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Human Organs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Organs Vector Icons</a:t>
            </a:r>
            <a:endParaRPr lang="en-US" dirty="0"/>
          </a:p>
        </p:txBody>
      </p:sp>
      <p:sp>
        <p:nvSpPr>
          <p:cNvPr id="50" name="Freeform 49"/>
          <p:cNvSpPr>
            <a:spLocks/>
          </p:cNvSpPr>
          <p:nvPr/>
        </p:nvSpPr>
        <p:spPr bwMode="auto">
          <a:xfrm>
            <a:off x="11055621" y="1937714"/>
            <a:ext cx="361951" cy="512763"/>
          </a:xfrm>
          <a:custGeom>
            <a:avLst/>
            <a:gdLst>
              <a:gd name="connsiteX0" fmla="*/ 299814 w 361951"/>
              <a:gd name="connsiteY0" fmla="*/ 420688 h 512763"/>
              <a:gd name="connsiteX1" fmla="*/ 301524 w 361951"/>
              <a:gd name="connsiteY1" fmla="*/ 420832 h 512763"/>
              <a:gd name="connsiteX2" fmla="*/ 302949 w 361951"/>
              <a:gd name="connsiteY2" fmla="*/ 421407 h 512763"/>
              <a:gd name="connsiteX3" fmla="*/ 304089 w 361951"/>
              <a:gd name="connsiteY3" fmla="*/ 422702 h 512763"/>
              <a:gd name="connsiteX4" fmla="*/ 304659 w 361951"/>
              <a:gd name="connsiteY4" fmla="*/ 424284 h 512763"/>
              <a:gd name="connsiteX5" fmla="*/ 304659 w 361951"/>
              <a:gd name="connsiteY5" fmla="*/ 426154 h 512763"/>
              <a:gd name="connsiteX6" fmla="*/ 304089 w 361951"/>
              <a:gd name="connsiteY6" fmla="*/ 429174 h 512763"/>
              <a:gd name="connsiteX7" fmla="*/ 303519 w 361951"/>
              <a:gd name="connsiteY7" fmla="*/ 432770 h 512763"/>
              <a:gd name="connsiteX8" fmla="*/ 302949 w 361951"/>
              <a:gd name="connsiteY8" fmla="*/ 436654 h 512763"/>
              <a:gd name="connsiteX9" fmla="*/ 302521 w 361951"/>
              <a:gd name="connsiteY9" fmla="*/ 440537 h 512763"/>
              <a:gd name="connsiteX10" fmla="*/ 302379 w 361951"/>
              <a:gd name="connsiteY10" fmla="*/ 444565 h 512763"/>
              <a:gd name="connsiteX11" fmla="*/ 302379 w 361951"/>
              <a:gd name="connsiteY11" fmla="*/ 448305 h 512763"/>
              <a:gd name="connsiteX12" fmla="*/ 302664 w 361951"/>
              <a:gd name="connsiteY12" fmla="*/ 451757 h 512763"/>
              <a:gd name="connsiteX13" fmla="*/ 303234 w 361951"/>
              <a:gd name="connsiteY13" fmla="*/ 454633 h 512763"/>
              <a:gd name="connsiteX14" fmla="*/ 304231 w 361951"/>
              <a:gd name="connsiteY14" fmla="*/ 457079 h 512763"/>
              <a:gd name="connsiteX15" fmla="*/ 304801 w 361951"/>
              <a:gd name="connsiteY15" fmla="*/ 458517 h 512763"/>
              <a:gd name="connsiteX16" fmla="*/ 304659 w 361951"/>
              <a:gd name="connsiteY16" fmla="*/ 460243 h 512763"/>
              <a:gd name="connsiteX17" fmla="*/ 303946 w 361951"/>
              <a:gd name="connsiteY17" fmla="*/ 461825 h 512763"/>
              <a:gd name="connsiteX18" fmla="*/ 302664 w 361951"/>
              <a:gd name="connsiteY18" fmla="*/ 462976 h 512763"/>
              <a:gd name="connsiteX19" fmla="*/ 301952 w 361951"/>
              <a:gd name="connsiteY19" fmla="*/ 463263 h 512763"/>
              <a:gd name="connsiteX20" fmla="*/ 301097 w 361951"/>
              <a:gd name="connsiteY20" fmla="*/ 463551 h 512763"/>
              <a:gd name="connsiteX21" fmla="*/ 300527 w 361951"/>
              <a:gd name="connsiteY21" fmla="*/ 463551 h 512763"/>
              <a:gd name="connsiteX22" fmla="*/ 298960 w 361951"/>
              <a:gd name="connsiteY22" fmla="*/ 463263 h 512763"/>
              <a:gd name="connsiteX23" fmla="*/ 297820 w 361951"/>
              <a:gd name="connsiteY23" fmla="*/ 462544 h 512763"/>
              <a:gd name="connsiteX24" fmla="*/ 296680 w 361951"/>
              <a:gd name="connsiteY24" fmla="*/ 461394 h 512763"/>
              <a:gd name="connsiteX25" fmla="*/ 295255 w 361951"/>
              <a:gd name="connsiteY25" fmla="*/ 458373 h 512763"/>
              <a:gd name="connsiteX26" fmla="*/ 294400 w 361951"/>
              <a:gd name="connsiteY26" fmla="*/ 454921 h 512763"/>
              <a:gd name="connsiteX27" fmla="*/ 293973 w 361951"/>
              <a:gd name="connsiteY27" fmla="*/ 451325 h 512763"/>
              <a:gd name="connsiteX28" fmla="*/ 293688 w 361951"/>
              <a:gd name="connsiteY28" fmla="*/ 447585 h 512763"/>
              <a:gd name="connsiteX29" fmla="*/ 293688 w 361951"/>
              <a:gd name="connsiteY29" fmla="*/ 443558 h 512763"/>
              <a:gd name="connsiteX30" fmla="*/ 293973 w 361951"/>
              <a:gd name="connsiteY30" fmla="*/ 439674 h 512763"/>
              <a:gd name="connsiteX31" fmla="*/ 294258 w 361951"/>
              <a:gd name="connsiteY31" fmla="*/ 435935 h 512763"/>
              <a:gd name="connsiteX32" fmla="*/ 294685 w 361951"/>
              <a:gd name="connsiteY32" fmla="*/ 432483 h 512763"/>
              <a:gd name="connsiteX33" fmla="*/ 295113 w 361951"/>
              <a:gd name="connsiteY33" fmla="*/ 429462 h 512763"/>
              <a:gd name="connsiteX34" fmla="*/ 295683 w 361951"/>
              <a:gd name="connsiteY34" fmla="*/ 427017 h 512763"/>
              <a:gd name="connsiteX35" fmla="*/ 295968 w 361951"/>
              <a:gd name="connsiteY35" fmla="*/ 425147 h 512763"/>
              <a:gd name="connsiteX36" fmla="*/ 296253 w 361951"/>
              <a:gd name="connsiteY36" fmla="*/ 423996 h 512763"/>
              <a:gd name="connsiteX37" fmla="*/ 296965 w 361951"/>
              <a:gd name="connsiteY37" fmla="*/ 422558 h 512763"/>
              <a:gd name="connsiteX38" fmla="*/ 298105 w 361951"/>
              <a:gd name="connsiteY38" fmla="*/ 421263 h 512763"/>
              <a:gd name="connsiteX39" fmla="*/ 278179 w 361951"/>
              <a:gd name="connsiteY39" fmla="*/ 420688 h 512763"/>
              <a:gd name="connsiteX40" fmla="*/ 279604 w 361951"/>
              <a:gd name="connsiteY40" fmla="*/ 421263 h 512763"/>
              <a:gd name="connsiteX41" fmla="*/ 280886 w 361951"/>
              <a:gd name="connsiteY41" fmla="*/ 422558 h 512763"/>
              <a:gd name="connsiteX42" fmla="*/ 281598 w 361951"/>
              <a:gd name="connsiteY42" fmla="*/ 423996 h 512763"/>
              <a:gd name="connsiteX43" fmla="*/ 281883 w 361951"/>
              <a:gd name="connsiteY43" fmla="*/ 425147 h 512763"/>
              <a:gd name="connsiteX44" fmla="*/ 282311 w 361951"/>
              <a:gd name="connsiteY44" fmla="*/ 427017 h 512763"/>
              <a:gd name="connsiteX45" fmla="*/ 282738 w 361951"/>
              <a:gd name="connsiteY45" fmla="*/ 429462 h 512763"/>
              <a:gd name="connsiteX46" fmla="*/ 283166 w 361951"/>
              <a:gd name="connsiteY46" fmla="*/ 432483 h 512763"/>
              <a:gd name="connsiteX47" fmla="*/ 283593 w 361951"/>
              <a:gd name="connsiteY47" fmla="*/ 435935 h 512763"/>
              <a:gd name="connsiteX48" fmla="*/ 284021 w 361951"/>
              <a:gd name="connsiteY48" fmla="*/ 439674 h 512763"/>
              <a:gd name="connsiteX49" fmla="*/ 284163 w 361951"/>
              <a:gd name="connsiteY49" fmla="*/ 443558 h 512763"/>
              <a:gd name="connsiteX50" fmla="*/ 284163 w 361951"/>
              <a:gd name="connsiteY50" fmla="*/ 447585 h 512763"/>
              <a:gd name="connsiteX51" fmla="*/ 284021 w 361951"/>
              <a:gd name="connsiteY51" fmla="*/ 451325 h 512763"/>
              <a:gd name="connsiteX52" fmla="*/ 283308 w 361951"/>
              <a:gd name="connsiteY52" fmla="*/ 454921 h 512763"/>
              <a:gd name="connsiteX53" fmla="*/ 282453 w 361951"/>
              <a:gd name="connsiteY53" fmla="*/ 458373 h 512763"/>
              <a:gd name="connsiteX54" fmla="*/ 281171 w 361951"/>
              <a:gd name="connsiteY54" fmla="*/ 461394 h 512763"/>
              <a:gd name="connsiteX55" fmla="*/ 280174 w 361951"/>
              <a:gd name="connsiteY55" fmla="*/ 462544 h 512763"/>
              <a:gd name="connsiteX56" fmla="*/ 278891 w 361951"/>
              <a:gd name="connsiteY56" fmla="*/ 463263 h 512763"/>
              <a:gd name="connsiteX57" fmla="*/ 277324 w 361951"/>
              <a:gd name="connsiteY57" fmla="*/ 463551 h 512763"/>
              <a:gd name="connsiteX58" fmla="*/ 276612 w 361951"/>
              <a:gd name="connsiteY58" fmla="*/ 463551 h 512763"/>
              <a:gd name="connsiteX59" fmla="*/ 276042 w 361951"/>
              <a:gd name="connsiteY59" fmla="*/ 463263 h 512763"/>
              <a:gd name="connsiteX60" fmla="*/ 275187 w 361951"/>
              <a:gd name="connsiteY60" fmla="*/ 462976 h 512763"/>
              <a:gd name="connsiteX61" fmla="*/ 274047 w 361951"/>
              <a:gd name="connsiteY61" fmla="*/ 461825 h 512763"/>
              <a:gd name="connsiteX62" fmla="*/ 273192 w 361951"/>
              <a:gd name="connsiteY62" fmla="*/ 460243 h 512763"/>
              <a:gd name="connsiteX63" fmla="*/ 273050 w 361951"/>
              <a:gd name="connsiteY63" fmla="*/ 458517 h 512763"/>
              <a:gd name="connsiteX64" fmla="*/ 273620 w 361951"/>
              <a:gd name="connsiteY64" fmla="*/ 457079 h 512763"/>
              <a:gd name="connsiteX65" fmla="*/ 274617 w 361951"/>
              <a:gd name="connsiteY65" fmla="*/ 454633 h 512763"/>
              <a:gd name="connsiteX66" fmla="*/ 275187 w 361951"/>
              <a:gd name="connsiteY66" fmla="*/ 451757 h 512763"/>
              <a:gd name="connsiteX67" fmla="*/ 275472 w 361951"/>
              <a:gd name="connsiteY67" fmla="*/ 448305 h 512763"/>
              <a:gd name="connsiteX68" fmla="*/ 275472 w 361951"/>
              <a:gd name="connsiteY68" fmla="*/ 444421 h 512763"/>
              <a:gd name="connsiteX69" fmla="*/ 275187 w 361951"/>
              <a:gd name="connsiteY69" fmla="*/ 440537 h 512763"/>
              <a:gd name="connsiteX70" fmla="*/ 274902 w 361951"/>
              <a:gd name="connsiteY70" fmla="*/ 436654 h 512763"/>
              <a:gd name="connsiteX71" fmla="*/ 274475 w 361951"/>
              <a:gd name="connsiteY71" fmla="*/ 432770 h 512763"/>
              <a:gd name="connsiteX72" fmla="*/ 273762 w 361951"/>
              <a:gd name="connsiteY72" fmla="*/ 429174 h 512763"/>
              <a:gd name="connsiteX73" fmla="*/ 273192 w 361951"/>
              <a:gd name="connsiteY73" fmla="*/ 426154 h 512763"/>
              <a:gd name="connsiteX74" fmla="*/ 273050 w 361951"/>
              <a:gd name="connsiteY74" fmla="*/ 424284 h 512763"/>
              <a:gd name="connsiteX75" fmla="*/ 273620 w 361951"/>
              <a:gd name="connsiteY75" fmla="*/ 422702 h 512763"/>
              <a:gd name="connsiteX76" fmla="*/ 274902 w 361951"/>
              <a:gd name="connsiteY76" fmla="*/ 421407 h 512763"/>
              <a:gd name="connsiteX77" fmla="*/ 276469 w 361951"/>
              <a:gd name="connsiteY77" fmla="*/ 420832 h 512763"/>
              <a:gd name="connsiteX78" fmla="*/ 83772 w 361951"/>
              <a:gd name="connsiteY78" fmla="*/ 420688 h 512763"/>
              <a:gd name="connsiteX79" fmla="*/ 85624 w 361951"/>
              <a:gd name="connsiteY79" fmla="*/ 420832 h 512763"/>
              <a:gd name="connsiteX80" fmla="*/ 87191 w 361951"/>
              <a:gd name="connsiteY80" fmla="*/ 421407 h 512763"/>
              <a:gd name="connsiteX81" fmla="*/ 88189 w 361951"/>
              <a:gd name="connsiteY81" fmla="*/ 422702 h 512763"/>
              <a:gd name="connsiteX82" fmla="*/ 88901 w 361951"/>
              <a:gd name="connsiteY82" fmla="*/ 424284 h 512763"/>
              <a:gd name="connsiteX83" fmla="*/ 88901 w 361951"/>
              <a:gd name="connsiteY83" fmla="*/ 426154 h 512763"/>
              <a:gd name="connsiteX84" fmla="*/ 88189 w 361951"/>
              <a:gd name="connsiteY84" fmla="*/ 429174 h 512763"/>
              <a:gd name="connsiteX85" fmla="*/ 87619 w 361951"/>
              <a:gd name="connsiteY85" fmla="*/ 432770 h 512763"/>
              <a:gd name="connsiteX86" fmla="*/ 87049 w 361951"/>
              <a:gd name="connsiteY86" fmla="*/ 436654 h 512763"/>
              <a:gd name="connsiteX87" fmla="*/ 86764 w 361951"/>
              <a:gd name="connsiteY87" fmla="*/ 440537 h 512763"/>
              <a:gd name="connsiteX88" fmla="*/ 86621 w 361951"/>
              <a:gd name="connsiteY88" fmla="*/ 444565 h 512763"/>
              <a:gd name="connsiteX89" fmla="*/ 86621 w 361951"/>
              <a:gd name="connsiteY89" fmla="*/ 448305 h 512763"/>
              <a:gd name="connsiteX90" fmla="*/ 86906 w 361951"/>
              <a:gd name="connsiteY90" fmla="*/ 451757 h 512763"/>
              <a:gd name="connsiteX91" fmla="*/ 87476 w 361951"/>
              <a:gd name="connsiteY91" fmla="*/ 454633 h 512763"/>
              <a:gd name="connsiteX92" fmla="*/ 88474 w 361951"/>
              <a:gd name="connsiteY92" fmla="*/ 457079 h 512763"/>
              <a:gd name="connsiteX93" fmla="*/ 88901 w 361951"/>
              <a:gd name="connsiteY93" fmla="*/ 458517 h 512763"/>
              <a:gd name="connsiteX94" fmla="*/ 88901 w 361951"/>
              <a:gd name="connsiteY94" fmla="*/ 460243 h 512763"/>
              <a:gd name="connsiteX95" fmla="*/ 88046 w 361951"/>
              <a:gd name="connsiteY95" fmla="*/ 461825 h 512763"/>
              <a:gd name="connsiteX96" fmla="*/ 86764 w 361951"/>
              <a:gd name="connsiteY96" fmla="*/ 462976 h 512763"/>
              <a:gd name="connsiteX97" fmla="*/ 86052 w 361951"/>
              <a:gd name="connsiteY97" fmla="*/ 463263 h 512763"/>
              <a:gd name="connsiteX98" fmla="*/ 85339 w 361951"/>
              <a:gd name="connsiteY98" fmla="*/ 463551 h 512763"/>
              <a:gd name="connsiteX99" fmla="*/ 84627 w 361951"/>
              <a:gd name="connsiteY99" fmla="*/ 463551 h 512763"/>
              <a:gd name="connsiteX100" fmla="*/ 83202 w 361951"/>
              <a:gd name="connsiteY100" fmla="*/ 463263 h 512763"/>
              <a:gd name="connsiteX101" fmla="*/ 81777 w 361951"/>
              <a:gd name="connsiteY101" fmla="*/ 462544 h 512763"/>
              <a:gd name="connsiteX102" fmla="*/ 80922 w 361951"/>
              <a:gd name="connsiteY102" fmla="*/ 461394 h 512763"/>
              <a:gd name="connsiteX103" fmla="*/ 79498 w 361951"/>
              <a:gd name="connsiteY103" fmla="*/ 458373 h 512763"/>
              <a:gd name="connsiteX104" fmla="*/ 78643 w 361951"/>
              <a:gd name="connsiteY104" fmla="*/ 454921 h 512763"/>
              <a:gd name="connsiteX105" fmla="*/ 78073 w 361951"/>
              <a:gd name="connsiteY105" fmla="*/ 451325 h 512763"/>
              <a:gd name="connsiteX106" fmla="*/ 77788 w 361951"/>
              <a:gd name="connsiteY106" fmla="*/ 447585 h 512763"/>
              <a:gd name="connsiteX107" fmla="*/ 77788 w 361951"/>
              <a:gd name="connsiteY107" fmla="*/ 443558 h 512763"/>
              <a:gd name="connsiteX108" fmla="*/ 78073 w 361951"/>
              <a:gd name="connsiteY108" fmla="*/ 439674 h 512763"/>
              <a:gd name="connsiteX109" fmla="*/ 78358 w 361951"/>
              <a:gd name="connsiteY109" fmla="*/ 435935 h 512763"/>
              <a:gd name="connsiteX110" fmla="*/ 78928 w 361951"/>
              <a:gd name="connsiteY110" fmla="*/ 432483 h 512763"/>
              <a:gd name="connsiteX111" fmla="*/ 79355 w 361951"/>
              <a:gd name="connsiteY111" fmla="*/ 429462 h 512763"/>
              <a:gd name="connsiteX112" fmla="*/ 79783 w 361951"/>
              <a:gd name="connsiteY112" fmla="*/ 427017 h 512763"/>
              <a:gd name="connsiteX113" fmla="*/ 80068 w 361951"/>
              <a:gd name="connsiteY113" fmla="*/ 425147 h 512763"/>
              <a:gd name="connsiteX114" fmla="*/ 80353 w 361951"/>
              <a:gd name="connsiteY114" fmla="*/ 423996 h 512763"/>
              <a:gd name="connsiteX115" fmla="*/ 81065 w 361951"/>
              <a:gd name="connsiteY115" fmla="*/ 422558 h 512763"/>
              <a:gd name="connsiteX116" fmla="*/ 82205 w 361951"/>
              <a:gd name="connsiteY116" fmla="*/ 421263 h 512763"/>
              <a:gd name="connsiteX117" fmla="*/ 62201 w 361951"/>
              <a:gd name="connsiteY117" fmla="*/ 420688 h 512763"/>
              <a:gd name="connsiteX118" fmla="*/ 63789 w 361951"/>
              <a:gd name="connsiteY118" fmla="*/ 421263 h 512763"/>
              <a:gd name="connsiteX119" fmla="*/ 65088 w 361951"/>
              <a:gd name="connsiteY119" fmla="*/ 422558 h 512763"/>
              <a:gd name="connsiteX120" fmla="*/ 65809 w 361951"/>
              <a:gd name="connsiteY120" fmla="*/ 423996 h 512763"/>
              <a:gd name="connsiteX121" fmla="*/ 65954 w 361951"/>
              <a:gd name="connsiteY121" fmla="*/ 425147 h 512763"/>
              <a:gd name="connsiteX122" fmla="*/ 66242 w 361951"/>
              <a:gd name="connsiteY122" fmla="*/ 427017 h 512763"/>
              <a:gd name="connsiteX123" fmla="*/ 66820 w 361951"/>
              <a:gd name="connsiteY123" fmla="*/ 429462 h 512763"/>
              <a:gd name="connsiteX124" fmla="*/ 67253 w 361951"/>
              <a:gd name="connsiteY124" fmla="*/ 432483 h 512763"/>
              <a:gd name="connsiteX125" fmla="*/ 67686 w 361951"/>
              <a:gd name="connsiteY125" fmla="*/ 435935 h 512763"/>
              <a:gd name="connsiteX126" fmla="*/ 68119 w 361951"/>
              <a:gd name="connsiteY126" fmla="*/ 439674 h 512763"/>
              <a:gd name="connsiteX127" fmla="*/ 68263 w 361951"/>
              <a:gd name="connsiteY127" fmla="*/ 443558 h 512763"/>
              <a:gd name="connsiteX128" fmla="*/ 68263 w 361951"/>
              <a:gd name="connsiteY128" fmla="*/ 447585 h 512763"/>
              <a:gd name="connsiteX129" fmla="*/ 67974 w 361951"/>
              <a:gd name="connsiteY129" fmla="*/ 451325 h 512763"/>
              <a:gd name="connsiteX130" fmla="*/ 67541 w 361951"/>
              <a:gd name="connsiteY130" fmla="*/ 454921 h 512763"/>
              <a:gd name="connsiteX131" fmla="*/ 66531 w 361951"/>
              <a:gd name="connsiteY131" fmla="*/ 458373 h 512763"/>
              <a:gd name="connsiteX132" fmla="*/ 65232 w 361951"/>
              <a:gd name="connsiteY132" fmla="*/ 461394 h 512763"/>
              <a:gd name="connsiteX133" fmla="*/ 64222 w 361951"/>
              <a:gd name="connsiteY133" fmla="*/ 462544 h 512763"/>
              <a:gd name="connsiteX134" fmla="*/ 62923 w 361951"/>
              <a:gd name="connsiteY134" fmla="*/ 463263 h 512763"/>
              <a:gd name="connsiteX135" fmla="*/ 61480 w 361951"/>
              <a:gd name="connsiteY135" fmla="*/ 463551 h 512763"/>
              <a:gd name="connsiteX136" fmla="*/ 60614 w 361951"/>
              <a:gd name="connsiteY136" fmla="*/ 463551 h 512763"/>
              <a:gd name="connsiteX137" fmla="*/ 59892 w 361951"/>
              <a:gd name="connsiteY137" fmla="*/ 463263 h 512763"/>
              <a:gd name="connsiteX138" fmla="*/ 59315 w 361951"/>
              <a:gd name="connsiteY138" fmla="*/ 462976 h 512763"/>
              <a:gd name="connsiteX139" fmla="*/ 57872 w 361951"/>
              <a:gd name="connsiteY139" fmla="*/ 461825 h 512763"/>
              <a:gd name="connsiteX140" fmla="*/ 57294 w 361951"/>
              <a:gd name="connsiteY140" fmla="*/ 460243 h 512763"/>
              <a:gd name="connsiteX141" fmla="*/ 57150 w 361951"/>
              <a:gd name="connsiteY141" fmla="*/ 458517 h 512763"/>
              <a:gd name="connsiteX142" fmla="*/ 57583 w 361951"/>
              <a:gd name="connsiteY142" fmla="*/ 457079 h 512763"/>
              <a:gd name="connsiteX143" fmla="*/ 58593 w 361951"/>
              <a:gd name="connsiteY143" fmla="*/ 454633 h 512763"/>
              <a:gd name="connsiteX144" fmla="*/ 59171 w 361951"/>
              <a:gd name="connsiteY144" fmla="*/ 451757 h 512763"/>
              <a:gd name="connsiteX145" fmla="*/ 59459 w 361951"/>
              <a:gd name="connsiteY145" fmla="*/ 448305 h 512763"/>
              <a:gd name="connsiteX146" fmla="*/ 59459 w 361951"/>
              <a:gd name="connsiteY146" fmla="*/ 444421 h 512763"/>
              <a:gd name="connsiteX147" fmla="*/ 59315 w 361951"/>
              <a:gd name="connsiteY147" fmla="*/ 440537 h 512763"/>
              <a:gd name="connsiteX148" fmla="*/ 59026 w 361951"/>
              <a:gd name="connsiteY148" fmla="*/ 436654 h 512763"/>
              <a:gd name="connsiteX149" fmla="*/ 58305 w 361951"/>
              <a:gd name="connsiteY149" fmla="*/ 432770 h 512763"/>
              <a:gd name="connsiteX150" fmla="*/ 57872 w 361951"/>
              <a:gd name="connsiteY150" fmla="*/ 429174 h 512763"/>
              <a:gd name="connsiteX151" fmla="*/ 57150 w 361951"/>
              <a:gd name="connsiteY151" fmla="*/ 426154 h 512763"/>
              <a:gd name="connsiteX152" fmla="*/ 57150 w 361951"/>
              <a:gd name="connsiteY152" fmla="*/ 424284 h 512763"/>
              <a:gd name="connsiteX153" fmla="*/ 57727 w 361951"/>
              <a:gd name="connsiteY153" fmla="*/ 422702 h 512763"/>
              <a:gd name="connsiteX154" fmla="*/ 58882 w 361951"/>
              <a:gd name="connsiteY154" fmla="*/ 421407 h 512763"/>
              <a:gd name="connsiteX155" fmla="*/ 60469 w 361951"/>
              <a:gd name="connsiteY155" fmla="*/ 420832 h 512763"/>
              <a:gd name="connsiteX156" fmla="*/ 74075 w 361951"/>
              <a:gd name="connsiteY156" fmla="*/ 107950 h 512763"/>
              <a:gd name="connsiteX157" fmla="*/ 100550 w 361951"/>
              <a:gd name="connsiteY157" fmla="*/ 107950 h 512763"/>
              <a:gd name="connsiteX158" fmla="*/ 102240 w 361951"/>
              <a:gd name="connsiteY158" fmla="*/ 108419 h 512763"/>
              <a:gd name="connsiteX159" fmla="*/ 103648 w 361951"/>
              <a:gd name="connsiteY159" fmla="*/ 109512 h 512763"/>
              <a:gd name="connsiteX160" fmla="*/ 104493 w 361951"/>
              <a:gd name="connsiteY160" fmla="*/ 110917 h 512763"/>
              <a:gd name="connsiteX161" fmla="*/ 104775 w 361951"/>
              <a:gd name="connsiteY161" fmla="*/ 112791 h 512763"/>
              <a:gd name="connsiteX162" fmla="*/ 104493 w 361951"/>
              <a:gd name="connsiteY162" fmla="*/ 114664 h 512763"/>
              <a:gd name="connsiteX163" fmla="*/ 103648 w 361951"/>
              <a:gd name="connsiteY163" fmla="*/ 116226 h 512763"/>
              <a:gd name="connsiteX164" fmla="*/ 102240 w 361951"/>
              <a:gd name="connsiteY164" fmla="*/ 117163 h 512763"/>
              <a:gd name="connsiteX165" fmla="*/ 100550 w 361951"/>
              <a:gd name="connsiteY165" fmla="*/ 117475 h 512763"/>
              <a:gd name="connsiteX166" fmla="*/ 74075 w 361951"/>
              <a:gd name="connsiteY166" fmla="*/ 117475 h 512763"/>
              <a:gd name="connsiteX167" fmla="*/ 72526 w 361951"/>
              <a:gd name="connsiteY167" fmla="*/ 117163 h 512763"/>
              <a:gd name="connsiteX168" fmla="*/ 71117 w 361951"/>
              <a:gd name="connsiteY168" fmla="*/ 116226 h 512763"/>
              <a:gd name="connsiteX169" fmla="*/ 70132 w 361951"/>
              <a:gd name="connsiteY169" fmla="*/ 114664 h 512763"/>
              <a:gd name="connsiteX170" fmla="*/ 69850 w 361951"/>
              <a:gd name="connsiteY170" fmla="*/ 112791 h 512763"/>
              <a:gd name="connsiteX171" fmla="*/ 70132 w 361951"/>
              <a:gd name="connsiteY171" fmla="*/ 110917 h 512763"/>
              <a:gd name="connsiteX172" fmla="*/ 71117 w 361951"/>
              <a:gd name="connsiteY172" fmla="*/ 109512 h 512763"/>
              <a:gd name="connsiteX173" fmla="*/ 72526 w 361951"/>
              <a:gd name="connsiteY173" fmla="*/ 108419 h 512763"/>
              <a:gd name="connsiteX174" fmla="*/ 299879 w 361951"/>
              <a:gd name="connsiteY174" fmla="*/ 84138 h 512763"/>
              <a:gd name="connsiteX175" fmla="*/ 301466 w 361951"/>
              <a:gd name="connsiteY175" fmla="*/ 84865 h 512763"/>
              <a:gd name="connsiteX176" fmla="*/ 302895 w 361951"/>
              <a:gd name="connsiteY176" fmla="*/ 86029 h 512763"/>
              <a:gd name="connsiteX177" fmla="*/ 303530 w 361951"/>
              <a:gd name="connsiteY177" fmla="*/ 87630 h 512763"/>
              <a:gd name="connsiteX178" fmla="*/ 303689 w 361951"/>
              <a:gd name="connsiteY178" fmla="*/ 89376 h 512763"/>
              <a:gd name="connsiteX179" fmla="*/ 303530 w 361951"/>
              <a:gd name="connsiteY179" fmla="*/ 89812 h 512763"/>
              <a:gd name="connsiteX180" fmla="*/ 303371 w 361951"/>
              <a:gd name="connsiteY180" fmla="*/ 91267 h 512763"/>
              <a:gd name="connsiteX181" fmla="*/ 303054 w 361951"/>
              <a:gd name="connsiteY181" fmla="*/ 93304 h 512763"/>
              <a:gd name="connsiteX182" fmla="*/ 302736 w 361951"/>
              <a:gd name="connsiteY182" fmla="*/ 95922 h 512763"/>
              <a:gd name="connsiteX183" fmla="*/ 302419 w 361951"/>
              <a:gd name="connsiteY183" fmla="*/ 99123 h 512763"/>
              <a:gd name="connsiteX184" fmla="*/ 302101 w 361951"/>
              <a:gd name="connsiteY184" fmla="*/ 102760 h 512763"/>
              <a:gd name="connsiteX185" fmla="*/ 301784 w 361951"/>
              <a:gd name="connsiteY185" fmla="*/ 106834 h 512763"/>
              <a:gd name="connsiteX186" fmla="*/ 301625 w 361951"/>
              <a:gd name="connsiteY186" fmla="*/ 111053 h 512763"/>
              <a:gd name="connsiteX187" fmla="*/ 301784 w 361951"/>
              <a:gd name="connsiteY187" fmla="*/ 115272 h 512763"/>
              <a:gd name="connsiteX188" fmla="*/ 302101 w 361951"/>
              <a:gd name="connsiteY188" fmla="*/ 119927 h 512763"/>
              <a:gd name="connsiteX189" fmla="*/ 302578 w 361951"/>
              <a:gd name="connsiteY189" fmla="*/ 124146 h 512763"/>
              <a:gd name="connsiteX190" fmla="*/ 303371 w 361951"/>
              <a:gd name="connsiteY190" fmla="*/ 128366 h 512763"/>
              <a:gd name="connsiteX191" fmla="*/ 304641 w 361951"/>
              <a:gd name="connsiteY191" fmla="*/ 132439 h 512763"/>
              <a:gd name="connsiteX192" fmla="*/ 304800 w 361951"/>
              <a:gd name="connsiteY192" fmla="*/ 134185 h 512763"/>
              <a:gd name="connsiteX193" fmla="*/ 304324 w 361951"/>
              <a:gd name="connsiteY193" fmla="*/ 135785 h 512763"/>
              <a:gd name="connsiteX194" fmla="*/ 303054 w 361951"/>
              <a:gd name="connsiteY194" fmla="*/ 137095 h 512763"/>
              <a:gd name="connsiteX195" fmla="*/ 301308 w 361951"/>
              <a:gd name="connsiteY195" fmla="*/ 137968 h 512763"/>
              <a:gd name="connsiteX196" fmla="*/ 300672 w 361951"/>
              <a:gd name="connsiteY196" fmla="*/ 138113 h 512763"/>
              <a:gd name="connsiteX197" fmla="*/ 300038 w 361951"/>
              <a:gd name="connsiteY197" fmla="*/ 138113 h 512763"/>
              <a:gd name="connsiteX198" fmla="*/ 297974 w 361951"/>
              <a:gd name="connsiteY198" fmla="*/ 137822 h 512763"/>
              <a:gd name="connsiteX199" fmla="*/ 296386 w 361951"/>
              <a:gd name="connsiteY199" fmla="*/ 136658 h 512763"/>
              <a:gd name="connsiteX200" fmla="*/ 295275 w 361951"/>
              <a:gd name="connsiteY200" fmla="*/ 135058 h 512763"/>
              <a:gd name="connsiteX201" fmla="*/ 294005 w 361951"/>
              <a:gd name="connsiteY201" fmla="*/ 130548 h 512763"/>
              <a:gd name="connsiteX202" fmla="*/ 293052 w 361951"/>
              <a:gd name="connsiteY202" fmla="*/ 126038 h 512763"/>
              <a:gd name="connsiteX203" fmla="*/ 292418 w 361951"/>
              <a:gd name="connsiteY203" fmla="*/ 121091 h 512763"/>
              <a:gd name="connsiteX204" fmla="*/ 292100 w 361951"/>
              <a:gd name="connsiteY204" fmla="*/ 116436 h 512763"/>
              <a:gd name="connsiteX205" fmla="*/ 292100 w 361951"/>
              <a:gd name="connsiteY205" fmla="*/ 112797 h 512763"/>
              <a:gd name="connsiteX206" fmla="*/ 291807 w 361951"/>
              <a:gd name="connsiteY206" fmla="*/ 114664 h 512763"/>
              <a:gd name="connsiteX207" fmla="*/ 290776 w 361951"/>
              <a:gd name="connsiteY207" fmla="*/ 116226 h 512763"/>
              <a:gd name="connsiteX208" fmla="*/ 289304 w 361951"/>
              <a:gd name="connsiteY208" fmla="*/ 117163 h 512763"/>
              <a:gd name="connsiteX209" fmla="*/ 287537 w 361951"/>
              <a:gd name="connsiteY209" fmla="*/ 117475 h 512763"/>
              <a:gd name="connsiteX210" fmla="*/ 260152 w 361951"/>
              <a:gd name="connsiteY210" fmla="*/ 117475 h 512763"/>
              <a:gd name="connsiteX211" fmla="*/ 258385 w 361951"/>
              <a:gd name="connsiteY211" fmla="*/ 117163 h 512763"/>
              <a:gd name="connsiteX212" fmla="*/ 256913 w 361951"/>
              <a:gd name="connsiteY212" fmla="*/ 116226 h 512763"/>
              <a:gd name="connsiteX213" fmla="*/ 256030 w 361951"/>
              <a:gd name="connsiteY213" fmla="*/ 114664 h 512763"/>
              <a:gd name="connsiteX214" fmla="*/ 255588 w 361951"/>
              <a:gd name="connsiteY214" fmla="*/ 112791 h 512763"/>
              <a:gd name="connsiteX215" fmla="*/ 256030 w 361951"/>
              <a:gd name="connsiteY215" fmla="*/ 110917 h 512763"/>
              <a:gd name="connsiteX216" fmla="*/ 256913 w 361951"/>
              <a:gd name="connsiteY216" fmla="*/ 109512 h 512763"/>
              <a:gd name="connsiteX217" fmla="*/ 258385 w 361951"/>
              <a:gd name="connsiteY217" fmla="*/ 108419 h 512763"/>
              <a:gd name="connsiteX218" fmla="*/ 260152 w 361951"/>
              <a:gd name="connsiteY218" fmla="*/ 107950 h 512763"/>
              <a:gd name="connsiteX219" fmla="*/ 287537 w 361951"/>
              <a:gd name="connsiteY219" fmla="*/ 107950 h 512763"/>
              <a:gd name="connsiteX220" fmla="*/ 289304 w 361951"/>
              <a:gd name="connsiteY220" fmla="*/ 108419 h 512763"/>
              <a:gd name="connsiteX221" fmla="*/ 290776 w 361951"/>
              <a:gd name="connsiteY221" fmla="*/ 109512 h 512763"/>
              <a:gd name="connsiteX222" fmla="*/ 291807 w 361951"/>
              <a:gd name="connsiteY222" fmla="*/ 110917 h 512763"/>
              <a:gd name="connsiteX223" fmla="*/ 292100 w 361951"/>
              <a:gd name="connsiteY223" fmla="*/ 112784 h 512763"/>
              <a:gd name="connsiteX224" fmla="*/ 292100 w 361951"/>
              <a:gd name="connsiteY224" fmla="*/ 111635 h 512763"/>
              <a:gd name="connsiteX225" fmla="*/ 292100 w 361951"/>
              <a:gd name="connsiteY225" fmla="*/ 107125 h 512763"/>
              <a:gd name="connsiteX226" fmla="*/ 292259 w 361951"/>
              <a:gd name="connsiteY226" fmla="*/ 102760 h 512763"/>
              <a:gd name="connsiteX227" fmla="*/ 292576 w 361951"/>
              <a:gd name="connsiteY227" fmla="*/ 98832 h 512763"/>
              <a:gd name="connsiteX228" fmla="*/ 292894 w 361951"/>
              <a:gd name="connsiteY228" fmla="*/ 95340 h 512763"/>
              <a:gd name="connsiteX229" fmla="*/ 293529 w 361951"/>
              <a:gd name="connsiteY229" fmla="*/ 92431 h 512763"/>
              <a:gd name="connsiteX230" fmla="*/ 293846 w 361951"/>
              <a:gd name="connsiteY230" fmla="*/ 90103 h 512763"/>
              <a:gd name="connsiteX231" fmla="*/ 294005 w 361951"/>
              <a:gd name="connsiteY231" fmla="*/ 88648 h 512763"/>
              <a:gd name="connsiteX232" fmla="*/ 294164 w 361951"/>
              <a:gd name="connsiteY232" fmla="*/ 87775 h 512763"/>
              <a:gd name="connsiteX233" fmla="*/ 294799 w 361951"/>
              <a:gd name="connsiteY233" fmla="*/ 86175 h 512763"/>
              <a:gd name="connsiteX234" fmla="*/ 296069 w 361951"/>
              <a:gd name="connsiteY234" fmla="*/ 85011 h 512763"/>
              <a:gd name="connsiteX235" fmla="*/ 297815 w 361951"/>
              <a:gd name="connsiteY235" fmla="*/ 84284 h 512763"/>
              <a:gd name="connsiteX236" fmla="*/ 62071 w 361951"/>
              <a:gd name="connsiteY236" fmla="*/ 84138 h 512763"/>
              <a:gd name="connsiteX237" fmla="*/ 63976 w 361951"/>
              <a:gd name="connsiteY237" fmla="*/ 84284 h 512763"/>
              <a:gd name="connsiteX238" fmla="*/ 65722 w 361951"/>
              <a:gd name="connsiteY238" fmla="*/ 85011 h 512763"/>
              <a:gd name="connsiteX239" fmla="*/ 67151 w 361951"/>
              <a:gd name="connsiteY239" fmla="*/ 86175 h 512763"/>
              <a:gd name="connsiteX240" fmla="*/ 67786 w 361951"/>
              <a:gd name="connsiteY240" fmla="*/ 87775 h 512763"/>
              <a:gd name="connsiteX241" fmla="*/ 67786 w 361951"/>
              <a:gd name="connsiteY241" fmla="*/ 88648 h 512763"/>
              <a:gd name="connsiteX242" fmla="*/ 68104 w 361951"/>
              <a:gd name="connsiteY242" fmla="*/ 90103 h 512763"/>
              <a:gd name="connsiteX243" fmla="*/ 68421 w 361951"/>
              <a:gd name="connsiteY243" fmla="*/ 92431 h 512763"/>
              <a:gd name="connsiteX244" fmla="*/ 68739 w 361951"/>
              <a:gd name="connsiteY244" fmla="*/ 95340 h 512763"/>
              <a:gd name="connsiteX245" fmla="*/ 69215 w 361951"/>
              <a:gd name="connsiteY245" fmla="*/ 98832 h 512763"/>
              <a:gd name="connsiteX246" fmla="*/ 69532 w 361951"/>
              <a:gd name="connsiteY246" fmla="*/ 102760 h 512763"/>
              <a:gd name="connsiteX247" fmla="*/ 69691 w 361951"/>
              <a:gd name="connsiteY247" fmla="*/ 107125 h 512763"/>
              <a:gd name="connsiteX248" fmla="*/ 69850 w 361951"/>
              <a:gd name="connsiteY248" fmla="*/ 111635 h 512763"/>
              <a:gd name="connsiteX249" fmla="*/ 69691 w 361951"/>
              <a:gd name="connsiteY249" fmla="*/ 116436 h 512763"/>
              <a:gd name="connsiteX250" fmla="*/ 69374 w 361951"/>
              <a:gd name="connsiteY250" fmla="*/ 121091 h 512763"/>
              <a:gd name="connsiteX251" fmla="*/ 68739 w 361951"/>
              <a:gd name="connsiteY251" fmla="*/ 126038 h 512763"/>
              <a:gd name="connsiteX252" fmla="*/ 67786 w 361951"/>
              <a:gd name="connsiteY252" fmla="*/ 130548 h 512763"/>
              <a:gd name="connsiteX253" fmla="*/ 66516 w 361951"/>
              <a:gd name="connsiteY253" fmla="*/ 135058 h 512763"/>
              <a:gd name="connsiteX254" fmla="*/ 65564 w 361951"/>
              <a:gd name="connsiteY254" fmla="*/ 136658 h 512763"/>
              <a:gd name="connsiteX255" fmla="*/ 63818 w 361951"/>
              <a:gd name="connsiteY255" fmla="*/ 137822 h 512763"/>
              <a:gd name="connsiteX256" fmla="*/ 61912 w 361951"/>
              <a:gd name="connsiteY256" fmla="*/ 138113 h 512763"/>
              <a:gd name="connsiteX257" fmla="*/ 61119 w 361951"/>
              <a:gd name="connsiteY257" fmla="*/ 138113 h 512763"/>
              <a:gd name="connsiteX258" fmla="*/ 60484 w 361951"/>
              <a:gd name="connsiteY258" fmla="*/ 137968 h 512763"/>
              <a:gd name="connsiteX259" fmla="*/ 58738 w 361951"/>
              <a:gd name="connsiteY259" fmla="*/ 137095 h 512763"/>
              <a:gd name="connsiteX260" fmla="*/ 57626 w 361951"/>
              <a:gd name="connsiteY260" fmla="*/ 135785 h 512763"/>
              <a:gd name="connsiteX261" fmla="*/ 57150 w 361951"/>
              <a:gd name="connsiteY261" fmla="*/ 134185 h 512763"/>
              <a:gd name="connsiteX262" fmla="*/ 57309 w 361951"/>
              <a:gd name="connsiteY262" fmla="*/ 132439 h 512763"/>
              <a:gd name="connsiteX263" fmla="*/ 58420 w 361951"/>
              <a:gd name="connsiteY263" fmla="*/ 128366 h 512763"/>
              <a:gd name="connsiteX264" fmla="*/ 59214 w 361951"/>
              <a:gd name="connsiteY264" fmla="*/ 124146 h 512763"/>
              <a:gd name="connsiteX265" fmla="*/ 59690 w 361951"/>
              <a:gd name="connsiteY265" fmla="*/ 119927 h 512763"/>
              <a:gd name="connsiteX266" fmla="*/ 60008 w 361951"/>
              <a:gd name="connsiteY266" fmla="*/ 115272 h 512763"/>
              <a:gd name="connsiteX267" fmla="*/ 60008 w 361951"/>
              <a:gd name="connsiteY267" fmla="*/ 111053 h 512763"/>
              <a:gd name="connsiteX268" fmla="*/ 59849 w 361951"/>
              <a:gd name="connsiteY268" fmla="*/ 106834 h 512763"/>
              <a:gd name="connsiteX269" fmla="*/ 59690 w 361951"/>
              <a:gd name="connsiteY269" fmla="*/ 102760 h 512763"/>
              <a:gd name="connsiteX270" fmla="*/ 59372 w 361951"/>
              <a:gd name="connsiteY270" fmla="*/ 99123 h 512763"/>
              <a:gd name="connsiteX271" fmla="*/ 59055 w 361951"/>
              <a:gd name="connsiteY271" fmla="*/ 95922 h 512763"/>
              <a:gd name="connsiteX272" fmla="*/ 58738 w 361951"/>
              <a:gd name="connsiteY272" fmla="*/ 93304 h 512763"/>
              <a:gd name="connsiteX273" fmla="*/ 58579 w 361951"/>
              <a:gd name="connsiteY273" fmla="*/ 91267 h 512763"/>
              <a:gd name="connsiteX274" fmla="*/ 58261 w 361951"/>
              <a:gd name="connsiteY274" fmla="*/ 89812 h 512763"/>
              <a:gd name="connsiteX275" fmla="*/ 58261 w 361951"/>
              <a:gd name="connsiteY275" fmla="*/ 89376 h 512763"/>
              <a:gd name="connsiteX276" fmla="*/ 58261 w 361951"/>
              <a:gd name="connsiteY276" fmla="*/ 87630 h 512763"/>
              <a:gd name="connsiteX277" fmla="*/ 59055 w 361951"/>
              <a:gd name="connsiteY277" fmla="*/ 86029 h 512763"/>
              <a:gd name="connsiteX278" fmla="*/ 60325 w 361951"/>
              <a:gd name="connsiteY278" fmla="*/ 84865 h 512763"/>
              <a:gd name="connsiteX279" fmla="*/ 247482 w 361951"/>
              <a:gd name="connsiteY279" fmla="*/ 79375 h 512763"/>
              <a:gd name="connsiteX280" fmla="*/ 248968 w 361951"/>
              <a:gd name="connsiteY280" fmla="*/ 79951 h 512763"/>
              <a:gd name="connsiteX281" fmla="*/ 250319 w 361951"/>
              <a:gd name="connsiteY281" fmla="*/ 81103 h 512763"/>
              <a:gd name="connsiteX282" fmla="*/ 250859 w 361951"/>
              <a:gd name="connsiteY282" fmla="*/ 82688 h 512763"/>
              <a:gd name="connsiteX283" fmla="*/ 251129 w 361951"/>
              <a:gd name="connsiteY283" fmla="*/ 83552 h 512763"/>
              <a:gd name="connsiteX284" fmla="*/ 251400 w 361951"/>
              <a:gd name="connsiteY284" fmla="*/ 85280 h 512763"/>
              <a:gd name="connsiteX285" fmla="*/ 252075 w 361951"/>
              <a:gd name="connsiteY285" fmla="*/ 87729 h 512763"/>
              <a:gd name="connsiteX286" fmla="*/ 252616 w 361951"/>
              <a:gd name="connsiteY286" fmla="*/ 90898 h 512763"/>
              <a:gd name="connsiteX287" fmla="*/ 253291 w 361951"/>
              <a:gd name="connsiteY287" fmla="*/ 94787 h 512763"/>
              <a:gd name="connsiteX288" fmla="*/ 253967 w 361951"/>
              <a:gd name="connsiteY288" fmla="*/ 99108 h 512763"/>
              <a:gd name="connsiteX289" fmla="*/ 254507 w 361951"/>
              <a:gd name="connsiteY289" fmla="*/ 103861 h 512763"/>
              <a:gd name="connsiteX290" fmla="*/ 255048 w 361951"/>
              <a:gd name="connsiteY290" fmla="*/ 108902 h 512763"/>
              <a:gd name="connsiteX291" fmla="*/ 255453 w 361951"/>
              <a:gd name="connsiteY291" fmla="*/ 114231 h 512763"/>
              <a:gd name="connsiteX292" fmla="*/ 255588 w 361951"/>
              <a:gd name="connsiteY292" fmla="*/ 119704 h 512763"/>
              <a:gd name="connsiteX293" fmla="*/ 255588 w 361951"/>
              <a:gd name="connsiteY293" fmla="*/ 125178 h 512763"/>
              <a:gd name="connsiteX294" fmla="*/ 255318 w 361951"/>
              <a:gd name="connsiteY294" fmla="*/ 130507 h 512763"/>
              <a:gd name="connsiteX295" fmla="*/ 254777 w 361951"/>
              <a:gd name="connsiteY295" fmla="*/ 135980 h 512763"/>
              <a:gd name="connsiteX296" fmla="*/ 253697 w 361951"/>
              <a:gd name="connsiteY296" fmla="*/ 141021 h 512763"/>
              <a:gd name="connsiteX297" fmla="*/ 252345 w 361951"/>
              <a:gd name="connsiteY297" fmla="*/ 145775 h 512763"/>
              <a:gd name="connsiteX298" fmla="*/ 250589 w 361951"/>
              <a:gd name="connsiteY298" fmla="*/ 149951 h 512763"/>
              <a:gd name="connsiteX299" fmla="*/ 249508 w 361951"/>
              <a:gd name="connsiteY299" fmla="*/ 151248 h 512763"/>
              <a:gd name="connsiteX300" fmla="*/ 248427 w 361951"/>
              <a:gd name="connsiteY300" fmla="*/ 151968 h 512763"/>
              <a:gd name="connsiteX301" fmla="*/ 246941 w 361951"/>
              <a:gd name="connsiteY301" fmla="*/ 152400 h 512763"/>
              <a:gd name="connsiteX302" fmla="*/ 246131 w 361951"/>
              <a:gd name="connsiteY302" fmla="*/ 152400 h 512763"/>
              <a:gd name="connsiteX303" fmla="*/ 245590 w 361951"/>
              <a:gd name="connsiteY303" fmla="*/ 152256 h 512763"/>
              <a:gd name="connsiteX304" fmla="*/ 244915 w 361951"/>
              <a:gd name="connsiteY304" fmla="*/ 151824 h 512763"/>
              <a:gd name="connsiteX305" fmla="*/ 243699 w 361951"/>
              <a:gd name="connsiteY305" fmla="*/ 150672 h 512763"/>
              <a:gd name="connsiteX306" fmla="*/ 243023 w 361951"/>
              <a:gd name="connsiteY306" fmla="*/ 149231 h 512763"/>
              <a:gd name="connsiteX307" fmla="*/ 242888 w 361951"/>
              <a:gd name="connsiteY307" fmla="*/ 147503 h 512763"/>
              <a:gd name="connsiteX308" fmla="*/ 243293 w 361951"/>
              <a:gd name="connsiteY308" fmla="*/ 145775 h 512763"/>
              <a:gd name="connsiteX309" fmla="*/ 244915 w 361951"/>
              <a:gd name="connsiteY309" fmla="*/ 142030 h 512763"/>
              <a:gd name="connsiteX310" fmla="*/ 245995 w 361951"/>
              <a:gd name="connsiteY310" fmla="*/ 137853 h 512763"/>
              <a:gd name="connsiteX311" fmla="*/ 246806 w 361951"/>
              <a:gd name="connsiteY311" fmla="*/ 133388 h 512763"/>
              <a:gd name="connsiteX312" fmla="*/ 247211 w 361951"/>
              <a:gd name="connsiteY312" fmla="*/ 128490 h 512763"/>
              <a:gd name="connsiteX313" fmla="*/ 247482 w 361951"/>
              <a:gd name="connsiteY313" fmla="*/ 123593 h 512763"/>
              <a:gd name="connsiteX314" fmla="*/ 247347 w 361951"/>
              <a:gd name="connsiteY314" fmla="*/ 118408 h 512763"/>
              <a:gd name="connsiteX315" fmla="*/ 247076 w 361951"/>
              <a:gd name="connsiteY315" fmla="*/ 113511 h 512763"/>
              <a:gd name="connsiteX316" fmla="*/ 246806 w 361951"/>
              <a:gd name="connsiteY316" fmla="*/ 108470 h 512763"/>
              <a:gd name="connsiteX317" fmla="*/ 246131 w 361951"/>
              <a:gd name="connsiteY317" fmla="*/ 103861 h 512763"/>
              <a:gd name="connsiteX318" fmla="*/ 245590 w 361951"/>
              <a:gd name="connsiteY318" fmla="*/ 99396 h 512763"/>
              <a:gd name="connsiteX319" fmla="*/ 245050 w 361951"/>
              <a:gd name="connsiteY319" fmla="*/ 95363 h 512763"/>
              <a:gd name="connsiteX320" fmla="*/ 244239 w 361951"/>
              <a:gd name="connsiteY320" fmla="*/ 91906 h 512763"/>
              <a:gd name="connsiteX321" fmla="*/ 243834 w 361951"/>
              <a:gd name="connsiteY321" fmla="*/ 89025 h 512763"/>
              <a:gd name="connsiteX322" fmla="*/ 243428 w 361951"/>
              <a:gd name="connsiteY322" fmla="*/ 86865 h 512763"/>
              <a:gd name="connsiteX323" fmla="*/ 243023 w 361951"/>
              <a:gd name="connsiteY323" fmla="*/ 85424 h 512763"/>
              <a:gd name="connsiteX324" fmla="*/ 243023 w 361951"/>
              <a:gd name="connsiteY324" fmla="*/ 84848 h 512763"/>
              <a:gd name="connsiteX325" fmla="*/ 242888 w 361951"/>
              <a:gd name="connsiteY325" fmla="*/ 83120 h 512763"/>
              <a:gd name="connsiteX326" fmla="*/ 243428 w 361951"/>
              <a:gd name="connsiteY326" fmla="*/ 81536 h 512763"/>
              <a:gd name="connsiteX327" fmla="*/ 244374 w 361951"/>
              <a:gd name="connsiteY327" fmla="*/ 80239 h 512763"/>
              <a:gd name="connsiteX328" fmla="*/ 245860 w 361951"/>
              <a:gd name="connsiteY328" fmla="*/ 79519 h 512763"/>
              <a:gd name="connsiteX329" fmla="*/ 114384 w 361951"/>
              <a:gd name="connsiteY329" fmla="*/ 79375 h 512763"/>
              <a:gd name="connsiteX330" fmla="*/ 115988 w 361951"/>
              <a:gd name="connsiteY330" fmla="*/ 79519 h 512763"/>
              <a:gd name="connsiteX331" fmla="*/ 117592 w 361951"/>
              <a:gd name="connsiteY331" fmla="*/ 80239 h 512763"/>
              <a:gd name="connsiteX332" fmla="*/ 118528 w 361951"/>
              <a:gd name="connsiteY332" fmla="*/ 81536 h 512763"/>
              <a:gd name="connsiteX333" fmla="*/ 119063 w 361951"/>
              <a:gd name="connsiteY333" fmla="*/ 83120 h 512763"/>
              <a:gd name="connsiteX334" fmla="*/ 118929 w 361951"/>
              <a:gd name="connsiteY334" fmla="*/ 84848 h 512763"/>
              <a:gd name="connsiteX335" fmla="*/ 118796 w 361951"/>
              <a:gd name="connsiteY335" fmla="*/ 85424 h 512763"/>
              <a:gd name="connsiteX336" fmla="*/ 118528 w 361951"/>
              <a:gd name="connsiteY336" fmla="*/ 86865 h 512763"/>
              <a:gd name="connsiteX337" fmla="*/ 118127 w 361951"/>
              <a:gd name="connsiteY337" fmla="*/ 89025 h 512763"/>
              <a:gd name="connsiteX338" fmla="*/ 117592 w 361951"/>
              <a:gd name="connsiteY338" fmla="*/ 91906 h 512763"/>
              <a:gd name="connsiteX339" fmla="*/ 116924 w 361951"/>
              <a:gd name="connsiteY339" fmla="*/ 95363 h 512763"/>
              <a:gd name="connsiteX340" fmla="*/ 116389 w 361951"/>
              <a:gd name="connsiteY340" fmla="*/ 99396 h 512763"/>
              <a:gd name="connsiteX341" fmla="*/ 115587 w 361951"/>
              <a:gd name="connsiteY341" fmla="*/ 103861 h 512763"/>
              <a:gd name="connsiteX342" fmla="*/ 115186 w 361951"/>
              <a:gd name="connsiteY342" fmla="*/ 108470 h 512763"/>
              <a:gd name="connsiteX343" fmla="*/ 114785 w 361951"/>
              <a:gd name="connsiteY343" fmla="*/ 113511 h 512763"/>
              <a:gd name="connsiteX344" fmla="*/ 114518 w 361951"/>
              <a:gd name="connsiteY344" fmla="*/ 118408 h 512763"/>
              <a:gd name="connsiteX345" fmla="*/ 114518 w 361951"/>
              <a:gd name="connsiteY345" fmla="*/ 123593 h 512763"/>
              <a:gd name="connsiteX346" fmla="*/ 114651 w 361951"/>
              <a:gd name="connsiteY346" fmla="*/ 128490 h 512763"/>
              <a:gd name="connsiteX347" fmla="*/ 115052 w 361951"/>
              <a:gd name="connsiteY347" fmla="*/ 133388 h 512763"/>
              <a:gd name="connsiteX348" fmla="*/ 115988 w 361951"/>
              <a:gd name="connsiteY348" fmla="*/ 137853 h 512763"/>
              <a:gd name="connsiteX349" fmla="*/ 117058 w 361951"/>
              <a:gd name="connsiteY349" fmla="*/ 142030 h 512763"/>
              <a:gd name="connsiteX350" fmla="*/ 118528 w 361951"/>
              <a:gd name="connsiteY350" fmla="*/ 145775 h 512763"/>
              <a:gd name="connsiteX351" fmla="*/ 119063 w 361951"/>
              <a:gd name="connsiteY351" fmla="*/ 147503 h 512763"/>
              <a:gd name="connsiteX352" fmla="*/ 118929 w 361951"/>
              <a:gd name="connsiteY352" fmla="*/ 149231 h 512763"/>
              <a:gd name="connsiteX353" fmla="*/ 118261 w 361951"/>
              <a:gd name="connsiteY353" fmla="*/ 150672 h 512763"/>
              <a:gd name="connsiteX354" fmla="*/ 116924 w 361951"/>
              <a:gd name="connsiteY354" fmla="*/ 151824 h 512763"/>
              <a:gd name="connsiteX355" fmla="*/ 116389 w 361951"/>
              <a:gd name="connsiteY355" fmla="*/ 152256 h 512763"/>
              <a:gd name="connsiteX356" fmla="*/ 115587 w 361951"/>
              <a:gd name="connsiteY356" fmla="*/ 152400 h 512763"/>
              <a:gd name="connsiteX357" fmla="*/ 115052 w 361951"/>
              <a:gd name="connsiteY357" fmla="*/ 152400 h 512763"/>
              <a:gd name="connsiteX358" fmla="*/ 113582 w 361951"/>
              <a:gd name="connsiteY358" fmla="*/ 151968 h 512763"/>
              <a:gd name="connsiteX359" fmla="*/ 112379 w 361951"/>
              <a:gd name="connsiteY359" fmla="*/ 151248 h 512763"/>
              <a:gd name="connsiteX360" fmla="*/ 111443 w 361951"/>
              <a:gd name="connsiteY360" fmla="*/ 149951 h 512763"/>
              <a:gd name="connsiteX361" fmla="*/ 109571 w 361951"/>
              <a:gd name="connsiteY361" fmla="*/ 145775 h 512763"/>
              <a:gd name="connsiteX362" fmla="*/ 108101 w 361951"/>
              <a:gd name="connsiteY362" fmla="*/ 141021 h 512763"/>
              <a:gd name="connsiteX363" fmla="*/ 107299 w 361951"/>
              <a:gd name="connsiteY363" fmla="*/ 135980 h 512763"/>
              <a:gd name="connsiteX364" fmla="*/ 106764 w 361951"/>
              <a:gd name="connsiteY364" fmla="*/ 130507 h 512763"/>
              <a:gd name="connsiteX365" fmla="*/ 106363 w 361951"/>
              <a:gd name="connsiteY365" fmla="*/ 125178 h 512763"/>
              <a:gd name="connsiteX366" fmla="*/ 106363 w 361951"/>
              <a:gd name="connsiteY366" fmla="*/ 119704 h 512763"/>
              <a:gd name="connsiteX367" fmla="*/ 106630 w 361951"/>
              <a:gd name="connsiteY367" fmla="*/ 114231 h 512763"/>
              <a:gd name="connsiteX368" fmla="*/ 107031 w 361951"/>
              <a:gd name="connsiteY368" fmla="*/ 108902 h 512763"/>
              <a:gd name="connsiteX369" fmla="*/ 107432 w 361951"/>
              <a:gd name="connsiteY369" fmla="*/ 103861 h 512763"/>
              <a:gd name="connsiteX370" fmla="*/ 107967 w 361951"/>
              <a:gd name="connsiteY370" fmla="*/ 99108 h 512763"/>
              <a:gd name="connsiteX371" fmla="*/ 108769 w 361951"/>
              <a:gd name="connsiteY371" fmla="*/ 94787 h 512763"/>
              <a:gd name="connsiteX372" fmla="*/ 109304 w 361951"/>
              <a:gd name="connsiteY372" fmla="*/ 90898 h 512763"/>
              <a:gd name="connsiteX373" fmla="*/ 109972 w 361951"/>
              <a:gd name="connsiteY373" fmla="*/ 87729 h 512763"/>
              <a:gd name="connsiteX374" fmla="*/ 110507 w 361951"/>
              <a:gd name="connsiteY374" fmla="*/ 85280 h 512763"/>
              <a:gd name="connsiteX375" fmla="*/ 110908 w 361951"/>
              <a:gd name="connsiteY375" fmla="*/ 83552 h 512763"/>
              <a:gd name="connsiteX376" fmla="*/ 111042 w 361951"/>
              <a:gd name="connsiteY376" fmla="*/ 82688 h 512763"/>
              <a:gd name="connsiteX377" fmla="*/ 111710 w 361951"/>
              <a:gd name="connsiteY377" fmla="*/ 81103 h 512763"/>
              <a:gd name="connsiteX378" fmla="*/ 112914 w 361951"/>
              <a:gd name="connsiteY378" fmla="*/ 79951 h 512763"/>
              <a:gd name="connsiteX379" fmla="*/ 344978 w 361951"/>
              <a:gd name="connsiteY379" fmla="*/ 0 h 512763"/>
              <a:gd name="connsiteX380" fmla="*/ 346704 w 361951"/>
              <a:gd name="connsiteY380" fmla="*/ 144 h 512763"/>
              <a:gd name="connsiteX381" fmla="*/ 348286 w 361951"/>
              <a:gd name="connsiteY381" fmla="*/ 1010 h 512763"/>
              <a:gd name="connsiteX382" fmla="*/ 349437 w 361951"/>
              <a:gd name="connsiteY382" fmla="*/ 2165 h 512763"/>
              <a:gd name="connsiteX383" fmla="*/ 350012 w 361951"/>
              <a:gd name="connsiteY383" fmla="*/ 3752 h 512763"/>
              <a:gd name="connsiteX384" fmla="*/ 349869 w 361951"/>
              <a:gd name="connsiteY384" fmla="*/ 5628 h 512763"/>
              <a:gd name="connsiteX385" fmla="*/ 349725 w 361951"/>
              <a:gd name="connsiteY385" fmla="*/ 6061 h 512763"/>
              <a:gd name="connsiteX386" fmla="*/ 349437 w 361951"/>
              <a:gd name="connsiteY386" fmla="*/ 7649 h 512763"/>
              <a:gd name="connsiteX387" fmla="*/ 348718 w 361951"/>
              <a:gd name="connsiteY387" fmla="*/ 9958 h 512763"/>
              <a:gd name="connsiteX388" fmla="*/ 347999 w 361951"/>
              <a:gd name="connsiteY388" fmla="*/ 13133 h 512763"/>
              <a:gd name="connsiteX389" fmla="*/ 346992 w 361951"/>
              <a:gd name="connsiteY389" fmla="*/ 16885 h 512763"/>
              <a:gd name="connsiteX390" fmla="*/ 345985 w 361951"/>
              <a:gd name="connsiteY390" fmla="*/ 21359 h 512763"/>
              <a:gd name="connsiteX391" fmla="*/ 344834 w 361951"/>
              <a:gd name="connsiteY391" fmla="*/ 26410 h 512763"/>
              <a:gd name="connsiteX392" fmla="*/ 343683 w 361951"/>
              <a:gd name="connsiteY392" fmla="*/ 31894 h 512763"/>
              <a:gd name="connsiteX393" fmla="*/ 342533 w 361951"/>
              <a:gd name="connsiteY393" fmla="*/ 37811 h 512763"/>
              <a:gd name="connsiteX394" fmla="*/ 341238 w 361951"/>
              <a:gd name="connsiteY394" fmla="*/ 44161 h 512763"/>
              <a:gd name="connsiteX395" fmla="*/ 340088 w 361951"/>
              <a:gd name="connsiteY395" fmla="*/ 50800 h 512763"/>
              <a:gd name="connsiteX396" fmla="*/ 338793 w 361951"/>
              <a:gd name="connsiteY396" fmla="*/ 57727 h 512763"/>
              <a:gd name="connsiteX397" fmla="*/ 337786 w 361951"/>
              <a:gd name="connsiteY397" fmla="*/ 64655 h 512763"/>
              <a:gd name="connsiteX398" fmla="*/ 336779 w 361951"/>
              <a:gd name="connsiteY398" fmla="*/ 71871 h 512763"/>
              <a:gd name="connsiteX399" fmla="*/ 336060 w 361951"/>
              <a:gd name="connsiteY399" fmla="*/ 79087 h 512763"/>
              <a:gd name="connsiteX400" fmla="*/ 335197 w 361951"/>
              <a:gd name="connsiteY400" fmla="*/ 86302 h 512763"/>
              <a:gd name="connsiteX401" fmla="*/ 334765 w 361951"/>
              <a:gd name="connsiteY401" fmla="*/ 93230 h 512763"/>
              <a:gd name="connsiteX402" fmla="*/ 334478 w 361951"/>
              <a:gd name="connsiteY402" fmla="*/ 100157 h 512763"/>
              <a:gd name="connsiteX403" fmla="*/ 334478 w 361951"/>
              <a:gd name="connsiteY403" fmla="*/ 106796 h 512763"/>
              <a:gd name="connsiteX404" fmla="*/ 334765 w 361951"/>
              <a:gd name="connsiteY404" fmla="*/ 113146 h 512763"/>
              <a:gd name="connsiteX405" fmla="*/ 335197 w 361951"/>
              <a:gd name="connsiteY405" fmla="*/ 119207 h 512763"/>
              <a:gd name="connsiteX406" fmla="*/ 336204 w 361951"/>
              <a:gd name="connsiteY406" fmla="*/ 124691 h 512763"/>
              <a:gd name="connsiteX407" fmla="*/ 338218 w 361951"/>
              <a:gd name="connsiteY407" fmla="*/ 133639 h 512763"/>
              <a:gd name="connsiteX408" fmla="*/ 340663 w 361951"/>
              <a:gd name="connsiteY408" fmla="*/ 142298 h 512763"/>
              <a:gd name="connsiteX409" fmla="*/ 343540 w 361951"/>
              <a:gd name="connsiteY409" fmla="*/ 151246 h 512763"/>
              <a:gd name="connsiteX410" fmla="*/ 346560 w 361951"/>
              <a:gd name="connsiteY410" fmla="*/ 160338 h 512763"/>
              <a:gd name="connsiteX411" fmla="*/ 348718 w 361951"/>
              <a:gd name="connsiteY411" fmla="*/ 166832 h 512763"/>
              <a:gd name="connsiteX412" fmla="*/ 351019 w 361951"/>
              <a:gd name="connsiteY412" fmla="*/ 173759 h 512763"/>
              <a:gd name="connsiteX413" fmla="*/ 353321 w 361951"/>
              <a:gd name="connsiteY413" fmla="*/ 180542 h 512763"/>
              <a:gd name="connsiteX414" fmla="*/ 355334 w 361951"/>
              <a:gd name="connsiteY414" fmla="*/ 187758 h 512763"/>
              <a:gd name="connsiteX415" fmla="*/ 357060 w 361951"/>
              <a:gd name="connsiteY415" fmla="*/ 195119 h 512763"/>
              <a:gd name="connsiteX416" fmla="*/ 358643 w 361951"/>
              <a:gd name="connsiteY416" fmla="*/ 202767 h 512763"/>
              <a:gd name="connsiteX417" fmla="*/ 360081 w 361951"/>
              <a:gd name="connsiteY417" fmla="*/ 210705 h 512763"/>
              <a:gd name="connsiteX418" fmla="*/ 361232 w 361951"/>
              <a:gd name="connsiteY418" fmla="*/ 218931 h 512763"/>
              <a:gd name="connsiteX419" fmla="*/ 361807 w 361951"/>
              <a:gd name="connsiteY419" fmla="*/ 227301 h 512763"/>
              <a:gd name="connsiteX420" fmla="*/ 361951 w 361951"/>
              <a:gd name="connsiteY420" fmla="*/ 236249 h 512763"/>
              <a:gd name="connsiteX421" fmla="*/ 361663 w 361951"/>
              <a:gd name="connsiteY421" fmla="*/ 245630 h 512763"/>
              <a:gd name="connsiteX422" fmla="*/ 360656 w 361951"/>
              <a:gd name="connsiteY422" fmla="*/ 255299 h 512763"/>
              <a:gd name="connsiteX423" fmla="*/ 359218 w 361951"/>
              <a:gd name="connsiteY423" fmla="*/ 265257 h 512763"/>
              <a:gd name="connsiteX424" fmla="*/ 357780 w 361951"/>
              <a:gd name="connsiteY424" fmla="*/ 273628 h 512763"/>
              <a:gd name="connsiteX425" fmla="*/ 356197 w 361951"/>
              <a:gd name="connsiteY425" fmla="*/ 282575 h 512763"/>
              <a:gd name="connsiteX426" fmla="*/ 354615 w 361951"/>
              <a:gd name="connsiteY426" fmla="*/ 291523 h 512763"/>
              <a:gd name="connsiteX427" fmla="*/ 353321 w 361951"/>
              <a:gd name="connsiteY427" fmla="*/ 300760 h 512763"/>
              <a:gd name="connsiteX428" fmla="*/ 351738 w 361951"/>
              <a:gd name="connsiteY428" fmla="*/ 310285 h 512763"/>
              <a:gd name="connsiteX429" fmla="*/ 350156 w 361951"/>
              <a:gd name="connsiteY429" fmla="*/ 319665 h 512763"/>
              <a:gd name="connsiteX430" fmla="*/ 348718 w 361951"/>
              <a:gd name="connsiteY430" fmla="*/ 329190 h 512763"/>
              <a:gd name="connsiteX431" fmla="*/ 347423 w 361951"/>
              <a:gd name="connsiteY431" fmla="*/ 338571 h 512763"/>
              <a:gd name="connsiteX432" fmla="*/ 345985 w 361951"/>
              <a:gd name="connsiteY432" fmla="*/ 347663 h 512763"/>
              <a:gd name="connsiteX433" fmla="*/ 344547 w 361951"/>
              <a:gd name="connsiteY433" fmla="*/ 356611 h 512763"/>
              <a:gd name="connsiteX434" fmla="*/ 343252 w 361951"/>
              <a:gd name="connsiteY434" fmla="*/ 365270 h 512763"/>
              <a:gd name="connsiteX435" fmla="*/ 342101 w 361951"/>
              <a:gd name="connsiteY435" fmla="*/ 373640 h 512763"/>
              <a:gd name="connsiteX436" fmla="*/ 340951 w 361951"/>
              <a:gd name="connsiteY436" fmla="*/ 381578 h 512763"/>
              <a:gd name="connsiteX437" fmla="*/ 339944 w 361951"/>
              <a:gd name="connsiteY437" fmla="*/ 389082 h 512763"/>
              <a:gd name="connsiteX438" fmla="*/ 338937 w 361951"/>
              <a:gd name="connsiteY438" fmla="*/ 395721 h 512763"/>
              <a:gd name="connsiteX439" fmla="*/ 338074 w 361951"/>
              <a:gd name="connsiteY439" fmla="*/ 401927 h 512763"/>
              <a:gd name="connsiteX440" fmla="*/ 337355 w 361951"/>
              <a:gd name="connsiteY440" fmla="*/ 407411 h 512763"/>
              <a:gd name="connsiteX441" fmla="*/ 336635 w 361951"/>
              <a:gd name="connsiteY441" fmla="*/ 412029 h 512763"/>
              <a:gd name="connsiteX442" fmla="*/ 336204 w 361951"/>
              <a:gd name="connsiteY442" fmla="*/ 415926 h 512763"/>
              <a:gd name="connsiteX443" fmla="*/ 335772 w 361951"/>
              <a:gd name="connsiteY443" fmla="*/ 418956 h 512763"/>
              <a:gd name="connsiteX444" fmla="*/ 335629 w 361951"/>
              <a:gd name="connsiteY444" fmla="*/ 420977 h 512763"/>
              <a:gd name="connsiteX445" fmla="*/ 336060 w 361951"/>
              <a:gd name="connsiteY445" fmla="*/ 422709 h 512763"/>
              <a:gd name="connsiteX446" fmla="*/ 336492 w 361951"/>
              <a:gd name="connsiteY446" fmla="*/ 425162 h 512763"/>
              <a:gd name="connsiteX447" fmla="*/ 337067 w 361951"/>
              <a:gd name="connsiteY447" fmla="*/ 428337 h 512763"/>
              <a:gd name="connsiteX448" fmla="*/ 337355 w 361951"/>
              <a:gd name="connsiteY448" fmla="*/ 432089 h 512763"/>
              <a:gd name="connsiteX449" fmla="*/ 337786 w 361951"/>
              <a:gd name="connsiteY449" fmla="*/ 436130 h 512763"/>
              <a:gd name="connsiteX450" fmla="*/ 337642 w 361951"/>
              <a:gd name="connsiteY450" fmla="*/ 440460 h 512763"/>
              <a:gd name="connsiteX451" fmla="*/ 336923 w 361951"/>
              <a:gd name="connsiteY451" fmla="*/ 445078 h 512763"/>
              <a:gd name="connsiteX452" fmla="*/ 335916 w 361951"/>
              <a:gd name="connsiteY452" fmla="*/ 449985 h 512763"/>
              <a:gd name="connsiteX453" fmla="*/ 334334 w 361951"/>
              <a:gd name="connsiteY453" fmla="*/ 454747 h 512763"/>
              <a:gd name="connsiteX454" fmla="*/ 333327 w 361951"/>
              <a:gd name="connsiteY454" fmla="*/ 458066 h 512763"/>
              <a:gd name="connsiteX455" fmla="*/ 333183 w 361951"/>
              <a:gd name="connsiteY455" fmla="*/ 461241 h 512763"/>
              <a:gd name="connsiteX456" fmla="*/ 333759 w 361951"/>
              <a:gd name="connsiteY456" fmla="*/ 464705 h 512763"/>
              <a:gd name="connsiteX457" fmla="*/ 334765 w 361951"/>
              <a:gd name="connsiteY457" fmla="*/ 468024 h 512763"/>
              <a:gd name="connsiteX458" fmla="*/ 336204 w 361951"/>
              <a:gd name="connsiteY458" fmla="*/ 471632 h 512763"/>
              <a:gd name="connsiteX459" fmla="*/ 337786 w 361951"/>
              <a:gd name="connsiteY459" fmla="*/ 475385 h 512763"/>
              <a:gd name="connsiteX460" fmla="*/ 339224 w 361951"/>
              <a:gd name="connsiteY460" fmla="*/ 478993 h 512763"/>
              <a:gd name="connsiteX461" fmla="*/ 340663 w 361951"/>
              <a:gd name="connsiteY461" fmla="*/ 482745 h 512763"/>
              <a:gd name="connsiteX462" fmla="*/ 341957 w 361951"/>
              <a:gd name="connsiteY462" fmla="*/ 486642 h 512763"/>
              <a:gd name="connsiteX463" fmla="*/ 342677 w 361951"/>
              <a:gd name="connsiteY463" fmla="*/ 490538 h 512763"/>
              <a:gd name="connsiteX464" fmla="*/ 342820 w 361951"/>
              <a:gd name="connsiteY464" fmla="*/ 494435 h 512763"/>
              <a:gd name="connsiteX465" fmla="*/ 342389 w 361951"/>
              <a:gd name="connsiteY465" fmla="*/ 498620 h 512763"/>
              <a:gd name="connsiteX466" fmla="*/ 342101 w 361951"/>
              <a:gd name="connsiteY466" fmla="*/ 499774 h 512763"/>
              <a:gd name="connsiteX467" fmla="*/ 341526 w 361951"/>
              <a:gd name="connsiteY467" fmla="*/ 501073 h 512763"/>
              <a:gd name="connsiteX468" fmla="*/ 340663 w 361951"/>
              <a:gd name="connsiteY468" fmla="*/ 502372 h 512763"/>
              <a:gd name="connsiteX469" fmla="*/ 339512 w 361951"/>
              <a:gd name="connsiteY469" fmla="*/ 503671 h 512763"/>
              <a:gd name="connsiteX470" fmla="*/ 337930 w 361951"/>
              <a:gd name="connsiteY470" fmla="*/ 504681 h 512763"/>
              <a:gd name="connsiteX471" fmla="*/ 335916 w 361951"/>
              <a:gd name="connsiteY471" fmla="*/ 505980 h 512763"/>
              <a:gd name="connsiteX472" fmla="*/ 333327 w 361951"/>
              <a:gd name="connsiteY472" fmla="*/ 506990 h 512763"/>
              <a:gd name="connsiteX473" fmla="*/ 330306 w 361951"/>
              <a:gd name="connsiteY473" fmla="*/ 508145 h 512763"/>
              <a:gd name="connsiteX474" fmla="*/ 326423 w 361951"/>
              <a:gd name="connsiteY474" fmla="*/ 509300 h 512763"/>
              <a:gd name="connsiteX475" fmla="*/ 322108 w 361951"/>
              <a:gd name="connsiteY475" fmla="*/ 510021 h 512763"/>
              <a:gd name="connsiteX476" fmla="*/ 316786 w 361951"/>
              <a:gd name="connsiteY476" fmla="*/ 510887 h 512763"/>
              <a:gd name="connsiteX477" fmla="*/ 310744 w 361951"/>
              <a:gd name="connsiteY477" fmla="*/ 511609 h 512763"/>
              <a:gd name="connsiteX478" fmla="*/ 303840 w 361951"/>
              <a:gd name="connsiteY478" fmla="*/ 512042 h 512763"/>
              <a:gd name="connsiteX479" fmla="*/ 295929 w 361951"/>
              <a:gd name="connsiteY479" fmla="*/ 512475 h 512763"/>
              <a:gd name="connsiteX480" fmla="*/ 281977 w 361951"/>
              <a:gd name="connsiteY480" fmla="*/ 512763 h 512763"/>
              <a:gd name="connsiteX481" fmla="*/ 274641 w 361951"/>
              <a:gd name="connsiteY481" fmla="*/ 512619 h 512763"/>
              <a:gd name="connsiteX482" fmla="*/ 267449 w 361951"/>
              <a:gd name="connsiteY482" fmla="*/ 512475 h 512763"/>
              <a:gd name="connsiteX483" fmla="*/ 260832 w 361951"/>
              <a:gd name="connsiteY483" fmla="*/ 512186 h 512763"/>
              <a:gd name="connsiteX484" fmla="*/ 254503 w 361951"/>
              <a:gd name="connsiteY484" fmla="*/ 511753 h 512763"/>
              <a:gd name="connsiteX485" fmla="*/ 249181 w 361951"/>
              <a:gd name="connsiteY485" fmla="*/ 511320 h 512763"/>
              <a:gd name="connsiteX486" fmla="*/ 244435 w 361951"/>
              <a:gd name="connsiteY486" fmla="*/ 510598 h 512763"/>
              <a:gd name="connsiteX487" fmla="*/ 240983 w 361951"/>
              <a:gd name="connsiteY487" fmla="*/ 510021 h 512763"/>
              <a:gd name="connsiteX488" fmla="*/ 237243 w 361951"/>
              <a:gd name="connsiteY488" fmla="*/ 508867 h 512763"/>
              <a:gd name="connsiteX489" fmla="*/ 234078 w 361951"/>
              <a:gd name="connsiteY489" fmla="*/ 507135 h 512763"/>
              <a:gd name="connsiteX490" fmla="*/ 231489 w 361951"/>
              <a:gd name="connsiteY490" fmla="*/ 504826 h 512763"/>
              <a:gd name="connsiteX491" fmla="*/ 229619 w 361951"/>
              <a:gd name="connsiteY491" fmla="*/ 501939 h 512763"/>
              <a:gd name="connsiteX492" fmla="*/ 228181 w 361951"/>
              <a:gd name="connsiteY492" fmla="*/ 498331 h 512763"/>
              <a:gd name="connsiteX493" fmla="*/ 227462 w 361951"/>
              <a:gd name="connsiteY493" fmla="*/ 494579 h 512763"/>
              <a:gd name="connsiteX494" fmla="*/ 227318 w 361951"/>
              <a:gd name="connsiteY494" fmla="*/ 490682 h 512763"/>
              <a:gd name="connsiteX495" fmla="*/ 227606 w 361951"/>
              <a:gd name="connsiteY495" fmla="*/ 486786 h 512763"/>
              <a:gd name="connsiteX496" fmla="*/ 228181 w 361951"/>
              <a:gd name="connsiteY496" fmla="*/ 483034 h 512763"/>
              <a:gd name="connsiteX497" fmla="*/ 228900 w 361951"/>
              <a:gd name="connsiteY497" fmla="*/ 479426 h 512763"/>
              <a:gd name="connsiteX498" fmla="*/ 229907 w 361951"/>
              <a:gd name="connsiteY498" fmla="*/ 476395 h 512763"/>
              <a:gd name="connsiteX499" fmla="*/ 230626 w 361951"/>
              <a:gd name="connsiteY499" fmla="*/ 473653 h 512763"/>
              <a:gd name="connsiteX500" fmla="*/ 231489 w 361951"/>
              <a:gd name="connsiteY500" fmla="*/ 471777 h 512763"/>
              <a:gd name="connsiteX501" fmla="*/ 230914 w 361951"/>
              <a:gd name="connsiteY501" fmla="*/ 466726 h 512763"/>
              <a:gd name="connsiteX502" fmla="*/ 231345 w 361951"/>
              <a:gd name="connsiteY502" fmla="*/ 461963 h 512763"/>
              <a:gd name="connsiteX503" fmla="*/ 232208 w 361951"/>
              <a:gd name="connsiteY503" fmla="*/ 457634 h 512763"/>
              <a:gd name="connsiteX504" fmla="*/ 233647 w 361951"/>
              <a:gd name="connsiteY504" fmla="*/ 453593 h 512763"/>
              <a:gd name="connsiteX505" fmla="*/ 235373 w 361951"/>
              <a:gd name="connsiteY505" fmla="*/ 449985 h 512763"/>
              <a:gd name="connsiteX506" fmla="*/ 237243 w 361951"/>
              <a:gd name="connsiteY506" fmla="*/ 446665 h 512763"/>
              <a:gd name="connsiteX507" fmla="*/ 239257 w 361951"/>
              <a:gd name="connsiteY507" fmla="*/ 444068 h 512763"/>
              <a:gd name="connsiteX508" fmla="*/ 241126 w 361951"/>
              <a:gd name="connsiteY508" fmla="*/ 441903 h 512763"/>
              <a:gd name="connsiteX509" fmla="*/ 242565 w 361951"/>
              <a:gd name="connsiteY509" fmla="*/ 440171 h 512763"/>
              <a:gd name="connsiteX510" fmla="*/ 242421 w 361951"/>
              <a:gd name="connsiteY510" fmla="*/ 437573 h 512763"/>
              <a:gd name="connsiteX511" fmla="*/ 242133 w 361951"/>
              <a:gd name="connsiteY511" fmla="*/ 433965 h 512763"/>
              <a:gd name="connsiteX512" fmla="*/ 241702 w 361951"/>
              <a:gd name="connsiteY512" fmla="*/ 429203 h 512763"/>
              <a:gd name="connsiteX513" fmla="*/ 241270 w 361951"/>
              <a:gd name="connsiteY513" fmla="*/ 423719 h 512763"/>
              <a:gd name="connsiteX514" fmla="*/ 240551 w 361951"/>
              <a:gd name="connsiteY514" fmla="*/ 417513 h 512763"/>
              <a:gd name="connsiteX515" fmla="*/ 239832 w 361951"/>
              <a:gd name="connsiteY515" fmla="*/ 410586 h 512763"/>
              <a:gd name="connsiteX516" fmla="*/ 239113 w 361951"/>
              <a:gd name="connsiteY516" fmla="*/ 402937 h 512763"/>
              <a:gd name="connsiteX517" fmla="*/ 237962 w 361951"/>
              <a:gd name="connsiteY517" fmla="*/ 394566 h 512763"/>
              <a:gd name="connsiteX518" fmla="*/ 236811 w 361951"/>
              <a:gd name="connsiteY518" fmla="*/ 385763 h 512763"/>
              <a:gd name="connsiteX519" fmla="*/ 235661 w 361951"/>
              <a:gd name="connsiteY519" fmla="*/ 376527 h 512763"/>
              <a:gd name="connsiteX520" fmla="*/ 234222 w 361951"/>
              <a:gd name="connsiteY520" fmla="*/ 366713 h 512763"/>
              <a:gd name="connsiteX521" fmla="*/ 232640 w 361951"/>
              <a:gd name="connsiteY521" fmla="*/ 356755 h 512763"/>
              <a:gd name="connsiteX522" fmla="*/ 230770 w 361951"/>
              <a:gd name="connsiteY522" fmla="*/ 346364 h 512763"/>
              <a:gd name="connsiteX523" fmla="*/ 228900 w 361951"/>
              <a:gd name="connsiteY523" fmla="*/ 335829 h 512763"/>
              <a:gd name="connsiteX524" fmla="*/ 226743 w 361951"/>
              <a:gd name="connsiteY524" fmla="*/ 325149 h 512763"/>
              <a:gd name="connsiteX525" fmla="*/ 224585 w 361951"/>
              <a:gd name="connsiteY525" fmla="*/ 314181 h 512763"/>
              <a:gd name="connsiteX526" fmla="*/ 221996 w 361951"/>
              <a:gd name="connsiteY526" fmla="*/ 303357 h 512763"/>
              <a:gd name="connsiteX527" fmla="*/ 219407 w 361951"/>
              <a:gd name="connsiteY527" fmla="*/ 292678 h 512763"/>
              <a:gd name="connsiteX528" fmla="*/ 216530 w 361951"/>
              <a:gd name="connsiteY528" fmla="*/ 281854 h 512763"/>
              <a:gd name="connsiteX529" fmla="*/ 213509 w 361951"/>
              <a:gd name="connsiteY529" fmla="*/ 271319 h 512763"/>
              <a:gd name="connsiteX530" fmla="*/ 209913 w 361951"/>
              <a:gd name="connsiteY530" fmla="*/ 259052 h 512763"/>
              <a:gd name="connsiteX531" fmla="*/ 207181 w 361951"/>
              <a:gd name="connsiteY531" fmla="*/ 246929 h 512763"/>
              <a:gd name="connsiteX532" fmla="*/ 205167 w 361951"/>
              <a:gd name="connsiteY532" fmla="*/ 235239 h 512763"/>
              <a:gd name="connsiteX533" fmla="*/ 204016 w 361951"/>
              <a:gd name="connsiteY533" fmla="*/ 224126 h 512763"/>
              <a:gd name="connsiteX534" fmla="*/ 203009 w 361951"/>
              <a:gd name="connsiteY534" fmla="*/ 213158 h 512763"/>
              <a:gd name="connsiteX535" fmla="*/ 202722 w 361951"/>
              <a:gd name="connsiteY535" fmla="*/ 202912 h 512763"/>
              <a:gd name="connsiteX536" fmla="*/ 202865 w 361951"/>
              <a:gd name="connsiteY536" fmla="*/ 193098 h 512763"/>
              <a:gd name="connsiteX537" fmla="*/ 203297 w 361951"/>
              <a:gd name="connsiteY537" fmla="*/ 183717 h 512763"/>
              <a:gd name="connsiteX538" fmla="*/ 204160 w 361951"/>
              <a:gd name="connsiteY538" fmla="*/ 174914 h 512763"/>
              <a:gd name="connsiteX539" fmla="*/ 205023 w 361951"/>
              <a:gd name="connsiteY539" fmla="*/ 166832 h 512763"/>
              <a:gd name="connsiteX540" fmla="*/ 206174 w 361951"/>
              <a:gd name="connsiteY540" fmla="*/ 159472 h 512763"/>
              <a:gd name="connsiteX541" fmla="*/ 207468 w 361951"/>
              <a:gd name="connsiteY541" fmla="*/ 152833 h 512763"/>
              <a:gd name="connsiteX542" fmla="*/ 208475 w 361951"/>
              <a:gd name="connsiteY542" fmla="*/ 146916 h 512763"/>
              <a:gd name="connsiteX543" fmla="*/ 209770 w 361951"/>
              <a:gd name="connsiteY543" fmla="*/ 141721 h 512763"/>
              <a:gd name="connsiteX544" fmla="*/ 210633 w 361951"/>
              <a:gd name="connsiteY544" fmla="*/ 137391 h 512763"/>
              <a:gd name="connsiteX545" fmla="*/ 211064 w 361951"/>
              <a:gd name="connsiteY545" fmla="*/ 135371 h 512763"/>
              <a:gd name="connsiteX546" fmla="*/ 211640 w 361951"/>
              <a:gd name="connsiteY546" fmla="*/ 133495 h 512763"/>
              <a:gd name="connsiteX547" fmla="*/ 211927 w 361951"/>
              <a:gd name="connsiteY547" fmla="*/ 131907 h 512763"/>
              <a:gd name="connsiteX548" fmla="*/ 210345 w 361951"/>
              <a:gd name="connsiteY548" fmla="*/ 129309 h 512763"/>
              <a:gd name="connsiteX549" fmla="*/ 208619 w 361951"/>
              <a:gd name="connsiteY549" fmla="*/ 125990 h 512763"/>
              <a:gd name="connsiteX550" fmla="*/ 206893 w 361951"/>
              <a:gd name="connsiteY550" fmla="*/ 122238 h 512763"/>
              <a:gd name="connsiteX551" fmla="*/ 205454 w 361951"/>
              <a:gd name="connsiteY551" fmla="*/ 118052 h 512763"/>
              <a:gd name="connsiteX552" fmla="*/ 203872 w 361951"/>
              <a:gd name="connsiteY552" fmla="*/ 113723 h 512763"/>
              <a:gd name="connsiteX553" fmla="*/ 202578 w 361951"/>
              <a:gd name="connsiteY553" fmla="*/ 109249 h 512763"/>
              <a:gd name="connsiteX554" fmla="*/ 201715 w 361951"/>
              <a:gd name="connsiteY554" fmla="*/ 105064 h 512763"/>
              <a:gd name="connsiteX555" fmla="*/ 200995 w 361951"/>
              <a:gd name="connsiteY555" fmla="*/ 101167 h 512763"/>
              <a:gd name="connsiteX556" fmla="*/ 200708 w 361951"/>
              <a:gd name="connsiteY556" fmla="*/ 97848 h 512763"/>
              <a:gd name="connsiteX557" fmla="*/ 200708 w 361951"/>
              <a:gd name="connsiteY557" fmla="*/ 95683 h 512763"/>
              <a:gd name="connsiteX558" fmla="*/ 200420 w 361951"/>
              <a:gd name="connsiteY558" fmla="*/ 92941 h 512763"/>
              <a:gd name="connsiteX559" fmla="*/ 200132 w 361951"/>
              <a:gd name="connsiteY559" fmla="*/ 89189 h 512763"/>
              <a:gd name="connsiteX560" fmla="*/ 199557 w 361951"/>
              <a:gd name="connsiteY560" fmla="*/ 84859 h 512763"/>
              <a:gd name="connsiteX561" fmla="*/ 198838 w 361951"/>
              <a:gd name="connsiteY561" fmla="*/ 79808 h 512763"/>
              <a:gd name="connsiteX562" fmla="*/ 198263 w 361951"/>
              <a:gd name="connsiteY562" fmla="*/ 74180 h 512763"/>
              <a:gd name="connsiteX563" fmla="*/ 197256 w 361951"/>
              <a:gd name="connsiteY563" fmla="*/ 68263 h 512763"/>
              <a:gd name="connsiteX564" fmla="*/ 196536 w 361951"/>
              <a:gd name="connsiteY564" fmla="*/ 62057 h 512763"/>
              <a:gd name="connsiteX565" fmla="*/ 195673 w 361951"/>
              <a:gd name="connsiteY565" fmla="*/ 55707 h 512763"/>
              <a:gd name="connsiteX566" fmla="*/ 194667 w 361951"/>
              <a:gd name="connsiteY566" fmla="*/ 49357 h 512763"/>
              <a:gd name="connsiteX567" fmla="*/ 193804 w 361951"/>
              <a:gd name="connsiteY567" fmla="*/ 42718 h 512763"/>
              <a:gd name="connsiteX568" fmla="*/ 192797 w 361951"/>
              <a:gd name="connsiteY568" fmla="*/ 36368 h 512763"/>
              <a:gd name="connsiteX569" fmla="*/ 191934 w 361951"/>
              <a:gd name="connsiteY569" fmla="*/ 30307 h 512763"/>
              <a:gd name="connsiteX570" fmla="*/ 191071 w 361951"/>
              <a:gd name="connsiteY570" fmla="*/ 24534 h 512763"/>
              <a:gd name="connsiteX571" fmla="*/ 190351 w 361951"/>
              <a:gd name="connsiteY571" fmla="*/ 19050 h 512763"/>
              <a:gd name="connsiteX572" fmla="*/ 189488 w 361951"/>
              <a:gd name="connsiteY572" fmla="*/ 14143 h 512763"/>
              <a:gd name="connsiteX573" fmla="*/ 188913 w 361951"/>
              <a:gd name="connsiteY573" fmla="*/ 10102 h 512763"/>
              <a:gd name="connsiteX574" fmla="*/ 189057 w 361951"/>
              <a:gd name="connsiteY574" fmla="*/ 8371 h 512763"/>
              <a:gd name="connsiteX575" fmla="*/ 189776 w 361951"/>
              <a:gd name="connsiteY575" fmla="*/ 6927 h 512763"/>
              <a:gd name="connsiteX576" fmla="*/ 190927 w 361951"/>
              <a:gd name="connsiteY576" fmla="*/ 5628 h 512763"/>
              <a:gd name="connsiteX577" fmla="*/ 192653 w 361951"/>
              <a:gd name="connsiteY577" fmla="*/ 5051 h 512763"/>
              <a:gd name="connsiteX578" fmla="*/ 194379 w 361951"/>
              <a:gd name="connsiteY578" fmla="*/ 5196 h 512763"/>
              <a:gd name="connsiteX579" fmla="*/ 195961 w 361951"/>
              <a:gd name="connsiteY579" fmla="*/ 5917 h 512763"/>
              <a:gd name="connsiteX580" fmla="*/ 196968 w 361951"/>
              <a:gd name="connsiteY580" fmla="*/ 7216 h 512763"/>
              <a:gd name="connsiteX581" fmla="*/ 197687 w 361951"/>
              <a:gd name="connsiteY581" fmla="*/ 8803 h 512763"/>
              <a:gd name="connsiteX582" fmla="*/ 197831 w 361951"/>
              <a:gd name="connsiteY582" fmla="*/ 9814 h 512763"/>
              <a:gd name="connsiteX583" fmla="*/ 198119 w 361951"/>
              <a:gd name="connsiteY583" fmla="*/ 11690 h 512763"/>
              <a:gd name="connsiteX584" fmla="*/ 198550 w 361951"/>
              <a:gd name="connsiteY584" fmla="*/ 14721 h 512763"/>
              <a:gd name="connsiteX585" fmla="*/ 198982 w 361951"/>
              <a:gd name="connsiteY585" fmla="*/ 18328 h 512763"/>
              <a:gd name="connsiteX586" fmla="*/ 199701 w 361951"/>
              <a:gd name="connsiteY586" fmla="*/ 22514 h 512763"/>
              <a:gd name="connsiteX587" fmla="*/ 200420 w 361951"/>
              <a:gd name="connsiteY587" fmla="*/ 27421 h 512763"/>
              <a:gd name="connsiteX588" fmla="*/ 201139 w 361951"/>
              <a:gd name="connsiteY588" fmla="*/ 32760 h 512763"/>
              <a:gd name="connsiteX589" fmla="*/ 202002 w 361951"/>
              <a:gd name="connsiteY589" fmla="*/ 38389 h 512763"/>
              <a:gd name="connsiteX590" fmla="*/ 202865 w 361951"/>
              <a:gd name="connsiteY590" fmla="*/ 44450 h 512763"/>
              <a:gd name="connsiteX591" fmla="*/ 203872 w 361951"/>
              <a:gd name="connsiteY591" fmla="*/ 50511 h 512763"/>
              <a:gd name="connsiteX592" fmla="*/ 204591 w 361951"/>
              <a:gd name="connsiteY592" fmla="*/ 56573 h 512763"/>
              <a:gd name="connsiteX593" fmla="*/ 205598 w 361951"/>
              <a:gd name="connsiteY593" fmla="*/ 62923 h 512763"/>
              <a:gd name="connsiteX594" fmla="*/ 206317 w 361951"/>
              <a:gd name="connsiteY594" fmla="*/ 68840 h 512763"/>
              <a:gd name="connsiteX595" fmla="*/ 207037 w 361951"/>
              <a:gd name="connsiteY595" fmla="*/ 74324 h 512763"/>
              <a:gd name="connsiteX596" fmla="*/ 207756 w 361951"/>
              <a:gd name="connsiteY596" fmla="*/ 79808 h 512763"/>
              <a:gd name="connsiteX597" fmla="*/ 208331 w 361951"/>
              <a:gd name="connsiteY597" fmla="*/ 84715 h 512763"/>
              <a:gd name="connsiteX598" fmla="*/ 208763 w 361951"/>
              <a:gd name="connsiteY598" fmla="*/ 89044 h 512763"/>
              <a:gd name="connsiteX599" fmla="*/ 209194 w 361951"/>
              <a:gd name="connsiteY599" fmla="*/ 92797 h 512763"/>
              <a:gd name="connsiteX600" fmla="*/ 209482 w 361951"/>
              <a:gd name="connsiteY600" fmla="*/ 95683 h 512763"/>
              <a:gd name="connsiteX601" fmla="*/ 209626 w 361951"/>
              <a:gd name="connsiteY601" fmla="*/ 97848 h 512763"/>
              <a:gd name="connsiteX602" fmla="*/ 209770 w 361951"/>
              <a:gd name="connsiteY602" fmla="*/ 100590 h 512763"/>
              <a:gd name="connsiteX603" fmla="*/ 210345 w 361951"/>
              <a:gd name="connsiteY603" fmla="*/ 103909 h 512763"/>
              <a:gd name="connsiteX604" fmla="*/ 211208 w 361951"/>
              <a:gd name="connsiteY604" fmla="*/ 107229 h 512763"/>
              <a:gd name="connsiteX605" fmla="*/ 212215 w 361951"/>
              <a:gd name="connsiteY605" fmla="*/ 110981 h 512763"/>
              <a:gd name="connsiteX606" fmla="*/ 213509 w 361951"/>
              <a:gd name="connsiteY606" fmla="*/ 114589 h 512763"/>
              <a:gd name="connsiteX607" fmla="*/ 214804 w 361951"/>
              <a:gd name="connsiteY607" fmla="*/ 117908 h 512763"/>
              <a:gd name="connsiteX608" fmla="*/ 216099 w 361951"/>
              <a:gd name="connsiteY608" fmla="*/ 120939 h 512763"/>
              <a:gd name="connsiteX609" fmla="*/ 217105 w 361951"/>
              <a:gd name="connsiteY609" fmla="*/ 123681 h 512763"/>
              <a:gd name="connsiteX610" fmla="*/ 218256 w 361951"/>
              <a:gd name="connsiteY610" fmla="*/ 125701 h 512763"/>
              <a:gd name="connsiteX611" fmla="*/ 218975 w 361951"/>
              <a:gd name="connsiteY611" fmla="*/ 127000 h 512763"/>
              <a:gd name="connsiteX612" fmla="*/ 220126 w 361951"/>
              <a:gd name="connsiteY612" fmla="*/ 128010 h 512763"/>
              <a:gd name="connsiteX613" fmla="*/ 220558 w 361951"/>
              <a:gd name="connsiteY613" fmla="*/ 129309 h 512763"/>
              <a:gd name="connsiteX614" fmla="*/ 220701 w 361951"/>
              <a:gd name="connsiteY614" fmla="*/ 131041 h 512763"/>
              <a:gd name="connsiteX615" fmla="*/ 220558 w 361951"/>
              <a:gd name="connsiteY615" fmla="*/ 133206 h 512763"/>
              <a:gd name="connsiteX616" fmla="*/ 219982 w 361951"/>
              <a:gd name="connsiteY616" fmla="*/ 135948 h 512763"/>
              <a:gd name="connsiteX617" fmla="*/ 219263 w 361951"/>
              <a:gd name="connsiteY617" fmla="*/ 139412 h 512763"/>
              <a:gd name="connsiteX618" fmla="*/ 218256 w 361951"/>
              <a:gd name="connsiteY618" fmla="*/ 143741 h 512763"/>
              <a:gd name="connsiteX619" fmla="*/ 216962 w 361951"/>
              <a:gd name="connsiteY619" fmla="*/ 149081 h 512763"/>
              <a:gd name="connsiteX620" fmla="*/ 215955 w 361951"/>
              <a:gd name="connsiteY620" fmla="*/ 155142 h 512763"/>
              <a:gd name="connsiteX621" fmla="*/ 214660 w 361951"/>
              <a:gd name="connsiteY621" fmla="*/ 162070 h 512763"/>
              <a:gd name="connsiteX622" fmla="*/ 213653 w 361951"/>
              <a:gd name="connsiteY622" fmla="*/ 169718 h 512763"/>
              <a:gd name="connsiteX623" fmla="*/ 212646 w 361951"/>
              <a:gd name="connsiteY623" fmla="*/ 177945 h 512763"/>
              <a:gd name="connsiteX624" fmla="*/ 212071 w 361951"/>
              <a:gd name="connsiteY624" fmla="*/ 186892 h 512763"/>
              <a:gd name="connsiteX625" fmla="*/ 211640 w 361951"/>
              <a:gd name="connsiteY625" fmla="*/ 196562 h 512763"/>
              <a:gd name="connsiteX626" fmla="*/ 211783 w 361951"/>
              <a:gd name="connsiteY626" fmla="*/ 206808 h 512763"/>
              <a:gd name="connsiteX627" fmla="*/ 212215 w 361951"/>
              <a:gd name="connsiteY627" fmla="*/ 217344 h 512763"/>
              <a:gd name="connsiteX628" fmla="*/ 213366 w 361951"/>
              <a:gd name="connsiteY628" fmla="*/ 228600 h 512763"/>
              <a:gd name="connsiteX629" fmla="*/ 214948 w 361951"/>
              <a:gd name="connsiteY629" fmla="*/ 240146 h 512763"/>
              <a:gd name="connsiteX630" fmla="*/ 217393 w 361951"/>
              <a:gd name="connsiteY630" fmla="*/ 252124 h 512763"/>
              <a:gd name="connsiteX631" fmla="*/ 220558 w 361951"/>
              <a:gd name="connsiteY631" fmla="*/ 264391 h 512763"/>
              <a:gd name="connsiteX632" fmla="*/ 221708 w 361951"/>
              <a:gd name="connsiteY632" fmla="*/ 267422 h 512763"/>
              <a:gd name="connsiteX633" fmla="*/ 223003 w 361951"/>
              <a:gd name="connsiteY633" fmla="*/ 270741 h 512763"/>
              <a:gd name="connsiteX634" fmla="*/ 225017 w 361951"/>
              <a:gd name="connsiteY634" fmla="*/ 274494 h 512763"/>
              <a:gd name="connsiteX635" fmla="*/ 227462 w 361951"/>
              <a:gd name="connsiteY635" fmla="*/ 278535 h 512763"/>
              <a:gd name="connsiteX636" fmla="*/ 230339 w 361951"/>
              <a:gd name="connsiteY636" fmla="*/ 282864 h 512763"/>
              <a:gd name="connsiteX637" fmla="*/ 233935 w 361951"/>
              <a:gd name="connsiteY637" fmla="*/ 287049 h 512763"/>
              <a:gd name="connsiteX638" fmla="*/ 237962 w 361951"/>
              <a:gd name="connsiteY638" fmla="*/ 291379 h 512763"/>
              <a:gd name="connsiteX639" fmla="*/ 242565 w 361951"/>
              <a:gd name="connsiteY639" fmla="*/ 295564 h 512763"/>
              <a:gd name="connsiteX640" fmla="*/ 248031 w 361951"/>
              <a:gd name="connsiteY640" fmla="*/ 299749 h 512763"/>
              <a:gd name="connsiteX641" fmla="*/ 254072 w 361951"/>
              <a:gd name="connsiteY641" fmla="*/ 303213 h 512763"/>
              <a:gd name="connsiteX642" fmla="*/ 255510 w 361951"/>
              <a:gd name="connsiteY642" fmla="*/ 304512 h 512763"/>
              <a:gd name="connsiteX643" fmla="*/ 256230 w 361951"/>
              <a:gd name="connsiteY643" fmla="*/ 305955 h 512763"/>
              <a:gd name="connsiteX644" fmla="*/ 256373 w 361951"/>
              <a:gd name="connsiteY644" fmla="*/ 307687 h 512763"/>
              <a:gd name="connsiteX645" fmla="*/ 255942 w 361951"/>
              <a:gd name="connsiteY645" fmla="*/ 309419 h 512763"/>
              <a:gd name="connsiteX646" fmla="*/ 254935 w 361951"/>
              <a:gd name="connsiteY646" fmla="*/ 310573 h 512763"/>
              <a:gd name="connsiteX647" fmla="*/ 253640 w 361951"/>
              <a:gd name="connsiteY647" fmla="*/ 311439 h 512763"/>
              <a:gd name="connsiteX648" fmla="*/ 252058 w 361951"/>
              <a:gd name="connsiteY648" fmla="*/ 311728 h 512763"/>
              <a:gd name="connsiteX649" fmla="*/ 251339 w 361951"/>
              <a:gd name="connsiteY649" fmla="*/ 311583 h 512763"/>
              <a:gd name="connsiteX650" fmla="*/ 250620 w 361951"/>
              <a:gd name="connsiteY650" fmla="*/ 311439 h 512763"/>
              <a:gd name="connsiteX651" fmla="*/ 250044 w 361951"/>
              <a:gd name="connsiteY651" fmla="*/ 311006 h 512763"/>
              <a:gd name="connsiteX652" fmla="*/ 243859 w 361951"/>
              <a:gd name="connsiteY652" fmla="*/ 307542 h 512763"/>
              <a:gd name="connsiteX653" fmla="*/ 238250 w 361951"/>
              <a:gd name="connsiteY653" fmla="*/ 303357 h 512763"/>
              <a:gd name="connsiteX654" fmla="*/ 233359 w 361951"/>
              <a:gd name="connsiteY654" fmla="*/ 299316 h 512763"/>
              <a:gd name="connsiteX655" fmla="*/ 229188 w 361951"/>
              <a:gd name="connsiteY655" fmla="*/ 294987 h 512763"/>
              <a:gd name="connsiteX656" fmla="*/ 231633 w 361951"/>
              <a:gd name="connsiteY656" fmla="*/ 305666 h 512763"/>
              <a:gd name="connsiteX657" fmla="*/ 233935 w 361951"/>
              <a:gd name="connsiteY657" fmla="*/ 316202 h 512763"/>
              <a:gd name="connsiteX658" fmla="*/ 236092 w 361951"/>
              <a:gd name="connsiteY658" fmla="*/ 326881 h 512763"/>
              <a:gd name="connsiteX659" fmla="*/ 238106 w 361951"/>
              <a:gd name="connsiteY659" fmla="*/ 337272 h 512763"/>
              <a:gd name="connsiteX660" fmla="*/ 239976 w 361951"/>
              <a:gd name="connsiteY660" fmla="*/ 347519 h 512763"/>
              <a:gd name="connsiteX661" fmla="*/ 241702 w 361951"/>
              <a:gd name="connsiteY661" fmla="*/ 357621 h 512763"/>
              <a:gd name="connsiteX662" fmla="*/ 243284 w 361951"/>
              <a:gd name="connsiteY662" fmla="*/ 367435 h 512763"/>
              <a:gd name="connsiteX663" fmla="*/ 244579 w 361951"/>
              <a:gd name="connsiteY663" fmla="*/ 376815 h 512763"/>
              <a:gd name="connsiteX664" fmla="*/ 245729 w 361951"/>
              <a:gd name="connsiteY664" fmla="*/ 385907 h 512763"/>
              <a:gd name="connsiteX665" fmla="*/ 246880 w 361951"/>
              <a:gd name="connsiteY665" fmla="*/ 394422 h 512763"/>
              <a:gd name="connsiteX666" fmla="*/ 247887 w 361951"/>
              <a:gd name="connsiteY666" fmla="*/ 402648 h 512763"/>
              <a:gd name="connsiteX667" fmla="*/ 248606 w 361951"/>
              <a:gd name="connsiteY667" fmla="*/ 410008 h 512763"/>
              <a:gd name="connsiteX668" fmla="*/ 249469 w 361951"/>
              <a:gd name="connsiteY668" fmla="*/ 416936 h 512763"/>
              <a:gd name="connsiteX669" fmla="*/ 249901 w 361951"/>
              <a:gd name="connsiteY669" fmla="*/ 422997 h 512763"/>
              <a:gd name="connsiteX670" fmla="*/ 250476 w 361951"/>
              <a:gd name="connsiteY670" fmla="*/ 428337 h 512763"/>
              <a:gd name="connsiteX671" fmla="*/ 250907 w 361951"/>
              <a:gd name="connsiteY671" fmla="*/ 432811 h 512763"/>
              <a:gd name="connsiteX672" fmla="*/ 251195 w 361951"/>
              <a:gd name="connsiteY672" fmla="*/ 436563 h 512763"/>
              <a:gd name="connsiteX673" fmla="*/ 251339 w 361951"/>
              <a:gd name="connsiteY673" fmla="*/ 439161 h 512763"/>
              <a:gd name="connsiteX674" fmla="*/ 251483 w 361951"/>
              <a:gd name="connsiteY674" fmla="*/ 440893 h 512763"/>
              <a:gd name="connsiteX675" fmla="*/ 251483 w 361951"/>
              <a:gd name="connsiteY675" fmla="*/ 441759 h 512763"/>
              <a:gd name="connsiteX676" fmla="*/ 251339 w 361951"/>
              <a:gd name="connsiteY676" fmla="*/ 443057 h 512763"/>
              <a:gd name="connsiteX677" fmla="*/ 250907 w 361951"/>
              <a:gd name="connsiteY677" fmla="*/ 444356 h 512763"/>
              <a:gd name="connsiteX678" fmla="*/ 249901 w 361951"/>
              <a:gd name="connsiteY678" fmla="*/ 445366 h 512763"/>
              <a:gd name="connsiteX679" fmla="*/ 249613 w 361951"/>
              <a:gd name="connsiteY679" fmla="*/ 445655 h 512763"/>
              <a:gd name="connsiteX680" fmla="*/ 248894 w 361951"/>
              <a:gd name="connsiteY680" fmla="*/ 446377 h 512763"/>
              <a:gd name="connsiteX681" fmla="*/ 247599 w 361951"/>
              <a:gd name="connsiteY681" fmla="*/ 447820 h 512763"/>
              <a:gd name="connsiteX682" fmla="*/ 246161 w 361951"/>
              <a:gd name="connsiteY682" fmla="*/ 449552 h 512763"/>
              <a:gd name="connsiteX683" fmla="*/ 244579 w 361951"/>
              <a:gd name="connsiteY683" fmla="*/ 451716 h 512763"/>
              <a:gd name="connsiteX684" fmla="*/ 243140 w 361951"/>
              <a:gd name="connsiteY684" fmla="*/ 454170 h 512763"/>
              <a:gd name="connsiteX685" fmla="*/ 241702 w 361951"/>
              <a:gd name="connsiteY685" fmla="*/ 457056 h 512763"/>
              <a:gd name="connsiteX686" fmla="*/ 240551 w 361951"/>
              <a:gd name="connsiteY686" fmla="*/ 460087 h 512763"/>
              <a:gd name="connsiteX687" fmla="*/ 239976 w 361951"/>
              <a:gd name="connsiteY687" fmla="*/ 463695 h 512763"/>
              <a:gd name="connsiteX688" fmla="*/ 239832 w 361951"/>
              <a:gd name="connsiteY688" fmla="*/ 467303 h 512763"/>
              <a:gd name="connsiteX689" fmla="*/ 240263 w 361951"/>
              <a:gd name="connsiteY689" fmla="*/ 471199 h 512763"/>
              <a:gd name="connsiteX690" fmla="*/ 240407 w 361951"/>
              <a:gd name="connsiteY690" fmla="*/ 472643 h 512763"/>
              <a:gd name="connsiteX691" fmla="*/ 240120 w 361951"/>
              <a:gd name="connsiteY691" fmla="*/ 473942 h 512763"/>
              <a:gd name="connsiteX692" fmla="*/ 239400 w 361951"/>
              <a:gd name="connsiteY692" fmla="*/ 475673 h 512763"/>
              <a:gd name="connsiteX693" fmla="*/ 238537 w 361951"/>
              <a:gd name="connsiteY693" fmla="*/ 477838 h 512763"/>
              <a:gd name="connsiteX694" fmla="*/ 237818 w 361951"/>
              <a:gd name="connsiteY694" fmla="*/ 480580 h 512763"/>
              <a:gd name="connsiteX695" fmla="*/ 237099 w 361951"/>
              <a:gd name="connsiteY695" fmla="*/ 483467 h 512763"/>
              <a:gd name="connsiteX696" fmla="*/ 236524 w 361951"/>
              <a:gd name="connsiteY696" fmla="*/ 486642 h 512763"/>
              <a:gd name="connsiteX697" fmla="*/ 236092 w 361951"/>
              <a:gd name="connsiteY697" fmla="*/ 489672 h 512763"/>
              <a:gd name="connsiteX698" fmla="*/ 236092 w 361951"/>
              <a:gd name="connsiteY698" fmla="*/ 492703 h 512763"/>
              <a:gd name="connsiteX699" fmla="*/ 236380 w 361951"/>
              <a:gd name="connsiteY699" fmla="*/ 495301 h 512763"/>
              <a:gd name="connsiteX700" fmla="*/ 237387 w 361951"/>
              <a:gd name="connsiteY700" fmla="*/ 497898 h 512763"/>
              <a:gd name="connsiteX701" fmla="*/ 238537 w 361951"/>
              <a:gd name="connsiteY701" fmla="*/ 499630 h 512763"/>
              <a:gd name="connsiteX702" fmla="*/ 240263 w 361951"/>
              <a:gd name="connsiteY702" fmla="*/ 500640 h 512763"/>
              <a:gd name="connsiteX703" fmla="*/ 242565 w 361951"/>
              <a:gd name="connsiteY703" fmla="*/ 501362 h 512763"/>
              <a:gd name="connsiteX704" fmla="*/ 245873 w 361951"/>
              <a:gd name="connsiteY704" fmla="*/ 501939 h 512763"/>
              <a:gd name="connsiteX705" fmla="*/ 249901 w 361951"/>
              <a:gd name="connsiteY705" fmla="*/ 502517 h 512763"/>
              <a:gd name="connsiteX706" fmla="*/ 254935 w 361951"/>
              <a:gd name="connsiteY706" fmla="*/ 502805 h 512763"/>
              <a:gd name="connsiteX707" fmla="*/ 260401 w 361951"/>
              <a:gd name="connsiteY707" fmla="*/ 503238 h 512763"/>
              <a:gd name="connsiteX708" fmla="*/ 266586 w 361951"/>
              <a:gd name="connsiteY708" fmla="*/ 503671 h 512763"/>
              <a:gd name="connsiteX709" fmla="*/ 273202 w 361951"/>
              <a:gd name="connsiteY709" fmla="*/ 503815 h 512763"/>
              <a:gd name="connsiteX710" fmla="*/ 279963 w 361951"/>
              <a:gd name="connsiteY710" fmla="*/ 503960 h 512763"/>
              <a:gd name="connsiteX711" fmla="*/ 287011 w 361951"/>
              <a:gd name="connsiteY711" fmla="*/ 503960 h 512763"/>
              <a:gd name="connsiteX712" fmla="*/ 293915 w 361951"/>
              <a:gd name="connsiteY712" fmla="*/ 503815 h 512763"/>
              <a:gd name="connsiteX713" fmla="*/ 301683 w 361951"/>
              <a:gd name="connsiteY713" fmla="*/ 503238 h 512763"/>
              <a:gd name="connsiteX714" fmla="*/ 308443 w 361951"/>
              <a:gd name="connsiteY714" fmla="*/ 502805 h 512763"/>
              <a:gd name="connsiteX715" fmla="*/ 314197 w 361951"/>
              <a:gd name="connsiteY715" fmla="*/ 502228 h 512763"/>
              <a:gd name="connsiteX716" fmla="*/ 318943 w 361951"/>
              <a:gd name="connsiteY716" fmla="*/ 501651 h 512763"/>
              <a:gd name="connsiteX717" fmla="*/ 322971 w 361951"/>
              <a:gd name="connsiteY717" fmla="*/ 500785 h 512763"/>
              <a:gd name="connsiteX718" fmla="*/ 326423 w 361951"/>
              <a:gd name="connsiteY718" fmla="*/ 500063 h 512763"/>
              <a:gd name="connsiteX719" fmla="*/ 329012 w 361951"/>
              <a:gd name="connsiteY719" fmla="*/ 499197 h 512763"/>
              <a:gd name="connsiteX720" fmla="*/ 331026 w 361951"/>
              <a:gd name="connsiteY720" fmla="*/ 498476 h 512763"/>
              <a:gd name="connsiteX721" fmla="*/ 332464 w 361951"/>
              <a:gd name="connsiteY721" fmla="*/ 497898 h 512763"/>
              <a:gd name="connsiteX722" fmla="*/ 333327 w 361951"/>
              <a:gd name="connsiteY722" fmla="*/ 497177 h 512763"/>
              <a:gd name="connsiteX723" fmla="*/ 333902 w 361951"/>
              <a:gd name="connsiteY723" fmla="*/ 496599 h 512763"/>
              <a:gd name="connsiteX724" fmla="*/ 334190 w 361951"/>
              <a:gd name="connsiteY724" fmla="*/ 493280 h 512763"/>
              <a:gd name="connsiteX725" fmla="*/ 333759 w 361951"/>
              <a:gd name="connsiteY725" fmla="*/ 489961 h 512763"/>
              <a:gd name="connsiteX726" fmla="*/ 332608 w 361951"/>
              <a:gd name="connsiteY726" fmla="*/ 486353 h 512763"/>
              <a:gd name="connsiteX727" fmla="*/ 331170 w 361951"/>
              <a:gd name="connsiteY727" fmla="*/ 482601 h 512763"/>
              <a:gd name="connsiteX728" fmla="*/ 329731 w 361951"/>
              <a:gd name="connsiteY728" fmla="*/ 478848 h 512763"/>
              <a:gd name="connsiteX729" fmla="*/ 328149 w 361951"/>
              <a:gd name="connsiteY729" fmla="*/ 475240 h 512763"/>
              <a:gd name="connsiteX730" fmla="*/ 326711 w 361951"/>
              <a:gd name="connsiteY730" fmla="*/ 471488 h 512763"/>
              <a:gd name="connsiteX731" fmla="*/ 325416 w 361951"/>
              <a:gd name="connsiteY731" fmla="*/ 467736 h 512763"/>
              <a:gd name="connsiteX732" fmla="*/ 324697 w 361951"/>
              <a:gd name="connsiteY732" fmla="*/ 463695 h 512763"/>
              <a:gd name="connsiteX733" fmla="*/ 324409 w 361951"/>
              <a:gd name="connsiteY733" fmla="*/ 459654 h 512763"/>
              <a:gd name="connsiteX734" fmla="*/ 324841 w 361951"/>
              <a:gd name="connsiteY734" fmla="*/ 455613 h 512763"/>
              <a:gd name="connsiteX735" fmla="*/ 326279 w 361951"/>
              <a:gd name="connsiteY735" fmla="*/ 451428 h 512763"/>
              <a:gd name="connsiteX736" fmla="*/ 327430 w 361951"/>
              <a:gd name="connsiteY736" fmla="*/ 447387 h 512763"/>
              <a:gd name="connsiteX737" fmla="*/ 328437 w 361951"/>
              <a:gd name="connsiteY737" fmla="*/ 443346 h 512763"/>
              <a:gd name="connsiteX738" fmla="*/ 328724 w 361951"/>
              <a:gd name="connsiteY738" fmla="*/ 439449 h 512763"/>
              <a:gd name="connsiteX739" fmla="*/ 328868 w 361951"/>
              <a:gd name="connsiteY739" fmla="*/ 435697 h 512763"/>
              <a:gd name="connsiteX740" fmla="*/ 328580 w 361951"/>
              <a:gd name="connsiteY740" fmla="*/ 432089 h 512763"/>
              <a:gd name="connsiteX741" fmla="*/ 328293 w 361951"/>
              <a:gd name="connsiteY741" fmla="*/ 428914 h 512763"/>
              <a:gd name="connsiteX742" fmla="*/ 327861 w 361951"/>
              <a:gd name="connsiteY742" fmla="*/ 426461 h 512763"/>
              <a:gd name="connsiteX743" fmla="*/ 327286 w 361951"/>
              <a:gd name="connsiteY743" fmla="*/ 424440 h 512763"/>
              <a:gd name="connsiteX744" fmla="*/ 326998 w 361951"/>
              <a:gd name="connsiteY744" fmla="*/ 423141 h 512763"/>
              <a:gd name="connsiteX745" fmla="*/ 326854 w 361951"/>
              <a:gd name="connsiteY745" fmla="*/ 422709 h 512763"/>
              <a:gd name="connsiteX746" fmla="*/ 326711 w 361951"/>
              <a:gd name="connsiteY746" fmla="*/ 421698 h 512763"/>
              <a:gd name="connsiteX747" fmla="*/ 326711 w 361951"/>
              <a:gd name="connsiteY747" fmla="*/ 420688 h 512763"/>
              <a:gd name="connsiteX748" fmla="*/ 326711 w 361951"/>
              <a:gd name="connsiteY748" fmla="*/ 420111 h 512763"/>
              <a:gd name="connsiteX749" fmla="*/ 326998 w 361951"/>
              <a:gd name="connsiteY749" fmla="*/ 418379 h 512763"/>
              <a:gd name="connsiteX750" fmla="*/ 327286 w 361951"/>
              <a:gd name="connsiteY750" fmla="*/ 415637 h 512763"/>
              <a:gd name="connsiteX751" fmla="*/ 327861 w 361951"/>
              <a:gd name="connsiteY751" fmla="*/ 412029 h 512763"/>
              <a:gd name="connsiteX752" fmla="*/ 328437 w 361951"/>
              <a:gd name="connsiteY752" fmla="*/ 407699 h 512763"/>
              <a:gd name="connsiteX753" fmla="*/ 329156 w 361951"/>
              <a:gd name="connsiteY753" fmla="*/ 402648 h 512763"/>
              <a:gd name="connsiteX754" fmla="*/ 330019 w 361951"/>
              <a:gd name="connsiteY754" fmla="*/ 396876 h 512763"/>
              <a:gd name="connsiteX755" fmla="*/ 330882 w 361951"/>
              <a:gd name="connsiteY755" fmla="*/ 390237 h 512763"/>
              <a:gd name="connsiteX756" fmla="*/ 331889 w 361951"/>
              <a:gd name="connsiteY756" fmla="*/ 383310 h 512763"/>
              <a:gd name="connsiteX757" fmla="*/ 332896 w 361951"/>
              <a:gd name="connsiteY757" fmla="*/ 375805 h 512763"/>
              <a:gd name="connsiteX758" fmla="*/ 324121 w 361951"/>
              <a:gd name="connsiteY758" fmla="*/ 375805 h 512763"/>
              <a:gd name="connsiteX759" fmla="*/ 322395 w 361951"/>
              <a:gd name="connsiteY759" fmla="*/ 375516 h 512763"/>
              <a:gd name="connsiteX760" fmla="*/ 320957 w 361951"/>
              <a:gd name="connsiteY760" fmla="*/ 374506 h 512763"/>
              <a:gd name="connsiteX761" fmla="*/ 320094 w 361951"/>
              <a:gd name="connsiteY761" fmla="*/ 373063 h 512763"/>
              <a:gd name="connsiteX762" fmla="*/ 319806 w 361951"/>
              <a:gd name="connsiteY762" fmla="*/ 371476 h 512763"/>
              <a:gd name="connsiteX763" fmla="*/ 320094 w 361951"/>
              <a:gd name="connsiteY763" fmla="*/ 369744 h 512763"/>
              <a:gd name="connsiteX764" fmla="*/ 320957 w 361951"/>
              <a:gd name="connsiteY764" fmla="*/ 368300 h 512763"/>
              <a:gd name="connsiteX765" fmla="*/ 322395 w 361951"/>
              <a:gd name="connsiteY765" fmla="*/ 367146 h 512763"/>
              <a:gd name="connsiteX766" fmla="*/ 324121 w 361951"/>
              <a:gd name="connsiteY766" fmla="*/ 366857 h 512763"/>
              <a:gd name="connsiteX767" fmla="*/ 334190 w 361951"/>
              <a:gd name="connsiteY767" fmla="*/ 366857 h 512763"/>
              <a:gd name="connsiteX768" fmla="*/ 336060 w 361951"/>
              <a:gd name="connsiteY768" fmla="*/ 354735 h 512763"/>
              <a:gd name="connsiteX769" fmla="*/ 337930 w 361951"/>
              <a:gd name="connsiteY769" fmla="*/ 341890 h 512763"/>
              <a:gd name="connsiteX770" fmla="*/ 339944 w 361951"/>
              <a:gd name="connsiteY770" fmla="*/ 328613 h 512763"/>
              <a:gd name="connsiteX771" fmla="*/ 341957 w 361951"/>
              <a:gd name="connsiteY771" fmla="*/ 315480 h 512763"/>
              <a:gd name="connsiteX772" fmla="*/ 344115 w 361951"/>
              <a:gd name="connsiteY772" fmla="*/ 302058 h 512763"/>
              <a:gd name="connsiteX773" fmla="*/ 346273 w 361951"/>
              <a:gd name="connsiteY773" fmla="*/ 288925 h 512763"/>
              <a:gd name="connsiteX774" fmla="*/ 342245 w 361951"/>
              <a:gd name="connsiteY774" fmla="*/ 294698 h 512763"/>
              <a:gd name="connsiteX775" fmla="*/ 337355 w 361951"/>
              <a:gd name="connsiteY775" fmla="*/ 300471 h 512763"/>
              <a:gd name="connsiteX776" fmla="*/ 331889 w 361951"/>
              <a:gd name="connsiteY776" fmla="*/ 306532 h 512763"/>
              <a:gd name="connsiteX777" fmla="*/ 325416 w 361951"/>
              <a:gd name="connsiteY777" fmla="*/ 312449 h 512763"/>
              <a:gd name="connsiteX778" fmla="*/ 318224 w 361951"/>
              <a:gd name="connsiteY778" fmla="*/ 318366 h 512763"/>
              <a:gd name="connsiteX779" fmla="*/ 316929 w 361951"/>
              <a:gd name="connsiteY779" fmla="*/ 319088 h 512763"/>
              <a:gd name="connsiteX780" fmla="*/ 315491 w 361951"/>
              <a:gd name="connsiteY780" fmla="*/ 319377 h 512763"/>
              <a:gd name="connsiteX781" fmla="*/ 314197 w 361951"/>
              <a:gd name="connsiteY781" fmla="*/ 319088 h 512763"/>
              <a:gd name="connsiteX782" fmla="*/ 313046 w 361951"/>
              <a:gd name="connsiteY782" fmla="*/ 318511 h 512763"/>
              <a:gd name="connsiteX783" fmla="*/ 312039 w 361951"/>
              <a:gd name="connsiteY783" fmla="*/ 317500 h 512763"/>
              <a:gd name="connsiteX784" fmla="*/ 311176 w 361951"/>
              <a:gd name="connsiteY784" fmla="*/ 315913 h 512763"/>
              <a:gd name="connsiteX785" fmla="*/ 311176 w 361951"/>
              <a:gd name="connsiteY785" fmla="*/ 314181 h 512763"/>
              <a:gd name="connsiteX786" fmla="*/ 311607 w 361951"/>
              <a:gd name="connsiteY786" fmla="*/ 312594 h 512763"/>
              <a:gd name="connsiteX787" fmla="*/ 312902 w 361951"/>
              <a:gd name="connsiteY787" fmla="*/ 311439 h 512763"/>
              <a:gd name="connsiteX788" fmla="*/ 319087 w 361951"/>
              <a:gd name="connsiteY788" fmla="*/ 306244 h 512763"/>
              <a:gd name="connsiteX789" fmla="*/ 324697 w 361951"/>
              <a:gd name="connsiteY789" fmla="*/ 301048 h 512763"/>
              <a:gd name="connsiteX790" fmla="*/ 329731 w 361951"/>
              <a:gd name="connsiteY790" fmla="*/ 295997 h 512763"/>
              <a:gd name="connsiteX791" fmla="*/ 334046 w 361951"/>
              <a:gd name="connsiteY791" fmla="*/ 290946 h 512763"/>
              <a:gd name="connsiteX792" fmla="*/ 337786 w 361951"/>
              <a:gd name="connsiteY792" fmla="*/ 285895 h 512763"/>
              <a:gd name="connsiteX793" fmla="*/ 340951 w 361951"/>
              <a:gd name="connsiteY793" fmla="*/ 281132 h 512763"/>
              <a:gd name="connsiteX794" fmla="*/ 343827 w 361951"/>
              <a:gd name="connsiteY794" fmla="*/ 276658 h 512763"/>
              <a:gd name="connsiteX795" fmla="*/ 345985 w 361951"/>
              <a:gd name="connsiteY795" fmla="*/ 272617 h 512763"/>
              <a:gd name="connsiteX796" fmla="*/ 347711 w 361951"/>
              <a:gd name="connsiteY796" fmla="*/ 268865 h 512763"/>
              <a:gd name="connsiteX797" fmla="*/ 349006 w 361951"/>
              <a:gd name="connsiteY797" fmla="*/ 265546 h 512763"/>
              <a:gd name="connsiteX798" fmla="*/ 350156 w 361951"/>
              <a:gd name="connsiteY798" fmla="*/ 263092 h 512763"/>
              <a:gd name="connsiteX799" fmla="*/ 350732 w 361951"/>
              <a:gd name="connsiteY799" fmla="*/ 261072 h 512763"/>
              <a:gd name="connsiteX800" fmla="*/ 351163 w 361951"/>
              <a:gd name="connsiteY800" fmla="*/ 259773 h 512763"/>
              <a:gd name="connsiteX801" fmla="*/ 352314 w 361951"/>
              <a:gd name="connsiteY801" fmla="*/ 250392 h 512763"/>
              <a:gd name="connsiteX802" fmla="*/ 353033 w 361951"/>
              <a:gd name="connsiteY802" fmla="*/ 241589 h 512763"/>
              <a:gd name="connsiteX803" fmla="*/ 353033 w 361951"/>
              <a:gd name="connsiteY803" fmla="*/ 232930 h 512763"/>
              <a:gd name="connsiteX804" fmla="*/ 352745 w 361951"/>
              <a:gd name="connsiteY804" fmla="*/ 224704 h 512763"/>
              <a:gd name="connsiteX805" fmla="*/ 352170 w 361951"/>
              <a:gd name="connsiteY805" fmla="*/ 216766 h 512763"/>
              <a:gd name="connsiteX806" fmla="*/ 299237 w 361951"/>
              <a:gd name="connsiteY806" fmla="*/ 216766 h 512763"/>
              <a:gd name="connsiteX807" fmla="*/ 297511 w 361951"/>
              <a:gd name="connsiteY807" fmla="*/ 216478 h 512763"/>
              <a:gd name="connsiteX808" fmla="*/ 296217 w 361951"/>
              <a:gd name="connsiteY808" fmla="*/ 215467 h 512763"/>
              <a:gd name="connsiteX809" fmla="*/ 295210 w 361951"/>
              <a:gd name="connsiteY809" fmla="*/ 214024 h 512763"/>
              <a:gd name="connsiteX810" fmla="*/ 294922 w 361951"/>
              <a:gd name="connsiteY810" fmla="*/ 212437 h 512763"/>
              <a:gd name="connsiteX811" fmla="*/ 295210 w 361951"/>
              <a:gd name="connsiteY811" fmla="*/ 210705 h 512763"/>
              <a:gd name="connsiteX812" fmla="*/ 296217 w 361951"/>
              <a:gd name="connsiteY812" fmla="*/ 209262 h 512763"/>
              <a:gd name="connsiteX813" fmla="*/ 297511 w 361951"/>
              <a:gd name="connsiteY813" fmla="*/ 208107 h 512763"/>
              <a:gd name="connsiteX814" fmla="*/ 299237 w 361951"/>
              <a:gd name="connsiteY814" fmla="*/ 207819 h 512763"/>
              <a:gd name="connsiteX815" fmla="*/ 350732 w 361951"/>
              <a:gd name="connsiteY815" fmla="*/ 207819 h 512763"/>
              <a:gd name="connsiteX816" fmla="*/ 348862 w 361951"/>
              <a:gd name="connsiteY816" fmla="*/ 198294 h 512763"/>
              <a:gd name="connsiteX817" fmla="*/ 346560 w 361951"/>
              <a:gd name="connsiteY817" fmla="*/ 189346 h 512763"/>
              <a:gd name="connsiteX818" fmla="*/ 343971 w 361951"/>
              <a:gd name="connsiteY818" fmla="*/ 180398 h 512763"/>
              <a:gd name="connsiteX819" fmla="*/ 341094 w 361951"/>
              <a:gd name="connsiteY819" fmla="*/ 171739 h 512763"/>
              <a:gd name="connsiteX820" fmla="*/ 338218 w 361951"/>
              <a:gd name="connsiteY820" fmla="*/ 163080 h 512763"/>
              <a:gd name="connsiteX821" fmla="*/ 335053 w 361951"/>
              <a:gd name="connsiteY821" fmla="*/ 153843 h 512763"/>
              <a:gd name="connsiteX822" fmla="*/ 332176 w 361951"/>
              <a:gd name="connsiteY822" fmla="*/ 144896 h 512763"/>
              <a:gd name="connsiteX823" fmla="*/ 329731 w 361951"/>
              <a:gd name="connsiteY823" fmla="*/ 135659 h 512763"/>
              <a:gd name="connsiteX824" fmla="*/ 327430 w 361951"/>
              <a:gd name="connsiteY824" fmla="*/ 126423 h 512763"/>
              <a:gd name="connsiteX825" fmla="*/ 326423 w 361951"/>
              <a:gd name="connsiteY825" fmla="*/ 119496 h 512763"/>
              <a:gd name="connsiteX826" fmla="*/ 325847 w 361951"/>
              <a:gd name="connsiteY826" fmla="*/ 111847 h 512763"/>
              <a:gd name="connsiteX827" fmla="*/ 325704 w 361951"/>
              <a:gd name="connsiteY827" fmla="*/ 103909 h 512763"/>
              <a:gd name="connsiteX828" fmla="*/ 325991 w 361951"/>
              <a:gd name="connsiteY828" fmla="*/ 95394 h 512763"/>
              <a:gd name="connsiteX829" fmla="*/ 326423 w 361951"/>
              <a:gd name="connsiteY829" fmla="*/ 87024 h 512763"/>
              <a:gd name="connsiteX830" fmla="*/ 327142 w 361951"/>
              <a:gd name="connsiteY830" fmla="*/ 78221 h 512763"/>
              <a:gd name="connsiteX831" fmla="*/ 328293 w 361951"/>
              <a:gd name="connsiteY831" fmla="*/ 69561 h 512763"/>
              <a:gd name="connsiteX832" fmla="*/ 329300 w 361951"/>
              <a:gd name="connsiteY832" fmla="*/ 61047 h 512763"/>
              <a:gd name="connsiteX833" fmla="*/ 330738 w 361951"/>
              <a:gd name="connsiteY833" fmla="*/ 52532 h 512763"/>
              <a:gd name="connsiteX834" fmla="*/ 299237 w 361951"/>
              <a:gd name="connsiteY834" fmla="*/ 52532 h 512763"/>
              <a:gd name="connsiteX835" fmla="*/ 297511 w 361951"/>
              <a:gd name="connsiteY835" fmla="*/ 52099 h 512763"/>
              <a:gd name="connsiteX836" fmla="*/ 296217 w 361951"/>
              <a:gd name="connsiteY836" fmla="*/ 51233 h 512763"/>
              <a:gd name="connsiteX837" fmla="*/ 295210 w 361951"/>
              <a:gd name="connsiteY837" fmla="*/ 49790 h 512763"/>
              <a:gd name="connsiteX838" fmla="*/ 294922 w 361951"/>
              <a:gd name="connsiteY838" fmla="*/ 48058 h 512763"/>
              <a:gd name="connsiteX839" fmla="*/ 295210 w 361951"/>
              <a:gd name="connsiteY839" fmla="*/ 46326 h 512763"/>
              <a:gd name="connsiteX840" fmla="*/ 296217 w 361951"/>
              <a:gd name="connsiteY840" fmla="*/ 44883 h 512763"/>
              <a:gd name="connsiteX841" fmla="*/ 297511 w 361951"/>
              <a:gd name="connsiteY841" fmla="*/ 44017 h 512763"/>
              <a:gd name="connsiteX842" fmla="*/ 299237 w 361951"/>
              <a:gd name="connsiteY842" fmla="*/ 43729 h 512763"/>
              <a:gd name="connsiteX843" fmla="*/ 332320 w 361951"/>
              <a:gd name="connsiteY843" fmla="*/ 43729 h 512763"/>
              <a:gd name="connsiteX844" fmla="*/ 333615 w 361951"/>
              <a:gd name="connsiteY844" fmla="*/ 37234 h 512763"/>
              <a:gd name="connsiteX845" fmla="*/ 334765 w 361951"/>
              <a:gd name="connsiteY845" fmla="*/ 31173 h 512763"/>
              <a:gd name="connsiteX846" fmla="*/ 336060 w 361951"/>
              <a:gd name="connsiteY846" fmla="*/ 25544 h 512763"/>
              <a:gd name="connsiteX847" fmla="*/ 337067 w 361951"/>
              <a:gd name="connsiteY847" fmla="*/ 20493 h 512763"/>
              <a:gd name="connsiteX848" fmla="*/ 338218 w 361951"/>
              <a:gd name="connsiteY848" fmla="*/ 15731 h 512763"/>
              <a:gd name="connsiteX849" fmla="*/ 339081 w 361951"/>
              <a:gd name="connsiteY849" fmla="*/ 11834 h 512763"/>
              <a:gd name="connsiteX850" fmla="*/ 340088 w 361951"/>
              <a:gd name="connsiteY850" fmla="*/ 8371 h 512763"/>
              <a:gd name="connsiteX851" fmla="*/ 340663 w 361951"/>
              <a:gd name="connsiteY851" fmla="*/ 5917 h 512763"/>
              <a:gd name="connsiteX852" fmla="*/ 341094 w 361951"/>
              <a:gd name="connsiteY852" fmla="*/ 4185 h 512763"/>
              <a:gd name="connsiteX853" fmla="*/ 341238 w 361951"/>
              <a:gd name="connsiteY853" fmla="*/ 3319 h 512763"/>
              <a:gd name="connsiteX854" fmla="*/ 342101 w 361951"/>
              <a:gd name="connsiteY854" fmla="*/ 1732 h 512763"/>
              <a:gd name="connsiteX855" fmla="*/ 343540 w 361951"/>
              <a:gd name="connsiteY855" fmla="*/ 577 h 512763"/>
              <a:gd name="connsiteX856" fmla="*/ 16987 w 361951"/>
              <a:gd name="connsiteY856" fmla="*/ 0 h 512763"/>
              <a:gd name="connsiteX857" fmla="*/ 18427 w 361951"/>
              <a:gd name="connsiteY857" fmla="*/ 577 h 512763"/>
              <a:gd name="connsiteX858" fmla="*/ 19722 w 361951"/>
              <a:gd name="connsiteY858" fmla="*/ 1732 h 512763"/>
              <a:gd name="connsiteX859" fmla="*/ 20442 w 361951"/>
              <a:gd name="connsiteY859" fmla="*/ 3319 h 512763"/>
              <a:gd name="connsiteX860" fmla="*/ 20874 w 361951"/>
              <a:gd name="connsiteY860" fmla="*/ 4041 h 512763"/>
              <a:gd name="connsiteX861" fmla="*/ 21162 w 361951"/>
              <a:gd name="connsiteY861" fmla="*/ 5628 h 512763"/>
              <a:gd name="connsiteX862" fmla="*/ 21738 w 361951"/>
              <a:gd name="connsiteY862" fmla="*/ 7938 h 512763"/>
              <a:gd name="connsiteX863" fmla="*/ 22458 w 361951"/>
              <a:gd name="connsiteY863" fmla="*/ 10824 h 512763"/>
              <a:gd name="connsiteX864" fmla="*/ 23321 w 361951"/>
              <a:gd name="connsiteY864" fmla="*/ 14432 h 512763"/>
              <a:gd name="connsiteX865" fmla="*/ 24185 w 361951"/>
              <a:gd name="connsiteY865" fmla="*/ 18473 h 512763"/>
              <a:gd name="connsiteX866" fmla="*/ 25337 w 361951"/>
              <a:gd name="connsiteY866" fmla="*/ 23091 h 512763"/>
              <a:gd name="connsiteX867" fmla="*/ 26344 w 361951"/>
              <a:gd name="connsiteY867" fmla="*/ 28142 h 512763"/>
              <a:gd name="connsiteX868" fmla="*/ 80761 w 361951"/>
              <a:gd name="connsiteY868" fmla="*/ 28142 h 512763"/>
              <a:gd name="connsiteX869" fmla="*/ 82488 w 361951"/>
              <a:gd name="connsiteY869" fmla="*/ 28431 h 512763"/>
              <a:gd name="connsiteX870" fmla="*/ 83928 w 361951"/>
              <a:gd name="connsiteY870" fmla="*/ 29297 h 512763"/>
              <a:gd name="connsiteX871" fmla="*/ 84792 w 361951"/>
              <a:gd name="connsiteY871" fmla="*/ 30740 h 512763"/>
              <a:gd name="connsiteX872" fmla="*/ 85223 w 361951"/>
              <a:gd name="connsiteY872" fmla="*/ 32472 h 512763"/>
              <a:gd name="connsiteX873" fmla="*/ 84792 w 361951"/>
              <a:gd name="connsiteY873" fmla="*/ 34204 h 512763"/>
              <a:gd name="connsiteX874" fmla="*/ 83928 w 361951"/>
              <a:gd name="connsiteY874" fmla="*/ 35502 h 512763"/>
              <a:gd name="connsiteX875" fmla="*/ 82488 w 361951"/>
              <a:gd name="connsiteY875" fmla="*/ 36513 h 512763"/>
              <a:gd name="connsiteX876" fmla="*/ 80761 w 361951"/>
              <a:gd name="connsiteY876" fmla="*/ 36946 h 512763"/>
              <a:gd name="connsiteX877" fmla="*/ 28216 w 361951"/>
              <a:gd name="connsiteY877" fmla="*/ 36946 h 512763"/>
              <a:gd name="connsiteX878" fmla="*/ 29655 w 361951"/>
              <a:gd name="connsiteY878" fmla="*/ 44594 h 512763"/>
              <a:gd name="connsiteX879" fmla="*/ 31239 w 361951"/>
              <a:gd name="connsiteY879" fmla="*/ 52676 h 512763"/>
              <a:gd name="connsiteX880" fmla="*/ 32391 w 361951"/>
              <a:gd name="connsiteY880" fmla="*/ 61191 h 512763"/>
              <a:gd name="connsiteX881" fmla="*/ 33686 w 361951"/>
              <a:gd name="connsiteY881" fmla="*/ 69706 h 512763"/>
              <a:gd name="connsiteX882" fmla="*/ 34838 w 361951"/>
              <a:gd name="connsiteY882" fmla="*/ 78509 h 512763"/>
              <a:gd name="connsiteX883" fmla="*/ 35558 w 361951"/>
              <a:gd name="connsiteY883" fmla="*/ 87024 h 512763"/>
              <a:gd name="connsiteX884" fmla="*/ 35990 w 361951"/>
              <a:gd name="connsiteY884" fmla="*/ 95539 h 512763"/>
              <a:gd name="connsiteX885" fmla="*/ 36134 w 361951"/>
              <a:gd name="connsiteY885" fmla="*/ 103909 h 512763"/>
              <a:gd name="connsiteX886" fmla="*/ 35990 w 361951"/>
              <a:gd name="connsiteY886" fmla="*/ 111991 h 512763"/>
              <a:gd name="connsiteX887" fmla="*/ 35414 w 361951"/>
              <a:gd name="connsiteY887" fmla="*/ 119496 h 512763"/>
              <a:gd name="connsiteX888" fmla="*/ 34262 w 361951"/>
              <a:gd name="connsiteY888" fmla="*/ 126423 h 512763"/>
              <a:gd name="connsiteX889" fmla="*/ 32247 w 361951"/>
              <a:gd name="connsiteY889" fmla="*/ 135659 h 512763"/>
              <a:gd name="connsiteX890" fmla="*/ 29655 w 361951"/>
              <a:gd name="connsiteY890" fmla="*/ 144896 h 512763"/>
              <a:gd name="connsiteX891" fmla="*/ 26920 w 361951"/>
              <a:gd name="connsiteY891" fmla="*/ 153843 h 512763"/>
              <a:gd name="connsiteX892" fmla="*/ 23609 w 361951"/>
              <a:gd name="connsiteY892" fmla="*/ 163080 h 512763"/>
              <a:gd name="connsiteX893" fmla="*/ 19434 w 361951"/>
              <a:gd name="connsiteY893" fmla="*/ 176068 h 512763"/>
              <a:gd name="connsiteX894" fmla="*/ 15404 w 361951"/>
              <a:gd name="connsiteY894" fmla="*/ 189201 h 512763"/>
              <a:gd name="connsiteX895" fmla="*/ 50817 w 361951"/>
              <a:gd name="connsiteY895" fmla="*/ 189201 h 512763"/>
              <a:gd name="connsiteX896" fmla="*/ 52545 w 361951"/>
              <a:gd name="connsiteY896" fmla="*/ 189490 h 512763"/>
              <a:gd name="connsiteX897" fmla="*/ 53840 w 361951"/>
              <a:gd name="connsiteY897" fmla="*/ 190500 h 512763"/>
              <a:gd name="connsiteX898" fmla="*/ 54848 w 361951"/>
              <a:gd name="connsiteY898" fmla="*/ 191944 h 512763"/>
              <a:gd name="connsiteX899" fmla="*/ 55136 w 361951"/>
              <a:gd name="connsiteY899" fmla="*/ 193675 h 512763"/>
              <a:gd name="connsiteX900" fmla="*/ 54848 w 361951"/>
              <a:gd name="connsiteY900" fmla="*/ 195407 h 512763"/>
              <a:gd name="connsiteX901" fmla="*/ 53840 w 361951"/>
              <a:gd name="connsiteY901" fmla="*/ 196850 h 512763"/>
              <a:gd name="connsiteX902" fmla="*/ 52545 w 361951"/>
              <a:gd name="connsiteY902" fmla="*/ 197716 h 512763"/>
              <a:gd name="connsiteX903" fmla="*/ 50817 w 361951"/>
              <a:gd name="connsiteY903" fmla="*/ 198005 h 512763"/>
              <a:gd name="connsiteX904" fmla="*/ 13100 w 361951"/>
              <a:gd name="connsiteY904" fmla="*/ 198005 h 512763"/>
              <a:gd name="connsiteX905" fmla="*/ 11517 w 361951"/>
              <a:gd name="connsiteY905" fmla="*/ 205365 h 512763"/>
              <a:gd name="connsiteX906" fmla="*/ 10221 w 361951"/>
              <a:gd name="connsiteY906" fmla="*/ 213158 h 512763"/>
              <a:gd name="connsiteX907" fmla="*/ 24905 w 361951"/>
              <a:gd name="connsiteY907" fmla="*/ 213158 h 512763"/>
              <a:gd name="connsiteX908" fmla="*/ 26488 w 361951"/>
              <a:gd name="connsiteY908" fmla="*/ 213447 h 512763"/>
              <a:gd name="connsiteX909" fmla="*/ 27928 w 361951"/>
              <a:gd name="connsiteY909" fmla="*/ 214457 h 512763"/>
              <a:gd name="connsiteX910" fmla="*/ 28936 w 361951"/>
              <a:gd name="connsiteY910" fmla="*/ 215756 h 512763"/>
              <a:gd name="connsiteX911" fmla="*/ 29368 w 361951"/>
              <a:gd name="connsiteY911" fmla="*/ 217488 h 512763"/>
              <a:gd name="connsiteX912" fmla="*/ 28936 w 361951"/>
              <a:gd name="connsiteY912" fmla="*/ 219220 h 512763"/>
              <a:gd name="connsiteX913" fmla="*/ 27928 w 361951"/>
              <a:gd name="connsiteY913" fmla="*/ 220663 h 512763"/>
              <a:gd name="connsiteX914" fmla="*/ 26488 w 361951"/>
              <a:gd name="connsiteY914" fmla="*/ 221529 h 512763"/>
              <a:gd name="connsiteX915" fmla="*/ 24905 w 361951"/>
              <a:gd name="connsiteY915" fmla="*/ 221817 h 512763"/>
              <a:gd name="connsiteX916" fmla="*/ 9213 w 361951"/>
              <a:gd name="connsiteY916" fmla="*/ 221817 h 512763"/>
              <a:gd name="connsiteX917" fmla="*/ 8781 w 361951"/>
              <a:gd name="connsiteY917" fmla="*/ 229322 h 512763"/>
              <a:gd name="connsiteX918" fmla="*/ 8638 w 361951"/>
              <a:gd name="connsiteY918" fmla="*/ 236971 h 512763"/>
              <a:gd name="connsiteX919" fmla="*/ 9069 w 361951"/>
              <a:gd name="connsiteY919" fmla="*/ 245053 h 512763"/>
              <a:gd name="connsiteX920" fmla="*/ 9789 w 361951"/>
              <a:gd name="connsiteY920" fmla="*/ 253423 h 512763"/>
              <a:gd name="connsiteX921" fmla="*/ 11085 w 361951"/>
              <a:gd name="connsiteY921" fmla="*/ 262082 h 512763"/>
              <a:gd name="connsiteX922" fmla="*/ 11805 w 361951"/>
              <a:gd name="connsiteY922" fmla="*/ 264391 h 512763"/>
              <a:gd name="connsiteX923" fmla="*/ 13100 w 361951"/>
              <a:gd name="connsiteY923" fmla="*/ 267422 h 512763"/>
              <a:gd name="connsiteX924" fmla="*/ 14684 w 361951"/>
              <a:gd name="connsiteY924" fmla="*/ 271030 h 512763"/>
              <a:gd name="connsiteX925" fmla="*/ 16843 w 361951"/>
              <a:gd name="connsiteY925" fmla="*/ 275215 h 512763"/>
              <a:gd name="connsiteX926" fmla="*/ 19434 w 361951"/>
              <a:gd name="connsiteY926" fmla="*/ 279689 h 512763"/>
              <a:gd name="connsiteX927" fmla="*/ 22458 w 361951"/>
              <a:gd name="connsiteY927" fmla="*/ 284596 h 512763"/>
              <a:gd name="connsiteX928" fmla="*/ 26344 w 361951"/>
              <a:gd name="connsiteY928" fmla="*/ 289791 h 512763"/>
              <a:gd name="connsiteX929" fmla="*/ 30807 w 361951"/>
              <a:gd name="connsiteY929" fmla="*/ 295131 h 512763"/>
              <a:gd name="connsiteX930" fmla="*/ 35846 w 361951"/>
              <a:gd name="connsiteY930" fmla="*/ 300615 h 512763"/>
              <a:gd name="connsiteX931" fmla="*/ 41748 w 361951"/>
              <a:gd name="connsiteY931" fmla="*/ 306099 h 512763"/>
              <a:gd name="connsiteX932" fmla="*/ 48226 w 361951"/>
              <a:gd name="connsiteY932" fmla="*/ 311439 h 512763"/>
              <a:gd name="connsiteX933" fmla="*/ 49522 w 361951"/>
              <a:gd name="connsiteY933" fmla="*/ 312594 h 512763"/>
              <a:gd name="connsiteX934" fmla="*/ 49954 w 361951"/>
              <a:gd name="connsiteY934" fmla="*/ 314181 h 512763"/>
              <a:gd name="connsiteX935" fmla="*/ 49954 w 361951"/>
              <a:gd name="connsiteY935" fmla="*/ 315913 h 512763"/>
              <a:gd name="connsiteX936" fmla="*/ 49234 w 361951"/>
              <a:gd name="connsiteY936" fmla="*/ 317500 h 512763"/>
              <a:gd name="connsiteX937" fmla="*/ 48082 w 361951"/>
              <a:gd name="connsiteY937" fmla="*/ 318511 h 512763"/>
              <a:gd name="connsiteX938" fmla="*/ 47074 w 361951"/>
              <a:gd name="connsiteY938" fmla="*/ 319088 h 512763"/>
              <a:gd name="connsiteX939" fmla="*/ 45635 w 361951"/>
              <a:gd name="connsiteY939" fmla="*/ 319377 h 512763"/>
              <a:gd name="connsiteX940" fmla="*/ 44195 w 361951"/>
              <a:gd name="connsiteY940" fmla="*/ 319088 h 512763"/>
              <a:gd name="connsiteX941" fmla="*/ 43044 w 361951"/>
              <a:gd name="connsiteY941" fmla="*/ 318366 h 512763"/>
              <a:gd name="connsiteX942" fmla="*/ 35990 w 361951"/>
              <a:gd name="connsiteY942" fmla="*/ 312738 h 512763"/>
              <a:gd name="connsiteX943" fmla="*/ 29943 w 361951"/>
              <a:gd name="connsiteY943" fmla="*/ 307110 h 512763"/>
              <a:gd name="connsiteX944" fmla="*/ 24473 w 361951"/>
              <a:gd name="connsiteY944" fmla="*/ 301337 h 512763"/>
              <a:gd name="connsiteX945" fmla="*/ 19866 w 361951"/>
              <a:gd name="connsiteY945" fmla="*/ 295853 h 512763"/>
              <a:gd name="connsiteX946" fmla="*/ 15835 w 361951"/>
              <a:gd name="connsiteY946" fmla="*/ 290369 h 512763"/>
              <a:gd name="connsiteX947" fmla="*/ 17851 w 361951"/>
              <a:gd name="connsiteY947" fmla="*/ 302058 h 512763"/>
              <a:gd name="connsiteX948" fmla="*/ 19722 w 361951"/>
              <a:gd name="connsiteY948" fmla="*/ 314037 h 512763"/>
              <a:gd name="connsiteX949" fmla="*/ 21594 w 361951"/>
              <a:gd name="connsiteY949" fmla="*/ 326015 h 512763"/>
              <a:gd name="connsiteX950" fmla="*/ 23321 w 361951"/>
              <a:gd name="connsiteY950" fmla="*/ 337994 h 512763"/>
              <a:gd name="connsiteX951" fmla="*/ 25193 w 361951"/>
              <a:gd name="connsiteY951" fmla="*/ 349539 h 512763"/>
              <a:gd name="connsiteX952" fmla="*/ 26776 w 361951"/>
              <a:gd name="connsiteY952" fmla="*/ 360940 h 512763"/>
              <a:gd name="connsiteX953" fmla="*/ 28216 w 361951"/>
              <a:gd name="connsiteY953" fmla="*/ 371620 h 512763"/>
              <a:gd name="connsiteX954" fmla="*/ 29799 w 361951"/>
              <a:gd name="connsiteY954" fmla="*/ 381722 h 512763"/>
              <a:gd name="connsiteX955" fmla="*/ 31095 w 361951"/>
              <a:gd name="connsiteY955" fmla="*/ 390958 h 512763"/>
              <a:gd name="connsiteX956" fmla="*/ 58015 w 361951"/>
              <a:gd name="connsiteY956" fmla="*/ 390958 h 512763"/>
              <a:gd name="connsiteX957" fmla="*/ 59743 w 361951"/>
              <a:gd name="connsiteY957" fmla="*/ 391247 h 512763"/>
              <a:gd name="connsiteX958" fmla="*/ 61182 w 361951"/>
              <a:gd name="connsiteY958" fmla="*/ 392113 h 512763"/>
              <a:gd name="connsiteX959" fmla="*/ 62046 w 361951"/>
              <a:gd name="connsiteY959" fmla="*/ 393556 h 512763"/>
              <a:gd name="connsiteX960" fmla="*/ 62478 w 361951"/>
              <a:gd name="connsiteY960" fmla="*/ 395288 h 512763"/>
              <a:gd name="connsiteX961" fmla="*/ 62046 w 361951"/>
              <a:gd name="connsiteY961" fmla="*/ 397020 h 512763"/>
              <a:gd name="connsiteX962" fmla="*/ 61182 w 361951"/>
              <a:gd name="connsiteY962" fmla="*/ 398319 h 512763"/>
              <a:gd name="connsiteX963" fmla="*/ 59743 w 361951"/>
              <a:gd name="connsiteY963" fmla="*/ 399329 h 512763"/>
              <a:gd name="connsiteX964" fmla="*/ 58015 w 361951"/>
              <a:gd name="connsiteY964" fmla="*/ 399618 h 512763"/>
              <a:gd name="connsiteX965" fmla="*/ 32247 w 361951"/>
              <a:gd name="connsiteY965" fmla="*/ 399618 h 512763"/>
              <a:gd name="connsiteX966" fmla="*/ 33110 w 361951"/>
              <a:gd name="connsiteY966" fmla="*/ 404813 h 512763"/>
              <a:gd name="connsiteX967" fmla="*/ 33686 w 361951"/>
              <a:gd name="connsiteY967" fmla="*/ 409287 h 512763"/>
              <a:gd name="connsiteX968" fmla="*/ 34118 w 361951"/>
              <a:gd name="connsiteY968" fmla="*/ 413183 h 512763"/>
              <a:gd name="connsiteX969" fmla="*/ 34694 w 361951"/>
              <a:gd name="connsiteY969" fmla="*/ 416359 h 512763"/>
              <a:gd name="connsiteX970" fmla="*/ 34982 w 361951"/>
              <a:gd name="connsiteY970" fmla="*/ 418668 h 512763"/>
              <a:gd name="connsiteX971" fmla="*/ 35126 w 361951"/>
              <a:gd name="connsiteY971" fmla="*/ 420111 h 512763"/>
              <a:gd name="connsiteX972" fmla="*/ 35270 w 361951"/>
              <a:gd name="connsiteY972" fmla="*/ 420688 h 512763"/>
              <a:gd name="connsiteX973" fmla="*/ 35270 w 361951"/>
              <a:gd name="connsiteY973" fmla="*/ 421698 h 512763"/>
              <a:gd name="connsiteX974" fmla="*/ 35126 w 361951"/>
              <a:gd name="connsiteY974" fmla="*/ 422709 h 512763"/>
              <a:gd name="connsiteX975" fmla="*/ 34982 w 361951"/>
              <a:gd name="connsiteY975" fmla="*/ 423141 h 512763"/>
              <a:gd name="connsiteX976" fmla="*/ 34406 w 361951"/>
              <a:gd name="connsiteY976" fmla="*/ 424440 h 512763"/>
              <a:gd name="connsiteX977" fmla="*/ 34118 w 361951"/>
              <a:gd name="connsiteY977" fmla="*/ 426461 h 512763"/>
              <a:gd name="connsiteX978" fmla="*/ 33686 w 361951"/>
              <a:gd name="connsiteY978" fmla="*/ 428914 h 512763"/>
              <a:gd name="connsiteX979" fmla="*/ 33254 w 361951"/>
              <a:gd name="connsiteY979" fmla="*/ 432089 h 512763"/>
              <a:gd name="connsiteX980" fmla="*/ 33110 w 361951"/>
              <a:gd name="connsiteY980" fmla="*/ 435697 h 512763"/>
              <a:gd name="connsiteX981" fmla="*/ 33110 w 361951"/>
              <a:gd name="connsiteY981" fmla="*/ 439449 h 512763"/>
              <a:gd name="connsiteX982" fmla="*/ 33542 w 361951"/>
              <a:gd name="connsiteY982" fmla="*/ 443346 h 512763"/>
              <a:gd name="connsiteX983" fmla="*/ 34262 w 361951"/>
              <a:gd name="connsiteY983" fmla="*/ 447387 h 512763"/>
              <a:gd name="connsiteX984" fmla="*/ 35702 w 361951"/>
              <a:gd name="connsiteY984" fmla="*/ 451428 h 512763"/>
              <a:gd name="connsiteX985" fmla="*/ 36997 w 361951"/>
              <a:gd name="connsiteY985" fmla="*/ 455613 h 512763"/>
              <a:gd name="connsiteX986" fmla="*/ 37429 w 361951"/>
              <a:gd name="connsiteY986" fmla="*/ 459654 h 512763"/>
              <a:gd name="connsiteX987" fmla="*/ 37285 w 361951"/>
              <a:gd name="connsiteY987" fmla="*/ 463695 h 512763"/>
              <a:gd name="connsiteX988" fmla="*/ 36278 w 361951"/>
              <a:gd name="connsiteY988" fmla="*/ 467736 h 512763"/>
              <a:gd name="connsiteX989" fmla="*/ 35270 w 361951"/>
              <a:gd name="connsiteY989" fmla="*/ 471488 h 512763"/>
              <a:gd name="connsiteX990" fmla="*/ 33686 w 361951"/>
              <a:gd name="connsiteY990" fmla="*/ 475240 h 512763"/>
              <a:gd name="connsiteX991" fmla="*/ 32247 w 361951"/>
              <a:gd name="connsiteY991" fmla="*/ 478848 h 512763"/>
              <a:gd name="connsiteX992" fmla="*/ 30663 w 361951"/>
              <a:gd name="connsiteY992" fmla="*/ 482601 h 512763"/>
              <a:gd name="connsiteX993" fmla="*/ 29224 w 361951"/>
              <a:gd name="connsiteY993" fmla="*/ 486353 h 512763"/>
              <a:gd name="connsiteX994" fmla="*/ 28216 w 361951"/>
              <a:gd name="connsiteY994" fmla="*/ 489961 h 512763"/>
              <a:gd name="connsiteX995" fmla="*/ 27784 w 361951"/>
              <a:gd name="connsiteY995" fmla="*/ 493280 h 512763"/>
              <a:gd name="connsiteX996" fmla="*/ 27928 w 361951"/>
              <a:gd name="connsiteY996" fmla="*/ 496599 h 512763"/>
              <a:gd name="connsiteX997" fmla="*/ 28360 w 361951"/>
              <a:gd name="connsiteY997" fmla="*/ 497177 h 512763"/>
              <a:gd name="connsiteX998" fmla="*/ 29368 w 361951"/>
              <a:gd name="connsiteY998" fmla="*/ 497898 h 512763"/>
              <a:gd name="connsiteX999" fmla="*/ 30951 w 361951"/>
              <a:gd name="connsiteY999" fmla="*/ 498476 h 512763"/>
              <a:gd name="connsiteX1000" fmla="*/ 32966 w 361951"/>
              <a:gd name="connsiteY1000" fmla="*/ 499197 h 512763"/>
              <a:gd name="connsiteX1001" fmla="*/ 35558 w 361951"/>
              <a:gd name="connsiteY1001" fmla="*/ 500063 h 512763"/>
              <a:gd name="connsiteX1002" fmla="*/ 38869 w 361951"/>
              <a:gd name="connsiteY1002" fmla="*/ 500785 h 512763"/>
              <a:gd name="connsiteX1003" fmla="*/ 42900 w 361951"/>
              <a:gd name="connsiteY1003" fmla="*/ 501651 h 512763"/>
              <a:gd name="connsiteX1004" fmla="*/ 47794 w 361951"/>
              <a:gd name="connsiteY1004" fmla="*/ 502228 h 512763"/>
              <a:gd name="connsiteX1005" fmla="*/ 53553 w 361951"/>
              <a:gd name="connsiteY1005" fmla="*/ 502805 h 512763"/>
              <a:gd name="connsiteX1006" fmla="*/ 60319 w 361951"/>
              <a:gd name="connsiteY1006" fmla="*/ 503238 h 512763"/>
              <a:gd name="connsiteX1007" fmla="*/ 67804 w 361951"/>
              <a:gd name="connsiteY1007" fmla="*/ 503815 h 512763"/>
              <a:gd name="connsiteX1008" fmla="*/ 75002 w 361951"/>
              <a:gd name="connsiteY1008" fmla="*/ 503960 h 512763"/>
              <a:gd name="connsiteX1009" fmla="*/ 82056 w 361951"/>
              <a:gd name="connsiteY1009" fmla="*/ 503960 h 512763"/>
              <a:gd name="connsiteX1010" fmla="*/ 88822 w 361951"/>
              <a:gd name="connsiteY1010" fmla="*/ 503815 h 512763"/>
              <a:gd name="connsiteX1011" fmla="*/ 95300 w 361951"/>
              <a:gd name="connsiteY1011" fmla="*/ 503671 h 512763"/>
              <a:gd name="connsiteX1012" fmla="*/ 101347 w 361951"/>
              <a:gd name="connsiteY1012" fmla="*/ 503238 h 512763"/>
              <a:gd name="connsiteX1013" fmla="*/ 106961 w 361951"/>
              <a:gd name="connsiteY1013" fmla="*/ 502805 h 512763"/>
              <a:gd name="connsiteX1014" fmla="*/ 112000 w 361951"/>
              <a:gd name="connsiteY1014" fmla="*/ 502517 h 512763"/>
              <a:gd name="connsiteX1015" fmla="*/ 116174 w 361951"/>
              <a:gd name="connsiteY1015" fmla="*/ 501939 h 512763"/>
              <a:gd name="connsiteX1016" fmla="*/ 119485 w 361951"/>
              <a:gd name="connsiteY1016" fmla="*/ 501362 h 512763"/>
              <a:gd name="connsiteX1017" fmla="*/ 121645 w 361951"/>
              <a:gd name="connsiteY1017" fmla="*/ 500640 h 512763"/>
              <a:gd name="connsiteX1018" fmla="*/ 123516 w 361951"/>
              <a:gd name="connsiteY1018" fmla="*/ 499342 h 512763"/>
              <a:gd name="connsiteX1019" fmla="*/ 124668 w 361951"/>
              <a:gd name="connsiteY1019" fmla="*/ 497898 h 512763"/>
              <a:gd name="connsiteX1020" fmla="*/ 125532 w 361951"/>
              <a:gd name="connsiteY1020" fmla="*/ 495301 h 512763"/>
              <a:gd name="connsiteX1021" fmla="*/ 125820 w 361951"/>
              <a:gd name="connsiteY1021" fmla="*/ 492703 h 512763"/>
              <a:gd name="connsiteX1022" fmla="*/ 125820 w 361951"/>
              <a:gd name="connsiteY1022" fmla="*/ 489528 h 512763"/>
              <a:gd name="connsiteX1023" fmla="*/ 125532 w 361951"/>
              <a:gd name="connsiteY1023" fmla="*/ 486642 h 512763"/>
              <a:gd name="connsiteX1024" fmla="*/ 124812 w 361951"/>
              <a:gd name="connsiteY1024" fmla="*/ 483467 h 512763"/>
              <a:gd name="connsiteX1025" fmla="*/ 124092 w 361951"/>
              <a:gd name="connsiteY1025" fmla="*/ 480580 h 512763"/>
              <a:gd name="connsiteX1026" fmla="*/ 123228 w 361951"/>
              <a:gd name="connsiteY1026" fmla="*/ 477838 h 512763"/>
              <a:gd name="connsiteX1027" fmla="*/ 122509 w 361951"/>
              <a:gd name="connsiteY1027" fmla="*/ 475673 h 512763"/>
              <a:gd name="connsiteX1028" fmla="*/ 121933 w 361951"/>
              <a:gd name="connsiteY1028" fmla="*/ 473942 h 512763"/>
              <a:gd name="connsiteX1029" fmla="*/ 121645 w 361951"/>
              <a:gd name="connsiteY1029" fmla="*/ 472643 h 512763"/>
              <a:gd name="connsiteX1030" fmla="*/ 121645 w 361951"/>
              <a:gd name="connsiteY1030" fmla="*/ 471199 h 512763"/>
              <a:gd name="connsiteX1031" fmla="*/ 122221 w 361951"/>
              <a:gd name="connsiteY1031" fmla="*/ 467303 h 512763"/>
              <a:gd name="connsiteX1032" fmla="*/ 122077 w 361951"/>
              <a:gd name="connsiteY1032" fmla="*/ 463695 h 512763"/>
              <a:gd name="connsiteX1033" fmla="*/ 121213 w 361951"/>
              <a:gd name="connsiteY1033" fmla="*/ 460087 h 512763"/>
              <a:gd name="connsiteX1034" fmla="*/ 120205 w 361951"/>
              <a:gd name="connsiteY1034" fmla="*/ 457056 h 512763"/>
              <a:gd name="connsiteX1035" fmla="*/ 118766 w 361951"/>
              <a:gd name="connsiteY1035" fmla="*/ 454170 h 512763"/>
              <a:gd name="connsiteX1036" fmla="*/ 117182 w 361951"/>
              <a:gd name="connsiteY1036" fmla="*/ 451716 h 512763"/>
              <a:gd name="connsiteX1037" fmla="*/ 115887 w 361951"/>
              <a:gd name="connsiteY1037" fmla="*/ 449552 h 512763"/>
              <a:gd name="connsiteX1038" fmla="*/ 114303 w 361951"/>
              <a:gd name="connsiteY1038" fmla="*/ 447820 h 512763"/>
              <a:gd name="connsiteX1039" fmla="*/ 113151 w 361951"/>
              <a:gd name="connsiteY1039" fmla="*/ 446377 h 512763"/>
              <a:gd name="connsiteX1040" fmla="*/ 112288 w 361951"/>
              <a:gd name="connsiteY1040" fmla="*/ 445655 h 512763"/>
              <a:gd name="connsiteX1041" fmla="*/ 112000 w 361951"/>
              <a:gd name="connsiteY1041" fmla="*/ 445366 h 512763"/>
              <a:gd name="connsiteX1042" fmla="*/ 110992 w 361951"/>
              <a:gd name="connsiteY1042" fmla="*/ 444356 h 512763"/>
              <a:gd name="connsiteX1043" fmla="*/ 110560 w 361951"/>
              <a:gd name="connsiteY1043" fmla="*/ 443057 h 512763"/>
              <a:gd name="connsiteX1044" fmla="*/ 110416 w 361951"/>
              <a:gd name="connsiteY1044" fmla="*/ 441759 h 512763"/>
              <a:gd name="connsiteX1045" fmla="*/ 110416 w 361951"/>
              <a:gd name="connsiteY1045" fmla="*/ 440893 h 512763"/>
              <a:gd name="connsiteX1046" fmla="*/ 110560 w 361951"/>
              <a:gd name="connsiteY1046" fmla="*/ 439161 h 512763"/>
              <a:gd name="connsiteX1047" fmla="*/ 110848 w 361951"/>
              <a:gd name="connsiteY1047" fmla="*/ 436563 h 512763"/>
              <a:gd name="connsiteX1048" fmla="*/ 110992 w 361951"/>
              <a:gd name="connsiteY1048" fmla="*/ 432811 h 512763"/>
              <a:gd name="connsiteX1049" fmla="*/ 111568 w 361951"/>
              <a:gd name="connsiteY1049" fmla="*/ 428337 h 512763"/>
              <a:gd name="connsiteX1050" fmla="*/ 112000 w 361951"/>
              <a:gd name="connsiteY1050" fmla="*/ 422853 h 512763"/>
              <a:gd name="connsiteX1051" fmla="*/ 112575 w 361951"/>
              <a:gd name="connsiteY1051" fmla="*/ 416647 h 512763"/>
              <a:gd name="connsiteX1052" fmla="*/ 113295 w 361951"/>
              <a:gd name="connsiteY1052" fmla="*/ 409720 h 512763"/>
              <a:gd name="connsiteX1053" fmla="*/ 114159 w 361951"/>
              <a:gd name="connsiteY1053" fmla="*/ 402215 h 512763"/>
              <a:gd name="connsiteX1054" fmla="*/ 115023 w 361951"/>
              <a:gd name="connsiteY1054" fmla="*/ 394133 h 512763"/>
              <a:gd name="connsiteX1055" fmla="*/ 116174 w 361951"/>
              <a:gd name="connsiteY1055" fmla="*/ 385474 h 512763"/>
              <a:gd name="connsiteX1056" fmla="*/ 117470 w 361951"/>
              <a:gd name="connsiteY1056" fmla="*/ 376382 h 512763"/>
              <a:gd name="connsiteX1057" fmla="*/ 118766 w 361951"/>
              <a:gd name="connsiteY1057" fmla="*/ 366857 h 512763"/>
              <a:gd name="connsiteX1058" fmla="*/ 120349 w 361951"/>
              <a:gd name="connsiteY1058" fmla="*/ 357044 h 512763"/>
              <a:gd name="connsiteX1059" fmla="*/ 122077 w 361951"/>
              <a:gd name="connsiteY1059" fmla="*/ 346941 h 512763"/>
              <a:gd name="connsiteX1060" fmla="*/ 123948 w 361951"/>
              <a:gd name="connsiteY1060" fmla="*/ 336550 h 512763"/>
              <a:gd name="connsiteX1061" fmla="*/ 125964 w 361951"/>
              <a:gd name="connsiteY1061" fmla="*/ 326015 h 512763"/>
              <a:gd name="connsiteX1062" fmla="*/ 128123 w 361951"/>
              <a:gd name="connsiteY1062" fmla="*/ 315480 h 512763"/>
              <a:gd name="connsiteX1063" fmla="*/ 130570 w 361951"/>
              <a:gd name="connsiteY1063" fmla="*/ 304656 h 512763"/>
              <a:gd name="connsiteX1064" fmla="*/ 133018 w 361951"/>
              <a:gd name="connsiteY1064" fmla="*/ 294121 h 512763"/>
              <a:gd name="connsiteX1065" fmla="*/ 128699 w 361951"/>
              <a:gd name="connsiteY1065" fmla="*/ 298595 h 512763"/>
              <a:gd name="connsiteX1066" fmla="*/ 123660 w 361951"/>
              <a:gd name="connsiteY1066" fmla="*/ 303069 h 512763"/>
              <a:gd name="connsiteX1067" fmla="*/ 117758 w 361951"/>
              <a:gd name="connsiteY1067" fmla="*/ 307110 h 512763"/>
              <a:gd name="connsiteX1068" fmla="*/ 111136 w 361951"/>
              <a:gd name="connsiteY1068" fmla="*/ 311006 h 512763"/>
              <a:gd name="connsiteX1069" fmla="*/ 110560 w 361951"/>
              <a:gd name="connsiteY1069" fmla="*/ 311439 h 512763"/>
              <a:gd name="connsiteX1070" fmla="*/ 109984 w 361951"/>
              <a:gd name="connsiteY1070" fmla="*/ 311583 h 512763"/>
              <a:gd name="connsiteX1071" fmla="*/ 109120 w 361951"/>
              <a:gd name="connsiteY1071" fmla="*/ 311728 h 512763"/>
              <a:gd name="connsiteX1072" fmla="*/ 107681 w 361951"/>
              <a:gd name="connsiteY1072" fmla="*/ 311439 h 512763"/>
              <a:gd name="connsiteX1073" fmla="*/ 106385 w 361951"/>
              <a:gd name="connsiteY1073" fmla="*/ 310573 h 512763"/>
              <a:gd name="connsiteX1074" fmla="*/ 105234 w 361951"/>
              <a:gd name="connsiteY1074" fmla="*/ 309419 h 512763"/>
              <a:gd name="connsiteX1075" fmla="*/ 104802 w 361951"/>
              <a:gd name="connsiteY1075" fmla="*/ 307687 h 512763"/>
              <a:gd name="connsiteX1076" fmla="*/ 104946 w 361951"/>
              <a:gd name="connsiteY1076" fmla="*/ 305955 h 512763"/>
              <a:gd name="connsiteX1077" fmla="*/ 105809 w 361951"/>
              <a:gd name="connsiteY1077" fmla="*/ 304512 h 512763"/>
              <a:gd name="connsiteX1078" fmla="*/ 107105 w 361951"/>
              <a:gd name="connsiteY1078" fmla="*/ 303213 h 512763"/>
              <a:gd name="connsiteX1079" fmla="*/ 113007 w 361951"/>
              <a:gd name="connsiteY1079" fmla="*/ 299894 h 512763"/>
              <a:gd name="connsiteX1080" fmla="*/ 118334 w 361951"/>
              <a:gd name="connsiteY1080" fmla="*/ 295997 h 512763"/>
              <a:gd name="connsiteX1081" fmla="*/ 123084 w 361951"/>
              <a:gd name="connsiteY1081" fmla="*/ 291956 h 512763"/>
              <a:gd name="connsiteX1082" fmla="*/ 127115 w 361951"/>
              <a:gd name="connsiteY1082" fmla="*/ 287627 h 512763"/>
              <a:gd name="connsiteX1083" fmla="*/ 130714 w 361951"/>
              <a:gd name="connsiteY1083" fmla="*/ 283441 h 512763"/>
              <a:gd name="connsiteX1084" fmla="*/ 133737 w 361951"/>
              <a:gd name="connsiteY1084" fmla="*/ 279256 h 512763"/>
              <a:gd name="connsiteX1085" fmla="*/ 136185 w 361951"/>
              <a:gd name="connsiteY1085" fmla="*/ 275360 h 512763"/>
              <a:gd name="connsiteX1086" fmla="*/ 138200 w 361951"/>
              <a:gd name="connsiteY1086" fmla="*/ 271607 h 512763"/>
              <a:gd name="connsiteX1087" fmla="*/ 139928 w 361951"/>
              <a:gd name="connsiteY1087" fmla="*/ 268288 h 512763"/>
              <a:gd name="connsiteX1088" fmla="*/ 141223 w 361951"/>
              <a:gd name="connsiteY1088" fmla="*/ 265402 h 512763"/>
              <a:gd name="connsiteX1089" fmla="*/ 144390 w 361951"/>
              <a:gd name="connsiteY1089" fmla="*/ 252846 h 512763"/>
              <a:gd name="connsiteX1090" fmla="*/ 146838 w 361951"/>
              <a:gd name="connsiteY1090" fmla="*/ 240867 h 512763"/>
              <a:gd name="connsiteX1091" fmla="*/ 148565 w 361951"/>
              <a:gd name="connsiteY1091" fmla="*/ 229178 h 512763"/>
              <a:gd name="connsiteX1092" fmla="*/ 149717 w 361951"/>
              <a:gd name="connsiteY1092" fmla="*/ 217921 h 512763"/>
              <a:gd name="connsiteX1093" fmla="*/ 150293 w 361951"/>
              <a:gd name="connsiteY1093" fmla="*/ 207241 h 512763"/>
              <a:gd name="connsiteX1094" fmla="*/ 150293 w 361951"/>
              <a:gd name="connsiteY1094" fmla="*/ 196995 h 512763"/>
              <a:gd name="connsiteX1095" fmla="*/ 150005 w 361951"/>
              <a:gd name="connsiteY1095" fmla="*/ 187325 h 512763"/>
              <a:gd name="connsiteX1096" fmla="*/ 149429 w 361951"/>
              <a:gd name="connsiteY1096" fmla="*/ 178233 h 512763"/>
              <a:gd name="connsiteX1097" fmla="*/ 148421 w 361951"/>
              <a:gd name="connsiteY1097" fmla="*/ 169863 h 512763"/>
              <a:gd name="connsiteX1098" fmla="*/ 147413 w 361951"/>
              <a:gd name="connsiteY1098" fmla="*/ 162214 h 512763"/>
              <a:gd name="connsiteX1099" fmla="*/ 146118 w 361951"/>
              <a:gd name="connsiteY1099" fmla="*/ 155287 h 512763"/>
              <a:gd name="connsiteX1100" fmla="*/ 144822 w 361951"/>
              <a:gd name="connsiteY1100" fmla="*/ 149081 h 512763"/>
              <a:gd name="connsiteX1101" fmla="*/ 143814 w 361951"/>
              <a:gd name="connsiteY1101" fmla="*/ 143741 h 512763"/>
              <a:gd name="connsiteX1102" fmla="*/ 142663 w 361951"/>
              <a:gd name="connsiteY1102" fmla="*/ 139412 h 512763"/>
              <a:gd name="connsiteX1103" fmla="*/ 141943 w 361951"/>
              <a:gd name="connsiteY1103" fmla="*/ 135948 h 512763"/>
              <a:gd name="connsiteX1104" fmla="*/ 141511 w 361951"/>
              <a:gd name="connsiteY1104" fmla="*/ 133350 h 512763"/>
              <a:gd name="connsiteX1105" fmla="*/ 141367 w 361951"/>
              <a:gd name="connsiteY1105" fmla="*/ 131185 h 512763"/>
              <a:gd name="connsiteX1106" fmla="*/ 141511 w 361951"/>
              <a:gd name="connsiteY1106" fmla="*/ 129454 h 512763"/>
              <a:gd name="connsiteX1107" fmla="*/ 141943 w 361951"/>
              <a:gd name="connsiteY1107" fmla="*/ 128155 h 512763"/>
              <a:gd name="connsiteX1108" fmla="*/ 142807 w 361951"/>
              <a:gd name="connsiteY1108" fmla="*/ 127000 h 512763"/>
              <a:gd name="connsiteX1109" fmla="*/ 143814 w 361951"/>
              <a:gd name="connsiteY1109" fmla="*/ 125701 h 512763"/>
              <a:gd name="connsiteX1110" fmla="*/ 144822 w 361951"/>
              <a:gd name="connsiteY1110" fmla="*/ 123825 h 512763"/>
              <a:gd name="connsiteX1111" fmla="*/ 146118 w 361951"/>
              <a:gd name="connsiteY1111" fmla="*/ 121227 h 512763"/>
              <a:gd name="connsiteX1112" fmla="*/ 147413 w 361951"/>
              <a:gd name="connsiteY1112" fmla="*/ 118052 h 512763"/>
              <a:gd name="connsiteX1113" fmla="*/ 148565 w 361951"/>
              <a:gd name="connsiteY1113" fmla="*/ 114589 h 512763"/>
              <a:gd name="connsiteX1114" fmla="*/ 149861 w 361951"/>
              <a:gd name="connsiteY1114" fmla="*/ 110981 h 512763"/>
              <a:gd name="connsiteX1115" fmla="*/ 150724 w 361951"/>
              <a:gd name="connsiteY1115" fmla="*/ 107517 h 512763"/>
              <a:gd name="connsiteX1116" fmla="*/ 151732 w 361951"/>
              <a:gd name="connsiteY1116" fmla="*/ 103909 h 512763"/>
              <a:gd name="connsiteX1117" fmla="*/ 152164 w 361951"/>
              <a:gd name="connsiteY1117" fmla="*/ 100590 h 512763"/>
              <a:gd name="connsiteX1118" fmla="*/ 152308 w 361951"/>
              <a:gd name="connsiteY1118" fmla="*/ 97848 h 512763"/>
              <a:gd name="connsiteX1119" fmla="*/ 152452 w 361951"/>
              <a:gd name="connsiteY1119" fmla="*/ 95683 h 512763"/>
              <a:gd name="connsiteX1120" fmla="*/ 152740 w 361951"/>
              <a:gd name="connsiteY1120" fmla="*/ 92797 h 512763"/>
              <a:gd name="connsiteX1121" fmla="*/ 153172 w 361951"/>
              <a:gd name="connsiteY1121" fmla="*/ 89044 h 512763"/>
              <a:gd name="connsiteX1122" fmla="*/ 153604 w 361951"/>
              <a:gd name="connsiteY1122" fmla="*/ 84715 h 512763"/>
              <a:gd name="connsiteX1123" fmla="*/ 154179 w 361951"/>
              <a:gd name="connsiteY1123" fmla="*/ 79808 h 512763"/>
              <a:gd name="connsiteX1124" fmla="*/ 155043 w 361951"/>
              <a:gd name="connsiteY1124" fmla="*/ 74324 h 512763"/>
              <a:gd name="connsiteX1125" fmla="*/ 155619 w 361951"/>
              <a:gd name="connsiteY1125" fmla="*/ 68840 h 512763"/>
              <a:gd name="connsiteX1126" fmla="*/ 156483 w 361951"/>
              <a:gd name="connsiteY1126" fmla="*/ 62923 h 512763"/>
              <a:gd name="connsiteX1127" fmla="*/ 157347 w 361951"/>
              <a:gd name="connsiteY1127" fmla="*/ 56573 h 512763"/>
              <a:gd name="connsiteX1128" fmla="*/ 158210 w 361951"/>
              <a:gd name="connsiteY1128" fmla="*/ 50511 h 512763"/>
              <a:gd name="connsiteX1129" fmla="*/ 159074 w 361951"/>
              <a:gd name="connsiteY1129" fmla="*/ 44450 h 512763"/>
              <a:gd name="connsiteX1130" fmla="*/ 159938 w 361951"/>
              <a:gd name="connsiteY1130" fmla="*/ 38389 h 512763"/>
              <a:gd name="connsiteX1131" fmla="*/ 160658 w 361951"/>
              <a:gd name="connsiteY1131" fmla="*/ 32760 h 512763"/>
              <a:gd name="connsiteX1132" fmla="*/ 161521 w 361951"/>
              <a:gd name="connsiteY1132" fmla="*/ 27421 h 512763"/>
              <a:gd name="connsiteX1133" fmla="*/ 162241 w 361951"/>
              <a:gd name="connsiteY1133" fmla="*/ 22514 h 512763"/>
              <a:gd name="connsiteX1134" fmla="*/ 162961 w 361951"/>
              <a:gd name="connsiteY1134" fmla="*/ 18328 h 512763"/>
              <a:gd name="connsiteX1135" fmla="*/ 163537 w 361951"/>
              <a:gd name="connsiteY1135" fmla="*/ 14721 h 512763"/>
              <a:gd name="connsiteX1136" fmla="*/ 163825 w 361951"/>
              <a:gd name="connsiteY1136" fmla="*/ 11690 h 512763"/>
              <a:gd name="connsiteX1137" fmla="*/ 164113 w 361951"/>
              <a:gd name="connsiteY1137" fmla="*/ 9814 h 512763"/>
              <a:gd name="connsiteX1138" fmla="*/ 164257 w 361951"/>
              <a:gd name="connsiteY1138" fmla="*/ 8803 h 512763"/>
              <a:gd name="connsiteX1139" fmla="*/ 164976 w 361951"/>
              <a:gd name="connsiteY1139" fmla="*/ 7216 h 512763"/>
              <a:gd name="connsiteX1140" fmla="*/ 166128 w 361951"/>
              <a:gd name="connsiteY1140" fmla="*/ 5917 h 512763"/>
              <a:gd name="connsiteX1141" fmla="*/ 167568 w 361951"/>
              <a:gd name="connsiteY1141" fmla="*/ 5196 h 512763"/>
              <a:gd name="connsiteX1142" fmla="*/ 169439 w 361951"/>
              <a:gd name="connsiteY1142" fmla="*/ 5051 h 512763"/>
              <a:gd name="connsiteX1143" fmla="*/ 171023 w 361951"/>
              <a:gd name="connsiteY1143" fmla="*/ 5628 h 512763"/>
              <a:gd name="connsiteX1144" fmla="*/ 172174 w 361951"/>
              <a:gd name="connsiteY1144" fmla="*/ 6927 h 512763"/>
              <a:gd name="connsiteX1145" fmla="*/ 173038 w 361951"/>
              <a:gd name="connsiteY1145" fmla="*/ 8226 h 512763"/>
              <a:gd name="connsiteX1146" fmla="*/ 173038 w 361951"/>
              <a:gd name="connsiteY1146" fmla="*/ 10102 h 512763"/>
              <a:gd name="connsiteX1147" fmla="*/ 172318 w 361951"/>
              <a:gd name="connsiteY1147" fmla="*/ 14143 h 512763"/>
              <a:gd name="connsiteX1148" fmla="*/ 171742 w 361951"/>
              <a:gd name="connsiteY1148" fmla="*/ 19050 h 512763"/>
              <a:gd name="connsiteX1149" fmla="*/ 170879 w 361951"/>
              <a:gd name="connsiteY1149" fmla="*/ 24534 h 512763"/>
              <a:gd name="connsiteX1150" fmla="*/ 170015 w 361951"/>
              <a:gd name="connsiteY1150" fmla="*/ 30307 h 512763"/>
              <a:gd name="connsiteX1151" fmla="*/ 169151 w 361951"/>
              <a:gd name="connsiteY1151" fmla="*/ 36368 h 512763"/>
              <a:gd name="connsiteX1152" fmla="*/ 168143 w 361951"/>
              <a:gd name="connsiteY1152" fmla="*/ 42718 h 512763"/>
              <a:gd name="connsiteX1153" fmla="*/ 167280 w 361951"/>
              <a:gd name="connsiteY1153" fmla="*/ 49357 h 512763"/>
              <a:gd name="connsiteX1154" fmla="*/ 166272 w 361951"/>
              <a:gd name="connsiteY1154" fmla="*/ 55707 h 512763"/>
              <a:gd name="connsiteX1155" fmla="*/ 165408 w 361951"/>
              <a:gd name="connsiteY1155" fmla="*/ 62057 h 512763"/>
              <a:gd name="connsiteX1156" fmla="*/ 164544 w 361951"/>
              <a:gd name="connsiteY1156" fmla="*/ 68263 h 512763"/>
              <a:gd name="connsiteX1157" fmla="*/ 163825 w 361951"/>
              <a:gd name="connsiteY1157" fmla="*/ 74180 h 512763"/>
              <a:gd name="connsiteX1158" fmla="*/ 163105 w 361951"/>
              <a:gd name="connsiteY1158" fmla="*/ 79808 h 512763"/>
              <a:gd name="connsiteX1159" fmla="*/ 162385 w 361951"/>
              <a:gd name="connsiteY1159" fmla="*/ 84859 h 512763"/>
              <a:gd name="connsiteX1160" fmla="*/ 161953 w 361951"/>
              <a:gd name="connsiteY1160" fmla="*/ 89189 h 512763"/>
              <a:gd name="connsiteX1161" fmla="*/ 161521 w 361951"/>
              <a:gd name="connsiteY1161" fmla="*/ 92941 h 512763"/>
              <a:gd name="connsiteX1162" fmla="*/ 161377 w 361951"/>
              <a:gd name="connsiteY1162" fmla="*/ 95683 h 512763"/>
              <a:gd name="connsiteX1163" fmla="*/ 161233 w 361951"/>
              <a:gd name="connsiteY1163" fmla="*/ 97848 h 512763"/>
              <a:gd name="connsiteX1164" fmla="*/ 161089 w 361951"/>
              <a:gd name="connsiteY1164" fmla="*/ 101167 h 512763"/>
              <a:gd name="connsiteX1165" fmla="*/ 160370 w 361951"/>
              <a:gd name="connsiteY1165" fmla="*/ 105064 h 512763"/>
              <a:gd name="connsiteX1166" fmla="*/ 159362 w 361951"/>
              <a:gd name="connsiteY1166" fmla="*/ 109249 h 512763"/>
              <a:gd name="connsiteX1167" fmla="*/ 158066 w 361951"/>
              <a:gd name="connsiteY1167" fmla="*/ 113723 h 512763"/>
              <a:gd name="connsiteX1168" fmla="*/ 156627 w 361951"/>
              <a:gd name="connsiteY1168" fmla="*/ 118052 h 512763"/>
              <a:gd name="connsiteX1169" fmla="*/ 155043 w 361951"/>
              <a:gd name="connsiteY1169" fmla="*/ 122238 h 512763"/>
              <a:gd name="connsiteX1170" fmla="*/ 153460 w 361951"/>
              <a:gd name="connsiteY1170" fmla="*/ 125990 h 512763"/>
              <a:gd name="connsiteX1171" fmla="*/ 151732 w 361951"/>
              <a:gd name="connsiteY1171" fmla="*/ 129309 h 512763"/>
              <a:gd name="connsiteX1172" fmla="*/ 150149 w 361951"/>
              <a:gd name="connsiteY1172" fmla="*/ 131907 h 512763"/>
              <a:gd name="connsiteX1173" fmla="*/ 150437 w 361951"/>
              <a:gd name="connsiteY1173" fmla="*/ 133495 h 512763"/>
              <a:gd name="connsiteX1174" fmla="*/ 150724 w 361951"/>
              <a:gd name="connsiteY1174" fmla="*/ 135371 h 512763"/>
              <a:gd name="connsiteX1175" fmla="*/ 151300 w 361951"/>
              <a:gd name="connsiteY1175" fmla="*/ 137391 h 512763"/>
              <a:gd name="connsiteX1176" fmla="*/ 152308 w 361951"/>
              <a:gd name="connsiteY1176" fmla="*/ 141721 h 512763"/>
              <a:gd name="connsiteX1177" fmla="*/ 153460 w 361951"/>
              <a:gd name="connsiteY1177" fmla="*/ 146916 h 512763"/>
              <a:gd name="connsiteX1178" fmla="*/ 154611 w 361951"/>
              <a:gd name="connsiteY1178" fmla="*/ 152833 h 512763"/>
              <a:gd name="connsiteX1179" fmla="*/ 155763 w 361951"/>
              <a:gd name="connsiteY1179" fmla="*/ 159472 h 512763"/>
              <a:gd name="connsiteX1180" fmla="*/ 156771 w 361951"/>
              <a:gd name="connsiteY1180" fmla="*/ 166832 h 512763"/>
              <a:gd name="connsiteX1181" fmla="*/ 157922 w 361951"/>
              <a:gd name="connsiteY1181" fmla="*/ 174914 h 512763"/>
              <a:gd name="connsiteX1182" fmla="*/ 158498 w 361951"/>
              <a:gd name="connsiteY1182" fmla="*/ 183717 h 512763"/>
              <a:gd name="connsiteX1183" fmla="*/ 159074 w 361951"/>
              <a:gd name="connsiteY1183" fmla="*/ 193098 h 512763"/>
              <a:gd name="connsiteX1184" fmla="*/ 159218 w 361951"/>
              <a:gd name="connsiteY1184" fmla="*/ 202912 h 512763"/>
              <a:gd name="connsiteX1185" fmla="*/ 158930 w 361951"/>
              <a:gd name="connsiteY1185" fmla="*/ 213158 h 512763"/>
              <a:gd name="connsiteX1186" fmla="*/ 158066 w 361951"/>
              <a:gd name="connsiteY1186" fmla="*/ 224126 h 512763"/>
              <a:gd name="connsiteX1187" fmla="*/ 156627 w 361951"/>
              <a:gd name="connsiteY1187" fmla="*/ 235239 h 512763"/>
              <a:gd name="connsiteX1188" fmla="*/ 154611 w 361951"/>
              <a:gd name="connsiteY1188" fmla="*/ 246929 h 512763"/>
              <a:gd name="connsiteX1189" fmla="*/ 152020 w 361951"/>
              <a:gd name="connsiteY1189" fmla="*/ 259052 h 512763"/>
              <a:gd name="connsiteX1190" fmla="*/ 148565 w 361951"/>
              <a:gd name="connsiteY1190" fmla="*/ 271319 h 512763"/>
              <a:gd name="connsiteX1191" fmla="*/ 145542 w 361951"/>
              <a:gd name="connsiteY1191" fmla="*/ 281854 h 512763"/>
              <a:gd name="connsiteX1192" fmla="*/ 142519 w 361951"/>
              <a:gd name="connsiteY1192" fmla="*/ 292533 h 512763"/>
              <a:gd name="connsiteX1193" fmla="*/ 139928 w 361951"/>
              <a:gd name="connsiteY1193" fmla="*/ 303357 h 512763"/>
              <a:gd name="connsiteX1194" fmla="*/ 137480 w 361951"/>
              <a:gd name="connsiteY1194" fmla="*/ 314181 h 512763"/>
              <a:gd name="connsiteX1195" fmla="*/ 135033 w 361951"/>
              <a:gd name="connsiteY1195" fmla="*/ 325149 h 512763"/>
              <a:gd name="connsiteX1196" fmla="*/ 133018 w 361951"/>
              <a:gd name="connsiteY1196" fmla="*/ 335829 h 512763"/>
              <a:gd name="connsiteX1197" fmla="*/ 131002 w 361951"/>
              <a:gd name="connsiteY1197" fmla="*/ 346364 h 512763"/>
              <a:gd name="connsiteX1198" fmla="*/ 129419 w 361951"/>
              <a:gd name="connsiteY1198" fmla="*/ 356755 h 512763"/>
              <a:gd name="connsiteX1199" fmla="*/ 127835 w 361951"/>
              <a:gd name="connsiteY1199" fmla="*/ 366713 h 512763"/>
              <a:gd name="connsiteX1200" fmla="*/ 126252 w 361951"/>
              <a:gd name="connsiteY1200" fmla="*/ 376527 h 512763"/>
              <a:gd name="connsiteX1201" fmla="*/ 124956 w 361951"/>
              <a:gd name="connsiteY1201" fmla="*/ 385763 h 512763"/>
              <a:gd name="connsiteX1202" fmla="*/ 123948 w 361951"/>
              <a:gd name="connsiteY1202" fmla="*/ 394566 h 512763"/>
              <a:gd name="connsiteX1203" fmla="*/ 122940 w 361951"/>
              <a:gd name="connsiteY1203" fmla="*/ 402937 h 512763"/>
              <a:gd name="connsiteX1204" fmla="*/ 122077 w 361951"/>
              <a:gd name="connsiteY1204" fmla="*/ 410586 h 512763"/>
              <a:gd name="connsiteX1205" fmla="*/ 121213 w 361951"/>
              <a:gd name="connsiteY1205" fmla="*/ 417513 h 512763"/>
              <a:gd name="connsiteX1206" fmla="*/ 120637 w 361951"/>
              <a:gd name="connsiteY1206" fmla="*/ 423719 h 512763"/>
              <a:gd name="connsiteX1207" fmla="*/ 120205 w 361951"/>
              <a:gd name="connsiteY1207" fmla="*/ 429203 h 512763"/>
              <a:gd name="connsiteX1208" fmla="*/ 119917 w 361951"/>
              <a:gd name="connsiteY1208" fmla="*/ 433965 h 512763"/>
              <a:gd name="connsiteX1209" fmla="*/ 119629 w 361951"/>
              <a:gd name="connsiteY1209" fmla="*/ 437573 h 512763"/>
              <a:gd name="connsiteX1210" fmla="*/ 119485 w 361951"/>
              <a:gd name="connsiteY1210" fmla="*/ 440171 h 512763"/>
              <a:gd name="connsiteX1211" fmla="*/ 120925 w 361951"/>
              <a:gd name="connsiteY1211" fmla="*/ 441903 h 512763"/>
              <a:gd name="connsiteX1212" fmla="*/ 122653 w 361951"/>
              <a:gd name="connsiteY1212" fmla="*/ 444068 h 512763"/>
              <a:gd name="connsiteX1213" fmla="*/ 124668 w 361951"/>
              <a:gd name="connsiteY1213" fmla="*/ 446665 h 512763"/>
              <a:gd name="connsiteX1214" fmla="*/ 126539 w 361951"/>
              <a:gd name="connsiteY1214" fmla="*/ 449985 h 512763"/>
              <a:gd name="connsiteX1215" fmla="*/ 128411 w 361951"/>
              <a:gd name="connsiteY1215" fmla="*/ 453593 h 512763"/>
              <a:gd name="connsiteX1216" fmla="*/ 129850 w 361951"/>
              <a:gd name="connsiteY1216" fmla="*/ 457634 h 512763"/>
              <a:gd name="connsiteX1217" fmla="*/ 130714 w 361951"/>
              <a:gd name="connsiteY1217" fmla="*/ 461963 h 512763"/>
              <a:gd name="connsiteX1218" fmla="*/ 131002 w 361951"/>
              <a:gd name="connsiteY1218" fmla="*/ 466726 h 512763"/>
              <a:gd name="connsiteX1219" fmla="*/ 130426 w 361951"/>
              <a:gd name="connsiteY1219" fmla="*/ 471777 h 512763"/>
              <a:gd name="connsiteX1220" fmla="*/ 131290 w 361951"/>
              <a:gd name="connsiteY1220" fmla="*/ 473653 h 512763"/>
              <a:gd name="connsiteX1221" fmla="*/ 132154 w 361951"/>
              <a:gd name="connsiteY1221" fmla="*/ 476395 h 512763"/>
              <a:gd name="connsiteX1222" fmla="*/ 132874 w 361951"/>
              <a:gd name="connsiteY1222" fmla="*/ 479426 h 512763"/>
              <a:gd name="connsiteX1223" fmla="*/ 133881 w 361951"/>
              <a:gd name="connsiteY1223" fmla="*/ 483034 h 512763"/>
              <a:gd name="connsiteX1224" fmla="*/ 134313 w 361951"/>
              <a:gd name="connsiteY1224" fmla="*/ 486786 h 512763"/>
              <a:gd name="connsiteX1225" fmla="*/ 134601 w 361951"/>
              <a:gd name="connsiteY1225" fmla="*/ 490682 h 512763"/>
              <a:gd name="connsiteX1226" fmla="*/ 134457 w 361951"/>
              <a:gd name="connsiteY1226" fmla="*/ 494579 h 512763"/>
              <a:gd name="connsiteX1227" fmla="*/ 133881 w 361951"/>
              <a:gd name="connsiteY1227" fmla="*/ 498331 h 512763"/>
              <a:gd name="connsiteX1228" fmla="*/ 132442 w 361951"/>
              <a:gd name="connsiteY1228" fmla="*/ 501939 h 512763"/>
              <a:gd name="connsiteX1229" fmla="*/ 130426 w 361951"/>
              <a:gd name="connsiteY1229" fmla="*/ 504826 h 512763"/>
              <a:gd name="connsiteX1230" fmla="*/ 127835 w 361951"/>
              <a:gd name="connsiteY1230" fmla="*/ 507135 h 512763"/>
              <a:gd name="connsiteX1231" fmla="*/ 124668 w 361951"/>
              <a:gd name="connsiteY1231" fmla="*/ 508867 h 512763"/>
              <a:gd name="connsiteX1232" fmla="*/ 121069 w 361951"/>
              <a:gd name="connsiteY1232" fmla="*/ 510021 h 512763"/>
              <a:gd name="connsiteX1233" fmla="*/ 117470 w 361951"/>
              <a:gd name="connsiteY1233" fmla="*/ 510598 h 512763"/>
              <a:gd name="connsiteX1234" fmla="*/ 112719 w 361951"/>
              <a:gd name="connsiteY1234" fmla="*/ 511320 h 512763"/>
              <a:gd name="connsiteX1235" fmla="*/ 107249 w 361951"/>
              <a:gd name="connsiteY1235" fmla="*/ 511753 h 512763"/>
              <a:gd name="connsiteX1236" fmla="*/ 101203 w 361951"/>
              <a:gd name="connsiteY1236" fmla="*/ 512186 h 512763"/>
              <a:gd name="connsiteX1237" fmla="*/ 94437 w 361951"/>
              <a:gd name="connsiteY1237" fmla="*/ 512475 h 512763"/>
              <a:gd name="connsiteX1238" fmla="*/ 87239 w 361951"/>
              <a:gd name="connsiteY1238" fmla="*/ 512619 h 512763"/>
              <a:gd name="connsiteX1239" fmla="*/ 79753 w 361951"/>
              <a:gd name="connsiteY1239" fmla="*/ 512763 h 512763"/>
              <a:gd name="connsiteX1240" fmla="*/ 65789 w 361951"/>
              <a:gd name="connsiteY1240" fmla="*/ 512475 h 512763"/>
              <a:gd name="connsiteX1241" fmla="*/ 58015 w 361951"/>
              <a:gd name="connsiteY1241" fmla="*/ 512042 h 512763"/>
              <a:gd name="connsiteX1242" fmla="*/ 51105 w 361951"/>
              <a:gd name="connsiteY1242" fmla="*/ 511609 h 512763"/>
              <a:gd name="connsiteX1243" fmla="*/ 45203 w 361951"/>
              <a:gd name="connsiteY1243" fmla="*/ 510887 h 512763"/>
              <a:gd name="connsiteX1244" fmla="*/ 39876 w 361951"/>
              <a:gd name="connsiteY1244" fmla="*/ 510021 h 512763"/>
              <a:gd name="connsiteX1245" fmla="*/ 35414 w 361951"/>
              <a:gd name="connsiteY1245" fmla="*/ 509300 h 512763"/>
              <a:gd name="connsiteX1246" fmla="*/ 31671 w 361951"/>
              <a:gd name="connsiteY1246" fmla="*/ 508145 h 512763"/>
              <a:gd name="connsiteX1247" fmla="*/ 28504 w 361951"/>
              <a:gd name="connsiteY1247" fmla="*/ 506990 h 512763"/>
              <a:gd name="connsiteX1248" fmla="*/ 25913 w 361951"/>
              <a:gd name="connsiteY1248" fmla="*/ 505980 h 512763"/>
              <a:gd name="connsiteX1249" fmla="*/ 23897 w 361951"/>
              <a:gd name="connsiteY1249" fmla="*/ 504681 h 512763"/>
              <a:gd name="connsiteX1250" fmla="*/ 22314 w 361951"/>
              <a:gd name="connsiteY1250" fmla="*/ 503671 h 512763"/>
              <a:gd name="connsiteX1251" fmla="*/ 21162 w 361951"/>
              <a:gd name="connsiteY1251" fmla="*/ 502372 h 512763"/>
              <a:gd name="connsiteX1252" fmla="*/ 20298 w 361951"/>
              <a:gd name="connsiteY1252" fmla="*/ 501073 h 512763"/>
              <a:gd name="connsiteX1253" fmla="*/ 19722 w 361951"/>
              <a:gd name="connsiteY1253" fmla="*/ 499774 h 512763"/>
              <a:gd name="connsiteX1254" fmla="*/ 19434 w 361951"/>
              <a:gd name="connsiteY1254" fmla="*/ 498620 h 512763"/>
              <a:gd name="connsiteX1255" fmla="*/ 19003 w 361951"/>
              <a:gd name="connsiteY1255" fmla="*/ 494435 h 512763"/>
              <a:gd name="connsiteX1256" fmla="*/ 19146 w 361951"/>
              <a:gd name="connsiteY1256" fmla="*/ 490538 h 512763"/>
              <a:gd name="connsiteX1257" fmla="*/ 19866 w 361951"/>
              <a:gd name="connsiteY1257" fmla="*/ 486642 h 512763"/>
              <a:gd name="connsiteX1258" fmla="*/ 21162 w 361951"/>
              <a:gd name="connsiteY1258" fmla="*/ 482745 h 512763"/>
              <a:gd name="connsiteX1259" fmla="*/ 22458 w 361951"/>
              <a:gd name="connsiteY1259" fmla="*/ 478993 h 512763"/>
              <a:gd name="connsiteX1260" fmla="*/ 24185 w 361951"/>
              <a:gd name="connsiteY1260" fmla="*/ 475385 h 512763"/>
              <a:gd name="connsiteX1261" fmla="*/ 25769 w 361951"/>
              <a:gd name="connsiteY1261" fmla="*/ 471632 h 512763"/>
              <a:gd name="connsiteX1262" fmla="*/ 27064 w 361951"/>
              <a:gd name="connsiteY1262" fmla="*/ 468024 h 512763"/>
              <a:gd name="connsiteX1263" fmla="*/ 28072 w 361951"/>
              <a:gd name="connsiteY1263" fmla="*/ 464705 h 512763"/>
              <a:gd name="connsiteX1264" fmla="*/ 28504 w 361951"/>
              <a:gd name="connsiteY1264" fmla="*/ 461241 h 512763"/>
              <a:gd name="connsiteX1265" fmla="*/ 28504 w 361951"/>
              <a:gd name="connsiteY1265" fmla="*/ 458066 h 512763"/>
              <a:gd name="connsiteX1266" fmla="*/ 27640 w 361951"/>
              <a:gd name="connsiteY1266" fmla="*/ 454747 h 512763"/>
              <a:gd name="connsiteX1267" fmla="*/ 25913 w 361951"/>
              <a:gd name="connsiteY1267" fmla="*/ 449985 h 512763"/>
              <a:gd name="connsiteX1268" fmla="*/ 24905 w 361951"/>
              <a:gd name="connsiteY1268" fmla="*/ 445078 h 512763"/>
              <a:gd name="connsiteX1269" fmla="*/ 24329 w 361951"/>
              <a:gd name="connsiteY1269" fmla="*/ 440460 h 512763"/>
              <a:gd name="connsiteX1270" fmla="*/ 24185 w 361951"/>
              <a:gd name="connsiteY1270" fmla="*/ 436130 h 512763"/>
              <a:gd name="connsiteX1271" fmla="*/ 24329 w 361951"/>
              <a:gd name="connsiteY1271" fmla="*/ 432089 h 512763"/>
              <a:gd name="connsiteX1272" fmla="*/ 24905 w 361951"/>
              <a:gd name="connsiteY1272" fmla="*/ 428337 h 512763"/>
              <a:gd name="connsiteX1273" fmla="*/ 25337 w 361951"/>
              <a:gd name="connsiteY1273" fmla="*/ 425162 h 512763"/>
              <a:gd name="connsiteX1274" fmla="*/ 25913 w 361951"/>
              <a:gd name="connsiteY1274" fmla="*/ 422709 h 512763"/>
              <a:gd name="connsiteX1275" fmla="*/ 26344 w 361951"/>
              <a:gd name="connsiteY1275" fmla="*/ 420977 h 512763"/>
              <a:gd name="connsiteX1276" fmla="*/ 26056 w 361951"/>
              <a:gd name="connsiteY1276" fmla="*/ 418956 h 512763"/>
              <a:gd name="connsiteX1277" fmla="*/ 25769 w 361951"/>
              <a:gd name="connsiteY1277" fmla="*/ 415926 h 512763"/>
              <a:gd name="connsiteX1278" fmla="*/ 25193 w 361951"/>
              <a:gd name="connsiteY1278" fmla="*/ 412029 h 512763"/>
              <a:gd name="connsiteX1279" fmla="*/ 24473 w 361951"/>
              <a:gd name="connsiteY1279" fmla="*/ 407411 h 512763"/>
              <a:gd name="connsiteX1280" fmla="*/ 23753 w 361951"/>
              <a:gd name="connsiteY1280" fmla="*/ 401927 h 512763"/>
              <a:gd name="connsiteX1281" fmla="*/ 22889 w 361951"/>
              <a:gd name="connsiteY1281" fmla="*/ 395721 h 512763"/>
              <a:gd name="connsiteX1282" fmla="*/ 21882 w 361951"/>
              <a:gd name="connsiteY1282" fmla="*/ 389082 h 512763"/>
              <a:gd name="connsiteX1283" fmla="*/ 20874 w 361951"/>
              <a:gd name="connsiteY1283" fmla="*/ 381578 h 512763"/>
              <a:gd name="connsiteX1284" fmla="*/ 19722 w 361951"/>
              <a:gd name="connsiteY1284" fmla="*/ 373640 h 512763"/>
              <a:gd name="connsiteX1285" fmla="*/ 18427 w 361951"/>
              <a:gd name="connsiteY1285" fmla="*/ 365270 h 512763"/>
              <a:gd name="connsiteX1286" fmla="*/ 17275 w 361951"/>
              <a:gd name="connsiteY1286" fmla="*/ 356611 h 512763"/>
              <a:gd name="connsiteX1287" fmla="*/ 15835 w 361951"/>
              <a:gd name="connsiteY1287" fmla="*/ 347663 h 512763"/>
              <a:gd name="connsiteX1288" fmla="*/ 14540 w 361951"/>
              <a:gd name="connsiteY1288" fmla="*/ 338571 h 512763"/>
              <a:gd name="connsiteX1289" fmla="*/ 13100 w 361951"/>
              <a:gd name="connsiteY1289" fmla="*/ 329190 h 512763"/>
              <a:gd name="connsiteX1290" fmla="*/ 11661 w 361951"/>
              <a:gd name="connsiteY1290" fmla="*/ 319665 h 512763"/>
              <a:gd name="connsiteX1291" fmla="*/ 10221 w 361951"/>
              <a:gd name="connsiteY1291" fmla="*/ 310285 h 512763"/>
              <a:gd name="connsiteX1292" fmla="*/ 8638 w 361951"/>
              <a:gd name="connsiteY1292" fmla="*/ 300760 h 512763"/>
              <a:gd name="connsiteX1293" fmla="*/ 7198 w 361951"/>
              <a:gd name="connsiteY1293" fmla="*/ 291523 h 512763"/>
              <a:gd name="connsiteX1294" fmla="*/ 5614 w 361951"/>
              <a:gd name="connsiteY1294" fmla="*/ 282575 h 512763"/>
              <a:gd name="connsiteX1295" fmla="*/ 4175 w 361951"/>
              <a:gd name="connsiteY1295" fmla="*/ 273628 h 512763"/>
              <a:gd name="connsiteX1296" fmla="*/ 2591 w 361951"/>
              <a:gd name="connsiteY1296" fmla="*/ 265257 h 512763"/>
              <a:gd name="connsiteX1297" fmla="*/ 1152 w 361951"/>
              <a:gd name="connsiteY1297" fmla="*/ 255299 h 512763"/>
              <a:gd name="connsiteX1298" fmla="*/ 288 w 361951"/>
              <a:gd name="connsiteY1298" fmla="*/ 245630 h 512763"/>
              <a:gd name="connsiteX1299" fmla="*/ 0 w 361951"/>
              <a:gd name="connsiteY1299" fmla="*/ 236249 h 512763"/>
              <a:gd name="connsiteX1300" fmla="*/ 144 w 361951"/>
              <a:gd name="connsiteY1300" fmla="*/ 227301 h 512763"/>
              <a:gd name="connsiteX1301" fmla="*/ 720 w 361951"/>
              <a:gd name="connsiteY1301" fmla="*/ 218931 h 512763"/>
              <a:gd name="connsiteX1302" fmla="*/ 1728 w 361951"/>
              <a:gd name="connsiteY1302" fmla="*/ 210705 h 512763"/>
              <a:gd name="connsiteX1303" fmla="*/ 3167 w 361951"/>
              <a:gd name="connsiteY1303" fmla="*/ 202767 h 512763"/>
              <a:gd name="connsiteX1304" fmla="*/ 4751 w 361951"/>
              <a:gd name="connsiteY1304" fmla="*/ 195119 h 512763"/>
              <a:gd name="connsiteX1305" fmla="*/ 6622 w 361951"/>
              <a:gd name="connsiteY1305" fmla="*/ 187758 h 512763"/>
              <a:gd name="connsiteX1306" fmla="*/ 8638 w 361951"/>
              <a:gd name="connsiteY1306" fmla="*/ 180542 h 512763"/>
              <a:gd name="connsiteX1307" fmla="*/ 10941 w 361951"/>
              <a:gd name="connsiteY1307" fmla="*/ 173759 h 512763"/>
              <a:gd name="connsiteX1308" fmla="*/ 13100 w 361951"/>
              <a:gd name="connsiteY1308" fmla="*/ 166832 h 512763"/>
              <a:gd name="connsiteX1309" fmla="*/ 15404 w 361951"/>
              <a:gd name="connsiteY1309" fmla="*/ 160338 h 512763"/>
              <a:gd name="connsiteX1310" fmla="*/ 18283 w 361951"/>
              <a:gd name="connsiteY1310" fmla="*/ 151246 h 512763"/>
              <a:gd name="connsiteX1311" fmla="*/ 21306 w 361951"/>
              <a:gd name="connsiteY1311" fmla="*/ 142298 h 512763"/>
              <a:gd name="connsiteX1312" fmla="*/ 23753 w 361951"/>
              <a:gd name="connsiteY1312" fmla="*/ 133639 h 512763"/>
              <a:gd name="connsiteX1313" fmla="*/ 25769 w 361951"/>
              <a:gd name="connsiteY1313" fmla="*/ 124691 h 512763"/>
              <a:gd name="connsiteX1314" fmla="*/ 26488 w 361951"/>
              <a:gd name="connsiteY1314" fmla="*/ 119207 h 512763"/>
              <a:gd name="connsiteX1315" fmla="*/ 27208 w 361951"/>
              <a:gd name="connsiteY1315" fmla="*/ 113146 h 512763"/>
              <a:gd name="connsiteX1316" fmla="*/ 27352 w 361951"/>
              <a:gd name="connsiteY1316" fmla="*/ 106796 h 512763"/>
              <a:gd name="connsiteX1317" fmla="*/ 27352 w 361951"/>
              <a:gd name="connsiteY1317" fmla="*/ 100157 h 512763"/>
              <a:gd name="connsiteX1318" fmla="*/ 27064 w 361951"/>
              <a:gd name="connsiteY1318" fmla="*/ 93230 h 512763"/>
              <a:gd name="connsiteX1319" fmla="*/ 26488 w 361951"/>
              <a:gd name="connsiteY1319" fmla="*/ 86302 h 512763"/>
              <a:gd name="connsiteX1320" fmla="*/ 25913 w 361951"/>
              <a:gd name="connsiteY1320" fmla="*/ 79087 h 512763"/>
              <a:gd name="connsiteX1321" fmla="*/ 25049 w 361951"/>
              <a:gd name="connsiteY1321" fmla="*/ 71871 h 512763"/>
              <a:gd name="connsiteX1322" fmla="*/ 24041 w 361951"/>
              <a:gd name="connsiteY1322" fmla="*/ 64655 h 512763"/>
              <a:gd name="connsiteX1323" fmla="*/ 23033 w 361951"/>
              <a:gd name="connsiteY1323" fmla="*/ 57727 h 512763"/>
              <a:gd name="connsiteX1324" fmla="*/ 21882 w 361951"/>
              <a:gd name="connsiteY1324" fmla="*/ 50800 h 512763"/>
              <a:gd name="connsiteX1325" fmla="*/ 20586 w 361951"/>
              <a:gd name="connsiteY1325" fmla="*/ 44161 h 512763"/>
              <a:gd name="connsiteX1326" fmla="*/ 19434 w 361951"/>
              <a:gd name="connsiteY1326" fmla="*/ 37811 h 512763"/>
              <a:gd name="connsiteX1327" fmla="*/ 18139 w 361951"/>
              <a:gd name="connsiteY1327" fmla="*/ 31894 h 512763"/>
              <a:gd name="connsiteX1328" fmla="*/ 16987 w 361951"/>
              <a:gd name="connsiteY1328" fmla="*/ 26410 h 512763"/>
              <a:gd name="connsiteX1329" fmla="*/ 15835 w 361951"/>
              <a:gd name="connsiteY1329" fmla="*/ 21359 h 512763"/>
              <a:gd name="connsiteX1330" fmla="*/ 14972 w 361951"/>
              <a:gd name="connsiteY1330" fmla="*/ 16885 h 512763"/>
              <a:gd name="connsiteX1331" fmla="*/ 13964 w 361951"/>
              <a:gd name="connsiteY1331" fmla="*/ 13133 h 512763"/>
              <a:gd name="connsiteX1332" fmla="*/ 13244 w 361951"/>
              <a:gd name="connsiteY1332" fmla="*/ 9958 h 512763"/>
              <a:gd name="connsiteX1333" fmla="*/ 12524 w 361951"/>
              <a:gd name="connsiteY1333" fmla="*/ 7649 h 512763"/>
              <a:gd name="connsiteX1334" fmla="*/ 12093 w 361951"/>
              <a:gd name="connsiteY1334" fmla="*/ 6061 h 512763"/>
              <a:gd name="connsiteX1335" fmla="*/ 11949 w 361951"/>
              <a:gd name="connsiteY1335" fmla="*/ 5628 h 512763"/>
              <a:gd name="connsiteX1336" fmla="*/ 11949 w 361951"/>
              <a:gd name="connsiteY1336" fmla="*/ 3752 h 512763"/>
              <a:gd name="connsiteX1337" fmla="*/ 12380 w 361951"/>
              <a:gd name="connsiteY1337" fmla="*/ 2165 h 512763"/>
              <a:gd name="connsiteX1338" fmla="*/ 13532 w 361951"/>
              <a:gd name="connsiteY1338" fmla="*/ 1010 h 512763"/>
              <a:gd name="connsiteX1339" fmla="*/ 15116 w 361951"/>
              <a:gd name="connsiteY1339" fmla="*/ 144 h 51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361951" h="512763">
                <a:moveTo>
                  <a:pt x="299814" y="420688"/>
                </a:moveTo>
                <a:lnTo>
                  <a:pt x="301524" y="420832"/>
                </a:lnTo>
                <a:lnTo>
                  <a:pt x="302949" y="421407"/>
                </a:lnTo>
                <a:lnTo>
                  <a:pt x="304089" y="422702"/>
                </a:lnTo>
                <a:lnTo>
                  <a:pt x="304659" y="424284"/>
                </a:lnTo>
                <a:lnTo>
                  <a:pt x="304659" y="426154"/>
                </a:lnTo>
                <a:lnTo>
                  <a:pt x="304089" y="429174"/>
                </a:lnTo>
                <a:lnTo>
                  <a:pt x="303519" y="432770"/>
                </a:lnTo>
                <a:lnTo>
                  <a:pt x="302949" y="436654"/>
                </a:lnTo>
                <a:lnTo>
                  <a:pt x="302521" y="440537"/>
                </a:lnTo>
                <a:lnTo>
                  <a:pt x="302379" y="444565"/>
                </a:lnTo>
                <a:lnTo>
                  <a:pt x="302379" y="448305"/>
                </a:lnTo>
                <a:lnTo>
                  <a:pt x="302664" y="451757"/>
                </a:lnTo>
                <a:lnTo>
                  <a:pt x="303234" y="454633"/>
                </a:lnTo>
                <a:lnTo>
                  <a:pt x="304231" y="457079"/>
                </a:lnTo>
                <a:lnTo>
                  <a:pt x="304801" y="458517"/>
                </a:lnTo>
                <a:lnTo>
                  <a:pt x="304659" y="460243"/>
                </a:lnTo>
                <a:lnTo>
                  <a:pt x="303946" y="461825"/>
                </a:lnTo>
                <a:lnTo>
                  <a:pt x="302664" y="462976"/>
                </a:lnTo>
                <a:lnTo>
                  <a:pt x="301952" y="463263"/>
                </a:lnTo>
                <a:lnTo>
                  <a:pt x="301097" y="463551"/>
                </a:lnTo>
                <a:lnTo>
                  <a:pt x="300527" y="463551"/>
                </a:lnTo>
                <a:lnTo>
                  <a:pt x="298960" y="463263"/>
                </a:lnTo>
                <a:lnTo>
                  <a:pt x="297820" y="462544"/>
                </a:lnTo>
                <a:lnTo>
                  <a:pt x="296680" y="461394"/>
                </a:lnTo>
                <a:lnTo>
                  <a:pt x="295255" y="458373"/>
                </a:lnTo>
                <a:lnTo>
                  <a:pt x="294400" y="454921"/>
                </a:lnTo>
                <a:lnTo>
                  <a:pt x="293973" y="451325"/>
                </a:lnTo>
                <a:lnTo>
                  <a:pt x="293688" y="447585"/>
                </a:lnTo>
                <a:lnTo>
                  <a:pt x="293688" y="443558"/>
                </a:lnTo>
                <a:lnTo>
                  <a:pt x="293973" y="439674"/>
                </a:lnTo>
                <a:lnTo>
                  <a:pt x="294258" y="435935"/>
                </a:lnTo>
                <a:lnTo>
                  <a:pt x="294685" y="432483"/>
                </a:lnTo>
                <a:lnTo>
                  <a:pt x="295113" y="429462"/>
                </a:lnTo>
                <a:lnTo>
                  <a:pt x="295683" y="427017"/>
                </a:lnTo>
                <a:lnTo>
                  <a:pt x="295968" y="425147"/>
                </a:lnTo>
                <a:lnTo>
                  <a:pt x="296253" y="423996"/>
                </a:lnTo>
                <a:lnTo>
                  <a:pt x="296965" y="422558"/>
                </a:lnTo>
                <a:lnTo>
                  <a:pt x="298105" y="421263"/>
                </a:lnTo>
                <a:close/>
                <a:moveTo>
                  <a:pt x="278179" y="420688"/>
                </a:moveTo>
                <a:lnTo>
                  <a:pt x="279604" y="421263"/>
                </a:lnTo>
                <a:lnTo>
                  <a:pt x="280886" y="422558"/>
                </a:lnTo>
                <a:lnTo>
                  <a:pt x="281598" y="423996"/>
                </a:lnTo>
                <a:lnTo>
                  <a:pt x="281883" y="425147"/>
                </a:lnTo>
                <a:lnTo>
                  <a:pt x="282311" y="427017"/>
                </a:lnTo>
                <a:lnTo>
                  <a:pt x="282738" y="429462"/>
                </a:lnTo>
                <a:lnTo>
                  <a:pt x="283166" y="432483"/>
                </a:lnTo>
                <a:lnTo>
                  <a:pt x="283593" y="435935"/>
                </a:lnTo>
                <a:lnTo>
                  <a:pt x="284021" y="439674"/>
                </a:lnTo>
                <a:lnTo>
                  <a:pt x="284163" y="443558"/>
                </a:lnTo>
                <a:lnTo>
                  <a:pt x="284163" y="447585"/>
                </a:lnTo>
                <a:lnTo>
                  <a:pt x="284021" y="451325"/>
                </a:lnTo>
                <a:lnTo>
                  <a:pt x="283308" y="454921"/>
                </a:lnTo>
                <a:lnTo>
                  <a:pt x="282453" y="458373"/>
                </a:lnTo>
                <a:lnTo>
                  <a:pt x="281171" y="461394"/>
                </a:lnTo>
                <a:lnTo>
                  <a:pt x="280174" y="462544"/>
                </a:lnTo>
                <a:lnTo>
                  <a:pt x="278891" y="463263"/>
                </a:lnTo>
                <a:lnTo>
                  <a:pt x="277324" y="463551"/>
                </a:lnTo>
                <a:lnTo>
                  <a:pt x="276612" y="463551"/>
                </a:lnTo>
                <a:lnTo>
                  <a:pt x="276042" y="463263"/>
                </a:lnTo>
                <a:lnTo>
                  <a:pt x="275187" y="462976"/>
                </a:lnTo>
                <a:lnTo>
                  <a:pt x="274047" y="461825"/>
                </a:lnTo>
                <a:lnTo>
                  <a:pt x="273192" y="460243"/>
                </a:lnTo>
                <a:lnTo>
                  <a:pt x="273050" y="458517"/>
                </a:lnTo>
                <a:lnTo>
                  <a:pt x="273620" y="457079"/>
                </a:lnTo>
                <a:lnTo>
                  <a:pt x="274617" y="454633"/>
                </a:lnTo>
                <a:lnTo>
                  <a:pt x="275187" y="451757"/>
                </a:lnTo>
                <a:lnTo>
                  <a:pt x="275472" y="448305"/>
                </a:lnTo>
                <a:lnTo>
                  <a:pt x="275472" y="444421"/>
                </a:lnTo>
                <a:lnTo>
                  <a:pt x="275187" y="440537"/>
                </a:lnTo>
                <a:lnTo>
                  <a:pt x="274902" y="436654"/>
                </a:lnTo>
                <a:lnTo>
                  <a:pt x="274475" y="432770"/>
                </a:lnTo>
                <a:lnTo>
                  <a:pt x="273762" y="429174"/>
                </a:lnTo>
                <a:lnTo>
                  <a:pt x="273192" y="426154"/>
                </a:lnTo>
                <a:lnTo>
                  <a:pt x="273050" y="424284"/>
                </a:lnTo>
                <a:lnTo>
                  <a:pt x="273620" y="422702"/>
                </a:lnTo>
                <a:lnTo>
                  <a:pt x="274902" y="421407"/>
                </a:lnTo>
                <a:lnTo>
                  <a:pt x="276469" y="420832"/>
                </a:lnTo>
                <a:close/>
                <a:moveTo>
                  <a:pt x="83772" y="420688"/>
                </a:moveTo>
                <a:lnTo>
                  <a:pt x="85624" y="420832"/>
                </a:lnTo>
                <a:lnTo>
                  <a:pt x="87191" y="421407"/>
                </a:lnTo>
                <a:lnTo>
                  <a:pt x="88189" y="422702"/>
                </a:lnTo>
                <a:lnTo>
                  <a:pt x="88901" y="424284"/>
                </a:lnTo>
                <a:lnTo>
                  <a:pt x="88901" y="426154"/>
                </a:lnTo>
                <a:lnTo>
                  <a:pt x="88189" y="429174"/>
                </a:lnTo>
                <a:lnTo>
                  <a:pt x="87619" y="432770"/>
                </a:lnTo>
                <a:lnTo>
                  <a:pt x="87049" y="436654"/>
                </a:lnTo>
                <a:lnTo>
                  <a:pt x="86764" y="440537"/>
                </a:lnTo>
                <a:lnTo>
                  <a:pt x="86621" y="444565"/>
                </a:lnTo>
                <a:lnTo>
                  <a:pt x="86621" y="448305"/>
                </a:lnTo>
                <a:lnTo>
                  <a:pt x="86906" y="451757"/>
                </a:lnTo>
                <a:lnTo>
                  <a:pt x="87476" y="454633"/>
                </a:lnTo>
                <a:lnTo>
                  <a:pt x="88474" y="457079"/>
                </a:lnTo>
                <a:lnTo>
                  <a:pt x="88901" y="458517"/>
                </a:lnTo>
                <a:lnTo>
                  <a:pt x="88901" y="460243"/>
                </a:lnTo>
                <a:lnTo>
                  <a:pt x="88046" y="461825"/>
                </a:lnTo>
                <a:lnTo>
                  <a:pt x="86764" y="462976"/>
                </a:lnTo>
                <a:lnTo>
                  <a:pt x="86052" y="463263"/>
                </a:lnTo>
                <a:lnTo>
                  <a:pt x="85339" y="463551"/>
                </a:lnTo>
                <a:lnTo>
                  <a:pt x="84627" y="463551"/>
                </a:lnTo>
                <a:lnTo>
                  <a:pt x="83202" y="463263"/>
                </a:lnTo>
                <a:lnTo>
                  <a:pt x="81777" y="462544"/>
                </a:lnTo>
                <a:lnTo>
                  <a:pt x="80922" y="461394"/>
                </a:lnTo>
                <a:lnTo>
                  <a:pt x="79498" y="458373"/>
                </a:lnTo>
                <a:lnTo>
                  <a:pt x="78643" y="454921"/>
                </a:lnTo>
                <a:lnTo>
                  <a:pt x="78073" y="451325"/>
                </a:lnTo>
                <a:lnTo>
                  <a:pt x="77788" y="447585"/>
                </a:lnTo>
                <a:lnTo>
                  <a:pt x="77788" y="443558"/>
                </a:lnTo>
                <a:lnTo>
                  <a:pt x="78073" y="439674"/>
                </a:lnTo>
                <a:lnTo>
                  <a:pt x="78358" y="435935"/>
                </a:lnTo>
                <a:lnTo>
                  <a:pt x="78928" y="432483"/>
                </a:lnTo>
                <a:lnTo>
                  <a:pt x="79355" y="429462"/>
                </a:lnTo>
                <a:lnTo>
                  <a:pt x="79783" y="427017"/>
                </a:lnTo>
                <a:lnTo>
                  <a:pt x="80068" y="425147"/>
                </a:lnTo>
                <a:lnTo>
                  <a:pt x="80353" y="423996"/>
                </a:lnTo>
                <a:lnTo>
                  <a:pt x="81065" y="422558"/>
                </a:lnTo>
                <a:lnTo>
                  <a:pt x="82205" y="421263"/>
                </a:lnTo>
                <a:close/>
                <a:moveTo>
                  <a:pt x="62201" y="420688"/>
                </a:moveTo>
                <a:lnTo>
                  <a:pt x="63789" y="421263"/>
                </a:lnTo>
                <a:lnTo>
                  <a:pt x="65088" y="422558"/>
                </a:lnTo>
                <a:lnTo>
                  <a:pt x="65809" y="423996"/>
                </a:lnTo>
                <a:lnTo>
                  <a:pt x="65954" y="425147"/>
                </a:lnTo>
                <a:lnTo>
                  <a:pt x="66242" y="427017"/>
                </a:lnTo>
                <a:lnTo>
                  <a:pt x="66820" y="429462"/>
                </a:lnTo>
                <a:lnTo>
                  <a:pt x="67253" y="432483"/>
                </a:lnTo>
                <a:lnTo>
                  <a:pt x="67686" y="435935"/>
                </a:lnTo>
                <a:lnTo>
                  <a:pt x="68119" y="439674"/>
                </a:lnTo>
                <a:lnTo>
                  <a:pt x="68263" y="443558"/>
                </a:lnTo>
                <a:lnTo>
                  <a:pt x="68263" y="447585"/>
                </a:lnTo>
                <a:lnTo>
                  <a:pt x="67974" y="451325"/>
                </a:lnTo>
                <a:lnTo>
                  <a:pt x="67541" y="454921"/>
                </a:lnTo>
                <a:lnTo>
                  <a:pt x="66531" y="458373"/>
                </a:lnTo>
                <a:lnTo>
                  <a:pt x="65232" y="461394"/>
                </a:lnTo>
                <a:lnTo>
                  <a:pt x="64222" y="462544"/>
                </a:lnTo>
                <a:lnTo>
                  <a:pt x="62923" y="463263"/>
                </a:lnTo>
                <a:lnTo>
                  <a:pt x="61480" y="463551"/>
                </a:lnTo>
                <a:lnTo>
                  <a:pt x="60614" y="463551"/>
                </a:lnTo>
                <a:lnTo>
                  <a:pt x="59892" y="463263"/>
                </a:lnTo>
                <a:lnTo>
                  <a:pt x="59315" y="462976"/>
                </a:lnTo>
                <a:lnTo>
                  <a:pt x="57872" y="461825"/>
                </a:lnTo>
                <a:lnTo>
                  <a:pt x="57294" y="460243"/>
                </a:lnTo>
                <a:lnTo>
                  <a:pt x="57150" y="458517"/>
                </a:lnTo>
                <a:lnTo>
                  <a:pt x="57583" y="457079"/>
                </a:lnTo>
                <a:lnTo>
                  <a:pt x="58593" y="454633"/>
                </a:lnTo>
                <a:lnTo>
                  <a:pt x="59171" y="451757"/>
                </a:lnTo>
                <a:lnTo>
                  <a:pt x="59459" y="448305"/>
                </a:lnTo>
                <a:lnTo>
                  <a:pt x="59459" y="444421"/>
                </a:lnTo>
                <a:lnTo>
                  <a:pt x="59315" y="440537"/>
                </a:lnTo>
                <a:lnTo>
                  <a:pt x="59026" y="436654"/>
                </a:lnTo>
                <a:lnTo>
                  <a:pt x="58305" y="432770"/>
                </a:lnTo>
                <a:lnTo>
                  <a:pt x="57872" y="429174"/>
                </a:lnTo>
                <a:lnTo>
                  <a:pt x="57150" y="426154"/>
                </a:lnTo>
                <a:lnTo>
                  <a:pt x="57150" y="424284"/>
                </a:lnTo>
                <a:lnTo>
                  <a:pt x="57727" y="422702"/>
                </a:lnTo>
                <a:lnTo>
                  <a:pt x="58882" y="421407"/>
                </a:lnTo>
                <a:lnTo>
                  <a:pt x="60469" y="420832"/>
                </a:lnTo>
                <a:close/>
                <a:moveTo>
                  <a:pt x="74075" y="107950"/>
                </a:moveTo>
                <a:lnTo>
                  <a:pt x="100550" y="107950"/>
                </a:lnTo>
                <a:lnTo>
                  <a:pt x="102240" y="108419"/>
                </a:lnTo>
                <a:lnTo>
                  <a:pt x="103648" y="109512"/>
                </a:lnTo>
                <a:lnTo>
                  <a:pt x="104493" y="110917"/>
                </a:lnTo>
                <a:lnTo>
                  <a:pt x="104775" y="112791"/>
                </a:lnTo>
                <a:lnTo>
                  <a:pt x="104493" y="114664"/>
                </a:lnTo>
                <a:lnTo>
                  <a:pt x="103648" y="116226"/>
                </a:lnTo>
                <a:lnTo>
                  <a:pt x="102240" y="117163"/>
                </a:lnTo>
                <a:lnTo>
                  <a:pt x="100550" y="117475"/>
                </a:lnTo>
                <a:lnTo>
                  <a:pt x="74075" y="117475"/>
                </a:lnTo>
                <a:lnTo>
                  <a:pt x="72526" y="117163"/>
                </a:lnTo>
                <a:lnTo>
                  <a:pt x="71117" y="116226"/>
                </a:lnTo>
                <a:lnTo>
                  <a:pt x="70132" y="114664"/>
                </a:lnTo>
                <a:lnTo>
                  <a:pt x="69850" y="112791"/>
                </a:lnTo>
                <a:lnTo>
                  <a:pt x="70132" y="110917"/>
                </a:lnTo>
                <a:lnTo>
                  <a:pt x="71117" y="109512"/>
                </a:lnTo>
                <a:lnTo>
                  <a:pt x="72526" y="108419"/>
                </a:lnTo>
                <a:close/>
                <a:moveTo>
                  <a:pt x="299879" y="84138"/>
                </a:moveTo>
                <a:lnTo>
                  <a:pt x="301466" y="84865"/>
                </a:lnTo>
                <a:lnTo>
                  <a:pt x="302895" y="86029"/>
                </a:lnTo>
                <a:lnTo>
                  <a:pt x="303530" y="87630"/>
                </a:lnTo>
                <a:lnTo>
                  <a:pt x="303689" y="89376"/>
                </a:lnTo>
                <a:lnTo>
                  <a:pt x="303530" y="89812"/>
                </a:lnTo>
                <a:lnTo>
                  <a:pt x="303371" y="91267"/>
                </a:lnTo>
                <a:lnTo>
                  <a:pt x="303054" y="93304"/>
                </a:lnTo>
                <a:lnTo>
                  <a:pt x="302736" y="95922"/>
                </a:lnTo>
                <a:lnTo>
                  <a:pt x="302419" y="99123"/>
                </a:lnTo>
                <a:lnTo>
                  <a:pt x="302101" y="102760"/>
                </a:lnTo>
                <a:lnTo>
                  <a:pt x="301784" y="106834"/>
                </a:lnTo>
                <a:lnTo>
                  <a:pt x="301625" y="111053"/>
                </a:lnTo>
                <a:lnTo>
                  <a:pt x="301784" y="115272"/>
                </a:lnTo>
                <a:lnTo>
                  <a:pt x="302101" y="119927"/>
                </a:lnTo>
                <a:lnTo>
                  <a:pt x="302578" y="124146"/>
                </a:lnTo>
                <a:lnTo>
                  <a:pt x="303371" y="128366"/>
                </a:lnTo>
                <a:lnTo>
                  <a:pt x="304641" y="132439"/>
                </a:lnTo>
                <a:lnTo>
                  <a:pt x="304800" y="134185"/>
                </a:lnTo>
                <a:lnTo>
                  <a:pt x="304324" y="135785"/>
                </a:lnTo>
                <a:lnTo>
                  <a:pt x="303054" y="137095"/>
                </a:lnTo>
                <a:lnTo>
                  <a:pt x="301308" y="137968"/>
                </a:lnTo>
                <a:lnTo>
                  <a:pt x="300672" y="138113"/>
                </a:lnTo>
                <a:lnTo>
                  <a:pt x="300038" y="138113"/>
                </a:lnTo>
                <a:lnTo>
                  <a:pt x="297974" y="137822"/>
                </a:lnTo>
                <a:lnTo>
                  <a:pt x="296386" y="136658"/>
                </a:lnTo>
                <a:lnTo>
                  <a:pt x="295275" y="135058"/>
                </a:lnTo>
                <a:lnTo>
                  <a:pt x="294005" y="130548"/>
                </a:lnTo>
                <a:lnTo>
                  <a:pt x="293052" y="126038"/>
                </a:lnTo>
                <a:lnTo>
                  <a:pt x="292418" y="121091"/>
                </a:lnTo>
                <a:lnTo>
                  <a:pt x="292100" y="116436"/>
                </a:lnTo>
                <a:lnTo>
                  <a:pt x="292100" y="112797"/>
                </a:lnTo>
                <a:lnTo>
                  <a:pt x="291807" y="114664"/>
                </a:lnTo>
                <a:lnTo>
                  <a:pt x="290776" y="116226"/>
                </a:lnTo>
                <a:lnTo>
                  <a:pt x="289304" y="117163"/>
                </a:lnTo>
                <a:lnTo>
                  <a:pt x="287537" y="117475"/>
                </a:lnTo>
                <a:lnTo>
                  <a:pt x="260152" y="117475"/>
                </a:lnTo>
                <a:lnTo>
                  <a:pt x="258385" y="117163"/>
                </a:lnTo>
                <a:lnTo>
                  <a:pt x="256913" y="116226"/>
                </a:lnTo>
                <a:lnTo>
                  <a:pt x="256030" y="114664"/>
                </a:lnTo>
                <a:lnTo>
                  <a:pt x="255588" y="112791"/>
                </a:lnTo>
                <a:lnTo>
                  <a:pt x="256030" y="110917"/>
                </a:lnTo>
                <a:lnTo>
                  <a:pt x="256913" y="109512"/>
                </a:lnTo>
                <a:lnTo>
                  <a:pt x="258385" y="108419"/>
                </a:lnTo>
                <a:lnTo>
                  <a:pt x="260152" y="107950"/>
                </a:lnTo>
                <a:lnTo>
                  <a:pt x="287537" y="107950"/>
                </a:lnTo>
                <a:lnTo>
                  <a:pt x="289304" y="108419"/>
                </a:lnTo>
                <a:lnTo>
                  <a:pt x="290776" y="109512"/>
                </a:lnTo>
                <a:lnTo>
                  <a:pt x="291807" y="110917"/>
                </a:lnTo>
                <a:lnTo>
                  <a:pt x="292100" y="112784"/>
                </a:lnTo>
                <a:lnTo>
                  <a:pt x="292100" y="111635"/>
                </a:lnTo>
                <a:lnTo>
                  <a:pt x="292100" y="107125"/>
                </a:lnTo>
                <a:lnTo>
                  <a:pt x="292259" y="102760"/>
                </a:lnTo>
                <a:lnTo>
                  <a:pt x="292576" y="98832"/>
                </a:lnTo>
                <a:lnTo>
                  <a:pt x="292894" y="95340"/>
                </a:lnTo>
                <a:lnTo>
                  <a:pt x="293529" y="92431"/>
                </a:lnTo>
                <a:lnTo>
                  <a:pt x="293846" y="90103"/>
                </a:lnTo>
                <a:lnTo>
                  <a:pt x="294005" y="88648"/>
                </a:lnTo>
                <a:lnTo>
                  <a:pt x="294164" y="87775"/>
                </a:lnTo>
                <a:lnTo>
                  <a:pt x="294799" y="86175"/>
                </a:lnTo>
                <a:lnTo>
                  <a:pt x="296069" y="85011"/>
                </a:lnTo>
                <a:lnTo>
                  <a:pt x="297815" y="84284"/>
                </a:lnTo>
                <a:close/>
                <a:moveTo>
                  <a:pt x="62071" y="84138"/>
                </a:moveTo>
                <a:lnTo>
                  <a:pt x="63976" y="84284"/>
                </a:lnTo>
                <a:lnTo>
                  <a:pt x="65722" y="85011"/>
                </a:lnTo>
                <a:lnTo>
                  <a:pt x="67151" y="86175"/>
                </a:lnTo>
                <a:lnTo>
                  <a:pt x="67786" y="87775"/>
                </a:lnTo>
                <a:lnTo>
                  <a:pt x="67786" y="88648"/>
                </a:lnTo>
                <a:lnTo>
                  <a:pt x="68104" y="90103"/>
                </a:lnTo>
                <a:lnTo>
                  <a:pt x="68421" y="92431"/>
                </a:lnTo>
                <a:lnTo>
                  <a:pt x="68739" y="95340"/>
                </a:lnTo>
                <a:lnTo>
                  <a:pt x="69215" y="98832"/>
                </a:lnTo>
                <a:lnTo>
                  <a:pt x="69532" y="102760"/>
                </a:lnTo>
                <a:lnTo>
                  <a:pt x="69691" y="107125"/>
                </a:lnTo>
                <a:lnTo>
                  <a:pt x="69850" y="111635"/>
                </a:lnTo>
                <a:lnTo>
                  <a:pt x="69691" y="116436"/>
                </a:lnTo>
                <a:lnTo>
                  <a:pt x="69374" y="121091"/>
                </a:lnTo>
                <a:lnTo>
                  <a:pt x="68739" y="126038"/>
                </a:lnTo>
                <a:lnTo>
                  <a:pt x="67786" y="130548"/>
                </a:lnTo>
                <a:lnTo>
                  <a:pt x="66516" y="135058"/>
                </a:lnTo>
                <a:lnTo>
                  <a:pt x="65564" y="136658"/>
                </a:lnTo>
                <a:lnTo>
                  <a:pt x="63818" y="137822"/>
                </a:lnTo>
                <a:lnTo>
                  <a:pt x="61912" y="138113"/>
                </a:lnTo>
                <a:lnTo>
                  <a:pt x="61119" y="138113"/>
                </a:lnTo>
                <a:lnTo>
                  <a:pt x="60484" y="137968"/>
                </a:lnTo>
                <a:lnTo>
                  <a:pt x="58738" y="137095"/>
                </a:lnTo>
                <a:lnTo>
                  <a:pt x="57626" y="135785"/>
                </a:lnTo>
                <a:lnTo>
                  <a:pt x="57150" y="134185"/>
                </a:lnTo>
                <a:lnTo>
                  <a:pt x="57309" y="132439"/>
                </a:lnTo>
                <a:lnTo>
                  <a:pt x="58420" y="128366"/>
                </a:lnTo>
                <a:lnTo>
                  <a:pt x="59214" y="124146"/>
                </a:lnTo>
                <a:lnTo>
                  <a:pt x="59690" y="119927"/>
                </a:lnTo>
                <a:lnTo>
                  <a:pt x="60008" y="115272"/>
                </a:lnTo>
                <a:lnTo>
                  <a:pt x="60008" y="111053"/>
                </a:lnTo>
                <a:lnTo>
                  <a:pt x="59849" y="106834"/>
                </a:lnTo>
                <a:lnTo>
                  <a:pt x="59690" y="102760"/>
                </a:lnTo>
                <a:lnTo>
                  <a:pt x="59372" y="99123"/>
                </a:lnTo>
                <a:lnTo>
                  <a:pt x="59055" y="95922"/>
                </a:lnTo>
                <a:lnTo>
                  <a:pt x="58738" y="93304"/>
                </a:lnTo>
                <a:lnTo>
                  <a:pt x="58579" y="91267"/>
                </a:lnTo>
                <a:lnTo>
                  <a:pt x="58261" y="89812"/>
                </a:lnTo>
                <a:lnTo>
                  <a:pt x="58261" y="89376"/>
                </a:lnTo>
                <a:lnTo>
                  <a:pt x="58261" y="87630"/>
                </a:lnTo>
                <a:lnTo>
                  <a:pt x="59055" y="86029"/>
                </a:lnTo>
                <a:lnTo>
                  <a:pt x="60325" y="84865"/>
                </a:lnTo>
                <a:close/>
                <a:moveTo>
                  <a:pt x="247482" y="79375"/>
                </a:moveTo>
                <a:lnTo>
                  <a:pt x="248968" y="79951"/>
                </a:lnTo>
                <a:lnTo>
                  <a:pt x="250319" y="81103"/>
                </a:lnTo>
                <a:lnTo>
                  <a:pt x="250859" y="82688"/>
                </a:lnTo>
                <a:lnTo>
                  <a:pt x="251129" y="83552"/>
                </a:lnTo>
                <a:lnTo>
                  <a:pt x="251400" y="85280"/>
                </a:lnTo>
                <a:lnTo>
                  <a:pt x="252075" y="87729"/>
                </a:lnTo>
                <a:lnTo>
                  <a:pt x="252616" y="90898"/>
                </a:lnTo>
                <a:lnTo>
                  <a:pt x="253291" y="94787"/>
                </a:lnTo>
                <a:lnTo>
                  <a:pt x="253967" y="99108"/>
                </a:lnTo>
                <a:lnTo>
                  <a:pt x="254507" y="103861"/>
                </a:lnTo>
                <a:lnTo>
                  <a:pt x="255048" y="108902"/>
                </a:lnTo>
                <a:lnTo>
                  <a:pt x="255453" y="114231"/>
                </a:lnTo>
                <a:lnTo>
                  <a:pt x="255588" y="119704"/>
                </a:lnTo>
                <a:lnTo>
                  <a:pt x="255588" y="125178"/>
                </a:lnTo>
                <a:lnTo>
                  <a:pt x="255318" y="130507"/>
                </a:lnTo>
                <a:lnTo>
                  <a:pt x="254777" y="135980"/>
                </a:lnTo>
                <a:lnTo>
                  <a:pt x="253697" y="141021"/>
                </a:lnTo>
                <a:lnTo>
                  <a:pt x="252345" y="145775"/>
                </a:lnTo>
                <a:lnTo>
                  <a:pt x="250589" y="149951"/>
                </a:lnTo>
                <a:lnTo>
                  <a:pt x="249508" y="151248"/>
                </a:lnTo>
                <a:lnTo>
                  <a:pt x="248427" y="151968"/>
                </a:lnTo>
                <a:lnTo>
                  <a:pt x="246941" y="152400"/>
                </a:lnTo>
                <a:lnTo>
                  <a:pt x="246131" y="152400"/>
                </a:lnTo>
                <a:lnTo>
                  <a:pt x="245590" y="152256"/>
                </a:lnTo>
                <a:lnTo>
                  <a:pt x="244915" y="151824"/>
                </a:lnTo>
                <a:lnTo>
                  <a:pt x="243699" y="150672"/>
                </a:lnTo>
                <a:lnTo>
                  <a:pt x="243023" y="149231"/>
                </a:lnTo>
                <a:lnTo>
                  <a:pt x="242888" y="147503"/>
                </a:lnTo>
                <a:lnTo>
                  <a:pt x="243293" y="145775"/>
                </a:lnTo>
                <a:lnTo>
                  <a:pt x="244915" y="142030"/>
                </a:lnTo>
                <a:lnTo>
                  <a:pt x="245995" y="137853"/>
                </a:lnTo>
                <a:lnTo>
                  <a:pt x="246806" y="133388"/>
                </a:lnTo>
                <a:lnTo>
                  <a:pt x="247211" y="128490"/>
                </a:lnTo>
                <a:lnTo>
                  <a:pt x="247482" y="123593"/>
                </a:lnTo>
                <a:lnTo>
                  <a:pt x="247347" y="118408"/>
                </a:lnTo>
                <a:lnTo>
                  <a:pt x="247076" y="113511"/>
                </a:lnTo>
                <a:lnTo>
                  <a:pt x="246806" y="108470"/>
                </a:lnTo>
                <a:lnTo>
                  <a:pt x="246131" y="103861"/>
                </a:lnTo>
                <a:lnTo>
                  <a:pt x="245590" y="99396"/>
                </a:lnTo>
                <a:lnTo>
                  <a:pt x="245050" y="95363"/>
                </a:lnTo>
                <a:lnTo>
                  <a:pt x="244239" y="91906"/>
                </a:lnTo>
                <a:lnTo>
                  <a:pt x="243834" y="89025"/>
                </a:lnTo>
                <a:lnTo>
                  <a:pt x="243428" y="86865"/>
                </a:lnTo>
                <a:lnTo>
                  <a:pt x="243023" y="85424"/>
                </a:lnTo>
                <a:lnTo>
                  <a:pt x="243023" y="84848"/>
                </a:lnTo>
                <a:lnTo>
                  <a:pt x="242888" y="83120"/>
                </a:lnTo>
                <a:lnTo>
                  <a:pt x="243428" y="81536"/>
                </a:lnTo>
                <a:lnTo>
                  <a:pt x="244374" y="80239"/>
                </a:lnTo>
                <a:lnTo>
                  <a:pt x="245860" y="79519"/>
                </a:lnTo>
                <a:close/>
                <a:moveTo>
                  <a:pt x="114384" y="79375"/>
                </a:moveTo>
                <a:lnTo>
                  <a:pt x="115988" y="79519"/>
                </a:lnTo>
                <a:lnTo>
                  <a:pt x="117592" y="80239"/>
                </a:lnTo>
                <a:lnTo>
                  <a:pt x="118528" y="81536"/>
                </a:lnTo>
                <a:lnTo>
                  <a:pt x="119063" y="83120"/>
                </a:lnTo>
                <a:lnTo>
                  <a:pt x="118929" y="84848"/>
                </a:lnTo>
                <a:lnTo>
                  <a:pt x="118796" y="85424"/>
                </a:lnTo>
                <a:lnTo>
                  <a:pt x="118528" y="86865"/>
                </a:lnTo>
                <a:lnTo>
                  <a:pt x="118127" y="89025"/>
                </a:lnTo>
                <a:lnTo>
                  <a:pt x="117592" y="91906"/>
                </a:lnTo>
                <a:lnTo>
                  <a:pt x="116924" y="95363"/>
                </a:lnTo>
                <a:lnTo>
                  <a:pt x="116389" y="99396"/>
                </a:lnTo>
                <a:lnTo>
                  <a:pt x="115587" y="103861"/>
                </a:lnTo>
                <a:lnTo>
                  <a:pt x="115186" y="108470"/>
                </a:lnTo>
                <a:lnTo>
                  <a:pt x="114785" y="113511"/>
                </a:lnTo>
                <a:lnTo>
                  <a:pt x="114518" y="118408"/>
                </a:lnTo>
                <a:lnTo>
                  <a:pt x="114518" y="123593"/>
                </a:lnTo>
                <a:lnTo>
                  <a:pt x="114651" y="128490"/>
                </a:lnTo>
                <a:lnTo>
                  <a:pt x="115052" y="133388"/>
                </a:lnTo>
                <a:lnTo>
                  <a:pt x="115988" y="137853"/>
                </a:lnTo>
                <a:lnTo>
                  <a:pt x="117058" y="142030"/>
                </a:lnTo>
                <a:lnTo>
                  <a:pt x="118528" y="145775"/>
                </a:lnTo>
                <a:lnTo>
                  <a:pt x="119063" y="147503"/>
                </a:lnTo>
                <a:lnTo>
                  <a:pt x="118929" y="149231"/>
                </a:lnTo>
                <a:lnTo>
                  <a:pt x="118261" y="150672"/>
                </a:lnTo>
                <a:lnTo>
                  <a:pt x="116924" y="151824"/>
                </a:lnTo>
                <a:lnTo>
                  <a:pt x="116389" y="152256"/>
                </a:lnTo>
                <a:lnTo>
                  <a:pt x="115587" y="152400"/>
                </a:lnTo>
                <a:lnTo>
                  <a:pt x="115052" y="152400"/>
                </a:lnTo>
                <a:lnTo>
                  <a:pt x="113582" y="151968"/>
                </a:lnTo>
                <a:lnTo>
                  <a:pt x="112379" y="151248"/>
                </a:lnTo>
                <a:lnTo>
                  <a:pt x="111443" y="149951"/>
                </a:lnTo>
                <a:lnTo>
                  <a:pt x="109571" y="145775"/>
                </a:lnTo>
                <a:lnTo>
                  <a:pt x="108101" y="141021"/>
                </a:lnTo>
                <a:lnTo>
                  <a:pt x="107299" y="135980"/>
                </a:lnTo>
                <a:lnTo>
                  <a:pt x="106764" y="130507"/>
                </a:lnTo>
                <a:lnTo>
                  <a:pt x="106363" y="125178"/>
                </a:lnTo>
                <a:lnTo>
                  <a:pt x="106363" y="119704"/>
                </a:lnTo>
                <a:lnTo>
                  <a:pt x="106630" y="114231"/>
                </a:lnTo>
                <a:lnTo>
                  <a:pt x="107031" y="108902"/>
                </a:lnTo>
                <a:lnTo>
                  <a:pt x="107432" y="103861"/>
                </a:lnTo>
                <a:lnTo>
                  <a:pt x="107967" y="99108"/>
                </a:lnTo>
                <a:lnTo>
                  <a:pt x="108769" y="94787"/>
                </a:lnTo>
                <a:lnTo>
                  <a:pt x="109304" y="90898"/>
                </a:lnTo>
                <a:lnTo>
                  <a:pt x="109972" y="87729"/>
                </a:lnTo>
                <a:lnTo>
                  <a:pt x="110507" y="85280"/>
                </a:lnTo>
                <a:lnTo>
                  <a:pt x="110908" y="83552"/>
                </a:lnTo>
                <a:lnTo>
                  <a:pt x="111042" y="82688"/>
                </a:lnTo>
                <a:lnTo>
                  <a:pt x="111710" y="81103"/>
                </a:lnTo>
                <a:lnTo>
                  <a:pt x="112914" y="79951"/>
                </a:lnTo>
                <a:close/>
                <a:moveTo>
                  <a:pt x="344978" y="0"/>
                </a:moveTo>
                <a:lnTo>
                  <a:pt x="346704" y="144"/>
                </a:lnTo>
                <a:lnTo>
                  <a:pt x="348286" y="1010"/>
                </a:lnTo>
                <a:lnTo>
                  <a:pt x="349437" y="2165"/>
                </a:lnTo>
                <a:lnTo>
                  <a:pt x="350012" y="3752"/>
                </a:lnTo>
                <a:lnTo>
                  <a:pt x="349869" y="5628"/>
                </a:lnTo>
                <a:lnTo>
                  <a:pt x="349725" y="6061"/>
                </a:lnTo>
                <a:lnTo>
                  <a:pt x="349437" y="7649"/>
                </a:lnTo>
                <a:lnTo>
                  <a:pt x="348718" y="9958"/>
                </a:lnTo>
                <a:lnTo>
                  <a:pt x="347999" y="13133"/>
                </a:lnTo>
                <a:lnTo>
                  <a:pt x="346992" y="16885"/>
                </a:lnTo>
                <a:lnTo>
                  <a:pt x="345985" y="21359"/>
                </a:lnTo>
                <a:lnTo>
                  <a:pt x="344834" y="26410"/>
                </a:lnTo>
                <a:lnTo>
                  <a:pt x="343683" y="31894"/>
                </a:lnTo>
                <a:lnTo>
                  <a:pt x="342533" y="37811"/>
                </a:lnTo>
                <a:lnTo>
                  <a:pt x="341238" y="44161"/>
                </a:lnTo>
                <a:lnTo>
                  <a:pt x="340088" y="50800"/>
                </a:lnTo>
                <a:lnTo>
                  <a:pt x="338793" y="57727"/>
                </a:lnTo>
                <a:lnTo>
                  <a:pt x="337786" y="64655"/>
                </a:lnTo>
                <a:lnTo>
                  <a:pt x="336779" y="71871"/>
                </a:lnTo>
                <a:lnTo>
                  <a:pt x="336060" y="79087"/>
                </a:lnTo>
                <a:lnTo>
                  <a:pt x="335197" y="86302"/>
                </a:lnTo>
                <a:lnTo>
                  <a:pt x="334765" y="93230"/>
                </a:lnTo>
                <a:lnTo>
                  <a:pt x="334478" y="100157"/>
                </a:lnTo>
                <a:lnTo>
                  <a:pt x="334478" y="106796"/>
                </a:lnTo>
                <a:lnTo>
                  <a:pt x="334765" y="113146"/>
                </a:lnTo>
                <a:lnTo>
                  <a:pt x="335197" y="119207"/>
                </a:lnTo>
                <a:lnTo>
                  <a:pt x="336204" y="124691"/>
                </a:lnTo>
                <a:lnTo>
                  <a:pt x="338218" y="133639"/>
                </a:lnTo>
                <a:lnTo>
                  <a:pt x="340663" y="142298"/>
                </a:lnTo>
                <a:lnTo>
                  <a:pt x="343540" y="151246"/>
                </a:lnTo>
                <a:lnTo>
                  <a:pt x="346560" y="160338"/>
                </a:lnTo>
                <a:lnTo>
                  <a:pt x="348718" y="166832"/>
                </a:lnTo>
                <a:lnTo>
                  <a:pt x="351019" y="173759"/>
                </a:lnTo>
                <a:lnTo>
                  <a:pt x="353321" y="180542"/>
                </a:lnTo>
                <a:lnTo>
                  <a:pt x="355334" y="187758"/>
                </a:lnTo>
                <a:lnTo>
                  <a:pt x="357060" y="195119"/>
                </a:lnTo>
                <a:lnTo>
                  <a:pt x="358643" y="202767"/>
                </a:lnTo>
                <a:lnTo>
                  <a:pt x="360081" y="210705"/>
                </a:lnTo>
                <a:lnTo>
                  <a:pt x="361232" y="218931"/>
                </a:lnTo>
                <a:lnTo>
                  <a:pt x="361807" y="227301"/>
                </a:lnTo>
                <a:lnTo>
                  <a:pt x="361951" y="236249"/>
                </a:lnTo>
                <a:lnTo>
                  <a:pt x="361663" y="245630"/>
                </a:lnTo>
                <a:lnTo>
                  <a:pt x="360656" y="255299"/>
                </a:lnTo>
                <a:lnTo>
                  <a:pt x="359218" y="265257"/>
                </a:lnTo>
                <a:lnTo>
                  <a:pt x="357780" y="273628"/>
                </a:lnTo>
                <a:lnTo>
                  <a:pt x="356197" y="282575"/>
                </a:lnTo>
                <a:lnTo>
                  <a:pt x="354615" y="291523"/>
                </a:lnTo>
                <a:lnTo>
                  <a:pt x="353321" y="300760"/>
                </a:lnTo>
                <a:lnTo>
                  <a:pt x="351738" y="310285"/>
                </a:lnTo>
                <a:lnTo>
                  <a:pt x="350156" y="319665"/>
                </a:lnTo>
                <a:lnTo>
                  <a:pt x="348718" y="329190"/>
                </a:lnTo>
                <a:lnTo>
                  <a:pt x="347423" y="338571"/>
                </a:lnTo>
                <a:lnTo>
                  <a:pt x="345985" y="347663"/>
                </a:lnTo>
                <a:lnTo>
                  <a:pt x="344547" y="356611"/>
                </a:lnTo>
                <a:lnTo>
                  <a:pt x="343252" y="365270"/>
                </a:lnTo>
                <a:lnTo>
                  <a:pt x="342101" y="373640"/>
                </a:lnTo>
                <a:lnTo>
                  <a:pt x="340951" y="381578"/>
                </a:lnTo>
                <a:lnTo>
                  <a:pt x="339944" y="389082"/>
                </a:lnTo>
                <a:lnTo>
                  <a:pt x="338937" y="395721"/>
                </a:lnTo>
                <a:lnTo>
                  <a:pt x="338074" y="401927"/>
                </a:lnTo>
                <a:lnTo>
                  <a:pt x="337355" y="407411"/>
                </a:lnTo>
                <a:lnTo>
                  <a:pt x="336635" y="412029"/>
                </a:lnTo>
                <a:lnTo>
                  <a:pt x="336204" y="415926"/>
                </a:lnTo>
                <a:lnTo>
                  <a:pt x="335772" y="418956"/>
                </a:lnTo>
                <a:lnTo>
                  <a:pt x="335629" y="420977"/>
                </a:lnTo>
                <a:lnTo>
                  <a:pt x="336060" y="422709"/>
                </a:lnTo>
                <a:lnTo>
                  <a:pt x="336492" y="425162"/>
                </a:lnTo>
                <a:lnTo>
                  <a:pt x="337067" y="428337"/>
                </a:lnTo>
                <a:lnTo>
                  <a:pt x="337355" y="432089"/>
                </a:lnTo>
                <a:lnTo>
                  <a:pt x="337786" y="436130"/>
                </a:lnTo>
                <a:lnTo>
                  <a:pt x="337642" y="440460"/>
                </a:lnTo>
                <a:lnTo>
                  <a:pt x="336923" y="445078"/>
                </a:lnTo>
                <a:lnTo>
                  <a:pt x="335916" y="449985"/>
                </a:lnTo>
                <a:lnTo>
                  <a:pt x="334334" y="454747"/>
                </a:lnTo>
                <a:lnTo>
                  <a:pt x="333327" y="458066"/>
                </a:lnTo>
                <a:lnTo>
                  <a:pt x="333183" y="461241"/>
                </a:lnTo>
                <a:lnTo>
                  <a:pt x="333759" y="464705"/>
                </a:lnTo>
                <a:lnTo>
                  <a:pt x="334765" y="468024"/>
                </a:lnTo>
                <a:lnTo>
                  <a:pt x="336204" y="471632"/>
                </a:lnTo>
                <a:lnTo>
                  <a:pt x="337786" y="475385"/>
                </a:lnTo>
                <a:lnTo>
                  <a:pt x="339224" y="478993"/>
                </a:lnTo>
                <a:lnTo>
                  <a:pt x="340663" y="482745"/>
                </a:lnTo>
                <a:lnTo>
                  <a:pt x="341957" y="486642"/>
                </a:lnTo>
                <a:lnTo>
                  <a:pt x="342677" y="490538"/>
                </a:lnTo>
                <a:lnTo>
                  <a:pt x="342820" y="494435"/>
                </a:lnTo>
                <a:lnTo>
                  <a:pt x="342389" y="498620"/>
                </a:lnTo>
                <a:lnTo>
                  <a:pt x="342101" y="499774"/>
                </a:lnTo>
                <a:lnTo>
                  <a:pt x="341526" y="501073"/>
                </a:lnTo>
                <a:lnTo>
                  <a:pt x="340663" y="502372"/>
                </a:lnTo>
                <a:lnTo>
                  <a:pt x="339512" y="503671"/>
                </a:lnTo>
                <a:lnTo>
                  <a:pt x="337930" y="504681"/>
                </a:lnTo>
                <a:lnTo>
                  <a:pt x="335916" y="505980"/>
                </a:lnTo>
                <a:lnTo>
                  <a:pt x="333327" y="506990"/>
                </a:lnTo>
                <a:lnTo>
                  <a:pt x="330306" y="508145"/>
                </a:lnTo>
                <a:lnTo>
                  <a:pt x="326423" y="509300"/>
                </a:lnTo>
                <a:lnTo>
                  <a:pt x="322108" y="510021"/>
                </a:lnTo>
                <a:lnTo>
                  <a:pt x="316786" y="510887"/>
                </a:lnTo>
                <a:lnTo>
                  <a:pt x="310744" y="511609"/>
                </a:lnTo>
                <a:lnTo>
                  <a:pt x="303840" y="512042"/>
                </a:lnTo>
                <a:lnTo>
                  <a:pt x="295929" y="512475"/>
                </a:lnTo>
                <a:lnTo>
                  <a:pt x="281977" y="512763"/>
                </a:lnTo>
                <a:lnTo>
                  <a:pt x="274641" y="512619"/>
                </a:lnTo>
                <a:lnTo>
                  <a:pt x="267449" y="512475"/>
                </a:lnTo>
                <a:lnTo>
                  <a:pt x="260832" y="512186"/>
                </a:lnTo>
                <a:lnTo>
                  <a:pt x="254503" y="511753"/>
                </a:lnTo>
                <a:lnTo>
                  <a:pt x="249181" y="511320"/>
                </a:lnTo>
                <a:lnTo>
                  <a:pt x="244435" y="510598"/>
                </a:lnTo>
                <a:lnTo>
                  <a:pt x="240983" y="510021"/>
                </a:lnTo>
                <a:lnTo>
                  <a:pt x="237243" y="508867"/>
                </a:lnTo>
                <a:lnTo>
                  <a:pt x="234078" y="507135"/>
                </a:lnTo>
                <a:lnTo>
                  <a:pt x="231489" y="504826"/>
                </a:lnTo>
                <a:lnTo>
                  <a:pt x="229619" y="501939"/>
                </a:lnTo>
                <a:lnTo>
                  <a:pt x="228181" y="498331"/>
                </a:lnTo>
                <a:lnTo>
                  <a:pt x="227462" y="494579"/>
                </a:lnTo>
                <a:lnTo>
                  <a:pt x="227318" y="490682"/>
                </a:lnTo>
                <a:lnTo>
                  <a:pt x="227606" y="486786"/>
                </a:lnTo>
                <a:lnTo>
                  <a:pt x="228181" y="483034"/>
                </a:lnTo>
                <a:lnTo>
                  <a:pt x="228900" y="479426"/>
                </a:lnTo>
                <a:lnTo>
                  <a:pt x="229907" y="476395"/>
                </a:lnTo>
                <a:lnTo>
                  <a:pt x="230626" y="473653"/>
                </a:lnTo>
                <a:lnTo>
                  <a:pt x="231489" y="471777"/>
                </a:lnTo>
                <a:lnTo>
                  <a:pt x="230914" y="466726"/>
                </a:lnTo>
                <a:lnTo>
                  <a:pt x="231345" y="461963"/>
                </a:lnTo>
                <a:lnTo>
                  <a:pt x="232208" y="457634"/>
                </a:lnTo>
                <a:lnTo>
                  <a:pt x="233647" y="453593"/>
                </a:lnTo>
                <a:lnTo>
                  <a:pt x="235373" y="449985"/>
                </a:lnTo>
                <a:lnTo>
                  <a:pt x="237243" y="446665"/>
                </a:lnTo>
                <a:lnTo>
                  <a:pt x="239257" y="444068"/>
                </a:lnTo>
                <a:lnTo>
                  <a:pt x="241126" y="441903"/>
                </a:lnTo>
                <a:lnTo>
                  <a:pt x="242565" y="440171"/>
                </a:lnTo>
                <a:lnTo>
                  <a:pt x="242421" y="437573"/>
                </a:lnTo>
                <a:lnTo>
                  <a:pt x="242133" y="433965"/>
                </a:lnTo>
                <a:lnTo>
                  <a:pt x="241702" y="429203"/>
                </a:lnTo>
                <a:lnTo>
                  <a:pt x="241270" y="423719"/>
                </a:lnTo>
                <a:lnTo>
                  <a:pt x="240551" y="417513"/>
                </a:lnTo>
                <a:lnTo>
                  <a:pt x="239832" y="410586"/>
                </a:lnTo>
                <a:lnTo>
                  <a:pt x="239113" y="402937"/>
                </a:lnTo>
                <a:lnTo>
                  <a:pt x="237962" y="394566"/>
                </a:lnTo>
                <a:lnTo>
                  <a:pt x="236811" y="385763"/>
                </a:lnTo>
                <a:lnTo>
                  <a:pt x="235661" y="376527"/>
                </a:lnTo>
                <a:lnTo>
                  <a:pt x="234222" y="366713"/>
                </a:lnTo>
                <a:lnTo>
                  <a:pt x="232640" y="356755"/>
                </a:lnTo>
                <a:lnTo>
                  <a:pt x="230770" y="346364"/>
                </a:lnTo>
                <a:lnTo>
                  <a:pt x="228900" y="335829"/>
                </a:lnTo>
                <a:lnTo>
                  <a:pt x="226743" y="325149"/>
                </a:lnTo>
                <a:lnTo>
                  <a:pt x="224585" y="314181"/>
                </a:lnTo>
                <a:lnTo>
                  <a:pt x="221996" y="303357"/>
                </a:lnTo>
                <a:lnTo>
                  <a:pt x="219407" y="292678"/>
                </a:lnTo>
                <a:lnTo>
                  <a:pt x="216530" y="281854"/>
                </a:lnTo>
                <a:lnTo>
                  <a:pt x="213509" y="271319"/>
                </a:lnTo>
                <a:lnTo>
                  <a:pt x="209913" y="259052"/>
                </a:lnTo>
                <a:lnTo>
                  <a:pt x="207181" y="246929"/>
                </a:lnTo>
                <a:lnTo>
                  <a:pt x="205167" y="235239"/>
                </a:lnTo>
                <a:lnTo>
                  <a:pt x="204016" y="224126"/>
                </a:lnTo>
                <a:lnTo>
                  <a:pt x="203009" y="213158"/>
                </a:lnTo>
                <a:lnTo>
                  <a:pt x="202722" y="202912"/>
                </a:lnTo>
                <a:lnTo>
                  <a:pt x="202865" y="193098"/>
                </a:lnTo>
                <a:lnTo>
                  <a:pt x="203297" y="183717"/>
                </a:lnTo>
                <a:lnTo>
                  <a:pt x="204160" y="174914"/>
                </a:lnTo>
                <a:lnTo>
                  <a:pt x="205023" y="166832"/>
                </a:lnTo>
                <a:lnTo>
                  <a:pt x="206174" y="159472"/>
                </a:lnTo>
                <a:lnTo>
                  <a:pt x="207468" y="152833"/>
                </a:lnTo>
                <a:lnTo>
                  <a:pt x="208475" y="146916"/>
                </a:lnTo>
                <a:lnTo>
                  <a:pt x="209770" y="141721"/>
                </a:lnTo>
                <a:lnTo>
                  <a:pt x="210633" y="137391"/>
                </a:lnTo>
                <a:lnTo>
                  <a:pt x="211064" y="135371"/>
                </a:lnTo>
                <a:lnTo>
                  <a:pt x="211640" y="133495"/>
                </a:lnTo>
                <a:lnTo>
                  <a:pt x="211927" y="131907"/>
                </a:lnTo>
                <a:lnTo>
                  <a:pt x="210345" y="129309"/>
                </a:lnTo>
                <a:lnTo>
                  <a:pt x="208619" y="125990"/>
                </a:lnTo>
                <a:lnTo>
                  <a:pt x="206893" y="122238"/>
                </a:lnTo>
                <a:lnTo>
                  <a:pt x="205454" y="118052"/>
                </a:lnTo>
                <a:lnTo>
                  <a:pt x="203872" y="113723"/>
                </a:lnTo>
                <a:lnTo>
                  <a:pt x="202578" y="109249"/>
                </a:lnTo>
                <a:lnTo>
                  <a:pt x="201715" y="105064"/>
                </a:lnTo>
                <a:lnTo>
                  <a:pt x="200995" y="101167"/>
                </a:lnTo>
                <a:lnTo>
                  <a:pt x="200708" y="97848"/>
                </a:lnTo>
                <a:lnTo>
                  <a:pt x="200708" y="95683"/>
                </a:lnTo>
                <a:lnTo>
                  <a:pt x="200420" y="92941"/>
                </a:lnTo>
                <a:lnTo>
                  <a:pt x="200132" y="89189"/>
                </a:lnTo>
                <a:lnTo>
                  <a:pt x="199557" y="84859"/>
                </a:lnTo>
                <a:lnTo>
                  <a:pt x="198838" y="79808"/>
                </a:lnTo>
                <a:lnTo>
                  <a:pt x="198263" y="74180"/>
                </a:lnTo>
                <a:lnTo>
                  <a:pt x="197256" y="68263"/>
                </a:lnTo>
                <a:lnTo>
                  <a:pt x="196536" y="62057"/>
                </a:lnTo>
                <a:lnTo>
                  <a:pt x="195673" y="55707"/>
                </a:lnTo>
                <a:lnTo>
                  <a:pt x="194667" y="49357"/>
                </a:lnTo>
                <a:lnTo>
                  <a:pt x="193804" y="42718"/>
                </a:lnTo>
                <a:lnTo>
                  <a:pt x="192797" y="36368"/>
                </a:lnTo>
                <a:lnTo>
                  <a:pt x="191934" y="30307"/>
                </a:lnTo>
                <a:lnTo>
                  <a:pt x="191071" y="24534"/>
                </a:lnTo>
                <a:lnTo>
                  <a:pt x="190351" y="19050"/>
                </a:lnTo>
                <a:lnTo>
                  <a:pt x="189488" y="14143"/>
                </a:lnTo>
                <a:lnTo>
                  <a:pt x="188913" y="10102"/>
                </a:lnTo>
                <a:lnTo>
                  <a:pt x="189057" y="8371"/>
                </a:lnTo>
                <a:lnTo>
                  <a:pt x="189776" y="6927"/>
                </a:lnTo>
                <a:lnTo>
                  <a:pt x="190927" y="5628"/>
                </a:lnTo>
                <a:lnTo>
                  <a:pt x="192653" y="5051"/>
                </a:lnTo>
                <a:lnTo>
                  <a:pt x="194379" y="5196"/>
                </a:lnTo>
                <a:lnTo>
                  <a:pt x="195961" y="5917"/>
                </a:lnTo>
                <a:lnTo>
                  <a:pt x="196968" y="7216"/>
                </a:lnTo>
                <a:lnTo>
                  <a:pt x="197687" y="8803"/>
                </a:lnTo>
                <a:lnTo>
                  <a:pt x="197831" y="9814"/>
                </a:lnTo>
                <a:lnTo>
                  <a:pt x="198119" y="11690"/>
                </a:lnTo>
                <a:lnTo>
                  <a:pt x="198550" y="14721"/>
                </a:lnTo>
                <a:lnTo>
                  <a:pt x="198982" y="18328"/>
                </a:lnTo>
                <a:lnTo>
                  <a:pt x="199701" y="22514"/>
                </a:lnTo>
                <a:lnTo>
                  <a:pt x="200420" y="27421"/>
                </a:lnTo>
                <a:lnTo>
                  <a:pt x="201139" y="32760"/>
                </a:lnTo>
                <a:lnTo>
                  <a:pt x="202002" y="38389"/>
                </a:lnTo>
                <a:lnTo>
                  <a:pt x="202865" y="44450"/>
                </a:lnTo>
                <a:lnTo>
                  <a:pt x="203872" y="50511"/>
                </a:lnTo>
                <a:lnTo>
                  <a:pt x="204591" y="56573"/>
                </a:lnTo>
                <a:lnTo>
                  <a:pt x="205598" y="62923"/>
                </a:lnTo>
                <a:lnTo>
                  <a:pt x="206317" y="68840"/>
                </a:lnTo>
                <a:lnTo>
                  <a:pt x="207037" y="74324"/>
                </a:lnTo>
                <a:lnTo>
                  <a:pt x="207756" y="79808"/>
                </a:lnTo>
                <a:lnTo>
                  <a:pt x="208331" y="84715"/>
                </a:lnTo>
                <a:lnTo>
                  <a:pt x="208763" y="89044"/>
                </a:lnTo>
                <a:lnTo>
                  <a:pt x="209194" y="92797"/>
                </a:lnTo>
                <a:lnTo>
                  <a:pt x="209482" y="95683"/>
                </a:lnTo>
                <a:lnTo>
                  <a:pt x="209626" y="97848"/>
                </a:lnTo>
                <a:lnTo>
                  <a:pt x="209770" y="100590"/>
                </a:lnTo>
                <a:lnTo>
                  <a:pt x="210345" y="103909"/>
                </a:lnTo>
                <a:lnTo>
                  <a:pt x="211208" y="107229"/>
                </a:lnTo>
                <a:lnTo>
                  <a:pt x="212215" y="110981"/>
                </a:lnTo>
                <a:lnTo>
                  <a:pt x="213509" y="114589"/>
                </a:lnTo>
                <a:lnTo>
                  <a:pt x="214804" y="117908"/>
                </a:lnTo>
                <a:lnTo>
                  <a:pt x="216099" y="120939"/>
                </a:lnTo>
                <a:lnTo>
                  <a:pt x="217105" y="123681"/>
                </a:lnTo>
                <a:lnTo>
                  <a:pt x="218256" y="125701"/>
                </a:lnTo>
                <a:lnTo>
                  <a:pt x="218975" y="127000"/>
                </a:lnTo>
                <a:lnTo>
                  <a:pt x="220126" y="128010"/>
                </a:lnTo>
                <a:lnTo>
                  <a:pt x="220558" y="129309"/>
                </a:lnTo>
                <a:lnTo>
                  <a:pt x="220701" y="131041"/>
                </a:lnTo>
                <a:lnTo>
                  <a:pt x="220558" y="133206"/>
                </a:lnTo>
                <a:lnTo>
                  <a:pt x="219982" y="135948"/>
                </a:lnTo>
                <a:lnTo>
                  <a:pt x="219263" y="139412"/>
                </a:lnTo>
                <a:lnTo>
                  <a:pt x="218256" y="143741"/>
                </a:lnTo>
                <a:lnTo>
                  <a:pt x="216962" y="149081"/>
                </a:lnTo>
                <a:lnTo>
                  <a:pt x="215955" y="155142"/>
                </a:lnTo>
                <a:lnTo>
                  <a:pt x="214660" y="162070"/>
                </a:lnTo>
                <a:lnTo>
                  <a:pt x="213653" y="169718"/>
                </a:lnTo>
                <a:lnTo>
                  <a:pt x="212646" y="177945"/>
                </a:lnTo>
                <a:lnTo>
                  <a:pt x="212071" y="186892"/>
                </a:lnTo>
                <a:lnTo>
                  <a:pt x="211640" y="196562"/>
                </a:lnTo>
                <a:lnTo>
                  <a:pt x="211783" y="206808"/>
                </a:lnTo>
                <a:lnTo>
                  <a:pt x="212215" y="217344"/>
                </a:lnTo>
                <a:lnTo>
                  <a:pt x="213366" y="228600"/>
                </a:lnTo>
                <a:lnTo>
                  <a:pt x="214948" y="240146"/>
                </a:lnTo>
                <a:lnTo>
                  <a:pt x="217393" y="252124"/>
                </a:lnTo>
                <a:lnTo>
                  <a:pt x="220558" y="264391"/>
                </a:lnTo>
                <a:lnTo>
                  <a:pt x="221708" y="267422"/>
                </a:lnTo>
                <a:lnTo>
                  <a:pt x="223003" y="270741"/>
                </a:lnTo>
                <a:lnTo>
                  <a:pt x="225017" y="274494"/>
                </a:lnTo>
                <a:lnTo>
                  <a:pt x="227462" y="278535"/>
                </a:lnTo>
                <a:lnTo>
                  <a:pt x="230339" y="282864"/>
                </a:lnTo>
                <a:lnTo>
                  <a:pt x="233935" y="287049"/>
                </a:lnTo>
                <a:lnTo>
                  <a:pt x="237962" y="291379"/>
                </a:lnTo>
                <a:lnTo>
                  <a:pt x="242565" y="295564"/>
                </a:lnTo>
                <a:lnTo>
                  <a:pt x="248031" y="299749"/>
                </a:lnTo>
                <a:lnTo>
                  <a:pt x="254072" y="303213"/>
                </a:lnTo>
                <a:lnTo>
                  <a:pt x="255510" y="304512"/>
                </a:lnTo>
                <a:lnTo>
                  <a:pt x="256230" y="305955"/>
                </a:lnTo>
                <a:lnTo>
                  <a:pt x="256373" y="307687"/>
                </a:lnTo>
                <a:lnTo>
                  <a:pt x="255942" y="309419"/>
                </a:lnTo>
                <a:lnTo>
                  <a:pt x="254935" y="310573"/>
                </a:lnTo>
                <a:lnTo>
                  <a:pt x="253640" y="311439"/>
                </a:lnTo>
                <a:lnTo>
                  <a:pt x="252058" y="311728"/>
                </a:lnTo>
                <a:lnTo>
                  <a:pt x="251339" y="311583"/>
                </a:lnTo>
                <a:lnTo>
                  <a:pt x="250620" y="311439"/>
                </a:lnTo>
                <a:lnTo>
                  <a:pt x="250044" y="311006"/>
                </a:lnTo>
                <a:lnTo>
                  <a:pt x="243859" y="307542"/>
                </a:lnTo>
                <a:lnTo>
                  <a:pt x="238250" y="303357"/>
                </a:lnTo>
                <a:lnTo>
                  <a:pt x="233359" y="299316"/>
                </a:lnTo>
                <a:lnTo>
                  <a:pt x="229188" y="294987"/>
                </a:lnTo>
                <a:lnTo>
                  <a:pt x="231633" y="305666"/>
                </a:lnTo>
                <a:lnTo>
                  <a:pt x="233935" y="316202"/>
                </a:lnTo>
                <a:lnTo>
                  <a:pt x="236092" y="326881"/>
                </a:lnTo>
                <a:lnTo>
                  <a:pt x="238106" y="337272"/>
                </a:lnTo>
                <a:lnTo>
                  <a:pt x="239976" y="347519"/>
                </a:lnTo>
                <a:lnTo>
                  <a:pt x="241702" y="357621"/>
                </a:lnTo>
                <a:lnTo>
                  <a:pt x="243284" y="367435"/>
                </a:lnTo>
                <a:lnTo>
                  <a:pt x="244579" y="376815"/>
                </a:lnTo>
                <a:lnTo>
                  <a:pt x="245729" y="385907"/>
                </a:lnTo>
                <a:lnTo>
                  <a:pt x="246880" y="394422"/>
                </a:lnTo>
                <a:lnTo>
                  <a:pt x="247887" y="402648"/>
                </a:lnTo>
                <a:lnTo>
                  <a:pt x="248606" y="410008"/>
                </a:lnTo>
                <a:lnTo>
                  <a:pt x="249469" y="416936"/>
                </a:lnTo>
                <a:lnTo>
                  <a:pt x="249901" y="422997"/>
                </a:lnTo>
                <a:lnTo>
                  <a:pt x="250476" y="428337"/>
                </a:lnTo>
                <a:lnTo>
                  <a:pt x="250907" y="432811"/>
                </a:lnTo>
                <a:lnTo>
                  <a:pt x="251195" y="436563"/>
                </a:lnTo>
                <a:lnTo>
                  <a:pt x="251339" y="439161"/>
                </a:lnTo>
                <a:lnTo>
                  <a:pt x="251483" y="440893"/>
                </a:lnTo>
                <a:lnTo>
                  <a:pt x="251483" y="441759"/>
                </a:lnTo>
                <a:lnTo>
                  <a:pt x="251339" y="443057"/>
                </a:lnTo>
                <a:lnTo>
                  <a:pt x="250907" y="444356"/>
                </a:lnTo>
                <a:lnTo>
                  <a:pt x="249901" y="445366"/>
                </a:lnTo>
                <a:lnTo>
                  <a:pt x="249613" y="445655"/>
                </a:lnTo>
                <a:lnTo>
                  <a:pt x="248894" y="446377"/>
                </a:lnTo>
                <a:lnTo>
                  <a:pt x="247599" y="447820"/>
                </a:lnTo>
                <a:lnTo>
                  <a:pt x="246161" y="449552"/>
                </a:lnTo>
                <a:lnTo>
                  <a:pt x="244579" y="451716"/>
                </a:lnTo>
                <a:lnTo>
                  <a:pt x="243140" y="454170"/>
                </a:lnTo>
                <a:lnTo>
                  <a:pt x="241702" y="457056"/>
                </a:lnTo>
                <a:lnTo>
                  <a:pt x="240551" y="460087"/>
                </a:lnTo>
                <a:lnTo>
                  <a:pt x="239976" y="463695"/>
                </a:lnTo>
                <a:lnTo>
                  <a:pt x="239832" y="467303"/>
                </a:lnTo>
                <a:lnTo>
                  <a:pt x="240263" y="471199"/>
                </a:lnTo>
                <a:lnTo>
                  <a:pt x="240407" y="472643"/>
                </a:lnTo>
                <a:lnTo>
                  <a:pt x="240120" y="473942"/>
                </a:lnTo>
                <a:lnTo>
                  <a:pt x="239400" y="475673"/>
                </a:lnTo>
                <a:lnTo>
                  <a:pt x="238537" y="477838"/>
                </a:lnTo>
                <a:lnTo>
                  <a:pt x="237818" y="480580"/>
                </a:lnTo>
                <a:lnTo>
                  <a:pt x="237099" y="483467"/>
                </a:lnTo>
                <a:lnTo>
                  <a:pt x="236524" y="486642"/>
                </a:lnTo>
                <a:lnTo>
                  <a:pt x="236092" y="489672"/>
                </a:lnTo>
                <a:lnTo>
                  <a:pt x="236092" y="492703"/>
                </a:lnTo>
                <a:lnTo>
                  <a:pt x="236380" y="495301"/>
                </a:lnTo>
                <a:lnTo>
                  <a:pt x="237387" y="497898"/>
                </a:lnTo>
                <a:lnTo>
                  <a:pt x="238537" y="499630"/>
                </a:lnTo>
                <a:lnTo>
                  <a:pt x="240263" y="500640"/>
                </a:lnTo>
                <a:lnTo>
                  <a:pt x="242565" y="501362"/>
                </a:lnTo>
                <a:lnTo>
                  <a:pt x="245873" y="501939"/>
                </a:lnTo>
                <a:lnTo>
                  <a:pt x="249901" y="502517"/>
                </a:lnTo>
                <a:lnTo>
                  <a:pt x="254935" y="502805"/>
                </a:lnTo>
                <a:lnTo>
                  <a:pt x="260401" y="503238"/>
                </a:lnTo>
                <a:lnTo>
                  <a:pt x="266586" y="503671"/>
                </a:lnTo>
                <a:lnTo>
                  <a:pt x="273202" y="503815"/>
                </a:lnTo>
                <a:lnTo>
                  <a:pt x="279963" y="503960"/>
                </a:lnTo>
                <a:lnTo>
                  <a:pt x="287011" y="503960"/>
                </a:lnTo>
                <a:lnTo>
                  <a:pt x="293915" y="503815"/>
                </a:lnTo>
                <a:lnTo>
                  <a:pt x="301683" y="503238"/>
                </a:lnTo>
                <a:lnTo>
                  <a:pt x="308443" y="502805"/>
                </a:lnTo>
                <a:lnTo>
                  <a:pt x="314197" y="502228"/>
                </a:lnTo>
                <a:lnTo>
                  <a:pt x="318943" y="501651"/>
                </a:lnTo>
                <a:lnTo>
                  <a:pt x="322971" y="500785"/>
                </a:lnTo>
                <a:lnTo>
                  <a:pt x="326423" y="500063"/>
                </a:lnTo>
                <a:lnTo>
                  <a:pt x="329012" y="499197"/>
                </a:lnTo>
                <a:lnTo>
                  <a:pt x="331026" y="498476"/>
                </a:lnTo>
                <a:lnTo>
                  <a:pt x="332464" y="497898"/>
                </a:lnTo>
                <a:lnTo>
                  <a:pt x="333327" y="497177"/>
                </a:lnTo>
                <a:lnTo>
                  <a:pt x="333902" y="496599"/>
                </a:lnTo>
                <a:lnTo>
                  <a:pt x="334190" y="493280"/>
                </a:lnTo>
                <a:lnTo>
                  <a:pt x="333759" y="489961"/>
                </a:lnTo>
                <a:lnTo>
                  <a:pt x="332608" y="486353"/>
                </a:lnTo>
                <a:lnTo>
                  <a:pt x="331170" y="482601"/>
                </a:lnTo>
                <a:lnTo>
                  <a:pt x="329731" y="478848"/>
                </a:lnTo>
                <a:lnTo>
                  <a:pt x="328149" y="475240"/>
                </a:lnTo>
                <a:lnTo>
                  <a:pt x="326711" y="471488"/>
                </a:lnTo>
                <a:lnTo>
                  <a:pt x="325416" y="467736"/>
                </a:lnTo>
                <a:lnTo>
                  <a:pt x="324697" y="463695"/>
                </a:lnTo>
                <a:lnTo>
                  <a:pt x="324409" y="459654"/>
                </a:lnTo>
                <a:lnTo>
                  <a:pt x="324841" y="455613"/>
                </a:lnTo>
                <a:lnTo>
                  <a:pt x="326279" y="451428"/>
                </a:lnTo>
                <a:lnTo>
                  <a:pt x="327430" y="447387"/>
                </a:lnTo>
                <a:lnTo>
                  <a:pt x="328437" y="443346"/>
                </a:lnTo>
                <a:lnTo>
                  <a:pt x="328724" y="439449"/>
                </a:lnTo>
                <a:lnTo>
                  <a:pt x="328868" y="435697"/>
                </a:lnTo>
                <a:lnTo>
                  <a:pt x="328580" y="432089"/>
                </a:lnTo>
                <a:lnTo>
                  <a:pt x="328293" y="428914"/>
                </a:lnTo>
                <a:lnTo>
                  <a:pt x="327861" y="426461"/>
                </a:lnTo>
                <a:lnTo>
                  <a:pt x="327286" y="424440"/>
                </a:lnTo>
                <a:lnTo>
                  <a:pt x="326998" y="423141"/>
                </a:lnTo>
                <a:lnTo>
                  <a:pt x="326854" y="422709"/>
                </a:lnTo>
                <a:lnTo>
                  <a:pt x="326711" y="421698"/>
                </a:lnTo>
                <a:lnTo>
                  <a:pt x="326711" y="420688"/>
                </a:lnTo>
                <a:lnTo>
                  <a:pt x="326711" y="420111"/>
                </a:lnTo>
                <a:lnTo>
                  <a:pt x="326998" y="418379"/>
                </a:lnTo>
                <a:lnTo>
                  <a:pt x="327286" y="415637"/>
                </a:lnTo>
                <a:lnTo>
                  <a:pt x="327861" y="412029"/>
                </a:lnTo>
                <a:lnTo>
                  <a:pt x="328437" y="407699"/>
                </a:lnTo>
                <a:lnTo>
                  <a:pt x="329156" y="402648"/>
                </a:lnTo>
                <a:lnTo>
                  <a:pt x="330019" y="396876"/>
                </a:lnTo>
                <a:lnTo>
                  <a:pt x="330882" y="390237"/>
                </a:lnTo>
                <a:lnTo>
                  <a:pt x="331889" y="383310"/>
                </a:lnTo>
                <a:lnTo>
                  <a:pt x="332896" y="375805"/>
                </a:lnTo>
                <a:lnTo>
                  <a:pt x="324121" y="375805"/>
                </a:lnTo>
                <a:lnTo>
                  <a:pt x="322395" y="375516"/>
                </a:lnTo>
                <a:lnTo>
                  <a:pt x="320957" y="374506"/>
                </a:lnTo>
                <a:lnTo>
                  <a:pt x="320094" y="373063"/>
                </a:lnTo>
                <a:lnTo>
                  <a:pt x="319806" y="371476"/>
                </a:lnTo>
                <a:lnTo>
                  <a:pt x="320094" y="369744"/>
                </a:lnTo>
                <a:lnTo>
                  <a:pt x="320957" y="368300"/>
                </a:lnTo>
                <a:lnTo>
                  <a:pt x="322395" y="367146"/>
                </a:lnTo>
                <a:lnTo>
                  <a:pt x="324121" y="366857"/>
                </a:lnTo>
                <a:lnTo>
                  <a:pt x="334190" y="366857"/>
                </a:lnTo>
                <a:lnTo>
                  <a:pt x="336060" y="354735"/>
                </a:lnTo>
                <a:lnTo>
                  <a:pt x="337930" y="341890"/>
                </a:lnTo>
                <a:lnTo>
                  <a:pt x="339944" y="328613"/>
                </a:lnTo>
                <a:lnTo>
                  <a:pt x="341957" y="315480"/>
                </a:lnTo>
                <a:lnTo>
                  <a:pt x="344115" y="302058"/>
                </a:lnTo>
                <a:lnTo>
                  <a:pt x="346273" y="288925"/>
                </a:lnTo>
                <a:lnTo>
                  <a:pt x="342245" y="294698"/>
                </a:lnTo>
                <a:lnTo>
                  <a:pt x="337355" y="300471"/>
                </a:lnTo>
                <a:lnTo>
                  <a:pt x="331889" y="306532"/>
                </a:lnTo>
                <a:lnTo>
                  <a:pt x="325416" y="312449"/>
                </a:lnTo>
                <a:lnTo>
                  <a:pt x="318224" y="318366"/>
                </a:lnTo>
                <a:lnTo>
                  <a:pt x="316929" y="319088"/>
                </a:lnTo>
                <a:lnTo>
                  <a:pt x="315491" y="319377"/>
                </a:lnTo>
                <a:lnTo>
                  <a:pt x="314197" y="319088"/>
                </a:lnTo>
                <a:lnTo>
                  <a:pt x="313046" y="318511"/>
                </a:lnTo>
                <a:lnTo>
                  <a:pt x="312039" y="317500"/>
                </a:lnTo>
                <a:lnTo>
                  <a:pt x="311176" y="315913"/>
                </a:lnTo>
                <a:lnTo>
                  <a:pt x="311176" y="314181"/>
                </a:lnTo>
                <a:lnTo>
                  <a:pt x="311607" y="312594"/>
                </a:lnTo>
                <a:lnTo>
                  <a:pt x="312902" y="311439"/>
                </a:lnTo>
                <a:lnTo>
                  <a:pt x="319087" y="306244"/>
                </a:lnTo>
                <a:lnTo>
                  <a:pt x="324697" y="301048"/>
                </a:lnTo>
                <a:lnTo>
                  <a:pt x="329731" y="295997"/>
                </a:lnTo>
                <a:lnTo>
                  <a:pt x="334046" y="290946"/>
                </a:lnTo>
                <a:lnTo>
                  <a:pt x="337786" y="285895"/>
                </a:lnTo>
                <a:lnTo>
                  <a:pt x="340951" y="281132"/>
                </a:lnTo>
                <a:lnTo>
                  <a:pt x="343827" y="276658"/>
                </a:lnTo>
                <a:lnTo>
                  <a:pt x="345985" y="272617"/>
                </a:lnTo>
                <a:lnTo>
                  <a:pt x="347711" y="268865"/>
                </a:lnTo>
                <a:lnTo>
                  <a:pt x="349006" y="265546"/>
                </a:lnTo>
                <a:lnTo>
                  <a:pt x="350156" y="263092"/>
                </a:lnTo>
                <a:lnTo>
                  <a:pt x="350732" y="261072"/>
                </a:lnTo>
                <a:lnTo>
                  <a:pt x="351163" y="259773"/>
                </a:lnTo>
                <a:lnTo>
                  <a:pt x="352314" y="250392"/>
                </a:lnTo>
                <a:lnTo>
                  <a:pt x="353033" y="241589"/>
                </a:lnTo>
                <a:lnTo>
                  <a:pt x="353033" y="232930"/>
                </a:lnTo>
                <a:lnTo>
                  <a:pt x="352745" y="224704"/>
                </a:lnTo>
                <a:lnTo>
                  <a:pt x="352170" y="216766"/>
                </a:lnTo>
                <a:lnTo>
                  <a:pt x="299237" y="216766"/>
                </a:lnTo>
                <a:lnTo>
                  <a:pt x="297511" y="216478"/>
                </a:lnTo>
                <a:lnTo>
                  <a:pt x="296217" y="215467"/>
                </a:lnTo>
                <a:lnTo>
                  <a:pt x="295210" y="214024"/>
                </a:lnTo>
                <a:lnTo>
                  <a:pt x="294922" y="212437"/>
                </a:lnTo>
                <a:lnTo>
                  <a:pt x="295210" y="210705"/>
                </a:lnTo>
                <a:lnTo>
                  <a:pt x="296217" y="209262"/>
                </a:lnTo>
                <a:lnTo>
                  <a:pt x="297511" y="208107"/>
                </a:lnTo>
                <a:lnTo>
                  <a:pt x="299237" y="207819"/>
                </a:lnTo>
                <a:lnTo>
                  <a:pt x="350732" y="207819"/>
                </a:lnTo>
                <a:lnTo>
                  <a:pt x="348862" y="198294"/>
                </a:lnTo>
                <a:lnTo>
                  <a:pt x="346560" y="189346"/>
                </a:lnTo>
                <a:lnTo>
                  <a:pt x="343971" y="180398"/>
                </a:lnTo>
                <a:lnTo>
                  <a:pt x="341094" y="171739"/>
                </a:lnTo>
                <a:lnTo>
                  <a:pt x="338218" y="163080"/>
                </a:lnTo>
                <a:lnTo>
                  <a:pt x="335053" y="153843"/>
                </a:lnTo>
                <a:lnTo>
                  <a:pt x="332176" y="144896"/>
                </a:lnTo>
                <a:lnTo>
                  <a:pt x="329731" y="135659"/>
                </a:lnTo>
                <a:lnTo>
                  <a:pt x="327430" y="126423"/>
                </a:lnTo>
                <a:lnTo>
                  <a:pt x="326423" y="119496"/>
                </a:lnTo>
                <a:lnTo>
                  <a:pt x="325847" y="111847"/>
                </a:lnTo>
                <a:lnTo>
                  <a:pt x="325704" y="103909"/>
                </a:lnTo>
                <a:lnTo>
                  <a:pt x="325991" y="95394"/>
                </a:lnTo>
                <a:lnTo>
                  <a:pt x="326423" y="87024"/>
                </a:lnTo>
                <a:lnTo>
                  <a:pt x="327142" y="78221"/>
                </a:lnTo>
                <a:lnTo>
                  <a:pt x="328293" y="69561"/>
                </a:lnTo>
                <a:lnTo>
                  <a:pt x="329300" y="61047"/>
                </a:lnTo>
                <a:lnTo>
                  <a:pt x="330738" y="52532"/>
                </a:lnTo>
                <a:lnTo>
                  <a:pt x="299237" y="52532"/>
                </a:lnTo>
                <a:lnTo>
                  <a:pt x="297511" y="52099"/>
                </a:lnTo>
                <a:lnTo>
                  <a:pt x="296217" y="51233"/>
                </a:lnTo>
                <a:lnTo>
                  <a:pt x="295210" y="49790"/>
                </a:lnTo>
                <a:lnTo>
                  <a:pt x="294922" y="48058"/>
                </a:lnTo>
                <a:lnTo>
                  <a:pt x="295210" y="46326"/>
                </a:lnTo>
                <a:lnTo>
                  <a:pt x="296217" y="44883"/>
                </a:lnTo>
                <a:lnTo>
                  <a:pt x="297511" y="44017"/>
                </a:lnTo>
                <a:lnTo>
                  <a:pt x="299237" y="43729"/>
                </a:lnTo>
                <a:lnTo>
                  <a:pt x="332320" y="43729"/>
                </a:lnTo>
                <a:lnTo>
                  <a:pt x="333615" y="37234"/>
                </a:lnTo>
                <a:lnTo>
                  <a:pt x="334765" y="31173"/>
                </a:lnTo>
                <a:lnTo>
                  <a:pt x="336060" y="25544"/>
                </a:lnTo>
                <a:lnTo>
                  <a:pt x="337067" y="20493"/>
                </a:lnTo>
                <a:lnTo>
                  <a:pt x="338218" y="15731"/>
                </a:lnTo>
                <a:lnTo>
                  <a:pt x="339081" y="11834"/>
                </a:lnTo>
                <a:lnTo>
                  <a:pt x="340088" y="8371"/>
                </a:lnTo>
                <a:lnTo>
                  <a:pt x="340663" y="5917"/>
                </a:lnTo>
                <a:lnTo>
                  <a:pt x="341094" y="4185"/>
                </a:lnTo>
                <a:lnTo>
                  <a:pt x="341238" y="3319"/>
                </a:lnTo>
                <a:lnTo>
                  <a:pt x="342101" y="1732"/>
                </a:lnTo>
                <a:lnTo>
                  <a:pt x="343540" y="577"/>
                </a:lnTo>
                <a:close/>
                <a:moveTo>
                  <a:pt x="16987" y="0"/>
                </a:moveTo>
                <a:lnTo>
                  <a:pt x="18427" y="577"/>
                </a:lnTo>
                <a:lnTo>
                  <a:pt x="19722" y="1732"/>
                </a:lnTo>
                <a:lnTo>
                  <a:pt x="20442" y="3319"/>
                </a:lnTo>
                <a:lnTo>
                  <a:pt x="20874" y="4041"/>
                </a:lnTo>
                <a:lnTo>
                  <a:pt x="21162" y="5628"/>
                </a:lnTo>
                <a:lnTo>
                  <a:pt x="21738" y="7938"/>
                </a:lnTo>
                <a:lnTo>
                  <a:pt x="22458" y="10824"/>
                </a:lnTo>
                <a:lnTo>
                  <a:pt x="23321" y="14432"/>
                </a:lnTo>
                <a:lnTo>
                  <a:pt x="24185" y="18473"/>
                </a:lnTo>
                <a:lnTo>
                  <a:pt x="25337" y="23091"/>
                </a:lnTo>
                <a:lnTo>
                  <a:pt x="26344" y="28142"/>
                </a:lnTo>
                <a:lnTo>
                  <a:pt x="80761" y="28142"/>
                </a:lnTo>
                <a:lnTo>
                  <a:pt x="82488" y="28431"/>
                </a:lnTo>
                <a:lnTo>
                  <a:pt x="83928" y="29297"/>
                </a:lnTo>
                <a:lnTo>
                  <a:pt x="84792" y="30740"/>
                </a:lnTo>
                <a:lnTo>
                  <a:pt x="85223" y="32472"/>
                </a:lnTo>
                <a:lnTo>
                  <a:pt x="84792" y="34204"/>
                </a:lnTo>
                <a:lnTo>
                  <a:pt x="83928" y="35502"/>
                </a:lnTo>
                <a:lnTo>
                  <a:pt x="82488" y="36513"/>
                </a:lnTo>
                <a:lnTo>
                  <a:pt x="80761" y="36946"/>
                </a:lnTo>
                <a:lnTo>
                  <a:pt x="28216" y="36946"/>
                </a:lnTo>
                <a:lnTo>
                  <a:pt x="29655" y="44594"/>
                </a:lnTo>
                <a:lnTo>
                  <a:pt x="31239" y="52676"/>
                </a:lnTo>
                <a:lnTo>
                  <a:pt x="32391" y="61191"/>
                </a:lnTo>
                <a:lnTo>
                  <a:pt x="33686" y="69706"/>
                </a:lnTo>
                <a:lnTo>
                  <a:pt x="34838" y="78509"/>
                </a:lnTo>
                <a:lnTo>
                  <a:pt x="35558" y="87024"/>
                </a:lnTo>
                <a:lnTo>
                  <a:pt x="35990" y="95539"/>
                </a:lnTo>
                <a:lnTo>
                  <a:pt x="36134" y="103909"/>
                </a:lnTo>
                <a:lnTo>
                  <a:pt x="35990" y="111991"/>
                </a:lnTo>
                <a:lnTo>
                  <a:pt x="35414" y="119496"/>
                </a:lnTo>
                <a:lnTo>
                  <a:pt x="34262" y="126423"/>
                </a:lnTo>
                <a:lnTo>
                  <a:pt x="32247" y="135659"/>
                </a:lnTo>
                <a:lnTo>
                  <a:pt x="29655" y="144896"/>
                </a:lnTo>
                <a:lnTo>
                  <a:pt x="26920" y="153843"/>
                </a:lnTo>
                <a:lnTo>
                  <a:pt x="23609" y="163080"/>
                </a:lnTo>
                <a:lnTo>
                  <a:pt x="19434" y="176068"/>
                </a:lnTo>
                <a:lnTo>
                  <a:pt x="15404" y="189201"/>
                </a:lnTo>
                <a:lnTo>
                  <a:pt x="50817" y="189201"/>
                </a:lnTo>
                <a:lnTo>
                  <a:pt x="52545" y="189490"/>
                </a:lnTo>
                <a:lnTo>
                  <a:pt x="53840" y="190500"/>
                </a:lnTo>
                <a:lnTo>
                  <a:pt x="54848" y="191944"/>
                </a:lnTo>
                <a:lnTo>
                  <a:pt x="55136" y="193675"/>
                </a:lnTo>
                <a:lnTo>
                  <a:pt x="54848" y="195407"/>
                </a:lnTo>
                <a:lnTo>
                  <a:pt x="53840" y="196850"/>
                </a:lnTo>
                <a:lnTo>
                  <a:pt x="52545" y="197716"/>
                </a:lnTo>
                <a:lnTo>
                  <a:pt x="50817" y="198005"/>
                </a:lnTo>
                <a:lnTo>
                  <a:pt x="13100" y="198005"/>
                </a:lnTo>
                <a:lnTo>
                  <a:pt x="11517" y="205365"/>
                </a:lnTo>
                <a:lnTo>
                  <a:pt x="10221" y="213158"/>
                </a:lnTo>
                <a:lnTo>
                  <a:pt x="24905" y="213158"/>
                </a:lnTo>
                <a:lnTo>
                  <a:pt x="26488" y="213447"/>
                </a:lnTo>
                <a:lnTo>
                  <a:pt x="27928" y="214457"/>
                </a:lnTo>
                <a:lnTo>
                  <a:pt x="28936" y="215756"/>
                </a:lnTo>
                <a:lnTo>
                  <a:pt x="29368" y="217488"/>
                </a:lnTo>
                <a:lnTo>
                  <a:pt x="28936" y="219220"/>
                </a:lnTo>
                <a:lnTo>
                  <a:pt x="27928" y="220663"/>
                </a:lnTo>
                <a:lnTo>
                  <a:pt x="26488" y="221529"/>
                </a:lnTo>
                <a:lnTo>
                  <a:pt x="24905" y="221817"/>
                </a:lnTo>
                <a:lnTo>
                  <a:pt x="9213" y="221817"/>
                </a:lnTo>
                <a:lnTo>
                  <a:pt x="8781" y="229322"/>
                </a:lnTo>
                <a:lnTo>
                  <a:pt x="8638" y="236971"/>
                </a:lnTo>
                <a:lnTo>
                  <a:pt x="9069" y="245053"/>
                </a:lnTo>
                <a:lnTo>
                  <a:pt x="9789" y="253423"/>
                </a:lnTo>
                <a:lnTo>
                  <a:pt x="11085" y="262082"/>
                </a:lnTo>
                <a:lnTo>
                  <a:pt x="11805" y="264391"/>
                </a:lnTo>
                <a:lnTo>
                  <a:pt x="13100" y="267422"/>
                </a:lnTo>
                <a:lnTo>
                  <a:pt x="14684" y="271030"/>
                </a:lnTo>
                <a:lnTo>
                  <a:pt x="16843" y="275215"/>
                </a:lnTo>
                <a:lnTo>
                  <a:pt x="19434" y="279689"/>
                </a:lnTo>
                <a:lnTo>
                  <a:pt x="22458" y="284596"/>
                </a:lnTo>
                <a:lnTo>
                  <a:pt x="26344" y="289791"/>
                </a:lnTo>
                <a:lnTo>
                  <a:pt x="30807" y="295131"/>
                </a:lnTo>
                <a:lnTo>
                  <a:pt x="35846" y="300615"/>
                </a:lnTo>
                <a:lnTo>
                  <a:pt x="41748" y="306099"/>
                </a:lnTo>
                <a:lnTo>
                  <a:pt x="48226" y="311439"/>
                </a:lnTo>
                <a:lnTo>
                  <a:pt x="49522" y="312594"/>
                </a:lnTo>
                <a:lnTo>
                  <a:pt x="49954" y="314181"/>
                </a:lnTo>
                <a:lnTo>
                  <a:pt x="49954" y="315913"/>
                </a:lnTo>
                <a:lnTo>
                  <a:pt x="49234" y="317500"/>
                </a:lnTo>
                <a:lnTo>
                  <a:pt x="48082" y="318511"/>
                </a:lnTo>
                <a:lnTo>
                  <a:pt x="47074" y="319088"/>
                </a:lnTo>
                <a:lnTo>
                  <a:pt x="45635" y="319377"/>
                </a:lnTo>
                <a:lnTo>
                  <a:pt x="44195" y="319088"/>
                </a:lnTo>
                <a:lnTo>
                  <a:pt x="43044" y="318366"/>
                </a:lnTo>
                <a:lnTo>
                  <a:pt x="35990" y="312738"/>
                </a:lnTo>
                <a:lnTo>
                  <a:pt x="29943" y="307110"/>
                </a:lnTo>
                <a:lnTo>
                  <a:pt x="24473" y="301337"/>
                </a:lnTo>
                <a:lnTo>
                  <a:pt x="19866" y="295853"/>
                </a:lnTo>
                <a:lnTo>
                  <a:pt x="15835" y="290369"/>
                </a:lnTo>
                <a:lnTo>
                  <a:pt x="17851" y="302058"/>
                </a:lnTo>
                <a:lnTo>
                  <a:pt x="19722" y="314037"/>
                </a:lnTo>
                <a:lnTo>
                  <a:pt x="21594" y="326015"/>
                </a:lnTo>
                <a:lnTo>
                  <a:pt x="23321" y="337994"/>
                </a:lnTo>
                <a:lnTo>
                  <a:pt x="25193" y="349539"/>
                </a:lnTo>
                <a:lnTo>
                  <a:pt x="26776" y="360940"/>
                </a:lnTo>
                <a:lnTo>
                  <a:pt x="28216" y="371620"/>
                </a:lnTo>
                <a:lnTo>
                  <a:pt x="29799" y="381722"/>
                </a:lnTo>
                <a:lnTo>
                  <a:pt x="31095" y="390958"/>
                </a:lnTo>
                <a:lnTo>
                  <a:pt x="58015" y="390958"/>
                </a:lnTo>
                <a:lnTo>
                  <a:pt x="59743" y="391247"/>
                </a:lnTo>
                <a:lnTo>
                  <a:pt x="61182" y="392113"/>
                </a:lnTo>
                <a:lnTo>
                  <a:pt x="62046" y="393556"/>
                </a:lnTo>
                <a:lnTo>
                  <a:pt x="62478" y="395288"/>
                </a:lnTo>
                <a:lnTo>
                  <a:pt x="62046" y="397020"/>
                </a:lnTo>
                <a:lnTo>
                  <a:pt x="61182" y="398319"/>
                </a:lnTo>
                <a:lnTo>
                  <a:pt x="59743" y="399329"/>
                </a:lnTo>
                <a:lnTo>
                  <a:pt x="58015" y="399618"/>
                </a:lnTo>
                <a:lnTo>
                  <a:pt x="32247" y="399618"/>
                </a:lnTo>
                <a:lnTo>
                  <a:pt x="33110" y="404813"/>
                </a:lnTo>
                <a:lnTo>
                  <a:pt x="33686" y="409287"/>
                </a:lnTo>
                <a:lnTo>
                  <a:pt x="34118" y="413183"/>
                </a:lnTo>
                <a:lnTo>
                  <a:pt x="34694" y="416359"/>
                </a:lnTo>
                <a:lnTo>
                  <a:pt x="34982" y="418668"/>
                </a:lnTo>
                <a:lnTo>
                  <a:pt x="35126" y="420111"/>
                </a:lnTo>
                <a:lnTo>
                  <a:pt x="35270" y="420688"/>
                </a:lnTo>
                <a:lnTo>
                  <a:pt x="35270" y="421698"/>
                </a:lnTo>
                <a:lnTo>
                  <a:pt x="35126" y="422709"/>
                </a:lnTo>
                <a:lnTo>
                  <a:pt x="34982" y="423141"/>
                </a:lnTo>
                <a:lnTo>
                  <a:pt x="34406" y="424440"/>
                </a:lnTo>
                <a:lnTo>
                  <a:pt x="34118" y="426461"/>
                </a:lnTo>
                <a:lnTo>
                  <a:pt x="33686" y="428914"/>
                </a:lnTo>
                <a:lnTo>
                  <a:pt x="33254" y="432089"/>
                </a:lnTo>
                <a:lnTo>
                  <a:pt x="33110" y="435697"/>
                </a:lnTo>
                <a:lnTo>
                  <a:pt x="33110" y="439449"/>
                </a:lnTo>
                <a:lnTo>
                  <a:pt x="33542" y="443346"/>
                </a:lnTo>
                <a:lnTo>
                  <a:pt x="34262" y="447387"/>
                </a:lnTo>
                <a:lnTo>
                  <a:pt x="35702" y="451428"/>
                </a:lnTo>
                <a:lnTo>
                  <a:pt x="36997" y="455613"/>
                </a:lnTo>
                <a:lnTo>
                  <a:pt x="37429" y="459654"/>
                </a:lnTo>
                <a:lnTo>
                  <a:pt x="37285" y="463695"/>
                </a:lnTo>
                <a:lnTo>
                  <a:pt x="36278" y="467736"/>
                </a:lnTo>
                <a:lnTo>
                  <a:pt x="35270" y="471488"/>
                </a:lnTo>
                <a:lnTo>
                  <a:pt x="33686" y="475240"/>
                </a:lnTo>
                <a:lnTo>
                  <a:pt x="32247" y="478848"/>
                </a:lnTo>
                <a:lnTo>
                  <a:pt x="30663" y="482601"/>
                </a:lnTo>
                <a:lnTo>
                  <a:pt x="29224" y="486353"/>
                </a:lnTo>
                <a:lnTo>
                  <a:pt x="28216" y="489961"/>
                </a:lnTo>
                <a:lnTo>
                  <a:pt x="27784" y="493280"/>
                </a:lnTo>
                <a:lnTo>
                  <a:pt x="27928" y="496599"/>
                </a:lnTo>
                <a:lnTo>
                  <a:pt x="28360" y="497177"/>
                </a:lnTo>
                <a:lnTo>
                  <a:pt x="29368" y="497898"/>
                </a:lnTo>
                <a:lnTo>
                  <a:pt x="30951" y="498476"/>
                </a:lnTo>
                <a:lnTo>
                  <a:pt x="32966" y="499197"/>
                </a:lnTo>
                <a:lnTo>
                  <a:pt x="35558" y="500063"/>
                </a:lnTo>
                <a:lnTo>
                  <a:pt x="38869" y="500785"/>
                </a:lnTo>
                <a:lnTo>
                  <a:pt x="42900" y="501651"/>
                </a:lnTo>
                <a:lnTo>
                  <a:pt x="47794" y="502228"/>
                </a:lnTo>
                <a:lnTo>
                  <a:pt x="53553" y="502805"/>
                </a:lnTo>
                <a:lnTo>
                  <a:pt x="60319" y="503238"/>
                </a:lnTo>
                <a:lnTo>
                  <a:pt x="67804" y="503815"/>
                </a:lnTo>
                <a:lnTo>
                  <a:pt x="75002" y="503960"/>
                </a:lnTo>
                <a:lnTo>
                  <a:pt x="82056" y="503960"/>
                </a:lnTo>
                <a:lnTo>
                  <a:pt x="88822" y="503815"/>
                </a:lnTo>
                <a:lnTo>
                  <a:pt x="95300" y="503671"/>
                </a:lnTo>
                <a:lnTo>
                  <a:pt x="101347" y="503238"/>
                </a:lnTo>
                <a:lnTo>
                  <a:pt x="106961" y="502805"/>
                </a:lnTo>
                <a:lnTo>
                  <a:pt x="112000" y="502517"/>
                </a:lnTo>
                <a:lnTo>
                  <a:pt x="116174" y="501939"/>
                </a:lnTo>
                <a:lnTo>
                  <a:pt x="119485" y="501362"/>
                </a:lnTo>
                <a:lnTo>
                  <a:pt x="121645" y="500640"/>
                </a:lnTo>
                <a:lnTo>
                  <a:pt x="123516" y="499342"/>
                </a:lnTo>
                <a:lnTo>
                  <a:pt x="124668" y="497898"/>
                </a:lnTo>
                <a:lnTo>
                  <a:pt x="125532" y="495301"/>
                </a:lnTo>
                <a:lnTo>
                  <a:pt x="125820" y="492703"/>
                </a:lnTo>
                <a:lnTo>
                  <a:pt x="125820" y="489528"/>
                </a:lnTo>
                <a:lnTo>
                  <a:pt x="125532" y="486642"/>
                </a:lnTo>
                <a:lnTo>
                  <a:pt x="124812" y="483467"/>
                </a:lnTo>
                <a:lnTo>
                  <a:pt x="124092" y="480580"/>
                </a:lnTo>
                <a:lnTo>
                  <a:pt x="123228" y="477838"/>
                </a:lnTo>
                <a:lnTo>
                  <a:pt x="122509" y="475673"/>
                </a:lnTo>
                <a:lnTo>
                  <a:pt x="121933" y="473942"/>
                </a:lnTo>
                <a:lnTo>
                  <a:pt x="121645" y="472643"/>
                </a:lnTo>
                <a:lnTo>
                  <a:pt x="121645" y="471199"/>
                </a:lnTo>
                <a:lnTo>
                  <a:pt x="122221" y="467303"/>
                </a:lnTo>
                <a:lnTo>
                  <a:pt x="122077" y="463695"/>
                </a:lnTo>
                <a:lnTo>
                  <a:pt x="121213" y="460087"/>
                </a:lnTo>
                <a:lnTo>
                  <a:pt x="120205" y="457056"/>
                </a:lnTo>
                <a:lnTo>
                  <a:pt x="118766" y="454170"/>
                </a:lnTo>
                <a:lnTo>
                  <a:pt x="117182" y="451716"/>
                </a:lnTo>
                <a:lnTo>
                  <a:pt x="115887" y="449552"/>
                </a:lnTo>
                <a:lnTo>
                  <a:pt x="114303" y="447820"/>
                </a:lnTo>
                <a:lnTo>
                  <a:pt x="113151" y="446377"/>
                </a:lnTo>
                <a:lnTo>
                  <a:pt x="112288" y="445655"/>
                </a:lnTo>
                <a:lnTo>
                  <a:pt x="112000" y="445366"/>
                </a:lnTo>
                <a:lnTo>
                  <a:pt x="110992" y="444356"/>
                </a:lnTo>
                <a:lnTo>
                  <a:pt x="110560" y="443057"/>
                </a:lnTo>
                <a:lnTo>
                  <a:pt x="110416" y="441759"/>
                </a:lnTo>
                <a:lnTo>
                  <a:pt x="110416" y="440893"/>
                </a:lnTo>
                <a:lnTo>
                  <a:pt x="110560" y="439161"/>
                </a:lnTo>
                <a:lnTo>
                  <a:pt x="110848" y="436563"/>
                </a:lnTo>
                <a:lnTo>
                  <a:pt x="110992" y="432811"/>
                </a:lnTo>
                <a:lnTo>
                  <a:pt x="111568" y="428337"/>
                </a:lnTo>
                <a:lnTo>
                  <a:pt x="112000" y="422853"/>
                </a:lnTo>
                <a:lnTo>
                  <a:pt x="112575" y="416647"/>
                </a:lnTo>
                <a:lnTo>
                  <a:pt x="113295" y="409720"/>
                </a:lnTo>
                <a:lnTo>
                  <a:pt x="114159" y="402215"/>
                </a:lnTo>
                <a:lnTo>
                  <a:pt x="115023" y="394133"/>
                </a:lnTo>
                <a:lnTo>
                  <a:pt x="116174" y="385474"/>
                </a:lnTo>
                <a:lnTo>
                  <a:pt x="117470" y="376382"/>
                </a:lnTo>
                <a:lnTo>
                  <a:pt x="118766" y="366857"/>
                </a:lnTo>
                <a:lnTo>
                  <a:pt x="120349" y="357044"/>
                </a:lnTo>
                <a:lnTo>
                  <a:pt x="122077" y="346941"/>
                </a:lnTo>
                <a:lnTo>
                  <a:pt x="123948" y="336550"/>
                </a:lnTo>
                <a:lnTo>
                  <a:pt x="125964" y="326015"/>
                </a:lnTo>
                <a:lnTo>
                  <a:pt x="128123" y="315480"/>
                </a:lnTo>
                <a:lnTo>
                  <a:pt x="130570" y="304656"/>
                </a:lnTo>
                <a:lnTo>
                  <a:pt x="133018" y="294121"/>
                </a:lnTo>
                <a:lnTo>
                  <a:pt x="128699" y="298595"/>
                </a:lnTo>
                <a:lnTo>
                  <a:pt x="123660" y="303069"/>
                </a:lnTo>
                <a:lnTo>
                  <a:pt x="117758" y="307110"/>
                </a:lnTo>
                <a:lnTo>
                  <a:pt x="111136" y="311006"/>
                </a:lnTo>
                <a:lnTo>
                  <a:pt x="110560" y="311439"/>
                </a:lnTo>
                <a:lnTo>
                  <a:pt x="109984" y="311583"/>
                </a:lnTo>
                <a:lnTo>
                  <a:pt x="109120" y="311728"/>
                </a:lnTo>
                <a:lnTo>
                  <a:pt x="107681" y="311439"/>
                </a:lnTo>
                <a:lnTo>
                  <a:pt x="106385" y="310573"/>
                </a:lnTo>
                <a:lnTo>
                  <a:pt x="105234" y="309419"/>
                </a:lnTo>
                <a:lnTo>
                  <a:pt x="104802" y="307687"/>
                </a:lnTo>
                <a:lnTo>
                  <a:pt x="104946" y="305955"/>
                </a:lnTo>
                <a:lnTo>
                  <a:pt x="105809" y="304512"/>
                </a:lnTo>
                <a:lnTo>
                  <a:pt x="107105" y="303213"/>
                </a:lnTo>
                <a:lnTo>
                  <a:pt x="113007" y="299894"/>
                </a:lnTo>
                <a:lnTo>
                  <a:pt x="118334" y="295997"/>
                </a:lnTo>
                <a:lnTo>
                  <a:pt x="123084" y="291956"/>
                </a:lnTo>
                <a:lnTo>
                  <a:pt x="127115" y="287627"/>
                </a:lnTo>
                <a:lnTo>
                  <a:pt x="130714" y="283441"/>
                </a:lnTo>
                <a:lnTo>
                  <a:pt x="133737" y="279256"/>
                </a:lnTo>
                <a:lnTo>
                  <a:pt x="136185" y="275360"/>
                </a:lnTo>
                <a:lnTo>
                  <a:pt x="138200" y="271607"/>
                </a:lnTo>
                <a:lnTo>
                  <a:pt x="139928" y="268288"/>
                </a:lnTo>
                <a:lnTo>
                  <a:pt x="141223" y="265402"/>
                </a:lnTo>
                <a:lnTo>
                  <a:pt x="144390" y="252846"/>
                </a:lnTo>
                <a:lnTo>
                  <a:pt x="146838" y="240867"/>
                </a:lnTo>
                <a:lnTo>
                  <a:pt x="148565" y="229178"/>
                </a:lnTo>
                <a:lnTo>
                  <a:pt x="149717" y="217921"/>
                </a:lnTo>
                <a:lnTo>
                  <a:pt x="150293" y="207241"/>
                </a:lnTo>
                <a:lnTo>
                  <a:pt x="150293" y="196995"/>
                </a:lnTo>
                <a:lnTo>
                  <a:pt x="150005" y="187325"/>
                </a:lnTo>
                <a:lnTo>
                  <a:pt x="149429" y="178233"/>
                </a:lnTo>
                <a:lnTo>
                  <a:pt x="148421" y="169863"/>
                </a:lnTo>
                <a:lnTo>
                  <a:pt x="147413" y="162214"/>
                </a:lnTo>
                <a:lnTo>
                  <a:pt x="146118" y="155287"/>
                </a:lnTo>
                <a:lnTo>
                  <a:pt x="144822" y="149081"/>
                </a:lnTo>
                <a:lnTo>
                  <a:pt x="143814" y="143741"/>
                </a:lnTo>
                <a:lnTo>
                  <a:pt x="142663" y="139412"/>
                </a:lnTo>
                <a:lnTo>
                  <a:pt x="141943" y="135948"/>
                </a:lnTo>
                <a:lnTo>
                  <a:pt x="141511" y="133350"/>
                </a:lnTo>
                <a:lnTo>
                  <a:pt x="141367" y="131185"/>
                </a:lnTo>
                <a:lnTo>
                  <a:pt x="141511" y="129454"/>
                </a:lnTo>
                <a:lnTo>
                  <a:pt x="141943" y="128155"/>
                </a:lnTo>
                <a:lnTo>
                  <a:pt x="142807" y="127000"/>
                </a:lnTo>
                <a:lnTo>
                  <a:pt x="143814" y="125701"/>
                </a:lnTo>
                <a:lnTo>
                  <a:pt x="144822" y="123825"/>
                </a:lnTo>
                <a:lnTo>
                  <a:pt x="146118" y="121227"/>
                </a:lnTo>
                <a:lnTo>
                  <a:pt x="147413" y="118052"/>
                </a:lnTo>
                <a:lnTo>
                  <a:pt x="148565" y="114589"/>
                </a:lnTo>
                <a:lnTo>
                  <a:pt x="149861" y="110981"/>
                </a:lnTo>
                <a:lnTo>
                  <a:pt x="150724" y="107517"/>
                </a:lnTo>
                <a:lnTo>
                  <a:pt x="151732" y="103909"/>
                </a:lnTo>
                <a:lnTo>
                  <a:pt x="152164" y="100590"/>
                </a:lnTo>
                <a:lnTo>
                  <a:pt x="152308" y="97848"/>
                </a:lnTo>
                <a:lnTo>
                  <a:pt x="152452" y="95683"/>
                </a:lnTo>
                <a:lnTo>
                  <a:pt x="152740" y="92797"/>
                </a:lnTo>
                <a:lnTo>
                  <a:pt x="153172" y="89044"/>
                </a:lnTo>
                <a:lnTo>
                  <a:pt x="153604" y="84715"/>
                </a:lnTo>
                <a:lnTo>
                  <a:pt x="154179" y="79808"/>
                </a:lnTo>
                <a:lnTo>
                  <a:pt x="155043" y="74324"/>
                </a:lnTo>
                <a:lnTo>
                  <a:pt x="155619" y="68840"/>
                </a:lnTo>
                <a:lnTo>
                  <a:pt x="156483" y="62923"/>
                </a:lnTo>
                <a:lnTo>
                  <a:pt x="157347" y="56573"/>
                </a:lnTo>
                <a:lnTo>
                  <a:pt x="158210" y="50511"/>
                </a:lnTo>
                <a:lnTo>
                  <a:pt x="159074" y="44450"/>
                </a:lnTo>
                <a:lnTo>
                  <a:pt x="159938" y="38389"/>
                </a:lnTo>
                <a:lnTo>
                  <a:pt x="160658" y="32760"/>
                </a:lnTo>
                <a:lnTo>
                  <a:pt x="161521" y="27421"/>
                </a:lnTo>
                <a:lnTo>
                  <a:pt x="162241" y="22514"/>
                </a:lnTo>
                <a:lnTo>
                  <a:pt x="162961" y="18328"/>
                </a:lnTo>
                <a:lnTo>
                  <a:pt x="163537" y="14721"/>
                </a:lnTo>
                <a:lnTo>
                  <a:pt x="163825" y="11690"/>
                </a:lnTo>
                <a:lnTo>
                  <a:pt x="164113" y="9814"/>
                </a:lnTo>
                <a:lnTo>
                  <a:pt x="164257" y="8803"/>
                </a:lnTo>
                <a:lnTo>
                  <a:pt x="164976" y="7216"/>
                </a:lnTo>
                <a:lnTo>
                  <a:pt x="166128" y="5917"/>
                </a:lnTo>
                <a:lnTo>
                  <a:pt x="167568" y="5196"/>
                </a:lnTo>
                <a:lnTo>
                  <a:pt x="169439" y="5051"/>
                </a:lnTo>
                <a:lnTo>
                  <a:pt x="171023" y="5628"/>
                </a:lnTo>
                <a:lnTo>
                  <a:pt x="172174" y="6927"/>
                </a:lnTo>
                <a:lnTo>
                  <a:pt x="173038" y="8226"/>
                </a:lnTo>
                <a:lnTo>
                  <a:pt x="173038" y="10102"/>
                </a:lnTo>
                <a:lnTo>
                  <a:pt x="172318" y="14143"/>
                </a:lnTo>
                <a:lnTo>
                  <a:pt x="171742" y="19050"/>
                </a:lnTo>
                <a:lnTo>
                  <a:pt x="170879" y="24534"/>
                </a:lnTo>
                <a:lnTo>
                  <a:pt x="170015" y="30307"/>
                </a:lnTo>
                <a:lnTo>
                  <a:pt x="169151" y="36368"/>
                </a:lnTo>
                <a:lnTo>
                  <a:pt x="168143" y="42718"/>
                </a:lnTo>
                <a:lnTo>
                  <a:pt x="167280" y="49357"/>
                </a:lnTo>
                <a:lnTo>
                  <a:pt x="166272" y="55707"/>
                </a:lnTo>
                <a:lnTo>
                  <a:pt x="165408" y="62057"/>
                </a:lnTo>
                <a:lnTo>
                  <a:pt x="164544" y="68263"/>
                </a:lnTo>
                <a:lnTo>
                  <a:pt x="163825" y="74180"/>
                </a:lnTo>
                <a:lnTo>
                  <a:pt x="163105" y="79808"/>
                </a:lnTo>
                <a:lnTo>
                  <a:pt x="162385" y="84859"/>
                </a:lnTo>
                <a:lnTo>
                  <a:pt x="161953" y="89189"/>
                </a:lnTo>
                <a:lnTo>
                  <a:pt x="161521" y="92941"/>
                </a:lnTo>
                <a:lnTo>
                  <a:pt x="161377" y="95683"/>
                </a:lnTo>
                <a:lnTo>
                  <a:pt x="161233" y="97848"/>
                </a:lnTo>
                <a:lnTo>
                  <a:pt x="161089" y="101167"/>
                </a:lnTo>
                <a:lnTo>
                  <a:pt x="160370" y="105064"/>
                </a:lnTo>
                <a:lnTo>
                  <a:pt x="159362" y="109249"/>
                </a:lnTo>
                <a:lnTo>
                  <a:pt x="158066" y="113723"/>
                </a:lnTo>
                <a:lnTo>
                  <a:pt x="156627" y="118052"/>
                </a:lnTo>
                <a:lnTo>
                  <a:pt x="155043" y="122238"/>
                </a:lnTo>
                <a:lnTo>
                  <a:pt x="153460" y="125990"/>
                </a:lnTo>
                <a:lnTo>
                  <a:pt x="151732" y="129309"/>
                </a:lnTo>
                <a:lnTo>
                  <a:pt x="150149" y="131907"/>
                </a:lnTo>
                <a:lnTo>
                  <a:pt x="150437" y="133495"/>
                </a:lnTo>
                <a:lnTo>
                  <a:pt x="150724" y="135371"/>
                </a:lnTo>
                <a:lnTo>
                  <a:pt x="151300" y="137391"/>
                </a:lnTo>
                <a:lnTo>
                  <a:pt x="152308" y="141721"/>
                </a:lnTo>
                <a:lnTo>
                  <a:pt x="153460" y="146916"/>
                </a:lnTo>
                <a:lnTo>
                  <a:pt x="154611" y="152833"/>
                </a:lnTo>
                <a:lnTo>
                  <a:pt x="155763" y="159472"/>
                </a:lnTo>
                <a:lnTo>
                  <a:pt x="156771" y="166832"/>
                </a:lnTo>
                <a:lnTo>
                  <a:pt x="157922" y="174914"/>
                </a:lnTo>
                <a:lnTo>
                  <a:pt x="158498" y="183717"/>
                </a:lnTo>
                <a:lnTo>
                  <a:pt x="159074" y="193098"/>
                </a:lnTo>
                <a:lnTo>
                  <a:pt x="159218" y="202912"/>
                </a:lnTo>
                <a:lnTo>
                  <a:pt x="158930" y="213158"/>
                </a:lnTo>
                <a:lnTo>
                  <a:pt x="158066" y="224126"/>
                </a:lnTo>
                <a:lnTo>
                  <a:pt x="156627" y="235239"/>
                </a:lnTo>
                <a:lnTo>
                  <a:pt x="154611" y="246929"/>
                </a:lnTo>
                <a:lnTo>
                  <a:pt x="152020" y="259052"/>
                </a:lnTo>
                <a:lnTo>
                  <a:pt x="148565" y="271319"/>
                </a:lnTo>
                <a:lnTo>
                  <a:pt x="145542" y="281854"/>
                </a:lnTo>
                <a:lnTo>
                  <a:pt x="142519" y="292533"/>
                </a:lnTo>
                <a:lnTo>
                  <a:pt x="139928" y="303357"/>
                </a:lnTo>
                <a:lnTo>
                  <a:pt x="137480" y="314181"/>
                </a:lnTo>
                <a:lnTo>
                  <a:pt x="135033" y="325149"/>
                </a:lnTo>
                <a:lnTo>
                  <a:pt x="133018" y="335829"/>
                </a:lnTo>
                <a:lnTo>
                  <a:pt x="131002" y="346364"/>
                </a:lnTo>
                <a:lnTo>
                  <a:pt x="129419" y="356755"/>
                </a:lnTo>
                <a:lnTo>
                  <a:pt x="127835" y="366713"/>
                </a:lnTo>
                <a:lnTo>
                  <a:pt x="126252" y="376527"/>
                </a:lnTo>
                <a:lnTo>
                  <a:pt x="124956" y="385763"/>
                </a:lnTo>
                <a:lnTo>
                  <a:pt x="123948" y="394566"/>
                </a:lnTo>
                <a:lnTo>
                  <a:pt x="122940" y="402937"/>
                </a:lnTo>
                <a:lnTo>
                  <a:pt x="122077" y="410586"/>
                </a:lnTo>
                <a:lnTo>
                  <a:pt x="121213" y="417513"/>
                </a:lnTo>
                <a:lnTo>
                  <a:pt x="120637" y="423719"/>
                </a:lnTo>
                <a:lnTo>
                  <a:pt x="120205" y="429203"/>
                </a:lnTo>
                <a:lnTo>
                  <a:pt x="119917" y="433965"/>
                </a:lnTo>
                <a:lnTo>
                  <a:pt x="119629" y="437573"/>
                </a:lnTo>
                <a:lnTo>
                  <a:pt x="119485" y="440171"/>
                </a:lnTo>
                <a:lnTo>
                  <a:pt x="120925" y="441903"/>
                </a:lnTo>
                <a:lnTo>
                  <a:pt x="122653" y="444068"/>
                </a:lnTo>
                <a:lnTo>
                  <a:pt x="124668" y="446665"/>
                </a:lnTo>
                <a:lnTo>
                  <a:pt x="126539" y="449985"/>
                </a:lnTo>
                <a:lnTo>
                  <a:pt x="128411" y="453593"/>
                </a:lnTo>
                <a:lnTo>
                  <a:pt x="129850" y="457634"/>
                </a:lnTo>
                <a:lnTo>
                  <a:pt x="130714" y="461963"/>
                </a:lnTo>
                <a:lnTo>
                  <a:pt x="131002" y="466726"/>
                </a:lnTo>
                <a:lnTo>
                  <a:pt x="130426" y="471777"/>
                </a:lnTo>
                <a:lnTo>
                  <a:pt x="131290" y="473653"/>
                </a:lnTo>
                <a:lnTo>
                  <a:pt x="132154" y="476395"/>
                </a:lnTo>
                <a:lnTo>
                  <a:pt x="132874" y="479426"/>
                </a:lnTo>
                <a:lnTo>
                  <a:pt x="133881" y="483034"/>
                </a:lnTo>
                <a:lnTo>
                  <a:pt x="134313" y="486786"/>
                </a:lnTo>
                <a:lnTo>
                  <a:pt x="134601" y="490682"/>
                </a:lnTo>
                <a:lnTo>
                  <a:pt x="134457" y="494579"/>
                </a:lnTo>
                <a:lnTo>
                  <a:pt x="133881" y="498331"/>
                </a:lnTo>
                <a:lnTo>
                  <a:pt x="132442" y="501939"/>
                </a:lnTo>
                <a:lnTo>
                  <a:pt x="130426" y="504826"/>
                </a:lnTo>
                <a:lnTo>
                  <a:pt x="127835" y="507135"/>
                </a:lnTo>
                <a:lnTo>
                  <a:pt x="124668" y="508867"/>
                </a:lnTo>
                <a:lnTo>
                  <a:pt x="121069" y="510021"/>
                </a:lnTo>
                <a:lnTo>
                  <a:pt x="117470" y="510598"/>
                </a:lnTo>
                <a:lnTo>
                  <a:pt x="112719" y="511320"/>
                </a:lnTo>
                <a:lnTo>
                  <a:pt x="107249" y="511753"/>
                </a:lnTo>
                <a:lnTo>
                  <a:pt x="101203" y="512186"/>
                </a:lnTo>
                <a:lnTo>
                  <a:pt x="94437" y="512475"/>
                </a:lnTo>
                <a:lnTo>
                  <a:pt x="87239" y="512619"/>
                </a:lnTo>
                <a:lnTo>
                  <a:pt x="79753" y="512763"/>
                </a:lnTo>
                <a:lnTo>
                  <a:pt x="65789" y="512475"/>
                </a:lnTo>
                <a:lnTo>
                  <a:pt x="58015" y="512042"/>
                </a:lnTo>
                <a:lnTo>
                  <a:pt x="51105" y="511609"/>
                </a:lnTo>
                <a:lnTo>
                  <a:pt x="45203" y="510887"/>
                </a:lnTo>
                <a:lnTo>
                  <a:pt x="39876" y="510021"/>
                </a:lnTo>
                <a:lnTo>
                  <a:pt x="35414" y="509300"/>
                </a:lnTo>
                <a:lnTo>
                  <a:pt x="31671" y="508145"/>
                </a:lnTo>
                <a:lnTo>
                  <a:pt x="28504" y="506990"/>
                </a:lnTo>
                <a:lnTo>
                  <a:pt x="25913" y="505980"/>
                </a:lnTo>
                <a:lnTo>
                  <a:pt x="23897" y="504681"/>
                </a:lnTo>
                <a:lnTo>
                  <a:pt x="22314" y="503671"/>
                </a:lnTo>
                <a:lnTo>
                  <a:pt x="21162" y="502372"/>
                </a:lnTo>
                <a:lnTo>
                  <a:pt x="20298" y="501073"/>
                </a:lnTo>
                <a:lnTo>
                  <a:pt x="19722" y="499774"/>
                </a:lnTo>
                <a:lnTo>
                  <a:pt x="19434" y="498620"/>
                </a:lnTo>
                <a:lnTo>
                  <a:pt x="19003" y="494435"/>
                </a:lnTo>
                <a:lnTo>
                  <a:pt x="19146" y="490538"/>
                </a:lnTo>
                <a:lnTo>
                  <a:pt x="19866" y="486642"/>
                </a:lnTo>
                <a:lnTo>
                  <a:pt x="21162" y="482745"/>
                </a:lnTo>
                <a:lnTo>
                  <a:pt x="22458" y="478993"/>
                </a:lnTo>
                <a:lnTo>
                  <a:pt x="24185" y="475385"/>
                </a:lnTo>
                <a:lnTo>
                  <a:pt x="25769" y="471632"/>
                </a:lnTo>
                <a:lnTo>
                  <a:pt x="27064" y="468024"/>
                </a:lnTo>
                <a:lnTo>
                  <a:pt x="28072" y="464705"/>
                </a:lnTo>
                <a:lnTo>
                  <a:pt x="28504" y="461241"/>
                </a:lnTo>
                <a:lnTo>
                  <a:pt x="28504" y="458066"/>
                </a:lnTo>
                <a:lnTo>
                  <a:pt x="27640" y="454747"/>
                </a:lnTo>
                <a:lnTo>
                  <a:pt x="25913" y="449985"/>
                </a:lnTo>
                <a:lnTo>
                  <a:pt x="24905" y="445078"/>
                </a:lnTo>
                <a:lnTo>
                  <a:pt x="24329" y="440460"/>
                </a:lnTo>
                <a:lnTo>
                  <a:pt x="24185" y="436130"/>
                </a:lnTo>
                <a:lnTo>
                  <a:pt x="24329" y="432089"/>
                </a:lnTo>
                <a:lnTo>
                  <a:pt x="24905" y="428337"/>
                </a:lnTo>
                <a:lnTo>
                  <a:pt x="25337" y="425162"/>
                </a:lnTo>
                <a:lnTo>
                  <a:pt x="25913" y="422709"/>
                </a:lnTo>
                <a:lnTo>
                  <a:pt x="26344" y="420977"/>
                </a:lnTo>
                <a:lnTo>
                  <a:pt x="26056" y="418956"/>
                </a:lnTo>
                <a:lnTo>
                  <a:pt x="25769" y="415926"/>
                </a:lnTo>
                <a:lnTo>
                  <a:pt x="25193" y="412029"/>
                </a:lnTo>
                <a:lnTo>
                  <a:pt x="24473" y="407411"/>
                </a:lnTo>
                <a:lnTo>
                  <a:pt x="23753" y="401927"/>
                </a:lnTo>
                <a:lnTo>
                  <a:pt x="22889" y="395721"/>
                </a:lnTo>
                <a:lnTo>
                  <a:pt x="21882" y="389082"/>
                </a:lnTo>
                <a:lnTo>
                  <a:pt x="20874" y="381578"/>
                </a:lnTo>
                <a:lnTo>
                  <a:pt x="19722" y="373640"/>
                </a:lnTo>
                <a:lnTo>
                  <a:pt x="18427" y="365270"/>
                </a:lnTo>
                <a:lnTo>
                  <a:pt x="17275" y="356611"/>
                </a:lnTo>
                <a:lnTo>
                  <a:pt x="15835" y="347663"/>
                </a:lnTo>
                <a:lnTo>
                  <a:pt x="14540" y="338571"/>
                </a:lnTo>
                <a:lnTo>
                  <a:pt x="13100" y="329190"/>
                </a:lnTo>
                <a:lnTo>
                  <a:pt x="11661" y="319665"/>
                </a:lnTo>
                <a:lnTo>
                  <a:pt x="10221" y="310285"/>
                </a:lnTo>
                <a:lnTo>
                  <a:pt x="8638" y="300760"/>
                </a:lnTo>
                <a:lnTo>
                  <a:pt x="7198" y="291523"/>
                </a:lnTo>
                <a:lnTo>
                  <a:pt x="5614" y="282575"/>
                </a:lnTo>
                <a:lnTo>
                  <a:pt x="4175" y="273628"/>
                </a:lnTo>
                <a:lnTo>
                  <a:pt x="2591" y="265257"/>
                </a:lnTo>
                <a:lnTo>
                  <a:pt x="1152" y="255299"/>
                </a:lnTo>
                <a:lnTo>
                  <a:pt x="288" y="245630"/>
                </a:lnTo>
                <a:lnTo>
                  <a:pt x="0" y="236249"/>
                </a:lnTo>
                <a:lnTo>
                  <a:pt x="144" y="227301"/>
                </a:lnTo>
                <a:lnTo>
                  <a:pt x="720" y="218931"/>
                </a:lnTo>
                <a:lnTo>
                  <a:pt x="1728" y="210705"/>
                </a:lnTo>
                <a:lnTo>
                  <a:pt x="3167" y="202767"/>
                </a:lnTo>
                <a:lnTo>
                  <a:pt x="4751" y="195119"/>
                </a:lnTo>
                <a:lnTo>
                  <a:pt x="6622" y="187758"/>
                </a:lnTo>
                <a:lnTo>
                  <a:pt x="8638" y="180542"/>
                </a:lnTo>
                <a:lnTo>
                  <a:pt x="10941" y="173759"/>
                </a:lnTo>
                <a:lnTo>
                  <a:pt x="13100" y="166832"/>
                </a:lnTo>
                <a:lnTo>
                  <a:pt x="15404" y="160338"/>
                </a:lnTo>
                <a:lnTo>
                  <a:pt x="18283" y="151246"/>
                </a:lnTo>
                <a:lnTo>
                  <a:pt x="21306" y="142298"/>
                </a:lnTo>
                <a:lnTo>
                  <a:pt x="23753" y="133639"/>
                </a:lnTo>
                <a:lnTo>
                  <a:pt x="25769" y="124691"/>
                </a:lnTo>
                <a:lnTo>
                  <a:pt x="26488" y="119207"/>
                </a:lnTo>
                <a:lnTo>
                  <a:pt x="27208" y="113146"/>
                </a:lnTo>
                <a:lnTo>
                  <a:pt x="27352" y="106796"/>
                </a:lnTo>
                <a:lnTo>
                  <a:pt x="27352" y="100157"/>
                </a:lnTo>
                <a:lnTo>
                  <a:pt x="27064" y="93230"/>
                </a:lnTo>
                <a:lnTo>
                  <a:pt x="26488" y="86302"/>
                </a:lnTo>
                <a:lnTo>
                  <a:pt x="25913" y="79087"/>
                </a:lnTo>
                <a:lnTo>
                  <a:pt x="25049" y="71871"/>
                </a:lnTo>
                <a:lnTo>
                  <a:pt x="24041" y="64655"/>
                </a:lnTo>
                <a:lnTo>
                  <a:pt x="23033" y="57727"/>
                </a:lnTo>
                <a:lnTo>
                  <a:pt x="21882" y="50800"/>
                </a:lnTo>
                <a:lnTo>
                  <a:pt x="20586" y="44161"/>
                </a:lnTo>
                <a:lnTo>
                  <a:pt x="19434" y="37811"/>
                </a:lnTo>
                <a:lnTo>
                  <a:pt x="18139" y="31894"/>
                </a:lnTo>
                <a:lnTo>
                  <a:pt x="16987" y="26410"/>
                </a:lnTo>
                <a:lnTo>
                  <a:pt x="15835" y="21359"/>
                </a:lnTo>
                <a:lnTo>
                  <a:pt x="14972" y="16885"/>
                </a:lnTo>
                <a:lnTo>
                  <a:pt x="13964" y="13133"/>
                </a:lnTo>
                <a:lnTo>
                  <a:pt x="13244" y="9958"/>
                </a:lnTo>
                <a:lnTo>
                  <a:pt x="12524" y="7649"/>
                </a:lnTo>
                <a:lnTo>
                  <a:pt x="12093" y="6061"/>
                </a:lnTo>
                <a:lnTo>
                  <a:pt x="11949" y="5628"/>
                </a:lnTo>
                <a:lnTo>
                  <a:pt x="11949" y="3752"/>
                </a:lnTo>
                <a:lnTo>
                  <a:pt x="12380" y="2165"/>
                </a:lnTo>
                <a:lnTo>
                  <a:pt x="13532" y="1010"/>
                </a:lnTo>
                <a:lnTo>
                  <a:pt x="15116" y="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0043922" y="1955176"/>
            <a:ext cx="514350" cy="477838"/>
            <a:chOff x="10099675" y="1954213"/>
            <a:chExt cx="514350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10123488" y="1976438"/>
              <a:ext cx="466725" cy="433388"/>
            </a:xfrm>
            <a:custGeom>
              <a:avLst/>
              <a:gdLst>
                <a:gd name="T0" fmla="*/ 1582 w 3231"/>
                <a:gd name="T1" fmla="*/ 85 h 3003"/>
                <a:gd name="T2" fmla="*/ 1187 w 3231"/>
                <a:gd name="T3" fmla="*/ 188 h 3003"/>
                <a:gd name="T4" fmla="*/ 1456 w 3231"/>
                <a:gd name="T5" fmla="*/ 252 h 3003"/>
                <a:gd name="T6" fmla="*/ 1473 w 3231"/>
                <a:gd name="T7" fmla="*/ 292 h 3003"/>
                <a:gd name="T8" fmla="*/ 869 w 3231"/>
                <a:gd name="T9" fmla="*/ 312 h 3003"/>
                <a:gd name="T10" fmla="*/ 554 w 3231"/>
                <a:gd name="T11" fmla="*/ 495 h 3003"/>
                <a:gd name="T12" fmla="*/ 331 w 3231"/>
                <a:gd name="T13" fmla="*/ 703 h 3003"/>
                <a:gd name="T14" fmla="*/ 184 w 3231"/>
                <a:gd name="T15" fmla="*/ 929 h 3003"/>
                <a:gd name="T16" fmla="*/ 100 w 3231"/>
                <a:gd name="T17" fmla="*/ 1167 h 3003"/>
                <a:gd name="T18" fmla="*/ 64 w 3231"/>
                <a:gd name="T19" fmla="*/ 1412 h 3003"/>
                <a:gd name="T20" fmla="*/ 64 w 3231"/>
                <a:gd name="T21" fmla="*/ 1659 h 3003"/>
                <a:gd name="T22" fmla="*/ 325 w 3231"/>
                <a:gd name="T23" fmla="*/ 1677 h 3003"/>
                <a:gd name="T24" fmla="*/ 309 w 3231"/>
                <a:gd name="T25" fmla="*/ 1717 h 3003"/>
                <a:gd name="T26" fmla="*/ 93 w 3231"/>
                <a:gd name="T27" fmla="*/ 1884 h 3003"/>
                <a:gd name="T28" fmla="*/ 211 w 3231"/>
                <a:gd name="T29" fmla="*/ 2190 h 3003"/>
                <a:gd name="T30" fmla="*/ 406 w 3231"/>
                <a:gd name="T31" fmla="*/ 2457 h 3003"/>
                <a:gd name="T32" fmla="*/ 698 w 3231"/>
                <a:gd name="T33" fmla="*/ 2576 h 3003"/>
                <a:gd name="T34" fmla="*/ 714 w 3231"/>
                <a:gd name="T35" fmla="*/ 2615 h 3003"/>
                <a:gd name="T36" fmla="*/ 607 w 3231"/>
                <a:gd name="T37" fmla="*/ 2634 h 3003"/>
                <a:gd name="T38" fmla="*/ 925 w 3231"/>
                <a:gd name="T39" fmla="*/ 2811 h 3003"/>
                <a:gd name="T40" fmla="*/ 1290 w 3231"/>
                <a:gd name="T41" fmla="*/ 2918 h 3003"/>
                <a:gd name="T42" fmla="*/ 1646 w 3231"/>
                <a:gd name="T43" fmla="*/ 2942 h 3003"/>
                <a:gd name="T44" fmla="*/ 2016 w 3231"/>
                <a:gd name="T45" fmla="*/ 2891 h 3003"/>
                <a:gd name="T46" fmla="*/ 2390 w 3231"/>
                <a:gd name="T47" fmla="*/ 2751 h 3003"/>
                <a:gd name="T48" fmla="*/ 2706 w 3231"/>
                <a:gd name="T49" fmla="*/ 2538 h 3003"/>
                <a:gd name="T50" fmla="*/ 2952 w 3231"/>
                <a:gd name="T51" fmla="*/ 2264 h 3003"/>
                <a:gd name="T52" fmla="*/ 3110 w 3231"/>
                <a:gd name="T53" fmla="*/ 1943 h 3003"/>
                <a:gd name="T54" fmla="*/ 3170 w 3231"/>
                <a:gd name="T55" fmla="*/ 1591 h 3003"/>
                <a:gd name="T56" fmla="*/ 3147 w 3231"/>
                <a:gd name="T57" fmla="*/ 1323 h 3003"/>
                <a:gd name="T58" fmla="*/ 3088 w 3231"/>
                <a:gd name="T59" fmla="*/ 1077 h 3003"/>
                <a:gd name="T60" fmla="*/ 2989 w 3231"/>
                <a:gd name="T61" fmla="*/ 828 h 3003"/>
                <a:gd name="T62" fmla="*/ 2851 w 3231"/>
                <a:gd name="T63" fmla="*/ 591 h 3003"/>
                <a:gd name="T64" fmla="*/ 2671 w 3231"/>
                <a:gd name="T65" fmla="*/ 382 h 3003"/>
                <a:gd name="T66" fmla="*/ 2445 w 3231"/>
                <a:gd name="T67" fmla="*/ 214 h 3003"/>
                <a:gd name="T68" fmla="*/ 2172 w 3231"/>
                <a:gd name="T69" fmla="*/ 102 h 3003"/>
                <a:gd name="T70" fmla="*/ 1850 w 3231"/>
                <a:gd name="T71" fmla="*/ 61 h 3003"/>
                <a:gd name="T72" fmla="*/ 2101 w 3231"/>
                <a:gd name="T73" fmla="*/ 23 h 3003"/>
                <a:gd name="T74" fmla="*/ 2408 w 3231"/>
                <a:gd name="T75" fmla="*/ 126 h 3003"/>
                <a:gd name="T76" fmla="*/ 2679 w 3231"/>
                <a:gd name="T77" fmla="*/ 307 h 3003"/>
                <a:gd name="T78" fmla="*/ 2913 w 3231"/>
                <a:gd name="T79" fmla="*/ 570 h 3003"/>
                <a:gd name="T80" fmla="*/ 3095 w 3231"/>
                <a:gd name="T81" fmla="*/ 912 h 3003"/>
                <a:gd name="T82" fmla="*/ 3204 w 3231"/>
                <a:gd name="T83" fmla="*/ 1295 h 3003"/>
                <a:gd name="T84" fmla="*/ 3228 w 3231"/>
                <a:gd name="T85" fmla="*/ 1666 h 3003"/>
                <a:gd name="T86" fmla="*/ 3157 w 3231"/>
                <a:gd name="T87" fmla="*/ 1999 h 3003"/>
                <a:gd name="T88" fmla="*/ 2997 w 3231"/>
                <a:gd name="T89" fmla="*/ 2308 h 3003"/>
                <a:gd name="T90" fmla="*/ 2753 w 3231"/>
                <a:gd name="T91" fmla="*/ 2580 h 3003"/>
                <a:gd name="T92" fmla="*/ 2446 w 3231"/>
                <a:gd name="T93" fmla="*/ 2792 h 3003"/>
                <a:gd name="T94" fmla="*/ 2094 w 3231"/>
                <a:gd name="T95" fmla="*/ 2934 h 3003"/>
                <a:gd name="T96" fmla="*/ 1709 w 3231"/>
                <a:gd name="T97" fmla="*/ 3000 h 3003"/>
                <a:gd name="T98" fmla="*/ 1385 w 3231"/>
                <a:gd name="T99" fmla="*/ 2993 h 3003"/>
                <a:gd name="T100" fmla="*/ 1003 w 3231"/>
                <a:gd name="T101" fmla="*/ 2907 h 3003"/>
                <a:gd name="T102" fmla="*/ 656 w 3231"/>
                <a:gd name="T103" fmla="*/ 2744 h 3003"/>
                <a:gd name="T104" fmla="*/ 374 w 3231"/>
                <a:gd name="T105" fmla="*/ 2515 h 3003"/>
                <a:gd name="T106" fmla="*/ 171 w 3231"/>
                <a:gd name="T107" fmla="*/ 2248 h 3003"/>
                <a:gd name="T108" fmla="*/ 46 w 3231"/>
                <a:gd name="T109" fmla="*/ 1947 h 3003"/>
                <a:gd name="T110" fmla="*/ 1 w 3231"/>
                <a:gd name="T111" fmla="*/ 1608 h 3003"/>
                <a:gd name="T112" fmla="*/ 22 w 3231"/>
                <a:gd name="T113" fmla="*/ 1253 h 3003"/>
                <a:gd name="T114" fmla="*/ 105 w 3231"/>
                <a:gd name="T115" fmla="*/ 952 h 3003"/>
                <a:gd name="T116" fmla="*/ 255 w 3231"/>
                <a:gd name="T117" fmla="*/ 694 h 3003"/>
                <a:gd name="T118" fmla="*/ 496 w 3231"/>
                <a:gd name="T119" fmla="*/ 459 h 3003"/>
                <a:gd name="T120" fmla="*/ 821 w 3231"/>
                <a:gd name="T121" fmla="*/ 264 h 3003"/>
                <a:gd name="T122" fmla="*/ 1235 w 3231"/>
                <a:gd name="T123" fmla="*/ 109 h 3003"/>
                <a:gd name="T124" fmla="*/ 1666 w 3231"/>
                <a:gd name="T125" fmla="*/ 11 h 3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1" h="3003">
                  <a:moveTo>
                    <a:pt x="1850" y="61"/>
                  </a:moveTo>
                  <a:lnTo>
                    <a:pt x="1762" y="64"/>
                  </a:lnTo>
                  <a:lnTo>
                    <a:pt x="1674" y="72"/>
                  </a:lnTo>
                  <a:lnTo>
                    <a:pt x="1582" y="85"/>
                  </a:lnTo>
                  <a:lnTo>
                    <a:pt x="1490" y="105"/>
                  </a:lnTo>
                  <a:lnTo>
                    <a:pt x="1384" y="131"/>
                  </a:lnTo>
                  <a:lnTo>
                    <a:pt x="1284" y="159"/>
                  </a:lnTo>
                  <a:lnTo>
                    <a:pt x="1187" y="188"/>
                  </a:lnTo>
                  <a:lnTo>
                    <a:pt x="1097" y="218"/>
                  </a:lnTo>
                  <a:lnTo>
                    <a:pt x="1011" y="250"/>
                  </a:lnTo>
                  <a:lnTo>
                    <a:pt x="1445" y="250"/>
                  </a:lnTo>
                  <a:lnTo>
                    <a:pt x="1456" y="252"/>
                  </a:lnTo>
                  <a:lnTo>
                    <a:pt x="1466" y="259"/>
                  </a:lnTo>
                  <a:lnTo>
                    <a:pt x="1473" y="269"/>
                  </a:lnTo>
                  <a:lnTo>
                    <a:pt x="1475" y="280"/>
                  </a:lnTo>
                  <a:lnTo>
                    <a:pt x="1473" y="292"/>
                  </a:lnTo>
                  <a:lnTo>
                    <a:pt x="1466" y="302"/>
                  </a:lnTo>
                  <a:lnTo>
                    <a:pt x="1456" y="308"/>
                  </a:lnTo>
                  <a:lnTo>
                    <a:pt x="1445" y="312"/>
                  </a:lnTo>
                  <a:lnTo>
                    <a:pt x="869" y="312"/>
                  </a:lnTo>
                  <a:lnTo>
                    <a:pt x="780" y="355"/>
                  </a:lnTo>
                  <a:lnTo>
                    <a:pt x="699" y="400"/>
                  </a:lnTo>
                  <a:lnTo>
                    <a:pt x="624" y="446"/>
                  </a:lnTo>
                  <a:lnTo>
                    <a:pt x="554" y="495"/>
                  </a:lnTo>
                  <a:lnTo>
                    <a:pt x="491" y="544"/>
                  </a:lnTo>
                  <a:lnTo>
                    <a:pt x="432" y="596"/>
                  </a:lnTo>
                  <a:lnTo>
                    <a:pt x="378" y="649"/>
                  </a:lnTo>
                  <a:lnTo>
                    <a:pt x="331" y="703"/>
                  </a:lnTo>
                  <a:lnTo>
                    <a:pt x="288" y="758"/>
                  </a:lnTo>
                  <a:lnTo>
                    <a:pt x="249" y="814"/>
                  </a:lnTo>
                  <a:lnTo>
                    <a:pt x="214" y="871"/>
                  </a:lnTo>
                  <a:lnTo>
                    <a:pt x="184" y="929"/>
                  </a:lnTo>
                  <a:lnTo>
                    <a:pt x="158" y="987"/>
                  </a:lnTo>
                  <a:lnTo>
                    <a:pt x="135" y="1047"/>
                  </a:lnTo>
                  <a:lnTo>
                    <a:pt x="116" y="1107"/>
                  </a:lnTo>
                  <a:lnTo>
                    <a:pt x="100" y="1167"/>
                  </a:lnTo>
                  <a:lnTo>
                    <a:pt x="87" y="1228"/>
                  </a:lnTo>
                  <a:lnTo>
                    <a:pt x="77" y="1289"/>
                  </a:lnTo>
                  <a:lnTo>
                    <a:pt x="69" y="1350"/>
                  </a:lnTo>
                  <a:lnTo>
                    <a:pt x="64" y="1412"/>
                  </a:lnTo>
                  <a:lnTo>
                    <a:pt x="62" y="1473"/>
                  </a:lnTo>
                  <a:lnTo>
                    <a:pt x="61" y="1536"/>
                  </a:lnTo>
                  <a:lnTo>
                    <a:pt x="62" y="1597"/>
                  </a:lnTo>
                  <a:lnTo>
                    <a:pt x="64" y="1659"/>
                  </a:lnTo>
                  <a:lnTo>
                    <a:pt x="297" y="1659"/>
                  </a:lnTo>
                  <a:lnTo>
                    <a:pt x="309" y="1661"/>
                  </a:lnTo>
                  <a:lnTo>
                    <a:pt x="319" y="1667"/>
                  </a:lnTo>
                  <a:lnTo>
                    <a:pt x="325" y="1677"/>
                  </a:lnTo>
                  <a:lnTo>
                    <a:pt x="328" y="1689"/>
                  </a:lnTo>
                  <a:lnTo>
                    <a:pt x="325" y="1701"/>
                  </a:lnTo>
                  <a:lnTo>
                    <a:pt x="319" y="1710"/>
                  </a:lnTo>
                  <a:lnTo>
                    <a:pt x="309" y="1717"/>
                  </a:lnTo>
                  <a:lnTo>
                    <a:pt x="297" y="1719"/>
                  </a:lnTo>
                  <a:lnTo>
                    <a:pt x="68" y="1719"/>
                  </a:lnTo>
                  <a:lnTo>
                    <a:pt x="78" y="1802"/>
                  </a:lnTo>
                  <a:lnTo>
                    <a:pt x="93" y="1884"/>
                  </a:lnTo>
                  <a:lnTo>
                    <a:pt x="115" y="1963"/>
                  </a:lnTo>
                  <a:lnTo>
                    <a:pt x="142" y="2041"/>
                  </a:lnTo>
                  <a:lnTo>
                    <a:pt x="173" y="2116"/>
                  </a:lnTo>
                  <a:lnTo>
                    <a:pt x="211" y="2190"/>
                  </a:lnTo>
                  <a:lnTo>
                    <a:pt x="253" y="2261"/>
                  </a:lnTo>
                  <a:lnTo>
                    <a:pt x="299" y="2329"/>
                  </a:lnTo>
                  <a:lnTo>
                    <a:pt x="350" y="2394"/>
                  </a:lnTo>
                  <a:lnTo>
                    <a:pt x="406" y="2457"/>
                  </a:lnTo>
                  <a:lnTo>
                    <a:pt x="466" y="2516"/>
                  </a:lnTo>
                  <a:lnTo>
                    <a:pt x="530" y="2573"/>
                  </a:lnTo>
                  <a:lnTo>
                    <a:pt x="686" y="2573"/>
                  </a:lnTo>
                  <a:lnTo>
                    <a:pt x="698" y="2576"/>
                  </a:lnTo>
                  <a:lnTo>
                    <a:pt x="708" y="2582"/>
                  </a:lnTo>
                  <a:lnTo>
                    <a:pt x="714" y="2592"/>
                  </a:lnTo>
                  <a:lnTo>
                    <a:pt x="716" y="2604"/>
                  </a:lnTo>
                  <a:lnTo>
                    <a:pt x="714" y="2615"/>
                  </a:lnTo>
                  <a:lnTo>
                    <a:pt x="708" y="2625"/>
                  </a:lnTo>
                  <a:lnTo>
                    <a:pt x="698" y="2632"/>
                  </a:lnTo>
                  <a:lnTo>
                    <a:pt x="686" y="2634"/>
                  </a:lnTo>
                  <a:lnTo>
                    <a:pt x="607" y="2634"/>
                  </a:lnTo>
                  <a:lnTo>
                    <a:pt x="682" y="2684"/>
                  </a:lnTo>
                  <a:lnTo>
                    <a:pt x="760" y="2732"/>
                  </a:lnTo>
                  <a:lnTo>
                    <a:pt x="841" y="2774"/>
                  </a:lnTo>
                  <a:lnTo>
                    <a:pt x="925" y="2811"/>
                  </a:lnTo>
                  <a:lnTo>
                    <a:pt x="1012" y="2846"/>
                  </a:lnTo>
                  <a:lnTo>
                    <a:pt x="1102" y="2875"/>
                  </a:lnTo>
                  <a:lnTo>
                    <a:pt x="1195" y="2899"/>
                  </a:lnTo>
                  <a:lnTo>
                    <a:pt x="1290" y="2918"/>
                  </a:lnTo>
                  <a:lnTo>
                    <a:pt x="1386" y="2931"/>
                  </a:lnTo>
                  <a:lnTo>
                    <a:pt x="1486" y="2940"/>
                  </a:lnTo>
                  <a:lnTo>
                    <a:pt x="1586" y="2943"/>
                  </a:lnTo>
                  <a:lnTo>
                    <a:pt x="1646" y="2942"/>
                  </a:lnTo>
                  <a:lnTo>
                    <a:pt x="1705" y="2939"/>
                  </a:lnTo>
                  <a:lnTo>
                    <a:pt x="1811" y="2929"/>
                  </a:lnTo>
                  <a:lnTo>
                    <a:pt x="1915" y="2913"/>
                  </a:lnTo>
                  <a:lnTo>
                    <a:pt x="2016" y="2891"/>
                  </a:lnTo>
                  <a:lnTo>
                    <a:pt x="2114" y="2864"/>
                  </a:lnTo>
                  <a:lnTo>
                    <a:pt x="2209" y="2832"/>
                  </a:lnTo>
                  <a:lnTo>
                    <a:pt x="2301" y="2794"/>
                  </a:lnTo>
                  <a:lnTo>
                    <a:pt x="2390" y="2751"/>
                  </a:lnTo>
                  <a:lnTo>
                    <a:pt x="2475" y="2705"/>
                  </a:lnTo>
                  <a:lnTo>
                    <a:pt x="2556" y="2653"/>
                  </a:lnTo>
                  <a:lnTo>
                    <a:pt x="2634" y="2597"/>
                  </a:lnTo>
                  <a:lnTo>
                    <a:pt x="2706" y="2538"/>
                  </a:lnTo>
                  <a:lnTo>
                    <a:pt x="2776" y="2474"/>
                  </a:lnTo>
                  <a:lnTo>
                    <a:pt x="2839" y="2407"/>
                  </a:lnTo>
                  <a:lnTo>
                    <a:pt x="2898" y="2337"/>
                  </a:lnTo>
                  <a:lnTo>
                    <a:pt x="2952" y="2264"/>
                  </a:lnTo>
                  <a:lnTo>
                    <a:pt x="3000" y="2188"/>
                  </a:lnTo>
                  <a:lnTo>
                    <a:pt x="3043" y="2109"/>
                  </a:lnTo>
                  <a:lnTo>
                    <a:pt x="3080" y="2027"/>
                  </a:lnTo>
                  <a:lnTo>
                    <a:pt x="3110" y="1943"/>
                  </a:lnTo>
                  <a:lnTo>
                    <a:pt x="3135" y="1858"/>
                  </a:lnTo>
                  <a:lnTo>
                    <a:pt x="3154" y="1771"/>
                  </a:lnTo>
                  <a:lnTo>
                    <a:pt x="3166" y="1681"/>
                  </a:lnTo>
                  <a:lnTo>
                    <a:pt x="3170" y="1591"/>
                  </a:lnTo>
                  <a:lnTo>
                    <a:pt x="3168" y="1499"/>
                  </a:lnTo>
                  <a:lnTo>
                    <a:pt x="3163" y="1442"/>
                  </a:lnTo>
                  <a:lnTo>
                    <a:pt x="3156" y="1384"/>
                  </a:lnTo>
                  <a:lnTo>
                    <a:pt x="3147" y="1323"/>
                  </a:lnTo>
                  <a:lnTo>
                    <a:pt x="3135" y="1263"/>
                  </a:lnTo>
                  <a:lnTo>
                    <a:pt x="3121" y="1202"/>
                  </a:lnTo>
                  <a:lnTo>
                    <a:pt x="3106" y="1139"/>
                  </a:lnTo>
                  <a:lnTo>
                    <a:pt x="3088" y="1077"/>
                  </a:lnTo>
                  <a:lnTo>
                    <a:pt x="3066" y="1014"/>
                  </a:lnTo>
                  <a:lnTo>
                    <a:pt x="3043" y="952"/>
                  </a:lnTo>
                  <a:lnTo>
                    <a:pt x="3018" y="889"/>
                  </a:lnTo>
                  <a:lnTo>
                    <a:pt x="2989" y="828"/>
                  </a:lnTo>
                  <a:lnTo>
                    <a:pt x="2959" y="767"/>
                  </a:lnTo>
                  <a:lnTo>
                    <a:pt x="2926" y="707"/>
                  </a:lnTo>
                  <a:lnTo>
                    <a:pt x="2890" y="649"/>
                  </a:lnTo>
                  <a:lnTo>
                    <a:pt x="2851" y="591"/>
                  </a:lnTo>
                  <a:lnTo>
                    <a:pt x="2810" y="536"/>
                  </a:lnTo>
                  <a:lnTo>
                    <a:pt x="2766" y="482"/>
                  </a:lnTo>
                  <a:lnTo>
                    <a:pt x="2719" y="430"/>
                  </a:lnTo>
                  <a:lnTo>
                    <a:pt x="2671" y="382"/>
                  </a:lnTo>
                  <a:lnTo>
                    <a:pt x="2618" y="334"/>
                  </a:lnTo>
                  <a:lnTo>
                    <a:pt x="2564" y="291"/>
                  </a:lnTo>
                  <a:lnTo>
                    <a:pt x="2505" y="250"/>
                  </a:lnTo>
                  <a:lnTo>
                    <a:pt x="2445" y="214"/>
                  </a:lnTo>
                  <a:lnTo>
                    <a:pt x="2381" y="179"/>
                  </a:lnTo>
                  <a:lnTo>
                    <a:pt x="2314" y="149"/>
                  </a:lnTo>
                  <a:lnTo>
                    <a:pt x="2245" y="123"/>
                  </a:lnTo>
                  <a:lnTo>
                    <a:pt x="2172" y="102"/>
                  </a:lnTo>
                  <a:lnTo>
                    <a:pt x="2096" y="84"/>
                  </a:lnTo>
                  <a:lnTo>
                    <a:pt x="2017" y="71"/>
                  </a:lnTo>
                  <a:lnTo>
                    <a:pt x="1935" y="64"/>
                  </a:lnTo>
                  <a:lnTo>
                    <a:pt x="1850" y="61"/>
                  </a:lnTo>
                  <a:close/>
                  <a:moveTo>
                    <a:pt x="1850" y="0"/>
                  </a:moveTo>
                  <a:lnTo>
                    <a:pt x="1935" y="2"/>
                  </a:lnTo>
                  <a:lnTo>
                    <a:pt x="2019" y="10"/>
                  </a:lnTo>
                  <a:lnTo>
                    <a:pt x="2101" y="23"/>
                  </a:lnTo>
                  <a:lnTo>
                    <a:pt x="2181" y="41"/>
                  </a:lnTo>
                  <a:lnTo>
                    <a:pt x="2259" y="65"/>
                  </a:lnTo>
                  <a:lnTo>
                    <a:pt x="2335" y="93"/>
                  </a:lnTo>
                  <a:lnTo>
                    <a:pt x="2408" y="126"/>
                  </a:lnTo>
                  <a:lnTo>
                    <a:pt x="2480" y="164"/>
                  </a:lnTo>
                  <a:lnTo>
                    <a:pt x="2549" y="207"/>
                  </a:lnTo>
                  <a:lnTo>
                    <a:pt x="2616" y="255"/>
                  </a:lnTo>
                  <a:lnTo>
                    <a:pt x="2679" y="307"/>
                  </a:lnTo>
                  <a:lnTo>
                    <a:pt x="2741" y="366"/>
                  </a:lnTo>
                  <a:lnTo>
                    <a:pt x="2800" y="427"/>
                  </a:lnTo>
                  <a:lnTo>
                    <a:pt x="2857" y="495"/>
                  </a:lnTo>
                  <a:lnTo>
                    <a:pt x="2913" y="570"/>
                  </a:lnTo>
                  <a:lnTo>
                    <a:pt x="2965" y="650"/>
                  </a:lnTo>
                  <a:lnTo>
                    <a:pt x="3012" y="734"/>
                  </a:lnTo>
                  <a:lnTo>
                    <a:pt x="3056" y="821"/>
                  </a:lnTo>
                  <a:lnTo>
                    <a:pt x="3095" y="912"/>
                  </a:lnTo>
                  <a:lnTo>
                    <a:pt x="3130" y="1004"/>
                  </a:lnTo>
                  <a:lnTo>
                    <a:pt x="3160" y="1100"/>
                  </a:lnTo>
                  <a:lnTo>
                    <a:pt x="3185" y="1197"/>
                  </a:lnTo>
                  <a:lnTo>
                    <a:pt x="3204" y="1295"/>
                  </a:lnTo>
                  <a:lnTo>
                    <a:pt x="3220" y="1395"/>
                  </a:lnTo>
                  <a:lnTo>
                    <a:pt x="3229" y="1495"/>
                  </a:lnTo>
                  <a:lnTo>
                    <a:pt x="3231" y="1581"/>
                  </a:lnTo>
                  <a:lnTo>
                    <a:pt x="3228" y="1666"/>
                  </a:lnTo>
                  <a:lnTo>
                    <a:pt x="3220" y="1751"/>
                  </a:lnTo>
                  <a:lnTo>
                    <a:pt x="3204" y="1835"/>
                  </a:lnTo>
                  <a:lnTo>
                    <a:pt x="3184" y="1918"/>
                  </a:lnTo>
                  <a:lnTo>
                    <a:pt x="3157" y="1999"/>
                  </a:lnTo>
                  <a:lnTo>
                    <a:pt x="3126" y="2079"/>
                  </a:lnTo>
                  <a:lnTo>
                    <a:pt x="3088" y="2157"/>
                  </a:lnTo>
                  <a:lnTo>
                    <a:pt x="3045" y="2234"/>
                  </a:lnTo>
                  <a:lnTo>
                    <a:pt x="2997" y="2308"/>
                  </a:lnTo>
                  <a:lnTo>
                    <a:pt x="2943" y="2380"/>
                  </a:lnTo>
                  <a:lnTo>
                    <a:pt x="2885" y="2449"/>
                  </a:lnTo>
                  <a:lnTo>
                    <a:pt x="2821" y="2516"/>
                  </a:lnTo>
                  <a:lnTo>
                    <a:pt x="2753" y="2580"/>
                  </a:lnTo>
                  <a:lnTo>
                    <a:pt x="2681" y="2639"/>
                  </a:lnTo>
                  <a:lnTo>
                    <a:pt x="2606" y="2695"/>
                  </a:lnTo>
                  <a:lnTo>
                    <a:pt x="2527" y="2746"/>
                  </a:lnTo>
                  <a:lnTo>
                    <a:pt x="2446" y="2792"/>
                  </a:lnTo>
                  <a:lnTo>
                    <a:pt x="2362" y="2834"/>
                  </a:lnTo>
                  <a:lnTo>
                    <a:pt x="2274" y="2872"/>
                  </a:lnTo>
                  <a:lnTo>
                    <a:pt x="2186" y="2905"/>
                  </a:lnTo>
                  <a:lnTo>
                    <a:pt x="2094" y="2934"/>
                  </a:lnTo>
                  <a:lnTo>
                    <a:pt x="2000" y="2958"/>
                  </a:lnTo>
                  <a:lnTo>
                    <a:pt x="1905" y="2976"/>
                  </a:lnTo>
                  <a:lnTo>
                    <a:pt x="1808" y="2990"/>
                  </a:lnTo>
                  <a:lnTo>
                    <a:pt x="1709" y="3000"/>
                  </a:lnTo>
                  <a:lnTo>
                    <a:pt x="1648" y="3002"/>
                  </a:lnTo>
                  <a:lnTo>
                    <a:pt x="1586" y="3003"/>
                  </a:lnTo>
                  <a:lnTo>
                    <a:pt x="1486" y="3001"/>
                  </a:lnTo>
                  <a:lnTo>
                    <a:pt x="1385" y="2993"/>
                  </a:lnTo>
                  <a:lnTo>
                    <a:pt x="1287" y="2980"/>
                  </a:lnTo>
                  <a:lnTo>
                    <a:pt x="1191" y="2960"/>
                  </a:lnTo>
                  <a:lnTo>
                    <a:pt x="1096" y="2936"/>
                  </a:lnTo>
                  <a:lnTo>
                    <a:pt x="1003" y="2907"/>
                  </a:lnTo>
                  <a:lnTo>
                    <a:pt x="912" y="2874"/>
                  </a:lnTo>
                  <a:lnTo>
                    <a:pt x="823" y="2835"/>
                  </a:lnTo>
                  <a:lnTo>
                    <a:pt x="738" y="2791"/>
                  </a:lnTo>
                  <a:lnTo>
                    <a:pt x="656" y="2744"/>
                  </a:lnTo>
                  <a:lnTo>
                    <a:pt x="577" y="2690"/>
                  </a:lnTo>
                  <a:lnTo>
                    <a:pt x="501" y="2633"/>
                  </a:lnTo>
                  <a:lnTo>
                    <a:pt x="436" y="2576"/>
                  </a:lnTo>
                  <a:lnTo>
                    <a:pt x="374" y="2515"/>
                  </a:lnTo>
                  <a:lnTo>
                    <a:pt x="317" y="2452"/>
                  </a:lnTo>
                  <a:lnTo>
                    <a:pt x="264" y="2386"/>
                  </a:lnTo>
                  <a:lnTo>
                    <a:pt x="215" y="2318"/>
                  </a:lnTo>
                  <a:lnTo>
                    <a:pt x="171" y="2248"/>
                  </a:lnTo>
                  <a:lnTo>
                    <a:pt x="133" y="2176"/>
                  </a:lnTo>
                  <a:lnTo>
                    <a:pt x="99" y="2101"/>
                  </a:lnTo>
                  <a:lnTo>
                    <a:pt x="69" y="2025"/>
                  </a:lnTo>
                  <a:lnTo>
                    <a:pt x="46" y="1947"/>
                  </a:lnTo>
                  <a:lnTo>
                    <a:pt x="27" y="1868"/>
                  </a:lnTo>
                  <a:lnTo>
                    <a:pt x="14" y="1788"/>
                  </a:lnTo>
                  <a:lnTo>
                    <a:pt x="6" y="1706"/>
                  </a:lnTo>
                  <a:lnTo>
                    <a:pt x="1" y="1608"/>
                  </a:lnTo>
                  <a:lnTo>
                    <a:pt x="0" y="1514"/>
                  </a:lnTo>
                  <a:lnTo>
                    <a:pt x="3" y="1424"/>
                  </a:lnTo>
                  <a:lnTo>
                    <a:pt x="10" y="1336"/>
                  </a:lnTo>
                  <a:lnTo>
                    <a:pt x="22" y="1253"/>
                  </a:lnTo>
                  <a:lnTo>
                    <a:pt x="36" y="1174"/>
                  </a:lnTo>
                  <a:lnTo>
                    <a:pt x="55" y="1096"/>
                  </a:lnTo>
                  <a:lnTo>
                    <a:pt x="78" y="1023"/>
                  </a:lnTo>
                  <a:lnTo>
                    <a:pt x="105" y="952"/>
                  </a:lnTo>
                  <a:lnTo>
                    <a:pt x="136" y="884"/>
                  </a:lnTo>
                  <a:lnTo>
                    <a:pt x="172" y="818"/>
                  </a:lnTo>
                  <a:lnTo>
                    <a:pt x="212" y="756"/>
                  </a:lnTo>
                  <a:lnTo>
                    <a:pt x="255" y="694"/>
                  </a:lnTo>
                  <a:lnTo>
                    <a:pt x="308" y="632"/>
                  </a:lnTo>
                  <a:lnTo>
                    <a:pt x="365" y="571"/>
                  </a:lnTo>
                  <a:lnTo>
                    <a:pt x="428" y="514"/>
                  </a:lnTo>
                  <a:lnTo>
                    <a:pt x="496" y="459"/>
                  </a:lnTo>
                  <a:lnTo>
                    <a:pt x="570" y="406"/>
                  </a:lnTo>
                  <a:lnTo>
                    <a:pt x="647" y="357"/>
                  </a:lnTo>
                  <a:lnTo>
                    <a:pt x="732" y="309"/>
                  </a:lnTo>
                  <a:lnTo>
                    <a:pt x="821" y="264"/>
                  </a:lnTo>
                  <a:lnTo>
                    <a:pt x="916" y="221"/>
                  </a:lnTo>
                  <a:lnTo>
                    <a:pt x="1017" y="181"/>
                  </a:lnTo>
                  <a:lnTo>
                    <a:pt x="1123" y="144"/>
                  </a:lnTo>
                  <a:lnTo>
                    <a:pt x="1235" y="109"/>
                  </a:lnTo>
                  <a:lnTo>
                    <a:pt x="1353" y="76"/>
                  </a:lnTo>
                  <a:lnTo>
                    <a:pt x="1476" y="45"/>
                  </a:lnTo>
                  <a:lnTo>
                    <a:pt x="1572" y="25"/>
                  </a:lnTo>
                  <a:lnTo>
                    <a:pt x="1666" y="11"/>
                  </a:lnTo>
                  <a:lnTo>
                    <a:pt x="1759" y="2"/>
                  </a:lnTo>
                  <a:lnTo>
                    <a:pt x="1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10099675" y="1954213"/>
              <a:ext cx="514350" cy="477838"/>
            </a:xfrm>
            <a:custGeom>
              <a:avLst/>
              <a:gdLst>
                <a:gd name="T0" fmla="*/ 1744 w 3563"/>
                <a:gd name="T1" fmla="*/ 88 h 3311"/>
                <a:gd name="T2" fmla="*/ 1292 w 3563"/>
                <a:gd name="T3" fmla="*/ 206 h 3311"/>
                <a:gd name="T4" fmla="*/ 910 w 3563"/>
                <a:gd name="T5" fmla="*/ 360 h 3311"/>
                <a:gd name="T6" fmla="*/ 614 w 3563"/>
                <a:gd name="T7" fmla="*/ 537 h 3311"/>
                <a:gd name="T8" fmla="*/ 392 w 3563"/>
                <a:gd name="T9" fmla="*/ 734 h 3311"/>
                <a:gd name="T10" fmla="*/ 235 w 3563"/>
                <a:gd name="T11" fmla="*/ 947 h 3311"/>
                <a:gd name="T12" fmla="*/ 135 w 3563"/>
                <a:gd name="T13" fmla="*/ 1172 h 3311"/>
                <a:gd name="T14" fmla="*/ 81 w 3563"/>
                <a:gd name="T15" fmla="*/ 1405 h 3311"/>
                <a:gd name="T16" fmla="*/ 61 w 3563"/>
                <a:gd name="T17" fmla="*/ 1641 h 3311"/>
                <a:gd name="T18" fmla="*/ 67 w 3563"/>
                <a:gd name="T19" fmla="*/ 1877 h 3311"/>
                <a:gd name="T20" fmla="*/ 143 w 3563"/>
                <a:gd name="T21" fmla="*/ 2232 h 3311"/>
                <a:gd name="T22" fmla="*/ 310 w 3563"/>
                <a:gd name="T23" fmla="*/ 2551 h 3311"/>
                <a:gd name="T24" fmla="*/ 556 w 3563"/>
                <a:gd name="T25" fmla="*/ 2822 h 3311"/>
                <a:gd name="T26" fmla="*/ 870 w 3563"/>
                <a:gd name="T27" fmla="*/ 3037 h 3311"/>
                <a:gd name="T28" fmla="*/ 1236 w 3563"/>
                <a:gd name="T29" fmla="*/ 3182 h 3311"/>
                <a:gd name="T30" fmla="*/ 1642 w 3563"/>
                <a:gd name="T31" fmla="*/ 3248 h 3311"/>
                <a:gd name="T32" fmla="*/ 1993 w 3563"/>
                <a:gd name="T33" fmla="*/ 3236 h 3311"/>
                <a:gd name="T34" fmla="*/ 2418 w 3563"/>
                <a:gd name="T35" fmla="*/ 3136 h 3311"/>
                <a:gd name="T36" fmla="*/ 2790 w 3563"/>
                <a:gd name="T37" fmla="*/ 2951 h 3311"/>
                <a:gd name="T38" fmla="*/ 3099 w 3563"/>
                <a:gd name="T39" fmla="*/ 2697 h 3311"/>
                <a:gd name="T40" fmla="*/ 3329 w 3563"/>
                <a:gd name="T41" fmla="*/ 2387 h 3311"/>
                <a:gd name="T42" fmla="*/ 3467 w 3563"/>
                <a:gd name="T43" fmla="*/ 2034 h 3311"/>
                <a:gd name="T44" fmla="*/ 3498 w 3563"/>
                <a:gd name="T45" fmla="*/ 1652 h 3311"/>
                <a:gd name="T46" fmla="*/ 3450 w 3563"/>
                <a:gd name="T47" fmla="*/ 1327 h 3311"/>
                <a:gd name="T48" fmla="*/ 3351 w 3563"/>
                <a:gd name="T49" fmla="*/ 1013 h 3311"/>
                <a:gd name="T50" fmla="*/ 3201 w 3563"/>
                <a:gd name="T51" fmla="*/ 723 h 3311"/>
                <a:gd name="T52" fmla="*/ 3003 w 3563"/>
                <a:gd name="T53" fmla="*/ 471 h 3311"/>
                <a:gd name="T54" fmla="*/ 2757 w 3563"/>
                <a:gd name="T55" fmla="*/ 268 h 3311"/>
                <a:gd name="T56" fmla="*/ 2466 w 3563"/>
                <a:gd name="T57" fmla="*/ 128 h 3311"/>
                <a:gd name="T58" fmla="*/ 2130 w 3563"/>
                <a:gd name="T59" fmla="*/ 65 h 3311"/>
                <a:gd name="T60" fmla="*/ 2135 w 3563"/>
                <a:gd name="T61" fmla="*/ 3 h 3311"/>
                <a:gd name="T62" fmla="*/ 2491 w 3563"/>
                <a:gd name="T63" fmla="*/ 71 h 3311"/>
                <a:gd name="T64" fmla="*/ 2810 w 3563"/>
                <a:gd name="T65" fmla="*/ 229 h 3311"/>
                <a:gd name="T66" fmla="*/ 3087 w 3563"/>
                <a:gd name="T67" fmla="*/ 472 h 3311"/>
                <a:gd name="T68" fmla="*/ 3308 w 3563"/>
                <a:gd name="T69" fmla="*/ 787 h 3311"/>
                <a:gd name="T70" fmla="*/ 3465 w 3563"/>
                <a:gd name="T71" fmla="*/ 1152 h 3311"/>
                <a:gd name="T72" fmla="*/ 3551 w 3563"/>
                <a:gd name="T73" fmla="*/ 1547 h 3311"/>
                <a:gd name="T74" fmla="*/ 3552 w 3563"/>
                <a:gd name="T75" fmla="*/ 1912 h 3311"/>
                <a:gd name="T76" fmla="*/ 3463 w 3563"/>
                <a:gd name="T77" fmla="*/ 2249 h 3311"/>
                <a:gd name="T78" fmla="*/ 3292 w 3563"/>
                <a:gd name="T79" fmla="*/ 2562 h 3311"/>
                <a:gd name="T80" fmla="*/ 3035 w 3563"/>
                <a:gd name="T81" fmla="*/ 2845 h 3311"/>
                <a:gd name="T82" fmla="*/ 2696 w 3563"/>
                <a:gd name="T83" fmla="*/ 3079 h 3311"/>
                <a:gd name="T84" fmla="*/ 2309 w 3563"/>
                <a:gd name="T85" fmla="*/ 3235 h 3311"/>
                <a:gd name="T86" fmla="*/ 1884 w 3563"/>
                <a:gd name="T87" fmla="*/ 3307 h 3311"/>
                <a:gd name="T88" fmla="*/ 1544 w 3563"/>
                <a:gd name="T89" fmla="*/ 3302 h 3311"/>
                <a:gd name="T90" fmla="*/ 1152 w 3563"/>
                <a:gd name="T91" fmla="*/ 3222 h 3311"/>
                <a:gd name="T92" fmla="*/ 793 w 3563"/>
                <a:gd name="T93" fmla="*/ 3066 h 3311"/>
                <a:gd name="T94" fmla="*/ 480 w 3563"/>
                <a:gd name="T95" fmla="*/ 2839 h 3311"/>
                <a:gd name="T96" fmla="*/ 237 w 3563"/>
                <a:gd name="T97" fmla="*/ 2556 h 3311"/>
                <a:gd name="T98" fmla="*/ 77 w 3563"/>
                <a:gd name="T99" fmla="*/ 2233 h 3311"/>
                <a:gd name="T100" fmla="*/ 6 w 3563"/>
                <a:gd name="T101" fmla="*/ 1881 h 3311"/>
                <a:gd name="T102" fmla="*/ 12 w 3563"/>
                <a:gd name="T103" fmla="*/ 1474 h 3311"/>
                <a:gd name="T104" fmla="*/ 86 w 3563"/>
                <a:gd name="T105" fmla="*/ 1128 h 3311"/>
                <a:gd name="T106" fmla="*/ 233 w 3563"/>
                <a:gd name="T107" fmla="*/ 833 h 3311"/>
                <a:gd name="T108" fmla="*/ 457 w 3563"/>
                <a:gd name="T109" fmla="*/ 580 h 3311"/>
                <a:gd name="T110" fmla="*/ 763 w 3563"/>
                <a:gd name="T111" fmla="*/ 365 h 3311"/>
                <a:gd name="T112" fmla="*/ 1152 w 3563"/>
                <a:gd name="T113" fmla="*/ 190 h 3311"/>
                <a:gd name="T114" fmla="*/ 1627 w 3563"/>
                <a:gd name="T115" fmla="*/ 51 h 3311"/>
                <a:gd name="T116" fmla="*/ 1960 w 3563"/>
                <a:gd name="T117" fmla="*/ 2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63" h="3311">
                  <a:moveTo>
                    <a:pt x="2040" y="61"/>
                  </a:moveTo>
                  <a:lnTo>
                    <a:pt x="1943" y="65"/>
                  </a:lnTo>
                  <a:lnTo>
                    <a:pt x="1844" y="73"/>
                  </a:lnTo>
                  <a:lnTo>
                    <a:pt x="1744" y="88"/>
                  </a:lnTo>
                  <a:lnTo>
                    <a:pt x="1641" y="110"/>
                  </a:lnTo>
                  <a:lnTo>
                    <a:pt x="1519" y="140"/>
                  </a:lnTo>
                  <a:lnTo>
                    <a:pt x="1402" y="172"/>
                  </a:lnTo>
                  <a:lnTo>
                    <a:pt x="1292" y="206"/>
                  </a:lnTo>
                  <a:lnTo>
                    <a:pt x="1188" y="243"/>
                  </a:lnTo>
                  <a:lnTo>
                    <a:pt x="1090" y="279"/>
                  </a:lnTo>
                  <a:lnTo>
                    <a:pt x="997" y="319"/>
                  </a:lnTo>
                  <a:lnTo>
                    <a:pt x="910" y="360"/>
                  </a:lnTo>
                  <a:lnTo>
                    <a:pt x="829" y="402"/>
                  </a:lnTo>
                  <a:lnTo>
                    <a:pt x="752" y="445"/>
                  </a:lnTo>
                  <a:lnTo>
                    <a:pt x="679" y="490"/>
                  </a:lnTo>
                  <a:lnTo>
                    <a:pt x="614" y="537"/>
                  </a:lnTo>
                  <a:lnTo>
                    <a:pt x="551" y="584"/>
                  </a:lnTo>
                  <a:lnTo>
                    <a:pt x="494" y="634"/>
                  </a:lnTo>
                  <a:lnTo>
                    <a:pt x="441" y="683"/>
                  </a:lnTo>
                  <a:lnTo>
                    <a:pt x="392" y="734"/>
                  </a:lnTo>
                  <a:lnTo>
                    <a:pt x="347" y="787"/>
                  </a:lnTo>
                  <a:lnTo>
                    <a:pt x="307" y="839"/>
                  </a:lnTo>
                  <a:lnTo>
                    <a:pt x="269" y="893"/>
                  </a:lnTo>
                  <a:lnTo>
                    <a:pt x="235" y="947"/>
                  </a:lnTo>
                  <a:lnTo>
                    <a:pt x="206" y="1003"/>
                  </a:lnTo>
                  <a:lnTo>
                    <a:pt x="179" y="1059"/>
                  </a:lnTo>
                  <a:lnTo>
                    <a:pt x="155" y="1115"/>
                  </a:lnTo>
                  <a:lnTo>
                    <a:pt x="135" y="1172"/>
                  </a:lnTo>
                  <a:lnTo>
                    <a:pt x="118" y="1231"/>
                  </a:lnTo>
                  <a:lnTo>
                    <a:pt x="103" y="1289"/>
                  </a:lnTo>
                  <a:lnTo>
                    <a:pt x="91" y="1347"/>
                  </a:lnTo>
                  <a:lnTo>
                    <a:pt x="81" y="1405"/>
                  </a:lnTo>
                  <a:lnTo>
                    <a:pt x="72" y="1464"/>
                  </a:lnTo>
                  <a:lnTo>
                    <a:pt x="67" y="1524"/>
                  </a:lnTo>
                  <a:lnTo>
                    <a:pt x="64" y="1582"/>
                  </a:lnTo>
                  <a:lnTo>
                    <a:pt x="61" y="1641"/>
                  </a:lnTo>
                  <a:lnTo>
                    <a:pt x="60" y="1700"/>
                  </a:lnTo>
                  <a:lnTo>
                    <a:pt x="61" y="1760"/>
                  </a:lnTo>
                  <a:lnTo>
                    <a:pt x="64" y="1819"/>
                  </a:lnTo>
                  <a:lnTo>
                    <a:pt x="67" y="1877"/>
                  </a:lnTo>
                  <a:lnTo>
                    <a:pt x="77" y="1969"/>
                  </a:lnTo>
                  <a:lnTo>
                    <a:pt x="93" y="2058"/>
                  </a:lnTo>
                  <a:lnTo>
                    <a:pt x="114" y="2147"/>
                  </a:lnTo>
                  <a:lnTo>
                    <a:pt x="143" y="2232"/>
                  </a:lnTo>
                  <a:lnTo>
                    <a:pt x="176" y="2316"/>
                  </a:lnTo>
                  <a:lnTo>
                    <a:pt x="215" y="2396"/>
                  </a:lnTo>
                  <a:lnTo>
                    <a:pt x="260" y="2475"/>
                  </a:lnTo>
                  <a:lnTo>
                    <a:pt x="310" y="2551"/>
                  </a:lnTo>
                  <a:lnTo>
                    <a:pt x="364" y="2624"/>
                  </a:lnTo>
                  <a:lnTo>
                    <a:pt x="424" y="2693"/>
                  </a:lnTo>
                  <a:lnTo>
                    <a:pt x="488" y="2760"/>
                  </a:lnTo>
                  <a:lnTo>
                    <a:pt x="556" y="2822"/>
                  </a:lnTo>
                  <a:lnTo>
                    <a:pt x="629" y="2881"/>
                  </a:lnTo>
                  <a:lnTo>
                    <a:pt x="705" y="2937"/>
                  </a:lnTo>
                  <a:lnTo>
                    <a:pt x="786" y="2989"/>
                  </a:lnTo>
                  <a:lnTo>
                    <a:pt x="870" y="3037"/>
                  </a:lnTo>
                  <a:lnTo>
                    <a:pt x="957" y="3080"/>
                  </a:lnTo>
                  <a:lnTo>
                    <a:pt x="1047" y="3118"/>
                  </a:lnTo>
                  <a:lnTo>
                    <a:pt x="1140" y="3153"/>
                  </a:lnTo>
                  <a:lnTo>
                    <a:pt x="1236" y="3182"/>
                  </a:lnTo>
                  <a:lnTo>
                    <a:pt x="1334" y="3206"/>
                  </a:lnTo>
                  <a:lnTo>
                    <a:pt x="1435" y="3225"/>
                  </a:lnTo>
                  <a:lnTo>
                    <a:pt x="1537" y="3239"/>
                  </a:lnTo>
                  <a:lnTo>
                    <a:pt x="1642" y="3248"/>
                  </a:lnTo>
                  <a:lnTo>
                    <a:pt x="1749" y="3251"/>
                  </a:lnTo>
                  <a:lnTo>
                    <a:pt x="1815" y="3250"/>
                  </a:lnTo>
                  <a:lnTo>
                    <a:pt x="1881" y="3247"/>
                  </a:lnTo>
                  <a:lnTo>
                    <a:pt x="1993" y="3236"/>
                  </a:lnTo>
                  <a:lnTo>
                    <a:pt x="2103" y="3219"/>
                  </a:lnTo>
                  <a:lnTo>
                    <a:pt x="2210" y="3197"/>
                  </a:lnTo>
                  <a:lnTo>
                    <a:pt x="2315" y="3169"/>
                  </a:lnTo>
                  <a:lnTo>
                    <a:pt x="2418" y="3136"/>
                  </a:lnTo>
                  <a:lnTo>
                    <a:pt x="2516" y="3097"/>
                  </a:lnTo>
                  <a:lnTo>
                    <a:pt x="2611" y="3053"/>
                  </a:lnTo>
                  <a:lnTo>
                    <a:pt x="2703" y="3004"/>
                  </a:lnTo>
                  <a:lnTo>
                    <a:pt x="2790" y="2951"/>
                  </a:lnTo>
                  <a:lnTo>
                    <a:pt x="2875" y="2893"/>
                  </a:lnTo>
                  <a:lnTo>
                    <a:pt x="2954" y="2832"/>
                  </a:lnTo>
                  <a:lnTo>
                    <a:pt x="3029" y="2766"/>
                  </a:lnTo>
                  <a:lnTo>
                    <a:pt x="3099" y="2697"/>
                  </a:lnTo>
                  <a:lnTo>
                    <a:pt x="3164" y="2625"/>
                  </a:lnTo>
                  <a:lnTo>
                    <a:pt x="3225" y="2548"/>
                  </a:lnTo>
                  <a:lnTo>
                    <a:pt x="3280" y="2470"/>
                  </a:lnTo>
                  <a:lnTo>
                    <a:pt x="3329" y="2387"/>
                  </a:lnTo>
                  <a:lnTo>
                    <a:pt x="3373" y="2303"/>
                  </a:lnTo>
                  <a:lnTo>
                    <a:pt x="3411" y="2215"/>
                  </a:lnTo>
                  <a:lnTo>
                    <a:pt x="3442" y="2126"/>
                  </a:lnTo>
                  <a:lnTo>
                    <a:pt x="3467" y="2034"/>
                  </a:lnTo>
                  <a:lnTo>
                    <a:pt x="3485" y="1941"/>
                  </a:lnTo>
                  <a:lnTo>
                    <a:pt x="3497" y="1846"/>
                  </a:lnTo>
                  <a:lnTo>
                    <a:pt x="3501" y="1750"/>
                  </a:lnTo>
                  <a:lnTo>
                    <a:pt x="3498" y="1652"/>
                  </a:lnTo>
                  <a:lnTo>
                    <a:pt x="3492" y="1570"/>
                  </a:lnTo>
                  <a:lnTo>
                    <a:pt x="3481" y="1489"/>
                  </a:lnTo>
                  <a:lnTo>
                    <a:pt x="3468" y="1407"/>
                  </a:lnTo>
                  <a:lnTo>
                    <a:pt x="3450" y="1327"/>
                  </a:lnTo>
                  <a:lnTo>
                    <a:pt x="3431" y="1247"/>
                  </a:lnTo>
                  <a:lnTo>
                    <a:pt x="3407" y="1167"/>
                  </a:lnTo>
                  <a:lnTo>
                    <a:pt x="3380" y="1089"/>
                  </a:lnTo>
                  <a:lnTo>
                    <a:pt x="3351" y="1013"/>
                  </a:lnTo>
                  <a:lnTo>
                    <a:pt x="3319" y="938"/>
                  </a:lnTo>
                  <a:lnTo>
                    <a:pt x="3282" y="864"/>
                  </a:lnTo>
                  <a:lnTo>
                    <a:pt x="3243" y="793"/>
                  </a:lnTo>
                  <a:lnTo>
                    <a:pt x="3201" y="723"/>
                  </a:lnTo>
                  <a:lnTo>
                    <a:pt x="3157" y="656"/>
                  </a:lnTo>
                  <a:lnTo>
                    <a:pt x="3108" y="592"/>
                  </a:lnTo>
                  <a:lnTo>
                    <a:pt x="3057" y="530"/>
                  </a:lnTo>
                  <a:lnTo>
                    <a:pt x="3003" y="471"/>
                  </a:lnTo>
                  <a:lnTo>
                    <a:pt x="2946" y="415"/>
                  </a:lnTo>
                  <a:lnTo>
                    <a:pt x="2885" y="363"/>
                  </a:lnTo>
                  <a:lnTo>
                    <a:pt x="2823" y="314"/>
                  </a:lnTo>
                  <a:lnTo>
                    <a:pt x="2757" y="268"/>
                  </a:lnTo>
                  <a:lnTo>
                    <a:pt x="2689" y="227"/>
                  </a:lnTo>
                  <a:lnTo>
                    <a:pt x="2618" y="190"/>
                  </a:lnTo>
                  <a:lnTo>
                    <a:pt x="2543" y="157"/>
                  </a:lnTo>
                  <a:lnTo>
                    <a:pt x="2466" y="128"/>
                  </a:lnTo>
                  <a:lnTo>
                    <a:pt x="2386" y="106"/>
                  </a:lnTo>
                  <a:lnTo>
                    <a:pt x="2303" y="86"/>
                  </a:lnTo>
                  <a:lnTo>
                    <a:pt x="2219" y="72"/>
                  </a:lnTo>
                  <a:lnTo>
                    <a:pt x="2130" y="65"/>
                  </a:lnTo>
                  <a:lnTo>
                    <a:pt x="2040" y="61"/>
                  </a:lnTo>
                  <a:close/>
                  <a:moveTo>
                    <a:pt x="2040" y="0"/>
                  </a:moveTo>
                  <a:lnTo>
                    <a:pt x="2040" y="0"/>
                  </a:lnTo>
                  <a:lnTo>
                    <a:pt x="2135" y="3"/>
                  </a:lnTo>
                  <a:lnTo>
                    <a:pt x="2226" y="12"/>
                  </a:lnTo>
                  <a:lnTo>
                    <a:pt x="2316" y="26"/>
                  </a:lnTo>
                  <a:lnTo>
                    <a:pt x="2405" y="46"/>
                  </a:lnTo>
                  <a:lnTo>
                    <a:pt x="2491" y="71"/>
                  </a:lnTo>
                  <a:lnTo>
                    <a:pt x="2574" y="102"/>
                  </a:lnTo>
                  <a:lnTo>
                    <a:pt x="2655" y="139"/>
                  </a:lnTo>
                  <a:lnTo>
                    <a:pt x="2734" y="181"/>
                  </a:lnTo>
                  <a:lnTo>
                    <a:pt x="2810" y="229"/>
                  </a:lnTo>
                  <a:lnTo>
                    <a:pt x="2883" y="281"/>
                  </a:lnTo>
                  <a:lnTo>
                    <a:pt x="2955" y="339"/>
                  </a:lnTo>
                  <a:lnTo>
                    <a:pt x="3022" y="403"/>
                  </a:lnTo>
                  <a:lnTo>
                    <a:pt x="3087" y="472"/>
                  </a:lnTo>
                  <a:lnTo>
                    <a:pt x="3149" y="545"/>
                  </a:lnTo>
                  <a:lnTo>
                    <a:pt x="3205" y="622"/>
                  </a:lnTo>
                  <a:lnTo>
                    <a:pt x="3259" y="703"/>
                  </a:lnTo>
                  <a:lnTo>
                    <a:pt x="3308" y="787"/>
                  </a:lnTo>
                  <a:lnTo>
                    <a:pt x="3353" y="874"/>
                  </a:lnTo>
                  <a:lnTo>
                    <a:pt x="3395" y="963"/>
                  </a:lnTo>
                  <a:lnTo>
                    <a:pt x="3432" y="1057"/>
                  </a:lnTo>
                  <a:lnTo>
                    <a:pt x="3465" y="1152"/>
                  </a:lnTo>
                  <a:lnTo>
                    <a:pt x="3494" y="1249"/>
                  </a:lnTo>
                  <a:lnTo>
                    <a:pt x="3517" y="1347"/>
                  </a:lnTo>
                  <a:lnTo>
                    <a:pt x="3536" y="1447"/>
                  </a:lnTo>
                  <a:lnTo>
                    <a:pt x="3551" y="1547"/>
                  </a:lnTo>
                  <a:lnTo>
                    <a:pt x="3560" y="1649"/>
                  </a:lnTo>
                  <a:lnTo>
                    <a:pt x="3563" y="1736"/>
                  </a:lnTo>
                  <a:lnTo>
                    <a:pt x="3560" y="1824"/>
                  </a:lnTo>
                  <a:lnTo>
                    <a:pt x="3552" y="1912"/>
                  </a:lnTo>
                  <a:lnTo>
                    <a:pt x="3538" y="1997"/>
                  </a:lnTo>
                  <a:lnTo>
                    <a:pt x="3519" y="2082"/>
                  </a:lnTo>
                  <a:lnTo>
                    <a:pt x="3494" y="2166"/>
                  </a:lnTo>
                  <a:lnTo>
                    <a:pt x="3463" y="2249"/>
                  </a:lnTo>
                  <a:lnTo>
                    <a:pt x="3429" y="2330"/>
                  </a:lnTo>
                  <a:lnTo>
                    <a:pt x="3388" y="2409"/>
                  </a:lnTo>
                  <a:lnTo>
                    <a:pt x="3342" y="2486"/>
                  </a:lnTo>
                  <a:lnTo>
                    <a:pt x="3292" y="2562"/>
                  </a:lnTo>
                  <a:lnTo>
                    <a:pt x="3236" y="2636"/>
                  </a:lnTo>
                  <a:lnTo>
                    <a:pt x="3175" y="2706"/>
                  </a:lnTo>
                  <a:lnTo>
                    <a:pt x="3109" y="2775"/>
                  </a:lnTo>
                  <a:lnTo>
                    <a:pt x="3035" y="2845"/>
                  </a:lnTo>
                  <a:lnTo>
                    <a:pt x="2956" y="2910"/>
                  </a:lnTo>
                  <a:lnTo>
                    <a:pt x="2873" y="2971"/>
                  </a:lnTo>
                  <a:lnTo>
                    <a:pt x="2786" y="3027"/>
                  </a:lnTo>
                  <a:lnTo>
                    <a:pt x="2696" y="3079"/>
                  </a:lnTo>
                  <a:lnTo>
                    <a:pt x="2604" y="3125"/>
                  </a:lnTo>
                  <a:lnTo>
                    <a:pt x="2507" y="3167"/>
                  </a:lnTo>
                  <a:lnTo>
                    <a:pt x="2409" y="3204"/>
                  </a:lnTo>
                  <a:lnTo>
                    <a:pt x="2309" y="3235"/>
                  </a:lnTo>
                  <a:lnTo>
                    <a:pt x="2205" y="3261"/>
                  </a:lnTo>
                  <a:lnTo>
                    <a:pt x="2100" y="3282"/>
                  </a:lnTo>
                  <a:lnTo>
                    <a:pt x="1993" y="3297"/>
                  </a:lnTo>
                  <a:lnTo>
                    <a:pt x="1884" y="3307"/>
                  </a:lnTo>
                  <a:lnTo>
                    <a:pt x="1816" y="3310"/>
                  </a:lnTo>
                  <a:lnTo>
                    <a:pt x="1749" y="3311"/>
                  </a:lnTo>
                  <a:lnTo>
                    <a:pt x="1646" y="3309"/>
                  </a:lnTo>
                  <a:lnTo>
                    <a:pt x="1544" y="3302"/>
                  </a:lnTo>
                  <a:lnTo>
                    <a:pt x="1444" y="3289"/>
                  </a:lnTo>
                  <a:lnTo>
                    <a:pt x="1345" y="3271"/>
                  </a:lnTo>
                  <a:lnTo>
                    <a:pt x="1248" y="3249"/>
                  </a:lnTo>
                  <a:lnTo>
                    <a:pt x="1152" y="3222"/>
                  </a:lnTo>
                  <a:lnTo>
                    <a:pt x="1059" y="3190"/>
                  </a:lnTo>
                  <a:lnTo>
                    <a:pt x="967" y="3153"/>
                  </a:lnTo>
                  <a:lnTo>
                    <a:pt x="878" y="3112"/>
                  </a:lnTo>
                  <a:lnTo>
                    <a:pt x="793" y="3066"/>
                  </a:lnTo>
                  <a:lnTo>
                    <a:pt x="710" y="3016"/>
                  </a:lnTo>
                  <a:lnTo>
                    <a:pt x="630" y="2961"/>
                  </a:lnTo>
                  <a:lnTo>
                    <a:pt x="553" y="2902"/>
                  </a:lnTo>
                  <a:lnTo>
                    <a:pt x="480" y="2839"/>
                  </a:lnTo>
                  <a:lnTo>
                    <a:pt x="412" y="2773"/>
                  </a:lnTo>
                  <a:lnTo>
                    <a:pt x="349" y="2704"/>
                  </a:lnTo>
                  <a:lnTo>
                    <a:pt x="291" y="2631"/>
                  </a:lnTo>
                  <a:lnTo>
                    <a:pt x="237" y="2556"/>
                  </a:lnTo>
                  <a:lnTo>
                    <a:pt x="189" y="2478"/>
                  </a:lnTo>
                  <a:lnTo>
                    <a:pt x="146" y="2399"/>
                  </a:lnTo>
                  <a:lnTo>
                    <a:pt x="109" y="2317"/>
                  </a:lnTo>
                  <a:lnTo>
                    <a:pt x="77" y="2233"/>
                  </a:lnTo>
                  <a:lnTo>
                    <a:pt x="51" y="2148"/>
                  </a:lnTo>
                  <a:lnTo>
                    <a:pt x="30" y="2059"/>
                  </a:lnTo>
                  <a:lnTo>
                    <a:pt x="15" y="1971"/>
                  </a:lnTo>
                  <a:lnTo>
                    <a:pt x="6" y="1881"/>
                  </a:lnTo>
                  <a:lnTo>
                    <a:pt x="1" y="1773"/>
                  </a:lnTo>
                  <a:lnTo>
                    <a:pt x="0" y="1669"/>
                  </a:lnTo>
                  <a:lnTo>
                    <a:pt x="3" y="1570"/>
                  </a:lnTo>
                  <a:lnTo>
                    <a:pt x="12" y="1474"/>
                  </a:lnTo>
                  <a:lnTo>
                    <a:pt x="24" y="1383"/>
                  </a:lnTo>
                  <a:lnTo>
                    <a:pt x="40" y="1294"/>
                  </a:lnTo>
                  <a:lnTo>
                    <a:pt x="60" y="1209"/>
                  </a:lnTo>
                  <a:lnTo>
                    <a:pt x="86" y="1128"/>
                  </a:lnTo>
                  <a:lnTo>
                    <a:pt x="117" y="1050"/>
                  </a:lnTo>
                  <a:lnTo>
                    <a:pt x="150" y="974"/>
                  </a:lnTo>
                  <a:lnTo>
                    <a:pt x="190" y="902"/>
                  </a:lnTo>
                  <a:lnTo>
                    <a:pt x="233" y="833"/>
                  </a:lnTo>
                  <a:lnTo>
                    <a:pt x="282" y="766"/>
                  </a:lnTo>
                  <a:lnTo>
                    <a:pt x="335" y="702"/>
                  </a:lnTo>
                  <a:lnTo>
                    <a:pt x="394" y="639"/>
                  </a:lnTo>
                  <a:lnTo>
                    <a:pt x="457" y="580"/>
                  </a:lnTo>
                  <a:lnTo>
                    <a:pt x="526" y="523"/>
                  </a:lnTo>
                  <a:lnTo>
                    <a:pt x="600" y="468"/>
                  </a:lnTo>
                  <a:lnTo>
                    <a:pt x="678" y="415"/>
                  </a:lnTo>
                  <a:lnTo>
                    <a:pt x="763" y="365"/>
                  </a:lnTo>
                  <a:lnTo>
                    <a:pt x="852" y="318"/>
                  </a:lnTo>
                  <a:lnTo>
                    <a:pt x="946" y="273"/>
                  </a:lnTo>
                  <a:lnTo>
                    <a:pt x="1047" y="230"/>
                  </a:lnTo>
                  <a:lnTo>
                    <a:pt x="1152" y="190"/>
                  </a:lnTo>
                  <a:lnTo>
                    <a:pt x="1263" y="151"/>
                  </a:lnTo>
                  <a:lnTo>
                    <a:pt x="1378" y="115"/>
                  </a:lnTo>
                  <a:lnTo>
                    <a:pt x="1500" y="82"/>
                  </a:lnTo>
                  <a:lnTo>
                    <a:pt x="1627" y="51"/>
                  </a:lnTo>
                  <a:lnTo>
                    <a:pt x="1712" y="32"/>
                  </a:lnTo>
                  <a:lnTo>
                    <a:pt x="1795" y="18"/>
                  </a:lnTo>
                  <a:lnTo>
                    <a:pt x="1879" y="9"/>
                  </a:lnTo>
                  <a:lnTo>
                    <a:pt x="1960" y="2"/>
                  </a:lnTo>
                  <a:lnTo>
                    <a:pt x="20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10363200" y="2190751"/>
              <a:ext cx="192088" cy="188913"/>
            </a:xfrm>
            <a:custGeom>
              <a:avLst/>
              <a:gdLst>
                <a:gd name="T0" fmla="*/ 1293 w 1328"/>
                <a:gd name="T1" fmla="*/ 0 h 1310"/>
                <a:gd name="T2" fmla="*/ 1305 w 1328"/>
                <a:gd name="T3" fmla="*/ 2 h 1310"/>
                <a:gd name="T4" fmla="*/ 1315 w 1328"/>
                <a:gd name="T5" fmla="*/ 7 h 1310"/>
                <a:gd name="T6" fmla="*/ 1322 w 1328"/>
                <a:gd name="T7" fmla="*/ 17 h 1310"/>
                <a:gd name="T8" fmla="*/ 1325 w 1328"/>
                <a:gd name="T9" fmla="*/ 28 h 1310"/>
                <a:gd name="T10" fmla="*/ 1328 w 1328"/>
                <a:gd name="T11" fmla="*/ 114 h 1310"/>
                <a:gd name="T12" fmla="*/ 1323 w 1328"/>
                <a:gd name="T13" fmla="*/ 197 h 1310"/>
                <a:gd name="T14" fmla="*/ 1311 w 1328"/>
                <a:gd name="T15" fmla="*/ 280 h 1310"/>
                <a:gd name="T16" fmla="*/ 1294 w 1328"/>
                <a:gd name="T17" fmla="*/ 361 h 1310"/>
                <a:gd name="T18" fmla="*/ 1270 w 1328"/>
                <a:gd name="T19" fmla="*/ 441 h 1310"/>
                <a:gd name="T20" fmla="*/ 1240 w 1328"/>
                <a:gd name="T21" fmla="*/ 518 h 1310"/>
                <a:gd name="T22" fmla="*/ 1204 w 1328"/>
                <a:gd name="T23" fmla="*/ 592 h 1310"/>
                <a:gd name="T24" fmla="*/ 1163 w 1328"/>
                <a:gd name="T25" fmla="*/ 666 h 1310"/>
                <a:gd name="T26" fmla="*/ 1117 w 1328"/>
                <a:gd name="T27" fmla="*/ 735 h 1310"/>
                <a:gd name="T28" fmla="*/ 1065 w 1328"/>
                <a:gd name="T29" fmla="*/ 803 h 1310"/>
                <a:gd name="T30" fmla="*/ 1009 w 1328"/>
                <a:gd name="T31" fmla="*/ 866 h 1310"/>
                <a:gd name="T32" fmla="*/ 947 w 1328"/>
                <a:gd name="T33" fmla="*/ 927 h 1310"/>
                <a:gd name="T34" fmla="*/ 882 w 1328"/>
                <a:gd name="T35" fmla="*/ 984 h 1310"/>
                <a:gd name="T36" fmla="*/ 812 w 1328"/>
                <a:gd name="T37" fmla="*/ 1036 h 1310"/>
                <a:gd name="T38" fmla="*/ 739 w 1328"/>
                <a:gd name="T39" fmla="*/ 1086 h 1310"/>
                <a:gd name="T40" fmla="*/ 661 w 1328"/>
                <a:gd name="T41" fmla="*/ 1131 h 1310"/>
                <a:gd name="T42" fmla="*/ 581 w 1328"/>
                <a:gd name="T43" fmla="*/ 1171 h 1310"/>
                <a:gd name="T44" fmla="*/ 496 w 1328"/>
                <a:gd name="T45" fmla="*/ 1208 h 1310"/>
                <a:gd name="T46" fmla="*/ 409 w 1328"/>
                <a:gd name="T47" fmla="*/ 1238 h 1310"/>
                <a:gd name="T48" fmla="*/ 319 w 1328"/>
                <a:gd name="T49" fmla="*/ 1265 h 1310"/>
                <a:gd name="T50" fmla="*/ 226 w 1328"/>
                <a:gd name="T51" fmla="*/ 1285 h 1310"/>
                <a:gd name="T52" fmla="*/ 131 w 1328"/>
                <a:gd name="T53" fmla="*/ 1300 h 1310"/>
                <a:gd name="T54" fmla="*/ 32 w 1328"/>
                <a:gd name="T55" fmla="*/ 1310 h 1310"/>
                <a:gd name="T56" fmla="*/ 31 w 1328"/>
                <a:gd name="T57" fmla="*/ 1310 h 1310"/>
                <a:gd name="T58" fmla="*/ 19 w 1328"/>
                <a:gd name="T59" fmla="*/ 1308 h 1310"/>
                <a:gd name="T60" fmla="*/ 10 w 1328"/>
                <a:gd name="T61" fmla="*/ 1301 h 1310"/>
                <a:gd name="T62" fmla="*/ 3 w 1328"/>
                <a:gd name="T63" fmla="*/ 1293 h 1310"/>
                <a:gd name="T64" fmla="*/ 0 w 1328"/>
                <a:gd name="T65" fmla="*/ 1281 h 1310"/>
                <a:gd name="T66" fmla="*/ 2 w 1328"/>
                <a:gd name="T67" fmla="*/ 1269 h 1310"/>
                <a:gd name="T68" fmla="*/ 7 w 1328"/>
                <a:gd name="T69" fmla="*/ 1259 h 1310"/>
                <a:gd name="T70" fmla="*/ 17 w 1328"/>
                <a:gd name="T71" fmla="*/ 1252 h 1310"/>
                <a:gd name="T72" fmla="*/ 29 w 1328"/>
                <a:gd name="T73" fmla="*/ 1249 h 1310"/>
                <a:gd name="T74" fmla="*/ 126 w 1328"/>
                <a:gd name="T75" fmla="*/ 1239 h 1310"/>
                <a:gd name="T76" fmla="*/ 221 w 1328"/>
                <a:gd name="T77" fmla="*/ 1224 h 1310"/>
                <a:gd name="T78" fmla="*/ 314 w 1328"/>
                <a:gd name="T79" fmla="*/ 1202 h 1310"/>
                <a:gd name="T80" fmla="*/ 404 w 1328"/>
                <a:gd name="T81" fmla="*/ 1175 h 1310"/>
                <a:gd name="T82" fmla="*/ 490 w 1328"/>
                <a:gd name="T83" fmla="*/ 1144 h 1310"/>
                <a:gd name="T84" fmla="*/ 573 w 1328"/>
                <a:gd name="T85" fmla="*/ 1108 h 1310"/>
                <a:gd name="T86" fmla="*/ 653 w 1328"/>
                <a:gd name="T87" fmla="*/ 1066 h 1310"/>
                <a:gd name="T88" fmla="*/ 729 w 1328"/>
                <a:gd name="T89" fmla="*/ 1019 h 1310"/>
                <a:gd name="T90" fmla="*/ 801 w 1328"/>
                <a:gd name="T91" fmla="*/ 970 h 1310"/>
                <a:gd name="T92" fmla="*/ 869 w 1328"/>
                <a:gd name="T93" fmla="*/ 915 h 1310"/>
                <a:gd name="T94" fmla="*/ 933 w 1328"/>
                <a:gd name="T95" fmla="*/ 856 h 1310"/>
                <a:gd name="T96" fmla="*/ 992 w 1328"/>
                <a:gd name="T97" fmla="*/ 795 h 1310"/>
                <a:gd name="T98" fmla="*/ 1046 w 1328"/>
                <a:gd name="T99" fmla="*/ 729 h 1310"/>
                <a:gd name="T100" fmla="*/ 1093 w 1328"/>
                <a:gd name="T101" fmla="*/ 661 h 1310"/>
                <a:gd name="T102" fmla="*/ 1136 w 1328"/>
                <a:gd name="T103" fmla="*/ 590 h 1310"/>
                <a:gd name="T104" fmla="*/ 1174 w 1328"/>
                <a:gd name="T105" fmla="*/ 516 h 1310"/>
                <a:gd name="T106" fmla="*/ 1205 w 1328"/>
                <a:gd name="T107" fmla="*/ 441 h 1310"/>
                <a:gd name="T108" fmla="*/ 1230 w 1328"/>
                <a:gd name="T109" fmla="*/ 362 h 1310"/>
                <a:gd name="T110" fmla="*/ 1249 w 1328"/>
                <a:gd name="T111" fmla="*/ 282 h 1310"/>
                <a:gd name="T112" fmla="*/ 1262 w 1328"/>
                <a:gd name="T113" fmla="*/ 200 h 1310"/>
                <a:gd name="T114" fmla="*/ 1266 w 1328"/>
                <a:gd name="T115" fmla="*/ 117 h 1310"/>
                <a:gd name="T116" fmla="*/ 1265 w 1328"/>
                <a:gd name="T117" fmla="*/ 32 h 1310"/>
                <a:gd name="T118" fmla="*/ 1266 w 1328"/>
                <a:gd name="T119" fmla="*/ 20 h 1310"/>
                <a:gd name="T120" fmla="*/ 1272 w 1328"/>
                <a:gd name="T121" fmla="*/ 11 h 1310"/>
                <a:gd name="T122" fmla="*/ 1281 w 1328"/>
                <a:gd name="T123" fmla="*/ 3 h 1310"/>
                <a:gd name="T124" fmla="*/ 1293 w 1328"/>
                <a:gd name="T125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8" h="1310">
                  <a:moveTo>
                    <a:pt x="1293" y="0"/>
                  </a:moveTo>
                  <a:lnTo>
                    <a:pt x="1305" y="2"/>
                  </a:lnTo>
                  <a:lnTo>
                    <a:pt x="1315" y="7"/>
                  </a:lnTo>
                  <a:lnTo>
                    <a:pt x="1322" y="17"/>
                  </a:lnTo>
                  <a:lnTo>
                    <a:pt x="1325" y="28"/>
                  </a:lnTo>
                  <a:lnTo>
                    <a:pt x="1328" y="114"/>
                  </a:lnTo>
                  <a:lnTo>
                    <a:pt x="1323" y="197"/>
                  </a:lnTo>
                  <a:lnTo>
                    <a:pt x="1311" y="280"/>
                  </a:lnTo>
                  <a:lnTo>
                    <a:pt x="1294" y="361"/>
                  </a:lnTo>
                  <a:lnTo>
                    <a:pt x="1270" y="441"/>
                  </a:lnTo>
                  <a:lnTo>
                    <a:pt x="1240" y="518"/>
                  </a:lnTo>
                  <a:lnTo>
                    <a:pt x="1204" y="592"/>
                  </a:lnTo>
                  <a:lnTo>
                    <a:pt x="1163" y="666"/>
                  </a:lnTo>
                  <a:lnTo>
                    <a:pt x="1117" y="735"/>
                  </a:lnTo>
                  <a:lnTo>
                    <a:pt x="1065" y="803"/>
                  </a:lnTo>
                  <a:lnTo>
                    <a:pt x="1009" y="866"/>
                  </a:lnTo>
                  <a:lnTo>
                    <a:pt x="947" y="927"/>
                  </a:lnTo>
                  <a:lnTo>
                    <a:pt x="882" y="984"/>
                  </a:lnTo>
                  <a:lnTo>
                    <a:pt x="812" y="1036"/>
                  </a:lnTo>
                  <a:lnTo>
                    <a:pt x="739" y="1086"/>
                  </a:lnTo>
                  <a:lnTo>
                    <a:pt x="661" y="1131"/>
                  </a:lnTo>
                  <a:lnTo>
                    <a:pt x="581" y="1171"/>
                  </a:lnTo>
                  <a:lnTo>
                    <a:pt x="496" y="1208"/>
                  </a:lnTo>
                  <a:lnTo>
                    <a:pt x="409" y="1238"/>
                  </a:lnTo>
                  <a:lnTo>
                    <a:pt x="319" y="1265"/>
                  </a:lnTo>
                  <a:lnTo>
                    <a:pt x="226" y="1285"/>
                  </a:lnTo>
                  <a:lnTo>
                    <a:pt x="131" y="1300"/>
                  </a:lnTo>
                  <a:lnTo>
                    <a:pt x="32" y="1310"/>
                  </a:lnTo>
                  <a:lnTo>
                    <a:pt x="31" y="1310"/>
                  </a:lnTo>
                  <a:lnTo>
                    <a:pt x="19" y="1308"/>
                  </a:lnTo>
                  <a:lnTo>
                    <a:pt x="10" y="1301"/>
                  </a:lnTo>
                  <a:lnTo>
                    <a:pt x="3" y="1293"/>
                  </a:lnTo>
                  <a:lnTo>
                    <a:pt x="0" y="1281"/>
                  </a:lnTo>
                  <a:lnTo>
                    <a:pt x="2" y="1269"/>
                  </a:lnTo>
                  <a:lnTo>
                    <a:pt x="7" y="1259"/>
                  </a:lnTo>
                  <a:lnTo>
                    <a:pt x="17" y="1252"/>
                  </a:lnTo>
                  <a:lnTo>
                    <a:pt x="29" y="1249"/>
                  </a:lnTo>
                  <a:lnTo>
                    <a:pt x="126" y="1239"/>
                  </a:lnTo>
                  <a:lnTo>
                    <a:pt x="221" y="1224"/>
                  </a:lnTo>
                  <a:lnTo>
                    <a:pt x="314" y="1202"/>
                  </a:lnTo>
                  <a:lnTo>
                    <a:pt x="404" y="1175"/>
                  </a:lnTo>
                  <a:lnTo>
                    <a:pt x="490" y="1144"/>
                  </a:lnTo>
                  <a:lnTo>
                    <a:pt x="573" y="1108"/>
                  </a:lnTo>
                  <a:lnTo>
                    <a:pt x="653" y="1066"/>
                  </a:lnTo>
                  <a:lnTo>
                    <a:pt x="729" y="1019"/>
                  </a:lnTo>
                  <a:lnTo>
                    <a:pt x="801" y="970"/>
                  </a:lnTo>
                  <a:lnTo>
                    <a:pt x="869" y="915"/>
                  </a:lnTo>
                  <a:lnTo>
                    <a:pt x="933" y="856"/>
                  </a:lnTo>
                  <a:lnTo>
                    <a:pt x="992" y="795"/>
                  </a:lnTo>
                  <a:lnTo>
                    <a:pt x="1046" y="729"/>
                  </a:lnTo>
                  <a:lnTo>
                    <a:pt x="1093" y="661"/>
                  </a:lnTo>
                  <a:lnTo>
                    <a:pt x="1136" y="590"/>
                  </a:lnTo>
                  <a:lnTo>
                    <a:pt x="1174" y="516"/>
                  </a:lnTo>
                  <a:lnTo>
                    <a:pt x="1205" y="441"/>
                  </a:lnTo>
                  <a:lnTo>
                    <a:pt x="1230" y="362"/>
                  </a:lnTo>
                  <a:lnTo>
                    <a:pt x="1249" y="282"/>
                  </a:lnTo>
                  <a:lnTo>
                    <a:pt x="1262" y="200"/>
                  </a:lnTo>
                  <a:lnTo>
                    <a:pt x="1266" y="117"/>
                  </a:lnTo>
                  <a:lnTo>
                    <a:pt x="1265" y="32"/>
                  </a:lnTo>
                  <a:lnTo>
                    <a:pt x="1266" y="20"/>
                  </a:lnTo>
                  <a:lnTo>
                    <a:pt x="1272" y="11"/>
                  </a:lnTo>
                  <a:lnTo>
                    <a:pt x="1281" y="3"/>
                  </a:lnTo>
                  <a:lnTo>
                    <a:pt x="1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10220325" y="2058988"/>
              <a:ext cx="55563" cy="53975"/>
            </a:xfrm>
            <a:custGeom>
              <a:avLst/>
              <a:gdLst>
                <a:gd name="T0" fmla="*/ 160 w 378"/>
                <a:gd name="T1" fmla="*/ 65 h 377"/>
                <a:gd name="T2" fmla="*/ 109 w 378"/>
                <a:gd name="T3" fmla="*/ 89 h 377"/>
                <a:gd name="T4" fmla="*/ 75 w 378"/>
                <a:gd name="T5" fmla="*/ 132 h 377"/>
                <a:gd name="T6" fmla="*/ 62 w 378"/>
                <a:gd name="T7" fmla="*/ 189 h 377"/>
                <a:gd name="T8" fmla="*/ 75 w 378"/>
                <a:gd name="T9" fmla="*/ 245 h 377"/>
                <a:gd name="T10" fmla="*/ 109 w 378"/>
                <a:gd name="T11" fmla="*/ 289 h 377"/>
                <a:gd name="T12" fmla="*/ 160 w 378"/>
                <a:gd name="T13" fmla="*/ 313 h 377"/>
                <a:gd name="T14" fmla="*/ 219 w 378"/>
                <a:gd name="T15" fmla="*/ 313 h 377"/>
                <a:gd name="T16" fmla="*/ 269 w 378"/>
                <a:gd name="T17" fmla="*/ 289 h 377"/>
                <a:gd name="T18" fmla="*/ 304 w 378"/>
                <a:gd name="T19" fmla="*/ 245 h 377"/>
                <a:gd name="T20" fmla="*/ 317 w 378"/>
                <a:gd name="T21" fmla="*/ 189 h 377"/>
                <a:gd name="T22" fmla="*/ 304 w 378"/>
                <a:gd name="T23" fmla="*/ 132 h 377"/>
                <a:gd name="T24" fmla="*/ 269 w 378"/>
                <a:gd name="T25" fmla="*/ 89 h 377"/>
                <a:gd name="T26" fmla="*/ 219 w 378"/>
                <a:gd name="T27" fmla="*/ 65 h 377"/>
                <a:gd name="T28" fmla="*/ 189 w 378"/>
                <a:gd name="T29" fmla="*/ 0 h 377"/>
                <a:gd name="T30" fmla="*/ 255 w 378"/>
                <a:gd name="T31" fmla="*/ 12 h 377"/>
                <a:gd name="T32" fmla="*/ 311 w 378"/>
                <a:gd name="T33" fmla="*/ 45 h 377"/>
                <a:gd name="T34" fmla="*/ 353 w 378"/>
                <a:gd name="T35" fmla="*/ 94 h 377"/>
                <a:gd name="T36" fmla="*/ 375 w 378"/>
                <a:gd name="T37" fmla="*/ 155 h 377"/>
                <a:gd name="T38" fmla="*/ 375 w 378"/>
                <a:gd name="T39" fmla="*/ 223 h 377"/>
                <a:gd name="T40" fmla="*/ 353 w 378"/>
                <a:gd name="T41" fmla="*/ 284 h 377"/>
                <a:gd name="T42" fmla="*/ 311 w 378"/>
                <a:gd name="T43" fmla="*/ 333 h 377"/>
                <a:gd name="T44" fmla="*/ 255 w 378"/>
                <a:gd name="T45" fmla="*/ 365 h 377"/>
                <a:gd name="T46" fmla="*/ 189 w 378"/>
                <a:gd name="T47" fmla="*/ 377 h 377"/>
                <a:gd name="T48" fmla="*/ 123 w 378"/>
                <a:gd name="T49" fmla="*/ 365 h 377"/>
                <a:gd name="T50" fmla="*/ 67 w 378"/>
                <a:gd name="T51" fmla="*/ 333 h 377"/>
                <a:gd name="T52" fmla="*/ 26 w 378"/>
                <a:gd name="T53" fmla="*/ 284 h 377"/>
                <a:gd name="T54" fmla="*/ 4 w 378"/>
                <a:gd name="T55" fmla="*/ 223 h 377"/>
                <a:gd name="T56" fmla="*/ 4 w 378"/>
                <a:gd name="T57" fmla="*/ 155 h 377"/>
                <a:gd name="T58" fmla="*/ 26 w 378"/>
                <a:gd name="T59" fmla="*/ 94 h 377"/>
                <a:gd name="T60" fmla="*/ 67 w 378"/>
                <a:gd name="T61" fmla="*/ 45 h 377"/>
                <a:gd name="T62" fmla="*/ 123 w 378"/>
                <a:gd name="T63" fmla="*/ 12 h 377"/>
                <a:gd name="T64" fmla="*/ 189 w 378"/>
                <a:gd name="T6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8" h="377">
                  <a:moveTo>
                    <a:pt x="189" y="61"/>
                  </a:moveTo>
                  <a:lnTo>
                    <a:pt x="160" y="65"/>
                  </a:lnTo>
                  <a:lnTo>
                    <a:pt x="133" y="74"/>
                  </a:lnTo>
                  <a:lnTo>
                    <a:pt x="109" y="89"/>
                  </a:lnTo>
                  <a:lnTo>
                    <a:pt x="90" y="109"/>
                  </a:lnTo>
                  <a:lnTo>
                    <a:pt x="75" y="132"/>
                  </a:lnTo>
                  <a:lnTo>
                    <a:pt x="65" y="159"/>
                  </a:lnTo>
                  <a:lnTo>
                    <a:pt x="62" y="189"/>
                  </a:lnTo>
                  <a:lnTo>
                    <a:pt x="65" y="218"/>
                  </a:lnTo>
                  <a:lnTo>
                    <a:pt x="75" y="245"/>
                  </a:lnTo>
                  <a:lnTo>
                    <a:pt x="90" y="268"/>
                  </a:lnTo>
                  <a:lnTo>
                    <a:pt x="109" y="289"/>
                  </a:lnTo>
                  <a:lnTo>
                    <a:pt x="133" y="304"/>
                  </a:lnTo>
                  <a:lnTo>
                    <a:pt x="160" y="313"/>
                  </a:lnTo>
                  <a:lnTo>
                    <a:pt x="189" y="317"/>
                  </a:lnTo>
                  <a:lnTo>
                    <a:pt x="219" y="313"/>
                  </a:lnTo>
                  <a:lnTo>
                    <a:pt x="246" y="304"/>
                  </a:lnTo>
                  <a:lnTo>
                    <a:pt x="269" y="289"/>
                  </a:lnTo>
                  <a:lnTo>
                    <a:pt x="289" y="268"/>
                  </a:lnTo>
                  <a:lnTo>
                    <a:pt x="304" y="245"/>
                  </a:lnTo>
                  <a:lnTo>
                    <a:pt x="314" y="218"/>
                  </a:lnTo>
                  <a:lnTo>
                    <a:pt x="317" y="189"/>
                  </a:lnTo>
                  <a:lnTo>
                    <a:pt x="314" y="159"/>
                  </a:lnTo>
                  <a:lnTo>
                    <a:pt x="304" y="132"/>
                  </a:lnTo>
                  <a:lnTo>
                    <a:pt x="289" y="109"/>
                  </a:lnTo>
                  <a:lnTo>
                    <a:pt x="269" y="89"/>
                  </a:lnTo>
                  <a:lnTo>
                    <a:pt x="246" y="74"/>
                  </a:lnTo>
                  <a:lnTo>
                    <a:pt x="219" y="65"/>
                  </a:lnTo>
                  <a:lnTo>
                    <a:pt x="189" y="61"/>
                  </a:lnTo>
                  <a:close/>
                  <a:moveTo>
                    <a:pt x="189" y="0"/>
                  </a:moveTo>
                  <a:lnTo>
                    <a:pt x="223" y="3"/>
                  </a:lnTo>
                  <a:lnTo>
                    <a:pt x="255" y="12"/>
                  </a:lnTo>
                  <a:lnTo>
                    <a:pt x="284" y="26"/>
                  </a:lnTo>
                  <a:lnTo>
                    <a:pt x="311" y="45"/>
                  </a:lnTo>
                  <a:lnTo>
                    <a:pt x="334" y="68"/>
                  </a:lnTo>
                  <a:lnTo>
                    <a:pt x="353" y="94"/>
                  </a:lnTo>
                  <a:lnTo>
                    <a:pt x="367" y="123"/>
                  </a:lnTo>
                  <a:lnTo>
                    <a:pt x="375" y="155"/>
                  </a:lnTo>
                  <a:lnTo>
                    <a:pt x="378" y="189"/>
                  </a:lnTo>
                  <a:lnTo>
                    <a:pt x="375" y="223"/>
                  </a:lnTo>
                  <a:lnTo>
                    <a:pt x="367" y="254"/>
                  </a:lnTo>
                  <a:lnTo>
                    <a:pt x="353" y="284"/>
                  </a:lnTo>
                  <a:lnTo>
                    <a:pt x="334" y="310"/>
                  </a:lnTo>
                  <a:lnTo>
                    <a:pt x="311" y="333"/>
                  </a:lnTo>
                  <a:lnTo>
                    <a:pt x="284" y="351"/>
                  </a:lnTo>
                  <a:lnTo>
                    <a:pt x="255" y="365"/>
                  </a:lnTo>
                  <a:lnTo>
                    <a:pt x="223" y="375"/>
                  </a:lnTo>
                  <a:lnTo>
                    <a:pt x="189" y="377"/>
                  </a:lnTo>
                  <a:lnTo>
                    <a:pt x="156" y="375"/>
                  </a:lnTo>
                  <a:lnTo>
                    <a:pt x="123" y="365"/>
                  </a:lnTo>
                  <a:lnTo>
                    <a:pt x="94" y="351"/>
                  </a:lnTo>
                  <a:lnTo>
                    <a:pt x="67" y="333"/>
                  </a:lnTo>
                  <a:lnTo>
                    <a:pt x="45" y="310"/>
                  </a:lnTo>
                  <a:lnTo>
                    <a:pt x="26" y="284"/>
                  </a:lnTo>
                  <a:lnTo>
                    <a:pt x="12" y="254"/>
                  </a:lnTo>
                  <a:lnTo>
                    <a:pt x="4" y="223"/>
                  </a:lnTo>
                  <a:lnTo>
                    <a:pt x="0" y="189"/>
                  </a:lnTo>
                  <a:lnTo>
                    <a:pt x="4" y="155"/>
                  </a:lnTo>
                  <a:lnTo>
                    <a:pt x="12" y="123"/>
                  </a:lnTo>
                  <a:lnTo>
                    <a:pt x="26" y="94"/>
                  </a:lnTo>
                  <a:lnTo>
                    <a:pt x="45" y="68"/>
                  </a:lnTo>
                  <a:lnTo>
                    <a:pt x="67" y="45"/>
                  </a:lnTo>
                  <a:lnTo>
                    <a:pt x="94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10221913" y="2176463"/>
              <a:ext cx="38100" cy="36513"/>
            </a:xfrm>
            <a:custGeom>
              <a:avLst/>
              <a:gdLst>
                <a:gd name="T0" fmla="*/ 132 w 263"/>
                <a:gd name="T1" fmla="*/ 61 h 261"/>
                <a:gd name="T2" fmla="*/ 112 w 263"/>
                <a:gd name="T3" fmla="*/ 63 h 261"/>
                <a:gd name="T4" fmla="*/ 96 w 263"/>
                <a:gd name="T5" fmla="*/ 70 h 261"/>
                <a:gd name="T6" fmla="*/ 82 w 263"/>
                <a:gd name="T7" fmla="*/ 81 h 261"/>
                <a:gd name="T8" fmla="*/ 70 w 263"/>
                <a:gd name="T9" fmla="*/ 95 h 261"/>
                <a:gd name="T10" fmla="*/ 64 w 263"/>
                <a:gd name="T11" fmla="*/ 112 h 261"/>
                <a:gd name="T12" fmla="*/ 62 w 263"/>
                <a:gd name="T13" fmla="*/ 131 h 261"/>
                <a:gd name="T14" fmla="*/ 64 w 263"/>
                <a:gd name="T15" fmla="*/ 149 h 261"/>
                <a:gd name="T16" fmla="*/ 70 w 263"/>
                <a:gd name="T17" fmla="*/ 165 h 261"/>
                <a:gd name="T18" fmla="*/ 82 w 263"/>
                <a:gd name="T19" fmla="*/ 181 h 261"/>
                <a:gd name="T20" fmla="*/ 96 w 263"/>
                <a:gd name="T21" fmla="*/ 191 h 261"/>
                <a:gd name="T22" fmla="*/ 112 w 263"/>
                <a:gd name="T23" fmla="*/ 198 h 261"/>
                <a:gd name="T24" fmla="*/ 132 w 263"/>
                <a:gd name="T25" fmla="*/ 201 h 261"/>
                <a:gd name="T26" fmla="*/ 150 w 263"/>
                <a:gd name="T27" fmla="*/ 198 h 261"/>
                <a:gd name="T28" fmla="*/ 166 w 263"/>
                <a:gd name="T29" fmla="*/ 191 h 261"/>
                <a:gd name="T30" fmla="*/ 182 w 263"/>
                <a:gd name="T31" fmla="*/ 181 h 261"/>
                <a:gd name="T32" fmla="*/ 192 w 263"/>
                <a:gd name="T33" fmla="*/ 165 h 261"/>
                <a:gd name="T34" fmla="*/ 199 w 263"/>
                <a:gd name="T35" fmla="*/ 149 h 261"/>
                <a:gd name="T36" fmla="*/ 202 w 263"/>
                <a:gd name="T37" fmla="*/ 131 h 261"/>
                <a:gd name="T38" fmla="*/ 199 w 263"/>
                <a:gd name="T39" fmla="*/ 112 h 261"/>
                <a:gd name="T40" fmla="*/ 192 w 263"/>
                <a:gd name="T41" fmla="*/ 95 h 261"/>
                <a:gd name="T42" fmla="*/ 182 w 263"/>
                <a:gd name="T43" fmla="*/ 81 h 261"/>
                <a:gd name="T44" fmla="*/ 166 w 263"/>
                <a:gd name="T45" fmla="*/ 70 h 261"/>
                <a:gd name="T46" fmla="*/ 150 w 263"/>
                <a:gd name="T47" fmla="*/ 63 h 261"/>
                <a:gd name="T48" fmla="*/ 132 w 263"/>
                <a:gd name="T49" fmla="*/ 61 h 261"/>
                <a:gd name="T50" fmla="*/ 132 w 263"/>
                <a:gd name="T51" fmla="*/ 0 h 261"/>
                <a:gd name="T52" fmla="*/ 158 w 263"/>
                <a:gd name="T53" fmla="*/ 2 h 261"/>
                <a:gd name="T54" fmla="*/ 183 w 263"/>
                <a:gd name="T55" fmla="*/ 10 h 261"/>
                <a:gd name="T56" fmla="*/ 205 w 263"/>
                <a:gd name="T57" fmla="*/ 22 h 261"/>
                <a:gd name="T58" fmla="*/ 225 w 263"/>
                <a:gd name="T59" fmla="*/ 38 h 261"/>
                <a:gd name="T60" fmla="*/ 240 w 263"/>
                <a:gd name="T61" fmla="*/ 58 h 261"/>
                <a:gd name="T62" fmla="*/ 253 w 263"/>
                <a:gd name="T63" fmla="*/ 79 h 261"/>
                <a:gd name="T64" fmla="*/ 260 w 263"/>
                <a:gd name="T65" fmla="*/ 104 h 261"/>
                <a:gd name="T66" fmla="*/ 263 w 263"/>
                <a:gd name="T67" fmla="*/ 131 h 261"/>
                <a:gd name="T68" fmla="*/ 260 w 263"/>
                <a:gd name="T69" fmla="*/ 157 h 261"/>
                <a:gd name="T70" fmla="*/ 253 w 263"/>
                <a:gd name="T71" fmla="*/ 182 h 261"/>
                <a:gd name="T72" fmla="*/ 240 w 263"/>
                <a:gd name="T73" fmla="*/ 204 h 261"/>
                <a:gd name="T74" fmla="*/ 225 w 263"/>
                <a:gd name="T75" fmla="*/ 224 h 261"/>
                <a:gd name="T76" fmla="*/ 205 w 263"/>
                <a:gd name="T77" fmla="*/ 239 h 261"/>
                <a:gd name="T78" fmla="*/ 183 w 263"/>
                <a:gd name="T79" fmla="*/ 252 h 261"/>
                <a:gd name="T80" fmla="*/ 158 w 263"/>
                <a:gd name="T81" fmla="*/ 259 h 261"/>
                <a:gd name="T82" fmla="*/ 132 w 263"/>
                <a:gd name="T83" fmla="*/ 261 h 261"/>
                <a:gd name="T84" fmla="*/ 105 w 263"/>
                <a:gd name="T85" fmla="*/ 259 h 261"/>
                <a:gd name="T86" fmla="*/ 80 w 263"/>
                <a:gd name="T87" fmla="*/ 252 h 261"/>
                <a:gd name="T88" fmla="*/ 58 w 263"/>
                <a:gd name="T89" fmla="*/ 239 h 261"/>
                <a:gd name="T90" fmla="*/ 39 w 263"/>
                <a:gd name="T91" fmla="*/ 224 h 261"/>
                <a:gd name="T92" fmla="*/ 23 w 263"/>
                <a:gd name="T93" fmla="*/ 204 h 261"/>
                <a:gd name="T94" fmla="*/ 10 w 263"/>
                <a:gd name="T95" fmla="*/ 182 h 261"/>
                <a:gd name="T96" fmla="*/ 2 w 263"/>
                <a:gd name="T97" fmla="*/ 157 h 261"/>
                <a:gd name="T98" fmla="*/ 0 w 263"/>
                <a:gd name="T99" fmla="*/ 131 h 261"/>
                <a:gd name="T100" fmla="*/ 2 w 263"/>
                <a:gd name="T101" fmla="*/ 104 h 261"/>
                <a:gd name="T102" fmla="*/ 10 w 263"/>
                <a:gd name="T103" fmla="*/ 79 h 261"/>
                <a:gd name="T104" fmla="*/ 23 w 263"/>
                <a:gd name="T105" fmla="*/ 58 h 261"/>
                <a:gd name="T106" fmla="*/ 39 w 263"/>
                <a:gd name="T107" fmla="*/ 38 h 261"/>
                <a:gd name="T108" fmla="*/ 58 w 263"/>
                <a:gd name="T109" fmla="*/ 22 h 261"/>
                <a:gd name="T110" fmla="*/ 80 w 263"/>
                <a:gd name="T111" fmla="*/ 10 h 261"/>
                <a:gd name="T112" fmla="*/ 105 w 263"/>
                <a:gd name="T113" fmla="*/ 2 h 261"/>
                <a:gd name="T114" fmla="*/ 132 w 263"/>
                <a:gd name="T11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261">
                  <a:moveTo>
                    <a:pt x="132" y="61"/>
                  </a:moveTo>
                  <a:lnTo>
                    <a:pt x="112" y="63"/>
                  </a:lnTo>
                  <a:lnTo>
                    <a:pt x="96" y="70"/>
                  </a:lnTo>
                  <a:lnTo>
                    <a:pt x="82" y="81"/>
                  </a:lnTo>
                  <a:lnTo>
                    <a:pt x="70" y="95"/>
                  </a:lnTo>
                  <a:lnTo>
                    <a:pt x="64" y="112"/>
                  </a:lnTo>
                  <a:lnTo>
                    <a:pt x="62" y="131"/>
                  </a:lnTo>
                  <a:lnTo>
                    <a:pt x="64" y="149"/>
                  </a:lnTo>
                  <a:lnTo>
                    <a:pt x="70" y="165"/>
                  </a:lnTo>
                  <a:lnTo>
                    <a:pt x="82" y="181"/>
                  </a:lnTo>
                  <a:lnTo>
                    <a:pt x="96" y="191"/>
                  </a:lnTo>
                  <a:lnTo>
                    <a:pt x="112" y="198"/>
                  </a:lnTo>
                  <a:lnTo>
                    <a:pt x="132" y="201"/>
                  </a:lnTo>
                  <a:lnTo>
                    <a:pt x="150" y="198"/>
                  </a:lnTo>
                  <a:lnTo>
                    <a:pt x="166" y="191"/>
                  </a:lnTo>
                  <a:lnTo>
                    <a:pt x="182" y="181"/>
                  </a:lnTo>
                  <a:lnTo>
                    <a:pt x="192" y="165"/>
                  </a:lnTo>
                  <a:lnTo>
                    <a:pt x="199" y="149"/>
                  </a:lnTo>
                  <a:lnTo>
                    <a:pt x="202" y="131"/>
                  </a:lnTo>
                  <a:lnTo>
                    <a:pt x="199" y="112"/>
                  </a:lnTo>
                  <a:lnTo>
                    <a:pt x="192" y="95"/>
                  </a:lnTo>
                  <a:lnTo>
                    <a:pt x="182" y="81"/>
                  </a:lnTo>
                  <a:lnTo>
                    <a:pt x="166" y="70"/>
                  </a:lnTo>
                  <a:lnTo>
                    <a:pt x="150" y="63"/>
                  </a:lnTo>
                  <a:lnTo>
                    <a:pt x="132" y="61"/>
                  </a:lnTo>
                  <a:close/>
                  <a:moveTo>
                    <a:pt x="132" y="0"/>
                  </a:moveTo>
                  <a:lnTo>
                    <a:pt x="158" y="2"/>
                  </a:lnTo>
                  <a:lnTo>
                    <a:pt x="183" y="10"/>
                  </a:lnTo>
                  <a:lnTo>
                    <a:pt x="205" y="22"/>
                  </a:lnTo>
                  <a:lnTo>
                    <a:pt x="225" y="38"/>
                  </a:lnTo>
                  <a:lnTo>
                    <a:pt x="240" y="58"/>
                  </a:lnTo>
                  <a:lnTo>
                    <a:pt x="253" y="79"/>
                  </a:lnTo>
                  <a:lnTo>
                    <a:pt x="260" y="104"/>
                  </a:lnTo>
                  <a:lnTo>
                    <a:pt x="263" y="131"/>
                  </a:lnTo>
                  <a:lnTo>
                    <a:pt x="260" y="157"/>
                  </a:lnTo>
                  <a:lnTo>
                    <a:pt x="253" y="182"/>
                  </a:lnTo>
                  <a:lnTo>
                    <a:pt x="240" y="204"/>
                  </a:lnTo>
                  <a:lnTo>
                    <a:pt x="225" y="224"/>
                  </a:lnTo>
                  <a:lnTo>
                    <a:pt x="205" y="239"/>
                  </a:lnTo>
                  <a:lnTo>
                    <a:pt x="183" y="252"/>
                  </a:lnTo>
                  <a:lnTo>
                    <a:pt x="158" y="259"/>
                  </a:lnTo>
                  <a:lnTo>
                    <a:pt x="132" y="261"/>
                  </a:lnTo>
                  <a:lnTo>
                    <a:pt x="105" y="259"/>
                  </a:lnTo>
                  <a:lnTo>
                    <a:pt x="80" y="252"/>
                  </a:lnTo>
                  <a:lnTo>
                    <a:pt x="58" y="239"/>
                  </a:lnTo>
                  <a:lnTo>
                    <a:pt x="39" y="224"/>
                  </a:lnTo>
                  <a:lnTo>
                    <a:pt x="23" y="204"/>
                  </a:lnTo>
                  <a:lnTo>
                    <a:pt x="10" y="182"/>
                  </a:lnTo>
                  <a:lnTo>
                    <a:pt x="2" y="157"/>
                  </a:lnTo>
                  <a:lnTo>
                    <a:pt x="0" y="131"/>
                  </a:lnTo>
                  <a:lnTo>
                    <a:pt x="2" y="104"/>
                  </a:lnTo>
                  <a:lnTo>
                    <a:pt x="10" y="79"/>
                  </a:lnTo>
                  <a:lnTo>
                    <a:pt x="23" y="58"/>
                  </a:lnTo>
                  <a:lnTo>
                    <a:pt x="39" y="38"/>
                  </a:lnTo>
                  <a:lnTo>
                    <a:pt x="58" y="22"/>
                  </a:lnTo>
                  <a:lnTo>
                    <a:pt x="80" y="10"/>
                  </a:lnTo>
                  <a:lnTo>
                    <a:pt x="105" y="2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7"/>
            <p:cNvSpPr>
              <a:spLocks noEditPoints="1"/>
            </p:cNvSpPr>
            <p:nvPr/>
          </p:nvSpPr>
          <p:spPr bwMode="auto">
            <a:xfrm>
              <a:off x="10377488" y="2106613"/>
              <a:ext cx="41275" cy="42863"/>
            </a:xfrm>
            <a:custGeom>
              <a:avLst/>
              <a:gdLst>
                <a:gd name="T0" fmla="*/ 146 w 292"/>
                <a:gd name="T1" fmla="*/ 61 h 291"/>
                <a:gd name="T2" fmla="*/ 124 w 292"/>
                <a:gd name="T3" fmla="*/ 65 h 291"/>
                <a:gd name="T4" fmla="*/ 104 w 292"/>
                <a:gd name="T5" fmla="*/ 73 h 291"/>
                <a:gd name="T6" fmla="*/ 86 w 292"/>
                <a:gd name="T7" fmla="*/ 86 h 291"/>
                <a:gd name="T8" fmla="*/ 73 w 292"/>
                <a:gd name="T9" fmla="*/ 103 h 291"/>
                <a:gd name="T10" fmla="*/ 65 w 292"/>
                <a:gd name="T11" fmla="*/ 124 h 291"/>
                <a:gd name="T12" fmla="*/ 62 w 292"/>
                <a:gd name="T13" fmla="*/ 146 h 291"/>
                <a:gd name="T14" fmla="*/ 65 w 292"/>
                <a:gd name="T15" fmla="*/ 168 h 291"/>
                <a:gd name="T16" fmla="*/ 73 w 292"/>
                <a:gd name="T17" fmla="*/ 189 h 291"/>
                <a:gd name="T18" fmla="*/ 86 w 292"/>
                <a:gd name="T19" fmla="*/ 206 h 291"/>
                <a:gd name="T20" fmla="*/ 104 w 292"/>
                <a:gd name="T21" fmla="*/ 219 h 291"/>
                <a:gd name="T22" fmla="*/ 124 w 292"/>
                <a:gd name="T23" fmla="*/ 227 h 291"/>
                <a:gd name="T24" fmla="*/ 146 w 292"/>
                <a:gd name="T25" fmla="*/ 231 h 291"/>
                <a:gd name="T26" fmla="*/ 169 w 292"/>
                <a:gd name="T27" fmla="*/ 227 h 291"/>
                <a:gd name="T28" fmla="*/ 189 w 292"/>
                <a:gd name="T29" fmla="*/ 219 h 291"/>
                <a:gd name="T30" fmla="*/ 206 w 292"/>
                <a:gd name="T31" fmla="*/ 206 h 291"/>
                <a:gd name="T32" fmla="*/ 219 w 292"/>
                <a:gd name="T33" fmla="*/ 189 h 291"/>
                <a:gd name="T34" fmla="*/ 228 w 292"/>
                <a:gd name="T35" fmla="*/ 168 h 291"/>
                <a:gd name="T36" fmla="*/ 231 w 292"/>
                <a:gd name="T37" fmla="*/ 146 h 291"/>
                <a:gd name="T38" fmla="*/ 228 w 292"/>
                <a:gd name="T39" fmla="*/ 124 h 291"/>
                <a:gd name="T40" fmla="*/ 219 w 292"/>
                <a:gd name="T41" fmla="*/ 103 h 291"/>
                <a:gd name="T42" fmla="*/ 206 w 292"/>
                <a:gd name="T43" fmla="*/ 86 h 291"/>
                <a:gd name="T44" fmla="*/ 189 w 292"/>
                <a:gd name="T45" fmla="*/ 73 h 291"/>
                <a:gd name="T46" fmla="*/ 169 w 292"/>
                <a:gd name="T47" fmla="*/ 65 h 291"/>
                <a:gd name="T48" fmla="*/ 146 w 292"/>
                <a:gd name="T49" fmla="*/ 61 h 291"/>
                <a:gd name="T50" fmla="*/ 146 w 292"/>
                <a:gd name="T51" fmla="*/ 0 h 291"/>
                <a:gd name="T52" fmla="*/ 176 w 292"/>
                <a:gd name="T53" fmla="*/ 3 h 291"/>
                <a:gd name="T54" fmla="*/ 203 w 292"/>
                <a:gd name="T55" fmla="*/ 12 h 291"/>
                <a:gd name="T56" fmla="*/ 228 w 292"/>
                <a:gd name="T57" fmla="*/ 26 h 291"/>
                <a:gd name="T58" fmla="*/ 250 w 292"/>
                <a:gd name="T59" fmla="*/ 43 h 291"/>
                <a:gd name="T60" fmla="*/ 267 w 292"/>
                <a:gd name="T61" fmla="*/ 65 h 291"/>
                <a:gd name="T62" fmla="*/ 281 w 292"/>
                <a:gd name="T63" fmla="*/ 89 h 291"/>
                <a:gd name="T64" fmla="*/ 290 w 292"/>
                <a:gd name="T65" fmla="*/ 116 h 291"/>
                <a:gd name="T66" fmla="*/ 292 w 292"/>
                <a:gd name="T67" fmla="*/ 146 h 291"/>
                <a:gd name="T68" fmla="*/ 290 w 292"/>
                <a:gd name="T69" fmla="*/ 176 h 291"/>
                <a:gd name="T70" fmla="*/ 281 w 292"/>
                <a:gd name="T71" fmla="*/ 203 h 291"/>
                <a:gd name="T72" fmla="*/ 267 w 292"/>
                <a:gd name="T73" fmla="*/ 227 h 291"/>
                <a:gd name="T74" fmla="*/ 250 w 292"/>
                <a:gd name="T75" fmla="*/ 249 h 291"/>
                <a:gd name="T76" fmla="*/ 228 w 292"/>
                <a:gd name="T77" fmla="*/ 266 h 291"/>
                <a:gd name="T78" fmla="*/ 203 w 292"/>
                <a:gd name="T79" fmla="*/ 280 h 291"/>
                <a:gd name="T80" fmla="*/ 176 w 292"/>
                <a:gd name="T81" fmla="*/ 289 h 291"/>
                <a:gd name="T82" fmla="*/ 146 w 292"/>
                <a:gd name="T83" fmla="*/ 291 h 291"/>
                <a:gd name="T84" fmla="*/ 117 w 292"/>
                <a:gd name="T85" fmla="*/ 289 h 291"/>
                <a:gd name="T86" fmla="*/ 90 w 292"/>
                <a:gd name="T87" fmla="*/ 280 h 291"/>
                <a:gd name="T88" fmla="*/ 65 w 292"/>
                <a:gd name="T89" fmla="*/ 266 h 291"/>
                <a:gd name="T90" fmla="*/ 43 w 292"/>
                <a:gd name="T91" fmla="*/ 249 h 291"/>
                <a:gd name="T92" fmla="*/ 26 w 292"/>
                <a:gd name="T93" fmla="*/ 227 h 291"/>
                <a:gd name="T94" fmla="*/ 12 w 292"/>
                <a:gd name="T95" fmla="*/ 203 h 291"/>
                <a:gd name="T96" fmla="*/ 3 w 292"/>
                <a:gd name="T97" fmla="*/ 176 h 291"/>
                <a:gd name="T98" fmla="*/ 0 w 292"/>
                <a:gd name="T99" fmla="*/ 146 h 291"/>
                <a:gd name="T100" fmla="*/ 3 w 292"/>
                <a:gd name="T101" fmla="*/ 116 h 291"/>
                <a:gd name="T102" fmla="*/ 12 w 292"/>
                <a:gd name="T103" fmla="*/ 89 h 291"/>
                <a:gd name="T104" fmla="*/ 26 w 292"/>
                <a:gd name="T105" fmla="*/ 65 h 291"/>
                <a:gd name="T106" fmla="*/ 43 w 292"/>
                <a:gd name="T107" fmla="*/ 43 h 291"/>
                <a:gd name="T108" fmla="*/ 65 w 292"/>
                <a:gd name="T109" fmla="*/ 26 h 291"/>
                <a:gd name="T110" fmla="*/ 90 w 292"/>
                <a:gd name="T111" fmla="*/ 12 h 291"/>
                <a:gd name="T112" fmla="*/ 117 w 292"/>
                <a:gd name="T113" fmla="*/ 3 h 291"/>
                <a:gd name="T114" fmla="*/ 146 w 292"/>
                <a:gd name="T11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291">
                  <a:moveTo>
                    <a:pt x="146" y="61"/>
                  </a:moveTo>
                  <a:lnTo>
                    <a:pt x="124" y="65"/>
                  </a:lnTo>
                  <a:lnTo>
                    <a:pt x="104" y="73"/>
                  </a:lnTo>
                  <a:lnTo>
                    <a:pt x="86" y="86"/>
                  </a:lnTo>
                  <a:lnTo>
                    <a:pt x="73" y="103"/>
                  </a:lnTo>
                  <a:lnTo>
                    <a:pt x="65" y="124"/>
                  </a:lnTo>
                  <a:lnTo>
                    <a:pt x="62" y="146"/>
                  </a:lnTo>
                  <a:lnTo>
                    <a:pt x="65" y="168"/>
                  </a:lnTo>
                  <a:lnTo>
                    <a:pt x="73" y="189"/>
                  </a:lnTo>
                  <a:lnTo>
                    <a:pt x="86" y="206"/>
                  </a:lnTo>
                  <a:lnTo>
                    <a:pt x="104" y="219"/>
                  </a:lnTo>
                  <a:lnTo>
                    <a:pt x="124" y="227"/>
                  </a:lnTo>
                  <a:lnTo>
                    <a:pt x="146" y="231"/>
                  </a:lnTo>
                  <a:lnTo>
                    <a:pt x="169" y="227"/>
                  </a:lnTo>
                  <a:lnTo>
                    <a:pt x="189" y="219"/>
                  </a:lnTo>
                  <a:lnTo>
                    <a:pt x="206" y="206"/>
                  </a:lnTo>
                  <a:lnTo>
                    <a:pt x="219" y="189"/>
                  </a:lnTo>
                  <a:lnTo>
                    <a:pt x="228" y="168"/>
                  </a:lnTo>
                  <a:lnTo>
                    <a:pt x="231" y="146"/>
                  </a:lnTo>
                  <a:lnTo>
                    <a:pt x="228" y="124"/>
                  </a:lnTo>
                  <a:lnTo>
                    <a:pt x="219" y="103"/>
                  </a:lnTo>
                  <a:lnTo>
                    <a:pt x="206" y="86"/>
                  </a:lnTo>
                  <a:lnTo>
                    <a:pt x="189" y="73"/>
                  </a:lnTo>
                  <a:lnTo>
                    <a:pt x="169" y="65"/>
                  </a:lnTo>
                  <a:lnTo>
                    <a:pt x="146" y="61"/>
                  </a:lnTo>
                  <a:close/>
                  <a:moveTo>
                    <a:pt x="146" y="0"/>
                  </a:moveTo>
                  <a:lnTo>
                    <a:pt x="176" y="3"/>
                  </a:lnTo>
                  <a:lnTo>
                    <a:pt x="203" y="12"/>
                  </a:lnTo>
                  <a:lnTo>
                    <a:pt x="228" y="26"/>
                  </a:lnTo>
                  <a:lnTo>
                    <a:pt x="250" y="43"/>
                  </a:lnTo>
                  <a:lnTo>
                    <a:pt x="267" y="65"/>
                  </a:lnTo>
                  <a:lnTo>
                    <a:pt x="281" y="89"/>
                  </a:lnTo>
                  <a:lnTo>
                    <a:pt x="290" y="116"/>
                  </a:lnTo>
                  <a:lnTo>
                    <a:pt x="292" y="14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267" y="227"/>
                  </a:lnTo>
                  <a:lnTo>
                    <a:pt x="250" y="249"/>
                  </a:lnTo>
                  <a:lnTo>
                    <a:pt x="228" y="266"/>
                  </a:lnTo>
                  <a:lnTo>
                    <a:pt x="203" y="280"/>
                  </a:lnTo>
                  <a:lnTo>
                    <a:pt x="176" y="289"/>
                  </a:lnTo>
                  <a:lnTo>
                    <a:pt x="146" y="291"/>
                  </a:lnTo>
                  <a:lnTo>
                    <a:pt x="117" y="289"/>
                  </a:lnTo>
                  <a:lnTo>
                    <a:pt x="90" y="280"/>
                  </a:lnTo>
                  <a:lnTo>
                    <a:pt x="65" y="266"/>
                  </a:lnTo>
                  <a:lnTo>
                    <a:pt x="43" y="249"/>
                  </a:lnTo>
                  <a:lnTo>
                    <a:pt x="26" y="227"/>
                  </a:lnTo>
                  <a:lnTo>
                    <a:pt x="12" y="203"/>
                  </a:lnTo>
                  <a:lnTo>
                    <a:pt x="3" y="176"/>
                  </a:lnTo>
                  <a:lnTo>
                    <a:pt x="0" y="146"/>
                  </a:lnTo>
                  <a:lnTo>
                    <a:pt x="3" y="116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3" y="43"/>
                  </a:lnTo>
                  <a:lnTo>
                    <a:pt x="65" y="26"/>
                  </a:lnTo>
                  <a:lnTo>
                    <a:pt x="90" y="12"/>
                  </a:lnTo>
                  <a:lnTo>
                    <a:pt x="11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10371138" y="2008188"/>
              <a:ext cx="55563" cy="53975"/>
            </a:xfrm>
            <a:custGeom>
              <a:avLst/>
              <a:gdLst>
                <a:gd name="T0" fmla="*/ 160 w 378"/>
                <a:gd name="T1" fmla="*/ 64 h 377"/>
                <a:gd name="T2" fmla="*/ 109 w 378"/>
                <a:gd name="T3" fmla="*/ 89 h 377"/>
                <a:gd name="T4" fmla="*/ 75 w 378"/>
                <a:gd name="T5" fmla="*/ 132 h 377"/>
                <a:gd name="T6" fmla="*/ 62 w 378"/>
                <a:gd name="T7" fmla="*/ 188 h 377"/>
                <a:gd name="T8" fmla="*/ 75 w 378"/>
                <a:gd name="T9" fmla="*/ 244 h 377"/>
                <a:gd name="T10" fmla="*/ 109 w 378"/>
                <a:gd name="T11" fmla="*/ 288 h 377"/>
                <a:gd name="T12" fmla="*/ 160 w 378"/>
                <a:gd name="T13" fmla="*/ 312 h 377"/>
                <a:gd name="T14" fmla="*/ 218 w 378"/>
                <a:gd name="T15" fmla="*/ 312 h 377"/>
                <a:gd name="T16" fmla="*/ 269 w 378"/>
                <a:gd name="T17" fmla="*/ 288 h 377"/>
                <a:gd name="T18" fmla="*/ 304 w 378"/>
                <a:gd name="T19" fmla="*/ 244 h 377"/>
                <a:gd name="T20" fmla="*/ 317 w 378"/>
                <a:gd name="T21" fmla="*/ 188 h 377"/>
                <a:gd name="T22" fmla="*/ 304 w 378"/>
                <a:gd name="T23" fmla="*/ 132 h 377"/>
                <a:gd name="T24" fmla="*/ 269 w 378"/>
                <a:gd name="T25" fmla="*/ 89 h 377"/>
                <a:gd name="T26" fmla="*/ 218 w 378"/>
                <a:gd name="T27" fmla="*/ 64 h 377"/>
                <a:gd name="T28" fmla="*/ 189 w 378"/>
                <a:gd name="T29" fmla="*/ 0 h 377"/>
                <a:gd name="T30" fmla="*/ 255 w 378"/>
                <a:gd name="T31" fmla="*/ 12 h 377"/>
                <a:gd name="T32" fmla="*/ 311 w 378"/>
                <a:gd name="T33" fmla="*/ 44 h 377"/>
                <a:gd name="T34" fmla="*/ 352 w 378"/>
                <a:gd name="T35" fmla="*/ 94 h 377"/>
                <a:gd name="T36" fmla="*/ 375 w 378"/>
                <a:gd name="T37" fmla="*/ 155 h 377"/>
                <a:gd name="T38" fmla="*/ 375 w 378"/>
                <a:gd name="T39" fmla="*/ 222 h 377"/>
                <a:gd name="T40" fmla="*/ 352 w 378"/>
                <a:gd name="T41" fmla="*/ 283 h 377"/>
                <a:gd name="T42" fmla="*/ 311 w 378"/>
                <a:gd name="T43" fmla="*/ 333 h 377"/>
                <a:gd name="T44" fmla="*/ 255 w 378"/>
                <a:gd name="T45" fmla="*/ 365 h 377"/>
                <a:gd name="T46" fmla="*/ 189 w 378"/>
                <a:gd name="T47" fmla="*/ 377 h 377"/>
                <a:gd name="T48" fmla="*/ 123 w 378"/>
                <a:gd name="T49" fmla="*/ 365 h 377"/>
                <a:gd name="T50" fmla="*/ 67 w 378"/>
                <a:gd name="T51" fmla="*/ 333 h 377"/>
                <a:gd name="T52" fmla="*/ 26 w 378"/>
                <a:gd name="T53" fmla="*/ 283 h 377"/>
                <a:gd name="T54" fmla="*/ 3 w 378"/>
                <a:gd name="T55" fmla="*/ 222 h 377"/>
                <a:gd name="T56" fmla="*/ 3 w 378"/>
                <a:gd name="T57" fmla="*/ 155 h 377"/>
                <a:gd name="T58" fmla="*/ 26 w 378"/>
                <a:gd name="T59" fmla="*/ 94 h 377"/>
                <a:gd name="T60" fmla="*/ 67 w 378"/>
                <a:gd name="T61" fmla="*/ 44 h 377"/>
                <a:gd name="T62" fmla="*/ 123 w 378"/>
                <a:gd name="T63" fmla="*/ 12 h 377"/>
                <a:gd name="T64" fmla="*/ 189 w 378"/>
                <a:gd name="T6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8" h="377">
                  <a:moveTo>
                    <a:pt x="189" y="61"/>
                  </a:moveTo>
                  <a:lnTo>
                    <a:pt x="160" y="64"/>
                  </a:lnTo>
                  <a:lnTo>
                    <a:pt x="133" y="74"/>
                  </a:lnTo>
                  <a:lnTo>
                    <a:pt x="109" y="89"/>
                  </a:lnTo>
                  <a:lnTo>
                    <a:pt x="90" y="109"/>
                  </a:lnTo>
                  <a:lnTo>
                    <a:pt x="75" y="132"/>
                  </a:lnTo>
                  <a:lnTo>
                    <a:pt x="65" y="159"/>
                  </a:lnTo>
                  <a:lnTo>
                    <a:pt x="62" y="188"/>
                  </a:lnTo>
                  <a:lnTo>
                    <a:pt x="65" y="217"/>
                  </a:lnTo>
                  <a:lnTo>
                    <a:pt x="75" y="244"/>
                  </a:lnTo>
                  <a:lnTo>
                    <a:pt x="90" y="268"/>
                  </a:lnTo>
                  <a:lnTo>
                    <a:pt x="109" y="288"/>
                  </a:lnTo>
                  <a:lnTo>
                    <a:pt x="133" y="303"/>
                  </a:lnTo>
                  <a:lnTo>
                    <a:pt x="160" y="312"/>
                  </a:lnTo>
                  <a:lnTo>
                    <a:pt x="189" y="316"/>
                  </a:lnTo>
                  <a:lnTo>
                    <a:pt x="218" y="312"/>
                  </a:lnTo>
                  <a:lnTo>
                    <a:pt x="245" y="303"/>
                  </a:lnTo>
                  <a:lnTo>
                    <a:pt x="269" y="288"/>
                  </a:lnTo>
                  <a:lnTo>
                    <a:pt x="289" y="268"/>
                  </a:lnTo>
                  <a:lnTo>
                    <a:pt x="304" y="244"/>
                  </a:lnTo>
                  <a:lnTo>
                    <a:pt x="313" y="217"/>
                  </a:lnTo>
                  <a:lnTo>
                    <a:pt x="317" y="188"/>
                  </a:lnTo>
                  <a:lnTo>
                    <a:pt x="313" y="159"/>
                  </a:lnTo>
                  <a:lnTo>
                    <a:pt x="304" y="132"/>
                  </a:lnTo>
                  <a:lnTo>
                    <a:pt x="289" y="109"/>
                  </a:lnTo>
                  <a:lnTo>
                    <a:pt x="269" y="89"/>
                  </a:lnTo>
                  <a:lnTo>
                    <a:pt x="245" y="74"/>
                  </a:lnTo>
                  <a:lnTo>
                    <a:pt x="218" y="64"/>
                  </a:lnTo>
                  <a:lnTo>
                    <a:pt x="189" y="61"/>
                  </a:lnTo>
                  <a:close/>
                  <a:moveTo>
                    <a:pt x="189" y="0"/>
                  </a:moveTo>
                  <a:lnTo>
                    <a:pt x="223" y="3"/>
                  </a:lnTo>
                  <a:lnTo>
                    <a:pt x="255" y="12"/>
                  </a:lnTo>
                  <a:lnTo>
                    <a:pt x="284" y="26"/>
                  </a:lnTo>
                  <a:lnTo>
                    <a:pt x="311" y="44"/>
                  </a:lnTo>
                  <a:lnTo>
                    <a:pt x="334" y="67"/>
                  </a:lnTo>
                  <a:lnTo>
                    <a:pt x="352" y="94"/>
                  </a:lnTo>
                  <a:lnTo>
                    <a:pt x="366" y="123"/>
                  </a:lnTo>
                  <a:lnTo>
                    <a:pt x="375" y="155"/>
                  </a:lnTo>
                  <a:lnTo>
                    <a:pt x="378" y="188"/>
                  </a:lnTo>
                  <a:lnTo>
                    <a:pt x="375" y="222"/>
                  </a:lnTo>
                  <a:lnTo>
                    <a:pt x="366" y="254"/>
                  </a:lnTo>
                  <a:lnTo>
                    <a:pt x="352" y="283"/>
                  </a:lnTo>
                  <a:lnTo>
                    <a:pt x="334" y="310"/>
                  </a:lnTo>
                  <a:lnTo>
                    <a:pt x="311" y="333"/>
                  </a:lnTo>
                  <a:lnTo>
                    <a:pt x="284" y="351"/>
                  </a:lnTo>
                  <a:lnTo>
                    <a:pt x="255" y="365"/>
                  </a:lnTo>
                  <a:lnTo>
                    <a:pt x="223" y="374"/>
                  </a:lnTo>
                  <a:lnTo>
                    <a:pt x="189" y="377"/>
                  </a:lnTo>
                  <a:lnTo>
                    <a:pt x="155" y="374"/>
                  </a:lnTo>
                  <a:lnTo>
                    <a:pt x="123" y="365"/>
                  </a:lnTo>
                  <a:lnTo>
                    <a:pt x="94" y="351"/>
                  </a:lnTo>
                  <a:lnTo>
                    <a:pt x="67" y="333"/>
                  </a:lnTo>
                  <a:lnTo>
                    <a:pt x="44" y="310"/>
                  </a:lnTo>
                  <a:lnTo>
                    <a:pt x="26" y="283"/>
                  </a:lnTo>
                  <a:lnTo>
                    <a:pt x="12" y="254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3"/>
                  </a:lnTo>
                  <a:lnTo>
                    <a:pt x="26" y="94"/>
                  </a:lnTo>
                  <a:lnTo>
                    <a:pt x="44" y="67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3" y="12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10318750" y="2266951"/>
              <a:ext cx="36513" cy="36513"/>
            </a:xfrm>
            <a:custGeom>
              <a:avLst/>
              <a:gdLst>
                <a:gd name="T0" fmla="*/ 126 w 254"/>
                <a:gd name="T1" fmla="*/ 60 h 252"/>
                <a:gd name="T2" fmla="*/ 109 w 254"/>
                <a:gd name="T3" fmla="*/ 63 h 252"/>
                <a:gd name="T4" fmla="*/ 94 w 254"/>
                <a:gd name="T5" fmla="*/ 70 h 252"/>
                <a:gd name="T6" fmla="*/ 81 w 254"/>
                <a:gd name="T7" fmla="*/ 80 h 252"/>
                <a:gd name="T8" fmla="*/ 70 w 254"/>
                <a:gd name="T9" fmla="*/ 93 h 252"/>
                <a:gd name="T10" fmla="*/ 64 w 254"/>
                <a:gd name="T11" fmla="*/ 109 h 252"/>
                <a:gd name="T12" fmla="*/ 62 w 254"/>
                <a:gd name="T13" fmla="*/ 126 h 252"/>
                <a:gd name="T14" fmla="*/ 64 w 254"/>
                <a:gd name="T15" fmla="*/ 143 h 252"/>
                <a:gd name="T16" fmla="*/ 70 w 254"/>
                <a:gd name="T17" fmla="*/ 158 h 252"/>
                <a:gd name="T18" fmla="*/ 81 w 254"/>
                <a:gd name="T19" fmla="*/ 172 h 252"/>
                <a:gd name="T20" fmla="*/ 94 w 254"/>
                <a:gd name="T21" fmla="*/ 182 h 252"/>
                <a:gd name="T22" fmla="*/ 109 w 254"/>
                <a:gd name="T23" fmla="*/ 189 h 252"/>
                <a:gd name="T24" fmla="*/ 126 w 254"/>
                <a:gd name="T25" fmla="*/ 191 h 252"/>
                <a:gd name="T26" fmla="*/ 144 w 254"/>
                <a:gd name="T27" fmla="*/ 189 h 252"/>
                <a:gd name="T28" fmla="*/ 160 w 254"/>
                <a:gd name="T29" fmla="*/ 182 h 252"/>
                <a:gd name="T30" fmla="*/ 173 w 254"/>
                <a:gd name="T31" fmla="*/ 172 h 252"/>
                <a:gd name="T32" fmla="*/ 184 w 254"/>
                <a:gd name="T33" fmla="*/ 158 h 252"/>
                <a:gd name="T34" fmla="*/ 190 w 254"/>
                <a:gd name="T35" fmla="*/ 143 h 252"/>
                <a:gd name="T36" fmla="*/ 192 w 254"/>
                <a:gd name="T37" fmla="*/ 126 h 252"/>
                <a:gd name="T38" fmla="*/ 190 w 254"/>
                <a:gd name="T39" fmla="*/ 109 h 252"/>
                <a:gd name="T40" fmla="*/ 184 w 254"/>
                <a:gd name="T41" fmla="*/ 93 h 252"/>
                <a:gd name="T42" fmla="*/ 173 w 254"/>
                <a:gd name="T43" fmla="*/ 80 h 252"/>
                <a:gd name="T44" fmla="*/ 160 w 254"/>
                <a:gd name="T45" fmla="*/ 70 h 252"/>
                <a:gd name="T46" fmla="*/ 144 w 254"/>
                <a:gd name="T47" fmla="*/ 63 h 252"/>
                <a:gd name="T48" fmla="*/ 126 w 254"/>
                <a:gd name="T49" fmla="*/ 60 h 252"/>
                <a:gd name="T50" fmla="*/ 126 w 254"/>
                <a:gd name="T51" fmla="*/ 0 h 252"/>
                <a:gd name="T52" fmla="*/ 156 w 254"/>
                <a:gd name="T53" fmla="*/ 3 h 252"/>
                <a:gd name="T54" fmla="*/ 183 w 254"/>
                <a:gd name="T55" fmla="*/ 13 h 252"/>
                <a:gd name="T56" fmla="*/ 206 w 254"/>
                <a:gd name="T57" fmla="*/ 27 h 252"/>
                <a:gd name="T58" fmla="*/ 226 w 254"/>
                <a:gd name="T59" fmla="*/ 47 h 252"/>
                <a:gd name="T60" fmla="*/ 241 w 254"/>
                <a:gd name="T61" fmla="*/ 70 h 252"/>
                <a:gd name="T62" fmla="*/ 250 w 254"/>
                <a:gd name="T63" fmla="*/ 97 h 252"/>
                <a:gd name="T64" fmla="*/ 254 w 254"/>
                <a:gd name="T65" fmla="*/ 126 h 252"/>
                <a:gd name="T66" fmla="*/ 250 w 254"/>
                <a:gd name="T67" fmla="*/ 155 h 252"/>
                <a:gd name="T68" fmla="*/ 241 w 254"/>
                <a:gd name="T69" fmla="*/ 181 h 252"/>
                <a:gd name="T70" fmla="*/ 226 w 254"/>
                <a:gd name="T71" fmla="*/ 205 h 252"/>
                <a:gd name="T72" fmla="*/ 206 w 254"/>
                <a:gd name="T73" fmla="*/ 224 h 252"/>
                <a:gd name="T74" fmla="*/ 183 w 254"/>
                <a:gd name="T75" fmla="*/ 239 h 252"/>
                <a:gd name="T76" fmla="*/ 156 w 254"/>
                <a:gd name="T77" fmla="*/ 249 h 252"/>
                <a:gd name="T78" fmla="*/ 126 w 254"/>
                <a:gd name="T79" fmla="*/ 252 h 252"/>
                <a:gd name="T80" fmla="*/ 98 w 254"/>
                <a:gd name="T81" fmla="*/ 249 h 252"/>
                <a:gd name="T82" fmla="*/ 71 w 254"/>
                <a:gd name="T83" fmla="*/ 239 h 252"/>
                <a:gd name="T84" fmla="*/ 48 w 254"/>
                <a:gd name="T85" fmla="*/ 224 h 252"/>
                <a:gd name="T86" fmla="*/ 28 w 254"/>
                <a:gd name="T87" fmla="*/ 205 h 252"/>
                <a:gd name="T88" fmla="*/ 13 w 254"/>
                <a:gd name="T89" fmla="*/ 181 h 252"/>
                <a:gd name="T90" fmla="*/ 3 w 254"/>
                <a:gd name="T91" fmla="*/ 155 h 252"/>
                <a:gd name="T92" fmla="*/ 0 w 254"/>
                <a:gd name="T93" fmla="*/ 126 h 252"/>
                <a:gd name="T94" fmla="*/ 3 w 254"/>
                <a:gd name="T95" fmla="*/ 97 h 252"/>
                <a:gd name="T96" fmla="*/ 13 w 254"/>
                <a:gd name="T97" fmla="*/ 70 h 252"/>
                <a:gd name="T98" fmla="*/ 28 w 254"/>
                <a:gd name="T99" fmla="*/ 47 h 252"/>
                <a:gd name="T100" fmla="*/ 48 w 254"/>
                <a:gd name="T101" fmla="*/ 27 h 252"/>
                <a:gd name="T102" fmla="*/ 71 w 254"/>
                <a:gd name="T103" fmla="*/ 13 h 252"/>
                <a:gd name="T104" fmla="*/ 98 w 254"/>
                <a:gd name="T105" fmla="*/ 3 h 252"/>
                <a:gd name="T106" fmla="*/ 126 w 254"/>
                <a:gd name="T10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4" h="252">
                  <a:moveTo>
                    <a:pt x="126" y="60"/>
                  </a:moveTo>
                  <a:lnTo>
                    <a:pt x="109" y="63"/>
                  </a:lnTo>
                  <a:lnTo>
                    <a:pt x="94" y="70"/>
                  </a:lnTo>
                  <a:lnTo>
                    <a:pt x="81" y="80"/>
                  </a:lnTo>
                  <a:lnTo>
                    <a:pt x="70" y="93"/>
                  </a:lnTo>
                  <a:lnTo>
                    <a:pt x="64" y="109"/>
                  </a:lnTo>
                  <a:lnTo>
                    <a:pt x="62" y="126"/>
                  </a:lnTo>
                  <a:lnTo>
                    <a:pt x="64" y="143"/>
                  </a:lnTo>
                  <a:lnTo>
                    <a:pt x="70" y="158"/>
                  </a:lnTo>
                  <a:lnTo>
                    <a:pt x="81" y="172"/>
                  </a:lnTo>
                  <a:lnTo>
                    <a:pt x="94" y="182"/>
                  </a:lnTo>
                  <a:lnTo>
                    <a:pt x="109" y="189"/>
                  </a:lnTo>
                  <a:lnTo>
                    <a:pt x="126" y="191"/>
                  </a:lnTo>
                  <a:lnTo>
                    <a:pt x="144" y="189"/>
                  </a:lnTo>
                  <a:lnTo>
                    <a:pt x="160" y="182"/>
                  </a:lnTo>
                  <a:lnTo>
                    <a:pt x="173" y="172"/>
                  </a:lnTo>
                  <a:lnTo>
                    <a:pt x="184" y="158"/>
                  </a:lnTo>
                  <a:lnTo>
                    <a:pt x="190" y="143"/>
                  </a:lnTo>
                  <a:lnTo>
                    <a:pt x="192" y="126"/>
                  </a:lnTo>
                  <a:lnTo>
                    <a:pt x="190" y="109"/>
                  </a:lnTo>
                  <a:lnTo>
                    <a:pt x="184" y="93"/>
                  </a:lnTo>
                  <a:lnTo>
                    <a:pt x="173" y="80"/>
                  </a:lnTo>
                  <a:lnTo>
                    <a:pt x="160" y="70"/>
                  </a:lnTo>
                  <a:lnTo>
                    <a:pt x="144" y="63"/>
                  </a:lnTo>
                  <a:lnTo>
                    <a:pt x="126" y="60"/>
                  </a:lnTo>
                  <a:close/>
                  <a:moveTo>
                    <a:pt x="126" y="0"/>
                  </a:moveTo>
                  <a:lnTo>
                    <a:pt x="156" y="3"/>
                  </a:lnTo>
                  <a:lnTo>
                    <a:pt x="183" y="13"/>
                  </a:lnTo>
                  <a:lnTo>
                    <a:pt x="206" y="27"/>
                  </a:lnTo>
                  <a:lnTo>
                    <a:pt x="226" y="47"/>
                  </a:lnTo>
                  <a:lnTo>
                    <a:pt x="241" y="70"/>
                  </a:lnTo>
                  <a:lnTo>
                    <a:pt x="250" y="97"/>
                  </a:lnTo>
                  <a:lnTo>
                    <a:pt x="254" y="126"/>
                  </a:lnTo>
                  <a:lnTo>
                    <a:pt x="250" y="155"/>
                  </a:lnTo>
                  <a:lnTo>
                    <a:pt x="241" y="181"/>
                  </a:lnTo>
                  <a:lnTo>
                    <a:pt x="226" y="205"/>
                  </a:lnTo>
                  <a:lnTo>
                    <a:pt x="206" y="224"/>
                  </a:lnTo>
                  <a:lnTo>
                    <a:pt x="183" y="239"/>
                  </a:lnTo>
                  <a:lnTo>
                    <a:pt x="156" y="249"/>
                  </a:lnTo>
                  <a:lnTo>
                    <a:pt x="126" y="252"/>
                  </a:lnTo>
                  <a:lnTo>
                    <a:pt x="98" y="249"/>
                  </a:lnTo>
                  <a:lnTo>
                    <a:pt x="71" y="239"/>
                  </a:lnTo>
                  <a:lnTo>
                    <a:pt x="48" y="224"/>
                  </a:lnTo>
                  <a:lnTo>
                    <a:pt x="28" y="205"/>
                  </a:lnTo>
                  <a:lnTo>
                    <a:pt x="13" y="181"/>
                  </a:lnTo>
                  <a:lnTo>
                    <a:pt x="3" y="155"/>
                  </a:lnTo>
                  <a:lnTo>
                    <a:pt x="0" y="126"/>
                  </a:lnTo>
                  <a:lnTo>
                    <a:pt x="3" y="97"/>
                  </a:lnTo>
                  <a:lnTo>
                    <a:pt x="13" y="70"/>
                  </a:lnTo>
                  <a:lnTo>
                    <a:pt x="28" y="47"/>
                  </a:lnTo>
                  <a:lnTo>
                    <a:pt x="48" y="27"/>
                  </a:lnTo>
                  <a:lnTo>
                    <a:pt x="71" y="13"/>
                  </a:lnTo>
                  <a:lnTo>
                    <a:pt x="98" y="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10247313" y="2320926"/>
              <a:ext cx="36513" cy="36513"/>
            </a:xfrm>
            <a:custGeom>
              <a:avLst/>
              <a:gdLst>
                <a:gd name="T0" fmla="*/ 128 w 254"/>
                <a:gd name="T1" fmla="*/ 61 h 253"/>
                <a:gd name="T2" fmla="*/ 109 w 254"/>
                <a:gd name="T3" fmla="*/ 63 h 253"/>
                <a:gd name="T4" fmla="*/ 94 w 254"/>
                <a:gd name="T5" fmla="*/ 70 h 253"/>
                <a:gd name="T6" fmla="*/ 81 w 254"/>
                <a:gd name="T7" fmla="*/ 81 h 253"/>
                <a:gd name="T8" fmla="*/ 70 w 254"/>
                <a:gd name="T9" fmla="*/ 94 h 253"/>
                <a:gd name="T10" fmla="*/ 64 w 254"/>
                <a:gd name="T11" fmla="*/ 109 h 253"/>
                <a:gd name="T12" fmla="*/ 62 w 254"/>
                <a:gd name="T13" fmla="*/ 126 h 253"/>
                <a:gd name="T14" fmla="*/ 64 w 254"/>
                <a:gd name="T15" fmla="*/ 144 h 253"/>
                <a:gd name="T16" fmla="*/ 70 w 254"/>
                <a:gd name="T17" fmla="*/ 159 h 253"/>
                <a:gd name="T18" fmla="*/ 81 w 254"/>
                <a:gd name="T19" fmla="*/ 172 h 253"/>
                <a:gd name="T20" fmla="*/ 94 w 254"/>
                <a:gd name="T21" fmla="*/ 183 h 253"/>
                <a:gd name="T22" fmla="*/ 109 w 254"/>
                <a:gd name="T23" fmla="*/ 190 h 253"/>
                <a:gd name="T24" fmla="*/ 128 w 254"/>
                <a:gd name="T25" fmla="*/ 192 h 253"/>
                <a:gd name="T26" fmla="*/ 145 w 254"/>
                <a:gd name="T27" fmla="*/ 190 h 253"/>
                <a:gd name="T28" fmla="*/ 160 w 254"/>
                <a:gd name="T29" fmla="*/ 183 h 253"/>
                <a:gd name="T30" fmla="*/ 173 w 254"/>
                <a:gd name="T31" fmla="*/ 172 h 253"/>
                <a:gd name="T32" fmla="*/ 184 w 254"/>
                <a:gd name="T33" fmla="*/ 159 h 253"/>
                <a:gd name="T34" fmla="*/ 190 w 254"/>
                <a:gd name="T35" fmla="*/ 144 h 253"/>
                <a:gd name="T36" fmla="*/ 193 w 254"/>
                <a:gd name="T37" fmla="*/ 126 h 253"/>
                <a:gd name="T38" fmla="*/ 190 w 254"/>
                <a:gd name="T39" fmla="*/ 109 h 253"/>
                <a:gd name="T40" fmla="*/ 184 w 254"/>
                <a:gd name="T41" fmla="*/ 94 h 253"/>
                <a:gd name="T42" fmla="*/ 173 w 254"/>
                <a:gd name="T43" fmla="*/ 81 h 253"/>
                <a:gd name="T44" fmla="*/ 160 w 254"/>
                <a:gd name="T45" fmla="*/ 70 h 253"/>
                <a:gd name="T46" fmla="*/ 145 w 254"/>
                <a:gd name="T47" fmla="*/ 63 h 253"/>
                <a:gd name="T48" fmla="*/ 128 w 254"/>
                <a:gd name="T49" fmla="*/ 61 h 253"/>
                <a:gd name="T50" fmla="*/ 128 w 254"/>
                <a:gd name="T51" fmla="*/ 0 h 253"/>
                <a:gd name="T52" fmla="*/ 156 w 254"/>
                <a:gd name="T53" fmla="*/ 3 h 253"/>
                <a:gd name="T54" fmla="*/ 183 w 254"/>
                <a:gd name="T55" fmla="*/ 13 h 253"/>
                <a:gd name="T56" fmla="*/ 207 w 254"/>
                <a:gd name="T57" fmla="*/ 28 h 253"/>
                <a:gd name="T58" fmla="*/ 226 w 254"/>
                <a:gd name="T59" fmla="*/ 47 h 253"/>
                <a:gd name="T60" fmla="*/ 241 w 254"/>
                <a:gd name="T61" fmla="*/ 71 h 253"/>
                <a:gd name="T62" fmla="*/ 251 w 254"/>
                <a:gd name="T63" fmla="*/ 98 h 253"/>
                <a:gd name="T64" fmla="*/ 254 w 254"/>
                <a:gd name="T65" fmla="*/ 126 h 253"/>
                <a:gd name="T66" fmla="*/ 251 w 254"/>
                <a:gd name="T67" fmla="*/ 155 h 253"/>
                <a:gd name="T68" fmla="*/ 241 w 254"/>
                <a:gd name="T69" fmla="*/ 182 h 253"/>
                <a:gd name="T70" fmla="*/ 226 w 254"/>
                <a:gd name="T71" fmla="*/ 206 h 253"/>
                <a:gd name="T72" fmla="*/ 207 w 254"/>
                <a:gd name="T73" fmla="*/ 225 h 253"/>
                <a:gd name="T74" fmla="*/ 183 w 254"/>
                <a:gd name="T75" fmla="*/ 240 h 253"/>
                <a:gd name="T76" fmla="*/ 156 w 254"/>
                <a:gd name="T77" fmla="*/ 250 h 253"/>
                <a:gd name="T78" fmla="*/ 128 w 254"/>
                <a:gd name="T79" fmla="*/ 253 h 253"/>
                <a:gd name="T80" fmla="*/ 99 w 254"/>
                <a:gd name="T81" fmla="*/ 250 h 253"/>
                <a:gd name="T82" fmla="*/ 72 w 254"/>
                <a:gd name="T83" fmla="*/ 240 h 253"/>
                <a:gd name="T84" fmla="*/ 48 w 254"/>
                <a:gd name="T85" fmla="*/ 225 h 253"/>
                <a:gd name="T86" fmla="*/ 28 w 254"/>
                <a:gd name="T87" fmla="*/ 206 h 253"/>
                <a:gd name="T88" fmla="*/ 13 w 254"/>
                <a:gd name="T89" fmla="*/ 182 h 253"/>
                <a:gd name="T90" fmla="*/ 3 w 254"/>
                <a:gd name="T91" fmla="*/ 155 h 253"/>
                <a:gd name="T92" fmla="*/ 0 w 254"/>
                <a:gd name="T93" fmla="*/ 126 h 253"/>
                <a:gd name="T94" fmla="*/ 3 w 254"/>
                <a:gd name="T95" fmla="*/ 98 h 253"/>
                <a:gd name="T96" fmla="*/ 13 w 254"/>
                <a:gd name="T97" fmla="*/ 71 h 253"/>
                <a:gd name="T98" fmla="*/ 28 w 254"/>
                <a:gd name="T99" fmla="*/ 47 h 253"/>
                <a:gd name="T100" fmla="*/ 48 w 254"/>
                <a:gd name="T101" fmla="*/ 28 h 253"/>
                <a:gd name="T102" fmla="*/ 72 w 254"/>
                <a:gd name="T103" fmla="*/ 13 h 253"/>
                <a:gd name="T104" fmla="*/ 99 w 254"/>
                <a:gd name="T105" fmla="*/ 3 h 253"/>
                <a:gd name="T106" fmla="*/ 128 w 254"/>
                <a:gd name="T10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4" h="253">
                  <a:moveTo>
                    <a:pt x="128" y="61"/>
                  </a:moveTo>
                  <a:lnTo>
                    <a:pt x="109" y="63"/>
                  </a:lnTo>
                  <a:lnTo>
                    <a:pt x="94" y="70"/>
                  </a:lnTo>
                  <a:lnTo>
                    <a:pt x="81" y="81"/>
                  </a:lnTo>
                  <a:lnTo>
                    <a:pt x="70" y="94"/>
                  </a:lnTo>
                  <a:lnTo>
                    <a:pt x="64" y="109"/>
                  </a:lnTo>
                  <a:lnTo>
                    <a:pt x="62" y="126"/>
                  </a:lnTo>
                  <a:lnTo>
                    <a:pt x="64" y="144"/>
                  </a:lnTo>
                  <a:lnTo>
                    <a:pt x="70" y="159"/>
                  </a:lnTo>
                  <a:lnTo>
                    <a:pt x="81" y="172"/>
                  </a:lnTo>
                  <a:lnTo>
                    <a:pt x="94" y="183"/>
                  </a:lnTo>
                  <a:lnTo>
                    <a:pt x="109" y="190"/>
                  </a:lnTo>
                  <a:lnTo>
                    <a:pt x="128" y="192"/>
                  </a:lnTo>
                  <a:lnTo>
                    <a:pt x="145" y="190"/>
                  </a:lnTo>
                  <a:lnTo>
                    <a:pt x="160" y="183"/>
                  </a:lnTo>
                  <a:lnTo>
                    <a:pt x="173" y="172"/>
                  </a:lnTo>
                  <a:lnTo>
                    <a:pt x="184" y="159"/>
                  </a:lnTo>
                  <a:lnTo>
                    <a:pt x="190" y="144"/>
                  </a:lnTo>
                  <a:lnTo>
                    <a:pt x="193" y="126"/>
                  </a:lnTo>
                  <a:lnTo>
                    <a:pt x="190" y="109"/>
                  </a:lnTo>
                  <a:lnTo>
                    <a:pt x="184" y="94"/>
                  </a:lnTo>
                  <a:lnTo>
                    <a:pt x="173" y="81"/>
                  </a:lnTo>
                  <a:lnTo>
                    <a:pt x="160" y="70"/>
                  </a:lnTo>
                  <a:lnTo>
                    <a:pt x="145" y="63"/>
                  </a:lnTo>
                  <a:lnTo>
                    <a:pt x="128" y="61"/>
                  </a:lnTo>
                  <a:close/>
                  <a:moveTo>
                    <a:pt x="128" y="0"/>
                  </a:moveTo>
                  <a:lnTo>
                    <a:pt x="156" y="3"/>
                  </a:lnTo>
                  <a:lnTo>
                    <a:pt x="183" y="13"/>
                  </a:lnTo>
                  <a:lnTo>
                    <a:pt x="207" y="28"/>
                  </a:lnTo>
                  <a:lnTo>
                    <a:pt x="226" y="47"/>
                  </a:lnTo>
                  <a:lnTo>
                    <a:pt x="241" y="71"/>
                  </a:lnTo>
                  <a:lnTo>
                    <a:pt x="251" y="98"/>
                  </a:lnTo>
                  <a:lnTo>
                    <a:pt x="254" y="126"/>
                  </a:lnTo>
                  <a:lnTo>
                    <a:pt x="251" y="155"/>
                  </a:lnTo>
                  <a:lnTo>
                    <a:pt x="241" y="182"/>
                  </a:lnTo>
                  <a:lnTo>
                    <a:pt x="226" y="206"/>
                  </a:lnTo>
                  <a:lnTo>
                    <a:pt x="207" y="225"/>
                  </a:lnTo>
                  <a:lnTo>
                    <a:pt x="183" y="240"/>
                  </a:lnTo>
                  <a:lnTo>
                    <a:pt x="156" y="250"/>
                  </a:lnTo>
                  <a:lnTo>
                    <a:pt x="128" y="253"/>
                  </a:lnTo>
                  <a:lnTo>
                    <a:pt x="99" y="250"/>
                  </a:lnTo>
                  <a:lnTo>
                    <a:pt x="72" y="240"/>
                  </a:lnTo>
                  <a:lnTo>
                    <a:pt x="48" y="225"/>
                  </a:lnTo>
                  <a:lnTo>
                    <a:pt x="28" y="206"/>
                  </a:lnTo>
                  <a:lnTo>
                    <a:pt x="13" y="182"/>
                  </a:lnTo>
                  <a:lnTo>
                    <a:pt x="3" y="155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8" y="47"/>
                  </a:lnTo>
                  <a:lnTo>
                    <a:pt x="48" y="28"/>
                  </a:lnTo>
                  <a:lnTo>
                    <a:pt x="72" y="13"/>
                  </a:lnTo>
                  <a:lnTo>
                    <a:pt x="99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10299700" y="2165351"/>
              <a:ext cx="41275" cy="41275"/>
            </a:xfrm>
            <a:custGeom>
              <a:avLst/>
              <a:gdLst>
                <a:gd name="T0" fmla="*/ 141 w 282"/>
                <a:gd name="T1" fmla="*/ 62 h 282"/>
                <a:gd name="T2" fmla="*/ 120 w 282"/>
                <a:gd name="T3" fmla="*/ 65 h 282"/>
                <a:gd name="T4" fmla="*/ 101 w 282"/>
                <a:gd name="T5" fmla="*/ 73 h 282"/>
                <a:gd name="T6" fmla="*/ 84 w 282"/>
                <a:gd name="T7" fmla="*/ 85 h 282"/>
                <a:gd name="T8" fmla="*/ 71 w 282"/>
                <a:gd name="T9" fmla="*/ 102 h 282"/>
                <a:gd name="T10" fmla="*/ 64 w 282"/>
                <a:gd name="T11" fmla="*/ 120 h 282"/>
                <a:gd name="T12" fmla="*/ 61 w 282"/>
                <a:gd name="T13" fmla="*/ 142 h 282"/>
                <a:gd name="T14" fmla="*/ 64 w 282"/>
                <a:gd name="T15" fmla="*/ 162 h 282"/>
                <a:gd name="T16" fmla="*/ 71 w 282"/>
                <a:gd name="T17" fmla="*/ 181 h 282"/>
                <a:gd name="T18" fmla="*/ 84 w 282"/>
                <a:gd name="T19" fmla="*/ 198 h 282"/>
                <a:gd name="T20" fmla="*/ 101 w 282"/>
                <a:gd name="T21" fmla="*/ 210 h 282"/>
                <a:gd name="T22" fmla="*/ 120 w 282"/>
                <a:gd name="T23" fmla="*/ 218 h 282"/>
                <a:gd name="T24" fmla="*/ 141 w 282"/>
                <a:gd name="T25" fmla="*/ 221 h 282"/>
                <a:gd name="T26" fmla="*/ 162 w 282"/>
                <a:gd name="T27" fmla="*/ 218 h 282"/>
                <a:gd name="T28" fmla="*/ 180 w 282"/>
                <a:gd name="T29" fmla="*/ 210 h 282"/>
                <a:gd name="T30" fmla="*/ 197 w 282"/>
                <a:gd name="T31" fmla="*/ 198 h 282"/>
                <a:gd name="T32" fmla="*/ 210 w 282"/>
                <a:gd name="T33" fmla="*/ 181 h 282"/>
                <a:gd name="T34" fmla="*/ 217 w 282"/>
                <a:gd name="T35" fmla="*/ 162 h 282"/>
                <a:gd name="T36" fmla="*/ 220 w 282"/>
                <a:gd name="T37" fmla="*/ 142 h 282"/>
                <a:gd name="T38" fmla="*/ 217 w 282"/>
                <a:gd name="T39" fmla="*/ 120 h 282"/>
                <a:gd name="T40" fmla="*/ 210 w 282"/>
                <a:gd name="T41" fmla="*/ 102 h 282"/>
                <a:gd name="T42" fmla="*/ 197 w 282"/>
                <a:gd name="T43" fmla="*/ 85 h 282"/>
                <a:gd name="T44" fmla="*/ 180 w 282"/>
                <a:gd name="T45" fmla="*/ 73 h 282"/>
                <a:gd name="T46" fmla="*/ 162 w 282"/>
                <a:gd name="T47" fmla="*/ 65 h 282"/>
                <a:gd name="T48" fmla="*/ 141 w 282"/>
                <a:gd name="T49" fmla="*/ 62 h 282"/>
                <a:gd name="T50" fmla="*/ 141 w 282"/>
                <a:gd name="T51" fmla="*/ 0 h 282"/>
                <a:gd name="T52" fmla="*/ 170 w 282"/>
                <a:gd name="T53" fmla="*/ 4 h 282"/>
                <a:gd name="T54" fmla="*/ 196 w 282"/>
                <a:gd name="T55" fmla="*/ 12 h 282"/>
                <a:gd name="T56" fmla="*/ 219 w 282"/>
                <a:gd name="T57" fmla="*/ 25 h 282"/>
                <a:gd name="T58" fmla="*/ 241 w 282"/>
                <a:gd name="T59" fmla="*/ 42 h 282"/>
                <a:gd name="T60" fmla="*/ 257 w 282"/>
                <a:gd name="T61" fmla="*/ 63 h 282"/>
                <a:gd name="T62" fmla="*/ 271 w 282"/>
                <a:gd name="T63" fmla="*/ 87 h 282"/>
                <a:gd name="T64" fmla="*/ 279 w 282"/>
                <a:gd name="T65" fmla="*/ 113 h 282"/>
                <a:gd name="T66" fmla="*/ 282 w 282"/>
                <a:gd name="T67" fmla="*/ 142 h 282"/>
                <a:gd name="T68" fmla="*/ 279 w 282"/>
                <a:gd name="T69" fmla="*/ 170 h 282"/>
                <a:gd name="T70" fmla="*/ 271 w 282"/>
                <a:gd name="T71" fmla="*/ 195 h 282"/>
                <a:gd name="T72" fmla="*/ 257 w 282"/>
                <a:gd name="T73" fmla="*/ 220 h 282"/>
                <a:gd name="T74" fmla="*/ 241 w 282"/>
                <a:gd name="T75" fmla="*/ 241 h 282"/>
                <a:gd name="T76" fmla="*/ 219 w 282"/>
                <a:gd name="T77" fmla="*/ 258 h 282"/>
                <a:gd name="T78" fmla="*/ 196 w 282"/>
                <a:gd name="T79" fmla="*/ 271 h 282"/>
                <a:gd name="T80" fmla="*/ 170 w 282"/>
                <a:gd name="T81" fmla="*/ 279 h 282"/>
                <a:gd name="T82" fmla="*/ 141 w 282"/>
                <a:gd name="T83" fmla="*/ 282 h 282"/>
                <a:gd name="T84" fmla="*/ 112 w 282"/>
                <a:gd name="T85" fmla="*/ 279 h 282"/>
                <a:gd name="T86" fmla="*/ 85 w 282"/>
                <a:gd name="T87" fmla="*/ 271 h 282"/>
                <a:gd name="T88" fmla="*/ 62 w 282"/>
                <a:gd name="T89" fmla="*/ 258 h 282"/>
                <a:gd name="T90" fmla="*/ 41 w 282"/>
                <a:gd name="T91" fmla="*/ 241 h 282"/>
                <a:gd name="T92" fmla="*/ 24 w 282"/>
                <a:gd name="T93" fmla="*/ 220 h 282"/>
                <a:gd name="T94" fmla="*/ 11 w 282"/>
                <a:gd name="T95" fmla="*/ 195 h 282"/>
                <a:gd name="T96" fmla="*/ 2 w 282"/>
                <a:gd name="T97" fmla="*/ 170 h 282"/>
                <a:gd name="T98" fmla="*/ 0 w 282"/>
                <a:gd name="T99" fmla="*/ 142 h 282"/>
                <a:gd name="T100" fmla="*/ 2 w 282"/>
                <a:gd name="T101" fmla="*/ 113 h 282"/>
                <a:gd name="T102" fmla="*/ 11 w 282"/>
                <a:gd name="T103" fmla="*/ 87 h 282"/>
                <a:gd name="T104" fmla="*/ 24 w 282"/>
                <a:gd name="T105" fmla="*/ 63 h 282"/>
                <a:gd name="T106" fmla="*/ 41 w 282"/>
                <a:gd name="T107" fmla="*/ 42 h 282"/>
                <a:gd name="T108" fmla="*/ 62 w 282"/>
                <a:gd name="T109" fmla="*/ 25 h 282"/>
                <a:gd name="T110" fmla="*/ 85 w 282"/>
                <a:gd name="T111" fmla="*/ 12 h 282"/>
                <a:gd name="T112" fmla="*/ 112 w 282"/>
                <a:gd name="T113" fmla="*/ 4 h 282"/>
                <a:gd name="T114" fmla="*/ 141 w 282"/>
                <a:gd name="T11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" h="282">
                  <a:moveTo>
                    <a:pt x="141" y="62"/>
                  </a:moveTo>
                  <a:lnTo>
                    <a:pt x="120" y="65"/>
                  </a:lnTo>
                  <a:lnTo>
                    <a:pt x="101" y="73"/>
                  </a:lnTo>
                  <a:lnTo>
                    <a:pt x="84" y="85"/>
                  </a:lnTo>
                  <a:lnTo>
                    <a:pt x="71" y="102"/>
                  </a:lnTo>
                  <a:lnTo>
                    <a:pt x="64" y="120"/>
                  </a:lnTo>
                  <a:lnTo>
                    <a:pt x="61" y="142"/>
                  </a:lnTo>
                  <a:lnTo>
                    <a:pt x="64" y="162"/>
                  </a:lnTo>
                  <a:lnTo>
                    <a:pt x="71" y="181"/>
                  </a:lnTo>
                  <a:lnTo>
                    <a:pt x="84" y="198"/>
                  </a:lnTo>
                  <a:lnTo>
                    <a:pt x="101" y="210"/>
                  </a:lnTo>
                  <a:lnTo>
                    <a:pt x="120" y="218"/>
                  </a:lnTo>
                  <a:lnTo>
                    <a:pt x="141" y="221"/>
                  </a:lnTo>
                  <a:lnTo>
                    <a:pt x="162" y="218"/>
                  </a:lnTo>
                  <a:lnTo>
                    <a:pt x="180" y="210"/>
                  </a:lnTo>
                  <a:lnTo>
                    <a:pt x="197" y="198"/>
                  </a:lnTo>
                  <a:lnTo>
                    <a:pt x="210" y="181"/>
                  </a:lnTo>
                  <a:lnTo>
                    <a:pt x="217" y="162"/>
                  </a:lnTo>
                  <a:lnTo>
                    <a:pt x="220" y="142"/>
                  </a:lnTo>
                  <a:lnTo>
                    <a:pt x="217" y="120"/>
                  </a:lnTo>
                  <a:lnTo>
                    <a:pt x="210" y="102"/>
                  </a:lnTo>
                  <a:lnTo>
                    <a:pt x="197" y="85"/>
                  </a:lnTo>
                  <a:lnTo>
                    <a:pt x="180" y="73"/>
                  </a:lnTo>
                  <a:lnTo>
                    <a:pt x="162" y="65"/>
                  </a:lnTo>
                  <a:lnTo>
                    <a:pt x="141" y="62"/>
                  </a:lnTo>
                  <a:close/>
                  <a:moveTo>
                    <a:pt x="141" y="0"/>
                  </a:moveTo>
                  <a:lnTo>
                    <a:pt x="170" y="4"/>
                  </a:lnTo>
                  <a:lnTo>
                    <a:pt x="196" y="12"/>
                  </a:lnTo>
                  <a:lnTo>
                    <a:pt x="219" y="25"/>
                  </a:lnTo>
                  <a:lnTo>
                    <a:pt x="241" y="42"/>
                  </a:lnTo>
                  <a:lnTo>
                    <a:pt x="257" y="63"/>
                  </a:lnTo>
                  <a:lnTo>
                    <a:pt x="271" y="87"/>
                  </a:lnTo>
                  <a:lnTo>
                    <a:pt x="279" y="113"/>
                  </a:lnTo>
                  <a:lnTo>
                    <a:pt x="282" y="142"/>
                  </a:lnTo>
                  <a:lnTo>
                    <a:pt x="279" y="170"/>
                  </a:lnTo>
                  <a:lnTo>
                    <a:pt x="271" y="195"/>
                  </a:lnTo>
                  <a:lnTo>
                    <a:pt x="257" y="220"/>
                  </a:lnTo>
                  <a:lnTo>
                    <a:pt x="241" y="241"/>
                  </a:lnTo>
                  <a:lnTo>
                    <a:pt x="219" y="258"/>
                  </a:lnTo>
                  <a:lnTo>
                    <a:pt x="196" y="271"/>
                  </a:lnTo>
                  <a:lnTo>
                    <a:pt x="170" y="279"/>
                  </a:lnTo>
                  <a:lnTo>
                    <a:pt x="141" y="282"/>
                  </a:lnTo>
                  <a:lnTo>
                    <a:pt x="112" y="279"/>
                  </a:lnTo>
                  <a:lnTo>
                    <a:pt x="85" y="271"/>
                  </a:lnTo>
                  <a:lnTo>
                    <a:pt x="62" y="258"/>
                  </a:lnTo>
                  <a:lnTo>
                    <a:pt x="41" y="241"/>
                  </a:lnTo>
                  <a:lnTo>
                    <a:pt x="24" y="220"/>
                  </a:lnTo>
                  <a:lnTo>
                    <a:pt x="11" y="195"/>
                  </a:lnTo>
                  <a:lnTo>
                    <a:pt x="2" y="170"/>
                  </a:lnTo>
                  <a:lnTo>
                    <a:pt x="0" y="142"/>
                  </a:lnTo>
                  <a:lnTo>
                    <a:pt x="2" y="113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1" y="42"/>
                  </a:lnTo>
                  <a:lnTo>
                    <a:pt x="62" y="25"/>
                  </a:lnTo>
                  <a:lnTo>
                    <a:pt x="85" y="12"/>
                  </a:lnTo>
                  <a:lnTo>
                    <a:pt x="112" y="4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10169525" y="2132013"/>
              <a:ext cx="25400" cy="25400"/>
            </a:xfrm>
            <a:custGeom>
              <a:avLst/>
              <a:gdLst>
                <a:gd name="T0" fmla="*/ 88 w 176"/>
                <a:gd name="T1" fmla="*/ 62 h 177"/>
                <a:gd name="T2" fmla="*/ 78 w 176"/>
                <a:gd name="T3" fmla="*/ 64 h 177"/>
                <a:gd name="T4" fmla="*/ 69 w 176"/>
                <a:gd name="T5" fmla="*/ 69 h 177"/>
                <a:gd name="T6" fmla="*/ 63 w 176"/>
                <a:gd name="T7" fmla="*/ 78 h 177"/>
                <a:gd name="T8" fmla="*/ 61 w 176"/>
                <a:gd name="T9" fmla="*/ 89 h 177"/>
                <a:gd name="T10" fmla="*/ 63 w 176"/>
                <a:gd name="T11" fmla="*/ 100 h 177"/>
                <a:gd name="T12" fmla="*/ 69 w 176"/>
                <a:gd name="T13" fmla="*/ 108 h 177"/>
                <a:gd name="T14" fmla="*/ 78 w 176"/>
                <a:gd name="T15" fmla="*/ 114 h 177"/>
                <a:gd name="T16" fmla="*/ 88 w 176"/>
                <a:gd name="T17" fmla="*/ 116 h 177"/>
                <a:gd name="T18" fmla="*/ 99 w 176"/>
                <a:gd name="T19" fmla="*/ 114 h 177"/>
                <a:gd name="T20" fmla="*/ 107 w 176"/>
                <a:gd name="T21" fmla="*/ 108 h 177"/>
                <a:gd name="T22" fmla="*/ 113 w 176"/>
                <a:gd name="T23" fmla="*/ 100 h 177"/>
                <a:gd name="T24" fmla="*/ 115 w 176"/>
                <a:gd name="T25" fmla="*/ 89 h 177"/>
                <a:gd name="T26" fmla="*/ 113 w 176"/>
                <a:gd name="T27" fmla="*/ 78 h 177"/>
                <a:gd name="T28" fmla="*/ 107 w 176"/>
                <a:gd name="T29" fmla="*/ 69 h 177"/>
                <a:gd name="T30" fmla="*/ 99 w 176"/>
                <a:gd name="T31" fmla="*/ 64 h 177"/>
                <a:gd name="T32" fmla="*/ 88 w 176"/>
                <a:gd name="T33" fmla="*/ 62 h 177"/>
                <a:gd name="T34" fmla="*/ 88 w 176"/>
                <a:gd name="T35" fmla="*/ 0 h 177"/>
                <a:gd name="T36" fmla="*/ 112 w 176"/>
                <a:gd name="T37" fmla="*/ 4 h 177"/>
                <a:gd name="T38" fmla="*/ 132 w 176"/>
                <a:gd name="T39" fmla="*/ 13 h 177"/>
                <a:gd name="T40" fmla="*/ 150 w 176"/>
                <a:gd name="T41" fmla="*/ 26 h 177"/>
                <a:gd name="T42" fmla="*/ 165 w 176"/>
                <a:gd name="T43" fmla="*/ 45 h 177"/>
                <a:gd name="T44" fmla="*/ 173 w 176"/>
                <a:gd name="T45" fmla="*/ 65 h 177"/>
                <a:gd name="T46" fmla="*/ 176 w 176"/>
                <a:gd name="T47" fmla="*/ 89 h 177"/>
                <a:gd name="T48" fmla="*/ 173 w 176"/>
                <a:gd name="T49" fmla="*/ 113 h 177"/>
                <a:gd name="T50" fmla="*/ 165 w 176"/>
                <a:gd name="T51" fmla="*/ 133 h 177"/>
                <a:gd name="T52" fmla="*/ 150 w 176"/>
                <a:gd name="T53" fmla="*/ 151 h 177"/>
                <a:gd name="T54" fmla="*/ 132 w 176"/>
                <a:gd name="T55" fmla="*/ 165 h 177"/>
                <a:gd name="T56" fmla="*/ 112 w 176"/>
                <a:gd name="T57" fmla="*/ 174 h 177"/>
                <a:gd name="T58" fmla="*/ 88 w 176"/>
                <a:gd name="T59" fmla="*/ 177 h 177"/>
                <a:gd name="T60" fmla="*/ 65 w 176"/>
                <a:gd name="T61" fmla="*/ 174 h 177"/>
                <a:gd name="T62" fmla="*/ 44 w 176"/>
                <a:gd name="T63" fmla="*/ 165 h 177"/>
                <a:gd name="T64" fmla="*/ 26 w 176"/>
                <a:gd name="T65" fmla="*/ 151 h 177"/>
                <a:gd name="T66" fmla="*/ 12 w 176"/>
                <a:gd name="T67" fmla="*/ 133 h 177"/>
                <a:gd name="T68" fmla="*/ 2 w 176"/>
                <a:gd name="T69" fmla="*/ 113 h 177"/>
                <a:gd name="T70" fmla="*/ 0 w 176"/>
                <a:gd name="T71" fmla="*/ 89 h 177"/>
                <a:gd name="T72" fmla="*/ 2 w 176"/>
                <a:gd name="T73" fmla="*/ 65 h 177"/>
                <a:gd name="T74" fmla="*/ 12 w 176"/>
                <a:gd name="T75" fmla="*/ 45 h 177"/>
                <a:gd name="T76" fmla="*/ 26 w 176"/>
                <a:gd name="T77" fmla="*/ 26 h 177"/>
                <a:gd name="T78" fmla="*/ 44 w 176"/>
                <a:gd name="T79" fmla="*/ 13 h 177"/>
                <a:gd name="T80" fmla="*/ 65 w 176"/>
                <a:gd name="T81" fmla="*/ 4 h 177"/>
                <a:gd name="T82" fmla="*/ 88 w 176"/>
                <a:gd name="T8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7">
                  <a:moveTo>
                    <a:pt x="88" y="62"/>
                  </a:moveTo>
                  <a:lnTo>
                    <a:pt x="78" y="64"/>
                  </a:lnTo>
                  <a:lnTo>
                    <a:pt x="69" y="69"/>
                  </a:lnTo>
                  <a:lnTo>
                    <a:pt x="63" y="78"/>
                  </a:lnTo>
                  <a:lnTo>
                    <a:pt x="61" y="89"/>
                  </a:lnTo>
                  <a:lnTo>
                    <a:pt x="63" y="100"/>
                  </a:lnTo>
                  <a:lnTo>
                    <a:pt x="69" y="108"/>
                  </a:lnTo>
                  <a:lnTo>
                    <a:pt x="78" y="114"/>
                  </a:lnTo>
                  <a:lnTo>
                    <a:pt x="88" y="116"/>
                  </a:lnTo>
                  <a:lnTo>
                    <a:pt x="99" y="114"/>
                  </a:lnTo>
                  <a:lnTo>
                    <a:pt x="107" y="108"/>
                  </a:lnTo>
                  <a:lnTo>
                    <a:pt x="113" y="100"/>
                  </a:lnTo>
                  <a:lnTo>
                    <a:pt x="115" y="89"/>
                  </a:lnTo>
                  <a:lnTo>
                    <a:pt x="113" y="78"/>
                  </a:lnTo>
                  <a:lnTo>
                    <a:pt x="107" y="69"/>
                  </a:lnTo>
                  <a:lnTo>
                    <a:pt x="99" y="64"/>
                  </a:lnTo>
                  <a:lnTo>
                    <a:pt x="88" y="62"/>
                  </a:lnTo>
                  <a:close/>
                  <a:moveTo>
                    <a:pt x="88" y="0"/>
                  </a:moveTo>
                  <a:lnTo>
                    <a:pt x="112" y="4"/>
                  </a:lnTo>
                  <a:lnTo>
                    <a:pt x="132" y="13"/>
                  </a:lnTo>
                  <a:lnTo>
                    <a:pt x="150" y="26"/>
                  </a:lnTo>
                  <a:lnTo>
                    <a:pt x="165" y="45"/>
                  </a:lnTo>
                  <a:lnTo>
                    <a:pt x="173" y="65"/>
                  </a:lnTo>
                  <a:lnTo>
                    <a:pt x="176" y="89"/>
                  </a:lnTo>
                  <a:lnTo>
                    <a:pt x="173" y="113"/>
                  </a:lnTo>
                  <a:lnTo>
                    <a:pt x="165" y="133"/>
                  </a:lnTo>
                  <a:lnTo>
                    <a:pt x="150" y="151"/>
                  </a:lnTo>
                  <a:lnTo>
                    <a:pt x="132" y="165"/>
                  </a:lnTo>
                  <a:lnTo>
                    <a:pt x="112" y="174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6" y="151"/>
                  </a:lnTo>
                  <a:lnTo>
                    <a:pt x="12" y="133"/>
                  </a:lnTo>
                  <a:lnTo>
                    <a:pt x="2" y="113"/>
                  </a:lnTo>
                  <a:lnTo>
                    <a:pt x="0" y="89"/>
                  </a:lnTo>
                  <a:lnTo>
                    <a:pt x="2" y="65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5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10167938" y="2241551"/>
              <a:ext cx="36513" cy="38100"/>
            </a:xfrm>
            <a:custGeom>
              <a:avLst/>
              <a:gdLst>
                <a:gd name="T0" fmla="*/ 131 w 262"/>
                <a:gd name="T1" fmla="*/ 62 h 262"/>
                <a:gd name="T2" fmla="*/ 112 w 262"/>
                <a:gd name="T3" fmla="*/ 64 h 262"/>
                <a:gd name="T4" fmla="*/ 96 w 262"/>
                <a:gd name="T5" fmla="*/ 71 h 262"/>
                <a:gd name="T6" fmla="*/ 82 w 262"/>
                <a:gd name="T7" fmla="*/ 82 h 262"/>
                <a:gd name="T8" fmla="*/ 70 w 262"/>
                <a:gd name="T9" fmla="*/ 96 h 262"/>
                <a:gd name="T10" fmla="*/ 64 w 262"/>
                <a:gd name="T11" fmla="*/ 113 h 262"/>
                <a:gd name="T12" fmla="*/ 60 w 262"/>
                <a:gd name="T13" fmla="*/ 132 h 262"/>
                <a:gd name="T14" fmla="*/ 64 w 262"/>
                <a:gd name="T15" fmla="*/ 150 h 262"/>
                <a:gd name="T16" fmla="*/ 70 w 262"/>
                <a:gd name="T17" fmla="*/ 167 h 262"/>
                <a:gd name="T18" fmla="*/ 82 w 262"/>
                <a:gd name="T19" fmla="*/ 181 h 262"/>
                <a:gd name="T20" fmla="*/ 96 w 262"/>
                <a:gd name="T21" fmla="*/ 192 h 262"/>
                <a:gd name="T22" fmla="*/ 112 w 262"/>
                <a:gd name="T23" fmla="*/ 199 h 262"/>
                <a:gd name="T24" fmla="*/ 131 w 262"/>
                <a:gd name="T25" fmla="*/ 202 h 262"/>
                <a:gd name="T26" fmla="*/ 150 w 262"/>
                <a:gd name="T27" fmla="*/ 199 h 262"/>
                <a:gd name="T28" fmla="*/ 166 w 262"/>
                <a:gd name="T29" fmla="*/ 192 h 262"/>
                <a:gd name="T30" fmla="*/ 180 w 262"/>
                <a:gd name="T31" fmla="*/ 181 h 262"/>
                <a:gd name="T32" fmla="*/ 192 w 262"/>
                <a:gd name="T33" fmla="*/ 167 h 262"/>
                <a:gd name="T34" fmla="*/ 199 w 262"/>
                <a:gd name="T35" fmla="*/ 150 h 262"/>
                <a:gd name="T36" fmla="*/ 201 w 262"/>
                <a:gd name="T37" fmla="*/ 132 h 262"/>
                <a:gd name="T38" fmla="*/ 199 w 262"/>
                <a:gd name="T39" fmla="*/ 113 h 262"/>
                <a:gd name="T40" fmla="*/ 192 w 262"/>
                <a:gd name="T41" fmla="*/ 96 h 262"/>
                <a:gd name="T42" fmla="*/ 180 w 262"/>
                <a:gd name="T43" fmla="*/ 82 h 262"/>
                <a:gd name="T44" fmla="*/ 166 w 262"/>
                <a:gd name="T45" fmla="*/ 71 h 262"/>
                <a:gd name="T46" fmla="*/ 150 w 262"/>
                <a:gd name="T47" fmla="*/ 64 h 262"/>
                <a:gd name="T48" fmla="*/ 131 w 262"/>
                <a:gd name="T49" fmla="*/ 62 h 262"/>
                <a:gd name="T50" fmla="*/ 131 w 262"/>
                <a:gd name="T51" fmla="*/ 0 h 262"/>
                <a:gd name="T52" fmla="*/ 158 w 262"/>
                <a:gd name="T53" fmla="*/ 3 h 262"/>
                <a:gd name="T54" fmla="*/ 182 w 262"/>
                <a:gd name="T55" fmla="*/ 11 h 262"/>
                <a:gd name="T56" fmla="*/ 204 w 262"/>
                <a:gd name="T57" fmla="*/ 23 h 262"/>
                <a:gd name="T58" fmla="*/ 223 w 262"/>
                <a:gd name="T59" fmla="*/ 39 h 262"/>
                <a:gd name="T60" fmla="*/ 240 w 262"/>
                <a:gd name="T61" fmla="*/ 58 h 262"/>
                <a:gd name="T62" fmla="*/ 253 w 262"/>
                <a:gd name="T63" fmla="*/ 80 h 262"/>
                <a:gd name="T64" fmla="*/ 260 w 262"/>
                <a:gd name="T65" fmla="*/ 105 h 262"/>
                <a:gd name="T66" fmla="*/ 262 w 262"/>
                <a:gd name="T67" fmla="*/ 132 h 262"/>
                <a:gd name="T68" fmla="*/ 260 w 262"/>
                <a:gd name="T69" fmla="*/ 158 h 262"/>
                <a:gd name="T70" fmla="*/ 253 w 262"/>
                <a:gd name="T71" fmla="*/ 182 h 262"/>
                <a:gd name="T72" fmla="*/ 240 w 262"/>
                <a:gd name="T73" fmla="*/ 205 h 262"/>
                <a:gd name="T74" fmla="*/ 223 w 262"/>
                <a:gd name="T75" fmla="*/ 224 h 262"/>
                <a:gd name="T76" fmla="*/ 204 w 262"/>
                <a:gd name="T77" fmla="*/ 241 h 262"/>
                <a:gd name="T78" fmla="*/ 182 w 262"/>
                <a:gd name="T79" fmla="*/ 252 h 262"/>
                <a:gd name="T80" fmla="*/ 158 w 262"/>
                <a:gd name="T81" fmla="*/ 260 h 262"/>
                <a:gd name="T82" fmla="*/ 131 w 262"/>
                <a:gd name="T83" fmla="*/ 262 h 262"/>
                <a:gd name="T84" fmla="*/ 105 w 262"/>
                <a:gd name="T85" fmla="*/ 260 h 262"/>
                <a:gd name="T86" fmla="*/ 80 w 262"/>
                <a:gd name="T87" fmla="*/ 252 h 262"/>
                <a:gd name="T88" fmla="*/ 57 w 262"/>
                <a:gd name="T89" fmla="*/ 241 h 262"/>
                <a:gd name="T90" fmla="*/ 38 w 262"/>
                <a:gd name="T91" fmla="*/ 224 h 262"/>
                <a:gd name="T92" fmla="*/ 23 w 262"/>
                <a:gd name="T93" fmla="*/ 205 h 262"/>
                <a:gd name="T94" fmla="*/ 10 w 262"/>
                <a:gd name="T95" fmla="*/ 182 h 262"/>
                <a:gd name="T96" fmla="*/ 2 w 262"/>
                <a:gd name="T97" fmla="*/ 158 h 262"/>
                <a:gd name="T98" fmla="*/ 0 w 262"/>
                <a:gd name="T99" fmla="*/ 132 h 262"/>
                <a:gd name="T100" fmla="*/ 2 w 262"/>
                <a:gd name="T101" fmla="*/ 105 h 262"/>
                <a:gd name="T102" fmla="*/ 10 w 262"/>
                <a:gd name="T103" fmla="*/ 80 h 262"/>
                <a:gd name="T104" fmla="*/ 23 w 262"/>
                <a:gd name="T105" fmla="*/ 58 h 262"/>
                <a:gd name="T106" fmla="*/ 38 w 262"/>
                <a:gd name="T107" fmla="*/ 39 h 262"/>
                <a:gd name="T108" fmla="*/ 57 w 262"/>
                <a:gd name="T109" fmla="*/ 23 h 262"/>
                <a:gd name="T110" fmla="*/ 80 w 262"/>
                <a:gd name="T111" fmla="*/ 11 h 262"/>
                <a:gd name="T112" fmla="*/ 105 w 262"/>
                <a:gd name="T113" fmla="*/ 3 h 262"/>
                <a:gd name="T114" fmla="*/ 131 w 262"/>
                <a:gd name="T1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" h="262">
                  <a:moveTo>
                    <a:pt x="131" y="62"/>
                  </a:moveTo>
                  <a:lnTo>
                    <a:pt x="112" y="64"/>
                  </a:lnTo>
                  <a:lnTo>
                    <a:pt x="96" y="71"/>
                  </a:lnTo>
                  <a:lnTo>
                    <a:pt x="82" y="82"/>
                  </a:lnTo>
                  <a:lnTo>
                    <a:pt x="70" y="96"/>
                  </a:lnTo>
                  <a:lnTo>
                    <a:pt x="64" y="113"/>
                  </a:lnTo>
                  <a:lnTo>
                    <a:pt x="60" y="132"/>
                  </a:lnTo>
                  <a:lnTo>
                    <a:pt x="64" y="150"/>
                  </a:lnTo>
                  <a:lnTo>
                    <a:pt x="70" y="167"/>
                  </a:lnTo>
                  <a:lnTo>
                    <a:pt x="82" y="181"/>
                  </a:lnTo>
                  <a:lnTo>
                    <a:pt x="96" y="192"/>
                  </a:lnTo>
                  <a:lnTo>
                    <a:pt x="112" y="199"/>
                  </a:lnTo>
                  <a:lnTo>
                    <a:pt x="131" y="202"/>
                  </a:lnTo>
                  <a:lnTo>
                    <a:pt x="150" y="199"/>
                  </a:lnTo>
                  <a:lnTo>
                    <a:pt x="166" y="192"/>
                  </a:lnTo>
                  <a:lnTo>
                    <a:pt x="180" y="181"/>
                  </a:lnTo>
                  <a:lnTo>
                    <a:pt x="192" y="167"/>
                  </a:lnTo>
                  <a:lnTo>
                    <a:pt x="199" y="150"/>
                  </a:lnTo>
                  <a:lnTo>
                    <a:pt x="201" y="132"/>
                  </a:lnTo>
                  <a:lnTo>
                    <a:pt x="199" y="113"/>
                  </a:lnTo>
                  <a:lnTo>
                    <a:pt x="192" y="96"/>
                  </a:lnTo>
                  <a:lnTo>
                    <a:pt x="180" y="82"/>
                  </a:lnTo>
                  <a:lnTo>
                    <a:pt x="166" y="71"/>
                  </a:lnTo>
                  <a:lnTo>
                    <a:pt x="150" y="64"/>
                  </a:lnTo>
                  <a:lnTo>
                    <a:pt x="131" y="62"/>
                  </a:lnTo>
                  <a:close/>
                  <a:moveTo>
                    <a:pt x="131" y="0"/>
                  </a:moveTo>
                  <a:lnTo>
                    <a:pt x="158" y="3"/>
                  </a:lnTo>
                  <a:lnTo>
                    <a:pt x="182" y="11"/>
                  </a:lnTo>
                  <a:lnTo>
                    <a:pt x="204" y="23"/>
                  </a:lnTo>
                  <a:lnTo>
                    <a:pt x="223" y="39"/>
                  </a:lnTo>
                  <a:lnTo>
                    <a:pt x="240" y="58"/>
                  </a:lnTo>
                  <a:lnTo>
                    <a:pt x="253" y="80"/>
                  </a:lnTo>
                  <a:lnTo>
                    <a:pt x="260" y="105"/>
                  </a:lnTo>
                  <a:lnTo>
                    <a:pt x="262" y="132"/>
                  </a:lnTo>
                  <a:lnTo>
                    <a:pt x="260" y="158"/>
                  </a:lnTo>
                  <a:lnTo>
                    <a:pt x="253" y="182"/>
                  </a:lnTo>
                  <a:lnTo>
                    <a:pt x="240" y="205"/>
                  </a:lnTo>
                  <a:lnTo>
                    <a:pt x="223" y="224"/>
                  </a:lnTo>
                  <a:lnTo>
                    <a:pt x="204" y="241"/>
                  </a:lnTo>
                  <a:lnTo>
                    <a:pt x="182" y="252"/>
                  </a:lnTo>
                  <a:lnTo>
                    <a:pt x="158" y="260"/>
                  </a:lnTo>
                  <a:lnTo>
                    <a:pt x="131" y="262"/>
                  </a:lnTo>
                  <a:lnTo>
                    <a:pt x="105" y="260"/>
                  </a:lnTo>
                  <a:lnTo>
                    <a:pt x="80" y="252"/>
                  </a:lnTo>
                  <a:lnTo>
                    <a:pt x="57" y="241"/>
                  </a:lnTo>
                  <a:lnTo>
                    <a:pt x="38" y="224"/>
                  </a:lnTo>
                  <a:lnTo>
                    <a:pt x="23" y="205"/>
                  </a:lnTo>
                  <a:lnTo>
                    <a:pt x="10" y="182"/>
                  </a:lnTo>
                  <a:lnTo>
                    <a:pt x="2" y="158"/>
                  </a:lnTo>
                  <a:lnTo>
                    <a:pt x="0" y="132"/>
                  </a:lnTo>
                  <a:lnTo>
                    <a:pt x="2" y="105"/>
                  </a:lnTo>
                  <a:lnTo>
                    <a:pt x="10" y="80"/>
                  </a:lnTo>
                  <a:lnTo>
                    <a:pt x="23" y="58"/>
                  </a:lnTo>
                  <a:lnTo>
                    <a:pt x="38" y="39"/>
                  </a:lnTo>
                  <a:lnTo>
                    <a:pt x="57" y="23"/>
                  </a:lnTo>
                  <a:lnTo>
                    <a:pt x="80" y="11"/>
                  </a:lnTo>
                  <a:lnTo>
                    <a:pt x="105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10434638" y="2111376"/>
              <a:ext cx="85725" cy="49213"/>
            </a:xfrm>
            <a:custGeom>
              <a:avLst/>
              <a:gdLst>
                <a:gd name="T0" fmla="*/ 400 w 594"/>
                <a:gd name="T1" fmla="*/ 64 h 340"/>
                <a:gd name="T2" fmla="*/ 357 w 594"/>
                <a:gd name="T3" fmla="*/ 85 h 340"/>
                <a:gd name="T4" fmla="*/ 327 w 594"/>
                <a:gd name="T5" fmla="*/ 122 h 340"/>
                <a:gd name="T6" fmla="*/ 316 w 594"/>
                <a:gd name="T7" fmla="*/ 169 h 340"/>
                <a:gd name="T8" fmla="*/ 327 w 594"/>
                <a:gd name="T9" fmla="*/ 218 h 340"/>
                <a:gd name="T10" fmla="*/ 357 w 594"/>
                <a:gd name="T11" fmla="*/ 254 h 340"/>
                <a:gd name="T12" fmla="*/ 400 w 594"/>
                <a:gd name="T13" fmla="*/ 275 h 340"/>
                <a:gd name="T14" fmla="*/ 450 w 594"/>
                <a:gd name="T15" fmla="*/ 275 h 340"/>
                <a:gd name="T16" fmla="*/ 493 w 594"/>
                <a:gd name="T17" fmla="*/ 254 h 340"/>
                <a:gd name="T18" fmla="*/ 522 w 594"/>
                <a:gd name="T19" fmla="*/ 218 h 340"/>
                <a:gd name="T20" fmla="*/ 533 w 594"/>
                <a:gd name="T21" fmla="*/ 169 h 340"/>
                <a:gd name="T22" fmla="*/ 522 w 594"/>
                <a:gd name="T23" fmla="*/ 122 h 340"/>
                <a:gd name="T24" fmla="*/ 493 w 594"/>
                <a:gd name="T25" fmla="*/ 85 h 340"/>
                <a:gd name="T26" fmla="*/ 450 w 594"/>
                <a:gd name="T27" fmla="*/ 64 h 340"/>
                <a:gd name="T28" fmla="*/ 425 w 594"/>
                <a:gd name="T29" fmla="*/ 0 h 340"/>
                <a:gd name="T30" fmla="*/ 483 w 594"/>
                <a:gd name="T31" fmla="*/ 11 h 340"/>
                <a:gd name="T32" fmla="*/ 534 w 594"/>
                <a:gd name="T33" fmla="*/ 40 h 340"/>
                <a:gd name="T34" fmla="*/ 571 w 594"/>
                <a:gd name="T35" fmla="*/ 84 h 340"/>
                <a:gd name="T36" fmla="*/ 591 w 594"/>
                <a:gd name="T37" fmla="*/ 139 h 340"/>
                <a:gd name="T38" fmla="*/ 591 w 594"/>
                <a:gd name="T39" fmla="*/ 201 h 340"/>
                <a:gd name="T40" fmla="*/ 571 w 594"/>
                <a:gd name="T41" fmla="*/ 256 h 340"/>
                <a:gd name="T42" fmla="*/ 534 w 594"/>
                <a:gd name="T43" fmla="*/ 300 h 340"/>
                <a:gd name="T44" fmla="*/ 483 w 594"/>
                <a:gd name="T45" fmla="*/ 329 h 340"/>
                <a:gd name="T46" fmla="*/ 425 w 594"/>
                <a:gd name="T47" fmla="*/ 340 h 340"/>
                <a:gd name="T48" fmla="*/ 365 w 594"/>
                <a:gd name="T49" fmla="*/ 329 h 340"/>
                <a:gd name="T50" fmla="*/ 316 w 594"/>
                <a:gd name="T51" fmla="*/ 300 h 340"/>
                <a:gd name="T52" fmla="*/ 278 w 594"/>
                <a:gd name="T53" fmla="*/ 256 h 340"/>
                <a:gd name="T54" fmla="*/ 257 w 594"/>
                <a:gd name="T55" fmla="*/ 201 h 340"/>
                <a:gd name="T56" fmla="*/ 19 w 594"/>
                <a:gd name="T57" fmla="*/ 197 h 340"/>
                <a:gd name="T58" fmla="*/ 2 w 594"/>
                <a:gd name="T59" fmla="*/ 181 h 340"/>
                <a:gd name="T60" fmla="*/ 2 w 594"/>
                <a:gd name="T61" fmla="*/ 157 h 340"/>
                <a:gd name="T62" fmla="*/ 19 w 594"/>
                <a:gd name="T63" fmla="*/ 141 h 340"/>
                <a:gd name="T64" fmla="*/ 257 w 594"/>
                <a:gd name="T65" fmla="*/ 139 h 340"/>
                <a:gd name="T66" fmla="*/ 278 w 594"/>
                <a:gd name="T67" fmla="*/ 84 h 340"/>
                <a:gd name="T68" fmla="*/ 316 w 594"/>
                <a:gd name="T69" fmla="*/ 40 h 340"/>
                <a:gd name="T70" fmla="*/ 365 w 594"/>
                <a:gd name="T71" fmla="*/ 11 h 340"/>
                <a:gd name="T72" fmla="*/ 425 w 594"/>
                <a:gd name="T7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4" h="340">
                  <a:moveTo>
                    <a:pt x="425" y="62"/>
                  </a:moveTo>
                  <a:lnTo>
                    <a:pt x="400" y="64"/>
                  </a:lnTo>
                  <a:lnTo>
                    <a:pt x="376" y="72"/>
                  </a:lnTo>
                  <a:lnTo>
                    <a:pt x="357" y="85"/>
                  </a:lnTo>
                  <a:lnTo>
                    <a:pt x="340" y="103"/>
                  </a:lnTo>
                  <a:lnTo>
                    <a:pt x="327" y="122"/>
                  </a:lnTo>
                  <a:lnTo>
                    <a:pt x="319" y="145"/>
                  </a:lnTo>
                  <a:lnTo>
                    <a:pt x="316" y="169"/>
                  </a:lnTo>
                  <a:lnTo>
                    <a:pt x="319" y="194"/>
                  </a:lnTo>
                  <a:lnTo>
                    <a:pt x="327" y="218"/>
                  </a:lnTo>
                  <a:lnTo>
                    <a:pt x="340" y="237"/>
                  </a:lnTo>
                  <a:lnTo>
                    <a:pt x="357" y="254"/>
                  </a:lnTo>
                  <a:lnTo>
                    <a:pt x="376" y="267"/>
                  </a:lnTo>
                  <a:lnTo>
                    <a:pt x="400" y="275"/>
                  </a:lnTo>
                  <a:lnTo>
                    <a:pt x="425" y="278"/>
                  </a:lnTo>
                  <a:lnTo>
                    <a:pt x="450" y="275"/>
                  </a:lnTo>
                  <a:lnTo>
                    <a:pt x="472" y="267"/>
                  </a:lnTo>
                  <a:lnTo>
                    <a:pt x="493" y="254"/>
                  </a:lnTo>
                  <a:lnTo>
                    <a:pt x="509" y="237"/>
                  </a:lnTo>
                  <a:lnTo>
                    <a:pt x="522" y="218"/>
                  </a:lnTo>
                  <a:lnTo>
                    <a:pt x="531" y="194"/>
                  </a:lnTo>
                  <a:lnTo>
                    <a:pt x="533" y="169"/>
                  </a:lnTo>
                  <a:lnTo>
                    <a:pt x="531" y="145"/>
                  </a:lnTo>
                  <a:lnTo>
                    <a:pt x="522" y="122"/>
                  </a:lnTo>
                  <a:lnTo>
                    <a:pt x="509" y="103"/>
                  </a:lnTo>
                  <a:lnTo>
                    <a:pt x="493" y="85"/>
                  </a:lnTo>
                  <a:lnTo>
                    <a:pt x="472" y="72"/>
                  </a:lnTo>
                  <a:lnTo>
                    <a:pt x="450" y="64"/>
                  </a:lnTo>
                  <a:lnTo>
                    <a:pt x="425" y="62"/>
                  </a:lnTo>
                  <a:close/>
                  <a:moveTo>
                    <a:pt x="425" y="0"/>
                  </a:moveTo>
                  <a:lnTo>
                    <a:pt x="455" y="3"/>
                  </a:lnTo>
                  <a:lnTo>
                    <a:pt x="483" y="11"/>
                  </a:lnTo>
                  <a:lnTo>
                    <a:pt x="510" y="24"/>
                  </a:lnTo>
                  <a:lnTo>
                    <a:pt x="534" y="40"/>
                  </a:lnTo>
                  <a:lnTo>
                    <a:pt x="555" y="60"/>
                  </a:lnTo>
                  <a:lnTo>
                    <a:pt x="571" y="84"/>
                  </a:lnTo>
                  <a:lnTo>
                    <a:pt x="584" y="111"/>
                  </a:lnTo>
                  <a:lnTo>
                    <a:pt x="591" y="139"/>
                  </a:lnTo>
                  <a:lnTo>
                    <a:pt x="594" y="169"/>
                  </a:lnTo>
                  <a:lnTo>
                    <a:pt x="591" y="201"/>
                  </a:lnTo>
                  <a:lnTo>
                    <a:pt x="584" y="229"/>
                  </a:lnTo>
                  <a:lnTo>
                    <a:pt x="571" y="256"/>
                  </a:lnTo>
                  <a:lnTo>
                    <a:pt x="555" y="279"/>
                  </a:lnTo>
                  <a:lnTo>
                    <a:pt x="534" y="300"/>
                  </a:lnTo>
                  <a:lnTo>
                    <a:pt x="510" y="316"/>
                  </a:lnTo>
                  <a:lnTo>
                    <a:pt x="483" y="329"/>
                  </a:lnTo>
                  <a:lnTo>
                    <a:pt x="455" y="336"/>
                  </a:lnTo>
                  <a:lnTo>
                    <a:pt x="425" y="340"/>
                  </a:lnTo>
                  <a:lnTo>
                    <a:pt x="394" y="336"/>
                  </a:lnTo>
                  <a:lnTo>
                    <a:pt x="365" y="329"/>
                  </a:lnTo>
                  <a:lnTo>
                    <a:pt x="338" y="316"/>
                  </a:lnTo>
                  <a:lnTo>
                    <a:pt x="316" y="300"/>
                  </a:lnTo>
                  <a:lnTo>
                    <a:pt x="295" y="279"/>
                  </a:lnTo>
                  <a:lnTo>
                    <a:pt x="278" y="256"/>
                  </a:lnTo>
                  <a:lnTo>
                    <a:pt x="265" y="229"/>
                  </a:lnTo>
                  <a:lnTo>
                    <a:pt x="257" y="201"/>
                  </a:lnTo>
                  <a:lnTo>
                    <a:pt x="31" y="201"/>
                  </a:lnTo>
                  <a:lnTo>
                    <a:pt x="19" y="197"/>
                  </a:lnTo>
                  <a:lnTo>
                    <a:pt x="9" y="191"/>
                  </a:lnTo>
                  <a:lnTo>
                    <a:pt x="2" y="181"/>
                  </a:lnTo>
                  <a:lnTo>
                    <a:pt x="0" y="169"/>
                  </a:lnTo>
                  <a:lnTo>
                    <a:pt x="2" y="157"/>
                  </a:lnTo>
                  <a:lnTo>
                    <a:pt x="9" y="148"/>
                  </a:lnTo>
                  <a:lnTo>
                    <a:pt x="19" y="141"/>
                  </a:lnTo>
                  <a:lnTo>
                    <a:pt x="31" y="139"/>
                  </a:lnTo>
                  <a:lnTo>
                    <a:pt x="257" y="139"/>
                  </a:lnTo>
                  <a:lnTo>
                    <a:pt x="265" y="110"/>
                  </a:lnTo>
                  <a:lnTo>
                    <a:pt x="278" y="84"/>
                  </a:lnTo>
                  <a:lnTo>
                    <a:pt x="295" y="60"/>
                  </a:lnTo>
                  <a:lnTo>
                    <a:pt x="316" y="40"/>
                  </a:lnTo>
                  <a:lnTo>
                    <a:pt x="338" y="24"/>
                  </a:lnTo>
                  <a:lnTo>
                    <a:pt x="365" y="11"/>
                  </a:lnTo>
                  <a:lnTo>
                    <a:pt x="394" y="3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10388600" y="2200276"/>
              <a:ext cx="52388" cy="34925"/>
            </a:xfrm>
            <a:custGeom>
              <a:avLst/>
              <a:gdLst>
                <a:gd name="T0" fmla="*/ 237 w 359"/>
                <a:gd name="T1" fmla="*/ 61 h 242"/>
                <a:gd name="T2" fmla="*/ 218 w 359"/>
                <a:gd name="T3" fmla="*/ 64 h 242"/>
                <a:gd name="T4" fmla="*/ 201 w 359"/>
                <a:gd name="T5" fmla="*/ 72 h 242"/>
                <a:gd name="T6" fmla="*/ 188 w 359"/>
                <a:gd name="T7" fmla="*/ 86 h 242"/>
                <a:gd name="T8" fmla="*/ 179 w 359"/>
                <a:gd name="T9" fmla="*/ 102 h 242"/>
                <a:gd name="T10" fmla="*/ 176 w 359"/>
                <a:gd name="T11" fmla="*/ 122 h 242"/>
                <a:gd name="T12" fmla="*/ 179 w 359"/>
                <a:gd name="T13" fmla="*/ 140 h 242"/>
                <a:gd name="T14" fmla="*/ 188 w 359"/>
                <a:gd name="T15" fmla="*/ 157 h 242"/>
                <a:gd name="T16" fmla="*/ 201 w 359"/>
                <a:gd name="T17" fmla="*/ 170 h 242"/>
                <a:gd name="T18" fmla="*/ 218 w 359"/>
                <a:gd name="T19" fmla="*/ 179 h 242"/>
                <a:gd name="T20" fmla="*/ 237 w 359"/>
                <a:gd name="T21" fmla="*/ 182 h 242"/>
                <a:gd name="T22" fmla="*/ 256 w 359"/>
                <a:gd name="T23" fmla="*/ 179 h 242"/>
                <a:gd name="T24" fmla="*/ 273 w 359"/>
                <a:gd name="T25" fmla="*/ 170 h 242"/>
                <a:gd name="T26" fmla="*/ 286 w 359"/>
                <a:gd name="T27" fmla="*/ 157 h 242"/>
                <a:gd name="T28" fmla="*/ 295 w 359"/>
                <a:gd name="T29" fmla="*/ 140 h 242"/>
                <a:gd name="T30" fmla="*/ 298 w 359"/>
                <a:gd name="T31" fmla="*/ 122 h 242"/>
                <a:gd name="T32" fmla="*/ 295 w 359"/>
                <a:gd name="T33" fmla="*/ 102 h 242"/>
                <a:gd name="T34" fmla="*/ 286 w 359"/>
                <a:gd name="T35" fmla="*/ 86 h 242"/>
                <a:gd name="T36" fmla="*/ 273 w 359"/>
                <a:gd name="T37" fmla="*/ 72 h 242"/>
                <a:gd name="T38" fmla="*/ 256 w 359"/>
                <a:gd name="T39" fmla="*/ 64 h 242"/>
                <a:gd name="T40" fmla="*/ 237 w 359"/>
                <a:gd name="T41" fmla="*/ 61 h 242"/>
                <a:gd name="T42" fmla="*/ 237 w 359"/>
                <a:gd name="T43" fmla="*/ 0 h 242"/>
                <a:gd name="T44" fmla="*/ 265 w 359"/>
                <a:gd name="T45" fmla="*/ 3 h 242"/>
                <a:gd name="T46" fmla="*/ 291 w 359"/>
                <a:gd name="T47" fmla="*/ 12 h 242"/>
                <a:gd name="T48" fmla="*/ 313 w 359"/>
                <a:gd name="T49" fmla="*/ 27 h 242"/>
                <a:gd name="T50" fmla="*/ 332 w 359"/>
                <a:gd name="T51" fmla="*/ 45 h 242"/>
                <a:gd name="T52" fmla="*/ 347 w 359"/>
                <a:gd name="T53" fmla="*/ 68 h 242"/>
                <a:gd name="T54" fmla="*/ 356 w 359"/>
                <a:gd name="T55" fmla="*/ 94 h 242"/>
                <a:gd name="T56" fmla="*/ 359 w 359"/>
                <a:gd name="T57" fmla="*/ 122 h 242"/>
                <a:gd name="T58" fmla="*/ 356 w 359"/>
                <a:gd name="T59" fmla="*/ 150 h 242"/>
                <a:gd name="T60" fmla="*/ 347 w 359"/>
                <a:gd name="T61" fmla="*/ 175 h 242"/>
                <a:gd name="T62" fmla="*/ 332 w 359"/>
                <a:gd name="T63" fmla="*/ 197 h 242"/>
                <a:gd name="T64" fmla="*/ 313 w 359"/>
                <a:gd name="T65" fmla="*/ 217 h 242"/>
                <a:gd name="T66" fmla="*/ 291 w 359"/>
                <a:gd name="T67" fmla="*/ 231 h 242"/>
                <a:gd name="T68" fmla="*/ 265 w 359"/>
                <a:gd name="T69" fmla="*/ 239 h 242"/>
                <a:gd name="T70" fmla="*/ 237 w 359"/>
                <a:gd name="T71" fmla="*/ 242 h 242"/>
                <a:gd name="T72" fmla="*/ 210 w 359"/>
                <a:gd name="T73" fmla="*/ 240 h 242"/>
                <a:gd name="T74" fmla="*/ 185 w 359"/>
                <a:gd name="T75" fmla="*/ 231 h 242"/>
                <a:gd name="T76" fmla="*/ 162 w 359"/>
                <a:gd name="T77" fmla="*/ 217 h 242"/>
                <a:gd name="T78" fmla="*/ 144 w 359"/>
                <a:gd name="T79" fmla="*/ 198 h 242"/>
                <a:gd name="T80" fmla="*/ 129 w 359"/>
                <a:gd name="T81" fmla="*/ 177 h 242"/>
                <a:gd name="T82" fmla="*/ 119 w 359"/>
                <a:gd name="T83" fmla="*/ 152 h 242"/>
                <a:gd name="T84" fmla="*/ 30 w 359"/>
                <a:gd name="T85" fmla="*/ 152 h 242"/>
                <a:gd name="T86" fmla="*/ 18 w 359"/>
                <a:gd name="T87" fmla="*/ 150 h 242"/>
                <a:gd name="T88" fmla="*/ 9 w 359"/>
                <a:gd name="T89" fmla="*/ 143 h 242"/>
                <a:gd name="T90" fmla="*/ 2 w 359"/>
                <a:gd name="T91" fmla="*/ 134 h 242"/>
                <a:gd name="T92" fmla="*/ 0 w 359"/>
                <a:gd name="T93" fmla="*/ 122 h 242"/>
                <a:gd name="T94" fmla="*/ 2 w 359"/>
                <a:gd name="T95" fmla="*/ 110 h 242"/>
                <a:gd name="T96" fmla="*/ 9 w 359"/>
                <a:gd name="T97" fmla="*/ 100 h 242"/>
                <a:gd name="T98" fmla="*/ 18 w 359"/>
                <a:gd name="T99" fmla="*/ 94 h 242"/>
                <a:gd name="T100" fmla="*/ 30 w 359"/>
                <a:gd name="T101" fmla="*/ 90 h 242"/>
                <a:gd name="T102" fmla="*/ 119 w 359"/>
                <a:gd name="T103" fmla="*/ 90 h 242"/>
                <a:gd name="T104" fmla="*/ 129 w 359"/>
                <a:gd name="T105" fmla="*/ 66 h 242"/>
                <a:gd name="T106" fmla="*/ 144 w 359"/>
                <a:gd name="T107" fmla="*/ 44 h 242"/>
                <a:gd name="T108" fmla="*/ 162 w 359"/>
                <a:gd name="T109" fmla="*/ 26 h 242"/>
                <a:gd name="T110" fmla="*/ 185 w 359"/>
                <a:gd name="T111" fmla="*/ 12 h 242"/>
                <a:gd name="T112" fmla="*/ 210 w 359"/>
                <a:gd name="T113" fmla="*/ 3 h 242"/>
                <a:gd name="T114" fmla="*/ 237 w 359"/>
                <a:gd name="T1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9" h="242">
                  <a:moveTo>
                    <a:pt x="237" y="61"/>
                  </a:moveTo>
                  <a:lnTo>
                    <a:pt x="218" y="64"/>
                  </a:lnTo>
                  <a:lnTo>
                    <a:pt x="201" y="72"/>
                  </a:lnTo>
                  <a:lnTo>
                    <a:pt x="188" y="86"/>
                  </a:lnTo>
                  <a:lnTo>
                    <a:pt x="179" y="102"/>
                  </a:lnTo>
                  <a:lnTo>
                    <a:pt x="176" y="122"/>
                  </a:lnTo>
                  <a:lnTo>
                    <a:pt x="179" y="140"/>
                  </a:lnTo>
                  <a:lnTo>
                    <a:pt x="188" y="157"/>
                  </a:lnTo>
                  <a:lnTo>
                    <a:pt x="201" y="170"/>
                  </a:lnTo>
                  <a:lnTo>
                    <a:pt x="218" y="179"/>
                  </a:lnTo>
                  <a:lnTo>
                    <a:pt x="237" y="182"/>
                  </a:lnTo>
                  <a:lnTo>
                    <a:pt x="256" y="179"/>
                  </a:lnTo>
                  <a:lnTo>
                    <a:pt x="273" y="170"/>
                  </a:lnTo>
                  <a:lnTo>
                    <a:pt x="286" y="157"/>
                  </a:lnTo>
                  <a:lnTo>
                    <a:pt x="295" y="140"/>
                  </a:lnTo>
                  <a:lnTo>
                    <a:pt x="298" y="122"/>
                  </a:lnTo>
                  <a:lnTo>
                    <a:pt x="295" y="102"/>
                  </a:lnTo>
                  <a:lnTo>
                    <a:pt x="286" y="86"/>
                  </a:lnTo>
                  <a:lnTo>
                    <a:pt x="273" y="72"/>
                  </a:lnTo>
                  <a:lnTo>
                    <a:pt x="256" y="64"/>
                  </a:lnTo>
                  <a:lnTo>
                    <a:pt x="237" y="61"/>
                  </a:lnTo>
                  <a:close/>
                  <a:moveTo>
                    <a:pt x="237" y="0"/>
                  </a:moveTo>
                  <a:lnTo>
                    <a:pt x="265" y="3"/>
                  </a:lnTo>
                  <a:lnTo>
                    <a:pt x="291" y="12"/>
                  </a:lnTo>
                  <a:lnTo>
                    <a:pt x="313" y="27"/>
                  </a:lnTo>
                  <a:lnTo>
                    <a:pt x="332" y="45"/>
                  </a:lnTo>
                  <a:lnTo>
                    <a:pt x="347" y="68"/>
                  </a:lnTo>
                  <a:lnTo>
                    <a:pt x="356" y="94"/>
                  </a:lnTo>
                  <a:lnTo>
                    <a:pt x="359" y="122"/>
                  </a:lnTo>
                  <a:lnTo>
                    <a:pt x="356" y="150"/>
                  </a:lnTo>
                  <a:lnTo>
                    <a:pt x="347" y="175"/>
                  </a:lnTo>
                  <a:lnTo>
                    <a:pt x="332" y="197"/>
                  </a:lnTo>
                  <a:lnTo>
                    <a:pt x="313" y="217"/>
                  </a:lnTo>
                  <a:lnTo>
                    <a:pt x="291" y="231"/>
                  </a:lnTo>
                  <a:lnTo>
                    <a:pt x="265" y="239"/>
                  </a:lnTo>
                  <a:lnTo>
                    <a:pt x="237" y="242"/>
                  </a:lnTo>
                  <a:lnTo>
                    <a:pt x="210" y="240"/>
                  </a:lnTo>
                  <a:lnTo>
                    <a:pt x="185" y="231"/>
                  </a:lnTo>
                  <a:lnTo>
                    <a:pt x="162" y="217"/>
                  </a:lnTo>
                  <a:lnTo>
                    <a:pt x="144" y="198"/>
                  </a:lnTo>
                  <a:lnTo>
                    <a:pt x="129" y="177"/>
                  </a:lnTo>
                  <a:lnTo>
                    <a:pt x="119" y="152"/>
                  </a:lnTo>
                  <a:lnTo>
                    <a:pt x="30" y="152"/>
                  </a:lnTo>
                  <a:lnTo>
                    <a:pt x="18" y="150"/>
                  </a:lnTo>
                  <a:lnTo>
                    <a:pt x="9" y="143"/>
                  </a:lnTo>
                  <a:lnTo>
                    <a:pt x="2" y="134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9" y="100"/>
                  </a:lnTo>
                  <a:lnTo>
                    <a:pt x="18" y="94"/>
                  </a:lnTo>
                  <a:lnTo>
                    <a:pt x="30" y="90"/>
                  </a:lnTo>
                  <a:lnTo>
                    <a:pt x="119" y="90"/>
                  </a:lnTo>
                  <a:lnTo>
                    <a:pt x="129" y="66"/>
                  </a:lnTo>
                  <a:lnTo>
                    <a:pt x="144" y="44"/>
                  </a:lnTo>
                  <a:lnTo>
                    <a:pt x="162" y="26"/>
                  </a:lnTo>
                  <a:lnTo>
                    <a:pt x="185" y="12"/>
                  </a:lnTo>
                  <a:lnTo>
                    <a:pt x="210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073180" y="2102191"/>
            <a:ext cx="584846" cy="183810"/>
            <a:chOff x="9110663" y="2114550"/>
            <a:chExt cx="500063" cy="157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40"/>
            <p:cNvSpPr>
              <a:spLocks noEditPoints="1"/>
            </p:cNvSpPr>
            <p:nvPr/>
          </p:nvSpPr>
          <p:spPr bwMode="auto">
            <a:xfrm>
              <a:off x="9110663" y="2114550"/>
              <a:ext cx="500063" cy="157163"/>
            </a:xfrm>
            <a:custGeom>
              <a:avLst/>
              <a:gdLst>
                <a:gd name="T0" fmla="*/ 947 w 3470"/>
                <a:gd name="T1" fmla="*/ 277 h 1089"/>
                <a:gd name="T2" fmla="*/ 1322 w 3470"/>
                <a:gd name="T3" fmla="*/ 337 h 1089"/>
                <a:gd name="T4" fmla="*/ 514 w 3470"/>
                <a:gd name="T5" fmla="*/ 469 h 1089"/>
                <a:gd name="T6" fmla="*/ 238 w 3470"/>
                <a:gd name="T7" fmla="*/ 407 h 1089"/>
                <a:gd name="T8" fmla="*/ 155 w 3470"/>
                <a:gd name="T9" fmla="*/ 131 h 1089"/>
                <a:gd name="T10" fmla="*/ 115 w 3470"/>
                <a:gd name="T11" fmla="*/ 361 h 1089"/>
                <a:gd name="T12" fmla="*/ 398 w 3470"/>
                <a:gd name="T13" fmla="*/ 689 h 1089"/>
                <a:gd name="T14" fmla="*/ 745 w 3470"/>
                <a:gd name="T15" fmla="*/ 839 h 1089"/>
                <a:gd name="T16" fmla="*/ 1228 w 3470"/>
                <a:gd name="T17" fmla="*/ 840 h 1089"/>
                <a:gd name="T18" fmla="*/ 1161 w 3470"/>
                <a:gd name="T19" fmla="*/ 911 h 1089"/>
                <a:gd name="T20" fmla="*/ 664 w 3470"/>
                <a:gd name="T21" fmla="*/ 882 h 1089"/>
                <a:gd name="T22" fmla="*/ 307 w 3470"/>
                <a:gd name="T23" fmla="*/ 695 h 1089"/>
                <a:gd name="T24" fmla="*/ 84 w 3470"/>
                <a:gd name="T25" fmla="*/ 454 h 1089"/>
                <a:gd name="T26" fmla="*/ 284 w 3470"/>
                <a:gd name="T27" fmla="*/ 757 h 1089"/>
                <a:gd name="T28" fmla="*/ 691 w 3470"/>
                <a:gd name="T29" fmla="*/ 990 h 1089"/>
                <a:gd name="T30" fmla="*/ 1239 w 3470"/>
                <a:gd name="T31" fmla="*/ 999 h 1089"/>
                <a:gd name="T32" fmla="*/ 1849 w 3470"/>
                <a:gd name="T33" fmla="*/ 875 h 1089"/>
                <a:gd name="T34" fmla="*/ 2572 w 3470"/>
                <a:gd name="T35" fmla="*/ 1024 h 1089"/>
                <a:gd name="T36" fmla="*/ 3057 w 3470"/>
                <a:gd name="T37" fmla="*/ 862 h 1089"/>
                <a:gd name="T38" fmla="*/ 2343 w 3470"/>
                <a:gd name="T39" fmla="*/ 777 h 1089"/>
                <a:gd name="T40" fmla="*/ 3345 w 3470"/>
                <a:gd name="T41" fmla="*/ 546 h 1089"/>
                <a:gd name="T42" fmla="*/ 3389 w 3470"/>
                <a:gd name="T43" fmla="*/ 228 h 1089"/>
                <a:gd name="T44" fmla="*/ 3319 w 3470"/>
                <a:gd name="T45" fmla="*/ 282 h 1089"/>
                <a:gd name="T46" fmla="*/ 3100 w 3470"/>
                <a:gd name="T47" fmla="*/ 474 h 1089"/>
                <a:gd name="T48" fmla="*/ 2747 w 3470"/>
                <a:gd name="T49" fmla="*/ 393 h 1089"/>
                <a:gd name="T50" fmla="*/ 2218 w 3470"/>
                <a:gd name="T51" fmla="*/ 123 h 1089"/>
                <a:gd name="T52" fmla="*/ 1935 w 3470"/>
                <a:gd name="T53" fmla="*/ 156 h 1089"/>
                <a:gd name="T54" fmla="*/ 1783 w 3470"/>
                <a:gd name="T55" fmla="*/ 330 h 1089"/>
                <a:gd name="T56" fmla="*/ 1735 w 3470"/>
                <a:gd name="T57" fmla="*/ 387 h 1089"/>
                <a:gd name="T58" fmla="*/ 1676 w 3470"/>
                <a:gd name="T59" fmla="*/ 312 h 1089"/>
                <a:gd name="T60" fmla="*/ 1505 w 3470"/>
                <a:gd name="T61" fmla="*/ 138 h 1089"/>
                <a:gd name="T62" fmla="*/ 301 w 3470"/>
                <a:gd name="T63" fmla="*/ 17 h 1089"/>
                <a:gd name="T64" fmla="*/ 212 w 3470"/>
                <a:gd name="T65" fmla="*/ 151 h 1089"/>
                <a:gd name="T66" fmla="*/ 297 w 3470"/>
                <a:gd name="T67" fmla="*/ 376 h 1089"/>
                <a:gd name="T68" fmla="*/ 582 w 3470"/>
                <a:gd name="T69" fmla="*/ 385 h 1089"/>
                <a:gd name="T70" fmla="*/ 1015 w 3470"/>
                <a:gd name="T71" fmla="*/ 172 h 1089"/>
                <a:gd name="T72" fmla="*/ 1451 w 3470"/>
                <a:gd name="T73" fmla="*/ 50 h 1089"/>
                <a:gd name="T74" fmla="*/ 1688 w 3470"/>
                <a:gd name="T75" fmla="*/ 220 h 1089"/>
                <a:gd name="T76" fmla="*/ 1825 w 3470"/>
                <a:gd name="T77" fmla="*/ 169 h 1089"/>
                <a:gd name="T78" fmla="*/ 2104 w 3470"/>
                <a:gd name="T79" fmla="*/ 39 h 1089"/>
                <a:gd name="T80" fmla="*/ 2591 w 3470"/>
                <a:gd name="T81" fmla="*/ 245 h 1089"/>
                <a:gd name="T82" fmla="*/ 2970 w 3470"/>
                <a:gd name="T83" fmla="*/ 410 h 1089"/>
                <a:gd name="T84" fmla="*/ 3225 w 3470"/>
                <a:gd name="T85" fmla="*/ 327 h 1089"/>
                <a:gd name="T86" fmla="*/ 3227 w 3470"/>
                <a:gd name="T87" fmla="*/ 101 h 1089"/>
                <a:gd name="T88" fmla="*/ 3184 w 3470"/>
                <a:gd name="T89" fmla="*/ 2 h 1089"/>
                <a:gd name="T90" fmla="*/ 3266 w 3470"/>
                <a:gd name="T91" fmla="*/ 27 h 1089"/>
                <a:gd name="T92" fmla="*/ 3419 w 3470"/>
                <a:gd name="T93" fmla="*/ 159 h 1089"/>
                <a:gd name="T94" fmla="*/ 3455 w 3470"/>
                <a:gd name="T95" fmla="*/ 436 h 1089"/>
                <a:gd name="T96" fmla="*/ 3282 w 3470"/>
                <a:gd name="T97" fmla="*/ 743 h 1089"/>
                <a:gd name="T98" fmla="*/ 2909 w 3470"/>
                <a:gd name="T99" fmla="*/ 1010 h 1089"/>
                <a:gd name="T100" fmla="*/ 2318 w 3470"/>
                <a:gd name="T101" fmla="*/ 1076 h 1089"/>
                <a:gd name="T102" fmla="*/ 1534 w 3470"/>
                <a:gd name="T103" fmla="*/ 976 h 1089"/>
                <a:gd name="T104" fmla="*/ 895 w 3470"/>
                <a:gd name="T105" fmla="*/ 1085 h 1089"/>
                <a:gd name="T106" fmla="*/ 397 w 3470"/>
                <a:gd name="T107" fmla="*/ 925 h 1089"/>
                <a:gd name="T108" fmla="*/ 99 w 3470"/>
                <a:gd name="T109" fmla="*/ 624 h 1089"/>
                <a:gd name="T110" fmla="*/ 0 w 3470"/>
                <a:gd name="T111" fmla="*/ 312 h 1089"/>
                <a:gd name="T112" fmla="*/ 105 w 3470"/>
                <a:gd name="T113" fmla="*/ 94 h 1089"/>
                <a:gd name="T114" fmla="*/ 248 w 3470"/>
                <a:gd name="T115" fmla="*/ 8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0" h="1089">
                  <a:moveTo>
                    <a:pt x="1366" y="101"/>
                  </a:moveTo>
                  <a:lnTo>
                    <a:pt x="1329" y="103"/>
                  </a:lnTo>
                  <a:lnTo>
                    <a:pt x="1290" y="110"/>
                  </a:lnTo>
                  <a:lnTo>
                    <a:pt x="1251" y="123"/>
                  </a:lnTo>
                  <a:lnTo>
                    <a:pt x="1211" y="140"/>
                  </a:lnTo>
                  <a:lnTo>
                    <a:pt x="1085" y="204"/>
                  </a:lnTo>
                  <a:lnTo>
                    <a:pt x="962" y="269"/>
                  </a:lnTo>
                  <a:lnTo>
                    <a:pt x="947" y="277"/>
                  </a:lnTo>
                  <a:lnTo>
                    <a:pt x="1310" y="277"/>
                  </a:lnTo>
                  <a:lnTo>
                    <a:pt x="1322" y="279"/>
                  </a:lnTo>
                  <a:lnTo>
                    <a:pt x="1331" y="286"/>
                  </a:lnTo>
                  <a:lnTo>
                    <a:pt x="1338" y="296"/>
                  </a:lnTo>
                  <a:lnTo>
                    <a:pt x="1341" y="308"/>
                  </a:lnTo>
                  <a:lnTo>
                    <a:pt x="1338" y="320"/>
                  </a:lnTo>
                  <a:lnTo>
                    <a:pt x="1331" y="329"/>
                  </a:lnTo>
                  <a:lnTo>
                    <a:pt x="1322" y="337"/>
                  </a:lnTo>
                  <a:lnTo>
                    <a:pt x="1310" y="339"/>
                  </a:lnTo>
                  <a:lnTo>
                    <a:pt x="830" y="339"/>
                  </a:lnTo>
                  <a:lnTo>
                    <a:pt x="773" y="368"/>
                  </a:lnTo>
                  <a:lnTo>
                    <a:pt x="717" y="395"/>
                  </a:lnTo>
                  <a:lnTo>
                    <a:pt x="663" y="419"/>
                  </a:lnTo>
                  <a:lnTo>
                    <a:pt x="611" y="439"/>
                  </a:lnTo>
                  <a:lnTo>
                    <a:pt x="561" y="456"/>
                  </a:lnTo>
                  <a:lnTo>
                    <a:pt x="514" y="469"/>
                  </a:lnTo>
                  <a:lnTo>
                    <a:pt x="469" y="477"/>
                  </a:lnTo>
                  <a:lnTo>
                    <a:pt x="426" y="480"/>
                  </a:lnTo>
                  <a:lnTo>
                    <a:pt x="397" y="478"/>
                  </a:lnTo>
                  <a:lnTo>
                    <a:pt x="371" y="474"/>
                  </a:lnTo>
                  <a:lnTo>
                    <a:pt x="345" y="468"/>
                  </a:lnTo>
                  <a:lnTo>
                    <a:pt x="307" y="452"/>
                  </a:lnTo>
                  <a:lnTo>
                    <a:pt x="270" y="432"/>
                  </a:lnTo>
                  <a:lnTo>
                    <a:pt x="238" y="407"/>
                  </a:lnTo>
                  <a:lnTo>
                    <a:pt x="209" y="380"/>
                  </a:lnTo>
                  <a:lnTo>
                    <a:pt x="184" y="349"/>
                  </a:lnTo>
                  <a:lnTo>
                    <a:pt x="165" y="316"/>
                  </a:lnTo>
                  <a:lnTo>
                    <a:pt x="151" y="282"/>
                  </a:lnTo>
                  <a:lnTo>
                    <a:pt x="142" y="246"/>
                  </a:lnTo>
                  <a:lnTo>
                    <a:pt x="140" y="206"/>
                  </a:lnTo>
                  <a:lnTo>
                    <a:pt x="144" y="168"/>
                  </a:lnTo>
                  <a:lnTo>
                    <a:pt x="155" y="131"/>
                  </a:lnTo>
                  <a:lnTo>
                    <a:pt x="135" y="150"/>
                  </a:lnTo>
                  <a:lnTo>
                    <a:pt x="116" y="172"/>
                  </a:lnTo>
                  <a:lnTo>
                    <a:pt x="99" y="196"/>
                  </a:lnTo>
                  <a:lnTo>
                    <a:pt x="84" y="223"/>
                  </a:lnTo>
                  <a:lnTo>
                    <a:pt x="73" y="254"/>
                  </a:lnTo>
                  <a:lnTo>
                    <a:pt x="83" y="287"/>
                  </a:lnTo>
                  <a:lnTo>
                    <a:pt x="97" y="323"/>
                  </a:lnTo>
                  <a:lnTo>
                    <a:pt x="115" y="361"/>
                  </a:lnTo>
                  <a:lnTo>
                    <a:pt x="137" y="401"/>
                  </a:lnTo>
                  <a:lnTo>
                    <a:pt x="162" y="443"/>
                  </a:lnTo>
                  <a:lnTo>
                    <a:pt x="192" y="486"/>
                  </a:lnTo>
                  <a:lnTo>
                    <a:pt x="225" y="528"/>
                  </a:lnTo>
                  <a:lnTo>
                    <a:pt x="262" y="570"/>
                  </a:lnTo>
                  <a:lnTo>
                    <a:pt x="303" y="612"/>
                  </a:lnTo>
                  <a:lnTo>
                    <a:pt x="349" y="651"/>
                  </a:lnTo>
                  <a:lnTo>
                    <a:pt x="398" y="689"/>
                  </a:lnTo>
                  <a:lnTo>
                    <a:pt x="431" y="711"/>
                  </a:lnTo>
                  <a:lnTo>
                    <a:pt x="467" y="732"/>
                  </a:lnTo>
                  <a:lnTo>
                    <a:pt x="505" y="753"/>
                  </a:lnTo>
                  <a:lnTo>
                    <a:pt x="547" y="773"/>
                  </a:lnTo>
                  <a:lnTo>
                    <a:pt x="592" y="793"/>
                  </a:lnTo>
                  <a:lnTo>
                    <a:pt x="639" y="810"/>
                  </a:lnTo>
                  <a:lnTo>
                    <a:pt x="691" y="826"/>
                  </a:lnTo>
                  <a:lnTo>
                    <a:pt x="745" y="839"/>
                  </a:lnTo>
                  <a:lnTo>
                    <a:pt x="803" y="850"/>
                  </a:lnTo>
                  <a:lnTo>
                    <a:pt x="863" y="858"/>
                  </a:lnTo>
                  <a:lnTo>
                    <a:pt x="927" y="862"/>
                  </a:lnTo>
                  <a:lnTo>
                    <a:pt x="994" y="863"/>
                  </a:lnTo>
                  <a:lnTo>
                    <a:pt x="1065" y="860"/>
                  </a:lnTo>
                  <a:lnTo>
                    <a:pt x="1139" y="852"/>
                  </a:lnTo>
                  <a:lnTo>
                    <a:pt x="1217" y="840"/>
                  </a:lnTo>
                  <a:lnTo>
                    <a:pt x="1228" y="840"/>
                  </a:lnTo>
                  <a:lnTo>
                    <a:pt x="1239" y="844"/>
                  </a:lnTo>
                  <a:lnTo>
                    <a:pt x="1247" y="853"/>
                  </a:lnTo>
                  <a:lnTo>
                    <a:pt x="1251" y="864"/>
                  </a:lnTo>
                  <a:lnTo>
                    <a:pt x="1251" y="876"/>
                  </a:lnTo>
                  <a:lnTo>
                    <a:pt x="1247" y="888"/>
                  </a:lnTo>
                  <a:lnTo>
                    <a:pt x="1239" y="895"/>
                  </a:lnTo>
                  <a:lnTo>
                    <a:pt x="1227" y="900"/>
                  </a:lnTo>
                  <a:lnTo>
                    <a:pt x="1161" y="911"/>
                  </a:lnTo>
                  <a:lnTo>
                    <a:pt x="1095" y="918"/>
                  </a:lnTo>
                  <a:lnTo>
                    <a:pt x="1033" y="922"/>
                  </a:lnTo>
                  <a:lnTo>
                    <a:pt x="973" y="925"/>
                  </a:lnTo>
                  <a:lnTo>
                    <a:pt x="905" y="922"/>
                  </a:lnTo>
                  <a:lnTo>
                    <a:pt x="840" y="917"/>
                  </a:lnTo>
                  <a:lnTo>
                    <a:pt x="777" y="908"/>
                  </a:lnTo>
                  <a:lnTo>
                    <a:pt x="719" y="896"/>
                  </a:lnTo>
                  <a:lnTo>
                    <a:pt x="664" y="882"/>
                  </a:lnTo>
                  <a:lnTo>
                    <a:pt x="611" y="865"/>
                  </a:lnTo>
                  <a:lnTo>
                    <a:pt x="562" y="847"/>
                  </a:lnTo>
                  <a:lnTo>
                    <a:pt x="516" y="827"/>
                  </a:lnTo>
                  <a:lnTo>
                    <a:pt x="473" y="806"/>
                  </a:lnTo>
                  <a:lnTo>
                    <a:pt x="434" y="784"/>
                  </a:lnTo>
                  <a:lnTo>
                    <a:pt x="397" y="762"/>
                  </a:lnTo>
                  <a:lnTo>
                    <a:pt x="363" y="738"/>
                  </a:lnTo>
                  <a:lnTo>
                    <a:pt x="307" y="695"/>
                  </a:lnTo>
                  <a:lnTo>
                    <a:pt x="255" y="650"/>
                  </a:lnTo>
                  <a:lnTo>
                    <a:pt x="209" y="602"/>
                  </a:lnTo>
                  <a:lnTo>
                    <a:pt x="166" y="554"/>
                  </a:lnTo>
                  <a:lnTo>
                    <a:pt x="131" y="506"/>
                  </a:lnTo>
                  <a:lnTo>
                    <a:pt x="99" y="458"/>
                  </a:lnTo>
                  <a:lnTo>
                    <a:pt x="72" y="411"/>
                  </a:lnTo>
                  <a:lnTo>
                    <a:pt x="74" y="420"/>
                  </a:lnTo>
                  <a:lnTo>
                    <a:pt x="84" y="454"/>
                  </a:lnTo>
                  <a:lnTo>
                    <a:pt x="98" y="490"/>
                  </a:lnTo>
                  <a:lnTo>
                    <a:pt x="115" y="527"/>
                  </a:lnTo>
                  <a:lnTo>
                    <a:pt x="135" y="565"/>
                  </a:lnTo>
                  <a:lnTo>
                    <a:pt x="158" y="604"/>
                  </a:lnTo>
                  <a:lnTo>
                    <a:pt x="185" y="643"/>
                  </a:lnTo>
                  <a:lnTo>
                    <a:pt x="215" y="681"/>
                  </a:lnTo>
                  <a:lnTo>
                    <a:pt x="249" y="719"/>
                  </a:lnTo>
                  <a:lnTo>
                    <a:pt x="284" y="757"/>
                  </a:lnTo>
                  <a:lnTo>
                    <a:pt x="324" y="793"/>
                  </a:lnTo>
                  <a:lnTo>
                    <a:pt x="367" y="828"/>
                  </a:lnTo>
                  <a:lnTo>
                    <a:pt x="413" y="862"/>
                  </a:lnTo>
                  <a:lnTo>
                    <a:pt x="461" y="893"/>
                  </a:lnTo>
                  <a:lnTo>
                    <a:pt x="514" y="921"/>
                  </a:lnTo>
                  <a:lnTo>
                    <a:pt x="570" y="948"/>
                  </a:lnTo>
                  <a:lnTo>
                    <a:pt x="629" y="970"/>
                  </a:lnTo>
                  <a:lnTo>
                    <a:pt x="691" y="990"/>
                  </a:lnTo>
                  <a:lnTo>
                    <a:pt x="756" y="1006"/>
                  </a:lnTo>
                  <a:lnTo>
                    <a:pt x="825" y="1017"/>
                  </a:lnTo>
                  <a:lnTo>
                    <a:pt x="896" y="1024"/>
                  </a:lnTo>
                  <a:lnTo>
                    <a:pt x="972" y="1027"/>
                  </a:lnTo>
                  <a:lnTo>
                    <a:pt x="972" y="1027"/>
                  </a:lnTo>
                  <a:lnTo>
                    <a:pt x="1059" y="1024"/>
                  </a:lnTo>
                  <a:lnTo>
                    <a:pt x="1148" y="1015"/>
                  </a:lnTo>
                  <a:lnTo>
                    <a:pt x="1239" y="999"/>
                  </a:lnTo>
                  <a:lnTo>
                    <a:pt x="1332" y="977"/>
                  </a:lnTo>
                  <a:lnTo>
                    <a:pt x="1427" y="949"/>
                  </a:lnTo>
                  <a:lnTo>
                    <a:pt x="1523" y="915"/>
                  </a:lnTo>
                  <a:lnTo>
                    <a:pt x="1622" y="875"/>
                  </a:lnTo>
                  <a:lnTo>
                    <a:pt x="1721" y="828"/>
                  </a:lnTo>
                  <a:lnTo>
                    <a:pt x="1735" y="826"/>
                  </a:lnTo>
                  <a:lnTo>
                    <a:pt x="1749" y="828"/>
                  </a:lnTo>
                  <a:lnTo>
                    <a:pt x="1849" y="875"/>
                  </a:lnTo>
                  <a:lnTo>
                    <a:pt x="1947" y="915"/>
                  </a:lnTo>
                  <a:lnTo>
                    <a:pt x="2043" y="949"/>
                  </a:lnTo>
                  <a:lnTo>
                    <a:pt x="2138" y="977"/>
                  </a:lnTo>
                  <a:lnTo>
                    <a:pt x="2231" y="999"/>
                  </a:lnTo>
                  <a:lnTo>
                    <a:pt x="2322" y="1015"/>
                  </a:lnTo>
                  <a:lnTo>
                    <a:pt x="2411" y="1024"/>
                  </a:lnTo>
                  <a:lnTo>
                    <a:pt x="2497" y="1027"/>
                  </a:lnTo>
                  <a:lnTo>
                    <a:pt x="2572" y="1024"/>
                  </a:lnTo>
                  <a:lnTo>
                    <a:pt x="2645" y="1018"/>
                  </a:lnTo>
                  <a:lnTo>
                    <a:pt x="2713" y="1006"/>
                  </a:lnTo>
                  <a:lnTo>
                    <a:pt x="2779" y="990"/>
                  </a:lnTo>
                  <a:lnTo>
                    <a:pt x="2841" y="970"/>
                  </a:lnTo>
                  <a:lnTo>
                    <a:pt x="2899" y="948"/>
                  </a:lnTo>
                  <a:lnTo>
                    <a:pt x="2955" y="921"/>
                  </a:lnTo>
                  <a:lnTo>
                    <a:pt x="3007" y="893"/>
                  </a:lnTo>
                  <a:lnTo>
                    <a:pt x="3057" y="862"/>
                  </a:lnTo>
                  <a:lnTo>
                    <a:pt x="3102" y="829"/>
                  </a:lnTo>
                  <a:lnTo>
                    <a:pt x="2364" y="829"/>
                  </a:lnTo>
                  <a:lnTo>
                    <a:pt x="2352" y="827"/>
                  </a:lnTo>
                  <a:lnTo>
                    <a:pt x="2343" y="820"/>
                  </a:lnTo>
                  <a:lnTo>
                    <a:pt x="2335" y="810"/>
                  </a:lnTo>
                  <a:lnTo>
                    <a:pt x="2333" y="799"/>
                  </a:lnTo>
                  <a:lnTo>
                    <a:pt x="2335" y="787"/>
                  </a:lnTo>
                  <a:lnTo>
                    <a:pt x="2343" y="777"/>
                  </a:lnTo>
                  <a:lnTo>
                    <a:pt x="2352" y="770"/>
                  </a:lnTo>
                  <a:lnTo>
                    <a:pt x="2364" y="768"/>
                  </a:lnTo>
                  <a:lnTo>
                    <a:pt x="3175" y="768"/>
                  </a:lnTo>
                  <a:lnTo>
                    <a:pt x="3217" y="725"/>
                  </a:lnTo>
                  <a:lnTo>
                    <a:pt x="3256" y="680"/>
                  </a:lnTo>
                  <a:lnTo>
                    <a:pt x="3291" y="635"/>
                  </a:lnTo>
                  <a:lnTo>
                    <a:pt x="3320" y="590"/>
                  </a:lnTo>
                  <a:lnTo>
                    <a:pt x="3345" y="546"/>
                  </a:lnTo>
                  <a:lnTo>
                    <a:pt x="3366" y="502"/>
                  </a:lnTo>
                  <a:lnTo>
                    <a:pt x="3383" y="460"/>
                  </a:lnTo>
                  <a:lnTo>
                    <a:pt x="3396" y="420"/>
                  </a:lnTo>
                  <a:lnTo>
                    <a:pt x="3405" y="378"/>
                  </a:lnTo>
                  <a:lnTo>
                    <a:pt x="3409" y="338"/>
                  </a:lnTo>
                  <a:lnTo>
                    <a:pt x="3406" y="298"/>
                  </a:lnTo>
                  <a:lnTo>
                    <a:pt x="3400" y="262"/>
                  </a:lnTo>
                  <a:lnTo>
                    <a:pt x="3389" y="228"/>
                  </a:lnTo>
                  <a:lnTo>
                    <a:pt x="3371" y="196"/>
                  </a:lnTo>
                  <a:lnTo>
                    <a:pt x="3349" y="165"/>
                  </a:lnTo>
                  <a:lnTo>
                    <a:pt x="3321" y="137"/>
                  </a:lnTo>
                  <a:lnTo>
                    <a:pt x="3315" y="132"/>
                  </a:lnTo>
                  <a:lnTo>
                    <a:pt x="3325" y="168"/>
                  </a:lnTo>
                  <a:lnTo>
                    <a:pt x="3330" y="206"/>
                  </a:lnTo>
                  <a:lnTo>
                    <a:pt x="3327" y="246"/>
                  </a:lnTo>
                  <a:lnTo>
                    <a:pt x="3319" y="282"/>
                  </a:lnTo>
                  <a:lnTo>
                    <a:pt x="3304" y="316"/>
                  </a:lnTo>
                  <a:lnTo>
                    <a:pt x="3285" y="349"/>
                  </a:lnTo>
                  <a:lnTo>
                    <a:pt x="3261" y="380"/>
                  </a:lnTo>
                  <a:lnTo>
                    <a:pt x="3233" y="407"/>
                  </a:lnTo>
                  <a:lnTo>
                    <a:pt x="3200" y="432"/>
                  </a:lnTo>
                  <a:lnTo>
                    <a:pt x="3164" y="452"/>
                  </a:lnTo>
                  <a:lnTo>
                    <a:pt x="3124" y="468"/>
                  </a:lnTo>
                  <a:lnTo>
                    <a:pt x="3100" y="474"/>
                  </a:lnTo>
                  <a:lnTo>
                    <a:pt x="3073" y="478"/>
                  </a:lnTo>
                  <a:lnTo>
                    <a:pt x="3044" y="480"/>
                  </a:lnTo>
                  <a:lnTo>
                    <a:pt x="3001" y="477"/>
                  </a:lnTo>
                  <a:lnTo>
                    <a:pt x="2955" y="469"/>
                  </a:lnTo>
                  <a:lnTo>
                    <a:pt x="2906" y="456"/>
                  </a:lnTo>
                  <a:lnTo>
                    <a:pt x="2856" y="438"/>
                  </a:lnTo>
                  <a:lnTo>
                    <a:pt x="2802" y="417"/>
                  </a:lnTo>
                  <a:lnTo>
                    <a:pt x="2747" y="393"/>
                  </a:lnTo>
                  <a:lnTo>
                    <a:pt x="2690" y="364"/>
                  </a:lnTo>
                  <a:lnTo>
                    <a:pt x="2631" y="334"/>
                  </a:lnTo>
                  <a:lnTo>
                    <a:pt x="2570" y="303"/>
                  </a:lnTo>
                  <a:lnTo>
                    <a:pt x="2508" y="269"/>
                  </a:lnTo>
                  <a:lnTo>
                    <a:pt x="2427" y="225"/>
                  </a:lnTo>
                  <a:lnTo>
                    <a:pt x="2344" y="182"/>
                  </a:lnTo>
                  <a:lnTo>
                    <a:pt x="2258" y="140"/>
                  </a:lnTo>
                  <a:lnTo>
                    <a:pt x="2218" y="123"/>
                  </a:lnTo>
                  <a:lnTo>
                    <a:pt x="2179" y="110"/>
                  </a:lnTo>
                  <a:lnTo>
                    <a:pt x="2141" y="103"/>
                  </a:lnTo>
                  <a:lnTo>
                    <a:pt x="2104" y="101"/>
                  </a:lnTo>
                  <a:lnTo>
                    <a:pt x="2066" y="103"/>
                  </a:lnTo>
                  <a:lnTo>
                    <a:pt x="2030" y="110"/>
                  </a:lnTo>
                  <a:lnTo>
                    <a:pt x="1996" y="123"/>
                  </a:lnTo>
                  <a:lnTo>
                    <a:pt x="1964" y="138"/>
                  </a:lnTo>
                  <a:lnTo>
                    <a:pt x="1935" y="156"/>
                  </a:lnTo>
                  <a:lnTo>
                    <a:pt x="1909" y="177"/>
                  </a:lnTo>
                  <a:lnTo>
                    <a:pt x="1883" y="199"/>
                  </a:lnTo>
                  <a:lnTo>
                    <a:pt x="1861" y="222"/>
                  </a:lnTo>
                  <a:lnTo>
                    <a:pt x="1841" y="246"/>
                  </a:lnTo>
                  <a:lnTo>
                    <a:pt x="1823" y="269"/>
                  </a:lnTo>
                  <a:lnTo>
                    <a:pt x="1808" y="291"/>
                  </a:lnTo>
                  <a:lnTo>
                    <a:pt x="1794" y="312"/>
                  </a:lnTo>
                  <a:lnTo>
                    <a:pt x="1783" y="330"/>
                  </a:lnTo>
                  <a:lnTo>
                    <a:pt x="1775" y="346"/>
                  </a:lnTo>
                  <a:lnTo>
                    <a:pt x="1769" y="358"/>
                  </a:lnTo>
                  <a:lnTo>
                    <a:pt x="1764" y="366"/>
                  </a:lnTo>
                  <a:lnTo>
                    <a:pt x="1763" y="369"/>
                  </a:lnTo>
                  <a:lnTo>
                    <a:pt x="1756" y="379"/>
                  </a:lnTo>
                  <a:lnTo>
                    <a:pt x="1746" y="385"/>
                  </a:lnTo>
                  <a:lnTo>
                    <a:pt x="1735" y="387"/>
                  </a:lnTo>
                  <a:lnTo>
                    <a:pt x="1735" y="387"/>
                  </a:lnTo>
                  <a:lnTo>
                    <a:pt x="1723" y="385"/>
                  </a:lnTo>
                  <a:lnTo>
                    <a:pt x="1714" y="379"/>
                  </a:lnTo>
                  <a:lnTo>
                    <a:pt x="1706" y="369"/>
                  </a:lnTo>
                  <a:lnTo>
                    <a:pt x="1705" y="366"/>
                  </a:lnTo>
                  <a:lnTo>
                    <a:pt x="1702" y="358"/>
                  </a:lnTo>
                  <a:lnTo>
                    <a:pt x="1696" y="346"/>
                  </a:lnTo>
                  <a:lnTo>
                    <a:pt x="1686" y="330"/>
                  </a:lnTo>
                  <a:lnTo>
                    <a:pt x="1676" y="312"/>
                  </a:lnTo>
                  <a:lnTo>
                    <a:pt x="1662" y="291"/>
                  </a:lnTo>
                  <a:lnTo>
                    <a:pt x="1647" y="269"/>
                  </a:lnTo>
                  <a:lnTo>
                    <a:pt x="1630" y="246"/>
                  </a:lnTo>
                  <a:lnTo>
                    <a:pt x="1608" y="222"/>
                  </a:lnTo>
                  <a:lnTo>
                    <a:pt x="1586" y="199"/>
                  </a:lnTo>
                  <a:lnTo>
                    <a:pt x="1561" y="177"/>
                  </a:lnTo>
                  <a:lnTo>
                    <a:pt x="1535" y="156"/>
                  </a:lnTo>
                  <a:lnTo>
                    <a:pt x="1505" y="138"/>
                  </a:lnTo>
                  <a:lnTo>
                    <a:pt x="1474" y="123"/>
                  </a:lnTo>
                  <a:lnTo>
                    <a:pt x="1440" y="110"/>
                  </a:lnTo>
                  <a:lnTo>
                    <a:pt x="1404" y="103"/>
                  </a:lnTo>
                  <a:lnTo>
                    <a:pt x="1366" y="101"/>
                  </a:lnTo>
                  <a:close/>
                  <a:moveTo>
                    <a:pt x="276" y="0"/>
                  </a:moveTo>
                  <a:lnTo>
                    <a:pt x="285" y="2"/>
                  </a:lnTo>
                  <a:lnTo>
                    <a:pt x="295" y="8"/>
                  </a:lnTo>
                  <a:lnTo>
                    <a:pt x="301" y="17"/>
                  </a:lnTo>
                  <a:lnTo>
                    <a:pt x="304" y="28"/>
                  </a:lnTo>
                  <a:lnTo>
                    <a:pt x="303" y="38"/>
                  </a:lnTo>
                  <a:lnTo>
                    <a:pt x="299" y="48"/>
                  </a:lnTo>
                  <a:lnTo>
                    <a:pt x="292" y="55"/>
                  </a:lnTo>
                  <a:lnTo>
                    <a:pt x="264" y="77"/>
                  </a:lnTo>
                  <a:lnTo>
                    <a:pt x="242" y="101"/>
                  </a:lnTo>
                  <a:lnTo>
                    <a:pt x="225" y="126"/>
                  </a:lnTo>
                  <a:lnTo>
                    <a:pt x="212" y="151"/>
                  </a:lnTo>
                  <a:lnTo>
                    <a:pt x="204" y="179"/>
                  </a:lnTo>
                  <a:lnTo>
                    <a:pt x="201" y="207"/>
                  </a:lnTo>
                  <a:lnTo>
                    <a:pt x="203" y="236"/>
                  </a:lnTo>
                  <a:lnTo>
                    <a:pt x="211" y="268"/>
                  </a:lnTo>
                  <a:lnTo>
                    <a:pt x="225" y="298"/>
                  </a:lnTo>
                  <a:lnTo>
                    <a:pt x="244" y="327"/>
                  </a:lnTo>
                  <a:lnTo>
                    <a:pt x="269" y="353"/>
                  </a:lnTo>
                  <a:lnTo>
                    <a:pt x="297" y="376"/>
                  </a:lnTo>
                  <a:lnTo>
                    <a:pt x="329" y="395"/>
                  </a:lnTo>
                  <a:lnTo>
                    <a:pt x="364" y="410"/>
                  </a:lnTo>
                  <a:lnTo>
                    <a:pt x="393" y="416"/>
                  </a:lnTo>
                  <a:lnTo>
                    <a:pt x="426" y="419"/>
                  </a:lnTo>
                  <a:lnTo>
                    <a:pt x="461" y="416"/>
                  </a:lnTo>
                  <a:lnTo>
                    <a:pt x="499" y="410"/>
                  </a:lnTo>
                  <a:lnTo>
                    <a:pt x="539" y="399"/>
                  </a:lnTo>
                  <a:lnTo>
                    <a:pt x="582" y="385"/>
                  </a:lnTo>
                  <a:lnTo>
                    <a:pt x="627" y="367"/>
                  </a:lnTo>
                  <a:lnTo>
                    <a:pt x="674" y="347"/>
                  </a:lnTo>
                  <a:lnTo>
                    <a:pt x="723" y="324"/>
                  </a:lnTo>
                  <a:lnTo>
                    <a:pt x="773" y="300"/>
                  </a:lnTo>
                  <a:lnTo>
                    <a:pt x="825" y="272"/>
                  </a:lnTo>
                  <a:lnTo>
                    <a:pt x="878" y="245"/>
                  </a:lnTo>
                  <a:lnTo>
                    <a:pt x="933" y="215"/>
                  </a:lnTo>
                  <a:lnTo>
                    <a:pt x="1015" y="172"/>
                  </a:lnTo>
                  <a:lnTo>
                    <a:pt x="1099" y="127"/>
                  </a:lnTo>
                  <a:lnTo>
                    <a:pt x="1185" y="85"/>
                  </a:lnTo>
                  <a:lnTo>
                    <a:pt x="1231" y="65"/>
                  </a:lnTo>
                  <a:lnTo>
                    <a:pt x="1277" y="51"/>
                  </a:lnTo>
                  <a:lnTo>
                    <a:pt x="1322" y="42"/>
                  </a:lnTo>
                  <a:lnTo>
                    <a:pt x="1366" y="39"/>
                  </a:lnTo>
                  <a:lnTo>
                    <a:pt x="1410" y="41"/>
                  </a:lnTo>
                  <a:lnTo>
                    <a:pt x="1451" y="50"/>
                  </a:lnTo>
                  <a:lnTo>
                    <a:pt x="1489" y="63"/>
                  </a:lnTo>
                  <a:lnTo>
                    <a:pt x="1526" y="78"/>
                  </a:lnTo>
                  <a:lnTo>
                    <a:pt x="1559" y="99"/>
                  </a:lnTo>
                  <a:lnTo>
                    <a:pt x="1591" y="120"/>
                  </a:lnTo>
                  <a:lnTo>
                    <a:pt x="1619" y="144"/>
                  </a:lnTo>
                  <a:lnTo>
                    <a:pt x="1644" y="169"/>
                  </a:lnTo>
                  <a:lnTo>
                    <a:pt x="1667" y="195"/>
                  </a:lnTo>
                  <a:lnTo>
                    <a:pt x="1688" y="220"/>
                  </a:lnTo>
                  <a:lnTo>
                    <a:pt x="1706" y="246"/>
                  </a:lnTo>
                  <a:lnTo>
                    <a:pt x="1722" y="269"/>
                  </a:lnTo>
                  <a:lnTo>
                    <a:pt x="1735" y="291"/>
                  </a:lnTo>
                  <a:lnTo>
                    <a:pt x="1749" y="269"/>
                  </a:lnTo>
                  <a:lnTo>
                    <a:pt x="1763" y="246"/>
                  </a:lnTo>
                  <a:lnTo>
                    <a:pt x="1782" y="220"/>
                  </a:lnTo>
                  <a:lnTo>
                    <a:pt x="1802" y="195"/>
                  </a:lnTo>
                  <a:lnTo>
                    <a:pt x="1825" y="169"/>
                  </a:lnTo>
                  <a:lnTo>
                    <a:pt x="1852" y="144"/>
                  </a:lnTo>
                  <a:lnTo>
                    <a:pt x="1879" y="120"/>
                  </a:lnTo>
                  <a:lnTo>
                    <a:pt x="1911" y="99"/>
                  </a:lnTo>
                  <a:lnTo>
                    <a:pt x="1944" y="78"/>
                  </a:lnTo>
                  <a:lnTo>
                    <a:pt x="1980" y="63"/>
                  </a:lnTo>
                  <a:lnTo>
                    <a:pt x="2018" y="50"/>
                  </a:lnTo>
                  <a:lnTo>
                    <a:pt x="2059" y="41"/>
                  </a:lnTo>
                  <a:lnTo>
                    <a:pt x="2104" y="39"/>
                  </a:lnTo>
                  <a:lnTo>
                    <a:pt x="2148" y="42"/>
                  </a:lnTo>
                  <a:lnTo>
                    <a:pt x="2193" y="51"/>
                  </a:lnTo>
                  <a:lnTo>
                    <a:pt x="2238" y="65"/>
                  </a:lnTo>
                  <a:lnTo>
                    <a:pt x="2285" y="85"/>
                  </a:lnTo>
                  <a:lnTo>
                    <a:pt x="2371" y="127"/>
                  </a:lnTo>
                  <a:lnTo>
                    <a:pt x="2454" y="172"/>
                  </a:lnTo>
                  <a:lnTo>
                    <a:pt x="2536" y="215"/>
                  </a:lnTo>
                  <a:lnTo>
                    <a:pt x="2591" y="245"/>
                  </a:lnTo>
                  <a:lnTo>
                    <a:pt x="2645" y="272"/>
                  </a:lnTo>
                  <a:lnTo>
                    <a:pt x="2698" y="300"/>
                  </a:lnTo>
                  <a:lnTo>
                    <a:pt x="2747" y="324"/>
                  </a:lnTo>
                  <a:lnTo>
                    <a:pt x="2796" y="347"/>
                  </a:lnTo>
                  <a:lnTo>
                    <a:pt x="2843" y="367"/>
                  </a:lnTo>
                  <a:lnTo>
                    <a:pt x="2887" y="385"/>
                  </a:lnTo>
                  <a:lnTo>
                    <a:pt x="2930" y="399"/>
                  </a:lnTo>
                  <a:lnTo>
                    <a:pt x="2970" y="410"/>
                  </a:lnTo>
                  <a:lnTo>
                    <a:pt x="3008" y="416"/>
                  </a:lnTo>
                  <a:lnTo>
                    <a:pt x="3044" y="419"/>
                  </a:lnTo>
                  <a:lnTo>
                    <a:pt x="3077" y="416"/>
                  </a:lnTo>
                  <a:lnTo>
                    <a:pt x="3105" y="410"/>
                  </a:lnTo>
                  <a:lnTo>
                    <a:pt x="3141" y="395"/>
                  </a:lnTo>
                  <a:lnTo>
                    <a:pt x="3173" y="376"/>
                  </a:lnTo>
                  <a:lnTo>
                    <a:pt x="3201" y="353"/>
                  </a:lnTo>
                  <a:lnTo>
                    <a:pt x="3225" y="327"/>
                  </a:lnTo>
                  <a:lnTo>
                    <a:pt x="3245" y="298"/>
                  </a:lnTo>
                  <a:lnTo>
                    <a:pt x="3259" y="268"/>
                  </a:lnTo>
                  <a:lnTo>
                    <a:pt x="3267" y="236"/>
                  </a:lnTo>
                  <a:lnTo>
                    <a:pt x="3268" y="207"/>
                  </a:lnTo>
                  <a:lnTo>
                    <a:pt x="3265" y="179"/>
                  </a:lnTo>
                  <a:lnTo>
                    <a:pt x="3258" y="151"/>
                  </a:lnTo>
                  <a:lnTo>
                    <a:pt x="3244" y="126"/>
                  </a:lnTo>
                  <a:lnTo>
                    <a:pt x="3227" y="101"/>
                  </a:lnTo>
                  <a:lnTo>
                    <a:pt x="3205" y="77"/>
                  </a:lnTo>
                  <a:lnTo>
                    <a:pt x="3178" y="55"/>
                  </a:lnTo>
                  <a:lnTo>
                    <a:pt x="3171" y="48"/>
                  </a:lnTo>
                  <a:lnTo>
                    <a:pt x="3166" y="38"/>
                  </a:lnTo>
                  <a:lnTo>
                    <a:pt x="3166" y="28"/>
                  </a:lnTo>
                  <a:lnTo>
                    <a:pt x="3168" y="17"/>
                  </a:lnTo>
                  <a:lnTo>
                    <a:pt x="3175" y="8"/>
                  </a:lnTo>
                  <a:lnTo>
                    <a:pt x="3184" y="2"/>
                  </a:lnTo>
                  <a:lnTo>
                    <a:pt x="3194" y="0"/>
                  </a:lnTo>
                  <a:lnTo>
                    <a:pt x="3205" y="1"/>
                  </a:lnTo>
                  <a:lnTo>
                    <a:pt x="3207" y="1"/>
                  </a:lnTo>
                  <a:lnTo>
                    <a:pt x="3214" y="3"/>
                  </a:lnTo>
                  <a:lnTo>
                    <a:pt x="3223" y="8"/>
                  </a:lnTo>
                  <a:lnTo>
                    <a:pt x="3235" y="12"/>
                  </a:lnTo>
                  <a:lnTo>
                    <a:pt x="3250" y="19"/>
                  </a:lnTo>
                  <a:lnTo>
                    <a:pt x="3266" y="27"/>
                  </a:lnTo>
                  <a:lnTo>
                    <a:pt x="3284" y="37"/>
                  </a:lnTo>
                  <a:lnTo>
                    <a:pt x="3303" y="49"/>
                  </a:lnTo>
                  <a:lnTo>
                    <a:pt x="3323" y="62"/>
                  </a:lnTo>
                  <a:lnTo>
                    <a:pt x="3344" y="77"/>
                  </a:lnTo>
                  <a:lnTo>
                    <a:pt x="3364" y="94"/>
                  </a:lnTo>
                  <a:lnTo>
                    <a:pt x="3384" y="113"/>
                  </a:lnTo>
                  <a:lnTo>
                    <a:pt x="3402" y="136"/>
                  </a:lnTo>
                  <a:lnTo>
                    <a:pt x="3419" y="159"/>
                  </a:lnTo>
                  <a:lnTo>
                    <a:pt x="3435" y="185"/>
                  </a:lnTo>
                  <a:lnTo>
                    <a:pt x="3448" y="213"/>
                  </a:lnTo>
                  <a:lnTo>
                    <a:pt x="3458" y="243"/>
                  </a:lnTo>
                  <a:lnTo>
                    <a:pt x="3465" y="277"/>
                  </a:lnTo>
                  <a:lnTo>
                    <a:pt x="3470" y="312"/>
                  </a:lnTo>
                  <a:lnTo>
                    <a:pt x="3470" y="351"/>
                  </a:lnTo>
                  <a:lnTo>
                    <a:pt x="3464" y="392"/>
                  </a:lnTo>
                  <a:lnTo>
                    <a:pt x="3455" y="436"/>
                  </a:lnTo>
                  <a:lnTo>
                    <a:pt x="3444" y="471"/>
                  </a:lnTo>
                  <a:lnTo>
                    <a:pt x="3431" y="508"/>
                  </a:lnTo>
                  <a:lnTo>
                    <a:pt x="3414" y="546"/>
                  </a:lnTo>
                  <a:lnTo>
                    <a:pt x="3394" y="585"/>
                  </a:lnTo>
                  <a:lnTo>
                    <a:pt x="3371" y="624"/>
                  </a:lnTo>
                  <a:lnTo>
                    <a:pt x="3344" y="664"/>
                  </a:lnTo>
                  <a:lnTo>
                    <a:pt x="3315" y="704"/>
                  </a:lnTo>
                  <a:lnTo>
                    <a:pt x="3282" y="743"/>
                  </a:lnTo>
                  <a:lnTo>
                    <a:pt x="3246" y="782"/>
                  </a:lnTo>
                  <a:lnTo>
                    <a:pt x="3207" y="820"/>
                  </a:lnTo>
                  <a:lnTo>
                    <a:pt x="3165" y="857"/>
                  </a:lnTo>
                  <a:lnTo>
                    <a:pt x="3120" y="892"/>
                  </a:lnTo>
                  <a:lnTo>
                    <a:pt x="3073" y="925"/>
                  </a:lnTo>
                  <a:lnTo>
                    <a:pt x="3021" y="955"/>
                  </a:lnTo>
                  <a:lnTo>
                    <a:pt x="2966" y="984"/>
                  </a:lnTo>
                  <a:lnTo>
                    <a:pt x="2909" y="1010"/>
                  </a:lnTo>
                  <a:lnTo>
                    <a:pt x="2848" y="1032"/>
                  </a:lnTo>
                  <a:lnTo>
                    <a:pt x="2784" y="1052"/>
                  </a:lnTo>
                  <a:lnTo>
                    <a:pt x="2718" y="1067"/>
                  </a:lnTo>
                  <a:lnTo>
                    <a:pt x="2647" y="1079"/>
                  </a:lnTo>
                  <a:lnTo>
                    <a:pt x="2574" y="1085"/>
                  </a:lnTo>
                  <a:lnTo>
                    <a:pt x="2497" y="1089"/>
                  </a:lnTo>
                  <a:lnTo>
                    <a:pt x="2409" y="1085"/>
                  </a:lnTo>
                  <a:lnTo>
                    <a:pt x="2318" y="1076"/>
                  </a:lnTo>
                  <a:lnTo>
                    <a:pt x="2225" y="1060"/>
                  </a:lnTo>
                  <a:lnTo>
                    <a:pt x="2131" y="1039"/>
                  </a:lnTo>
                  <a:lnTo>
                    <a:pt x="2034" y="1010"/>
                  </a:lnTo>
                  <a:lnTo>
                    <a:pt x="1936" y="976"/>
                  </a:lnTo>
                  <a:lnTo>
                    <a:pt x="1836" y="936"/>
                  </a:lnTo>
                  <a:lnTo>
                    <a:pt x="1735" y="891"/>
                  </a:lnTo>
                  <a:lnTo>
                    <a:pt x="1634" y="936"/>
                  </a:lnTo>
                  <a:lnTo>
                    <a:pt x="1534" y="976"/>
                  </a:lnTo>
                  <a:lnTo>
                    <a:pt x="1436" y="1010"/>
                  </a:lnTo>
                  <a:lnTo>
                    <a:pt x="1340" y="1039"/>
                  </a:lnTo>
                  <a:lnTo>
                    <a:pt x="1245" y="1060"/>
                  </a:lnTo>
                  <a:lnTo>
                    <a:pt x="1152" y="1076"/>
                  </a:lnTo>
                  <a:lnTo>
                    <a:pt x="1061" y="1085"/>
                  </a:lnTo>
                  <a:lnTo>
                    <a:pt x="972" y="1089"/>
                  </a:lnTo>
                  <a:lnTo>
                    <a:pt x="972" y="1089"/>
                  </a:lnTo>
                  <a:lnTo>
                    <a:pt x="895" y="1085"/>
                  </a:lnTo>
                  <a:lnTo>
                    <a:pt x="823" y="1079"/>
                  </a:lnTo>
                  <a:lnTo>
                    <a:pt x="752" y="1067"/>
                  </a:lnTo>
                  <a:lnTo>
                    <a:pt x="686" y="1052"/>
                  </a:lnTo>
                  <a:lnTo>
                    <a:pt x="621" y="1032"/>
                  </a:lnTo>
                  <a:lnTo>
                    <a:pt x="561" y="1010"/>
                  </a:lnTo>
                  <a:lnTo>
                    <a:pt x="503" y="984"/>
                  </a:lnTo>
                  <a:lnTo>
                    <a:pt x="449" y="955"/>
                  </a:lnTo>
                  <a:lnTo>
                    <a:pt x="397" y="925"/>
                  </a:lnTo>
                  <a:lnTo>
                    <a:pt x="350" y="892"/>
                  </a:lnTo>
                  <a:lnTo>
                    <a:pt x="304" y="857"/>
                  </a:lnTo>
                  <a:lnTo>
                    <a:pt x="262" y="820"/>
                  </a:lnTo>
                  <a:lnTo>
                    <a:pt x="223" y="782"/>
                  </a:lnTo>
                  <a:lnTo>
                    <a:pt x="187" y="743"/>
                  </a:lnTo>
                  <a:lnTo>
                    <a:pt x="155" y="704"/>
                  </a:lnTo>
                  <a:lnTo>
                    <a:pt x="125" y="664"/>
                  </a:lnTo>
                  <a:lnTo>
                    <a:pt x="99" y="624"/>
                  </a:lnTo>
                  <a:lnTo>
                    <a:pt x="76" y="585"/>
                  </a:lnTo>
                  <a:lnTo>
                    <a:pt x="56" y="546"/>
                  </a:lnTo>
                  <a:lnTo>
                    <a:pt x="39" y="508"/>
                  </a:lnTo>
                  <a:lnTo>
                    <a:pt x="25" y="471"/>
                  </a:lnTo>
                  <a:lnTo>
                    <a:pt x="15" y="436"/>
                  </a:lnTo>
                  <a:lnTo>
                    <a:pt x="5" y="392"/>
                  </a:lnTo>
                  <a:lnTo>
                    <a:pt x="1" y="351"/>
                  </a:lnTo>
                  <a:lnTo>
                    <a:pt x="0" y="312"/>
                  </a:lnTo>
                  <a:lnTo>
                    <a:pt x="4" y="277"/>
                  </a:lnTo>
                  <a:lnTo>
                    <a:pt x="12" y="243"/>
                  </a:lnTo>
                  <a:lnTo>
                    <a:pt x="22" y="213"/>
                  </a:lnTo>
                  <a:lnTo>
                    <a:pt x="35" y="185"/>
                  </a:lnTo>
                  <a:lnTo>
                    <a:pt x="51" y="159"/>
                  </a:lnTo>
                  <a:lnTo>
                    <a:pt x="67" y="136"/>
                  </a:lnTo>
                  <a:lnTo>
                    <a:pt x="86" y="113"/>
                  </a:lnTo>
                  <a:lnTo>
                    <a:pt x="105" y="94"/>
                  </a:lnTo>
                  <a:lnTo>
                    <a:pt x="125" y="77"/>
                  </a:lnTo>
                  <a:lnTo>
                    <a:pt x="146" y="62"/>
                  </a:lnTo>
                  <a:lnTo>
                    <a:pt x="166" y="49"/>
                  </a:lnTo>
                  <a:lnTo>
                    <a:pt x="185" y="37"/>
                  </a:lnTo>
                  <a:lnTo>
                    <a:pt x="203" y="27"/>
                  </a:lnTo>
                  <a:lnTo>
                    <a:pt x="220" y="19"/>
                  </a:lnTo>
                  <a:lnTo>
                    <a:pt x="235" y="12"/>
                  </a:lnTo>
                  <a:lnTo>
                    <a:pt x="248" y="8"/>
                  </a:lnTo>
                  <a:lnTo>
                    <a:pt x="256" y="3"/>
                  </a:lnTo>
                  <a:lnTo>
                    <a:pt x="262" y="1"/>
                  </a:lnTo>
                  <a:lnTo>
                    <a:pt x="265" y="1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9375776" y="2141538"/>
              <a:ext cx="103188" cy="38100"/>
            </a:xfrm>
            <a:custGeom>
              <a:avLst/>
              <a:gdLst>
                <a:gd name="T0" fmla="*/ 274 w 715"/>
                <a:gd name="T1" fmla="*/ 0 h 264"/>
                <a:gd name="T2" fmla="*/ 309 w 715"/>
                <a:gd name="T3" fmla="*/ 1 h 264"/>
                <a:gd name="T4" fmla="*/ 346 w 715"/>
                <a:gd name="T5" fmla="*/ 7 h 264"/>
                <a:gd name="T6" fmla="*/ 383 w 715"/>
                <a:gd name="T7" fmla="*/ 17 h 264"/>
                <a:gd name="T8" fmla="*/ 421 w 715"/>
                <a:gd name="T9" fmla="*/ 33 h 264"/>
                <a:gd name="T10" fmla="*/ 512 w 715"/>
                <a:gd name="T11" fmla="*/ 79 h 264"/>
                <a:gd name="T12" fmla="*/ 598 w 715"/>
                <a:gd name="T13" fmla="*/ 125 h 264"/>
                <a:gd name="T14" fmla="*/ 650 w 715"/>
                <a:gd name="T15" fmla="*/ 152 h 264"/>
                <a:gd name="T16" fmla="*/ 698 w 715"/>
                <a:gd name="T17" fmla="*/ 177 h 264"/>
                <a:gd name="T18" fmla="*/ 708 w 715"/>
                <a:gd name="T19" fmla="*/ 185 h 264"/>
                <a:gd name="T20" fmla="*/ 713 w 715"/>
                <a:gd name="T21" fmla="*/ 195 h 264"/>
                <a:gd name="T22" fmla="*/ 715 w 715"/>
                <a:gd name="T23" fmla="*/ 207 h 264"/>
                <a:gd name="T24" fmla="*/ 711 w 715"/>
                <a:gd name="T25" fmla="*/ 218 h 264"/>
                <a:gd name="T26" fmla="*/ 703 w 715"/>
                <a:gd name="T27" fmla="*/ 228 h 264"/>
                <a:gd name="T28" fmla="*/ 694 w 715"/>
                <a:gd name="T29" fmla="*/ 234 h 264"/>
                <a:gd name="T30" fmla="*/ 682 w 715"/>
                <a:gd name="T31" fmla="*/ 235 h 264"/>
                <a:gd name="T32" fmla="*/ 670 w 715"/>
                <a:gd name="T33" fmla="*/ 232 h 264"/>
                <a:gd name="T34" fmla="*/ 621 w 715"/>
                <a:gd name="T35" fmla="*/ 207 h 264"/>
                <a:gd name="T36" fmla="*/ 570 w 715"/>
                <a:gd name="T37" fmla="*/ 179 h 264"/>
                <a:gd name="T38" fmla="*/ 483 w 715"/>
                <a:gd name="T39" fmla="*/ 134 h 264"/>
                <a:gd name="T40" fmla="*/ 395 w 715"/>
                <a:gd name="T41" fmla="*/ 88 h 264"/>
                <a:gd name="T42" fmla="*/ 359 w 715"/>
                <a:gd name="T43" fmla="*/ 73 h 264"/>
                <a:gd name="T44" fmla="*/ 324 w 715"/>
                <a:gd name="T45" fmla="*/ 65 h 264"/>
                <a:gd name="T46" fmla="*/ 289 w 715"/>
                <a:gd name="T47" fmla="*/ 62 h 264"/>
                <a:gd name="T48" fmla="*/ 257 w 715"/>
                <a:gd name="T49" fmla="*/ 65 h 264"/>
                <a:gd name="T50" fmla="*/ 225 w 715"/>
                <a:gd name="T51" fmla="*/ 73 h 264"/>
                <a:gd name="T52" fmla="*/ 199 w 715"/>
                <a:gd name="T53" fmla="*/ 85 h 264"/>
                <a:gd name="T54" fmla="*/ 175 w 715"/>
                <a:gd name="T55" fmla="*/ 100 h 264"/>
                <a:gd name="T56" fmla="*/ 154 w 715"/>
                <a:gd name="T57" fmla="*/ 117 h 264"/>
                <a:gd name="T58" fmla="*/ 134 w 715"/>
                <a:gd name="T59" fmla="*/ 136 h 264"/>
                <a:gd name="T60" fmla="*/ 117 w 715"/>
                <a:gd name="T61" fmla="*/ 155 h 264"/>
                <a:gd name="T62" fmla="*/ 101 w 715"/>
                <a:gd name="T63" fmla="*/ 174 h 264"/>
                <a:gd name="T64" fmla="*/ 88 w 715"/>
                <a:gd name="T65" fmla="*/ 192 h 264"/>
                <a:gd name="T66" fmla="*/ 78 w 715"/>
                <a:gd name="T67" fmla="*/ 209 h 264"/>
                <a:gd name="T68" fmla="*/ 69 w 715"/>
                <a:gd name="T69" fmla="*/ 224 h 264"/>
                <a:gd name="T70" fmla="*/ 63 w 715"/>
                <a:gd name="T71" fmla="*/ 234 h 264"/>
                <a:gd name="T72" fmla="*/ 60 w 715"/>
                <a:gd name="T73" fmla="*/ 243 h 264"/>
                <a:gd name="T74" fmla="*/ 59 w 715"/>
                <a:gd name="T75" fmla="*/ 245 h 264"/>
                <a:gd name="T76" fmla="*/ 51 w 715"/>
                <a:gd name="T77" fmla="*/ 255 h 264"/>
                <a:gd name="T78" fmla="*/ 42 w 715"/>
                <a:gd name="T79" fmla="*/ 262 h 264"/>
                <a:gd name="T80" fmla="*/ 30 w 715"/>
                <a:gd name="T81" fmla="*/ 264 h 264"/>
                <a:gd name="T82" fmla="*/ 24 w 715"/>
                <a:gd name="T83" fmla="*/ 263 h 264"/>
                <a:gd name="T84" fmla="*/ 18 w 715"/>
                <a:gd name="T85" fmla="*/ 261 h 264"/>
                <a:gd name="T86" fmla="*/ 8 w 715"/>
                <a:gd name="T87" fmla="*/ 254 h 264"/>
                <a:gd name="T88" fmla="*/ 2 w 715"/>
                <a:gd name="T89" fmla="*/ 244 h 264"/>
                <a:gd name="T90" fmla="*/ 0 w 715"/>
                <a:gd name="T91" fmla="*/ 232 h 264"/>
                <a:gd name="T92" fmla="*/ 2 w 715"/>
                <a:gd name="T93" fmla="*/ 220 h 264"/>
                <a:gd name="T94" fmla="*/ 4 w 715"/>
                <a:gd name="T95" fmla="*/ 217 h 264"/>
                <a:gd name="T96" fmla="*/ 8 w 715"/>
                <a:gd name="T97" fmla="*/ 209 h 264"/>
                <a:gd name="T98" fmla="*/ 14 w 715"/>
                <a:gd name="T99" fmla="*/ 196 h 264"/>
                <a:gd name="T100" fmla="*/ 23 w 715"/>
                <a:gd name="T101" fmla="*/ 181 h 264"/>
                <a:gd name="T102" fmla="*/ 33 w 715"/>
                <a:gd name="T103" fmla="*/ 163 h 264"/>
                <a:gd name="T104" fmla="*/ 47 w 715"/>
                <a:gd name="T105" fmla="*/ 144 h 264"/>
                <a:gd name="T106" fmla="*/ 62 w 715"/>
                <a:gd name="T107" fmla="*/ 124 h 264"/>
                <a:gd name="T108" fmla="*/ 80 w 715"/>
                <a:gd name="T109" fmla="*/ 103 h 264"/>
                <a:gd name="T110" fmla="*/ 100 w 715"/>
                <a:gd name="T111" fmla="*/ 83 h 264"/>
                <a:gd name="T112" fmla="*/ 122 w 715"/>
                <a:gd name="T113" fmla="*/ 63 h 264"/>
                <a:gd name="T114" fmla="*/ 147 w 715"/>
                <a:gd name="T115" fmla="*/ 45 h 264"/>
                <a:gd name="T116" fmla="*/ 174 w 715"/>
                <a:gd name="T117" fmla="*/ 29 h 264"/>
                <a:gd name="T118" fmla="*/ 203 w 715"/>
                <a:gd name="T119" fmla="*/ 16 h 264"/>
                <a:gd name="T120" fmla="*/ 238 w 715"/>
                <a:gd name="T121" fmla="*/ 6 h 264"/>
                <a:gd name="T122" fmla="*/ 274 w 715"/>
                <a:gd name="T12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5" h="264">
                  <a:moveTo>
                    <a:pt x="274" y="0"/>
                  </a:moveTo>
                  <a:lnTo>
                    <a:pt x="309" y="1"/>
                  </a:lnTo>
                  <a:lnTo>
                    <a:pt x="346" y="7"/>
                  </a:lnTo>
                  <a:lnTo>
                    <a:pt x="383" y="17"/>
                  </a:lnTo>
                  <a:lnTo>
                    <a:pt x="421" y="33"/>
                  </a:lnTo>
                  <a:lnTo>
                    <a:pt x="512" y="79"/>
                  </a:lnTo>
                  <a:lnTo>
                    <a:pt x="598" y="125"/>
                  </a:lnTo>
                  <a:lnTo>
                    <a:pt x="650" y="152"/>
                  </a:lnTo>
                  <a:lnTo>
                    <a:pt x="698" y="177"/>
                  </a:lnTo>
                  <a:lnTo>
                    <a:pt x="708" y="185"/>
                  </a:lnTo>
                  <a:lnTo>
                    <a:pt x="713" y="195"/>
                  </a:lnTo>
                  <a:lnTo>
                    <a:pt x="715" y="207"/>
                  </a:lnTo>
                  <a:lnTo>
                    <a:pt x="711" y="218"/>
                  </a:lnTo>
                  <a:lnTo>
                    <a:pt x="703" y="228"/>
                  </a:lnTo>
                  <a:lnTo>
                    <a:pt x="694" y="234"/>
                  </a:lnTo>
                  <a:lnTo>
                    <a:pt x="682" y="235"/>
                  </a:lnTo>
                  <a:lnTo>
                    <a:pt x="670" y="232"/>
                  </a:lnTo>
                  <a:lnTo>
                    <a:pt x="621" y="207"/>
                  </a:lnTo>
                  <a:lnTo>
                    <a:pt x="570" y="179"/>
                  </a:lnTo>
                  <a:lnTo>
                    <a:pt x="483" y="134"/>
                  </a:lnTo>
                  <a:lnTo>
                    <a:pt x="395" y="88"/>
                  </a:lnTo>
                  <a:lnTo>
                    <a:pt x="359" y="73"/>
                  </a:lnTo>
                  <a:lnTo>
                    <a:pt x="324" y="65"/>
                  </a:lnTo>
                  <a:lnTo>
                    <a:pt x="289" y="62"/>
                  </a:lnTo>
                  <a:lnTo>
                    <a:pt x="257" y="65"/>
                  </a:lnTo>
                  <a:lnTo>
                    <a:pt x="225" y="73"/>
                  </a:lnTo>
                  <a:lnTo>
                    <a:pt x="199" y="85"/>
                  </a:lnTo>
                  <a:lnTo>
                    <a:pt x="175" y="100"/>
                  </a:lnTo>
                  <a:lnTo>
                    <a:pt x="154" y="117"/>
                  </a:lnTo>
                  <a:lnTo>
                    <a:pt x="134" y="136"/>
                  </a:lnTo>
                  <a:lnTo>
                    <a:pt x="117" y="155"/>
                  </a:lnTo>
                  <a:lnTo>
                    <a:pt x="101" y="174"/>
                  </a:lnTo>
                  <a:lnTo>
                    <a:pt x="88" y="192"/>
                  </a:lnTo>
                  <a:lnTo>
                    <a:pt x="78" y="209"/>
                  </a:lnTo>
                  <a:lnTo>
                    <a:pt x="69" y="224"/>
                  </a:lnTo>
                  <a:lnTo>
                    <a:pt x="63" y="234"/>
                  </a:lnTo>
                  <a:lnTo>
                    <a:pt x="60" y="243"/>
                  </a:lnTo>
                  <a:lnTo>
                    <a:pt x="59" y="245"/>
                  </a:lnTo>
                  <a:lnTo>
                    <a:pt x="51" y="255"/>
                  </a:lnTo>
                  <a:lnTo>
                    <a:pt x="42" y="262"/>
                  </a:lnTo>
                  <a:lnTo>
                    <a:pt x="30" y="264"/>
                  </a:lnTo>
                  <a:lnTo>
                    <a:pt x="24" y="263"/>
                  </a:lnTo>
                  <a:lnTo>
                    <a:pt x="18" y="261"/>
                  </a:lnTo>
                  <a:lnTo>
                    <a:pt x="8" y="254"/>
                  </a:lnTo>
                  <a:lnTo>
                    <a:pt x="2" y="244"/>
                  </a:lnTo>
                  <a:lnTo>
                    <a:pt x="0" y="232"/>
                  </a:lnTo>
                  <a:lnTo>
                    <a:pt x="2" y="220"/>
                  </a:lnTo>
                  <a:lnTo>
                    <a:pt x="4" y="217"/>
                  </a:lnTo>
                  <a:lnTo>
                    <a:pt x="8" y="209"/>
                  </a:lnTo>
                  <a:lnTo>
                    <a:pt x="14" y="196"/>
                  </a:lnTo>
                  <a:lnTo>
                    <a:pt x="23" y="181"/>
                  </a:lnTo>
                  <a:lnTo>
                    <a:pt x="33" y="163"/>
                  </a:lnTo>
                  <a:lnTo>
                    <a:pt x="47" y="144"/>
                  </a:lnTo>
                  <a:lnTo>
                    <a:pt x="62" y="124"/>
                  </a:lnTo>
                  <a:lnTo>
                    <a:pt x="80" y="103"/>
                  </a:lnTo>
                  <a:lnTo>
                    <a:pt x="100" y="83"/>
                  </a:lnTo>
                  <a:lnTo>
                    <a:pt x="122" y="63"/>
                  </a:lnTo>
                  <a:lnTo>
                    <a:pt x="147" y="45"/>
                  </a:lnTo>
                  <a:lnTo>
                    <a:pt x="174" y="29"/>
                  </a:lnTo>
                  <a:lnTo>
                    <a:pt x="203" y="16"/>
                  </a:lnTo>
                  <a:lnTo>
                    <a:pt x="238" y="6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8173728" y="1938508"/>
            <a:ext cx="512763" cy="511175"/>
            <a:chOff x="8193088" y="1938338"/>
            <a:chExt cx="512763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8259763" y="2003425"/>
              <a:ext cx="381000" cy="381000"/>
            </a:xfrm>
            <a:custGeom>
              <a:avLst/>
              <a:gdLst>
                <a:gd name="T0" fmla="*/ 1062 w 2639"/>
                <a:gd name="T1" fmla="*/ 88 h 2632"/>
                <a:gd name="T2" fmla="*/ 749 w 2639"/>
                <a:gd name="T3" fmla="*/ 198 h 2632"/>
                <a:gd name="T4" fmla="*/ 481 w 2639"/>
                <a:gd name="T5" fmla="*/ 382 h 2632"/>
                <a:gd name="T6" fmla="*/ 1111 w 2639"/>
                <a:gd name="T7" fmla="*/ 400 h 2632"/>
                <a:gd name="T8" fmla="*/ 1095 w 2639"/>
                <a:gd name="T9" fmla="*/ 440 h 2632"/>
                <a:gd name="T10" fmla="*/ 305 w 2639"/>
                <a:gd name="T11" fmla="*/ 574 h 2632"/>
                <a:gd name="T12" fmla="*/ 140 w 2639"/>
                <a:gd name="T13" fmla="*/ 877 h 2632"/>
                <a:gd name="T14" fmla="*/ 64 w 2639"/>
                <a:gd name="T15" fmla="*/ 1225 h 2632"/>
                <a:gd name="T16" fmla="*/ 468 w 2639"/>
                <a:gd name="T17" fmla="*/ 1386 h 2632"/>
                <a:gd name="T18" fmla="*/ 484 w 2639"/>
                <a:gd name="T19" fmla="*/ 1426 h 2632"/>
                <a:gd name="T20" fmla="*/ 67 w 2639"/>
                <a:gd name="T21" fmla="*/ 1444 h 2632"/>
                <a:gd name="T22" fmla="*/ 338 w 2639"/>
                <a:gd name="T23" fmla="*/ 1664 h 2632"/>
                <a:gd name="T24" fmla="*/ 368 w 2639"/>
                <a:gd name="T25" fmla="*/ 1694 h 2632"/>
                <a:gd name="T26" fmla="*/ 338 w 2639"/>
                <a:gd name="T27" fmla="*/ 1725 h 2632"/>
                <a:gd name="T28" fmla="*/ 238 w 2639"/>
                <a:gd name="T29" fmla="*/ 1959 h 2632"/>
                <a:gd name="T30" fmla="*/ 451 w 2639"/>
                <a:gd name="T31" fmla="*/ 2224 h 2632"/>
                <a:gd name="T32" fmla="*/ 727 w 2639"/>
                <a:gd name="T33" fmla="*/ 2424 h 2632"/>
                <a:gd name="T34" fmla="*/ 1052 w 2639"/>
                <a:gd name="T35" fmla="*/ 2543 h 2632"/>
                <a:gd name="T36" fmla="*/ 1411 w 2639"/>
                <a:gd name="T37" fmla="*/ 2569 h 2632"/>
                <a:gd name="T38" fmla="*/ 1757 w 2639"/>
                <a:gd name="T39" fmla="*/ 2493 h 2632"/>
                <a:gd name="T40" fmla="*/ 2060 w 2639"/>
                <a:gd name="T41" fmla="*/ 2331 h 2632"/>
                <a:gd name="T42" fmla="*/ 2306 w 2639"/>
                <a:gd name="T43" fmla="*/ 2095 h 2632"/>
                <a:gd name="T44" fmla="*/ 2481 w 2639"/>
                <a:gd name="T45" fmla="*/ 1799 h 2632"/>
                <a:gd name="T46" fmla="*/ 2570 w 2639"/>
                <a:gd name="T47" fmla="*/ 1460 h 2632"/>
                <a:gd name="T48" fmla="*/ 2390 w 2639"/>
                <a:gd name="T49" fmla="*/ 1360 h 2632"/>
                <a:gd name="T50" fmla="*/ 2390 w 2639"/>
                <a:gd name="T51" fmla="*/ 1317 h 2632"/>
                <a:gd name="T52" fmla="*/ 2573 w 2639"/>
                <a:gd name="T53" fmla="*/ 1215 h 2632"/>
                <a:gd name="T54" fmla="*/ 2493 w 2639"/>
                <a:gd name="T55" fmla="*/ 864 h 2632"/>
                <a:gd name="T56" fmla="*/ 2321 w 2639"/>
                <a:gd name="T57" fmla="*/ 558 h 2632"/>
                <a:gd name="T58" fmla="*/ 2074 w 2639"/>
                <a:gd name="T59" fmla="*/ 313 h 2632"/>
                <a:gd name="T60" fmla="*/ 1765 w 2639"/>
                <a:gd name="T61" fmla="*/ 143 h 2632"/>
                <a:gd name="T62" fmla="*/ 1412 w 2639"/>
                <a:gd name="T63" fmla="*/ 65 h 2632"/>
                <a:gd name="T64" fmla="*/ 1505 w 2639"/>
                <a:gd name="T65" fmla="*/ 13 h 2632"/>
                <a:gd name="T66" fmla="*/ 1853 w 2639"/>
                <a:gd name="T67" fmla="*/ 113 h 2632"/>
                <a:gd name="T68" fmla="*/ 2154 w 2639"/>
                <a:gd name="T69" fmla="*/ 299 h 2632"/>
                <a:gd name="T70" fmla="*/ 2394 w 2639"/>
                <a:gd name="T71" fmla="*/ 555 h 2632"/>
                <a:gd name="T72" fmla="*/ 2560 w 2639"/>
                <a:gd name="T73" fmla="*/ 868 h 2632"/>
                <a:gd name="T74" fmla="*/ 2636 w 2639"/>
                <a:gd name="T75" fmla="*/ 1223 h 2632"/>
                <a:gd name="T76" fmla="*/ 2610 w 2639"/>
                <a:gd name="T77" fmla="*/ 1592 h 2632"/>
                <a:gd name="T78" fmla="*/ 2488 w 2639"/>
                <a:gd name="T79" fmla="*/ 1929 h 2632"/>
                <a:gd name="T80" fmla="*/ 2283 w 2639"/>
                <a:gd name="T81" fmla="*/ 2216 h 2632"/>
                <a:gd name="T82" fmla="*/ 2010 w 2639"/>
                <a:gd name="T83" fmla="*/ 2438 h 2632"/>
                <a:gd name="T84" fmla="*/ 1684 w 2639"/>
                <a:gd name="T85" fmla="*/ 2582 h 2632"/>
                <a:gd name="T86" fmla="*/ 1319 w 2639"/>
                <a:gd name="T87" fmla="*/ 2632 h 2632"/>
                <a:gd name="T88" fmla="*/ 954 w 2639"/>
                <a:gd name="T89" fmla="*/ 2582 h 2632"/>
                <a:gd name="T90" fmla="*/ 628 w 2639"/>
                <a:gd name="T91" fmla="*/ 2438 h 2632"/>
                <a:gd name="T92" fmla="*/ 356 w 2639"/>
                <a:gd name="T93" fmla="*/ 2216 h 2632"/>
                <a:gd name="T94" fmla="*/ 152 w 2639"/>
                <a:gd name="T95" fmla="*/ 1929 h 2632"/>
                <a:gd name="T96" fmla="*/ 29 w 2639"/>
                <a:gd name="T97" fmla="*/ 1592 h 2632"/>
                <a:gd name="T98" fmla="*/ 3 w 2639"/>
                <a:gd name="T99" fmla="*/ 1223 h 2632"/>
                <a:gd name="T100" fmla="*/ 79 w 2639"/>
                <a:gd name="T101" fmla="*/ 868 h 2632"/>
                <a:gd name="T102" fmla="*/ 244 w 2639"/>
                <a:gd name="T103" fmla="*/ 555 h 2632"/>
                <a:gd name="T104" fmla="*/ 484 w 2639"/>
                <a:gd name="T105" fmla="*/ 299 h 2632"/>
                <a:gd name="T106" fmla="*/ 785 w 2639"/>
                <a:gd name="T107" fmla="*/ 113 h 2632"/>
                <a:gd name="T108" fmla="*/ 1133 w 2639"/>
                <a:gd name="T109" fmla="*/ 13 h 2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9" h="2632">
                  <a:moveTo>
                    <a:pt x="1319" y="62"/>
                  </a:moveTo>
                  <a:lnTo>
                    <a:pt x="1232" y="64"/>
                  </a:lnTo>
                  <a:lnTo>
                    <a:pt x="1147" y="74"/>
                  </a:lnTo>
                  <a:lnTo>
                    <a:pt x="1062" y="88"/>
                  </a:lnTo>
                  <a:lnTo>
                    <a:pt x="981" y="107"/>
                  </a:lnTo>
                  <a:lnTo>
                    <a:pt x="902" y="132"/>
                  </a:lnTo>
                  <a:lnTo>
                    <a:pt x="824" y="162"/>
                  </a:lnTo>
                  <a:lnTo>
                    <a:pt x="749" y="198"/>
                  </a:lnTo>
                  <a:lnTo>
                    <a:pt x="678" y="237"/>
                  </a:lnTo>
                  <a:lnTo>
                    <a:pt x="609" y="281"/>
                  </a:lnTo>
                  <a:lnTo>
                    <a:pt x="543" y="330"/>
                  </a:lnTo>
                  <a:lnTo>
                    <a:pt x="481" y="382"/>
                  </a:lnTo>
                  <a:lnTo>
                    <a:pt x="1083" y="382"/>
                  </a:lnTo>
                  <a:lnTo>
                    <a:pt x="1095" y="384"/>
                  </a:lnTo>
                  <a:lnTo>
                    <a:pt x="1105" y="390"/>
                  </a:lnTo>
                  <a:lnTo>
                    <a:pt x="1111" y="400"/>
                  </a:lnTo>
                  <a:lnTo>
                    <a:pt x="1113" y="412"/>
                  </a:lnTo>
                  <a:lnTo>
                    <a:pt x="1111" y="424"/>
                  </a:lnTo>
                  <a:lnTo>
                    <a:pt x="1105" y="434"/>
                  </a:lnTo>
                  <a:lnTo>
                    <a:pt x="1095" y="440"/>
                  </a:lnTo>
                  <a:lnTo>
                    <a:pt x="1083" y="443"/>
                  </a:lnTo>
                  <a:lnTo>
                    <a:pt x="417" y="443"/>
                  </a:lnTo>
                  <a:lnTo>
                    <a:pt x="359" y="507"/>
                  </a:lnTo>
                  <a:lnTo>
                    <a:pt x="305" y="574"/>
                  </a:lnTo>
                  <a:lnTo>
                    <a:pt x="257" y="645"/>
                  </a:lnTo>
                  <a:lnTo>
                    <a:pt x="212" y="720"/>
                  </a:lnTo>
                  <a:lnTo>
                    <a:pt x="173" y="798"/>
                  </a:lnTo>
                  <a:lnTo>
                    <a:pt x="140" y="877"/>
                  </a:lnTo>
                  <a:lnTo>
                    <a:pt x="113" y="962"/>
                  </a:lnTo>
                  <a:lnTo>
                    <a:pt x="90" y="1047"/>
                  </a:lnTo>
                  <a:lnTo>
                    <a:pt x="74" y="1134"/>
                  </a:lnTo>
                  <a:lnTo>
                    <a:pt x="64" y="1225"/>
                  </a:lnTo>
                  <a:lnTo>
                    <a:pt x="61" y="1316"/>
                  </a:lnTo>
                  <a:lnTo>
                    <a:pt x="63" y="1384"/>
                  </a:lnTo>
                  <a:lnTo>
                    <a:pt x="456" y="1384"/>
                  </a:lnTo>
                  <a:lnTo>
                    <a:pt x="468" y="1386"/>
                  </a:lnTo>
                  <a:lnTo>
                    <a:pt x="478" y="1393"/>
                  </a:lnTo>
                  <a:lnTo>
                    <a:pt x="484" y="1402"/>
                  </a:lnTo>
                  <a:lnTo>
                    <a:pt x="487" y="1414"/>
                  </a:lnTo>
                  <a:lnTo>
                    <a:pt x="484" y="1426"/>
                  </a:lnTo>
                  <a:lnTo>
                    <a:pt x="478" y="1436"/>
                  </a:lnTo>
                  <a:lnTo>
                    <a:pt x="468" y="1442"/>
                  </a:lnTo>
                  <a:lnTo>
                    <a:pt x="456" y="1444"/>
                  </a:lnTo>
                  <a:lnTo>
                    <a:pt x="67" y="1444"/>
                  </a:lnTo>
                  <a:lnTo>
                    <a:pt x="77" y="1519"/>
                  </a:lnTo>
                  <a:lnTo>
                    <a:pt x="91" y="1592"/>
                  </a:lnTo>
                  <a:lnTo>
                    <a:pt x="109" y="1664"/>
                  </a:lnTo>
                  <a:lnTo>
                    <a:pt x="338" y="1664"/>
                  </a:lnTo>
                  <a:lnTo>
                    <a:pt x="350" y="1666"/>
                  </a:lnTo>
                  <a:lnTo>
                    <a:pt x="360" y="1672"/>
                  </a:lnTo>
                  <a:lnTo>
                    <a:pt x="366" y="1682"/>
                  </a:lnTo>
                  <a:lnTo>
                    <a:pt x="368" y="1694"/>
                  </a:lnTo>
                  <a:lnTo>
                    <a:pt x="366" y="1706"/>
                  </a:lnTo>
                  <a:lnTo>
                    <a:pt x="360" y="1716"/>
                  </a:lnTo>
                  <a:lnTo>
                    <a:pt x="350" y="1722"/>
                  </a:lnTo>
                  <a:lnTo>
                    <a:pt x="338" y="1725"/>
                  </a:lnTo>
                  <a:lnTo>
                    <a:pt x="129" y="1725"/>
                  </a:lnTo>
                  <a:lnTo>
                    <a:pt x="160" y="1805"/>
                  </a:lnTo>
                  <a:lnTo>
                    <a:pt x="196" y="1883"/>
                  </a:lnTo>
                  <a:lnTo>
                    <a:pt x="238" y="1959"/>
                  </a:lnTo>
                  <a:lnTo>
                    <a:pt x="285" y="2030"/>
                  </a:lnTo>
                  <a:lnTo>
                    <a:pt x="336" y="2099"/>
                  </a:lnTo>
                  <a:lnTo>
                    <a:pt x="391" y="2163"/>
                  </a:lnTo>
                  <a:lnTo>
                    <a:pt x="451" y="2224"/>
                  </a:lnTo>
                  <a:lnTo>
                    <a:pt x="514" y="2280"/>
                  </a:lnTo>
                  <a:lnTo>
                    <a:pt x="582" y="2333"/>
                  </a:lnTo>
                  <a:lnTo>
                    <a:pt x="652" y="2381"/>
                  </a:lnTo>
                  <a:lnTo>
                    <a:pt x="727" y="2424"/>
                  </a:lnTo>
                  <a:lnTo>
                    <a:pt x="804" y="2462"/>
                  </a:lnTo>
                  <a:lnTo>
                    <a:pt x="884" y="2494"/>
                  </a:lnTo>
                  <a:lnTo>
                    <a:pt x="966" y="2521"/>
                  </a:lnTo>
                  <a:lnTo>
                    <a:pt x="1052" y="2543"/>
                  </a:lnTo>
                  <a:lnTo>
                    <a:pt x="1139" y="2559"/>
                  </a:lnTo>
                  <a:lnTo>
                    <a:pt x="1228" y="2569"/>
                  </a:lnTo>
                  <a:lnTo>
                    <a:pt x="1319" y="2572"/>
                  </a:lnTo>
                  <a:lnTo>
                    <a:pt x="1411" y="2569"/>
                  </a:lnTo>
                  <a:lnTo>
                    <a:pt x="1500" y="2559"/>
                  </a:lnTo>
                  <a:lnTo>
                    <a:pt x="1588" y="2543"/>
                  </a:lnTo>
                  <a:lnTo>
                    <a:pt x="1673" y="2521"/>
                  </a:lnTo>
                  <a:lnTo>
                    <a:pt x="1757" y="2493"/>
                  </a:lnTo>
                  <a:lnTo>
                    <a:pt x="1837" y="2461"/>
                  </a:lnTo>
                  <a:lnTo>
                    <a:pt x="1915" y="2422"/>
                  </a:lnTo>
                  <a:lnTo>
                    <a:pt x="1988" y="2379"/>
                  </a:lnTo>
                  <a:lnTo>
                    <a:pt x="2060" y="2331"/>
                  </a:lnTo>
                  <a:lnTo>
                    <a:pt x="2127" y="2278"/>
                  </a:lnTo>
                  <a:lnTo>
                    <a:pt x="2191" y="2221"/>
                  </a:lnTo>
                  <a:lnTo>
                    <a:pt x="2250" y="2159"/>
                  </a:lnTo>
                  <a:lnTo>
                    <a:pt x="2306" y="2095"/>
                  </a:lnTo>
                  <a:lnTo>
                    <a:pt x="2358" y="2025"/>
                  </a:lnTo>
                  <a:lnTo>
                    <a:pt x="2403" y="1953"/>
                  </a:lnTo>
                  <a:lnTo>
                    <a:pt x="2444" y="1878"/>
                  </a:lnTo>
                  <a:lnTo>
                    <a:pt x="2481" y="1799"/>
                  </a:lnTo>
                  <a:lnTo>
                    <a:pt x="2511" y="1718"/>
                  </a:lnTo>
                  <a:lnTo>
                    <a:pt x="2536" y="1635"/>
                  </a:lnTo>
                  <a:lnTo>
                    <a:pt x="2556" y="1548"/>
                  </a:lnTo>
                  <a:lnTo>
                    <a:pt x="2570" y="1460"/>
                  </a:lnTo>
                  <a:lnTo>
                    <a:pt x="2576" y="1369"/>
                  </a:lnTo>
                  <a:lnTo>
                    <a:pt x="2412" y="1369"/>
                  </a:lnTo>
                  <a:lnTo>
                    <a:pt x="2400" y="1367"/>
                  </a:lnTo>
                  <a:lnTo>
                    <a:pt x="2390" y="1360"/>
                  </a:lnTo>
                  <a:lnTo>
                    <a:pt x="2384" y="1350"/>
                  </a:lnTo>
                  <a:lnTo>
                    <a:pt x="2382" y="1339"/>
                  </a:lnTo>
                  <a:lnTo>
                    <a:pt x="2384" y="1327"/>
                  </a:lnTo>
                  <a:lnTo>
                    <a:pt x="2390" y="1317"/>
                  </a:lnTo>
                  <a:lnTo>
                    <a:pt x="2400" y="1311"/>
                  </a:lnTo>
                  <a:lnTo>
                    <a:pt x="2412" y="1308"/>
                  </a:lnTo>
                  <a:lnTo>
                    <a:pt x="2578" y="1308"/>
                  </a:lnTo>
                  <a:lnTo>
                    <a:pt x="2573" y="1215"/>
                  </a:lnTo>
                  <a:lnTo>
                    <a:pt x="2562" y="1124"/>
                  </a:lnTo>
                  <a:lnTo>
                    <a:pt x="2546" y="1035"/>
                  </a:lnTo>
                  <a:lnTo>
                    <a:pt x="2522" y="949"/>
                  </a:lnTo>
                  <a:lnTo>
                    <a:pt x="2493" y="864"/>
                  </a:lnTo>
                  <a:lnTo>
                    <a:pt x="2458" y="782"/>
                  </a:lnTo>
                  <a:lnTo>
                    <a:pt x="2417" y="705"/>
                  </a:lnTo>
                  <a:lnTo>
                    <a:pt x="2372" y="630"/>
                  </a:lnTo>
                  <a:lnTo>
                    <a:pt x="2321" y="558"/>
                  </a:lnTo>
                  <a:lnTo>
                    <a:pt x="2266" y="491"/>
                  </a:lnTo>
                  <a:lnTo>
                    <a:pt x="2206" y="427"/>
                  </a:lnTo>
                  <a:lnTo>
                    <a:pt x="2142" y="368"/>
                  </a:lnTo>
                  <a:lnTo>
                    <a:pt x="2074" y="313"/>
                  </a:lnTo>
                  <a:lnTo>
                    <a:pt x="2001" y="263"/>
                  </a:lnTo>
                  <a:lnTo>
                    <a:pt x="1926" y="218"/>
                  </a:lnTo>
                  <a:lnTo>
                    <a:pt x="1848" y="178"/>
                  </a:lnTo>
                  <a:lnTo>
                    <a:pt x="1765" y="143"/>
                  </a:lnTo>
                  <a:lnTo>
                    <a:pt x="1681" y="115"/>
                  </a:lnTo>
                  <a:lnTo>
                    <a:pt x="1594" y="91"/>
                  </a:lnTo>
                  <a:lnTo>
                    <a:pt x="1504" y="75"/>
                  </a:lnTo>
                  <a:lnTo>
                    <a:pt x="1412" y="65"/>
                  </a:lnTo>
                  <a:lnTo>
                    <a:pt x="1319" y="62"/>
                  </a:lnTo>
                  <a:close/>
                  <a:moveTo>
                    <a:pt x="1319" y="0"/>
                  </a:moveTo>
                  <a:lnTo>
                    <a:pt x="1413" y="4"/>
                  </a:lnTo>
                  <a:lnTo>
                    <a:pt x="1505" y="13"/>
                  </a:lnTo>
                  <a:lnTo>
                    <a:pt x="1596" y="30"/>
                  </a:lnTo>
                  <a:lnTo>
                    <a:pt x="1684" y="52"/>
                  </a:lnTo>
                  <a:lnTo>
                    <a:pt x="1770" y="79"/>
                  </a:lnTo>
                  <a:lnTo>
                    <a:pt x="1853" y="113"/>
                  </a:lnTo>
                  <a:lnTo>
                    <a:pt x="1933" y="152"/>
                  </a:lnTo>
                  <a:lnTo>
                    <a:pt x="2010" y="196"/>
                  </a:lnTo>
                  <a:lnTo>
                    <a:pt x="2084" y="245"/>
                  </a:lnTo>
                  <a:lnTo>
                    <a:pt x="2154" y="299"/>
                  </a:lnTo>
                  <a:lnTo>
                    <a:pt x="2220" y="356"/>
                  </a:lnTo>
                  <a:lnTo>
                    <a:pt x="2283" y="418"/>
                  </a:lnTo>
                  <a:lnTo>
                    <a:pt x="2340" y="484"/>
                  </a:lnTo>
                  <a:lnTo>
                    <a:pt x="2394" y="555"/>
                  </a:lnTo>
                  <a:lnTo>
                    <a:pt x="2443" y="628"/>
                  </a:lnTo>
                  <a:lnTo>
                    <a:pt x="2488" y="705"/>
                  </a:lnTo>
                  <a:lnTo>
                    <a:pt x="2527" y="785"/>
                  </a:lnTo>
                  <a:lnTo>
                    <a:pt x="2560" y="868"/>
                  </a:lnTo>
                  <a:lnTo>
                    <a:pt x="2587" y="953"/>
                  </a:lnTo>
                  <a:lnTo>
                    <a:pt x="2610" y="1041"/>
                  </a:lnTo>
                  <a:lnTo>
                    <a:pt x="2626" y="1131"/>
                  </a:lnTo>
                  <a:lnTo>
                    <a:pt x="2636" y="1223"/>
                  </a:lnTo>
                  <a:lnTo>
                    <a:pt x="2639" y="1316"/>
                  </a:lnTo>
                  <a:lnTo>
                    <a:pt x="2636" y="1411"/>
                  </a:lnTo>
                  <a:lnTo>
                    <a:pt x="2626" y="1503"/>
                  </a:lnTo>
                  <a:lnTo>
                    <a:pt x="2610" y="1592"/>
                  </a:lnTo>
                  <a:lnTo>
                    <a:pt x="2587" y="1681"/>
                  </a:lnTo>
                  <a:lnTo>
                    <a:pt x="2560" y="1766"/>
                  </a:lnTo>
                  <a:lnTo>
                    <a:pt x="2527" y="1849"/>
                  </a:lnTo>
                  <a:lnTo>
                    <a:pt x="2488" y="1929"/>
                  </a:lnTo>
                  <a:lnTo>
                    <a:pt x="2443" y="2006"/>
                  </a:lnTo>
                  <a:lnTo>
                    <a:pt x="2394" y="2079"/>
                  </a:lnTo>
                  <a:lnTo>
                    <a:pt x="2340" y="2149"/>
                  </a:lnTo>
                  <a:lnTo>
                    <a:pt x="2283" y="2216"/>
                  </a:lnTo>
                  <a:lnTo>
                    <a:pt x="2220" y="2277"/>
                  </a:lnTo>
                  <a:lnTo>
                    <a:pt x="2154" y="2335"/>
                  </a:lnTo>
                  <a:lnTo>
                    <a:pt x="2084" y="2388"/>
                  </a:lnTo>
                  <a:lnTo>
                    <a:pt x="2010" y="2438"/>
                  </a:lnTo>
                  <a:lnTo>
                    <a:pt x="1933" y="2481"/>
                  </a:lnTo>
                  <a:lnTo>
                    <a:pt x="1853" y="2520"/>
                  </a:lnTo>
                  <a:lnTo>
                    <a:pt x="1770" y="2554"/>
                  </a:lnTo>
                  <a:lnTo>
                    <a:pt x="1684" y="2582"/>
                  </a:lnTo>
                  <a:lnTo>
                    <a:pt x="1596" y="2603"/>
                  </a:lnTo>
                  <a:lnTo>
                    <a:pt x="1505" y="2619"/>
                  </a:lnTo>
                  <a:lnTo>
                    <a:pt x="1413" y="2629"/>
                  </a:lnTo>
                  <a:lnTo>
                    <a:pt x="1319" y="2632"/>
                  </a:lnTo>
                  <a:lnTo>
                    <a:pt x="1225" y="2629"/>
                  </a:lnTo>
                  <a:lnTo>
                    <a:pt x="1133" y="2619"/>
                  </a:lnTo>
                  <a:lnTo>
                    <a:pt x="1043" y="2603"/>
                  </a:lnTo>
                  <a:lnTo>
                    <a:pt x="954" y="2582"/>
                  </a:lnTo>
                  <a:lnTo>
                    <a:pt x="869" y="2554"/>
                  </a:lnTo>
                  <a:lnTo>
                    <a:pt x="785" y="2520"/>
                  </a:lnTo>
                  <a:lnTo>
                    <a:pt x="705" y="2481"/>
                  </a:lnTo>
                  <a:lnTo>
                    <a:pt x="628" y="2438"/>
                  </a:lnTo>
                  <a:lnTo>
                    <a:pt x="555" y="2388"/>
                  </a:lnTo>
                  <a:lnTo>
                    <a:pt x="484" y="2335"/>
                  </a:lnTo>
                  <a:lnTo>
                    <a:pt x="418" y="2277"/>
                  </a:lnTo>
                  <a:lnTo>
                    <a:pt x="356" y="2216"/>
                  </a:lnTo>
                  <a:lnTo>
                    <a:pt x="298" y="2149"/>
                  </a:lnTo>
                  <a:lnTo>
                    <a:pt x="244" y="2079"/>
                  </a:lnTo>
                  <a:lnTo>
                    <a:pt x="195" y="2006"/>
                  </a:lnTo>
                  <a:lnTo>
                    <a:pt x="152" y="1929"/>
                  </a:lnTo>
                  <a:lnTo>
                    <a:pt x="113" y="1849"/>
                  </a:lnTo>
                  <a:lnTo>
                    <a:pt x="79" y="1766"/>
                  </a:lnTo>
                  <a:lnTo>
                    <a:pt x="51" y="1681"/>
                  </a:lnTo>
                  <a:lnTo>
                    <a:pt x="29" y="1592"/>
                  </a:lnTo>
                  <a:lnTo>
                    <a:pt x="13" y="1503"/>
                  </a:lnTo>
                  <a:lnTo>
                    <a:pt x="3" y="1411"/>
                  </a:lnTo>
                  <a:lnTo>
                    <a:pt x="0" y="1316"/>
                  </a:lnTo>
                  <a:lnTo>
                    <a:pt x="3" y="1223"/>
                  </a:lnTo>
                  <a:lnTo>
                    <a:pt x="13" y="1131"/>
                  </a:lnTo>
                  <a:lnTo>
                    <a:pt x="29" y="1041"/>
                  </a:lnTo>
                  <a:lnTo>
                    <a:pt x="51" y="953"/>
                  </a:lnTo>
                  <a:lnTo>
                    <a:pt x="79" y="868"/>
                  </a:lnTo>
                  <a:lnTo>
                    <a:pt x="113" y="785"/>
                  </a:lnTo>
                  <a:lnTo>
                    <a:pt x="152" y="705"/>
                  </a:lnTo>
                  <a:lnTo>
                    <a:pt x="195" y="628"/>
                  </a:lnTo>
                  <a:lnTo>
                    <a:pt x="244" y="555"/>
                  </a:lnTo>
                  <a:lnTo>
                    <a:pt x="298" y="484"/>
                  </a:lnTo>
                  <a:lnTo>
                    <a:pt x="356" y="418"/>
                  </a:lnTo>
                  <a:lnTo>
                    <a:pt x="418" y="356"/>
                  </a:lnTo>
                  <a:lnTo>
                    <a:pt x="484" y="299"/>
                  </a:lnTo>
                  <a:lnTo>
                    <a:pt x="555" y="245"/>
                  </a:lnTo>
                  <a:lnTo>
                    <a:pt x="628" y="196"/>
                  </a:lnTo>
                  <a:lnTo>
                    <a:pt x="705" y="152"/>
                  </a:lnTo>
                  <a:lnTo>
                    <a:pt x="785" y="113"/>
                  </a:lnTo>
                  <a:lnTo>
                    <a:pt x="869" y="79"/>
                  </a:lnTo>
                  <a:lnTo>
                    <a:pt x="954" y="52"/>
                  </a:lnTo>
                  <a:lnTo>
                    <a:pt x="1043" y="30"/>
                  </a:lnTo>
                  <a:lnTo>
                    <a:pt x="1133" y="13"/>
                  </a:lnTo>
                  <a:lnTo>
                    <a:pt x="1225" y="4"/>
                  </a:lnTo>
                  <a:lnTo>
                    <a:pt x="1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8445501" y="2233613"/>
              <a:ext cx="160338" cy="122238"/>
            </a:xfrm>
            <a:custGeom>
              <a:avLst/>
              <a:gdLst>
                <a:gd name="T0" fmla="*/ 1077 w 1112"/>
                <a:gd name="T1" fmla="*/ 0 h 847"/>
                <a:gd name="T2" fmla="*/ 1090 w 1112"/>
                <a:gd name="T3" fmla="*/ 0 h 847"/>
                <a:gd name="T4" fmla="*/ 1101 w 1112"/>
                <a:gd name="T5" fmla="*/ 7 h 847"/>
                <a:gd name="T6" fmla="*/ 1109 w 1112"/>
                <a:gd name="T7" fmla="*/ 16 h 847"/>
                <a:gd name="T8" fmla="*/ 1112 w 1112"/>
                <a:gd name="T9" fmla="*/ 26 h 847"/>
                <a:gd name="T10" fmla="*/ 1111 w 1112"/>
                <a:gd name="T11" fmla="*/ 39 h 847"/>
                <a:gd name="T12" fmla="*/ 1086 w 1112"/>
                <a:gd name="T13" fmla="*/ 114 h 847"/>
                <a:gd name="T14" fmla="*/ 1056 w 1112"/>
                <a:gd name="T15" fmla="*/ 187 h 847"/>
                <a:gd name="T16" fmla="*/ 1020 w 1112"/>
                <a:gd name="T17" fmla="*/ 259 h 847"/>
                <a:gd name="T18" fmla="*/ 980 w 1112"/>
                <a:gd name="T19" fmla="*/ 327 h 847"/>
                <a:gd name="T20" fmla="*/ 934 w 1112"/>
                <a:gd name="T21" fmla="*/ 392 h 847"/>
                <a:gd name="T22" fmla="*/ 885 w 1112"/>
                <a:gd name="T23" fmla="*/ 454 h 847"/>
                <a:gd name="T24" fmla="*/ 832 w 1112"/>
                <a:gd name="T25" fmla="*/ 512 h 847"/>
                <a:gd name="T26" fmla="*/ 773 w 1112"/>
                <a:gd name="T27" fmla="*/ 567 h 847"/>
                <a:gd name="T28" fmla="*/ 711 w 1112"/>
                <a:gd name="T29" fmla="*/ 618 h 847"/>
                <a:gd name="T30" fmla="*/ 644 w 1112"/>
                <a:gd name="T31" fmla="*/ 666 h 847"/>
                <a:gd name="T32" fmla="*/ 575 w 1112"/>
                <a:gd name="T33" fmla="*/ 707 h 847"/>
                <a:gd name="T34" fmla="*/ 502 w 1112"/>
                <a:gd name="T35" fmla="*/ 743 h 847"/>
                <a:gd name="T36" fmla="*/ 428 w 1112"/>
                <a:gd name="T37" fmla="*/ 775 h 847"/>
                <a:gd name="T38" fmla="*/ 352 w 1112"/>
                <a:gd name="T39" fmla="*/ 801 h 847"/>
                <a:gd name="T40" fmla="*/ 274 w 1112"/>
                <a:gd name="T41" fmla="*/ 821 h 847"/>
                <a:gd name="T42" fmla="*/ 194 w 1112"/>
                <a:gd name="T43" fmla="*/ 835 h 847"/>
                <a:gd name="T44" fmla="*/ 112 w 1112"/>
                <a:gd name="T45" fmla="*/ 844 h 847"/>
                <a:gd name="T46" fmla="*/ 30 w 1112"/>
                <a:gd name="T47" fmla="*/ 847 h 847"/>
                <a:gd name="T48" fmla="*/ 18 w 1112"/>
                <a:gd name="T49" fmla="*/ 845 h 847"/>
                <a:gd name="T50" fmla="*/ 8 w 1112"/>
                <a:gd name="T51" fmla="*/ 837 h 847"/>
                <a:gd name="T52" fmla="*/ 2 w 1112"/>
                <a:gd name="T53" fmla="*/ 828 h 847"/>
                <a:gd name="T54" fmla="*/ 0 w 1112"/>
                <a:gd name="T55" fmla="*/ 816 h 847"/>
                <a:gd name="T56" fmla="*/ 2 w 1112"/>
                <a:gd name="T57" fmla="*/ 804 h 847"/>
                <a:gd name="T58" fmla="*/ 8 w 1112"/>
                <a:gd name="T59" fmla="*/ 795 h 847"/>
                <a:gd name="T60" fmla="*/ 18 w 1112"/>
                <a:gd name="T61" fmla="*/ 788 h 847"/>
                <a:gd name="T62" fmla="*/ 30 w 1112"/>
                <a:gd name="T63" fmla="*/ 786 h 847"/>
                <a:gd name="T64" fmla="*/ 111 w 1112"/>
                <a:gd name="T65" fmla="*/ 782 h 847"/>
                <a:gd name="T66" fmla="*/ 190 w 1112"/>
                <a:gd name="T67" fmla="*/ 774 h 847"/>
                <a:gd name="T68" fmla="*/ 269 w 1112"/>
                <a:gd name="T69" fmla="*/ 759 h 847"/>
                <a:gd name="T70" fmla="*/ 345 w 1112"/>
                <a:gd name="T71" fmla="*/ 738 h 847"/>
                <a:gd name="T72" fmla="*/ 419 w 1112"/>
                <a:gd name="T73" fmla="*/ 711 h 847"/>
                <a:gd name="T74" fmla="*/ 491 w 1112"/>
                <a:gd name="T75" fmla="*/ 680 h 847"/>
                <a:gd name="T76" fmla="*/ 561 w 1112"/>
                <a:gd name="T77" fmla="*/ 644 h 847"/>
                <a:gd name="T78" fmla="*/ 627 w 1112"/>
                <a:gd name="T79" fmla="*/ 602 h 847"/>
                <a:gd name="T80" fmla="*/ 690 w 1112"/>
                <a:gd name="T81" fmla="*/ 557 h 847"/>
                <a:gd name="T82" fmla="*/ 749 w 1112"/>
                <a:gd name="T83" fmla="*/ 506 h 847"/>
                <a:gd name="T84" fmla="*/ 804 w 1112"/>
                <a:gd name="T85" fmla="*/ 451 h 847"/>
                <a:gd name="T86" fmla="*/ 856 w 1112"/>
                <a:gd name="T87" fmla="*/ 392 h 847"/>
                <a:gd name="T88" fmla="*/ 904 w 1112"/>
                <a:gd name="T89" fmla="*/ 330 h 847"/>
                <a:gd name="T90" fmla="*/ 946 w 1112"/>
                <a:gd name="T91" fmla="*/ 264 h 847"/>
                <a:gd name="T92" fmla="*/ 984 w 1112"/>
                <a:gd name="T93" fmla="*/ 195 h 847"/>
                <a:gd name="T94" fmla="*/ 1017 w 1112"/>
                <a:gd name="T95" fmla="*/ 122 h 847"/>
                <a:gd name="T96" fmla="*/ 730 w 1112"/>
                <a:gd name="T97" fmla="*/ 122 h 847"/>
                <a:gd name="T98" fmla="*/ 718 w 1112"/>
                <a:gd name="T99" fmla="*/ 119 h 847"/>
                <a:gd name="T100" fmla="*/ 708 w 1112"/>
                <a:gd name="T101" fmla="*/ 113 h 847"/>
                <a:gd name="T102" fmla="*/ 702 w 1112"/>
                <a:gd name="T103" fmla="*/ 103 h 847"/>
                <a:gd name="T104" fmla="*/ 699 w 1112"/>
                <a:gd name="T105" fmla="*/ 91 h 847"/>
                <a:gd name="T106" fmla="*/ 702 w 1112"/>
                <a:gd name="T107" fmla="*/ 79 h 847"/>
                <a:gd name="T108" fmla="*/ 708 w 1112"/>
                <a:gd name="T109" fmla="*/ 70 h 847"/>
                <a:gd name="T110" fmla="*/ 718 w 1112"/>
                <a:gd name="T111" fmla="*/ 63 h 847"/>
                <a:gd name="T112" fmla="*/ 730 w 1112"/>
                <a:gd name="T113" fmla="*/ 61 h 847"/>
                <a:gd name="T114" fmla="*/ 1039 w 1112"/>
                <a:gd name="T115" fmla="*/ 61 h 847"/>
                <a:gd name="T116" fmla="*/ 1052 w 1112"/>
                <a:gd name="T117" fmla="*/ 22 h 847"/>
                <a:gd name="T118" fmla="*/ 1058 w 1112"/>
                <a:gd name="T119" fmla="*/ 11 h 847"/>
                <a:gd name="T120" fmla="*/ 1067 w 1112"/>
                <a:gd name="T121" fmla="*/ 4 h 847"/>
                <a:gd name="T122" fmla="*/ 1077 w 1112"/>
                <a:gd name="T123" fmla="*/ 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2" h="847">
                  <a:moveTo>
                    <a:pt x="1077" y="0"/>
                  </a:moveTo>
                  <a:lnTo>
                    <a:pt x="1090" y="0"/>
                  </a:lnTo>
                  <a:lnTo>
                    <a:pt x="1101" y="7"/>
                  </a:lnTo>
                  <a:lnTo>
                    <a:pt x="1109" y="16"/>
                  </a:lnTo>
                  <a:lnTo>
                    <a:pt x="1112" y="26"/>
                  </a:lnTo>
                  <a:lnTo>
                    <a:pt x="1111" y="39"/>
                  </a:lnTo>
                  <a:lnTo>
                    <a:pt x="1086" y="114"/>
                  </a:lnTo>
                  <a:lnTo>
                    <a:pt x="1056" y="187"/>
                  </a:lnTo>
                  <a:lnTo>
                    <a:pt x="1020" y="259"/>
                  </a:lnTo>
                  <a:lnTo>
                    <a:pt x="980" y="327"/>
                  </a:lnTo>
                  <a:lnTo>
                    <a:pt x="934" y="392"/>
                  </a:lnTo>
                  <a:lnTo>
                    <a:pt x="885" y="454"/>
                  </a:lnTo>
                  <a:lnTo>
                    <a:pt x="832" y="512"/>
                  </a:lnTo>
                  <a:lnTo>
                    <a:pt x="773" y="567"/>
                  </a:lnTo>
                  <a:lnTo>
                    <a:pt x="711" y="618"/>
                  </a:lnTo>
                  <a:lnTo>
                    <a:pt x="644" y="666"/>
                  </a:lnTo>
                  <a:lnTo>
                    <a:pt x="575" y="707"/>
                  </a:lnTo>
                  <a:lnTo>
                    <a:pt x="502" y="743"/>
                  </a:lnTo>
                  <a:lnTo>
                    <a:pt x="428" y="775"/>
                  </a:lnTo>
                  <a:lnTo>
                    <a:pt x="352" y="801"/>
                  </a:lnTo>
                  <a:lnTo>
                    <a:pt x="274" y="821"/>
                  </a:lnTo>
                  <a:lnTo>
                    <a:pt x="194" y="835"/>
                  </a:lnTo>
                  <a:lnTo>
                    <a:pt x="112" y="844"/>
                  </a:lnTo>
                  <a:lnTo>
                    <a:pt x="30" y="847"/>
                  </a:lnTo>
                  <a:lnTo>
                    <a:pt x="18" y="845"/>
                  </a:lnTo>
                  <a:lnTo>
                    <a:pt x="8" y="837"/>
                  </a:lnTo>
                  <a:lnTo>
                    <a:pt x="2" y="828"/>
                  </a:lnTo>
                  <a:lnTo>
                    <a:pt x="0" y="816"/>
                  </a:lnTo>
                  <a:lnTo>
                    <a:pt x="2" y="804"/>
                  </a:lnTo>
                  <a:lnTo>
                    <a:pt x="8" y="795"/>
                  </a:lnTo>
                  <a:lnTo>
                    <a:pt x="18" y="788"/>
                  </a:lnTo>
                  <a:lnTo>
                    <a:pt x="30" y="786"/>
                  </a:lnTo>
                  <a:lnTo>
                    <a:pt x="111" y="782"/>
                  </a:lnTo>
                  <a:lnTo>
                    <a:pt x="190" y="774"/>
                  </a:lnTo>
                  <a:lnTo>
                    <a:pt x="269" y="759"/>
                  </a:lnTo>
                  <a:lnTo>
                    <a:pt x="345" y="738"/>
                  </a:lnTo>
                  <a:lnTo>
                    <a:pt x="419" y="711"/>
                  </a:lnTo>
                  <a:lnTo>
                    <a:pt x="491" y="680"/>
                  </a:lnTo>
                  <a:lnTo>
                    <a:pt x="561" y="644"/>
                  </a:lnTo>
                  <a:lnTo>
                    <a:pt x="627" y="602"/>
                  </a:lnTo>
                  <a:lnTo>
                    <a:pt x="690" y="557"/>
                  </a:lnTo>
                  <a:lnTo>
                    <a:pt x="749" y="506"/>
                  </a:lnTo>
                  <a:lnTo>
                    <a:pt x="804" y="451"/>
                  </a:lnTo>
                  <a:lnTo>
                    <a:pt x="856" y="392"/>
                  </a:lnTo>
                  <a:lnTo>
                    <a:pt x="904" y="330"/>
                  </a:lnTo>
                  <a:lnTo>
                    <a:pt x="946" y="264"/>
                  </a:lnTo>
                  <a:lnTo>
                    <a:pt x="984" y="195"/>
                  </a:lnTo>
                  <a:lnTo>
                    <a:pt x="1017" y="122"/>
                  </a:lnTo>
                  <a:lnTo>
                    <a:pt x="730" y="122"/>
                  </a:lnTo>
                  <a:lnTo>
                    <a:pt x="718" y="119"/>
                  </a:lnTo>
                  <a:lnTo>
                    <a:pt x="708" y="113"/>
                  </a:lnTo>
                  <a:lnTo>
                    <a:pt x="702" y="103"/>
                  </a:lnTo>
                  <a:lnTo>
                    <a:pt x="699" y="91"/>
                  </a:lnTo>
                  <a:lnTo>
                    <a:pt x="702" y="79"/>
                  </a:lnTo>
                  <a:lnTo>
                    <a:pt x="708" y="70"/>
                  </a:lnTo>
                  <a:lnTo>
                    <a:pt x="718" y="63"/>
                  </a:lnTo>
                  <a:lnTo>
                    <a:pt x="730" y="61"/>
                  </a:lnTo>
                  <a:lnTo>
                    <a:pt x="1039" y="61"/>
                  </a:lnTo>
                  <a:lnTo>
                    <a:pt x="1052" y="22"/>
                  </a:lnTo>
                  <a:lnTo>
                    <a:pt x="1058" y="11"/>
                  </a:lnTo>
                  <a:lnTo>
                    <a:pt x="1067" y="4"/>
                  </a:lnTo>
                  <a:lnTo>
                    <a:pt x="10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"/>
            <p:cNvSpPr>
              <a:spLocks noEditPoints="1"/>
            </p:cNvSpPr>
            <p:nvPr/>
          </p:nvSpPr>
          <p:spPr bwMode="auto">
            <a:xfrm>
              <a:off x="8482013" y="2071688"/>
              <a:ext cx="98425" cy="92075"/>
            </a:xfrm>
            <a:custGeom>
              <a:avLst/>
              <a:gdLst>
                <a:gd name="T0" fmla="*/ 191 w 688"/>
                <a:gd name="T1" fmla="*/ 62 h 644"/>
                <a:gd name="T2" fmla="*/ 149 w 688"/>
                <a:gd name="T3" fmla="*/ 70 h 644"/>
                <a:gd name="T4" fmla="*/ 109 w 688"/>
                <a:gd name="T5" fmla="*/ 91 h 644"/>
                <a:gd name="T6" fmla="*/ 77 w 688"/>
                <a:gd name="T7" fmla="*/ 129 h 644"/>
                <a:gd name="T8" fmla="*/ 62 w 688"/>
                <a:gd name="T9" fmla="*/ 178 h 644"/>
                <a:gd name="T10" fmla="*/ 65 w 688"/>
                <a:gd name="T11" fmla="*/ 238 h 644"/>
                <a:gd name="T12" fmla="*/ 90 w 688"/>
                <a:gd name="T13" fmla="*/ 313 h 644"/>
                <a:gd name="T14" fmla="*/ 142 w 688"/>
                <a:gd name="T15" fmla="*/ 396 h 644"/>
                <a:gd name="T16" fmla="*/ 216 w 688"/>
                <a:gd name="T17" fmla="*/ 472 h 644"/>
                <a:gd name="T18" fmla="*/ 289 w 688"/>
                <a:gd name="T19" fmla="*/ 524 h 644"/>
                <a:gd name="T20" fmla="*/ 366 w 688"/>
                <a:gd name="T21" fmla="*/ 561 h 644"/>
                <a:gd name="T22" fmla="*/ 442 w 688"/>
                <a:gd name="T23" fmla="*/ 580 h 644"/>
                <a:gd name="T24" fmla="*/ 497 w 688"/>
                <a:gd name="T25" fmla="*/ 582 h 644"/>
                <a:gd name="T26" fmla="*/ 538 w 688"/>
                <a:gd name="T27" fmla="*/ 574 h 644"/>
                <a:gd name="T28" fmla="*/ 580 w 688"/>
                <a:gd name="T29" fmla="*/ 553 h 644"/>
                <a:gd name="T30" fmla="*/ 611 w 688"/>
                <a:gd name="T31" fmla="*/ 515 h 644"/>
                <a:gd name="T32" fmla="*/ 625 w 688"/>
                <a:gd name="T33" fmla="*/ 466 h 644"/>
                <a:gd name="T34" fmla="*/ 623 w 688"/>
                <a:gd name="T35" fmla="*/ 406 h 644"/>
                <a:gd name="T36" fmla="*/ 598 w 688"/>
                <a:gd name="T37" fmla="*/ 332 h 644"/>
                <a:gd name="T38" fmla="*/ 545 w 688"/>
                <a:gd name="T39" fmla="*/ 247 h 644"/>
                <a:gd name="T40" fmla="*/ 471 w 688"/>
                <a:gd name="T41" fmla="*/ 172 h 644"/>
                <a:gd name="T42" fmla="*/ 399 w 688"/>
                <a:gd name="T43" fmla="*/ 120 h 644"/>
                <a:gd name="T44" fmla="*/ 322 w 688"/>
                <a:gd name="T45" fmla="*/ 83 h 644"/>
                <a:gd name="T46" fmla="*/ 246 w 688"/>
                <a:gd name="T47" fmla="*/ 64 h 644"/>
                <a:gd name="T48" fmla="*/ 209 w 688"/>
                <a:gd name="T49" fmla="*/ 0 h 644"/>
                <a:gd name="T50" fmla="*/ 296 w 688"/>
                <a:gd name="T51" fmla="*/ 11 h 644"/>
                <a:gd name="T52" fmla="*/ 384 w 688"/>
                <a:gd name="T53" fmla="*/ 43 h 644"/>
                <a:gd name="T54" fmla="*/ 470 w 688"/>
                <a:gd name="T55" fmla="*/ 93 h 644"/>
                <a:gd name="T56" fmla="*/ 548 w 688"/>
                <a:gd name="T57" fmla="*/ 160 h 644"/>
                <a:gd name="T58" fmla="*/ 611 w 688"/>
                <a:gd name="T59" fmla="*/ 234 h 644"/>
                <a:gd name="T60" fmla="*/ 658 w 688"/>
                <a:gd name="T61" fmla="*/ 314 h 644"/>
                <a:gd name="T62" fmla="*/ 682 w 688"/>
                <a:gd name="T63" fmla="*/ 392 h 644"/>
                <a:gd name="T64" fmla="*/ 688 w 688"/>
                <a:gd name="T65" fmla="*/ 461 h 644"/>
                <a:gd name="T66" fmla="*/ 675 w 688"/>
                <a:gd name="T67" fmla="*/ 524 h 644"/>
                <a:gd name="T68" fmla="*/ 643 w 688"/>
                <a:gd name="T69" fmla="*/ 576 h 644"/>
                <a:gd name="T70" fmla="*/ 599 w 688"/>
                <a:gd name="T71" fmla="*/ 614 h 644"/>
                <a:gd name="T72" fmla="*/ 544 w 688"/>
                <a:gd name="T73" fmla="*/ 636 h 644"/>
                <a:gd name="T74" fmla="*/ 478 w 688"/>
                <a:gd name="T75" fmla="*/ 644 h 644"/>
                <a:gd name="T76" fmla="*/ 392 w 688"/>
                <a:gd name="T77" fmla="*/ 633 h 644"/>
                <a:gd name="T78" fmla="*/ 303 w 688"/>
                <a:gd name="T79" fmla="*/ 602 h 644"/>
                <a:gd name="T80" fmla="*/ 218 w 688"/>
                <a:gd name="T81" fmla="*/ 551 h 644"/>
                <a:gd name="T82" fmla="*/ 139 w 688"/>
                <a:gd name="T83" fmla="*/ 484 h 644"/>
                <a:gd name="T84" fmla="*/ 76 w 688"/>
                <a:gd name="T85" fmla="*/ 409 h 644"/>
                <a:gd name="T86" fmla="*/ 31 w 688"/>
                <a:gd name="T87" fmla="*/ 330 h 644"/>
                <a:gd name="T88" fmla="*/ 6 w 688"/>
                <a:gd name="T89" fmla="*/ 252 h 644"/>
                <a:gd name="T90" fmla="*/ 0 w 688"/>
                <a:gd name="T91" fmla="*/ 183 h 644"/>
                <a:gd name="T92" fmla="*/ 13 w 688"/>
                <a:gd name="T93" fmla="*/ 121 h 644"/>
                <a:gd name="T94" fmla="*/ 44 w 688"/>
                <a:gd name="T95" fmla="*/ 68 h 644"/>
                <a:gd name="T96" fmla="*/ 88 w 688"/>
                <a:gd name="T97" fmla="*/ 31 h 644"/>
                <a:gd name="T98" fmla="*/ 144 w 688"/>
                <a:gd name="T99" fmla="*/ 8 h 644"/>
                <a:gd name="T100" fmla="*/ 209 w 688"/>
                <a:gd name="T10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8" h="644">
                  <a:moveTo>
                    <a:pt x="209" y="62"/>
                  </a:moveTo>
                  <a:lnTo>
                    <a:pt x="191" y="62"/>
                  </a:lnTo>
                  <a:lnTo>
                    <a:pt x="170" y="65"/>
                  </a:lnTo>
                  <a:lnTo>
                    <a:pt x="149" y="70"/>
                  </a:lnTo>
                  <a:lnTo>
                    <a:pt x="128" y="79"/>
                  </a:lnTo>
                  <a:lnTo>
                    <a:pt x="109" y="91"/>
                  </a:lnTo>
                  <a:lnTo>
                    <a:pt x="91" y="108"/>
                  </a:lnTo>
                  <a:lnTo>
                    <a:pt x="77" y="129"/>
                  </a:lnTo>
                  <a:lnTo>
                    <a:pt x="67" y="152"/>
                  </a:lnTo>
                  <a:lnTo>
                    <a:pt x="62" y="178"/>
                  </a:lnTo>
                  <a:lnTo>
                    <a:pt x="61" y="206"/>
                  </a:lnTo>
                  <a:lnTo>
                    <a:pt x="65" y="238"/>
                  </a:lnTo>
                  <a:lnTo>
                    <a:pt x="73" y="270"/>
                  </a:lnTo>
                  <a:lnTo>
                    <a:pt x="90" y="313"/>
                  </a:lnTo>
                  <a:lnTo>
                    <a:pt x="113" y="355"/>
                  </a:lnTo>
                  <a:lnTo>
                    <a:pt x="142" y="396"/>
                  </a:lnTo>
                  <a:lnTo>
                    <a:pt x="177" y="435"/>
                  </a:lnTo>
                  <a:lnTo>
                    <a:pt x="216" y="472"/>
                  </a:lnTo>
                  <a:lnTo>
                    <a:pt x="251" y="500"/>
                  </a:lnTo>
                  <a:lnTo>
                    <a:pt x="289" y="524"/>
                  </a:lnTo>
                  <a:lnTo>
                    <a:pt x="327" y="544"/>
                  </a:lnTo>
                  <a:lnTo>
                    <a:pt x="366" y="561"/>
                  </a:lnTo>
                  <a:lnTo>
                    <a:pt x="404" y="573"/>
                  </a:lnTo>
                  <a:lnTo>
                    <a:pt x="442" y="580"/>
                  </a:lnTo>
                  <a:lnTo>
                    <a:pt x="478" y="582"/>
                  </a:lnTo>
                  <a:lnTo>
                    <a:pt x="497" y="582"/>
                  </a:lnTo>
                  <a:lnTo>
                    <a:pt x="518" y="579"/>
                  </a:lnTo>
                  <a:lnTo>
                    <a:pt x="538" y="574"/>
                  </a:lnTo>
                  <a:lnTo>
                    <a:pt x="559" y="565"/>
                  </a:lnTo>
                  <a:lnTo>
                    <a:pt x="580" y="553"/>
                  </a:lnTo>
                  <a:lnTo>
                    <a:pt x="597" y="536"/>
                  </a:lnTo>
                  <a:lnTo>
                    <a:pt x="611" y="515"/>
                  </a:lnTo>
                  <a:lnTo>
                    <a:pt x="621" y="492"/>
                  </a:lnTo>
                  <a:lnTo>
                    <a:pt x="625" y="466"/>
                  </a:lnTo>
                  <a:lnTo>
                    <a:pt x="626" y="438"/>
                  </a:lnTo>
                  <a:lnTo>
                    <a:pt x="623" y="406"/>
                  </a:lnTo>
                  <a:lnTo>
                    <a:pt x="614" y="374"/>
                  </a:lnTo>
                  <a:lnTo>
                    <a:pt x="598" y="332"/>
                  </a:lnTo>
                  <a:lnTo>
                    <a:pt x="574" y="288"/>
                  </a:lnTo>
                  <a:lnTo>
                    <a:pt x="545" y="247"/>
                  </a:lnTo>
                  <a:lnTo>
                    <a:pt x="511" y="209"/>
                  </a:lnTo>
                  <a:lnTo>
                    <a:pt x="471" y="172"/>
                  </a:lnTo>
                  <a:lnTo>
                    <a:pt x="436" y="144"/>
                  </a:lnTo>
                  <a:lnTo>
                    <a:pt x="399" y="120"/>
                  </a:lnTo>
                  <a:lnTo>
                    <a:pt x="360" y="99"/>
                  </a:lnTo>
                  <a:lnTo>
                    <a:pt x="322" y="83"/>
                  </a:lnTo>
                  <a:lnTo>
                    <a:pt x="283" y="71"/>
                  </a:lnTo>
                  <a:lnTo>
                    <a:pt x="246" y="64"/>
                  </a:lnTo>
                  <a:lnTo>
                    <a:pt x="209" y="62"/>
                  </a:lnTo>
                  <a:close/>
                  <a:moveTo>
                    <a:pt x="209" y="0"/>
                  </a:moveTo>
                  <a:lnTo>
                    <a:pt x="251" y="3"/>
                  </a:lnTo>
                  <a:lnTo>
                    <a:pt x="296" y="11"/>
                  </a:lnTo>
                  <a:lnTo>
                    <a:pt x="339" y="25"/>
                  </a:lnTo>
                  <a:lnTo>
                    <a:pt x="384" y="43"/>
                  </a:lnTo>
                  <a:lnTo>
                    <a:pt x="427" y="66"/>
                  </a:lnTo>
                  <a:lnTo>
                    <a:pt x="470" y="93"/>
                  </a:lnTo>
                  <a:lnTo>
                    <a:pt x="511" y="125"/>
                  </a:lnTo>
                  <a:lnTo>
                    <a:pt x="548" y="160"/>
                  </a:lnTo>
                  <a:lnTo>
                    <a:pt x="582" y="197"/>
                  </a:lnTo>
                  <a:lnTo>
                    <a:pt x="611" y="234"/>
                  </a:lnTo>
                  <a:lnTo>
                    <a:pt x="637" y="274"/>
                  </a:lnTo>
                  <a:lnTo>
                    <a:pt x="658" y="314"/>
                  </a:lnTo>
                  <a:lnTo>
                    <a:pt x="673" y="355"/>
                  </a:lnTo>
                  <a:lnTo>
                    <a:pt x="682" y="392"/>
                  </a:lnTo>
                  <a:lnTo>
                    <a:pt x="687" y="428"/>
                  </a:lnTo>
                  <a:lnTo>
                    <a:pt x="688" y="461"/>
                  </a:lnTo>
                  <a:lnTo>
                    <a:pt x="684" y="494"/>
                  </a:lnTo>
                  <a:lnTo>
                    <a:pt x="675" y="524"/>
                  </a:lnTo>
                  <a:lnTo>
                    <a:pt x="661" y="551"/>
                  </a:lnTo>
                  <a:lnTo>
                    <a:pt x="643" y="576"/>
                  </a:lnTo>
                  <a:lnTo>
                    <a:pt x="623" y="596"/>
                  </a:lnTo>
                  <a:lnTo>
                    <a:pt x="599" y="614"/>
                  </a:lnTo>
                  <a:lnTo>
                    <a:pt x="573" y="627"/>
                  </a:lnTo>
                  <a:lnTo>
                    <a:pt x="544" y="636"/>
                  </a:lnTo>
                  <a:lnTo>
                    <a:pt x="512" y="642"/>
                  </a:lnTo>
                  <a:lnTo>
                    <a:pt x="478" y="644"/>
                  </a:lnTo>
                  <a:lnTo>
                    <a:pt x="436" y="641"/>
                  </a:lnTo>
                  <a:lnTo>
                    <a:pt x="392" y="633"/>
                  </a:lnTo>
                  <a:lnTo>
                    <a:pt x="348" y="620"/>
                  </a:lnTo>
                  <a:lnTo>
                    <a:pt x="303" y="602"/>
                  </a:lnTo>
                  <a:lnTo>
                    <a:pt x="260" y="578"/>
                  </a:lnTo>
                  <a:lnTo>
                    <a:pt x="218" y="551"/>
                  </a:lnTo>
                  <a:lnTo>
                    <a:pt x="177" y="519"/>
                  </a:lnTo>
                  <a:lnTo>
                    <a:pt x="139" y="484"/>
                  </a:lnTo>
                  <a:lnTo>
                    <a:pt x="105" y="448"/>
                  </a:lnTo>
                  <a:lnTo>
                    <a:pt x="76" y="409"/>
                  </a:lnTo>
                  <a:lnTo>
                    <a:pt x="51" y="371"/>
                  </a:lnTo>
                  <a:lnTo>
                    <a:pt x="31" y="330"/>
                  </a:lnTo>
                  <a:lnTo>
                    <a:pt x="15" y="288"/>
                  </a:lnTo>
                  <a:lnTo>
                    <a:pt x="6" y="252"/>
                  </a:lnTo>
                  <a:lnTo>
                    <a:pt x="0" y="216"/>
                  </a:lnTo>
                  <a:lnTo>
                    <a:pt x="0" y="183"/>
                  </a:lnTo>
                  <a:lnTo>
                    <a:pt x="5" y="150"/>
                  </a:lnTo>
                  <a:lnTo>
                    <a:pt x="13" y="121"/>
                  </a:lnTo>
                  <a:lnTo>
                    <a:pt x="26" y="93"/>
                  </a:lnTo>
                  <a:lnTo>
                    <a:pt x="44" y="68"/>
                  </a:lnTo>
                  <a:lnTo>
                    <a:pt x="64" y="48"/>
                  </a:lnTo>
                  <a:lnTo>
                    <a:pt x="88" y="31"/>
                  </a:lnTo>
                  <a:lnTo>
                    <a:pt x="115" y="17"/>
                  </a:lnTo>
                  <a:lnTo>
                    <a:pt x="144" y="8"/>
                  </a:lnTo>
                  <a:lnTo>
                    <a:pt x="176" y="2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9"/>
            <p:cNvSpPr>
              <a:spLocks noEditPoints="1"/>
            </p:cNvSpPr>
            <p:nvPr/>
          </p:nvSpPr>
          <p:spPr bwMode="auto">
            <a:xfrm>
              <a:off x="8305801" y="2124075"/>
              <a:ext cx="26988" cy="25400"/>
            </a:xfrm>
            <a:custGeom>
              <a:avLst/>
              <a:gdLst>
                <a:gd name="T0" fmla="*/ 91 w 182"/>
                <a:gd name="T1" fmla="*/ 62 h 181"/>
                <a:gd name="T2" fmla="*/ 79 w 182"/>
                <a:gd name="T3" fmla="*/ 64 h 181"/>
                <a:gd name="T4" fmla="*/ 71 w 182"/>
                <a:gd name="T5" fmla="*/ 70 h 181"/>
                <a:gd name="T6" fmla="*/ 64 w 182"/>
                <a:gd name="T7" fmla="*/ 79 h 181"/>
                <a:gd name="T8" fmla="*/ 62 w 182"/>
                <a:gd name="T9" fmla="*/ 91 h 181"/>
                <a:gd name="T10" fmla="*/ 64 w 182"/>
                <a:gd name="T11" fmla="*/ 103 h 181"/>
                <a:gd name="T12" fmla="*/ 71 w 182"/>
                <a:gd name="T13" fmla="*/ 111 h 181"/>
                <a:gd name="T14" fmla="*/ 79 w 182"/>
                <a:gd name="T15" fmla="*/ 118 h 181"/>
                <a:gd name="T16" fmla="*/ 91 w 182"/>
                <a:gd name="T17" fmla="*/ 120 h 181"/>
                <a:gd name="T18" fmla="*/ 102 w 182"/>
                <a:gd name="T19" fmla="*/ 118 h 181"/>
                <a:gd name="T20" fmla="*/ 112 w 182"/>
                <a:gd name="T21" fmla="*/ 111 h 181"/>
                <a:gd name="T22" fmla="*/ 118 w 182"/>
                <a:gd name="T23" fmla="*/ 103 h 181"/>
                <a:gd name="T24" fmla="*/ 120 w 182"/>
                <a:gd name="T25" fmla="*/ 91 h 181"/>
                <a:gd name="T26" fmla="*/ 118 w 182"/>
                <a:gd name="T27" fmla="*/ 79 h 181"/>
                <a:gd name="T28" fmla="*/ 112 w 182"/>
                <a:gd name="T29" fmla="*/ 70 h 181"/>
                <a:gd name="T30" fmla="*/ 102 w 182"/>
                <a:gd name="T31" fmla="*/ 64 h 181"/>
                <a:gd name="T32" fmla="*/ 91 w 182"/>
                <a:gd name="T33" fmla="*/ 62 h 181"/>
                <a:gd name="T34" fmla="*/ 91 w 182"/>
                <a:gd name="T35" fmla="*/ 0 h 181"/>
                <a:gd name="T36" fmla="*/ 115 w 182"/>
                <a:gd name="T37" fmla="*/ 3 h 181"/>
                <a:gd name="T38" fmla="*/ 137 w 182"/>
                <a:gd name="T39" fmla="*/ 13 h 181"/>
                <a:gd name="T40" fmla="*/ 155 w 182"/>
                <a:gd name="T41" fmla="*/ 27 h 181"/>
                <a:gd name="T42" fmla="*/ 169 w 182"/>
                <a:gd name="T43" fmla="*/ 45 h 181"/>
                <a:gd name="T44" fmla="*/ 179 w 182"/>
                <a:gd name="T45" fmla="*/ 67 h 181"/>
                <a:gd name="T46" fmla="*/ 182 w 182"/>
                <a:gd name="T47" fmla="*/ 91 h 181"/>
                <a:gd name="T48" fmla="*/ 179 w 182"/>
                <a:gd name="T49" fmla="*/ 114 h 181"/>
                <a:gd name="T50" fmla="*/ 169 w 182"/>
                <a:gd name="T51" fmla="*/ 136 h 181"/>
                <a:gd name="T52" fmla="*/ 155 w 182"/>
                <a:gd name="T53" fmla="*/ 154 h 181"/>
                <a:gd name="T54" fmla="*/ 137 w 182"/>
                <a:gd name="T55" fmla="*/ 168 h 181"/>
                <a:gd name="T56" fmla="*/ 115 w 182"/>
                <a:gd name="T57" fmla="*/ 178 h 181"/>
                <a:gd name="T58" fmla="*/ 91 w 182"/>
                <a:gd name="T59" fmla="*/ 181 h 181"/>
                <a:gd name="T60" fmla="*/ 67 w 182"/>
                <a:gd name="T61" fmla="*/ 178 h 181"/>
                <a:gd name="T62" fmla="*/ 46 w 182"/>
                <a:gd name="T63" fmla="*/ 168 h 181"/>
                <a:gd name="T64" fmla="*/ 27 w 182"/>
                <a:gd name="T65" fmla="*/ 154 h 181"/>
                <a:gd name="T66" fmla="*/ 13 w 182"/>
                <a:gd name="T67" fmla="*/ 136 h 181"/>
                <a:gd name="T68" fmla="*/ 3 w 182"/>
                <a:gd name="T69" fmla="*/ 114 h 181"/>
                <a:gd name="T70" fmla="*/ 0 w 182"/>
                <a:gd name="T71" fmla="*/ 91 h 181"/>
                <a:gd name="T72" fmla="*/ 3 w 182"/>
                <a:gd name="T73" fmla="*/ 67 h 181"/>
                <a:gd name="T74" fmla="*/ 13 w 182"/>
                <a:gd name="T75" fmla="*/ 45 h 181"/>
                <a:gd name="T76" fmla="*/ 27 w 182"/>
                <a:gd name="T77" fmla="*/ 27 h 181"/>
                <a:gd name="T78" fmla="*/ 46 w 182"/>
                <a:gd name="T79" fmla="*/ 13 h 181"/>
                <a:gd name="T80" fmla="*/ 67 w 182"/>
                <a:gd name="T81" fmla="*/ 3 h 181"/>
                <a:gd name="T82" fmla="*/ 91 w 182"/>
                <a:gd name="T8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2" h="181">
                  <a:moveTo>
                    <a:pt x="91" y="62"/>
                  </a:moveTo>
                  <a:lnTo>
                    <a:pt x="79" y="64"/>
                  </a:lnTo>
                  <a:lnTo>
                    <a:pt x="71" y="70"/>
                  </a:lnTo>
                  <a:lnTo>
                    <a:pt x="64" y="79"/>
                  </a:lnTo>
                  <a:lnTo>
                    <a:pt x="62" y="91"/>
                  </a:lnTo>
                  <a:lnTo>
                    <a:pt x="64" y="103"/>
                  </a:lnTo>
                  <a:lnTo>
                    <a:pt x="71" y="111"/>
                  </a:lnTo>
                  <a:lnTo>
                    <a:pt x="79" y="118"/>
                  </a:lnTo>
                  <a:lnTo>
                    <a:pt x="91" y="120"/>
                  </a:lnTo>
                  <a:lnTo>
                    <a:pt x="102" y="118"/>
                  </a:lnTo>
                  <a:lnTo>
                    <a:pt x="112" y="111"/>
                  </a:lnTo>
                  <a:lnTo>
                    <a:pt x="118" y="103"/>
                  </a:lnTo>
                  <a:lnTo>
                    <a:pt x="120" y="91"/>
                  </a:lnTo>
                  <a:lnTo>
                    <a:pt x="118" y="79"/>
                  </a:lnTo>
                  <a:lnTo>
                    <a:pt x="112" y="70"/>
                  </a:lnTo>
                  <a:lnTo>
                    <a:pt x="102" y="64"/>
                  </a:lnTo>
                  <a:lnTo>
                    <a:pt x="91" y="62"/>
                  </a:lnTo>
                  <a:close/>
                  <a:moveTo>
                    <a:pt x="91" y="0"/>
                  </a:moveTo>
                  <a:lnTo>
                    <a:pt x="115" y="3"/>
                  </a:lnTo>
                  <a:lnTo>
                    <a:pt x="137" y="13"/>
                  </a:lnTo>
                  <a:lnTo>
                    <a:pt x="155" y="27"/>
                  </a:lnTo>
                  <a:lnTo>
                    <a:pt x="169" y="45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79" y="114"/>
                  </a:lnTo>
                  <a:lnTo>
                    <a:pt x="169" y="136"/>
                  </a:lnTo>
                  <a:lnTo>
                    <a:pt x="155" y="154"/>
                  </a:lnTo>
                  <a:lnTo>
                    <a:pt x="137" y="168"/>
                  </a:lnTo>
                  <a:lnTo>
                    <a:pt x="115" y="178"/>
                  </a:lnTo>
                  <a:lnTo>
                    <a:pt x="91" y="181"/>
                  </a:lnTo>
                  <a:lnTo>
                    <a:pt x="67" y="178"/>
                  </a:lnTo>
                  <a:lnTo>
                    <a:pt x="46" y="168"/>
                  </a:lnTo>
                  <a:lnTo>
                    <a:pt x="27" y="154"/>
                  </a:lnTo>
                  <a:lnTo>
                    <a:pt x="13" y="136"/>
                  </a:lnTo>
                  <a:lnTo>
                    <a:pt x="3" y="114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0"/>
            <p:cNvSpPr>
              <a:spLocks noEditPoints="1"/>
            </p:cNvSpPr>
            <p:nvPr/>
          </p:nvSpPr>
          <p:spPr bwMode="auto">
            <a:xfrm>
              <a:off x="8377238" y="2281238"/>
              <a:ext cx="36513" cy="34925"/>
            </a:xfrm>
            <a:custGeom>
              <a:avLst/>
              <a:gdLst>
                <a:gd name="T0" fmla="*/ 121 w 244"/>
                <a:gd name="T1" fmla="*/ 61 h 243"/>
                <a:gd name="T2" fmla="*/ 103 w 244"/>
                <a:gd name="T3" fmla="*/ 64 h 243"/>
                <a:gd name="T4" fmla="*/ 86 w 244"/>
                <a:gd name="T5" fmla="*/ 72 h 243"/>
                <a:gd name="T6" fmla="*/ 73 w 244"/>
                <a:gd name="T7" fmla="*/ 86 h 243"/>
                <a:gd name="T8" fmla="*/ 64 w 244"/>
                <a:gd name="T9" fmla="*/ 102 h 243"/>
                <a:gd name="T10" fmla="*/ 61 w 244"/>
                <a:gd name="T11" fmla="*/ 122 h 243"/>
                <a:gd name="T12" fmla="*/ 64 w 244"/>
                <a:gd name="T13" fmla="*/ 140 h 243"/>
                <a:gd name="T14" fmla="*/ 73 w 244"/>
                <a:gd name="T15" fmla="*/ 158 h 243"/>
                <a:gd name="T16" fmla="*/ 86 w 244"/>
                <a:gd name="T17" fmla="*/ 171 h 243"/>
                <a:gd name="T18" fmla="*/ 103 w 244"/>
                <a:gd name="T19" fmla="*/ 179 h 243"/>
                <a:gd name="T20" fmla="*/ 121 w 244"/>
                <a:gd name="T21" fmla="*/ 182 h 243"/>
                <a:gd name="T22" fmla="*/ 141 w 244"/>
                <a:gd name="T23" fmla="*/ 179 h 243"/>
                <a:gd name="T24" fmla="*/ 157 w 244"/>
                <a:gd name="T25" fmla="*/ 171 h 243"/>
                <a:gd name="T26" fmla="*/ 170 w 244"/>
                <a:gd name="T27" fmla="*/ 158 h 243"/>
                <a:gd name="T28" fmla="*/ 179 w 244"/>
                <a:gd name="T29" fmla="*/ 140 h 243"/>
                <a:gd name="T30" fmla="*/ 182 w 244"/>
                <a:gd name="T31" fmla="*/ 122 h 243"/>
                <a:gd name="T32" fmla="*/ 179 w 244"/>
                <a:gd name="T33" fmla="*/ 102 h 243"/>
                <a:gd name="T34" fmla="*/ 170 w 244"/>
                <a:gd name="T35" fmla="*/ 86 h 243"/>
                <a:gd name="T36" fmla="*/ 157 w 244"/>
                <a:gd name="T37" fmla="*/ 72 h 243"/>
                <a:gd name="T38" fmla="*/ 141 w 244"/>
                <a:gd name="T39" fmla="*/ 64 h 243"/>
                <a:gd name="T40" fmla="*/ 121 w 244"/>
                <a:gd name="T41" fmla="*/ 61 h 243"/>
                <a:gd name="T42" fmla="*/ 121 w 244"/>
                <a:gd name="T43" fmla="*/ 0 h 243"/>
                <a:gd name="T44" fmla="*/ 150 w 244"/>
                <a:gd name="T45" fmla="*/ 3 h 243"/>
                <a:gd name="T46" fmla="*/ 176 w 244"/>
                <a:gd name="T47" fmla="*/ 13 h 243"/>
                <a:gd name="T48" fmla="*/ 198 w 244"/>
                <a:gd name="T49" fmla="*/ 27 h 243"/>
                <a:gd name="T50" fmla="*/ 217 w 244"/>
                <a:gd name="T51" fmla="*/ 45 h 243"/>
                <a:gd name="T52" fmla="*/ 231 w 244"/>
                <a:gd name="T53" fmla="*/ 68 h 243"/>
                <a:gd name="T54" fmla="*/ 241 w 244"/>
                <a:gd name="T55" fmla="*/ 94 h 243"/>
                <a:gd name="T56" fmla="*/ 244 w 244"/>
                <a:gd name="T57" fmla="*/ 122 h 243"/>
                <a:gd name="T58" fmla="*/ 241 w 244"/>
                <a:gd name="T59" fmla="*/ 149 h 243"/>
                <a:gd name="T60" fmla="*/ 231 w 244"/>
                <a:gd name="T61" fmla="*/ 175 h 243"/>
                <a:gd name="T62" fmla="*/ 217 w 244"/>
                <a:gd name="T63" fmla="*/ 198 h 243"/>
                <a:gd name="T64" fmla="*/ 198 w 244"/>
                <a:gd name="T65" fmla="*/ 216 h 243"/>
                <a:gd name="T66" fmla="*/ 176 w 244"/>
                <a:gd name="T67" fmla="*/ 231 h 243"/>
                <a:gd name="T68" fmla="*/ 150 w 244"/>
                <a:gd name="T69" fmla="*/ 240 h 243"/>
                <a:gd name="T70" fmla="*/ 121 w 244"/>
                <a:gd name="T71" fmla="*/ 243 h 243"/>
                <a:gd name="T72" fmla="*/ 94 w 244"/>
                <a:gd name="T73" fmla="*/ 240 h 243"/>
                <a:gd name="T74" fmla="*/ 68 w 244"/>
                <a:gd name="T75" fmla="*/ 231 h 243"/>
                <a:gd name="T76" fmla="*/ 46 w 244"/>
                <a:gd name="T77" fmla="*/ 216 h 243"/>
                <a:gd name="T78" fmla="*/ 27 w 244"/>
                <a:gd name="T79" fmla="*/ 198 h 243"/>
                <a:gd name="T80" fmla="*/ 12 w 244"/>
                <a:gd name="T81" fmla="*/ 175 h 243"/>
                <a:gd name="T82" fmla="*/ 3 w 244"/>
                <a:gd name="T83" fmla="*/ 149 h 243"/>
                <a:gd name="T84" fmla="*/ 0 w 244"/>
                <a:gd name="T85" fmla="*/ 122 h 243"/>
                <a:gd name="T86" fmla="*/ 3 w 244"/>
                <a:gd name="T87" fmla="*/ 94 h 243"/>
                <a:gd name="T88" fmla="*/ 12 w 244"/>
                <a:gd name="T89" fmla="*/ 68 h 243"/>
                <a:gd name="T90" fmla="*/ 27 w 244"/>
                <a:gd name="T91" fmla="*/ 45 h 243"/>
                <a:gd name="T92" fmla="*/ 46 w 244"/>
                <a:gd name="T93" fmla="*/ 27 h 243"/>
                <a:gd name="T94" fmla="*/ 68 w 244"/>
                <a:gd name="T95" fmla="*/ 13 h 243"/>
                <a:gd name="T96" fmla="*/ 94 w 244"/>
                <a:gd name="T97" fmla="*/ 3 h 243"/>
                <a:gd name="T98" fmla="*/ 121 w 244"/>
                <a:gd name="T9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4" h="243">
                  <a:moveTo>
                    <a:pt x="121" y="61"/>
                  </a:moveTo>
                  <a:lnTo>
                    <a:pt x="103" y="64"/>
                  </a:lnTo>
                  <a:lnTo>
                    <a:pt x="86" y="72"/>
                  </a:lnTo>
                  <a:lnTo>
                    <a:pt x="73" y="86"/>
                  </a:lnTo>
                  <a:lnTo>
                    <a:pt x="64" y="102"/>
                  </a:lnTo>
                  <a:lnTo>
                    <a:pt x="61" y="122"/>
                  </a:lnTo>
                  <a:lnTo>
                    <a:pt x="64" y="140"/>
                  </a:lnTo>
                  <a:lnTo>
                    <a:pt x="73" y="158"/>
                  </a:lnTo>
                  <a:lnTo>
                    <a:pt x="86" y="171"/>
                  </a:lnTo>
                  <a:lnTo>
                    <a:pt x="103" y="179"/>
                  </a:lnTo>
                  <a:lnTo>
                    <a:pt x="121" y="182"/>
                  </a:lnTo>
                  <a:lnTo>
                    <a:pt x="141" y="179"/>
                  </a:lnTo>
                  <a:lnTo>
                    <a:pt x="157" y="171"/>
                  </a:lnTo>
                  <a:lnTo>
                    <a:pt x="170" y="158"/>
                  </a:lnTo>
                  <a:lnTo>
                    <a:pt x="179" y="140"/>
                  </a:lnTo>
                  <a:lnTo>
                    <a:pt x="182" y="122"/>
                  </a:lnTo>
                  <a:lnTo>
                    <a:pt x="179" y="102"/>
                  </a:lnTo>
                  <a:lnTo>
                    <a:pt x="170" y="86"/>
                  </a:lnTo>
                  <a:lnTo>
                    <a:pt x="157" y="72"/>
                  </a:lnTo>
                  <a:lnTo>
                    <a:pt x="141" y="64"/>
                  </a:lnTo>
                  <a:lnTo>
                    <a:pt x="121" y="61"/>
                  </a:lnTo>
                  <a:close/>
                  <a:moveTo>
                    <a:pt x="121" y="0"/>
                  </a:moveTo>
                  <a:lnTo>
                    <a:pt x="150" y="3"/>
                  </a:lnTo>
                  <a:lnTo>
                    <a:pt x="176" y="13"/>
                  </a:lnTo>
                  <a:lnTo>
                    <a:pt x="198" y="27"/>
                  </a:lnTo>
                  <a:lnTo>
                    <a:pt x="217" y="45"/>
                  </a:lnTo>
                  <a:lnTo>
                    <a:pt x="231" y="68"/>
                  </a:lnTo>
                  <a:lnTo>
                    <a:pt x="241" y="94"/>
                  </a:lnTo>
                  <a:lnTo>
                    <a:pt x="244" y="122"/>
                  </a:lnTo>
                  <a:lnTo>
                    <a:pt x="241" y="149"/>
                  </a:lnTo>
                  <a:lnTo>
                    <a:pt x="231" y="175"/>
                  </a:lnTo>
                  <a:lnTo>
                    <a:pt x="217" y="198"/>
                  </a:lnTo>
                  <a:lnTo>
                    <a:pt x="198" y="216"/>
                  </a:lnTo>
                  <a:lnTo>
                    <a:pt x="176" y="231"/>
                  </a:lnTo>
                  <a:lnTo>
                    <a:pt x="150" y="240"/>
                  </a:lnTo>
                  <a:lnTo>
                    <a:pt x="121" y="243"/>
                  </a:lnTo>
                  <a:lnTo>
                    <a:pt x="94" y="240"/>
                  </a:lnTo>
                  <a:lnTo>
                    <a:pt x="68" y="231"/>
                  </a:lnTo>
                  <a:lnTo>
                    <a:pt x="46" y="216"/>
                  </a:lnTo>
                  <a:lnTo>
                    <a:pt x="27" y="198"/>
                  </a:lnTo>
                  <a:lnTo>
                    <a:pt x="12" y="175"/>
                  </a:lnTo>
                  <a:lnTo>
                    <a:pt x="3" y="149"/>
                  </a:lnTo>
                  <a:lnTo>
                    <a:pt x="0" y="122"/>
                  </a:lnTo>
                  <a:lnTo>
                    <a:pt x="3" y="94"/>
                  </a:lnTo>
                  <a:lnTo>
                    <a:pt x="12" y="68"/>
                  </a:lnTo>
                  <a:lnTo>
                    <a:pt x="27" y="45"/>
                  </a:lnTo>
                  <a:lnTo>
                    <a:pt x="46" y="27"/>
                  </a:lnTo>
                  <a:lnTo>
                    <a:pt x="68" y="13"/>
                  </a:lnTo>
                  <a:lnTo>
                    <a:pt x="94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"/>
            <p:cNvSpPr>
              <a:spLocks noEditPoints="1"/>
            </p:cNvSpPr>
            <p:nvPr/>
          </p:nvSpPr>
          <p:spPr bwMode="auto">
            <a:xfrm>
              <a:off x="8507413" y="2263775"/>
              <a:ext cx="25400" cy="25400"/>
            </a:xfrm>
            <a:custGeom>
              <a:avLst/>
              <a:gdLst>
                <a:gd name="T0" fmla="*/ 89 w 177"/>
                <a:gd name="T1" fmla="*/ 60 h 176"/>
                <a:gd name="T2" fmla="*/ 78 w 177"/>
                <a:gd name="T3" fmla="*/ 62 h 176"/>
                <a:gd name="T4" fmla="*/ 70 w 177"/>
                <a:gd name="T5" fmla="*/ 69 h 176"/>
                <a:gd name="T6" fmla="*/ 64 w 177"/>
                <a:gd name="T7" fmla="*/ 77 h 176"/>
                <a:gd name="T8" fmla="*/ 62 w 177"/>
                <a:gd name="T9" fmla="*/ 87 h 176"/>
                <a:gd name="T10" fmla="*/ 64 w 177"/>
                <a:gd name="T11" fmla="*/ 98 h 176"/>
                <a:gd name="T12" fmla="*/ 70 w 177"/>
                <a:gd name="T13" fmla="*/ 107 h 176"/>
                <a:gd name="T14" fmla="*/ 78 w 177"/>
                <a:gd name="T15" fmla="*/ 112 h 176"/>
                <a:gd name="T16" fmla="*/ 89 w 177"/>
                <a:gd name="T17" fmla="*/ 114 h 176"/>
                <a:gd name="T18" fmla="*/ 100 w 177"/>
                <a:gd name="T19" fmla="*/ 112 h 176"/>
                <a:gd name="T20" fmla="*/ 108 w 177"/>
                <a:gd name="T21" fmla="*/ 107 h 176"/>
                <a:gd name="T22" fmla="*/ 114 w 177"/>
                <a:gd name="T23" fmla="*/ 98 h 176"/>
                <a:gd name="T24" fmla="*/ 116 w 177"/>
                <a:gd name="T25" fmla="*/ 87 h 176"/>
                <a:gd name="T26" fmla="*/ 114 w 177"/>
                <a:gd name="T27" fmla="*/ 77 h 176"/>
                <a:gd name="T28" fmla="*/ 108 w 177"/>
                <a:gd name="T29" fmla="*/ 69 h 176"/>
                <a:gd name="T30" fmla="*/ 100 w 177"/>
                <a:gd name="T31" fmla="*/ 62 h 176"/>
                <a:gd name="T32" fmla="*/ 89 w 177"/>
                <a:gd name="T33" fmla="*/ 60 h 176"/>
                <a:gd name="T34" fmla="*/ 89 w 177"/>
                <a:gd name="T35" fmla="*/ 0 h 176"/>
                <a:gd name="T36" fmla="*/ 113 w 177"/>
                <a:gd name="T37" fmla="*/ 3 h 176"/>
                <a:gd name="T38" fmla="*/ 134 w 177"/>
                <a:gd name="T39" fmla="*/ 12 h 176"/>
                <a:gd name="T40" fmla="*/ 151 w 177"/>
                <a:gd name="T41" fmla="*/ 26 h 176"/>
                <a:gd name="T42" fmla="*/ 165 w 177"/>
                <a:gd name="T43" fmla="*/ 43 h 176"/>
                <a:gd name="T44" fmla="*/ 174 w 177"/>
                <a:gd name="T45" fmla="*/ 64 h 176"/>
                <a:gd name="T46" fmla="*/ 177 w 177"/>
                <a:gd name="T47" fmla="*/ 87 h 176"/>
                <a:gd name="T48" fmla="*/ 174 w 177"/>
                <a:gd name="T49" fmla="*/ 111 h 176"/>
                <a:gd name="T50" fmla="*/ 165 w 177"/>
                <a:gd name="T51" fmla="*/ 131 h 176"/>
                <a:gd name="T52" fmla="*/ 151 w 177"/>
                <a:gd name="T53" fmla="*/ 150 h 176"/>
                <a:gd name="T54" fmla="*/ 134 w 177"/>
                <a:gd name="T55" fmla="*/ 164 h 176"/>
                <a:gd name="T56" fmla="*/ 113 w 177"/>
                <a:gd name="T57" fmla="*/ 172 h 176"/>
                <a:gd name="T58" fmla="*/ 89 w 177"/>
                <a:gd name="T59" fmla="*/ 176 h 176"/>
                <a:gd name="T60" fmla="*/ 65 w 177"/>
                <a:gd name="T61" fmla="*/ 172 h 176"/>
                <a:gd name="T62" fmla="*/ 45 w 177"/>
                <a:gd name="T63" fmla="*/ 164 h 176"/>
                <a:gd name="T64" fmla="*/ 26 w 177"/>
                <a:gd name="T65" fmla="*/ 150 h 176"/>
                <a:gd name="T66" fmla="*/ 13 w 177"/>
                <a:gd name="T67" fmla="*/ 131 h 176"/>
                <a:gd name="T68" fmla="*/ 4 w 177"/>
                <a:gd name="T69" fmla="*/ 111 h 176"/>
                <a:gd name="T70" fmla="*/ 0 w 177"/>
                <a:gd name="T71" fmla="*/ 87 h 176"/>
                <a:gd name="T72" fmla="*/ 4 w 177"/>
                <a:gd name="T73" fmla="*/ 64 h 176"/>
                <a:gd name="T74" fmla="*/ 13 w 177"/>
                <a:gd name="T75" fmla="*/ 43 h 176"/>
                <a:gd name="T76" fmla="*/ 26 w 177"/>
                <a:gd name="T77" fmla="*/ 26 h 176"/>
                <a:gd name="T78" fmla="*/ 45 w 177"/>
                <a:gd name="T79" fmla="*/ 12 h 176"/>
                <a:gd name="T80" fmla="*/ 65 w 177"/>
                <a:gd name="T81" fmla="*/ 3 h 176"/>
                <a:gd name="T82" fmla="*/ 89 w 177"/>
                <a:gd name="T8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7" h="176">
                  <a:moveTo>
                    <a:pt x="89" y="60"/>
                  </a:moveTo>
                  <a:lnTo>
                    <a:pt x="78" y="62"/>
                  </a:lnTo>
                  <a:lnTo>
                    <a:pt x="70" y="69"/>
                  </a:lnTo>
                  <a:lnTo>
                    <a:pt x="64" y="77"/>
                  </a:lnTo>
                  <a:lnTo>
                    <a:pt x="62" y="87"/>
                  </a:lnTo>
                  <a:lnTo>
                    <a:pt x="64" y="98"/>
                  </a:lnTo>
                  <a:lnTo>
                    <a:pt x="70" y="107"/>
                  </a:lnTo>
                  <a:lnTo>
                    <a:pt x="78" y="112"/>
                  </a:lnTo>
                  <a:lnTo>
                    <a:pt x="89" y="114"/>
                  </a:lnTo>
                  <a:lnTo>
                    <a:pt x="100" y="112"/>
                  </a:lnTo>
                  <a:lnTo>
                    <a:pt x="108" y="107"/>
                  </a:lnTo>
                  <a:lnTo>
                    <a:pt x="114" y="98"/>
                  </a:lnTo>
                  <a:lnTo>
                    <a:pt x="116" y="87"/>
                  </a:lnTo>
                  <a:lnTo>
                    <a:pt x="114" y="77"/>
                  </a:lnTo>
                  <a:lnTo>
                    <a:pt x="108" y="69"/>
                  </a:lnTo>
                  <a:lnTo>
                    <a:pt x="100" y="62"/>
                  </a:lnTo>
                  <a:lnTo>
                    <a:pt x="89" y="60"/>
                  </a:lnTo>
                  <a:close/>
                  <a:moveTo>
                    <a:pt x="89" y="0"/>
                  </a:moveTo>
                  <a:lnTo>
                    <a:pt x="113" y="3"/>
                  </a:lnTo>
                  <a:lnTo>
                    <a:pt x="134" y="12"/>
                  </a:lnTo>
                  <a:lnTo>
                    <a:pt x="151" y="26"/>
                  </a:lnTo>
                  <a:lnTo>
                    <a:pt x="165" y="43"/>
                  </a:lnTo>
                  <a:lnTo>
                    <a:pt x="174" y="64"/>
                  </a:lnTo>
                  <a:lnTo>
                    <a:pt x="177" y="87"/>
                  </a:lnTo>
                  <a:lnTo>
                    <a:pt x="174" y="111"/>
                  </a:lnTo>
                  <a:lnTo>
                    <a:pt x="165" y="131"/>
                  </a:lnTo>
                  <a:lnTo>
                    <a:pt x="151" y="150"/>
                  </a:lnTo>
                  <a:lnTo>
                    <a:pt x="134" y="164"/>
                  </a:lnTo>
                  <a:lnTo>
                    <a:pt x="113" y="172"/>
                  </a:lnTo>
                  <a:lnTo>
                    <a:pt x="89" y="176"/>
                  </a:lnTo>
                  <a:lnTo>
                    <a:pt x="65" y="172"/>
                  </a:lnTo>
                  <a:lnTo>
                    <a:pt x="45" y="164"/>
                  </a:lnTo>
                  <a:lnTo>
                    <a:pt x="26" y="150"/>
                  </a:lnTo>
                  <a:lnTo>
                    <a:pt x="13" y="131"/>
                  </a:lnTo>
                  <a:lnTo>
                    <a:pt x="4" y="111"/>
                  </a:lnTo>
                  <a:lnTo>
                    <a:pt x="0" y="87"/>
                  </a:lnTo>
                  <a:lnTo>
                    <a:pt x="4" y="64"/>
                  </a:lnTo>
                  <a:lnTo>
                    <a:pt x="13" y="43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2"/>
            <p:cNvSpPr>
              <a:spLocks noEditPoints="1"/>
            </p:cNvSpPr>
            <p:nvPr/>
          </p:nvSpPr>
          <p:spPr bwMode="auto">
            <a:xfrm>
              <a:off x="8193088" y="1938338"/>
              <a:ext cx="512763" cy="511175"/>
            </a:xfrm>
            <a:custGeom>
              <a:avLst/>
              <a:gdLst>
                <a:gd name="T0" fmla="*/ 1306 w 3556"/>
                <a:gd name="T1" fmla="*/ 418 h 3546"/>
                <a:gd name="T2" fmla="*/ 828 w 3556"/>
                <a:gd name="T3" fmla="*/ 696 h 3546"/>
                <a:gd name="T4" fmla="*/ 492 w 3556"/>
                <a:gd name="T5" fmla="*/ 1130 h 3546"/>
                <a:gd name="T6" fmla="*/ 343 w 3556"/>
                <a:gd name="T7" fmla="*/ 1675 h 3546"/>
                <a:gd name="T8" fmla="*/ 419 w 3556"/>
                <a:gd name="T9" fmla="*/ 2244 h 3546"/>
                <a:gd name="T10" fmla="*/ 698 w 3556"/>
                <a:gd name="T11" fmla="*/ 2720 h 3546"/>
                <a:gd name="T12" fmla="*/ 1134 w 3556"/>
                <a:gd name="T13" fmla="*/ 3055 h 3546"/>
                <a:gd name="T14" fmla="*/ 1680 w 3556"/>
                <a:gd name="T15" fmla="*/ 3204 h 3546"/>
                <a:gd name="T16" fmla="*/ 2250 w 3556"/>
                <a:gd name="T17" fmla="*/ 3128 h 3546"/>
                <a:gd name="T18" fmla="*/ 2728 w 3556"/>
                <a:gd name="T19" fmla="*/ 2850 h 3546"/>
                <a:gd name="T20" fmla="*/ 3065 w 3556"/>
                <a:gd name="T21" fmla="*/ 2415 h 3546"/>
                <a:gd name="T22" fmla="*/ 3213 w 3556"/>
                <a:gd name="T23" fmla="*/ 1871 h 3546"/>
                <a:gd name="T24" fmla="*/ 3137 w 3556"/>
                <a:gd name="T25" fmla="*/ 1302 h 3546"/>
                <a:gd name="T26" fmla="*/ 2858 w 3556"/>
                <a:gd name="T27" fmla="*/ 826 h 3546"/>
                <a:gd name="T28" fmla="*/ 2422 w 3556"/>
                <a:gd name="T29" fmla="*/ 490 h 3546"/>
                <a:gd name="T30" fmla="*/ 1877 w 3556"/>
                <a:gd name="T31" fmla="*/ 341 h 3546"/>
                <a:gd name="T32" fmla="*/ 1808 w 3556"/>
                <a:gd name="T33" fmla="*/ 30 h 3546"/>
                <a:gd name="T34" fmla="*/ 2243 w 3556"/>
                <a:gd name="T35" fmla="*/ 351 h 3546"/>
                <a:gd name="T36" fmla="*/ 2458 w 3556"/>
                <a:gd name="T37" fmla="*/ 135 h 3546"/>
                <a:gd name="T38" fmla="*/ 2460 w 3556"/>
                <a:gd name="T39" fmla="*/ 441 h 3546"/>
                <a:gd name="T40" fmla="*/ 2992 w 3556"/>
                <a:gd name="T41" fmla="*/ 519 h 3546"/>
                <a:gd name="T42" fmla="*/ 3044 w 3556"/>
                <a:gd name="T43" fmla="*/ 541 h 3546"/>
                <a:gd name="T44" fmla="*/ 3025 w 3556"/>
                <a:gd name="T45" fmla="*/ 941 h 3546"/>
                <a:gd name="T46" fmla="*/ 3405 w 3556"/>
                <a:gd name="T47" fmla="*/ 1077 h 3546"/>
                <a:gd name="T48" fmla="*/ 3405 w 3556"/>
                <a:gd name="T49" fmla="*/ 1134 h 3546"/>
                <a:gd name="T50" fmla="*/ 3273 w 3556"/>
                <a:gd name="T51" fmla="*/ 1652 h 3546"/>
                <a:gd name="T52" fmla="*/ 3556 w 3556"/>
                <a:gd name="T53" fmla="*/ 1772 h 3546"/>
                <a:gd name="T54" fmla="*/ 3273 w 3556"/>
                <a:gd name="T55" fmla="*/ 1893 h 3546"/>
                <a:gd name="T56" fmla="*/ 3405 w 3556"/>
                <a:gd name="T57" fmla="*/ 2411 h 3546"/>
                <a:gd name="T58" fmla="*/ 3405 w 3556"/>
                <a:gd name="T59" fmla="*/ 2467 h 3546"/>
                <a:gd name="T60" fmla="*/ 3071 w 3556"/>
                <a:gd name="T61" fmla="*/ 2530 h 3546"/>
                <a:gd name="T62" fmla="*/ 3042 w 3556"/>
                <a:gd name="T63" fmla="*/ 2993 h 3546"/>
                <a:gd name="T64" fmla="*/ 3003 w 3556"/>
                <a:gd name="T65" fmla="*/ 3033 h 3546"/>
                <a:gd name="T66" fmla="*/ 2537 w 3556"/>
                <a:gd name="T67" fmla="*/ 3063 h 3546"/>
                <a:gd name="T68" fmla="*/ 2469 w 3556"/>
                <a:gd name="T69" fmla="*/ 3404 h 3546"/>
                <a:gd name="T70" fmla="*/ 2419 w 3556"/>
                <a:gd name="T71" fmla="*/ 3394 h 3546"/>
                <a:gd name="T72" fmla="*/ 1898 w 3556"/>
                <a:gd name="T73" fmla="*/ 3263 h 3546"/>
                <a:gd name="T74" fmla="*/ 1778 w 3556"/>
                <a:gd name="T75" fmla="*/ 3546 h 3546"/>
                <a:gd name="T76" fmla="*/ 1658 w 3556"/>
                <a:gd name="T77" fmla="*/ 3263 h 3546"/>
                <a:gd name="T78" fmla="*/ 1138 w 3556"/>
                <a:gd name="T79" fmla="*/ 3394 h 3546"/>
                <a:gd name="T80" fmla="*/ 1087 w 3556"/>
                <a:gd name="T81" fmla="*/ 3404 h 3546"/>
                <a:gd name="T82" fmla="*/ 1019 w 3556"/>
                <a:gd name="T83" fmla="*/ 3063 h 3546"/>
                <a:gd name="T84" fmla="*/ 554 w 3556"/>
                <a:gd name="T85" fmla="*/ 3033 h 3546"/>
                <a:gd name="T86" fmla="*/ 514 w 3556"/>
                <a:gd name="T87" fmla="*/ 2993 h 3546"/>
                <a:gd name="T88" fmla="*/ 485 w 3556"/>
                <a:gd name="T89" fmla="*/ 2530 h 3546"/>
                <a:gd name="T90" fmla="*/ 153 w 3556"/>
                <a:gd name="T91" fmla="*/ 2467 h 3546"/>
                <a:gd name="T92" fmla="*/ 152 w 3556"/>
                <a:gd name="T93" fmla="*/ 2411 h 3546"/>
                <a:gd name="T94" fmla="*/ 284 w 3556"/>
                <a:gd name="T95" fmla="*/ 1893 h 3546"/>
                <a:gd name="T96" fmla="*/ 0 w 3556"/>
                <a:gd name="T97" fmla="*/ 1772 h 3546"/>
                <a:gd name="T98" fmla="*/ 284 w 3556"/>
                <a:gd name="T99" fmla="*/ 1652 h 3546"/>
                <a:gd name="T100" fmla="*/ 152 w 3556"/>
                <a:gd name="T101" fmla="*/ 1134 h 3546"/>
                <a:gd name="T102" fmla="*/ 152 w 3556"/>
                <a:gd name="T103" fmla="*/ 1077 h 3546"/>
                <a:gd name="T104" fmla="*/ 532 w 3556"/>
                <a:gd name="T105" fmla="*/ 941 h 3546"/>
                <a:gd name="T106" fmla="*/ 512 w 3556"/>
                <a:gd name="T107" fmla="*/ 541 h 3546"/>
                <a:gd name="T108" fmla="*/ 564 w 3556"/>
                <a:gd name="T109" fmla="*/ 519 h 3546"/>
                <a:gd name="T110" fmla="*/ 1096 w 3556"/>
                <a:gd name="T111" fmla="*/ 441 h 3546"/>
                <a:gd name="T112" fmla="*/ 1098 w 3556"/>
                <a:gd name="T113" fmla="*/ 135 h 3546"/>
                <a:gd name="T114" fmla="*/ 1314 w 3556"/>
                <a:gd name="T115" fmla="*/ 351 h 3546"/>
                <a:gd name="T116" fmla="*/ 1748 w 3556"/>
                <a:gd name="T117" fmla="*/ 30 h 3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56" h="3546">
                  <a:moveTo>
                    <a:pt x="1778" y="338"/>
                  </a:moveTo>
                  <a:lnTo>
                    <a:pt x="1680" y="341"/>
                  </a:lnTo>
                  <a:lnTo>
                    <a:pt x="1583" y="352"/>
                  </a:lnTo>
                  <a:lnTo>
                    <a:pt x="1489" y="367"/>
                  </a:lnTo>
                  <a:lnTo>
                    <a:pt x="1396" y="390"/>
                  </a:lnTo>
                  <a:lnTo>
                    <a:pt x="1306" y="418"/>
                  </a:lnTo>
                  <a:lnTo>
                    <a:pt x="1219" y="451"/>
                  </a:lnTo>
                  <a:lnTo>
                    <a:pt x="1134" y="490"/>
                  </a:lnTo>
                  <a:lnTo>
                    <a:pt x="1053" y="534"/>
                  </a:lnTo>
                  <a:lnTo>
                    <a:pt x="975" y="584"/>
                  </a:lnTo>
                  <a:lnTo>
                    <a:pt x="900" y="638"/>
                  </a:lnTo>
                  <a:lnTo>
                    <a:pt x="828" y="696"/>
                  </a:lnTo>
                  <a:lnTo>
                    <a:pt x="761" y="759"/>
                  </a:lnTo>
                  <a:lnTo>
                    <a:pt x="698" y="826"/>
                  </a:lnTo>
                  <a:lnTo>
                    <a:pt x="640" y="897"/>
                  </a:lnTo>
                  <a:lnTo>
                    <a:pt x="586" y="972"/>
                  </a:lnTo>
                  <a:lnTo>
                    <a:pt x="536" y="1049"/>
                  </a:lnTo>
                  <a:lnTo>
                    <a:pt x="492" y="1130"/>
                  </a:lnTo>
                  <a:lnTo>
                    <a:pt x="453" y="1215"/>
                  </a:lnTo>
                  <a:lnTo>
                    <a:pt x="419" y="1302"/>
                  </a:lnTo>
                  <a:lnTo>
                    <a:pt x="391" y="1392"/>
                  </a:lnTo>
                  <a:lnTo>
                    <a:pt x="369" y="1484"/>
                  </a:lnTo>
                  <a:lnTo>
                    <a:pt x="353" y="1579"/>
                  </a:lnTo>
                  <a:lnTo>
                    <a:pt x="343" y="1675"/>
                  </a:lnTo>
                  <a:lnTo>
                    <a:pt x="340" y="1772"/>
                  </a:lnTo>
                  <a:lnTo>
                    <a:pt x="343" y="1871"/>
                  </a:lnTo>
                  <a:lnTo>
                    <a:pt x="353" y="1967"/>
                  </a:lnTo>
                  <a:lnTo>
                    <a:pt x="369" y="2061"/>
                  </a:lnTo>
                  <a:lnTo>
                    <a:pt x="391" y="2153"/>
                  </a:lnTo>
                  <a:lnTo>
                    <a:pt x="419" y="2244"/>
                  </a:lnTo>
                  <a:lnTo>
                    <a:pt x="453" y="2330"/>
                  </a:lnTo>
                  <a:lnTo>
                    <a:pt x="492" y="2415"/>
                  </a:lnTo>
                  <a:lnTo>
                    <a:pt x="536" y="2497"/>
                  </a:lnTo>
                  <a:lnTo>
                    <a:pt x="586" y="2574"/>
                  </a:lnTo>
                  <a:lnTo>
                    <a:pt x="640" y="2649"/>
                  </a:lnTo>
                  <a:lnTo>
                    <a:pt x="698" y="2720"/>
                  </a:lnTo>
                  <a:lnTo>
                    <a:pt x="761" y="2787"/>
                  </a:lnTo>
                  <a:lnTo>
                    <a:pt x="828" y="2850"/>
                  </a:lnTo>
                  <a:lnTo>
                    <a:pt x="900" y="2908"/>
                  </a:lnTo>
                  <a:lnTo>
                    <a:pt x="975" y="2962"/>
                  </a:lnTo>
                  <a:lnTo>
                    <a:pt x="1053" y="3011"/>
                  </a:lnTo>
                  <a:lnTo>
                    <a:pt x="1134" y="3055"/>
                  </a:lnTo>
                  <a:lnTo>
                    <a:pt x="1219" y="3094"/>
                  </a:lnTo>
                  <a:lnTo>
                    <a:pt x="1306" y="3128"/>
                  </a:lnTo>
                  <a:lnTo>
                    <a:pt x="1396" y="3155"/>
                  </a:lnTo>
                  <a:lnTo>
                    <a:pt x="1489" y="3178"/>
                  </a:lnTo>
                  <a:lnTo>
                    <a:pt x="1583" y="3194"/>
                  </a:lnTo>
                  <a:lnTo>
                    <a:pt x="1680" y="3204"/>
                  </a:lnTo>
                  <a:lnTo>
                    <a:pt x="1778" y="3207"/>
                  </a:lnTo>
                  <a:lnTo>
                    <a:pt x="1877" y="3204"/>
                  </a:lnTo>
                  <a:lnTo>
                    <a:pt x="1973" y="3194"/>
                  </a:lnTo>
                  <a:lnTo>
                    <a:pt x="2067" y="3178"/>
                  </a:lnTo>
                  <a:lnTo>
                    <a:pt x="2160" y="3155"/>
                  </a:lnTo>
                  <a:lnTo>
                    <a:pt x="2250" y="3128"/>
                  </a:lnTo>
                  <a:lnTo>
                    <a:pt x="2338" y="3094"/>
                  </a:lnTo>
                  <a:lnTo>
                    <a:pt x="2422" y="3055"/>
                  </a:lnTo>
                  <a:lnTo>
                    <a:pt x="2504" y="3011"/>
                  </a:lnTo>
                  <a:lnTo>
                    <a:pt x="2582" y="2962"/>
                  </a:lnTo>
                  <a:lnTo>
                    <a:pt x="2656" y="2908"/>
                  </a:lnTo>
                  <a:lnTo>
                    <a:pt x="2728" y="2850"/>
                  </a:lnTo>
                  <a:lnTo>
                    <a:pt x="2795" y="2787"/>
                  </a:lnTo>
                  <a:lnTo>
                    <a:pt x="2858" y="2720"/>
                  </a:lnTo>
                  <a:lnTo>
                    <a:pt x="2916" y="2649"/>
                  </a:lnTo>
                  <a:lnTo>
                    <a:pt x="2970" y="2574"/>
                  </a:lnTo>
                  <a:lnTo>
                    <a:pt x="3020" y="2497"/>
                  </a:lnTo>
                  <a:lnTo>
                    <a:pt x="3065" y="2415"/>
                  </a:lnTo>
                  <a:lnTo>
                    <a:pt x="3104" y="2330"/>
                  </a:lnTo>
                  <a:lnTo>
                    <a:pt x="3137" y="2244"/>
                  </a:lnTo>
                  <a:lnTo>
                    <a:pt x="3165" y="2153"/>
                  </a:lnTo>
                  <a:lnTo>
                    <a:pt x="3187" y="2061"/>
                  </a:lnTo>
                  <a:lnTo>
                    <a:pt x="3203" y="1967"/>
                  </a:lnTo>
                  <a:lnTo>
                    <a:pt x="3213" y="1871"/>
                  </a:lnTo>
                  <a:lnTo>
                    <a:pt x="3216" y="1772"/>
                  </a:lnTo>
                  <a:lnTo>
                    <a:pt x="3213" y="1675"/>
                  </a:lnTo>
                  <a:lnTo>
                    <a:pt x="3203" y="1579"/>
                  </a:lnTo>
                  <a:lnTo>
                    <a:pt x="3187" y="1484"/>
                  </a:lnTo>
                  <a:lnTo>
                    <a:pt x="3165" y="1392"/>
                  </a:lnTo>
                  <a:lnTo>
                    <a:pt x="3137" y="1302"/>
                  </a:lnTo>
                  <a:lnTo>
                    <a:pt x="3104" y="1215"/>
                  </a:lnTo>
                  <a:lnTo>
                    <a:pt x="3065" y="1130"/>
                  </a:lnTo>
                  <a:lnTo>
                    <a:pt x="3020" y="1049"/>
                  </a:lnTo>
                  <a:lnTo>
                    <a:pt x="2970" y="972"/>
                  </a:lnTo>
                  <a:lnTo>
                    <a:pt x="2916" y="897"/>
                  </a:lnTo>
                  <a:lnTo>
                    <a:pt x="2858" y="826"/>
                  </a:lnTo>
                  <a:lnTo>
                    <a:pt x="2795" y="759"/>
                  </a:lnTo>
                  <a:lnTo>
                    <a:pt x="2728" y="696"/>
                  </a:lnTo>
                  <a:lnTo>
                    <a:pt x="2656" y="638"/>
                  </a:lnTo>
                  <a:lnTo>
                    <a:pt x="2582" y="584"/>
                  </a:lnTo>
                  <a:lnTo>
                    <a:pt x="2504" y="534"/>
                  </a:lnTo>
                  <a:lnTo>
                    <a:pt x="2422" y="490"/>
                  </a:lnTo>
                  <a:lnTo>
                    <a:pt x="2338" y="451"/>
                  </a:lnTo>
                  <a:lnTo>
                    <a:pt x="2250" y="418"/>
                  </a:lnTo>
                  <a:lnTo>
                    <a:pt x="2160" y="390"/>
                  </a:lnTo>
                  <a:lnTo>
                    <a:pt x="2067" y="367"/>
                  </a:lnTo>
                  <a:lnTo>
                    <a:pt x="1973" y="352"/>
                  </a:lnTo>
                  <a:lnTo>
                    <a:pt x="1877" y="341"/>
                  </a:lnTo>
                  <a:lnTo>
                    <a:pt x="1778" y="338"/>
                  </a:lnTo>
                  <a:close/>
                  <a:moveTo>
                    <a:pt x="1778" y="0"/>
                  </a:moveTo>
                  <a:lnTo>
                    <a:pt x="1790" y="2"/>
                  </a:lnTo>
                  <a:lnTo>
                    <a:pt x="1800" y="8"/>
                  </a:lnTo>
                  <a:lnTo>
                    <a:pt x="1806" y="18"/>
                  </a:lnTo>
                  <a:lnTo>
                    <a:pt x="1808" y="30"/>
                  </a:lnTo>
                  <a:lnTo>
                    <a:pt x="1808" y="277"/>
                  </a:lnTo>
                  <a:lnTo>
                    <a:pt x="1898" y="282"/>
                  </a:lnTo>
                  <a:lnTo>
                    <a:pt x="1987" y="291"/>
                  </a:lnTo>
                  <a:lnTo>
                    <a:pt x="2074" y="306"/>
                  </a:lnTo>
                  <a:lnTo>
                    <a:pt x="2159" y="326"/>
                  </a:lnTo>
                  <a:lnTo>
                    <a:pt x="2243" y="351"/>
                  </a:lnTo>
                  <a:lnTo>
                    <a:pt x="2324" y="380"/>
                  </a:lnTo>
                  <a:lnTo>
                    <a:pt x="2419" y="151"/>
                  </a:lnTo>
                  <a:lnTo>
                    <a:pt x="2426" y="141"/>
                  </a:lnTo>
                  <a:lnTo>
                    <a:pt x="2435" y="135"/>
                  </a:lnTo>
                  <a:lnTo>
                    <a:pt x="2446" y="132"/>
                  </a:lnTo>
                  <a:lnTo>
                    <a:pt x="2458" y="135"/>
                  </a:lnTo>
                  <a:lnTo>
                    <a:pt x="2469" y="141"/>
                  </a:lnTo>
                  <a:lnTo>
                    <a:pt x="2476" y="151"/>
                  </a:lnTo>
                  <a:lnTo>
                    <a:pt x="2478" y="163"/>
                  </a:lnTo>
                  <a:lnTo>
                    <a:pt x="2476" y="175"/>
                  </a:lnTo>
                  <a:lnTo>
                    <a:pt x="2380" y="402"/>
                  </a:lnTo>
                  <a:lnTo>
                    <a:pt x="2460" y="441"/>
                  </a:lnTo>
                  <a:lnTo>
                    <a:pt x="2537" y="483"/>
                  </a:lnTo>
                  <a:lnTo>
                    <a:pt x="2612" y="530"/>
                  </a:lnTo>
                  <a:lnTo>
                    <a:pt x="2683" y="581"/>
                  </a:lnTo>
                  <a:lnTo>
                    <a:pt x="2752" y="636"/>
                  </a:lnTo>
                  <a:lnTo>
                    <a:pt x="2817" y="694"/>
                  </a:lnTo>
                  <a:lnTo>
                    <a:pt x="2992" y="519"/>
                  </a:lnTo>
                  <a:lnTo>
                    <a:pt x="3003" y="512"/>
                  </a:lnTo>
                  <a:lnTo>
                    <a:pt x="3014" y="509"/>
                  </a:lnTo>
                  <a:lnTo>
                    <a:pt x="3026" y="512"/>
                  </a:lnTo>
                  <a:lnTo>
                    <a:pt x="3035" y="519"/>
                  </a:lnTo>
                  <a:lnTo>
                    <a:pt x="3042" y="529"/>
                  </a:lnTo>
                  <a:lnTo>
                    <a:pt x="3044" y="541"/>
                  </a:lnTo>
                  <a:lnTo>
                    <a:pt x="3042" y="552"/>
                  </a:lnTo>
                  <a:lnTo>
                    <a:pt x="3035" y="562"/>
                  </a:lnTo>
                  <a:lnTo>
                    <a:pt x="2860" y="737"/>
                  </a:lnTo>
                  <a:lnTo>
                    <a:pt x="2918" y="802"/>
                  </a:lnTo>
                  <a:lnTo>
                    <a:pt x="2974" y="870"/>
                  </a:lnTo>
                  <a:lnTo>
                    <a:pt x="3025" y="941"/>
                  </a:lnTo>
                  <a:lnTo>
                    <a:pt x="3071" y="1016"/>
                  </a:lnTo>
                  <a:lnTo>
                    <a:pt x="3113" y="1093"/>
                  </a:lnTo>
                  <a:lnTo>
                    <a:pt x="3151" y="1173"/>
                  </a:lnTo>
                  <a:lnTo>
                    <a:pt x="3381" y="1077"/>
                  </a:lnTo>
                  <a:lnTo>
                    <a:pt x="3393" y="1075"/>
                  </a:lnTo>
                  <a:lnTo>
                    <a:pt x="3405" y="1077"/>
                  </a:lnTo>
                  <a:lnTo>
                    <a:pt x="3414" y="1084"/>
                  </a:lnTo>
                  <a:lnTo>
                    <a:pt x="3421" y="1094"/>
                  </a:lnTo>
                  <a:lnTo>
                    <a:pt x="3423" y="1106"/>
                  </a:lnTo>
                  <a:lnTo>
                    <a:pt x="3421" y="1117"/>
                  </a:lnTo>
                  <a:lnTo>
                    <a:pt x="3414" y="1127"/>
                  </a:lnTo>
                  <a:lnTo>
                    <a:pt x="3405" y="1134"/>
                  </a:lnTo>
                  <a:lnTo>
                    <a:pt x="3175" y="1229"/>
                  </a:lnTo>
                  <a:lnTo>
                    <a:pt x="3204" y="1310"/>
                  </a:lnTo>
                  <a:lnTo>
                    <a:pt x="3229" y="1393"/>
                  </a:lnTo>
                  <a:lnTo>
                    <a:pt x="3249" y="1477"/>
                  </a:lnTo>
                  <a:lnTo>
                    <a:pt x="3263" y="1565"/>
                  </a:lnTo>
                  <a:lnTo>
                    <a:pt x="3273" y="1652"/>
                  </a:lnTo>
                  <a:lnTo>
                    <a:pt x="3278" y="1742"/>
                  </a:lnTo>
                  <a:lnTo>
                    <a:pt x="3526" y="1742"/>
                  </a:lnTo>
                  <a:lnTo>
                    <a:pt x="3538" y="1745"/>
                  </a:lnTo>
                  <a:lnTo>
                    <a:pt x="3548" y="1751"/>
                  </a:lnTo>
                  <a:lnTo>
                    <a:pt x="3554" y="1761"/>
                  </a:lnTo>
                  <a:lnTo>
                    <a:pt x="3556" y="1772"/>
                  </a:lnTo>
                  <a:lnTo>
                    <a:pt x="3554" y="1785"/>
                  </a:lnTo>
                  <a:lnTo>
                    <a:pt x="3548" y="1795"/>
                  </a:lnTo>
                  <a:lnTo>
                    <a:pt x="3538" y="1801"/>
                  </a:lnTo>
                  <a:lnTo>
                    <a:pt x="3526" y="1803"/>
                  </a:lnTo>
                  <a:lnTo>
                    <a:pt x="3278" y="1803"/>
                  </a:lnTo>
                  <a:lnTo>
                    <a:pt x="3273" y="1893"/>
                  </a:lnTo>
                  <a:lnTo>
                    <a:pt x="3264" y="1981"/>
                  </a:lnTo>
                  <a:lnTo>
                    <a:pt x="3249" y="2068"/>
                  </a:lnTo>
                  <a:lnTo>
                    <a:pt x="3229" y="2153"/>
                  </a:lnTo>
                  <a:lnTo>
                    <a:pt x="3204" y="2235"/>
                  </a:lnTo>
                  <a:lnTo>
                    <a:pt x="3175" y="2316"/>
                  </a:lnTo>
                  <a:lnTo>
                    <a:pt x="3405" y="2411"/>
                  </a:lnTo>
                  <a:lnTo>
                    <a:pt x="3414" y="2418"/>
                  </a:lnTo>
                  <a:lnTo>
                    <a:pt x="3421" y="2427"/>
                  </a:lnTo>
                  <a:lnTo>
                    <a:pt x="3423" y="2439"/>
                  </a:lnTo>
                  <a:lnTo>
                    <a:pt x="3421" y="2451"/>
                  </a:lnTo>
                  <a:lnTo>
                    <a:pt x="3414" y="2461"/>
                  </a:lnTo>
                  <a:lnTo>
                    <a:pt x="3405" y="2467"/>
                  </a:lnTo>
                  <a:lnTo>
                    <a:pt x="3393" y="2471"/>
                  </a:lnTo>
                  <a:lnTo>
                    <a:pt x="3387" y="2470"/>
                  </a:lnTo>
                  <a:lnTo>
                    <a:pt x="3381" y="2467"/>
                  </a:lnTo>
                  <a:lnTo>
                    <a:pt x="3151" y="2373"/>
                  </a:lnTo>
                  <a:lnTo>
                    <a:pt x="3113" y="2452"/>
                  </a:lnTo>
                  <a:lnTo>
                    <a:pt x="3071" y="2530"/>
                  </a:lnTo>
                  <a:lnTo>
                    <a:pt x="3025" y="2604"/>
                  </a:lnTo>
                  <a:lnTo>
                    <a:pt x="2974" y="2675"/>
                  </a:lnTo>
                  <a:lnTo>
                    <a:pt x="2918" y="2743"/>
                  </a:lnTo>
                  <a:lnTo>
                    <a:pt x="2860" y="2808"/>
                  </a:lnTo>
                  <a:lnTo>
                    <a:pt x="3035" y="2984"/>
                  </a:lnTo>
                  <a:lnTo>
                    <a:pt x="3042" y="2993"/>
                  </a:lnTo>
                  <a:lnTo>
                    <a:pt x="3044" y="3005"/>
                  </a:lnTo>
                  <a:lnTo>
                    <a:pt x="3042" y="3016"/>
                  </a:lnTo>
                  <a:lnTo>
                    <a:pt x="3035" y="3027"/>
                  </a:lnTo>
                  <a:lnTo>
                    <a:pt x="3026" y="3033"/>
                  </a:lnTo>
                  <a:lnTo>
                    <a:pt x="3014" y="3036"/>
                  </a:lnTo>
                  <a:lnTo>
                    <a:pt x="3003" y="3033"/>
                  </a:lnTo>
                  <a:lnTo>
                    <a:pt x="2992" y="3027"/>
                  </a:lnTo>
                  <a:lnTo>
                    <a:pt x="2817" y="2851"/>
                  </a:lnTo>
                  <a:lnTo>
                    <a:pt x="2752" y="2909"/>
                  </a:lnTo>
                  <a:lnTo>
                    <a:pt x="2683" y="2964"/>
                  </a:lnTo>
                  <a:lnTo>
                    <a:pt x="2612" y="3015"/>
                  </a:lnTo>
                  <a:lnTo>
                    <a:pt x="2537" y="3063"/>
                  </a:lnTo>
                  <a:lnTo>
                    <a:pt x="2460" y="3105"/>
                  </a:lnTo>
                  <a:lnTo>
                    <a:pt x="2380" y="3142"/>
                  </a:lnTo>
                  <a:lnTo>
                    <a:pt x="2476" y="3371"/>
                  </a:lnTo>
                  <a:lnTo>
                    <a:pt x="2478" y="3383"/>
                  </a:lnTo>
                  <a:lnTo>
                    <a:pt x="2476" y="3394"/>
                  </a:lnTo>
                  <a:lnTo>
                    <a:pt x="2469" y="3404"/>
                  </a:lnTo>
                  <a:lnTo>
                    <a:pt x="2458" y="3411"/>
                  </a:lnTo>
                  <a:lnTo>
                    <a:pt x="2453" y="3412"/>
                  </a:lnTo>
                  <a:lnTo>
                    <a:pt x="2447" y="3414"/>
                  </a:lnTo>
                  <a:lnTo>
                    <a:pt x="2435" y="3411"/>
                  </a:lnTo>
                  <a:lnTo>
                    <a:pt x="2426" y="3405"/>
                  </a:lnTo>
                  <a:lnTo>
                    <a:pt x="2419" y="3394"/>
                  </a:lnTo>
                  <a:lnTo>
                    <a:pt x="2324" y="3166"/>
                  </a:lnTo>
                  <a:lnTo>
                    <a:pt x="2243" y="3195"/>
                  </a:lnTo>
                  <a:lnTo>
                    <a:pt x="2159" y="3219"/>
                  </a:lnTo>
                  <a:lnTo>
                    <a:pt x="2074" y="3239"/>
                  </a:lnTo>
                  <a:lnTo>
                    <a:pt x="1987" y="3254"/>
                  </a:lnTo>
                  <a:lnTo>
                    <a:pt x="1898" y="3263"/>
                  </a:lnTo>
                  <a:lnTo>
                    <a:pt x="1808" y="3268"/>
                  </a:lnTo>
                  <a:lnTo>
                    <a:pt x="1808" y="3515"/>
                  </a:lnTo>
                  <a:lnTo>
                    <a:pt x="1806" y="3527"/>
                  </a:lnTo>
                  <a:lnTo>
                    <a:pt x="1800" y="3537"/>
                  </a:lnTo>
                  <a:lnTo>
                    <a:pt x="1790" y="3543"/>
                  </a:lnTo>
                  <a:lnTo>
                    <a:pt x="1778" y="3546"/>
                  </a:lnTo>
                  <a:lnTo>
                    <a:pt x="1766" y="3543"/>
                  </a:lnTo>
                  <a:lnTo>
                    <a:pt x="1756" y="3537"/>
                  </a:lnTo>
                  <a:lnTo>
                    <a:pt x="1750" y="3527"/>
                  </a:lnTo>
                  <a:lnTo>
                    <a:pt x="1748" y="3515"/>
                  </a:lnTo>
                  <a:lnTo>
                    <a:pt x="1748" y="3268"/>
                  </a:lnTo>
                  <a:lnTo>
                    <a:pt x="1658" y="3263"/>
                  </a:lnTo>
                  <a:lnTo>
                    <a:pt x="1569" y="3254"/>
                  </a:lnTo>
                  <a:lnTo>
                    <a:pt x="1482" y="3239"/>
                  </a:lnTo>
                  <a:lnTo>
                    <a:pt x="1397" y="3219"/>
                  </a:lnTo>
                  <a:lnTo>
                    <a:pt x="1314" y="3195"/>
                  </a:lnTo>
                  <a:lnTo>
                    <a:pt x="1232" y="3166"/>
                  </a:lnTo>
                  <a:lnTo>
                    <a:pt x="1138" y="3394"/>
                  </a:lnTo>
                  <a:lnTo>
                    <a:pt x="1131" y="3405"/>
                  </a:lnTo>
                  <a:lnTo>
                    <a:pt x="1121" y="3411"/>
                  </a:lnTo>
                  <a:lnTo>
                    <a:pt x="1110" y="3414"/>
                  </a:lnTo>
                  <a:lnTo>
                    <a:pt x="1103" y="3412"/>
                  </a:lnTo>
                  <a:lnTo>
                    <a:pt x="1098" y="3411"/>
                  </a:lnTo>
                  <a:lnTo>
                    <a:pt x="1087" y="3404"/>
                  </a:lnTo>
                  <a:lnTo>
                    <a:pt x="1081" y="3394"/>
                  </a:lnTo>
                  <a:lnTo>
                    <a:pt x="1079" y="3383"/>
                  </a:lnTo>
                  <a:lnTo>
                    <a:pt x="1081" y="3371"/>
                  </a:lnTo>
                  <a:lnTo>
                    <a:pt x="1176" y="3142"/>
                  </a:lnTo>
                  <a:lnTo>
                    <a:pt x="1096" y="3105"/>
                  </a:lnTo>
                  <a:lnTo>
                    <a:pt x="1019" y="3063"/>
                  </a:lnTo>
                  <a:lnTo>
                    <a:pt x="944" y="3015"/>
                  </a:lnTo>
                  <a:lnTo>
                    <a:pt x="873" y="2964"/>
                  </a:lnTo>
                  <a:lnTo>
                    <a:pt x="805" y="2910"/>
                  </a:lnTo>
                  <a:lnTo>
                    <a:pt x="741" y="2851"/>
                  </a:lnTo>
                  <a:lnTo>
                    <a:pt x="564" y="3027"/>
                  </a:lnTo>
                  <a:lnTo>
                    <a:pt x="554" y="3033"/>
                  </a:lnTo>
                  <a:lnTo>
                    <a:pt x="542" y="3036"/>
                  </a:lnTo>
                  <a:lnTo>
                    <a:pt x="531" y="3033"/>
                  </a:lnTo>
                  <a:lnTo>
                    <a:pt x="521" y="3027"/>
                  </a:lnTo>
                  <a:lnTo>
                    <a:pt x="514" y="3016"/>
                  </a:lnTo>
                  <a:lnTo>
                    <a:pt x="512" y="3005"/>
                  </a:lnTo>
                  <a:lnTo>
                    <a:pt x="514" y="2993"/>
                  </a:lnTo>
                  <a:lnTo>
                    <a:pt x="521" y="2984"/>
                  </a:lnTo>
                  <a:lnTo>
                    <a:pt x="697" y="2808"/>
                  </a:lnTo>
                  <a:lnTo>
                    <a:pt x="638" y="2743"/>
                  </a:lnTo>
                  <a:lnTo>
                    <a:pt x="584" y="2675"/>
                  </a:lnTo>
                  <a:lnTo>
                    <a:pt x="532" y="2604"/>
                  </a:lnTo>
                  <a:lnTo>
                    <a:pt x="485" y="2530"/>
                  </a:lnTo>
                  <a:lnTo>
                    <a:pt x="443" y="2452"/>
                  </a:lnTo>
                  <a:lnTo>
                    <a:pt x="405" y="2373"/>
                  </a:lnTo>
                  <a:lnTo>
                    <a:pt x="175" y="2467"/>
                  </a:lnTo>
                  <a:lnTo>
                    <a:pt x="170" y="2470"/>
                  </a:lnTo>
                  <a:lnTo>
                    <a:pt x="163" y="2471"/>
                  </a:lnTo>
                  <a:lnTo>
                    <a:pt x="153" y="2467"/>
                  </a:lnTo>
                  <a:lnTo>
                    <a:pt x="142" y="2461"/>
                  </a:lnTo>
                  <a:lnTo>
                    <a:pt x="135" y="2451"/>
                  </a:lnTo>
                  <a:lnTo>
                    <a:pt x="133" y="2439"/>
                  </a:lnTo>
                  <a:lnTo>
                    <a:pt x="135" y="2427"/>
                  </a:lnTo>
                  <a:lnTo>
                    <a:pt x="142" y="2418"/>
                  </a:lnTo>
                  <a:lnTo>
                    <a:pt x="152" y="2411"/>
                  </a:lnTo>
                  <a:lnTo>
                    <a:pt x="381" y="2316"/>
                  </a:lnTo>
                  <a:lnTo>
                    <a:pt x="352" y="2236"/>
                  </a:lnTo>
                  <a:lnTo>
                    <a:pt x="328" y="2153"/>
                  </a:lnTo>
                  <a:lnTo>
                    <a:pt x="307" y="2068"/>
                  </a:lnTo>
                  <a:lnTo>
                    <a:pt x="293" y="1981"/>
                  </a:lnTo>
                  <a:lnTo>
                    <a:pt x="284" y="1893"/>
                  </a:lnTo>
                  <a:lnTo>
                    <a:pt x="279" y="1803"/>
                  </a:lnTo>
                  <a:lnTo>
                    <a:pt x="30" y="1803"/>
                  </a:lnTo>
                  <a:lnTo>
                    <a:pt x="18" y="1801"/>
                  </a:lnTo>
                  <a:lnTo>
                    <a:pt x="9" y="1795"/>
                  </a:lnTo>
                  <a:lnTo>
                    <a:pt x="2" y="1785"/>
                  </a:lnTo>
                  <a:lnTo>
                    <a:pt x="0" y="1772"/>
                  </a:lnTo>
                  <a:lnTo>
                    <a:pt x="2" y="1761"/>
                  </a:lnTo>
                  <a:lnTo>
                    <a:pt x="9" y="1751"/>
                  </a:lnTo>
                  <a:lnTo>
                    <a:pt x="18" y="1745"/>
                  </a:lnTo>
                  <a:lnTo>
                    <a:pt x="30" y="1742"/>
                  </a:lnTo>
                  <a:lnTo>
                    <a:pt x="279" y="1742"/>
                  </a:lnTo>
                  <a:lnTo>
                    <a:pt x="284" y="1652"/>
                  </a:lnTo>
                  <a:lnTo>
                    <a:pt x="293" y="1565"/>
                  </a:lnTo>
                  <a:lnTo>
                    <a:pt x="307" y="1477"/>
                  </a:lnTo>
                  <a:lnTo>
                    <a:pt x="328" y="1393"/>
                  </a:lnTo>
                  <a:lnTo>
                    <a:pt x="352" y="1310"/>
                  </a:lnTo>
                  <a:lnTo>
                    <a:pt x="381" y="1229"/>
                  </a:lnTo>
                  <a:lnTo>
                    <a:pt x="152" y="1134"/>
                  </a:lnTo>
                  <a:lnTo>
                    <a:pt x="142" y="1127"/>
                  </a:lnTo>
                  <a:lnTo>
                    <a:pt x="135" y="1117"/>
                  </a:lnTo>
                  <a:lnTo>
                    <a:pt x="133" y="1106"/>
                  </a:lnTo>
                  <a:lnTo>
                    <a:pt x="135" y="1094"/>
                  </a:lnTo>
                  <a:lnTo>
                    <a:pt x="142" y="1084"/>
                  </a:lnTo>
                  <a:lnTo>
                    <a:pt x="152" y="1077"/>
                  </a:lnTo>
                  <a:lnTo>
                    <a:pt x="163" y="1075"/>
                  </a:lnTo>
                  <a:lnTo>
                    <a:pt x="175" y="1077"/>
                  </a:lnTo>
                  <a:lnTo>
                    <a:pt x="405" y="1173"/>
                  </a:lnTo>
                  <a:lnTo>
                    <a:pt x="443" y="1093"/>
                  </a:lnTo>
                  <a:lnTo>
                    <a:pt x="485" y="1016"/>
                  </a:lnTo>
                  <a:lnTo>
                    <a:pt x="532" y="941"/>
                  </a:lnTo>
                  <a:lnTo>
                    <a:pt x="584" y="870"/>
                  </a:lnTo>
                  <a:lnTo>
                    <a:pt x="638" y="802"/>
                  </a:lnTo>
                  <a:lnTo>
                    <a:pt x="697" y="737"/>
                  </a:lnTo>
                  <a:lnTo>
                    <a:pt x="521" y="562"/>
                  </a:lnTo>
                  <a:lnTo>
                    <a:pt x="514" y="552"/>
                  </a:lnTo>
                  <a:lnTo>
                    <a:pt x="512" y="541"/>
                  </a:lnTo>
                  <a:lnTo>
                    <a:pt x="514" y="529"/>
                  </a:lnTo>
                  <a:lnTo>
                    <a:pt x="521" y="519"/>
                  </a:lnTo>
                  <a:lnTo>
                    <a:pt x="531" y="512"/>
                  </a:lnTo>
                  <a:lnTo>
                    <a:pt x="542" y="509"/>
                  </a:lnTo>
                  <a:lnTo>
                    <a:pt x="554" y="512"/>
                  </a:lnTo>
                  <a:lnTo>
                    <a:pt x="564" y="519"/>
                  </a:lnTo>
                  <a:lnTo>
                    <a:pt x="741" y="694"/>
                  </a:lnTo>
                  <a:lnTo>
                    <a:pt x="805" y="636"/>
                  </a:lnTo>
                  <a:lnTo>
                    <a:pt x="873" y="581"/>
                  </a:lnTo>
                  <a:lnTo>
                    <a:pt x="944" y="530"/>
                  </a:lnTo>
                  <a:lnTo>
                    <a:pt x="1019" y="483"/>
                  </a:lnTo>
                  <a:lnTo>
                    <a:pt x="1096" y="441"/>
                  </a:lnTo>
                  <a:lnTo>
                    <a:pt x="1176" y="402"/>
                  </a:lnTo>
                  <a:lnTo>
                    <a:pt x="1081" y="175"/>
                  </a:lnTo>
                  <a:lnTo>
                    <a:pt x="1079" y="163"/>
                  </a:lnTo>
                  <a:lnTo>
                    <a:pt x="1081" y="151"/>
                  </a:lnTo>
                  <a:lnTo>
                    <a:pt x="1087" y="141"/>
                  </a:lnTo>
                  <a:lnTo>
                    <a:pt x="1098" y="135"/>
                  </a:lnTo>
                  <a:lnTo>
                    <a:pt x="1110" y="132"/>
                  </a:lnTo>
                  <a:lnTo>
                    <a:pt x="1121" y="135"/>
                  </a:lnTo>
                  <a:lnTo>
                    <a:pt x="1131" y="141"/>
                  </a:lnTo>
                  <a:lnTo>
                    <a:pt x="1138" y="151"/>
                  </a:lnTo>
                  <a:lnTo>
                    <a:pt x="1232" y="380"/>
                  </a:lnTo>
                  <a:lnTo>
                    <a:pt x="1314" y="351"/>
                  </a:lnTo>
                  <a:lnTo>
                    <a:pt x="1397" y="326"/>
                  </a:lnTo>
                  <a:lnTo>
                    <a:pt x="1482" y="306"/>
                  </a:lnTo>
                  <a:lnTo>
                    <a:pt x="1569" y="291"/>
                  </a:lnTo>
                  <a:lnTo>
                    <a:pt x="1658" y="282"/>
                  </a:lnTo>
                  <a:lnTo>
                    <a:pt x="1748" y="277"/>
                  </a:lnTo>
                  <a:lnTo>
                    <a:pt x="1748" y="30"/>
                  </a:lnTo>
                  <a:lnTo>
                    <a:pt x="1750" y="18"/>
                  </a:lnTo>
                  <a:lnTo>
                    <a:pt x="1756" y="8"/>
                  </a:lnTo>
                  <a:lnTo>
                    <a:pt x="1766" y="2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8524876" y="2106613"/>
              <a:ext cx="15875" cy="15875"/>
            </a:xfrm>
            <a:custGeom>
              <a:avLst/>
              <a:gdLst>
                <a:gd name="T0" fmla="*/ 30 w 116"/>
                <a:gd name="T1" fmla="*/ 0 h 116"/>
                <a:gd name="T2" fmla="*/ 42 w 116"/>
                <a:gd name="T3" fmla="*/ 3 h 116"/>
                <a:gd name="T4" fmla="*/ 52 w 116"/>
                <a:gd name="T5" fmla="*/ 10 h 116"/>
                <a:gd name="T6" fmla="*/ 106 w 116"/>
                <a:gd name="T7" fmla="*/ 64 h 116"/>
                <a:gd name="T8" fmla="*/ 112 w 116"/>
                <a:gd name="T9" fmla="*/ 73 h 116"/>
                <a:gd name="T10" fmla="*/ 116 w 116"/>
                <a:gd name="T11" fmla="*/ 85 h 116"/>
                <a:gd name="T12" fmla="*/ 112 w 116"/>
                <a:gd name="T13" fmla="*/ 96 h 116"/>
                <a:gd name="T14" fmla="*/ 106 w 116"/>
                <a:gd name="T15" fmla="*/ 107 h 116"/>
                <a:gd name="T16" fmla="*/ 96 w 116"/>
                <a:gd name="T17" fmla="*/ 113 h 116"/>
                <a:gd name="T18" fmla="*/ 84 w 116"/>
                <a:gd name="T19" fmla="*/ 116 h 116"/>
                <a:gd name="T20" fmla="*/ 73 w 116"/>
                <a:gd name="T21" fmla="*/ 113 h 116"/>
                <a:gd name="T22" fmla="*/ 63 w 116"/>
                <a:gd name="T23" fmla="*/ 107 h 116"/>
                <a:gd name="T24" fmla="*/ 8 w 116"/>
                <a:gd name="T25" fmla="*/ 53 h 116"/>
                <a:gd name="T26" fmla="*/ 2 w 116"/>
                <a:gd name="T27" fmla="*/ 42 h 116"/>
                <a:gd name="T28" fmla="*/ 0 w 116"/>
                <a:gd name="T29" fmla="*/ 31 h 116"/>
                <a:gd name="T30" fmla="*/ 2 w 116"/>
                <a:gd name="T31" fmla="*/ 19 h 116"/>
                <a:gd name="T32" fmla="*/ 8 w 116"/>
                <a:gd name="T33" fmla="*/ 10 h 116"/>
                <a:gd name="T34" fmla="*/ 19 w 116"/>
                <a:gd name="T35" fmla="*/ 3 h 116"/>
                <a:gd name="T36" fmla="*/ 30 w 116"/>
                <a:gd name="T3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116">
                  <a:moveTo>
                    <a:pt x="30" y="0"/>
                  </a:moveTo>
                  <a:lnTo>
                    <a:pt x="42" y="3"/>
                  </a:lnTo>
                  <a:lnTo>
                    <a:pt x="52" y="10"/>
                  </a:lnTo>
                  <a:lnTo>
                    <a:pt x="106" y="64"/>
                  </a:lnTo>
                  <a:lnTo>
                    <a:pt x="112" y="73"/>
                  </a:lnTo>
                  <a:lnTo>
                    <a:pt x="116" y="85"/>
                  </a:lnTo>
                  <a:lnTo>
                    <a:pt x="112" y="96"/>
                  </a:lnTo>
                  <a:lnTo>
                    <a:pt x="106" y="107"/>
                  </a:lnTo>
                  <a:lnTo>
                    <a:pt x="96" y="113"/>
                  </a:lnTo>
                  <a:lnTo>
                    <a:pt x="84" y="116"/>
                  </a:lnTo>
                  <a:lnTo>
                    <a:pt x="73" y="113"/>
                  </a:lnTo>
                  <a:lnTo>
                    <a:pt x="63" y="107"/>
                  </a:lnTo>
                  <a:lnTo>
                    <a:pt x="8" y="53"/>
                  </a:lnTo>
                  <a:lnTo>
                    <a:pt x="2" y="42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7289034" y="1963114"/>
            <a:ext cx="411163" cy="461963"/>
            <a:chOff x="7288213" y="1962150"/>
            <a:chExt cx="411163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58"/>
            <p:cNvSpPr>
              <a:spLocks noEditPoints="1"/>
            </p:cNvSpPr>
            <p:nvPr/>
          </p:nvSpPr>
          <p:spPr bwMode="auto">
            <a:xfrm>
              <a:off x="7288213" y="1962150"/>
              <a:ext cx="411163" cy="461963"/>
            </a:xfrm>
            <a:custGeom>
              <a:avLst/>
              <a:gdLst>
                <a:gd name="T0" fmla="*/ 363 w 3114"/>
                <a:gd name="T1" fmla="*/ 2146 h 3492"/>
                <a:gd name="T2" fmla="*/ 1282 w 3114"/>
                <a:gd name="T3" fmla="*/ 2697 h 3492"/>
                <a:gd name="T4" fmla="*/ 2170 w 3114"/>
                <a:gd name="T5" fmla="*/ 2894 h 3492"/>
                <a:gd name="T6" fmla="*/ 2633 w 3114"/>
                <a:gd name="T7" fmla="*/ 2822 h 3492"/>
                <a:gd name="T8" fmla="*/ 2875 w 3114"/>
                <a:gd name="T9" fmla="*/ 2207 h 3492"/>
                <a:gd name="T10" fmla="*/ 2642 w 3114"/>
                <a:gd name="T11" fmla="*/ 1843 h 3492"/>
                <a:gd name="T12" fmla="*/ 2660 w 3114"/>
                <a:gd name="T13" fmla="*/ 2114 h 3492"/>
                <a:gd name="T14" fmla="*/ 2580 w 3114"/>
                <a:gd name="T15" fmla="*/ 2706 h 3492"/>
                <a:gd name="T16" fmla="*/ 2645 w 3114"/>
                <a:gd name="T17" fmla="*/ 2377 h 3492"/>
                <a:gd name="T18" fmla="*/ 2429 w 3114"/>
                <a:gd name="T19" fmla="*/ 1895 h 3492"/>
                <a:gd name="T20" fmla="*/ 1882 w 3114"/>
                <a:gd name="T21" fmla="*/ 1825 h 3492"/>
                <a:gd name="T22" fmla="*/ 1903 w 3114"/>
                <a:gd name="T23" fmla="*/ 2109 h 3492"/>
                <a:gd name="T24" fmla="*/ 1942 w 3114"/>
                <a:gd name="T25" fmla="*/ 2508 h 3492"/>
                <a:gd name="T26" fmla="*/ 1831 w 3114"/>
                <a:gd name="T27" fmla="*/ 2112 h 3492"/>
                <a:gd name="T28" fmla="*/ 1621 w 3114"/>
                <a:gd name="T29" fmla="*/ 1837 h 3492"/>
                <a:gd name="T30" fmla="*/ 1045 w 3114"/>
                <a:gd name="T31" fmla="*/ 1918 h 3492"/>
                <a:gd name="T32" fmla="*/ 364 w 3114"/>
                <a:gd name="T33" fmla="*/ 1924 h 3492"/>
                <a:gd name="T34" fmla="*/ 1027 w 3114"/>
                <a:gd name="T35" fmla="*/ 2341 h 3492"/>
                <a:gd name="T36" fmla="*/ 823 w 3114"/>
                <a:gd name="T37" fmla="*/ 2318 h 3492"/>
                <a:gd name="T38" fmla="*/ 290 w 3114"/>
                <a:gd name="T39" fmla="*/ 1948 h 3492"/>
                <a:gd name="T40" fmla="*/ 84 w 3114"/>
                <a:gd name="T41" fmla="*/ 1809 h 3492"/>
                <a:gd name="T42" fmla="*/ 1714 w 3114"/>
                <a:gd name="T43" fmla="*/ 929 h 3492"/>
                <a:gd name="T44" fmla="*/ 1613 w 3114"/>
                <a:gd name="T45" fmla="*/ 1214 h 3492"/>
                <a:gd name="T46" fmla="*/ 1686 w 3114"/>
                <a:gd name="T47" fmla="*/ 1443 h 3492"/>
                <a:gd name="T48" fmla="*/ 523 w 3114"/>
                <a:gd name="T49" fmla="*/ 1652 h 3492"/>
                <a:gd name="T50" fmla="*/ 651 w 3114"/>
                <a:gd name="T51" fmla="*/ 1826 h 3492"/>
                <a:gd name="T52" fmla="*/ 1393 w 3114"/>
                <a:gd name="T53" fmla="*/ 1812 h 3492"/>
                <a:gd name="T54" fmla="*/ 1826 w 3114"/>
                <a:gd name="T55" fmla="*/ 1757 h 3492"/>
                <a:gd name="T56" fmla="*/ 2491 w 3114"/>
                <a:gd name="T57" fmla="*/ 1716 h 3492"/>
                <a:gd name="T58" fmla="*/ 2660 w 3114"/>
                <a:gd name="T59" fmla="*/ 1325 h 3492"/>
                <a:gd name="T60" fmla="*/ 2693 w 3114"/>
                <a:gd name="T61" fmla="*/ 1150 h 3492"/>
                <a:gd name="T62" fmla="*/ 2722 w 3114"/>
                <a:gd name="T63" fmla="*/ 1374 h 3492"/>
                <a:gd name="T64" fmla="*/ 2677 w 3114"/>
                <a:gd name="T65" fmla="*/ 1738 h 3492"/>
                <a:gd name="T66" fmla="*/ 3020 w 3114"/>
                <a:gd name="T67" fmla="*/ 1262 h 3492"/>
                <a:gd name="T68" fmla="*/ 2934 w 3114"/>
                <a:gd name="T69" fmla="*/ 992 h 3492"/>
                <a:gd name="T70" fmla="*/ 2530 w 3114"/>
                <a:gd name="T71" fmla="*/ 779 h 3492"/>
                <a:gd name="T72" fmla="*/ 2883 w 3114"/>
                <a:gd name="T73" fmla="*/ 21 h 3492"/>
                <a:gd name="T74" fmla="*/ 2927 w 3114"/>
                <a:gd name="T75" fmla="*/ 418 h 3492"/>
                <a:gd name="T76" fmla="*/ 3113 w 3114"/>
                <a:gd name="T77" fmla="*/ 966 h 3492"/>
                <a:gd name="T78" fmla="*/ 3052 w 3114"/>
                <a:gd name="T79" fmla="*/ 1396 h 3492"/>
                <a:gd name="T80" fmla="*/ 2715 w 3114"/>
                <a:gd name="T81" fmla="*/ 1820 h 3492"/>
                <a:gd name="T82" fmla="*/ 2959 w 3114"/>
                <a:gd name="T83" fmla="*/ 2291 h 3492"/>
                <a:gd name="T84" fmla="*/ 2659 w 3114"/>
                <a:gd name="T85" fmla="*/ 2884 h 3492"/>
                <a:gd name="T86" fmla="*/ 2392 w 3114"/>
                <a:gd name="T87" fmla="*/ 3033 h 3492"/>
                <a:gd name="T88" fmla="*/ 2163 w 3114"/>
                <a:gd name="T89" fmla="*/ 3471 h 3492"/>
                <a:gd name="T90" fmla="*/ 1236 w 3114"/>
                <a:gd name="T91" fmla="*/ 3371 h 3492"/>
                <a:gd name="T92" fmla="*/ 1799 w 3114"/>
                <a:gd name="T93" fmla="*/ 3214 h 3492"/>
                <a:gd name="T94" fmla="*/ 2368 w 3114"/>
                <a:gd name="T95" fmla="*/ 2966 h 3492"/>
                <a:gd name="T96" fmla="*/ 1706 w 3114"/>
                <a:gd name="T97" fmla="*/ 2904 h 3492"/>
                <a:gd name="T98" fmla="*/ 610 w 3114"/>
                <a:gd name="T99" fmla="*/ 2415 h 3492"/>
                <a:gd name="T100" fmla="*/ 81 w 3114"/>
                <a:gd name="T101" fmla="*/ 1937 h 3492"/>
                <a:gd name="T102" fmla="*/ 0 w 3114"/>
                <a:gd name="T103" fmla="*/ 1759 h 3492"/>
                <a:gd name="T104" fmla="*/ 298 w 3114"/>
                <a:gd name="T105" fmla="*/ 1666 h 3492"/>
                <a:gd name="T106" fmla="*/ 1061 w 3114"/>
                <a:gd name="T107" fmla="*/ 1315 h 3492"/>
                <a:gd name="T108" fmla="*/ 1846 w 3114"/>
                <a:gd name="T109" fmla="*/ 755 h 3492"/>
                <a:gd name="T110" fmla="*/ 2396 w 3114"/>
                <a:gd name="T111" fmla="*/ 655 h 3492"/>
                <a:gd name="T112" fmla="*/ 2782 w 3114"/>
                <a:gd name="T113" fmla="*/ 855 h 3492"/>
                <a:gd name="T114" fmla="*/ 2939 w 3114"/>
                <a:gd name="T115" fmla="*/ 722 h 3492"/>
                <a:gd name="T116" fmla="*/ 2819 w 3114"/>
                <a:gd name="T117" fmla="*/ 77 h 3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14" h="3492">
                  <a:moveTo>
                    <a:pt x="84" y="1809"/>
                  </a:moveTo>
                  <a:lnTo>
                    <a:pt x="94" y="1830"/>
                  </a:lnTo>
                  <a:lnTo>
                    <a:pt x="107" y="1853"/>
                  </a:lnTo>
                  <a:lnTo>
                    <a:pt x="122" y="1878"/>
                  </a:lnTo>
                  <a:lnTo>
                    <a:pt x="141" y="1907"/>
                  </a:lnTo>
                  <a:lnTo>
                    <a:pt x="165" y="1938"/>
                  </a:lnTo>
                  <a:lnTo>
                    <a:pt x="191" y="1972"/>
                  </a:lnTo>
                  <a:lnTo>
                    <a:pt x="222" y="2008"/>
                  </a:lnTo>
                  <a:lnTo>
                    <a:pt x="251" y="2039"/>
                  </a:lnTo>
                  <a:lnTo>
                    <a:pt x="284" y="2073"/>
                  </a:lnTo>
                  <a:lnTo>
                    <a:pt x="321" y="2108"/>
                  </a:lnTo>
                  <a:lnTo>
                    <a:pt x="363" y="2146"/>
                  </a:lnTo>
                  <a:lnTo>
                    <a:pt x="410" y="2185"/>
                  </a:lnTo>
                  <a:lnTo>
                    <a:pt x="462" y="2227"/>
                  </a:lnTo>
                  <a:lnTo>
                    <a:pt x="519" y="2270"/>
                  </a:lnTo>
                  <a:lnTo>
                    <a:pt x="582" y="2315"/>
                  </a:lnTo>
                  <a:lnTo>
                    <a:pt x="651" y="2362"/>
                  </a:lnTo>
                  <a:lnTo>
                    <a:pt x="726" y="2408"/>
                  </a:lnTo>
                  <a:lnTo>
                    <a:pt x="807" y="2457"/>
                  </a:lnTo>
                  <a:lnTo>
                    <a:pt x="895" y="2507"/>
                  </a:lnTo>
                  <a:lnTo>
                    <a:pt x="990" y="2558"/>
                  </a:lnTo>
                  <a:lnTo>
                    <a:pt x="1091" y="2610"/>
                  </a:lnTo>
                  <a:lnTo>
                    <a:pt x="1188" y="2656"/>
                  </a:lnTo>
                  <a:lnTo>
                    <a:pt x="1282" y="2697"/>
                  </a:lnTo>
                  <a:lnTo>
                    <a:pt x="1374" y="2733"/>
                  </a:lnTo>
                  <a:lnTo>
                    <a:pt x="1462" y="2765"/>
                  </a:lnTo>
                  <a:lnTo>
                    <a:pt x="1549" y="2793"/>
                  </a:lnTo>
                  <a:lnTo>
                    <a:pt x="1631" y="2816"/>
                  </a:lnTo>
                  <a:lnTo>
                    <a:pt x="1710" y="2836"/>
                  </a:lnTo>
                  <a:lnTo>
                    <a:pt x="1787" y="2852"/>
                  </a:lnTo>
                  <a:lnTo>
                    <a:pt x="1860" y="2866"/>
                  </a:lnTo>
                  <a:lnTo>
                    <a:pt x="1929" y="2877"/>
                  </a:lnTo>
                  <a:lnTo>
                    <a:pt x="1995" y="2884"/>
                  </a:lnTo>
                  <a:lnTo>
                    <a:pt x="2057" y="2889"/>
                  </a:lnTo>
                  <a:lnTo>
                    <a:pt x="2116" y="2892"/>
                  </a:lnTo>
                  <a:lnTo>
                    <a:pt x="2170" y="2894"/>
                  </a:lnTo>
                  <a:lnTo>
                    <a:pt x="2221" y="2892"/>
                  </a:lnTo>
                  <a:lnTo>
                    <a:pt x="2284" y="2890"/>
                  </a:lnTo>
                  <a:lnTo>
                    <a:pt x="2342" y="2885"/>
                  </a:lnTo>
                  <a:lnTo>
                    <a:pt x="2396" y="2880"/>
                  </a:lnTo>
                  <a:lnTo>
                    <a:pt x="2445" y="2872"/>
                  </a:lnTo>
                  <a:lnTo>
                    <a:pt x="2488" y="2864"/>
                  </a:lnTo>
                  <a:lnTo>
                    <a:pt x="2526" y="2855"/>
                  </a:lnTo>
                  <a:lnTo>
                    <a:pt x="2559" y="2847"/>
                  </a:lnTo>
                  <a:lnTo>
                    <a:pt x="2585" y="2839"/>
                  </a:lnTo>
                  <a:lnTo>
                    <a:pt x="2606" y="2832"/>
                  </a:lnTo>
                  <a:lnTo>
                    <a:pt x="2622" y="2827"/>
                  </a:lnTo>
                  <a:lnTo>
                    <a:pt x="2633" y="2822"/>
                  </a:lnTo>
                  <a:lnTo>
                    <a:pt x="2687" y="2774"/>
                  </a:lnTo>
                  <a:lnTo>
                    <a:pt x="2736" y="2723"/>
                  </a:lnTo>
                  <a:lnTo>
                    <a:pt x="2778" y="2672"/>
                  </a:lnTo>
                  <a:lnTo>
                    <a:pt x="2814" y="2620"/>
                  </a:lnTo>
                  <a:lnTo>
                    <a:pt x="2844" y="2566"/>
                  </a:lnTo>
                  <a:lnTo>
                    <a:pt x="2866" y="2512"/>
                  </a:lnTo>
                  <a:lnTo>
                    <a:pt x="2883" y="2458"/>
                  </a:lnTo>
                  <a:lnTo>
                    <a:pt x="2892" y="2403"/>
                  </a:lnTo>
                  <a:lnTo>
                    <a:pt x="2895" y="2347"/>
                  </a:lnTo>
                  <a:lnTo>
                    <a:pt x="2892" y="2299"/>
                  </a:lnTo>
                  <a:lnTo>
                    <a:pt x="2886" y="2252"/>
                  </a:lnTo>
                  <a:lnTo>
                    <a:pt x="2875" y="2207"/>
                  </a:lnTo>
                  <a:lnTo>
                    <a:pt x="2860" y="2163"/>
                  </a:lnTo>
                  <a:lnTo>
                    <a:pt x="2844" y="2122"/>
                  </a:lnTo>
                  <a:lnTo>
                    <a:pt x="2825" y="2082"/>
                  </a:lnTo>
                  <a:lnTo>
                    <a:pt x="2803" y="2044"/>
                  </a:lnTo>
                  <a:lnTo>
                    <a:pt x="2781" y="2009"/>
                  </a:lnTo>
                  <a:lnTo>
                    <a:pt x="2759" y="1977"/>
                  </a:lnTo>
                  <a:lnTo>
                    <a:pt x="2736" y="1946"/>
                  </a:lnTo>
                  <a:lnTo>
                    <a:pt x="2714" y="1920"/>
                  </a:lnTo>
                  <a:lnTo>
                    <a:pt x="2694" y="1895"/>
                  </a:lnTo>
                  <a:lnTo>
                    <a:pt x="2674" y="1875"/>
                  </a:lnTo>
                  <a:lnTo>
                    <a:pt x="2657" y="1857"/>
                  </a:lnTo>
                  <a:lnTo>
                    <a:pt x="2642" y="1843"/>
                  </a:lnTo>
                  <a:lnTo>
                    <a:pt x="2630" y="1833"/>
                  </a:lnTo>
                  <a:lnTo>
                    <a:pt x="2623" y="1826"/>
                  </a:lnTo>
                  <a:lnTo>
                    <a:pt x="2576" y="1836"/>
                  </a:lnTo>
                  <a:lnTo>
                    <a:pt x="2526" y="1843"/>
                  </a:lnTo>
                  <a:lnTo>
                    <a:pt x="2474" y="1847"/>
                  </a:lnTo>
                  <a:lnTo>
                    <a:pt x="2499" y="1872"/>
                  </a:lnTo>
                  <a:lnTo>
                    <a:pt x="2525" y="1901"/>
                  </a:lnTo>
                  <a:lnTo>
                    <a:pt x="2551" y="1934"/>
                  </a:lnTo>
                  <a:lnTo>
                    <a:pt x="2579" y="1971"/>
                  </a:lnTo>
                  <a:lnTo>
                    <a:pt x="2605" y="2011"/>
                  </a:lnTo>
                  <a:lnTo>
                    <a:pt x="2631" y="2054"/>
                  </a:lnTo>
                  <a:lnTo>
                    <a:pt x="2660" y="2114"/>
                  </a:lnTo>
                  <a:lnTo>
                    <a:pt x="2683" y="2174"/>
                  </a:lnTo>
                  <a:lnTo>
                    <a:pt x="2699" y="2233"/>
                  </a:lnTo>
                  <a:lnTo>
                    <a:pt x="2710" y="2293"/>
                  </a:lnTo>
                  <a:lnTo>
                    <a:pt x="2713" y="2351"/>
                  </a:lnTo>
                  <a:lnTo>
                    <a:pt x="2710" y="2409"/>
                  </a:lnTo>
                  <a:lnTo>
                    <a:pt x="2700" y="2468"/>
                  </a:lnTo>
                  <a:lnTo>
                    <a:pt x="2683" y="2525"/>
                  </a:lnTo>
                  <a:lnTo>
                    <a:pt x="2661" y="2582"/>
                  </a:lnTo>
                  <a:lnTo>
                    <a:pt x="2631" y="2639"/>
                  </a:lnTo>
                  <a:lnTo>
                    <a:pt x="2597" y="2694"/>
                  </a:lnTo>
                  <a:lnTo>
                    <a:pt x="2588" y="2701"/>
                  </a:lnTo>
                  <a:lnTo>
                    <a:pt x="2580" y="2706"/>
                  </a:lnTo>
                  <a:lnTo>
                    <a:pt x="2569" y="2708"/>
                  </a:lnTo>
                  <a:lnTo>
                    <a:pt x="2560" y="2706"/>
                  </a:lnTo>
                  <a:lnTo>
                    <a:pt x="2550" y="2701"/>
                  </a:lnTo>
                  <a:lnTo>
                    <a:pt x="2541" y="2692"/>
                  </a:lnTo>
                  <a:lnTo>
                    <a:pt x="2537" y="2679"/>
                  </a:lnTo>
                  <a:lnTo>
                    <a:pt x="2537" y="2666"/>
                  </a:lnTo>
                  <a:lnTo>
                    <a:pt x="2542" y="2655"/>
                  </a:lnTo>
                  <a:lnTo>
                    <a:pt x="2577" y="2600"/>
                  </a:lnTo>
                  <a:lnTo>
                    <a:pt x="2605" y="2545"/>
                  </a:lnTo>
                  <a:lnTo>
                    <a:pt x="2625" y="2490"/>
                  </a:lnTo>
                  <a:lnTo>
                    <a:pt x="2639" y="2434"/>
                  </a:lnTo>
                  <a:lnTo>
                    <a:pt x="2645" y="2377"/>
                  </a:lnTo>
                  <a:lnTo>
                    <a:pt x="2645" y="2320"/>
                  </a:lnTo>
                  <a:lnTo>
                    <a:pt x="2638" y="2263"/>
                  </a:lnTo>
                  <a:lnTo>
                    <a:pt x="2623" y="2205"/>
                  </a:lnTo>
                  <a:lnTo>
                    <a:pt x="2602" y="2147"/>
                  </a:lnTo>
                  <a:lnTo>
                    <a:pt x="2573" y="2088"/>
                  </a:lnTo>
                  <a:lnTo>
                    <a:pt x="2553" y="2054"/>
                  </a:lnTo>
                  <a:lnTo>
                    <a:pt x="2532" y="2022"/>
                  </a:lnTo>
                  <a:lnTo>
                    <a:pt x="2511" y="1991"/>
                  </a:lnTo>
                  <a:lnTo>
                    <a:pt x="2490" y="1963"/>
                  </a:lnTo>
                  <a:lnTo>
                    <a:pt x="2468" y="1938"/>
                  </a:lnTo>
                  <a:lnTo>
                    <a:pt x="2448" y="1916"/>
                  </a:lnTo>
                  <a:lnTo>
                    <a:pt x="2429" y="1895"/>
                  </a:lnTo>
                  <a:lnTo>
                    <a:pt x="2412" y="1878"/>
                  </a:lnTo>
                  <a:lnTo>
                    <a:pt x="2396" y="1865"/>
                  </a:lnTo>
                  <a:lnTo>
                    <a:pt x="2385" y="1853"/>
                  </a:lnTo>
                  <a:lnTo>
                    <a:pt x="2375" y="1846"/>
                  </a:lnTo>
                  <a:lnTo>
                    <a:pt x="2298" y="1841"/>
                  </a:lnTo>
                  <a:lnTo>
                    <a:pt x="2227" y="1838"/>
                  </a:lnTo>
                  <a:lnTo>
                    <a:pt x="2155" y="1835"/>
                  </a:lnTo>
                  <a:lnTo>
                    <a:pt x="2089" y="1833"/>
                  </a:lnTo>
                  <a:lnTo>
                    <a:pt x="2029" y="1830"/>
                  </a:lnTo>
                  <a:lnTo>
                    <a:pt x="1975" y="1827"/>
                  </a:lnTo>
                  <a:lnTo>
                    <a:pt x="1927" y="1826"/>
                  </a:lnTo>
                  <a:lnTo>
                    <a:pt x="1882" y="1825"/>
                  </a:lnTo>
                  <a:lnTo>
                    <a:pt x="1841" y="1824"/>
                  </a:lnTo>
                  <a:lnTo>
                    <a:pt x="1803" y="1824"/>
                  </a:lnTo>
                  <a:lnTo>
                    <a:pt x="1768" y="1825"/>
                  </a:lnTo>
                  <a:lnTo>
                    <a:pt x="1736" y="1826"/>
                  </a:lnTo>
                  <a:lnTo>
                    <a:pt x="1753" y="1849"/>
                  </a:lnTo>
                  <a:lnTo>
                    <a:pt x="1772" y="1875"/>
                  </a:lnTo>
                  <a:lnTo>
                    <a:pt x="1793" y="1906"/>
                  </a:lnTo>
                  <a:lnTo>
                    <a:pt x="1815" y="1941"/>
                  </a:lnTo>
                  <a:lnTo>
                    <a:pt x="1837" y="1978"/>
                  </a:lnTo>
                  <a:lnTo>
                    <a:pt x="1860" y="2020"/>
                  </a:lnTo>
                  <a:lnTo>
                    <a:pt x="1882" y="2063"/>
                  </a:lnTo>
                  <a:lnTo>
                    <a:pt x="1903" y="2109"/>
                  </a:lnTo>
                  <a:lnTo>
                    <a:pt x="1923" y="2158"/>
                  </a:lnTo>
                  <a:lnTo>
                    <a:pt x="1940" y="2208"/>
                  </a:lnTo>
                  <a:lnTo>
                    <a:pt x="1956" y="2260"/>
                  </a:lnTo>
                  <a:lnTo>
                    <a:pt x="1968" y="2313"/>
                  </a:lnTo>
                  <a:lnTo>
                    <a:pt x="1975" y="2367"/>
                  </a:lnTo>
                  <a:lnTo>
                    <a:pt x="1979" y="2422"/>
                  </a:lnTo>
                  <a:lnTo>
                    <a:pt x="1977" y="2477"/>
                  </a:lnTo>
                  <a:lnTo>
                    <a:pt x="1974" y="2489"/>
                  </a:lnTo>
                  <a:lnTo>
                    <a:pt x="1967" y="2499"/>
                  </a:lnTo>
                  <a:lnTo>
                    <a:pt x="1957" y="2506"/>
                  </a:lnTo>
                  <a:lnTo>
                    <a:pt x="1945" y="2508"/>
                  </a:lnTo>
                  <a:lnTo>
                    <a:pt x="1942" y="2508"/>
                  </a:lnTo>
                  <a:lnTo>
                    <a:pt x="1930" y="2504"/>
                  </a:lnTo>
                  <a:lnTo>
                    <a:pt x="1919" y="2496"/>
                  </a:lnTo>
                  <a:lnTo>
                    <a:pt x="1913" y="2485"/>
                  </a:lnTo>
                  <a:lnTo>
                    <a:pt x="1911" y="2472"/>
                  </a:lnTo>
                  <a:lnTo>
                    <a:pt x="1913" y="2425"/>
                  </a:lnTo>
                  <a:lnTo>
                    <a:pt x="1910" y="2379"/>
                  </a:lnTo>
                  <a:lnTo>
                    <a:pt x="1903" y="2332"/>
                  </a:lnTo>
                  <a:lnTo>
                    <a:pt x="1893" y="2285"/>
                  </a:lnTo>
                  <a:lnTo>
                    <a:pt x="1881" y="2240"/>
                  </a:lnTo>
                  <a:lnTo>
                    <a:pt x="1865" y="2196"/>
                  </a:lnTo>
                  <a:lnTo>
                    <a:pt x="1850" y="2153"/>
                  </a:lnTo>
                  <a:lnTo>
                    <a:pt x="1831" y="2112"/>
                  </a:lnTo>
                  <a:lnTo>
                    <a:pt x="1812" y="2073"/>
                  </a:lnTo>
                  <a:lnTo>
                    <a:pt x="1792" y="2035"/>
                  </a:lnTo>
                  <a:lnTo>
                    <a:pt x="1772" y="1999"/>
                  </a:lnTo>
                  <a:lnTo>
                    <a:pt x="1752" y="1968"/>
                  </a:lnTo>
                  <a:lnTo>
                    <a:pt x="1733" y="1938"/>
                  </a:lnTo>
                  <a:lnTo>
                    <a:pt x="1715" y="1911"/>
                  </a:lnTo>
                  <a:lnTo>
                    <a:pt x="1698" y="1888"/>
                  </a:lnTo>
                  <a:lnTo>
                    <a:pt x="1684" y="1868"/>
                  </a:lnTo>
                  <a:lnTo>
                    <a:pt x="1671" y="1852"/>
                  </a:lnTo>
                  <a:lnTo>
                    <a:pt x="1662" y="1840"/>
                  </a:lnTo>
                  <a:lnTo>
                    <a:pt x="1655" y="1833"/>
                  </a:lnTo>
                  <a:lnTo>
                    <a:pt x="1621" y="1837"/>
                  </a:lnTo>
                  <a:lnTo>
                    <a:pt x="1585" y="1842"/>
                  </a:lnTo>
                  <a:lnTo>
                    <a:pt x="1547" y="1849"/>
                  </a:lnTo>
                  <a:lnTo>
                    <a:pt x="1506" y="1857"/>
                  </a:lnTo>
                  <a:lnTo>
                    <a:pt x="1461" y="1866"/>
                  </a:lnTo>
                  <a:lnTo>
                    <a:pt x="1412" y="1876"/>
                  </a:lnTo>
                  <a:lnTo>
                    <a:pt x="1357" y="1888"/>
                  </a:lnTo>
                  <a:lnTo>
                    <a:pt x="1334" y="1893"/>
                  </a:lnTo>
                  <a:lnTo>
                    <a:pt x="1282" y="1902"/>
                  </a:lnTo>
                  <a:lnTo>
                    <a:pt x="1227" y="1909"/>
                  </a:lnTo>
                  <a:lnTo>
                    <a:pt x="1169" y="1913"/>
                  </a:lnTo>
                  <a:lnTo>
                    <a:pt x="1108" y="1917"/>
                  </a:lnTo>
                  <a:lnTo>
                    <a:pt x="1045" y="1918"/>
                  </a:lnTo>
                  <a:lnTo>
                    <a:pt x="957" y="1916"/>
                  </a:lnTo>
                  <a:lnTo>
                    <a:pt x="867" y="1911"/>
                  </a:lnTo>
                  <a:lnTo>
                    <a:pt x="776" y="1905"/>
                  </a:lnTo>
                  <a:lnTo>
                    <a:pt x="685" y="1898"/>
                  </a:lnTo>
                  <a:lnTo>
                    <a:pt x="595" y="1888"/>
                  </a:lnTo>
                  <a:lnTo>
                    <a:pt x="508" y="1877"/>
                  </a:lnTo>
                  <a:lnTo>
                    <a:pt x="423" y="1866"/>
                  </a:lnTo>
                  <a:lnTo>
                    <a:pt x="345" y="1854"/>
                  </a:lnTo>
                  <a:lnTo>
                    <a:pt x="271" y="1842"/>
                  </a:lnTo>
                  <a:lnTo>
                    <a:pt x="299" y="1867"/>
                  </a:lnTo>
                  <a:lnTo>
                    <a:pt x="329" y="1894"/>
                  </a:lnTo>
                  <a:lnTo>
                    <a:pt x="364" y="1924"/>
                  </a:lnTo>
                  <a:lnTo>
                    <a:pt x="403" y="1956"/>
                  </a:lnTo>
                  <a:lnTo>
                    <a:pt x="445" y="1990"/>
                  </a:lnTo>
                  <a:lnTo>
                    <a:pt x="492" y="2025"/>
                  </a:lnTo>
                  <a:lnTo>
                    <a:pt x="540" y="2061"/>
                  </a:lnTo>
                  <a:lnTo>
                    <a:pt x="592" y="2098"/>
                  </a:lnTo>
                  <a:lnTo>
                    <a:pt x="647" y="2135"/>
                  </a:lnTo>
                  <a:lnTo>
                    <a:pt x="705" y="2173"/>
                  </a:lnTo>
                  <a:lnTo>
                    <a:pt x="765" y="2210"/>
                  </a:lnTo>
                  <a:lnTo>
                    <a:pt x="827" y="2245"/>
                  </a:lnTo>
                  <a:lnTo>
                    <a:pt x="892" y="2279"/>
                  </a:lnTo>
                  <a:lnTo>
                    <a:pt x="958" y="2311"/>
                  </a:lnTo>
                  <a:lnTo>
                    <a:pt x="1027" y="2341"/>
                  </a:lnTo>
                  <a:lnTo>
                    <a:pt x="1037" y="2349"/>
                  </a:lnTo>
                  <a:lnTo>
                    <a:pt x="1045" y="2359"/>
                  </a:lnTo>
                  <a:lnTo>
                    <a:pt x="1047" y="2372"/>
                  </a:lnTo>
                  <a:lnTo>
                    <a:pt x="1045" y="2385"/>
                  </a:lnTo>
                  <a:lnTo>
                    <a:pt x="1036" y="2396"/>
                  </a:lnTo>
                  <a:lnTo>
                    <a:pt x="1026" y="2403"/>
                  </a:lnTo>
                  <a:lnTo>
                    <a:pt x="1013" y="2405"/>
                  </a:lnTo>
                  <a:lnTo>
                    <a:pt x="1007" y="2405"/>
                  </a:lnTo>
                  <a:lnTo>
                    <a:pt x="1000" y="2403"/>
                  </a:lnTo>
                  <a:lnTo>
                    <a:pt x="940" y="2376"/>
                  </a:lnTo>
                  <a:lnTo>
                    <a:pt x="881" y="2348"/>
                  </a:lnTo>
                  <a:lnTo>
                    <a:pt x="823" y="2318"/>
                  </a:lnTo>
                  <a:lnTo>
                    <a:pt x="767" y="2287"/>
                  </a:lnTo>
                  <a:lnTo>
                    <a:pt x="712" y="2256"/>
                  </a:lnTo>
                  <a:lnTo>
                    <a:pt x="661" y="2224"/>
                  </a:lnTo>
                  <a:lnTo>
                    <a:pt x="610" y="2192"/>
                  </a:lnTo>
                  <a:lnTo>
                    <a:pt x="561" y="2159"/>
                  </a:lnTo>
                  <a:lnTo>
                    <a:pt x="515" y="2126"/>
                  </a:lnTo>
                  <a:lnTo>
                    <a:pt x="471" y="2094"/>
                  </a:lnTo>
                  <a:lnTo>
                    <a:pt x="429" y="2063"/>
                  </a:lnTo>
                  <a:lnTo>
                    <a:pt x="390" y="2032"/>
                  </a:lnTo>
                  <a:lnTo>
                    <a:pt x="355" y="2003"/>
                  </a:lnTo>
                  <a:lnTo>
                    <a:pt x="321" y="1975"/>
                  </a:lnTo>
                  <a:lnTo>
                    <a:pt x="290" y="1948"/>
                  </a:lnTo>
                  <a:lnTo>
                    <a:pt x="262" y="1924"/>
                  </a:lnTo>
                  <a:lnTo>
                    <a:pt x="237" y="1902"/>
                  </a:lnTo>
                  <a:lnTo>
                    <a:pt x="216" y="1883"/>
                  </a:lnTo>
                  <a:lnTo>
                    <a:pt x="197" y="1866"/>
                  </a:lnTo>
                  <a:lnTo>
                    <a:pt x="183" y="1851"/>
                  </a:lnTo>
                  <a:lnTo>
                    <a:pt x="172" y="1840"/>
                  </a:lnTo>
                  <a:lnTo>
                    <a:pt x="164" y="1833"/>
                  </a:lnTo>
                  <a:lnTo>
                    <a:pt x="160" y="1829"/>
                  </a:lnTo>
                  <a:lnTo>
                    <a:pt x="158" y="1825"/>
                  </a:lnTo>
                  <a:lnTo>
                    <a:pt x="156" y="1823"/>
                  </a:lnTo>
                  <a:lnTo>
                    <a:pt x="117" y="1816"/>
                  </a:lnTo>
                  <a:lnTo>
                    <a:pt x="84" y="1809"/>
                  </a:lnTo>
                  <a:close/>
                  <a:moveTo>
                    <a:pt x="2252" y="702"/>
                  </a:moveTo>
                  <a:lnTo>
                    <a:pt x="2210" y="703"/>
                  </a:lnTo>
                  <a:lnTo>
                    <a:pt x="2168" y="707"/>
                  </a:lnTo>
                  <a:lnTo>
                    <a:pt x="2125" y="715"/>
                  </a:lnTo>
                  <a:lnTo>
                    <a:pt x="2080" y="725"/>
                  </a:lnTo>
                  <a:lnTo>
                    <a:pt x="2032" y="741"/>
                  </a:lnTo>
                  <a:lnTo>
                    <a:pt x="1984" y="760"/>
                  </a:lnTo>
                  <a:lnTo>
                    <a:pt x="1933" y="784"/>
                  </a:lnTo>
                  <a:lnTo>
                    <a:pt x="1881" y="812"/>
                  </a:lnTo>
                  <a:lnTo>
                    <a:pt x="1827" y="846"/>
                  </a:lnTo>
                  <a:lnTo>
                    <a:pt x="1772" y="886"/>
                  </a:lnTo>
                  <a:lnTo>
                    <a:pt x="1714" y="929"/>
                  </a:lnTo>
                  <a:lnTo>
                    <a:pt x="1653" y="980"/>
                  </a:lnTo>
                  <a:lnTo>
                    <a:pt x="1584" y="1039"/>
                  </a:lnTo>
                  <a:lnTo>
                    <a:pt x="1512" y="1096"/>
                  </a:lnTo>
                  <a:lnTo>
                    <a:pt x="1440" y="1150"/>
                  </a:lnTo>
                  <a:lnTo>
                    <a:pt x="1601" y="1150"/>
                  </a:lnTo>
                  <a:lnTo>
                    <a:pt x="1613" y="1152"/>
                  </a:lnTo>
                  <a:lnTo>
                    <a:pt x="1624" y="1160"/>
                  </a:lnTo>
                  <a:lnTo>
                    <a:pt x="1631" y="1170"/>
                  </a:lnTo>
                  <a:lnTo>
                    <a:pt x="1633" y="1183"/>
                  </a:lnTo>
                  <a:lnTo>
                    <a:pt x="1631" y="1196"/>
                  </a:lnTo>
                  <a:lnTo>
                    <a:pt x="1624" y="1206"/>
                  </a:lnTo>
                  <a:lnTo>
                    <a:pt x="1613" y="1214"/>
                  </a:lnTo>
                  <a:lnTo>
                    <a:pt x="1601" y="1217"/>
                  </a:lnTo>
                  <a:lnTo>
                    <a:pt x="1365" y="1217"/>
                  </a:lnTo>
                  <a:lnTo>
                    <a:pt x="1360" y="1216"/>
                  </a:lnTo>
                  <a:lnTo>
                    <a:pt x="1355" y="1215"/>
                  </a:lnTo>
                  <a:lnTo>
                    <a:pt x="1351" y="1213"/>
                  </a:lnTo>
                  <a:lnTo>
                    <a:pt x="1259" y="1273"/>
                  </a:lnTo>
                  <a:lnTo>
                    <a:pt x="1167" y="1331"/>
                  </a:lnTo>
                  <a:lnTo>
                    <a:pt x="1076" y="1384"/>
                  </a:lnTo>
                  <a:lnTo>
                    <a:pt x="988" y="1434"/>
                  </a:lnTo>
                  <a:lnTo>
                    <a:pt x="1663" y="1434"/>
                  </a:lnTo>
                  <a:lnTo>
                    <a:pt x="1676" y="1436"/>
                  </a:lnTo>
                  <a:lnTo>
                    <a:pt x="1686" y="1443"/>
                  </a:lnTo>
                  <a:lnTo>
                    <a:pt x="1693" y="1454"/>
                  </a:lnTo>
                  <a:lnTo>
                    <a:pt x="1696" y="1466"/>
                  </a:lnTo>
                  <a:lnTo>
                    <a:pt x="1693" y="1479"/>
                  </a:lnTo>
                  <a:lnTo>
                    <a:pt x="1686" y="1490"/>
                  </a:lnTo>
                  <a:lnTo>
                    <a:pt x="1676" y="1497"/>
                  </a:lnTo>
                  <a:lnTo>
                    <a:pt x="1663" y="1500"/>
                  </a:lnTo>
                  <a:lnTo>
                    <a:pt x="859" y="1500"/>
                  </a:lnTo>
                  <a:lnTo>
                    <a:pt x="793" y="1532"/>
                  </a:lnTo>
                  <a:lnTo>
                    <a:pt x="731" y="1562"/>
                  </a:lnTo>
                  <a:lnTo>
                    <a:pt x="672" y="1589"/>
                  </a:lnTo>
                  <a:lnTo>
                    <a:pt x="597" y="1621"/>
                  </a:lnTo>
                  <a:lnTo>
                    <a:pt x="523" y="1652"/>
                  </a:lnTo>
                  <a:lnTo>
                    <a:pt x="453" y="1681"/>
                  </a:lnTo>
                  <a:lnTo>
                    <a:pt x="386" y="1705"/>
                  </a:lnTo>
                  <a:lnTo>
                    <a:pt x="323" y="1728"/>
                  </a:lnTo>
                  <a:lnTo>
                    <a:pt x="264" y="1748"/>
                  </a:lnTo>
                  <a:lnTo>
                    <a:pt x="210" y="1764"/>
                  </a:lnTo>
                  <a:lnTo>
                    <a:pt x="261" y="1772"/>
                  </a:lnTo>
                  <a:lnTo>
                    <a:pt x="318" y="1782"/>
                  </a:lnTo>
                  <a:lnTo>
                    <a:pt x="378" y="1791"/>
                  </a:lnTo>
                  <a:lnTo>
                    <a:pt x="442" y="1800"/>
                  </a:lnTo>
                  <a:lnTo>
                    <a:pt x="510" y="1809"/>
                  </a:lnTo>
                  <a:lnTo>
                    <a:pt x="579" y="1818"/>
                  </a:lnTo>
                  <a:lnTo>
                    <a:pt x="651" y="1826"/>
                  </a:lnTo>
                  <a:lnTo>
                    <a:pt x="724" y="1833"/>
                  </a:lnTo>
                  <a:lnTo>
                    <a:pt x="797" y="1839"/>
                  </a:lnTo>
                  <a:lnTo>
                    <a:pt x="869" y="1844"/>
                  </a:lnTo>
                  <a:lnTo>
                    <a:pt x="941" y="1848"/>
                  </a:lnTo>
                  <a:lnTo>
                    <a:pt x="1012" y="1850"/>
                  </a:lnTo>
                  <a:lnTo>
                    <a:pt x="1080" y="1850"/>
                  </a:lnTo>
                  <a:lnTo>
                    <a:pt x="1146" y="1848"/>
                  </a:lnTo>
                  <a:lnTo>
                    <a:pt x="1208" y="1843"/>
                  </a:lnTo>
                  <a:lnTo>
                    <a:pt x="1266" y="1837"/>
                  </a:lnTo>
                  <a:lnTo>
                    <a:pt x="1320" y="1827"/>
                  </a:lnTo>
                  <a:lnTo>
                    <a:pt x="1343" y="1822"/>
                  </a:lnTo>
                  <a:lnTo>
                    <a:pt x="1393" y="1812"/>
                  </a:lnTo>
                  <a:lnTo>
                    <a:pt x="1439" y="1802"/>
                  </a:lnTo>
                  <a:lnTo>
                    <a:pt x="1480" y="1793"/>
                  </a:lnTo>
                  <a:lnTo>
                    <a:pt x="1518" y="1786"/>
                  </a:lnTo>
                  <a:lnTo>
                    <a:pt x="1554" y="1780"/>
                  </a:lnTo>
                  <a:lnTo>
                    <a:pt x="1588" y="1774"/>
                  </a:lnTo>
                  <a:lnTo>
                    <a:pt x="1621" y="1769"/>
                  </a:lnTo>
                  <a:lnTo>
                    <a:pt x="1652" y="1766"/>
                  </a:lnTo>
                  <a:lnTo>
                    <a:pt x="1684" y="1763"/>
                  </a:lnTo>
                  <a:lnTo>
                    <a:pt x="1717" y="1761"/>
                  </a:lnTo>
                  <a:lnTo>
                    <a:pt x="1750" y="1758"/>
                  </a:lnTo>
                  <a:lnTo>
                    <a:pt x="1787" y="1757"/>
                  </a:lnTo>
                  <a:lnTo>
                    <a:pt x="1826" y="1757"/>
                  </a:lnTo>
                  <a:lnTo>
                    <a:pt x="1869" y="1758"/>
                  </a:lnTo>
                  <a:lnTo>
                    <a:pt x="1914" y="1759"/>
                  </a:lnTo>
                  <a:lnTo>
                    <a:pt x="1966" y="1761"/>
                  </a:lnTo>
                  <a:lnTo>
                    <a:pt x="2022" y="1763"/>
                  </a:lnTo>
                  <a:lnTo>
                    <a:pt x="2084" y="1765"/>
                  </a:lnTo>
                  <a:lnTo>
                    <a:pt x="2154" y="1768"/>
                  </a:lnTo>
                  <a:lnTo>
                    <a:pt x="2229" y="1771"/>
                  </a:lnTo>
                  <a:lnTo>
                    <a:pt x="2304" y="1775"/>
                  </a:lnTo>
                  <a:lnTo>
                    <a:pt x="2385" y="1779"/>
                  </a:lnTo>
                  <a:lnTo>
                    <a:pt x="2424" y="1761"/>
                  </a:lnTo>
                  <a:lnTo>
                    <a:pt x="2459" y="1739"/>
                  </a:lnTo>
                  <a:lnTo>
                    <a:pt x="2491" y="1716"/>
                  </a:lnTo>
                  <a:lnTo>
                    <a:pt x="2520" y="1688"/>
                  </a:lnTo>
                  <a:lnTo>
                    <a:pt x="2545" y="1659"/>
                  </a:lnTo>
                  <a:lnTo>
                    <a:pt x="2566" y="1628"/>
                  </a:lnTo>
                  <a:lnTo>
                    <a:pt x="2586" y="1595"/>
                  </a:lnTo>
                  <a:lnTo>
                    <a:pt x="2602" y="1561"/>
                  </a:lnTo>
                  <a:lnTo>
                    <a:pt x="2617" y="1526"/>
                  </a:lnTo>
                  <a:lnTo>
                    <a:pt x="2628" y="1491"/>
                  </a:lnTo>
                  <a:lnTo>
                    <a:pt x="2638" y="1456"/>
                  </a:lnTo>
                  <a:lnTo>
                    <a:pt x="2646" y="1422"/>
                  </a:lnTo>
                  <a:lnTo>
                    <a:pt x="2652" y="1388"/>
                  </a:lnTo>
                  <a:lnTo>
                    <a:pt x="2657" y="1356"/>
                  </a:lnTo>
                  <a:lnTo>
                    <a:pt x="2660" y="1325"/>
                  </a:lnTo>
                  <a:lnTo>
                    <a:pt x="2662" y="1297"/>
                  </a:lnTo>
                  <a:lnTo>
                    <a:pt x="2663" y="1270"/>
                  </a:lnTo>
                  <a:lnTo>
                    <a:pt x="2664" y="1247"/>
                  </a:lnTo>
                  <a:lnTo>
                    <a:pt x="2664" y="1226"/>
                  </a:lnTo>
                  <a:lnTo>
                    <a:pt x="2664" y="1209"/>
                  </a:lnTo>
                  <a:lnTo>
                    <a:pt x="2663" y="1197"/>
                  </a:lnTo>
                  <a:lnTo>
                    <a:pt x="2663" y="1189"/>
                  </a:lnTo>
                  <a:lnTo>
                    <a:pt x="2662" y="1186"/>
                  </a:lnTo>
                  <a:lnTo>
                    <a:pt x="2664" y="1172"/>
                  </a:lnTo>
                  <a:lnTo>
                    <a:pt x="2671" y="1162"/>
                  </a:lnTo>
                  <a:lnTo>
                    <a:pt x="2680" y="1153"/>
                  </a:lnTo>
                  <a:lnTo>
                    <a:pt x="2693" y="1150"/>
                  </a:lnTo>
                  <a:lnTo>
                    <a:pt x="2705" y="1151"/>
                  </a:lnTo>
                  <a:lnTo>
                    <a:pt x="2717" y="1157"/>
                  </a:lnTo>
                  <a:lnTo>
                    <a:pt x="2725" y="1167"/>
                  </a:lnTo>
                  <a:lnTo>
                    <a:pt x="2729" y="1180"/>
                  </a:lnTo>
                  <a:lnTo>
                    <a:pt x="2730" y="1185"/>
                  </a:lnTo>
                  <a:lnTo>
                    <a:pt x="2730" y="1197"/>
                  </a:lnTo>
                  <a:lnTo>
                    <a:pt x="2731" y="1215"/>
                  </a:lnTo>
                  <a:lnTo>
                    <a:pt x="2731" y="1238"/>
                  </a:lnTo>
                  <a:lnTo>
                    <a:pt x="2731" y="1267"/>
                  </a:lnTo>
                  <a:lnTo>
                    <a:pt x="2729" y="1299"/>
                  </a:lnTo>
                  <a:lnTo>
                    <a:pt x="2726" y="1335"/>
                  </a:lnTo>
                  <a:lnTo>
                    <a:pt x="2722" y="1374"/>
                  </a:lnTo>
                  <a:lnTo>
                    <a:pt x="2715" y="1415"/>
                  </a:lnTo>
                  <a:lnTo>
                    <a:pt x="2706" y="1458"/>
                  </a:lnTo>
                  <a:lnTo>
                    <a:pt x="2691" y="1516"/>
                  </a:lnTo>
                  <a:lnTo>
                    <a:pt x="2672" y="1569"/>
                  </a:lnTo>
                  <a:lnTo>
                    <a:pt x="2648" y="1619"/>
                  </a:lnTo>
                  <a:lnTo>
                    <a:pt x="2622" y="1665"/>
                  </a:lnTo>
                  <a:lnTo>
                    <a:pt x="2592" y="1706"/>
                  </a:lnTo>
                  <a:lnTo>
                    <a:pt x="2560" y="1744"/>
                  </a:lnTo>
                  <a:lnTo>
                    <a:pt x="2523" y="1775"/>
                  </a:lnTo>
                  <a:lnTo>
                    <a:pt x="2577" y="1768"/>
                  </a:lnTo>
                  <a:lnTo>
                    <a:pt x="2628" y="1755"/>
                  </a:lnTo>
                  <a:lnTo>
                    <a:pt x="2677" y="1738"/>
                  </a:lnTo>
                  <a:lnTo>
                    <a:pt x="2722" y="1717"/>
                  </a:lnTo>
                  <a:lnTo>
                    <a:pt x="2764" y="1692"/>
                  </a:lnTo>
                  <a:lnTo>
                    <a:pt x="2805" y="1661"/>
                  </a:lnTo>
                  <a:lnTo>
                    <a:pt x="2841" y="1627"/>
                  </a:lnTo>
                  <a:lnTo>
                    <a:pt x="2877" y="1586"/>
                  </a:lnTo>
                  <a:lnTo>
                    <a:pt x="2908" y="1544"/>
                  </a:lnTo>
                  <a:lnTo>
                    <a:pt x="2935" y="1499"/>
                  </a:lnTo>
                  <a:lnTo>
                    <a:pt x="2959" y="1453"/>
                  </a:lnTo>
                  <a:lnTo>
                    <a:pt x="2978" y="1405"/>
                  </a:lnTo>
                  <a:lnTo>
                    <a:pt x="2994" y="1357"/>
                  </a:lnTo>
                  <a:lnTo>
                    <a:pt x="3008" y="1308"/>
                  </a:lnTo>
                  <a:lnTo>
                    <a:pt x="3020" y="1262"/>
                  </a:lnTo>
                  <a:lnTo>
                    <a:pt x="3028" y="1216"/>
                  </a:lnTo>
                  <a:lnTo>
                    <a:pt x="3035" y="1172"/>
                  </a:lnTo>
                  <a:lnTo>
                    <a:pt x="3040" y="1131"/>
                  </a:lnTo>
                  <a:lnTo>
                    <a:pt x="3043" y="1093"/>
                  </a:lnTo>
                  <a:lnTo>
                    <a:pt x="3045" y="1059"/>
                  </a:lnTo>
                  <a:lnTo>
                    <a:pt x="3046" y="1029"/>
                  </a:lnTo>
                  <a:lnTo>
                    <a:pt x="3046" y="1003"/>
                  </a:lnTo>
                  <a:lnTo>
                    <a:pt x="3029" y="1005"/>
                  </a:lnTo>
                  <a:lnTo>
                    <a:pt x="3010" y="1005"/>
                  </a:lnTo>
                  <a:lnTo>
                    <a:pt x="2987" y="1002"/>
                  </a:lnTo>
                  <a:lnTo>
                    <a:pt x="2962" y="998"/>
                  </a:lnTo>
                  <a:lnTo>
                    <a:pt x="2934" y="992"/>
                  </a:lnTo>
                  <a:lnTo>
                    <a:pt x="2904" y="983"/>
                  </a:lnTo>
                  <a:lnTo>
                    <a:pt x="2869" y="971"/>
                  </a:lnTo>
                  <a:lnTo>
                    <a:pt x="2832" y="956"/>
                  </a:lnTo>
                  <a:lnTo>
                    <a:pt x="2793" y="937"/>
                  </a:lnTo>
                  <a:lnTo>
                    <a:pt x="2750" y="913"/>
                  </a:lnTo>
                  <a:lnTo>
                    <a:pt x="2711" y="889"/>
                  </a:lnTo>
                  <a:lnTo>
                    <a:pt x="2668" y="862"/>
                  </a:lnTo>
                  <a:lnTo>
                    <a:pt x="2643" y="846"/>
                  </a:lnTo>
                  <a:lnTo>
                    <a:pt x="2616" y="829"/>
                  </a:lnTo>
                  <a:lnTo>
                    <a:pt x="2588" y="812"/>
                  </a:lnTo>
                  <a:lnTo>
                    <a:pt x="2560" y="795"/>
                  </a:lnTo>
                  <a:lnTo>
                    <a:pt x="2530" y="779"/>
                  </a:lnTo>
                  <a:lnTo>
                    <a:pt x="2499" y="764"/>
                  </a:lnTo>
                  <a:lnTo>
                    <a:pt x="2467" y="750"/>
                  </a:lnTo>
                  <a:lnTo>
                    <a:pt x="2434" y="737"/>
                  </a:lnTo>
                  <a:lnTo>
                    <a:pt x="2400" y="726"/>
                  </a:lnTo>
                  <a:lnTo>
                    <a:pt x="2366" y="717"/>
                  </a:lnTo>
                  <a:lnTo>
                    <a:pt x="2329" y="709"/>
                  </a:lnTo>
                  <a:lnTo>
                    <a:pt x="2291" y="704"/>
                  </a:lnTo>
                  <a:lnTo>
                    <a:pt x="2252" y="702"/>
                  </a:lnTo>
                  <a:close/>
                  <a:moveTo>
                    <a:pt x="2853" y="0"/>
                  </a:moveTo>
                  <a:lnTo>
                    <a:pt x="2866" y="3"/>
                  </a:lnTo>
                  <a:lnTo>
                    <a:pt x="2876" y="10"/>
                  </a:lnTo>
                  <a:lnTo>
                    <a:pt x="2883" y="21"/>
                  </a:lnTo>
                  <a:lnTo>
                    <a:pt x="2886" y="34"/>
                  </a:lnTo>
                  <a:lnTo>
                    <a:pt x="2886" y="38"/>
                  </a:lnTo>
                  <a:lnTo>
                    <a:pt x="2886" y="51"/>
                  </a:lnTo>
                  <a:lnTo>
                    <a:pt x="2886" y="70"/>
                  </a:lnTo>
                  <a:lnTo>
                    <a:pt x="2887" y="96"/>
                  </a:lnTo>
                  <a:lnTo>
                    <a:pt x="2889" y="126"/>
                  </a:lnTo>
                  <a:lnTo>
                    <a:pt x="2891" y="164"/>
                  </a:lnTo>
                  <a:lnTo>
                    <a:pt x="2895" y="206"/>
                  </a:lnTo>
                  <a:lnTo>
                    <a:pt x="2901" y="254"/>
                  </a:lnTo>
                  <a:lnTo>
                    <a:pt x="2907" y="305"/>
                  </a:lnTo>
                  <a:lnTo>
                    <a:pt x="2916" y="360"/>
                  </a:lnTo>
                  <a:lnTo>
                    <a:pt x="2927" y="418"/>
                  </a:lnTo>
                  <a:lnTo>
                    <a:pt x="2940" y="479"/>
                  </a:lnTo>
                  <a:lnTo>
                    <a:pt x="2954" y="543"/>
                  </a:lnTo>
                  <a:lnTo>
                    <a:pt x="2972" y="607"/>
                  </a:lnTo>
                  <a:lnTo>
                    <a:pt x="2993" y="674"/>
                  </a:lnTo>
                  <a:lnTo>
                    <a:pt x="3017" y="742"/>
                  </a:lnTo>
                  <a:lnTo>
                    <a:pt x="3044" y="810"/>
                  </a:lnTo>
                  <a:lnTo>
                    <a:pt x="3075" y="879"/>
                  </a:lnTo>
                  <a:lnTo>
                    <a:pt x="3108" y="947"/>
                  </a:lnTo>
                  <a:lnTo>
                    <a:pt x="3111" y="951"/>
                  </a:lnTo>
                  <a:lnTo>
                    <a:pt x="3112" y="956"/>
                  </a:lnTo>
                  <a:lnTo>
                    <a:pt x="3113" y="960"/>
                  </a:lnTo>
                  <a:lnTo>
                    <a:pt x="3113" y="966"/>
                  </a:lnTo>
                  <a:lnTo>
                    <a:pt x="3113" y="979"/>
                  </a:lnTo>
                  <a:lnTo>
                    <a:pt x="3114" y="998"/>
                  </a:lnTo>
                  <a:lnTo>
                    <a:pt x="3114" y="1023"/>
                  </a:lnTo>
                  <a:lnTo>
                    <a:pt x="3113" y="1051"/>
                  </a:lnTo>
                  <a:lnTo>
                    <a:pt x="3111" y="1085"/>
                  </a:lnTo>
                  <a:lnTo>
                    <a:pt x="3108" y="1122"/>
                  </a:lnTo>
                  <a:lnTo>
                    <a:pt x="3104" y="1163"/>
                  </a:lnTo>
                  <a:lnTo>
                    <a:pt x="3098" y="1206"/>
                  </a:lnTo>
                  <a:lnTo>
                    <a:pt x="3090" y="1252"/>
                  </a:lnTo>
                  <a:lnTo>
                    <a:pt x="3080" y="1299"/>
                  </a:lnTo>
                  <a:lnTo>
                    <a:pt x="3067" y="1348"/>
                  </a:lnTo>
                  <a:lnTo>
                    <a:pt x="3052" y="1396"/>
                  </a:lnTo>
                  <a:lnTo>
                    <a:pt x="3035" y="1445"/>
                  </a:lnTo>
                  <a:lnTo>
                    <a:pt x="3012" y="1494"/>
                  </a:lnTo>
                  <a:lnTo>
                    <a:pt x="2988" y="1542"/>
                  </a:lnTo>
                  <a:lnTo>
                    <a:pt x="2959" y="1587"/>
                  </a:lnTo>
                  <a:lnTo>
                    <a:pt x="2926" y="1632"/>
                  </a:lnTo>
                  <a:lnTo>
                    <a:pt x="2889" y="1673"/>
                  </a:lnTo>
                  <a:lnTo>
                    <a:pt x="2855" y="1706"/>
                  </a:lnTo>
                  <a:lnTo>
                    <a:pt x="2818" y="1735"/>
                  </a:lnTo>
                  <a:lnTo>
                    <a:pt x="2780" y="1761"/>
                  </a:lnTo>
                  <a:lnTo>
                    <a:pt x="2739" y="1783"/>
                  </a:lnTo>
                  <a:lnTo>
                    <a:pt x="2696" y="1802"/>
                  </a:lnTo>
                  <a:lnTo>
                    <a:pt x="2715" y="1820"/>
                  </a:lnTo>
                  <a:lnTo>
                    <a:pt x="2736" y="1842"/>
                  </a:lnTo>
                  <a:lnTo>
                    <a:pt x="2759" y="1868"/>
                  </a:lnTo>
                  <a:lnTo>
                    <a:pt x="2783" y="1898"/>
                  </a:lnTo>
                  <a:lnTo>
                    <a:pt x="2809" y="1929"/>
                  </a:lnTo>
                  <a:lnTo>
                    <a:pt x="2833" y="1965"/>
                  </a:lnTo>
                  <a:lnTo>
                    <a:pt x="2858" y="2005"/>
                  </a:lnTo>
                  <a:lnTo>
                    <a:pt x="2882" y="2046"/>
                  </a:lnTo>
                  <a:lnTo>
                    <a:pt x="2904" y="2090"/>
                  </a:lnTo>
                  <a:lnTo>
                    <a:pt x="2923" y="2138"/>
                  </a:lnTo>
                  <a:lnTo>
                    <a:pt x="2939" y="2186"/>
                  </a:lnTo>
                  <a:lnTo>
                    <a:pt x="2951" y="2237"/>
                  </a:lnTo>
                  <a:lnTo>
                    <a:pt x="2959" y="2291"/>
                  </a:lnTo>
                  <a:lnTo>
                    <a:pt x="2962" y="2347"/>
                  </a:lnTo>
                  <a:lnTo>
                    <a:pt x="2959" y="2409"/>
                  </a:lnTo>
                  <a:lnTo>
                    <a:pt x="2947" y="2472"/>
                  </a:lnTo>
                  <a:lnTo>
                    <a:pt x="2929" y="2534"/>
                  </a:lnTo>
                  <a:lnTo>
                    <a:pt x="2904" y="2594"/>
                  </a:lnTo>
                  <a:lnTo>
                    <a:pt x="2872" y="2652"/>
                  </a:lnTo>
                  <a:lnTo>
                    <a:pt x="2832" y="2711"/>
                  </a:lnTo>
                  <a:lnTo>
                    <a:pt x="2786" y="2768"/>
                  </a:lnTo>
                  <a:lnTo>
                    <a:pt x="2731" y="2823"/>
                  </a:lnTo>
                  <a:lnTo>
                    <a:pt x="2669" y="2878"/>
                  </a:lnTo>
                  <a:lnTo>
                    <a:pt x="2665" y="2882"/>
                  </a:lnTo>
                  <a:lnTo>
                    <a:pt x="2659" y="2884"/>
                  </a:lnTo>
                  <a:lnTo>
                    <a:pt x="2656" y="2885"/>
                  </a:lnTo>
                  <a:lnTo>
                    <a:pt x="2647" y="2888"/>
                  </a:lnTo>
                  <a:lnTo>
                    <a:pt x="2635" y="2894"/>
                  </a:lnTo>
                  <a:lnTo>
                    <a:pt x="2617" y="2901"/>
                  </a:lnTo>
                  <a:lnTo>
                    <a:pt x="2597" y="2909"/>
                  </a:lnTo>
                  <a:lnTo>
                    <a:pt x="2572" y="2921"/>
                  </a:lnTo>
                  <a:lnTo>
                    <a:pt x="2546" y="2934"/>
                  </a:lnTo>
                  <a:lnTo>
                    <a:pt x="2518" y="2950"/>
                  </a:lnTo>
                  <a:lnTo>
                    <a:pt x="2487" y="2967"/>
                  </a:lnTo>
                  <a:lnTo>
                    <a:pt x="2456" y="2987"/>
                  </a:lnTo>
                  <a:lnTo>
                    <a:pt x="2424" y="3009"/>
                  </a:lnTo>
                  <a:lnTo>
                    <a:pt x="2392" y="3033"/>
                  </a:lnTo>
                  <a:lnTo>
                    <a:pt x="2359" y="3059"/>
                  </a:lnTo>
                  <a:lnTo>
                    <a:pt x="2329" y="3089"/>
                  </a:lnTo>
                  <a:lnTo>
                    <a:pt x="2299" y="3120"/>
                  </a:lnTo>
                  <a:lnTo>
                    <a:pt x="2271" y="3154"/>
                  </a:lnTo>
                  <a:lnTo>
                    <a:pt x="2245" y="3189"/>
                  </a:lnTo>
                  <a:lnTo>
                    <a:pt x="2222" y="3228"/>
                  </a:lnTo>
                  <a:lnTo>
                    <a:pt x="2202" y="3268"/>
                  </a:lnTo>
                  <a:lnTo>
                    <a:pt x="2186" y="3312"/>
                  </a:lnTo>
                  <a:lnTo>
                    <a:pt x="2175" y="3359"/>
                  </a:lnTo>
                  <a:lnTo>
                    <a:pt x="2167" y="3406"/>
                  </a:lnTo>
                  <a:lnTo>
                    <a:pt x="2165" y="3458"/>
                  </a:lnTo>
                  <a:lnTo>
                    <a:pt x="2163" y="3471"/>
                  </a:lnTo>
                  <a:lnTo>
                    <a:pt x="2157" y="3482"/>
                  </a:lnTo>
                  <a:lnTo>
                    <a:pt x="2146" y="3489"/>
                  </a:lnTo>
                  <a:lnTo>
                    <a:pt x="2132" y="3492"/>
                  </a:lnTo>
                  <a:lnTo>
                    <a:pt x="2132" y="3492"/>
                  </a:lnTo>
                  <a:lnTo>
                    <a:pt x="2120" y="3489"/>
                  </a:lnTo>
                  <a:lnTo>
                    <a:pt x="2109" y="3483"/>
                  </a:lnTo>
                  <a:lnTo>
                    <a:pt x="2102" y="3472"/>
                  </a:lnTo>
                  <a:lnTo>
                    <a:pt x="2099" y="3459"/>
                  </a:lnTo>
                  <a:lnTo>
                    <a:pt x="2100" y="3416"/>
                  </a:lnTo>
                  <a:lnTo>
                    <a:pt x="2104" y="3375"/>
                  </a:lnTo>
                  <a:lnTo>
                    <a:pt x="1248" y="3375"/>
                  </a:lnTo>
                  <a:lnTo>
                    <a:pt x="1236" y="3371"/>
                  </a:lnTo>
                  <a:lnTo>
                    <a:pt x="1225" y="3364"/>
                  </a:lnTo>
                  <a:lnTo>
                    <a:pt x="1218" y="3353"/>
                  </a:lnTo>
                  <a:lnTo>
                    <a:pt x="1214" y="3341"/>
                  </a:lnTo>
                  <a:lnTo>
                    <a:pt x="1218" y="3328"/>
                  </a:lnTo>
                  <a:lnTo>
                    <a:pt x="1225" y="3317"/>
                  </a:lnTo>
                  <a:lnTo>
                    <a:pt x="1236" y="3310"/>
                  </a:lnTo>
                  <a:lnTo>
                    <a:pt x="1248" y="3307"/>
                  </a:lnTo>
                  <a:lnTo>
                    <a:pt x="2119" y="3307"/>
                  </a:lnTo>
                  <a:lnTo>
                    <a:pt x="2133" y="3261"/>
                  </a:lnTo>
                  <a:lnTo>
                    <a:pt x="2152" y="3216"/>
                  </a:lnTo>
                  <a:lnTo>
                    <a:pt x="1812" y="3216"/>
                  </a:lnTo>
                  <a:lnTo>
                    <a:pt x="1799" y="3214"/>
                  </a:lnTo>
                  <a:lnTo>
                    <a:pt x="1788" y="3207"/>
                  </a:lnTo>
                  <a:lnTo>
                    <a:pt x="1781" y="3196"/>
                  </a:lnTo>
                  <a:lnTo>
                    <a:pt x="1778" y="3183"/>
                  </a:lnTo>
                  <a:lnTo>
                    <a:pt x="1781" y="3170"/>
                  </a:lnTo>
                  <a:lnTo>
                    <a:pt x="1788" y="3159"/>
                  </a:lnTo>
                  <a:lnTo>
                    <a:pt x="1799" y="3153"/>
                  </a:lnTo>
                  <a:lnTo>
                    <a:pt x="1812" y="3149"/>
                  </a:lnTo>
                  <a:lnTo>
                    <a:pt x="2190" y="3149"/>
                  </a:lnTo>
                  <a:lnTo>
                    <a:pt x="2226" y="3101"/>
                  </a:lnTo>
                  <a:lnTo>
                    <a:pt x="2267" y="3054"/>
                  </a:lnTo>
                  <a:lnTo>
                    <a:pt x="2315" y="3009"/>
                  </a:lnTo>
                  <a:lnTo>
                    <a:pt x="2368" y="2966"/>
                  </a:lnTo>
                  <a:lnTo>
                    <a:pt x="2394" y="2947"/>
                  </a:lnTo>
                  <a:lnTo>
                    <a:pt x="2342" y="2953"/>
                  </a:lnTo>
                  <a:lnTo>
                    <a:pt x="2288" y="2957"/>
                  </a:lnTo>
                  <a:lnTo>
                    <a:pt x="2227" y="2959"/>
                  </a:lnTo>
                  <a:lnTo>
                    <a:pt x="2182" y="2960"/>
                  </a:lnTo>
                  <a:lnTo>
                    <a:pt x="2126" y="2959"/>
                  </a:lnTo>
                  <a:lnTo>
                    <a:pt x="2066" y="2956"/>
                  </a:lnTo>
                  <a:lnTo>
                    <a:pt x="2001" y="2952"/>
                  </a:lnTo>
                  <a:lnTo>
                    <a:pt x="1933" y="2944"/>
                  </a:lnTo>
                  <a:lnTo>
                    <a:pt x="1861" y="2934"/>
                  </a:lnTo>
                  <a:lnTo>
                    <a:pt x="1785" y="2920"/>
                  </a:lnTo>
                  <a:lnTo>
                    <a:pt x="1706" y="2904"/>
                  </a:lnTo>
                  <a:lnTo>
                    <a:pt x="1624" y="2884"/>
                  </a:lnTo>
                  <a:lnTo>
                    <a:pt x="1537" y="2860"/>
                  </a:lnTo>
                  <a:lnTo>
                    <a:pt x="1449" y="2831"/>
                  </a:lnTo>
                  <a:lnTo>
                    <a:pt x="1356" y="2798"/>
                  </a:lnTo>
                  <a:lnTo>
                    <a:pt x="1261" y="2761"/>
                  </a:lnTo>
                  <a:lnTo>
                    <a:pt x="1163" y="2717"/>
                  </a:lnTo>
                  <a:lnTo>
                    <a:pt x="1061" y="2669"/>
                  </a:lnTo>
                  <a:lnTo>
                    <a:pt x="958" y="2617"/>
                  </a:lnTo>
                  <a:lnTo>
                    <a:pt x="861" y="2565"/>
                  </a:lnTo>
                  <a:lnTo>
                    <a:pt x="770" y="2513"/>
                  </a:lnTo>
                  <a:lnTo>
                    <a:pt x="687" y="2463"/>
                  </a:lnTo>
                  <a:lnTo>
                    <a:pt x="610" y="2415"/>
                  </a:lnTo>
                  <a:lnTo>
                    <a:pt x="538" y="2367"/>
                  </a:lnTo>
                  <a:lnTo>
                    <a:pt x="473" y="2319"/>
                  </a:lnTo>
                  <a:lnTo>
                    <a:pt x="413" y="2273"/>
                  </a:lnTo>
                  <a:lnTo>
                    <a:pt x="358" y="2230"/>
                  </a:lnTo>
                  <a:lnTo>
                    <a:pt x="308" y="2187"/>
                  </a:lnTo>
                  <a:lnTo>
                    <a:pt x="264" y="2146"/>
                  </a:lnTo>
                  <a:lnTo>
                    <a:pt x="223" y="2107"/>
                  </a:lnTo>
                  <a:lnTo>
                    <a:pt x="187" y="2068"/>
                  </a:lnTo>
                  <a:lnTo>
                    <a:pt x="155" y="2032"/>
                  </a:lnTo>
                  <a:lnTo>
                    <a:pt x="127" y="1998"/>
                  </a:lnTo>
                  <a:lnTo>
                    <a:pt x="102" y="1967"/>
                  </a:lnTo>
                  <a:lnTo>
                    <a:pt x="81" y="1937"/>
                  </a:lnTo>
                  <a:lnTo>
                    <a:pt x="62" y="1909"/>
                  </a:lnTo>
                  <a:lnTo>
                    <a:pt x="47" y="1884"/>
                  </a:lnTo>
                  <a:lnTo>
                    <a:pt x="35" y="1860"/>
                  </a:lnTo>
                  <a:lnTo>
                    <a:pt x="24" y="1839"/>
                  </a:lnTo>
                  <a:lnTo>
                    <a:pt x="17" y="1821"/>
                  </a:lnTo>
                  <a:lnTo>
                    <a:pt x="11" y="1806"/>
                  </a:lnTo>
                  <a:lnTo>
                    <a:pt x="6" y="1793"/>
                  </a:lnTo>
                  <a:lnTo>
                    <a:pt x="3" y="1783"/>
                  </a:lnTo>
                  <a:lnTo>
                    <a:pt x="1" y="1776"/>
                  </a:lnTo>
                  <a:lnTo>
                    <a:pt x="0" y="1772"/>
                  </a:lnTo>
                  <a:lnTo>
                    <a:pt x="0" y="1766"/>
                  </a:lnTo>
                  <a:lnTo>
                    <a:pt x="0" y="1759"/>
                  </a:lnTo>
                  <a:lnTo>
                    <a:pt x="4" y="1748"/>
                  </a:lnTo>
                  <a:lnTo>
                    <a:pt x="13" y="1739"/>
                  </a:lnTo>
                  <a:lnTo>
                    <a:pt x="23" y="1734"/>
                  </a:lnTo>
                  <a:lnTo>
                    <a:pt x="35" y="1732"/>
                  </a:lnTo>
                  <a:lnTo>
                    <a:pt x="51" y="1732"/>
                  </a:lnTo>
                  <a:lnTo>
                    <a:pt x="72" y="1730"/>
                  </a:lnTo>
                  <a:lnTo>
                    <a:pt x="98" y="1724"/>
                  </a:lnTo>
                  <a:lnTo>
                    <a:pt x="130" y="1717"/>
                  </a:lnTo>
                  <a:lnTo>
                    <a:pt x="166" y="1707"/>
                  </a:lnTo>
                  <a:lnTo>
                    <a:pt x="206" y="1696"/>
                  </a:lnTo>
                  <a:lnTo>
                    <a:pt x="250" y="1682"/>
                  </a:lnTo>
                  <a:lnTo>
                    <a:pt x="298" y="1666"/>
                  </a:lnTo>
                  <a:lnTo>
                    <a:pt x="349" y="1648"/>
                  </a:lnTo>
                  <a:lnTo>
                    <a:pt x="403" y="1628"/>
                  </a:lnTo>
                  <a:lnTo>
                    <a:pt x="461" y="1606"/>
                  </a:lnTo>
                  <a:lnTo>
                    <a:pt x="521" y="1581"/>
                  </a:lnTo>
                  <a:lnTo>
                    <a:pt x="583" y="1555"/>
                  </a:lnTo>
                  <a:lnTo>
                    <a:pt x="648" y="1527"/>
                  </a:lnTo>
                  <a:lnTo>
                    <a:pt x="713" y="1496"/>
                  </a:lnTo>
                  <a:lnTo>
                    <a:pt x="782" y="1463"/>
                  </a:lnTo>
                  <a:lnTo>
                    <a:pt x="850" y="1429"/>
                  </a:lnTo>
                  <a:lnTo>
                    <a:pt x="920" y="1393"/>
                  </a:lnTo>
                  <a:lnTo>
                    <a:pt x="991" y="1355"/>
                  </a:lnTo>
                  <a:lnTo>
                    <a:pt x="1061" y="1315"/>
                  </a:lnTo>
                  <a:lnTo>
                    <a:pt x="1132" y="1273"/>
                  </a:lnTo>
                  <a:lnTo>
                    <a:pt x="1204" y="1229"/>
                  </a:lnTo>
                  <a:lnTo>
                    <a:pt x="1274" y="1184"/>
                  </a:lnTo>
                  <a:lnTo>
                    <a:pt x="1343" y="1136"/>
                  </a:lnTo>
                  <a:lnTo>
                    <a:pt x="1413" y="1087"/>
                  </a:lnTo>
                  <a:lnTo>
                    <a:pt x="1479" y="1036"/>
                  </a:lnTo>
                  <a:lnTo>
                    <a:pt x="1546" y="983"/>
                  </a:lnTo>
                  <a:lnTo>
                    <a:pt x="1610" y="929"/>
                  </a:lnTo>
                  <a:lnTo>
                    <a:pt x="1671" y="877"/>
                  </a:lnTo>
                  <a:lnTo>
                    <a:pt x="1731" y="831"/>
                  </a:lnTo>
                  <a:lnTo>
                    <a:pt x="1791" y="791"/>
                  </a:lnTo>
                  <a:lnTo>
                    <a:pt x="1846" y="755"/>
                  </a:lnTo>
                  <a:lnTo>
                    <a:pt x="1901" y="725"/>
                  </a:lnTo>
                  <a:lnTo>
                    <a:pt x="1954" y="700"/>
                  </a:lnTo>
                  <a:lnTo>
                    <a:pt x="2006" y="680"/>
                  </a:lnTo>
                  <a:lnTo>
                    <a:pt x="2055" y="663"/>
                  </a:lnTo>
                  <a:lnTo>
                    <a:pt x="2103" y="651"/>
                  </a:lnTo>
                  <a:lnTo>
                    <a:pt x="2149" y="642"/>
                  </a:lnTo>
                  <a:lnTo>
                    <a:pt x="2195" y="637"/>
                  </a:lnTo>
                  <a:lnTo>
                    <a:pt x="2238" y="635"/>
                  </a:lnTo>
                  <a:lnTo>
                    <a:pt x="2280" y="636"/>
                  </a:lnTo>
                  <a:lnTo>
                    <a:pt x="2320" y="640"/>
                  </a:lnTo>
                  <a:lnTo>
                    <a:pt x="2359" y="647"/>
                  </a:lnTo>
                  <a:lnTo>
                    <a:pt x="2396" y="655"/>
                  </a:lnTo>
                  <a:lnTo>
                    <a:pt x="2433" y="666"/>
                  </a:lnTo>
                  <a:lnTo>
                    <a:pt x="2468" y="678"/>
                  </a:lnTo>
                  <a:lnTo>
                    <a:pt x="2502" y="691"/>
                  </a:lnTo>
                  <a:lnTo>
                    <a:pt x="2534" y="706"/>
                  </a:lnTo>
                  <a:lnTo>
                    <a:pt x="2565" y="722"/>
                  </a:lnTo>
                  <a:lnTo>
                    <a:pt x="2596" y="739"/>
                  </a:lnTo>
                  <a:lnTo>
                    <a:pt x="2624" y="756"/>
                  </a:lnTo>
                  <a:lnTo>
                    <a:pt x="2653" y="773"/>
                  </a:lnTo>
                  <a:lnTo>
                    <a:pt x="2679" y="790"/>
                  </a:lnTo>
                  <a:lnTo>
                    <a:pt x="2704" y="806"/>
                  </a:lnTo>
                  <a:lnTo>
                    <a:pt x="2744" y="831"/>
                  </a:lnTo>
                  <a:lnTo>
                    <a:pt x="2782" y="855"/>
                  </a:lnTo>
                  <a:lnTo>
                    <a:pt x="2822" y="876"/>
                  </a:lnTo>
                  <a:lnTo>
                    <a:pt x="2859" y="894"/>
                  </a:lnTo>
                  <a:lnTo>
                    <a:pt x="2892" y="908"/>
                  </a:lnTo>
                  <a:lnTo>
                    <a:pt x="2923" y="919"/>
                  </a:lnTo>
                  <a:lnTo>
                    <a:pt x="2950" y="927"/>
                  </a:lnTo>
                  <a:lnTo>
                    <a:pt x="2974" y="932"/>
                  </a:lnTo>
                  <a:lnTo>
                    <a:pt x="2995" y="936"/>
                  </a:lnTo>
                  <a:lnTo>
                    <a:pt x="3013" y="938"/>
                  </a:lnTo>
                  <a:lnTo>
                    <a:pt x="3029" y="938"/>
                  </a:lnTo>
                  <a:lnTo>
                    <a:pt x="2994" y="865"/>
                  </a:lnTo>
                  <a:lnTo>
                    <a:pt x="2965" y="793"/>
                  </a:lnTo>
                  <a:lnTo>
                    <a:pt x="2939" y="722"/>
                  </a:lnTo>
                  <a:lnTo>
                    <a:pt x="2915" y="651"/>
                  </a:lnTo>
                  <a:lnTo>
                    <a:pt x="2895" y="583"/>
                  </a:lnTo>
                  <a:lnTo>
                    <a:pt x="2878" y="515"/>
                  </a:lnTo>
                  <a:lnTo>
                    <a:pt x="2865" y="451"/>
                  </a:lnTo>
                  <a:lnTo>
                    <a:pt x="2853" y="389"/>
                  </a:lnTo>
                  <a:lnTo>
                    <a:pt x="2844" y="330"/>
                  </a:lnTo>
                  <a:lnTo>
                    <a:pt x="2835" y="276"/>
                  </a:lnTo>
                  <a:lnTo>
                    <a:pt x="2830" y="226"/>
                  </a:lnTo>
                  <a:lnTo>
                    <a:pt x="2826" y="181"/>
                  </a:lnTo>
                  <a:lnTo>
                    <a:pt x="2822" y="140"/>
                  </a:lnTo>
                  <a:lnTo>
                    <a:pt x="2820" y="105"/>
                  </a:lnTo>
                  <a:lnTo>
                    <a:pt x="2819" y="77"/>
                  </a:lnTo>
                  <a:lnTo>
                    <a:pt x="2819" y="55"/>
                  </a:lnTo>
                  <a:lnTo>
                    <a:pt x="2819" y="40"/>
                  </a:lnTo>
                  <a:lnTo>
                    <a:pt x="2819" y="33"/>
                  </a:lnTo>
                  <a:lnTo>
                    <a:pt x="2821" y="20"/>
                  </a:lnTo>
                  <a:lnTo>
                    <a:pt x="2829" y="10"/>
                  </a:lnTo>
                  <a:lnTo>
                    <a:pt x="2839" y="2"/>
                  </a:lnTo>
                  <a:lnTo>
                    <a:pt x="2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9"/>
            <p:cNvSpPr>
              <a:spLocks/>
            </p:cNvSpPr>
            <p:nvPr/>
          </p:nvSpPr>
          <p:spPr bwMode="auto">
            <a:xfrm>
              <a:off x="7629526" y="1976438"/>
              <a:ext cx="12700" cy="65088"/>
            </a:xfrm>
            <a:custGeom>
              <a:avLst/>
              <a:gdLst>
                <a:gd name="T0" fmla="*/ 30 w 97"/>
                <a:gd name="T1" fmla="*/ 0 h 485"/>
                <a:gd name="T2" fmla="*/ 43 w 97"/>
                <a:gd name="T3" fmla="*/ 2 h 485"/>
                <a:gd name="T4" fmla="*/ 54 w 97"/>
                <a:gd name="T5" fmla="*/ 8 h 485"/>
                <a:gd name="T6" fmla="*/ 62 w 97"/>
                <a:gd name="T7" fmla="*/ 19 h 485"/>
                <a:gd name="T8" fmla="*/ 66 w 97"/>
                <a:gd name="T9" fmla="*/ 31 h 485"/>
                <a:gd name="T10" fmla="*/ 97 w 97"/>
                <a:gd name="T11" fmla="*/ 449 h 485"/>
                <a:gd name="T12" fmla="*/ 96 w 97"/>
                <a:gd name="T13" fmla="*/ 461 h 485"/>
                <a:gd name="T14" fmla="*/ 89 w 97"/>
                <a:gd name="T15" fmla="*/ 473 h 485"/>
                <a:gd name="T16" fmla="*/ 79 w 97"/>
                <a:gd name="T17" fmla="*/ 480 h 485"/>
                <a:gd name="T18" fmla="*/ 66 w 97"/>
                <a:gd name="T19" fmla="*/ 485 h 485"/>
                <a:gd name="T20" fmla="*/ 64 w 97"/>
                <a:gd name="T21" fmla="*/ 485 h 485"/>
                <a:gd name="T22" fmla="*/ 51 w 97"/>
                <a:gd name="T23" fmla="*/ 483 h 485"/>
                <a:gd name="T24" fmla="*/ 42 w 97"/>
                <a:gd name="T25" fmla="*/ 475 h 485"/>
                <a:gd name="T26" fmla="*/ 34 w 97"/>
                <a:gd name="T27" fmla="*/ 466 h 485"/>
                <a:gd name="T28" fmla="*/ 30 w 97"/>
                <a:gd name="T29" fmla="*/ 454 h 485"/>
                <a:gd name="T30" fmla="*/ 0 w 97"/>
                <a:gd name="T31" fmla="*/ 37 h 485"/>
                <a:gd name="T32" fmla="*/ 1 w 97"/>
                <a:gd name="T33" fmla="*/ 23 h 485"/>
                <a:gd name="T34" fmla="*/ 7 w 97"/>
                <a:gd name="T35" fmla="*/ 12 h 485"/>
                <a:gd name="T36" fmla="*/ 18 w 97"/>
                <a:gd name="T37" fmla="*/ 4 h 485"/>
                <a:gd name="T38" fmla="*/ 30 w 97"/>
                <a:gd name="T3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485">
                  <a:moveTo>
                    <a:pt x="30" y="0"/>
                  </a:moveTo>
                  <a:lnTo>
                    <a:pt x="43" y="2"/>
                  </a:lnTo>
                  <a:lnTo>
                    <a:pt x="54" y="8"/>
                  </a:lnTo>
                  <a:lnTo>
                    <a:pt x="62" y="19"/>
                  </a:lnTo>
                  <a:lnTo>
                    <a:pt x="66" y="31"/>
                  </a:lnTo>
                  <a:lnTo>
                    <a:pt x="97" y="449"/>
                  </a:lnTo>
                  <a:lnTo>
                    <a:pt x="96" y="461"/>
                  </a:lnTo>
                  <a:lnTo>
                    <a:pt x="89" y="473"/>
                  </a:lnTo>
                  <a:lnTo>
                    <a:pt x="79" y="480"/>
                  </a:lnTo>
                  <a:lnTo>
                    <a:pt x="66" y="485"/>
                  </a:lnTo>
                  <a:lnTo>
                    <a:pt x="64" y="485"/>
                  </a:lnTo>
                  <a:lnTo>
                    <a:pt x="51" y="483"/>
                  </a:lnTo>
                  <a:lnTo>
                    <a:pt x="42" y="475"/>
                  </a:lnTo>
                  <a:lnTo>
                    <a:pt x="34" y="466"/>
                  </a:lnTo>
                  <a:lnTo>
                    <a:pt x="30" y="454"/>
                  </a:lnTo>
                  <a:lnTo>
                    <a:pt x="0" y="37"/>
                  </a:lnTo>
                  <a:lnTo>
                    <a:pt x="1" y="23"/>
                  </a:lnTo>
                  <a:lnTo>
                    <a:pt x="7" y="12"/>
                  </a:lnTo>
                  <a:lnTo>
                    <a:pt x="18" y="4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60"/>
            <p:cNvSpPr>
              <a:spLocks/>
            </p:cNvSpPr>
            <p:nvPr/>
          </p:nvSpPr>
          <p:spPr bwMode="auto">
            <a:xfrm>
              <a:off x="7431088" y="2278063"/>
              <a:ext cx="44450" cy="20638"/>
            </a:xfrm>
            <a:custGeom>
              <a:avLst/>
              <a:gdLst>
                <a:gd name="T0" fmla="*/ 33 w 347"/>
                <a:gd name="T1" fmla="*/ 0 h 153"/>
                <a:gd name="T2" fmla="*/ 45 w 347"/>
                <a:gd name="T3" fmla="*/ 2 h 153"/>
                <a:gd name="T4" fmla="*/ 49 w 347"/>
                <a:gd name="T5" fmla="*/ 3 h 153"/>
                <a:gd name="T6" fmla="*/ 57 w 347"/>
                <a:gd name="T7" fmla="*/ 6 h 153"/>
                <a:gd name="T8" fmla="*/ 70 w 347"/>
                <a:gd name="T9" fmla="*/ 12 h 153"/>
                <a:gd name="T10" fmla="*/ 86 w 347"/>
                <a:gd name="T11" fmla="*/ 18 h 153"/>
                <a:gd name="T12" fmla="*/ 107 w 347"/>
                <a:gd name="T13" fmla="*/ 25 h 153"/>
                <a:gd name="T14" fmla="*/ 131 w 347"/>
                <a:gd name="T15" fmla="*/ 34 h 153"/>
                <a:gd name="T16" fmla="*/ 157 w 347"/>
                <a:gd name="T17" fmla="*/ 42 h 153"/>
                <a:gd name="T18" fmla="*/ 187 w 347"/>
                <a:gd name="T19" fmla="*/ 52 h 153"/>
                <a:gd name="T20" fmla="*/ 219 w 347"/>
                <a:gd name="T21" fmla="*/ 62 h 153"/>
                <a:gd name="T22" fmla="*/ 251 w 347"/>
                <a:gd name="T23" fmla="*/ 70 h 153"/>
                <a:gd name="T24" fmla="*/ 286 w 347"/>
                <a:gd name="T25" fmla="*/ 79 h 153"/>
                <a:gd name="T26" fmla="*/ 322 w 347"/>
                <a:gd name="T27" fmla="*/ 87 h 153"/>
                <a:gd name="T28" fmla="*/ 334 w 347"/>
                <a:gd name="T29" fmla="*/ 92 h 153"/>
                <a:gd name="T30" fmla="*/ 343 w 347"/>
                <a:gd name="T31" fmla="*/ 102 h 153"/>
                <a:gd name="T32" fmla="*/ 347 w 347"/>
                <a:gd name="T33" fmla="*/ 114 h 153"/>
                <a:gd name="T34" fmla="*/ 347 w 347"/>
                <a:gd name="T35" fmla="*/ 126 h 153"/>
                <a:gd name="T36" fmla="*/ 343 w 347"/>
                <a:gd name="T37" fmla="*/ 138 h 153"/>
                <a:gd name="T38" fmla="*/ 336 w 347"/>
                <a:gd name="T39" fmla="*/ 145 h 153"/>
                <a:gd name="T40" fmla="*/ 326 w 347"/>
                <a:gd name="T41" fmla="*/ 152 h 153"/>
                <a:gd name="T42" fmla="*/ 315 w 347"/>
                <a:gd name="T43" fmla="*/ 153 h 153"/>
                <a:gd name="T44" fmla="*/ 308 w 347"/>
                <a:gd name="T45" fmla="*/ 153 h 153"/>
                <a:gd name="T46" fmla="*/ 271 w 347"/>
                <a:gd name="T47" fmla="*/ 144 h 153"/>
                <a:gd name="T48" fmla="*/ 235 w 347"/>
                <a:gd name="T49" fmla="*/ 135 h 153"/>
                <a:gd name="T50" fmla="*/ 201 w 347"/>
                <a:gd name="T51" fmla="*/ 125 h 153"/>
                <a:gd name="T52" fmla="*/ 168 w 347"/>
                <a:gd name="T53" fmla="*/ 116 h 153"/>
                <a:gd name="T54" fmla="*/ 138 w 347"/>
                <a:gd name="T55" fmla="*/ 106 h 153"/>
                <a:gd name="T56" fmla="*/ 110 w 347"/>
                <a:gd name="T57" fmla="*/ 98 h 153"/>
                <a:gd name="T58" fmla="*/ 86 w 347"/>
                <a:gd name="T59" fmla="*/ 89 h 153"/>
                <a:gd name="T60" fmla="*/ 64 w 347"/>
                <a:gd name="T61" fmla="*/ 81 h 153"/>
                <a:gd name="T62" fmla="*/ 47 w 347"/>
                <a:gd name="T63" fmla="*/ 74 h 153"/>
                <a:gd name="T64" fmla="*/ 34 w 347"/>
                <a:gd name="T65" fmla="*/ 69 h 153"/>
                <a:gd name="T66" fmla="*/ 24 w 347"/>
                <a:gd name="T67" fmla="*/ 66 h 153"/>
                <a:gd name="T68" fmla="*/ 20 w 347"/>
                <a:gd name="T69" fmla="*/ 64 h 153"/>
                <a:gd name="T70" fmla="*/ 10 w 347"/>
                <a:gd name="T71" fmla="*/ 57 h 153"/>
                <a:gd name="T72" fmla="*/ 2 w 347"/>
                <a:gd name="T73" fmla="*/ 46 h 153"/>
                <a:gd name="T74" fmla="*/ 0 w 347"/>
                <a:gd name="T75" fmla="*/ 34 h 153"/>
                <a:gd name="T76" fmla="*/ 2 w 347"/>
                <a:gd name="T77" fmla="*/ 20 h 153"/>
                <a:gd name="T78" fmla="*/ 10 w 347"/>
                <a:gd name="T79" fmla="*/ 10 h 153"/>
                <a:gd name="T80" fmla="*/ 20 w 347"/>
                <a:gd name="T81" fmla="*/ 2 h 153"/>
                <a:gd name="T82" fmla="*/ 33 w 347"/>
                <a:gd name="T8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7" h="153">
                  <a:moveTo>
                    <a:pt x="33" y="0"/>
                  </a:moveTo>
                  <a:lnTo>
                    <a:pt x="45" y="2"/>
                  </a:lnTo>
                  <a:lnTo>
                    <a:pt x="49" y="3"/>
                  </a:lnTo>
                  <a:lnTo>
                    <a:pt x="57" y="6"/>
                  </a:lnTo>
                  <a:lnTo>
                    <a:pt x="70" y="12"/>
                  </a:lnTo>
                  <a:lnTo>
                    <a:pt x="86" y="18"/>
                  </a:lnTo>
                  <a:lnTo>
                    <a:pt x="107" y="25"/>
                  </a:lnTo>
                  <a:lnTo>
                    <a:pt x="131" y="34"/>
                  </a:lnTo>
                  <a:lnTo>
                    <a:pt x="157" y="42"/>
                  </a:lnTo>
                  <a:lnTo>
                    <a:pt x="187" y="52"/>
                  </a:lnTo>
                  <a:lnTo>
                    <a:pt x="219" y="62"/>
                  </a:lnTo>
                  <a:lnTo>
                    <a:pt x="251" y="70"/>
                  </a:lnTo>
                  <a:lnTo>
                    <a:pt x="286" y="79"/>
                  </a:lnTo>
                  <a:lnTo>
                    <a:pt x="322" y="87"/>
                  </a:lnTo>
                  <a:lnTo>
                    <a:pt x="334" y="92"/>
                  </a:lnTo>
                  <a:lnTo>
                    <a:pt x="343" y="102"/>
                  </a:lnTo>
                  <a:lnTo>
                    <a:pt x="347" y="114"/>
                  </a:lnTo>
                  <a:lnTo>
                    <a:pt x="347" y="126"/>
                  </a:lnTo>
                  <a:lnTo>
                    <a:pt x="343" y="138"/>
                  </a:lnTo>
                  <a:lnTo>
                    <a:pt x="336" y="145"/>
                  </a:lnTo>
                  <a:lnTo>
                    <a:pt x="326" y="152"/>
                  </a:lnTo>
                  <a:lnTo>
                    <a:pt x="315" y="153"/>
                  </a:lnTo>
                  <a:lnTo>
                    <a:pt x="308" y="153"/>
                  </a:lnTo>
                  <a:lnTo>
                    <a:pt x="271" y="144"/>
                  </a:lnTo>
                  <a:lnTo>
                    <a:pt x="235" y="135"/>
                  </a:lnTo>
                  <a:lnTo>
                    <a:pt x="201" y="125"/>
                  </a:lnTo>
                  <a:lnTo>
                    <a:pt x="168" y="116"/>
                  </a:lnTo>
                  <a:lnTo>
                    <a:pt x="138" y="106"/>
                  </a:lnTo>
                  <a:lnTo>
                    <a:pt x="110" y="98"/>
                  </a:lnTo>
                  <a:lnTo>
                    <a:pt x="86" y="89"/>
                  </a:lnTo>
                  <a:lnTo>
                    <a:pt x="64" y="81"/>
                  </a:lnTo>
                  <a:lnTo>
                    <a:pt x="47" y="74"/>
                  </a:lnTo>
                  <a:lnTo>
                    <a:pt x="34" y="69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10" y="57"/>
                  </a:lnTo>
                  <a:lnTo>
                    <a:pt x="2" y="46"/>
                  </a:lnTo>
                  <a:lnTo>
                    <a:pt x="0" y="34"/>
                  </a:lnTo>
                  <a:lnTo>
                    <a:pt x="2" y="20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0" name="Freeform 99"/>
          <p:cNvSpPr>
            <a:spLocks/>
          </p:cNvSpPr>
          <p:nvPr/>
        </p:nvSpPr>
        <p:spPr bwMode="auto">
          <a:xfrm>
            <a:off x="6363065" y="1940889"/>
            <a:ext cx="392113" cy="506413"/>
          </a:xfrm>
          <a:custGeom>
            <a:avLst/>
            <a:gdLst>
              <a:gd name="connsiteX0" fmla="*/ 309302 w 392113"/>
              <a:gd name="connsiteY0" fmla="*/ 441325 h 506413"/>
              <a:gd name="connsiteX1" fmla="*/ 313768 w 392113"/>
              <a:gd name="connsiteY1" fmla="*/ 441904 h 506413"/>
              <a:gd name="connsiteX2" fmla="*/ 318523 w 392113"/>
              <a:gd name="connsiteY2" fmla="*/ 443205 h 506413"/>
              <a:gd name="connsiteX3" fmla="*/ 323277 w 392113"/>
              <a:gd name="connsiteY3" fmla="*/ 445375 h 506413"/>
              <a:gd name="connsiteX4" fmla="*/ 324574 w 392113"/>
              <a:gd name="connsiteY4" fmla="*/ 446677 h 506413"/>
              <a:gd name="connsiteX5" fmla="*/ 325294 w 392113"/>
              <a:gd name="connsiteY5" fmla="*/ 448123 h 506413"/>
              <a:gd name="connsiteX6" fmla="*/ 325438 w 392113"/>
              <a:gd name="connsiteY6" fmla="*/ 449859 h 506413"/>
              <a:gd name="connsiteX7" fmla="*/ 324862 w 392113"/>
              <a:gd name="connsiteY7" fmla="*/ 451450 h 506413"/>
              <a:gd name="connsiteX8" fmla="*/ 323709 w 392113"/>
              <a:gd name="connsiteY8" fmla="*/ 452752 h 506413"/>
              <a:gd name="connsiteX9" fmla="*/ 322269 w 392113"/>
              <a:gd name="connsiteY9" fmla="*/ 453620 h 506413"/>
              <a:gd name="connsiteX10" fmla="*/ 320540 w 392113"/>
              <a:gd name="connsiteY10" fmla="*/ 453764 h 506413"/>
              <a:gd name="connsiteX11" fmla="*/ 318811 w 392113"/>
              <a:gd name="connsiteY11" fmla="*/ 453041 h 506413"/>
              <a:gd name="connsiteX12" fmla="*/ 315065 w 392113"/>
              <a:gd name="connsiteY12" fmla="*/ 451305 h 506413"/>
              <a:gd name="connsiteX13" fmla="*/ 311175 w 392113"/>
              <a:gd name="connsiteY13" fmla="*/ 450437 h 506413"/>
              <a:gd name="connsiteX14" fmla="*/ 307284 w 392113"/>
              <a:gd name="connsiteY14" fmla="*/ 450293 h 506413"/>
              <a:gd name="connsiteX15" fmla="*/ 303827 w 392113"/>
              <a:gd name="connsiteY15" fmla="*/ 450727 h 506413"/>
              <a:gd name="connsiteX16" fmla="*/ 300513 w 392113"/>
              <a:gd name="connsiteY16" fmla="*/ 451884 h 506413"/>
              <a:gd name="connsiteX17" fmla="*/ 297487 w 392113"/>
              <a:gd name="connsiteY17" fmla="*/ 453186 h 506413"/>
              <a:gd name="connsiteX18" fmla="*/ 294606 w 392113"/>
              <a:gd name="connsiteY18" fmla="*/ 454921 h 506413"/>
              <a:gd name="connsiteX19" fmla="*/ 292156 w 392113"/>
              <a:gd name="connsiteY19" fmla="*/ 456802 h 506413"/>
              <a:gd name="connsiteX20" fmla="*/ 289995 w 392113"/>
              <a:gd name="connsiteY20" fmla="*/ 458682 h 506413"/>
              <a:gd name="connsiteX21" fmla="*/ 288266 w 392113"/>
              <a:gd name="connsiteY21" fmla="*/ 460128 h 506413"/>
              <a:gd name="connsiteX22" fmla="*/ 286970 w 392113"/>
              <a:gd name="connsiteY22" fmla="*/ 461719 h 506413"/>
              <a:gd name="connsiteX23" fmla="*/ 285961 w 392113"/>
              <a:gd name="connsiteY23" fmla="*/ 462732 h 506413"/>
              <a:gd name="connsiteX24" fmla="*/ 285673 w 392113"/>
              <a:gd name="connsiteY24" fmla="*/ 463166 h 506413"/>
              <a:gd name="connsiteX25" fmla="*/ 285529 w 392113"/>
              <a:gd name="connsiteY25" fmla="*/ 463310 h 506413"/>
              <a:gd name="connsiteX26" fmla="*/ 279189 w 392113"/>
              <a:gd name="connsiteY26" fmla="*/ 470253 h 506413"/>
              <a:gd name="connsiteX27" fmla="*/ 272130 w 392113"/>
              <a:gd name="connsiteY27" fmla="*/ 476762 h 506413"/>
              <a:gd name="connsiteX28" fmla="*/ 264782 w 392113"/>
              <a:gd name="connsiteY28" fmla="*/ 482692 h 506413"/>
              <a:gd name="connsiteX29" fmla="*/ 256857 w 392113"/>
              <a:gd name="connsiteY29" fmla="*/ 488188 h 506413"/>
              <a:gd name="connsiteX30" fmla="*/ 248357 w 392113"/>
              <a:gd name="connsiteY30" fmla="*/ 492817 h 506413"/>
              <a:gd name="connsiteX31" fmla="*/ 239568 w 392113"/>
              <a:gd name="connsiteY31" fmla="*/ 496867 h 506413"/>
              <a:gd name="connsiteX32" fmla="*/ 230347 w 392113"/>
              <a:gd name="connsiteY32" fmla="*/ 500338 h 506413"/>
              <a:gd name="connsiteX33" fmla="*/ 221126 w 392113"/>
              <a:gd name="connsiteY33" fmla="*/ 502942 h 506413"/>
              <a:gd name="connsiteX34" fmla="*/ 211617 w 392113"/>
              <a:gd name="connsiteY34" fmla="*/ 504967 h 506413"/>
              <a:gd name="connsiteX35" fmla="*/ 201964 w 392113"/>
              <a:gd name="connsiteY35" fmla="*/ 505979 h 506413"/>
              <a:gd name="connsiteX36" fmla="*/ 193319 w 392113"/>
              <a:gd name="connsiteY36" fmla="*/ 506413 h 506413"/>
              <a:gd name="connsiteX37" fmla="*/ 183522 w 392113"/>
              <a:gd name="connsiteY37" fmla="*/ 505979 h 506413"/>
              <a:gd name="connsiteX38" fmla="*/ 174013 w 392113"/>
              <a:gd name="connsiteY38" fmla="*/ 504677 h 506413"/>
              <a:gd name="connsiteX39" fmla="*/ 164648 w 392113"/>
              <a:gd name="connsiteY39" fmla="*/ 502508 h 506413"/>
              <a:gd name="connsiteX40" fmla="*/ 155427 w 392113"/>
              <a:gd name="connsiteY40" fmla="*/ 499181 h 506413"/>
              <a:gd name="connsiteX41" fmla="*/ 146494 w 392113"/>
              <a:gd name="connsiteY41" fmla="*/ 495420 h 506413"/>
              <a:gd name="connsiteX42" fmla="*/ 137849 w 392113"/>
              <a:gd name="connsiteY42" fmla="*/ 490647 h 506413"/>
              <a:gd name="connsiteX43" fmla="*/ 129637 w 392113"/>
              <a:gd name="connsiteY43" fmla="*/ 484862 h 506413"/>
              <a:gd name="connsiteX44" fmla="*/ 121569 w 392113"/>
              <a:gd name="connsiteY44" fmla="*/ 478498 h 506413"/>
              <a:gd name="connsiteX45" fmla="*/ 114077 w 392113"/>
              <a:gd name="connsiteY45" fmla="*/ 471266 h 506413"/>
              <a:gd name="connsiteX46" fmla="*/ 106873 w 392113"/>
              <a:gd name="connsiteY46" fmla="*/ 463310 h 506413"/>
              <a:gd name="connsiteX47" fmla="*/ 106729 w 392113"/>
              <a:gd name="connsiteY47" fmla="*/ 463166 h 506413"/>
              <a:gd name="connsiteX48" fmla="*/ 106441 w 392113"/>
              <a:gd name="connsiteY48" fmla="*/ 462732 h 506413"/>
              <a:gd name="connsiteX49" fmla="*/ 105432 w 392113"/>
              <a:gd name="connsiteY49" fmla="*/ 461719 h 506413"/>
              <a:gd name="connsiteX50" fmla="*/ 104135 w 392113"/>
              <a:gd name="connsiteY50" fmla="*/ 460128 h 506413"/>
              <a:gd name="connsiteX51" fmla="*/ 102406 w 392113"/>
              <a:gd name="connsiteY51" fmla="*/ 458682 h 506413"/>
              <a:gd name="connsiteX52" fmla="*/ 100101 w 392113"/>
              <a:gd name="connsiteY52" fmla="*/ 456802 h 506413"/>
              <a:gd name="connsiteX53" fmla="*/ 97652 w 392113"/>
              <a:gd name="connsiteY53" fmla="*/ 454921 h 506413"/>
              <a:gd name="connsiteX54" fmla="*/ 94914 w 392113"/>
              <a:gd name="connsiteY54" fmla="*/ 453186 h 506413"/>
              <a:gd name="connsiteX55" fmla="*/ 91745 w 392113"/>
              <a:gd name="connsiteY55" fmla="*/ 451884 h 506413"/>
              <a:gd name="connsiteX56" fmla="*/ 88431 w 392113"/>
              <a:gd name="connsiteY56" fmla="*/ 450727 h 506413"/>
              <a:gd name="connsiteX57" fmla="*/ 84829 w 392113"/>
              <a:gd name="connsiteY57" fmla="*/ 450293 h 506413"/>
              <a:gd name="connsiteX58" fmla="*/ 81227 w 392113"/>
              <a:gd name="connsiteY58" fmla="*/ 450437 h 506413"/>
              <a:gd name="connsiteX59" fmla="*/ 77193 w 392113"/>
              <a:gd name="connsiteY59" fmla="*/ 451305 h 506413"/>
              <a:gd name="connsiteX60" fmla="*/ 73303 w 392113"/>
              <a:gd name="connsiteY60" fmla="*/ 453041 h 506413"/>
              <a:gd name="connsiteX61" fmla="*/ 71718 w 392113"/>
              <a:gd name="connsiteY61" fmla="*/ 453764 h 506413"/>
              <a:gd name="connsiteX62" fmla="*/ 69989 w 392113"/>
              <a:gd name="connsiteY62" fmla="*/ 453620 h 506413"/>
              <a:gd name="connsiteX63" fmla="*/ 68404 w 392113"/>
              <a:gd name="connsiteY63" fmla="*/ 452752 h 506413"/>
              <a:gd name="connsiteX64" fmla="*/ 67396 w 392113"/>
              <a:gd name="connsiteY64" fmla="*/ 451450 h 506413"/>
              <a:gd name="connsiteX65" fmla="*/ 66675 w 392113"/>
              <a:gd name="connsiteY65" fmla="*/ 449859 h 506413"/>
              <a:gd name="connsiteX66" fmla="*/ 66963 w 392113"/>
              <a:gd name="connsiteY66" fmla="*/ 448123 h 506413"/>
              <a:gd name="connsiteX67" fmla="*/ 67684 w 392113"/>
              <a:gd name="connsiteY67" fmla="*/ 446677 h 506413"/>
              <a:gd name="connsiteX68" fmla="*/ 68836 w 392113"/>
              <a:gd name="connsiteY68" fmla="*/ 445375 h 506413"/>
              <a:gd name="connsiteX69" fmla="*/ 73591 w 392113"/>
              <a:gd name="connsiteY69" fmla="*/ 443205 h 506413"/>
              <a:gd name="connsiteX70" fmla="*/ 78346 w 392113"/>
              <a:gd name="connsiteY70" fmla="*/ 441904 h 506413"/>
              <a:gd name="connsiteX71" fmla="*/ 82956 w 392113"/>
              <a:gd name="connsiteY71" fmla="*/ 441470 h 506413"/>
              <a:gd name="connsiteX72" fmla="*/ 87422 w 392113"/>
              <a:gd name="connsiteY72" fmla="*/ 441614 h 506413"/>
              <a:gd name="connsiteX73" fmla="*/ 91601 w 392113"/>
              <a:gd name="connsiteY73" fmla="*/ 442627 h 506413"/>
              <a:gd name="connsiteX74" fmla="*/ 95779 w 392113"/>
              <a:gd name="connsiteY74" fmla="*/ 443929 h 506413"/>
              <a:gd name="connsiteX75" fmla="*/ 99669 w 392113"/>
              <a:gd name="connsiteY75" fmla="*/ 445809 h 506413"/>
              <a:gd name="connsiteX76" fmla="*/ 103127 w 392113"/>
              <a:gd name="connsiteY76" fmla="*/ 447979 h 506413"/>
              <a:gd name="connsiteX77" fmla="*/ 106441 w 392113"/>
              <a:gd name="connsiteY77" fmla="*/ 450293 h 506413"/>
              <a:gd name="connsiteX78" fmla="*/ 109178 w 392113"/>
              <a:gd name="connsiteY78" fmla="*/ 452752 h 506413"/>
              <a:gd name="connsiteX79" fmla="*/ 111627 w 392113"/>
              <a:gd name="connsiteY79" fmla="*/ 455211 h 506413"/>
              <a:gd name="connsiteX80" fmla="*/ 113644 w 392113"/>
              <a:gd name="connsiteY80" fmla="*/ 457525 h 506413"/>
              <a:gd name="connsiteX81" fmla="*/ 120272 w 392113"/>
              <a:gd name="connsiteY81" fmla="*/ 465046 h 506413"/>
              <a:gd name="connsiteX82" fmla="*/ 127188 w 392113"/>
              <a:gd name="connsiteY82" fmla="*/ 471555 h 506413"/>
              <a:gd name="connsiteX83" fmla="*/ 134392 w 392113"/>
              <a:gd name="connsiteY83" fmla="*/ 477485 h 506413"/>
              <a:gd name="connsiteX84" fmla="*/ 141884 w 392113"/>
              <a:gd name="connsiteY84" fmla="*/ 482692 h 506413"/>
              <a:gd name="connsiteX85" fmla="*/ 149808 w 392113"/>
              <a:gd name="connsiteY85" fmla="*/ 487031 h 506413"/>
              <a:gd name="connsiteX86" fmla="*/ 157876 w 392113"/>
              <a:gd name="connsiteY86" fmla="*/ 490792 h 506413"/>
              <a:gd name="connsiteX87" fmla="*/ 166089 w 392113"/>
              <a:gd name="connsiteY87" fmla="*/ 493685 h 506413"/>
              <a:gd name="connsiteX88" fmla="*/ 174733 w 392113"/>
              <a:gd name="connsiteY88" fmla="*/ 495710 h 506413"/>
              <a:gd name="connsiteX89" fmla="*/ 183378 w 392113"/>
              <a:gd name="connsiteY89" fmla="*/ 497012 h 506413"/>
              <a:gd name="connsiteX90" fmla="*/ 192311 w 392113"/>
              <a:gd name="connsiteY90" fmla="*/ 497590 h 506413"/>
              <a:gd name="connsiteX91" fmla="*/ 201099 w 392113"/>
              <a:gd name="connsiteY91" fmla="*/ 497156 h 506413"/>
              <a:gd name="connsiteX92" fmla="*/ 210032 w 392113"/>
              <a:gd name="connsiteY92" fmla="*/ 496144 h 506413"/>
              <a:gd name="connsiteX93" fmla="*/ 218821 w 392113"/>
              <a:gd name="connsiteY93" fmla="*/ 494263 h 506413"/>
              <a:gd name="connsiteX94" fmla="*/ 227466 w 392113"/>
              <a:gd name="connsiteY94" fmla="*/ 491804 h 506413"/>
              <a:gd name="connsiteX95" fmla="*/ 235822 w 392113"/>
              <a:gd name="connsiteY95" fmla="*/ 488622 h 506413"/>
              <a:gd name="connsiteX96" fmla="*/ 244179 w 392113"/>
              <a:gd name="connsiteY96" fmla="*/ 484862 h 506413"/>
              <a:gd name="connsiteX97" fmla="*/ 251959 w 392113"/>
              <a:gd name="connsiteY97" fmla="*/ 480378 h 506413"/>
              <a:gd name="connsiteX98" fmla="*/ 259451 w 392113"/>
              <a:gd name="connsiteY98" fmla="*/ 475460 h 506413"/>
              <a:gd name="connsiteX99" fmla="*/ 266511 w 392113"/>
              <a:gd name="connsiteY99" fmla="*/ 470108 h 506413"/>
              <a:gd name="connsiteX100" fmla="*/ 272850 w 392113"/>
              <a:gd name="connsiteY100" fmla="*/ 464034 h 506413"/>
              <a:gd name="connsiteX101" fmla="*/ 278757 w 392113"/>
              <a:gd name="connsiteY101" fmla="*/ 457525 h 506413"/>
              <a:gd name="connsiteX102" fmla="*/ 280774 w 392113"/>
              <a:gd name="connsiteY102" fmla="*/ 455211 h 506413"/>
              <a:gd name="connsiteX103" fmla="*/ 283224 w 392113"/>
              <a:gd name="connsiteY103" fmla="*/ 452752 h 506413"/>
              <a:gd name="connsiteX104" fmla="*/ 285961 w 392113"/>
              <a:gd name="connsiteY104" fmla="*/ 450293 h 506413"/>
              <a:gd name="connsiteX105" fmla="*/ 289131 w 392113"/>
              <a:gd name="connsiteY105" fmla="*/ 447979 h 506413"/>
              <a:gd name="connsiteX106" fmla="*/ 292733 w 392113"/>
              <a:gd name="connsiteY106" fmla="*/ 445809 h 506413"/>
              <a:gd name="connsiteX107" fmla="*/ 296479 w 392113"/>
              <a:gd name="connsiteY107" fmla="*/ 443929 h 506413"/>
              <a:gd name="connsiteX108" fmla="*/ 300513 w 392113"/>
              <a:gd name="connsiteY108" fmla="*/ 442627 h 506413"/>
              <a:gd name="connsiteX109" fmla="*/ 304835 w 392113"/>
              <a:gd name="connsiteY109" fmla="*/ 441614 h 506413"/>
              <a:gd name="connsiteX110" fmla="*/ 181418 w 392113"/>
              <a:gd name="connsiteY110" fmla="*/ 41275 h 506413"/>
              <a:gd name="connsiteX111" fmla="*/ 183002 w 392113"/>
              <a:gd name="connsiteY111" fmla="*/ 41563 h 506413"/>
              <a:gd name="connsiteX112" fmla="*/ 184442 w 392113"/>
              <a:gd name="connsiteY112" fmla="*/ 42426 h 506413"/>
              <a:gd name="connsiteX113" fmla="*/ 185450 w 392113"/>
              <a:gd name="connsiteY113" fmla="*/ 44007 h 506413"/>
              <a:gd name="connsiteX114" fmla="*/ 185738 w 392113"/>
              <a:gd name="connsiteY114" fmla="*/ 45733 h 506413"/>
              <a:gd name="connsiteX115" fmla="*/ 185450 w 392113"/>
              <a:gd name="connsiteY115" fmla="*/ 47459 h 506413"/>
              <a:gd name="connsiteX116" fmla="*/ 184442 w 392113"/>
              <a:gd name="connsiteY116" fmla="*/ 48753 h 506413"/>
              <a:gd name="connsiteX117" fmla="*/ 183146 w 392113"/>
              <a:gd name="connsiteY117" fmla="*/ 49760 h 506413"/>
              <a:gd name="connsiteX118" fmla="*/ 176666 w 392113"/>
              <a:gd name="connsiteY118" fmla="*/ 52924 h 506413"/>
              <a:gd name="connsiteX119" fmla="*/ 170762 w 392113"/>
              <a:gd name="connsiteY119" fmla="*/ 56806 h 506413"/>
              <a:gd name="connsiteX120" fmla="*/ 165290 w 392113"/>
              <a:gd name="connsiteY120" fmla="*/ 61265 h 506413"/>
              <a:gd name="connsiteX121" fmla="*/ 160394 w 392113"/>
              <a:gd name="connsiteY121" fmla="*/ 66298 h 506413"/>
              <a:gd name="connsiteX122" fmla="*/ 156074 w 392113"/>
              <a:gd name="connsiteY122" fmla="*/ 71906 h 506413"/>
              <a:gd name="connsiteX123" fmla="*/ 152042 w 392113"/>
              <a:gd name="connsiteY123" fmla="*/ 78234 h 506413"/>
              <a:gd name="connsiteX124" fmla="*/ 148730 w 392113"/>
              <a:gd name="connsiteY124" fmla="*/ 85137 h 506413"/>
              <a:gd name="connsiteX125" fmla="*/ 145850 w 392113"/>
              <a:gd name="connsiteY125" fmla="*/ 92615 h 506413"/>
              <a:gd name="connsiteX126" fmla="*/ 143690 w 392113"/>
              <a:gd name="connsiteY126" fmla="*/ 99374 h 506413"/>
              <a:gd name="connsiteX127" fmla="*/ 141386 w 392113"/>
              <a:gd name="connsiteY127" fmla="*/ 106996 h 506413"/>
              <a:gd name="connsiteX128" fmla="*/ 139226 w 392113"/>
              <a:gd name="connsiteY128" fmla="*/ 115625 h 506413"/>
              <a:gd name="connsiteX129" fmla="*/ 136778 w 392113"/>
              <a:gd name="connsiteY129" fmla="*/ 125260 h 506413"/>
              <a:gd name="connsiteX130" fmla="*/ 134330 w 392113"/>
              <a:gd name="connsiteY130" fmla="*/ 135902 h 506413"/>
              <a:gd name="connsiteX131" fmla="*/ 131882 w 392113"/>
              <a:gd name="connsiteY131" fmla="*/ 147550 h 506413"/>
              <a:gd name="connsiteX132" fmla="*/ 129146 w 392113"/>
              <a:gd name="connsiteY132" fmla="*/ 159918 h 506413"/>
              <a:gd name="connsiteX133" fmla="*/ 128570 w 392113"/>
              <a:gd name="connsiteY133" fmla="*/ 161356 h 506413"/>
              <a:gd name="connsiteX134" fmla="*/ 127706 w 392113"/>
              <a:gd name="connsiteY134" fmla="*/ 162506 h 506413"/>
              <a:gd name="connsiteX135" fmla="*/ 126266 w 392113"/>
              <a:gd name="connsiteY135" fmla="*/ 163226 h 506413"/>
              <a:gd name="connsiteX136" fmla="*/ 124970 w 392113"/>
              <a:gd name="connsiteY136" fmla="*/ 163513 h 506413"/>
              <a:gd name="connsiteX137" fmla="*/ 123962 w 392113"/>
              <a:gd name="connsiteY137" fmla="*/ 163369 h 506413"/>
              <a:gd name="connsiteX138" fmla="*/ 122522 w 392113"/>
              <a:gd name="connsiteY138" fmla="*/ 162794 h 506413"/>
              <a:gd name="connsiteX139" fmla="*/ 121226 w 392113"/>
              <a:gd name="connsiteY139" fmla="*/ 161500 h 506413"/>
              <a:gd name="connsiteX140" fmla="*/ 120650 w 392113"/>
              <a:gd name="connsiteY140" fmla="*/ 159918 h 506413"/>
              <a:gd name="connsiteX141" fmla="*/ 120650 w 392113"/>
              <a:gd name="connsiteY141" fmla="*/ 158192 h 506413"/>
              <a:gd name="connsiteX142" fmla="*/ 123242 w 392113"/>
              <a:gd name="connsiteY142" fmla="*/ 145537 h 506413"/>
              <a:gd name="connsiteX143" fmla="*/ 125690 w 392113"/>
              <a:gd name="connsiteY143" fmla="*/ 133888 h 506413"/>
              <a:gd name="connsiteX144" fmla="*/ 128282 w 392113"/>
              <a:gd name="connsiteY144" fmla="*/ 123103 h 506413"/>
              <a:gd name="connsiteX145" fmla="*/ 130586 w 392113"/>
              <a:gd name="connsiteY145" fmla="*/ 113324 h 506413"/>
              <a:gd name="connsiteX146" fmla="*/ 132890 w 392113"/>
              <a:gd name="connsiteY146" fmla="*/ 104551 h 506413"/>
              <a:gd name="connsiteX147" fmla="*/ 135194 w 392113"/>
              <a:gd name="connsiteY147" fmla="*/ 96785 h 506413"/>
              <a:gd name="connsiteX148" fmla="*/ 137354 w 392113"/>
              <a:gd name="connsiteY148" fmla="*/ 89883 h 506413"/>
              <a:gd name="connsiteX149" fmla="*/ 140234 w 392113"/>
              <a:gd name="connsiteY149" fmla="*/ 82405 h 506413"/>
              <a:gd name="connsiteX150" fmla="*/ 143690 w 392113"/>
              <a:gd name="connsiteY150" fmla="*/ 75358 h 506413"/>
              <a:gd name="connsiteX151" fmla="*/ 147290 w 392113"/>
              <a:gd name="connsiteY151" fmla="*/ 68886 h 506413"/>
              <a:gd name="connsiteX152" fmla="*/ 151610 w 392113"/>
              <a:gd name="connsiteY152" fmla="*/ 62990 h 506413"/>
              <a:gd name="connsiteX153" fmla="*/ 156362 w 392113"/>
              <a:gd name="connsiteY153" fmla="*/ 57669 h 506413"/>
              <a:gd name="connsiteX154" fmla="*/ 161402 w 392113"/>
              <a:gd name="connsiteY154" fmla="*/ 52780 h 506413"/>
              <a:gd name="connsiteX155" fmla="*/ 167162 w 392113"/>
              <a:gd name="connsiteY155" fmla="*/ 48466 h 506413"/>
              <a:gd name="connsiteX156" fmla="*/ 173066 w 392113"/>
              <a:gd name="connsiteY156" fmla="*/ 44726 h 506413"/>
              <a:gd name="connsiteX157" fmla="*/ 179546 w 392113"/>
              <a:gd name="connsiteY157" fmla="*/ 41706 h 506413"/>
              <a:gd name="connsiteX158" fmla="*/ 195768 w 392113"/>
              <a:gd name="connsiteY158" fmla="*/ 0 h 506413"/>
              <a:gd name="connsiteX159" fmla="*/ 195912 w 392113"/>
              <a:gd name="connsiteY159" fmla="*/ 0 h 506413"/>
              <a:gd name="connsiteX160" fmla="*/ 204581 w 392113"/>
              <a:gd name="connsiteY160" fmla="*/ 289 h 506413"/>
              <a:gd name="connsiteX161" fmla="*/ 212961 w 392113"/>
              <a:gd name="connsiteY161" fmla="*/ 1301 h 506413"/>
              <a:gd name="connsiteX162" fmla="*/ 220762 w 392113"/>
              <a:gd name="connsiteY162" fmla="*/ 2747 h 506413"/>
              <a:gd name="connsiteX163" fmla="*/ 228275 w 392113"/>
              <a:gd name="connsiteY163" fmla="*/ 4916 h 506413"/>
              <a:gd name="connsiteX164" fmla="*/ 235499 w 392113"/>
              <a:gd name="connsiteY164" fmla="*/ 7663 h 506413"/>
              <a:gd name="connsiteX165" fmla="*/ 242290 w 392113"/>
              <a:gd name="connsiteY165" fmla="*/ 10843 h 506413"/>
              <a:gd name="connsiteX166" fmla="*/ 248791 w 392113"/>
              <a:gd name="connsiteY166" fmla="*/ 14892 h 506413"/>
              <a:gd name="connsiteX167" fmla="*/ 255148 w 392113"/>
              <a:gd name="connsiteY167" fmla="*/ 19663 h 506413"/>
              <a:gd name="connsiteX168" fmla="*/ 261072 w 392113"/>
              <a:gd name="connsiteY168" fmla="*/ 25012 h 506413"/>
              <a:gd name="connsiteX169" fmla="*/ 266417 w 392113"/>
              <a:gd name="connsiteY169" fmla="*/ 31084 h 506413"/>
              <a:gd name="connsiteX170" fmla="*/ 271330 w 392113"/>
              <a:gd name="connsiteY170" fmla="*/ 37879 h 506413"/>
              <a:gd name="connsiteX171" fmla="*/ 275664 w 392113"/>
              <a:gd name="connsiteY171" fmla="*/ 45108 h 506413"/>
              <a:gd name="connsiteX172" fmla="*/ 279420 w 392113"/>
              <a:gd name="connsiteY172" fmla="*/ 53060 h 506413"/>
              <a:gd name="connsiteX173" fmla="*/ 282743 w 392113"/>
              <a:gd name="connsiteY173" fmla="*/ 61590 h 506413"/>
              <a:gd name="connsiteX174" fmla="*/ 284911 w 392113"/>
              <a:gd name="connsiteY174" fmla="*/ 68385 h 506413"/>
              <a:gd name="connsiteX175" fmla="*/ 287078 w 392113"/>
              <a:gd name="connsiteY175" fmla="*/ 75759 h 506413"/>
              <a:gd name="connsiteX176" fmla="*/ 289100 w 392113"/>
              <a:gd name="connsiteY176" fmla="*/ 83710 h 506413"/>
              <a:gd name="connsiteX177" fmla="*/ 291268 w 392113"/>
              <a:gd name="connsiteY177" fmla="*/ 92385 h 506413"/>
              <a:gd name="connsiteX178" fmla="*/ 293579 w 392113"/>
              <a:gd name="connsiteY178" fmla="*/ 101494 h 506413"/>
              <a:gd name="connsiteX179" fmla="*/ 295746 w 392113"/>
              <a:gd name="connsiteY179" fmla="*/ 111180 h 506413"/>
              <a:gd name="connsiteX180" fmla="*/ 297914 w 392113"/>
              <a:gd name="connsiteY180" fmla="*/ 121301 h 506413"/>
              <a:gd name="connsiteX181" fmla="*/ 300081 w 392113"/>
              <a:gd name="connsiteY181" fmla="*/ 131566 h 506413"/>
              <a:gd name="connsiteX182" fmla="*/ 302248 w 392113"/>
              <a:gd name="connsiteY182" fmla="*/ 142264 h 506413"/>
              <a:gd name="connsiteX183" fmla="*/ 304415 w 392113"/>
              <a:gd name="connsiteY183" fmla="*/ 152963 h 506413"/>
              <a:gd name="connsiteX184" fmla="*/ 306582 w 392113"/>
              <a:gd name="connsiteY184" fmla="*/ 163951 h 506413"/>
              <a:gd name="connsiteX185" fmla="*/ 308605 w 392113"/>
              <a:gd name="connsiteY185" fmla="*/ 175228 h 506413"/>
              <a:gd name="connsiteX186" fmla="*/ 310772 w 392113"/>
              <a:gd name="connsiteY186" fmla="*/ 186361 h 506413"/>
              <a:gd name="connsiteX187" fmla="*/ 312650 w 392113"/>
              <a:gd name="connsiteY187" fmla="*/ 197493 h 506413"/>
              <a:gd name="connsiteX188" fmla="*/ 314529 w 392113"/>
              <a:gd name="connsiteY188" fmla="*/ 208481 h 506413"/>
              <a:gd name="connsiteX189" fmla="*/ 316407 w 392113"/>
              <a:gd name="connsiteY189" fmla="*/ 219469 h 506413"/>
              <a:gd name="connsiteX190" fmla="*/ 318285 w 392113"/>
              <a:gd name="connsiteY190" fmla="*/ 230168 h 506413"/>
              <a:gd name="connsiteX191" fmla="*/ 320019 w 392113"/>
              <a:gd name="connsiteY191" fmla="*/ 240722 h 506413"/>
              <a:gd name="connsiteX192" fmla="*/ 321464 w 392113"/>
              <a:gd name="connsiteY192" fmla="*/ 250987 h 506413"/>
              <a:gd name="connsiteX193" fmla="*/ 323197 w 392113"/>
              <a:gd name="connsiteY193" fmla="*/ 260674 h 506413"/>
              <a:gd name="connsiteX194" fmla="*/ 324642 w 392113"/>
              <a:gd name="connsiteY194" fmla="*/ 270071 h 506413"/>
              <a:gd name="connsiteX195" fmla="*/ 325942 w 392113"/>
              <a:gd name="connsiteY195" fmla="*/ 279035 h 506413"/>
              <a:gd name="connsiteX196" fmla="*/ 327243 w 392113"/>
              <a:gd name="connsiteY196" fmla="*/ 287276 h 506413"/>
              <a:gd name="connsiteX197" fmla="*/ 328398 w 392113"/>
              <a:gd name="connsiteY197" fmla="*/ 295228 h 506413"/>
              <a:gd name="connsiteX198" fmla="*/ 329554 w 392113"/>
              <a:gd name="connsiteY198" fmla="*/ 302312 h 506413"/>
              <a:gd name="connsiteX199" fmla="*/ 330421 w 392113"/>
              <a:gd name="connsiteY199" fmla="*/ 308673 h 506413"/>
              <a:gd name="connsiteX200" fmla="*/ 331288 w 392113"/>
              <a:gd name="connsiteY200" fmla="*/ 314167 h 506413"/>
              <a:gd name="connsiteX201" fmla="*/ 332010 w 392113"/>
              <a:gd name="connsiteY201" fmla="*/ 318938 h 506413"/>
              <a:gd name="connsiteX202" fmla="*/ 332444 w 392113"/>
              <a:gd name="connsiteY202" fmla="*/ 322842 h 506413"/>
              <a:gd name="connsiteX203" fmla="*/ 332877 w 392113"/>
              <a:gd name="connsiteY203" fmla="*/ 325733 h 506413"/>
              <a:gd name="connsiteX204" fmla="*/ 333166 w 392113"/>
              <a:gd name="connsiteY204" fmla="*/ 327758 h 506413"/>
              <a:gd name="connsiteX205" fmla="*/ 340824 w 392113"/>
              <a:gd name="connsiteY205" fmla="*/ 330071 h 506413"/>
              <a:gd name="connsiteX206" fmla="*/ 348192 w 392113"/>
              <a:gd name="connsiteY206" fmla="*/ 333251 h 506413"/>
              <a:gd name="connsiteX207" fmla="*/ 354982 w 392113"/>
              <a:gd name="connsiteY207" fmla="*/ 337155 h 506413"/>
              <a:gd name="connsiteX208" fmla="*/ 361484 w 392113"/>
              <a:gd name="connsiteY208" fmla="*/ 341637 h 506413"/>
              <a:gd name="connsiteX209" fmla="*/ 367408 w 392113"/>
              <a:gd name="connsiteY209" fmla="*/ 346697 h 506413"/>
              <a:gd name="connsiteX210" fmla="*/ 372898 w 392113"/>
              <a:gd name="connsiteY210" fmla="*/ 352336 h 506413"/>
              <a:gd name="connsiteX211" fmla="*/ 377665 w 392113"/>
              <a:gd name="connsiteY211" fmla="*/ 358408 h 506413"/>
              <a:gd name="connsiteX212" fmla="*/ 381855 w 392113"/>
              <a:gd name="connsiteY212" fmla="*/ 365059 h 506413"/>
              <a:gd name="connsiteX213" fmla="*/ 385467 w 392113"/>
              <a:gd name="connsiteY213" fmla="*/ 372143 h 506413"/>
              <a:gd name="connsiteX214" fmla="*/ 388212 w 392113"/>
              <a:gd name="connsiteY214" fmla="*/ 379661 h 506413"/>
              <a:gd name="connsiteX215" fmla="*/ 390235 w 392113"/>
              <a:gd name="connsiteY215" fmla="*/ 387468 h 506413"/>
              <a:gd name="connsiteX216" fmla="*/ 391680 w 392113"/>
              <a:gd name="connsiteY216" fmla="*/ 395420 h 506413"/>
              <a:gd name="connsiteX217" fmla="*/ 392113 w 392113"/>
              <a:gd name="connsiteY217" fmla="*/ 403805 h 506413"/>
              <a:gd name="connsiteX218" fmla="*/ 391680 w 392113"/>
              <a:gd name="connsiteY218" fmla="*/ 412480 h 506413"/>
              <a:gd name="connsiteX219" fmla="*/ 390235 w 392113"/>
              <a:gd name="connsiteY219" fmla="*/ 420721 h 506413"/>
              <a:gd name="connsiteX220" fmla="*/ 388068 w 392113"/>
              <a:gd name="connsiteY220" fmla="*/ 428673 h 506413"/>
              <a:gd name="connsiteX221" fmla="*/ 385034 w 392113"/>
              <a:gd name="connsiteY221" fmla="*/ 436335 h 506413"/>
              <a:gd name="connsiteX222" fmla="*/ 381277 w 392113"/>
              <a:gd name="connsiteY222" fmla="*/ 443564 h 506413"/>
              <a:gd name="connsiteX223" fmla="*/ 376799 w 392113"/>
              <a:gd name="connsiteY223" fmla="*/ 450215 h 506413"/>
              <a:gd name="connsiteX224" fmla="*/ 371742 w 392113"/>
              <a:gd name="connsiteY224" fmla="*/ 456576 h 506413"/>
              <a:gd name="connsiteX225" fmla="*/ 366107 w 392113"/>
              <a:gd name="connsiteY225" fmla="*/ 462215 h 506413"/>
              <a:gd name="connsiteX226" fmla="*/ 359895 w 392113"/>
              <a:gd name="connsiteY226" fmla="*/ 467275 h 506413"/>
              <a:gd name="connsiteX227" fmla="*/ 353104 w 392113"/>
              <a:gd name="connsiteY227" fmla="*/ 471757 h 506413"/>
              <a:gd name="connsiteX228" fmla="*/ 345880 w 392113"/>
              <a:gd name="connsiteY228" fmla="*/ 475516 h 506413"/>
              <a:gd name="connsiteX229" fmla="*/ 338367 w 392113"/>
              <a:gd name="connsiteY229" fmla="*/ 478407 h 506413"/>
              <a:gd name="connsiteX230" fmla="*/ 330277 w 392113"/>
              <a:gd name="connsiteY230" fmla="*/ 480721 h 506413"/>
              <a:gd name="connsiteX231" fmla="*/ 322041 w 392113"/>
              <a:gd name="connsiteY231" fmla="*/ 482166 h 506413"/>
              <a:gd name="connsiteX232" fmla="*/ 313373 w 392113"/>
              <a:gd name="connsiteY232" fmla="*/ 482600 h 506413"/>
              <a:gd name="connsiteX233" fmla="*/ 311639 w 392113"/>
              <a:gd name="connsiteY233" fmla="*/ 482166 h 506413"/>
              <a:gd name="connsiteX234" fmla="*/ 310339 w 392113"/>
              <a:gd name="connsiteY234" fmla="*/ 481154 h 506413"/>
              <a:gd name="connsiteX235" fmla="*/ 309327 w 392113"/>
              <a:gd name="connsiteY235" fmla="*/ 479853 h 506413"/>
              <a:gd name="connsiteX236" fmla="*/ 309038 w 392113"/>
              <a:gd name="connsiteY236" fmla="*/ 478118 h 506413"/>
              <a:gd name="connsiteX237" fmla="*/ 309327 w 392113"/>
              <a:gd name="connsiteY237" fmla="*/ 476383 h 506413"/>
              <a:gd name="connsiteX238" fmla="*/ 310339 w 392113"/>
              <a:gd name="connsiteY238" fmla="*/ 475082 h 506413"/>
              <a:gd name="connsiteX239" fmla="*/ 311639 w 392113"/>
              <a:gd name="connsiteY239" fmla="*/ 473925 h 506413"/>
              <a:gd name="connsiteX240" fmla="*/ 313373 w 392113"/>
              <a:gd name="connsiteY240" fmla="*/ 473636 h 506413"/>
              <a:gd name="connsiteX241" fmla="*/ 321464 w 392113"/>
              <a:gd name="connsiteY241" fmla="*/ 473203 h 506413"/>
              <a:gd name="connsiteX242" fmla="*/ 329410 w 392113"/>
              <a:gd name="connsiteY242" fmla="*/ 471757 h 506413"/>
              <a:gd name="connsiteX243" fmla="*/ 336923 w 392113"/>
              <a:gd name="connsiteY243" fmla="*/ 469588 h 506413"/>
              <a:gd name="connsiteX244" fmla="*/ 344002 w 392113"/>
              <a:gd name="connsiteY244" fmla="*/ 466552 h 506413"/>
              <a:gd name="connsiteX245" fmla="*/ 350793 w 392113"/>
              <a:gd name="connsiteY245" fmla="*/ 462793 h 506413"/>
              <a:gd name="connsiteX246" fmla="*/ 357005 w 392113"/>
              <a:gd name="connsiteY246" fmla="*/ 458311 h 506413"/>
              <a:gd name="connsiteX247" fmla="*/ 362640 w 392113"/>
              <a:gd name="connsiteY247" fmla="*/ 453106 h 506413"/>
              <a:gd name="connsiteX248" fmla="*/ 367841 w 392113"/>
              <a:gd name="connsiteY248" fmla="*/ 447468 h 506413"/>
              <a:gd name="connsiteX249" fmla="*/ 372320 w 392113"/>
              <a:gd name="connsiteY249" fmla="*/ 441251 h 506413"/>
              <a:gd name="connsiteX250" fmla="*/ 376076 w 392113"/>
              <a:gd name="connsiteY250" fmla="*/ 434456 h 506413"/>
              <a:gd name="connsiteX251" fmla="*/ 379110 w 392113"/>
              <a:gd name="connsiteY251" fmla="*/ 427372 h 506413"/>
              <a:gd name="connsiteX252" fmla="*/ 381277 w 392113"/>
              <a:gd name="connsiteY252" fmla="*/ 419853 h 506413"/>
              <a:gd name="connsiteX253" fmla="*/ 382722 w 392113"/>
              <a:gd name="connsiteY253" fmla="*/ 411902 h 506413"/>
              <a:gd name="connsiteX254" fmla="*/ 383156 w 392113"/>
              <a:gd name="connsiteY254" fmla="*/ 403805 h 506413"/>
              <a:gd name="connsiteX255" fmla="*/ 382722 w 392113"/>
              <a:gd name="connsiteY255" fmla="*/ 395709 h 506413"/>
              <a:gd name="connsiteX256" fmla="*/ 381277 w 392113"/>
              <a:gd name="connsiteY256" fmla="*/ 387902 h 506413"/>
              <a:gd name="connsiteX257" fmla="*/ 379110 w 392113"/>
              <a:gd name="connsiteY257" fmla="*/ 380384 h 506413"/>
              <a:gd name="connsiteX258" fmla="*/ 376076 w 392113"/>
              <a:gd name="connsiteY258" fmla="*/ 373155 h 506413"/>
              <a:gd name="connsiteX259" fmla="*/ 372320 w 392113"/>
              <a:gd name="connsiteY259" fmla="*/ 366504 h 506413"/>
              <a:gd name="connsiteX260" fmla="*/ 367841 w 392113"/>
              <a:gd name="connsiteY260" fmla="*/ 360143 h 506413"/>
              <a:gd name="connsiteX261" fmla="*/ 362640 w 392113"/>
              <a:gd name="connsiteY261" fmla="*/ 354360 h 506413"/>
              <a:gd name="connsiteX262" fmla="*/ 357005 w 392113"/>
              <a:gd name="connsiteY262" fmla="*/ 349300 h 506413"/>
              <a:gd name="connsiteX263" fmla="*/ 350793 w 392113"/>
              <a:gd name="connsiteY263" fmla="*/ 344818 h 506413"/>
              <a:gd name="connsiteX264" fmla="*/ 344002 w 392113"/>
              <a:gd name="connsiteY264" fmla="*/ 341203 h 506413"/>
              <a:gd name="connsiteX265" fmla="*/ 336923 w 392113"/>
              <a:gd name="connsiteY265" fmla="*/ 338023 h 506413"/>
              <a:gd name="connsiteX266" fmla="*/ 329410 w 392113"/>
              <a:gd name="connsiteY266" fmla="*/ 335854 h 506413"/>
              <a:gd name="connsiteX267" fmla="*/ 321464 w 392113"/>
              <a:gd name="connsiteY267" fmla="*/ 334553 h 506413"/>
              <a:gd name="connsiteX268" fmla="*/ 313373 w 392113"/>
              <a:gd name="connsiteY268" fmla="*/ 334119 h 506413"/>
              <a:gd name="connsiteX269" fmla="*/ 311639 w 392113"/>
              <a:gd name="connsiteY269" fmla="*/ 333541 h 506413"/>
              <a:gd name="connsiteX270" fmla="*/ 310339 w 392113"/>
              <a:gd name="connsiteY270" fmla="*/ 332673 h 506413"/>
              <a:gd name="connsiteX271" fmla="*/ 309327 w 392113"/>
              <a:gd name="connsiteY271" fmla="*/ 331227 h 506413"/>
              <a:gd name="connsiteX272" fmla="*/ 309038 w 392113"/>
              <a:gd name="connsiteY272" fmla="*/ 329637 h 506413"/>
              <a:gd name="connsiteX273" fmla="*/ 309327 w 392113"/>
              <a:gd name="connsiteY273" fmla="*/ 327902 h 506413"/>
              <a:gd name="connsiteX274" fmla="*/ 310339 w 392113"/>
              <a:gd name="connsiteY274" fmla="*/ 326456 h 506413"/>
              <a:gd name="connsiteX275" fmla="*/ 311639 w 392113"/>
              <a:gd name="connsiteY275" fmla="*/ 325444 h 506413"/>
              <a:gd name="connsiteX276" fmla="*/ 313373 w 392113"/>
              <a:gd name="connsiteY276" fmla="*/ 325155 h 506413"/>
              <a:gd name="connsiteX277" fmla="*/ 318718 w 392113"/>
              <a:gd name="connsiteY277" fmla="*/ 325300 h 506413"/>
              <a:gd name="connsiteX278" fmla="*/ 323920 w 392113"/>
              <a:gd name="connsiteY278" fmla="*/ 325878 h 506413"/>
              <a:gd name="connsiteX279" fmla="*/ 323486 w 392113"/>
              <a:gd name="connsiteY279" fmla="*/ 322553 h 506413"/>
              <a:gd name="connsiteX280" fmla="*/ 322908 w 392113"/>
              <a:gd name="connsiteY280" fmla="*/ 318360 h 506413"/>
              <a:gd name="connsiteX281" fmla="*/ 322186 w 392113"/>
              <a:gd name="connsiteY281" fmla="*/ 313155 h 506413"/>
              <a:gd name="connsiteX282" fmla="*/ 321175 w 392113"/>
              <a:gd name="connsiteY282" fmla="*/ 306938 h 506413"/>
              <a:gd name="connsiteX283" fmla="*/ 320308 w 392113"/>
              <a:gd name="connsiteY283" fmla="*/ 300143 h 506413"/>
              <a:gd name="connsiteX284" fmla="*/ 319007 w 392113"/>
              <a:gd name="connsiteY284" fmla="*/ 292625 h 506413"/>
              <a:gd name="connsiteX285" fmla="*/ 317852 w 392113"/>
              <a:gd name="connsiteY285" fmla="*/ 284384 h 506413"/>
              <a:gd name="connsiteX286" fmla="*/ 316407 w 392113"/>
              <a:gd name="connsiteY286" fmla="*/ 275420 h 506413"/>
              <a:gd name="connsiteX287" fmla="*/ 315107 w 392113"/>
              <a:gd name="connsiteY287" fmla="*/ 266167 h 506413"/>
              <a:gd name="connsiteX288" fmla="*/ 313517 w 392113"/>
              <a:gd name="connsiteY288" fmla="*/ 256336 h 506413"/>
              <a:gd name="connsiteX289" fmla="*/ 311784 w 392113"/>
              <a:gd name="connsiteY289" fmla="*/ 246216 h 506413"/>
              <a:gd name="connsiteX290" fmla="*/ 310194 w 392113"/>
              <a:gd name="connsiteY290" fmla="*/ 235517 h 506413"/>
              <a:gd name="connsiteX291" fmla="*/ 308316 w 392113"/>
              <a:gd name="connsiteY291" fmla="*/ 224674 h 506413"/>
              <a:gd name="connsiteX292" fmla="*/ 306438 w 392113"/>
              <a:gd name="connsiteY292" fmla="*/ 213686 h 506413"/>
              <a:gd name="connsiteX293" fmla="*/ 304415 w 392113"/>
              <a:gd name="connsiteY293" fmla="*/ 202409 h 506413"/>
              <a:gd name="connsiteX294" fmla="*/ 302392 w 392113"/>
              <a:gd name="connsiteY294" fmla="*/ 191132 h 506413"/>
              <a:gd name="connsiteX295" fmla="*/ 300370 w 392113"/>
              <a:gd name="connsiteY295" fmla="*/ 179710 h 506413"/>
              <a:gd name="connsiteX296" fmla="*/ 298347 w 392113"/>
              <a:gd name="connsiteY296" fmla="*/ 168433 h 506413"/>
              <a:gd name="connsiteX297" fmla="*/ 296324 w 392113"/>
              <a:gd name="connsiteY297" fmla="*/ 157156 h 506413"/>
              <a:gd name="connsiteX298" fmla="*/ 294157 w 392113"/>
              <a:gd name="connsiteY298" fmla="*/ 146023 h 506413"/>
              <a:gd name="connsiteX299" fmla="*/ 291990 w 392113"/>
              <a:gd name="connsiteY299" fmla="*/ 135325 h 506413"/>
              <a:gd name="connsiteX300" fmla="*/ 289678 w 392113"/>
              <a:gd name="connsiteY300" fmla="*/ 124771 h 506413"/>
              <a:gd name="connsiteX301" fmla="*/ 287511 w 392113"/>
              <a:gd name="connsiteY301" fmla="*/ 114650 h 506413"/>
              <a:gd name="connsiteX302" fmla="*/ 225964 w 392113"/>
              <a:gd name="connsiteY302" fmla="*/ 114650 h 506413"/>
              <a:gd name="connsiteX303" fmla="*/ 224374 w 392113"/>
              <a:gd name="connsiteY303" fmla="*/ 114361 h 506413"/>
              <a:gd name="connsiteX304" fmla="*/ 222930 w 392113"/>
              <a:gd name="connsiteY304" fmla="*/ 113349 h 506413"/>
              <a:gd name="connsiteX305" fmla="*/ 221918 w 392113"/>
              <a:gd name="connsiteY305" fmla="*/ 111903 h 506413"/>
              <a:gd name="connsiteX306" fmla="*/ 221485 w 392113"/>
              <a:gd name="connsiteY306" fmla="*/ 110168 h 506413"/>
              <a:gd name="connsiteX307" fmla="*/ 221918 w 392113"/>
              <a:gd name="connsiteY307" fmla="*/ 108433 h 506413"/>
              <a:gd name="connsiteX308" fmla="*/ 222930 w 392113"/>
              <a:gd name="connsiteY308" fmla="*/ 107132 h 506413"/>
              <a:gd name="connsiteX309" fmla="*/ 224374 w 392113"/>
              <a:gd name="connsiteY309" fmla="*/ 106120 h 506413"/>
              <a:gd name="connsiteX310" fmla="*/ 225964 w 392113"/>
              <a:gd name="connsiteY310" fmla="*/ 105831 h 506413"/>
              <a:gd name="connsiteX311" fmla="*/ 285489 w 392113"/>
              <a:gd name="connsiteY311" fmla="*/ 105831 h 506413"/>
              <a:gd name="connsiteX312" fmla="*/ 283177 w 392113"/>
              <a:gd name="connsiteY312" fmla="*/ 96289 h 506413"/>
              <a:gd name="connsiteX313" fmla="*/ 281010 w 392113"/>
              <a:gd name="connsiteY313" fmla="*/ 87325 h 506413"/>
              <a:gd name="connsiteX314" fmla="*/ 278698 w 392113"/>
              <a:gd name="connsiteY314" fmla="*/ 78795 h 506413"/>
              <a:gd name="connsiteX315" fmla="*/ 276531 w 392113"/>
              <a:gd name="connsiteY315" fmla="*/ 71277 h 506413"/>
              <a:gd name="connsiteX316" fmla="*/ 274219 w 392113"/>
              <a:gd name="connsiteY316" fmla="*/ 64337 h 506413"/>
              <a:gd name="connsiteX317" fmla="*/ 271185 w 392113"/>
              <a:gd name="connsiteY317" fmla="*/ 56385 h 506413"/>
              <a:gd name="connsiteX318" fmla="*/ 267573 w 392113"/>
              <a:gd name="connsiteY318" fmla="*/ 48867 h 506413"/>
              <a:gd name="connsiteX319" fmla="*/ 263383 w 392113"/>
              <a:gd name="connsiteY319" fmla="*/ 41928 h 506413"/>
              <a:gd name="connsiteX320" fmla="*/ 258760 w 392113"/>
              <a:gd name="connsiteY320" fmla="*/ 35855 h 506413"/>
              <a:gd name="connsiteX321" fmla="*/ 253703 w 392113"/>
              <a:gd name="connsiteY321" fmla="*/ 30217 h 506413"/>
              <a:gd name="connsiteX322" fmla="*/ 248213 w 392113"/>
              <a:gd name="connsiteY322" fmla="*/ 25301 h 506413"/>
              <a:gd name="connsiteX323" fmla="*/ 242001 w 392113"/>
              <a:gd name="connsiteY323" fmla="*/ 20964 h 506413"/>
              <a:gd name="connsiteX324" fmla="*/ 235499 w 392113"/>
              <a:gd name="connsiteY324" fmla="*/ 17349 h 506413"/>
              <a:gd name="connsiteX325" fmla="*/ 228420 w 392113"/>
              <a:gd name="connsiteY325" fmla="*/ 14313 h 506413"/>
              <a:gd name="connsiteX326" fmla="*/ 220907 w 392113"/>
              <a:gd name="connsiteY326" fmla="*/ 11855 h 506413"/>
              <a:gd name="connsiteX327" fmla="*/ 213105 w 392113"/>
              <a:gd name="connsiteY327" fmla="*/ 10265 h 506413"/>
              <a:gd name="connsiteX328" fmla="*/ 204725 w 392113"/>
              <a:gd name="connsiteY328" fmla="*/ 9253 h 506413"/>
              <a:gd name="connsiteX329" fmla="*/ 195912 w 392113"/>
              <a:gd name="connsiteY329" fmla="*/ 8964 h 506413"/>
              <a:gd name="connsiteX330" fmla="*/ 187244 w 392113"/>
              <a:gd name="connsiteY330" fmla="*/ 9253 h 506413"/>
              <a:gd name="connsiteX331" fmla="*/ 178719 w 392113"/>
              <a:gd name="connsiteY331" fmla="*/ 10265 h 506413"/>
              <a:gd name="connsiteX332" fmla="*/ 170918 w 392113"/>
              <a:gd name="connsiteY332" fmla="*/ 11855 h 506413"/>
              <a:gd name="connsiteX333" fmla="*/ 163260 w 392113"/>
              <a:gd name="connsiteY333" fmla="*/ 14313 h 506413"/>
              <a:gd name="connsiteX334" fmla="*/ 156325 w 392113"/>
              <a:gd name="connsiteY334" fmla="*/ 17349 h 506413"/>
              <a:gd name="connsiteX335" fmla="*/ 149679 w 392113"/>
              <a:gd name="connsiteY335" fmla="*/ 20964 h 506413"/>
              <a:gd name="connsiteX336" fmla="*/ 143756 w 392113"/>
              <a:gd name="connsiteY336" fmla="*/ 25301 h 506413"/>
              <a:gd name="connsiteX337" fmla="*/ 137977 w 392113"/>
              <a:gd name="connsiteY337" fmla="*/ 30217 h 506413"/>
              <a:gd name="connsiteX338" fmla="*/ 132920 w 392113"/>
              <a:gd name="connsiteY338" fmla="*/ 35855 h 506413"/>
              <a:gd name="connsiteX339" fmla="*/ 128297 w 392113"/>
              <a:gd name="connsiteY339" fmla="*/ 41928 h 506413"/>
              <a:gd name="connsiteX340" fmla="*/ 124107 w 392113"/>
              <a:gd name="connsiteY340" fmla="*/ 48867 h 506413"/>
              <a:gd name="connsiteX341" fmla="*/ 120639 w 392113"/>
              <a:gd name="connsiteY341" fmla="*/ 56385 h 506413"/>
              <a:gd name="connsiteX342" fmla="*/ 117605 w 392113"/>
              <a:gd name="connsiteY342" fmla="*/ 64337 h 506413"/>
              <a:gd name="connsiteX343" fmla="*/ 114860 w 392113"/>
              <a:gd name="connsiteY343" fmla="*/ 72723 h 506413"/>
              <a:gd name="connsiteX344" fmla="*/ 112260 w 392113"/>
              <a:gd name="connsiteY344" fmla="*/ 82120 h 506413"/>
              <a:gd name="connsiteX345" fmla="*/ 109514 w 392113"/>
              <a:gd name="connsiteY345" fmla="*/ 92241 h 506413"/>
              <a:gd name="connsiteX346" fmla="*/ 106914 w 392113"/>
              <a:gd name="connsiteY346" fmla="*/ 103518 h 506413"/>
              <a:gd name="connsiteX347" fmla="*/ 104169 w 392113"/>
              <a:gd name="connsiteY347" fmla="*/ 115373 h 506413"/>
              <a:gd name="connsiteX348" fmla="*/ 101568 w 392113"/>
              <a:gd name="connsiteY348" fmla="*/ 127662 h 506413"/>
              <a:gd name="connsiteX349" fmla="*/ 98968 w 392113"/>
              <a:gd name="connsiteY349" fmla="*/ 140819 h 506413"/>
              <a:gd name="connsiteX350" fmla="*/ 96078 w 392113"/>
              <a:gd name="connsiteY350" fmla="*/ 154120 h 506413"/>
              <a:gd name="connsiteX351" fmla="*/ 93622 w 392113"/>
              <a:gd name="connsiteY351" fmla="*/ 167710 h 506413"/>
              <a:gd name="connsiteX352" fmla="*/ 91021 w 392113"/>
              <a:gd name="connsiteY352" fmla="*/ 181590 h 506413"/>
              <a:gd name="connsiteX353" fmla="*/ 88565 w 392113"/>
              <a:gd name="connsiteY353" fmla="*/ 195324 h 506413"/>
              <a:gd name="connsiteX354" fmla="*/ 86109 w 392113"/>
              <a:gd name="connsiteY354" fmla="*/ 209059 h 506413"/>
              <a:gd name="connsiteX355" fmla="*/ 83942 w 392113"/>
              <a:gd name="connsiteY355" fmla="*/ 222505 h 506413"/>
              <a:gd name="connsiteX356" fmla="*/ 81630 w 392113"/>
              <a:gd name="connsiteY356" fmla="*/ 235806 h 506413"/>
              <a:gd name="connsiteX357" fmla="*/ 79608 w 392113"/>
              <a:gd name="connsiteY357" fmla="*/ 248674 h 506413"/>
              <a:gd name="connsiteX358" fmla="*/ 77585 w 392113"/>
              <a:gd name="connsiteY358" fmla="*/ 260963 h 506413"/>
              <a:gd name="connsiteX359" fmla="*/ 119050 w 392113"/>
              <a:gd name="connsiteY359" fmla="*/ 260963 h 506413"/>
              <a:gd name="connsiteX360" fmla="*/ 120784 w 392113"/>
              <a:gd name="connsiteY360" fmla="*/ 261252 h 506413"/>
              <a:gd name="connsiteX361" fmla="*/ 122229 w 392113"/>
              <a:gd name="connsiteY361" fmla="*/ 262264 h 506413"/>
              <a:gd name="connsiteX362" fmla="*/ 123095 w 392113"/>
              <a:gd name="connsiteY362" fmla="*/ 263565 h 506413"/>
              <a:gd name="connsiteX363" fmla="*/ 123529 w 392113"/>
              <a:gd name="connsiteY363" fmla="*/ 265300 h 506413"/>
              <a:gd name="connsiteX364" fmla="*/ 123095 w 392113"/>
              <a:gd name="connsiteY364" fmla="*/ 267180 h 506413"/>
              <a:gd name="connsiteX365" fmla="*/ 122229 w 392113"/>
              <a:gd name="connsiteY365" fmla="*/ 268481 h 506413"/>
              <a:gd name="connsiteX366" fmla="*/ 120784 w 392113"/>
              <a:gd name="connsiteY366" fmla="*/ 269493 h 506413"/>
              <a:gd name="connsiteX367" fmla="*/ 119050 w 392113"/>
              <a:gd name="connsiteY367" fmla="*/ 269782 h 506413"/>
              <a:gd name="connsiteX368" fmla="*/ 76285 w 392113"/>
              <a:gd name="connsiteY368" fmla="*/ 269782 h 506413"/>
              <a:gd name="connsiteX369" fmla="*/ 74840 w 392113"/>
              <a:gd name="connsiteY369" fmla="*/ 278601 h 506413"/>
              <a:gd name="connsiteX370" fmla="*/ 73684 w 392113"/>
              <a:gd name="connsiteY370" fmla="*/ 286842 h 506413"/>
              <a:gd name="connsiteX371" fmla="*/ 72384 w 392113"/>
              <a:gd name="connsiteY371" fmla="*/ 294649 h 506413"/>
              <a:gd name="connsiteX372" fmla="*/ 143756 w 392113"/>
              <a:gd name="connsiteY372" fmla="*/ 294649 h 506413"/>
              <a:gd name="connsiteX373" fmla="*/ 145634 w 392113"/>
              <a:gd name="connsiteY373" fmla="*/ 295083 h 506413"/>
              <a:gd name="connsiteX374" fmla="*/ 146934 w 392113"/>
              <a:gd name="connsiteY374" fmla="*/ 295950 h 506413"/>
              <a:gd name="connsiteX375" fmla="*/ 147946 w 392113"/>
              <a:gd name="connsiteY375" fmla="*/ 297396 h 506413"/>
              <a:gd name="connsiteX376" fmla="*/ 148235 w 392113"/>
              <a:gd name="connsiteY376" fmla="*/ 299131 h 506413"/>
              <a:gd name="connsiteX377" fmla="*/ 147946 w 392113"/>
              <a:gd name="connsiteY377" fmla="*/ 300722 h 506413"/>
              <a:gd name="connsiteX378" fmla="*/ 146934 w 392113"/>
              <a:gd name="connsiteY378" fmla="*/ 302167 h 506413"/>
              <a:gd name="connsiteX379" fmla="*/ 145634 w 392113"/>
              <a:gd name="connsiteY379" fmla="*/ 303179 h 506413"/>
              <a:gd name="connsiteX380" fmla="*/ 143756 w 392113"/>
              <a:gd name="connsiteY380" fmla="*/ 303469 h 506413"/>
              <a:gd name="connsiteX381" fmla="*/ 71083 w 392113"/>
              <a:gd name="connsiteY381" fmla="*/ 303469 h 506413"/>
              <a:gd name="connsiteX382" fmla="*/ 70217 w 392113"/>
              <a:gd name="connsiteY382" fmla="*/ 309396 h 506413"/>
              <a:gd name="connsiteX383" fmla="*/ 69494 w 392113"/>
              <a:gd name="connsiteY383" fmla="*/ 314601 h 506413"/>
              <a:gd name="connsiteX384" fmla="*/ 68772 w 392113"/>
              <a:gd name="connsiteY384" fmla="*/ 319083 h 506413"/>
              <a:gd name="connsiteX385" fmla="*/ 68194 w 392113"/>
              <a:gd name="connsiteY385" fmla="*/ 322986 h 506413"/>
              <a:gd name="connsiteX386" fmla="*/ 67760 w 392113"/>
              <a:gd name="connsiteY386" fmla="*/ 325878 h 506413"/>
              <a:gd name="connsiteX387" fmla="*/ 73251 w 392113"/>
              <a:gd name="connsiteY387" fmla="*/ 325300 h 506413"/>
              <a:gd name="connsiteX388" fmla="*/ 78596 w 392113"/>
              <a:gd name="connsiteY388" fmla="*/ 325155 h 506413"/>
              <a:gd name="connsiteX389" fmla="*/ 80330 w 392113"/>
              <a:gd name="connsiteY389" fmla="*/ 325444 h 506413"/>
              <a:gd name="connsiteX390" fmla="*/ 81630 w 392113"/>
              <a:gd name="connsiteY390" fmla="*/ 326456 h 506413"/>
              <a:gd name="connsiteX391" fmla="*/ 82642 w 392113"/>
              <a:gd name="connsiteY391" fmla="*/ 327902 h 506413"/>
              <a:gd name="connsiteX392" fmla="*/ 82931 w 392113"/>
              <a:gd name="connsiteY392" fmla="*/ 329637 h 506413"/>
              <a:gd name="connsiteX393" fmla="*/ 82642 w 392113"/>
              <a:gd name="connsiteY393" fmla="*/ 331227 h 506413"/>
              <a:gd name="connsiteX394" fmla="*/ 81630 w 392113"/>
              <a:gd name="connsiteY394" fmla="*/ 332673 h 506413"/>
              <a:gd name="connsiteX395" fmla="*/ 80330 w 392113"/>
              <a:gd name="connsiteY395" fmla="*/ 333541 h 506413"/>
              <a:gd name="connsiteX396" fmla="*/ 78596 w 392113"/>
              <a:gd name="connsiteY396" fmla="*/ 334119 h 506413"/>
              <a:gd name="connsiteX397" fmla="*/ 70361 w 392113"/>
              <a:gd name="connsiteY397" fmla="*/ 334553 h 506413"/>
              <a:gd name="connsiteX398" fmla="*/ 62559 w 392113"/>
              <a:gd name="connsiteY398" fmla="*/ 335854 h 506413"/>
              <a:gd name="connsiteX399" fmla="*/ 55046 w 392113"/>
              <a:gd name="connsiteY399" fmla="*/ 338023 h 506413"/>
              <a:gd name="connsiteX400" fmla="*/ 47967 w 392113"/>
              <a:gd name="connsiteY400" fmla="*/ 341203 h 506413"/>
              <a:gd name="connsiteX401" fmla="*/ 41321 w 392113"/>
              <a:gd name="connsiteY401" fmla="*/ 344818 h 506413"/>
              <a:gd name="connsiteX402" fmla="*/ 34964 w 392113"/>
              <a:gd name="connsiteY402" fmla="*/ 349300 h 506413"/>
              <a:gd name="connsiteX403" fmla="*/ 29329 w 392113"/>
              <a:gd name="connsiteY403" fmla="*/ 354360 h 506413"/>
              <a:gd name="connsiteX404" fmla="*/ 24128 w 392113"/>
              <a:gd name="connsiteY404" fmla="*/ 360143 h 506413"/>
              <a:gd name="connsiteX405" fmla="*/ 19649 w 392113"/>
              <a:gd name="connsiteY405" fmla="*/ 366360 h 506413"/>
              <a:gd name="connsiteX406" fmla="*/ 15893 w 392113"/>
              <a:gd name="connsiteY406" fmla="*/ 373155 h 506413"/>
              <a:gd name="connsiteX407" fmla="*/ 13003 w 392113"/>
              <a:gd name="connsiteY407" fmla="*/ 380239 h 506413"/>
              <a:gd name="connsiteX408" fmla="*/ 82786 w 392113"/>
              <a:gd name="connsiteY408" fmla="*/ 380239 h 506413"/>
              <a:gd name="connsiteX409" fmla="*/ 84375 w 392113"/>
              <a:gd name="connsiteY409" fmla="*/ 380528 h 506413"/>
              <a:gd name="connsiteX410" fmla="*/ 85820 w 392113"/>
              <a:gd name="connsiteY410" fmla="*/ 381396 h 506413"/>
              <a:gd name="connsiteX411" fmla="*/ 86831 w 392113"/>
              <a:gd name="connsiteY411" fmla="*/ 382986 h 506413"/>
              <a:gd name="connsiteX412" fmla="*/ 87265 w 392113"/>
              <a:gd name="connsiteY412" fmla="*/ 384721 h 506413"/>
              <a:gd name="connsiteX413" fmla="*/ 86831 w 392113"/>
              <a:gd name="connsiteY413" fmla="*/ 386311 h 506413"/>
              <a:gd name="connsiteX414" fmla="*/ 85820 w 392113"/>
              <a:gd name="connsiteY414" fmla="*/ 387757 h 506413"/>
              <a:gd name="connsiteX415" fmla="*/ 84375 w 392113"/>
              <a:gd name="connsiteY415" fmla="*/ 388625 h 506413"/>
              <a:gd name="connsiteX416" fmla="*/ 82786 w 392113"/>
              <a:gd name="connsiteY416" fmla="*/ 388914 h 506413"/>
              <a:gd name="connsiteX417" fmla="*/ 10258 w 392113"/>
              <a:gd name="connsiteY417" fmla="*/ 388914 h 506413"/>
              <a:gd name="connsiteX418" fmla="*/ 9247 w 392113"/>
              <a:gd name="connsiteY418" fmla="*/ 396432 h 506413"/>
              <a:gd name="connsiteX419" fmla="*/ 8813 w 392113"/>
              <a:gd name="connsiteY419" fmla="*/ 403805 h 506413"/>
              <a:gd name="connsiteX420" fmla="*/ 9247 w 392113"/>
              <a:gd name="connsiteY420" fmla="*/ 411902 h 506413"/>
              <a:gd name="connsiteX421" fmla="*/ 10692 w 392113"/>
              <a:gd name="connsiteY421" fmla="*/ 419853 h 506413"/>
              <a:gd name="connsiteX422" fmla="*/ 12859 w 392113"/>
              <a:gd name="connsiteY422" fmla="*/ 427372 h 506413"/>
              <a:gd name="connsiteX423" fmla="*/ 15893 w 392113"/>
              <a:gd name="connsiteY423" fmla="*/ 434456 h 506413"/>
              <a:gd name="connsiteX424" fmla="*/ 19649 w 392113"/>
              <a:gd name="connsiteY424" fmla="*/ 441251 h 506413"/>
              <a:gd name="connsiteX425" fmla="*/ 24128 w 392113"/>
              <a:gd name="connsiteY425" fmla="*/ 447468 h 506413"/>
              <a:gd name="connsiteX426" fmla="*/ 29329 w 392113"/>
              <a:gd name="connsiteY426" fmla="*/ 453106 h 506413"/>
              <a:gd name="connsiteX427" fmla="*/ 34964 w 392113"/>
              <a:gd name="connsiteY427" fmla="*/ 458311 h 506413"/>
              <a:gd name="connsiteX428" fmla="*/ 41176 w 392113"/>
              <a:gd name="connsiteY428" fmla="*/ 462793 h 506413"/>
              <a:gd name="connsiteX429" fmla="*/ 47967 w 392113"/>
              <a:gd name="connsiteY429" fmla="*/ 466552 h 506413"/>
              <a:gd name="connsiteX430" fmla="*/ 55046 w 392113"/>
              <a:gd name="connsiteY430" fmla="*/ 469588 h 506413"/>
              <a:gd name="connsiteX431" fmla="*/ 62559 w 392113"/>
              <a:gd name="connsiteY431" fmla="*/ 471757 h 506413"/>
              <a:gd name="connsiteX432" fmla="*/ 70361 w 392113"/>
              <a:gd name="connsiteY432" fmla="*/ 473203 h 506413"/>
              <a:gd name="connsiteX433" fmla="*/ 78596 w 392113"/>
              <a:gd name="connsiteY433" fmla="*/ 473636 h 506413"/>
              <a:gd name="connsiteX434" fmla="*/ 80330 w 392113"/>
              <a:gd name="connsiteY434" fmla="*/ 473925 h 506413"/>
              <a:gd name="connsiteX435" fmla="*/ 81630 w 392113"/>
              <a:gd name="connsiteY435" fmla="*/ 475082 h 506413"/>
              <a:gd name="connsiteX436" fmla="*/ 82642 w 392113"/>
              <a:gd name="connsiteY436" fmla="*/ 476383 h 506413"/>
              <a:gd name="connsiteX437" fmla="*/ 82931 w 392113"/>
              <a:gd name="connsiteY437" fmla="*/ 478118 h 506413"/>
              <a:gd name="connsiteX438" fmla="*/ 82642 w 392113"/>
              <a:gd name="connsiteY438" fmla="*/ 479853 h 506413"/>
              <a:gd name="connsiteX439" fmla="*/ 81630 w 392113"/>
              <a:gd name="connsiteY439" fmla="*/ 481154 h 506413"/>
              <a:gd name="connsiteX440" fmla="*/ 80330 w 392113"/>
              <a:gd name="connsiteY440" fmla="*/ 482166 h 506413"/>
              <a:gd name="connsiteX441" fmla="*/ 78596 w 392113"/>
              <a:gd name="connsiteY441" fmla="*/ 482600 h 506413"/>
              <a:gd name="connsiteX442" fmla="*/ 69928 w 392113"/>
              <a:gd name="connsiteY442" fmla="*/ 482166 h 506413"/>
              <a:gd name="connsiteX443" fmla="*/ 61692 w 392113"/>
              <a:gd name="connsiteY443" fmla="*/ 480721 h 506413"/>
              <a:gd name="connsiteX444" fmla="*/ 53746 w 392113"/>
              <a:gd name="connsiteY444" fmla="*/ 478407 h 506413"/>
              <a:gd name="connsiteX445" fmla="*/ 46089 w 392113"/>
              <a:gd name="connsiteY445" fmla="*/ 475516 h 506413"/>
              <a:gd name="connsiteX446" fmla="*/ 38865 w 392113"/>
              <a:gd name="connsiteY446" fmla="*/ 471757 h 506413"/>
              <a:gd name="connsiteX447" fmla="*/ 32219 w 392113"/>
              <a:gd name="connsiteY447" fmla="*/ 467275 h 506413"/>
              <a:gd name="connsiteX448" fmla="*/ 25862 w 392113"/>
              <a:gd name="connsiteY448" fmla="*/ 462215 h 506413"/>
              <a:gd name="connsiteX449" fmla="*/ 20227 w 392113"/>
              <a:gd name="connsiteY449" fmla="*/ 456576 h 506413"/>
              <a:gd name="connsiteX450" fmla="*/ 15170 w 392113"/>
              <a:gd name="connsiteY450" fmla="*/ 450215 h 506413"/>
              <a:gd name="connsiteX451" fmla="*/ 10692 w 392113"/>
              <a:gd name="connsiteY451" fmla="*/ 443564 h 506413"/>
              <a:gd name="connsiteX452" fmla="*/ 6935 w 392113"/>
              <a:gd name="connsiteY452" fmla="*/ 436335 h 506413"/>
              <a:gd name="connsiteX453" fmla="*/ 4046 w 392113"/>
              <a:gd name="connsiteY453" fmla="*/ 428673 h 506413"/>
              <a:gd name="connsiteX454" fmla="*/ 1734 w 392113"/>
              <a:gd name="connsiteY454" fmla="*/ 420721 h 506413"/>
              <a:gd name="connsiteX455" fmla="*/ 434 w 392113"/>
              <a:gd name="connsiteY455" fmla="*/ 412480 h 506413"/>
              <a:gd name="connsiteX456" fmla="*/ 0 w 392113"/>
              <a:gd name="connsiteY456" fmla="*/ 403805 h 506413"/>
              <a:gd name="connsiteX457" fmla="*/ 289 w 392113"/>
              <a:gd name="connsiteY457" fmla="*/ 395420 h 506413"/>
              <a:gd name="connsiteX458" fmla="*/ 1734 w 392113"/>
              <a:gd name="connsiteY458" fmla="*/ 387468 h 506413"/>
              <a:gd name="connsiteX459" fmla="*/ 3757 w 392113"/>
              <a:gd name="connsiteY459" fmla="*/ 379661 h 506413"/>
              <a:gd name="connsiteX460" fmla="*/ 6646 w 392113"/>
              <a:gd name="connsiteY460" fmla="*/ 372287 h 506413"/>
              <a:gd name="connsiteX461" fmla="*/ 9969 w 392113"/>
              <a:gd name="connsiteY461" fmla="*/ 365203 h 506413"/>
              <a:gd name="connsiteX462" fmla="*/ 14304 w 392113"/>
              <a:gd name="connsiteY462" fmla="*/ 358553 h 506413"/>
              <a:gd name="connsiteX463" fmla="*/ 19071 w 392113"/>
              <a:gd name="connsiteY463" fmla="*/ 352480 h 506413"/>
              <a:gd name="connsiteX464" fmla="*/ 24561 w 392113"/>
              <a:gd name="connsiteY464" fmla="*/ 346697 h 506413"/>
              <a:gd name="connsiteX465" fmla="*/ 30485 w 392113"/>
              <a:gd name="connsiteY465" fmla="*/ 341637 h 506413"/>
              <a:gd name="connsiteX466" fmla="*/ 36842 w 392113"/>
              <a:gd name="connsiteY466" fmla="*/ 337155 h 506413"/>
              <a:gd name="connsiteX467" fmla="*/ 43777 w 392113"/>
              <a:gd name="connsiteY467" fmla="*/ 333251 h 506413"/>
              <a:gd name="connsiteX468" fmla="*/ 51001 w 392113"/>
              <a:gd name="connsiteY468" fmla="*/ 330215 h 506413"/>
              <a:gd name="connsiteX469" fmla="*/ 58514 w 392113"/>
              <a:gd name="connsiteY469" fmla="*/ 327758 h 506413"/>
              <a:gd name="connsiteX470" fmla="*/ 58803 w 392113"/>
              <a:gd name="connsiteY470" fmla="*/ 325878 h 506413"/>
              <a:gd name="connsiteX471" fmla="*/ 59381 w 392113"/>
              <a:gd name="connsiteY471" fmla="*/ 322986 h 506413"/>
              <a:gd name="connsiteX472" fmla="*/ 59814 w 392113"/>
              <a:gd name="connsiteY472" fmla="*/ 319083 h 506413"/>
              <a:gd name="connsiteX473" fmla="*/ 60536 w 392113"/>
              <a:gd name="connsiteY473" fmla="*/ 314312 h 506413"/>
              <a:gd name="connsiteX474" fmla="*/ 61259 w 392113"/>
              <a:gd name="connsiteY474" fmla="*/ 308818 h 506413"/>
              <a:gd name="connsiteX475" fmla="*/ 62270 w 392113"/>
              <a:gd name="connsiteY475" fmla="*/ 302456 h 506413"/>
              <a:gd name="connsiteX476" fmla="*/ 63282 w 392113"/>
              <a:gd name="connsiteY476" fmla="*/ 295372 h 506413"/>
              <a:gd name="connsiteX477" fmla="*/ 64582 w 392113"/>
              <a:gd name="connsiteY477" fmla="*/ 287565 h 506413"/>
              <a:gd name="connsiteX478" fmla="*/ 65738 w 392113"/>
              <a:gd name="connsiteY478" fmla="*/ 279179 h 506413"/>
              <a:gd name="connsiteX479" fmla="*/ 67182 w 392113"/>
              <a:gd name="connsiteY479" fmla="*/ 270216 h 506413"/>
              <a:gd name="connsiteX480" fmla="*/ 68772 w 392113"/>
              <a:gd name="connsiteY480" fmla="*/ 260818 h 506413"/>
              <a:gd name="connsiteX481" fmla="*/ 70217 w 392113"/>
              <a:gd name="connsiteY481" fmla="*/ 251131 h 506413"/>
              <a:gd name="connsiteX482" fmla="*/ 71806 w 392113"/>
              <a:gd name="connsiteY482" fmla="*/ 240866 h 506413"/>
              <a:gd name="connsiteX483" fmla="*/ 73684 w 392113"/>
              <a:gd name="connsiteY483" fmla="*/ 230457 h 506413"/>
              <a:gd name="connsiteX484" fmla="*/ 75273 w 392113"/>
              <a:gd name="connsiteY484" fmla="*/ 219613 h 506413"/>
              <a:gd name="connsiteX485" fmla="*/ 77151 w 392113"/>
              <a:gd name="connsiteY485" fmla="*/ 208626 h 506413"/>
              <a:gd name="connsiteX486" fmla="*/ 79174 w 392113"/>
              <a:gd name="connsiteY486" fmla="*/ 197638 h 506413"/>
              <a:gd name="connsiteX487" fmla="*/ 81197 w 392113"/>
              <a:gd name="connsiteY487" fmla="*/ 186505 h 506413"/>
              <a:gd name="connsiteX488" fmla="*/ 83220 w 392113"/>
              <a:gd name="connsiteY488" fmla="*/ 175228 h 506413"/>
              <a:gd name="connsiteX489" fmla="*/ 85242 w 392113"/>
              <a:gd name="connsiteY489" fmla="*/ 164096 h 506413"/>
              <a:gd name="connsiteX490" fmla="*/ 87409 w 392113"/>
              <a:gd name="connsiteY490" fmla="*/ 153108 h 506413"/>
              <a:gd name="connsiteX491" fmla="*/ 89577 w 392113"/>
              <a:gd name="connsiteY491" fmla="*/ 142264 h 506413"/>
              <a:gd name="connsiteX492" fmla="*/ 91599 w 392113"/>
              <a:gd name="connsiteY492" fmla="*/ 131566 h 506413"/>
              <a:gd name="connsiteX493" fmla="*/ 93766 w 392113"/>
              <a:gd name="connsiteY493" fmla="*/ 121301 h 506413"/>
              <a:gd name="connsiteX494" fmla="*/ 95934 w 392113"/>
              <a:gd name="connsiteY494" fmla="*/ 111180 h 506413"/>
              <a:gd name="connsiteX495" fmla="*/ 98245 w 392113"/>
              <a:gd name="connsiteY495" fmla="*/ 101638 h 506413"/>
              <a:gd name="connsiteX496" fmla="*/ 100412 w 392113"/>
              <a:gd name="connsiteY496" fmla="*/ 92385 h 506413"/>
              <a:gd name="connsiteX497" fmla="*/ 102580 w 392113"/>
              <a:gd name="connsiteY497" fmla="*/ 83710 h 506413"/>
              <a:gd name="connsiteX498" fmla="*/ 104747 w 392113"/>
              <a:gd name="connsiteY498" fmla="*/ 75759 h 506413"/>
              <a:gd name="connsiteX499" fmla="*/ 107058 w 392113"/>
              <a:gd name="connsiteY499" fmla="*/ 68385 h 506413"/>
              <a:gd name="connsiteX500" fmla="*/ 109226 w 392113"/>
              <a:gd name="connsiteY500" fmla="*/ 61590 h 506413"/>
              <a:gd name="connsiteX501" fmla="*/ 112404 w 392113"/>
              <a:gd name="connsiteY501" fmla="*/ 53060 h 506413"/>
              <a:gd name="connsiteX502" fmla="*/ 116160 w 392113"/>
              <a:gd name="connsiteY502" fmla="*/ 45108 h 506413"/>
              <a:gd name="connsiteX503" fmla="*/ 120495 w 392113"/>
              <a:gd name="connsiteY503" fmla="*/ 37879 h 506413"/>
              <a:gd name="connsiteX504" fmla="*/ 125407 w 392113"/>
              <a:gd name="connsiteY504" fmla="*/ 31084 h 506413"/>
              <a:gd name="connsiteX505" fmla="*/ 130753 w 392113"/>
              <a:gd name="connsiteY505" fmla="*/ 25012 h 506413"/>
              <a:gd name="connsiteX506" fmla="*/ 136676 w 392113"/>
              <a:gd name="connsiteY506" fmla="*/ 19663 h 506413"/>
              <a:gd name="connsiteX507" fmla="*/ 143178 w 392113"/>
              <a:gd name="connsiteY507" fmla="*/ 14892 h 506413"/>
              <a:gd name="connsiteX508" fmla="*/ 149390 w 392113"/>
              <a:gd name="connsiteY508" fmla="*/ 10843 h 506413"/>
              <a:gd name="connsiteX509" fmla="*/ 156181 w 392113"/>
              <a:gd name="connsiteY509" fmla="*/ 7663 h 506413"/>
              <a:gd name="connsiteX510" fmla="*/ 163405 w 392113"/>
              <a:gd name="connsiteY510" fmla="*/ 4916 h 506413"/>
              <a:gd name="connsiteX511" fmla="*/ 171062 w 392113"/>
              <a:gd name="connsiteY511" fmla="*/ 2747 h 506413"/>
              <a:gd name="connsiteX512" fmla="*/ 178864 w 392113"/>
              <a:gd name="connsiteY512" fmla="*/ 1301 h 506413"/>
              <a:gd name="connsiteX513" fmla="*/ 187244 w 392113"/>
              <a:gd name="connsiteY513" fmla="*/ 289 h 50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</a:cxnLst>
            <a:rect l="l" t="t" r="r" b="b"/>
            <a:pathLst>
              <a:path w="392113" h="506413">
                <a:moveTo>
                  <a:pt x="309302" y="441325"/>
                </a:moveTo>
                <a:lnTo>
                  <a:pt x="313768" y="441904"/>
                </a:lnTo>
                <a:lnTo>
                  <a:pt x="318523" y="443205"/>
                </a:lnTo>
                <a:lnTo>
                  <a:pt x="323277" y="445375"/>
                </a:lnTo>
                <a:lnTo>
                  <a:pt x="324574" y="446677"/>
                </a:lnTo>
                <a:lnTo>
                  <a:pt x="325294" y="448123"/>
                </a:lnTo>
                <a:lnTo>
                  <a:pt x="325438" y="449859"/>
                </a:lnTo>
                <a:lnTo>
                  <a:pt x="324862" y="451450"/>
                </a:lnTo>
                <a:lnTo>
                  <a:pt x="323709" y="452752"/>
                </a:lnTo>
                <a:lnTo>
                  <a:pt x="322269" y="453620"/>
                </a:lnTo>
                <a:lnTo>
                  <a:pt x="320540" y="453764"/>
                </a:lnTo>
                <a:lnTo>
                  <a:pt x="318811" y="453041"/>
                </a:lnTo>
                <a:lnTo>
                  <a:pt x="315065" y="451305"/>
                </a:lnTo>
                <a:lnTo>
                  <a:pt x="311175" y="450437"/>
                </a:lnTo>
                <a:lnTo>
                  <a:pt x="307284" y="450293"/>
                </a:lnTo>
                <a:lnTo>
                  <a:pt x="303827" y="450727"/>
                </a:lnTo>
                <a:lnTo>
                  <a:pt x="300513" y="451884"/>
                </a:lnTo>
                <a:lnTo>
                  <a:pt x="297487" y="453186"/>
                </a:lnTo>
                <a:lnTo>
                  <a:pt x="294606" y="454921"/>
                </a:lnTo>
                <a:lnTo>
                  <a:pt x="292156" y="456802"/>
                </a:lnTo>
                <a:lnTo>
                  <a:pt x="289995" y="458682"/>
                </a:lnTo>
                <a:lnTo>
                  <a:pt x="288266" y="460128"/>
                </a:lnTo>
                <a:lnTo>
                  <a:pt x="286970" y="461719"/>
                </a:lnTo>
                <a:lnTo>
                  <a:pt x="285961" y="462732"/>
                </a:lnTo>
                <a:lnTo>
                  <a:pt x="285673" y="463166"/>
                </a:lnTo>
                <a:lnTo>
                  <a:pt x="285529" y="463310"/>
                </a:lnTo>
                <a:lnTo>
                  <a:pt x="279189" y="470253"/>
                </a:lnTo>
                <a:lnTo>
                  <a:pt x="272130" y="476762"/>
                </a:lnTo>
                <a:lnTo>
                  <a:pt x="264782" y="482692"/>
                </a:lnTo>
                <a:lnTo>
                  <a:pt x="256857" y="488188"/>
                </a:lnTo>
                <a:lnTo>
                  <a:pt x="248357" y="492817"/>
                </a:lnTo>
                <a:lnTo>
                  <a:pt x="239568" y="496867"/>
                </a:lnTo>
                <a:lnTo>
                  <a:pt x="230347" y="500338"/>
                </a:lnTo>
                <a:lnTo>
                  <a:pt x="221126" y="502942"/>
                </a:lnTo>
                <a:lnTo>
                  <a:pt x="211617" y="504967"/>
                </a:lnTo>
                <a:lnTo>
                  <a:pt x="201964" y="505979"/>
                </a:lnTo>
                <a:lnTo>
                  <a:pt x="193319" y="506413"/>
                </a:lnTo>
                <a:lnTo>
                  <a:pt x="183522" y="505979"/>
                </a:lnTo>
                <a:lnTo>
                  <a:pt x="174013" y="504677"/>
                </a:lnTo>
                <a:lnTo>
                  <a:pt x="164648" y="502508"/>
                </a:lnTo>
                <a:lnTo>
                  <a:pt x="155427" y="499181"/>
                </a:lnTo>
                <a:lnTo>
                  <a:pt x="146494" y="495420"/>
                </a:lnTo>
                <a:lnTo>
                  <a:pt x="137849" y="490647"/>
                </a:lnTo>
                <a:lnTo>
                  <a:pt x="129637" y="484862"/>
                </a:lnTo>
                <a:lnTo>
                  <a:pt x="121569" y="478498"/>
                </a:lnTo>
                <a:lnTo>
                  <a:pt x="114077" y="471266"/>
                </a:lnTo>
                <a:lnTo>
                  <a:pt x="106873" y="463310"/>
                </a:lnTo>
                <a:lnTo>
                  <a:pt x="106729" y="463166"/>
                </a:lnTo>
                <a:lnTo>
                  <a:pt x="106441" y="462732"/>
                </a:lnTo>
                <a:lnTo>
                  <a:pt x="105432" y="461719"/>
                </a:lnTo>
                <a:lnTo>
                  <a:pt x="104135" y="460128"/>
                </a:lnTo>
                <a:lnTo>
                  <a:pt x="102406" y="458682"/>
                </a:lnTo>
                <a:lnTo>
                  <a:pt x="100101" y="456802"/>
                </a:lnTo>
                <a:lnTo>
                  <a:pt x="97652" y="454921"/>
                </a:lnTo>
                <a:lnTo>
                  <a:pt x="94914" y="453186"/>
                </a:lnTo>
                <a:lnTo>
                  <a:pt x="91745" y="451884"/>
                </a:lnTo>
                <a:lnTo>
                  <a:pt x="88431" y="450727"/>
                </a:lnTo>
                <a:lnTo>
                  <a:pt x="84829" y="450293"/>
                </a:lnTo>
                <a:lnTo>
                  <a:pt x="81227" y="450437"/>
                </a:lnTo>
                <a:lnTo>
                  <a:pt x="77193" y="451305"/>
                </a:lnTo>
                <a:lnTo>
                  <a:pt x="73303" y="453041"/>
                </a:lnTo>
                <a:lnTo>
                  <a:pt x="71718" y="453764"/>
                </a:lnTo>
                <a:lnTo>
                  <a:pt x="69989" y="453620"/>
                </a:lnTo>
                <a:lnTo>
                  <a:pt x="68404" y="452752"/>
                </a:lnTo>
                <a:lnTo>
                  <a:pt x="67396" y="451450"/>
                </a:lnTo>
                <a:lnTo>
                  <a:pt x="66675" y="449859"/>
                </a:lnTo>
                <a:lnTo>
                  <a:pt x="66963" y="448123"/>
                </a:lnTo>
                <a:lnTo>
                  <a:pt x="67684" y="446677"/>
                </a:lnTo>
                <a:lnTo>
                  <a:pt x="68836" y="445375"/>
                </a:lnTo>
                <a:lnTo>
                  <a:pt x="73591" y="443205"/>
                </a:lnTo>
                <a:lnTo>
                  <a:pt x="78346" y="441904"/>
                </a:lnTo>
                <a:lnTo>
                  <a:pt x="82956" y="441470"/>
                </a:lnTo>
                <a:lnTo>
                  <a:pt x="87422" y="441614"/>
                </a:lnTo>
                <a:lnTo>
                  <a:pt x="91601" y="442627"/>
                </a:lnTo>
                <a:lnTo>
                  <a:pt x="95779" y="443929"/>
                </a:lnTo>
                <a:lnTo>
                  <a:pt x="99669" y="445809"/>
                </a:lnTo>
                <a:lnTo>
                  <a:pt x="103127" y="447979"/>
                </a:lnTo>
                <a:lnTo>
                  <a:pt x="106441" y="450293"/>
                </a:lnTo>
                <a:lnTo>
                  <a:pt x="109178" y="452752"/>
                </a:lnTo>
                <a:lnTo>
                  <a:pt x="111627" y="455211"/>
                </a:lnTo>
                <a:lnTo>
                  <a:pt x="113644" y="457525"/>
                </a:lnTo>
                <a:lnTo>
                  <a:pt x="120272" y="465046"/>
                </a:lnTo>
                <a:lnTo>
                  <a:pt x="127188" y="471555"/>
                </a:lnTo>
                <a:lnTo>
                  <a:pt x="134392" y="477485"/>
                </a:lnTo>
                <a:lnTo>
                  <a:pt x="141884" y="482692"/>
                </a:lnTo>
                <a:lnTo>
                  <a:pt x="149808" y="487031"/>
                </a:lnTo>
                <a:lnTo>
                  <a:pt x="157876" y="490792"/>
                </a:lnTo>
                <a:lnTo>
                  <a:pt x="166089" y="493685"/>
                </a:lnTo>
                <a:lnTo>
                  <a:pt x="174733" y="495710"/>
                </a:lnTo>
                <a:lnTo>
                  <a:pt x="183378" y="497012"/>
                </a:lnTo>
                <a:lnTo>
                  <a:pt x="192311" y="497590"/>
                </a:lnTo>
                <a:lnTo>
                  <a:pt x="201099" y="497156"/>
                </a:lnTo>
                <a:lnTo>
                  <a:pt x="210032" y="496144"/>
                </a:lnTo>
                <a:lnTo>
                  <a:pt x="218821" y="494263"/>
                </a:lnTo>
                <a:lnTo>
                  <a:pt x="227466" y="491804"/>
                </a:lnTo>
                <a:lnTo>
                  <a:pt x="235822" y="488622"/>
                </a:lnTo>
                <a:lnTo>
                  <a:pt x="244179" y="484862"/>
                </a:lnTo>
                <a:lnTo>
                  <a:pt x="251959" y="480378"/>
                </a:lnTo>
                <a:lnTo>
                  <a:pt x="259451" y="475460"/>
                </a:lnTo>
                <a:lnTo>
                  <a:pt x="266511" y="470108"/>
                </a:lnTo>
                <a:lnTo>
                  <a:pt x="272850" y="464034"/>
                </a:lnTo>
                <a:lnTo>
                  <a:pt x="278757" y="457525"/>
                </a:lnTo>
                <a:lnTo>
                  <a:pt x="280774" y="455211"/>
                </a:lnTo>
                <a:lnTo>
                  <a:pt x="283224" y="452752"/>
                </a:lnTo>
                <a:lnTo>
                  <a:pt x="285961" y="450293"/>
                </a:lnTo>
                <a:lnTo>
                  <a:pt x="289131" y="447979"/>
                </a:lnTo>
                <a:lnTo>
                  <a:pt x="292733" y="445809"/>
                </a:lnTo>
                <a:lnTo>
                  <a:pt x="296479" y="443929"/>
                </a:lnTo>
                <a:lnTo>
                  <a:pt x="300513" y="442627"/>
                </a:lnTo>
                <a:lnTo>
                  <a:pt x="304835" y="441614"/>
                </a:lnTo>
                <a:close/>
                <a:moveTo>
                  <a:pt x="181418" y="41275"/>
                </a:moveTo>
                <a:lnTo>
                  <a:pt x="183002" y="41563"/>
                </a:lnTo>
                <a:lnTo>
                  <a:pt x="184442" y="42426"/>
                </a:lnTo>
                <a:lnTo>
                  <a:pt x="185450" y="44007"/>
                </a:lnTo>
                <a:lnTo>
                  <a:pt x="185738" y="45733"/>
                </a:lnTo>
                <a:lnTo>
                  <a:pt x="185450" y="47459"/>
                </a:lnTo>
                <a:lnTo>
                  <a:pt x="184442" y="48753"/>
                </a:lnTo>
                <a:lnTo>
                  <a:pt x="183146" y="49760"/>
                </a:lnTo>
                <a:lnTo>
                  <a:pt x="176666" y="52924"/>
                </a:lnTo>
                <a:lnTo>
                  <a:pt x="170762" y="56806"/>
                </a:lnTo>
                <a:lnTo>
                  <a:pt x="165290" y="61265"/>
                </a:lnTo>
                <a:lnTo>
                  <a:pt x="160394" y="66298"/>
                </a:lnTo>
                <a:lnTo>
                  <a:pt x="156074" y="71906"/>
                </a:lnTo>
                <a:lnTo>
                  <a:pt x="152042" y="78234"/>
                </a:lnTo>
                <a:lnTo>
                  <a:pt x="148730" y="85137"/>
                </a:lnTo>
                <a:lnTo>
                  <a:pt x="145850" y="92615"/>
                </a:lnTo>
                <a:lnTo>
                  <a:pt x="143690" y="99374"/>
                </a:lnTo>
                <a:lnTo>
                  <a:pt x="141386" y="106996"/>
                </a:lnTo>
                <a:lnTo>
                  <a:pt x="139226" y="115625"/>
                </a:lnTo>
                <a:lnTo>
                  <a:pt x="136778" y="125260"/>
                </a:lnTo>
                <a:lnTo>
                  <a:pt x="134330" y="135902"/>
                </a:lnTo>
                <a:lnTo>
                  <a:pt x="131882" y="147550"/>
                </a:lnTo>
                <a:lnTo>
                  <a:pt x="129146" y="159918"/>
                </a:lnTo>
                <a:lnTo>
                  <a:pt x="128570" y="161356"/>
                </a:lnTo>
                <a:lnTo>
                  <a:pt x="127706" y="162506"/>
                </a:lnTo>
                <a:lnTo>
                  <a:pt x="126266" y="163226"/>
                </a:lnTo>
                <a:lnTo>
                  <a:pt x="124970" y="163513"/>
                </a:lnTo>
                <a:lnTo>
                  <a:pt x="123962" y="163369"/>
                </a:lnTo>
                <a:lnTo>
                  <a:pt x="122522" y="162794"/>
                </a:lnTo>
                <a:lnTo>
                  <a:pt x="121226" y="161500"/>
                </a:lnTo>
                <a:lnTo>
                  <a:pt x="120650" y="159918"/>
                </a:lnTo>
                <a:lnTo>
                  <a:pt x="120650" y="158192"/>
                </a:lnTo>
                <a:lnTo>
                  <a:pt x="123242" y="145537"/>
                </a:lnTo>
                <a:lnTo>
                  <a:pt x="125690" y="133888"/>
                </a:lnTo>
                <a:lnTo>
                  <a:pt x="128282" y="123103"/>
                </a:lnTo>
                <a:lnTo>
                  <a:pt x="130586" y="113324"/>
                </a:lnTo>
                <a:lnTo>
                  <a:pt x="132890" y="104551"/>
                </a:lnTo>
                <a:lnTo>
                  <a:pt x="135194" y="96785"/>
                </a:lnTo>
                <a:lnTo>
                  <a:pt x="137354" y="89883"/>
                </a:lnTo>
                <a:lnTo>
                  <a:pt x="140234" y="82405"/>
                </a:lnTo>
                <a:lnTo>
                  <a:pt x="143690" y="75358"/>
                </a:lnTo>
                <a:lnTo>
                  <a:pt x="147290" y="68886"/>
                </a:lnTo>
                <a:lnTo>
                  <a:pt x="151610" y="62990"/>
                </a:lnTo>
                <a:lnTo>
                  <a:pt x="156362" y="57669"/>
                </a:lnTo>
                <a:lnTo>
                  <a:pt x="161402" y="52780"/>
                </a:lnTo>
                <a:lnTo>
                  <a:pt x="167162" y="48466"/>
                </a:lnTo>
                <a:lnTo>
                  <a:pt x="173066" y="44726"/>
                </a:lnTo>
                <a:lnTo>
                  <a:pt x="179546" y="41706"/>
                </a:lnTo>
                <a:close/>
                <a:moveTo>
                  <a:pt x="195768" y="0"/>
                </a:moveTo>
                <a:lnTo>
                  <a:pt x="195912" y="0"/>
                </a:lnTo>
                <a:lnTo>
                  <a:pt x="204581" y="289"/>
                </a:lnTo>
                <a:lnTo>
                  <a:pt x="212961" y="1301"/>
                </a:lnTo>
                <a:lnTo>
                  <a:pt x="220762" y="2747"/>
                </a:lnTo>
                <a:lnTo>
                  <a:pt x="228275" y="4916"/>
                </a:lnTo>
                <a:lnTo>
                  <a:pt x="235499" y="7663"/>
                </a:lnTo>
                <a:lnTo>
                  <a:pt x="242290" y="10843"/>
                </a:lnTo>
                <a:lnTo>
                  <a:pt x="248791" y="14892"/>
                </a:lnTo>
                <a:lnTo>
                  <a:pt x="255148" y="19663"/>
                </a:lnTo>
                <a:lnTo>
                  <a:pt x="261072" y="25012"/>
                </a:lnTo>
                <a:lnTo>
                  <a:pt x="266417" y="31084"/>
                </a:lnTo>
                <a:lnTo>
                  <a:pt x="271330" y="37879"/>
                </a:lnTo>
                <a:lnTo>
                  <a:pt x="275664" y="45108"/>
                </a:lnTo>
                <a:lnTo>
                  <a:pt x="279420" y="53060"/>
                </a:lnTo>
                <a:lnTo>
                  <a:pt x="282743" y="61590"/>
                </a:lnTo>
                <a:lnTo>
                  <a:pt x="284911" y="68385"/>
                </a:lnTo>
                <a:lnTo>
                  <a:pt x="287078" y="75759"/>
                </a:lnTo>
                <a:lnTo>
                  <a:pt x="289100" y="83710"/>
                </a:lnTo>
                <a:lnTo>
                  <a:pt x="291268" y="92385"/>
                </a:lnTo>
                <a:lnTo>
                  <a:pt x="293579" y="101494"/>
                </a:lnTo>
                <a:lnTo>
                  <a:pt x="295746" y="111180"/>
                </a:lnTo>
                <a:lnTo>
                  <a:pt x="297914" y="121301"/>
                </a:lnTo>
                <a:lnTo>
                  <a:pt x="300081" y="131566"/>
                </a:lnTo>
                <a:lnTo>
                  <a:pt x="302248" y="142264"/>
                </a:lnTo>
                <a:lnTo>
                  <a:pt x="304415" y="152963"/>
                </a:lnTo>
                <a:lnTo>
                  <a:pt x="306582" y="163951"/>
                </a:lnTo>
                <a:lnTo>
                  <a:pt x="308605" y="175228"/>
                </a:lnTo>
                <a:lnTo>
                  <a:pt x="310772" y="186361"/>
                </a:lnTo>
                <a:lnTo>
                  <a:pt x="312650" y="197493"/>
                </a:lnTo>
                <a:lnTo>
                  <a:pt x="314529" y="208481"/>
                </a:lnTo>
                <a:lnTo>
                  <a:pt x="316407" y="219469"/>
                </a:lnTo>
                <a:lnTo>
                  <a:pt x="318285" y="230168"/>
                </a:lnTo>
                <a:lnTo>
                  <a:pt x="320019" y="240722"/>
                </a:lnTo>
                <a:lnTo>
                  <a:pt x="321464" y="250987"/>
                </a:lnTo>
                <a:lnTo>
                  <a:pt x="323197" y="260674"/>
                </a:lnTo>
                <a:lnTo>
                  <a:pt x="324642" y="270071"/>
                </a:lnTo>
                <a:lnTo>
                  <a:pt x="325942" y="279035"/>
                </a:lnTo>
                <a:lnTo>
                  <a:pt x="327243" y="287276"/>
                </a:lnTo>
                <a:lnTo>
                  <a:pt x="328398" y="295228"/>
                </a:lnTo>
                <a:lnTo>
                  <a:pt x="329554" y="302312"/>
                </a:lnTo>
                <a:lnTo>
                  <a:pt x="330421" y="308673"/>
                </a:lnTo>
                <a:lnTo>
                  <a:pt x="331288" y="314167"/>
                </a:lnTo>
                <a:lnTo>
                  <a:pt x="332010" y="318938"/>
                </a:lnTo>
                <a:lnTo>
                  <a:pt x="332444" y="322842"/>
                </a:lnTo>
                <a:lnTo>
                  <a:pt x="332877" y="325733"/>
                </a:lnTo>
                <a:lnTo>
                  <a:pt x="333166" y="327758"/>
                </a:lnTo>
                <a:lnTo>
                  <a:pt x="340824" y="330071"/>
                </a:lnTo>
                <a:lnTo>
                  <a:pt x="348192" y="333251"/>
                </a:lnTo>
                <a:lnTo>
                  <a:pt x="354982" y="337155"/>
                </a:lnTo>
                <a:lnTo>
                  <a:pt x="361484" y="341637"/>
                </a:lnTo>
                <a:lnTo>
                  <a:pt x="367408" y="346697"/>
                </a:lnTo>
                <a:lnTo>
                  <a:pt x="372898" y="352336"/>
                </a:lnTo>
                <a:lnTo>
                  <a:pt x="377665" y="358408"/>
                </a:lnTo>
                <a:lnTo>
                  <a:pt x="381855" y="365059"/>
                </a:lnTo>
                <a:lnTo>
                  <a:pt x="385467" y="372143"/>
                </a:lnTo>
                <a:lnTo>
                  <a:pt x="388212" y="379661"/>
                </a:lnTo>
                <a:lnTo>
                  <a:pt x="390235" y="387468"/>
                </a:lnTo>
                <a:lnTo>
                  <a:pt x="391680" y="395420"/>
                </a:lnTo>
                <a:lnTo>
                  <a:pt x="392113" y="403805"/>
                </a:lnTo>
                <a:lnTo>
                  <a:pt x="391680" y="412480"/>
                </a:lnTo>
                <a:lnTo>
                  <a:pt x="390235" y="420721"/>
                </a:lnTo>
                <a:lnTo>
                  <a:pt x="388068" y="428673"/>
                </a:lnTo>
                <a:lnTo>
                  <a:pt x="385034" y="436335"/>
                </a:lnTo>
                <a:lnTo>
                  <a:pt x="381277" y="443564"/>
                </a:lnTo>
                <a:lnTo>
                  <a:pt x="376799" y="450215"/>
                </a:lnTo>
                <a:lnTo>
                  <a:pt x="371742" y="456576"/>
                </a:lnTo>
                <a:lnTo>
                  <a:pt x="366107" y="462215"/>
                </a:lnTo>
                <a:lnTo>
                  <a:pt x="359895" y="467275"/>
                </a:lnTo>
                <a:lnTo>
                  <a:pt x="353104" y="471757"/>
                </a:lnTo>
                <a:lnTo>
                  <a:pt x="345880" y="475516"/>
                </a:lnTo>
                <a:lnTo>
                  <a:pt x="338367" y="478407"/>
                </a:lnTo>
                <a:lnTo>
                  <a:pt x="330277" y="480721"/>
                </a:lnTo>
                <a:lnTo>
                  <a:pt x="322041" y="482166"/>
                </a:lnTo>
                <a:lnTo>
                  <a:pt x="313373" y="482600"/>
                </a:lnTo>
                <a:lnTo>
                  <a:pt x="311639" y="482166"/>
                </a:lnTo>
                <a:lnTo>
                  <a:pt x="310339" y="481154"/>
                </a:lnTo>
                <a:lnTo>
                  <a:pt x="309327" y="479853"/>
                </a:lnTo>
                <a:lnTo>
                  <a:pt x="309038" y="478118"/>
                </a:lnTo>
                <a:lnTo>
                  <a:pt x="309327" y="476383"/>
                </a:lnTo>
                <a:lnTo>
                  <a:pt x="310339" y="475082"/>
                </a:lnTo>
                <a:lnTo>
                  <a:pt x="311639" y="473925"/>
                </a:lnTo>
                <a:lnTo>
                  <a:pt x="313373" y="473636"/>
                </a:lnTo>
                <a:lnTo>
                  <a:pt x="321464" y="473203"/>
                </a:lnTo>
                <a:lnTo>
                  <a:pt x="329410" y="471757"/>
                </a:lnTo>
                <a:lnTo>
                  <a:pt x="336923" y="469588"/>
                </a:lnTo>
                <a:lnTo>
                  <a:pt x="344002" y="466552"/>
                </a:lnTo>
                <a:lnTo>
                  <a:pt x="350793" y="462793"/>
                </a:lnTo>
                <a:lnTo>
                  <a:pt x="357005" y="458311"/>
                </a:lnTo>
                <a:lnTo>
                  <a:pt x="362640" y="453106"/>
                </a:lnTo>
                <a:lnTo>
                  <a:pt x="367841" y="447468"/>
                </a:lnTo>
                <a:lnTo>
                  <a:pt x="372320" y="441251"/>
                </a:lnTo>
                <a:lnTo>
                  <a:pt x="376076" y="434456"/>
                </a:lnTo>
                <a:lnTo>
                  <a:pt x="379110" y="427372"/>
                </a:lnTo>
                <a:lnTo>
                  <a:pt x="381277" y="419853"/>
                </a:lnTo>
                <a:lnTo>
                  <a:pt x="382722" y="411902"/>
                </a:lnTo>
                <a:lnTo>
                  <a:pt x="383156" y="403805"/>
                </a:lnTo>
                <a:lnTo>
                  <a:pt x="382722" y="395709"/>
                </a:lnTo>
                <a:lnTo>
                  <a:pt x="381277" y="387902"/>
                </a:lnTo>
                <a:lnTo>
                  <a:pt x="379110" y="380384"/>
                </a:lnTo>
                <a:lnTo>
                  <a:pt x="376076" y="373155"/>
                </a:lnTo>
                <a:lnTo>
                  <a:pt x="372320" y="366504"/>
                </a:lnTo>
                <a:lnTo>
                  <a:pt x="367841" y="360143"/>
                </a:lnTo>
                <a:lnTo>
                  <a:pt x="362640" y="354360"/>
                </a:lnTo>
                <a:lnTo>
                  <a:pt x="357005" y="349300"/>
                </a:lnTo>
                <a:lnTo>
                  <a:pt x="350793" y="344818"/>
                </a:lnTo>
                <a:lnTo>
                  <a:pt x="344002" y="341203"/>
                </a:lnTo>
                <a:lnTo>
                  <a:pt x="336923" y="338023"/>
                </a:lnTo>
                <a:lnTo>
                  <a:pt x="329410" y="335854"/>
                </a:lnTo>
                <a:lnTo>
                  <a:pt x="321464" y="334553"/>
                </a:lnTo>
                <a:lnTo>
                  <a:pt x="313373" y="334119"/>
                </a:lnTo>
                <a:lnTo>
                  <a:pt x="311639" y="333541"/>
                </a:lnTo>
                <a:lnTo>
                  <a:pt x="310339" y="332673"/>
                </a:lnTo>
                <a:lnTo>
                  <a:pt x="309327" y="331227"/>
                </a:lnTo>
                <a:lnTo>
                  <a:pt x="309038" y="329637"/>
                </a:lnTo>
                <a:lnTo>
                  <a:pt x="309327" y="327902"/>
                </a:lnTo>
                <a:lnTo>
                  <a:pt x="310339" y="326456"/>
                </a:lnTo>
                <a:lnTo>
                  <a:pt x="311639" y="325444"/>
                </a:lnTo>
                <a:lnTo>
                  <a:pt x="313373" y="325155"/>
                </a:lnTo>
                <a:lnTo>
                  <a:pt x="318718" y="325300"/>
                </a:lnTo>
                <a:lnTo>
                  <a:pt x="323920" y="325878"/>
                </a:lnTo>
                <a:lnTo>
                  <a:pt x="323486" y="322553"/>
                </a:lnTo>
                <a:lnTo>
                  <a:pt x="322908" y="318360"/>
                </a:lnTo>
                <a:lnTo>
                  <a:pt x="322186" y="313155"/>
                </a:lnTo>
                <a:lnTo>
                  <a:pt x="321175" y="306938"/>
                </a:lnTo>
                <a:lnTo>
                  <a:pt x="320308" y="300143"/>
                </a:lnTo>
                <a:lnTo>
                  <a:pt x="319007" y="292625"/>
                </a:lnTo>
                <a:lnTo>
                  <a:pt x="317852" y="284384"/>
                </a:lnTo>
                <a:lnTo>
                  <a:pt x="316407" y="275420"/>
                </a:lnTo>
                <a:lnTo>
                  <a:pt x="315107" y="266167"/>
                </a:lnTo>
                <a:lnTo>
                  <a:pt x="313517" y="256336"/>
                </a:lnTo>
                <a:lnTo>
                  <a:pt x="311784" y="246216"/>
                </a:lnTo>
                <a:lnTo>
                  <a:pt x="310194" y="235517"/>
                </a:lnTo>
                <a:lnTo>
                  <a:pt x="308316" y="224674"/>
                </a:lnTo>
                <a:lnTo>
                  <a:pt x="306438" y="213686"/>
                </a:lnTo>
                <a:lnTo>
                  <a:pt x="304415" y="202409"/>
                </a:lnTo>
                <a:lnTo>
                  <a:pt x="302392" y="191132"/>
                </a:lnTo>
                <a:lnTo>
                  <a:pt x="300370" y="179710"/>
                </a:lnTo>
                <a:lnTo>
                  <a:pt x="298347" y="168433"/>
                </a:lnTo>
                <a:lnTo>
                  <a:pt x="296324" y="157156"/>
                </a:lnTo>
                <a:lnTo>
                  <a:pt x="294157" y="146023"/>
                </a:lnTo>
                <a:lnTo>
                  <a:pt x="291990" y="135325"/>
                </a:lnTo>
                <a:lnTo>
                  <a:pt x="289678" y="124771"/>
                </a:lnTo>
                <a:lnTo>
                  <a:pt x="287511" y="114650"/>
                </a:lnTo>
                <a:lnTo>
                  <a:pt x="225964" y="114650"/>
                </a:lnTo>
                <a:lnTo>
                  <a:pt x="224374" y="114361"/>
                </a:lnTo>
                <a:lnTo>
                  <a:pt x="222930" y="113349"/>
                </a:lnTo>
                <a:lnTo>
                  <a:pt x="221918" y="111903"/>
                </a:lnTo>
                <a:lnTo>
                  <a:pt x="221485" y="110168"/>
                </a:lnTo>
                <a:lnTo>
                  <a:pt x="221918" y="108433"/>
                </a:lnTo>
                <a:lnTo>
                  <a:pt x="222930" y="107132"/>
                </a:lnTo>
                <a:lnTo>
                  <a:pt x="224374" y="106120"/>
                </a:lnTo>
                <a:lnTo>
                  <a:pt x="225964" y="105831"/>
                </a:lnTo>
                <a:lnTo>
                  <a:pt x="285489" y="105831"/>
                </a:lnTo>
                <a:lnTo>
                  <a:pt x="283177" y="96289"/>
                </a:lnTo>
                <a:lnTo>
                  <a:pt x="281010" y="87325"/>
                </a:lnTo>
                <a:lnTo>
                  <a:pt x="278698" y="78795"/>
                </a:lnTo>
                <a:lnTo>
                  <a:pt x="276531" y="71277"/>
                </a:lnTo>
                <a:lnTo>
                  <a:pt x="274219" y="64337"/>
                </a:lnTo>
                <a:lnTo>
                  <a:pt x="271185" y="56385"/>
                </a:lnTo>
                <a:lnTo>
                  <a:pt x="267573" y="48867"/>
                </a:lnTo>
                <a:lnTo>
                  <a:pt x="263383" y="41928"/>
                </a:lnTo>
                <a:lnTo>
                  <a:pt x="258760" y="35855"/>
                </a:lnTo>
                <a:lnTo>
                  <a:pt x="253703" y="30217"/>
                </a:lnTo>
                <a:lnTo>
                  <a:pt x="248213" y="25301"/>
                </a:lnTo>
                <a:lnTo>
                  <a:pt x="242001" y="20964"/>
                </a:lnTo>
                <a:lnTo>
                  <a:pt x="235499" y="17349"/>
                </a:lnTo>
                <a:lnTo>
                  <a:pt x="228420" y="14313"/>
                </a:lnTo>
                <a:lnTo>
                  <a:pt x="220907" y="11855"/>
                </a:lnTo>
                <a:lnTo>
                  <a:pt x="213105" y="10265"/>
                </a:lnTo>
                <a:lnTo>
                  <a:pt x="204725" y="9253"/>
                </a:lnTo>
                <a:lnTo>
                  <a:pt x="195912" y="8964"/>
                </a:lnTo>
                <a:lnTo>
                  <a:pt x="187244" y="9253"/>
                </a:lnTo>
                <a:lnTo>
                  <a:pt x="178719" y="10265"/>
                </a:lnTo>
                <a:lnTo>
                  <a:pt x="170918" y="11855"/>
                </a:lnTo>
                <a:lnTo>
                  <a:pt x="163260" y="14313"/>
                </a:lnTo>
                <a:lnTo>
                  <a:pt x="156325" y="17349"/>
                </a:lnTo>
                <a:lnTo>
                  <a:pt x="149679" y="20964"/>
                </a:lnTo>
                <a:lnTo>
                  <a:pt x="143756" y="25301"/>
                </a:lnTo>
                <a:lnTo>
                  <a:pt x="137977" y="30217"/>
                </a:lnTo>
                <a:lnTo>
                  <a:pt x="132920" y="35855"/>
                </a:lnTo>
                <a:lnTo>
                  <a:pt x="128297" y="41928"/>
                </a:lnTo>
                <a:lnTo>
                  <a:pt x="124107" y="48867"/>
                </a:lnTo>
                <a:lnTo>
                  <a:pt x="120639" y="56385"/>
                </a:lnTo>
                <a:lnTo>
                  <a:pt x="117605" y="64337"/>
                </a:lnTo>
                <a:lnTo>
                  <a:pt x="114860" y="72723"/>
                </a:lnTo>
                <a:lnTo>
                  <a:pt x="112260" y="82120"/>
                </a:lnTo>
                <a:lnTo>
                  <a:pt x="109514" y="92241"/>
                </a:lnTo>
                <a:lnTo>
                  <a:pt x="106914" y="103518"/>
                </a:lnTo>
                <a:lnTo>
                  <a:pt x="104169" y="115373"/>
                </a:lnTo>
                <a:lnTo>
                  <a:pt x="101568" y="127662"/>
                </a:lnTo>
                <a:lnTo>
                  <a:pt x="98968" y="140819"/>
                </a:lnTo>
                <a:lnTo>
                  <a:pt x="96078" y="154120"/>
                </a:lnTo>
                <a:lnTo>
                  <a:pt x="93622" y="167710"/>
                </a:lnTo>
                <a:lnTo>
                  <a:pt x="91021" y="181590"/>
                </a:lnTo>
                <a:lnTo>
                  <a:pt x="88565" y="195324"/>
                </a:lnTo>
                <a:lnTo>
                  <a:pt x="86109" y="209059"/>
                </a:lnTo>
                <a:lnTo>
                  <a:pt x="83942" y="222505"/>
                </a:lnTo>
                <a:lnTo>
                  <a:pt x="81630" y="235806"/>
                </a:lnTo>
                <a:lnTo>
                  <a:pt x="79608" y="248674"/>
                </a:lnTo>
                <a:lnTo>
                  <a:pt x="77585" y="260963"/>
                </a:lnTo>
                <a:lnTo>
                  <a:pt x="119050" y="260963"/>
                </a:lnTo>
                <a:lnTo>
                  <a:pt x="120784" y="261252"/>
                </a:lnTo>
                <a:lnTo>
                  <a:pt x="122229" y="262264"/>
                </a:lnTo>
                <a:lnTo>
                  <a:pt x="123095" y="263565"/>
                </a:lnTo>
                <a:lnTo>
                  <a:pt x="123529" y="265300"/>
                </a:lnTo>
                <a:lnTo>
                  <a:pt x="123095" y="267180"/>
                </a:lnTo>
                <a:lnTo>
                  <a:pt x="122229" y="268481"/>
                </a:lnTo>
                <a:lnTo>
                  <a:pt x="120784" y="269493"/>
                </a:lnTo>
                <a:lnTo>
                  <a:pt x="119050" y="269782"/>
                </a:lnTo>
                <a:lnTo>
                  <a:pt x="76285" y="269782"/>
                </a:lnTo>
                <a:lnTo>
                  <a:pt x="74840" y="278601"/>
                </a:lnTo>
                <a:lnTo>
                  <a:pt x="73684" y="286842"/>
                </a:lnTo>
                <a:lnTo>
                  <a:pt x="72384" y="294649"/>
                </a:lnTo>
                <a:lnTo>
                  <a:pt x="143756" y="294649"/>
                </a:lnTo>
                <a:lnTo>
                  <a:pt x="145634" y="295083"/>
                </a:lnTo>
                <a:lnTo>
                  <a:pt x="146934" y="295950"/>
                </a:lnTo>
                <a:lnTo>
                  <a:pt x="147946" y="297396"/>
                </a:lnTo>
                <a:lnTo>
                  <a:pt x="148235" y="299131"/>
                </a:lnTo>
                <a:lnTo>
                  <a:pt x="147946" y="300722"/>
                </a:lnTo>
                <a:lnTo>
                  <a:pt x="146934" y="302167"/>
                </a:lnTo>
                <a:lnTo>
                  <a:pt x="145634" y="303179"/>
                </a:lnTo>
                <a:lnTo>
                  <a:pt x="143756" y="303469"/>
                </a:lnTo>
                <a:lnTo>
                  <a:pt x="71083" y="303469"/>
                </a:lnTo>
                <a:lnTo>
                  <a:pt x="70217" y="309396"/>
                </a:lnTo>
                <a:lnTo>
                  <a:pt x="69494" y="314601"/>
                </a:lnTo>
                <a:lnTo>
                  <a:pt x="68772" y="319083"/>
                </a:lnTo>
                <a:lnTo>
                  <a:pt x="68194" y="322986"/>
                </a:lnTo>
                <a:lnTo>
                  <a:pt x="67760" y="325878"/>
                </a:lnTo>
                <a:lnTo>
                  <a:pt x="73251" y="325300"/>
                </a:lnTo>
                <a:lnTo>
                  <a:pt x="78596" y="325155"/>
                </a:lnTo>
                <a:lnTo>
                  <a:pt x="80330" y="325444"/>
                </a:lnTo>
                <a:lnTo>
                  <a:pt x="81630" y="326456"/>
                </a:lnTo>
                <a:lnTo>
                  <a:pt x="82642" y="327902"/>
                </a:lnTo>
                <a:lnTo>
                  <a:pt x="82931" y="329637"/>
                </a:lnTo>
                <a:lnTo>
                  <a:pt x="82642" y="331227"/>
                </a:lnTo>
                <a:lnTo>
                  <a:pt x="81630" y="332673"/>
                </a:lnTo>
                <a:lnTo>
                  <a:pt x="80330" y="333541"/>
                </a:lnTo>
                <a:lnTo>
                  <a:pt x="78596" y="334119"/>
                </a:lnTo>
                <a:lnTo>
                  <a:pt x="70361" y="334553"/>
                </a:lnTo>
                <a:lnTo>
                  <a:pt x="62559" y="335854"/>
                </a:lnTo>
                <a:lnTo>
                  <a:pt x="55046" y="338023"/>
                </a:lnTo>
                <a:lnTo>
                  <a:pt x="47967" y="341203"/>
                </a:lnTo>
                <a:lnTo>
                  <a:pt x="41321" y="344818"/>
                </a:lnTo>
                <a:lnTo>
                  <a:pt x="34964" y="349300"/>
                </a:lnTo>
                <a:lnTo>
                  <a:pt x="29329" y="354360"/>
                </a:lnTo>
                <a:lnTo>
                  <a:pt x="24128" y="360143"/>
                </a:lnTo>
                <a:lnTo>
                  <a:pt x="19649" y="366360"/>
                </a:lnTo>
                <a:lnTo>
                  <a:pt x="15893" y="373155"/>
                </a:lnTo>
                <a:lnTo>
                  <a:pt x="13003" y="380239"/>
                </a:lnTo>
                <a:lnTo>
                  <a:pt x="82786" y="380239"/>
                </a:lnTo>
                <a:lnTo>
                  <a:pt x="84375" y="380528"/>
                </a:lnTo>
                <a:lnTo>
                  <a:pt x="85820" y="381396"/>
                </a:lnTo>
                <a:lnTo>
                  <a:pt x="86831" y="382986"/>
                </a:lnTo>
                <a:lnTo>
                  <a:pt x="87265" y="384721"/>
                </a:lnTo>
                <a:lnTo>
                  <a:pt x="86831" y="386311"/>
                </a:lnTo>
                <a:lnTo>
                  <a:pt x="85820" y="387757"/>
                </a:lnTo>
                <a:lnTo>
                  <a:pt x="84375" y="388625"/>
                </a:lnTo>
                <a:lnTo>
                  <a:pt x="82786" y="388914"/>
                </a:lnTo>
                <a:lnTo>
                  <a:pt x="10258" y="388914"/>
                </a:lnTo>
                <a:lnTo>
                  <a:pt x="9247" y="396432"/>
                </a:lnTo>
                <a:lnTo>
                  <a:pt x="8813" y="403805"/>
                </a:lnTo>
                <a:lnTo>
                  <a:pt x="9247" y="411902"/>
                </a:lnTo>
                <a:lnTo>
                  <a:pt x="10692" y="419853"/>
                </a:lnTo>
                <a:lnTo>
                  <a:pt x="12859" y="427372"/>
                </a:lnTo>
                <a:lnTo>
                  <a:pt x="15893" y="434456"/>
                </a:lnTo>
                <a:lnTo>
                  <a:pt x="19649" y="441251"/>
                </a:lnTo>
                <a:lnTo>
                  <a:pt x="24128" y="447468"/>
                </a:lnTo>
                <a:lnTo>
                  <a:pt x="29329" y="453106"/>
                </a:lnTo>
                <a:lnTo>
                  <a:pt x="34964" y="458311"/>
                </a:lnTo>
                <a:lnTo>
                  <a:pt x="41176" y="462793"/>
                </a:lnTo>
                <a:lnTo>
                  <a:pt x="47967" y="466552"/>
                </a:lnTo>
                <a:lnTo>
                  <a:pt x="55046" y="469588"/>
                </a:lnTo>
                <a:lnTo>
                  <a:pt x="62559" y="471757"/>
                </a:lnTo>
                <a:lnTo>
                  <a:pt x="70361" y="473203"/>
                </a:lnTo>
                <a:lnTo>
                  <a:pt x="78596" y="473636"/>
                </a:lnTo>
                <a:lnTo>
                  <a:pt x="80330" y="473925"/>
                </a:lnTo>
                <a:lnTo>
                  <a:pt x="81630" y="475082"/>
                </a:lnTo>
                <a:lnTo>
                  <a:pt x="82642" y="476383"/>
                </a:lnTo>
                <a:lnTo>
                  <a:pt x="82931" y="478118"/>
                </a:lnTo>
                <a:lnTo>
                  <a:pt x="82642" y="479853"/>
                </a:lnTo>
                <a:lnTo>
                  <a:pt x="81630" y="481154"/>
                </a:lnTo>
                <a:lnTo>
                  <a:pt x="80330" y="482166"/>
                </a:lnTo>
                <a:lnTo>
                  <a:pt x="78596" y="482600"/>
                </a:lnTo>
                <a:lnTo>
                  <a:pt x="69928" y="482166"/>
                </a:lnTo>
                <a:lnTo>
                  <a:pt x="61692" y="480721"/>
                </a:lnTo>
                <a:lnTo>
                  <a:pt x="53746" y="478407"/>
                </a:lnTo>
                <a:lnTo>
                  <a:pt x="46089" y="475516"/>
                </a:lnTo>
                <a:lnTo>
                  <a:pt x="38865" y="471757"/>
                </a:lnTo>
                <a:lnTo>
                  <a:pt x="32219" y="467275"/>
                </a:lnTo>
                <a:lnTo>
                  <a:pt x="25862" y="462215"/>
                </a:lnTo>
                <a:lnTo>
                  <a:pt x="20227" y="456576"/>
                </a:lnTo>
                <a:lnTo>
                  <a:pt x="15170" y="450215"/>
                </a:lnTo>
                <a:lnTo>
                  <a:pt x="10692" y="443564"/>
                </a:lnTo>
                <a:lnTo>
                  <a:pt x="6935" y="436335"/>
                </a:lnTo>
                <a:lnTo>
                  <a:pt x="4046" y="428673"/>
                </a:lnTo>
                <a:lnTo>
                  <a:pt x="1734" y="420721"/>
                </a:lnTo>
                <a:lnTo>
                  <a:pt x="434" y="412480"/>
                </a:lnTo>
                <a:lnTo>
                  <a:pt x="0" y="403805"/>
                </a:lnTo>
                <a:lnTo>
                  <a:pt x="289" y="395420"/>
                </a:lnTo>
                <a:lnTo>
                  <a:pt x="1734" y="387468"/>
                </a:lnTo>
                <a:lnTo>
                  <a:pt x="3757" y="379661"/>
                </a:lnTo>
                <a:lnTo>
                  <a:pt x="6646" y="372287"/>
                </a:lnTo>
                <a:lnTo>
                  <a:pt x="9969" y="365203"/>
                </a:lnTo>
                <a:lnTo>
                  <a:pt x="14304" y="358553"/>
                </a:lnTo>
                <a:lnTo>
                  <a:pt x="19071" y="352480"/>
                </a:lnTo>
                <a:lnTo>
                  <a:pt x="24561" y="346697"/>
                </a:lnTo>
                <a:lnTo>
                  <a:pt x="30485" y="341637"/>
                </a:lnTo>
                <a:lnTo>
                  <a:pt x="36842" y="337155"/>
                </a:lnTo>
                <a:lnTo>
                  <a:pt x="43777" y="333251"/>
                </a:lnTo>
                <a:lnTo>
                  <a:pt x="51001" y="330215"/>
                </a:lnTo>
                <a:lnTo>
                  <a:pt x="58514" y="327758"/>
                </a:lnTo>
                <a:lnTo>
                  <a:pt x="58803" y="325878"/>
                </a:lnTo>
                <a:lnTo>
                  <a:pt x="59381" y="322986"/>
                </a:lnTo>
                <a:lnTo>
                  <a:pt x="59814" y="319083"/>
                </a:lnTo>
                <a:lnTo>
                  <a:pt x="60536" y="314312"/>
                </a:lnTo>
                <a:lnTo>
                  <a:pt x="61259" y="308818"/>
                </a:lnTo>
                <a:lnTo>
                  <a:pt x="62270" y="302456"/>
                </a:lnTo>
                <a:lnTo>
                  <a:pt x="63282" y="295372"/>
                </a:lnTo>
                <a:lnTo>
                  <a:pt x="64582" y="287565"/>
                </a:lnTo>
                <a:lnTo>
                  <a:pt x="65738" y="279179"/>
                </a:lnTo>
                <a:lnTo>
                  <a:pt x="67182" y="270216"/>
                </a:lnTo>
                <a:lnTo>
                  <a:pt x="68772" y="260818"/>
                </a:lnTo>
                <a:lnTo>
                  <a:pt x="70217" y="251131"/>
                </a:lnTo>
                <a:lnTo>
                  <a:pt x="71806" y="240866"/>
                </a:lnTo>
                <a:lnTo>
                  <a:pt x="73684" y="230457"/>
                </a:lnTo>
                <a:lnTo>
                  <a:pt x="75273" y="219613"/>
                </a:lnTo>
                <a:lnTo>
                  <a:pt x="77151" y="208626"/>
                </a:lnTo>
                <a:lnTo>
                  <a:pt x="79174" y="197638"/>
                </a:lnTo>
                <a:lnTo>
                  <a:pt x="81197" y="186505"/>
                </a:lnTo>
                <a:lnTo>
                  <a:pt x="83220" y="175228"/>
                </a:lnTo>
                <a:lnTo>
                  <a:pt x="85242" y="164096"/>
                </a:lnTo>
                <a:lnTo>
                  <a:pt x="87409" y="153108"/>
                </a:lnTo>
                <a:lnTo>
                  <a:pt x="89577" y="142264"/>
                </a:lnTo>
                <a:lnTo>
                  <a:pt x="91599" y="131566"/>
                </a:lnTo>
                <a:lnTo>
                  <a:pt x="93766" y="121301"/>
                </a:lnTo>
                <a:lnTo>
                  <a:pt x="95934" y="111180"/>
                </a:lnTo>
                <a:lnTo>
                  <a:pt x="98245" y="101638"/>
                </a:lnTo>
                <a:lnTo>
                  <a:pt x="100412" y="92385"/>
                </a:lnTo>
                <a:lnTo>
                  <a:pt x="102580" y="83710"/>
                </a:lnTo>
                <a:lnTo>
                  <a:pt x="104747" y="75759"/>
                </a:lnTo>
                <a:lnTo>
                  <a:pt x="107058" y="68385"/>
                </a:lnTo>
                <a:lnTo>
                  <a:pt x="109226" y="61590"/>
                </a:lnTo>
                <a:lnTo>
                  <a:pt x="112404" y="53060"/>
                </a:lnTo>
                <a:lnTo>
                  <a:pt x="116160" y="45108"/>
                </a:lnTo>
                <a:lnTo>
                  <a:pt x="120495" y="37879"/>
                </a:lnTo>
                <a:lnTo>
                  <a:pt x="125407" y="31084"/>
                </a:lnTo>
                <a:lnTo>
                  <a:pt x="130753" y="25012"/>
                </a:lnTo>
                <a:lnTo>
                  <a:pt x="136676" y="19663"/>
                </a:lnTo>
                <a:lnTo>
                  <a:pt x="143178" y="14892"/>
                </a:lnTo>
                <a:lnTo>
                  <a:pt x="149390" y="10843"/>
                </a:lnTo>
                <a:lnTo>
                  <a:pt x="156181" y="7663"/>
                </a:lnTo>
                <a:lnTo>
                  <a:pt x="163405" y="4916"/>
                </a:lnTo>
                <a:lnTo>
                  <a:pt x="171062" y="2747"/>
                </a:lnTo>
                <a:lnTo>
                  <a:pt x="178864" y="1301"/>
                </a:lnTo>
                <a:lnTo>
                  <a:pt x="187244" y="2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5372008" y="1948826"/>
            <a:ext cx="503238" cy="490538"/>
            <a:chOff x="5410200" y="1947863"/>
            <a:chExt cx="5032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" name="Freeform 72"/>
            <p:cNvSpPr>
              <a:spLocks/>
            </p:cNvSpPr>
            <p:nvPr/>
          </p:nvSpPr>
          <p:spPr bwMode="auto">
            <a:xfrm>
              <a:off x="5657850" y="2230438"/>
              <a:ext cx="103188" cy="80963"/>
            </a:xfrm>
            <a:custGeom>
              <a:avLst/>
              <a:gdLst>
                <a:gd name="T0" fmla="*/ 25 w 709"/>
                <a:gd name="T1" fmla="*/ 0 h 567"/>
                <a:gd name="T2" fmla="*/ 25 w 709"/>
                <a:gd name="T3" fmla="*/ 0 h 567"/>
                <a:gd name="T4" fmla="*/ 90 w 709"/>
                <a:gd name="T5" fmla="*/ 3 h 567"/>
                <a:gd name="T6" fmla="*/ 156 w 709"/>
                <a:gd name="T7" fmla="*/ 12 h 567"/>
                <a:gd name="T8" fmla="*/ 220 w 709"/>
                <a:gd name="T9" fmla="*/ 26 h 567"/>
                <a:gd name="T10" fmla="*/ 282 w 709"/>
                <a:gd name="T11" fmla="*/ 45 h 567"/>
                <a:gd name="T12" fmla="*/ 343 w 709"/>
                <a:gd name="T13" fmla="*/ 69 h 567"/>
                <a:gd name="T14" fmla="*/ 401 w 709"/>
                <a:gd name="T15" fmla="*/ 99 h 567"/>
                <a:gd name="T16" fmla="*/ 456 w 709"/>
                <a:gd name="T17" fmla="*/ 133 h 567"/>
                <a:gd name="T18" fmla="*/ 507 w 709"/>
                <a:gd name="T19" fmla="*/ 172 h 567"/>
                <a:gd name="T20" fmla="*/ 553 w 709"/>
                <a:gd name="T21" fmla="*/ 213 h 567"/>
                <a:gd name="T22" fmla="*/ 593 w 709"/>
                <a:gd name="T23" fmla="*/ 256 h 567"/>
                <a:gd name="T24" fmla="*/ 628 w 709"/>
                <a:gd name="T25" fmla="*/ 302 h 567"/>
                <a:gd name="T26" fmla="*/ 656 w 709"/>
                <a:gd name="T27" fmla="*/ 348 h 567"/>
                <a:gd name="T28" fmla="*/ 680 w 709"/>
                <a:gd name="T29" fmla="*/ 397 h 567"/>
                <a:gd name="T30" fmla="*/ 697 w 709"/>
                <a:gd name="T31" fmla="*/ 446 h 567"/>
                <a:gd name="T32" fmla="*/ 706 w 709"/>
                <a:gd name="T33" fmla="*/ 494 h 567"/>
                <a:gd name="T34" fmla="*/ 709 w 709"/>
                <a:gd name="T35" fmla="*/ 543 h 567"/>
                <a:gd name="T36" fmla="*/ 707 w 709"/>
                <a:gd name="T37" fmla="*/ 553 h 567"/>
                <a:gd name="T38" fmla="*/ 703 w 709"/>
                <a:gd name="T39" fmla="*/ 561 h 567"/>
                <a:gd name="T40" fmla="*/ 694 w 709"/>
                <a:gd name="T41" fmla="*/ 566 h 567"/>
                <a:gd name="T42" fmla="*/ 685 w 709"/>
                <a:gd name="T43" fmla="*/ 567 h 567"/>
                <a:gd name="T44" fmla="*/ 685 w 709"/>
                <a:gd name="T45" fmla="*/ 567 h 567"/>
                <a:gd name="T46" fmla="*/ 675 w 709"/>
                <a:gd name="T47" fmla="*/ 566 h 567"/>
                <a:gd name="T48" fmla="*/ 668 w 709"/>
                <a:gd name="T49" fmla="*/ 561 h 567"/>
                <a:gd name="T50" fmla="*/ 663 w 709"/>
                <a:gd name="T51" fmla="*/ 553 h 567"/>
                <a:gd name="T52" fmla="*/ 661 w 709"/>
                <a:gd name="T53" fmla="*/ 543 h 567"/>
                <a:gd name="T54" fmla="*/ 658 w 709"/>
                <a:gd name="T55" fmla="*/ 500 h 567"/>
                <a:gd name="T56" fmla="*/ 649 w 709"/>
                <a:gd name="T57" fmla="*/ 456 h 567"/>
                <a:gd name="T58" fmla="*/ 633 w 709"/>
                <a:gd name="T59" fmla="*/ 413 h 567"/>
                <a:gd name="T60" fmla="*/ 613 w 709"/>
                <a:gd name="T61" fmla="*/ 370 h 567"/>
                <a:gd name="T62" fmla="*/ 587 w 709"/>
                <a:gd name="T63" fmla="*/ 327 h 567"/>
                <a:gd name="T64" fmla="*/ 555 w 709"/>
                <a:gd name="T65" fmla="*/ 286 h 567"/>
                <a:gd name="T66" fmla="*/ 518 w 709"/>
                <a:gd name="T67" fmla="*/ 247 h 567"/>
                <a:gd name="T68" fmla="*/ 477 w 709"/>
                <a:gd name="T69" fmla="*/ 210 h 567"/>
                <a:gd name="T70" fmla="*/ 428 w 709"/>
                <a:gd name="T71" fmla="*/ 173 h 567"/>
                <a:gd name="T72" fmla="*/ 376 w 709"/>
                <a:gd name="T73" fmla="*/ 141 h 567"/>
                <a:gd name="T74" fmla="*/ 323 w 709"/>
                <a:gd name="T75" fmla="*/ 113 h 567"/>
                <a:gd name="T76" fmla="*/ 265 w 709"/>
                <a:gd name="T77" fmla="*/ 91 h 567"/>
                <a:gd name="T78" fmla="*/ 207 w 709"/>
                <a:gd name="T79" fmla="*/ 73 h 567"/>
                <a:gd name="T80" fmla="*/ 147 w 709"/>
                <a:gd name="T81" fmla="*/ 60 h 567"/>
                <a:gd name="T82" fmla="*/ 86 w 709"/>
                <a:gd name="T83" fmla="*/ 52 h 567"/>
                <a:gd name="T84" fmla="*/ 25 w 709"/>
                <a:gd name="T85" fmla="*/ 49 h 567"/>
                <a:gd name="T86" fmla="*/ 15 w 709"/>
                <a:gd name="T87" fmla="*/ 47 h 567"/>
                <a:gd name="T88" fmla="*/ 7 w 709"/>
                <a:gd name="T89" fmla="*/ 42 h 567"/>
                <a:gd name="T90" fmla="*/ 2 w 709"/>
                <a:gd name="T91" fmla="*/ 34 h 567"/>
                <a:gd name="T92" fmla="*/ 0 w 709"/>
                <a:gd name="T93" fmla="*/ 25 h 567"/>
                <a:gd name="T94" fmla="*/ 2 w 709"/>
                <a:gd name="T95" fmla="*/ 15 h 567"/>
                <a:gd name="T96" fmla="*/ 7 w 709"/>
                <a:gd name="T97" fmla="*/ 8 h 567"/>
                <a:gd name="T98" fmla="*/ 15 w 709"/>
                <a:gd name="T99" fmla="*/ 2 h 567"/>
                <a:gd name="T100" fmla="*/ 25 w 709"/>
                <a:gd name="T101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9" h="567">
                  <a:moveTo>
                    <a:pt x="25" y="0"/>
                  </a:moveTo>
                  <a:lnTo>
                    <a:pt x="25" y="0"/>
                  </a:lnTo>
                  <a:lnTo>
                    <a:pt x="90" y="3"/>
                  </a:lnTo>
                  <a:lnTo>
                    <a:pt x="156" y="12"/>
                  </a:lnTo>
                  <a:lnTo>
                    <a:pt x="220" y="26"/>
                  </a:lnTo>
                  <a:lnTo>
                    <a:pt x="282" y="45"/>
                  </a:lnTo>
                  <a:lnTo>
                    <a:pt x="343" y="69"/>
                  </a:lnTo>
                  <a:lnTo>
                    <a:pt x="401" y="99"/>
                  </a:lnTo>
                  <a:lnTo>
                    <a:pt x="456" y="133"/>
                  </a:lnTo>
                  <a:lnTo>
                    <a:pt x="507" y="172"/>
                  </a:lnTo>
                  <a:lnTo>
                    <a:pt x="553" y="213"/>
                  </a:lnTo>
                  <a:lnTo>
                    <a:pt x="593" y="256"/>
                  </a:lnTo>
                  <a:lnTo>
                    <a:pt x="628" y="302"/>
                  </a:lnTo>
                  <a:lnTo>
                    <a:pt x="656" y="348"/>
                  </a:lnTo>
                  <a:lnTo>
                    <a:pt x="680" y="397"/>
                  </a:lnTo>
                  <a:lnTo>
                    <a:pt x="697" y="446"/>
                  </a:lnTo>
                  <a:lnTo>
                    <a:pt x="706" y="494"/>
                  </a:lnTo>
                  <a:lnTo>
                    <a:pt x="709" y="543"/>
                  </a:lnTo>
                  <a:lnTo>
                    <a:pt x="707" y="553"/>
                  </a:lnTo>
                  <a:lnTo>
                    <a:pt x="703" y="561"/>
                  </a:lnTo>
                  <a:lnTo>
                    <a:pt x="694" y="566"/>
                  </a:lnTo>
                  <a:lnTo>
                    <a:pt x="685" y="567"/>
                  </a:lnTo>
                  <a:lnTo>
                    <a:pt x="685" y="567"/>
                  </a:lnTo>
                  <a:lnTo>
                    <a:pt x="675" y="566"/>
                  </a:lnTo>
                  <a:lnTo>
                    <a:pt x="668" y="561"/>
                  </a:lnTo>
                  <a:lnTo>
                    <a:pt x="663" y="553"/>
                  </a:lnTo>
                  <a:lnTo>
                    <a:pt x="661" y="543"/>
                  </a:lnTo>
                  <a:lnTo>
                    <a:pt x="658" y="500"/>
                  </a:lnTo>
                  <a:lnTo>
                    <a:pt x="649" y="456"/>
                  </a:lnTo>
                  <a:lnTo>
                    <a:pt x="633" y="413"/>
                  </a:lnTo>
                  <a:lnTo>
                    <a:pt x="613" y="370"/>
                  </a:lnTo>
                  <a:lnTo>
                    <a:pt x="587" y="327"/>
                  </a:lnTo>
                  <a:lnTo>
                    <a:pt x="555" y="286"/>
                  </a:lnTo>
                  <a:lnTo>
                    <a:pt x="518" y="247"/>
                  </a:lnTo>
                  <a:lnTo>
                    <a:pt x="477" y="210"/>
                  </a:lnTo>
                  <a:lnTo>
                    <a:pt x="428" y="173"/>
                  </a:lnTo>
                  <a:lnTo>
                    <a:pt x="376" y="141"/>
                  </a:lnTo>
                  <a:lnTo>
                    <a:pt x="323" y="113"/>
                  </a:lnTo>
                  <a:lnTo>
                    <a:pt x="265" y="91"/>
                  </a:lnTo>
                  <a:lnTo>
                    <a:pt x="207" y="73"/>
                  </a:lnTo>
                  <a:lnTo>
                    <a:pt x="147" y="60"/>
                  </a:lnTo>
                  <a:lnTo>
                    <a:pt x="86" y="52"/>
                  </a:lnTo>
                  <a:lnTo>
                    <a:pt x="25" y="49"/>
                  </a:lnTo>
                  <a:lnTo>
                    <a:pt x="15" y="47"/>
                  </a:lnTo>
                  <a:lnTo>
                    <a:pt x="7" y="42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7" y="8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73"/>
            <p:cNvSpPr>
              <a:spLocks/>
            </p:cNvSpPr>
            <p:nvPr/>
          </p:nvSpPr>
          <p:spPr bwMode="auto">
            <a:xfrm>
              <a:off x="5464175" y="1955801"/>
              <a:ext cx="36513" cy="112713"/>
            </a:xfrm>
            <a:custGeom>
              <a:avLst/>
              <a:gdLst>
                <a:gd name="T0" fmla="*/ 36 w 250"/>
                <a:gd name="T1" fmla="*/ 0 h 783"/>
                <a:gd name="T2" fmla="*/ 47 w 250"/>
                <a:gd name="T3" fmla="*/ 4 h 783"/>
                <a:gd name="T4" fmla="*/ 56 w 250"/>
                <a:gd name="T5" fmla="*/ 13 h 783"/>
                <a:gd name="T6" fmla="*/ 73 w 250"/>
                <a:gd name="T7" fmla="*/ 39 h 783"/>
                <a:gd name="T8" fmla="*/ 90 w 250"/>
                <a:gd name="T9" fmla="*/ 68 h 783"/>
                <a:gd name="T10" fmla="*/ 107 w 250"/>
                <a:gd name="T11" fmla="*/ 101 h 783"/>
                <a:gd name="T12" fmla="*/ 125 w 250"/>
                <a:gd name="T13" fmla="*/ 138 h 783"/>
                <a:gd name="T14" fmla="*/ 142 w 250"/>
                <a:gd name="T15" fmla="*/ 178 h 783"/>
                <a:gd name="T16" fmla="*/ 159 w 250"/>
                <a:gd name="T17" fmla="*/ 223 h 783"/>
                <a:gd name="T18" fmla="*/ 175 w 250"/>
                <a:gd name="T19" fmla="*/ 272 h 783"/>
                <a:gd name="T20" fmla="*/ 189 w 250"/>
                <a:gd name="T21" fmla="*/ 326 h 783"/>
                <a:gd name="T22" fmla="*/ 203 w 250"/>
                <a:gd name="T23" fmla="*/ 384 h 783"/>
                <a:gd name="T24" fmla="*/ 216 w 250"/>
                <a:gd name="T25" fmla="*/ 447 h 783"/>
                <a:gd name="T26" fmla="*/ 227 w 250"/>
                <a:gd name="T27" fmla="*/ 514 h 783"/>
                <a:gd name="T28" fmla="*/ 237 w 250"/>
                <a:gd name="T29" fmla="*/ 588 h 783"/>
                <a:gd name="T30" fmla="*/ 244 w 250"/>
                <a:gd name="T31" fmla="*/ 667 h 783"/>
                <a:gd name="T32" fmla="*/ 250 w 250"/>
                <a:gd name="T33" fmla="*/ 750 h 783"/>
                <a:gd name="T34" fmla="*/ 248 w 250"/>
                <a:gd name="T35" fmla="*/ 763 h 783"/>
                <a:gd name="T36" fmla="*/ 241 w 250"/>
                <a:gd name="T37" fmla="*/ 773 h 783"/>
                <a:gd name="T38" fmla="*/ 232 w 250"/>
                <a:gd name="T39" fmla="*/ 780 h 783"/>
                <a:gd name="T40" fmla="*/ 220 w 250"/>
                <a:gd name="T41" fmla="*/ 783 h 783"/>
                <a:gd name="T42" fmla="*/ 219 w 250"/>
                <a:gd name="T43" fmla="*/ 783 h 783"/>
                <a:gd name="T44" fmla="*/ 207 w 250"/>
                <a:gd name="T45" fmla="*/ 780 h 783"/>
                <a:gd name="T46" fmla="*/ 198 w 250"/>
                <a:gd name="T47" fmla="*/ 775 h 783"/>
                <a:gd name="T48" fmla="*/ 192 w 250"/>
                <a:gd name="T49" fmla="*/ 765 h 783"/>
                <a:gd name="T50" fmla="*/ 188 w 250"/>
                <a:gd name="T51" fmla="*/ 754 h 783"/>
                <a:gd name="T52" fmla="*/ 183 w 250"/>
                <a:gd name="T53" fmla="*/ 672 h 783"/>
                <a:gd name="T54" fmla="*/ 176 w 250"/>
                <a:gd name="T55" fmla="*/ 597 h 783"/>
                <a:gd name="T56" fmla="*/ 167 w 250"/>
                <a:gd name="T57" fmla="*/ 526 h 783"/>
                <a:gd name="T58" fmla="*/ 157 w 250"/>
                <a:gd name="T59" fmla="*/ 461 h 783"/>
                <a:gd name="T60" fmla="*/ 145 w 250"/>
                <a:gd name="T61" fmla="*/ 401 h 783"/>
                <a:gd name="T62" fmla="*/ 131 w 250"/>
                <a:gd name="T63" fmla="*/ 345 h 783"/>
                <a:gd name="T64" fmla="*/ 118 w 250"/>
                <a:gd name="T65" fmla="*/ 294 h 783"/>
                <a:gd name="T66" fmla="*/ 102 w 250"/>
                <a:gd name="T67" fmla="*/ 247 h 783"/>
                <a:gd name="T68" fmla="*/ 87 w 250"/>
                <a:gd name="T69" fmla="*/ 204 h 783"/>
                <a:gd name="T70" fmla="*/ 70 w 250"/>
                <a:gd name="T71" fmla="*/ 166 h 783"/>
                <a:gd name="T72" fmla="*/ 54 w 250"/>
                <a:gd name="T73" fmla="*/ 131 h 783"/>
                <a:gd name="T74" fmla="*/ 37 w 250"/>
                <a:gd name="T75" fmla="*/ 100 h 783"/>
                <a:gd name="T76" fmla="*/ 21 w 250"/>
                <a:gd name="T77" fmla="*/ 72 h 783"/>
                <a:gd name="T78" fmla="*/ 6 w 250"/>
                <a:gd name="T79" fmla="*/ 48 h 783"/>
                <a:gd name="T80" fmla="*/ 0 w 250"/>
                <a:gd name="T81" fmla="*/ 37 h 783"/>
                <a:gd name="T82" fmla="*/ 0 w 250"/>
                <a:gd name="T83" fmla="*/ 25 h 783"/>
                <a:gd name="T84" fmla="*/ 5 w 250"/>
                <a:gd name="T85" fmla="*/ 14 h 783"/>
                <a:gd name="T86" fmla="*/ 13 w 250"/>
                <a:gd name="T87" fmla="*/ 5 h 783"/>
                <a:gd name="T88" fmla="*/ 25 w 250"/>
                <a:gd name="T89" fmla="*/ 0 h 783"/>
                <a:gd name="T90" fmla="*/ 36 w 250"/>
                <a:gd name="T91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0" h="783">
                  <a:moveTo>
                    <a:pt x="36" y="0"/>
                  </a:moveTo>
                  <a:lnTo>
                    <a:pt x="47" y="4"/>
                  </a:lnTo>
                  <a:lnTo>
                    <a:pt x="56" y="13"/>
                  </a:lnTo>
                  <a:lnTo>
                    <a:pt x="73" y="39"/>
                  </a:lnTo>
                  <a:lnTo>
                    <a:pt x="90" y="68"/>
                  </a:lnTo>
                  <a:lnTo>
                    <a:pt x="107" y="101"/>
                  </a:lnTo>
                  <a:lnTo>
                    <a:pt x="125" y="138"/>
                  </a:lnTo>
                  <a:lnTo>
                    <a:pt x="142" y="178"/>
                  </a:lnTo>
                  <a:lnTo>
                    <a:pt x="159" y="223"/>
                  </a:lnTo>
                  <a:lnTo>
                    <a:pt x="175" y="272"/>
                  </a:lnTo>
                  <a:lnTo>
                    <a:pt x="189" y="326"/>
                  </a:lnTo>
                  <a:lnTo>
                    <a:pt x="203" y="384"/>
                  </a:lnTo>
                  <a:lnTo>
                    <a:pt x="216" y="447"/>
                  </a:lnTo>
                  <a:lnTo>
                    <a:pt x="227" y="514"/>
                  </a:lnTo>
                  <a:lnTo>
                    <a:pt x="237" y="588"/>
                  </a:lnTo>
                  <a:lnTo>
                    <a:pt x="244" y="667"/>
                  </a:lnTo>
                  <a:lnTo>
                    <a:pt x="250" y="750"/>
                  </a:lnTo>
                  <a:lnTo>
                    <a:pt x="248" y="763"/>
                  </a:lnTo>
                  <a:lnTo>
                    <a:pt x="241" y="773"/>
                  </a:lnTo>
                  <a:lnTo>
                    <a:pt x="232" y="780"/>
                  </a:lnTo>
                  <a:lnTo>
                    <a:pt x="220" y="783"/>
                  </a:lnTo>
                  <a:lnTo>
                    <a:pt x="219" y="783"/>
                  </a:lnTo>
                  <a:lnTo>
                    <a:pt x="207" y="780"/>
                  </a:lnTo>
                  <a:lnTo>
                    <a:pt x="198" y="775"/>
                  </a:lnTo>
                  <a:lnTo>
                    <a:pt x="192" y="765"/>
                  </a:lnTo>
                  <a:lnTo>
                    <a:pt x="188" y="754"/>
                  </a:lnTo>
                  <a:lnTo>
                    <a:pt x="183" y="672"/>
                  </a:lnTo>
                  <a:lnTo>
                    <a:pt x="176" y="597"/>
                  </a:lnTo>
                  <a:lnTo>
                    <a:pt x="167" y="526"/>
                  </a:lnTo>
                  <a:lnTo>
                    <a:pt x="157" y="461"/>
                  </a:lnTo>
                  <a:lnTo>
                    <a:pt x="145" y="401"/>
                  </a:lnTo>
                  <a:lnTo>
                    <a:pt x="131" y="345"/>
                  </a:lnTo>
                  <a:lnTo>
                    <a:pt x="118" y="294"/>
                  </a:lnTo>
                  <a:lnTo>
                    <a:pt x="102" y="247"/>
                  </a:lnTo>
                  <a:lnTo>
                    <a:pt x="87" y="204"/>
                  </a:lnTo>
                  <a:lnTo>
                    <a:pt x="70" y="166"/>
                  </a:lnTo>
                  <a:lnTo>
                    <a:pt x="54" y="131"/>
                  </a:lnTo>
                  <a:lnTo>
                    <a:pt x="37" y="100"/>
                  </a:lnTo>
                  <a:lnTo>
                    <a:pt x="21" y="72"/>
                  </a:lnTo>
                  <a:lnTo>
                    <a:pt x="6" y="48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5" y="14"/>
                  </a:lnTo>
                  <a:lnTo>
                    <a:pt x="13" y="5"/>
                  </a:lnTo>
                  <a:lnTo>
                    <a:pt x="25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74"/>
            <p:cNvSpPr>
              <a:spLocks/>
            </p:cNvSpPr>
            <p:nvPr/>
          </p:nvSpPr>
          <p:spPr bwMode="auto">
            <a:xfrm>
              <a:off x="5776913" y="2125663"/>
              <a:ext cx="53975" cy="131763"/>
            </a:xfrm>
            <a:custGeom>
              <a:avLst/>
              <a:gdLst>
                <a:gd name="T0" fmla="*/ 345 w 376"/>
                <a:gd name="T1" fmla="*/ 0 h 908"/>
                <a:gd name="T2" fmla="*/ 346 w 376"/>
                <a:gd name="T3" fmla="*/ 0 h 908"/>
                <a:gd name="T4" fmla="*/ 358 w 376"/>
                <a:gd name="T5" fmla="*/ 2 h 908"/>
                <a:gd name="T6" fmla="*/ 367 w 376"/>
                <a:gd name="T7" fmla="*/ 9 h 908"/>
                <a:gd name="T8" fmla="*/ 373 w 376"/>
                <a:gd name="T9" fmla="*/ 19 h 908"/>
                <a:gd name="T10" fmla="*/ 376 w 376"/>
                <a:gd name="T11" fmla="*/ 30 h 908"/>
                <a:gd name="T12" fmla="*/ 374 w 376"/>
                <a:gd name="T13" fmla="*/ 114 h 908"/>
                <a:gd name="T14" fmla="*/ 369 w 376"/>
                <a:gd name="T15" fmla="*/ 191 h 908"/>
                <a:gd name="T16" fmla="*/ 362 w 376"/>
                <a:gd name="T17" fmla="*/ 264 h 908"/>
                <a:gd name="T18" fmla="*/ 352 w 376"/>
                <a:gd name="T19" fmla="*/ 333 h 908"/>
                <a:gd name="T20" fmla="*/ 341 w 376"/>
                <a:gd name="T21" fmla="*/ 396 h 908"/>
                <a:gd name="T22" fmla="*/ 327 w 376"/>
                <a:gd name="T23" fmla="*/ 456 h 908"/>
                <a:gd name="T24" fmla="*/ 312 w 376"/>
                <a:gd name="T25" fmla="*/ 512 h 908"/>
                <a:gd name="T26" fmla="*/ 294 w 376"/>
                <a:gd name="T27" fmla="*/ 563 h 908"/>
                <a:gd name="T28" fmla="*/ 276 w 376"/>
                <a:gd name="T29" fmla="*/ 610 h 908"/>
                <a:gd name="T30" fmla="*/ 256 w 376"/>
                <a:gd name="T31" fmla="*/ 654 h 908"/>
                <a:gd name="T32" fmla="*/ 235 w 376"/>
                <a:gd name="T33" fmla="*/ 694 h 908"/>
                <a:gd name="T34" fmla="*/ 213 w 376"/>
                <a:gd name="T35" fmla="*/ 731 h 908"/>
                <a:gd name="T36" fmla="*/ 191 w 376"/>
                <a:gd name="T37" fmla="*/ 764 h 908"/>
                <a:gd name="T38" fmla="*/ 167 w 376"/>
                <a:gd name="T39" fmla="*/ 794 h 908"/>
                <a:gd name="T40" fmla="*/ 143 w 376"/>
                <a:gd name="T41" fmla="*/ 821 h 908"/>
                <a:gd name="T42" fmla="*/ 119 w 376"/>
                <a:gd name="T43" fmla="*/ 845 h 908"/>
                <a:gd name="T44" fmla="*/ 95 w 376"/>
                <a:gd name="T45" fmla="*/ 867 h 908"/>
                <a:gd name="T46" fmla="*/ 71 w 376"/>
                <a:gd name="T47" fmla="*/ 886 h 908"/>
                <a:gd name="T48" fmla="*/ 48 w 376"/>
                <a:gd name="T49" fmla="*/ 903 h 908"/>
                <a:gd name="T50" fmla="*/ 39 w 376"/>
                <a:gd name="T51" fmla="*/ 907 h 908"/>
                <a:gd name="T52" fmla="*/ 31 w 376"/>
                <a:gd name="T53" fmla="*/ 908 h 908"/>
                <a:gd name="T54" fmla="*/ 22 w 376"/>
                <a:gd name="T55" fmla="*/ 906 h 908"/>
                <a:gd name="T56" fmla="*/ 12 w 376"/>
                <a:gd name="T57" fmla="*/ 902 h 908"/>
                <a:gd name="T58" fmla="*/ 6 w 376"/>
                <a:gd name="T59" fmla="*/ 895 h 908"/>
                <a:gd name="T60" fmla="*/ 0 w 376"/>
                <a:gd name="T61" fmla="*/ 883 h 908"/>
                <a:gd name="T62" fmla="*/ 0 w 376"/>
                <a:gd name="T63" fmla="*/ 871 h 908"/>
                <a:gd name="T64" fmla="*/ 5 w 376"/>
                <a:gd name="T65" fmla="*/ 861 h 908"/>
                <a:gd name="T66" fmla="*/ 14 w 376"/>
                <a:gd name="T67" fmla="*/ 852 h 908"/>
                <a:gd name="T68" fmla="*/ 35 w 376"/>
                <a:gd name="T69" fmla="*/ 837 h 908"/>
                <a:gd name="T70" fmla="*/ 57 w 376"/>
                <a:gd name="T71" fmla="*/ 819 h 908"/>
                <a:gd name="T72" fmla="*/ 80 w 376"/>
                <a:gd name="T73" fmla="*/ 798 h 908"/>
                <a:gd name="T74" fmla="*/ 101 w 376"/>
                <a:gd name="T75" fmla="*/ 776 h 908"/>
                <a:gd name="T76" fmla="*/ 123 w 376"/>
                <a:gd name="T77" fmla="*/ 751 h 908"/>
                <a:gd name="T78" fmla="*/ 144 w 376"/>
                <a:gd name="T79" fmla="*/ 722 h 908"/>
                <a:gd name="T80" fmla="*/ 165 w 376"/>
                <a:gd name="T81" fmla="*/ 692 h 908"/>
                <a:gd name="T82" fmla="*/ 185 w 376"/>
                <a:gd name="T83" fmla="*/ 658 h 908"/>
                <a:gd name="T84" fmla="*/ 204 w 376"/>
                <a:gd name="T85" fmla="*/ 620 h 908"/>
                <a:gd name="T86" fmla="*/ 223 w 376"/>
                <a:gd name="T87" fmla="*/ 578 h 908"/>
                <a:gd name="T88" fmla="*/ 240 w 376"/>
                <a:gd name="T89" fmla="*/ 534 h 908"/>
                <a:gd name="T90" fmla="*/ 256 w 376"/>
                <a:gd name="T91" fmla="*/ 486 h 908"/>
                <a:gd name="T92" fmla="*/ 270 w 376"/>
                <a:gd name="T93" fmla="*/ 433 h 908"/>
                <a:gd name="T94" fmla="*/ 283 w 376"/>
                <a:gd name="T95" fmla="*/ 377 h 908"/>
                <a:gd name="T96" fmla="*/ 293 w 376"/>
                <a:gd name="T97" fmla="*/ 317 h 908"/>
                <a:gd name="T98" fmla="*/ 302 w 376"/>
                <a:gd name="T99" fmla="*/ 253 h 908"/>
                <a:gd name="T100" fmla="*/ 309 w 376"/>
                <a:gd name="T101" fmla="*/ 183 h 908"/>
                <a:gd name="T102" fmla="*/ 313 w 376"/>
                <a:gd name="T103" fmla="*/ 109 h 908"/>
                <a:gd name="T104" fmla="*/ 314 w 376"/>
                <a:gd name="T105" fmla="*/ 30 h 908"/>
                <a:gd name="T106" fmla="*/ 317 w 376"/>
                <a:gd name="T107" fmla="*/ 19 h 908"/>
                <a:gd name="T108" fmla="*/ 324 w 376"/>
                <a:gd name="T109" fmla="*/ 8 h 908"/>
                <a:gd name="T110" fmla="*/ 333 w 376"/>
                <a:gd name="T111" fmla="*/ 2 h 908"/>
                <a:gd name="T112" fmla="*/ 345 w 376"/>
                <a:gd name="T113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908">
                  <a:moveTo>
                    <a:pt x="345" y="0"/>
                  </a:moveTo>
                  <a:lnTo>
                    <a:pt x="346" y="0"/>
                  </a:lnTo>
                  <a:lnTo>
                    <a:pt x="358" y="2"/>
                  </a:lnTo>
                  <a:lnTo>
                    <a:pt x="367" y="9"/>
                  </a:lnTo>
                  <a:lnTo>
                    <a:pt x="373" y="19"/>
                  </a:lnTo>
                  <a:lnTo>
                    <a:pt x="376" y="30"/>
                  </a:lnTo>
                  <a:lnTo>
                    <a:pt x="374" y="114"/>
                  </a:lnTo>
                  <a:lnTo>
                    <a:pt x="369" y="191"/>
                  </a:lnTo>
                  <a:lnTo>
                    <a:pt x="362" y="264"/>
                  </a:lnTo>
                  <a:lnTo>
                    <a:pt x="352" y="333"/>
                  </a:lnTo>
                  <a:lnTo>
                    <a:pt x="341" y="396"/>
                  </a:lnTo>
                  <a:lnTo>
                    <a:pt x="327" y="456"/>
                  </a:lnTo>
                  <a:lnTo>
                    <a:pt x="312" y="512"/>
                  </a:lnTo>
                  <a:lnTo>
                    <a:pt x="294" y="563"/>
                  </a:lnTo>
                  <a:lnTo>
                    <a:pt x="276" y="610"/>
                  </a:lnTo>
                  <a:lnTo>
                    <a:pt x="256" y="654"/>
                  </a:lnTo>
                  <a:lnTo>
                    <a:pt x="235" y="694"/>
                  </a:lnTo>
                  <a:lnTo>
                    <a:pt x="213" y="731"/>
                  </a:lnTo>
                  <a:lnTo>
                    <a:pt x="191" y="764"/>
                  </a:lnTo>
                  <a:lnTo>
                    <a:pt x="167" y="794"/>
                  </a:lnTo>
                  <a:lnTo>
                    <a:pt x="143" y="821"/>
                  </a:lnTo>
                  <a:lnTo>
                    <a:pt x="119" y="845"/>
                  </a:lnTo>
                  <a:lnTo>
                    <a:pt x="95" y="867"/>
                  </a:lnTo>
                  <a:lnTo>
                    <a:pt x="71" y="886"/>
                  </a:lnTo>
                  <a:lnTo>
                    <a:pt x="48" y="903"/>
                  </a:lnTo>
                  <a:lnTo>
                    <a:pt x="39" y="907"/>
                  </a:lnTo>
                  <a:lnTo>
                    <a:pt x="31" y="908"/>
                  </a:lnTo>
                  <a:lnTo>
                    <a:pt x="22" y="906"/>
                  </a:lnTo>
                  <a:lnTo>
                    <a:pt x="12" y="902"/>
                  </a:lnTo>
                  <a:lnTo>
                    <a:pt x="6" y="895"/>
                  </a:lnTo>
                  <a:lnTo>
                    <a:pt x="0" y="883"/>
                  </a:lnTo>
                  <a:lnTo>
                    <a:pt x="0" y="871"/>
                  </a:lnTo>
                  <a:lnTo>
                    <a:pt x="5" y="861"/>
                  </a:lnTo>
                  <a:lnTo>
                    <a:pt x="14" y="852"/>
                  </a:lnTo>
                  <a:lnTo>
                    <a:pt x="35" y="837"/>
                  </a:lnTo>
                  <a:lnTo>
                    <a:pt x="57" y="819"/>
                  </a:lnTo>
                  <a:lnTo>
                    <a:pt x="80" y="798"/>
                  </a:lnTo>
                  <a:lnTo>
                    <a:pt x="101" y="776"/>
                  </a:lnTo>
                  <a:lnTo>
                    <a:pt x="123" y="751"/>
                  </a:lnTo>
                  <a:lnTo>
                    <a:pt x="144" y="722"/>
                  </a:lnTo>
                  <a:lnTo>
                    <a:pt x="165" y="692"/>
                  </a:lnTo>
                  <a:lnTo>
                    <a:pt x="185" y="658"/>
                  </a:lnTo>
                  <a:lnTo>
                    <a:pt x="204" y="620"/>
                  </a:lnTo>
                  <a:lnTo>
                    <a:pt x="223" y="578"/>
                  </a:lnTo>
                  <a:lnTo>
                    <a:pt x="240" y="534"/>
                  </a:lnTo>
                  <a:lnTo>
                    <a:pt x="256" y="486"/>
                  </a:lnTo>
                  <a:lnTo>
                    <a:pt x="270" y="433"/>
                  </a:lnTo>
                  <a:lnTo>
                    <a:pt x="283" y="377"/>
                  </a:lnTo>
                  <a:lnTo>
                    <a:pt x="293" y="317"/>
                  </a:lnTo>
                  <a:lnTo>
                    <a:pt x="302" y="253"/>
                  </a:lnTo>
                  <a:lnTo>
                    <a:pt x="309" y="183"/>
                  </a:lnTo>
                  <a:lnTo>
                    <a:pt x="313" y="109"/>
                  </a:lnTo>
                  <a:lnTo>
                    <a:pt x="314" y="30"/>
                  </a:lnTo>
                  <a:lnTo>
                    <a:pt x="317" y="19"/>
                  </a:lnTo>
                  <a:lnTo>
                    <a:pt x="324" y="8"/>
                  </a:lnTo>
                  <a:lnTo>
                    <a:pt x="333" y="2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75"/>
            <p:cNvSpPr>
              <a:spLocks noEditPoints="1"/>
            </p:cNvSpPr>
            <p:nvPr/>
          </p:nvSpPr>
          <p:spPr bwMode="auto">
            <a:xfrm>
              <a:off x="5410200" y="1947863"/>
              <a:ext cx="503238" cy="490538"/>
            </a:xfrm>
            <a:custGeom>
              <a:avLst/>
              <a:gdLst>
                <a:gd name="T0" fmla="*/ 1171 w 3482"/>
                <a:gd name="T1" fmla="*/ 2073 h 3395"/>
                <a:gd name="T2" fmla="*/ 1068 w 3482"/>
                <a:gd name="T3" fmla="*/ 2176 h 3395"/>
                <a:gd name="T4" fmla="*/ 997 w 3482"/>
                <a:gd name="T5" fmla="*/ 2279 h 3395"/>
                <a:gd name="T6" fmla="*/ 1096 w 3482"/>
                <a:gd name="T7" fmla="*/ 2810 h 3395"/>
                <a:gd name="T8" fmla="*/ 1674 w 3482"/>
                <a:gd name="T9" fmla="*/ 3025 h 3395"/>
                <a:gd name="T10" fmla="*/ 1620 w 3482"/>
                <a:gd name="T11" fmla="*/ 3223 h 3395"/>
                <a:gd name="T12" fmla="*/ 1817 w 3482"/>
                <a:gd name="T13" fmla="*/ 3325 h 3395"/>
                <a:gd name="T14" fmla="*/ 1943 w 3482"/>
                <a:gd name="T15" fmla="*/ 3044 h 3395"/>
                <a:gd name="T16" fmla="*/ 2344 w 3482"/>
                <a:gd name="T17" fmla="*/ 2851 h 3395"/>
                <a:gd name="T18" fmla="*/ 2153 w 3482"/>
                <a:gd name="T19" fmla="*/ 2737 h 3395"/>
                <a:gd name="T20" fmla="*/ 2168 w 3482"/>
                <a:gd name="T21" fmla="*/ 2544 h 3395"/>
                <a:gd name="T22" fmla="*/ 2403 w 3482"/>
                <a:gd name="T23" fmla="*/ 2159 h 3395"/>
                <a:gd name="T24" fmla="*/ 1745 w 3482"/>
                <a:gd name="T25" fmla="*/ 1872 h 3395"/>
                <a:gd name="T26" fmla="*/ 219 w 3482"/>
                <a:gd name="T27" fmla="*/ 47 h 3395"/>
                <a:gd name="T28" fmla="*/ 409 w 3482"/>
                <a:gd name="T29" fmla="*/ 346 h 3395"/>
                <a:gd name="T30" fmla="*/ 507 w 3482"/>
                <a:gd name="T31" fmla="*/ 1110 h 3395"/>
                <a:gd name="T32" fmla="*/ 577 w 3482"/>
                <a:gd name="T33" fmla="*/ 1850 h 3395"/>
                <a:gd name="T34" fmla="*/ 826 w 3482"/>
                <a:gd name="T35" fmla="*/ 2181 h 3395"/>
                <a:gd name="T36" fmla="*/ 1192 w 3482"/>
                <a:gd name="T37" fmla="*/ 1981 h 3395"/>
                <a:gd name="T38" fmla="*/ 1891 w 3482"/>
                <a:gd name="T39" fmla="*/ 1822 h 3395"/>
                <a:gd name="T40" fmla="*/ 2529 w 3482"/>
                <a:gd name="T41" fmla="*/ 2227 h 3395"/>
                <a:gd name="T42" fmla="*/ 2819 w 3482"/>
                <a:gd name="T43" fmla="*/ 2029 h 3395"/>
                <a:gd name="T44" fmla="*/ 2972 w 3482"/>
                <a:gd name="T45" fmla="*/ 1520 h 3395"/>
                <a:gd name="T46" fmla="*/ 3004 w 3482"/>
                <a:gd name="T47" fmla="*/ 623 h 3395"/>
                <a:gd name="T48" fmla="*/ 3180 w 3482"/>
                <a:gd name="T49" fmla="*/ 139 h 3395"/>
                <a:gd name="T50" fmla="*/ 3330 w 3482"/>
                <a:gd name="T51" fmla="*/ 6 h 3395"/>
                <a:gd name="T52" fmla="*/ 3354 w 3482"/>
                <a:gd name="T53" fmla="*/ 62 h 3395"/>
                <a:gd name="T54" fmla="*/ 3153 w 3482"/>
                <a:gd name="T55" fmla="*/ 310 h 3395"/>
                <a:gd name="T56" fmla="*/ 3037 w 3482"/>
                <a:gd name="T57" fmla="*/ 936 h 3395"/>
                <a:gd name="T58" fmla="*/ 2964 w 3482"/>
                <a:gd name="T59" fmla="*/ 1874 h 3395"/>
                <a:gd name="T60" fmla="*/ 2608 w 3482"/>
                <a:gd name="T61" fmla="*/ 2272 h 3395"/>
                <a:gd name="T62" fmla="*/ 2832 w 3482"/>
                <a:gd name="T63" fmla="*/ 2286 h 3395"/>
                <a:gd name="T64" fmla="*/ 3111 w 3482"/>
                <a:gd name="T65" fmla="*/ 1832 h 3395"/>
                <a:gd name="T66" fmla="*/ 3156 w 3482"/>
                <a:gd name="T67" fmla="*/ 943 h 3395"/>
                <a:gd name="T68" fmla="*/ 3277 w 3482"/>
                <a:gd name="T69" fmla="*/ 353 h 3395"/>
                <a:gd name="T70" fmla="*/ 3419 w 3482"/>
                <a:gd name="T71" fmla="*/ 161 h 3395"/>
                <a:gd name="T72" fmla="*/ 3473 w 3482"/>
                <a:gd name="T73" fmla="*/ 199 h 3395"/>
                <a:gd name="T74" fmla="*/ 3326 w 3482"/>
                <a:gd name="T75" fmla="*/ 390 h 3395"/>
                <a:gd name="T76" fmla="*/ 3218 w 3482"/>
                <a:gd name="T77" fmla="*/ 945 h 3395"/>
                <a:gd name="T78" fmla="*/ 3163 w 3482"/>
                <a:gd name="T79" fmla="*/ 1873 h 3395"/>
                <a:gd name="T80" fmla="*/ 2730 w 3482"/>
                <a:gd name="T81" fmla="*/ 2416 h 3395"/>
                <a:gd name="T82" fmla="*/ 2430 w 3482"/>
                <a:gd name="T83" fmla="*/ 2858 h 3395"/>
                <a:gd name="T84" fmla="*/ 1955 w 3482"/>
                <a:gd name="T85" fmla="*/ 3143 h 3395"/>
                <a:gd name="T86" fmla="*/ 1891 w 3482"/>
                <a:gd name="T87" fmla="*/ 3360 h 3395"/>
                <a:gd name="T88" fmla="*/ 1608 w 3482"/>
                <a:gd name="T89" fmla="*/ 3367 h 3395"/>
                <a:gd name="T90" fmla="*/ 1543 w 3482"/>
                <a:gd name="T91" fmla="*/ 3171 h 3395"/>
                <a:gd name="T92" fmla="*/ 1103 w 3482"/>
                <a:gd name="T93" fmla="*/ 2897 h 3395"/>
                <a:gd name="T94" fmla="*/ 851 w 3482"/>
                <a:gd name="T95" fmla="*/ 2446 h 3395"/>
                <a:gd name="T96" fmla="*/ 507 w 3482"/>
                <a:gd name="T97" fmla="*/ 2217 h 3395"/>
                <a:gd name="T98" fmla="*/ 276 w 3482"/>
                <a:gd name="T99" fmla="*/ 1630 h 3395"/>
                <a:gd name="T100" fmla="*/ 246 w 3482"/>
                <a:gd name="T101" fmla="*/ 740 h 3395"/>
                <a:gd name="T102" fmla="*/ 97 w 3482"/>
                <a:gd name="T103" fmla="*/ 285 h 3395"/>
                <a:gd name="T104" fmla="*/ 0 w 3482"/>
                <a:gd name="T105" fmla="*/ 178 h 3395"/>
                <a:gd name="T106" fmla="*/ 81 w 3482"/>
                <a:gd name="T107" fmla="*/ 176 h 3395"/>
                <a:gd name="T108" fmla="*/ 235 w 3482"/>
                <a:gd name="T109" fmla="*/ 425 h 3395"/>
                <a:gd name="T110" fmla="*/ 331 w 3482"/>
                <a:gd name="T111" fmla="*/ 1109 h 3395"/>
                <a:gd name="T112" fmla="*/ 411 w 3482"/>
                <a:gd name="T113" fmla="*/ 1933 h 3395"/>
                <a:gd name="T114" fmla="*/ 711 w 3482"/>
                <a:gd name="T115" fmla="*/ 2313 h 3395"/>
                <a:gd name="T116" fmla="*/ 847 w 3482"/>
                <a:gd name="T117" fmla="*/ 2260 h 3395"/>
                <a:gd name="T118" fmla="*/ 498 w 3482"/>
                <a:gd name="T119" fmla="*/ 1804 h 3395"/>
                <a:gd name="T120" fmla="*/ 442 w 3482"/>
                <a:gd name="T121" fmla="*/ 855 h 3395"/>
                <a:gd name="T122" fmla="*/ 314 w 3482"/>
                <a:gd name="T123" fmla="*/ 279 h 3395"/>
                <a:gd name="T124" fmla="*/ 126 w 3482"/>
                <a:gd name="T125" fmla="*/ 61 h 3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2" h="3395">
                  <a:moveTo>
                    <a:pt x="1742" y="1872"/>
                  </a:moveTo>
                  <a:lnTo>
                    <a:pt x="1673" y="1874"/>
                  </a:lnTo>
                  <a:lnTo>
                    <a:pt x="1604" y="1883"/>
                  </a:lnTo>
                  <a:lnTo>
                    <a:pt x="1536" y="1895"/>
                  </a:lnTo>
                  <a:lnTo>
                    <a:pt x="1471" y="1913"/>
                  </a:lnTo>
                  <a:lnTo>
                    <a:pt x="1406" y="1935"/>
                  </a:lnTo>
                  <a:lnTo>
                    <a:pt x="1344" y="1963"/>
                  </a:lnTo>
                  <a:lnTo>
                    <a:pt x="1284" y="1995"/>
                  </a:lnTo>
                  <a:lnTo>
                    <a:pt x="1227" y="2031"/>
                  </a:lnTo>
                  <a:lnTo>
                    <a:pt x="1173" y="2072"/>
                  </a:lnTo>
                  <a:lnTo>
                    <a:pt x="1171" y="2073"/>
                  </a:lnTo>
                  <a:lnTo>
                    <a:pt x="1527" y="2073"/>
                  </a:lnTo>
                  <a:lnTo>
                    <a:pt x="1539" y="2075"/>
                  </a:lnTo>
                  <a:lnTo>
                    <a:pt x="1548" y="2082"/>
                  </a:lnTo>
                  <a:lnTo>
                    <a:pt x="1555" y="2092"/>
                  </a:lnTo>
                  <a:lnTo>
                    <a:pt x="1558" y="2104"/>
                  </a:lnTo>
                  <a:lnTo>
                    <a:pt x="1555" y="2115"/>
                  </a:lnTo>
                  <a:lnTo>
                    <a:pt x="1548" y="2126"/>
                  </a:lnTo>
                  <a:lnTo>
                    <a:pt x="1539" y="2132"/>
                  </a:lnTo>
                  <a:lnTo>
                    <a:pt x="1527" y="2134"/>
                  </a:lnTo>
                  <a:lnTo>
                    <a:pt x="1104" y="2134"/>
                  </a:lnTo>
                  <a:lnTo>
                    <a:pt x="1068" y="2176"/>
                  </a:lnTo>
                  <a:lnTo>
                    <a:pt x="1036" y="2218"/>
                  </a:lnTo>
                  <a:lnTo>
                    <a:pt x="1264" y="2218"/>
                  </a:lnTo>
                  <a:lnTo>
                    <a:pt x="1276" y="2220"/>
                  </a:lnTo>
                  <a:lnTo>
                    <a:pt x="1286" y="2226"/>
                  </a:lnTo>
                  <a:lnTo>
                    <a:pt x="1292" y="2236"/>
                  </a:lnTo>
                  <a:lnTo>
                    <a:pt x="1294" y="2249"/>
                  </a:lnTo>
                  <a:lnTo>
                    <a:pt x="1292" y="2260"/>
                  </a:lnTo>
                  <a:lnTo>
                    <a:pt x="1286" y="2270"/>
                  </a:lnTo>
                  <a:lnTo>
                    <a:pt x="1276" y="2276"/>
                  </a:lnTo>
                  <a:lnTo>
                    <a:pt x="1264" y="2279"/>
                  </a:lnTo>
                  <a:lnTo>
                    <a:pt x="997" y="2279"/>
                  </a:lnTo>
                  <a:lnTo>
                    <a:pt x="972" y="2331"/>
                  </a:lnTo>
                  <a:lnTo>
                    <a:pt x="954" y="2385"/>
                  </a:lnTo>
                  <a:lnTo>
                    <a:pt x="944" y="2438"/>
                  </a:lnTo>
                  <a:lnTo>
                    <a:pt x="939" y="2491"/>
                  </a:lnTo>
                  <a:lnTo>
                    <a:pt x="943" y="2541"/>
                  </a:lnTo>
                  <a:lnTo>
                    <a:pt x="952" y="2588"/>
                  </a:lnTo>
                  <a:lnTo>
                    <a:pt x="969" y="2636"/>
                  </a:lnTo>
                  <a:lnTo>
                    <a:pt x="991" y="2682"/>
                  </a:lnTo>
                  <a:lnTo>
                    <a:pt x="1020" y="2727"/>
                  </a:lnTo>
                  <a:lnTo>
                    <a:pt x="1055" y="2769"/>
                  </a:lnTo>
                  <a:lnTo>
                    <a:pt x="1096" y="2810"/>
                  </a:lnTo>
                  <a:lnTo>
                    <a:pt x="1141" y="2848"/>
                  </a:lnTo>
                  <a:lnTo>
                    <a:pt x="1192" y="2883"/>
                  </a:lnTo>
                  <a:lnTo>
                    <a:pt x="1247" y="2915"/>
                  </a:lnTo>
                  <a:lnTo>
                    <a:pt x="1305" y="2944"/>
                  </a:lnTo>
                  <a:lnTo>
                    <a:pt x="1367" y="2969"/>
                  </a:lnTo>
                  <a:lnTo>
                    <a:pt x="1433" y="2989"/>
                  </a:lnTo>
                  <a:lnTo>
                    <a:pt x="1500" y="3006"/>
                  </a:lnTo>
                  <a:lnTo>
                    <a:pt x="1645" y="3006"/>
                  </a:lnTo>
                  <a:lnTo>
                    <a:pt x="1657" y="3009"/>
                  </a:lnTo>
                  <a:lnTo>
                    <a:pt x="1667" y="3016"/>
                  </a:lnTo>
                  <a:lnTo>
                    <a:pt x="1674" y="3025"/>
                  </a:lnTo>
                  <a:lnTo>
                    <a:pt x="1676" y="3037"/>
                  </a:lnTo>
                  <a:lnTo>
                    <a:pt x="1674" y="3050"/>
                  </a:lnTo>
                  <a:lnTo>
                    <a:pt x="1667" y="3059"/>
                  </a:lnTo>
                  <a:lnTo>
                    <a:pt x="1657" y="3065"/>
                  </a:lnTo>
                  <a:lnTo>
                    <a:pt x="1645" y="3067"/>
                  </a:lnTo>
                  <a:lnTo>
                    <a:pt x="1559" y="3067"/>
                  </a:lnTo>
                  <a:lnTo>
                    <a:pt x="1573" y="3092"/>
                  </a:lnTo>
                  <a:lnTo>
                    <a:pt x="1587" y="3119"/>
                  </a:lnTo>
                  <a:lnTo>
                    <a:pt x="1601" y="3150"/>
                  </a:lnTo>
                  <a:lnTo>
                    <a:pt x="1611" y="3185"/>
                  </a:lnTo>
                  <a:lnTo>
                    <a:pt x="1620" y="3223"/>
                  </a:lnTo>
                  <a:lnTo>
                    <a:pt x="1625" y="3263"/>
                  </a:lnTo>
                  <a:lnTo>
                    <a:pt x="1626" y="3307"/>
                  </a:lnTo>
                  <a:lnTo>
                    <a:pt x="1637" y="3313"/>
                  </a:lnTo>
                  <a:lnTo>
                    <a:pt x="1651" y="3318"/>
                  </a:lnTo>
                  <a:lnTo>
                    <a:pt x="1668" y="3325"/>
                  </a:lnTo>
                  <a:lnTo>
                    <a:pt x="1690" y="3330"/>
                  </a:lnTo>
                  <a:lnTo>
                    <a:pt x="1714" y="3333"/>
                  </a:lnTo>
                  <a:lnTo>
                    <a:pt x="1742" y="3334"/>
                  </a:lnTo>
                  <a:lnTo>
                    <a:pt x="1772" y="3333"/>
                  </a:lnTo>
                  <a:lnTo>
                    <a:pt x="1796" y="3330"/>
                  </a:lnTo>
                  <a:lnTo>
                    <a:pt x="1817" y="3325"/>
                  </a:lnTo>
                  <a:lnTo>
                    <a:pt x="1835" y="3318"/>
                  </a:lnTo>
                  <a:lnTo>
                    <a:pt x="1849" y="3313"/>
                  </a:lnTo>
                  <a:lnTo>
                    <a:pt x="1860" y="3307"/>
                  </a:lnTo>
                  <a:lnTo>
                    <a:pt x="1861" y="3262"/>
                  </a:lnTo>
                  <a:lnTo>
                    <a:pt x="1866" y="3220"/>
                  </a:lnTo>
                  <a:lnTo>
                    <a:pt x="1875" y="3182"/>
                  </a:lnTo>
                  <a:lnTo>
                    <a:pt x="1887" y="3147"/>
                  </a:lnTo>
                  <a:lnTo>
                    <a:pt x="1900" y="3115"/>
                  </a:lnTo>
                  <a:lnTo>
                    <a:pt x="1915" y="3088"/>
                  </a:lnTo>
                  <a:lnTo>
                    <a:pt x="1929" y="3063"/>
                  </a:lnTo>
                  <a:lnTo>
                    <a:pt x="1943" y="3044"/>
                  </a:lnTo>
                  <a:lnTo>
                    <a:pt x="1956" y="3028"/>
                  </a:lnTo>
                  <a:lnTo>
                    <a:pt x="1965" y="3017"/>
                  </a:lnTo>
                  <a:lnTo>
                    <a:pt x="1970" y="3012"/>
                  </a:lnTo>
                  <a:lnTo>
                    <a:pt x="1976" y="3009"/>
                  </a:lnTo>
                  <a:lnTo>
                    <a:pt x="1981" y="3008"/>
                  </a:lnTo>
                  <a:lnTo>
                    <a:pt x="2050" y="2991"/>
                  </a:lnTo>
                  <a:lnTo>
                    <a:pt x="2115" y="2970"/>
                  </a:lnTo>
                  <a:lnTo>
                    <a:pt x="2178" y="2946"/>
                  </a:lnTo>
                  <a:lnTo>
                    <a:pt x="2237" y="2917"/>
                  </a:lnTo>
                  <a:lnTo>
                    <a:pt x="2292" y="2886"/>
                  </a:lnTo>
                  <a:lnTo>
                    <a:pt x="2344" y="2851"/>
                  </a:lnTo>
                  <a:lnTo>
                    <a:pt x="2389" y="2813"/>
                  </a:lnTo>
                  <a:lnTo>
                    <a:pt x="2404" y="2799"/>
                  </a:lnTo>
                  <a:lnTo>
                    <a:pt x="2153" y="2799"/>
                  </a:lnTo>
                  <a:lnTo>
                    <a:pt x="2142" y="2797"/>
                  </a:lnTo>
                  <a:lnTo>
                    <a:pt x="2132" y="2789"/>
                  </a:lnTo>
                  <a:lnTo>
                    <a:pt x="2126" y="2780"/>
                  </a:lnTo>
                  <a:lnTo>
                    <a:pt x="2123" y="2768"/>
                  </a:lnTo>
                  <a:lnTo>
                    <a:pt x="2126" y="2756"/>
                  </a:lnTo>
                  <a:lnTo>
                    <a:pt x="2132" y="2746"/>
                  </a:lnTo>
                  <a:lnTo>
                    <a:pt x="2142" y="2740"/>
                  </a:lnTo>
                  <a:lnTo>
                    <a:pt x="2153" y="2737"/>
                  </a:lnTo>
                  <a:lnTo>
                    <a:pt x="2459" y="2737"/>
                  </a:lnTo>
                  <a:lnTo>
                    <a:pt x="2490" y="2692"/>
                  </a:lnTo>
                  <a:lnTo>
                    <a:pt x="2514" y="2644"/>
                  </a:lnTo>
                  <a:lnTo>
                    <a:pt x="2532" y="2597"/>
                  </a:lnTo>
                  <a:lnTo>
                    <a:pt x="2189" y="2597"/>
                  </a:lnTo>
                  <a:lnTo>
                    <a:pt x="2178" y="2595"/>
                  </a:lnTo>
                  <a:lnTo>
                    <a:pt x="2168" y="2587"/>
                  </a:lnTo>
                  <a:lnTo>
                    <a:pt x="2162" y="2578"/>
                  </a:lnTo>
                  <a:lnTo>
                    <a:pt x="2159" y="2566"/>
                  </a:lnTo>
                  <a:lnTo>
                    <a:pt x="2162" y="2554"/>
                  </a:lnTo>
                  <a:lnTo>
                    <a:pt x="2168" y="2544"/>
                  </a:lnTo>
                  <a:lnTo>
                    <a:pt x="2178" y="2537"/>
                  </a:lnTo>
                  <a:lnTo>
                    <a:pt x="2189" y="2535"/>
                  </a:lnTo>
                  <a:lnTo>
                    <a:pt x="2543" y="2535"/>
                  </a:lnTo>
                  <a:lnTo>
                    <a:pt x="2547" y="2494"/>
                  </a:lnTo>
                  <a:lnTo>
                    <a:pt x="2543" y="2445"/>
                  </a:lnTo>
                  <a:lnTo>
                    <a:pt x="2534" y="2397"/>
                  </a:lnTo>
                  <a:lnTo>
                    <a:pt x="2519" y="2348"/>
                  </a:lnTo>
                  <a:lnTo>
                    <a:pt x="2498" y="2299"/>
                  </a:lnTo>
                  <a:lnTo>
                    <a:pt x="2472" y="2252"/>
                  </a:lnTo>
                  <a:lnTo>
                    <a:pt x="2440" y="2204"/>
                  </a:lnTo>
                  <a:lnTo>
                    <a:pt x="2403" y="2159"/>
                  </a:lnTo>
                  <a:lnTo>
                    <a:pt x="2361" y="2115"/>
                  </a:lnTo>
                  <a:lnTo>
                    <a:pt x="2314" y="2074"/>
                  </a:lnTo>
                  <a:lnTo>
                    <a:pt x="2260" y="2033"/>
                  </a:lnTo>
                  <a:lnTo>
                    <a:pt x="2203" y="1996"/>
                  </a:lnTo>
                  <a:lnTo>
                    <a:pt x="2143" y="1964"/>
                  </a:lnTo>
                  <a:lnTo>
                    <a:pt x="2081" y="1936"/>
                  </a:lnTo>
                  <a:lnTo>
                    <a:pt x="2016" y="1913"/>
                  </a:lnTo>
                  <a:lnTo>
                    <a:pt x="1950" y="1895"/>
                  </a:lnTo>
                  <a:lnTo>
                    <a:pt x="1882" y="1883"/>
                  </a:lnTo>
                  <a:lnTo>
                    <a:pt x="1813" y="1874"/>
                  </a:lnTo>
                  <a:lnTo>
                    <a:pt x="1745" y="1872"/>
                  </a:lnTo>
                  <a:lnTo>
                    <a:pt x="1742" y="1872"/>
                  </a:lnTo>
                  <a:close/>
                  <a:moveTo>
                    <a:pt x="133" y="0"/>
                  </a:moveTo>
                  <a:lnTo>
                    <a:pt x="146" y="2"/>
                  </a:lnTo>
                  <a:lnTo>
                    <a:pt x="148" y="3"/>
                  </a:lnTo>
                  <a:lnTo>
                    <a:pt x="153" y="6"/>
                  </a:lnTo>
                  <a:lnTo>
                    <a:pt x="160" y="9"/>
                  </a:lnTo>
                  <a:lnTo>
                    <a:pt x="169" y="13"/>
                  </a:lnTo>
                  <a:lnTo>
                    <a:pt x="179" y="18"/>
                  </a:lnTo>
                  <a:lnTo>
                    <a:pt x="191" y="27"/>
                  </a:lnTo>
                  <a:lnTo>
                    <a:pt x="204" y="36"/>
                  </a:lnTo>
                  <a:lnTo>
                    <a:pt x="219" y="47"/>
                  </a:lnTo>
                  <a:lnTo>
                    <a:pt x="235" y="61"/>
                  </a:lnTo>
                  <a:lnTo>
                    <a:pt x="250" y="76"/>
                  </a:lnTo>
                  <a:lnTo>
                    <a:pt x="267" y="94"/>
                  </a:lnTo>
                  <a:lnTo>
                    <a:pt x="285" y="116"/>
                  </a:lnTo>
                  <a:lnTo>
                    <a:pt x="303" y="139"/>
                  </a:lnTo>
                  <a:lnTo>
                    <a:pt x="321" y="165"/>
                  </a:lnTo>
                  <a:lnTo>
                    <a:pt x="339" y="195"/>
                  </a:lnTo>
                  <a:lnTo>
                    <a:pt x="357" y="228"/>
                  </a:lnTo>
                  <a:lnTo>
                    <a:pt x="375" y="264"/>
                  </a:lnTo>
                  <a:lnTo>
                    <a:pt x="393" y="303"/>
                  </a:lnTo>
                  <a:lnTo>
                    <a:pt x="409" y="346"/>
                  </a:lnTo>
                  <a:lnTo>
                    <a:pt x="426" y="394"/>
                  </a:lnTo>
                  <a:lnTo>
                    <a:pt x="441" y="445"/>
                  </a:lnTo>
                  <a:lnTo>
                    <a:pt x="454" y="500"/>
                  </a:lnTo>
                  <a:lnTo>
                    <a:pt x="467" y="560"/>
                  </a:lnTo>
                  <a:lnTo>
                    <a:pt x="479" y="623"/>
                  </a:lnTo>
                  <a:lnTo>
                    <a:pt x="488" y="692"/>
                  </a:lnTo>
                  <a:lnTo>
                    <a:pt x="497" y="765"/>
                  </a:lnTo>
                  <a:lnTo>
                    <a:pt x="502" y="844"/>
                  </a:lnTo>
                  <a:lnTo>
                    <a:pt x="506" y="927"/>
                  </a:lnTo>
                  <a:lnTo>
                    <a:pt x="508" y="1016"/>
                  </a:lnTo>
                  <a:lnTo>
                    <a:pt x="507" y="1110"/>
                  </a:lnTo>
                  <a:lnTo>
                    <a:pt x="505" y="1210"/>
                  </a:lnTo>
                  <a:lnTo>
                    <a:pt x="502" y="1294"/>
                  </a:lnTo>
                  <a:lnTo>
                    <a:pt x="502" y="1374"/>
                  </a:lnTo>
                  <a:lnTo>
                    <a:pt x="505" y="1449"/>
                  </a:lnTo>
                  <a:lnTo>
                    <a:pt x="510" y="1519"/>
                  </a:lnTo>
                  <a:lnTo>
                    <a:pt x="517" y="1584"/>
                  </a:lnTo>
                  <a:lnTo>
                    <a:pt x="526" y="1646"/>
                  </a:lnTo>
                  <a:lnTo>
                    <a:pt x="537" y="1703"/>
                  </a:lnTo>
                  <a:lnTo>
                    <a:pt x="548" y="1756"/>
                  </a:lnTo>
                  <a:lnTo>
                    <a:pt x="562" y="1804"/>
                  </a:lnTo>
                  <a:lnTo>
                    <a:pt x="577" y="1850"/>
                  </a:lnTo>
                  <a:lnTo>
                    <a:pt x="593" y="1892"/>
                  </a:lnTo>
                  <a:lnTo>
                    <a:pt x="610" y="1930"/>
                  </a:lnTo>
                  <a:lnTo>
                    <a:pt x="628" y="1965"/>
                  </a:lnTo>
                  <a:lnTo>
                    <a:pt x="646" y="1998"/>
                  </a:lnTo>
                  <a:lnTo>
                    <a:pt x="664" y="2026"/>
                  </a:lnTo>
                  <a:lnTo>
                    <a:pt x="683" y="2053"/>
                  </a:lnTo>
                  <a:lnTo>
                    <a:pt x="701" y="2076"/>
                  </a:lnTo>
                  <a:lnTo>
                    <a:pt x="720" y="2096"/>
                  </a:lnTo>
                  <a:lnTo>
                    <a:pt x="756" y="2131"/>
                  </a:lnTo>
                  <a:lnTo>
                    <a:pt x="791" y="2160"/>
                  </a:lnTo>
                  <a:lnTo>
                    <a:pt x="826" y="2181"/>
                  </a:lnTo>
                  <a:lnTo>
                    <a:pt x="860" y="2198"/>
                  </a:lnTo>
                  <a:lnTo>
                    <a:pt x="890" y="2210"/>
                  </a:lnTo>
                  <a:lnTo>
                    <a:pt x="916" y="2219"/>
                  </a:lnTo>
                  <a:lnTo>
                    <a:pt x="939" y="2224"/>
                  </a:lnTo>
                  <a:lnTo>
                    <a:pt x="956" y="2226"/>
                  </a:lnTo>
                  <a:lnTo>
                    <a:pt x="984" y="2184"/>
                  </a:lnTo>
                  <a:lnTo>
                    <a:pt x="1017" y="2142"/>
                  </a:lnTo>
                  <a:lnTo>
                    <a:pt x="1051" y="2102"/>
                  </a:lnTo>
                  <a:lnTo>
                    <a:pt x="1092" y="2062"/>
                  </a:lnTo>
                  <a:lnTo>
                    <a:pt x="1134" y="2024"/>
                  </a:lnTo>
                  <a:lnTo>
                    <a:pt x="1192" y="1981"/>
                  </a:lnTo>
                  <a:lnTo>
                    <a:pt x="1253" y="1942"/>
                  </a:lnTo>
                  <a:lnTo>
                    <a:pt x="1318" y="1908"/>
                  </a:lnTo>
                  <a:lnTo>
                    <a:pt x="1384" y="1878"/>
                  </a:lnTo>
                  <a:lnTo>
                    <a:pt x="1452" y="1854"/>
                  </a:lnTo>
                  <a:lnTo>
                    <a:pt x="1523" y="1835"/>
                  </a:lnTo>
                  <a:lnTo>
                    <a:pt x="1595" y="1821"/>
                  </a:lnTo>
                  <a:lnTo>
                    <a:pt x="1668" y="1813"/>
                  </a:lnTo>
                  <a:lnTo>
                    <a:pt x="1742" y="1811"/>
                  </a:lnTo>
                  <a:lnTo>
                    <a:pt x="1745" y="1811"/>
                  </a:lnTo>
                  <a:lnTo>
                    <a:pt x="1819" y="1814"/>
                  </a:lnTo>
                  <a:lnTo>
                    <a:pt x="1891" y="1822"/>
                  </a:lnTo>
                  <a:lnTo>
                    <a:pt x="1964" y="1836"/>
                  </a:lnTo>
                  <a:lnTo>
                    <a:pt x="2034" y="1855"/>
                  </a:lnTo>
                  <a:lnTo>
                    <a:pt x="2104" y="1879"/>
                  </a:lnTo>
                  <a:lnTo>
                    <a:pt x="2169" y="1909"/>
                  </a:lnTo>
                  <a:lnTo>
                    <a:pt x="2234" y="1943"/>
                  </a:lnTo>
                  <a:lnTo>
                    <a:pt x="2295" y="1982"/>
                  </a:lnTo>
                  <a:lnTo>
                    <a:pt x="2353" y="2026"/>
                  </a:lnTo>
                  <a:lnTo>
                    <a:pt x="2406" y="2073"/>
                  </a:lnTo>
                  <a:lnTo>
                    <a:pt x="2453" y="2123"/>
                  </a:lnTo>
                  <a:lnTo>
                    <a:pt x="2494" y="2173"/>
                  </a:lnTo>
                  <a:lnTo>
                    <a:pt x="2529" y="2227"/>
                  </a:lnTo>
                  <a:lnTo>
                    <a:pt x="2546" y="2224"/>
                  </a:lnTo>
                  <a:lnTo>
                    <a:pt x="2567" y="2219"/>
                  </a:lnTo>
                  <a:lnTo>
                    <a:pt x="2593" y="2212"/>
                  </a:lnTo>
                  <a:lnTo>
                    <a:pt x="2624" y="2200"/>
                  </a:lnTo>
                  <a:lnTo>
                    <a:pt x="2656" y="2183"/>
                  </a:lnTo>
                  <a:lnTo>
                    <a:pt x="2691" y="2161"/>
                  </a:lnTo>
                  <a:lnTo>
                    <a:pt x="2727" y="2133"/>
                  </a:lnTo>
                  <a:lnTo>
                    <a:pt x="2763" y="2098"/>
                  </a:lnTo>
                  <a:lnTo>
                    <a:pt x="2782" y="2077"/>
                  </a:lnTo>
                  <a:lnTo>
                    <a:pt x="2800" y="2054"/>
                  </a:lnTo>
                  <a:lnTo>
                    <a:pt x="2819" y="2029"/>
                  </a:lnTo>
                  <a:lnTo>
                    <a:pt x="2837" y="1999"/>
                  </a:lnTo>
                  <a:lnTo>
                    <a:pt x="2855" y="1967"/>
                  </a:lnTo>
                  <a:lnTo>
                    <a:pt x="2873" y="1932"/>
                  </a:lnTo>
                  <a:lnTo>
                    <a:pt x="2890" y="1894"/>
                  </a:lnTo>
                  <a:lnTo>
                    <a:pt x="2906" y="1852"/>
                  </a:lnTo>
                  <a:lnTo>
                    <a:pt x="2921" y="1806"/>
                  </a:lnTo>
                  <a:lnTo>
                    <a:pt x="2934" y="1757"/>
                  </a:lnTo>
                  <a:lnTo>
                    <a:pt x="2946" y="1704"/>
                  </a:lnTo>
                  <a:lnTo>
                    <a:pt x="2957" y="1647"/>
                  </a:lnTo>
                  <a:lnTo>
                    <a:pt x="2965" y="1585"/>
                  </a:lnTo>
                  <a:lnTo>
                    <a:pt x="2972" y="1520"/>
                  </a:lnTo>
                  <a:lnTo>
                    <a:pt x="2978" y="1449"/>
                  </a:lnTo>
                  <a:lnTo>
                    <a:pt x="2980" y="1374"/>
                  </a:lnTo>
                  <a:lnTo>
                    <a:pt x="2980" y="1294"/>
                  </a:lnTo>
                  <a:lnTo>
                    <a:pt x="2978" y="1210"/>
                  </a:lnTo>
                  <a:lnTo>
                    <a:pt x="2975" y="1110"/>
                  </a:lnTo>
                  <a:lnTo>
                    <a:pt x="2973" y="1016"/>
                  </a:lnTo>
                  <a:lnTo>
                    <a:pt x="2976" y="927"/>
                  </a:lnTo>
                  <a:lnTo>
                    <a:pt x="2980" y="844"/>
                  </a:lnTo>
                  <a:lnTo>
                    <a:pt x="2986" y="765"/>
                  </a:lnTo>
                  <a:lnTo>
                    <a:pt x="2994" y="692"/>
                  </a:lnTo>
                  <a:lnTo>
                    <a:pt x="3004" y="623"/>
                  </a:lnTo>
                  <a:lnTo>
                    <a:pt x="3015" y="560"/>
                  </a:lnTo>
                  <a:lnTo>
                    <a:pt x="3027" y="500"/>
                  </a:lnTo>
                  <a:lnTo>
                    <a:pt x="3042" y="445"/>
                  </a:lnTo>
                  <a:lnTo>
                    <a:pt x="3057" y="394"/>
                  </a:lnTo>
                  <a:lnTo>
                    <a:pt x="3073" y="346"/>
                  </a:lnTo>
                  <a:lnTo>
                    <a:pt x="3090" y="303"/>
                  </a:lnTo>
                  <a:lnTo>
                    <a:pt x="3107" y="264"/>
                  </a:lnTo>
                  <a:lnTo>
                    <a:pt x="3125" y="228"/>
                  </a:lnTo>
                  <a:lnTo>
                    <a:pt x="3143" y="195"/>
                  </a:lnTo>
                  <a:lnTo>
                    <a:pt x="3162" y="165"/>
                  </a:lnTo>
                  <a:lnTo>
                    <a:pt x="3180" y="139"/>
                  </a:lnTo>
                  <a:lnTo>
                    <a:pt x="3197" y="116"/>
                  </a:lnTo>
                  <a:lnTo>
                    <a:pt x="3214" y="94"/>
                  </a:lnTo>
                  <a:lnTo>
                    <a:pt x="3232" y="76"/>
                  </a:lnTo>
                  <a:lnTo>
                    <a:pt x="3248" y="61"/>
                  </a:lnTo>
                  <a:lnTo>
                    <a:pt x="3264" y="47"/>
                  </a:lnTo>
                  <a:lnTo>
                    <a:pt x="3278" y="36"/>
                  </a:lnTo>
                  <a:lnTo>
                    <a:pt x="3292" y="27"/>
                  </a:lnTo>
                  <a:lnTo>
                    <a:pt x="3303" y="18"/>
                  </a:lnTo>
                  <a:lnTo>
                    <a:pt x="3314" y="13"/>
                  </a:lnTo>
                  <a:lnTo>
                    <a:pt x="3322" y="9"/>
                  </a:lnTo>
                  <a:lnTo>
                    <a:pt x="3330" y="6"/>
                  </a:lnTo>
                  <a:lnTo>
                    <a:pt x="3334" y="3"/>
                  </a:lnTo>
                  <a:lnTo>
                    <a:pt x="3337" y="2"/>
                  </a:lnTo>
                  <a:lnTo>
                    <a:pt x="3349" y="0"/>
                  </a:lnTo>
                  <a:lnTo>
                    <a:pt x="3360" y="3"/>
                  </a:lnTo>
                  <a:lnTo>
                    <a:pt x="3370" y="11"/>
                  </a:lnTo>
                  <a:lnTo>
                    <a:pt x="3376" y="21"/>
                  </a:lnTo>
                  <a:lnTo>
                    <a:pt x="3377" y="33"/>
                  </a:lnTo>
                  <a:lnTo>
                    <a:pt x="3374" y="45"/>
                  </a:lnTo>
                  <a:lnTo>
                    <a:pt x="3368" y="54"/>
                  </a:lnTo>
                  <a:lnTo>
                    <a:pt x="3357" y="61"/>
                  </a:lnTo>
                  <a:lnTo>
                    <a:pt x="3354" y="62"/>
                  </a:lnTo>
                  <a:lnTo>
                    <a:pt x="3346" y="65"/>
                  </a:lnTo>
                  <a:lnTo>
                    <a:pt x="3334" y="72"/>
                  </a:lnTo>
                  <a:lnTo>
                    <a:pt x="3319" y="83"/>
                  </a:lnTo>
                  <a:lnTo>
                    <a:pt x="3300" y="97"/>
                  </a:lnTo>
                  <a:lnTo>
                    <a:pt x="3280" y="116"/>
                  </a:lnTo>
                  <a:lnTo>
                    <a:pt x="3257" y="140"/>
                  </a:lnTo>
                  <a:lnTo>
                    <a:pt x="3233" y="171"/>
                  </a:lnTo>
                  <a:lnTo>
                    <a:pt x="3208" y="207"/>
                  </a:lnTo>
                  <a:lnTo>
                    <a:pt x="3183" y="249"/>
                  </a:lnTo>
                  <a:lnTo>
                    <a:pt x="3168" y="279"/>
                  </a:lnTo>
                  <a:lnTo>
                    <a:pt x="3153" y="310"/>
                  </a:lnTo>
                  <a:lnTo>
                    <a:pt x="3138" y="346"/>
                  </a:lnTo>
                  <a:lnTo>
                    <a:pt x="3125" y="386"/>
                  </a:lnTo>
                  <a:lnTo>
                    <a:pt x="3110" y="430"/>
                  </a:lnTo>
                  <a:lnTo>
                    <a:pt x="3097" y="477"/>
                  </a:lnTo>
                  <a:lnTo>
                    <a:pt x="3084" y="529"/>
                  </a:lnTo>
                  <a:lnTo>
                    <a:pt x="3073" y="585"/>
                  </a:lnTo>
                  <a:lnTo>
                    <a:pt x="3062" y="646"/>
                  </a:lnTo>
                  <a:lnTo>
                    <a:pt x="3054" y="711"/>
                  </a:lnTo>
                  <a:lnTo>
                    <a:pt x="3046" y="781"/>
                  </a:lnTo>
                  <a:lnTo>
                    <a:pt x="3041" y="855"/>
                  </a:lnTo>
                  <a:lnTo>
                    <a:pt x="3037" y="936"/>
                  </a:lnTo>
                  <a:lnTo>
                    <a:pt x="3035" y="1020"/>
                  </a:lnTo>
                  <a:lnTo>
                    <a:pt x="3036" y="1111"/>
                  </a:lnTo>
                  <a:lnTo>
                    <a:pt x="3039" y="1207"/>
                  </a:lnTo>
                  <a:lnTo>
                    <a:pt x="3041" y="1306"/>
                  </a:lnTo>
                  <a:lnTo>
                    <a:pt x="3041" y="1401"/>
                  </a:lnTo>
                  <a:lnTo>
                    <a:pt x="3037" y="1491"/>
                  </a:lnTo>
                  <a:lnTo>
                    <a:pt x="3028" y="1577"/>
                  </a:lnTo>
                  <a:lnTo>
                    <a:pt x="3018" y="1658"/>
                  </a:lnTo>
                  <a:lnTo>
                    <a:pt x="3003" y="1734"/>
                  </a:lnTo>
                  <a:lnTo>
                    <a:pt x="2985" y="1806"/>
                  </a:lnTo>
                  <a:lnTo>
                    <a:pt x="2964" y="1874"/>
                  </a:lnTo>
                  <a:lnTo>
                    <a:pt x="2940" y="1936"/>
                  </a:lnTo>
                  <a:lnTo>
                    <a:pt x="2911" y="1996"/>
                  </a:lnTo>
                  <a:lnTo>
                    <a:pt x="2879" y="2049"/>
                  </a:lnTo>
                  <a:lnTo>
                    <a:pt x="2845" y="2098"/>
                  </a:lnTo>
                  <a:lnTo>
                    <a:pt x="2807" y="2143"/>
                  </a:lnTo>
                  <a:lnTo>
                    <a:pt x="2771" y="2177"/>
                  </a:lnTo>
                  <a:lnTo>
                    <a:pt x="2736" y="2205"/>
                  </a:lnTo>
                  <a:lnTo>
                    <a:pt x="2701" y="2228"/>
                  </a:lnTo>
                  <a:lnTo>
                    <a:pt x="2668" y="2246"/>
                  </a:lnTo>
                  <a:lnTo>
                    <a:pt x="2636" y="2261"/>
                  </a:lnTo>
                  <a:lnTo>
                    <a:pt x="2608" y="2272"/>
                  </a:lnTo>
                  <a:lnTo>
                    <a:pt x="2581" y="2279"/>
                  </a:lnTo>
                  <a:lnTo>
                    <a:pt x="2559" y="2285"/>
                  </a:lnTo>
                  <a:lnTo>
                    <a:pt x="2581" y="2341"/>
                  </a:lnTo>
                  <a:lnTo>
                    <a:pt x="2597" y="2398"/>
                  </a:lnTo>
                  <a:lnTo>
                    <a:pt x="2631" y="2388"/>
                  </a:lnTo>
                  <a:lnTo>
                    <a:pt x="2665" y="2377"/>
                  </a:lnTo>
                  <a:lnTo>
                    <a:pt x="2699" y="2363"/>
                  </a:lnTo>
                  <a:lnTo>
                    <a:pt x="2733" y="2347"/>
                  </a:lnTo>
                  <a:lnTo>
                    <a:pt x="2766" y="2329"/>
                  </a:lnTo>
                  <a:lnTo>
                    <a:pt x="2799" y="2309"/>
                  </a:lnTo>
                  <a:lnTo>
                    <a:pt x="2832" y="2286"/>
                  </a:lnTo>
                  <a:lnTo>
                    <a:pt x="2864" y="2260"/>
                  </a:lnTo>
                  <a:lnTo>
                    <a:pt x="2894" y="2232"/>
                  </a:lnTo>
                  <a:lnTo>
                    <a:pt x="2924" y="2201"/>
                  </a:lnTo>
                  <a:lnTo>
                    <a:pt x="2953" y="2166"/>
                  </a:lnTo>
                  <a:lnTo>
                    <a:pt x="2981" y="2129"/>
                  </a:lnTo>
                  <a:lnTo>
                    <a:pt x="3006" y="2089"/>
                  </a:lnTo>
                  <a:lnTo>
                    <a:pt x="3031" y="2044"/>
                  </a:lnTo>
                  <a:lnTo>
                    <a:pt x="3054" y="1997"/>
                  </a:lnTo>
                  <a:lnTo>
                    <a:pt x="3075" y="1946"/>
                  </a:lnTo>
                  <a:lnTo>
                    <a:pt x="3094" y="1890"/>
                  </a:lnTo>
                  <a:lnTo>
                    <a:pt x="3111" y="1832"/>
                  </a:lnTo>
                  <a:lnTo>
                    <a:pt x="3125" y="1768"/>
                  </a:lnTo>
                  <a:lnTo>
                    <a:pt x="3137" y="1701"/>
                  </a:lnTo>
                  <a:lnTo>
                    <a:pt x="3147" y="1630"/>
                  </a:lnTo>
                  <a:lnTo>
                    <a:pt x="3153" y="1553"/>
                  </a:lnTo>
                  <a:lnTo>
                    <a:pt x="3157" y="1473"/>
                  </a:lnTo>
                  <a:lnTo>
                    <a:pt x="3158" y="1387"/>
                  </a:lnTo>
                  <a:lnTo>
                    <a:pt x="3155" y="1297"/>
                  </a:lnTo>
                  <a:lnTo>
                    <a:pt x="3152" y="1200"/>
                  </a:lnTo>
                  <a:lnTo>
                    <a:pt x="3152" y="1109"/>
                  </a:lnTo>
                  <a:lnTo>
                    <a:pt x="3153" y="1023"/>
                  </a:lnTo>
                  <a:lnTo>
                    <a:pt x="3156" y="943"/>
                  </a:lnTo>
                  <a:lnTo>
                    <a:pt x="3160" y="867"/>
                  </a:lnTo>
                  <a:lnTo>
                    <a:pt x="3168" y="796"/>
                  </a:lnTo>
                  <a:lnTo>
                    <a:pt x="3175" y="730"/>
                  </a:lnTo>
                  <a:lnTo>
                    <a:pt x="3185" y="669"/>
                  </a:lnTo>
                  <a:lnTo>
                    <a:pt x="3195" y="612"/>
                  </a:lnTo>
                  <a:lnTo>
                    <a:pt x="3207" y="559"/>
                  </a:lnTo>
                  <a:lnTo>
                    <a:pt x="3220" y="510"/>
                  </a:lnTo>
                  <a:lnTo>
                    <a:pt x="3233" y="465"/>
                  </a:lnTo>
                  <a:lnTo>
                    <a:pt x="3247" y="425"/>
                  </a:lnTo>
                  <a:lnTo>
                    <a:pt x="3262" y="386"/>
                  </a:lnTo>
                  <a:lnTo>
                    <a:pt x="3277" y="353"/>
                  </a:lnTo>
                  <a:lnTo>
                    <a:pt x="3292" y="322"/>
                  </a:lnTo>
                  <a:lnTo>
                    <a:pt x="3306" y="294"/>
                  </a:lnTo>
                  <a:lnTo>
                    <a:pt x="3321" y="270"/>
                  </a:lnTo>
                  <a:lnTo>
                    <a:pt x="3336" y="248"/>
                  </a:lnTo>
                  <a:lnTo>
                    <a:pt x="3351" y="229"/>
                  </a:lnTo>
                  <a:lnTo>
                    <a:pt x="3364" y="212"/>
                  </a:lnTo>
                  <a:lnTo>
                    <a:pt x="3377" y="198"/>
                  </a:lnTo>
                  <a:lnTo>
                    <a:pt x="3390" y="185"/>
                  </a:lnTo>
                  <a:lnTo>
                    <a:pt x="3400" y="176"/>
                  </a:lnTo>
                  <a:lnTo>
                    <a:pt x="3411" y="167"/>
                  </a:lnTo>
                  <a:lnTo>
                    <a:pt x="3419" y="161"/>
                  </a:lnTo>
                  <a:lnTo>
                    <a:pt x="3427" y="157"/>
                  </a:lnTo>
                  <a:lnTo>
                    <a:pt x="3433" y="153"/>
                  </a:lnTo>
                  <a:lnTo>
                    <a:pt x="3437" y="151"/>
                  </a:lnTo>
                  <a:lnTo>
                    <a:pt x="3439" y="149"/>
                  </a:lnTo>
                  <a:lnTo>
                    <a:pt x="3451" y="147"/>
                  </a:lnTo>
                  <a:lnTo>
                    <a:pt x="3463" y="149"/>
                  </a:lnTo>
                  <a:lnTo>
                    <a:pt x="3472" y="156"/>
                  </a:lnTo>
                  <a:lnTo>
                    <a:pt x="3480" y="165"/>
                  </a:lnTo>
                  <a:lnTo>
                    <a:pt x="3482" y="178"/>
                  </a:lnTo>
                  <a:lnTo>
                    <a:pt x="3480" y="189"/>
                  </a:lnTo>
                  <a:lnTo>
                    <a:pt x="3473" y="199"/>
                  </a:lnTo>
                  <a:lnTo>
                    <a:pt x="3464" y="206"/>
                  </a:lnTo>
                  <a:lnTo>
                    <a:pt x="3462" y="208"/>
                  </a:lnTo>
                  <a:lnTo>
                    <a:pt x="3455" y="211"/>
                  </a:lnTo>
                  <a:lnTo>
                    <a:pt x="3446" y="218"/>
                  </a:lnTo>
                  <a:lnTo>
                    <a:pt x="3433" y="229"/>
                  </a:lnTo>
                  <a:lnTo>
                    <a:pt x="3418" y="243"/>
                  </a:lnTo>
                  <a:lnTo>
                    <a:pt x="3402" y="262"/>
                  </a:lnTo>
                  <a:lnTo>
                    <a:pt x="3385" y="285"/>
                  </a:lnTo>
                  <a:lnTo>
                    <a:pt x="3365" y="315"/>
                  </a:lnTo>
                  <a:lnTo>
                    <a:pt x="3346" y="349"/>
                  </a:lnTo>
                  <a:lnTo>
                    <a:pt x="3326" y="390"/>
                  </a:lnTo>
                  <a:lnTo>
                    <a:pt x="3314" y="420"/>
                  </a:lnTo>
                  <a:lnTo>
                    <a:pt x="3302" y="453"/>
                  </a:lnTo>
                  <a:lnTo>
                    <a:pt x="3289" y="490"/>
                  </a:lnTo>
                  <a:lnTo>
                    <a:pt x="3278" y="531"/>
                  </a:lnTo>
                  <a:lnTo>
                    <a:pt x="3266" y="577"/>
                  </a:lnTo>
                  <a:lnTo>
                    <a:pt x="3256" y="627"/>
                  </a:lnTo>
                  <a:lnTo>
                    <a:pt x="3245" y="681"/>
                  </a:lnTo>
                  <a:lnTo>
                    <a:pt x="3237" y="740"/>
                  </a:lnTo>
                  <a:lnTo>
                    <a:pt x="3228" y="803"/>
                  </a:lnTo>
                  <a:lnTo>
                    <a:pt x="3222" y="871"/>
                  </a:lnTo>
                  <a:lnTo>
                    <a:pt x="3218" y="945"/>
                  </a:lnTo>
                  <a:lnTo>
                    <a:pt x="3214" y="1024"/>
                  </a:lnTo>
                  <a:lnTo>
                    <a:pt x="3213" y="1109"/>
                  </a:lnTo>
                  <a:lnTo>
                    <a:pt x="3213" y="1199"/>
                  </a:lnTo>
                  <a:lnTo>
                    <a:pt x="3216" y="1294"/>
                  </a:lnTo>
                  <a:lnTo>
                    <a:pt x="3219" y="1388"/>
                  </a:lnTo>
                  <a:lnTo>
                    <a:pt x="3219" y="1478"/>
                  </a:lnTo>
                  <a:lnTo>
                    <a:pt x="3213" y="1564"/>
                  </a:lnTo>
                  <a:lnTo>
                    <a:pt x="3206" y="1647"/>
                  </a:lnTo>
                  <a:lnTo>
                    <a:pt x="3194" y="1726"/>
                  </a:lnTo>
                  <a:lnTo>
                    <a:pt x="3181" y="1801"/>
                  </a:lnTo>
                  <a:lnTo>
                    <a:pt x="3163" y="1873"/>
                  </a:lnTo>
                  <a:lnTo>
                    <a:pt x="3141" y="1941"/>
                  </a:lnTo>
                  <a:lnTo>
                    <a:pt x="3116" y="2005"/>
                  </a:lnTo>
                  <a:lnTo>
                    <a:pt x="3089" y="2066"/>
                  </a:lnTo>
                  <a:lnTo>
                    <a:pt x="3057" y="2122"/>
                  </a:lnTo>
                  <a:lnTo>
                    <a:pt x="3023" y="2175"/>
                  </a:lnTo>
                  <a:lnTo>
                    <a:pt x="2983" y="2226"/>
                  </a:lnTo>
                  <a:lnTo>
                    <a:pt x="2939" y="2274"/>
                  </a:lnTo>
                  <a:lnTo>
                    <a:pt x="2892" y="2316"/>
                  </a:lnTo>
                  <a:lnTo>
                    <a:pt x="2841" y="2354"/>
                  </a:lnTo>
                  <a:lnTo>
                    <a:pt x="2787" y="2387"/>
                  </a:lnTo>
                  <a:lnTo>
                    <a:pt x="2730" y="2416"/>
                  </a:lnTo>
                  <a:lnTo>
                    <a:pt x="2669" y="2440"/>
                  </a:lnTo>
                  <a:lnTo>
                    <a:pt x="2606" y="2459"/>
                  </a:lnTo>
                  <a:lnTo>
                    <a:pt x="2608" y="2494"/>
                  </a:lnTo>
                  <a:lnTo>
                    <a:pt x="2605" y="2544"/>
                  </a:lnTo>
                  <a:lnTo>
                    <a:pt x="2596" y="2592"/>
                  </a:lnTo>
                  <a:lnTo>
                    <a:pt x="2581" y="2640"/>
                  </a:lnTo>
                  <a:lnTo>
                    <a:pt x="2562" y="2687"/>
                  </a:lnTo>
                  <a:lnTo>
                    <a:pt x="2537" y="2732"/>
                  </a:lnTo>
                  <a:lnTo>
                    <a:pt x="2506" y="2775"/>
                  </a:lnTo>
                  <a:lnTo>
                    <a:pt x="2472" y="2818"/>
                  </a:lnTo>
                  <a:lnTo>
                    <a:pt x="2430" y="2858"/>
                  </a:lnTo>
                  <a:lnTo>
                    <a:pt x="2382" y="2899"/>
                  </a:lnTo>
                  <a:lnTo>
                    <a:pt x="2328" y="2936"/>
                  </a:lnTo>
                  <a:lnTo>
                    <a:pt x="2271" y="2970"/>
                  </a:lnTo>
                  <a:lnTo>
                    <a:pt x="2209" y="3000"/>
                  </a:lnTo>
                  <a:lnTo>
                    <a:pt x="2144" y="3025"/>
                  </a:lnTo>
                  <a:lnTo>
                    <a:pt x="2075" y="3047"/>
                  </a:lnTo>
                  <a:lnTo>
                    <a:pt x="2004" y="3065"/>
                  </a:lnTo>
                  <a:lnTo>
                    <a:pt x="1994" y="3079"/>
                  </a:lnTo>
                  <a:lnTo>
                    <a:pt x="1981" y="3096"/>
                  </a:lnTo>
                  <a:lnTo>
                    <a:pt x="1968" y="3118"/>
                  </a:lnTo>
                  <a:lnTo>
                    <a:pt x="1955" y="3143"/>
                  </a:lnTo>
                  <a:lnTo>
                    <a:pt x="1942" y="3172"/>
                  </a:lnTo>
                  <a:lnTo>
                    <a:pt x="1933" y="3204"/>
                  </a:lnTo>
                  <a:lnTo>
                    <a:pt x="1925" y="3240"/>
                  </a:lnTo>
                  <a:lnTo>
                    <a:pt x="1921" y="3278"/>
                  </a:lnTo>
                  <a:lnTo>
                    <a:pt x="1922" y="3320"/>
                  </a:lnTo>
                  <a:lnTo>
                    <a:pt x="1921" y="3330"/>
                  </a:lnTo>
                  <a:lnTo>
                    <a:pt x="1918" y="3338"/>
                  </a:lnTo>
                  <a:lnTo>
                    <a:pt x="1912" y="3346"/>
                  </a:lnTo>
                  <a:lnTo>
                    <a:pt x="1909" y="3348"/>
                  </a:lnTo>
                  <a:lnTo>
                    <a:pt x="1902" y="3352"/>
                  </a:lnTo>
                  <a:lnTo>
                    <a:pt x="1891" y="3360"/>
                  </a:lnTo>
                  <a:lnTo>
                    <a:pt x="1877" y="3367"/>
                  </a:lnTo>
                  <a:lnTo>
                    <a:pt x="1859" y="3375"/>
                  </a:lnTo>
                  <a:lnTo>
                    <a:pt x="1835" y="3383"/>
                  </a:lnTo>
                  <a:lnTo>
                    <a:pt x="1809" y="3389"/>
                  </a:lnTo>
                  <a:lnTo>
                    <a:pt x="1778" y="3394"/>
                  </a:lnTo>
                  <a:lnTo>
                    <a:pt x="1742" y="3395"/>
                  </a:lnTo>
                  <a:lnTo>
                    <a:pt x="1708" y="3394"/>
                  </a:lnTo>
                  <a:lnTo>
                    <a:pt x="1677" y="3389"/>
                  </a:lnTo>
                  <a:lnTo>
                    <a:pt x="1651" y="3383"/>
                  </a:lnTo>
                  <a:lnTo>
                    <a:pt x="1627" y="3375"/>
                  </a:lnTo>
                  <a:lnTo>
                    <a:pt x="1608" y="3367"/>
                  </a:lnTo>
                  <a:lnTo>
                    <a:pt x="1595" y="3360"/>
                  </a:lnTo>
                  <a:lnTo>
                    <a:pt x="1584" y="3352"/>
                  </a:lnTo>
                  <a:lnTo>
                    <a:pt x="1577" y="3348"/>
                  </a:lnTo>
                  <a:lnTo>
                    <a:pt x="1574" y="3346"/>
                  </a:lnTo>
                  <a:lnTo>
                    <a:pt x="1568" y="3338"/>
                  </a:lnTo>
                  <a:lnTo>
                    <a:pt x="1565" y="3330"/>
                  </a:lnTo>
                  <a:lnTo>
                    <a:pt x="1564" y="3320"/>
                  </a:lnTo>
                  <a:lnTo>
                    <a:pt x="1565" y="3278"/>
                  </a:lnTo>
                  <a:lnTo>
                    <a:pt x="1561" y="3239"/>
                  </a:lnTo>
                  <a:lnTo>
                    <a:pt x="1553" y="3204"/>
                  </a:lnTo>
                  <a:lnTo>
                    <a:pt x="1543" y="3171"/>
                  </a:lnTo>
                  <a:lnTo>
                    <a:pt x="1531" y="3143"/>
                  </a:lnTo>
                  <a:lnTo>
                    <a:pt x="1517" y="3117"/>
                  </a:lnTo>
                  <a:lnTo>
                    <a:pt x="1505" y="3096"/>
                  </a:lnTo>
                  <a:lnTo>
                    <a:pt x="1492" y="3078"/>
                  </a:lnTo>
                  <a:lnTo>
                    <a:pt x="1481" y="3065"/>
                  </a:lnTo>
                  <a:lnTo>
                    <a:pt x="1410" y="3046"/>
                  </a:lnTo>
                  <a:lnTo>
                    <a:pt x="1341" y="3024"/>
                  </a:lnTo>
                  <a:lnTo>
                    <a:pt x="1275" y="2999"/>
                  </a:lnTo>
                  <a:lnTo>
                    <a:pt x="1214" y="2968"/>
                  </a:lnTo>
                  <a:lnTo>
                    <a:pt x="1157" y="2934"/>
                  </a:lnTo>
                  <a:lnTo>
                    <a:pt x="1103" y="2897"/>
                  </a:lnTo>
                  <a:lnTo>
                    <a:pt x="1055" y="2856"/>
                  </a:lnTo>
                  <a:lnTo>
                    <a:pt x="1013" y="2816"/>
                  </a:lnTo>
                  <a:lnTo>
                    <a:pt x="978" y="2773"/>
                  </a:lnTo>
                  <a:lnTo>
                    <a:pt x="948" y="2729"/>
                  </a:lnTo>
                  <a:lnTo>
                    <a:pt x="922" y="2683"/>
                  </a:lnTo>
                  <a:lnTo>
                    <a:pt x="903" y="2637"/>
                  </a:lnTo>
                  <a:lnTo>
                    <a:pt x="890" y="2589"/>
                  </a:lnTo>
                  <a:lnTo>
                    <a:pt x="881" y="2541"/>
                  </a:lnTo>
                  <a:lnTo>
                    <a:pt x="878" y="2491"/>
                  </a:lnTo>
                  <a:lnTo>
                    <a:pt x="880" y="2456"/>
                  </a:lnTo>
                  <a:lnTo>
                    <a:pt x="851" y="2446"/>
                  </a:lnTo>
                  <a:lnTo>
                    <a:pt x="821" y="2436"/>
                  </a:lnTo>
                  <a:lnTo>
                    <a:pt x="790" y="2424"/>
                  </a:lnTo>
                  <a:lnTo>
                    <a:pt x="759" y="2409"/>
                  </a:lnTo>
                  <a:lnTo>
                    <a:pt x="727" y="2394"/>
                  </a:lnTo>
                  <a:lnTo>
                    <a:pt x="695" y="2376"/>
                  </a:lnTo>
                  <a:lnTo>
                    <a:pt x="663" y="2355"/>
                  </a:lnTo>
                  <a:lnTo>
                    <a:pt x="631" y="2333"/>
                  </a:lnTo>
                  <a:lnTo>
                    <a:pt x="599" y="2308"/>
                  </a:lnTo>
                  <a:lnTo>
                    <a:pt x="567" y="2280"/>
                  </a:lnTo>
                  <a:lnTo>
                    <a:pt x="537" y="2250"/>
                  </a:lnTo>
                  <a:lnTo>
                    <a:pt x="507" y="2217"/>
                  </a:lnTo>
                  <a:lnTo>
                    <a:pt x="478" y="2181"/>
                  </a:lnTo>
                  <a:lnTo>
                    <a:pt x="449" y="2142"/>
                  </a:lnTo>
                  <a:lnTo>
                    <a:pt x="423" y="2099"/>
                  </a:lnTo>
                  <a:lnTo>
                    <a:pt x="397" y="2053"/>
                  </a:lnTo>
                  <a:lnTo>
                    <a:pt x="374" y="2004"/>
                  </a:lnTo>
                  <a:lnTo>
                    <a:pt x="352" y="1951"/>
                  </a:lnTo>
                  <a:lnTo>
                    <a:pt x="332" y="1895"/>
                  </a:lnTo>
                  <a:lnTo>
                    <a:pt x="315" y="1835"/>
                  </a:lnTo>
                  <a:lnTo>
                    <a:pt x="299" y="1770"/>
                  </a:lnTo>
                  <a:lnTo>
                    <a:pt x="286" y="1702"/>
                  </a:lnTo>
                  <a:lnTo>
                    <a:pt x="276" y="1630"/>
                  </a:lnTo>
                  <a:lnTo>
                    <a:pt x="268" y="1552"/>
                  </a:lnTo>
                  <a:lnTo>
                    <a:pt x="264" y="1471"/>
                  </a:lnTo>
                  <a:lnTo>
                    <a:pt x="263" y="1385"/>
                  </a:lnTo>
                  <a:lnTo>
                    <a:pt x="265" y="1294"/>
                  </a:lnTo>
                  <a:lnTo>
                    <a:pt x="268" y="1199"/>
                  </a:lnTo>
                  <a:lnTo>
                    <a:pt x="269" y="1109"/>
                  </a:lnTo>
                  <a:lnTo>
                    <a:pt x="268" y="1024"/>
                  </a:lnTo>
                  <a:lnTo>
                    <a:pt x="265" y="945"/>
                  </a:lnTo>
                  <a:lnTo>
                    <a:pt x="260" y="871"/>
                  </a:lnTo>
                  <a:lnTo>
                    <a:pt x="254" y="803"/>
                  </a:lnTo>
                  <a:lnTo>
                    <a:pt x="246" y="740"/>
                  </a:lnTo>
                  <a:lnTo>
                    <a:pt x="237" y="681"/>
                  </a:lnTo>
                  <a:lnTo>
                    <a:pt x="227" y="627"/>
                  </a:lnTo>
                  <a:lnTo>
                    <a:pt x="217" y="577"/>
                  </a:lnTo>
                  <a:lnTo>
                    <a:pt x="205" y="531"/>
                  </a:lnTo>
                  <a:lnTo>
                    <a:pt x="193" y="490"/>
                  </a:lnTo>
                  <a:lnTo>
                    <a:pt x="181" y="453"/>
                  </a:lnTo>
                  <a:lnTo>
                    <a:pt x="168" y="420"/>
                  </a:lnTo>
                  <a:lnTo>
                    <a:pt x="155" y="390"/>
                  </a:lnTo>
                  <a:lnTo>
                    <a:pt x="136" y="348"/>
                  </a:lnTo>
                  <a:lnTo>
                    <a:pt x="116" y="313"/>
                  </a:lnTo>
                  <a:lnTo>
                    <a:pt x="97" y="285"/>
                  </a:lnTo>
                  <a:lnTo>
                    <a:pt x="79" y="261"/>
                  </a:lnTo>
                  <a:lnTo>
                    <a:pt x="62" y="243"/>
                  </a:lnTo>
                  <a:lnTo>
                    <a:pt x="48" y="228"/>
                  </a:lnTo>
                  <a:lnTo>
                    <a:pt x="36" y="217"/>
                  </a:lnTo>
                  <a:lnTo>
                    <a:pt x="26" y="211"/>
                  </a:lnTo>
                  <a:lnTo>
                    <a:pt x="20" y="207"/>
                  </a:lnTo>
                  <a:lnTo>
                    <a:pt x="18" y="206"/>
                  </a:lnTo>
                  <a:lnTo>
                    <a:pt x="8" y="199"/>
                  </a:lnTo>
                  <a:lnTo>
                    <a:pt x="2" y="189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65"/>
                  </a:lnTo>
                  <a:lnTo>
                    <a:pt x="10" y="156"/>
                  </a:lnTo>
                  <a:lnTo>
                    <a:pt x="19" y="149"/>
                  </a:lnTo>
                  <a:lnTo>
                    <a:pt x="31" y="147"/>
                  </a:lnTo>
                  <a:lnTo>
                    <a:pt x="43" y="149"/>
                  </a:lnTo>
                  <a:lnTo>
                    <a:pt x="45" y="151"/>
                  </a:lnTo>
                  <a:lnTo>
                    <a:pt x="50" y="153"/>
                  </a:lnTo>
                  <a:lnTo>
                    <a:pt x="55" y="157"/>
                  </a:lnTo>
                  <a:lnTo>
                    <a:pt x="62" y="161"/>
                  </a:lnTo>
                  <a:lnTo>
                    <a:pt x="72" y="167"/>
                  </a:lnTo>
                  <a:lnTo>
                    <a:pt x="81" y="176"/>
                  </a:lnTo>
                  <a:lnTo>
                    <a:pt x="93" y="185"/>
                  </a:lnTo>
                  <a:lnTo>
                    <a:pt x="105" y="198"/>
                  </a:lnTo>
                  <a:lnTo>
                    <a:pt x="118" y="212"/>
                  </a:lnTo>
                  <a:lnTo>
                    <a:pt x="132" y="229"/>
                  </a:lnTo>
                  <a:lnTo>
                    <a:pt x="146" y="248"/>
                  </a:lnTo>
                  <a:lnTo>
                    <a:pt x="161" y="270"/>
                  </a:lnTo>
                  <a:lnTo>
                    <a:pt x="175" y="294"/>
                  </a:lnTo>
                  <a:lnTo>
                    <a:pt x="190" y="322"/>
                  </a:lnTo>
                  <a:lnTo>
                    <a:pt x="206" y="353"/>
                  </a:lnTo>
                  <a:lnTo>
                    <a:pt x="221" y="386"/>
                  </a:lnTo>
                  <a:lnTo>
                    <a:pt x="235" y="425"/>
                  </a:lnTo>
                  <a:lnTo>
                    <a:pt x="249" y="465"/>
                  </a:lnTo>
                  <a:lnTo>
                    <a:pt x="262" y="510"/>
                  </a:lnTo>
                  <a:lnTo>
                    <a:pt x="275" y="559"/>
                  </a:lnTo>
                  <a:lnTo>
                    <a:pt x="286" y="612"/>
                  </a:lnTo>
                  <a:lnTo>
                    <a:pt x="297" y="669"/>
                  </a:lnTo>
                  <a:lnTo>
                    <a:pt x="306" y="730"/>
                  </a:lnTo>
                  <a:lnTo>
                    <a:pt x="315" y="796"/>
                  </a:lnTo>
                  <a:lnTo>
                    <a:pt x="321" y="867"/>
                  </a:lnTo>
                  <a:lnTo>
                    <a:pt x="327" y="943"/>
                  </a:lnTo>
                  <a:lnTo>
                    <a:pt x="330" y="1023"/>
                  </a:lnTo>
                  <a:lnTo>
                    <a:pt x="331" y="1109"/>
                  </a:lnTo>
                  <a:lnTo>
                    <a:pt x="330" y="1200"/>
                  </a:lnTo>
                  <a:lnTo>
                    <a:pt x="327" y="1297"/>
                  </a:lnTo>
                  <a:lnTo>
                    <a:pt x="324" y="1385"/>
                  </a:lnTo>
                  <a:lnTo>
                    <a:pt x="325" y="1469"/>
                  </a:lnTo>
                  <a:lnTo>
                    <a:pt x="330" y="1548"/>
                  </a:lnTo>
                  <a:lnTo>
                    <a:pt x="337" y="1623"/>
                  </a:lnTo>
                  <a:lnTo>
                    <a:pt x="348" y="1693"/>
                  </a:lnTo>
                  <a:lnTo>
                    <a:pt x="359" y="1759"/>
                  </a:lnTo>
                  <a:lnTo>
                    <a:pt x="375" y="1821"/>
                  </a:lnTo>
                  <a:lnTo>
                    <a:pt x="392" y="1879"/>
                  </a:lnTo>
                  <a:lnTo>
                    <a:pt x="411" y="1933"/>
                  </a:lnTo>
                  <a:lnTo>
                    <a:pt x="433" y="1983"/>
                  </a:lnTo>
                  <a:lnTo>
                    <a:pt x="455" y="2031"/>
                  </a:lnTo>
                  <a:lnTo>
                    <a:pt x="480" y="2074"/>
                  </a:lnTo>
                  <a:lnTo>
                    <a:pt x="506" y="2114"/>
                  </a:lnTo>
                  <a:lnTo>
                    <a:pt x="534" y="2151"/>
                  </a:lnTo>
                  <a:lnTo>
                    <a:pt x="561" y="2185"/>
                  </a:lnTo>
                  <a:lnTo>
                    <a:pt x="591" y="2216"/>
                  </a:lnTo>
                  <a:lnTo>
                    <a:pt x="620" y="2244"/>
                  </a:lnTo>
                  <a:lnTo>
                    <a:pt x="650" y="2270"/>
                  </a:lnTo>
                  <a:lnTo>
                    <a:pt x="680" y="2293"/>
                  </a:lnTo>
                  <a:lnTo>
                    <a:pt x="711" y="2313"/>
                  </a:lnTo>
                  <a:lnTo>
                    <a:pt x="742" y="2332"/>
                  </a:lnTo>
                  <a:lnTo>
                    <a:pt x="772" y="2348"/>
                  </a:lnTo>
                  <a:lnTo>
                    <a:pt x="803" y="2362"/>
                  </a:lnTo>
                  <a:lnTo>
                    <a:pt x="833" y="2374"/>
                  </a:lnTo>
                  <a:lnTo>
                    <a:pt x="861" y="2385"/>
                  </a:lnTo>
                  <a:lnTo>
                    <a:pt x="889" y="2395"/>
                  </a:lnTo>
                  <a:lnTo>
                    <a:pt x="905" y="2339"/>
                  </a:lnTo>
                  <a:lnTo>
                    <a:pt x="927" y="2285"/>
                  </a:lnTo>
                  <a:lnTo>
                    <a:pt x="903" y="2279"/>
                  </a:lnTo>
                  <a:lnTo>
                    <a:pt x="877" y="2271"/>
                  </a:lnTo>
                  <a:lnTo>
                    <a:pt x="847" y="2260"/>
                  </a:lnTo>
                  <a:lnTo>
                    <a:pt x="816" y="2245"/>
                  </a:lnTo>
                  <a:lnTo>
                    <a:pt x="783" y="2226"/>
                  </a:lnTo>
                  <a:lnTo>
                    <a:pt x="748" y="2203"/>
                  </a:lnTo>
                  <a:lnTo>
                    <a:pt x="712" y="2175"/>
                  </a:lnTo>
                  <a:lnTo>
                    <a:pt x="676" y="2141"/>
                  </a:lnTo>
                  <a:lnTo>
                    <a:pt x="638" y="2096"/>
                  </a:lnTo>
                  <a:lnTo>
                    <a:pt x="603" y="2048"/>
                  </a:lnTo>
                  <a:lnTo>
                    <a:pt x="572" y="1994"/>
                  </a:lnTo>
                  <a:lnTo>
                    <a:pt x="543" y="1935"/>
                  </a:lnTo>
                  <a:lnTo>
                    <a:pt x="519" y="1872"/>
                  </a:lnTo>
                  <a:lnTo>
                    <a:pt x="498" y="1804"/>
                  </a:lnTo>
                  <a:lnTo>
                    <a:pt x="480" y="1732"/>
                  </a:lnTo>
                  <a:lnTo>
                    <a:pt x="465" y="1656"/>
                  </a:lnTo>
                  <a:lnTo>
                    <a:pt x="453" y="1576"/>
                  </a:lnTo>
                  <a:lnTo>
                    <a:pt x="446" y="1490"/>
                  </a:lnTo>
                  <a:lnTo>
                    <a:pt x="442" y="1400"/>
                  </a:lnTo>
                  <a:lnTo>
                    <a:pt x="441" y="1306"/>
                  </a:lnTo>
                  <a:lnTo>
                    <a:pt x="444" y="1207"/>
                  </a:lnTo>
                  <a:lnTo>
                    <a:pt x="446" y="1111"/>
                  </a:lnTo>
                  <a:lnTo>
                    <a:pt x="447" y="1020"/>
                  </a:lnTo>
                  <a:lnTo>
                    <a:pt x="445" y="936"/>
                  </a:lnTo>
                  <a:lnTo>
                    <a:pt x="442" y="855"/>
                  </a:lnTo>
                  <a:lnTo>
                    <a:pt x="435" y="781"/>
                  </a:lnTo>
                  <a:lnTo>
                    <a:pt x="428" y="711"/>
                  </a:lnTo>
                  <a:lnTo>
                    <a:pt x="419" y="646"/>
                  </a:lnTo>
                  <a:lnTo>
                    <a:pt x="409" y="585"/>
                  </a:lnTo>
                  <a:lnTo>
                    <a:pt x="397" y="529"/>
                  </a:lnTo>
                  <a:lnTo>
                    <a:pt x="386" y="477"/>
                  </a:lnTo>
                  <a:lnTo>
                    <a:pt x="372" y="430"/>
                  </a:lnTo>
                  <a:lnTo>
                    <a:pt x="358" y="386"/>
                  </a:lnTo>
                  <a:lnTo>
                    <a:pt x="343" y="346"/>
                  </a:lnTo>
                  <a:lnTo>
                    <a:pt x="329" y="310"/>
                  </a:lnTo>
                  <a:lnTo>
                    <a:pt x="314" y="279"/>
                  </a:lnTo>
                  <a:lnTo>
                    <a:pt x="299" y="249"/>
                  </a:lnTo>
                  <a:lnTo>
                    <a:pt x="274" y="207"/>
                  </a:lnTo>
                  <a:lnTo>
                    <a:pt x="249" y="170"/>
                  </a:lnTo>
                  <a:lnTo>
                    <a:pt x="225" y="140"/>
                  </a:lnTo>
                  <a:lnTo>
                    <a:pt x="202" y="116"/>
                  </a:lnTo>
                  <a:lnTo>
                    <a:pt x="182" y="97"/>
                  </a:lnTo>
                  <a:lnTo>
                    <a:pt x="163" y="82"/>
                  </a:lnTo>
                  <a:lnTo>
                    <a:pt x="148" y="72"/>
                  </a:lnTo>
                  <a:lnTo>
                    <a:pt x="136" y="65"/>
                  </a:lnTo>
                  <a:lnTo>
                    <a:pt x="128" y="62"/>
                  </a:lnTo>
                  <a:lnTo>
                    <a:pt x="126" y="61"/>
                  </a:lnTo>
                  <a:lnTo>
                    <a:pt x="115" y="54"/>
                  </a:lnTo>
                  <a:lnTo>
                    <a:pt x="108" y="45"/>
                  </a:lnTo>
                  <a:lnTo>
                    <a:pt x="106" y="33"/>
                  </a:lnTo>
                  <a:lnTo>
                    <a:pt x="107" y="21"/>
                  </a:lnTo>
                  <a:lnTo>
                    <a:pt x="113" y="11"/>
                  </a:lnTo>
                  <a:lnTo>
                    <a:pt x="12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453977" y="1940095"/>
            <a:ext cx="468313" cy="508000"/>
            <a:chOff x="4459288" y="1939926"/>
            <a:chExt cx="468313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80"/>
            <p:cNvSpPr>
              <a:spLocks/>
            </p:cNvSpPr>
            <p:nvPr/>
          </p:nvSpPr>
          <p:spPr bwMode="auto">
            <a:xfrm>
              <a:off x="4459288" y="1939926"/>
              <a:ext cx="198438" cy="508000"/>
            </a:xfrm>
            <a:custGeom>
              <a:avLst/>
              <a:gdLst>
                <a:gd name="T0" fmla="*/ 918 w 1378"/>
                <a:gd name="T1" fmla="*/ 28 h 3527"/>
                <a:gd name="T2" fmla="*/ 1334 w 1378"/>
                <a:gd name="T3" fmla="*/ 131 h 3527"/>
                <a:gd name="T4" fmla="*/ 1324 w 1378"/>
                <a:gd name="T5" fmla="*/ 181 h 3527"/>
                <a:gd name="T6" fmla="*/ 1297 w 1378"/>
                <a:gd name="T7" fmla="*/ 302 h 3527"/>
                <a:gd name="T8" fmla="*/ 1325 w 1378"/>
                <a:gd name="T9" fmla="*/ 345 h 3527"/>
                <a:gd name="T10" fmla="*/ 1064 w 1378"/>
                <a:gd name="T11" fmla="*/ 402 h 3527"/>
                <a:gd name="T12" fmla="*/ 1199 w 1378"/>
                <a:gd name="T13" fmla="*/ 564 h 3527"/>
                <a:gd name="T14" fmla="*/ 1315 w 1378"/>
                <a:gd name="T15" fmla="*/ 670 h 3527"/>
                <a:gd name="T16" fmla="*/ 1365 w 1378"/>
                <a:gd name="T17" fmla="*/ 710 h 3527"/>
                <a:gd name="T18" fmla="*/ 1377 w 1378"/>
                <a:gd name="T19" fmla="*/ 750 h 3527"/>
                <a:gd name="T20" fmla="*/ 1351 w 1378"/>
                <a:gd name="T21" fmla="*/ 872 h 3527"/>
                <a:gd name="T22" fmla="*/ 1276 w 1378"/>
                <a:gd name="T23" fmla="*/ 1068 h 3527"/>
                <a:gd name="T24" fmla="*/ 1214 w 1378"/>
                <a:gd name="T25" fmla="*/ 1160 h 3527"/>
                <a:gd name="T26" fmla="*/ 1093 w 1378"/>
                <a:gd name="T27" fmla="*/ 1242 h 3527"/>
                <a:gd name="T28" fmla="*/ 900 w 1378"/>
                <a:gd name="T29" fmla="*/ 1262 h 3527"/>
                <a:gd name="T30" fmla="*/ 598 w 1378"/>
                <a:gd name="T31" fmla="*/ 1222 h 3527"/>
                <a:gd name="T32" fmla="*/ 375 w 1378"/>
                <a:gd name="T33" fmla="*/ 1247 h 3527"/>
                <a:gd name="T34" fmla="*/ 195 w 1378"/>
                <a:gd name="T35" fmla="*/ 1379 h 3527"/>
                <a:gd name="T36" fmla="*/ 784 w 1378"/>
                <a:gd name="T37" fmla="*/ 1487 h 3527"/>
                <a:gd name="T38" fmla="*/ 794 w 1378"/>
                <a:gd name="T39" fmla="*/ 1537 h 3527"/>
                <a:gd name="T40" fmla="*/ 90 w 1378"/>
                <a:gd name="T41" fmla="*/ 1592 h 3527"/>
                <a:gd name="T42" fmla="*/ 74 w 1378"/>
                <a:gd name="T43" fmla="*/ 1737 h 3527"/>
                <a:gd name="T44" fmla="*/ 291 w 1378"/>
                <a:gd name="T45" fmla="*/ 1768 h 3527"/>
                <a:gd name="T46" fmla="*/ 74 w 1378"/>
                <a:gd name="T47" fmla="*/ 1798 h 3527"/>
                <a:gd name="T48" fmla="*/ 71 w 1378"/>
                <a:gd name="T49" fmla="*/ 2035 h 3527"/>
                <a:gd name="T50" fmla="*/ 98 w 1378"/>
                <a:gd name="T51" fmla="*/ 2300 h 3527"/>
                <a:gd name="T52" fmla="*/ 107 w 1378"/>
                <a:gd name="T53" fmla="*/ 2538 h 3527"/>
                <a:gd name="T54" fmla="*/ 106 w 1378"/>
                <a:gd name="T55" fmla="*/ 2844 h 3527"/>
                <a:gd name="T56" fmla="*/ 100 w 1378"/>
                <a:gd name="T57" fmla="*/ 3149 h 3527"/>
                <a:gd name="T58" fmla="*/ 92 w 1378"/>
                <a:gd name="T59" fmla="*/ 3389 h 3527"/>
                <a:gd name="T60" fmla="*/ 88 w 1378"/>
                <a:gd name="T61" fmla="*/ 3497 h 3527"/>
                <a:gd name="T62" fmla="*/ 56 w 1378"/>
                <a:gd name="T63" fmla="*/ 3527 h 3527"/>
                <a:gd name="T64" fmla="*/ 27 w 1378"/>
                <a:gd name="T65" fmla="*/ 3490 h 3527"/>
                <a:gd name="T66" fmla="*/ 31 w 1378"/>
                <a:gd name="T67" fmla="*/ 3367 h 3527"/>
                <a:gd name="T68" fmla="*/ 38 w 1378"/>
                <a:gd name="T69" fmla="*/ 3126 h 3527"/>
                <a:gd name="T70" fmla="*/ 45 w 1378"/>
                <a:gd name="T71" fmla="*/ 2828 h 3527"/>
                <a:gd name="T72" fmla="*/ 46 w 1378"/>
                <a:gd name="T73" fmla="*/ 2532 h 3527"/>
                <a:gd name="T74" fmla="*/ 37 w 1378"/>
                <a:gd name="T75" fmla="*/ 2304 h 3527"/>
                <a:gd name="T76" fmla="*/ 16 w 1378"/>
                <a:gd name="T77" fmla="*/ 2101 h 3527"/>
                <a:gd name="T78" fmla="*/ 0 w 1378"/>
                <a:gd name="T79" fmla="*/ 1859 h 3527"/>
                <a:gd name="T80" fmla="*/ 22 w 1378"/>
                <a:gd name="T81" fmla="*/ 1610 h 3527"/>
                <a:gd name="T82" fmla="*/ 113 w 1378"/>
                <a:gd name="T83" fmla="*/ 1385 h 3527"/>
                <a:gd name="T84" fmla="*/ 301 w 1378"/>
                <a:gd name="T85" fmla="*/ 1214 h 3527"/>
                <a:gd name="T86" fmla="*/ 517 w 1378"/>
                <a:gd name="T87" fmla="*/ 1157 h 3527"/>
                <a:gd name="T88" fmla="*/ 778 w 1378"/>
                <a:gd name="T89" fmla="*/ 1182 h 3527"/>
                <a:gd name="T90" fmla="*/ 1022 w 1378"/>
                <a:gd name="T91" fmla="*/ 1198 h 3527"/>
                <a:gd name="T92" fmla="*/ 1151 w 1378"/>
                <a:gd name="T93" fmla="*/ 1136 h 3527"/>
                <a:gd name="T94" fmla="*/ 1219 w 1378"/>
                <a:gd name="T95" fmla="*/ 1046 h 3527"/>
                <a:gd name="T96" fmla="*/ 1289 w 1378"/>
                <a:gd name="T97" fmla="*/ 864 h 3527"/>
                <a:gd name="T98" fmla="*/ 1316 w 1378"/>
                <a:gd name="T99" fmla="*/ 750 h 3527"/>
                <a:gd name="T100" fmla="*/ 1207 w 1378"/>
                <a:gd name="T101" fmla="*/ 657 h 3527"/>
                <a:gd name="T102" fmla="*/ 1050 w 1378"/>
                <a:gd name="T103" fmla="*/ 487 h 3527"/>
                <a:gd name="T104" fmla="*/ 911 w 1378"/>
                <a:gd name="T105" fmla="*/ 254 h 3527"/>
                <a:gd name="T106" fmla="*/ 858 w 1378"/>
                <a:gd name="T107" fmla="*/ 21 h 3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78" h="3527">
                  <a:moveTo>
                    <a:pt x="885" y="0"/>
                  </a:moveTo>
                  <a:lnTo>
                    <a:pt x="898" y="2"/>
                  </a:lnTo>
                  <a:lnTo>
                    <a:pt x="907" y="8"/>
                  </a:lnTo>
                  <a:lnTo>
                    <a:pt x="915" y="17"/>
                  </a:lnTo>
                  <a:lnTo>
                    <a:pt x="918" y="28"/>
                  </a:lnTo>
                  <a:lnTo>
                    <a:pt x="923" y="76"/>
                  </a:lnTo>
                  <a:lnTo>
                    <a:pt x="932" y="122"/>
                  </a:lnTo>
                  <a:lnTo>
                    <a:pt x="1312" y="122"/>
                  </a:lnTo>
                  <a:lnTo>
                    <a:pt x="1324" y="125"/>
                  </a:lnTo>
                  <a:lnTo>
                    <a:pt x="1334" y="131"/>
                  </a:lnTo>
                  <a:lnTo>
                    <a:pt x="1340" y="141"/>
                  </a:lnTo>
                  <a:lnTo>
                    <a:pt x="1342" y="153"/>
                  </a:lnTo>
                  <a:lnTo>
                    <a:pt x="1340" y="165"/>
                  </a:lnTo>
                  <a:lnTo>
                    <a:pt x="1334" y="174"/>
                  </a:lnTo>
                  <a:lnTo>
                    <a:pt x="1324" y="181"/>
                  </a:lnTo>
                  <a:lnTo>
                    <a:pt x="1312" y="184"/>
                  </a:lnTo>
                  <a:lnTo>
                    <a:pt x="950" y="184"/>
                  </a:lnTo>
                  <a:lnTo>
                    <a:pt x="974" y="244"/>
                  </a:lnTo>
                  <a:lnTo>
                    <a:pt x="1003" y="302"/>
                  </a:lnTo>
                  <a:lnTo>
                    <a:pt x="1297" y="302"/>
                  </a:lnTo>
                  <a:lnTo>
                    <a:pt x="1309" y="305"/>
                  </a:lnTo>
                  <a:lnTo>
                    <a:pt x="1319" y="312"/>
                  </a:lnTo>
                  <a:lnTo>
                    <a:pt x="1325" y="321"/>
                  </a:lnTo>
                  <a:lnTo>
                    <a:pt x="1328" y="333"/>
                  </a:lnTo>
                  <a:lnTo>
                    <a:pt x="1325" y="345"/>
                  </a:lnTo>
                  <a:lnTo>
                    <a:pt x="1319" y="355"/>
                  </a:lnTo>
                  <a:lnTo>
                    <a:pt x="1309" y="361"/>
                  </a:lnTo>
                  <a:lnTo>
                    <a:pt x="1297" y="364"/>
                  </a:lnTo>
                  <a:lnTo>
                    <a:pt x="1039" y="364"/>
                  </a:lnTo>
                  <a:lnTo>
                    <a:pt x="1064" y="402"/>
                  </a:lnTo>
                  <a:lnTo>
                    <a:pt x="1091" y="437"/>
                  </a:lnTo>
                  <a:lnTo>
                    <a:pt x="1117" y="472"/>
                  </a:lnTo>
                  <a:lnTo>
                    <a:pt x="1145" y="505"/>
                  </a:lnTo>
                  <a:lnTo>
                    <a:pt x="1172" y="535"/>
                  </a:lnTo>
                  <a:lnTo>
                    <a:pt x="1199" y="564"/>
                  </a:lnTo>
                  <a:lnTo>
                    <a:pt x="1226" y="590"/>
                  </a:lnTo>
                  <a:lnTo>
                    <a:pt x="1250" y="613"/>
                  </a:lnTo>
                  <a:lnTo>
                    <a:pt x="1274" y="635"/>
                  </a:lnTo>
                  <a:lnTo>
                    <a:pt x="1295" y="654"/>
                  </a:lnTo>
                  <a:lnTo>
                    <a:pt x="1315" y="670"/>
                  </a:lnTo>
                  <a:lnTo>
                    <a:pt x="1332" y="684"/>
                  </a:lnTo>
                  <a:lnTo>
                    <a:pt x="1346" y="695"/>
                  </a:lnTo>
                  <a:lnTo>
                    <a:pt x="1355" y="703"/>
                  </a:lnTo>
                  <a:lnTo>
                    <a:pt x="1363" y="709"/>
                  </a:lnTo>
                  <a:lnTo>
                    <a:pt x="1365" y="710"/>
                  </a:lnTo>
                  <a:lnTo>
                    <a:pt x="1372" y="717"/>
                  </a:lnTo>
                  <a:lnTo>
                    <a:pt x="1377" y="727"/>
                  </a:lnTo>
                  <a:lnTo>
                    <a:pt x="1378" y="737"/>
                  </a:lnTo>
                  <a:lnTo>
                    <a:pt x="1378" y="741"/>
                  </a:lnTo>
                  <a:lnTo>
                    <a:pt x="1377" y="750"/>
                  </a:lnTo>
                  <a:lnTo>
                    <a:pt x="1375" y="765"/>
                  </a:lnTo>
                  <a:lnTo>
                    <a:pt x="1371" y="784"/>
                  </a:lnTo>
                  <a:lnTo>
                    <a:pt x="1367" y="809"/>
                  </a:lnTo>
                  <a:lnTo>
                    <a:pt x="1360" y="838"/>
                  </a:lnTo>
                  <a:lnTo>
                    <a:pt x="1351" y="872"/>
                  </a:lnTo>
                  <a:lnTo>
                    <a:pt x="1339" y="911"/>
                  </a:lnTo>
                  <a:lnTo>
                    <a:pt x="1324" y="954"/>
                  </a:lnTo>
                  <a:lnTo>
                    <a:pt x="1305" y="1002"/>
                  </a:lnTo>
                  <a:lnTo>
                    <a:pt x="1283" y="1053"/>
                  </a:lnTo>
                  <a:lnTo>
                    <a:pt x="1276" y="1068"/>
                  </a:lnTo>
                  <a:lnTo>
                    <a:pt x="1267" y="1085"/>
                  </a:lnTo>
                  <a:lnTo>
                    <a:pt x="1258" y="1103"/>
                  </a:lnTo>
                  <a:lnTo>
                    <a:pt x="1245" y="1121"/>
                  </a:lnTo>
                  <a:lnTo>
                    <a:pt x="1230" y="1140"/>
                  </a:lnTo>
                  <a:lnTo>
                    <a:pt x="1214" y="1160"/>
                  </a:lnTo>
                  <a:lnTo>
                    <a:pt x="1195" y="1179"/>
                  </a:lnTo>
                  <a:lnTo>
                    <a:pt x="1173" y="1197"/>
                  </a:lnTo>
                  <a:lnTo>
                    <a:pt x="1148" y="1213"/>
                  </a:lnTo>
                  <a:lnTo>
                    <a:pt x="1122" y="1229"/>
                  </a:lnTo>
                  <a:lnTo>
                    <a:pt x="1093" y="1242"/>
                  </a:lnTo>
                  <a:lnTo>
                    <a:pt x="1061" y="1253"/>
                  </a:lnTo>
                  <a:lnTo>
                    <a:pt x="1025" y="1261"/>
                  </a:lnTo>
                  <a:lnTo>
                    <a:pt x="987" y="1265"/>
                  </a:lnTo>
                  <a:lnTo>
                    <a:pt x="945" y="1265"/>
                  </a:lnTo>
                  <a:lnTo>
                    <a:pt x="900" y="1262"/>
                  </a:lnTo>
                  <a:lnTo>
                    <a:pt x="832" y="1252"/>
                  </a:lnTo>
                  <a:lnTo>
                    <a:pt x="769" y="1243"/>
                  </a:lnTo>
                  <a:lnTo>
                    <a:pt x="707" y="1235"/>
                  </a:lnTo>
                  <a:lnTo>
                    <a:pt x="650" y="1227"/>
                  </a:lnTo>
                  <a:lnTo>
                    <a:pt x="598" y="1222"/>
                  </a:lnTo>
                  <a:lnTo>
                    <a:pt x="550" y="1219"/>
                  </a:lnTo>
                  <a:lnTo>
                    <a:pt x="503" y="1220"/>
                  </a:lnTo>
                  <a:lnTo>
                    <a:pt x="460" y="1224"/>
                  </a:lnTo>
                  <a:lnTo>
                    <a:pt x="417" y="1233"/>
                  </a:lnTo>
                  <a:lnTo>
                    <a:pt x="375" y="1247"/>
                  </a:lnTo>
                  <a:lnTo>
                    <a:pt x="333" y="1266"/>
                  </a:lnTo>
                  <a:lnTo>
                    <a:pt x="290" y="1292"/>
                  </a:lnTo>
                  <a:lnTo>
                    <a:pt x="255" y="1318"/>
                  </a:lnTo>
                  <a:lnTo>
                    <a:pt x="223" y="1347"/>
                  </a:lnTo>
                  <a:lnTo>
                    <a:pt x="195" y="1379"/>
                  </a:lnTo>
                  <a:lnTo>
                    <a:pt x="169" y="1413"/>
                  </a:lnTo>
                  <a:lnTo>
                    <a:pt x="147" y="1448"/>
                  </a:lnTo>
                  <a:lnTo>
                    <a:pt x="128" y="1485"/>
                  </a:lnTo>
                  <a:lnTo>
                    <a:pt x="772" y="1485"/>
                  </a:lnTo>
                  <a:lnTo>
                    <a:pt x="784" y="1487"/>
                  </a:lnTo>
                  <a:lnTo>
                    <a:pt x="794" y="1493"/>
                  </a:lnTo>
                  <a:lnTo>
                    <a:pt x="800" y="1504"/>
                  </a:lnTo>
                  <a:lnTo>
                    <a:pt x="802" y="1516"/>
                  </a:lnTo>
                  <a:lnTo>
                    <a:pt x="800" y="1528"/>
                  </a:lnTo>
                  <a:lnTo>
                    <a:pt x="794" y="1537"/>
                  </a:lnTo>
                  <a:lnTo>
                    <a:pt x="784" y="1544"/>
                  </a:lnTo>
                  <a:lnTo>
                    <a:pt x="772" y="1546"/>
                  </a:lnTo>
                  <a:lnTo>
                    <a:pt x="110" y="1546"/>
                  </a:lnTo>
                  <a:lnTo>
                    <a:pt x="104" y="1546"/>
                  </a:lnTo>
                  <a:lnTo>
                    <a:pt x="90" y="1592"/>
                  </a:lnTo>
                  <a:lnTo>
                    <a:pt x="79" y="1640"/>
                  </a:lnTo>
                  <a:lnTo>
                    <a:pt x="72" y="1689"/>
                  </a:lnTo>
                  <a:lnTo>
                    <a:pt x="66" y="1738"/>
                  </a:lnTo>
                  <a:lnTo>
                    <a:pt x="70" y="1737"/>
                  </a:lnTo>
                  <a:lnTo>
                    <a:pt x="74" y="1737"/>
                  </a:lnTo>
                  <a:lnTo>
                    <a:pt x="261" y="1737"/>
                  </a:lnTo>
                  <a:lnTo>
                    <a:pt x="273" y="1739"/>
                  </a:lnTo>
                  <a:lnTo>
                    <a:pt x="283" y="1747"/>
                  </a:lnTo>
                  <a:lnTo>
                    <a:pt x="289" y="1756"/>
                  </a:lnTo>
                  <a:lnTo>
                    <a:pt x="291" y="1768"/>
                  </a:lnTo>
                  <a:lnTo>
                    <a:pt x="289" y="1780"/>
                  </a:lnTo>
                  <a:lnTo>
                    <a:pt x="283" y="1790"/>
                  </a:lnTo>
                  <a:lnTo>
                    <a:pt x="273" y="1796"/>
                  </a:lnTo>
                  <a:lnTo>
                    <a:pt x="261" y="1798"/>
                  </a:lnTo>
                  <a:lnTo>
                    <a:pt x="74" y="1798"/>
                  </a:lnTo>
                  <a:lnTo>
                    <a:pt x="68" y="1798"/>
                  </a:lnTo>
                  <a:lnTo>
                    <a:pt x="62" y="1796"/>
                  </a:lnTo>
                  <a:lnTo>
                    <a:pt x="62" y="1878"/>
                  </a:lnTo>
                  <a:lnTo>
                    <a:pt x="65" y="1957"/>
                  </a:lnTo>
                  <a:lnTo>
                    <a:pt x="71" y="2035"/>
                  </a:lnTo>
                  <a:lnTo>
                    <a:pt x="78" y="2111"/>
                  </a:lnTo>
                  <a:lnTo>
                    <a:pt x="87" y="2180"/>
                  </a:lnTo>
                  <a:lnTo>
                    <a:pt x="91" y="2222"/>
                  </a:lnTo>
                  <a:lnTo>
                    <a:pt x="95" y="2262"/>
                  </a:lnTo>
                  <a:lnTo>
                    <a:pt x="98" y="2300"/>
                  </a:lnTo>
                  <a:lnTo>
                    <a:pt x="102" y="2338"/>
                  </a:lnTo>
                  <a:lnTo>
                    <a:pt x="104" y="2382"/>
                  </a:lnTo>
                  <a:lnTo>
                    <a:pt x="105" y="2432"/>
                  </a:lnTo>
                  <a:lnTo>
                    <a:pt x="107" y="2483"/>
                  </a:lnTo>
                  <a:lnTo>
                    <a:pt x="107" y="2538"/>
                  </a:lnTo>
                  <a:lnTo>
                    <a:pt x="108" y="2596"/>
                  </a:lnTo>
                  <a:lnTo>
                    <a:pt x="108" y="2656"/>
                  </a:lnTo>
                  <a:lnTo>
                    <a:pt x="108" y="2718"/>
                  </a:lnTo>
                  <a:lnTo>
                    <a:pt x="107" y="2780"/>
                  </a:lnTo>
                  <a:lnTo>
                    <a:pt x="106" y="2844"/>
                  </a:lnTo>
                  <a:lnTo>
                    <a:pt x="105" y="2907"/>
                  </a:lnTo>
                  <a:lnTo>
                    <a:pt x="104" y="2969"/>
                  </a:lnTo>
                  <a:lnTo>
                    <a:pt x="103" y="3030"/>
                  </a:lnTo>
                  <a:lnTo>
                    <a:pt x="102" y="3091"/>
                  </a:lnTo>
                  <a:lnTo>
                    <a:pt x="100" y="3149"/>
                  </a:lnTo>
                  <a:lnTo>
                    <a:pt x="98" y="3204"/>
                  </a:lnTo>
                  <a:lnTo>
                    <a:pt x="96" y="3256"/>
                  </a:lnTo>
                  <a:lnTo>
                    <a:pt x="95" y="3304"/>
                  </a:lnTo>
                  <a:lnTo>
                    <a:pt x="93" y="3349"/>
                  </a:lnTo>
                  <a:lnTo>
                    <a:pt x="92" y="3389"/>
                  </a:lnTo>
                  <a:lnTo>
                    <a:pt x="91" y="3423"/>
                  </a:lnTo>
                  <a:lnTo>
                    <a:pt x="90" y="3451"/>
                  </a:lnTo>
                  <a:lnTo>
                    <a:pt x="89" y="3474"/>
                  </a:lnTo>
                  <a:lnTo>
                    <a:pt x="88" y="3490"/>
                  </a:lnTo>
                  <a:lnTo>
                    <a:pt x="88" y="3497"/>
                  </a:lnTo>
                  <a:lnTo>
                    <a:pt x="86" y="3509"/>
                  </a:lnTo>
                  <a:lnTo>
                    <a:pt x="78" y="3519"/>
                  </a:lnTo>
                  <a:lnTo>
                    <a:pt x="68" y="3524"/>
                  </a:lnTo>
                  <a:lnTo>
                    <a:pt x="58" y="3527"/>
                  </a:lnTo>
                  <a:lnTo>
                    <a:pt x="56" y="3527"/>
                  </a:lnTo>
                  <a:lnTo>
                    <a:pt x="44" y="3524"/>
                  </a:lnTo>
                  <a:lnTo>
                    <a:pt x="35" y="3517"/>
                  </a:lnTo>
                  <a:lnTo>
                    <a:pt x="29" y="3507"/>
                  </a:lnTo>
                  <a:lnTo>
                    <a:pt x="27" y="3495"/>
                  </a:lnTo>
                  <a:lnTo>
                    <a:pt x="27" y="3490"/>
                  </a:lnTo>
                  <a:lnTo>
                    <a:pt x="28" y="3478"/>
                  </a:lnTo>
                  <a:lnTo>
                    <a:pt x="28" y="3460"/>
                  </a:lnTo>
                  <a:lnTo>
                    <a:pt x="29" y="3434"/>
                  </a:lnTo>
                  <a:lnTo>
                    <a:pt x="30" y="3404"/>
                  </a:lnTo>
                  <a:lnTo>
                    <a:pt x="31" y="3367"/>
                  </a:lnTo>
                  <a:lnTo>
                    <a:pt x="33" y="3327"/>
                  </a:lnTo>
                  <a:lnTo>
                    <a:pt x="34" y="3282"/>
                  </a:lnTo>
                  <a:lnTo>
                    <a:pt x="36" y="3233"/>
                  </a:lnTo>
                  <a:lnTo>
                    <a:pt x="37" y="3181"/>
                  </a:lnTo>
                  <a:lnTo>
                    <a:pt x="38" y="3126"/>
                  </a:lnTo>
                  <a:lnTo>
                    <a:pt x="41" y="3069"/>
                  </a:lnTo>
                  <a:lnTo>
                    <a:pt x="42" y="3010"/>
                  </a:lnTo>
                  <a:lnTo>
                    <a:pt x="43" y="2950"/>
                  </a:lnTo>
                  <a:lnTo>
                    <a:pt x="44" y="2889"/>
                  </a:lnTo>
                  <a:lnTo>
                    <a:pt x="45" y="2828"/>
                  </a:lnTo>
                  <a:lnTo>
                    <a:pt x="46" y="2766"/>
                  </a:lnTo>
                  <a:lnTo>
                    <a:pt x="46" y="2705"/>
                  </a:lnTo>
                  <a:lnTo>
                    <a:pt x="47" y="2646"/>
                  </a:lnTo>
                  <a:lnTo>
                    <a:pt x="47" y="2588"/>
                  </a:lnTo>
                  <a:lnTo>
                    <a:pt x="46" y="2532"/>
                  </a:lnTo>
                  <a:lnTo>
                    <a:pt x="45" y="2480"/>
                  </a:lnTo>
                  <a:lnTo>
                    <a:pt x="44" y="2430"/>
                  </a:lnTo>
                  <a:lnTo>
                    <a:pt x="43" y="2383"/>
                  </a:lnTo>
                  <a:lnTo>
                    <a:pt x="41" y="2341"/>
                  </a:lnTo>
                  <a:lnTo>
                    <a:pt x="37" y="2304"/>
                  </a:lnTo>
                  <a:lnTo>
                    <a:pt x="34" y="2268"/>
                  </a:lnTo>
                  <a:lnTo>
                    <a:pt x="30" y="2229"/>
                  </a:lnTo>
                  <a:lnTo>
                    <a:pt x="26" y="2188"/>
                  </a:lnTo>
                  <a:lnTo>
                    <a:pt x="20" y="2145"/>
                  </a:lnTo>
                  <a:lnTo>
                    <a:pt x="16" y="2101"/>
                  </a:lnTo>
                  <a:lnTo>
                    <a:pt x="11" y="2055"/>
                  </a:lnTo>
                  <a:lnTo>
                    <a:pt x="6" y="2008"/>
                  </a:lnTo>
                  <a:lnTo>
                    <a:pt x="3" y="1959"/>
                  </a:lnTo>
                  <a:lnTo>
                    <a:pt x="1" y="1910"/>
                  </a:lnTo>
                  <a:lnTo>
                    <a:pt x="0" y="1859"/>
                  </a:lnTo>
                  <a:lnTo>
                    <a:pt x="1" y="1810"/>
                  </a:lnTo>
                  <a:lnTo>
                    <a:pt x="3" y="1760"/>
                  </a:lnTo>
                  <a:lnTo>
                    <a:pt x="7" y="1709"/>
                  </a:lnTo>
                  <a:lnTo>
                    <a:pt x="14" y="1660"/>
                  </a:lnTo>
                  <a:lnTo>
                    <a:pt x="22" y="1610"/>
                  </a:lnTo>
                  <a:lnTo>
                    <a:pt x="34" y="1563"/>
                  </a:lnTo>
                  <a:lnTo>
                    <a:pt x="49" y="1516"/>
                  </a:lnTo>
                  <a:lnTo>
                    <a:pt x="66" y="1471"/>
                  </a:lnTo>
                  <a:lnTo>
                    <a:pt x="88" y="1427"/>
                  </a:lnTo>
                  <a:lnTo>
                    <a:pt x="113" y="1385"/>
                  </a:lnTo>
                  <a:lnTo>
                    <a:pt x="142" y="1345"/>
                  </a:lnTo>
                  <a:lnTo>
                    <a:pt x="176" y="1308"/>
                  </a:lnTo>
                  <a:lnTo>
                    <a:pt x="214" y="1273"/>
                  </a:lnTo>
                  <a:lnTo>
                    <a:pt x="257" y="1241"/>
                  </a:lnTo>
                  <a:lnTo>
                    <a:pt x="301" y="1214"/>
                  </a:lnTo>
                  <a:lnTo>
                    <a:pt x="344" y="1193"/>
                  </a:lnTo>
                  <a:lnTo>
                    <a:pt x="387" y="1177"/>
                  </a:lnTo>
                  <a:lnTo>
                    <a:pt x="430" y="1166"/>
                  </a:lnTo>
                  <a:lnTo>
                    <a:pt x="473" y="1160"/>
                  </a:lnTo>
                  <a:lnTo>
                    <a:pt x="517" y="1157"/>
                  </a:lnTo>
                  <a:lnTo>
                    <a:pt x="565" y="1157"/>
                  </a:lnTo>
                  <a:lnTo>
                    <a:pt x="613" y="1161"/>
                  </a:lnTo>
                  <a:lnTo>
                    <a:pt x="664" y="1167"/>
                  </a:lnTo>
                  <a:lnTo>
                    <a:pt x="719" y="1174"/>
                  </a:lnTo>
                  <a:lnTo>
                    <a:pt x="778" y="1182"/>
                  </a:lnTo>
                  <a:lnTo>
                    <a:pt x="841" y="1192"/>
                  </a:lnTo>
                  <a:lnTo>
                    <a:pt x="907" y="1200"/>
                  </a:lnTo>
                  <a:lnTo>
                    <a:pt x="949" y="1204"/>
                  </a:lnTo>
                  <a:lnTo>
                    <a:pt x="987" y="1204"/>
                  </a:lnTo>
                  <a:lnTo>
                    <a:pt x="1022" y="1198"/>
                  </a:lnTo>
                  <a:lnTo>
                    <a:pt x="1053" y="1191"/>
                  </a:lnTo>
                  <a:lnTo>
                    <a:pt x="1082" y="1180"/>
                  </a:lnTo>
                  <a:lnTo>
                    <a:pt x="1108" y="1167"/>
                  </a:lnTo>
                  <a:lnTo>
                    <a:pt x="1130" y="1152"/>
                  </a:lnTo>
                  <a:lnTo>
                    <a:pt x="1151" y="1136"/>
                  </a:lnTo>
                  <a:lnTo>
                    <a:pt x="1169" y="1119"/>
                  </a:lnTo>
                  <a:lnTo>
                    <a:pt x="1185" y="1101"/>
                  </a:lnTo>
                  <a:lnTo>
                    <a:pt x="1198" y="1081"/>
                  </a:lnTo>
                  <a:lnTo>
                    <a:pt x="1210" y="1063"/>
                  </a:lnTo>
                  <a:lnTo>
                    <a:pt x="1219" y="1046"/>
                  </a:lnTo>
                  <a:lnTo>
                    <a:pt x="1228" y="1029"/>
                  </a:lnTo>
                  <a:lnTo>
                    <a:pt x="1247" y="981"/>
                  </a:lnTo>
                  <a:lnTo>
                    <a:pt x="1264" y="939"/>
                  </a:lnTo>
                  <a:lnTo>
                    <a:pt x="1278" y="900"/>
                  </a:lnTo>
                  <a:lnTo>
                    <a:pt x="1289" y="864"/>
                  </a:lnTo>
                  <a:lnTo>
                    <a:pt x="1297" y="832"/>
                  </a:lnTo>
                  <a:lnTo>
                    <a:pt x="1305" y="805"/>
                  </a:lnTo>
                  <a:lnTo>
                    <a:pt x="1309" y="783"/>
                  </a:lnTo>
                  <a:lnTo>
                    <a:pt x="1312" y="764"/>
                  </a:lnTo>
                  <a:lnTo>
                    <a:pt x="1316" y="750"/>
                  </a:lnTo>
                  <a:lnTo>
                    <a:pt x="1301" y="738"/>
                  </a:lnTo>
                  <a:lnTo>
                    <a:pt x="1282" y="724"/>
                  </a:lnTo>
                  <a:lnTo>
                    <a:pt x="1260" y="705"/>
                  </a:lnTo>
                  <a:lnTo>
                    <a:pt x="1234" y="683"/>
                  </a:lnTo>
                  <a:lnTo>
                    <a:pt x="1207" y="657"/>
                  </a:lnTo>
                  <a:lnTo>
                    <a:pt x="1177" y="629"/>
                  </a:lnTo>
                  <a:lnTo>
                    <a:pt x="1146" y="598"/>
                  </a:lnTo>
                  <a:lnTo>
                    <a:pt x="1114" y="564"/>
                  </a:lnTo>
                  <a:lnTo>
                    <a:pt x="1082" y="526"/>
                  </a:lnTo>
                  <a:lnTo>
                    <a:pt x="1050" y="487"/>
                  </a:lnTo>
                  <a:lnTo>
                    <a:pt x="1019" y="445"/>
                  </a:lnTo>
                  <a:lnTo>
                    <a:pt x="989" y="400"/>
                  </a:lnTo>
                  <a:lnTo>
                    <a:pt x="960" y="354"/>
                  </a:lnTo>
                  <a:lnTo>
                    <a:pt x="934" y="304"/>
                  </a:lnTo>
                  <a:lnTo>
                    <a:pt x="911" y="254"/>
                  </a:lnTo>
                  <a:lnTo>
                    <a:pt x="891" y="201"/>
                  </a:lnTo>
                  <a:lnTo>
                    <a:pt x="875" y="146"/>
                  </a:lnTo>
                  <a:lnTo>
                    <a:pt x="863" y="91"/>
                  </a:lnTo>
                  <a:lnTo>
                    <a:pt x="857" y="33"/>
                  </a:lnTo>
                  <a:lnTo>
                    <a:pt x="858" y="21"/>
                  </a:lnTo>
                  <a:lnTo>
                    <a:pt x="865" y="10"/>
                  </a:lnTo>
                  <a:lnTo>
                    <a:pt x="874" y="4"/>
                  </a:lnTo>
                  <a:lnTo>
                    <a:pt x="8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1"/>
            <p:cNvSpPr>
              <a:spLocks/>
            </p:cNvSpPr>
            <p:nvPr/>
          </p:nvSpPr>
          <p:spPr bwMode="auto">
            <a:xfrm>
              <a:off x="4529138" y="2254251"/>
              <a:ext cx="47625" cy="193675"/>
            </a:xfrm>
            <a:custGeom>
              <a:avLst/>
              <a:gdLst>
                <a:gd name="T0" fmla="*/ 144 w 326"/>
                <a:gd name="T1" fmla="*/ 1 h 1349"/>
                <a:gd name="T2" fmla="*/ 161 w 326"/>
                <a:gd name="T3" fmla="*/ 11 h 1349"/>
                <a:gd name="T4" fmla="*/ 168 w 326"/>
                <a:gd name="T5" fmla="*/ 25 h 1349"/>
                <a:gd name="T6" fmla="*/ 176 w 326"/>
                <a:gd name="T7" fmla="*/ 49 h 1349"/>
                <a:gd name="T8" fmla="*/ 190 w 326"/>
                <a:gd name="T9" fmla="*/ 94 h 1349"/>
                <a:gd name="T10" fmla="*/ 208 w 326"/>
                <a:gd name="T11" fmla="*/ 158 h 1349"/>
                <a:gd name="T12" fmla="*/ 230 w 326"/>
                <a:gd name="T13" fmla="*/ 239 h 1349"/>
                <a:gd name="T14" fmla="*/ 252 w 326"/>
                <a:gd name="T15" fmla="*/ 334 h 1349"/>
                <a:gd name="T16" fmla="*/ 274 w 326"/>
                <a:gd name="T17" fmla="*/ 442 h 1349"/>
                <a:gd name="T18" fmla="*/ 294 w 326"/>
                <a:gd name="T19" fmla="*/ 561 h 1349"/>
                <a:gd name="T20" fmla="*/ 310 w 326"/>
                <a:gd name="T21" fmla="*/ 688 h 1349"/>
                <a:gd name="T22" fmla="*/ 322 w 326"/>
                <a:gd name="T23" fmla="*/ 823 h 1349"/>
                <a:gd name="T24" fmla="*/ 326 w 326"/>
                <a:gd name="T25" fmla="*/ 963 h 1349"/>
                <a:gd name="T26" fmla="*/ 323 w 326"/>
                <a:gd name="T27" fmla="*/ 1105 h 1349"/>
                <a:gd name="T28" fmla="*/ 309 w 326"/>
                <a:gd name="T29" fmla="*/ 1247 h 1349"/>
                <a:gd name="T30" fmla="*/ 294 w 326"/>
                <a:gd name="T31" fmla="*/ 1330 h 1349"/>
                <a:gd name="T32" fmla="*/ 275 w 326"/>
                <a:gd name="T33" fmla="*/ 1343 h 1349"/>
                <a:gd name="T34" fmla="*/ 251 w 326"/>
                <a:gd name="T35" fmla="*/ 1339 h 1349"/>
                <a:gd name="T36" fmla="*/ 238 w 326"/>
                <a:gd name="T37" fmla="*/ 1319 h 1349"/>
                <a:gd name="T38" fmla="*/ 252 w 326"/>
                <a:gd name="T39" fmla="*/ 1212 h 1349"/>
                <a:gd name="T40" fmla="*/ 265 w 326"/>
                <a:gd name="T41" fmla="*/ 1021 h 1349"/>
                <a:gd name="T42" fmla="*/ 261 w 326"/>
                <a:gd name="T43" fmla="*/ 832 h 1349"/>
                <a:gd name="T44" fmla="*/ 245 w 326"/>
                <a:gd name="T45" fmla="*/ 653 h 1349"/>
                <a:gd name="T46" fmla="*/ 220 w 326"/>
                <a:gd name="T47" fmla="*/ 486 h 1349"/>
                <a:gd name="T48" fmla="*/ 190 w 326"/>
                <a:gd name="T49" fmla="*/ 339 h 1349"/>
                <a:gd name="T50" fmla="*/ 160 w 326"/>
                <a:gd name="T51" fmla="*/ 216 h 1349"/>
                <a:gd name="T52" fmla="*/ 154 w 326"/>
                <a:gd name="T53" fmla="*/ 337 h 1349"/>
                <a:gd name="T54" fmla="*/ 145 w 326"/>
                <a:gd name="T55" fmla="*/ 482 h 1349"/>
                <a:gd name="T56" fmla="*/ 132 w 326"/>
                <a:gd name="T57" fmla="*/ 646 h 1349"/>
                <a:gd name="T58" fmla="*/ 116 w 326"/>
                <a:gd name="T59" fmla="*/ 827 h 1349"/>
                <a:gd name="T60" fmla="*/ 97 w 326"/>
                <a:gd name="T61" fmla="*/ 1020 h 1349"/>
                <a:gd name="T62" fmla="*/ 73 w 326"/>
                <a:gd name="T63" fmla="*/ 1221 h 1349"/>
                <a:gd name="T64" fmla="*/ 56 w 326"/>
                <a:gd name="T65" fmla="*/ 1333 h 1349"/>
                <a:gd name="T66" fmla="*/ 40 w 326"/>
                <a:gd name="T67" fmla="*/ 1347 h 1349"/>
                <a:gd name="T68" fmla="*/ 25 w 326"/>
                <a:gd name="T69" fmla="*/ 1348 h 1349"/>
                <a:gd name="T70" fmla="*/ 5 w 326"/>
                <a:gd name="T71" fmla="*/ 1337 h 1349"/>
                <a:gd name="T72" fmla="*/ 0 w 326"/>
                <a:gd name="T73" fmla="*/ 1314 h 1349"/>
                <a:gd name="T74" fmla="*/ 22 w 326"/>
                <a:gd name="T75" fmla="*/ 1136 h 1349"/>
                <a:gd name="T76" fmla="*/ 41 w 326"/>
                <a:gd name="T77" fmla="*/ 963 h 1349"/>
                <a:gd name="T78" fmla="*/ 58 w 326"/>
                <a:gd name="T79" fmla="*/ 797 h 1349"/>
                <a:gd name="T80" fmla="*/ 71 w 326"/>
                <a:gd name="T81" fmla="*/ 640 h 1349"/>
                <a:gd name="T82" fmla="*/ 83 w 326"/>
                <a:gd name="T83" fmla="*/ 495 h 1349"/>
                <a:gd name="T84" fmla="*/ 92 w 326"/>
                <a:gd name="T85" fmla="*/ 365 h 1349"/>
                <a:gd name="T86" fmla="*/ 98 w 326"/>
                <a:gd name="T87" fmla="*/ 252 h 1349"/>
                <a:gd name="T88" fmla="*/ 102 w 326"/>
                <a:gd name="T89" fmla="*/ 160 h 1349"/>
                <a:gd name="T90" fmla="*/ 106 w 326"/>
                <a:gd name="T91" fmla="*/ 91 h 1349"/>
                <a:gd name="T92" fmla="*/ 107 w 326"/>
                <a:gd name="T93" fmla="*/ 46 h 1349"/>
                <a:gd name="T94" fmla="*/ 108 w 326"/>
                <a:gd name="T95" fmla="*/ 30 h 1349"/>
                <a:gd name="T96" fmla="*/ 115 w 326"/>
                <a:gd name="T97" fmla="*/ 11 h 1349"/>
                <a:gd name="T98" fmla="*/ 133 w 326"/>
                <a:gd name="T99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" h="1349">
                  <a:moveTo>
                    <a:pt x="133" y="0"/>
                  </a:moveTo>
                  <a:lnTo>
                    <a:pt x="144" y="1"/>
                  </a:lnTo>
                  <a:lnTo>
                    <a:pt x="154" y="5"/>
                  </a:lnTo>
                  <a:lnTo>
                    <a:pt x="161" y="11"/>
                  </a:lnTo>
                  <a:lnTo>
                    <a:pt x="167" y="21"/>
                  </a:lnTo>
                  <a:lnTo>
                    <a:pt x="168" y="25"/>
                  </a:lnTo>
                  <a:lnTo>
                    <a:pt x="171" y="34"/>
                  </a:lnTo>
                  <a:lnTo>
                    <a:pt x="176" y="49"/>
                  </a:lnTo>
                  <a:lnTo>
                    <a:pt x="183" y="69"/>
                  </a:lnTo>
                  <a:lnTo>
                    <a:pt x="190" y="94"/>
                  </a:lnTo>
                  <a:lnTo>
                    <a:pt x="199" y="124"/>
                  </a:lnTo>
                  <a:lnTo>
                    <a:pt x="208" y="158"/>
                  </a:lnTo>
                  <a:lnTo>
                    <a:pt x="219" y="196"/>
                  </a:lnTo>
                  <a:lnTo>
                    <a:pt x="230" y="239"/>
                  </a:lnTo>
                  <a:lnTo>
                    <a:pt x="241" y="285"/>
                  </a:lnTo>
                  <a:lnTo>
                    <a:pt x="252" y="334"/>
                  </a:lnTo>
                  <a:lnTo>
                    <a:pt x="263" y="387"/>
                  </a:lnTo>
                  <a:lnTo>
                    <a:pt x="274" y="442"/>
                  </a:lnTo>
                  <a:lnTo>
                    <a:pt x="285" y="500"/>
                  </a:lnTo>
                  <a:lnTo>
                    <a:pt x="294" y="561"/>
                  </a:lnTo>
                  <a:lnTo>
                    <a:pt x="303" y="624"/>
                  </a:lnTo>
                  <a:lnTo>
                    <a:pt x="310" y="688"/>
                  </a:lnTo>
                  <a:lnTo>
                    <a:pt x="317" y="755"/>
                  </a:lnTo>
                  <a:lnTo>
                    <a:pt x="322" y="823"/>
                  </a:lnTo>
                  <a:lnTo>
                    <a:pt x="325" y="892"/>
                  </a:lnTo>
                  <a:lnTo>
                    <a:pt x="326" y="963"/>
                  </a:lnTo>
                  <a:lnTo>
                    <a:pt x="326" y="1033"/>
                  </a:lnTo>
                  <a:lnTo>
                    <a:pt x="323" y="1105"/>
                  </a:lnTo>
                  <a:lnTo>
                    <a:pt x="318" y="1176"/>
                  </a:lnTo>
                  <a:lnTo>
                    <a:pt x="309" y="1247"/>
                  </a:lnTo>
                  <a:lnTo>
                    <a:pt x="298" y="1318"/>
                  </a:lnTo>
                  <a:lnTo>
                    <a:pt x="294" y="1330"/>
                  </a:lnTo>
                  <a:lnTo>
                    <a:pt x="286" y="1338"/>
                  </a:lnTo>
                  <a:lnTo>
                    <a:pt x="275" y="1343"/>
                  </a:lnTo>
                  <a:lnTo>
                    <a:pt x="263" y="1343"/>
                  </a:lnTo>
                  <a:lnTo>
                    <a:pt x="251" y="1339"/>
                  </a:lnTo>
                  <a:lnTo>
                    <a:pt x="243" y="1330"/>
                  </a:lnTo>
                  <a:lnTo>
                    <a:pt x="238" y="1319"/>
                  </a:lnTo>
                  <a:lnTo>
                    <a:pt x="238" y="1308"/>
                  </a:lnTo>
                  <a:lnTo>
                    <a:pt x="252" y="1212"/>
                  </a:lnTo>
                  <a:lnTo>
                    <a:pt x="261" y="1117"/>
                  </a:lnTo>
                  <a:lnTo>
                    <a:pt x="265" y="1021"/>
                  </a:lnTo>
                  <a:lnTo>
                    <a:pt x="265" y="925"/>
                  </a:lnTo>
                  <a:lnTo>
                    <a:pt x="261" y="832"/>
                  </a:lnTo>
                  <a:lnTo>
                    <a:pt x="255" y="741"/>
                  </a:lnTo>
                  <a:lnTo>
                    <a:pt x="245" y="653"/>
                  </a:lnTo>
                  <a:lnTo>
                    <a:pt x="233" y="567"/>
                  </a:lnTo>
                  <a:lnTo>
                    <a:pt x="220" y="486"/>
                  </a:lnTo>
                  <a:lnTo>
                    <a:pt x="205" y="410"/>
                  </a:lnTo>
                  <a:lnTo>
                    <a:pt x="190" y="339"/>
                  </a:lnTo>
                  <a:lnTo>
                    <a:pt x="175" y="274"/>
                  </a:lnTo>
                  <a:lnTo>
                    <a:pt x="160" y="216"/>
                  </a:lnTo>
                  <a:lnTo>
                    <a:pt x="158" y="273"/>
                  </a:lnTo>
                  <a:lnTo>
                    <a:pt x="154" y="337"/>
                  </a:lnTo>
                  <a:lnTo>
                    <a:pt x="150" y="407"/>
                  </a:lnTo>
                  <a:lnTo>
                    <a:pt x="145" y="482"/>
                  </a:lnTo>
                  <a:lnTo>
                    <a:pt x="139" y="562"/>
                  </a:lnTo>
                  <a:lnTo>
                    <a:pt x="132" y="646"/>
                  </a:lnTo>
                  <a:lnTo>
                    <a:pt x="125" y="735"/>
                  </a:lnTo>
                  <a:lnTo>
                    <a:pt x="116" y="827"/>
                  </a:lnTo>
                  <a:lnTo>
                    <a:pt x="108" y="922"/>
                  </a:lnTo>
                  <a:lnTo>
                    <a:pt x="97" y="1020"/>
                  </a:lnTo>
                  <a:lnTo>
                    <a:pt x="86" y="1120"/>
                  </a:lnTo>
                  <a:lnTo>
                    <a:pt x="73" y="1221"/>
                  </a:lnTo>
                  <a:lnTo>
                    <a:pt x="60" y="1323"/>
                  </a:lnTo>
                  <a:lnTo>
                    <a:pt x="56" y="1333"/>
                  </a:lnTo>
                  <a:lnTo>
                    <a:pt x="50" y="1342"/>
                  </a:lnTo>
                  <a:lnTo>
                    <a:pt x="40" y="1347"/>
                  </a:lnTo>
                  <a:lnTo>
                    <a:pt x="30" y="1349"/>
                  </a:lnTo>
                  <a:lnTo>
                    <a:pt x="25" y="1348"/>
                  </a:lnTo>
                  <a:lnTo>
                    <a:pt x="13" y="1345"/>
                  </a:lnTo>
                  <a:lnTo>
                    <a:pt x="5" y="1337"/>
                  </a:lnTo>
                  <a:lnTo>
                    <a:pt x="1" y="1326"/>
                  </a:lnTo>
                  <a:lnTo>
                    <a:pt x="0" y="1314"/>
                  </a:lnTo>
                  <a:lnTo>
                    <a:pt x="11" y="1225"/>
                  </a:lnTo>
                  <a:lnTo>
                    <a:pt x="22" y="1136"/>
                  </a:lnTo>
                  <a:lnTo>
                    <a:pt x="33" y="1049"/>
                  </a:lnTo>
                  <a:lnTo>
                    <a:pt x="41" y="963"/>
                  </a:lnTo>
                  <a:lnTo>
                    <a:pt x="50" y="878"/>
                  </a:lnTo>
                  <a:lnTo>
                    <a:pt x="58" y="797"/>
                  </a:lnTo>
                  <a:lnTo>
                    <a:pt x="65" y="716"/>
                  </a:lnTo>
                  <a:lnTo>
                    <a:pt x="71" y="640"/>
                  </a:lnTo>
                  <a:lnTo>
                    <a:pt x="78" y="566"/>
                  </a:lnTo>
                  <a:lnTo>
                    <a:pt x="83" y="495"/>
                  </a:lnTo>
                  <a:lnTo>
                    <a:pt x="87" y="428"/>
                  </a:lnTo>
                  <a:lnTo>
                    <a:pt x="92" y="365"/>
                  </a:lnTo>
                  <a:lnTo>
                    <a:pt x="95" y="306"/>
                  </a:lnTo>
                  <a:lnTo>
                    <a:pt x="98" y="252"/>
                  </a:lnTo>
                  <a:lnTo>
                    <a:pt x="100" y="204"/>
                  </a:lnTo>
                  <a:lnTo>
                    <a:pt x="102" y="160"/>
                  </a:lnTo>
                  <a:lnTo>
                    <a:pt x="103" y="123"/>
                  </a:lnTo>
                  <a:lnTo>
                    <a:pt x="106" y="91"/>
                  </a:lnTo>
                  <a:lnTo>
                    <a:pt x="106" y="66"/>
                  </a:lnTo>
                  <a:lnTo>
                    <a:pt x="107" y="46"/>
                  </a:lnTo>
                  <a:lnTo>
                    <a:pt x="107" y="35"/>
                  </a:lnTo>
                  <a:lnTo>
                    <a:pt x="108" y="30"/>
                  </a:lnTo>
                  <a:lnTo>
                    <a:pt x="110" y="20"/>
                  </a:lnTo>
                  <a:lnTo>
                    <a:pt x="115" y="11"/>
                  </a:lnTo>
                  <a:lnTo>
                    <a:pt x="123" y="5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82"/>
            <p:cNvSpPr>
              <a:spLocks/>
            </p:cNvSpPr>
            <p:nvPr/>
          </p:nvSpPr>
          <p:spPr bwMode="auto">
            <a:xfrm>
              <a:off x="4730751" y="1939926"/>
              <a:ext cx="196850" cy="508000"/>
            </a:xfrm>
            <a:custGeom>
              <a:avLst/>
              <a:gdLst>
                <a:gd name="T0" fmla="*/ 437 w 1372"/>
                <a:gd name="T1" fmla="*/ 32 h 3527"/>
                <a:gd name="T2" fmla="*/ 477 w 1372"/>
                <a:gd name="T3" fmla="*/ 159 h 3527"/>
                <a:gd name="T4" fmla="*/ 525 w 1372"/>
                <a:gd name="T5" fmla="*/ 362 h 3527"/>
                <a:gd name="T6" fmla="*/ 551 w 1372"/>
                <a:gd name="T7" fmla="*/ 581 h 3527"/>
                <a:gd name="T8" fmla="*/ 520 w 1372"/>
                <a:gd name="T9" fmla="*/ 755 h 3527"/>
                <a:gd name="T10" fmla="*/ 389 w 1372"/>
                <a:gd name="T11" fmla="*/ 856 h 3527"/>
                <a:gd name="T12" fmla="*/ 217 w 1372"/>
                <a:gd name="T13" fmla="*/ 878 h 3527"/>
                <a:gd name="T14" fmla="*/ 73 w 1372"/>
                <a:gd name="T15" fmla="*/ 863 h 3527"/>
                <a:gd name="T16" fmla="*/ 123 w 1372"/>
                <a:gd name="T17" fmla="*/ 989 h 3527"/>
                <a:gd name="T18" fmla="*/ 183 w 1372"/>
                <a:gd name="T19" fmla="*/ 1101 h 3527"/>
                <a:gd name="T20" fmla="*/ 286 w 1372"/>
                <a:gd name="T21" fmla="*/ 1180 h 3527"/>
                <a:gd name="T22" fmla="*/ 460 w 1372"/>
                <a:gd name="T23" fmla="*/ 1200 h 3527"/>
                <a:gd name="T24" fmla="*/ 752 w 1372"/>
                <a:gd name="T25" fmla="*/ 1162 h 3527"/>
                <a:gd name="T26" fmla="*/ 983 w 1372"/>
                <a:gd name="T27" fmla="*/ 1177 h 3527"/>
                <a:gd name="T28" fmla="*/ 1196 w 1372"/>
                <a:gd name="T29" fmla="*/ 1308 h 3527"/>
                <a:gd name="T30" fmla="*/ 1323 w 1372"/>
                <a:gd name="T31" fmla="*/ 1516 h 3527"/>
                <a:gd name="T32" fmla="*/ 1368 w 1372"/>
                <a:gd name="T33" fmla="*/ 1760 h 3527"/>
                <a:gd name="T34" fmla="*/ 1365 w 1372"/>
                <a:gd name="T35" fmla="*/ 2008 h 3527"/>
                <a:gd name="T36" fmla="*/ 1342 w 1372"/>
                <a:gd name="T37" fmla="*/ 2229 h 3527"/>
                <a:gd name="T38" fmla="*/ 1328 w 1372"/>
                <a:gd name="T39" fmla="*/ 2430 h 3527"/>
                <a:gd name="T40" fmla="*/ 1326 w 1372"/>
                <a:gd name="T41" fmla="*/ 2705 h 3527"/>
                <a:gd name="T42" fmla="*/ 1330 w 1372"/>
                <a:gd name="T43" fmla="*/ 3010 h 3527"/>
                <a:gd name="T44" fmla="*/ 1337 w 1372"/>
                <a:gd name="T45" fmla="*/ 3282 h 3527"/>
                <a:gd name="T46" fmla="*/ 1344 w 1372"/>
                <a:gd name="T47" fmla="*/ 3460 h 3527"/>
                <a:gd name="T48" fmla="*/ 1337 w 1372"/>
                <a:gd name="T49" fmla="*/ 3517 h 3527"/>
                <a:gd name="T50" fmla="*/ 1293 w 1372"/>
                <a:gd name="T51" fmla="*/ 3519 h 3527"/>
                <a:gd name="T52" fmla="*/ 1282 w 1372"/>
                <a:gd name="T53" fmla="*/ 3451 h 3527"/>
                <a:gd name="T54" fmla="*/ 1275 w 1372"/>
                <a:gd name="T55" fmla="*/ 3256 h 3527"/>
                <a:gd name="T56" fmla="*/ 1268 w 1372"/>
                <a:gd name="T57" fmla="*/ 2969 h 3527"/>
                <a:gd name="T58" fmla="*/ 1263 w 1372"/>
                <a:gd name="T59" fmla="*/ 2656 h 3527"/>
                <a:gd name="T60" fmla="*/ 1268 w 1372"/>
                <a:gd name="T61" fmla="*/ 2382 h 3527"/>
                <a:gd name="T62" fmla="*/ 1161 w 1372"/>
                <a:gd name="T63" fmla="*/ 2217 h 3527"/>
                <a:gd name="T64" fmla="*/ 1132 w 1372"/>
                <a:gd name="T65" fmla="*/ 2174 h 3527"/>
                <a:gd name="T66" fmla="*/ 1297 w 1372"/>
                <a:gd name="T67" fmla="*/ 2079 h 3527"/>
                <a:gd name="T68" fmla="*/ 820 w 1372"/>
                <a:gd name="T69" fmla="*/ 2049 h 3527"/>
                <a:gd name="T70" fmla="*/ 1302 w 1372"/>
                <a:gd name="T71" fmla="*/ 2018 h 3527"/>
                <a:gd name="T72" fmla="*/ 1308 w 1372"/>
                <a:gd name="T73" fmla="*/ 1781 h 3527"/>
                <a:gd name="T74" fmla="*/ 1269 w 1372"/>
                <a:gd name="T75" fmla="*/ 1549 h 3527"/>
                <a:gd name="T76" fmla="*/ 1154 w 1372"/>
                <a:gd name="T77" fmla="*/ 1353 h 3527"/>
                <a:gd name="T78" fmla="*/ 954 w 1372"/>
                <a:gd name="T79" fmla="*/ 1233 h 3527"/>
                <a:gd name="T80" fmla="*/ 717 w 1372"/>
                <a:gd name="T81" fmla="*/ 1227 h 3527"/>
                <a:gd name="T82" fmla="*/ 436 w 1372"/>
                <a:gd name="T83" fmla="*/ 1265 h 3527"/>
                <a:gd name="T84" fmla="*/ 258 w 1372"/>
                <a:gd name="T85" fmla="*/ 1235 h 3527"/>
                <a:gd name="T86" fmla="*/ 141 w 1372"/>
                <a:gd name="T87" fmla="*/ 1145 h 3527"/>
                <a:gd name="T88" fmla="*/ 84 w 1372"/>
                <a:gd name="T89" fmla="*/ 1053 h 3527"/>
                <a:gd name="T90" fmla="*/ 19 w 1372"/>
                <a:gd name="T91" fmla="*/ 895 h 3527"/>
                <a:gd name="T92" fmla="*/ 1 w 1372"/>
                <a:gd name="T93" fmla="*/ 830 h 3527"/>
                <a:gd name="T94" fmla="*/ 7 w 1372"/>
                <a:gd name="T95" fmla="*/ 803 h 3527"/>
                <a:gd name="T96" fmla="*/ 52 w 1372"/>
                <a:gd name="T97" fmla="*/ 796 h 3527"/>
                <a:gd name="T98" fmla="*/ 161 w 1372"/>
                <a:gd name="T99" fmla="*/ 814 h 3527"/>
                <a:gd name="T100" fmla="*/ 322 w 1372"/>
                <a:gd name="T101" fmla="*/ 811 h 3527"/>
                <a:gd name="T102" fmla="*/ 457 w 1372"/>
                <a:gd name="T103" fmla="*/ 740 h 3527"/>
                <a:gd name="T104" fmla="*/ 491 w 1372"/>
                <a:gd name="T105" fmla="*/ 605 h 3527"/>
                <a:gd name="T106" fmla="*/ 472 w 1372"/>
                <a:gd name="T107" fmla="*/ 406 h 3527"/>
                <a:gd name="T108" fmla="*/ 424 w 1372"/>
                <a:gd name="T109" fmla="*/ 200 h 3527"/>
                <a:gd name="T110" fmla="*/ 375 w 1372"/>
                <a:gd name="T111" fmla="*/ 41 h 3527"/>
                <a:gd name="T112" fmla="*/ 406 w 1372"/>
                <a:gd name="T113" fmla="*/ 0 h 3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2" h="3527">
                  <a:moveTo>
                    <a:pt x="406" y="0"/>
                  </a:moveTo>
                  <a:lnTo>
                    <a:pt x="418" y="4"/>
                  </a:lnTo>
                  <a:lnTo>
                    <a:pt x="427" y="10"/>
                  </a:lnTo>
                  <a:lnTo>
                    <a:pt x="433" y="21"/>
                  </a:lnTo>
                  <a:lnTo>
                    <a:pt x="437" y="32"/>
                  </a:lnTo>
                  <a:lnTo>
                    <a:pt x="443" y="49"/>
                  </a:lnTo>
                  <a:lnTo>
                    <a:pt x="449" y="70"/>
                  </a:lnTo>
                  <a:lnTo>
                    <a:pt x="458" y="96"/>
                  </a:lnTo>
                  <a:lnTo>
                    <a:pt x="466" y="126"/>
                  </a:lnTo>
                  <a:lnTo>
                    <a:pt x="477" y="159"/>
                  </a:lnTo>
                  <a:lnTo>
                    <a:pt x="487" y="196"/>
                  </a:lnTo>
                  <a:lnTo>
                    <a:pt x="497" y="236"/>
                  </a:lnTo>
                  <a:lnTo>
                    <a:pt x="507" y="276"/>
                  </a:lnTo>
                  <a:lnTo>
                    <a:pt x="517" y="319"/>
                  </a:lnTo>
                  <a:lnTo>
                    <a:pt x="525" y="362"/>
                  </a:lnTo>
                  <a:lnTo>
                    <a:pt x="534" y="407"/>
                  </a:lnTo>
                  <a:lnTo>
                    <a:pt x="540" y="451"/>
                  </a:lnTo>
                  <a:lnTo>
                    <a:pt x="546" y="495"/>
                  </a:lnTo>
                  <a:lnTo>
                    <a:pt x="550" y="539"/>
                  </a:lnTo>
                  <a:lnTo>
                    <a:pt x="551" y="581"/>
                  </a:lnTo>
                  <a:lnTo>
                    <a:pt x="551" y="622"/>
                  </a:lnTo>
                  <a:lnTo>
                    <a:pt x="548" y="659"/>
                  </a:lnTo>
                  <a:lnTo>
                    <a:pt x="541" y="695"/>
                  </a:lnTo>
                  <a:lnTo>
                    <a:pt x="532" y="727"/>
                  </a:lnTo>
                  <a:lnTo>
                    <a:pt x="520" y="755"/>
                  </a:lnTo>
                  <a:lnTo>
                    <a:pt x="504" y="780"/>
                  </a:lnTo>
                  <a:lnTo>
                    <a:pt x="479" y="804"/>
                  </a:lnTo>
                  <a:lnTo>
                    <a:pt x="451" y="826"/>
                  </a:lnTo>
                  <a:lnTo>
                    <a:pt x="421" y="842"/>
                  </a:lnTo>
                  <a:lnTo>
                    <a:pt x="389" y="856"/>
                  </a:lnTo>
                  <a:lnTo>
                    <a:pt x="356" y="866"/>
                  </a:lnTo>
                  <a:lnTo>
                    <a:pt x="322" y="872"/>
                  </a:lnTo>
                  <a:lnTo>
                    <a:pt x="286" y="876"/>
                  </a:lnTo>
                  <a:lnTo>
                    <a:pt x="251" y="878"/>
                  </a:lnTo>
                  <a:lnTo>
                    <a:pt x="217" y="878"/>
                  </a:lnTo>
                  <a:lnTo>
                    <a:pt x="183" y="877"/>
                  </a:lnTo>
                  <a:lnTo>
                    <a:pt x="152" y="874"/>
                  </a:lnTo>
                  <a:lnTo>
                    <a:pt x="122" y="871"/>
                  </a:lnTo>
                  <a:lnTo>
                    <a:pt x="97" y="867"/>
                  </a:lnTo>
                  <a:lnTo>
                    <a:pt x="73" y="863"/>
                  </a:lnTo>
                  <a:lnTo>
                    <a:pt x="78" y="880"/>
                  </a:lnTo>
                  <a:lnTo>
                    <a:pt x="87" y="901"/>
                  </a:lnTo>
                  <a:lnTo>
                    <a:pt x="97" y="926"/>
                  </a:lnTo>
                  <a:lnTo>
                    <a:pt x="108" y="955"/>
                  </a:lnTo>
                  <a:lnTo>
                    <a:pt x="123" y="989"/>
                  </a:lnTo>
                  <a:lnTo>
                    <a:pt x="141" y="1029"/>
                  </a:lnTo>
                  <a:lnTo>
                    <a:pt x="148" y="1046"/>
                  </a:lnTo>
                  <a:lnTo>
                    <a:pt x="158" y="1063"/>
                  </a:lnTo>
                  <a:lnTo>
                    <a:pt x="169" y="1081"/>
                  </a:lnTo>
                  <a:lnTo>
                    <a:pt x="183" y="1101"/>
                  </a:lnTo>
                  <a:lnTo>
                    <a:pt x="198" y="1119"/>
                  </a:lnTo>
                  <a:lnTo>
                    <a:pt x="217" y="1136"/>
                  </a:lnTo>
                  <a:lnTo>
                    <a:pt x="237" y="1152"/>
                  </a:lnTo>
                  <a:lnTo>
                    <a:pt x="261" y="1167"/>
                  </a:lnTo>
                  <a:lnTo>
                    <a:pt x="286" y="1180"/>
                  </a:lnTo>
                  <a:lnTo>
                    <a:pt x="314" y="1191"/>
                  </a:lnTo>
                  <a:lnTo>
                    <a:pt x="346" y="1198"/>
                  </a:lnTo>
                  <a:lnTo>
                    <a:pt x="381" y="1204"/>
                  </a:lnTo>
                  <a:lnTo>
                    <a:pt x="419" y="1204"/>
                  </a:lnTo>
                  <a:lnTo>
                    <a:pt x="460" y="1200"/>
                  </a:lnTo>
                  <a:lnTo>
                    <a:pt x="526" y="1192"/>
                  </a:lnTo>
                  <a:lnTo>
                    <a:pt x="588" y="1183"/>
                  </a:lnTo>
                  <a:lnTo>
                    <a:pt x="646" y="1175"/>
                  </a:lnTo>
                  <a:lnTo>
                    <a:pt x="700" y="1167"/>
                  </a:lnTo>
                  <a:lnTo>
                    <a:pt x="752" y="1162"/>
                  </a:lnTo>
                  <a:lnTo>
                    <a:pt x="802" y="1159"/>
                  </a:lnTo>
                  <a:lnTo>
                    <a:pt x="849" y="1157"/>
                  </a:lnTo>
                  <a:lnTo>
                    <a:pt x="895" y="1161"/>
                  </a:lnTo>
                  <a:lnTo>
                    <a:pt x="939" y="1166"/>
                  </a:lnTo>
                  <a:lnTo>
                    <a:pt x="983" y="1177"/>
                  </a:lnTo>
                  <a:lnTo>
                    <a:pt x="1027" y="1193"/>
                  </a:lnTo>
                  <a:lnTo>
                    <a:pt x="1071" y="1214"/>
                  </a:lnTo>
                  <a:lnTo>
                    <a:pt x="1114" y="1241"/>
                  </a:lnTo>
                  <a:lnTo>
                    <a:pt x="1157" y="1273"/>
                  </a:lnTo>
                  <a:lnTo>
                    <a:pt x="1196" y="1308"/>
                  </a:lnTo>
                  <a:lnTo>
                    <a:pt x="1229" y="1345"/>
                  </a:lnTo>
                  <a:lnTo>
                    <a:pt x="1258" y="1385"/>
                  </a:lnTo>
                  <a:lnTo>
                    <a:pt x="1284" y="1427"/>
                  </a:lnTo>
                  <a:lnTo>
                    <a:pt x="1305" y="1471"/>
                  </a:lnTo>
                  <a:lnTo>
                    <a:pt x="1323" y="1516"/>
                  </a:lnTo>
                  <a:lnTo>
                    <a:pt x="1337" y="1563"/>
                  </a:lnTo>
                  <a:lnTo>
                    <a:pt x="1349" y="1610"/>
                  </a:lnTo>
                  <a:lnTo>
                    <a:pt x="1359" y="1660"/>
                  </a:lnTo>
                  <a:lnTo>
                    <a:pt x="1365" y="1709"/>
                  </a:lnTo>
                  <a:lnTo>
                    <a:pt x="1368" y="1760"/>
                  </a:lnTo>
                  <a:lnTo>
                    <a:pt x="1372" y="1810"/>
                  </a:lnTo>
                  <a:lnTo>
                    <a:pt x="1372" y="1859"/>
                  </a:lnTo>
                  <a:lnTo>
                    <a:pt x="1371" y="1910"/>
                  </a:lnTo>
                  <a:lnTo>
                    <a:pt x="1368" y="1959"/>
                  </a:lnTo>
                  <a:lnTo>
                    <a:pt x="1365" y="2008"/>
                  </a:lnTo>
                  <a:lnTo>
                    <a:pt x="1361" y="2055"/>
                  </a:lnTo>
                  <a:lnTo>
                    <a:pt x="1356" y="2101"/>
                  </a:lnTo>
                  <a:lnTo>
                    <a:pt x="1351" y="2145"/>
                  </a:lnTo>
                  <a:lnTo>
                    <a:pt x="1346" y="2188"/>
                  </a:lnTo>
                  <a:lnTo>
                    <a:pt x="1342" y="2229"/>
                  </a:lnTo>
                  <a:lnTo>
                    <a:pt x="1337" y="2268"/>
                  </a:lnTo>
                  <a:lnTo>
                    <a:pt x="1334" y="2304"/>
                  </a:lnTo>
                  <a:lnTo>
                    <a:pt x="1331" y="2341"/>
                  </a:lnTo>
                  <a:lnTo>
                    <a:pt x="1329" y="2383"/>
                  </a:lnTo>
                  <a:lnTo>
                    <a:pt x="1328" y="2430"/>
                  </a:lnTo>
                  <a:lnTo>
                    <a:pt x="1327" y="2480"/>
                  </a:lnTo>
                  <a:lnTo>
                    <a:pt x="1326" y="2532"/>
                  </a:lnTo>
                  <a:lnTo>
                    <a:pt x="1326" y="2588"/>
                  </a:lnTo>
                  <a:lnTo>
                    <a:pt x="1326" y="2646"/>
                  </a:lnTo>
                  <a:lnTo>
                    <a:pt x="1326" y="2705"/>
                  </a:lnTo>
                  <a:lnTo>
                    <a:pt x="1326" y="2766"/>
                  </a:lnTo>
                  <a:lnTo>
                    <a:pt x="1327" y="2828"/>
                  </a:lnTo>
                  <a:lnTo>
                    <a:pt x="1328" y="2889"/>
                  </a:lnTo>
                  <a:lnTo>
                    <a:pt x="1329" y="2950"/>
                  </a:lnTo>
                  <a:lnTo>
                    <a:pt x="1330" y="3010"/>
                  </a:lnTo>
                  <a:lnTo>
                    <a:pt x="1331" y="3069"/>
                  </a:lnTo>
                  <a:lnTo>
                    <a:pt x="1333" y="3126"/>
                  </a:lnTo>
                  <a:lnTo>
                    <a:pt x="1334" y="3181"/>
                  </a:lnTo>
                  <a:lnTo>
                    <a:pt x="1336" y="3233"/>
                  </a:lnTo>
                  <a:lnTo>
                    <a:pt x="1337" y="3282"/>
                  </a:lnTo>
                  <a:lnTo>
                    <a:pt x="1338" y="3327"/>
                  </a:lnTo>
                  <a:lnTo>
                    <a:pt x="1341" y="3367"/>
                  </a:lnTo>
                  <a:lnTo>
                    <a:pt x="1342" y="3404"/>
                  </a:lnTo>
                  <a:lnTo>
                    <a:pt x="1343" y="3434"/>
                  </a:lnTo>
                  <a:lnTo>
                    <a:pt x="1344" y="3460"/>
                  </a:lnTo>
                  <a:lnTo>
                    <a:pt x="1344" y="3478"/>
                  </a:lnTo>
                  <a:lnTo>
                    <a:pt x="1345" y="3490"/>
                  </a:lnTo>
                  <a:lnTo>
                    <a:pt x="1345" y="3495"/>
                  </a:lnTo>
                  <a:lnTo>
                    <a:pt x="1343" y="3507"/>
                  </a:lnTo>
                  <a:lnTo>
                    <a:pt x="1337" y="3517"/>
                  </a:lnTo>
                  <a:lnTo>
                    <a:pt x="1328" y="3524"/>
                  </a:lnTo>
                  <a:lnTo>
                    <a:pt x="1316" y="3527"/>
                  </a:lnTo>
                  <a:lnTo>
                    <a:pt x="1315" y="3527"/>
                  </a:lnTo>
                  <a:lnTo>
                    <a:pt x="1303" y="3524"/>
                  </a:lnTo>
                  <a:lnTo>
                    <a:pt x="1293" y="3519"/>
                  </a:lnTo>
                  <a:lnTo>
                    <a:pt x="1287" y="3509"/>
                  </a:lnTo>
                  <a:lnTo>
                    <a:pt x="1284" y="3497"/>
                  </a:lnTo>
                  <a:lnTo>
                    <a:pt x="1284" y="3490"/>
                  </a:lnTo>
                  <a:lnTo>
                    <a:pt x="1283" y="3474"/>
                  </a:lnTo>
                  <a:lnTo>
                    <a:pt x="1282" y="3451"/>
                  </a:lnTo>
                  <a:lnTo>
                    <a:pt x="1281" y="3423"/>
                  </a:lnTo>
                  <a:lnTo>
                    <a:pt x="1279" y="3389"/>
                  </a:lnTo>
                  <a:lnTo>
                    <a:pt x="1278" y="3349"/>
                  </a:lnTo>
                  <a:lnTo>
                    <a:pt x="1276" y="3304"/>
                  </a:lnTo>
                  <a:lnTo>
                    <a:pt x="1275" y="3256"/>
                  </a:lnTo>
                  <a:lnTo>
                    <a:pt x="1274" y="3204"/>
                  </a:lnTo>
                  <a:lnTo>
                    <a:pt x="1272" y="3149"/>
                  </a:lnTo>
                  <a:lnTo>
                    <a:pt x="1271" y="3091"/>
                  </a:lnTo>
                  <a:lnTo>
                    <a:pt x="1269" y="3030"/>
                  </a:lnTo>
                  <a:lnTo>
                    <a:pt x="1268" y="2969"/>
                  </a:lnTo>
                  <a:lnTo>
                    <a:pt x="1267" y="2907"/>
                  </a:lnTo>
                  <a:lnTo>
                    <a:pt x="1266" y="2844"/>
                  </a:lnTo>
                  <a:lnTo>
                    <a:pt x="1264" y="2780"/>
                  </a:lnTo>
                  <a:lnTo>
                    <a:pt x="1264" y="2718"/>
                  </a:lnTo>
                  <a:lnTo>
                    <a:pt x="1263" y="2656"/>
                  </a:lnTo>
                  <a:lnTo>
                    <a:pt x="1263" y="2596"/>
                  </a:lnTo>
                  <a:lnTo>
                    <a:pt x="1264" y="2538"/>
                  </a:lnTo>
                  <a:lnTo>
                    <a:pt x="1266" y="2483"/>
                  </a:lnTo>
                  <a:lnTo>
                    <a:pt x="1267" y="2432"/>
                  </a:lnTo>
                  <a:lnTo>
                    <a:pt x="1268" y="2382"/>
                  </a:lnTo>
                  <a:lnTo>
                    <a:pt x="1270" y="2338"/>
                  </a:lnTo>
                  <a:lnTo>
                    <a:pt x="1273" y="2300"/>
                  </a:lnTo>
                  <a:lnTo>
                    <a:pt x="1276" y="2260"/>
                  </a:lnTo>
                  <a:lnTo>
                    <a:pt x="1282" y="2217"/>
                  </a:lnTo>
                  <a:lnTo>
                    <a:pt x="1161" y="2217"/>
                  </a:lnTo>
                  <a:lnTo>
                    <a:pt x="1149" y="2215"/>
                  </a:lnTo>
                  <a:lnTo>
                    <a:pt x="1139" y="2208"/>
                  </a:lnTo>
                  <a:lnTo>
                    <a:pt x="1132" y="2198"/>
                  </a:lnTo>
                  <a:lnTo>
                    <a:pt x="1129" y="2186"/>
                  </a:lnTo>
                  <a:lnTo>
                    <a:pt x="1132" y="2174"/>
                  </a:lnTo>
                  <a:lnTo>
                    <a:pt x="1139" y="2164"/>
                  </a:lnTo>
                  <a:lnTo>
                    <a:pt x="1149" y="2158"/>
                  </a:lnTo>
                  <a:lnTo>
                    <a:pt x="1161" y="2156"/>
                  </a:lnTo>
                  <a:lnTo>
                    <a:pt x="1288" y="2156"/>
                  </a:lnTo>
                  <a:lnTo>
                    <a:pt x="1297" y="2079"/>
                  </a:lnTo>
                  <a:lnTo>
                    <a:pt x="851" y="2079"/>
                  </a:lnTo>
                  <a:lnTo>
                    <a:pt x="839" y="2077"/>
                  </a:lnTo>
                  <a:lnTo>
                    <a:pt x="829" y="2071"/>
                  </a:lnTo>
                  <a:lnTo>
                    <a:pt x="823" y="2061"/>
                  </a:lnTo>
                  <a:lnTo>
                    <a:pt x="820" y="2049"/>
                  </a:lnTo>
                  <a:lnTo>
                    <a:pt x="823" y="2038"/>
                  </a:lnTo>
                  <a:lnTo>
                    <a:pt x="829" y="2028"/>
                  </a:lnTo>
                  <a:lnTo>
                    <a:pt x="839" y="2020"/>
                  </a:lnTo>
                  <a:lnTo>
                    <a:pt x="851" y="2018"/>
                  </a:lnTo>
                  <a:lnTo>
                    <a:pt x="1302" y="2018"/>
                  </a:lnTo>
                  <a:lnTo>
                    <a:pt x="1306" y="1972"/>
                  </a:lnTo>
                  <a:lnTo>
                    <a:pt x="1308" y="1925"/>
                  </a:lnTo>
                  <a:lnTo>
                    <a:pt x="1309" y="1878"/>
                  </a:lnTo>
                  <a:lnTo>
                    <a:pt x="1309" y="1829"/>
                  </a:lnTo>
                  <a:lnTo>
                    <a:pt x="1308" y="1781"/>
                  </a:lnTo>
                  <a:lnTo>
                    <a:pt x="1305" y="1734"/>
                  </a:lnTo>
                  <a:lnTo>
                    <a:pt x="1300" y="1687"/>
                  </a:lnTo>
                  <a:lnTo>
                    <a:pt x="1292" y="1639"/>
                  </a:lnTo>
                  <a:lnTo>
                    <a:pt x="1282" y="1594"/>
                  </a:lnTo>
                  <a:lnTo>
                    <a:pt x="1269" y="1549"/>
                  </a:lnTo>
                  <a:lnTo>
                    <a:pt x="1253" y="1506"/>
                  </a:lnTo>
                  <a:lnTo>
                    <a:pt x="1233" y="1466"/>
                  </a:lnTo>
                  <a:lnTo>
                    <a:pt x="1211" y="1426"/>
                  </a:lnTo>
                  <a:lnTo>
                    <a:pt x="1184" y="1388"/>
                  </a:lnTo>
                  <a:lnTo>
                    <a:pt x="1154" y="1353"/>
                  </a:lnTo>
                  <a:lnTo>
                    <a:pt x="1120" y="1321"/>
                  </a:lnTo>
                  <a:lnTo>
                    <a:pt x="1081" y="1292"/>
                  </a:lnTo>
                  <a:lnTo>
                    <a:pt x="1038" y="1266"/>
                  </a:lnTo>
                  <a:lnTo>
                    <a:pt x="996" y="1247"/>
                  </a:lnTo>
                  <a:lnTo>
                    <a:pt x="954" y="1233"/>
                  </a:lnTo>
                  <a:lnTo>
                    <a:pt x="911" y="1224"/>
                  </a:lnTo>
                  <a:lnTo>
                    <a:pt x="867" y="1219"/>
                  </a:lnTo>
                  <a:lnTo>
                    <a:pt x="820" y="1219"/>
                  </a:lnTo>
                  <a:lnTo>
                    <a:pt x="771" y="1222"/>
                  </a:lnTo>
                  <a:lnTo>
                    <a:pt x="717" y="1227"/>
                  </a:lnTo>
                  <a:lnTo>
                    <a:pt x="659" y="1235"/>
                  </a:lnTo>
                  <a:lnTo>
                    <a:pt x="597" y="1243"/>
                  </a:lnTo>
                  <a:lnTo>
                    <a:pt x="535" y="1252"/>
                  </a:lnTo>
                  <a:lnTo>
                    <a:pt x="467" y="1262"/>
                  </a:lnTo>
                  <a:lnTo>
                    <a:pt x="436" y="1265"/>
                  </a:lnTo>
                  <a:lnTo>
                    <a:pt x="406" y="1266"/>
                  </a:lnTo>
                  <a:lnTo>
                    <a:pt x="364" y="1264"/>
                  </a:lnTo>
                  <a:lnTo>
                    <a:pt x="326" y="1257"/>
                  </a:lnTo>
                  <a:lnTo>
                    <a:pt x="291" y="1248"/>
                  </a:lnTo>
                  <a:lnTo>
                    <a:pt x="258" y="1235"/>
                  </a:lnTo>
                  <a:lnTo>
                    <a:pt x="229" y="1220"/>
                  </a:lnTo>
                  <a:lnTo>
                    <a:pt x="203" y="1204"/>
                  </a:lnTo>
                  <a:lnTo>
                    <a:pt x="179" y="1184"/>
                  </a:lnTo>
                  <a:lnTo>
                    <a:pt x="159" y="1165"/>
                  </a:lnTo>
                  <a:lnTo>
                    <a:pt x="141" y="1145"/>
                  </a:lnTo>
                  <a:lnTo>
                    <a:pt x="126" y="1125"/>
                  </a:lnTo>
                  <a:lnTo>
                    <a:pt x="112" y="1105"/>
                  </a:lnTo>
                  <a:lnTo>
                    <a:pt x="101" y="1087"/>
                  </a:lnTo>
                  <a:lnTo>
                    <a:pt x="91" y="1069"/>
                  </a:lnTo>
                  <a:lnTo>
                    <a:pt x="84" y="1053"/>
                  </a:lnTo>
                  <a:lnTo>
                    <a:pt x="67" y="1013"/>
                  </a:lnTo>
                  <a:lnTo>
                    <a:pt x="51" y="976"/>
                  </a:lnTo>
                  <a:lnTo>
                    <a:pt x="38" y="945"/>
                  </a:lnTo>
                  <a:lnTo>
                    <a:pt x="28" y="918"/>
                  </a:lnTo>
                  <a:lnTo>
                    <a:pt x="19" y="895"/>
                  </a:lnTo>
                  <a:lnTo>
                    <a:pt x="13" y="876"/>
                  </a:lnTo>
                  <a:lnTo>
                    <a:pt x="8" y="860"/>
                  </a:lnTo>
                  <a:lnTo>
                    <a:pt x="4" y="847"/>
                  </a:lnTo>
                  <a:lnTo>
                    <a:pt x="2" y="838"/>
                  </a:lnTo>
                  <a:lnTo>
                    <a:pt x="1" y="830"/>
                  </a:lnTo>
                  <a:lnTo>
                    <a:pt x="0" y="824"/>
                  </a:lnTo>
                  <a:lnTo>
                    <a:pt x="0" y="819"/>
                  </a:lnTo>
                  <a:lnTo>
                    <a:pt x="1" y="817"/>
                  </a:lnTo>
                  <a:lnTo>
                    <a:pt x="1" y="815"/>
                  </a:lnTo>
                  <a:lnTo>
                    <a:pt x="7" y="803"/>
                  </a:lnTo>
                  <a:lnTo>
                    <a:pt x="15" y="796"/>
                  </a:lnTo>
                  <a:lnTo>
                    <a:pt x="27" y="791"/>
                  </a:lnTo>
                  <a:lnTo>
                    <a:pt x="39" y="793"/>
                  </a:lnTo>
                  <a:lnTo>
                    <a:pt x="43" y="794"/>
                  </a:lnTo>
                  <a:lnTo>
                    <a:pt x="52" y="796"/>
                  </a:lnTo>
                  <a:lnTo>
                    <a:pt x="67" y="799"/>
                  </a:lnTo>
                  <a:lnTo>
                    <a:pt x="85" y="802"/>
                  </a:lnTo>
                  <a:lnTo>
                    <a:pt x="107" y="807"/>
                  </a:lnTo>
                  <a:lnTo>
                    <a:pt x="133" y="811"/>
                  </a:lnTo>
                  <a:lnTo>
                    <a:pt x="161" y="814"/>
                  </a:lnTo>
                  <a:lnTo>
                    <a:pt x="192" y="816"/>
                  </a:lnTo>
                  <a:lnTo>
                    <a:pt x="223" y="817"/>
                  </a:lnTo>
                  <a:lnTo>
                    <a:pt x="256" y="817"/>
                  </a:lnTo>
                  <a:lnTo>
                    <a:pt x="289" y="815"/>
                  </a:lnTo>
                  <a:lnTo>
                    <a:pt x="322" y="811"/>
                  </a:lnTo>
                  <a:lnTo>
                    <a:pt x="353" y="803"/>
                  </a:lnTo>
                  <a:lnTo>
                    <a:pt x="383" y="793"/>
                  </a:lnTo>
                  <a:lnTo>
                    <a:pt x="411" y="780"/>
                  </a:lnTo>
                  <a:lnTo>
                    <a:pt x="435" y="761"/>
                  </a:lnTo>
                  <a:lnTo>
                    <a:pt x="457" y="740"/>
                  </a:lnTo>
                  <a:lnTo>
                    <a:pt x="468" y="721"/>
                  </a:lnTo>
                  <a:lnTo>
                    <a:pt x="478" y="697"/>
                  </a:lnTo>
                  <a:lnTo>
                    <a:pt x="484" y="670"/>
                  </a:lnTo>
                  <a:lnTo>
                    <a:pt x="489" y="639"/>
                  </a:lnTo>
                  <a:lnTo>
                    <a:pt x="491" y="605"/>
                  </a:lnTo>
                  <a:lnTo>
                    <a:pt x="490" y="568"/>
                  </a:lnTo>
                  <a:lnTo>
                    <a:pt x="488" y="530"/>
                  </a:lnTo>
                  <a:lnTo>
                    <a:pt x="483" y="490"/>
                  </a:lnTo>
                  <a:lnTo>
                    <a:pt x="478" y="449"/>
                  </a:lnTo>
                  <a:lnTo>
                    <a:pt x="472" y="406"/>
                  </a:lnTo>
                  <a:lnTo>
                    <a:pt x="463" y="364"/>
                  </a:lnTo>
                  <a:lnTo>
                    <a:pt x="454" y="321"/>
                  </a:lnTo>
                  <a:lnTo>
                    <a:pt x="445" y="280"/>
                  </a:lnTo>
                  <a:lnTo>
                    <a:pt x="434" y="239"/>
                  </a:lnTo>
                  <a:lnTo>
                    <a:pt x="424" y="200"/>
                  </a:lnTo>
                  <a:lnTo>
                    <a:pt x="414" y="163"/>
                  </a:lnTo>
                  <a:lnTo>
                    <a:pt x="403" y="127"/>
                  </a:lnTo>
                  <a:lnTo>
                    <a:pt x="393" y="95"/>
                  </a:lnTo>
                  <a:lnTo>
                    <a:pt x="384" y="66"/>
                  </a:lnTo>
                  <a:lnTo>
                    <a:pt x="375" y="41"/>
                  </a:lnTo>
                  <a:lnTo>
                    <a:pt x="374" y="28"/>
                  </a:lnTo>
                  <a:lnTo>
                    <a:pt x="376" y="18"/>
                  </a:lnTo>
                  <a:lnTo>
                    <a:pt x="384" y="8"/>
                  </a:lnTo>
                  <a:lnTo>
                    <a:pt x="394" y="2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83"/>
            <p:cNvSpPr>
              <a:spLocks/>
            </p:cNvSpPr>
            <p:nvPr/>
          </p:nvSpPr>
          <p:spPr bwMode="auto">
            <a:xfrm>
              <a:off x="4756151" y="2254251"/>
              <a:ext cx="101600" cy="193675"/>
            </a:xfrm>
            <a:custGeom>
              <a:avLst/>
              <a:gdLst>
                <a:gd name="T0" fmla="*/ 575 w 699"/>
                <a:gd name="T1" fmla="*/ 5 h 1349"/>
                <a:gd name="T2" fmla="*/ 589 w 699"/>
                <a:gd name="T3" fmla="*/ 20 h 1349"/>
                <a:gd name="T4" fmla="*/ 592 w 699"/>
                <a:gd name="T5" fmla="*/ 35 h 1349"/>
                <a:gd name="T6" fmla="*/ 593 w 699"/>
                <a:gd name="T7" fmla="*/ 66 h 1349"/>
                <a:gd name="T8" fmla="*/ 595 w 699"/>
                <a:gd name="T9" fmla="*/ 123 h 1349"/>
                <a:gd name="T10" fmla="*/ 598 w 699"/>
                <a:gd name="T11" fmla="*/ 204 h 1349"/>
                <a:gd name="T12" fmla="*/ 604 w 699"/>
                <a:gd name="T13" fmla="*/ 307 h 1349"/>
                <a:gd name="T14" fmla="*/ 611 w 699"/>
                <a:gd name="T15" fmla="*/ 428 h 1349"/>
                <a:gd name="T16" fmla="*/ 620 w 699"/>
                <a:gd name="T17" fmla="*/ 566 h 1349"/>
                <a:gd name="T18" fmla="*/ 633 w 699"/>
                <a:gd name="T19" fmla="*/ 716 h 1349"/>
                <a:gd name="T20" fmla="*/ 648 w 699"/>
                <a:gd name="T21" fmla="*/ 878 h 1349"/>
                <a:gd name="T22" fmla="*/ 667 w 699"/>
                <a:gd name="T23" fmla="*/ 1049 h 1349"/>
                <a:gd name="T24" fmla="*/ 687 w 699"/>
                <a:gd name="T25" fmla="*/ 1225 h 1349"/>
                <a:gd name="T26" fmla="*/ 699 w 699"/>
                <a:gd name="T27" fmla="*/ 1326 h 1349"/>
                <a:gd name="T28" fmla="*/ 685 w 699"/>
                <a:gd name="T29" fmla="*/ 1345 h 1349"/>
                <a:gd name="T30" fmla="*/ 669 w 699"/>
                <a:gd name="T31" fmla="*/ 1349 h 1349"/>
                <a:gd name="T32" fmla="*/ 649 w 699"/>
                <a:gd name="T33" fmla="*/ 1342 h 1349"/>
                <a:gd name="T34" fmla="*/ 639 w 699"/>
                <a:gd name="T35" fmla="*/ 1323 h 1349"/>
                <a:gd name="T36" fmla="*/ 613 w 699"/>
                <a:gd name="T37" fmla="*/ 1120 h 1349"/>
                <a:gd name="T38" fmla="*/ 592 w 699"/>
                <a:gd name="T39" fmla="*/ 922 h 1349"/>
                <a:gd name="T40" fmla="*/ 573 w 699"/>
                <a:gd name="T41" fmla="*/ 735 h 1349"/>
                <a:gd name="T42" fmla="*/ 559 w 699"/>
                <a:gd name="T43" fmla="*/ 563 h 1349"/>
                <a:gd name="T44" fmla="*/ 549 w 699"/>
                <a:gd name="T45" fmla="*/ 407 h 1349"/>
                <a:gd name="T46" fmla="*/ 541 w 699"/>
                <a:gd name="T47" fmla="*/ 273 h 1349"/>
                <a:gd name="T48" fmla="*/ 523 w 699"/>
                <a:gd name="T49" fmla="*/ 274 h 1349"/>
                <a:gd name="T50" fmla="*/ 493 w 699"/>
                <a:gd name="T51" fmla="*/ 410 h 1349"/>
                <a:gd name="T52" fmla="*/ 465 w 699"/>
                <a:gd name="T53" fmla="*/ 568 h 1349"/>
                <a:gd name="T54" fmla="*/ 444 w 699"/>
                <a:gd name="T55" fmla="*/ 741 h 1349"/>
                <a:gd name="T56" fmla="*/ 434 w 699"/>
                <a:gd name="T57" fmla="*/ 925 h 1349"/>
                <a:gd name="T58" fmla="*/ 437 w 699"/>
                <a:gd name="T59" fmla="*/ 1117 h 1349"/>
                <a:gd name="T60" fmla="*/ 461 w 699"/>
                <a:gd name="T61" fmla="*/ 1308 h 1349"/>
                <a:gd name="T62" fmla="*/ 455 w 699"/>
                <a:gd name="T63" fmla="*/ 1330 h 1349"/>
                <a:gd name="T64" fmla="*/ 436 w 699"/>
                <a:gd name="T65" fmla="*/ 1343 h 1349"/>
                <a:gd name="T66" fmla="*/ 413 w 699"/>
                <a:gd name="T67" fmla="*/ 1338 h 1349"/>
                <a:gd name="T68" fmla="*/ 401 w 699"/>
                <a:gd name="T69" fmla="*/ 1318 h 1349"/>
                <a:gd name="T70" fmla="*/ 380 w 699"/>
                <a:gd name="T71" fmla="*/ 1171 h 1349"/>
                <a:gd name="T72" fmla="*/ 19 w 699"/>
                <a:gd name="T73" fmla="*/ 1168 h 1349"/>
                <a:gd name="T74" fmla="*/ 3 w 699"/>
                <a:gd name="T75" fmla="*/ 1152 h 1349"/>
                <a:gd name="T76" fmla="*/ 3 w 699"/>
                <a:gd name="T77" fmla="*/ 1128 h 1349"/>
                <a:gd name="T78" fmla="*/ 19 w 699"/>
                <a:gd name="T79" fmla="*/ 1112 h 1349"/>
                <a:gd name="T80" fmla="*/ 376 w 699"/>
                <a:gd name="T81" fmla="*/ 1109 h 1349"/>
                <a:gd name="T82" fmla="*/ 372 w 699"/>
                <a:gd name="T83" fmla="*/ 967 h 1349"/>
                <a:gd name="T84" fmla="*/ 376 w 699"/>
                <a:gd name="T85" fmla="*/ 827 h 1349"/>
                <a:gd name="T86" fmla="*/ 388 w 699"/>
                <a:gd name="T87" fmla="*/ 693 h 1349"/>
                <a:gd name="T88" fmla="*/ 404 w 699"/>
                <a:gd name="T89" fmla="*/ 564 h 1349"/>
                <a:gd name="T90" fmla="*/ 424 w 699"/>
                <a:gd name="T91" fmla="*/ 445 h 1349"/>
                <a:gd name="T92" fmla="*/ 446 w 699"/>
                <a:gd name="T93" fmla="*/ 335 h 1349"/>
                <a:gd name="T94" fmla="*/ 468 w 699"/>
                <a:gd name="T95" fmla="*/ 240 h 1349"/>
                <a:gd name="T96" fmla="*/ 490 w 699"/>
                <a:gd name="T97" fmla="*/ 158 h 1349"/>
                <a:gd name="T98" fmla="*/ 508 w 699"/>
                <a:gd name="T99" fmla="*/ 95 h 1349"/>
                <a:gd name="T100" fmla="*/ 523 w 699"/>
                <a:gd name="T101" fmla="*/ 49 h 1349"/>
                <a:gd name="T102" fmla="*/ 530 w 699"/>
                <a:gd name="T103" fmla="*/ 25 h 1349"/>
                <a:gd name="T104" fmla="*/ 537 w 699"/>
                <a:gd name="T105" fmla="*/ 11 h 1349"/>
                <a:gd name="T106" fmla="*/ 555 w 699"/>
                <a:gd name="T107" fmla="*/ 1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9" h="1349">
                  <a:moveTo>
                    <a:pt x="566" y="0"/>
                  </a:moveTo>
                  <a:lnTo>
                    <a:pt x="575" y="5"/>
                  </a:lnTo>
                  <a:lnTo>
                    <a:pt x="584" y="11"/>
                  </a:lnTo>
                  <a:lnTo>
                    <a:pt x="589" y="20"/>
                  </a:lnTo>
                  <a:lnTo>
                    <a:pt x="592" y="30"/>
                  </a:lnTo>
                  <a:lnTo>
                    <a:pt x="592" y="35"/>
                  </a:lnTo>
                  <a:lnTo>
                    <a:pt x="592" y="46"/>
                  </a:lnTo>
                  <a:lnTo>
                    <a:pt x="593" y="66"/>
                  </a:lnTo>
                  <a:lnTo>
                    <a:pt x="594" y="91"/>
                  </a:lnTo>
                  <a:lnTo>
                    <a:pt x="595" y="123"/>
                  </a:lnTo>
                  <a:lnTo>
                    <a:pt x="596" y="160"/>
                  </a:lnTo>
                  <a:lnTo>
                    <a:pt x="598" y="204"/>
                  </a:lnTo>
                  <a:lnTo>
                    <a:pt x="601" y="252"/>
                  </a:lnTo>
                  <a:lnTo>
                    <a:pt x="604" y="307"/>
                  </a:lnTo>
                  <a:lnTo>
                    <a:pt x="608" y="365"/>
                  </a:lnTo>
                  <a:lnTo>
                    <a:pt x="611" y="428"/>
                  </a:lnTo>
                  <a:lnTo>
                    <a:pt x="616" y="495"/>
                  </a:lnTo>
                  <a:lnTo>
                    <a:pt x="620" y="566"/>
                  </a:lnTo>
                  <a:lnTo>
                    <a:pt x="627" y="640"/>
                  </a:lnTo>
                  <a:lnTo>
                    <a:pt x="633" y="716"/>
                  </a:lnTo>
                  <a:lnTo>
                    <a:pt x="641" y="797"/>
                  </a:lnTo>
                  <a:lnTo>
                    <a:pt x="648" y="878"/>
                  </a:lnTo>
                  <a:lnTo>
                    <a:pt x="657" y="963"/>
                  </a:lnTo>
                  <a:lnTo>
                    <a:pt x="667" y="1049"/>
                  </a:lnTo>
                  <a:lnTo>
                    <a:pt x="676" y="1136"/>
                  </a:lnTo>
                  <a:lnTo>
                    <a:pt x="687" y="1225"/>
                  </a:lnTo>
                  <a:lnTo>
                    <a:pt x="699" y="1314"/>
                  </a:lnTo>
                  <a:lnTo>
                    <a:pt x="699" y="1326"/>
                  </a:lnTo>
                  <a:lnTo>
                    <a:pt x="693" y="1337"/>
                  </a:lnTo>
                  <a:lnTo>
                    <a:pt x="685" y="1345"/>
                  </a:lnTo>
                  <a:lnTo>
                    <a:pt x="673" y="1348"/>
                  </a:lnTo>
                  <a:lnTo>
                    <a:pt x="669" y="1349"/>
                  </a:lnTo>
                  <a:lnTo>
                    <a:pt x="658" y="1347"/>
                  </a:lnTo>
                  <a:lnTo>
                    <a:pt x="649" y="1342"/>
                  </a:lnTo>
                  <a:lnTo>
                    <a:pt x="642" y="1333"/>
                  </a:lnTo>
                  <a:lnTo>
                    <a:pt x="639" y="1323"/>
                  </a:lnTo>
                  <a:lnTo>
                    <a:pt x="625" y="1221"/>
                  </a:lnTo>
                  <a:lnTo>
                    <a:pt x="613" y="1120"/>
                  </a:lnTo>
                  <a:lnTo>
                    <a:pt x="601" y="1020"/>
                  </a:lnTo>
                  <a:lnTo>
                    <a:pt x="592" y="922"/>
                  </a:lnTo>
                  <a:lnTo>
                    <a:pt x="582" y="827"/>
                  </a:lnTo>
                  <a:lnTo>
                    <a:pt x="573" y="735"/>
                  </a:lnTo>
                  <a:lnTo>
                    <a:pt x="566" y="646"/>
                  </a:lnTo>
                  <a:lnTo>
                    <a:pt x="559" y="563"/>
                  </a:lnTo>
                  <a:lnTo>
                    <a:pt x="554" y="482"/>
                  </a:lnTo>
                  <a:lnTo>
                    <a:pt x="549" y="407"/>
                  </a:lnTo>
                  <a:lnTo>
                    <a:pt x="544" y="337"/>
                  </a:lnTo>
                  <a:lnTo>
                    <a:pt x="541" y="273"/>
                  </a:lnTo>
                  <a:lnTo>
                    <a:pt x="538" y="216"/>
                  </a:lnTo>
                  <a:lnTo>
                    <a:pt x="523" y="274"/>
                  </a:lnTo>
                  <a:lnTo>
                    <a:pt x="508" y="339"/>
                  </a:lnTo>
                  <a:lnTo>
                    <a:pt x="493" y="410"/>
                  </a:lnTo>
                  <a:lnTo>
                    <a:pt x="478" y="486"/>
                  </a:lnTo>
                  <a:lnTo>
                    <a:pt x="465" y="568"/>
                  </a:lnTo>
                  <a:lnTo>
                    <a:pt x="453" y="653"/>
                  </a:lnTo>
                  <a:lnTo>
                    <a:pt x="444" y="741"/>
                  </a:lnTo>
                  <a:lnTo>
                    <a:pt x="437" y="832"/>
                  </a:lnTo>
                  <a:lnTo>
                    <a:pt x="434" y="925"/>
                  </a:lnTo>
                  <a:lnTo>
                    <a:pt x="434" y="1021"/>
                  </a:lnTo>
                  <a:lnTo>
                    <a:pt x="437" y="1117"/>
                  </a:lnTo>
                  <a:lnTo>
                    <a:pt x="447" y="1212"/>
                  </a:lnTo>
                  <a:lnTo>
                    <a:pt x="461" y="1308"/>
                  </a:lnTo>
                  <a:lnTo>
                    <a:pt x="460" y="1319"/>
                  </a:lnTo>
                  <a:lnTo>
                    <a:pt x="455" y="1330"/>
                  </a:lnTo>
                  <a:lnTo>
                    <a:pt x="447" y="1339"/>
                  </a:lnTo>
                  <a:lnTo>
                    <a:pt x="436" y="1343"/>
                  </a:lnTo>
                  <a:lnTo>
                    <a:pt x="423" y="1343"/>
                  </a:lnTo>
                  <a:lnTo>
                    <a:pt x="413" y="1338"/>
                  </a:lnTo>
                  <a:lnTo>
                    <a:pt x="405" y="1330"/>
                  </a:lnTo>
                  <a:lnTo>
                    <a:pt x="401" y="1318"/>
                  </a:lnTo>
                  <a:lnTo>
                    <a:pt x="389" y="1244"/>
                  </a:lnTo>
                  <a:lnTo>
                    <a:pt x="380" y="1171"/>
                  </a:lnTo>
                  <a:lnTo>
                    <a:pt x="31" y="1171"/>
                  </a:lnTo>
                  <a:lnTo>
                    <a:pt x="19" y="1168"/>
                  </a:lnTo>
                  <a:lnTo>
                    <a:pt x="10" y="1162"/>
                  </a:lnTo>
                  <a:lnTo>
                    <a:pt x="3" y="1152"/>
                  </a:lnTo>
                  <a:lnTo>
                    <a:pt x="0" y="1140"/>
                  </a:lnTo>
                  <a:lnTo>
                    <a:pt x="3" y="1128"/>
                  </a:lnTo>
                  <a:lnTo>
                    <a:pt x="10" y="1119"/>
                  </a:lnTo>
                  <a:lnTo>
                    <a:pt x="19" y="1112"/>
                  </a:lnTo>
                  <a:lnTo>
                    <a:pt x="31" y="1109"/>
                  </a:lnTo>
                  <a:lnTo>
                    <a:pt x="376" y="1109"/>
                  </a:lnTo>
                  <a:lnTo>
                    <a:pt x="373" y="1038"/>
                  </a:lnTo>
                  <a:lnTo>
                    <a:pt x="372" y="967"/>
                  </a:lnTo>
                  <a:lnTo>
                    <a:pt x="373" y="896"/>
                  </a:lnTo>
                  <a:lnTo>
                    <a:pt x="376" y="827"/>
                  </a:lnTo>
                  <a:lnTo>
                    <a:pt x="382" y="759"/>
                  </a:lnTo>
                  <a:lnTo>
                    <a:pt x="388" y="693"/>
                  </a:lnTo>
                  <a:lnTo>
                    <a:pt x="395" y="627"/>
                  </a:lnTo>
                  <a:lnTo>
                    <a:pt x="404" y="564"/>
                  </a:lnTo>
                  <a:lnTo>
                    <a:pt x="414" y="503"/>
                  </a:lnTo>
                  <a:lnTo>
                    <a:pt x="424" y="445"/>
                  </a:lnTo>
                  <a:lnTo>
                    <a:pt x="435" y="389"/>
                  </a:lnTo>
                  <a:lnTo>
                    <a:pt x="446" y="335"/>
                  </a:lnTo>
                  <a:lnTo>
                    <a:pt x="458" y="286"/>
                  </a:lnTo>
                  <a:lnTo>
                    <a:pt x="468" y="240"/>
                  </a:lnTo>
                  <a:lnTo>
                    <a:pt x="479" y="197"/>
                  </a:lnTo>
                  <a:lnTo>
                    <a:pt x="490" y="158"/>
                  </a:lnTo>
                  <a:lnTo>
                    <a:pt x="499" y="124"/>
                  </a:lnTo>
                  <a:lnTo>
                    <a:pt x="508" y="95"/>
                  </a:lnTo>
                  <a:lnTo>
                    <a:pt x="517" y="69"/>
                  </a:lnTo>
                  <a:lnTo>
                    <a:pt x="523" y="49"/>
                  </a:lnTo>
                  <a:lnTo>
                    <a:pt x="527" y="34"/>
                  </a:lnTo>
                  <a:lnTo>
                    <a:pt x="530" y="25"/>
                  </a:lnTo>
                  <a:lnTo>
                    <a:pt x="532" y="21"/>
                  </a:lnTo>
                  <a:lnTo>
                    <a:pt x="537" y="11"/>
                  </a:lnTo>
                  <a:lnTo>
                    <a:pt x="545" y="5"/>
                  </a:lnTo>
                  <a:lnTo>
                    <a:pt x="555" y="1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84"/>
            <p:cNvSpPr>
              <a:spLocks noEditPoints="1"/>
            </p:cNvSpPr>
            <p:nvPr/>
          </p:nvSpPr>
          <p:spPr bwMode="auto">
            <a:xfrm>
              <a:off x="4594226" y="2130426"/>
              <a:ext cx="233363" cy="296863"/>
            </a:xfrm>
            <a:custGeom>
              <a:avLst/>
              <a:gdLst>
                <a:gd name="T0" fmla="*/ 759 w 1620"/>
                <a:gd name="T1" fmla="*/ 368 h 2065"/>
                <a:gd name="T2" fmla="*/ 621 w 1620"/>
                <a:gd name="T3" fmla="*/ 565 h 2065"/>
                <a:gd name="T4" fmla="*/ 781 w 1620"/>
                <a:gd name="T5" fmla="*/ 667 h 2065"/>
                <a:gd name="T6" fmla="*/ 617 w 1620"/>
                <a:gd name="T7" fmla="*/ 709 h 2065"/>
                <a:gd name="T8" fmla="*/ 1009 w 1620"/>
                <a:gd name="T9" fmla="*/ 766 h 2065"/>
                <a:gd name="T10" fmla="*/ 988 w 1620"/>
                <a:gd name="T11" fmla="*/ 818 h 2065"/>
                <a:gd name="T12" fmla="*/ 853 w 1620"/>
                <a:gd name="T13" fmla="*/ 945 h 2065"/>
                <a:gd name="T14" fmla="*/ 1110 w 1620"/>
                <a:gd name="T15" fmla="*/ 993 h 2065"/>
                <a:gd name="T16" fmla="*/ 1263 w 1620"/>
                <a:gd name="T17" fmla="*/ 906 h 2065"/>
                <a:gd name="T18" fmla="*/ 1291 w 1620"/>
                <a:gd name="T19" fmla="*/ 701 h 2065"/>
                <a:gd name="T20" fmla="*/ 1106 w 1620"/>
                <a:gd name="T21" fmla="*/ 658 h 2065"/>
                <a:gd name="T22" fmla="*/ 1272 w 1620"/>
                <a:gd name="T23" fmla="*/ 576 h 2065"/>
                <a:gd name="T24" fmla="*/ 942 w 1620"/>
                <a:gd name="T25" fmla="*/ 453 h 2065"/>
                <a:gd name="T26" fmla="*/ 920 w 1620"/>
                <a:gd name="T27" fmla="*/ 400 h 2065"/>
                <a:gd name="T28" fmla="*/ 1062 w 1620"/>
                <a:gd name="T29" fmla="*/ 332 h 2065"/>
                <a:gd name="T30" fmla="*/ 483 w 1620"/>
                <a:gd name="T31" fmla="*/ 302 h 2065"/>
                <a:gd name="T32" fmla="*/ 845 w 1620"/>
                <a:gd name="T33" fmla="*/ 66 h 2065"/>
                <a:gd name="T34" fmla="*/ 790 w 1620"/>
                <a:gd name="T35" fmla="*/ 118 h 2065"/>
                <a:gd name="T36" fmla="*/ 827 w 1620"/>
                <a:gd name="T37" fmla="*/ 268 h 2065"/>
                <a:gd name="T38" fmla="*/ 888 w 1620"/>
                <a:gd name="T39" fmla="*/ 5 h 2065"/>
                <a:gd name="T40" fmla="*/ 1044 w 1620"/>
                <a:gd name="T41" fmla="*/ 263 h 2065"/>
                <a:gd name="T42" fmla="*/ 1275 w 1620"/>
                <a:gd name="T43" fmla="*/ 428 h 2065"/>
                <a:gd name="T44" fmla="*/ 1455 w 1620"/>
                <a:gd name="T45" fmla="*/ 431 h 2065"/>
                <a:gd name="T46" fmla="*/ 1549 w 1620"/>
                <a:gd name="T47" fmla="*/ 477 h 2065"/>
                <a:gd name="T48" fmla="*/ 1618 w 1620"/>
                <a:gd name="T49" fmla="*/ 620 h 2065"/>
                <a:gd name="T50" fmla="*/ 1577 w 1620"/>
                <a:gd name="T51" fmla="*/ 686 h 2065"/>
                <a:gd name="T52" fmla="*/ 1544 w 1620"/>
                <a:gd name="T53" fmla="*/ 574 h 2065"/>
                <a:gd name="T54" fmla="*/ 1469 w 1620"/>
                <a:gd name="T55" fmla="*/ 499 h 2065"/>
                <a:gd name="T56" fmla="*/ 1308 w 1620"/>
                <a:gd name="T57" fmla="*/ 488 h 2065"/>
                <a:gd name="T58" fmla="*/ 1436 w 1620"/>
                <a:gd name="T59" fmla="*/ 547 h 2065"/>
                <a:gd name="T60" fmla="*/ 1496 w 1620"/>
                <a:gd name="T61" fmla="*/ 649 h 2065"/>
                <a:gd name="T62" fmla="*/ 1455 w 1620"/>
                <a:gd name="T63" fmla="*/ 706 h 2065"/>
                <a:gd name="T64" fmla="*/ 1426 w 1620"/>
                <a:gd name="T65" fmla="*/ 624 h 2065"/>
                <a:gd name="T66" fmla="*/ 1386 w 1620"/>
                <a:gd name="T67" fmla="*/ 592 h 2065"/>
                <a:gd name="T68" fmla="*/ 1355 w 1620"/>
                <a:gd name="T69" fmla="*/ 783 h 2065"/>
                <a:gd name="T70" fmla="*/ 1280 w 1620"/>
                <a:gd name="T71" fmla="*/ 984 h 2065"/>
                <a:gd name="T72" fmla="*/ 1074 w 1620"/>
                <a:gd name="T73" fmla="*/ 1056 h 2065"/>
                <a:gd name="T74" fmla="*/ 909 w 1620"/>
                <a:gd name="T75" fmla="*/ 2056 h 2065"/>
                <a:gd name="T76" fmla="*/ 856 w 1620"/>
                <a:gd name="T77" fmla="*/ 2035 h 2065"/>
                <a:gd name="T78" fmla="*/ 789 w 1620"/>
                <a:gd name="T79" fmla="*/ 2056 h 2065"/>
                <a:gd name="T80" fmla="*/ 737 w 1620"/>
                <a:gd name="T81" fmla="*/ 2035 h 2065"/>
                <a:gd name="T82" fmla="*/ 586 w 1620"/>
                <a:gd name="T83" fmla="*/ 801 h 2065"/>
                <a:gd name="T84" fmla="*/ 289 w 1620"/>
                <a:gd name="T85" fmla="*/ 632 h 2065"/>
                <a:gd name="T86" fmla="*/ 221 w 1620"/>
                <a:gd name="T87" fmla="*/ 646 h 2065"/>
                <a:gd name="T88" fmla="*/ 162 w 1620"/>
                <a:gd name="T89" fmla="*/ 786 h 2065"/>
                <a:gd name="T90" fmla="*/ 119 w 1620"/>
                <a:gd name="T91" fmla="*/ 1954 h 2065"/>
                <a:gd name="T92" fmla="*/ 107 w 1620"/>
                <a:gd name="T93" fmla="*/ 713 h 2065"/>
                <a:gd name="T94" fmla="*/ 211 w 1620"/>
                <a:gd name="T95" fmla="*/ 584 h 2065"/>
                <a:gd name="T96" fmla="*/ 557 w 1620"/>
                <a:gd name="T97" fmla="*/ 572 h 2065"/>
                <a:gd name="T98" fmla="*/ 210 w 1620"/>
                <a:gd name="T99" fmla="*/ 533 h 2065"/>
                <a:gd name="T100" fmla="*/ 116 w 1620"/>
                <a:gd name="T101" fmla="*/ 584 h 2065"/>
                <a:gd name="T102" fmla="*/ 61 w 1620"/>
                <a:gd name="T103" fmla="*/ 722 h 2065"/>
                <a:gd name="T104" fmla="*/ 18 w 1620"/>
                <a:gd name="T105" fmla="*/ 2012 h 2065"/>
                <a:gd name="T106" fmla="*/ 7 w 1620"/>
                <a:gd name="T107" fmla="*/ 653 h 2065"/>
                <a:gd name="T108" fmla="*/ 100 w 1620"/>
                <a:gd name="T109" fmla="*/ 517 h 2065"/>
                <a:gd name="T110" fmla="*/ 224 w 1620"/>
                <a:gd name="T111" fmla="*/ 468 h 2065"/>
                <a:gd name="T112" fmla="*/ 446 w 1620"/>
                <a:gd name="T113" fmla="*/ 395 h 2065"/>
                <a:gd name="T114" fmla="*/ 416 w 1620"/>
                <a:gd name="T115" fmla="*/ 318 h 2065"/>
                <a:gd name="T116" fmla="*/ 459 w 1620"/>
                <a:gd name="T117" fmla="*/ 210 h 2065"/>
                <a:gd name="T118" fmla="*/ 722 w 1620"/>
                <a:gd name="T119" fmla="*/ 318 h 2065"/>
                <a:gd name="T120" fmla="*/ 745 w 1620"/>
                <a:gd name="T121" fmla="*/ 205 h 2065"/>
                <a:gd name="T122" fmla="*/ 730 w 1620"/>
                <a:gd name="T123" fmla="*/ 81 h 2065"/>
                <a:gd name="T124" fmla="*/ 791 w 1620"/>
                <a:gd name="T125" fmla="*/ 2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0" h="2065">
                  <a:moveTo>
                    <a:pt x="946" y="311"/>
                  </a:moveTo>
                  <a:lnTo>
                    <a:pt x="911" y="313"/>
                  </a:lnTo>
                  <a:lnTo>
                    <a:pt x="875" y="318"/>
                  </a:lnTo>
                  <a:lnTo>
                    <a:pt x="834" y="330"/>
                  </a:lnTo>
                  <a:lnTo>
                    <a:pt x="795" y="347"/>
                  </a:lnTo>
                  <a:lnTo>
                    <a:pt x="759" y="368"/>
                  </a:lnTo>
                  <a:lnTo>
                    <a:pt x="726" y="394"/>
                  </a:lnTo>
                  <a:lnTo>
                    <a:pt x="696" y="423"/>
                  </a:lnTo>
                  <a:lnTo>
                    <a:pt x="672" y="454"/>
                  </a:lnTo>
                  <a:lnTo>
                    <a:pt x="650" y="489"/>
                  </a:lnTo>
                  <a:lnTo>
                    <a:pt x="633" y="527"/>
                  </a:lnTo>
                  <a:lnTo>
                    <a:pt x="621" y="565"/>
                  </a:lnTo>
                  <a:lnTo>
                    <a:pt x="614" y="606"/>
                  </a:lnTo>
                  <a:lnTo>
                    <a:pt x="611" y="648"/>
                  </a:lnTo>
                  <a:lnTo>
                    <a:pt x="753" y="648"/>
                  </a:lnTo>
                  <a:lnTo>
                    <a:pt x="765" y="651"/>
                  </a:lnTo>
                  <a:lnTo>
                    <a:pt x="775" y="658"/>
                  </a:lnTo>
                  <a:lnTo>
                    <a:pt x="781" y="667"/>
                  </a:lnTo>
                  <a:lnTo>
                    <a:pt x="783" y="679"/>
                  </a:lnTo>
                  <a:lnTo>
                    <a:pt x="781" y="691"/>
                  </a:lnTo>
                  <a:lnTo>
                    <a:pt x="775" y="701"/>
                  </a:lnTo>
                  <a:lnTo>
                    <a:pt x="765" y="707"/>
                  </a:lnTo>
                  <a:lnTo>
                    <a:pt x="753" y="709"/>
                  </a:lnTo>
                  <a:lnTo>
                    <a:pt x="617" y="709"/>
                  </a:lnTo>
                  <a:lnTo>
                    <a:pt x="618" y="716"/>
                  </a:lnTo>
                  <a:lnTo>
                    <a:pt x="625" y="736"/>
                  </a:lnTo>
                  <a:lnTo>
                    <a:pt x="632" y="756"/>
                  </a:lnTo>
                  <a:lnTo>
                    <a:pt x="988" y="756"/>
                  </a:lnTo>
                  <a:lnTo>
                    <a:pt x="1000" y="759"/>
                  </a:lnTo>
                  <a:lnTo>
                    <a:pt x="1009" y="766"/>
                  </a:lnTo>
                  <a:lnTo>
                    <a:pt x="1016" y="776"/>
                  </a:lnTo>
                  <a:lnTo>
                    <a:pt x="1019" y="788"/>
                  </a:lnTo>
                  <a:lnTo>
                    <a:pt x="1016" y="799"/>
                  </a:lnTo>
                  <a:lnTo>
                    <a:pt x="1009" y="809"/>
                  </a:lnTo>
                  <a:lnTo>
                    <a:pt x="1000" y="815"/>
                  </a:lnTo>
                  <a:lnTo>
                    <a:pt x="988" y="818"/>
                  </a:lnTo>
                  <a:lnTo>
                    <a:pt x="672" y="818"/>
                  </a:lnTo>
                  <a:lnTo>
                    <a:pt x="701" y="849"/>
                  </a:lnTo>
                  <a:lnTo>
                    <a:pt x="734" y="877"/>
                  </a:lnTo>
                  <a:lnTo>
                    <a:pt x="770" y="902"/>
                  </a:lnTo>
                  <a:lnTo>
                    <a:pt x="811" y="925"/>
                  </a:lnTo>
                  <a:lnTo>
                    <a:pt x="853" y="945"/>
                  </a:lnTo>
                  <a:lnTo>
                    <a:pt x="897" y="962"/>
                  </a:lnTo>
                  <a:lnTo>
                    <a:pt x="942" y="976"/>
                  </a:lnTo>
                  <a:lnTo>
                    <a:pt x="987" y="986"/>
                  </a:lnTo>
                  <a:lnTo>
                    <a:pt x="1031" y="993"/>
                  </a:lnTo>
                  <a:lnTo>
                    <a:pt x="1074" y="995"/>
                  </a:lnTo>
                  <a:lnTo>
                    <a:pt x="1110" y="993"/>
                  </a:lnTo>
                  <a:lnTo>
                    <a:pt x="1143" y="987"/>
                  </a:lnTo>
                  <a:lnTo>
                    <a:pt x="1174" y="979"/>
                  </a:lnTo>
                  <a:lnTo>
                    <a:pt x="1202" y="966"/>
                  </a:lnTo>
                  <a:lnTo>
                    <a:pt x="1226" y="950"/>
                  </a:lnTo>
                  <a:lnTo>
                    <a:pt x="1246" y="929"/>
                  </a:lnTo>
                  <a:lnTo>
                    <a:pt x="1263" y="906"/>
                  </a:lnTo>
                  <a:lnTo>
                    <a:pt x="1276" y="877"/>
                  </a:lnTo>
                  <a:lnTo>
                    <a:pt x="1286" y="846"/>
                  </a:lnTo>
                  <a:lnTo>
                    <a:pt x="1291" y="813"/>
                  </a:lnTo>
                  <a:lnTo>
                    <a:pt x="1294" y="779"/>
                  </a:lnTo>
                  <a:lnTo>
                    <a:pt x="1294" y="741"/>
                  </a:lnTo>
                  <a:lnTo>
                    <a:pt x="1291" y="701"/>
                  </a:lnTo>
                  <a:lnTo>
                    <a:pt x="1135" y="701"/>
                  </a:lnTo>
                  <a:lnTo>
                    <a:pt x="1123" y="697"/>
                  </a:lnTo>
                  <a:lnTo>
                    <a:pt x="1112" y="691"/>
                  </a:lnTo>
                  <a:lnTo>
                    <a:pt x="1106" y="681"/>
                  </a:lnTo>
                  <a:lnTo>
                    <a:pt x="1104" y="669"/>
                  </a:lnTo>
                  <a:lnTo>
                    <a:pt x="1106" y="658"/>
                  </a:lnTo>
                  <a:lnTo>
                    <a:pt x="1112" y="648"/>
                  </a:lnTo>
                  <a:lnTo>
                    <a:pt x="1123" y="642"/>
                  </a:lnTo>
                  <a:lnTo>
                    <a:pt x="1135" y="638"/>
                  </a:lnTo>
                  <a:lnTo>
                    <a:pt x="1284" y="638"/>
                  </a:lnTo>
                  <a:lnTo>
                    <a:pt x="1278" y="608"/>
                  </a:lnTo>
                  <a:lnTo>
                    <a:pt x="1272" y="576"/>
                  </a:lnTo>
                  <a:lnTo>
                    <a:pt x="1263" y="543"/>
                  </a:lnTo>
                  <a:lnTo>
                    <a:pt x="1250" y="511"/>
                  </a:lnTo>
                  <a:lnTo>
                    <a:pt x="1235" y="481"/>
                  </a:lnTo>
                  <a:lnTo>
                    <a:pt x="1217" y="453"/>
                  </a:lnTo>
                  <a:lnTo>
                    <a:pt x="1216" y="453"/>
                  </a:lnTo>
                  <a:lnTo>
                    <a:pt x="942" y="453"/>
                  </a:lnTo>
                  <a:lnTo>
                    <a:pt x="930" y="451"/>
                  </a:lnTo>
                  <a:lnTo>
                    <a:pt x="920" y="444"/>
                  </a:lnTo>
                  <a:lnTo>
                    <a:pt x="914" y="433"/>
                  </a:lnTo>
                  <a:lnTo>
                    <a:pt x="912" y="422"/>
                  </a:lnTo>
                  <a:lnTo>
                    <a:pt x="914" y="410"/>
                  </a:lnTo>
                  <a:lnTo>
                    <a:pt x="920" y="400"/>
                  </a:lnTo>
                  <a:lnTo>
                    <a:pt x="930" y="394"/>
                  </a:lnTo>
                  <a:lnTo>
                    <a:pt x="942" y="391"/>
                  </a:lnTo>
                  <a:lnTo>
                    <a:pt x="1161" y="391"/>
                  </a:lnTo>
                  <a:lnTo>
                    <a:pt x="1130" y="368"/>
                  </a:lnTo>
                  <a:lnTo>
                    <a:pt x="1097" y="349"/>
                  </a:lnTo>
                  <a:lnTo>
                    <a:pt x="1062" y="332"/>
                  </a:lnTo>
                  <a:lnTo>
                    <a:pt x="1024" y="321"/>
                  </a:lnTo>
                  <a:lnTo>
                    <a:pt x="986" y="313"/>
                  </a:lnTo>
                  <a:lnTo>
                    <a:pt x="946" y="311"/>
                  </a:lnTo>
                  <a:close/>
                  <a:moveTo>
                    <a:pt x="500" y="259"/>
                  </a:moveTo>
                  <a:lnTo>
                    <a:pt x="491" y="281"/>
                  </a:lnTo>
                  <a:lnTo>
                    <a:pt x="483" y="302"/>
                  </a:lnTo>
                  <a:lnTo>
                    <a:pt x="478" y="322"/>
                  </a:lnTo>
                  <a:lnTo>
                    <a:pt x="476" y="338"/>
                  </a:lnTo>
                  <a:lnTo>
                    <a:pt x="663" y="368"/>
                  </a:lnTo>
                  <a:lnTo>
                    <a:pt x="672" y="360"/>
                  </a:lnTo>
                  <a:lnTo>
                    <a:pt x="500" y="259"/>
                  </a:lnTo>
                  <a:close/>
                  <a:moveTo>
                    <a:pt x="845" y="66"/>
                  </a:moveTo>
                  <a:lnTo>
                    <a:pt x="829" y="72"/>
                  </a:lnTo>
                  <a:lnTo>
                    <a:pt x="813" y="77"/>
                  </a:lnTo>
                  <a:lnTo>
                    <a:pt x="799" y="85"/>
                  </a:lnTo>
                  <a:lnTo>
                    <a:pt x="790" y="93"/>
                  </a:lnTo>
                  <a:lnTo>
                    <a:pt x="789" y="103"/>
                  </a:lnTo>
                  <a:lnTo>
                    <a:pt x="790" y="118"/>
                  </a:lnTo>
                  <a:lnTo>
                    <a:pt x="792" y="136"/>
                  </a:lnTo>
                  <a:lnTo>
                    <a:pt x="796" y="159"/>
                  </a:lnTo>
                  <a:lnTo>
                    <a:pt x="802" y="183"/>
                  </a:lnTo>
                  <a:lnTo>
                    <a:pt x="809" y="211"/>
                  </a:lnTo>
                  <a:lnTo>
                    <a:pt x="817" y="239"/>
                  </a:lnTo>
                  <a:lnTo>
                    <a:pt x="827" y="268"/>
                  </a:lnTo>
                  <a:lnTo>
                    <a:pt x="862" y="258"/>
                  </a:lnTo>
                  <a:lnTo>
                    <a:pt x="881" y="255"/>
                  </a:lnTo>
                  <a:lnTo>
                    <a:pt x="845" y="66"/>
                  </a:lnTo>
                  <a:close/>
                  <a:moveTo>
                    <a:pt x="867" y="0"/>
                  </a:moveTo>
                  <a:lnTo>
                    <a:pt x="879" y="1"/>
                  </a:lnTo>
                  <a:lnTo>
                    <a:pt x="888" y="5"/>
                  </a:lnTo>
                  <a:lnTo>
                    <a:pt x="896" y="14"/>
                  </a:lnTo>
                  <a:lnTo>
                    <a:pt x="900" y="24"/>
                  </a:lnTo>
                  <a:lnTo>
                    <a:pt x="942" y="250"/>
                  </a:lnTo>
                  <a:lnTo>
                    <a:pt x="946" y="250"/>
                  </a:lnTo>
                  <a:lnTo>
                    <a:pt x="995" y="253"/>
                  </a:lnTo>
                  <a:lnTo>
                    <a:pt x="1044" y="263"/>
                  </a:lnTo>
                  <a:lnTo>
                    <a:pt x="1090" y="278"/>
                  </a:lnTo>
                  <a:lnTo>
                    <a:pt x="1134" y="298"/>
                  </a:lnTo>
                  <a:lnTo>
                    <a:pt x="1174" y="324"/>
                  </a:lnTo>
                  <a:lnTo>
                    <a:pt x="1212" y="354"/>
                  </a:lnTo>
                  <a:lnTo>
                    <a:pt x="1245" y="389"/>
                  </a:lnTo>
                  <a:lnTo>
                    <a:pt x="1275" y="428"/>
                  </a:lnTo>
                  <a:lnTo>
                    <a:pt x="1276" y="427"/>
                  </a:lnTo>
                  <a:lnTo>
                    <a:pt x="1428" y="427"/>
                  </a:lnTo>
                  <a:lnTo>
                    <a:pt x="1430" y="428"/>
                  </a:lnTo>
                  <a:lnTo>
                    <a:pt x="1436" y="428"/>
                  </a:lnTo>
                  <a:lnTo>
                    <a:pt x="1444" y="429"/>
                  </a:lnTo>
                  <a:lnTo>
                    <a:pt x="1455" y="431"/>
                  </a:lnTo>
                  <a:lnTo>
                    <a:pt x="1469" y="434"/>
                  </a:lnTo>
                  <a:lnTo>
                    <a:pt x="1484" y="440"/>
                  </a:lnTo>
                  <a:lnTo>
                    <a:pt x="1499" y="446"/>
                  </a:lnTo>
                  <a:lnTo>
                    <a:pt x="1516" y="454"/>
                  </a:lnTo>
                  <a:lnTo>
                    <a:pt x="1533" y="464"/>
                  </a:lnTo>
                  <a:lnTo>
                    <a:pt x="1549" y="477"/>
                  </a:lnTo>
                  <a:lnTo>
                    <a:pt x="1565" y="493"/>
                  </a:lnTo>
                  <a:lnTo>
                    <a:pt x="1580" y="512"/>
                  </a:lnTo>
                  <a:lnTo>
                    <a:pt x="1593" y="533"/>
                  </a:lnTo>
                  <a:lnTo>
                    <a:pt x="1604" y="559"/>
                  </a:lnTo>
                  <a:lnTo>
                    <a:pt x="1612" y="588"/>
                  </a:lnTo>
                  <a:lnTo>
                    <a:pt x="1618" y="620"/>
                  </a:lnTo>
                  <a:lnTo>
                    <a:pt x="1620" y="658"/>
                  </a:lnTo>
                  <a:lnTo>
                    <a:pt x="1617" y="669"/>
                  </a:lnTo>
                  <a:lnTo>
                    <a:pt x="1610" y="679"/>
                  </a:lnTo>
                  <a:lnTo>
                    <a:pt x="1601" y="686"/>
                  </a:lnTo>
                  <a:lnTo>
                    <a:pt x="1589" y="688"/>
                  </a:lnTo>
                  <a:lnTo>
                    <a:pt x="1577" y="686"/>
                  </a:lnTo>
                  <a:lnTo>
                    <a:pt x="1567" y="679"/>
                  </a:lnTo>
                  <a:lnTo>
                    <a:pt x="1561" y="669"/>
                  </a:lnTo>
                  <a:lnTo>
                    <a:pt x="1558" y="658"/>
                  </a:lnTo>
                  <a:lnTo>
                    <a:pt x="1557" y="625"/>
                  </a:lnTo>
                  <a:lnTo>
                    <a:pt x="1551" y="598"/>
                  </a:lnTo>
                  <a:lnTo>
                    <a:pt x="1544" y="574"/>
                  </a:lnTo>
                  <a:lnTo>
                    <a:pt x="1534" y="554"/>
                  </a:lnTo>
                  <a:lnTo>
                    <a:pt x="1522" y="537"/>
                  </a:lnTo>
                  <a:lnTo>
                    <a:pt x="1510" y="524"/>
                  </a:lnTo>
                  <a:lnTo>
                    <a:pt x="1496" y="513"/>
                  </a:lnTo>
                  <a:lnTo>
                    <a:pt x="1482" y="505"/>
                  </a:lnTo>
                  <a:lnTo>
                    <a:pt x="1469" y="499"/>
                  </a:lnTo>
                  <a:lnTo>
                    <a:pt x="1456" y="495"/>
                  </a:lnTo>
                  <a:lnTo>
                    <a:pt x="1445" y="491"/>
                  </a:lnTo>
                  <a:lnTo>
                    <a:pt x="1437" y="489"/>
                  </a:lnTo>
                  <a:lnTo>
                    <a:pt x="1430" y="489"/>
                  </a:lnTo>
                  <a:lnTo>
                    <a:pt x="1426" y="488"/>
                  </a:lnTo>
                  <a:lnTo>
                    <a:pt x="1308" y="488"/>
                  </a:lnTo>
                  <a:lnTo>
                    <a:pt x="1323" y="531"/>
                  </a:lnTo>
                  <a:lnTo>
                    <a:pt x="1385" y="531"/>
                  </a:lnTo>
                  <a:lnTo>
                    <a:pt x="1397" y="532"/>
                  </a:lnTo>
                  <a:lnTo>
                    <a:pt x="1409" y="535"/>
                  </a:lnTo>
                  <a:lnTo>
                    <a:pt x="1423" y="540"/>
                  </a:lnTo>
                  <a:lnTo>
                    <a:pt x="1436" y="547"/>
                  </a:lnTo>
                  <a:lnTo>
                    <a:pt x="1450" y="557"/>
                  </a:lnTo>
                  <a:lnTo>
                    <a:pt x="1462" y="569"/>
                  </a:lnTo>
                  <a:lnTo>
                    <a:pt x="1473" y="584"/>
                  </a:lnTo>
                  <a:lnTo>
                    <a:pt x="1483" y="602"/>
                  </a:lnTo>
                  <a:lnTo>
                    <a:pt x="1490" y="623"/>
                  </a:lnTo>
                  <a:lnTo>
                    <a:pt x="1496" y="649"/>
                  </a:lnTo>
                  <a:lnTo>
                    <a:pt x="1498" y="678"/>
                  </a:lnTo>
                  <a:lnTo>
                    <a:pt x="1495" y="690"/>
                  </a:lnTo>
                  <a:lnTo>
                    <a:pt x="1488" y="700"/>
                  </a:lnTo>
                  <a:lnTo>
                    <a:pt x="1479" y="706"/>
                  </a:lnTo>
                  <a:lnTo>
                    <a:pt x="1467" y="708"/>
                  </a:lnTo>
                  <a:lnTo>
                    <a:pt x="1455" y="706"/>
                  </a:lnTo>
                  <a:lnTo>
                    <a:pt x="1445" y="700"/>
                  </a:lnTo>
                  <a:lnTo>
                    <a:pt x="1439" y="690"/>
                  </a:lnTo>
                  <a:lnTo>
                    <a:pt x="1436" y="678"/>
                  </a:lnTo>
                  <a:lnTo>
                    <a:pt x="1435" y="656"/>
                  </a:lnTo>
                  <a:lnTo>
                    <a:pt x="1431" y="638"/>
                  </a:lnTo>
                  <a:lnTo>
                    <a:pt x="1426" y="624"/>
                  </a:lnTo>
                  <a:lnTo>
                    <a:pt x="1420" y="614"/>
                  </a:lnTo>
                  <a:lnTo>
                    <a:pt x="1412" y="605"/>
                  </a:lnTo>
                  <a:lnTo>
                    <a:pt x="1405" y="600"/>
                  </a:lnTo>
                  <a:lnTo>
                    <a:pt x="1397" y="595"/>
                  </a:lnTo>
                  <a:lnTo>
                    <a:pt x="1391" y="593"/>
                  </a:lnTo>
                  <a:lnTo>
                    <a:pt x="1386" y="592"/>
                  </a:lnTo>
                  <a:lnTo>
                    <a:pt x="1383" y="592"/>
                  </a:lnTo>
                  <a:lnTo>
                    <a:pt x="1337" y="592"/>
                  </a:lnTo>
                  <a:lnTo>
                    <a:pt x="1347" y="645"/>
                  </a:lnTo>
                  <a:lnTo>
                    <a:pt x="1352" y="694"/>
                  </a:lnTo>
                  <a:lnTo>
                    <a:pt x="1355" y="740"/>
                  </a:lnTo>
                  <a:lnTo>
                    <a:pt x="1355" y="783"/>
                  </a:lnTo>
                  <a:lnTo>
                    <a:pt x="1351" y="823"/>
                  </a:lnTo>
                  <a:lnTo>
                    <a:pt x="1345" y="858"/>
                  </a:lnTo>
                  <a:lnTo>
                    <a:pt x="1334" y="896"/>
                  </a:lnTo>
                  <a:lnTo>
                    <a:pt x="1320" y="929"/>
                  </a:lnTo>
                  <a:lnTo>
                    <a:pt x="1302" y="958"/>
                  </a:lnTo>
                  <a:lnTo>
                    <a:pt x="1280" y="984"/>
                  </a:lnTo>
                  <a:lnTo>
                    <a:pt x="1255" y="1005"/>
                  </a:lnTo>
                  <a:lnTo>
                    <a:pt x="1225" y="1024"/>
                  </a:lnTo>
                  <a:lnTo>
                    <a:pt x="1192" y="1038"/>
                  </a:lnTo>
                  <a:lnTo>
                    <a:pt x="1156" y="1047"/>
                  </a:lnTo>
                  <a:lnTo>
                    <a:pt x="1116" y="1054"/>
                  </a:lnTo>
                  <a:lnTo>
                    <a:pt x="1074" y="1056"/>
                  </a:lnTo>
                  <a:lnTo>
                    <a:pt x="1022" y="1053"/>
                  </a:lnTo>
                  <a:lnTo>
                    <a:pt x="971" y="1045"/>
                  </a:lnTo>
                  <a:lnTo>
                    <a:pt x="918" y="1033"/>
                  </a:lnTo>
                  <a:lnTo>
                    <a:pt x="918" y="2035"/>
                  </a:lnTo>
                  <a:lnTo>
                    <a:pt x="915" y="2047"/>
                  </a:lnTo>
                  <a:lnTo>
                    <a:pt x="909" y="2056"/>
                  </a:lnTo>
                  <a:lnTo>
                    <a:pt x="899" y="2063"/>
                  </a:lnTo>
                  <a:lnTo>
                    <a:pt x="887" y="2065"/>
                  </a:lnTo>
                  <a:lnTo>
                    <a:pt x="875" y="2063"/>
                  </a:lnTo>
                  <a:lnTo>
                    <a:pt x="866" y="2056"/>
                  </a:lnTo>
                  <a:lnTo>
                    <a:pt x="859" y="2047"/>
                  </a:lnTo>
                  <a:lnTo>
                    <a:pt x="856" y="2035"/>
                  </a:lnTo>
                  <a:lnTo>
                    <a:pt x="856" y="1013"/>
                  </a:lnTo>
                  <a:lnTo>
                    <a:pt x="827" y="1000"/>
                  </a:lnTo>
                  <a:lnTo>
                    <a:pt x="798" y="987"/>
                  </a:lnTo>
                  <a:lnTo>
                    <a:pt x="798" y="2035"/>
                  </a:lnTo>
                  <a:lnTo>
                    <a:pt x="795" y="2047"/>
                  </a:lnTo>
                  <a:lnTo>
                    <a:pt x="789" y="2056"/>
                  </a:lnTo>
                  <a:lnTo>
                    <a:pt x="779" y="2063"/>
                  </a:lnTo>
                  <a:lnTo>
                    <a:pt x="767" y="2065"/>
                  </a:lnTo>
                  <a:lnTo>
                    <a:pt x="755" y="2063"/>
                  </a:lnTo>
                  <a:lnTo>
                    <a:pt x="746" y="2056"/>
                  </a:lnTo>
                  <a:lnTo>
                    <a:pt x="739" y="2047"/>
                  </a:lnTo>
                  <a:lnTo>
                    <a:pt x="737" y="2035"/>
                  </a:lnTo>
                  <a:lnTo>
                    <a:pt x="737" y="953"/>
                  </a:lnTo>
                  <a:lnTo>
                    <a:pt x="700" y="927"/>
                  </a:lnTo>
                  <a:lnTo>
                    <a:pt x="665" y="898"/>
                  </a:lnTo>
                  <a:lnTo>
                    <a:pt x="634" y="868"/>
                  </a:lnTo>
                  <a:lnTo>
                    <a:pt x="609" y="836"/>
                  </a:lnTo>
                  <a:lnTo>
                    <a:pt x="586" y="801"/>
                  </a:lnTo>
                  <a:lnTo>
                    <a:pt x="570" y="766"/>
                  </a:lnTo>
                  <a:lnTo>
                    <a:pt x="558" y="729"/>
                  </a:lnTo>
                  <a:lnTo>
                    <a:pt x="552" y="680"/>
                  </a:lnTo>
                  <a:lnTo>
                    <a:pt x="550" y="633"/>
                  </a:lnTo>
                  <a:lnTo>
                    <a:pt x="294" y="633"/>
                  </a:lnTo>
                  <a:lnTo>
                    <a:pt x="289" y="632"/>
                  </a:lnTo>
                  <a:lnTo>
                    <a:pt x="286" y="632"/>
                  </a:lnTo>
                  <a:lnTo>
                    <a:pt x="279" y="632"/>
                  </a:lnTo>
                  <a:lnTo>
                    <a:pt x="267" y="633"/>
                  </a:lnTo>
                  <a:lnTo>
                    <a:pt x="253" y="634"/>
                  </a:lnTo>
                  <a:lnTo>
                    <a:pt x="237" y="639"/>
                  </a:lnTo>
                  <a:lnTo>
                    <a:pt x="221" y="646"/>
                  </a:lnTo>
                  <a:lnTo>
                    <a:pt x="205" y="658"/>
                  </a:lnTo>
                  <a:lnTo>
                    <a:pt x="190" y="675"/>
                  </a:lnTo>
                  <a:lnTo>
                    <a:pt x="177" y="696"/>
                  </a:lnTo>
                  <a:lnTo>
                    <a:pt x="168" y="722"/>
                  </a:lnTo>
                  <a:lnTo>
                    <a:pt x="163" y="752"/>
                  </a:lnTo>
                  <a:lnTo>
                    <a:pt x="162" y="786"/>
                  </a:lnTo>
                  <a:lnTo>
                    <a:pt x="162" y="1926"/>
                  </a:lnTo>
                  <a:lnTo>
                    <a:pt x="160" y="1938"/>
                  </a:lnTo>
                  <a:lnTo>
                    <a:pt x="152" y="1948"/>
                  </a:lnTo>
                  <a:lnTo>
                    <a:pt x="142" y="1954"/>
                  </a:lnTo>
                  <a:lnTo>
                    <a:pt x="131" y="1957"/>
                  </a:lnTo>
                  <a:lnTo>
                    <a:pt x="119" y="1954"/>
                  </a:lnTo>
                  <a:lnTo>
                    <a:pt x="109" y="1948"/>
                  </a:lnTo>
                  <a:lnTo>
                    <a:pt x="103" y="1938"/>
                  </a:lnTo>
                  <a:lnTo>
                    <a:pt x="101" y="1926"/>
                  </a:lnTo>
                  <a:lnTo>
                    <a:pt x="101" y="786"/>
                  </a:lnTo>
                  <a:lnTo>
                    <a:pt x="102" y="748"/>
                  </a:lnTo>
                  <a:lnTo>
                    <a:pt x="107" y="713"/>
                  </a:lnTo>
                  <a:lnTo>
                    <a:pt x="117" y="682"/>
                  </a:lnTo>
                  <a:lnTo>
                    <a:pt x="130" y="656"/>
                  </a:lnTo>
                  <a:lnTo>
                    <a:pt x="146" y="631"/>
                  </a:lnTo>
                  <a:lnTo>
                    <a:pt x="165" y="610"/>
                  </a:lnTo>
                  <a:lnTo>
                    <a:pt x="187" y="594"/>
                  </a:lnTo>
                  <a:lnTo>
                    <a:pt x="211" y="584"/>
                  </a:lnTo>
                  <a:lnTo>
                    <a:pt x="234" y="576"/>
                  </a:lnTo>
                  <a:lnTo>
                    <a:pt x="254" y="572"/>
                  </a:lnTo>
                  <a:lnTo>
                    <a:pt x="272" y="571"/>
                  </a:lnTo>
                  <a:lnTo>
                    <a:pt x="286" y="571"/>
                  </a:lnTo>
                  <a:lnTo>
                    <a:pt x="295" y="572"/>
                  </a:lnTo>
                  <a:lnTo>
                    <a:pt x="557" y="572"/>
                  </a:lnTo>
                  <a:lnTo>
                    <a:pt x="568" y="527"/>
                  </a:lnTo>
                  <a:lnTo>
                    <a:pt x="245" y="527"/>
                  </a:lnTo>
                  <a:lnTo>
                    <a:pt x="241" y="528"/>
                  </a:lnTo>
                  <a:lnTo>
                    <a:pt x="234" y="529"/>
                  </a:lnTo>
                  <a:lnTo>
                    <a:pt x="223" y="531"/>
                  </a:lnTo>
                  <a:lnTo>
                    <a:pt x="210" y="533"/>
                  </a:lnTo>
                  <a:lnTo>
                    <a:pt x="196" y="537"/>
                  </a:lnTo>
                  <a:lnTo>
                    <a:pt x="180" y="543"/>
                  </a:lnTo>
                  <a:lnTo>
                    <a:pt x="164" y="550"/>
                  </a:lnTo>
                  <a:lnTo>
                    <a:pt x="148" y="560"/>
                  </a:lnTo>
                  <a:lnTo>
                    <a:pt x="131" y="571"/>
                  </a:lnTo>
                  <a:lnTo>
                    <a:pt x="116" y="584"/>
                  </a:lnTo>
                  <a:lnTo>
                    <a:pt x="101" y="600"/>
                  </a:lnTo>
                  <a:lnTo>
                    <a:pt x="88" y="618"/>
                  </a:lnTo>
                  <a:lnTo>
                    <a:pt x="77" y="639"/>
                  </a:lnTo>
                  <a:lnTo>
                    <a:pt x="69" y="664"/>
                  </a:lnTo>
                  <a:lnTo>
                    <a:pt x="63" y="691"/>
                  </a:lnTo>
                  <a:lnTo>
                    <a:pt x="61" y="722"/>
                  </a:lnTo>
                  <a:lnTo>
                    <a:pt x="61" y="1984"/>
                  </a:lnTo>
                  <a:lnTo>
                    <a:pt x="59" y="1996"/>
                  </a:lnTo>
                  <a:lnTo>
                    <a:pt x="52" y="2006"/>
                  </a:lnTo>
                  <a:lnTo>
                    <a:pt x="43" y="2012"/>
                  </a:lnTo>
                  <a:lnTo>
                    <a:pt x="31" y="2014"/>
                  </a:lnTo>
                  <a:lnTo>
                    <a:pt x="18" y="2012"/>
                  </a:lnTo>
                  <a:lnTo>
                    <a:pt x="9" y="2006"/>
                  </a:lnTo>
                  <a:lnTo>
                    <a:pt x="2" y="1996"/>
                  </a:lnTo>
                  <a:lnTo>
                    <a:pt x="0" y="1984"/>
                  </a:lnTo>
                  <a:lnTo>
                    <a:pt x="0" y="722"/>
                  </a:lnTo>
                  <a:lnTo>
                    <a:pt x="2" y="686"/>
                  </a:lnTo>
                  <a:lnTo>
                    <a:pt x="7" y="653"/>
                  </a:lnTo>
                  <a:lnTo>
                    <a:pt x="17" y="623"/>
                  </a:lnTo>
                  <a:lnTo>
                    <a:pt x="29" y="596"/>
                  </a:lnTo>
                  <a:lnTo>
                    <a:pt x="44" y="573"/>
                  </a:lnTo>
                  <a:lnTo>
                    <a:pt x="61" y="551"/>
                  </a:lnTo>
                  <a:lnTo>
                    <a:pt x="80" y="533"/>
                  </a:lnTo>
                  <a:lnTo>
                    <a:pt x="100" y="517"/>
                  </a:lnTo>
                  <a:lnTo>
                    <a:pt x="121" y="504"/>
                  </a:lnTo>
                  <a:lnTo>
                    <a:pt x="142" y="492"/>
                  </a:lnTo>
                  <a:lnTo>
                    <a:pt x="164" y="484"/>
                  </a:lnTo>
                  <a:lnTo>
                    <a:pt x="184" y="476"/>
                  </a:lnTo>
                  <a:lnTo>
                    <a:pt x="206" y="471"/>
                  </a:lnTo>
                  <a:lnTo>
                    <a:pt x="224" y="468"/>
                  </a:lnTo>
                  <a:lnTo>
                    <a:pt x="242" y="466"/>
                  </a:lnTo>
                  <a:lnTo>
                    <a:pt x="244" y="466"/>
                  </a:lnTo>
                  <a:lnTo>
                    <a:pt x="594" y="466"/>
                  </a:lnTo>
                  <a:lnTo>
                    <a:pt x="614" y="430"/>
                  </a:lnTo>
                  <a:lnTo>
                    <a:pt x="618" y="423"/>
                  </a:lnTo>
                  <a:lnTo>
                    <a:pt x="446" y="395"/>
                  </a:lnTo>
                  <a:lnTo>
                    <a:pt x="437" y="391"/>
                  </a:lnTo>
                  <a:lnTo>
                    <a:pt x="429" y="386"/>
                  </a:lnTo>
                  <a:lnTo>
                    <a:pt x="423" y="379"/>
                  </a:lnTo>
                  <a:lnTo>
                    <a:pt x="417" y="360"/>
                  </a:lnTo>
                  <a:lnTo>
                    <a:pt x="415" y="340"/>
                  </a:lnTo>
                  <a:lnTo>
                    <a:pt x="416" y="318"/>
                  </a:lnTo>
                  <a:lnTo>
                    <a:pt x="421" y="297"/>
                  </a:lnTo>
                  <a:lnTo>
                    <a:pt x="427" y="276"/>
                  </a:lnTo>
                  <a:lnTo>
                    <a:pt x="435" y="255"/>
                  </a:lnTo>
                  <a:lnTo>
                    <a:pt x="444" y="237"/>
                  </a:lnTo>
                  <a:lnTo>
                    <a:pt x="451" y="222"/>
                  </a:lnTo>
                  <a:lnTo>
                    <a:pt x="459" y="210"/>
                  </a:lnTo>
                  <a:lnTo>
                    <a:pt x="463" y="202"/>
                  </a:lnTo>
                  <a:lnTo>
                    <a:pt x="471" y="193"/>
                  </a:lnTo>
                  <a:lnTo>
                    <a:pt x="481" y="188"/>
                  </a:lnTo>
                  <a:lnTo>
                    <a:pt x="493" y="188"/>
                  </a:lnTo>
                  <a:lnTo>
                    <a:pt x="505" y="191"/>
                  </a:lnTo>
                  <a:lnTo>
                    <a:pt x="722" y="318"/>
                  </a:lnTo>
                  <a:lnTo>
                    <a:pt x="746" y="303"/>
                  </a:lnTo>
                  <a:lnTo>
                    <a:pt x="770" y="291"/>
                  </a:lnTo>
                  <a:lnTo>
                    <a:pt x="765" y="276"/>
                  </a:lnTo>
                  <a:lnTo>
                    <a:pt x="759" y="255"/>
                  </a:lnTo>
                  <a:lnTo>
                    <a:pt x="752" y="232"/>
                  </a:lnTo>
                  <a:lnTo>
                    <a:pt x="745" y="205"/>
                  </a:lnTo>
                  <a:lnTo>
                    <a:pt x="737" y="175"/>
                  </a:lnTo>
                  <a:lnTo>
                    <a:pt x="732" y="148"/>
                  </a:lnTo>
                  <a:lnTo>
                    <a:pt x="729" y="126"/>
                  </a:lnTo>
                  <a:lnTo>
                    <a:pt x="727" y="108"/>
                  </a:lnTo>
                  <a:lnTo>
                    <a:pt x="729" y="93"/>
                  </a:lnTo>
                  <a:lnTo>
                    <a:pt x="730" y="81"/>
                  </a:lnTo>
                  <a:lnTo>
                    <a:pt x="733" y="72"/>
                  </a:lnTo>
                  <a:lnTo>
                    <a:pt x="736" y="64"/>
                  </a:lnTo>
                  <a:lnTo>
                    <a:pt x="740" y="58"/>
                  </a:lnTo>
                  <a:lnTo>
                    <a:pt x="754" y="43"/>
                  </a:lnTo>
                  <a:lnTo>
                    <a:pt x="771" y="30"/>
                  </a:lnTo>
                  <a:lnTo>
                    <a:pt x="791" y="20"/>
                  </a:lnTo>
                  <a:lnTo>
                    <a:pt x="810" y="13"/>
                  </a:lnTo>
                  <a:lnTo>
                    <a:pt x="828" y="7"/>
                  </a:lnTo>
                  <a:lnTo>
                    <a:pt x="845" y="3"/>
                  </a:lnTo>
                  <a:lnTo>
                    <a:pt x="858" y="1"/>
                  </a:lnTo>
                  <a:lnTo>
                    <a:pt x="8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553408" y="1948033"/>
            <a:ext cx="398463" cy="492125"/>
            <a:chOff x="3543300" y="1947863"/>
            <a:chExt cx="39846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7" name="Freeform 89"/>
            <p:cNvSpPr>
              <a:spLocks noEditPoints="1"/>
            </p:cNvSpPr>
            <p:nvPr/>
          </p:nvSpPr>
          <p:spPr bwMode="auto">
            <a:xfrm>
              <a:off x="3543300" y="1947863"/>
              <a:ext cx="398463" cy="492125"/>
            </a:xfrm>
            <a:custGeom>
              <a:avLst/>
              <a:gdLst>
                <a:gd name="T0" fmla="*/ 1837 w 2759"/>
                <a:gd name="T1" fmla="*/ 2651 h 3416"/>
                <a:gd name="T2" fmla="*/ 2132 w 2759"/>
                <a:gd name="T3" fmla="*/ 2599 h 3416"/>
                <a:gd name="T4" fmla="*/ 1987 w 2759"/>
                <a:gd name="T5" fmla="*/ 2547 h 3416"/>
                <a:gd name="T6" fmla="*/ 1230 w 2759"/>
                <a:gd name="T7" fmla="*/ 2208 h 3416"/>
                <a:gd name="T8" fmla="*/ 1352 w 2759"/>
                <a:gd name="T9" fmla="*/ 2358 h 3416"/>
                <a:gd name="T10" fmla="*/ 2670 w 2759"/>
                <a:gd name="T11" fmla="*/ 2296 h 3416"/>
                <a:gd name="T12" fmla="*/ 2078 w 2759"/>
                <a:gd name="T13" fmla="*/ 2193 h 3416"/>
                <a:gd name="T14" fmla="*/ 2699 w 2759"/>
                <a:gd name="T15" fmla="*/ 2018 h 3416"/>
                <a:gd name="T16" fmla="*/ 2549 w 2759"/>
                <a:gd name="T17" fmla="*/ 1965 h 3416"/>
                <a:gd name="T18" fmla="*/ 2642 w 2759"/>
                <a:gd name="T19" fmla="*/ 1105 h 3416"/>
                <a:gd name="T20" fmla="*/ 2440 w 2759"/>
                <a:gd name="T21" fmla="*/ 1945 h 3416"/>
                <a:gd name="T22" fmla="*/ 1488 w 2759"/>
                <a:gd name="T23" fmla="*/ 1945 h 3416"/>
                <a:gd name="T24" fmla="*/ 1257 w 2759"/>
                <a:gd name="T25" fmla="*/ 1077 h 3416"/>
                <a:gd name="T26" fmla="*/ 1383 w 2759"/>
                <a:gd name="T27" fmla="*/ 393 h 3416"/>
                <a:gd name="T28" fmla="*/ 1233 w 2759"/>
                <a:gd name="T29" fmla="*/ 515 h 3416"/>
                <a:gd name="T30" fmla="*/ 1846 w 2759"/>
                <a:gd name="T31" fmla="*/ 596 h 3416"/>
                <a:gd name="T32" fmla="*/ 1244 w 2759"/>
                <a:gd name="T33" fmla="*/ 1007 h 3416"/>
                <a:gd name="T34" fmla="*/ 1485 w 2759"/>
                <a:gd name="T35" fmla="*/ 1069 h 3416"/>
                <a:gd name="T36" fmla="*/ 2425 w 2759"/>
                <a:gd name="T37" fmla="*/ 793 h 3416"/>
                <a:gd name="T38" fmla="*/ 2573 w 2759"/>
                <a:gd name="T39" fmla="*/ 1040 h 3416"/>
                <a:gd name="T40" fmla="*/ 2695 w 2759"/>
                <a:gd name="T41" fmla="*/ 515 h 3416"/>
                <a:gd name="T42" fmla="*/ 2545 w 2759"/>
                <a:gd name="T43" fmla="*/ 393 h 3416"/>
                <a:gd name="T44" fmla="*/ 1523 w 2759"/>
                <a:gd name="T45" fmla="*/ 332 h 3416"/>
                <a:gd name="T46" fmla="*/ 2409 w 2759"/>
                <a:gd name="T47" fmla="*/ 155 h 3416"/>
                <a:gd name="T48" fmla="*/ 2543 w 2759"/>
                <a:gd name="T49" fmla="*/ 157 h 3416"/>
                <a:gd name="T50" fmla="*/ 1690 w 2759"/>
                <a:gd name="T51" fmla="*/ 78 h 3416"/>
                <a:gd name="T52" fmla="*/ 2238 w 2759"/>
                <a:gd name="T53" fmla="*/ 78 h 3416"/>
                <a:gd name="T54" fmla="*/ 2229 w 2759"/>
                <a:gd name="T55" fmla="*/ 3 h 3416"/>
                <a:gd name="T56" fmla="*/ 2307 w 2759"/>
                <a:gd name="T57" fmla="*/ 332 h 3416"/>
                <a:gd name="T58" fmla="*/ 2393 w 2759"/>
                <a:gd name="T59" fmla="*/ 96 h 3416"/>
                <a:gd name="T60" fmla="*/ 2604 w 2759"/>
                <a:gd name="T61" fmla="*/ 143 h 3416"/>
                <a:gd name="T62" fmla="*/ 2734 w 2759"/>
                <a:gd name="T63" fmla="*/ 445 h 3416"/>
                <a:gd name="T64" fmla="*/ 2735 w 2759"/>
                <a:gd name="T65" fmla="*/ 2307 h 3416"/>
                <a:gd name="T66" fmla="*/ 2545 w 2759"/>
                <a:gd name="T67" fmla="*/ 2422 h 3416"/>
                <a:gd name="T68" fmla="*/ 2136 w 2759"/>
                <a:gd name="T69" fmla="*/ 2702 h 3416"/>
                <a:gd name="T70" fmla="*/ 1983 w 2759"/>
                <a:gd name="T71" fmla="*/ 3186 h 3416"/>
                <a:gd name="T72" fmla="*/ 1867 w 2759"/>
                <a:gd name="T73" fmla="*/ 3366 h 3416"/>
                <a:gd name="T74" fmla="*/ 738 w 2759"/>
                <a:gd name="T75" fmla="*/ 3415 h 3416"/>
                <a:gd name="T76" fmla="*/ 569 w 2759"/>
                <a:gd name="T77" fmla="*/ 3393 h 3416"/>
                <a:gd name="T78" fmla="*/ 394 w 2759"/>
                <a:gd name="T79" fmla="*/ 3215 h 3416"/>
                <a:gd name="T80" fmla="*/ 364 w 2759"/>
                <a:gd name="T81" fmla="*/ 1442 h 3416"/>
                <a:gd name="T82" fmla="*/ 344 w 2759"/>
                <a:gd name="T83" fmla="*/ 1294 h 3416"/>
                <a:gd name="T84" fmla="*/ 191 w 2759"/>
                <a:gd name="T85" fmla="*/ 1118 h 3416"/>
                <a:gd name="T86" fmla="*/ 2 w 2759"/>
                <a:gd name="T87" fmla="*/ 1069 h 3416"/>
                <a:gd name="T88" fmla="*/ 82 w 2759"/>
                <a:gd name="T89" fmla="*/ 1029 h 3416"/>
                <a:gd name="T90" fmla="*/ 349 w 2759"/>
                <a:gd name="T91" fmla="*/ 1169 h 3416"/>
                <a:gd name="T92" fmla="*/ 425 w 2759"/>
                <a:gd name="T93" fmla="*/ 1387 h 3416"/>
                <a:gd name="T94" fmla="*/ 433 w 2759"/>
                <a:gd name="T95" fmla="*/ 3130 h 3416"/>
                <a:gd name="T96" fmla="*/ 572 w 2759"/>
                <a:gd name="T97" fmla="*/ 3327 h 3416"/>
                <a:gd name="T98" fmla="*/ 729 w 2759"/>
                <a:gd name="T99" fmla="*/ 3354 h 3416"/>
                <a:gd name="T100" fmla="*/ 1774 w 2759"/>
                <a:gd name="T101" fmla="*/ 3339 h 3416"/>
                <a:gd name="T102" fmla="*/ 1915 w 2759"/>
                <a:gd name="T103" fmla="*/ 3213 h 3416"/>
                <a:gd name="T104" fmla="*/ 1923 w 2759"/>
                <a:gd name="T105" fmla="*/ 2713 h 3416"/>
                <a:gd name="T106" fmla="*/ 1738 w 2759"/>
                <a:gd name="T107" fmla="*/ 2634 h 3416"/>
                <a:gd name="T108" fmla="*/ 1257 w 2759"/>
                <a:gd name="T109" fmla="*/ 2381 h 3416"/>
                <a:gd name="T110" fmla="*/ 1169 w 2759"/>
                <a:gd name="T111" fmla="*/ 546 h 3416"/>
                <a:gd name="T112" fmla="*/ 1291 w 2759"/>
                <a:gd name="T113" fmla="*/ 353 h 3416"/>
                <a:gd name="T114" fmla="*/ 1372 w 2759"/>
                <a:gd name="T115" fmla="*/ 177 h 3416"/>
                <a:gd name="T116" fmla="*/ 1581 w 2759"/>
                <a:gd name="T117" fmla="*/ 224 h 3416"/>
                <a:gd name="T118" fmla="*/ 1643 w 2759"/>
                <a:gd name="T119" fmla="*/ 39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9" h="3416">
                  <a:moveTo>
                    <a:pt x="1796" y="2422"/>
                  </a:moveTo>
                  <a:lnTo>
                    <a:pt x="1796" y="2610"/>
                  </a:lnTo>
                  <a:lnTo>
                    <a:pt x="1798" y="2623"/>
                  </a:lnTo>
                  <a:lnTo>
                    <a:pt x="1803" y="2635"/>
                  </a:lnTo>
                  <a:lnTo>
                    <a:pt x="1813" y="2643"/>
                  </a:lnTo>
                  <a:lnTo>
                    <a:pt x="1824" y="2649"/>
                  </a:lnTo>
                  <a:lnTo>
                    <a:pt x="1837" y="2651"/>
                  </a:lnTo>
                  <a:lnTo>
                    <a:pt x="2092" y="2651"/>
                  </a:lnTo>
                  <a:lnTo>
                    <a:pt x="2104" y="2649"/>
                  </a:lnTo>
                  <a:lnTo>
                    <a:pt x="2116" y="2643"/>
                  </a:lnTo>
                  <a:lnTo>
                    <a:pt x="2125" y="2635"/>
                  </a:lnTo>
                  <a:lnTo>
                    <a:pt x="2130" y="2623"/>
                  </a:lnTo>
                  <a:lnTo>
                    <a:pt x="2132" y="2610"/>
                  </a:lnTo>
                  <a:lnTo>
                    <a:pt x="2132" y="2599"/>
                  </a:lnTo>
                  <a:lnTo>
                    <a:pt x="2009" y="2599"/>
                  </a:lnTo>
                  <a:lnTo>
                    <a:pt x="1997" y="2597"/>
                  </a:lnTo>
                  <a:lnTo>
                    <a:pt x="1987" y="2591"/>
                  </a:lnTo>
                  <a:lnTo>
                    <a:pt x="1981" y="2581"/>
                  </a:lnTo>
                  <a:lnTo>
                    <a:pt x="1978" y="2569"/>
                  </a:lnTo>
                  <a:lnTo>
                    <a:pt x="1981" y="2557"/>
                  </a:lnTo>
                  <a:lnTo>
                    <a:pt x="1987" y="2547"/>
                  </a:lnTo>
                  <a:lnTo>
                    <a:pt x="1997" y="2541"/>
                  </a:lnTo>
                  <a:lnTo>
                    <a:pt x="2009" y="2539"/>
                  </a:lnTo>
                  <a:lnTo>
                    <a:pt x="2132" y="2539"/>
                  </a:lnTo>
                  <a:lnTo>
                    <a:pt x="2132" y="2422"/>
                  </a:lnTo>
                  <a:lnTo>
                    <a:pt x="1796" y="2422"/>
                  </a:lnTo>
                  <a:close/>
                  <a:moveTo>
                    <a:pt x="1230" y="1067"/>
                  </a:moveTo>
                  <a:lnTo>
                    <a:pt x="1230" y="2208"/>
                  </a:lnTo>
                  <a:lnTo>
                    <a:pt x="1233" y="2239"/>
                  </a:lnTo>
                  <a:lnTo>
                    <a:pt x="1242" y="2267"/>
                  </a:lnTo>
                  <a:lnTo>
                    <a:pt x="1256" y="2293"/>
                  </a:lnTo>
                  <a:lnTo>
                    <a:pt x="1274" y="2316"/>
                  </a:lnTo>
                  <a:lnTo>
                    <a:pt x="1297" y="2335"/>
                  </a:lnTo>
                  <a:lnTo>
                    <a:pt x="1323" y="2350"/>
                  </a:lnTo>
                  <a:lnTo>
                    <a:pt x="1352" y="2358"/>
                  </a:lnTo>
                  <a:lnTo>
                    <a:pt x="1383" y="2361"/>
                  </a:lnTo>
                  <a:lnTo>
                    <a:pt x="2545" y="2361"/>
                  </a:lnTo>
                  <a:lnTo>
                    <a:pt x="2576" y="2358"/>
                  </a:lnTo>
                  <a:lnTo>
                    <a:pt x="2604" y="2350"/>
                  </a:lnTo>
                  <a:lnTo>
                    <a:pt x="2630" y="2336"/>
                  </a:lnTo>
                  <a:lnTo>
                    <a:pt x="2653" y="2317"/>
                  </a:lnTo>
                  <a:lnTo>
                    <a:pt x="2670" y="2296"/>
                  </a:lnTo>
                  <a:lnTo>
                    <a:pt x="2685" y="2270"/>
                  </a:lnTo>
                  <a:lnTo>
                    <a:pt x="2694" y="2241"/>
                  </a:lnTo>
                  <a:lnTo>
                    <a:pt x="2699" y="2211"/>
                  </a:lnTo>
                  <a:lnTo>
                    <a:pt x="2106" y="2211"/>
                  </a:lnTo>
                  <a:lnTo>
                    <a:pt x="2095" y="2209"/>
                  </a:lnTo>
                  <a:lnTo>
                    <a:pt x="2084" y="2203"/>
                  </a:lnTo>
                  <a:lnTo>
                    <a:pt x="2078" y="2193"/>
                  </a:lnTo>
                  <a:lnTo>
                    <a:pt x="2076" y="2181"/>
                  </a:lnTo>
                  <a:lnTo>
                    <a:pt x="2078" y="2169"/>
                  </a:lnTo>
                  <a:lnTo>
                    <a:pt x="2084" y="2159"/>
                  </a:lnTo>
                  <a:lnTo>
                    <a:pt x="2095" y="2153"/>
                  </a:lnTo>
                  <a:lnTo>
                    <a:pt x="2106" y="2150"/>
                  </a:lnTo>
                  <a:lnTo>
                    <a:pt x="2699" y="2150"/>
                  </a:lnTo>
                  <a:lnTo>
                    <a:pt x="2699" y="2018"/>
                  </a:lnTo>
                  <a:lnTo>
                    <a:pt x="2570" y="2018"/>
                  </a:lnTo>
                  <a:lnTo>
                    <a:pt x="2558" y="2015"/>
                  </a:lnTo>
                  <a:lnTo>
                    <a:pt x="2549" y="2009"/>
                  </a:lnTo>
                  <a:lnTo>
                    <a:pt x="2542" y="1999"/>
                  </a:lnTo>
                  <a:lnTo>
                    <a:pt x="2539" y="1987"/>
                  </a:lnTo>
                  <a:lnTo>
                    <a:pt x="2542" y="1975"/>
                  </a:lnTo>
                  <a:lnTo>
                    <a:pt x="2549" y="1965"/>
                  </a:lnTo>
                  <a:lnTo>
                    <a:pt x="2558" y="1959"/>
                  </a:lnTo>
                  <a:lnTo>
                    <a:pt x="2570" y="1957"/>
                  </a:lnTo>
                  <a:lnTo>
                    <a:pt x="2699" y="1957"/>
                  </a:lnTo>
                  <a:lnTo>
                    <a:pt x="2699" y="1112"/>
                  </a:lnTo>
                  <a:lnTo>
                    <a:pt x="2684" y="1110"/>
                  </a:lnTo>
                  <a:lnTo>
                    <a:pt x="2666" y="1108"/>
                  </a:lnTo>
                  <a:lnTo>
                    <a:pt x="2642" y="1105"/>
                  </a:lnTo>
                  <a:lnTo>
                    <a:pt x="2614" y="1103"/>
                  </a:lnTo>
                  <a:lnTo>
                    <a:pt x="2581" y="1102"/>
                  </a:lnTo>
                  <a:lnTo>
                    <a:pt x="2541" y="1101"/>
                  </a:lnTo>
                  <a:lnTo>
                    <a:pt x="2496" y="1102"/>
                  </a:lnTo>
                  <a:lnTo>
                    <a:pt x="2443" y="1103"/>
                  </a:lnTo>
                  <a:lnTo>
                    <a:pt x="2443" y="1933"/>
                  </a:lnTo>
                  <a:lnTo>
                    <a:pt x="2440" y="1945"/>
                  </a:lnTo>
                  <a:lnTo>
                    <a:pt x="2434" y="1954"/>
                  </a:lnTo>
                  <a:lnTo>
                    <a:pt x="2425" y="1962"/>
                  </a:lnTo>
                  <a:lnTo>
                    <a:pt x="2412" y="1964"/>
                  </a:lnTo>
                  <a:lnTo>
                    <a:pt x="1516" y="1964"/>
                  </a:lnTo>
                  <a:lnTo>
                    <a:pt x="1503" y="1962"/>
                  </a:lnTo>
                  <a:lnTo>
                    <a:pt x="1494" y="1954"/>
                  </a:lnTo>
                  <a:lnTo>
                    <a:pt x="1488" y="1945"/>
                  </a:lnTo>
                  <a:lnTo>
                    <a:pt x="1485" y="1933"/>
                  </a:lnTo>
                  <a:lnTo>
                    <a:pt x="1485" y="1131"/>
                  </a:lnTo>
                  <a:lnTo>
                    <a:pt x="1426" y="1121"/>
                  </a:lnTo>
                  <a:lnTo>
                    <a:pt x="1374" y="1110"/>
                  </a:lnTo>
                  <a:lnTo>
                    <a:pt x="1328" y="1100"/>
                  </a:lnTo>
                  <a:lnTo>
                    <a:pt x="1289" y="1088"/>
                  </a:lnTo>
                  <a:lnTo>
                    <a:pt x="1257" y="1077"/>
                  </a:lnTo>
                  <a:lnTo>
                    <a:pt x="1230" y="1067"/>
                  </a:lnTo>
                  <a:close/>
                  <a:moveTo>
                    <a:pt x="1546" y="852"/>
                  </a:moveTo>
                  <a:lnTo>
                    <a:pt x="1546" y="1902"/>
                  </a:lnTo>
                  <a:lnTo>
                    <a:pt x="2382" y="1902"/>
                  </a:lnTo>
                  <a:lnTo>
                    <a:pt x="2382" y="852"/>
                  </a:lnTo>
                  <a:lnTo>
                    <a:pt x="1546" y="852"/>
                  </a:lnTo>
                  <a:close/>
                  <a:moveTo>
                    <a:pt x="1383" y="393"/>
                  </a:moveTo>
                  <a:lnTo>
                    <a:pt x="1352" y="397"/>
                  </a:lnTo>
                  <a:lnTo>
                    <a:pt x="1323" y="405"/>
                  </a:lnTo>
                  <a:lnTo>
                    <a:pt x="1297" y="419"/>
                  </a:lnTo>
                  <a:lnTo>
                    <a:pt x="1274" y="438"/>
                  </a:lnTo>
                  <a:lnTo>
                    <a:pt x="1256" y="461"/>
                  </a:lnTo>
                  <a:lnTo>
                    <a:pt x="1242" y="487"/>
                  </a:lnTo>
                  <a:lnTo>
                    <a:pt x="1233" y="515"/>
                  </a:lnTo>
                  <a:lnTo>
                    <a:pt x="1230" y="546"/>
                  </a:lnTo>
                  <a:lnTo>
                    <a:pt x="1230" y="566"/>
                  </a:lnTo>
                  <a:lnTo>
                    <a:pt x="1815" y="566"/>
                  </a:lnTo>
                  <a:lnTo>
                    <a:pt x="1827" y="568"/>
                  </a:lnTo>
                  <a:lnTo>
                    <a:pt x="1837" y="574"/>
                  </a:lnTo>
                  <a:lnTo>
                    <a:pt x="1843" y="584"/>
                  </a:lnTo>
                  <a:lnTo>
                    <a:pt x="1846" y="596"/>
                  </a:lnTo>
                  <a:lnTo>
                    <a:pt x="1843" y="608"/>
                  </a:lnTo>
                  <a:lnTo>
                    <a:pt x="1837" y="618"/>
                  </a:lnTo>
                  <a:lnTo>
                    <a:pt x="1827" y="624"/>
                  </a:lnTo>
                  <a:lnTo>
                    <a:pt x="1815" y="626"/>
                  </a:lnTo>
                  <a:lnTo>
                    <a:pt x="1230" y="626"/>
                  </a:lnTo>
                  <a:lnTo>
                    <a:pt x="1230" y="1001"/>
                  </a:lnTo>
                  <a:lnTo>
                    <a:pt x="1244" y="1007"/>
                  </a:lnTo>
                  <a:lnTo>
                    <a:pt x="1264" y="1014"/>
                  </a:lnTo>
                  <a:lnTo>
                    <a:pt x="1288" y="1023"/>
                  </a:lnTo>
                  <a:lnTo>
                    <a:pt x="1318" y="1032"/>
                  </a:lnTo>
                  <a:lnTo>
                    <a:pt x="1352" y="1042"/>
                  </a:lnTo>
                  <a:lnTo>
                    <a:pt x="1392" y="1052"/>
                  </a:lnTo>
                  <a:lnTo>
                    <a:pt x="1436" y="1061"/>
                  </a:lnTo>
                  <a:lnTo>
                    <a:pt x="1485" y="1069"/>
                  </a:lnTo>
                  <a:lnTo>
                    <a:pt x="1485" y="822"/>
                  </a:lnTo>
                  <a:lnTo>
                    <a:pt x="1488" y="809"/>
                  </a:lnTo>
                  <a:lnTo>
                    <a:pt x="1494" y="800"/>
                  </a:lnTo>
                  <a:lnTo>
                    <a:pt x="1503" y="793"/>
                  </a:lnTo>
                  <a:lnTo>
                    <a:pt x="1516" y="791"/>
                  </a:lnTo>
                  <a:lnTo>
                    <a:pt x="2412" y="791"/>
                  </a:lnTo>
                  <a:lnTo>
                    <a:pt x="2425" y="793"/>
                  </a:lnTo>
                  <a:lnTo>
                    <a:pt x="2434" y="800"/>
                  </a:lnTo>
                  <a:lnTo>
                    <a:pt x="2440" y="809"/>
                  </a:lnTo>
                  <a:lnTo>
                    <a:pt x="2443" y="822"/>
                  </a:lnTo>
                  <a:lnTo>
                    <a:pt x="2443" y="1041"/>
                  </a:lnTo>
                  <a:lnTo>
                    <a:pt x="2491" y="1040"/>
                  </a:lnTo>
                  <a:lnTo>
                    <a:pt x="2534" y="1039"/>
                  </a:lnTo>
                  <a:lnTo>
                    <a:pt x="2573" y="1040"/>
                  </a:lnTo>
                  <a:lnTo>
                    <a:pt x="2606" y="1041"/>
                  </a:lnTo>
                  <a:lnTo>
                    <a:pt x="2635" y="1043"/>
                  </a:lnTo>
                  <a:lnTo>
                    <a:pt x="2660" y="1045"/>
                  </a:lnTo>
                  <a:lnTo>
                    <a:pt x="2681" y="1048"/>
                  </a:lnTo>
                  <a:lnTo>
                    <a:pt x="2699" y="1051"/>
                  </a:lnTo>
                  <a:lnTo>
                    <a:pt x="2699" y="546"/>
                  </a:lnTo>
                  <a:lnTo>
                    <a:pt x="2695" y="515"/>
                  </a:lnTo>
                  <a:lnTo>
                    <a:pt x="2686" y="487"/>
                  </a:lnTo>
                  <a:lnTo>
                    <a:pt x="2673" y="461"/>
                  </a:lnTo>
                  <a:lnTo>
                    <a:pt x="2654" y="438"/>
                  </a:lnTo>
                  <a:lnTo>
                    <a:pt x="2631" y="419"/>
                  </a:lnTo>
                  <a:lnTo>
                    <a:pt x="2605" y="405"/>
                  </a:lnTo>
                  <a:lnTo>
                    <a:pt x="2576" y="397"/>
                  </a:lnTo>
                  <a:lnTo>
                    <a:pt x="2545" y="393"/>
                  </a:lnTo>
                  <a:lnTo>
                    <a:pt x="1383" y="393"/>
                  </a:lnTo>
                  <a:close/>
                  <a:moveTo>
                    <a:pt x="1390" y="236"/>
                  </a:moveTo>
                  <a:lnTo>
                    <a:pt x="1387" y="236"/>
                  </a:lnTo>
                  <a:lnTo>
                    <a:pt x="1385" y="238"/>
                  </a:lnTo>
                  <a:lnTo>
                    <a:pt x="1384" y="242"/>
                  </a:lnTo>
                  <a:lnTo>
                    <a:pt x="1384" y="332"/>
                  </a:lnTo>
                  <a:lnTo>
                    <a:pt x="1523" y="332"/>
                  </a:lnTo>
                  <a:lnTo>
                    <a:pt x="1523" y="242"/>
                  </a:lnTo>
                  <a:lnTo>
                    <a:pt x="1522" y="238"/>
                  </a:lnTo>
                  <a:lnTo>
                    <a:pt x="1520" y="236"/>
                  </a:lnTo>
                  <a:lnTo>
                    <a:pt x="1517" y="236"/>
                  </a:lnTo>
                  <a:lnTo>
                    <a:pt x="1390" y="236"/>
                  </a:lnTo>
                  <a:close/>
                  <a:moveTo>
                    <a:pt x="2411" y="154"/>
                  </a:moveTo>
                  <a:lnTo>
                    <a:pt x="2409" y="155"/>
                  </a:lnTo>
                  <a:lnTo>
                    <a:pt x="2407" y="156"/>
                  </a:lnTo>
                  <a:lnTo>
                    <a:pt x="2406" y="158"/>
                  </a:lnTo>
                  <a:lnTo>
                    <a:pt x="2406" y="160"/>
                  </a:lnTo>
                  <a:lnTo>
                    <a:pt x="2406" y="332"/>
                  </a:lnTo>
                  <a:lnTo>
                    <a:pt x="2544" y="332"/>
                  </a:lnTo>
                  <a:lnTo>
                    <a:pt x="2544" y="160"/>
                  </a:lnTo>
                  <a:lnTo>
                    <a:pt x="2543" y="157"/>
                  </a:lnTo>
                  <a:lnTo>
                    <a:pt x="2541" y="155"/>
                  </a:lnTo>
                  <a:lnTo>
                    <a:pt x="2539" y="154"/>
                  </a:lnTo>
                  <a:lnTo>
                    <a:pt x="2411" y="154"/>
                  </a:lnTo>
                  <a:close/>
                  <a:moveTo>
                    <a:pt x="1723" y="62"/>
                  </a:moveTo>
                  <a:lnTo>
                    <a:pt x="1709" y="64"/>
                  </a:lnTo>
                  <a:lnTo>
                    <a:pt x="1699" y="70"/>
                  </a:lnTo>
                  <a:lnTo>
                    <a:pt x="1690" y="78"/>
                  </a:lnTo>
                  <a:lnTo>
                    <a:pt x="1683" y="90"/>
                  </a:lnTo>
                  <a:lnTo>
                    <a:pt x="1681" y="103"/>
                  </a:lnTo>
                  <a:lnTo>
                    <a:pt x="1681" y="332"/>
                  </a:lnTo>
                  <a:lnTo>
                    <a:pt x="2247" y="332"/>
                  </a:lnTo>
                  <a:lnTo>
                    <a:pt x="2247" y="103"/>
                  </a:lnTo>
                  <a:lnTo>
                    <a:pt x="2245" y="90"/>
                  </a:lnTo>
                  <a:lnTo>
                    <a:pt x="2238" y="78"/>
                  </a:lnTo>
                  <a:lnTo>
                    <a:pt x="2229" y="70"/>
                  </a:lnTo>
                  <a:lnTo>
                    <a:pt x="2219" y="64"/>
                  </a:lnTo>
                  <a:lnTo>
                    <a:pt x="2205" y="62"/>
                  </a:lnTo>
                  <a:lnTo>
                    <a:pt x="1723" y="62"/>
                  </a:lnTo>
                  <a:close/>
                  <a:moveTo>
                    <a:pt x="1723" y="0"/>
                  </a:moveTo>
                  <a:lnTo>
                    <a:pt x="2205" y="0"/>
                  </a:lnTo>
                  <a:lnTo>
                    <a:pt x="2229" y="3"/>
                  </a:lnTo>
                  <a:lnTo>
                    <a:pt x="2250" y="11"/>
                  </a:lnTo>
                  <a:lnTo>
                    <a:pt x="2270" y="23"/>
                  </a:lnTo>
                  <a:lnTo>
                    <a:pt x="2285" y="39"/>
                  </a:lnTo>
                  <a:lnTo>
                    <a:pt x="2297" y="59"/>
                  </a:lnTo>
                  <a:lnTo>
                    <a:pt x="2305" y="79"/>
                  </a:lnTo>
                  <a:lnTo>
                    <a:pt x="2307" y="103"/>
                  </a:lnTo>
                  <a:lnTo>
                    <a:pt x="2307" y="332"/>
                  </a:lnTo>
                  <a:lnTo>
                    <a:pt x="2345" y="332"/>
                  </a:lnTo>
                  <a:lnTo>
                    <a:pt x="2345" y="160"/>
                  </a:lnTo>
                  <a:lnTo>
                    <a:pt x="2347" y="143"/>
                  </a:lnTo>
                  <a:lnTo>
                    <a:pt x="2354" y="126"/>
                  </a:lnTo>
                  <a:lnTo>
                    <a:pt x="2364" y="113"/>
                  </a:lnTo>
                  <a:lnTo>
                    <a:pt x="2378" y="102"/>
                  </a:lnTo>
                  <a:lnTo>
                    <a:pt x="2393" y="96"/>
                  </a:lnTo>
                  <a:lnTo>
                    <a:pt x="2411" y="94"/>
                  </a:lnTo>
                  <a:lnTo>
                    <a:pt x="2539" y="94"/>
                  </a:lnTo>
                  <a:lnTo>
                    <a:pt x="2557" y="96"/>
                  </a:lnTo>
                  <a:lnTo>
                    <a:pt x="2573" y="102"/>
                  </a:lnTo>
                  <a:lnTo>
                    <a:pt x="2586" y="113"/>
                  </a:lnTo>
                  <a:lnTo>
                    <a:pt x="2597" y="126"/>
                  </a:lnTo>
                  <a:lnTo>
                    <a:pt x="2604" y="143"/>
                  </a:lnTo>
                  <a:lnTo>
                    <a:pt x="2606" y="160"/>
                  </a:lnTo>
                  <a:lnTo>
                    <a:pt x="2606" y="340"/>
                  </a:lnTo>
                  <a:lnTo>
                    <a:pt x="2638" y="353"/>
                  </a:lnTo>
                  <a:lnTo>
                    <a:pt x="2667" y="371"/>
                  </a:lnTo>
                  <a:lnTo>
                    <a:pt x="2693" y="391"/>
                  </a:lnTo>
                  <a:lnTo>
                    <a:pt x="2716" y="417"/>
                  </a:lnTo>
                  <a:lnTo>
                    <a:pt x="2734" y="445"/>
                  </a:lnTo>
                  <a:lnTo>
                    <a:pt x="2747" y="477"/>
                  </a:lnTo>
                  <a:lnTo>
                    <a:pt x="2757" y="511"/>
                  </a:lnTo>
                  <a:lnTo>
                    <a:pt x="2759" y="546"/>
                  </a:lnTo>
                  <a:lnTo>
                    <a:pt x="2759" y="2208"/>
                  </a:lnTo>
                  <a:lnTo>
                    <a:pt x="2757" y="2244"/>
                  </a:lnTo>
                  <a:lnTo>
                    <a:pt x="2749" y="2276"/>
                  </a:lnTo>
                  <a:lnTo>
                    <a:pt x="2735" y="2307"/>
                  </a:lnTo>
                  <a:lnTo>
                    <a:pt x="2718" y="2335"/>
                  </a:lnTo>
                  <a:lnTo>
                    <a:pt x="2696" y="2360"/>
                  </a:lnTo>
                  <a:lnTo>
                    <a:pt x="2671" y="2381"/>
                  </a:lnTo>
                  <a:lnTo>
                    <a:pt x="2643" y="2399"/>
                  </a:lnTo>
                  <a:lnTo>
                    <a:pt x="2613" y="2412"/>
                  </a:lnTo>
                  <a:lnTo>
                    <a:pt x="2580" y="2419"/>
                  </a:lnTo>
                  <a:lnTo>
                    <a:pt x="2545" y="2422"/>
                  </a:lnTo>
                  <a:lnTo>
                    <a:pt x="2194" y="2422"/>
                  </a:lnTo>
                  <a:lnTo>
                    <a:pt x="2194" y="2610"/>
                  </a:lnTo>
                  <a:lnTo>
                    <a:pt x="2190" y="2634"/>
                  </a:lnTo>
                  <a:lnTo>
                    <a:pt x="2183" y="2655"/>
                  </a:lnTo>
                  <a:lnTo>
                    <a:pt x="2171" y="2674"/>
                  </a:lnTo>
                  <a:lnTo>
                    <a:pt x="2155" y="2690"/>
                  </a:lnTo>
                  <a:lnTo>
                    <a:pt x="2136" y="2702"/>
                  </a:lnTo>
                  <a:lnTo>
                    <a:pt x="2114" y="2709"/>
                  </a:lnTo>
                  <a:lnTo>
                    <a:pt x="2092" y="2713"/>
                  </a:lnTo>
                  <a:lnTo>
                    <a:pt x="1984" y="2713"/>
                  </a:lnTo>
                  <a:lnTo>
                    <a:pt x="1984" y="3142"/>
                  </a:lnTo>
                  <a:lnTo>
                    <a:pt x="1985" y="3151"/>
                  </a:lnTo>
                  <a:lnTo>
                    <a:pt x="1984" y="3166"/>
                  </a:lnTo>
                  <a:lnTo>
                    <a:pt x="1983" y="3186"/>
                  </a:lnTo>
                  <a:lnTo>
                    <a:pt x="1979" y="3209"/>
                  </a:lnTo>
                  <a:lnTo>
                    <a:pt x="1972" y="3236"/>
                  </a:lnTo>
                  <a:lnTo>
                    <a:pt x="1960" y="3264"/>
                  </a:lnTo>
                  <a:lnTo>
                    <a:pt x="1945" y="3292"/>
                  </a:lnTo>
                  <a:lnTo>
                    <a:pt x="1923" y="3321"/>
                  </a:lnTo>
                  <a:lnTo>
                    <a:pt x="1897" y="3345"/>
                  </a:lnTo>
                  <a:lnTo>
                    <a:pt x="1867" y="3366"/>
                  </a:lnTo>
                  <a:lnTo>
                    <a:pt x="1833" y="3383"/>
                  </a:lnTo>
                  <a:lnTo>
                    <a:pt x="1796" y="3397"/>
                  </a:lnTo>
                  <a:lnTo>
                    <a:pt x="1754" y="3406"/>
                  </a:lnTo>
                  <a:lnTo>
                    <a:pt x="1709" y="3411"/>
                  </a:lnTo>
                  <a:lnTo>
                    <a:pt x="1662" y="3414"/>
                  </a:lnTo>
                  <a:lnTo>
                    <a:pt x="748" y="3414"/>
                  </a:lnTo>
                  <a:lnTo>
                    <a:pt x="738" y="3415"/>
                  </a:lnTo>
                  <a:lnTo>
                    <a:pt x="725" y="3416"/>
                  </a:lnTo>
                  <a:lnTo>
                    <a:pt x="705" y="3416"/>
                  </a:lnTo>
                  <a:lnTo>
                    <a:pt x="683" y="3416"/>
                  </a:lnTo>
                  <a:lnTo>
                    <a:pt x="658" y="3414"/>
                  </a:lnTo>
                  <a:lnTo>
                    <a:pt x="630" y="3409"/>
                  </a:lnTo>
                  <a:lnTo>
                    <a:pt x="600" y="3402"/>
                  </a:lnTo>
                  <a:lnTo>
                    <a:pt x="569" y="3393"/>
                  </a:lnTo>
                  <a:lnTo>
                    <a:pt x="538" y="3379"/>
                  </a:lnTo>
                  <a:lnTo>
                    <a:pt x="508" y="3362"/>
                  </a:lnTo>
                  <a:lnTo>
                    <a:pt x="479" y="3339"/>
                  </a:lnTo>
                  <a:lnTo>
                    <a:pt x="452" y="3313"/>
                  </a:lnTo>
                  <a:lnTo>
                    <a:pt x="429" y="3284"/>
                  </a:lnTo>
                  <a:lnTo>
                    <a:pt x="409" y="3250"/>
                  </a:lnTo>
                  <a:lnTo>
                    <a:pt x="394" y="3215"/>
                  </a:lnTo>
                  <a:lnTo>
                    <a:pt x="381" y="3175"/>
                  </a:lnTo>
                  <a:lnTo>
                    <a:pt x="372" y="3133"/>
                  </a:lnTo>
                  <a:lnTo>
                    <a:pt x="366" y="3087"/>
                  </a:lnTo>
                  <a:lnTo>
                    <a:pt x="364" y="3038"/>
                  </a:lnTo>
                  <a:lnTo>
                    <a:pt x="364" y="1447"/>
                  </a:lnTo>
                  <a:lnTo>
                    <a:pt x="364" y="1445"/>
                  </a:lnTo>
                  <a:lnTo>
                    <a:pt x="364" y="1442"/>
                  </a:lnTo>
                  <a:lnTo>
                    <a:pt x="365" y="1432"/>
                  </a:lnTo>
                  <a:lnTo>
                    <a:pt x="364" y="1418"/>
                  </a:lnTo>
                  <a:lnTo>
                    <a:pt x="363" y="1399"/>
                  </a:lnTo>
                  <a:lnTo>
                    <a:pt x="361" y="1376"/>
                  </a:lnTo>
                  <a:lnTo>
                    <a:pt x="357" y="1351"/>
                  </a:lnTo>
                  <a:lnTo>
                    <a:pt x="352" y="1323"/>
                  </a:lnTo>
                  <a:lnTo>
                    <a:pt x="344" y="1294"/>
                  </a:lnTo>
                  <a:lnTo>
                    <a:pt x="332" y="1265"/>
                  </a:lnTo>
                  <a:lnTo>
                    <a:pt x="318" y="1235"/>
                  </a:lnTo>
                  <a:lnTo>
                    <a:pt x="300" y="1207"/>
                  </a:lnTo>
                  <a:lnTo>
                    <a:pt x="278" y="1180"/>
                  </a:lnTo>
                  <a:lnTo>
                    <a:pt x="252" y="1156"/>
                  </a:lnTo>
                  <a:lnTo>
                    <a:pt x="223" y="1135"/>
                  </a:lnTo>
                  <a:lnTo>
                    <a:pt x="191" y="1118"/>
                  </a:lnTo>
                  <a:lnTo>
                    <a:pt x="155" y="1105"/>
                  </a:lnTo>
                  <a:lnTo>
                    <a:pt x="117" y="1095"/>
                  </a:lnTo>
                  <a:lnTo>
                    <a:pt x="75" y="1090"/>
                  </a:lnTo>
                  <a:lnTo>
                    <a:pt x="30" y="1088"/>
                  </a:lnTo>
                  <a:lnTo>
                    <a:pt x="19" y="1086"/>
                  </a:lnTo>
                  <a:lnTo>
                    <a:pt x="9" y="1079"/>
                  </a:lnTo>
                  <a:lnTo>
                    <a:pt x="2" y="1069"/>
                  </a:lnTo>
                  <a:lnTo>
                    <a:pt x="0" y="1057"/>
                  </a:lnTo>
                  <a:lnTo>
                    <a:pt x="0" y="1057"/>
                  </a:lnTo>
                  <a:lnTo>
                    <a:pt x="2" y="1045"/>
                  </a:lnTo>
                  <a:lnTo>
                    <a:pt x="9" y="1036"/>
                  </a:lnTo>
                  <a:lnTo>
                    <a:pt x="19" y="1029"/>
                  </a:lnTo>
                  <a:lnTo>
                    <a:pt x="30" y="1027"/>
                  </a:lnTo>
                  <a:lnTo>
                    <a:pt x="82" y="1029"/>
                  </a:lnTo>
                  <a:lnTo>
                    <a:pt x="131" y="1036"/>
                  </a:lnTo>
                  <a:lnTo>
                    <a:pt x="177" y="1048"/>
                  </a:lnTo>
                  <a:lnTo>
                    <a:pt x="219" y="1063"/>
                  </a:lnTo>
                  <a:lnTo>
                    <a:pt x="257" y="1084"/>
                  </a:lnTo>
                  <a:lnTo>
                    <a:pt x="292" y="1109"/>
                  </a:lnTo>
                  <a:lnTo>
                    <a:pt x="323" y="1138"/>
                  </a:lnTo>
                  <a:lnTo>
                    <a:pt x="349" y="1169"/>
                  </a:lnTo>
                  <a:lnTo>
                    <a:pt x="370" y="1201"/>
                  </a:lnTo>
                  <a:lnTo>
                    <a:pt x="386" y="1235"/>
                  </a:lnTo>
                  <a:lnTo>
                    <a:pt x="400" y="1268"/>
                  </a:lnTo>
                  <a:lnTo>
                    <a:pt x="409" y="1300"/>
                  </a:lnTo>
                  <a:lnTo>
                    <a:pt x="416" y="1331"/>
                  </a:lnTo>
                  <a:lnTo>
                    <a:pt x="422" y="1361"/>
                  </a:lnTo>
                  <a:lnTo>
                    <a:pt x="425" y="1387"/>
                  </a:lnTo>
                  <a:lnTo>
                    <a:pt x="426" y="1409"/>
                  </a:lnTo>
                  <a:lnTo>
                    <a:pt x="426" y="1427"/>
                  </a:lnTo>
                  <a:lnTo>
                    <a:pt x="426" y="1441"/>
                  </a:lnTo>
                  <a:lnTo>
                    <a:pt x="426" y="1448"/>
                  </a:lnTo>
                  <a:lnTo>
                    <a:pt x="426" y="3038"/>
                  </a:lnTo>
                  <a:lnTo>
                    <a:pt x="428" y="3086"/>
                  </a:lnTo>
                  <a:lnTo>
                    <a:pt x="433" y="3130"/>
                  </a:lnTo>
                  <a:lnTo>
                    <a:pt x="442" y="3170"/>
                  </a:lnTo>
                  <a:lnTo>
                    <a:pt x="456" y="3207"/>
                  </a:lnTo>
                  <a:lnTo>
                    <a:pt x="473" y="3240"/>
                  </a:lnTo>
                  <a:lnTo>
                    <a:pt x="493" y="3268"/>
                  </a:lnTo>
                  <a:lnTo>
                    <a:pt x="518" y="3293"/>
                  </a:lnTo>
                  <a:lnTo>
                    <a:pt x="544" y="3312"/>
                  </a:lnTo>
                  <a:lnTo>
                    <a:pt x="572" y="3327"/>
                  </a:lnTo>
                  <a:lnTo>
                    <a:pt x="599" y="3338"/>
                  </a:lnTo>
                  <a:lnTo>
                    <a:pt x="626" y="3346"/>
                  </a:lnTo>
                  <a:lnTo>
                    <a:pt x="651" y="3351"/>
                  </a:lnTo>
                  <a:lnTo>
                    <a:pt x="675" y="3353"/>
                  </a:lnTo>
                  <a:lnTo>
                    <a:pt x="696" y="3354"/>
                  </a:lnTo>
                  <a:lnTo>
                    <a:pt x="714" y="3354"/>
                  </a:lnTo>
                  <a:lnTo>
                    <a:pt x="729" y="3354"/>
                  </a:lnTo>
                  <a:lnTo>
                    <a:pt x="737" y="3353"/>
                  </a:lnTo>
                  <a:lnTo>
                    <a:pt x="740" y="3353"/>
                  </a:lnTo>
                  <a:lnTo>
                    <a:pt x="745" y="3352"/>
                  </a:lnTo>
                  <a:lnTo>
                    <a:pt x="1662" y="3352"/>
                  </a:lnTo>
                  <a:lnTo>
                    <a:pt x="1702" y="3351"/>
                  </a:lnTo>
                  <a:lnTo>
                    <a:pt x="1740" y="3347"/>
                  </a:lnTo>
                  <a:lnTo>
                    <a:pt x="1774" y="3339"/>
                  </a:lnTo>
                  <a:lnTo>
                    <a:pt x="1804" y="3329"/>
                  </a:lnTo>
                  <a:lnTo>
                    <a:pt x="1832" y="3316"/>
                  </a:lnTo>
                  <a:lnTo>
                    <a:pt x="1856" y="3299"/>
                  </a:lnTo>
                  <a:lnTo>
                    <a:pt x="1877" y="3280"/>
                  </a:lnTo>
                  <a:lnTo>
                    <a:pt x="1894" y="3258"/>
                  </a:lnTo>
                  <a:lnTo>
                    <a:pt x="1906" y="3235"/>
                  </a:lnTo>
                  <a:lnTo>
                    <a:pt x="1915" y="3213"/>
                  </a:lnTo>
                  <a:lnTo>
                    <a:pt x="1920" y="3192"/>
                  </a:lnTo>
                  <a:lnTo>
                    <a:pt x="1923" y="3173"/>
                  </a:lnTo>
                  <a:lnTo>
                    <a:pt x="1924" y="3160"/>
                  </a:lnTo>
                  <a:lnTo>
                    <a:pt x="1924" y="3150"/>
                  </a:lnTo>
                  <a:lnTo>
                    <a:pt x="1924" y="3146"/>
                  </a:lnTo>
                  <a:lnTo>
                    <a:pt x="1923" y="3143"/>
                  </a:lnTo>
                  <a:lnTo>
                    <a:pt x="1923" y="2713"/>
                  </a:lnTo>
                  <a:lnTo>
                    <a:pt x="1837" y="2713"/>
                  </a:lnTo>
                  <a:lnTo>
                    <a:pt x="1814" y="2709"/>
                  </a:lnTo>
                  <a:lnTo>
                    <a:pt x="1792" y="2702"/>
                  </a:lnTo>
                  <a:lnTo>
                    <a:pt x="1773" y="2690"/>
                  </a:lnTo>
                  <a:lnTo>
                    <a:pt x="1757" y="2674"/>
                  </a:lnTo>
                  <a:lnTo>
                    <a:pt x="1745" y="2655"/>
                  </a:lnTo>
                  <a:lnTo>
                    <a:pt x="1738" y="2634"/>
                  </a:lnTo>
                  <a:lnTo>
                    <a:pt x="1734" y="2610"/>
                  </a:lnTo>
                  <a:lnTo>
                    <a:pt x="1734" y="2422"/>
                  </a:lnTo>
                  <a:lnTo>
                    <a:pt x="1383" y="2422"/>
                  </a:lnTo>
                  <a:lnTo>
                    <a:pt x="1348" y="2419"/>
                  </a:lnTo>
                  <a:lnTo>
                    <a:pt x="1315" y="2412"/>
                  </a:lnTo>
                  <a:lnTo>
                    <a:pt x="1285" y="2399"/>
                  </a:lnTo>
                  <a:lnTo>
                    <a:pt x="1257" y="2381"/>
                  </a:lnTo>
                  <a:lnTo>
                    <a:pt x="1232" y="2360"/>
                  </a:lnTo>
                  <a:lnTo>
                    <a:pt x="1210" y="2335"/>
                  </a:lnTo>
                  <a:lnTo>
                    <a:pt x="1193" y="2307"/>
                  </a:lnTo>
                  <a:lnTo>
                    <a:pt x="1180" y="2276"/>
                  </a:lnTo>
                  <a:lnTo>
                    <a:pt x="1171" y="2244"/>
                  </a:lnTo>
                  <a:lnTo>
                    <a:pt x="1169" y="2208"/>
                  </a:lnTo>
                  <a:lnTo>
                    <a:pt x="1169" y="546"/>
                  </a:lnTo>
                  <a:lnTo>
                    <a:pt x="1171" y="510"/>
                  </a:lnTo>
                  <a:lnTo>
                    <a:pt x="1181" y="477"/>
                  </a:lnTo>
                  <a:lnTo>
                    <a:pt x="1194" y="445"/>
                  </a:lnTo>
                  <a:lnTo>
                    <a:pt x="1213" y="416"/>
                  </a:lnTo>
                  <a:lnTo>
                    <a:pt x="1235" y="391"/>
                  </a:lnTo>
                  <a:lnTo>
                    <a:pt x="1261" y="371"/>
                  </a:lnTo>
                  <a:lnTo>
                    <a:pt x="1291" y="353"/>
                  </a:lnTo>
                  <a:lnTo>
                    <a:pt x="1322" y="340"/>
                  </a:lnTo>
                  <a:lnTo>
                    <a:pt x="1322" y="242"/>
                  </a:lnTo>
                  <a:lnTo>
                    <a:pt x="1325" y="224"/>
                  </a:lnTo>
                  <a:lnTo>
                    <a:pt x="1332" y="208"/>
                  </a:lnTo>
                  <a:lnTo>
                    <a:pt x="1342" y="195"/>
                  </a:lnTo>
                  <a:lnTo>
                    <a:pt x="1356" y="184"/>
                  </a:lnTo>
                  <a:lnTo>
                    <a:pt x="1372" y="177"/>
                  </a:lnTo>
                  <a:lnTo>
                    <a:pt x="1390" y="175"/>
                  </a:lnTo>
                  <a:lnTo>
                    <a:pt x="1517" y="175"/>
                  </a:lnTo>
                  <a:lnTo>
                    <a:pt x="1535" y="177"/>
                  </a:lnTo>
                  <a:lnTo>
                    <a:pt x="1551" y="184"/>
                  </a:lnTo>
                  <a:lnTo>
                    <a:pt x="1565" y="195"/>
                  </a:lnTo>
                  <a:lnTo>
                    <a:pt x="1575" y="208"/>
                  </a:lnTo>
                  <a:lnTo>
                    <a:pt x="1581" y="224"/>
                  </a:lnTo>
                  <a:lnTo>
                    <a:pt x="1584" y="242"/>
                  </a:lnTo>
                  <a:lnTo>
                    <a:pt x="1584" y="332"/>
                  </a:lnTo>
                  <a:lnTo>
                    <a:pt x="1620" y="332"/>
                  </a:lnTo>
                  <a:lnTo>
                    <a:pt x="1620" y="103"/>
                  </a:lnTo>
                  <a:lnTo>
                    <a:pt x="1623" y="79"/>
                  </a:lnTo>
                  <a:lnTo>
                    <a:pt x="1631" y="59"/>
                  </a:lnTo>
                  <a:lnTo>
                    <a:pt x="1643" y="39"/>
                  </a:lnTo>
                  <a:lnTo>
                    <a:pt x="1658" y="23"/>
                  </a:lnTo>
                  <a:lnTo>
                    <a:pt x="1678" y="11"/>
                  </a:lnTo>
                  <a:lnTo>
                    <a:pt x="1699" y="3"/>
                  </a:lnTo>
                  <a:lnTo>
                    <a:pt x="17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0"/>
            <p:cNvSpPr>
              <a:spLocks noEditPoints="1"/>
            </p:cNvSpPr>
            <p:nvPr/>
          </p:nvSpPr>
          <p:spPr bwMode="auto">
            <a:xfrm>
              <a:off x="3813175" y="1960563"/>
              <a:ext cx="26988" cy="26988"/>
            </a:xfrm>
            <a:custGeom>
              <a:avLst/>
              <a:gdLst>
                <a:gd name="T0" fmla="*/ 93 w 186"/>
                <a:gd name="T1" fmla="*/ 61 h 187"/>
                <a:gd name="T2" fmla="*/ 80 w 186"/>
                <a:gd name="T3" fmla="*/ 64 h 187"/>
                <a:gd name="T4" fmla="*/ 71 w 186"/>
                <a:gd name="T5" fmla="*/ 71 h 187"/>
                <a:gd name="T6" fmla="*/ 63 w 186"/>
                <a:gd name="T7" fmla="*/ 81 h 187"/>
                <a:gd name="T8" fmla="*/ 61 w 186"/>
                <a:gd name="T9" fmla="*/ 93 h 187"/>
                <a:gd name="T10" fmla="*/ 63 w 186"/>
                <a:gd name="T11" fmla="*/ 106 h 187"/>
                <a:gd name="T12" fmla="*/ 71 w 186"/>
                <a:gd name="T13" fmla="*/ 116 h 187"/>
                <a:gd name="T14" fmla="*/ 80 w 186"/>
                <a:gd name="T15" fmla="*/ 124 h 187"/>
                <a:gd name="T16" fmla="*/ 93 w 186"/>
                <a:gd name="T17" fmla="*/ 126 h 187"/>
                <a:gd name="T18" fmla="*/ 105 w 186"/>
                <a:gd name="T19" fmla="*/ 124 h 187"/>
                <a:gd name="T20" fmla="*/ 115 w 186"/>
                <a:gd name="T21" fmla="*/ 116 h 187"/>
                <a:gd name="T22" fmla="*/ 123 w 186"/>
                <a:gd name="T23" fmla="*/ 106 h 187"/>
                <a:gd name="T24" fmla="*/ 125 w 186"/>
                <a:gd name="T25" fmla="*/ 93 h 187"/>
                <a:gd name="T26" fmla="*/ 123 w 186"/>
                <a:gd name="T27" fmla="*/ 81 h 187"/>
                <a:gd name="T28" fmla="*/ 115 w 186"/>
                <a:gd name="T29" fmla="*/ 71 h 187"/>
                <a:gd name="T30" fmla="*/ 105 w 186"/>
                <a:gd name="T31" fmla="*/ 64 h 187"/>
                <a:gd name="T32" fmla="*/ 93 w 186"/>
                <a:gd name="T33" fmla="*/ 61 h 187"/>
                <a:gd name="T34" fmla="*/ 93 w 186"/>
                <a:gd name="T35" fmla="*/ 0 h 187"/>
                <a:gd name="T36" fmla="*/ 114 w 186"/>
                <a:gd name="T37" fmla="*/ 3 h 187"/>
                <a:gd name="T38" fmla="*/ 134 w 186"/>
                <a:gd name="T39" fmla="*/ 9 h 187"/>
                <a:gd name="T40" fmla="*/ 152 w 186"/>
                <a:gd name="T41" fmla="*/ 21 h 187"/>
                <a:gd name="T42" fmla="*/ 165 w 186"/>
                <a:gd name="T43" fmla="*/ 35 h 187"/>
                <a:gd name="T44" fmla="*/ 177 w 186"/>
                <a:gd name="T45" fmla="*/ 53 h 187"/>
                <a:gd name="T46" fmla="*/ 184 w 186"/>
                <a:gd name="T47" fmla="*/ 72 h 187"/>
                <a:gd name="T48" fmla="*/ 186 w 186"/>
                <a:gd name="T49" fmla="*/ 93 h 187"/>
                <a:gd name="T50" fmla="*/ 184 w 186"/>
                <a:gd name="T51" fmla="*/ 115 h 187"/>
                <a:gd name="T52" fmla="*/ 177 w 186"/>
                <a:gd name="T53" fmla="*/ 134 h 187"/>
                <a:gd name="T54" fmla="*/ 165 w 186"/>
                <a:gd name="T55" fmla="*/ 152 h 187"/>
                <a:gd name="T56" fmla="*/ 152 w 186"/>
                <a:gd name="T57" fmla="*/ 166 h 187"/>
                <a:gd name="T58" fmla="*/ 134 w 186"/>
                <a:gd name="T59" fmla="*/ 178 h 187"/>
                <a:gd name="T60" fmla="*/ 114 w 186"/>
                <a:gd name="T61" fmla="*/ 184 h 187"/>
                <a:gd name="T62" fmla="*/ 93 w 186"/>
                <a:gd name="T63" fmla="*/ 187 h 187"/>
                <a:gd name="T64" fmla="*/ 72 w 186"/>
                <a:gd name="T65" fmla="*/ 184 h 187"/>
                <a:gd name="T66" fmla="*/ 52 w 186"/>
                <a:gd name="T67" fmla="*/ 178 h 187"/>
                <a:gd name="T68" fmla="*/ 34 w 186"/>
                <a:gd name="T69" fmla="*/ 166 h 187"/>
                <a:gd name="T70" fmla="*/ 21 w 186"/>
                <a:gd name="T71" fmla="*/ 152 h 187"/>
                <a:gd name="T72" fmla="*/ 9 w 186"/>
                <a:gd name="T73" fmla="*/ 134 h 187"/>
                <a:gd name="T74" fmla="*/ 2 w 186"/>
                <a:gd name="T75" fmla="*/ 115 h 187"/>
                <a:gd name="T76" fmla="*/ 0 w 186"/>
                <a:gd name="T77" fmla="*/ 93 h 187"/>
                <a:gd name="T78" fmla="*/ 2 w 186"/>
                <a:gd name="T79" fmla="*/ 72 h 187"/>
                <a:gd name="T80" fmla="*/ 9 w 186"/>
                <a:gd name="T81" fmla="*/ 53 h 187"/>
                <a:gd name="T82" fmla="*/ 21 w 186"/>
                <a:gd name="T83" fmla="*/ 35 h 187"/>
                <a:gd name="T84" fmla="*/ 34 w 186"/>
                <a:gd name="T85" fmla="*/ 21 h 187"/>
                <a:gd name="T86" fmla="*/ 52 w 186"/>
                <a:gd name="T87" fmla="*/ 9 h 187"/>
                <a:gd name="T88" fmla="*/ 72 w 186"/>
                <a:gd name="T89" fmla="*/ 3 h 187"/>
                <a:gd name="T90" fmla="*/ 93 w 186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7">
                  <a:moveTo>
                    <a:pt x="93" y="61"/>
                  </a:moveTo>
                  <a:lnTo>
                    <a:pt x="80" y="64"/>
                  </a:lnTo>
                  <a:lnTo>
                    <a:pt x="71" y="71"/>
                  </a:lnTo>
                  <a:lnTo>
                    <a:pt x="63" y="81"/>
                  </a:lnTo>
                  <a:lnTo>
                    <a:pt x="61" y="93"/>
                  </a:lnTo>
                  <a:lnTo>
                    <a:pt x="63" y="106"/>
                  </a:lnTo>
                  <a:lnTo>
                    <a:pt x="71" y="116"/>
                  </a:lnTo>
                  <a:lnTo>
                    <a:pt x="80" y="124"/>
                  </a:lnTo>
                  <a:lnTo>
                    <a:pt x="93" y="126"/>
                  </a:lnTo>
                  <a:lnTo>
                    <a:pt x="105" y="124"/>
                  </a:lnTo>
                  <a:lnTo>
                    <a:pt x="115" y="116"/>
                  </a:lnTo>
                  <a:lnTo>
                    <a:pt x="123" y="106"/>
                  </a:lnTo>
                  <a:lnTo>
                    <a:pt x="125" y="93"/>
                  </a:lnTo>
                  <a:lnTo>
                    <a:pt x="123" y="81"/>
                  </a:lnTo>
                  <a:lnTo>
                    <a:pt x="115" y="71"/>
                  </a:lnTo>
                  <a:lnTo>
                    <a:pt x="105" y="64"/>
                  </a:lnTo>
                  <a:lnTo>
                    <a:pt x="93" y="61"/>
                  </a:lnTo>
                  <a:close/>
                  <a:moveTo>
                    <a:pt x="93" y="0"/>
                  </a:moveTo>
                  <a:lnTo>
                    <a:pt x="114" y="3"/>
                  </a:lnTo>
                  <a:lnTo>
                    <a:pt x="134" y="9"/>
                  </a:lnTo>
                  <a:lnTo>
                    <a:pt x="152" y="21"/>
                  </a:lnTo>
                  <a:lnTo>
                    <a:pt x="165" y="35"/>
                  </a:lnTo>
                  <a:lnTo>
                    <a:pt x="177" y="53"/>
                  </a:lnTo>
                  <a:lnTo>
                    <a:pt x="184" y="72"/>
                  </a:lnTo>
                  <a:lnTo>
                    <a:pt x="186" y="93"/>
                  </a:lnTo>
                  <a:lnTo>
                    <a:pt x="184" y="115"/>
                  </a:lnTo>
                  <a:lnTo>
                    <a:pt x="177" y="134"/>
                  </a:lnTo>
                  <a:lnTo>
                    <a:pt x="165" y="152"/>
                  </a:lnTo>
                  <a:lnTo>
                    <a:pt x="152" y="166"/>
                  </a:lnTo>
                  <a:lnTo>
                    <a:pt x="134" y="178"/>
                  </a:lnTo>
                  <a:lnTo>
                    <a:pt x="114" y="184"/>
                  </a:lnTo>
                  <a:lnTo>
                    <a:pt x="93" y="187"/>
                  </a:lnTo>
                  <a:lnTo>
                    <a:pt x="72" y="184"/>
                  </a:lnTo>
                  <a:lnTo>
                    <a:pt x="52" y="178"/>
                  </a:lnTo>
                  <a:lnTo>
                    <a:pt x="34" y="166"/>
                  </a:lnTo>
                  <a:lnTo>
                    <a:pt x="21" y="152"/>
                  </a:lnTo>
                  <a:lnTo>
                    <a:pt x="9" y="134"/>
                  </a:lnTo>
                  <a:lnTo>
                    <a:pt x="2" y="115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3"/>
                  </a:lnTo>
                  <a:lnTo>
                    <a:pt x="21" y="35"/>
                  </a:lnTo>
                  <a:lnTo>
                    <a:pt x="34" y="21"/>
                  </a:lnTo>
                  <a:lnTo>
                    <a:pt x="52" y="9"/>
                  </a:lnTo>
                  <a:lnTo>
                    <a:pt x="72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1"/>
            <p:cNvSpPr>
              <a:spLocks noEditPoints="1"/>
            </p:cNvSpPr>
            <p:nvPr/>
          </p:nvSpPr>
          <p:spPr bwMode="auto">
            <a:xfrm>
              <a:off x="3790950" y="2095500"/>
              <a:ext cx="71438" cy="101600"/>
            </a:xfrm>
            <a:custGeom>
              <a:avLst/>
              <a:gdLst>
                <a:gd name="T0" fmla="*/ 227 w 492"/>
                <a:gd name="T1" fmla="*/ 112 h 697"/>
                <a:gd name="T2" fmla="*/ 185 w 492"/>
                <a:gd name="T3" fmla="*/ 178 h 697"/>
                <a:gd name="T4" fmla="*/ 142 w 492"/>
                <a:gd name="T5" fmla="*/ 249 h 697"/>
                <a:gd name="T6" fmla="*/ 103 w 492"/>
                <a:gd name="T7" fmla="*/ 322 h 697"/>
                <a:gd name="T8" fmla="*/ 75 w 492"/>
                <a:gd name="T9" fmla="*/ 388 h 697"/>
                <a:gd name="T10" fmla="*/ 238 w 492"/>
                <a:gd name="T11" fmla="*/ 391 h 697"/>
                <a:gd name="T12" fmla="*/ 255 w 492"/>
                <a:gd name="T13" fmla="*/ 406 h 697"/>
                <a:gd name="T14" fmla="*/ 255 w 492"/>
                <a:gd name="T15" fmla="*/ 430 h 697"/>
                <a:gd name="T16" fmla="*/ 238 w 492"/>
                <a:gd name="T17" fmla="*/ 447 h 697"/>
                <a:gd name="T18" fmla="*/ 61 w 492"/>
                <a:gd name="T19" fmla="*/ 449 h 697"/>
                <a:gd name="T20" fmla="*/ 63 w 492"/>
                <a:gd name="T21" fmla="*/ 483 h 697"/>
                <a:gd name="T22" fmla="*/ 86 w 492"/>
                <a:gd name="T23" fmla="*/ 544 h 697"/>
                <a:gd name="T24" fmla="*/ 127 w 492"/>
                <a:gd name="T25" fmla="*/ 592 h 697"/>
                <a:gd name="T26" fmla="*/ 181 w 492"/>
                <a:gd name="T27" fmla="*/ 624 h 697"/>
                <a:gd name="T28" fmla="*/ 246 w 492"/>
                <a:gd name="T29" fmla="*/ 635 h 697"/>
                <a:gd name="T30" fmla="*/ 311 w 492"/>
                <a:gd name="T31" fmla="*/ 624 h 697"/>
                <a:gd name="T32" fmla="*/ 365 w 492"/>
                <a:gd name="T33" fmla="*/ 592 h 697"/>
                <a:gd name="T34" fmla="*/ 406 w 492"/>
                <a:gd name="T35" fmla="*/ 544 h 697"/>
                <a:gd name="T36" fmla="*/ 429 w 492"/>
                <a:gd name="T37" fmla="*/ 483 h 697"/>
                <a:gd name="T38" fmla="*/ 430 w 492"/>
                <a:gd name="T39" fmla="*/ 430 h 697"/>
                <a:gd name="T40" fmla="*/ 414 w 492"/>
                <a:gd name="T41" fmla="*/ 380 h 697"/>
                <a:gd name="T42" fmla="*/ 389 w 492"/>
                <a:gd name="T43" fmla="*/ 322 h 697"/>
                <a:gd name="T44" fmla="*/ 355 w 492"/>
                <a:gd name="T45" fmla="*/ 259 h 697"/>
                <a:gd name="T46" fmla="*/ 318 w 492"/>
                <a:gd name="T47" fmla="*/ 195 h 697"/>
                <a:gd name="T48" fmla="*/ 280 w 492"/>
                <a:gd name="T49" fmla="*/ 135 h 697"/>
                <a:gd name="T50" fmla="*/ 246 w 492"/>
                <a:gd name="T51" fmla="*/ 84 h 697"/>
                <a:gd name="T52" fmla="*/ 256 w 492"/>
                <a:gd name="T53" fmla="*/ 2 h 697"/>
                <a:gd name="T54" fmla="*/ 271 w 492"/>
                <a:gd name="T55" fmla="*/ 13 h 697"/>
                <a:gd name="T56" fmla="*/ 284 w 492"/>
                <a:gd name="T57" fmla="*/ 32 h 697"/>
                <a:gd name="T58" fmla="*/ 308 w 492"/>
                <a:gd name="T59" fmla="*/ 66 h 697"/>
                <a:gd name="T60" fmla="*/ 338 w 492"/>
                <a:gd name="T61" fmla="*/ 112 h 697"/>
                <a:gd name="T62" fmla="*/ 373 w 492"/>
                <a:gd name="T63" fmla="*/ 167 h 697"/>
                <a:gd name="T64" fmla="*/ 408 w 492"/>
                <a:gd name="T65" fmla="*/ 227 h 697"/>
                <a:gd name="T66" fmla="*/ 440 w 492"/>
                <a:gd name="T67" fmla="*/ 288 h 697"/>
                <a:gd name="T68" fmla="*/ 467 w 492"/>
                <a:gd name="T69" fmla="*/ 348 h 697"/>
                <a:gd name="T70" fmla="*/ 486 w 492"/>
                <a:gd name="T71" fmla="*/ 403 h 697"/>
                <a:gd name="T72" fmla="*/ 492 w 492"/>
                <a:gd name="T73" fmla="*/ 450 h 697"/>
                <a:gd name="T74" fmla="*/ 480 w 492"/>
                <a:gd name="T75" fmla="*/ 528 h 697"/>
                <a:gd name="T76" fmla="*/ 444 w 492"/>
                <a:gd name="T77" fmla="*/ 596 h 697"/>
                <a:gd name="T78" fmla="*/ 391 w 492"/>
                <a:gd name="T79" fmla="*/ 649 h 697"/>
                <a:gd name="T80" fmla="*/ 324 w 492"/>
                <a:gd name="T81" fmla="*/ 684 h 697"/>
                <a:gd name="T82" fmla="*/ 246 w 492"/>
                <a:gd name="T83" fmla="*/ 697 h 697"/>
                <a:gd name="T84" fmla="*/ 168 w 492"/>
                <a:gd name="T85" fmla="*/ 684 h 697"/>
                <a:gd name="T86" fmla="*/ 101 w 492"/>
                <a:gd name="T87" fmla="*/ 649 h 697"/>
                <a:gd name="T88" fmla="*/ 48 w 492"/>
                <a:gd name="T89" fmla="*/ 596 h 697"/>
                <a:gd name="T90" fmla="*/ 12 w 492"/>
                <a:gd name="T91" fmla="*/ 528 h 697"/>
                <a:gd name="T92" fmla="*/ 0 w 492"/>
                <a:gd name="T93" fmla="*/ 450 h 697"/>
                <a:gd name="T94" fmla="*/ 6 w 492"/>
                <a:gd name="T95" fmla="*/ 403 h 697"/>
                <a:gd name="T96" fmla="*/ 25 w 492"/>
                <a:gd name="T97" fmla="*/ 348 h 697"/>
                <a:gd name="T98" fmla="*/ 52 w 492"/>
                <a:gd name="T99" fmla="*/ 288 h 697"/>
                <a:gd name="T100" fmla="*/ 84 w 492"/>
                <a:gd name="T101" fmla="*/ 227 h 697"/>
                <a:gd name="T102" fmla="*/ 120 w 492"/>
                <a:gd name="T103" fmla="*/ 167 h 697"/>
                <a:gd name="T104" fmla="*/ 154 w 492"/>
                <a:gd name="T105" fmla="*/ 112 h 697"/>
                <a:gd name="T106" fmla="*/ 184 w 492"/>
                <a:gd name="T107" fmla="*/ 66 h 697"/>
                <a:gd name="T108" fmla="*/ 208 w 492"/>
                <a:gd name="T109" fmla="*/ 32 h 697"/>
                <a:gd name="T110" fmla="*/ 222 w 492"/>
                <a:gd name="T111" fmla="*/ 13 h 697"/>
                <a:gd name="T112" fmla="*/ 236 w 492"/>
                <a:gd name="T113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2" h="697">
                  <a:moveTo>
                    <a:pt x="246" y="84"/>
                  </a:moveTo>
                  <a:lnTo>
                    <a:pt x="227" y="112"/>
                  </a:lnTo>
                  <a:lnTo>
                    <a:pt x="207" y="143"/>
                  </a:lnTo>
                  <a:lnTo>
                    <a:pt x="185" y="178"/>
                  </a:lnTo>
                  <a:lnTo>
                    <a:pt x="163" y="213"/>
                  </a:lnTo>
                  <a:lnTo>
                    <a:pt x="142" y="249"/>
                  </a:lnTo>
                  <a:lnTo>
                    <a:pt x="122" y="286"/>
                  </a:lnTo>
                  <a:lnTo>
                    <a:pt x="103" y="322"/>
                  </a:lnTo>
                  <a:lnTo>
                    <a:pt x="87" y="357"/>
                  </a:lnTo>
                  <a:lnTo>
                    <a:pt x="75" y="388"/>
                  </a:lnTo>
                  <a:lnTo>
                    <a:pt x="227" y="388"/>
                  </a:lnTo>
                  <a:lnTo>
                    <a:pt x="238" y="391"/>
                  </a:lnTo>
                  <a:lnTo>
                    <a:pt x="248" y="397"/>
                  </a:lnTo>
                  <a:lnTo>
                    <a:pt x="255" y="406"/>
                  </a:lnTo>
                  <a:lnTo>
                    <a:pt x="257" y="419"/>
                  </a:lnTo>
                  <a:lnTo>
                    <a:pt x="255" y="430"/>
                  </a:lnTo>
                  <a:lnTo>
                    <a:pt x="248" y="441"/>
                  </a:lnTo>
                  <a:lnTo>
                    <a:pt x="238" y="447"/>
                  </a:lnTo>
                  <a:lnTo>
                    <a:pt x="227" y="449"/>
                  </a:lnTo>
                  <a:lnTo>
                    <a:pt x="61" y="449"/>
                  </a:lnTo>
                  <a:lnTo>
                    <a:pt x="61" y="450"/>
                  </a:lnTo>
                  <a:lnTo>
                    <a:pt x="63" y="483"/>
                  </a:lnTo>
                  <a:lnTo>
                    <a:pt x="73" y="515"/>
                  </a:lnTo>
                  <a:lnTo>
                    <a:pt x="86" y="544"/>
                  </a:lnTo>
                  <a:lnTo>
                    <a:pt x="104" y="570"/>
                  </a:lnTo>
                  <a:lnTo>
                    <a:pt x="127" y="592"/>
                  </a:lnTo>
                  <a:lnTo>
                    <a:pt x="153" y="610"/>
                  </a:lnTo>
                  <a:lnTo>
                    <a:pt x="181" y="624"/>
                  </a:lnTo>
                  <a:lnTo>
                    <a:pt x="213" y="632"/>
                  </a:lnTo>
                  <a:lnTo>
                    <a:pt x="246" y="635"/>
                  </a:lnTo>
                  <a:lnTo>
                    <a:pt x="279" y="632"/>
                  </a:lnTo>
                  <a:lnTo>
                    <a:pt x="311" y="624"/>
                  </a:lnTo>
                  <a:lnTo>
                    <a:pt x="339" y="610"/>
                  </a:lnTo>
                  <a:lnTo>
                    <a:pt x="365" y="592"/>
                  </a:lnTo>
                  <a:lnTo>
                    <a:pt x="388" y="570"/>
                  </a:lnTo>
                  <a:lnTo>
                    <a:pt x="406" y="544"/>
                  </a:lnTo>
                  <a:lnTo>
                    <a:pt x="419" y="515"/>
                  </a:lnTo>
                  <a:lnTo>
                    <a:pt x="429" y="483"/>
                  </a:lnTo>
                  <a:lnTo>
                    <a:pt x="431" y="450"/>
                  </a:lnTo>
                  <a:lnTo>
                    <a:pt x="430" y="430"/>
                  </a:lnTo>
                  <a:lnTo>
                    <a:pt x="424" y="406"/>
                  </a:lnTo>
                  <a:lnTo>
                    <a:pt x="414" y="380"/>
                  </a:lnTo>
                  <a:lnTo>
                    <a:pt x="403" y="352"/>
                  </a:lnTo>
                  <a:lnTo>
                    <a:pt x="389" y="322"/>
                  </a:lnTo>
                  <a:lnTo>
                    <a:pt x="373" y="291"/>
                  </a:lnTo>
                  <a:lnTo>
                    <a:pt x="355" y="259"/>
                  </a:lnTo>
                  <a:lnTo>
                    <a:pt x="337" y="227"/>
                  </a:lnTo>
                  <a:lnTo>
                    <a:pt x="318" y="195"/>
                  </a:lnTo>
                  <a:lnTo>
                    <a:pt x="299" y="164"/>
                  </a:lnTo>
                  <a:lnTo>
                    <a:pt x="280" y="135"/>
                  </a:lnTo>
                  <a:lnTo>
                    <a:pt x="262" y="108"/>
                  </a:lnTo>
                  <a:lnTo>
                    <a:pt x="246" y="84"/>
                  </a:lnTo>
                  <a:close/>
                  <a:moveTo>
                    <a:pt x="246" y="0"/>
                  </a:moveTo>
                  <a:lnTo>
                    <a:pt x="256" y="2"/>
                  </a:lnTo>
                  <a:lnTo>
                    <a:pt x="264" y="6"/>
                  </a:lnTo>
                  <a:lnTo>
                    <a:pt x="271" y="13"/>
                  </a:lnTo>
                  <a:lnTo>
                    <a:pt x="276" y="21"/>
                  </a:lnTo>
                  <a:lnTo>
                    <a:pt x="284" y="32"/>
                  </a:lnTo>
                  <a:lnTo>
                    <a:pt x="295" y="48"/>
                  </a:lnTo>
                  <a:lnTo>
                    <a:pt x="308" y="66"/>
                  </a:lnTo>
                  <a:lnTo>
                    <a:pt x="323" y="88"/>
                  </a:lnTo>
                  <a:lnTo>
                    <a:pt x="338" y="112"/>
                  </a:lnTo>
                  <a:lnTo>
                    <a:pt x="355" y="139"/>
                  </a:lnTo>
                  <a:lnTo>
                    <a:pt x="373" y="167"/>
                  </a:lnTo>
                  <a:lnTo>
                    <a:pt x="390" y="196"/>
                  </a:lnTo>
                  <a:lnTo>
                    <a:pt x="408" y="227"/>
                  </a:lnTo>
                  <a:lnTo>
                    <a:pt x="425" y="258"/>
                  </a:lnTo>
                  <a:lnTo>
                    <a:pt x="440" y="288"/>
                  </a:lnTo>
                  <a:lnTo>
                    <a:pt x="455" y="318"/>
                  </a:lnTo>
                  <a:lnTo>
                    <a:pt x="467" y="348"/>
                  </a:lnTo>
                  <a:lnTo>
                    <a:pt x="478" y="376"/>
                  </a:lnTo>
                  <a:lnTo>
                    <a:pt x="486" y="403"/>
                  </a:lnTo>
                  <a:lnTo>
                    <a:pt x="490" y="428"/>
                  </a:lnTo>
                  <a:lnTo>
                    <a:pt x="492" y="450"/>
                  </a:lnTo>
                  <a:lnTo>
                    <a:pt x="489" y="490"/>
                  </a:lnTo>
                  <a:lnTo>
                    <a:pt x="480" y="528"/>
                  </a:lnTo>
                  <a:lnTo>
                    <a:pt x="465" y="564"/>
                  </a:lnTo>
                  <a:lnTo>
                    <a:pt x="444" y="596"/>
                  </a:lnTo>
                  <a:lnTo>
                    <a:pt x="420" y="624"/>
                  </a:lnTo>
                  <a:lnTo>
                    <a:pt x="391" y="649"/>
                  </a:lnTo>
                  <a:lnTo>
                    <a:pt x="359" y="669"/>
                  </a:lnTo>
                  <a:lnTo>
                    <a:pt x="324" y="684"/>
                  </a:lnTo>
                  <a:lnTo>
                    <a:pt x="286" y="694"/>
                  </a:lnTo>
                  <a:lnTo>
                    <a:pt x="246" y="697"/>
                  </a:lnTo>
                  <a:lnTo>
                    <a:pt x="206" y="694"/>
                  </a:lnTo>
                  <a:lnTo>
                    <a:pt x="168" y="684"/>
                  </a:lnTo>
                  <a:lnTo>
                    <a:pt x="133" y="669"/>
                  </a:lnTo>
                  <a:lnTo>
                    <a:pt x="101" y="649"/>
                  </a:lnTo>
                  <a:lnTo>
                    <a:pt x="72" y="624"/>
                  </a:lnTo>
                  <a:lnTo>
                    <a:pt x="48" y="596"/>
                  </a:lnTo>
                  <a:lnTo>
                    <a:pt x="27" y="564"/>
                  </a:lnTo>
                  <a:lnTo>
                    <a:pt x="12" y="528"/>
                  </a:lnTo>
                  <a:lnTo>
                    <a:pt x="3" y="490"/>
                  </a:lnTo>
                  <a:lnTo>
                    <a:pt x="0" y="450"/>
                  </a:lnTo>
                  <a:lnTo>
                    <a:pt x="1" y="428"/>
                  </a:lnTo>
                  <a:lnTo>
                    <a:pt x="6" y="403"/>
                  </a:lnTo>
                  <a:lnTo>
                    <a:pt x="14" y="376"/>
                  </a:lnTo>
                  <a:lnTo>
                    <a:pt x="25" y="348"/>
                  </a:lnTo>
                  <a:lnTo>
                    <a:pt x="37" y="318"/>
                  </a:lnTo>
                  <a:lnTo>
                    <a:pt x="52" y="288"/>
                  </a:lnTo>
                  <a:lnTo>
                    <a:pt x="67" y="258"/>
                  </a:lnTo>
                  <a:lnTo>
                    <a:pt x="84" y="227"/>
                  </a:lnTo>
                  <a:lnTo>
                    <a:pt x="102" y="196"/>
                  </a:lnTo>
                  <a:lnTo>
                    <a:pt x="120" y="167"/>
                  </a:lnTo>
                  <a:lnTo>
                    <a:pt x="137" y="139"/>
                  </a:lnTo>
                  <a:lnTo>
                    <a:pt x="154" y="112"/>
                  </a:lnTo>
                  <a:lnTo>
                    <a:pt x="170" y="88"/>
                  </a:lnTo>
                  <a:lnTo>
                    <a:pt x="184" y="66"/>
                  </a:lnTo>
                  <a:lnTo>
                    <a:pt x="197" y="48"/>
                  </a:lnTo>
                  <a:lnTo>
                    <a:pt x="208" y="32"/>
                  </a:lnTo>
                  <a:lnTo>
                    <a:pt x="215" y="21"/>
                  </a:lnTo>
                  <a:lnTo>
                    <a:pt x="222" y="13"/>
                  </a:lnTo>
                  <a:lnTo>
                    <a:pt x="228" y="6"/>
                  </a:lnTo>
                  <a:lnTo>
                    <a:pt x="236" y="2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92"/>
            <p:cNvSpPr>
              <a:spLocks/>
            </p:cNvSpPr>
            <p:nvPr/>
          </p:nvSpPr>
          <p:spPr bwMode="auto">
            <a:xfrm>
              <a:off x="3614738" y="2182813"/>
              <a:ext cx="9525" cy="180975"/>
            </a:xfrm>
            <a:custGeom>
              <a:avLst/>
              <a:gdLst>
                <a:gd name="T0" fmla="*/ 30 w 61"/>
                <a:gd name="T1" fmla="*/ 0 h 1247"/>
                <a:gd name="T2" fmla="*/ 42 w 61"/>
                <a:gd name="T3" fmla="*/ 2 h 1247"/>
                <a:gd name="T4" fmla="*/ 52 w 61"/>
                <a:gd name="T5" fmla="*/ 10 h 1247"/>
                <a:gd name="T6" fmla="*/ 58 w 61"/>
                <a:gd name="T7" fmla="*/ 19 h 1247"/>
                <a:gd name="T8" fmla="*/ 61 w 61"/>
                <a:gd name="T9" fmla="*/ 30 h 1247"/>
                <a:gd name="T10" fmla="*/ 61 w 61"/>
                <a:gd name="T11" fmla="*/ 1217 h 1247"/>
                <a:gd name="T12" fmla="*/ 58 w 61"/>
                <a:gd name="T13" fmla="*/ 1228 h 1247"/>
                <a:gd name="T14" fmla="*/ 52 w 61"/>
                <a:gd name="T15" fmla="*/ 1238 h 1247"/>
                <a:gd name="T16" fmla="*/ 42 w 61"/>
                <a:gd name="T17" fmla="*/ 1245 h 1247"/>
                <a:gd name="T18" fmla="*/ 30 w 61"/>
                <a:gd name="T19" fmla="*/ 1247 h 1247"/>
                <a:gd name="T20" fmla="*/ 18 w 61"/>
                <a:gd name="T21" fmla="*/ 1245 h 1247"/>
                <a:gd name="T22" fmla="*/ 9 w 61"/>
                <a:gd name="T23" fmla="*/ 1238 h 1247"/>
                <a:gd name="T24" fmla="*/ 2 w 61"/>
                <a:gd name="T25" fmla="*/ 1228 h 1247"/>
                <a:gd name="T26" fmla="*/ 0 w 61"/>
                <a:gd name="T27" fmla="*/ 1217 h 1247"/>
                <a:gd name="T28" fmla="*/ 0 w 61"/>
                <a:gd name="T29" fmla="*/ 30 h 1247"/>
                <a:gd name="T30" fmla="*/ 2 w 61"/>
                <a:gd name="T31" fmla="*/ 19 h 1247"/>
                <a:gd name="T32" fmla="*/ 9 w 61"/>
                <a:gd name="T33" fmla="*/ 10 h 1247"/>
                <a:gd name="T34" fmla="*/ 18 w 61"/>
                <a:gd name="T35" fmla="*/ 2 h 1247"/>
                <a:gd name="T36" fmla="*/ 30 w 61"/>
                <a:gd name="T37" fmla="*/ 0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1247">
                  <a:moveTo>
                    <a:pt x="30" y="0"/>
                  </a:moveTo>
                  <a:lnTo>
                    <a:pt x="42" y="2"/>
                  </a:lnTo>
                  <a:lnTo>
                    <a:pt x="52" y="10"/>
                  </a:lnTo>
                  <a:lnTo>
                    <a:pt x="58" y="19"/>
                  </a:lnTo>
                  <a:lnTo>
                    <a:pt x="61" y="30"/>
                  </a:lnTo>
                  <a:lnTo>
                    <a:pt x="61" y="1217"/>
                  </a:lnTo>
                  <a:lnTo>
                    <a:pt x="58" y="1228"/>
                  </a:lnTo>
                  <a:lnTo>
                    <a:pt x="52" y="1238"/>
                  </a:lnTo>
                  <a:lnTo>
                    <a:pt x="42" y="1245"/>
                  </a:lnTo>
                  <a:lnTo>
                    <a:pt x="30" y="1247"/>
                  </a:lnTo>
                  <a:lnTo>
                    <a:pt x="18" y="1245"/>
                  </a:lnTo>
                  <a:lnTo>
                    <a:pt x="9" y="1238"/>
                  </a:lnTo>
                  <a:lnTo>
                    <a:pt x="2" y="1228"/>
                  </a:lnTo>
                  <a:lnTo>
                    <a:pt x="0" y="1217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2655220" y="1936920"/>
            <a:ext cx="323850" cy="514350"/>
            <a:chOff x="2560638" y="1936751"/>
            <a:chExt cx="323850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" name="Freeform 97"/>
            <p:cNvSpPr>
              <a:spLocks noEditPoints="1"/>
            </p:cNvSpPr>
            <p:nvPr/>
          </p:nvSpPr>
          <p:spPr bwMode="auto">
            <a:xfrm>
              <a:off x="2560638" y="1936751"/>
              <a:ext cx="323850" cy="514350"/>
            </a:xfrm>
            <a:custGeom>
              <a:avLst/>
              <a:gdLst>
                <a:gd name="T0" fmla="*/ 1616 w 2244"/>
                <a:gd name="T1" fmla="*/ 1319 h 3570"/>
                <a:gd name="T2" fmla="*/ 1300 w 2244"/>
                <a:gd name="T3" fmla="*/ 1584 h 3570"/>
                <a:gd name="T4" fmla="*/ 811 w 2244"/>
                <a:gd name="T5" fmla="*/ 1458 h 3570"/>
                <a:gd name="T6" fmla="*/ 723 w 2244"/>
                <a:gd name="T7" fmla="*/ 986 h 3570"/>
                <a:gd name="T8" fmla="*/ 650 w 2244"/>
                <a:gd name="T9" fmla="*/ 1120 h 3570"/>
                <a:gd name="T10" fmla="*/ 572 w 2244"/>
                <a:gd name="T11" fmla="*/ 1311 h 3570"/>
                <a:gd name="T12" fmla="*/ 340 w 2244"/>
                <a:gd name="T13" fmla="*/ 1097 h 3570"/>
                <a:gd name="T14" fmla="*/ 262 w 2244"/>
                <a:gd name="T15" fmla="*/ 1195 h 3570"/>
                <a:gd name="T16" fmla="*/ 367 w 2244"/>
                <a:gd name="T17" fmla="*/ 1359 h 3570"/>
                <a:gd name="T18" fmla="*/ 87 w 2244"/>
                <a:gd name="T19" fmla="*/ 1319 h 3570"/>
                <a:gd name="T20" fmla="*/ 288 w 2244"/>
                <a:gd name="T21" fmla="*/ 1486 h 3570"/>
                <a:gd name="T22" fmla="*/ 769 w 2244"/>
                <a:gd name="T23" fmla="*/ 1605 h 3570"/>
                <a:gd name="T24" fmla="*/ 531 w 2244"/>
                <a:gd name="T25" fmla="*/ 1841 h 3570"/>
                <a:gd name="T26" fmla="*/ 538 w 2244"/>
                <a:gd name="T27" fmla="*/ 2023 h 3570"/>
                <a:gd name="T28" fmla="*/ 899 w 2244"/>
                <a:gd name="T29" fmla="*/ 1731 h 3570"/>
                <a:gd name="T30" fmla="*/ 1264 w 2244"/>
                <a:gd name="T31" fmla="*/ 1752 h 3570"/>
                <a:gd name="T32" fmla="*/ 1098 w 2244"/>
                <a:gd name="T33" fmla="*/ 2247 h 3570"/>
                <a:gd name="T34" fmla="*/ 643 w 2244"/>
                <a:gd name="T35" fmla="*/ 2233 h 3570"/>
                <a:gd name="T36" fmla="*/ 524 w 2244"/>
                <a:gd name="T37" fmla="*/ 2280 h 3570"/>
                <a:gd name="T38" fmla="*/ 752 w 2244"/>
                <a:gd name="T39" fmla="*/ 2392 h 3570"/>
                <a:gd name="T40" fmla="*/ 798 w 2244"/>
                <a:gd name="T41" fmla="*/ 2533 h 3570"/>
                <a:gd name="T42" fmla="*/ 1131 w 2244"/>
                <a:gd name="T43" fmla="*/ 2406 h 3570"/>
                <a:gd name="T44" fmla="*/ 1096 w 2244"/>
                <a:gd name="T45" fmla="*/ 2698 h 3570"/>
                <a:gd name="T46" fmla="*/ 1106 w 2244"/>
                <a:gd name="T47" fmla="*/ 2860 h 3570"/>
                <a:gd name="T48" fmla="*/ 1286 w 2244"/>
                <a:gd name="T49" fmla="*/ 2455 h 3570"/>
                <a:gd name="T50" fmla="*/ 1350 w 2244"/>
                <a:gd name="T51" fmla="*/ 2051 h 3570"/>
                <a:gd name="T52" fmla="*/ 1478 w 2244"/>
                <a:gd name="T53" fmla="*/ 1630 h 3570"/>
                <a:gd name="T54" fmla="*/ 1672 w 2244"/>
                <a:gd name="T55" fmla="*/ 1444 h 3570"/>
                <a:gd name="T56" fmla="*/ 1773 w 2244"/>
                <a:gd name="T57" fmla="*/ 3468 h 3570"/>
                <a:gd name="T58" fmla="*/ 2171 w 2244"/>
                <a:gd name="T59" fmla="*/ 3398 h 3570"/>
                <a:gd name="T60" fmla="*/ 2064 w 2244"/>
                <a:gd name="T61" fmla="*/ 2291 h 3570"/>
                <a:gd name="T62" fmla="*/ 1741 w 2244"/>
                <a:gd name="T63" fmla="*/ 417 h 3570"/>
                <a:gd name="T64" fmla="*/ 1712 w 2244"/>
                <a:gd name="T65" fmla="*/ 235 h 3570"/>
                <a:gd name="T66" fmla="*/ 2071 w 2244"/>
                <a:gd name="T67" fmla="*/ 395 h 3570"/>
                <a:gd name="T68" fmla="*/ 2142 w 2244"/>
                <a:gd name="T69" fmla="*/ 122 h 3570"/>
                <a:gd name="T70" fmla="*/ 2148 w 2244"/>
                <a:gd name="T71" fmla="*/ 45 h 3570"/>
                <a:gd name="T72" fmla="*/ 2176 w 2244"/>
                <a:gd name="T73" fmla="*/ 3502 h 3570"/>
                <a:gd name="T74" fmla="*/ 1696 w 2244"/>
                <a:gd name="T75" fmla="*/ 3475 h 3570"/>
                <a:gd name="T76" fmla="*/ 1455 w 2244"/>
                <a:gd name="T77" fmla="*/ 1756 h 3570"/>
                <a:gd name="T78" fmla="*/ 1342 w 2244"/>
                <a:gd name="T79" fmla="*/ 2325 h 3570"/>
                <a:gd name="T80" fmla="*/ 1239 w 2244"/>
                <a:gd name="T81" fmla="*/ 2821 h 3570"/>
                <a:gd name="T82" fmla="*/ 972 w 2244"/>
                <a:gd name="T83" fmla="*/ 2838 h 3570"/>
                <a:gd name="T84" fmla="*/ 1092 w 2244"/>
                <a:gd name="T85" fmla="*/ 2536 h 3570"/>
                <a:gd name="T86" fmla="*/ 743 w 2244"/>
                <a:gd name="T87" fmla="*/ 2559 h 3570"/>
                <a:gd name="T88" fmla="*/ 506 w 2244"/>
                <a:gd name="T89" fmla="*/ 2366 h 3570"/>
                <a:gd name="T90" fmla="*/ 545 w 2244"/>
                <a:gd name="T91" fmla="*/ 2164 h 3570"/>
                <a:gd name="T92" fmla="*/ 877 w 2244"/>
                <a:gd name="T93" fmla="*/ 2221 h 3570"/>
                <a:gd name="T94" fmla="*/ 1205 w 2244"/>
                <a:gd name="T95" fmla="*/ 1836 h 3570"/>
                <a:gd name="T96" fmla="*/ 715 w 2244"/>
                <a:gd name="T97" fmla="*/ 1922 h 3570"/>
                <a:gd name="T98" fmla="*/ 438 w 2244"/>
                <a:gd name="T99" fmla="*/ 2070 h 3570"/>
                <a:gd name="T100" fmla="*/ 568 w 2244"/>
                <a:gd name="T101" fmla="*/ 1722 h 3570"/>
                <a:gd name="T102" fmla="*/ 241 w 2244"/>
                <a:gd name="T103" fmla="*/ 1543 h 3570"/>
                <a:gd name="T104" fmla="*/ 12 w 2244"/>
                <a:gd name="T105" fmla="*/ 1318 h 3570"/>
                <a:gd name="T106" fmla="*/ 257 w 2244"/>
                <a:gd name="T107" fmla="*/ 1279 h 3570"/>
                <a:gd name="T108" fmla="*/ 208 w 2244"/>
                <a:gd name="T109" fmla="*/ 1075 h 3570"/>
                <a:gd name="T110" fmla="*/ 416 w 2244"/>
                <a:gd name="T111" fmla="*/ 1085 h 3570"/>
                <a:gd name="T112" fmla="*/ 591 w 2244"/>
                <a:gd name="T113" fmla="*/ 1138 h 3570"/>
                <a:gd name="T114" fmla="*/ 677 w 2244"/>
                <a:gd name="T115" fmla="*/ 906 h 3570"/>
                <a:gd name="T116" fmla="*/ 886 w 2244"/>
                <a:gd name="T117" fmla="*/ 1310 h 3570"/>
                <a:gd name="T118" fmla="*/ 1279 w 2244"/>
                <a:gd name="T119" fmla="*/ 1526 h 3570"/>
                <a:gd name="T120" fmla="*/ 1605 w 2244"/>
                <a:gd name="T121" fmla="*/ 1237 h 3570"/>
                <a:gd name="T122" fmla="*/ 1810 w 2244"/>
                <a:gd name="T123" fmla="*/ 11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4" h="3570">
                  <a:moveTo>
                    <a:pt x="1712" y="392"/>
                  </a:moveTo>
                  <a:lnTo>
                    <a:pt x="1712" y="1193"/>
                  </a:lnTo>
                  <a:lnTo>
                    <a:pt x="1711" y="1201"/>
                  </a:lnTo>
                  <a:lnTo>
                    <a:pt x="1707" y="1210"/>
                  </a:lnTo>
                  <a:lnTo>
                    <a:pt x="1705" y="1212"/>
                  </a:lnTo>
                  <a:lnTo>
                    <a:pt x="1699" y="1219"/>
                  </a:lnTo>
                  <a:lnTo>
                    <a:pt x="1692" y="1229"/>
                  </a:lnTo>
                  <a:lnTo>
                    <a:pt x="1681" y="1242"/>
                  </a:lnTo>
                  <a:lnTo>
                    <a:pt x="1668" y="1258"/>
                  </a:lnTo>
                  <a:lnTo>
                    <a:pt x="1653" y="1276"/>
                  </a:lnTo>
                  <a:lnTo>
                    <a:pt x="1635" y="1297"/>
                  </a:lnTo>
                  <a:lnTo>
                    <a:pt x="1616" y="1319"/>
                  </a:lnTo>
                  <a:lnTo>
                    <a:pt x="1596" y="1342"/>
                  </a:lnTo>
                  <a:lnTo>
                    <a:pt x="1574" y="1364"/>
                  </a:lnTo>
                  <a:lnTo>
                    <a:pt x="1553" y="1388"/>
                  </a:lnTo>
                  <a:lnTo>
                    <a:pt x="1531" y="1412"/>
                  </a:lnTo>
                  <a:lnTo>
                    <a:pt x="1508" y="1435"/>
                  </a:lnTo>
                  <a:lnTo>
                    <a:pt x="1485" y="1458"/>
                  </a:lnTo>
                  <a:lnTo>
                    <a:pt x="1463" y="1478"/>
                  </a:lnTo>
                  <a:lnTo>
                    <a:pt x="1442" y="1497"/>
                  </a:lnTo>
                  <a:lnTo>
                    <a:pt x="1421" y="1514"/>
                  </a:lnTo>
                  <a:lnTo>
                    <a:pt x="1401" y="1528"/>
                  </a:lnTo>
                  <a:lnTo>
                    <a:pt x="1351" y="1560"/>
                  </a:lnTo>
                  <a:lnTo>
                    <a:pt x="1300" y="1584"/>
                  </a:lnTo>
                  <a:lnTo>
                    <a:pt x="1249" y="1601"/>
                  </a:lnTo>
                  <a:lnTo>
                    <a:pt x="1199" y="1612"/>
                  </a:lnTo>
                  <a:lnTo>
                    <a:pt x="1148" y="1615"/>
                  </a:lnTo>
                  <a:lnTo>
                    <a:pt x="1108" y="1613"/>
                  </a:lnTo>
                  <a:lnTo>
                    <a:pt x="1067" y="1606"/>
                  </a:lnTo>
                  <a:lnTo>
                    <a:pt x="1027" y="1595"/>
                  </a:lnTo>
                  <a:lnTo>
                    <a:pt x="987" y="1578"/>
                  </a:lnTo>
                  <a:lnTo>
                    <a:pt x="907" y="1538"/>
                  </a:lnTo>
                  <a:lnTo>
                    <a:pt x="825" y="1492"/>
                  </a:lnTo>
                  <a:lnTo>
                    <a:pt x="815" y="1483"/>
                  </a:lnTo>
                  <a:lnTo>
                    <a:pt x="811" y="1471"/>
                  </a:lnTo>
                  <a:lnTo>
                    <a:pt x="811" y="1458"/>
                  </a:lnTo>
                  <a:lnTo>
                    <a:pt x="818" y="1430"/>
                  </a:lnTo>
                  <a:lnTo>
                    <a:pt x="822" y="1399"/>
                  </a:lnTo>
                  <a:lnTo>
                    <a:pt x="824" y="1365"/>
                  </a:lnTo>
                  <a:lnTo>
                    <a:pt x="825" y="1329"/>
                  </a:lnTo>
                  <a:lnTo>
                    <a:pt x="823" y="1289"/>
                  </a:lnTo>
                  <a:lnTo>
                    <a:pt x="819" y="1247"/>
                  </a:lnTo>
                  <a:lnTo>
                    <a:pt x="810" y="1202"/>
                  </a:lnTo>
                  <a:lnTo>
                    <a:pt x="797" y="1156"/>
                  </a:lnTo>
                  <a:lnTo>
                    <a:pt x="781" y="1106"/>
                  </a:lnTo>
                  <a:lnTo>
                    <a:pt x="759" y="1055"/>
                  </a:lnTo>
                  <a:lnTo>
                    <a:pt x="733" y="1000"/>
                  </a:lnTo>
                  <a:lnTo>
                    <a:pt x="723" y="986"/>
                  </a:lnTo>
                  <a:lnTo>
                    <a:pt x="710" y="976"/>
                  </a:lnTo>
                  <a:lnTo>
                    <a:pt x="694" y="969"/>
                  </a:lnTo>
                  <a:lnTo>
                    <a:pt x="677" y="967"/>
                  </a:lnTo>
                  <a:lnTo>
                    <a:pt x="662" y="969"/>
                  </a:lnTo>
                  <a:lnTo>
                    <a:pt x="647" y="974"/>
                  </a:lnTo>
                  <a:lnTo>
                    <a:pt x="634" y="984"/>
                  </a:lnTo>
                  <a:lnTo>
                    <a:pt x="623" y="997"/>
                  </a:lnTo>
                  <a:lnTo>
                    <a:pt x="616" y="1012"/>
                  </a:lnTo>
                  <a:lnTo>
                    <a:pt x="614" y="1028"/>
                  </a:lnTo>
                  <a:lnTo>
                    <a:pt x="615" y="1044"/>
                  </a:lnTo>
                  <a:lnTo>
                    <a:pt x="621" y="1060"/>
                  </a:lnTo>
                  <a:lnTo>
                    <a:pt x="650" y="1120"/>
                  </a:lnTo>
                  <a:lnTo>
                    <a:pt x="673" y="1179"/>
                  </a:lnTo>
                  <a:lnTo>
                    <a:pt x="688" y="1237"/>
                  </a:lnTo>
                  <a:lnTo>
                    <a:pt x="697" y="1294"/>
                  </a:lnTo>
                  <a:lnTo>
                    <a:pt x="699" y="1349"/>
                  </a:lnTo>
                  <a:lnTo>
                    <a:pt x="697" y="1360"/>
                  </a:lnTo>
                  <a:lnTo>
                    <a:pt x="691" y="1369"/>
                  </a:lnTo>
                  <a:lnTo>
                    <a:pt x="682" y="1375"/>
                  </a:lnTo>
                  <a:lnTo>
                    <a:pt x="671" y="1379"/>
                  </a:lnTo>
                  <a:lnTo>
                    <a:pt x="660" y="1377"/>
                  </a:lnTo>
                  <a:lnTo>
                    <a:pt x="650" y="1373"/>
                  </a:lnTo>
                  <a:lnTo>
                    <a:pt x="610" y="1342"/>
                  </a:lnTo>
                  <a:lnTo>
                    <a:pt x="572" y="1311"/>
                  </a:lnTo>
                  <a:lnTo>
                    <a:pt x="536" y="1282"/>
                  </a:lnTo>
                  <a:lnTo>
                    <a:pt x="503" y="1254"/>
                  </a:lnTo>
                  <a:lnTo>
                    <a:pt x="474" y="1226"/>
                  </a:lnTo>
                  <a:lnTo>
                    <a:pt x="447" y="1201"/>
                  </a:lnTo>
                  <a:lnTo>
                    <a:pt x="423" y="1179"/>
                  </a:lnTo>
                  <a:lnTo>
                    <a:pt x="403" y="1159"/>
                  </a:lnTo>
                  <a:lnTo>
                    <a:pt x="386" y="1142"/>
                  </a:lnTo>
                  <a:lnTo>
                    <a:pt x="372" y="1127"/>
                  </a:lnTo>
                  <a:lnTo>
                    <a:pt x="362" y="1118"/>
                  </a:lnTo>
                  <a:lnTo>
                    <a:pt x="357" y="1111"/>
                  </a:lnTo>
                  <a:lnTo>
                    <a:pt x="354" y="1108"/>
                  </a:lnTo>
                  <a:lnTo>
                    <a:pt x="340" y="1097"/>
                  </a:lnTo>
                  <a:lnTo>
                    <a:pt x="324" y="1089"/>
                  </a:lnTo>
                  <a:lnTo>
                    <a:pt x="307" y="1087"/>
                  </a:lnTo>
                  <a:lnTo>
                    <a:pt x="291" y="1089"/>
                  </a:lnTo>
                  <a:lnTo>
                    <a:pt x="277" y="1095"/>
                  </a:lnTo>
                  <a:lnTo>
                    <a:pt x="265" y="1104"/>
                  </a:lnTo>
                  <a:lnTo>
                    <a:pt x="254" y="1116"/>
                  </a:lnTo>
                  <a:lnTo>
                    <a:pt x="247" y="1131"/>
                  </a:lnTo>
                  <a:lnTo>
                    <a:pt x="244" y="1147"/>
                  </a:lnTo>
                  <a:lnTo>
                    <a:pt x="245" y="1163"/>
                  </a:lnTo>
                  <a:lnTo>
                    <a:pt x="250" y="1179"/>
                  </a:lnTo>
                  <a:lnTo>
                    <a:pt x="260" y="1193"/>
                  </a:lnTo>
                  <a:lnTo>
                    <a:pt x="262" y="1195"/>
                  </a:lnTo>
                  <a:lnTo>
                    <a:pt x="269" y="1201"/>
                  </a:lnTo>
                  <a:lnTo>
                    <a:pt x="278" y="1212"/>
                  </a:lnTo>
                  <a:lnTo>
                    <a:pt x="291" y="1226"/>
                  </a:lnTo>
                  <a:lnTo>
                    <a:pt x="308" y="1243"/>
                  </a:lnTo>
                  <a:lnTo>
                    <a:pt x="327" y="1262"/>
                  </a:lnTo>
                  <a:lnTo>
                    <a:pt x="350" y="1285"/>
                  </a:lnTo>
                  <a:lnTo>
                    <a:pt x="376" y="1309"/>
                  </a:lnTo>
                  <a:lnTo>
                    <a:pt x="384" y="1319"/>
                  </a:lnTo>
                  <a:lnTo>
                    <a:pt x="386" y="1330"/>
                  </a:lnTo>
                  <a:lnTo>
                    <a:pt x="384" y="1342"/>
                  </a:lnTo>
                  <a:lnTo>
                    <a:pt x="377" y="1352"/>
                  </a:lnTo>
                  <a:lnTo>
                    <a:pt x="367" y="1359"/>
                  </a:lnTo>
                  <a:lnTo>
                    <a:pt x="357" y="1362"/>
                  </a:lnTo>
                  <a:lnTo>
                    <a:pt x="319" y="1361"/>
                  </a:lnTo>
                  <a:lnTo>
                    <a:pt x="283" y="1359"/>
                  </a:lnTo>
                  <a:lnTo>
                    <a:pt x="249" y="1352"/>
                  </a:lnTo>
                  <a:lnTo>
                    <a:pt x="217" y="1345"/>
                  </a:lnTo>
                  <a:lnTo>
                    <a:pt x="189" y="1335"/>
                  </a:lnTo>
                  <a:lnTo>
                    <a:pt x="165" y="1323"/>
                  </a:lnTo>
                  <a:lnTo>
                    <a:pt x="148" y="1314"/>
                  </a:lnTo>
                  <a:lnTo>
                    <a:pt x="133" y="1309"/>
                  </a:lnTo>
                  <a:lnTo>
                    <a:pt x="119" y="1307"/>
                  </a:lnTo>
                  <a:lnTo>
                    <a:pt x="102" y="1310"/>
                  </a:lnTo>
                  <a:lnTo>
                    <a:pt x="87" y="1319"/>
                  </a:lnTo>
                  <a:lnTo>
                    <a:pt x="74" y="1334"/>
                  </a:lnTo>
                  <a:lnTo>
                    <a:pt x="65" y="1348"/>
                  </a:lnTo>
                  <a:lnTo>
                    <a:pt x="61" y="1363"/>
                  </a:lnTo>
                  <a:lnTo>
                    <a:pt x="62" y="1381"/>
                  </a:lnTo>
                  <a:lnTo>
                    <a:pt x="66" y="1396"/>
                  </a:lnTo>
                  <a:lnTo>
                    <a:pt x="74" y="1410"/>
                  </a:lnTo>
                  <a:lnTo>
                    <a:pt x="86" y="1422"/>
                  </a:lnTo>
                  <a:lnTo>
                    <a:pt x="117" y="1442"/>
                  </a:lnTo>
                  <a:lnTo>
                    <a:pt x="154" y="1459"/>
                  </a:lnTo>
                  <a:lnTo>
                    <a:pt x="195" y="1472"/>
                  </a:lnTo>
                  <a:lnTo>
                    <a:pt x="239" y="1481"/>
                  </a:lnTo>
                  <a:lnTo>
                    <a:pt x="288" y="1486"/>
                  </a:lnTo>
                  <a:lnTo>
                    <a:pt x="340" y="1488"/>
                  </a:lnTo>
                  <a:lnTo>
                    <a:pt x="384" y="1487"/>
                  </a:lnTo>
                  <a:lnTo>
                    <a:pt x="424" y="1484"/>
                  </a:lnTo>
                  <a:lnTo>
                    <a:pt x="461" y="1480"/>
                  </a:lnTo>
                  <a:lnTo>
                    <a:pt x="495" y="1475"/>
                  </a:lnTo>
                  <a:lnTo>
                    <a:pt x="523" y="1470"/>
                  </a:lnTo>
                  <a:lnTo>
                    <a:pt x="545" y="1465"/>
                  </a:lnTo>
                  <a:lnTo>
                    <a:pt x="559" y="1465"/>
                  </a:lnTo>
                  <a:lnTo>
                    <a:pt x="571" y="1471"/>
                  </a:lnTo>
                  <a:lnTo>
                    <a:pt x="636" y="1519"/>
                  </a:lnTo>
                  <a:lnTo>
                    <a:pt x="702" y="1563"/>
                  </a:lnTo>
                  <a:lnTo>
                    <a:pt x="769" y="1605"/>
                  </a:lnTo>
                  <a:lnTo>
                    <a:pt x="776" y="1611"/>
                  </a:lnTo>
                  <a:lnTo>
                    <a:pt x="782" y="1621"/>
                  </a:lnTo>
                  <a:lnTo>
                    <a:pt x="783" y="1631"/>
                  </a:lnTo>
                  <a:lnTo>
                    <a:pt x="782" y="1641"/>
                  </a:lnTo>
                  <a:lnTo>
                    <a:pt x="776" y="1650"/>
                  </a:lnTo>
                  <a:lnTo>
                    <a:pt x="768" y="1657"/>
                  </a:lnTo>
                  <a:lnTo>
                    <a:pt x="732" y="1678"/>
                  </a:lnTo>
                  <a:lnTo>
                    <a:pt x="693" y="1705"/>
                  </a:lnTo>
                  <a:lnTo>
                    <a:pt x="652" y="1733"/>
                  </a:lnTo>
                  <a:lnTo>
                    <a:pt x="611" y="1765"/>
                  </a:lnTo>
                  <a:lnTo>
                    <a:pt x="570" y="1801"/>
                  </a:lnTo>
                  <a:lnTo>
                    <a:pt x="531" y="1841"/>
                  </a:lnTo>
                  <a:lnTo>
                    <a:pt x="493" y="1884"/>
                  </a:lnTo>
                  <a:lnTo>
                    <a:pt x="457" y="1932"/>
                  </a:lnTo>
                  <a:lnTo>
                    <a:pt x="449" y="1946"/>
                  </a:lnTo>
                  <a:lnTo>
                    <a:pt x="446" y="1962"/>
                  </a:lnTo>
                  <a:lnTo>
                    <a:pt x="447" y="1978"/>
                  </a:lnTo>
                  <a:lnTo>
                    <a:pt x="452" y="1995"/>
                  </a:lnTo>
                  <a:lnTo>
                    <a:pt x="461" y="2008"/>
                  </a:lnTo>
                  <a:lnTo>
                    <a:pt x="473" y="2020"/>
                  </a:lnTo>
                  <a:lnTo>
                    <a:pt x="490" y="2027"/>
                  </a:lnTo>
                  <a:lnTo>
                    <a:pt x="509" y="2031"/>
                  </a:lnTo>
                  <a:lnTo>
                    <a:pt x="524" y="2028"/>
                  </a:lnTo>
                  <a:lnTo>
                    <a:pt x="538" y="2023"/>
                  </a:lnTo>
                  <a:lnTo>
                    <a:pt x="550" y="2014"/>
                  </a:lnTo>
                  <a:lnTo>
                    <a:pt x="561" y="2003"/>
                  </a:lnTo>
                  <a:lnTo>
                    <a:pt x="590" y="1963"/>
                  </a:lnTo>
                  <a:lnTo>
                    <a:pt x="624" y="1926"/>
                  </a:lnTo>
                  <a:lnTo>
                    <a:pt x="658" y="1891"/>
                  </a:lnTo>
                  <a:lnTo>
                    <a:pt x="695" y="1860"/>
                  </a:lnTo>
                  <a:lnTo>
                    <a:pt x="731" y="1832"/>
                  </a:lnTo>
                  <a:lnTo>
                    <a:pt x="768" y="1806"/>
                  </a:lnTo>
                  <a:lnTo>
                    <a:pt x="803" y="1783"/>
                  </a:lnTo>
                  <a:lnTo>
                    <a:pt x="838" y="1763"/>
                  </a:lnTo>
                  <a:lnTo>
                    <a:pt x="870" y="1746"/>
                  </a:lnTo>
                  <a:lnTo>
                    <a:pt x="899" y="1731"/>
                  </a:lnTo>
                  <a:lnTo>
                    <a:pt x="925" y="1719"/>
                  </a:lnTo>
                  <a:lnTo>
                    <a:pt x="947" y="1709"/>
                  </a:lnTo>
                  <a:lnTo>
                    <a:pt x="959" y="1707"/>
                  </a:lnTo>
                  <a:lnTo>
                    <a:pt x="971" y="1708"/>
                  </a:lnTo>
                  <a:lnTo>
                    <a:pt x="1022" y="1725"/>
                  </a:lnTo>
                  <a:lnTo>
                    <a:pt x="1074" y="1736"/>
                  </a:lnTo>
                  <a:lnTo>
                    <a:pt x="1126" y="1741"/>
                  </a:lnTo>
                  <a:lnTo>
                    <a:pt x="1180" y="1741"/>
                  </a:lnTo>
                  <a:lnTo>
                    <a:pt x="1232" y="1735"/>
                  </a:lnTo>
                  <a:lnTo>
                    <a:pt x="1245" y="1735"/>
                  </a:lnTo>
                  <a:lnTo>
                    <a:pt x="1257" y="1741"/>
                  </a:lnTo>
                  <a:lnTo>
                    <a:pt x="1264" y="1752"/>
                  </a:lnTo>
                  <a:lnTo>
                    <a:pt x="1268" y="1764"/>
                  </a:lnTo>
                  <a:lnTo>
                    <a:pt x="1268" y="1796"/>
                  </a:lnTo>
                  <a:lnTo>
                    <a:pt x="1266" y="1832"/>
                  </a:lnTo>
                  <a:lnTo>
                    <a:pt x="1262" y="1871"/>
                  </a:lnTo>
                  <a:lnTo>
                    <a:pt x="1256" y="1913"/>
                  </a:lnTo>
                  <a:lnTo>
                    <a:pt x="1246" y="1958"/>
                  </a:lnTo>
                  <a:lnTo>
                    <a:pt x="1233" y="2004"/>
                  </a:lnTo>
                  <a:lnTo>
                    <a:pt x="1216" y="2052"/>
                  </a:lnTo>
                  <a:lnTo>
                    <a:pt x="1195" y="2100"/>
                  </a:lnTo>
                  <a:lnTo>
                    <a:pt x="1168" y="2149"/>
                  </a:lnTo>
                  <a:lnTo>
                    <a:pt x="1136" y="2198"/>
                  </a:lnTo>
                  <a:lnTo>
                    <a:pt x="1098" y="2247"/>
                  </a:lnTo>
                  <a:lnTo>
                    <a:pt x="1055" y="2293"/>
                  </a:lnTo>
                  <a:lnTo>
                    <a:pt x="1043" y="2300"/>
                  </a:lnTo>
                  <a:lnTo>
                    <a:pt x="1030" y="2302"/>
                  </a:lnTo>
                  <a:lnTo>
                    <a:pt x="972" y="2296"/>
                  </a:lnTo>
                  <a:lnTo>
                    <a:pt x="917" y="2289"/>
                  </a:lnTo>
                  <a:lnTo>
                    <a:pt x="864" y="2280"/>
                  </a:lnTo>
                  <a:lnTo>
                    <a:pt x="815" y="2272"/>
                  </a:lnTo>
                  <a:lnTo>
                    <a:pt x="770" y="2263"/>
                  </a:lnTo>
                  <a:lnTo>
                    <a:pt x="730" y="2254"/>
                  </a:lnTo>
                  <a:lnTo>
                    <a:pt x="695" y="2247"/>
                  </a:lnTo>
                  <a:lnTo>
                    <a:pt x="665" y="2239"/>
                  </a:lnTo>
                  <a:lnTo>
                    <a:pt x="643" y="2233"/>
                  </a:lnTo>
                  <a:lnTo>
                    <a:pt x="640" y="2232"/>
                  </a:lnTo>
                  <a:lnTo>
                    <a:pt x="618" y="2224"/>
                  </a:lnTo>
                  <a:lnTo>
                    <a:pt x="599" y="2220"/>
                  </a:lnTo>
                  <a:lnTo>
                    <a:pt x="584" y="2218"/>
                  </a:lnTo>
                  <a:lnTo>
                    <a:pt x="575" y="2218"/>
                  </a:lnTo>
                  <a:lnTo>
                    <a:pt x="568" y="2221"/>
                  </a:lnTo>
                  <a:lnTo>
                    <a:pt x="559" y="2225"/>
                  </a:lnTo>
                  <a:lnTo>
                    <a:pt x="549" y="2233"/>
                  </a:lnTo>
                  <a:lnTo>
                    <a:pt x="538" y="2242"/>
                  </a:lnTo>
                  <a:lnTo>
                    <a:pt x="529" y="2254"/>
                  </a:lnTo>
                  <a:lnTo>
                    <a:pt x="525" y="2267"/>
                  </a:lnTo>
                  <a:lnTo>
                    <a:pt x="524" y="2280"/>
                  </a:lnTo>
                  <a:lnTo>
                    <a:pt x="528" y="2295"/>
                  </a:lnTo>
                  <a:lnTo>
                    <a:pt x="536" y="2308"/>
                  </a:lnTo>
                  <a:lnTo>
                    <a:pt x="548" y="2321"/>
                  </a:lnTo>
                  <a:lnTo>
                    <a:pt x="556" y="2328"/>
                  </a:lnTo>
                  <a:lnTo>
                    <a:pt x="566" y="2336"/>
                  </a:lnTo>
                  <a:lnTo>
                    <a:pt x="579" y="2343"/>
                  </a:lnTo>
                  <a:lnTo>
                    <a:pt x="597" y="2351"/>
                  </a:lnTo>
                  <a:lnTo>
                    <a:pt x="618" y="2359"/>
                  </a:lnTo>
                  <a:lnTo>
                    <a:pt x="643" y="2366"/>
                  </a:lnTo>
                  <a:lnTo>
                    <a:pt x="673" y="2375"/>
                  </a:lnTo>
                  <a:lnTo>
                    <a:pt x="710" y="2384"/>
                  </a:lnTo>
                  <a:lnTo>
                    <a:pt x="752" y="2392"/>
                  </a:lnTo>
                  <a:lnTo>
                    <a:pt x="803" y="2400"/>
                  </a:lnTo>
                  <a:lnTo>
                    <a:pt x="814" y="2404"/>
                  </a:lnTo>
                  <a:lnTo>
                    <a:pt x="823" y="2413"/>
                  </a:lnTo>
                  <a:lnTo>
                    <a:pt x="827" y="2423"/>
                  </a:lnTo>
                  <a:lnTo>
                    <a:pt x="828" y="2435"/>
                  </a:lnTo>
                  <a:lnTo>
                    <a:pt x="824" y="2447"/>
                  </a:lnTo>
                  <a:lnTo>
                    <a:pt x="816" y="2455"/>
                  </a:lnTo>
                  <a:lnTo>
                    <a:pt x="805" y="2467"/>
                  </a:lnTo>
                  <a:lnTo>
                    <a:pt x="796" y="2483"/>
                  </a:lnTo>
                  <a:lnTo>
                    <a:pt x="793" y="2499"/>
                  </a:lnTo>
                  <a:lnTo>
                    <a:pt x="793" y="2516"/>
                  </a:lnTo>
                  <a:lnTo>
                    <a:pt x="798" y="2533"/>
                  </a:lnTo>
                  <a:lnTo>
                    <a:pt x="808" y="2548"/>
                  </a:lnTo>
                  <a:lnTo>
                    <a:pt x="821" y="2559"/>
                  </a:lnTo>
                  <a:lnTo>
                    <a:pt x="837" y="2566"/>
                  </a:lnTo>
                  <a:lnTo>
                    <a:pt x="855" y="2568"/>
                  </a:lnTo>
                  <a:lnTo>
                    <a:pt x="869" y="2567"/>
                  </a:lnTo>
                  <a:lnTo>
                    <a:pt x="882" y="2562"/>
                  </a:lnTo>
                  <a:lnTo>
                    <a:pt x="945" y="2530"/>
                  </a:lnTo>
                  <a:lnTo>
                    <a:pt x="1003" y="2495"/>
                  </a:lnTo>
                  <a:lnTo>
                    <a:pt x="1058" y="2455"/>
                  </a:lnTo>
                  <a:lnTo>
                    <a:pt x="1109" y="2414"/>
                  </a:lnTo>
                  <a:lnTo>
                    <a:pt x="1120" y="2409"/>
                  </a:lnTo>
                  <a:lnTo>
                    <a:pt x="1131" y="2406"/>
                  </a:lnTo>
                  <a:lnTo>
                    <a:pt x="1143" y="2410"/>
                  </a:lnTo>
                  <a:lnTo>
                    <a:pt x="1151" y="2416"/>
                  </a:lnTo>
                  <a:lnTo>
                    <a:pt x="1158" y="2426"/>
                  </a:lnTo>
                  <a:lnTo>
                    <a:pt x="1160" y="2438"/>
                  </a:lnTo>
                  <a:lnTo>
                    <a:pt x="1159" y="2468"/>
                  </a:lnTo>
                  <a:lnTo>
                    <a:pt x="1157" y="2501"/>
                  </a:lnTo>
                  <a:lnTo>
                    <a:pt x="1154" y="2535"/>
                  </a:lnTo>
                  <a:lnTo>
                    <a:pt x="1147" y="2568"/>
                  </a:lnTo>
                  <a:lnTo>
                    <a:pt x="1138" y="2602"/>
                  </a:lnTo>
                  <a:lnTo>
                    <a:pt x="1127" y="2636"/>
                  </a:lnTo>
                  <a:lnTo>
                    <a:pt x="1113" y="2667"/>
                  </a:lnTo>
                  <a:lnTo>
                    <a:pt x="1096" y="2698"/>
                  </a:lnTo>
                  <a:lnTo>
                    <a:pt x="1074" y="2726"/>
                  </a:lnTo>
                  <a:lnTo>
                    <a:pt x="1049" y="2751"/>
                  </a:lnTo>
                  <a:lnTo>
                    <a:pt x="1038" y="2763"/>
                  </a:lnTo>
                  <a:lnTo>
                    <a:pt x="1031" y="2777"/>
                  </a:lnTo>
                  <a:lnTo>
                    <a:pt x="1027" y="2793"/>
                  </a:lnTo>
                  <a:lnTo>
                    <a:pt x="1029" y="2811"/>
                  </a:lnTo>
                  <a:lnTo>
                    <a:pt x="1034" y="2826"/>
                  </a:lnTo>
                  <a:lnTo>
                    <a:pt x="1043" y="2840"/>
                  </a:lnTo>
                  <a:lnTo>
                    <a:pt x="1057" y="2852"/>
                  </a:lnTo>
                  <a:lnTo>
                    <a:pt x="1073" y="2859"/>
                  </a:lnTo>
                  <a:lnTo>
                    <a:pt x="1090" y="2862"/>
                  </a:lnTo>
                  <a:lnTo>
                    <a:pt x="1106" y="2860"/>
                  </a:lnTo>
                  <a:lnTo>
                    <a:pt x="1119" y="2854"/>
                  </a:lnTo>
                  <a:lnTo>
                    <a:pt x="1132" y="2847"/>
                  </a:lnTo>
                  <a:lnTo>
                    <a:pt x="1164" y="2814"/>
                  </a:lnTo>
                  <a:lnTo>
                    <a:pt x="1194" y="2779"/>
                  </a:lnTo>
                  <a:lnTo>
                    <a:pt x="1218" y="2741"/>
                  </a:lnTo>
                  <a:lnTo>
                    <a:pt x="1237" y="2702"/>
                  </a:lnTo>
                  <a:lnTo>
                    <a:pt x="1252" y="2662"/>
                  </a:lnTo>
                  <a:lnTo>
                    <a:pt x="1266" y="2621"/>
                  </a:lnTo>
                  <a:lnTo>
                    <a:pt x="1274" y="2578"/>
                  </a:lnTo>
                  <a:lnTo>
                    <a:pt x="1281" y="2537"/>
                  </a:lnTo>
                  <a:lnTo>
                    <a:pt x="1284" y="2496"/>
                  </a:lnTo>
                  <a:lnTo>
                    <a:pt x="1286" y="2455"/>
                  </a:lnTo>
                  <a:lnTo>
                    <a:pt x="1286" y="2417"/>
                  </a:lnTo>
                  <a:lnTo>
                    <a:pt x="1285" y="2380"/>
                  </a:lnTo>
                  <a:lnTo>
                    <a:pt x="1282" y="2347"/>
                  </a:lnTo>
                  <a:lnTo>
                    <a:pt x="1279" y="2315"/>
                  </a:lnTo>
                  <a:lnTo>
                    <a:pt x="1275" y="2288"/>
                  </a:lnTo>
                  <a:lnTo>
                    <a:pt x="1271" y="2264"/>
                  </a:lnTo>
                  <a:lnTo>
                    <a:pt x="1268" y="2245"/>
                  </a:lnTo>
                  <a:lnTo>
                    <a:pt x="1268" y="2233"/>
                  </a:lnTo>
                  <a:lnTo>
                    <a:pt x="1271" y="2223"/>
                  </a:lnTo>
                  <a:lnTo>
                    <a:pt x="1301" y="2167"/>
                  </a:lnTo>
                  <a:lnTo>
                    <a:pt x="1329" y="2111"/>
                  </a:lnTo>
                  <a:lnTo>
                    <a:pt x="1350" y="2051"/>
                  </a:lnTo>
                  <a:lnTo>
                    <a:pt x="1368" y="1990"/>
                  </a:lnTo>
                  <a:lnTo>
                    <a:pt x="1380" y="1933"/>
                  </a:lnTo>
                  <a:lnTo>
                    <a:pt x="1387" y="1878"/>
                  </a:lnTo>
                  <a:lnTo>
                    <a:pt x="1392" y="1827"/>
                  </a:lnTo>
                  <a:lnTo>
                    <a:pt x="1394" y="1781"/>
                  </a:lnTo>
                  <a:lnTo>
                    <a:pt x="1393" y="1738"/>
                  </a:lnTo>
                  <a:lnTo>
                    <a:pt x="1391" y="1702"/>
                  </a:lnTo>
                  <a:lnTo>
                    <a:pt x="1392" y="1690"/>
                  </a:lnTo>
                  <a:lnTo>
                    <a:pt x="1397" y="1681"/>
                  </a:lnTo>
                  <a:lnTo>
                    <a:pt x="1407" y="1673"/>
                  </a:lnTo>
                  <a:lnTo>
                    <a:pt x="1443" y="1652"/>
                  </a:lnTo>
                  <a:lnTo>
                    <a:pt x="1478" y="1630"/>
                  </a:lnTo>
                  <a:lnTo>
                    <a:pt x="1517" y="1601"/>
                  </a:lnTo>
                  <a:lnTo>
                    <a:pt x="1549" y="1574"/>
                  </a:lnTo>
                  <a:lnTo>
                    <a:pt x="1578" y="1548"/>
                  </a:lnTo>
                  <a:lnTo>
                    <a:pt x="1601" y="1525"/>
                  </a:lnTo>
                  <a:lnTo>
                    <a:pt x="1621" y="1503"/>
                  </a:lnTo>
                  <a:lnTo>
                    <a:pt x="1636" y="1485"/>
                  </a:lnTo>
                  <a:lnTo>
                    <a:pt x="1647" y="1470"/>
                  </a:lnTo>
                  <a:lnTo>
                    <a:pt x="1655" y="1458"/>
                  </a:lnTo>
                  <a:lnTo>
                    <a:pt x="1656" y="1457"/>
                  </a:lnTo>
                  <a:lnTo>
                    <a:pt x="1657" y="1456"/>
                  </a:lnTo>
                  <a:lnTo>
                    <a:pt x="1663" y="1449"/>
                  </a:lnTo>
                  <a:lnTo>
                    <a:pt x="1672" y="1444"/>
                  </a:lnTo>
                  <a:lnTo>
                    <a:pt x="1682" y="1443"/>
                  </a:lnTo>
                  <a:lnTo>
                    <a:pt x="1686" y="1443"/>
                  </a:lnTo>
                  <a:lnTo>
                    <a:pt x="1691" y="1444"/>
                  </a:lnTo>
                  <a:lnTo>
                    <a:pt x="1703" y="1450"/>
                  </a:lnTo>
                  <a:lnTo>
                    <a:pt x="1710" y="1461"/>
                  </a:lnTo>
                  <a:lnTo>
                    <a:pt x="1712" y="1473"/>
                  </a:lnTo>
                  <a:lnTo>
                    <a:pt x="1712" y="3338"/>
                  </a:lnTo>
                  <a:lnTo>
                    <a:pt x="1716" y="3368"/>
                  </a:lnTo>
                  <a:lnTo>
                    <a:pt x="1723" y="3398"/>
                  </a:lnTo>
                  <a:lnTo>
                    <a:pt x="1736" y="3424"/>
                  </a:lnTo>
                  <a:lnTo>
                    <a:pt x="1753" y="3448"/>
                  </a:lnTo>
                  <a:lnTo>
                    <a:pt x="1773" y="3468"/>
                  </a:lnTo>
                  <a:lnTo>
                    <a:pt x="1797" y="3486"/>
                  </a:lnTo>
                  <a:lnTo>
                    <a:pt x="1824" y="3498"/>
                  </a:lnTo>
                  <a:lnTo>
                    <a:pt x="1853" y="3506"/>
                  </a:lnTo>
                  <a:lnTo>
                    <a:pt x="1883" y="3508"/>
                  </a:lnTo>
                  <a:lnTo>
                    <a:pt x="2011" y="3508"/>
                  </a:lnTo>
                  <a:lnTo>
                    <a:pt x="2042" y="3506"/>
                  </a:lnTo>
                  <a:lnTo>
                    <a:pt x="2071" y="3498"/>
                  </a:lnTo>
                  <a:lnTo>
                    <a:pt x="2097" y="3486"/>
                  </a:lnTo>
                  <a:lnTo>
                    <a:pt x="2121" y="3468"/>
                  </a:lnTo>
                  <a:lnTo>
                    <a:pt x="2142" y="3448"/>
                  </a:lnTo>
                  <a:lnTo>
                    <a:pt x="2159" y="3424"/>
                  </a:lnTo>
                  <a:lnTo>
                    <a:pt x="2171" y="3398"/>
                  </a:lnTo>
                  <a:lnTo>
                    <a:pt x="2180" y="3368"/>
                  </a:lnTo>
                  <a:lnTo>
                    <a:pt x="2182" y="3338"/>
                  </a:lnTo>
                  <a:lnTo>
                    <a:pt x="2182" y="3338"/>
                  </a:lnTo>
                  <a:lnTo>
                    <a:pt x="2182" y="392"/>
                  </a:lnTo>
                  <a:lnTo>
                    <a:pt x="2159" y="414"/>
                  </a:lnTo>
                  <a:lnTo>
                    <a:pt x="2132" y="433"/>
                  </a:lnTo>
                  <a:lnTo>
                    <a:pt x="2104" y="448"/>
                  </a:lnTo>
                  <a:lnTo>
                    <a:pt x="2072" y="459"/>
                  </a:lnTo>
                  <a:lnTo>
                    <a:pt x="2072" y="460"/>
                  </a:lnTo>
                  <a:lnTo>
                    <a:pt x="2072" y="2270"/>
                  </a:lnTo>
                  <a:lnTo>
                    <a:pt x="2070" y="2282"/>
                  </a:lnTo>
                  <a:lnTo>
                    <a:pt x="2064" y="2291"/>
                  </a:lnTo>
                  <a:lnTo>
                    <a:pt x="2054" y="2298"/>
                  </a:lnTo>
                  <a:lnTo>
                    <a:pt x="2042" y="2301"/>
                  </a:lnTo>
                  <a:lnTo>
                    <a:pt x="2030" y="2298"/>
                  </a:lnTo>
                  <a:lnTo>
                    <a:pt x="2020" y="2291"/>
                  </a:lnTo>
                  <a:lnTo>
                    <a:pt x="2014" y="2282"/>
                  </a:lnTo>
                  <a:lnTo>
                    <a:pt x="2011" y="2270"/>
                  </a:lnTo>
                  <a:lnTo>
                    <a:pt x="2011" y="467"/>
                  </a:lnTo>
                  <a:lnTo>
                    <a:pt x="1883" y="467"/>
                  </a:lnTo>
                  <a:lnTo>
                    <a:pt x="1844" y="464"/>
                  </a:lnTo>
                  <a:lnTo>
                    <a:pt x="1806" y="454"/>
                  </a:lnTo>
                  <a:lnTo>
                    <a:pt x="1771" y="439"/>
                  </a:lnTo>
                  <a:lnTo>
                    <a:pt x="1741" y="417"/>
                  </a:lnTo>
                  <a:lnTo>
                    <a:pt x="1712" y="392"/>
                  </a:lnTo>
                  <a:close/>
                  <a:moveTo>
                    <a:pt x="1883" y="61"/>
                  </a:moveTo>
                  <a:lnTo>
                    <a:pt x="1853" y="64"/>
                  </a:lnTo>
                  <a:lnTo>
                    <a:pt x="1824" y="72"/>
                  </a:lnTo>
                  <a:lnTo>
                    <a:pt x="1797" y="84"/>
                  </a:lnTo>
                  <a:lnTo>
                    <a:pt x="1773" y="102"/>
                  </a:lnTo>
                  <a:lnTo>
                    <a:pt x="1753" y="122"/>
                  </a:lnTo>
                  <a:lnTo>
                    <a:pt x="1736" y="146"/>
                  </a:lnTo>
                  <a:lnTo>
                    <a:pt x="1723" y="172"/>
                  </a:lnTo>
                  <a:lnTo>
                    <a:pt x="1716" y="202"/>
                  </a:lnTo>
                  <a:lnTo>
                    <a:pt x="1712" y="232"/>
                  </a:lnTo>
                  <a:lnTo>
                    <a:pt x="1712" y="235"/>
                  </a:lnTo>
                  <a:lnTo>
                    <a:pt x="1716" y="266"/>
                  </a:lnTo>
                  <a:lnTo>
                    <a:pt x="1723" y="294"/>
                  </a:lnTo>
                  <a:lnTo>
                    <a:pt x="1736" y="321"/>
                  </a:lnTo>
                  <a:lnTo>
                    <a:pt x="1753" y="345"/>
                  </a:lnTo>
                  <a:lnTo>
                    <a:pt x="1773" y="366"/>
                  </a:lnTo>
                  <a:lnTo>
                    <a:pt x="1797" y="382"/>
                  </a:lnTo>
                  <a:lnTo>
                    <a:pt x="1824" y="395"/>
                  </a:lnTo>
                  <a:lnTo>
                    <a:pt x="1853" y="403"/>
                  </a:lnTo>
                  <a:lnTo>
                    <a:pt x="1883" y="406"/>
                  </a:lnTo>
                  <a:lnTo>
                    <a:pt x="2011" y="406"/>
                  </a:lnTo>
                  <a:lnTo>
                    <a:pt x="2042" y="403"/>
                  </a:lnTo>
                  <a:lnTo>
                    <a:pt x="2071" y="395"/>
                  </a:lnTo>
                  <a:lnTo>
                    <a:pt x="2097" y="382"/>
                  </a:lnTo>
                  <a:lnTo>
                    <a:pt x="2121" y="366"/>
                  </a:lnTo>
                  <a:lnTo>
                    <a:pt x="2142" y="345"/>
                  </a:lnTo>
                  <a:lnTo>
                    <a:pt x="2159" y="321"/>
                  </a:lnTo>
                  <a:lnTo>
                    <a:pt x="2171" y="294"/>
                  </a:lnTo>
                  <a:lnTo>
                    <a:pt x="2180" y="266"/>
                  </a:lnTo>
                  <a:lnTo>
                    <a:pt x="2182" y="235"/>
                  </a:lnTo>
                  <a:lnTo>
                    <a:pt x="2182" y="232"/>
                  </a:lnTo>
                  <a:lnTo>
                    <a:pt x="2180" y="202"/>
                  </a:lnTo>
                  <a:lnTo>
                    <a:pt x="2171" y="172"/>
                  </a:lnTo>
                  <a:lnTo>
                    <a:pt x="2159" y="146"/>
                  </a:lnTo>
                  <a:lnTo>
                    <a:pt x="2142" y="122"/>
                  </a:lnTo>
                  <a:lnTo>
                    <a:pt x="2121" y="102"/>
                  </a:lnTo>
                  <a:lnTo>
                    <a:pt x="2097" y="84"/>
                  </a:lnTo>
                  <a:lnTo>
                    <a:pt x="2071" y="72"/>
                  </a:lnTo>
                  <a:lnTo>
                    <a:pt x="2042" y="64"/>
                  </a:lnTo>
                  <a:lnTo>
                    <a:pt x="2011" y="61"/>
                  </a:lnTo>
                  <a:lnTo>
                    <a:pt x="1883" y="61"/>
                  </a:lnTo>
                  <a:close/>
                  <a:moveTo>
                    <a:pt x="1883" y="0"/>
                  </a:moveTo>
                  <a:lnTo>
                    <a:pt x="2011" y="0"/>
                  </a:lnTo>
                  <a:lnTo>
                    <a:pt x="2049" y="3"/>
                  </a:lnTo>
                  <a:lnTo>
                    <a:pt x="2085" y="11"/>
                  </a:lnTo>
                  <a:lnTo>
                    <a:pt x="2118" y="26"/>
                  </a:lnTo>
                  <a:lnTo>
                    <a:pt x="2148" y="45"/>
                  </a:lnTo>
                  <a:lnTo>
                    <a:pt x="2176" y="68"/>
                  </a:lnTo>
                  <a:lnTo>
                    <a:pt x="2198" y="95"/>
                  </a:lnTo>
                  <a:lnTo>
                    <a:pt x="2218" y="126"/>
                  </a:lnTo>
                  <a:lnTo>
                    <a:pt x="2232" y="158"/>
                  </a:lnTo>
                  <a:lnTo>
                    <a:pt x="2241" y="194"/>
                  </a:lnTo>
                  <a:lnTo>
                    <a:pt x="2244" y="232"/>
                  </a:lnTo>
                  <a:lnTo>
                    <a:pt x="2244" y="3338"/>
                  </a:lnTo>
                  <a:lnTo>
                    <a:pt x="2241" y="3376"/>
                  </a:lnTo>
                  <a:lnTo>
                    <a:pt x="2232" y="3412"/>
                  </a:lnTo>
                  <a:lnTo>
                    <a:pt x="2218" y="3444"/>
                  </a:lnTo>
                  <a:lnTo>
                    <a:pt x="2198" y="3475"/>
                  </a:lnTo>
                  <a:lnTo>
                    <a:pt x="2176" y="3502"/>
                  </a:lnTo>
                  <a:lnTo>
                    <a:pt x="2148" y="3525"/>
                  </a:lnTo>
                  <a:lnTo>
                    <a:pt x="2118" y="3544"/>
                  </a:lnTo>
                  <a:lnTo>
                    <a:pt x="2085" y="3558"/>
                  </a:lnTo>
                  <a:lnTo>
                    <a:pt x="2049" y="3567"/>
                  </a:lnTo>
                  <a:lnTo>
                    <a:pt x="2011" y="3570"/>
                  </a:lnTo>
                  <a:lnTo>
                    <a:pt x="1883" y="3570"/>
                  </a:lnTo>
                  <a:lnTo>
                    <a:pt x="1846" y="3567"/>
                  </a:lnTo>
                  <a:lnTo>
                    <a:pt x="1810" y="3558"/>
                  </a:lnTo>
                  <a:lnTo>
                    <a:pt x="1777" y="3544"/>
                  </a:lnTo>
                  <a:lnTo>
                    <a:pt x="1746" y="3525"/>
                  </a:lnTo>
                  <a:lnTo>
                    <a:pt x="1719" y="3502"/>
                  </a:lnTo>
                  <a:lnTo>
                    <a:pt x="1696" y="3475"/>
                  </a:lnTo>
                  <a:lnTo>
                    <a:pt x="1678" y="3444"/>
                  </a:lnTo>
                  <a:lnTo>
                    <a:pt x="1663" y="3412"/>
                  </a:lnTo>
                  <a:lnTo>
                    <a:pt x="1655" y="3376"/>
                  </a:lnTo>
                  <a:lnTo>
                    <a:pt x="1651" y="3338"/>
                  </a:lnTo>
                  <a:lnTo>
                    <a:pt x="1651" y="1561"/>
                  </a:lnTo>
                  <a:lnTo>
                    <a:pt x="1625" y="1588"/>
                  </a:lnTo>
                  <a:lnTo>
                    <a:pt x="1594" y="1616"/>
                  </a:lnTo>
                  <a:lnTo>
                    <a:pt x="1556" y="1648"/>
                  </a:lnTo>
                  <a:lnTo>
                    <a:pt x="1513" y="1680"/>
                  </a:lnTo>
                  <a:lnTo>
                    <a:pt x="1483" y="1699"/>
                  </a:lnTo>
                  <a:lnTo>
                    <a:pt x="1454" y="1718"/>
                  </a:lnTo>
                  <a:lnTo>
                    <a:pt x="1455" y="1756"/>
                  </a:lnTo>
                  <a:lnTo>
                    <a:pt x="1455" y="1798"/>
                  </a:lnTo>
                  <a:lnTo>
                    <a:pt x="1453" y="1845"/>
                  </a:lnTo>
                  <a:lnTo>
                    <a:pt x="1447" y="1896"/>
                  </a:lnTo>
                  <a:lnTo>
                    <a:pt x="1439" y="1949"/>
                  </a:lnTo>
                  <a:lnTo>
                    <a:pt x="1428" y="2006"/>
                  </a:lnTo>
                  <a:lnTo>
                    <a:pt x="1409" y="2067"/>
                  </a:lnTo>
                  <a:lnTo>
                    <a:pt x="1387" y="2128"/>
                  </a:lnTo>
                  <a:lnTo>
                    <a:pt x="1360" y="2188"/>
                  </a:lnTo>
                  <a:lnTo>
                    <a:pt x="1330" y="2245"/>
                  </a:lnTo>
                  <a:lnTo>
                    <a:pt x="1334" y="2267"/>
                  </a:lnTo>
                  <a:lnTo>
                    <a:pt x="1338" y="2295"/>
                  </a:lnTo>
                  <a:lnTo>
                    <a:pt x="1342" y="2325"/>
                  </a:lnTo>
                  <a:lnTo>
                    <a:pt x="1345" y="2360"/>
                  </a:lnTo>
                  <a:lnTo>
                    <a:pt x="1347" y="2397"/>
                  </a:lnTo>
                  <a:lnTo>
                    <a:pt x="1348" y="2436"/>
                  </a:lnTo>
                  <a:lnTo>
                    <a:pt x="1347" y="2477"/>
                  </a:lnTo>
                  <a:lnTo>
                    <a:pt x="1344" y="2520"/>
                  </a:lnTo>
                  <a:lnTo>
                    <a:pt x="1338" y="2564"/>
                  </a:lnTo>
                  <a:lnTo>
                    <a:pt x="1331" y="2608"/>
                  </a:lnTo>
                  <a:lnTo>
                    <a:pt x="1320" y="2652"/>
                  </a:lnTo>
                  <a:lnTo>
                    <a:pt x="1306" y="2696"/>
                  </a:lnTo>
                  <a:lnTo>
                    <a:pt x="1287" y="2739"/>
                  </a:lnTo>
                  <a:lnTo>
                    <a:pt x="1266" y="2780"/>
                  </a:lnTo>
                  <a:lnTo>
                    <a:pt x="1239" y="2821"/>
                  </a:lnTo>
                  <a:lnTo>
                    <a:pt x="1208" y="2857"/>
                  </a:lnTo>
                  <a:lnTo>
                    <a:pt x="1172" y="2892"/>
                  </a:lnTo>
                  <a:lnTo>
                    <a:pt x="1154" y="2905"/>
                  </a:lnTo>
                  <a:lnTo>
                    <a:pt x="1134" y="2915"/>
                  </a:lnTo>
                  <a:lnTo>
                    <a:pt x="1112" y="2920"/>
                  </a:lnTo>
                  <a:lnTo>
                    <a:pt x="1090" y="2923"/>
                  </a:lnTo>
                  <a:lnTo>
                    <a:pt x="1063" y="2920"/>
                  </a:lnTo>
                  <a:lnTo>
                    <a:pt x="1038" y="2912"/>
                  </a:lnTo>
                  <a:lnTo>
                    <a:pt x="1015" y="2898"/>
                  </a:lnTo>
                  <a:lnTo>
                    <a:pt x="996" y="2879"/>
                  </a:lnTo>
                  <a:lnTo>
                    <a:pt x="982" y="2860"/>
                  </a:lnTo>
                  <a:lnTo>
                    <a:pt x="972" y="2838"/>
                  </a:lnTo>
                  <a:lnTo>
                    <a:pt x="967" y="2814"/>
                  </a:lnTo>
                  <a:lnTo>
                    <a:pt x="967" y="2789"/>
                  </a:lnTo>
                  <a:lnTo>
                    <a:pt x="971" y="2765"/>
                  </a:lnTo>
                  <a:lnTo>
                    <a:pt x="980" y="2742"/>
                  </a:lnTo>
                  <a:lnTo>
                    <a:pt x="993" y="2722"/>
                  </a:lnTo>
                  <a:lnTo>
                    <a:pt x="1009" y="2704"/>
                  </a:lnTo>
                  <a:lnTo>
                    <a:pt x="1032" y="2681"/>
                  </a:lnTo>
                  <a:lnTo>
                    <a:pt x="1049" y="2656"/>
                  </a:lnTo>
                  <a:lnTo>
                    <a:pt x="1064" y="2628"/>
                  </a:lnTo>
                  <a:lnTo>
                    <a:pt x="1075" y="2599"/>
                  </a:lnTo>
                  <a:lnTo>
                    <a:pt x="1085" y="2567"/>
                  </a:lnTo>
                  <a:lnTo>
                    <a:pt x="1092" y="2536"/>
                  </a:lnTo>
                  <a:lnTo>
                    <a:pt x="1096" y="2504"/>
                  </a:lnTo>
                  <a:lnTo>
                    <a:pt x="1037" y="2546"/>
                  </a:lnTo>
                  <a:lnTo>
                    <a:pt x="975" y="2584"/>
                  </a:lnTo>
                  <a:lnTo>
                    <a:pt x="909" y="2617"/>
                  </a:lnTo>
                  <a:lnTo>
                    <a:pt x="883" y="2627"/>
                  </a:lnTo>
                  <a:lnTo>
                    <a:pt x="855" y="2629"/>
                  </a:lnTo>
                  <a:lnTo>
                    <a:pt x="832" y="2627"/>
                  </a:lnTo>
                  <a:lnTo>
                    <a:pt x="809" y="2621"/>
                  </a:lnTo>
                  <a:lnTo>
                    <a:pt x="788" y="2611"/>
                  </a:lnTo>
                  <a:lnTo>
                    <a:pt x="771" y="2597"/>
                  </a:lnTo>
                  <a:lnTo>
                    <a:pt x="755" y="2579"/>
                  </a:lnTo>
                  <a:lnTo>
                    <a:pt x="743" y="2559"/>
                  </a:lnTo>
                  <a:lnTo>
                    <a:pt x="734" y="2533"/>
                  </a:lnTo>
                  <a:lnTo>
                    <a:pt x="731" y="2505"/>
                  </a:lnTo>
                  <a:lnTo>
                    <a:pt x="734" y="2478"/>
                  </a:lnTo>
                  <a:lnTo>
                    <a:pt x="743" y="2452"/>
                  </a:lnTo>
                  <a:lnTo>
                    <a:pt x="691" y="2442"/>
                  </a:lnTo>
                  <a:lnTo>
                    <a:pt x="649" y="2433"/>
                  </a:lnTo>
                  <a:lnTo>
                    <a:pt x="612" y="2422"/>
                  </a:lnTo>
                  <a:lnTo>
                    <a:pt x="583" y="2411"/>
                  </a:lnTo>
                  <a:lnTo>
                    <a:pt x="558" y="2400"/>
                  </a:lnTo>
                  <a:lnTo>
                    <a:pt x="537" y="2389"/>
                  </a:lnTo>
                  <a:lnTo>
                    <a:pt x="520" y="2378"/>
                  </a:lnTo>
                  <a:lnTo>
                    <a:pt x="506" y="2366"/>
                  </a:lnTo>
                  <a:lnTo>
                    <a:pt x="489" y="2348"/>
                  </a:lnTo>
                  <a:lnTo>
                    <a:pt x="477" y="2329"/>
                  </a:lnTo>
                  <a:lnTo>
                    <a:pt x="469" y="2309"/>
                  </a:lnTo>
                  <a:lnTo>
                    <a:pt x="463" y="2287"/>
                  </a:lnTo>
                  <a:lnTo>
                    <a:pt x="463" y="2264"/>
                  </a:lnTo>
                  <a:lnTo>
                    <a:pt x="469" y="2241"/>
                  </a:lnTo>
                  <a:lnTo>
                    <a:pt x="478" y="2221"/>
                  </a:lnTo>
                  <a:lnTo>
                    <a:pt x="494" y="2201"/>
                  </a:lnTo>
                  <a:lnTo>
                    <a:pt x="503" y="2190"/>
                  </a:lnTo>
                  <a:lnTo>
                    <a:pt x="515" y="2180"/>
                  </a:lnTo>
                  <a:lnTo>
                    <a:pt x="529" y="2172"/>
                  </a:lnTo>
                  <a:lnTo>
                    <a:pt x="545" y="2164"/>
                  </a:lnTo>
                  <a:lnTo>
                    <a:pt x="563" y="2159"/>
                  </a:lnTo>
                  <a:lnTo>
                    <a:pt x="584" y="2157"/>
                  </a:lnTo>
                  <a:lnTo>
                    <a:pt x="607" y="2159"/>
                  </a:lnTo>
                  <a:lnTo>
                    <a:pt x="632" y="2164"/>
                  </a:lnTo>
                  <a:lnTo>
                    <a:pt x="661" y="2174"/>
                  </a:lnTo>
                  <a:lnTo>
                    <a:pt x="677" y="2178"/>
                  </a:lnTo>
                  <a:lnTo>
                    <a:pt x="699" y="2185"/>
                  </a:lnTo>
                  <a:lnTo>
                    <a:pt x="726" y="2191"/>
                  </a:lnTo>
                  <a:lnTo>
                    <a:pt x="758" y="2198"/>
                  </a:lnTo>
                  <a:lnTo>
                    <a:pt x="795" y="2205"/>
                  </a:lnTo>
                  <a:lnTo>
                    <a:pt x="834" y="2213"/>
                  </a:lnTo>
                  <a:lnTo>
                    <a:pt x="877" y="2221"/>
                  </a:lnTo>
                  <a:lnTo>
                    <a:pt x="923" y="2227"/>
                  </a:lnTo>
                  <a:lnTo>
                    <a:pt x="971" y="2234"/>
                  </a:lnTo>
                  <a:lnTo>
                    <a:pt x="1022" y="2239"/>
                  </a:lnTo>
                  <a:lnTo>
                    <a:pt x="1062" y="2194"/>
                  </a:lnTo>
                  <a:lnTo>
                    <a:pt x="1097" y="2147"/>
                  </a:lnTo>
                  <a:lnTo>
                    <a:pt x="1126" y="2100"/>
                  </a:lnTo>
                  <a:lnTo>
                    <a:pt x="1149" y="2052"/>
                  </a:lnTo>
                  <a:lnTo>
                    <a:pt x="1168" y="2006"/>
                  </a:lnTo>
                  <a:lnTo>
                    <a:pt x="1182" y="1960"/>
                  </a:lnTo>
                  <a:lnTo>
                    <a:pt x="1193" y="1916"/>
                  </a:lnTo>
                  <a:lnTo>
                    <a:pt x="1200" y="1874"/>
                  </a:lnTo>
                  <a:lnTo>
                    <a:pt x="1205" y="1836"/>
                  </a:lnTo>
                  <a:lnTo>
                    <a:pt x="1207" y="1800"/>
                  </a:lnTo>
                  <a:lnTo>
                    <a:pt x="1149" y="1803"/>
                  </a:lnTo>
                  <a:lnTo>
                    <a:pt x="1085" y="1800"/>
                  </a:lnTo>
                  <a:lnTo>
                    <a:pt x="1022" y="1788"/>
                  </a:lnTo>
                  <a:lnTo>
                    <a:pt x="960" y="1770"/>
                  </a:lnTo>
                  <a:lnTo>
                    <a:pt x="934" y="1782"/>
                  </a:lnTo>
                  <a:lnTo>
                    <a:pt x="903" y="1797"/>
                  </a:lnTo>
                  <a:lnTo>
                    <a:pt x="869" y="1815"/>
                  </a:lnTo>
                  <a:lnTo>
                    <a:pt x="832" y="1837"/>
                  </a:lnTo>
                  <a:lnTo>
                    <a:pt x="794" y="1862"/>
                  </a:lnTo>
                  <a:lnTo>
                    <a:pt x="755" y="1890"/>
                  </a:lnTo>
                  <a:lnTo>
                    <a:pt x="715" y="1922"/>
                  </a:lnTo>
                  <a:lnTo>
                    <a:pt x="678" y="1958"/>
                  </a:lnTo>
                  <a:lnTo>
                    <a:pt x="644" y="1996"/>
                  </a:lnTo>
                  <a:lnTo>
                    <a:pt x="611" y="2038"/>
                  </a:lnTo>
                  <a:lnTo>
                    <a:pt x="596" y="2057"/>
                  </a:lnTo>
                  <a:lnTo>
                    <a:pt x="577" y="2071"/>
                  </a:lnTo>
                  <a:lnTo>
                    <a:pt x="556" y="2083"/>
                  </a:lnTo>
                  <a:lnTo>
                    <a:pt x="533" y="2089"/>
                  </a:lnTo>
                  <a:lnTo>
                    <a:pt x="509" y="2091"/>
                  </a:lnTo>
                  <a:lnTo>
                    <a:pt x="509" y="2091"/>
                  </a:lnTo>
                  <a:lnTo>
                    <a:pt x="484" y="2089"/>
                  </a:lnTo>
                  <a:lnTo>
                    <a:pt x="460" y="2082"/>
                  </a:lnTo>
                  <a:lnTo>
                    <a:pt x="438" y="2070"/>
                  </a:lnTo>
                  <a:lnTo>
                    <a:pt x="420" y="2053"/>
                  </a:lnTo>
                  <a:lnTo>
                    <a:pt x="404" y="2035"/>
                  </a:lnTo>
                  <a:lnTo>
                    <a:pt x="394" y="2013"/>
                  </a:lnTo>
                  <a:lnTo>
                    <a:pt x="386" y="1990"/>
                  </a:lnTo>
                  <a:lnTo>
                    <a:pt x="384" y="1965"/>
                  </a:lnTo>
                  <a:lnTo>
                    <a:pt x="387" y="1941"/>
                  </a:lnTo>
                  <a:lnTo>
                    <a:pt x="395" y="1919"/>
                  </a:lnTo>
                  <a:lnTo>
                    <a:pt x="407" y="1897"/>
                  </a:lnTo>
                  <a:lnTo>
                    <a:pt x="444" y="1847"/>
                  </a:lnTo>
                  <a:lnTo>
                    <a:pt x="483" y="1801"/>
                  </a:lnTo>
                  <a:lnTo>
                    <a:pt x="525" y="1760"/>
                  </a:lnTo>
                  <a:lnTo>
                    <a:pt x="568" y="1722"/>
                  </a:lnTo>
                  <a:lnTo>
                    <a:pt x="611" y="1687"/>
                  </a:lnTo>
                  <a:lnTo>
                    <a:pt x="653" y="1657"/>
                  </a:lnTo>
                  <a:lnTo>
                    <a:pt x="694" y="1631"/>
                  </a:lnTo>
                  <a:lnTo>
                    <a:pt x="619" y="1582"/>
                  </a:lnTo>
                  <a:lnTo>
                    <a:pt x="545" y="1528"/>
                  </a:lnTo>
                  <a:lnTo>
                    <a:pt x="514" y="1534"/>
                  </a:lnTo>
                  <a:lnTo>
                    <a:pt x="477" y="1539"/>
                  </a:lnTo>
                  <a:lnTo>
                    <a:pt x="436" y="1545"/>
                  </a:lnTo>
                  <a:lnTo>
                    <a:pt x="389" y="1548"/>
                  </a:lnTo>
                  <a:lnTo>
                    <a:pt x="340" y="1549"/>
                  </a:lnTo>
                  <a:lnTo>
                    <a:pt x="289" y="1548"/>
                  </a:lnTo>
                  <a:lnTo>
                    <a:pt x="241" y="1543"/>
                  </a:lnTo>
                  <a:lnTo>
                    <a:pt x="196" y="1535"/>
                  </a:lnTo>
                  <a:lnTo>
                    <a:pt x="154" y="1524"/>
                  </a:lnTo>
                  <a:lnTo>
                    <a:pt x="116" y="1509"/>
                  </a:lnTo>
                  <a:lnTo>
                    <a:pt x="82" y="1492"/>
                  </a:lnTo>
                  <a:lnTo>
                    <a:pt x="50" y="1471"/>
                  </a:lnTo>
                  <a:lnTo>
                    <a:pt x="32" y="1455"/>
                  </a:lnTo>
                  <a:lnTo>
                    <a:pt x="17" y="1435"/>
                  </a:lnTo>
                  <a:lnTo>
                    <a:pt x="7" y="1413"/>
                  </a:lnTo>
                  <a:lnTo>
                    <a:pt x="1" y="1389"/>
                  </a:lnTo>
                  <a:lnTo>
                    <a:pt x="0" y="1364"/>
                  </a:lnTo>
                  <a:lnTo>
                    <a:pt x="3" y="1340"/>
                  </a:lnTo>
                  <a:lnTo>
                    <a:pt x="12" y="1318"/>
                  </a:lnTo>
                  <a:lnTo>
                    <a:pt x="25" y="1297"/>
                  </a:lnTo>
                  <a:lnTo>
                    <a:pt x="45" y="1275"/>
                  </a:lnTo>
                  <a:lnTo>
                    <a:pt x="67" y="1259"/>
                  </a:lnTo>
                  <a:lnTo>
                    <a:pt x="91" y="1249"/>
                  </a:lnTo>
                  <a:lnTo>
                    <a:pt x="119" y="1246"/>
                  </a:lnTo>
                  <a:lnTo>
                    <a:pt x="144" y="1249"/>
                  </a:lnTo>
                  <a:lnTo>
                    <a:pt x="170" y="1257"/>
                  </a:lnTo>
                  <a:lnTo>
                    <a:pt x="196" y="1270"/>
                  </a:lnTo>
                  <a:lnTo>
                    <a:pt x="217" y="1281"/>
                  </a:lnTo>
                  <a:lnTo>
                    <a:pt x="244" y="1289"/>
                  </a:lnTo>
                  <a:lnTo>
                    <a:pt x="274" y="1295"/>
                  </a:lnTo>
                  <a:lnTo>
                    <a:pt x="257" y="1279"/>
                  </a:lnTo>
                  <a:lnTo>
                    <a:pt x="242" y="1264"/>
                  </a:lnTo>
                  <a:lnTo>
                    <a:pt x="232" y="1252"/>
                  </a:lnTo>
                  <a:lnTo>
                    <a:pt x="223" y="1243"/>
                  </a:lnTo>
                  <a:lnTo>
                    <a:pt x="217" y="1236"/>
                  </a:lnTo>
                  <a:lnTo>
                    <a:pt x="214" y="1233"/>
                  </a:lnTo>
                  <a:lnTo>
                    <a:pt x="199" y="1213"/>
                  </a:lnTo>
                  <a:lnTo>
                    <a:pt x="189" y="1192"/>
                  </a:lnTo>
                  <a:lnTo>
                    <a:pt x="184" y="1168"/>
                  </a:lnTo>
                  <a:lnTo>
                    <a:pt x="183" y="1143"/>
                  </a:lnTo>
                  <a:lnTo>
                    <a:pt x="186" y="1119"/>
                  </a:lnTo>
                  <a:lnTo>
                    <a:pt x="195" y="1096"/>
                  </a:lnTo>
                  <a:lnTo>
                    <a:pt x="208" y="1075"/>
                  </a:lnTo>
                  <a:lnTo>
                    <a:pt x="224" y="1058"/>
                  </a:lnTo>
                  <a:lnTo>
                    <a:pt x="242" y="1044"/>
                  </a:lnTo>
                  <a:lnTo>
                    <a:pt x="262" y="1034"/>
                  </a:lnTo>
                  <a:lnTo>
                    <a:pt x="284" y="1028"/>
                  </a:lnTo>
                  <a:lnTo>
                    <a:pt x="307" y="1026"/>
                  </a:lnTo>
                  <a:lnTo>
                    <a:pt x="333" y="1029"/>
                  </a:lnTo>
                  <a:lnTo>
                    <a:pt x="358" y="1037"/>
                  </a:lnTo>
                  <a:lnTo>
                    <a:pt x="381" y="1050"/>
                  </a:lnTo>
                  <a:lnTo>
                    <a:pt x="400" y="1068"/>
                  </a:lnTo>
                  <a:lnTo>
                    <a:pt x="402" y="1070"/>
                  </a:lnTo>
                  <a:lnTo>
                    <a:pt x="408" y="1076"/>
                  </a:lnTo>
                  <a:lnTo>
                    <a:pt x="416" y="1085"/>
                  </a:lnTo>
                  <a:lnTo>
                    <a:pt x="428" y="1098"/>
                  </a:lnTo>
                  <a:lnTo>
                    <a:pt x="445" y="1114"/>
                  </a:lnTo>
                  <a:lnTo>
                    <a:pt x="463" y="1133"/>
                  </a:lnTo>
                  <a:lnTo>
                    <a:pt x="485" y="1154"/>
                  </a:lnTo>
                  <a:lnTo>
                    <a:pt x="510" y="1176"/>
                  </a:lnTo>
                  <a:lnTo>
                    <a:pt x="537" y="1200"/>
                  </a:lnTo>
                  <a:lnTo>
                    <a:pt x="566" y="1227"/>
                  </a:lnTo>
                  <a:lnTo>
                    <a:pt x="599" y="1255"/>
                  </a:lnTo>
                  <a:lnTo>
                    <a:pt x="634" y="1283"/>
                  </a:lnTo>
                  <a:lnTo>
                    <a:pt x="625" y="1236"/>
                  </a:lnTo>
                  <a:lnTo>
                    <a:pt x="611" y="1188"/>
                  </a:lnTo>
                  <a:lnTo>
                    <a:pt x="591" y="1138"/>
                  </a:lnTo>
                  <a:lnTo>
                    <a:pt x="568" y="1088"/>
                  </a:lnTo>
                  <a:lnTo>
                    <a:pt x="558" y="1066"/>
                  </a:lnTo>
                  <a:lnTo>
                    <a:pt x="553" y="1042"/>
                  </a:lnTo>
                  <a:lnTo>
                    <a:pt x="553" y="1018"/>
                  </a:lnTo>
                  <a:lnTo>
                    <a:pt x="558" y="994"/>
                  </a:lnTo>
                  <a:lnTo>
                    <a:pt x="568" y="972"/>
                  </a:lnTo>
                  <a:lnTo>
                    <a:pt x="581" y="951"/>
                  </a:lnTo>
                  <a:lnTo>
                    <a:pt x="598" y="934"/>
                  </a:lnTo>
                  <a:lnTo>
                    <a:pt x="619" y="920"/>
                  </a:lnTo>
                  <a:lnTo>
                    <a:pt x="637" y="912"/>
                  </a:lnTo>
                  <a:lnTo>
                    <a:pt x="657" y="908"/>
                  </a:lnTo>
                  <a:lnTo>
                    <a:pt x="677" y="906"/>
                  </a:lnTo>
                  <a:lnTo>
                    <a:pt x="703" y="909"/>
                  </a:lnTo>
                  <a:lnTo>
                    <a:pt x="730" y="918"/>
                  </a:lnTo>
                  <a:lnTo>
                    <a:pt x="752" y="931"/>
                  </a:lnTo>
                  <a:lnTo>
                    <a:pt x="772" y="949"/>
                  </a:lnTo>
                  <a:lnTo>
                    <a:pt x="787" y="972"/>
                  </a:lnTo>
                  <a:lnTo>
                    <a:pt x="814" y="1026"/>
                  </a:lnTo>
                  <a:lnTo>
                    <a:pt x="836" y="1079"/>
                  </a:lnTo>
                  <a:lnTo>
                    <a:pt x="853" y="1130"/>
                  </a:lnTo>
                  <a:lnTo>
                    <a:pt x="868" y="1179"/>
                  </a:lnTo>
                  <a:lnTo>
                    <a:pt x="876" y="1224"/>
                  </a:lnTo>
                  <a:lnTo>
                    <a:pt x="883" y="1269"/>
                  </a:lnTo>
                  <a:lnTo>
                    <a:pt x="886" y="1310"/>
                  </a:lnTo>
                  <a:lnTo>
                    <a:pt x="886" y="1349"/>
                  </a:lnTo>
                  <a:lnTo>
                    <a:pt x="885" y="1385"/>
                  </a:lnTo>
                  <a:lnTo>
                    <a:pt x="881" y="1419"/>
                  </a:lnTo>
                  <a:lnTo>
                    <a:pt x="875" y="1450"/>
                  </a:lnTo>
                  <a:lnTo>
                    <a:pt x="945" y="1489"/>
                  </a:lnTo>
                  <a:lnTo>
                    <a:pt x="1013" y="1523"/>
                  </a:lnTo>
                  <a:lnTo>
                    <a:pt x="1058" y="1540"/>
                  </a:lnTo>
                  <a:lnTo>
                    <a:pt x="1104" y="1550"/>
                  </a:lnTo>
                  <a:lnTo>
                    <a:pt x="1148" y="1555"/>
                  </a:lnTo>
                  <a:lnTo>
                    <a:pt x="1192" y="1551"/>
                  </a:lnTo>
                  <a:lnTo>
                    <a:pt x="1235" y="1542"/>
                  </a:lnTo>
                  <a:lnTo>
                    <a:pt x="1279" y="1526"/>
                  </a:lnTo>
                  <a:lnTo>
                    <a:pt x="1323" y="1506"/>
                  </a:lnTo>
                  <a:lnTo>
                    <a:pt x="1368" y="1477"/>
                  </a:lnTo>
                  <a:lnTo>
                    <a:pt x="1388" y="1462"/>
                  </a:lnTo>
                  <a:lnTo>
                    <a:pt x="1411" y="1443"/>
                  </a:lnTo>
                  <a:lnTo>
                    <a:pt x="1435" y="1421"/>
                  </a:lnTo>
                  <a:lnTo>
                    <a:pt x="1460" y="1396"/>
                  </a:lnTo>
                  <a:lnTo>
                    <a:pt x="1486" y="1370"/>
                  </a:lnTo>
                  <a:lnTo>
                    <a:pt x="1512" y="1343"/>
                  </a:lnTo>
                  <a:lnTo>
                    <a:pt x="1537" y="1315"/>
                  </a:lnTo>
                  <a:lnTo>
                    <a:pt x="1561" y="1288"/>
                  </a:lnTo>
                  <a:lnTo>
                    <a:pt x="1584" y="1262"/>
                  </a:lnTo>
                  <a:lnTo>
                    <a:pt x="1605" y="1237"/>
                  </a:lnTo>
                  <a:lnTo>
                    <a:pt x="1623" y="1216"/>
                  </a:lnTo>
                  <a:lnTo>
                    <a:pt x="1638" y="1197"/>
                  </a:lnTo>
                  <a:lnTo>
                    <a:pt x="1651" y="1182"/>
                  </a:lnTo>
                  <a:lnTo>
                    <a:pt x="1651" y="232"/>
                  </a:lnTo>
                  <a:lnTo>
                    <a:pt x="1655" y="194"/>
                  </a:lnTo>
                  <a:lnTo>
                    <a:pt x="1663" y="158"/>
                  </a:lnTo>
                  <a:lnTo>
                    <a:pt x="1678" y="126"/>
                  </a:lnTo>
                  <a:lnTo>
                    <a:pt x="1696" y="95"/>
                  </a:lnTo>
                  <a:lnTo>
                    <a:pt x="1719" y="68"/>
                  </a:lnTo>
                  <a:lnTo>
                    <a:pt x="1746" y="45"/>
                  </a:lnTo>
                  <a:lnTo>
                    <a:pt x="1777" y="26"/>
                  </a:lnTo>
                  <a:lnTo>
                    <a:pt x="1810" y="11"/>
                  </a:lnTo>
                  <a:lnTo>
                    <a:pt x="1846" y="3"/>
                  </a:lnTo>
                  <a:lnTo>
                    <a:pt x="18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8"/>
            <p:cNvSpPr>
              <a:spLocks/>
            </p:cNvSpPr>
            <p:nvPr/>
          </p:nvSpPr>
          <p:spPr bwMode="auto">
            <a:xfrm>
              <a:off x="2851151" y="2286001"/>
              <a:ext cx="7938" cy="69850"/>
            </a:xfrm>
            <a:custGeom>
              <a:avLst/>
              <a:gdLst>
                <a:gd name="T0" fmla="*/ 31 w 61"/>
                <a:gd name="T1" fmla="*/ 0 h 482"/>
                <a:gd name="T2" fmla="*/ 43 w 61"/>
                <a:gd name="T3" fmla="*/ 2 h 482"/>
                <a:gd name="T4" fmla="*/ 53 w 61"/>
                <a:gd name="T5" fmla="*/ 10 h 482"/>
                <a:gd name="T6" fmla="*/ 59 w 61"/>
                <a:gd name="T7" fmla="*/ 18 h 482"/>
                <a:gd name="T8" fmla="*/ 61 w 61"/>
                <a:gd name="T9" fmla="*/ 30 h 482"/>
                <a:gd name="T10" fmla="*/ 61 w 61"/>
                <a:gd name="T11" fmla="*/ 451 h 482"/>
                <a:gd name="T12" fmla="*/ 59 w 61"/>
                <a:gd name="T13" fmla="*/ 463 h 482"/>
                <a:gd name="T14" fmla="*/ 53 w 61"/>
                <a:gd name="T15" fmla="*/ 473 h 482"/>
                <a:gd name="T16" fmla="*/ 43 w 61"/>
                <a:gd name="T17" fmla="*/ 479 h 482"/>
                <a:gd name="T18" fmla="*/ 31 w 61"/>
                <a:gd name="T19" fmla="*/ 482 h 482"/>
                <a:gd name="T20" fmla="*/ 19 w 61"/>
                <a:gd name="T21" fmla="*/ 479 h 482"/>
                <a:gd name="T22" fmla="*/ 9 w 61"/>
                <a:gd name="T23" fmla="*/ 473 h 482"/>
                <a:gd name="T24" fmla="*/ 3 w 61"/>
                <a:gd name="T25" fmla="*/ 463 h 482"/>
                <a:gd name="T26" fmla="*/ 0 w 61"/>
                <a:gd name="T27" fmla="*/ 451 h 482"/>
                <a:gd name="T28" fmla="*/ 0 w 61"/>
                <a:gd name="T29" fmla="*/ 30 h 482"/>
                <a:gd name="T30" fmla="*/ 3 w 61"/>
                <a:gd name="T31" fmla="*/ 18 h 482"/>
                <a:gd name="T32" fmla="*/ 9 w 61"/>
                <a:gd name="T33" fmla="*/ 10 h 482"/>
                <a:gd name="T34" fmla="*/ 19 w 61"/>
                <a:gd name="T35" fmla="*/ 2 h 482"/>
                <a:gd name="T36" fmla="*/ 31 w 61"/>
                <a:gd name="T3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482">
                  <a:moveTo>
                    <a:pt x="31" y="0"/>
                  </a:moveTo>
                  <a:lnTo>
                    <a:pt x="43" y="2"/>
                  </a:lnTo>
                  <a:lnTo>
                    <a:pt x="53" y="10"/>
                  </a:lnTo>
                  <a:lnTo>
                    <a:pt x="59" y="18"/>
                  </a:lnTo>
                  <a:lnTo>
                    <a:pt x="61" y="30"/>
                  </a:lnTo>
                  <a:lnTo>
                    <a:pt x="61" y="451"/>
                  </a:lnTo>
                  <a:lnTo>
                    <a:pt x="59" y="463"/>
                  </a:lnTo>
                  <a:lnTo>
                    <a:pt x="53" y="473"/>
                  </a:lnTo>
                  <a:lnTo>
                    <a:pt x="43" y="479"/>
                  </a:lnTo>
                  <a:lnTo>
                    <a:pt x="31" y="482"/>
                  </a:lnTo>
                  <a:lnTo>
                    <a:pt x="19" y="479"/>
                  </a:lnTo>
                  <a:lnTo>
                    <a:pt x="9" y="473"/>
                  </a:lnTo>
                  <a:lnTo>
                    <a:pt x="3" y="463"/>
                  </a:lnTo>
                  <a:lnTo>
                    <a:pt x="0" y="451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9" y="10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1736236" y="1904164"/>
            <a:ext cx="290830" cy="579864"/>
            <a:chOff x="1798638" y="1936750"/>
            <a:chExt cx="257175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03"/>
            <p:cNvSpPr>
              <a:spLocks noEditPoints="1"/>
            </p:cNvSpPr>
            <p:nvPr/>
          </p:nvSpPr>
          <p:spPr bwMode="auto">
            <a:xfrm>
              <a:off x="1843088" y="1936750"/>
              <a:ext cx="212725" cy="276225"/>
            </a:xfrm>
            <a:custGeom>
              <a:avLst/>
              <a:gdLst>
                <a:gd name="T0" fmla="*/ 659 w 1482"/>
                <a:gd name="T1" fmla="*/ 926 h 1914"/>
                <a:gd name="T2" fmla="*/ 835 w 1482"/>
                <a:gd name="T3" fmla="*/ 1048 h 1914"/>
                <a:gd name="T4" fmla="*/ 799 w 1482"/>
                <a:gd name="T5" fmla="*/ 1063 h 1914"/>
                <a:gd name="T6" fmla="*/ 568 w 1482"/>
                <a:gd name="T7" fmla="*/ 1092 h 1914"/>
                <a:gd name="T8" fmla="*/ 503 w 1482"/>
                <a:gd name="T9" fmla="*/ 1143 h 1914"/>
                <a:gd name="T10" fmla="*/ 347 w 1482"/>
                <a:gd name="T11" fmla="*/ 1147 h 1914"/>
                <a:gd name="T12" fmla="*/ 184 w 1482"/>
                <a:gd name="T13" fmla="*/ 1108 h 1914"/>
                <a:gd name="T14" fmla="*/ 115 w 1482"/>
                <a:gd name="T15" fmla="*/ 1157 h 1914"/>
                <a:gd name="T16" fmla="*/ 434 w 1482"/>
                <a:gd name="T17" fmla="*/ 1366 h 1914"/>
                <a:gd name="T18" fmla="*/ 404 w 1482"/>
                <a:gd name="T19" fmla="*/ 1406 h 1914"/>
                <a:gd name="T20" fmla="*/ 68 w 1482"/>
                <a:gd name="T21" fmla="*/ 1267 h 1914"/>
                <a:gd name="T22" fmla="*/ 188 w 1482"/>
                <a:gd name="T23" fmla="*/ 1380 h 1914"/>
                <a:gd name="T24" fmla="*/ 159 w 1482"/>
                <a:gd name="T25" fmla="*/ 1420 h 1914"/>
                <a:gd name="T26" fmla="*/ 74 w 1482"/>
                <a:gd name="T27" fmla="*/ 1409 h 1914"/>
                <a:gd name="T28" fmla="*/ 182 w 1482"/>
                <a:gd name="T29" fmla="*/ 1563 h 1914"/>
                <a:gd name="T30" fmla="*/ 302 w 1482"/>
                <a:gd name="T31" fmla="*/ 1595 h 1914"/>
                <a:gd name="T32" fmla="*/ 453 w 1482"/>
                <a:gd name="T33" fmla="*/ 1595 h 1914"/>
                <a:gd name="T34" fmla="*/ 545 w 1482"/>
                <a:gd name="T35" fmla="*/ 1677 h 1914"/>
                <a:gd name="T36" fmla="*/ 603 w 1482"/>
                <a:gd name="T37" fmla="*/ 1787 h 1914"/>
                <a:gd name="T38" fmla="*/ 743 w 1482"/>
                <a:gd name="T39" fmla="*/ 1850 h 1914"/>
                <a:gd name="T40" fmla="*/ 929 w 1482"/>
                <a:gd name="T41" fmla="*/ 1812 h 1914"/>
                <a:gd name="T42" fmla="*/ 1038 w 1482"/>
                <a:gd name="T43" fmla="*/ 1698 h 1914"/>
                <a:gd name="T44" fmla="*/ 1058 w 1482"/>
                <a:gd name="T45" fmla="*/ 1650 h 1914"/>
                <a:gd name="T46" fmla="*/ 1041 w 1482"/>
                <a:gd name="T47" fmla="*/ 1564 h 1914"/>
                <a:gd name="T48" fmla="*/ 901 w 1482"/>
                <a:gd name="T49" fmla="*/ 1434 h 1914"/>
                <a:gd name="T50" fmla="*/ 853 w 1482"/>
                <a:gd name="T51" fmla="*/ 1290 h 1914"/>
                <a:gd name="T52" fmla="*/ 1360 w 1482"/>
                <a:gd name="T53" fmla="*/ 346 h 1914"/>
                <a:gd name="T54" fmla="*/ 1170 w 1482"/>
                <a:gd name="T55" fmla="*/ 221 h 1914"/>
                <a:gd name="T56" fmla="*/ 1390 w 1482"/>
                <a:gd name="T57" fmla="*/ 292 h 1914"/>
                <a:gd name="T58" fmla="*/ 1407 w 1482"/>
                <a:gd name="T59" fmla="*/ 195 h 1914"/>
                <a:gd name="T60" fmla="*/ 1158 w 1482"/>
                <a:gd name="T61" fmla="*/ 0 h 1914"/>
                <a:gd name="T62" fmla="*/ 1445 w 1482"/>
                <a:gd name="T63" fmla="*/ 146 h 1914"/>
                <a:gd name="T64" fmla="*/ 1482 w 1482"/>
                <a:gd name="T65" fmla="*/ 236 h 1914"/>
                <a:gd name="T66" fmla="*/ 919 w 1482"/>
                <a:gd name="T67" fmla="*/ 1276 h 1914"/>
                <a:gd name="T68" fmla="*/ 913 w 1482"/>
                <a:gd name="T69" fmla="*/ 1318 h 1914"/>
                <a:gd name="T70" fmla="*/ 958 w 1482"/>
                <a:gd name="T71" fmla="*/ 1407 h 1914"/>
                <a:gd name="T72" fmla="*/ 1088 w 1482"/>
                <a:gd name="T73" fmla="*/ 1522 h 1914"/>
                <a:gd name="T74" fmla="*/ 1121 w 1482"/>
                <a:gd name="T75" fmla="*/ 1639 h 1914"/>
                <a:gd name="T76" fmla="*/ 1090 w 1482"/>
                <a:gd name="T77" fmla="*/ 1730 h 1914"/>
                <a:gd name="T78" fmla="*/ 941 w 1482"/>
                <a:gd name="T79" fmla="*/ 1875 h 1914"/>
                <a:gd name="T80" fmla="*/ 735 w 1482"/>
                <a:gd name="T81" fmla="*/ 1912 h 1914"/>
                <a:gd name="T82" fmla="*/ 566 w 1482"/>
                <a:gd name="T83" fmla="*/ 1836 h 1914"/>
                <a:gd name="T84" fmla="*/ 501 w 1482"/>
                <a:gd name="T85" fmla="*/ 1725 h 1914"/>
                <a:gd name="T86" fmla="*/ 434 w 1482"/>
                <a:gd name="T87" fmla="*/ 1653 h 1914"/>
                <a:gd name="T88" fmla="*/ 308 w 1482"/>
                <a:gd name="T89" fmla="*/ 1657 h 1914"/>
                <a:gd name="T90" fmla="*/ 150 w 1482"/>
                <a:gd name="T91" fmla="*/ 1616 h 1914"/>
                <a:gd name="T92" fmla="*/ 28 w 1482"/>
                <a:gd name="T93" fmla="*/ 1464 h 1914"/>
                <a:gd name="T94" fmla="*/ 10 w 1482"/>
                <a:gd name="T95" fmla="*/ 1242 h 1914"/>
                <a:gd name="T96" fmla="*/ 59 w 1482"/>
                <a:gd name="T97" fmla="*/ 1130 h 1914"/>
                <a:gd name="T98" fmla="*/ 131 w 1482"/>
                <a:gd name="T99" fmla="*/ 1063 h 1914"/>
                <a:gd name="T100" fmla="*/ 256 w 1482"/>
                <a:gd name="T101" fmla="*/ 1052 h 1914"/>
                <a:gd name="T102" fmla="*/ 423 w 1482"/>
                <a:gd name="T103" fmla="*/ 1096 h 1914"/>
                <a:gd name="T104" fmla="*/ 505 w 1482"/>
                <a:gd name="T105" fmla="*/ 1071 h 1914"/>
                <a:gd name="T106" fmla="*/ 521 w 1482"/>
                <a:gd name="T107" fmla="*/ 1050 h 1914"/>
                <a:gd name="T108" fmla="*/ 1135 w 1482"/>
                <a:gd name="T109" fmla="*/ 3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2" h="1914">
                  <a:moveTo>
                    <a:pt x="1158" y="62"/>
                  </a:moveTo>
                  <a:lnTo>
                    <a:pt x="1143" y="65"/>
                  </a:lnTo>
                  <a:lnTo>
                    <a:pt x="1131" y="72"/>
                  </a:lnTo>
                  <a:lnTo>
                    <a:pt x="1121" y="83"/>
                  </a:lnTo>
                  <a:lnTo>
                    <a:pt x="659" y="926"/>
                  </a:lnTo>
                  <a:lnTo>
                    <a:pt x="821" y="1007"/>
                  </a:lnTo>
                  <a:lnTo>
                    <a:pt x="831" y="1014"/>
                  </a:lnTo>
                  <a:lnTo>
                    <a:pt x="837" y="1024"/>
                  </a:lnTo>
                  <a:lnTo>
                    <a:pt x="839" y="1036"/>
                  </a:lnTo>
                  <a:lnTo>
                    <a:pt x="835" y="1048"/>
                  </a:lnTo>
                  <a:lnTo>
                    <a:pt x="828" y="1058"/>
                  </a:lnTo>
                  <a:lnTo>
                    <a:pt x="819" y="1063"/>
                  </a:lnTo>
                  <a:lnTo>
                    <a:pt x="808" y="1065"/>
                  </a:lnTo>
                  <a:lnTo>
                    <a:pt x="803" y="1064"/>
                  </a:lnTo>
                  <a:lnTo>
                    <a:pt x="799" y="1063"/>
                  </a:lnTo>
                  <a:lnTo>
                    <a:pt x="794" y="1062"/>
                  </a:lnTo>
                  <a:lnTo>
                    <a:pt x="630" y="980"/>
                  </a:lnTo>
                  <a:lnTo>
                    <a:pt x="575" y="1079"/>
                  </a:lnTo>
                  <a:lnTo>
                    <a:pt x="573" y="1085"/>
                  </a:lnTo>
                  <a:lnTo>
                    <a:pt x="568" y="1092"/>
                  </a:lnTo>
                  <a:lnTo>
                    <a:pt x="560" y="1102"/>
                  </a:lnTo>
                  <a:lnTo>
                    <a:pt x="551" y="1112"/>
                  </a:lnTo>
                  <a:lnTo>
                    <a:pt x="538" y="1123"/>
                  </a:lnTo>
                  <a:lnTo>
                    <a:pt x="522" y="1133"/>
                  </a:lnTo>
                  <a:lnTo>
                    <a:pt x="503" y="1143"/>
                  </a:lnTo>
                  <a:lnTo>
                    <a:pt x="480" y="1150"/>
                  </a:lnTo>
                  <a:lnTo>
                    <a:pt x="453" y="1156"/>
                  </a:lnTo>
                  <a:lnTo>
                    <a:pt x="423" y="1158"/>
                  </a:lnTo>
                  <a:lnTo>
                    <a:pt x="387" y="1155"/>
                  </a:lnTo>
                  <a:lnTo>
                    <a:pt x="347" y="1147"/>
                  </a:lnTo>
                  <a:lnTo>
                    <a:pt x="305" y="1135"/>
                  </a:lnTo>
                  <a:lnTo>
                    <a:pt x="259" y="1118"/>
                  </a:lnTo>
                  <a:lnTo>
                    <a:pt x="231" y="1109"/>
                  </a:lnTo>
                  <a:lnTo>
                    <a:pt x="205" y="1106"/>
                  </a:lnTo>
                  <a:lnTo>
                    <a:pt x="184" y="1108"/>
                  </a:lnTo>
                  <a:lnTo>
                    <a:pt x="165" y="1115"/>
                  </a:lnTo>
                  <a:lnTo>
                    <a:pt x="149" y="1123"/>
                  </a:lnTo>
                  <a:lnTo>
                    <a:pt x="135" y="1134"/>
                  </a:lnTo>
                  <a:lnTo>
                    <a:pt x="123" y="1146"/>
                  </a:lnTo>
                  <a:lnTo>
                    <a:pt x="115" y="1157"/>
                  </a:lnTo>
                  <a:lnTo>
                    <a:pt x="107" y="1168"/>
                  </a:lnTo>
                  <a:lnTo>
                    <a:pt x="103" y="1175"/>
                  </a:lnTo>
                  <a:lnTo>
                    <a:pt x="419" y="1348"/>
                  </a:lnTo>
                  <a:lnTo>
                    <a:pt x="429" y="1356"/>
                  </a:lnTo>
                  <a:lnTo>
                    <a:pt x="434" y="1366"/>
                  </a:lnTo>
                  <a:lnTo>
                    <a:pt x="435" y="1378"/>
                  </a:lnTo>
                  <a:lnTo>
                    <a:pt x="431" y="1390"/>
                  </a:lnTo>
                  <a:lnTo>
                    <a:pt x="424" y="1399"/>
                  </a:lnTo>
                  <a:lnTo>
                    <a:pt x="415" y="1404"/>
                  </a:lnTo>
                  <a:lnTo>
                    <a:pt x="404" y="1406"/>
                  </a:lnTo>
                  <a:lnTo>
                    <a:pt x="399" y="1405"/>
                  </a:lnTo>
                  <a:lnTo>
                    <a:pt x="394" y="1404"/>
                  </a:lnTo>
                  <a:lnTo>
                    <a:pt x="390" y="1402"/>
                  </a:lnTo>
                  <a:lnTo>
                    <a:pt x="78" y="1231"/>
                  </a:lnTo>
                  <a:lnTo>
                    <a:pt x="68" y="1267"/>
                  </a:lnTo>
                  <a:lnTo>
                    <a:pt x="63" y="1304"/>
                  </a:lnTo>
                  <a:lnTo>
                    <a:pt x="65" y="1305"/>
                  </a:lnTo>
                  <a:lnTo>
                    <a:pt x="173" y="1362"/>
                  </a:lnTo>
                  <a:lnTo>
                    <a:pt x="183" y="1371"/>
                  </a:lnTo>
                  <a:lnTo>
                    <a:pt x="188" y="1380"/>
                  </a:lnTo>
                  <a:lnTo>
                    <a:pt x="189" y="1392"/>
                  </a:lnTo>
                  <a:lnTo>
                    <a:pt x="186" y="1404"/>
                  </a:lnTo>
                  <a:lnTo>
                    <a:pt x="179" y="1413"/>
                  </a:lnTo>
                  <a:lnTo>
                    <a:pt x="170" y="1418"/>
                  </a:lnTo>
                  <a:lnTo>
                    <a:pt x="159" y="1420"/>
                  </a:lnTo>
                  <a:lnTo>
                    <a:pt x="155" y="1420"/>
                  </a:lnTo>
                  <a:lnTo>
                    <a:pt x="149" y="1418"/>
                  </a:lnTo>
                  <a:lnTo>
                    <a:pt x="145" y="1417"/>
                  </a:lnTo>
                  <a:lnTo>
                    <a:pt x="66" y="1375"/>
                  </a:lnTo>
                  <a:lnTo>
                    <a:pt x="74" y="1409"/>
                  </a:lnTo>
                  <a:lnTo>
                    <a:pt x="87" y="1445"/>
                  </a:lnTo>
                  <a:lnTo>
                    <a:pt x="105" y="1479"/>
                  </a:lnTo>
                  <a:lnTo>
                    <a:pt x="127" y="1510"/>
                  </a:lnTo>
                  <a:lnTo>
                    <a:pt x="152" y="1538"/>
                  </a:lnTo>
                  <a:lnTo>
                    <a:pt x="182" y="1563"/>
                  </a:lnTo>
                  <a:lnTo>
                    <a:pt x="214" y="1584"/>
                  </a:lnTo>
                  <a:lnTo>
                    <a:pt x="231" y="1591"/>
                  </a:lnTo>
                  <a:lnTo>
                    <a:pt x="252" y="1595"/>
                  </a:lnTo>
                  <a:lnTo>
                    <a:pt x="274" y="1598"/>
                  </a:lnTo>
                  <a:lnTo>
                    <a:pt x="302" y="1595"/>
                  </a:lnTo>
                  <a:lnTo>
                    <a:pt x="333" y="1592"/>
                  </a:lnTo>
                  <a:lnTo>
                    <a:pt x="364" y="1589"/>
                  </a:lnTo>
                  <a:lnTo>
                    <a:pt x="396" y="1587"/>
                  </a:lnTo>
                  <a:lnTo>
                    <a:pt x="426" y="1589"/>
                  </a:lnTo>
                  <a:lnTo>
                    <a:pt x="453" y="1595"/>
                  </a:lnTo>
                  <a:lnTo>
                    <a:pt x="478" y="1605"/>
                  </a:lnTo>
                  <a:lnTo>
                    <a:pt x="500" y="1620"/>
                  </a:lnTo>
                  <a:lnTo>
                    <a:pt x="517" y="1638"/>
                  </a:lnTo>
                  <a:lnTo>
                    <a:pt x="532" y="1657"/>
                  </a:lnTo>
                  <a:lnTo>
                    <a:pt x="545" y="1677"/>
                  </a:lnTo>
                  <a:lnTo>
                    <a:pt x="557" y="1699"/>
                  </a:lnTo>
                  <a:lnTo>
                    <a:pt x="568" y="1722"/>
                  </a:lnTo>
                  <a:lnTo>
                    <a:pt x="579" y="1744"/>
                  </a:lnTo>
                  <a:lnTo>
                    <a:pt x="590" y="1766"/>
                  </a:lnTo>
                  <a:lnTo>
                    <a:pt x="603" y="1787"/>
                  </a:lnTo>
                  <a:lnTo>
                    <a:pt x="620" y="1804"/>
                  </a:lnTo>
                  <a:lnTo>
                    <a:pt x="638" y="1817"/>
                  </a:lnTo>
                  <a:lnTo>
                    <a:pt x="671" y="1832"/>
                  </a:lnTo>
                  <a:lnTo>
                    <a:pt x="706" y="1844"/>
                  </a:lnTo>
                  <a:lnTo>
                    <a:pt x="743" y="1850"/>
                  </a:lnTo>
                  <a:lnTo>
                    <a:pt x="779" y="1854"/>
                  </a:lnTo>
                  <a:lnTo>
                    <a:pt x="819" y="1850"/>
                  </a:lnTo>
                  <a:lnTo>
                    <a:pt x="857" y="1843"/>
                  </a:lnTo>
                  <a:lnTo>
                    <a:pt x="894" y="1830"/>
                  </a:lnTo>
                  <a:lnTo>
                    <a:pt x="929" y="1812"/>
                  </a:lnTo>
                  <a:lnTo>
                    <a:pt x="960" y="1790"/>
                  </a:lnTo>
                  <a:lnTo>
                    <a:pt x="990" y="1764"/>
                  </a:lnTo>
                  <a:lnTo>
                    <a:pt x="1015" y="1734"/>
                  </a:lnTo>
                  <a:lnTo>
                    <a:pt x="1037" y="1700"/>
                  </a:lnTo>
                  <a:lnTo>
                    <a:pt x="1038" y="1698"/>
                  </a:lnTo>
                  <a:lnTo>
                    <a:pt x="1040" y="1694"/>
                  </a:lnTo>
                  <a:lnTo>
                    <a:pt x="1045" y="1686"/>
                  </a:lnTo>
                  <a:lnTo>
                    <a:pt x="1049" y="1676"/>
                  </a:lnTo>
                  <a:lnTo>
                    <a:pt x="1054" y="1665"/>
                  </a:lnTo>
                  <a:lnTo>
                    <a:pt x="1058" y="1650"/>
                  </a:lnTo>
                  <a:lnTo>
                    <a:pt x="1061" y="1634"/>
                  </a:lnTo>
                  <a:lnTo>
                    <a:pt x="1061" y="1617"/>
                  </a:lnTo>
                  <a:lnTo>
                    <a:pt x="1059" y="1600"/>
                  </a:lnTo>
                  <a:lnTo>
                    <a:pt x="1052" y="1581"/>
                  </a:lnTo>
                  <a:lnTo>
                    <a:pt x="1041" y="1564"/>
                  </a:lnTo>
                  <a:lnTo>
                    <a:pt x="1026" y="1546"/>
                  </a:lnTo>
                  <a:lnTo>
                    <a:pt x="1006" y="1528"/>
                  </a:lnTo>
                  <a:lnTo>
                    <a:pt x="965" y="1498"/>
                  </a:lnTo>
                  <a:lnTo>
                    <a:pt x="929" y="1466"/>
                  </a:lnTo>
                  <a:lnTo>
                    <a:pt x="901" y="1434"/>
                  </a:lnTo>
                  <a:lnTo>
                    <a:pt x="878" y="1402"/>
                  </a:lnTo>
                  <a:lnTo>
                    <a:pt x="863" y="1370"/>
                  </a:lnTo>
                  <a:lnTo>
                    <a:pt x="854" y="1337"/>
                  </a:lnTo>
                  <a:lnTo>
                    <a:pt x="851" y="1312"/>
                  </a:lnTo>
                  <a:lnTo>
                    <a:pt x="853" y="1290"/>
                  </a:lnTo>
                  <a:lnTo>
                    <a:pt x="856" y="1272"/>
                  </a:lnTo>
                  <a:lnTo>
                    <a:pt x="861" y="1257"/>
                  </a:lnTo>
                  <a:lnTo>
                    <a:pt x="866" y="1247"/>
                  </a:lnTo>
                  <a:lnTo>
                    <a:pt x="870" y="1240"/>
                  </a:lnTo>
                  <a:lnTo>
                    <a:pt x="1360" y="346"/>
                  </a:lnTo>
                  <a:lnTo>
                    <a:pt x="1184" y="263"/>
                  </a:lnTo>
                  <a:lnTo>
                    <a:pt x="1174" y="255"/>
                  </a:lnTo>
                  <a:lnTo>
                    <a:pt x="1169" y="244"/>
                  </a:lnTo>
                  <a:lnTo>
                    <a:pt x="1167" y="232"/>
                  </a:lnTo>
                  <a:lnTo>
                    <a:pt x="1170" y="221"/>
                  </a:lnTo>
                  <a:lnTo>
                    <a:pt x="1177" y="212"/>
                  </a:lnTo>
                  <a:lnTo>
                    <a:pt x="1187" y="205"/>
                  </a:lnTo>
                  <a:lnTo>
                    <a:pt x="1199" y="204"/>
                  </a:lnTo>
                  <a:lnTo>
                    <a:pt x="1211" y="208"/>
                  </a:lnTo>
                  <a:lnTo>
                    <a:pt x="1390" y="292"/>
                  </a:lnTo>
                  <a:lnTo>
                    <a:pt x="1415" y="245"/>
                  </a:lnTo>
                  <a:lnTo>
                    <a:pt x="1420" y="229"/>
                  </a:lnTo>
                  <a:lnTo>
                    <a:pt x="1419" y="213"/>
                  </a:lnTo>
                  <a:lnTo>
                    <a:pt x="1415" y="203"/>
                  </a:lnTo>
                  <a:lnTo>
                    <a:pt x="1407" y="195"/>
                  </a:lnTo>
                  <a:lnTo>
                    <a:pt x="1398" y="188"/>
                  </a:lnTo>
                  <a:lnTo>
                    <a:pt x="1177" y="67"/>
                  </a:lnTo>
                  <a:lnTo>
                    <a:pt x="1168" y="63"/>
                  </a:lnTo>
                  <a:lnTo>
                    <a:pt x="1158" y="62"/>
                  </a:lnTo>
                  <a:close/>
                  <a:moveTo>
                    <a:pt x="1158" y="0"/>
                  </a:moveTo>
                  <a:lnTo>
                    <a:pt x="1175" y="2"/>
                  </a:lnTo>
                  <a:lnTo>
                    <a:pt x="1191" y="7"/>
                  </a:lnTo>
                  <a:lnTo>
                    <a:pt x="1208" y="13"/>
                  </a:lnTo>
                  <a:lnTo>
                    <a:pt x="1429" y="135"/>
                  </a:lnTo>
                  <a:lnTo>
                    <a:pt x="1445" y="146"/>
                  </a:lnTo>
                  <a:lnTo>
                    <a:pt x="1459" y="160"/>
                  </a:lnTo>
                  <a:lnTo>
                    <a:pt x="1470" y="177"/>
                  </a:lnTo>
                  <a:lnTo>
                    <a:pt x="1477" y="196"/>
                  </a:lnTo>
                  <a:lnTo>
                    <a:pt x="1482" y="216"/>
                  </a:lnTo>
                  <a:lnTo>
                    <a:pt x="1482" y="236"/>
                  </a:lnTo>
                  <a:lnTo>
                    <a:pt x="1477" y="256"/>
                  </a:lnTo>
                  <a:lnTo>
                    <a:pt x="1469" y="275"/>
                  </a:lnTo>
                  <a:lnTo>
                    <a:pt x="923" y="1270"/>
                  </a:lnTo>
                  <a:lnTo>
                    <a:pt x="921" y="1274"/>
                  </a:lnTo>
                  <a:lnTo>
                    <a:pt x="919" y="1276"/>
                  </a:lnTo>
                  <a:lnTo>
                    <a:pt x="918" y="1279"/>
                  </a:lnTo>
                  <a:lnTo>
                    <a:pt x="916" y="1285"/>
                  </a:lnTo>
                  <a:lnTo>
                    <a:pt x="914" y="1294"/>
                  </a:lnTo>
                  <a:lnTo>
                    <a:pt x="913" y="1305"/>
                  </a:lnTo>
                  <a:lnTo>
                    <a:pt x="913" y="1318"/>
                  </a:lnTo>
                  <a:lnTo>
                    <a:pt x="915" y="1332"/>
                  </a:lnTo>
                  <a:lnTo>
                    <a:pt x="921" y="1349"/>
                  </a:lnTo>
                  <a:lnTo>
                    <a:pt x="929" y="1366"/>
                  </a:lnTo>
                  <a:lnTo>
                    <a:pt x="941" y="1386"/>
                  </a:lnTo>
                  <a:lnTo>
                    <a:pt x="958" y="1407"/>
                  </a:lnTo>
                  <a:lnTo>
                    <a:pt x="980" y="1429"/>
                  </a:lnTo>
                  <a:lnTo>
                    <a:pt x="1007" y="1453"/>
                  </a:lnTo>
                  <a:lnTo>
                    <a:pt x="1040" y="1478"/>
                  </a:lnTo>
                  <a:lnTo>
                    <a:pt x="1067" y="1499"/>
                  </a:lnTo>
                  <a:lnTo>
                    <a:pt x="1088" y="1522"/>
                  </a:lnTo>
                  <a:lnTo>
                    <a:pt x="1103" y="1545"/>
                  </a:lnTo>
                  <a:lnTo>
                    <a:pt x="1114" y="1568"/>
                  </a:lnTo>
                  <a:lnTo>
                    <a:pt x="1119" y="1592"/>
                  </a:lnTo>
                  <a:lnTo>
                    <a:pt x="1122" y="1615"/>
                  </a:lnTo>
                  <a:lnTo>
                    <a:pt x="1121" y="1639"/>
                  </a:lnTo>
                  <a:lnTo>
                    <a:pt x="1118" y="1660"/>
                  </a:lnTo>
                  <a:lnTo>
                    <a:pt x="1114" y="1681"/>
                  </a:lnTo>
                  <a:lnTo>
                    <a:pt x="1106" y="1699"/>
                  </a:lnTo>
                  <a:lnTo>
                    <a:pt x="1099" y="1716"/>
                  </a:lnTo>
                  <a:lnTo>
                    <a:pt x="1090" y="1730"/>
                  </a:lnTo>
                  <a:lnTo>
                    <a:pt x="1067" y="1767"/>
                  </a:lnTo>
                  <a:lnTo>
                    <a:pt x="1040" y="1800"/>
                  </a:lnTo>
                  <a:lnTo>
                    <a:pt x="1010" y="1829"/>
                  </a:lnTo>
                  <a:lnTo>
                    <a:pt x="977" y="1854"/>
                  </a:lnTo>
                  <a:lnTo>
                    <a:pt x="941" y="1875"/>
                  </a:lnTo>
                  <a:lnTo>
                    <a:pt x="903" y="1892"/>
                  </a:lnTo>
                  <a:lnTo>
                    <a:pt x="863" y="1904"/>
                  </a:lnTo>
                  <a:lnTo>
                    <a:pt x="821" y="1912"/>
                  </a:lnTo>
                  <a:lnTo>
                    <a:pt x="779" y="1914"/>
                  </a:lnTo>
                  <a:lnTo>
                    <a:pt x="735" y="1912"/>
                  </a:lnTo>
                  <a:lnTo>
                    <a:pt x="691" y="1903"/>
                  </a:lnTo>
                  <a:lnTo>
                    <a:pt x="649" y="1889"/>
                  </a:lnTo>
                  <a:lnTo>
                    <a:pt x="609" y="1871"/>
                  </a:lnTo>
                  <a:lnTo>
                    <a:pt x="585" y="1855"/>
                  </a:lnTo>
                  <a:lnTo>
                    <a:pt x="566" y="1836"/>
                  </a:lnTo>
                  <a:lnTo>
                    <a:pt x="548" y="1815"/>
                  </a:lnTo>
                  <a:lnTo>
                    <a:pt x="535" y="1793"/>
                  </a:lnTo>
                  <a:lnTo>
                    <a:pt x="522" y="1770"/>
                  </a:lnTo>
                  <a:lnTo>
                    <a:pt x="512" y="1748"/>
                  </a:lnTo>
                  <a:lnTo>
                    <a:pt x="501" y="1725"/>
                  </a:lnTo>
                  <a:lnTo>
                    <a:pt x="490" y="1704"/>
                  </a:lnTo>
                  <a:lnTo>
                    <a:pt x="478" y="1686"/>
                  </a:lnTo>
                  <a:lnTo>
                    <a:pt x="464" y="1671"/>
                  </a:lnTo>
                  <a:lnTo>
                    <a:pt x="448" y="1659"/>
                  </a:lnTo>
                  <a:lnTo>
                    <a:pt x="434" y="1653"/>
                  </a:lnTo>
                  <a:lnTo>
                    <a:pt x="417" y="1649"/>
                  </a:lnTo>
                  <a:lnTo>
                    <a:pt x="396" y="1648"/>
                  </a:lnTo>
                  <a:lnTo>
                    <a:pt x="369" y="1649"/>
                  </a:lnTo>
                  <a:lnTo>
                    <a:pt x="340" y="1653"/>
                  </a:lnTo>
                  <a:lnTo>
                    <a:pt x="308" y="1657"/>
                  </a:lnTo>
                  <a:lnTo>
                    <a:pt x="274" y="1658"/>
                  </a:lnTo>
                  <a:lnTo>
                    <a:pt x="241" y="1656"/>
                  </a:lnTo>
                  <a:lnTo>
                    <a:pt x="212" y="1649"/>
                  </a:lnTo>
                  <a:lnTo>
                    <a:pt x="185" y="1638"/>
                  </a:lnTo>
                  <a:lnTo>
                    <a:pt x="150" y="1616"/>
                  </a:lnTo>
                  <a:lnTo>
                    <a:pt x="119" y="1592"/>
                  </a:lnTo>
                  <a:lnTo>
                    <a:pt x="91" y="1564"/>
                  </a:lnTo>
                  <a:lnTo>
                    <a:pt x="67" y="1533"/>
                  </a:lnTo>
                  <a:lnTo>
                    <a:pt x="46" y="1499"/>
                  </a:lnTo>
                  <a:lnTo>
                    <a:pt x="28" y="1464"/>
                  </a:lnTo>
                  <a:lnTo>
                    <a:pt x="14" y="1426"/>
                  </a:lnTo>
                  <a:lnTo>
                    <a:pt x="5" y="1379"/>
                  </a:lnTo>
                  <a:lnTo>
                    <a:pt x="0" y="1334"/>
                  </a:lnTo>
                  <a:lnTo>
                    <a:pt x="2" y="1288"/>
                  </a:lnTo>
                  <a:lnTo>
                    <a:pt x="10" y="1242"/>
                  </a:lnTo>
                  <a:lnTo>
                    <a:pt x="24" y="1199"/>
                  </a:lnTo>
                  <a:lnTo>
                    <a:pt x="43" y="1156"/>
                  </a:lnTo>
                  <a:lnTo>
                    <a:pt x="47" y="1150"/>
                  </a:lnTo>
                  <a:lnTo>
                    <a:pt x="52" y="1142"/>
                  </a:lnTo>
                  <a:lnTo>
                    <a:pt x="59" y="1130"/>
                  </a:lnTo>
                  <a:lnTo>
                    <a:pt x="68" y="1117"/>
                  </a:lnTo>
                  <a:lnTo>
                    <a:pt x="80" y="1103"/>
                  </a:lnTo>
                  <a:lnTo>
                    <a:pt x="94" y="1088"/>
                  </a:lnTo>
                  <a:lnTo>
                    <a:pt x="111" y="1075"/>
                  </a:lnTo>
                  <a:lnTo>
                    <a:pt x="131" y="1063"/>
                  </a:lnTo>
                  <a:lnTo>
                    <a:pt x="152" y="1053"/>
                  </a:lnTo>
                  <a:lnTo>
                    <a:pt x="177" y="1047"/>
                  </a:lnTo>
                  <a:lnTo>
                    <a:pt x="205" y="1045"/>
                  </a:lnTo>
                  <a:lnTo>
                    <a:pt x="230" y="1047"/>
                  </a:lnTo>
                  <a:lnTo>
                    <a:pt x="256" y="1052"/>
                  </a:lnTo>
                  <a:lnTo>
                    <a:pt x="283" y="1062"/>
                  </a:lnTo>
                  <a:lnTo>
                    <a:pt x="322" y="1077"/>
                  </a:lnTo>
                  <a:lnTo>
                    <a:pt x="358" y="1088"/>
                  </a:lnTo>
                  <a:lnTo>
                    <a:pt x="393" y="1094"/>
                  </a:lnTo>
                  <a:lnTo>
                    <a:pt x="423" y="1096"/>
                  </a:lnTo>
                  <a:lnTo>
                    <a:pt x="447" y="1094"/>
                  </a:lnTo>
                  <a:lnTo>
                    <a:pt x="466" y="1091"/>
                  </a:lnTo>
                  <a:lnTo>
                    <a:pt x="483" y="1085"/>
                  </a:lnTo>
                  <a:lnTo>
                    <a:pt x="495" y="1078"/>
                  </a:lnTo>
                  <a:lnTo>
                    <a:pt x="505" y="1071"/>
                  </a:lnTo>
                  <a:lnTo>
                    <a:pt x="512" y="1064"/>
                  </a:lnTo>
                  <a:lnTo>
                    <a:pt x="517" y="1059"/>
                  </a:lnTo>
                  <a:lnTo>
                    <a:pt x="519" y="1054"/>
                  </a:lnTo>
                  <a:lnTo>
                    <a:pt x="520" y="1053"/>
                  </a:lnTo>
                  <a:lnTo>
                    <a:pt x="521" y="1050"/>
                  </a:lnTo>
                  <a:lnTo>
                    <a:pt x="1067" y="54"/>
                  </a:lnTo>
                  <a:lnTo>
                    <a:pt x="1080" y="36"/>
                  </a:lnTo>
                  <a:lnTo>
                    <a:pt x="1096" y="21"/>
                  </a:lnTo>
                  <a:lnTo>
                    <a:pt x="1115" y="10"/>
                  </a:lnTo>
                  <a:lnTo>
                    <a:pt x="1135" y="3"/>
                  </a:lnTo>
                  <a:lnTo>
                    <a:pt x="1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04"/>
            <p:cNvSpPr>
              <a:spLocks noEditPoints="1"/>
            </p:cNvSpPr>
            <p:nvPr/>
          </p:nvSpPr>
          <p:spPr bwMode="auto">
            <a:xfrm>
              <a:off x="1817688" y="2220913"/>
              <a:ext cx="173037" cy="228600"/>
            </a:xfrm>
            <a:custGeom>
              <a:avLst/>
              <a:gdLst>
                <a:gd name="T0" fmla="*/ 196 w 1194"/>
                <a:gd name="T1" fmla="*/ 108 h 1586"/>
                <a:gd name="T2" fmla="*/ 74 w 1194"/>
                <a:gd name="T3" fmla="*/ 270 h 1586"/>
                <a:gd name="T4" fmla="*/ 61 w 1194"/>
                <a:gd name="T5" fmla="*/ 369 h 1586"/>
                <a:gd name="T6" fmla="*/ 76 w 1194"/>
                <a:gd name="T7" fmla="*/ 431 h 1586"/>
                <a:gd name="T8" fmla="*/ 146 w 1194"/>
                <a:gd name="T9" fmla="*/ 486 h 1586"/>
                <a:gd name="T10" fmla="*/ 324 w 1194"/>
                <a:gd name="T11" fmla="*/ 530 h 1586"/>
                <a:gd name="T12" fmla="*/ 423 w 1194"/>
                <a:gd name="T13" fmla="*/ 633 h 1586"/>
                <a:gd name="T14" fmla="*/ 490 w 1194"/>
                <a:gd name="T15" fmla="*/ 1082 h 1586"/>
                <a:gd name="T16" fmla="*/ 519 w 1194"/>
                <a:gd name="T17" fmla="*/ 1124 h 1586"/>
                <a:gd name="T18" fmla="*/ 429 w 1194"/>
                <a:gd name="T19" fmla="*/ 1248 h 1586"/>
                <a:gd name="T20" fmla="*/ 644 w 1194"/>
                <a:gd name="T21" fmla="*/ 1279 h 1586"/>
                <a:gd name="T22" fmla="*/ 429 w 1194"/>
                <a:gd name="T23" fmla="*/ 1310 h 1586"/>
                <a:gd name="T24" fmla="*/ 471 w 1194"/>
                <a:gd name="T25" fmla="*/ 1525 h 1586"/>
                <a:gd name="T26" fmla="*/ 765 w 1194"/>
                <a:gd name="T27" fmla="*/ 1483 h 1586"/>
                <a:gd name="T28" fmla="*/ 768 w 1194"/>
                <a:gd name="T29" fmla="*/ 647 h 1586"/>
                <a:gd name="T30" fmla="*/ 803 w 1194"/>
                <a:gd name="T31" fmla="*/ 580 h 1586"/>
                <a:gd name="T32" fmla="*/ 909 w 1194"/>
                <a:gd name="T33" fmla="*/ 514 h 1586"/>
                <a:gd name="T34" fmla="*/ 1069 w 1194"/>
                <a:gd name="T35" fmla="*/ 478 h 1586"/>
                <a:gd name="T36" fmla="*/ 1125 w 1194"/>
                <a:gd name="T37" fmla="*/ 415 h 1586"/>
                <a:gd name="T38" fmla="*/ 1132 w 1194"/>
                <a:gd name="T39" fmla="*/ 361 h 1586"/>
                <a:gd name="T40" fmla="*/ 788 w 1194"/>
                <a:gd name="T41" fmla="*/ 340 h 1586"/>
                <a:gd name="T42" fmla="*/ 779 w 1194"/>
                <a:gd name="T43" fmla="*/ 289 h 1586"/>
                <a:gd name="T44" fmla="*/ 1089 w 1194"/>
                <a:gd name="T45" fmla="*/ 202 h 1586"/>
                <a:gd name="T46" fmla="*/ 925 w 1194"/>
                <a:gd name="T47" fmla="*/ 74 h 1586"/>
                <a:gd name="T48" fmla="*/ 773 w 1194"/>
                <a:gd name="T49" fmla="*/ 82 h 1586"/>
                <a:gd name="T50" fmla="*/ 670 w 1194"/>
                <a:gd name="T51" fmla="*/ 151 h 1586"/>
                <a:gd name="T52" fmla="*/ 547 w 1194"/>
                <a:gd name="T53" fmla="*/ 160 h 1586"/>
                <a:gd name="T54" fmla="*/ 442 w 1194"/>
                <a:gd name="T55" fmla="*/ 96 h 1586"/>
                <a:gd name="T56" fmla="*/ 356 w 1194"/>
                <a:gd name="T57" fmla="*/ 0 h 1586"/>
                <a:gd name="T58" fmla="*/ 479 w 1194"/>
                <a:gd name="T59" fmla="*/ 46 h 1586"/>
                <a:gd name="T60" fmla="*/ 577 w 1194"/>
                <a:gd name="T61" fmla="*/ 105 h 1586"/>
                <a:gd name="T62" fmla="*/ 675 w 1194"/>
                <a:gd name="T63" fmla="*/ 75 h 1586"/>
                <a:gd name="T64" fmla="*/ 784 w 1194"/>
                <a:gd name="T65" fmla="*/ 10 h 1586"/>
                <a:gd name="T66" fmla="*/ 976 w 1194"/>
                <a:gd name="T67" fmla="*/ 28 h 1586"/>
                <a:gd name="T68" fmla="*/ 1144 w 1194"/>
                <a:gd name="T69" fmla="*/ 175 h 1586"/>
                <a:gd name="T70" fmla="*/ 1194 w 1194"/>
                <a:gd name="T71" fmla="*/ 369 h 1586"/>
                <a:gd name="T72" fmla="*/ 1171 w 1194"/>
                <a:gd name="T73" fmla="*/ 461 h 1586"/>
                <a:gd name="T74" fmla="*/ 1087 w 1194"/>
                <a:gd name="T75" fmla="*/ 538 h 1586"/>
                <a:gd name="T76" fmla="*/ 928 w 1194"/>
                <a:gd name="T77" fmla="*/ 572 h 1586"/>
                <a:gd name="T78" fmla="*/ 845 w 1194"/>
                <a:gd name="T79" fmla="*/ 626 h 1586"/>
                <a:gd name="T80" fmla="*/ 826 w 1194"/>
                <a:gd name="T81" fmla="*/ 668 h 1586"/>
                <a:gd name="T82" fmla="*/ 823 w 1194"/>
                <a:gd name="T83" fmla="*/ 1506 h 1586"/>
                <a:gd name="T84" fmla="*/ 746 w 1194"/>
                <a:gd name="T85" fmla="*/ 1583 h 1586"/>
                <a:gd name="T86" fmla="*/ 406 w 1194"/>
                <a:gd name="T87" fmla="*/ 1564 h 1586"/>
                <a:gd name="T88" fmla="*/ 367 w 1194"/>
                <a:gd name="T89" fmla="*/ 677 h 1586"/>
                <a:gd name="T90" fmla="*/ 365 w 1194"/>
                <a:gd name="T91" fmla="*/ 654 h 1586"/>
                <a:gd name="T92" fmla="*/ 326 w 1194"/>
                <a:gd name="T93" fmla="*/ 602 h 1586"/>
                <a:gd name="T94" fmla="*/ 204 w 1194"/>
                <a:gd name="T95" fmla="*/ 557 h 1586"/>
                <a:gd name="T96" fmla="*/ 64 w 1194"/>
                <a:gd name="T97" fmla="*/ 513 h 1586"/>
                <a:gd name="T98" fmla="*/ 7 w 1194"/>
                <a:gd name="T99" fmla="*/ 423 h 1586"/>
                <a:gd name="T100" fmla="*/ 4 w 1194"/>
                <a:gd name="T101" fmla="*/ 305 h 1586"/>
                <a:gd name="T102" fmla="*/ 105 w 1194"/>
                <a:gd name="T103" fmla="*/ 104 h 1586"/>
                <a:gd name="T104" fmla="*/ 307 w 1194"/>
                <a:gd name="T105" fmla="*/ 3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94" h="1586">
                  <a:moveTo>
                    <a:pt x="356" y="61"/>
                  </a:moveTo>
                  <a:lnTo>
                    <a:pt x="312" y="64"/>
                  </a:lnTo>
                  <a:lnTo>
                    <a:pt x="270" y="73"/>
                  </a:lnTo>
                  <a:lnTo>
                    <a:pt x="232" y="88"/>
                  </a:lnTo>
                  <a:lnTo>
                    <a:pt x="196" y="108"/>
                  </a:lnTo>
                  <a:lnTo>
                    <a:pt x="163" y="133"/>
                  </a:lnTo>
                  <a:lnTo>
                    <a:pt x="133" y="162"/>
                  </a:lnTo>
                  <a:lnTo>
                    <a:pt x="109" y="195"/>
                  </a:lnTo>
                  <a:lnTo>
                    <a:pt x="89" y="231"/>
                  </a:lnTo>
                  <a:lnTo>
                    <a:pt x="74" y="270"/>
                  </a:lnTo>
                  <a:lnTo>
                    <a:pt x="64" y="312"/>
                  </a:lnTo>
                  <a:lnTo>
                    <a:pt x="61" y="355"/>
                  </a:lnTo>
                  <a:lnTo>
                    <a:pt x="61" y="357"/>
                  </a:lnTo>
                  <a:lnTo>
                    <a:pt x="61" y="363"/>
                  </a:lnTo>
                  <a:lnTo>
                    <a:pt x="61" y="369"/>
                  </a:lnTo>
                  <a:lnTo>
                    <a:pt x="61" y="379"/>
                  </a:lnTo>
                  <a:lnTo>
                    <a:pt x="63" y="391"/>
                  </a:lnTo>
                  <a:lnTo>
                    <a:pt x="65" y="404"/>
                  </a:lnTo>
                  <a:lnTo>
                    <a:pt x="70" y="418"/>
                  </a:lnTo>
                  <a:lnTo>
                    <a:pt x="76" y="431"/>
                  </a:lnTo>
                  <a:lnTo>
                    <a:pt x="84" y="445"/>
                  </a:lnTo>
                  <a:lnTo>
                    <a:pt x="95" y="458"/>
                  </a:lnTo>
                  <a:lnTo>
                    <a:pt x="109" y="470"/>
                  </a:lnTo>
                  <a:lnTo>
                    <a:pt x="126" y="479"/>
                  </a:lnTo>
                  <a:lnTo>
                    <a:pt x="146" y="486"/>
                  </a:lnTo>
                  <a:lnTo>
                    <a:pt x="171" y="490"/>
                  </a:lnTo>
                  <a:lnTo>
                    <a:pt x="215" y="497"/>
                  </a:lnTo>
                  <a:lnTo>
                    <a:pt x="255" y="505"/>
                  </a:lnTo>
                  <a:lnTo>
                    <a:pt x="292" y="516"/>
                  </a:lnTo>
                  <a:lnTo>
                    <a:pt x="324" y="530"/>
                  </a:lnTo>
                  <a:lnTo>
                    <a:pt x="352" y="546"/>
                  </a:lnTo>
                  <a:lnTo>
                    <a:pt x="376" y="565"/>
                  </a:lnTo>
                  <a:lnTo>
                    <a:pt x="397" y="585"/>
                  </a:lnTo>
                  <a:lnTo>
                    <a:pt x="413" y="610"/>
                  </a:lnTo>
                  <a:lnTo>
                    <a:pt x="423" y="633"/>
                  </a:lnTo>
                  <a:lnTo>
                    <a:pt x="428" y="653"/>
                  </a:lnTo>
                  <a:lnTo>
                    <a:pt x="429" y="668"/>
                  </a:lnTo>
                  <a:lnTo>
                    <a:pt x="429" y="678"/>
                  </a:lnTo>
                  <a:lnTo>
                    <a:pt x="429" y="1082"/>
                  </a:lnTo>
                  <a:lnTo>
                    <a:pt x="490" y="1082"/>
                  </a:lnTo>
                  <a:lnTo>
                    <a:pt x="502" y="1084"/>
                  </a:lnTo>
                  <a:lnTo>
                    <a:pt x="512" y="1091"/>
                  </a:lnTo>
                  <a:lnTo>
                    <a:pt x="519" y="1100"/>
                  </a:lnTo>
                  <a:lnTo>
                    <a:pt x="521" y="1112"/>
                  </a:lnTo>
                  <a:lnTo>
                    <a:pt x="519" y="1124"/>
                  </a:lnTo>
                  <a:lnTo>
                    <a:pt x="512" y="1135"/>
                  </a:lnTo>
                  <a:lnTo>
                    <a:pt x="502" y="1141"/>
                  </a:lnTo>
                  <a:lnTo>
                    <a:pt x="490" y="1144"/>
                  </a:lnTo>
                  <a:lnTo>
                    <a:pt x="429" y="1144"/>
                  </a:lnTo>
                  <a:lnTo>
                    <a:pt x="429" y="1248"/>
                  </a:lnTo>
                  <a:lnTo>
                    <a:pt x="613" y="1248"/>
                  </a:lnTo>
                  <a:lnTo>
                    <a:pt x="625" y="1250"/>
                  </a:lnTo>
                  <a:lnTo>
                    <a:pt x="635" y="1257"/>
                  </a:lnTo>
                  <a:lnTo>
                    <a:pt x="642" y="1267"/>
                  </a:lnTo>
                  <a:lnTo>
                    <a:pt x="644" y="1279"/>
                  </a:lnTo>
                  <a:lnTo>
                    <a:pt x="642" y="1290"/>
                  </a:lnTo>
                  <a:lnTo>
                    <a:pt x="635" y="1300"/>
                  </a:lnTo>
                  <a:lnTo>
                    <a:pt x="625" y="1307"/>
                  </a:lnTo>
                  <a:lnTo>
                    <a:pt x="613" y="1310"/>
                  </a:lnTo>
                  <a:lnTo>
                    <a:pt x="429" y="1310"/>
                  </a:lnTo>
                  <a:lnTo>
                    <a:pt x="429" y="1483"/>
                  </a:lnTo>
                  <a:lnTo>
                    <a:pt x="432" y="1499"/>
                  </a:lnTo>
                  <a:lnTo>
                    <a:pt x="441" y="1513"/>
                  </a:lnTo>
                  <a:lnTo>
                    <a:pt x="455" y="1522"/>
                  </a:lnTo>
                  <a:lnTo>
                    <a:pt x="471" y="1525"/>
                  </a:lnTo>
                  <a:lnTo>
                    <a:pt x="724" y="1525"/>
                  </a:lnTo>
                  <a:lnTo>
                    <a:pt x="739" y="1522"/>
                  </a:lnTo>
                  <a:lnTo>
                    <a:pt x="753" y="1513"/>
                  </a:lnTo>
                  <a:lnTo>
                    <a:pt x="761" y="1499"/>
                  </a:lnTo>
                  <a:lnTo>
                    <a:pt x="765" y="1483"/>
                  </a:lnTo>
                  <a:lnTo>
                    <a:pt x="765" y="678"/>
                  </a:lnTo>
                  <a:lnTo>
                    <a:pt x="763" y="673"/>
                  </a:lnTo>
                  <a:lnTo>
                    <a:pt x="765" y="666"/>
                  </a:lnTo>
                  <a:lnTo>
                    <a:pt x="766" y="658"/>
                  </a:lnTo>
                  <a:lnTo>
                    <a:pt x="768" y="647"/>
                  </a:lnTo>
                  <a:lnTo>
                    <a:pt x="771" y="635"/>
                  </a:lnTo>
                  <a:lnTo>
                    <a:pt x="775" y="622"/>
                  </a:lnTo>
                  <a:lnTo>
                    <a:pt x="783" y="608"/>
                  </a:lnTo>
                  <a:lnTo>
                    <a:pt x="791" y="594"/>
                  </a:lnTo>
                  <a:lnTo>
                    <a:pt x="803" y="580"/>
                  </a:lnTo>
                  <a:lnTo>
                    <a:pt x="817" y="565"/>
                  </a:lnTo>
                  <a:lnTo>
                    <a:pt x="835" y="551"/>
                  </a:lnTo>
                  <a:lnTo>
                    <a:pt x="856" y="538"/>
                  </a:lnTo>
                  <a:lnTo>
                    <a:pt x="880" y="526"/>
                  </a:lnTo>
                  <a:lnTo>
                    <a:pt x="909" y="514"/>
                  </a:lnTo>
                  <a:lnTo>
                    <a:pt x="943" y="504"/>
                  </a:lnTo>
                  <a:lnTo>
                    <a:pt x="980" y="497"/>
                  </a:lnTo>
                  <a:lnTo>
                    <a:pt x="1022" y="490"/>
                  </a:lnTo>
                  <a:lnTo>
                    <a:pt x="1048" y="486"/>
                  </a:lnTo>
                  <a:lnTo>
                    <a:pt x="1069" y="478"/>
                  </a:lnTo>
                  <a:lnTo>
                    <a:pt x="1086" y="469"/>
                  </a:lnTo>
                  <a:lnTo>
                    <a:pt x="1100" y="456"/>
                  </a:lnTo>
                  <a:lnTo>
                    <a:pt x="1111" y="443"/>
                  </a:lnTo>
                  <a:lnTo>
                    <a:pt x="1119" y="429"/>
                  </a:lnTo>
                  <a:lnTo>
                    <a:pt x="1125" y="415"/>
                  </a:lnTo>
                  <a:lnTo>
                    <a:pt x="1129" y="401"/>
                  </a:lnTo>
                  <a:lnTo>
                    <a:pt x="1131" y="388"/>
                  </a:lnTo>
                  <a:lnTo>
                    <a:pt x="1132" y="377"/>
                  </a:lnTo>
                  <a:lnTo>
                    <a:pt x="1132" y="367"/>
                  </a:lnTo>
                  <a:lnTo>
                    <a:pt x="1132" y="361"/>
                  </a:lnTo>
                  <a:lnTo>
                    <a:pt x="1132" y="358"/>
                  </a:lnTo>
                  <a:lnTo>
                    <a:pt x="1132" y="355"/>
                  </a:lnTo>
                  <a:lnTo>
                    <a:pt x="1132" y="342"/>
                  </a:lnTo>
                  <a:lnTo>
                    <a:pt x="800" y="342"/>
                  </a:lnTo>
                  <a:lnTo>
                    <a:pt x="788" y="340"/>
                  </a:lnTo>
                  <a:lnTo>
                    <a:pt x="779" y="334"/>
                  </a:lnTo>
                  <a:lnTo>
                    <a:pt x="772" y="324"/>
                  </a:lnTo>
                  <a:lnTo>
                    <a:pt x="770" y="312"/>
                  </a:lnTo>
                  <a:lnTo>
                    <a:pt x="772" y="300"/>
                  </a:lnTo>
                  <a:lnTo>
                    <a:pt x="779" y="289"/>
                  </a:lnTo>
                  <a:lnTo>
                    <a:pt x="788" y="283"/>
                  </a:lnTo>
                  <a:lnTo>
                    <a:pt x="800" y="281"/>
                  </a:lnTo>
                  <a:lnTo>
                    <a:pt x="1123" y="281"/>
                  </a:lnTo>
                  <a:lnTo>
                    <a:pt x="1109" y="240"/>
                  </a:lnTo>
                  <a:lnTo>
                    <a:pt x="1089" y="202"/>
                  </a:lnTo>
                  <a:lnTo>
                    <a:pt x="1064" y="167"/>
                  </a:lnTo>
                  <a:lnTo>
                    <a:pt x="1035" y="137"/>
                  </a:lnTo>
                  <a:lnTo>
                    <a:pt x="1002" y="111"/>
                  </a:lnTo>
                  <a:lnTo>
                    <a:pt x="965" y="89"/>
                  </a:lnTo>
                  <a:lnTo>
                    <a:pt x="925" y="74"/>
                  </a:lnTo>
                  <a:lnTo>
                    <a:pt x="883" y="65"/>
                  </a:lnTo>
                  <a:lnTo>
                    <a:pt x="838" y="61"/>
                  </a:lnTo>
                  <a:lnTo>
                    <a:pt x="815" y="64"/>
                  </a:lnTo>
                  <a:lnTo>
                    <a:pt x="794" y="71"/>
                  </a:lnTo>
                  <a:lnTo>
                    <a:pt x="773" y="82"/>
                  </a:lnTo>
                  <a:lnTo>
                    <a:pt x="752" y="96"/>
                  </a:lnTo>
                  <a:lnTo>
                    <a:pt x="731" y="111"/>
                  </a:lnTo>
                  <a:lnTo>
                    <a:pt x="711" y="125"/>
                  </a:lnTo>
                  <a:lnTo>
                    <a:pt x="690" y="138"/>
                  </a:lnTo>
                  <a:lnTo>
                    <a:pt x="670" y="151"/>
                  </a:lnTo>
                  <a:lnTo>
                    <a:pt x="647" y="160"/>
                  </a:lnTo>
                  <a:lnTo>
                    <a:pt x="622" y="166"/>
                  </a:lnTo>
                  <a:lnTo>
                    <a:pt x="597" y="169"/>
                  </a:lnTo>
                  <a:lnTo>
                    <a:pt x="571" y="166"/>
                  </a:lnTo>
                  <a:lnTo>
                    <a:pt x="547" y="160"/>
                  </a:lnTo>
                  <a:lnTo>
                    <a:pt x="525" y="151"/>
                  </a:lnTo>
                  <a:lnTo>
                    <a:pt x="503" y="138"/>
                  </a:lnTo>
                  <a:lnTo>
                    <a:pt x="483" y="125"/>
                  </a:lnTo>
                  <a:lnTo>
                    <a:pt x="462" y="111"/>
                  </a:lnTo>
                  <a:lnTo>
                    <a:pt x="442" y="96"/>
                  </a:lnTo>
                  <a:lnTo>
                    <a:pt x="421" y="82"/>
                  </a:lnTo>
                  <a:lnTo>
                    <a:pt x="400" y="71"/>
                  </a:lnTo>
                  <a:lnTo>
                    <a:pt x="378" y="64"/>
                  </a:lnTo>
                  <a:lnTo>
                    <a:pt x="356" y="61"/>
                  </a:lnTo>
                  <a:close/>
                  <a:moveTo>
                    <a:pt x="356" y="0"/>
                  </a:moveTo>
                  <a:lnTo>
                    <a:pt x="384" y="2"/>
                  </a:lnTo>
                  <a:lnTo>
                    <a:pt x="410" y="10"/>
                  </a:lnTo>
                  <a:lnTo>
                    <a:pt x="434" y="19"/>
                  </a:lnTo>
                  <a:lnTo>
                    <a:pt x="457" y="32"/>
                  </a:lnTo>
                  <a:lnTo>
                    <a:pt x="479" y="46"/>
                  </a:lnTo>
                  <a:lnTo>
                    <a:pt x="499" y="61"/>
                  </a:lnTo>
                  <a:lnTo>
                    <a:pt x="519" y="75"/>
                  </a:lnTo>
                  <a:lnTo>
                    <a:pt x="539" y="88"/>
                  </a:lnTo>
                  <a:lnTo>
                    <a:pt x="557" y="98"/>
                  </a:lnTo>
                  <a:lnTo>
                    <a:pt x="577" y="105"/>
                  </a:lnTo>
                  <a:lnTo>
                    <a:pt x="597" y="108"/>
                  </a:lnTo>
                  <a:lnTo>
                    <a:pt x="617" y="105"/>
                  </a:lnTo>
                  <a:lnTo>
                    <a:pt x="636" y="98"/>
                  </a:lnTo>
                  <a:lnTo>
                    <a:pt x="656" y="88"/>
                  </a:lnTo>
                  <a:lnTo>
                    <a:pt x="675" y="75"/>
                  </a:lnTo>
                  <a:lnTo>
                    <a:pt x="694" y="61"/>
                  </a:lnTo>
                  <a:lnTo>
                    <a:pt x="715" y="46"/>
                  </a:lnTo>
                  <a:lnTo>
                    <a:pt x="736" y="32"/>
                  </a:lnTo>
                  <a:lnTo>
                    <a:pt x="759" y="19"/>
                  </a:lnTo>
                  <a:lnTo>
                    <a:pt x="784" y="10"/>
                  </a:lnTo>
                  <a:lnTo>
                    <a:pt x="810" y="2"/>
                  </a:lnTo>
                  <a:lnTo>
                    <a:pt x="838" y="0"/>
                  </a:lnTo>
                  <a:lnTo>
                    <a:pt x="886" y="3"/>
                  </a:lnTo>
                  <a:lnTo>
                    <a:pt x="933" y="12"/>
                  </a:lnTo>
                  <a:lnTo>
                    <a:pt x="976" y="28"/>
                  </a:lnTo>
                  <a:lnTo>
                    <a:pt x="1017" y="48"/>
                  </a:lnTo>
                  <a:lnTo>
                    <a:pt x="1055" y="73"/>
                  </a:lnTo>
                  <a:lnTo>
                    <a:pt x="1089" y="104"/>
                  </a:lnTo>
                  <a:lnTo>
                    <a:pt x="1119" y="137"/>
                  </a:lnTo>
                  <a:lnTo>
                    <a:pt x="1144" y="175"/>
                  </a:lnTo>
                  <a:lnTo>
                    <a:pt x="1165" y="216"/>
                  </a:lnTo>
                  <a:lnTo>
                    <a:pt x="1181" y="260"/>
                  </a:lnTo>
                  <a:lnTo>
                    <a:pt x="1190" y="305"/>
                  </a:lnTo>
                  <a:lnTo>
                    <a:pt x="1194" y="354"/>
                  </a:lnTo>
                  <a:lnTo>
                    <a:pt x="1194" y="369"/>
                  </a:lnTo>
                  <a:lnTo>
                    <a:pt x="1193" y="386"/>
                  </a:lnTo>
                  <a:lnTo>
                    <a:pt x="1191" y="405"/>
                  </a:lnTo>
                  <a:lnTo>
                    <a:pt x="1186" y="423"/>
                  </a:lnTo>
                  <a:lnTo>
                    <a:pt x="1180" y="443"/>
                  </a:lnTo>
                  <a:lnTo>
                    <a:pt x="1171" y="461"/>
                  </a:lnTo>
                  <a:lnTo>
                    <a:pt x="1160" y="479"/>
                  </a:lnTo>
                  <a:lnTo>
                    <a:pt x="1146" y="497"/>
                  </a:lnTo>
                  <a:lnTo>
                    <a:pt x="1130" y="513"/>
                  </a:lnTo>
                  <a:lnTo>
                    <a:pt x="1110" y="527"/>
                  </a:lnTo>
                  <a:lnTo>
                    <a:pt x="1087" y="538"/>
                  </a:lnTo>
                  <a:lnTo>
                    <a:pt x="1060" y="546"/>
                  </a:lnTo>
                  <a:lnTo>
                    <a:pt x="1029" y="552"/>
                  </a:lnTo>
                  <a:lnTo>
                    <a:pt x="990" y="557"/>
                  </a:lnTo>
                  <a:lnTo>
                    <a:pt x="957" y="564"/>
                  </a:lnTo>
                  <a:lnTo>
                    <a:pt x="928" y="572"/>
                  </a:lnTo>
                  <a:lnTo>
                    <a:pt x="904" y="582"/>
                  </a:lnTo>
                  <a:lnTo>
                    <a:pt x="884" y="593"/>
                  </a:lnTo>
                  <a:lnTo>
                    <a:pt x="868" y="604"/>
                  </a:lnTo>
                  <a:lnTo>
                    <a:pt x="855" y="614"/>
                  </a:lnTo>
                  <a:lnTo>
                    <a:pt x="845" y="626"/>
                  </a:lnTo>
                  <a:lnTo>
                    <a:pt x="838" y="637"/>
                  </a:lnTo>
                  <a:lnTo>
                    <a:pt x="832" y="647"/>
                  </a:lnTo>
                  <a:lnTo>
                    <a:pt x="829" y="655"/>
                  </a:lnTo>
                  <a:lnTo>
                    <a:pt x="827" y="663"/>
                  </a:lnTo>
                  <a:lnTo>
                    <a:pt x="826" y="668"/>
                  </a:lnTo>
                  <a:lnTo>
                    <a:pt x="826" y="673"/>
                  </a:lnTo>
                  <a:lnTo>
                    <a:pt x="826" y="674"/>
                  </a:lnTo>
                  <a:lnTo>
                    <a:pt x="826" y="677"/>
                  </a:lnTo>
                  <a:lnTo>
                    <a:pt x="826" y="1483"/>
                  </a:lnTo>
                  <a:lnTo>
                    <a:pt x="823" y="1506"/>
                  </a:lnTo>
                  <a:lnTo>
                    <a:pt x="815" y="1528"/>
                  </a:lnTo>
                  <a:lnTo>
                    <a:pt x="803" y="1547"/>
                  </a:lnTo>
                  <a:lnTo>
                    <a:pt x="787" y="1564"/>
                  </a:lnTo>
                  <a:lnTo>
                    <a:pt x="768" y="1576"/>
                  </a:lnTo>
                  <a:lnTo>
                    <a:pt x="746" y="1583"/>
                  </a:lnTo>
                  <a:lnTo>
                    <a:pt x="724" y="1586"/>
                  </a:lnTo>
                  <a:lnTo>
                    <a:pt x="471" y="1586"/>
                  </a:lnTo>
                  <a:lnTo>
                    <a:pt x="447" y="1583"/>
                  </a:lnTo>
                  <a:lnTo>
                    <a:pt x="426" y="1576"/>
                  </a:lnTo>
                  <a:lnTo>
                    <a:pt x="406" y="1564"/>
                  </a:lnTo>
                  <a:lnTo>
                    <a:pt x="390" y="1547"/>
                  </a:lnTo>
                  <a:lnTo>
                    <a:pt x="378" y="1528"/>
                  </a:lnTo>
                  <a:lnTo>
                    <a:pt x="371" y="1506"/>
                  </a:lnTo>
                  <a:lnTo>
                    <a:pt x="367" y="1483"/>
                  </a:lnTo>
                  <a:lnTo>
                    <a:pt x="367" y="677"/>
                  </a:lnTo>
                  <a:lnTo>
                    <a:pt x="369" y="674"/>
                  </a:lnTo>
                  <a:lnTo>
                    <a:pt x="369" y="672"/>
                  </a:lnTo>
                  <a:lnTo>
                    <a:pt x="367" y="667"/>
                  </a:lnTo>
                  <a:lnTo>
                    <a:pt x="367" y="662"/>
                  </a:lnTo>
                  <a:lnTo>
                    <a:pt x="365" y="654"/>
                  </a:lnTo>
                  <a:lnTo>
                    <a:pt x="362" y="645"/>
                  </a:lnTo>
                  <a:lnTo>
                    <a:pt x="357" y="635"/>
                  </a:lnTo>
                  <a:lnTo>
                    <a:pt x="349" y="625"/>
                  </a:lnTo>
                  <a:lnTo>
                    <a:pt x="339" y="613"/>
                  </a:lnTo>
                  <a:lnTo>
                    <a:pt x="326" y="602"/>
                  </a:lnTo>
                  <a:lnTo>
                    <a:pt x="310" y="592"/>
                  </a:lnTo>
                  <a:lnTo>
                    <a:pt x="290" y="582"/>
                  </a:lnTo>
                  <a:lnTo>
                    <a:pt x="266" y="572"/>
                  </a:lnTo>
                  <a:lnTo>
                    <a:pt x="237" y="564"/>
                  </a:lnTo>
                  <a:lnTo>
                    <a:pt x="204" y="557"/>
                  </a:lnTo>
                  <a:lnTo>
                    <a:pt x="165" y="552"/>
                  </a:lnTo>
                  <a:lnTo>
                    <a:pt x="134" y="546"/>
                  </a:lnTo>
                  <a:lnTo>
                    <a:pt x="107" y="538"/>
                  </a:lnTo>
                  <a:lnTo>
                    <a:pt x="84" y="527"/>
                  </a:lnTo>
                  <a:lnTo>
                    <a:pt x="64" y="513"/>
                  </a:lnTo>
                  <a:lnTo>
                    <a:pt x="47" y="497"/>
                  </a:lnTo>
                  <a:lnTo>
                    <a:pt x="33" y="479"/>
                  </a:lnTo>
                  <a:lnTo>
                    <a:pt x="22" y="461"/>
                  </a:lnTo>
                  <a:lnTo>
                    <a:pt x="14" y="443"/>
                  </a:lnTo>
                  <a:lnTo>
                    <a:pt x="7" y="423"/>
                  </a:lnTo>
                  <a:lnTo>
                    <a:pt x="3" y="405"/>
                  </a:lnTo>
                  <a:lnTo>
                    <a:pt x="1" y="386"/>
                  </a:lnTo>
                  <a:lnTo>
                    <a:pt x="0" y="369"/>
                  </a:lnTo>
                  <a:lnTo>
                    <a:pt x="1" y="354"/>
                  </a:lnTo>
                  <a:lnTo>
                    <a:pt x="4" y="305"/>
                  </a:lnTo>
                  <a:lnTo>
                    <a:pt x="14" y="260"/>
                  </a:lnTo>
                  <a:lnTo>
                    <a:pt x="29" y="216"/>
                  </a:lnTo>
                  <a:lnTo>
                    <a:pt x="49" y="175"/>
                  </a:lnTo>
                  <a:lnTo>
                    <a:pt x="75" y="137"/>
                  </a:lnTo>
                  <a:lnTo>
                    <a:pt x="105" y="104"/>
                  </a:lnTo>
                  <a:lnTo>
                    <a:pt x="139" y="73"/>
                  </a:lnTo>
                  <a:lnTo>
                    <a:pt x="177" y="48"/>
                  </a:lnTo>
                  <a:lnTo>
                    <a:pt x="218" y="28"/>
                  </a:lnTo>
                  <a:lnTo>
                    <a:pt x="262" y="12"/>
                  </a:lnTo>
                  <a:lnTo>
                    <a:pt x="307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05"/>
            <p:cNvSpPr>
              <a:spLocks noEditPoints="1"/>
            </p:cNvSpPr>
            <p:nvPr/>
          </p:nvSpPr>
          <p:spPr bwMode="auto">
            <a:xfrm>
              <a:off x="1798638" y="2149475"/>
              <a:ext cx="119062" cy="80963"/>
            </a:xfrm>
            <a:custGeom>
              <a:avLst/>
              <a:gdLst>
                <a:gd name="T0" fmla="*/ 122 w 822"/>
                <a:gd name="T1" fmla="*/ 91 h 558"/>
                <a:gd name="T2" fmla="*/ 92 w 822"/>
                <a:gd name="T3" fmla="*/ 173 h 558"/>
                <a:gd name="T4" fmla="*/ 69 w 822"/>
                <a:gd name="T5" fmla="*/ 288 h 558"/>
                <a:gd name="T6" fmla="*/ 60 w 822"/>
                <a:gd name="T7" fmla="*/ 403 h 558"/>
                <a:gd name="T8" fmla="*/ 68 w 822"/>
                <a:gd name="T9" fmla="*/ 469 h 558"/>
                <a:gd name="T10" fmla="*/ 114 w 822"/>
                <a:gd name="T11" fmla="*/ 450 h 558"/>
                <a:gd name="T12" fmla="*/ 208 w 822"/>
                <a:gd name="T13" fmla="*/ 397 h 558"/>
                <a:gd name="T14" fmla="*/ 330 w 822"/>
                <a:gd name="T15" fmla="*/ 362 h 558"/>
                <a:gd name="T16" fmla="*/ 455 w 822"/>
                <a:gd name="T17" fmla="*/ 370 h 558"/>
                <a:gd name="T18" fmla="*/ 569 w 822"/>
                <a:gd name="T19" fmla="*/ 417 h 558"/>
                <a:gd name="T20" fmla="*/ 663 w 822"/>
                <a:gd name="T21" fmla="*/ 449 h 558"/>
                <a:gd name="T22" fmla="*/ 723 w 822"/>
                <a:gd name="T23" fmla="*/ 444 h 558"/>
                <a:gd name="T24" fmla="*/ 753 w 822"/>
                <a:gd name="T25" fmla="*/ 407 h 558"/>
                <a:gd name="T26" fmla="*/ 757 w 822"/>
                <a:gd name="T27" fmla="*/ 344 h 558"/>
                <a:gd name="T28" fmla="*/ 726 w 822"/>
                <a:gd name="T29" fmla="*/ 294 h 558"/>
                <a:gd name="T30" fmla="*/ 663 w 822"/>
                <a:gd name="T31" fmla="*/ 271 h 558"/>
                <a:gd name="T32" fmla="*/ 575 w 822"/>
                <a:gd name="T33" fmla="*/ 276 h 558"/>
                <a:gd name="T34" fmla="*/ 524 w 822"/>
                <a:gd name="T35" fmla="*/ 289 h 558"/>
                <a:gd name="T36" fmla="*/ 470 w 822"/>
                <a:gd name="T37" fmla="*/ 298 h 558"/>
                <a:gd name="T38" fmla="*/ 409 w 822"/>
                <a:gd name="T39" fmla="*/ 297 h 558"/>
                <a:gd name="T40" fmla="*/ 340 w 822"/>
                <a:gd name="T41" fmla="*/ 279 h 558"/>
                <a:gd name="T42" fmla="*/ 265 w 822"/>
                <a:gd name="T43" fmla="*/ 236 h 558"/>
                <a:gd name="T44" fmla="*/ 192 w 822"/>
                <a:gd name="T45" fmla="*/ 157 h 558"/>
                <a:gd name="T46" fmla="*/ 147 w 822"/>
                <a:gd name="T47" fmla="*/ 74 h 558"/>
                <a:gd name="T48" fmla="*/ 140 w 822"/>
                <a:gd name="T49" fmla="*/ 63 h 558"/>
                <a:gd name="T50" fmla="*/ 170 w 822"/>
                <a:gd name="T51" fmla="*/ 8 h 558"/>
                <a:gd name="T52" fmla="*/ 206 w 822"/>
                <a:gd name="T53" fmla="*/ 55 h 558"/>
                <a:gd name="T54" fmla="*/ 268 w 822"/>
                <a:gd name="T55" fmla="*/ 154 h 558"/>
                <a:gd name="T56" fmla="*/ 337 w 822"/>
                <a:gd name="T57" fmla="*/ 210 h 558"/>
                <a:gd name="T58" fmla="*/ 405 w 822"/>
                <a:gd name="T59" fmla="*/ 234 h 558"/>
                <a:gd name="T60" fmla="*/ 467 w 822"/>
                <a:gd name="T61" fmla="*/ 237 h 558"/>
                <a:gd name="T62" fmla="*/ 511 w 822"/>
                <a:gd name="T63" fmla="*/ 230 h 558"/>
                <a:gd name="T64" fmla="*/ 523 w 822"/>
                <a:gd name="T65" fmla="*/ 226 h 558"/>
                <a:gd name="T66" fmla="*/ 638 w 822"/>
                <a:gd name="T67" fmla="*/ 208 h 558"/>
                <a:gd name="T68" fmla="*/ 715 w 822"/>
                <a:gd name="T69" fmla="*/ 220 h 558"/>
                <a:gd name="T70" fmla="*/ 766 w 822"/>
                <a:gd name="T71" fmla="*/ 248 h 558"/>
                <a:gd name="T72" fmla="*/ 803 w 822"/>
                <a:gd name="T73" fmla="*/ 291 h 558"/>
                <a:gd name="T74" fmla="*/ 822 w 822"/>
                <a:gd name="T75" fmla="*/ 370 h 558"/>
                <a:gd name="T76" fmla="*/ 798 w 822"/>
                <a:gd name="T77" fmla="*/ 453 h 558"/>
                <a:gd name="T78" fmla="*/ 742 w 822"/>
                <a:gd name="T79" fmla="*/ 503 h 558"/>
                <a:gd name="T80" fmla="*/ 657 w 822"/>
                <a:gd name="T81" fmla="*/ 510 h 558"/>
                <a:gd name="T82" fmla="*/ 546 w 822"/>
                <a:gd name="T83" fmla="*/ 475 h 558"/>
                <a:gd name="T84" fmla="*/ 440 w 822"/>
                <a:gd name="T85" fmla="*/ 429 h 558"/>
                <a:gd name="T86" fmla="*/ 342 w 822"/>
                <a:gd name="T87" fmla="*/ 423 h 558"/>
                <a:gd name="T88" fmla="*/ 250 w 822"/>
                <a:gd name="T89" fmla="*/ 447 h 558"/>
                <a:gd name="T90" fmla="*/ 175 w 822"/>
                <a:gd name="T91" fmla="*/ 484 h 558"/>
                <a:gd name="T92" fmla="*/ 119 w 822"/>
                <a:gd name="T93" fmla="*/ 523 h 558"/>
                <a:gd name="T94" fmla="*/ 91 w 822"/>
                <a:gd name="T95" fmla="*/ 547 h 558"/>
                <a:gd name="T96" fmla="*/ 67 w 822"/>
                <a:gd name="T97" fmla="*/ 558 h 558"/>
                <a:gd name="T98" fmla="*/ 52 w 822"/>
                <a:gd name="T99" fmla="*/ 554 h 558"/>
                <a:gd name="T100" fmla="*/ 15 w 822"/>
                <a:gd name="T101" fmla="*/ 506 h 558"/>
                <a:gd name="T102" fmla="*/ 1 w 822"/>
                <a:gd name="T103" fmla="*/ 432 h 558"/>
                <a:gd name="T104" fmla="*/ 2 w 822"/>
                <a:gd name="T105" fmla="*/ 342 h 558"/>
                <a:gd name="T106" fmla="*/ 13 w 822"/>
                <a:gd name="T107" fmla="*/ 254 h 558"/>
                <a:gd name="T108" fmla="*/ 27 w 822"/>
                <a:gd name="T109" fmla="*/ 183 h 558"/>
                <a:gd name="T110" fmla="*/ 55 w 822"/>
                <a:gd name="T111" fmla="*/ 90 h 558"/>
                <a:gd name="T112" fmla="*/ 91 w 822"/>
                <a:gd name="T113" fmla="*/ 27 h 558"/>
                <a:gd name="T114" fmla="*/ 121 w 822"/>
                <a:gd name="T115" fmla="*/ 3 h 558"/>
                <a:gd name="T116" fmla="*/ 141 w 822"/>
                <a:gd name="T117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2" h="558">
                  <a:moveTo>
                    <a:pt x="140" y="63"/>
                  </a:moveTo>
                  <a:lnTo>
                    <a:pt x="132" y="74"/>
                  </a:lnTo>
                  <a:lnTo>
                    <a:pt x="122" y="91"/>
                  </a:lnTo>
                  <a:lnTo>
                    <a:pt x="112" y="114"/>
                  </a:lnTo>
                  <a:lnTo>
                    <a:pt x="101" y="142"/>
                  </a:lnTo>
                  <a:lnTo>
                    <a:pt x="92" y="173"/>
                  </a:lnTo>
                  <a:lnTo>
                    <a:pt x="83" y="209"/>
                  </a:lnTo>
                  <a:lnTo>
                    <a:pt x="76" y="248"/>
                  </a:lnTo>
                  <a:lnTo>
                    <a:pt x="69" y="288"/>
                  </a:lnTo>
                  <a:lnTo>
                    <a:pt x="64" y="330"/>
                  </a:lnTo>
                  <a:lnTo>
                    <a:pt x="61" y="372"/>
                  </a:lnTo>
                  <a:lnTo>
                    <a:pt x="60" y="403"/>
                  </a:lnTo>
                  <a:lnTo>
                    <a:pt x="61" y="430"/>
                  </a:lnTo>
                  <a:lnTo>
                    <a:pt x="65" y="452"/>
                  </a:lnTo>
                  <a:lnTo>
                    <a:pt x="68" y="469"/>
                  </a:lnTo>
                  <a:lnTo>
                    <a:pt x="71" y="482"/>
                  </a:lnTo>
                  <a:lnTo>
                    <a:pt x="91" y="467"/>
                  </a:lnTo>
                  <a:lnTo>
                    <a:pt x="114" y="450"/>
                  </a:lnTo>
                  <a:lnTo>
                    <a:pt x="141" y="433"/>
                  </a:lnTo>
                  <a:lnTo>
                    <a:pt x="174" y="414"/>
                  </a:lnTo>
                  <a:lnTo>
                    <a:pt x="208" y="397"/>
                  </a:lnTo>
                  <a:lnTo>
                    <a:pt x="246" y="383"/>
                  </a:lnTo>
                  <a:lnTo>
                    <a:pt x="287" y="371"/>
                  </a:lnTo>
                  <a:lnTo>
                    <a:pt x="330" y="362"/>
                  </a:lnTo>
                  <a:lnTo>
                    <a:pt x="374" y="360"/>
                  </a:lnTo>
                  <a:lnTo>
                    <a:pt x="415" y="362"/>
                  </a:lnTo>
                  <a:lnTo>
                    <a:pt x="455" y="370"/>
                  </a:lnTo>
                  <a:lnTo>
                    <a:pt x="494" y="382"/>
                  </a:lnTo>
                  <a:lnTo>
                    <a:pt x="531" y="399"/>
                  </a:lnTo>
                  <a:lnTo>
                    <a:pt x="569" y="417"/>
                  </a:lnTo>
                  <a:lnTo>
                    <a:pt x="603" y="433"/>
                  </a:lnTo>
                  <a:lnTo>
                    <a:pt x="634" y="442"/>
                  </a:lnTo>
                  <a:lnTo>
                    <a:pt x="663" y="449"/>
                  </a:lnTo>
                  <a:lnTo>
                    <a:pt x="688" y="451"/>
                  </a:lnTo>
                  <a:lnTo>
                    <a:pt x="707" y="450"/>
                  </a:lnTo>
                  <a:lnTo>
                    <a:pt x="723" y="444"/>
                  </a:lnTo>
                  <a:lnTo>
                    <a:pt x="735" y="436"/>
                  </a:lnTo>
                  <a:lnTo>
                    <a:pt x="745" y="424"/>
                  </a:lnTo>
                  <a:lnTo>
                    <a:pt x="753" y="407"/>
                  </a:lnTo>
                  <a:lnTo>
                    <a:pt x="758" y="386"/>
                  </a:lnTo>
                  <a:lnTo>
                    <a:pt x="761" y="365"/>
                  </a:lnTo>
                  <a:lnTo>
                    <a:pt x="757" y="344"/>
                  </a:lnTo>
                  <a:lnTo>
                    <a:pt x="751" y="325"/>
                  </a:lnTo>
                  <a:lnTo>
                    <a:pt x="740" y="308"/>
                  </a:lnTo>
                  <a:lnTo>
                    <a:pt x="726" y="294"/>
                  </a:lnTo>
                  <a:lnTo>
                    <a:pt x="708" y="284"/>
                  </a:lnTo>
                  <a:lnTo>
                    <a:pt x="687" y="276"/>
                  </a:lnTo>
                  <a:lnTo>
                    <a:pt x="663" y="271"/>
                  </a:lnTo>
                  <a:lnTo>
                    <a:pt x="638" y="270"/>
                  </a:lnTo>
                  <a:lnTo>
                    <a:pt x="607" y="271"/>
                  </a:lnTo>
                  <a:lnTo>
                    <a:pt x="575" y="276"/>
                  </a:lnTo>
                  <a:lnTo>
                    <a:pt x="540" y="285"/>
                  </a:lnTo>
                  <a:lnTo>
                    <a:pt x="535" y="287"/>
                  </a:lnTo>
                  <a:lnTo>
                    <a:pt x="524" y="289"/>
                  </a:lnTo>
                  <a:lnTo>
                    <a:pt x="509" y="292"/>
                  </a:lnTo>
                  <a:lnTo>
                    <a:pt x="492" y="295"/>
                  </a:lnTo>
                  <a:lnTo>
                    <a:pt x="470" y="298"/>
                  </a:lnTo>
                  <a:lnTo>
                    <a:pt x="448" y="299"/>
                  </a:lnTo>
                  <a:lnTo>
                    <a:pt x="429" y="299"/>
                  </a:lnTo>
                  <a:lnTo>
                    <a:pt x="409" y="297"/>
                  </a:lnTo>
                  <a:lnTo>
                    <a:pt x="387" y="293"/>
                  </a:lnTo>
                  <a:lnTo>
                    <a:pt x="364" y="287"/>
                  </a:lnTo>
                  <a:lnTo>
                    <a:pt x="340" y="279"/>
                  </a:lnTo>
                  <a:lnTo>
                    <a:pt x="315" y="267"/>
                  </a:lnTo>
                  <a:lnTo>
                    <a:pt x="290" y="253"/>
                  </a:lnTo>
                  <a:lnTo>
                    <a:pt x="265" y="236"/>
                  </a:lnTo>
                  <a:lnTo>
                    <a:pt x="241" y="213"/>
                  </a:lnTo>
                  <a:lnTo>
                    <a:pt x="216" y="187"/>
                  </a:lnTo>
                  <a:lnTo>
                    <a:pt x="192" y="157"/>
                  </a:lnTo>
                  <a:lnTo>
                    <a:pt x="170" y="122"/>
                  </a:lnTo>
                  <a:lnTo>
                    <a:pt x="150" y="81"/>
                  </a:lnTo>
                  <a:lnTo>
                    <a:pt x="147" y="74"/>
                  </a:lnTo>
                  <a:lnTo>
                    <a:pt x="145" y="70"/>
                  </a:lnTo>
                  <a:lnTo>
                    <a:pt x="142" y="65"/>
                  </a:lnTo>
                  <a:lnTo>
                    <a:pt x="140" y="63"/>
                  </a:lnTo>
                  <a:close/>
                  <a:moveTo>
                    <a:pt x="141" y="0"/>
                  </a:moveTo>
                  <a:lnTo>
                    <a:pt x="156" y="2"/>
                  </a:lnTo>
                  <a:lnTo>
                    <a:pt x="170" y="8"/>
                  </a:lnTo>
                  <a:lnTo>
                    <a:pt x="183" y="20"/>
                  </a:lnTo>
                  <a:lnTo>
                    <a:pt x="195" y="35"/>
                  </a:lnTo>
                  <a:lnTo>
                    <a:pt x="206" y="55"/>
                  </a:lnTo>
                  <a:lnTo>
                    <a:pt x="225" y="93"/>
                  </a:lnTo>
                  <a:lnTo>
                    <a:pt x="246" y="126"/>
                  </a:lnTo>
                  <a:lnTo>
                    <a:pt x="268" y="154"/>
                  </a:lnTo>
                  <a:lnTo>
                    <a:pt x="290" y="177"/>
                  </a:lnTo>
                  <a:lnTo>
                    <a:pt x="313" y="195"/>
                  </a:lnTo>
                  <a:lnTo>
                    <a:pt x="337" y="210"/>
                  </a:lnTo>
                  <a:lnTo>
                    <a:pt x="359" y="221"/>
                  </a:lnTo>
                  <a:lnTo>
                    <a:pt x="383" y="228"/>
                  </a:lnTo>
                  <a:lnTo>
                    <a:pt x="405" y="234"/>
                  </a:lnTo>
                  <a:lnTo>
                    <a:pt x="426" y="237"/>
                  </a:lnTo>
                  <a:lnTo>
                    <a:pt x="448" y="237"/>
                  </a:lnTo>
                  <a:lnTo>
                    <a:pt x="467" y="237"/>
                  </a:lnTo>
                  <a:lnTo>
                    <a:pt x="485" y="235"/>
                  </a:lnTo>
                  <a:lnTo>
                    <a:pt x="499" y="232"/>
                  </a:lnTo>
                  <a:lnTo>
                    <a:pt x="511" y="230"/>
                  </a:lnTo>
                  <a:lnTo>
                    <a:pt x="518" y="227"/>
                  </a:lnTo>
                  <a:lnTo>
                    <a:pt x="520" y="226"/>
                  </a:lnTo>
                  <a:lnTo>
                    <a:pt x="523" y="226"/>
                  </a:lnTo>
                  <a:lnTo>
                    <a:pt x="563" y="216"/>
                  </a:lnTo>
                  <a:lnTo>
                    <a:pt x="601" y="210"/>
                  </a:lnTo>
                  <a:lnTo>
                    <a:pt x="638" y="208"/>
                  </a:lnTo>
                  <a:lnTo>
                    <a:pt x="667" y="209"/>
                  </a:lnTo>
                  <a:lnTo>
                    <a:pt x="693" y="213"/>
                  </a:lnTo>
                  <a:lnTo>
                    <a:pt x="715" y="220"/>
                  </a:lnTo>
                  <a:lnTo>
                    <a:pt x="735" y="228"/>
                  </a:lnTo>
                  <a:lnTo>
                    <a:pt x="752" y="237"/>
                  </a:lnTo>
                  <a:lnTo>
                    <a:pt x="766" y="248"/>
                  </a:lnTo>
                  <a:lnTo>
                    <a:pt x="778" y="259"/>
                  </a:lnTo>
                  <a:lnTo>
                    <a:pt x="788" y="270"/>
                  </a:lnTo>
                  <a:lnTo>
                    <a:pt x="803" y="291"/>
                  </a:lnTo>
                  <a:lnTo>
                    <a:pt x="813" y="316"/>
                  </a:lnTo>
                  <a:lnTo>
                    <a:pt x="820" y="343"/>
                  </a:lnTo>
                  <a:lnTo>
                    <a:pt x="822" y="370"/>
                  </a:lnTo>
                  <a:lnTo>
                    <a:pt x="819" y="398"/>
                  </a:lnTo>
                  <a:lnTo>
                    <a:pt x="810" y="428"/>
                  </a:lnTo>
                  <a:lnTo>
                    <a:pt x="798" y="453"/>
                  </a:lnTo>
                  <a:lnTo>
                    <a:pt x="783" y="474"/>
                  </a:lnTo>
                  <a:lnTo>
                    <a:pt x="764" y="491"/>
                  </a:lnTo>
                  <a:lnTo>
                    <a:pt x="742" y="503"/>
                  </a:lnTo>
                  <a:lnTo>
                    <a:pt x="716" y="510"/>
                  </a:lnTo>
                  <a:lnTo>
                    <a:pt x="688" y="513"/>
                  </a:lnTo>
                  <a:lnTo>
                    <a:pt x="657" y="510"/>
                  </a:lnTo>
                  <a:lnTo>
                    <a:pt x="622" y="503"/>
                  </a:lnTo>
                  <a:lnTo>
                    <a:pt x="586" y="491"/>
                  </a:lnTo>
                  <a:lnTo>
                    <a:pt x="546" y="475"/>
                  </a:lnTo>
                  <a:lnTo>
                    <a:pt x="503" y="453"/>
                  </a:lnTo>
                  <a:lnTo>
                    <a:pt x="471" y="439"/>
                  </a:lnTo>
                  <a:lnTo>
                    <a:pt x="440" y="429"/>
                  </a:lnTo>
                  <a:lnTo>
                    <a:pt x="408" y="423"/>
                  </a:lnTo>
                  <a:lnTo>
                    <a:pt x="374" y="421"/>
                  </a:lnTo>
                  <a:lnTo>
                    <a:pt x="342" y="423"/>
                  </a:lnTo>
                  <a:lnTo>
                    <a:pt x="311" y="428"/>
                  </a:lnTo>
                  <a:lnTo>
                    <a:pt x="279" y="436"/>
                  </a:lnTo>
                  <a:lnTo>
                    <a:pt x="250" y="447"/>
                  </a:lnTo>
                  <a:lnTo>
                    <a:pt x="223" y="459"/>
                  </a:lnTo>
                  <a:lnTo>
                    <a:pt x="197" y="471"/>
                  </a:lnTo>
                  <a:lnTo>
                    <a:pt x="175" y="484"/>
                  </a:lnTo>
                  <a:lnTo>
                    <a:pt x="153" y="498"/>
                  </a:lnTo>
                  <a:lnTo>
                    <a:pt x="135" y="511"/>
                  </a:lnTo>
                  <a:lnTo>
                    <a:pt x="119" y="523"/>
                  </a:lnTo>
                  <a:lnTo>
                    <a:pt x="107" y="533"/>
                  </a:lnTo>
                  <a:lnTo>
                    <a:pt x="97" y="542"/>
                  </a:lnTo>
                  <a:lnTo>
                    <a:pt x="91" y="547"/>
                  </a:lnTo>
                  <a:lnTo>
                    <a:pt x="88" y="549"/>
                  </a:lnTo>
                  <a:lnTo>
                    <a:pt x="79" y="556"/>
                  </a:lnTo>
                  <a:lnTo>
                    <a:pt x="67" y="558"/>
                  </a:lnTo>
                  <a:lnTo>
                    <a:pt x="63" y="558"/>
                  </a:lnTo>
                  <a:lnTo>
                    <a:pt x="57" y="556"/>
                  </a:lnTo>
                  <a:lnTo>
                    <a:pt x="52" y="554"/>
                  </a:lnTo>
                  <a:lnTo>
                    <a:pt x="37" y="542"/>
                  </a:lnTo>
                  <a:lnTo>
                    <a:pt x="25" y="527"/>
                  </a:lnTo>
                  <a:lnTo>
                    <a:pt x="15" y="506"/>
                  </a:lnTo>
                  <a:lnTo>
                    <a:pt x="9" y="483"/>
                  </a:lnTo>
                  <a:lnTo>
                    <a:pt x="3" y="459"/>
                  </a:lnTo>
                  <a:lnTo>
                    <a:pt x="1" y="432"/>
                  </a:lnTo>
                  <a:lnTo>
                    <a:pt x="0" y="402"/>
                  </a:lnTo>
                  <a:lnTo>
                    <a:pt x="0" y="372"/>
                  </a:lnTo>
                  <a:lnTo>
                    <a:pt x="2" y="342"/>
                  </a:lnTo>
                  <a:lnTo>
                    <a:pt x="4" y="312"/>
                  </a:lnTo>
                  <a:lnTo>
                    <a:pt x="9" y="282"/>
                  </a:lnTo>
                  <a:lnTo>
                    <a:pt x="13" y="254"/>
                  </a:lnTo>
                  <a:lnTo>
                    <a:pt x="17" y="228"/>
                  </a:lnTo>
                  <a:lnTo>
                    <a:pt x="22" y="204"/>
                  </a:lnTo>
                  <a:lnTo>
                    <a:pt x="27" y="183"/>
                  </a:lnTo>
                  <a:lnTo>
                    <a:pt x="31" y="165"/>
                  </a:lnTo>
                  <a:lnTo>
                    <a:pt x="43" y="124"/>
                  </a:lnTo>
                  <a:lnTo>
                    <a:pt x="55" y="90"/>
                  </a:lnTo>
                  <a:lnTo>
                    <a:pt x="68" y="63"/>
                  </a:lnTo>
                  <a:lnTo>
                    <a:pt x="80" y="42"/>
                  </a:lnTo>
                  <a:lnTo>
                    <a:pt x="91" y="27"/>
                  </a:lnTo>
                  <a:lnTo>
                    <a:pt x="101" y="15"/>
                  </a:lnTo>
                  <a:lnTo>
                    <a:pt x="112" y="7"/>
                  </a:lnTo>
                  <a:lnTo>
                    <a:pt x="121" y="3"/>
                  </a:lnTo>
                  <a:lnTo>
                    <a:pt x="129" y="1"/>
                  </a:lnTo>
                  <a:lnTo>
                    <a:pt x="136" y="0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06"/>
            <p:cNvSpPr>
              <a:spLocks/>
            </p:cNvSpPr>
            <p:nvPr/>
          </p:nvSpPr>
          <p:spPr bwMode="auto">
            <a:xfrm>
              <a:off x="1992313" y="1985963"/>
              <a:ext cx="28575" cy="17463"/>
            </a:xfrm>
            <a:custGeom>
              <a:avLst/>
              <a:gdLst>
                <a:gd name="T0" fmla="*/ 31 w 199"/>
                <a:gd name="T1" fmla="*/ 0 h 126"/>
                <a:gd name="T2" fmla="*/ 43 w 199"/>
                <a:gd name="T3" fmla="*/ 3 h 126"/>
                <a:gd name="T4" fmla="*/ 180 w 199"/>
                <a:gd name="T5" fmla="*/ 68 h 126"/>
                <a:gd name="T6" fmla="*/ 190 w 199"/>
                <a:gd name="T7" fmla="*/ 76 h 126"/>
                <a:gd name="T8" fmla="*/ 196 w 199"/>
                <a:gd name="T9" fmla="*/ 85 h 126"/>
                <a:gd name="T10" fmla="*/ 199 w 199"/>
                <a:gd name="T11" fmla="*/ 97 h 126"/>
                <a:gd name="T12" fmla="*/ 195 w 199"/>
                <a:gd name="T13" fmla="*/ 109 h 126"/>
                <a:gd name="T14" fmla="*/ 188 w 199"/>
                <a:gd name="T15" fmla="*/ 118 h 126"/>
                <a:gd name="T16" fmla="*/ 178 w 199"/>
                <a:gd name="T17" fmla="*/ 124 h 126"/>
                <a:gd name="T18" fmla="*/ 167 w 199"/>
                <a:gd name="T19" fmla="*/ 126 h 126"/>
                <a:gd name="T20" fmla="*/ 161 w 199"/>
                <a:gd name="T21" fmla="*/ 125 h 126"/>
                <a:gd name="T22" fmla="*/ 154 w 199"/>
                <a:gd name="T23" fmla="*/ 123 h 126"/>
                <a:gd name="T24" fmla="*/ 17 w 199"/>
                <a:gd name="T25" fmla="*/ 58 h 126"/>
                <a:gd name="T26" fmla="*/ 8 w 199"/>
                <a:gd name="T27" fmla="*/ 51 h 126"/>
                <a:gd name="T28" fmla="*/ 1 w 199"/>
                <a:gd name="T29" fmla="*/ 41 h 126"/>
                <a:gd name="T30" fmla="*/ 0 w 199"/>
                <a:gd name="T31" fmla="*/ 29 h 126"/>
                <a:gd name="T32" fmla="*/ 2 w 199"/>
                <a:gd name="T33" fmla="*/ 17 h 126"/>
                <a:gd name="T34" fmla="*/ 10 w 199"/>
                <a:gd name="T35" fmla="*/ 8 h 126"/>
                <a:gd name="T36" fmla="*/ 21 w 199"/>
                <a:gd name="T37" fmla="*/ 2 h 126"/>
                <a:gd name="T38" fmla="*/ 31 w 199"/>
                <a:gd name="T3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26">
                  <a:moveTo>
                    <a:pt x="31" y="0"/>
                  </a:moveTo>
                  <a:lnTo>
                    <a:pt x="43" y="3"/>
                  </a:lnTo>
                  <a:lnTo>
                    <a:pt x="180" y="68"/>
                  </a:lnTo>
                  <a:lnTo>
                    <a:pt x="190" y="76"/>
                  </a:lnTo>
                  <a:lnTo>
                    <a:pt x="196" y="85"/>
                  </a:lnTo>
                  <a:lnTo>
                    <a:pt x="199" y="97"/>
                  </a:lnTo>
                  <a:lnTo>
                    <a:pt x="195" y="109"/>
                  </a:lnTo>
                  <a:lnTo>
                    <a:pt x="188" y="118"/>
                  </a:lnTo>
                  <a:lnTo>
                    <a:pt x="178" y="124"/>
                  </a:lnTo>
                  <a:lnTo>
                    <a:pt x="167" y="126"/>
                  </a:lnTo>
                  <a:lnTo>
                    <a:pt x="161" y="125"/>
                  </a:lnTo>
                  <a:lnTo>
                    <a:pt x="154" y="123"/>
                  </a:lnTo>
                  <a:lnTo>
                    <a:pt x="17" y="58"/>
                  </a:lnTo>
                  <a:lnTo>
                    <a:pt x="8" y="51"/>
                  </a:lnTo>
                  <a:lnTo>
                    <a:pt x="1" y="41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10" y="8"/>
                  </a:lnTo>
                  <a:lnTo>
                    <a:pt x="2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17558" y="1939301"/>
            <a:ext cx="457199" cy="509588"/>
            <a:chOff x="801688" y="1938338"/>
            <a:chExt cx="457199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111"/>
            <p:cNvSpPr>
              <a:spLocks noEditPoints="1"/>
            </p:cNvSpPr>
            <p:nvPr/>
          </p:nvSpPr>
          <p:spPr bwMode="auto">
            <a:xfrm>
              <a:off x="801688" y="2160588"/>
              <a:ext cx="222250" cy="287338"/>
            </a:xfrm>
            <a:custGeom>
              <a:avLst/>
              <a:gdLst>
                <a:gd name="T0" fmla="*/ 1160 w 1539"/>
                <a:gd name="T1" fmla="*/ 92 h 1995"/>
                <a:gd name="T2" fmla="*/ 842 w 1539"/>
                <a:gd name="T3" fmla="*/ 896 h 1995"/>
                <a:gd name="T4" fmla="*/ 807 w 1539"/>
                <a:gd name="T5" fmla="*/ 925 h 1995"/>
                <a:gd name="T6" fmla="*/ 820 w 1539"/>
                <a:gd name="T7" fmla="*/ 1088 h 1995"/>
                <a:gd name="T8" fmla="*/ 827 w 1539"/>
                <a:gd name="T9" fmla="*/ 1139 h 1995"/>
                <a:gd name="T10" fmla="*/ 629 w 1539"/>
                <a:gd name="T11" fmla="*/ 1062 h 1995"/>
                <a:gd name="T12" fmla="*/ 549 w 1539"/>
                <a:gd name="T13" fmla="*/ 1194 h 1995"/>
                <a:gd name="T14" fmla="*/ 453 w 1539"/>
                <a:gd name="T15" fmla="*/ 1238 h 1995"/>
                <a:gd name="T16" fmla="*/ 258 w 1539"/>
                <a:gd name="T17" fmla="*/ 1200 h 1995"/>
                <a:gd name="T18" fmla="*/ 148 w 1539"/>
                <a:gd name="T19" fmla="*/ 1205 h 1995"/>
                <a:gd name="T20" fmla="*/ 102 w 1539"/>
                <a:gd name="T21" fmla="*/ 1257 h 1995"/>
                <a:gd name="T22" fmla="*/ 430 w 1539"/>
                <a:gd name="T23" fmla="*/ 1472 h 1995"/>
                <a:gd name="T24" fmla="*/ 394 w 1539"/>
                <a:gd name="T25" fmla="*/ 1486 h 1995"/>
                <a:gd name="T26" fmla="*/ 64 w 1539"/>
                <a:gd name="T27" fmla="*/ 1386 h 1995"/>
                <a:gd name="T28" fmla="*/ 186 w 1539"/>
                <a:gd name="T29" fmla="*/ 1486 h 1995"/>
                <a:gd name="T30" fmla="*/ 148 w 1539"/>
                <a:gd name="T31" fmla="*/ 1500 h 1995"/>
                <a:gd name="T32" fmla="*/ 104 w 1539"/>
                <a:gd name="T33" fmla="*/ 1561 h 1995"/>
                <a:gd name="T34" fmla="*/ 231 w 1539"/>
                <a:gd name="T35" fmla="*/ 1672 h 1995"/>
                <a:gd name="T36" fmla="*/ 364 w 1539"/>
                <a:gd name="T37" fmla="*/ 1669 h 1995"/>
                <a:gd name="T38" fmla="*/ 499 w 1539"/>
                <a:gd name="T39" fmla="*/ 1701 h 1995"/>
                <a:gd name="T40" fmla="*/ 566 w 1539"/>
                <a:gd name="T41" fmla="*/ 1802 h 1995"/>
                <a:gd name="T42" fmla="*/ 637 w 1539"/>
                <a:gd name="T43" fmla="*/ 1898 h 1995"/>
                <a:gd name="T44" fmla="*/ 817 w 1539"/>
                <a:gd name="T45" fmla="*/ 1931 h 1995"/>
                <a:gd name="T46" fmla="*/ 988 w 1539"/>
                <a:gd name="T47" fmla="*/ 1845 h 1995"/>
                <a:gd name="T48" fmla="*/ 1044 w 1539"/>
                <a:gd name="T49" fmla="*/ 1767 h 1995"/>
                <a:gd name="T50" fmla="*/ 1060 w 1539"/>
                <a:gd name="T51" fmla="*/ 1698 h 1995"/>
                <a:gd name="T52" fmla="*/ 1004 w 1539"/>
                <a:gd name="T53" fmla="*/ 1610 h 1995"/>
                <a:gd name="T54" fmla="*/ 862 w 1539"/>
                <a:gd name="T55" fmla="*/ 1451 h 1995"/>
                <a:gd name="T56" fmla="*/ 860 w 1539"/>
                <a:gd name="T57" fmla="*/ 1339 h 1995"/>
                <a:gd name="T58" fmla="*/ 1406 w 1539"/>
                <a:gd name="T59" fmla="*/ 252 h 1995"/>
                <a:gd name="T60" fmla="*/ 1314 w 1539"/>
                <a:gd name="T61" fmla="*/ 242 h 1995"/>
                <a:gd name="T62" fmla="*/ 1272 w 1539"/>
                <a:gd name="T63" fmla="*/ 192 h 1995"/>
                <a:gd name="T64" fmla="*/ 1290 w 1539"/>
                <a:gd name="T65" fmla="*/ 93 h 1995"/>
                <a:gd name="T66" fmla="*/ 1283 w 1539"/>
                <a:gd name="T67" fmla="*/ 64 h 1995"/>
                <a:gd name="T68" fmla="*/ 1263 w 1539"/>
                <a:gd name="T69" fmla="*/ 61 h 1995"/>
                <a:gd name="T70" fmla="*/ 1316 w 1539"/>
                <a:gd name="T71" fmla="*/ 13 h 1995"/>
                <a:gd name="T72" fmla="*/ 1350 w 1539"/>
                <a:gd name="T73" fmla="*/ 75 h 1995"/>
                <a:gd name="T74" fmla="*/ 1341 w 1539"/>
                <a:gd name="T75" fmla="*/ 185 h 1995"/>
                <a:gd name="T76" fmla="*/ 1424 w 1539"/>
                <a:gd name="T77" fmla="*/ 188 h 1995"/>
                <a:gd name="T78" fmla="*/ 1529 w 1539"/>
                <a:gd name="T79" fmla="*/ 193 h 1995"/>
                <a:gd name="T80" fmla="*/ 919 w 1539"/>
                <a:gd name="T81" fmla="*/ 1355 h 1995"/>
                <a:gd name="T82" fmla="*/ 912 w 1539"/>
                <a:gd name="T83" fmla="*/ 1387 h 1995"/>
                <a:gd name="T84" fmla="*/ 940 w 1539"/>
                <a:gd name="T85" fmla="*/ 1467 h 1995"/>
                <a:gd name="T86" fmla="*/ 1065 w 1539"/>
                <a:gd name="T87" fmla="*/ 1580 h 1995"/>
                <a:gd name="T88" fmla="*/ 1121 w 1539"/>
                <a:gd name="T89" fmla="*/ 1696 h 1995"/>
                <a:gd name="T90" fmla="*/ 1097 w 1539"/>
                <a:gd name="T91" fmla="*/ 1797 h 1995"/>
                <a:gd name="T92" fmla="*/ 975 w 1539"/>
                <a:gd name="T93" fmla="*/ 1934 h 1995"/>
                <a:gd name="T94" fmla="*/ 778 w 1539"/>
                <a:gd name="T95" fmla="*/ 1995 h 1995"/>
                <a:gd name="T96" fmla="*/ 607 w 1539"/>
                <a:gd name="T97" fmla="*/ 1951 h 1995"/>
                <a:gd name="T98" fmla="*/ 521 w 1539"/>
                <a:gd name="T99" fmla="*/ 1851 h 1995"/>
                <a:gd name="T100" fmla="*/ 463 w 1539"/>
                <a:gd name="T101" fmla="*/ 1752 h 1995"/>
                <a:gd name="T102" fmla="*/ 368 w 1539"/>
                <a:gd name="T103" fmla="*/ 1730 h 1995"/>
                <a:gd name="T104" fmla="*/ 210 w 1539"/>
                <a:gd name="T105" fmla="*/ 1730 h 1995"/>
                <a:gd name="T106" fmla="*/ 58 w 1539"/>
                <a:gd name="T107" fmla="*/ 1603 h 1995"/>
                <a:gd name="T108" fmla="*/ 0 w 1539"/>
                <a:gd name="T109" fmla="*/ 1404 h 1995"/>
                <a:gd name="T110" fmla="*/ 46 w 1539"/>
                <a:gd name="T111" fmla="*/ 1232 h 1995"/>
                <a:gd name="T112" fmla="*/ 93 w 1539"/>
                <a:gd name="T113" fmla="*/ 1170 h 1995"/>
                <a:gd name="T114" fmla="*/ 204 w 1539"/>
                <a:gd name="T115" fmla="*/ 1127 h 1995"/>
                <a:gd name="T116" fmla="*/ 357 w 1539"/>
                <a:gd name="T117" fmla="*/ 1169 h 1995"/>
                <a:gd name="T118" fmla="*/ 480 w 1539"/>
                <a:gd name="T119" fmla="*/ 1167 h 1995"/>
                <a:gd name="T120" fmla="*/ 518 w 1539"/>
                <a:gd name="T121" fmla="*/ 1136 h 1995"/>
                <a:gd name="T122" fmla="*/ 1120 w 1539"/>
                <a:gd name="T123" fmla="*/ 42 h 1995"/>
                <a:gd name="T124" fmla="*/ 1232 w 1539"/>
                <a:gd name="T125" fmla="*/ 3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9" h="1995">
                  <a:moveTo>
                    <a:pt x="1263" y="61"/>
                  </a:moveTo>
                  <a:lnTo>
                    <a:pt x="1242" y="63"/>
                  </a:lnTo>
                  <a:lnTo>
                    <a:pt x="1219" y="70"/>
                  </a:lnTo>
                  <a:lnTo>
                    <a:pt x="1196" y="80"/>
                  </a:lnTo>
                  <a:lnTo>
                    <a:pt x="1160" y="92"/>
                  </a:lnTo>
                  <a:lnTo>
                    <a:pt x="754" y="832"/>
                  </a:lnTo>
                  <a:lnTo>
                    <a:pt x="825" y="867"/>
                  </a:lnTo>
                  <a:lnTo>
                    <a:pt x="834" y="875"/>
                  </a:lnTo>
                  <a:lnTo>
                    <a:pt x="841" y="886"/>
                  </a:lnTo>
                  <a:lnTo>
                    <a:pt x="842" y="896"/>
                  </a:lnTo>
                  <a:lnTo>
                    <a:pt x="839" y="908"/>
                  </a:lnTo>
                  <a:lnTo>
                    <a:pt x="831" y="918"/>
                  </a:lnTo>
                  <a:lnTo>
                    <a:pt x="823" y="923"/>
                  </a:lnTo>
                  <a:lnTo>
                    <a:pt x="811" y="925"/>
                  </a:lnTo>
                  <a:lnTo>
                    <a:pt x="807" y="925"/>
                  </a:lnTo>
                  <a:lnTo>
                    <a:pt x="802" y="924"/>
                  </a:lnTo>
                  <a:lnTo>
                    <a:pt x="798" y="922"/>
                  </a:lnTo>
                  <a:lnTo>
                    <a:pt x="725" y="886"/>
                  </a:lnTo>
                  <a:lnTo>
                    <a:pt x="659" y="1008"/>
                  </a:lnTo>
                  <a:lnTo>
                    <a:pt x="820" y="1088"/>
                  </a:lnTo>
                  <a:lnTo>
                    <a:pt x="830" y="1096"/>
                  </a:lnTo>
                  <a:lnTo>
                    <a:pt x="836" y="1107"/>
                  </a:lnTo>
                  <a:lnTo>
                    <a:pt x="837" y="1117"/>
                  </a:lnTo>
                  <a:lnTo>
                    <a:pt x="834" y="1129"/>
                  </a:lnTo>
                  <a:lnTo>
                    <a:pt x="827" y="1139"/>
                  </a:lnTo>
                  <a:lnTo>
                    <a:pt x="817" y="1144"/>
                  </a:lnTo>
                  <a:lnTo>
                    <a:pt x="807" y="1146"/>
                  </a:lnTo>
                  <a:lnTo>
                    <a:pt x="800" y="1145"/>
                  </a:lnTo>
                  <a:lnTo>
                    <a:pt x="793" y="1143"/>
                  </a:lnTo>
                  <a:lnTo>
                    <a:pt x="629" y="1062"/>
                  </a:lnTo>
                  <a:lnTo>
                    <a:pt x="575" y="1160"/>
                  </a:lnTo>
                  <a:lnTo>
                    <a:pt x="572" y="1166"/>
                  </a:lnTo>
                  <a:lnTo>
                    <a:pt x="566" y="1173"/>
                  </a:lnTo>
                  <a:lnTo>
                    <a:pt x="559" y="1183"/>
                  </a:lnTo>
                  <a:lnTo>
                    <a:pt x="549" y="1194"/>
                  </a:lnTo>
                  <a:lnTo>
                    <a:pt x="536" y="1204"/>
                  </a:lnTo>
                  <a:lnTo>
                    <a:pt x="521" y="1215"/>
                  </a:lnTo>
                  <a:lnTo>
                    <a:pt x="502" y="1225"/>
                  </a:lnTo>
                  <a:lnTo>
                    <a:pt x="479" y="1232"/>
                  </a:lnTo>
                  <a:lnTo>
                    <a:pt x="453" y="1238"/>
                  </a:lnTo>
                  <a:lnTo>
                    <a:pt x="423" y="1239"/>
                  </a:lnTo>
                  <a:lnTo>
                    <a:pt x="385" y="1237"/>
                  </a:lnTo>
                  <a:lnTo>
                    <a:pt x="345" y="1229"/>
                  </a:lnTo>
                  <a:lnTo>
                    <a:pt x="304" y="1217"/>
                  </a:lnTo>
                  <a:lnTo>
                    <a:pt x="258" y="1200"/>
                  </a:lnTo>
                  <a:lnTo>
                    <a:pt x="231" y="1191"/>
                  </a:lnTo>
                  <a:lnTo>
                    <a:pt x="204" y="1188"/>
                  </a:lnTo>
                  <a:lnTo>
                    <a:pt x="183" y="1190"/>
                  </a:lnTo>
                  <a:lnTo>
                    <a:pt x="164" y="1196"/>
                  </a:lnTo>
                  <a:lnTo>
                    <a:pt x="148" y="1205"/>
                  </a:lnTo>
                  <a:lnTo>
                    <a:pt x="134" y="1215"/>
                  </a:lnTo>
                  <a:lnTo>
                    <a:pt x="123" y="1227"/>
                  </a:lnTo>
                  <a:lnTo>
                    <a:pt x="114" y="1239"/>
                  </a:lnTo>
                  <a:lnTo>
                    <a:pt x="106" y="1248"/>
                  </a:lnTo>
                  <a:lnTo>
                    <a:pt x="102" y="1257"/>
                  </a:lnTo>
                  <a:lnTo>
                    <a:pt x="417" y="1430"/>
                  </a:lnTo>
                  <a:lnTo>
                    <a:pt x="427" y="1437"/>
                  </a:lnTo>
                  <a:lnTo>
                    <a:pt x="432" y="1448"/>
                  </a:lnTo>
                  <a:lnTo>
                    <a:pt x="433" y="1460"/>
                  </a:lnTo>
                  <a:lnTo>
                    <a:pt x="430" y="1472"/>
                  </a:lnTo>
                  <a:lnTo>
                    <a:pt x="423" y="1480"/>
                  </a:lnTo>
                  <a:lnTo>
                    <a:pt x="414" y="1486"/>
                  </a:lnTo>
                  <a:lnTo>
                    <a:pt x="403" y="1487"/>
                  </a:lnTo>
                  <a:lnTo>
                    <a:pt x="398" y="1487"/>
                  </a:lnTo>
                  <a:lnTo>
                    <a:pt x="394" y="1486"/>
                  </a:lnTo>
                  <a:lnTo>
                    <a:pt x="388" y="1483"/>
                  </a:lnTo>
                  <a:lnTo>
                    <a:pt x="76" y="1313"/>
                  </a:lnTo>
                  <a:lnTo>
                    <a:pt x="66" y="1349"/>
                  </a:lnTo>
                  <a:lnTo>
                    <a:pt x="62" y="1385"/>
                  </a:lnTo>
                  <a:lnTo>
                    <a:pt x="64" y="1386"/>
                  </a:lnTo>
                  <a:lnTo>
                    <a:pt x="173" y="1444"/>
                  </a:lnTo>
                  <a:lnTo>
                    <a:pt x="182" y="1451"/>
                  </a:lnTo>
                  <a:lnTo>
                    <a:pt x="188" y="1462"/>
                  </a:lnTo>
                  <a:lnTo>
                    <a:pt x="189" y="1474"/>
                  </a:lnTo>
                  <a:lnTo>
                    <a:pt x="186" y="1486"/>
                  </a:lnTo>
                  <a:lnTo>
                    <a:pt x="178" y="1494"/>
                  </a:lnTo>
                  <a:lnTo>
                    <a:pt x="168" y="1500"/>
                  </a:lnTo>
                  <a:lnTo>
                    <a:pt x="158" y="1502"/>
                  </a:lnTo>
                  <a:lnTo>
                    <a:pt x="153" y="1501"/>
                  </a:lnTo>
                  <a:lnTo>
                    <a:pt x="148" y="1500"/>
                  </a:lnTo>
                  <a:lnTo>
                    <a:pt x="144" y="1498"/>
                  </a:lnTo>
                  <a:lnTo>
                    <a:pt x="65" y="1456"/>
                  </a:lnTo>
                  <a:lnTo>
                    <a:pt x="73" y="1490"/>
                  </a:lnTo>
                  <a:lnTo>
                    <a:pt x="86" y="1526"/>
                  </a:lnTo>
                  <a:lnTo>
                    <a:pt x="104" y="1561"/>
                  </a:lnTo>
                  <a:lnTo>
                    <a:pt x="125" y="1592"/>
                  </a:lnTo>
                  <a:lnTo>
                    <a:pt x="151" y="1620"/>
                  </a:lnTo>
                  <a:lnTo>
                    <a:pt x="180" y="1644"/>
                  </a:lnTo>
                  <a:lnTo>
                    <a:pt x="213" y="1665"/>
                  </a:lnTo>
                  <a:lnTo>
                    <a:pt x="231" y="1672"/>
                  </a:lnTo>
                  <a:lnTo>
                    <a:pt x="250" y="1677"/>
                  </a:lnTo>
                  <a:lnTo>
                    <a:pt x="272" y="1678"/>
                  </a:lnTo>
                  <a:lnTo>
                    <a:pt x="301" y="1677"/>
                  </a:lnTo>
                  <a:lnTo>
                    <a:pt x="331" y="1673"/>
                  </a:lnTo>
                  <a:lnTo>
                    <a:pt x="364" y="1669"/>
                  </a:lnTo>
                  <a:lnTo>
                    <a:pt x="396" y="1668"/>
                  </a:lnTo>
                  <a:lnTo>
                    <a:pt x="426" y="1670"/>
                  </a:lnTo>
                  <a:lnTo>
                    <a:pt x="453" y="1677"/>
                  </a:lnTo>
                  <a:lnTo>
                    <a:pt x="477" y="1686"/>
                  </a:lnTo>
                  <a:lnTo>
                    <a:pt x="499" y="1701"/>
                  </a:lnTo>
                  <a:lnTo>
                    <a:pt x="516" y="1718"/>
                  </a:lnTo>
                  <a:lnTo>
                    <a:pt x="531" y="1738"/>
                  </a:lnTo>
                  <a:lnTo>
                    <a:pt x="544" y="1758"/>
                  </a:lnTo>
                  <a:lnTo>
                    <a:pt x="556" y="1780"/>
                  </a:lnTo>
                  <a:lnTo>
                    <a:pt x="566" y="1802"/>
                  </a:lnTo>
                  <a:lnTo>
                    <a:pt x="577" y="1826"/>
                  </a:lnTo>
                  <a:lnTo>
                    <a:pt x="589" y="1847"/>
                  </a:lnTo>
                  <a:lnTo>
                    <a:pt x="603" y="1867"/>
                  </a:lnTo>
                  <a:lnTo>
                    <a:pt x="618" y="1884"/>
                  </a:lnTo>
                  <a:lnTo>
                    <a:pt x="637" y="1898"/>
                  </a:lnTo>
                  <a:lnTo>
                    <a:pt x="670" y="1913"/>
                  </a:lnTo>
                  <a:lnTo>
                    <a:pt x="705" y="1925"/>
                  </a:lnTo>
                  <a:lnTo>
                    <a:pt x="741" y="1931"/>
                  </a:lnTo>
                  <a:lnTo>
                    <a:pt x="778" y="1934"/>
                  </a:lnTo>
                  <a:lnTo>
                    <a:pt x="817" y="1931"/>
                  </a:lnTo>
                  <a:lnTo>
                    <a:pt x="856" y="1924"/>
                  </a:lnTo>
                  <a:lnTo>
                    <a:pt x="892" y="1911"/>
                  </a:lnTo>
                  <a:lnTo>
                    <a:pt x="927" y="1892"/>
                  </a:lnTo>
                  <a:lnTo>
                    <a:pt x="959" y="1871"/>
                  </a:lnTo>
                  <a:lnTo>
                    <a:pt x="988" y="1845"/>
                  </a:lnTo>
                  <a:lnTo>
                    <a:pt x="1014" y="1815"/>
                  </a:lnTo>
                  <a:lnTo>
                    <a:pt x="1035" y="1781"/>
                  </a:lnTo>
                  <a:lnTo>
                    <a:pt x="1036" y="1779"/>
                  </a:lnTo>
                  <a:lnTo>
                    <a:pt x="1039" y="1774"/>
                  </a:lnTo>
                  <a:lnTo>
                    <a:pt x="1044" y="1767"/>
                  </a:lnTo>
                  <a:lnTo>
                    <a:pt x="1048" y="1757"/>
                  </a:lnTo>
                  <a:lnTo>
                    <a:pt x="1052" y="1745"/>
                  </a:lnTo>
                  <a:lnTo>
                    <a:pt x="1056" y="1731"/>
                  </a:lnTo>
                  <a:lnTo>
                    <a:pt x="1059" y="1715"/>
                  </a:lnTo>
                  <a:lnTo>
                    <a:pt x="1060" y="1698"/>
                  </a:lnTo>
                  <a:lnTo>
                    <a:pt x="1056" y="1681"/>
                  </a:lnTo>
                  <a:lnTo>
                    <a:pt x="1051" y="1663"/>
                  </a:lnTo>
                  <a:lnTo>
                    <a:pt x="1040" y="1644"/>
                  </a:lnTo>
                  <a:lnTo>
                    <a:pt x="1025" y="1627"/>
                  </a:lnTo>
                  <a:lnTo>
                    <a:pt x="1004" y="1610"/>
                  </a:lnTo>
                  <a:lnTo>
                    <a:pt x="963" y="1579"/>
                  </a:lnTo>
                  <a:lnTo>
                    <a:pt x="928" y="1548"/>
                  </a:lnTo>
                  <a:lnTo>
                    <a:pt x="900" y="1516"/>
                  </a:lnTo>
                  <a:lnTo>
                    <a:pt x="877" y="1483"/>
                  </a:lnTo>
                  <a:lnTo>
                    <a:pt x="862" y="1451"/>
                  </a:lnTo>
                  <a:lnTo>
                    <a:pt x="853" y="1418"/>
                  </a:lnTo>
                  <a:lnTo>
                    <a:pt x="851" y="1393"/>
                  </a:lnTo>
                  <a:lnTo>
                    <a:pt x="852" y="1372"/>
                  </a:lnTo>
                  <a:lnTo>
                    <a:pt x="855" y="1354"/>
                  </a:lnTo>
                  <a:lnTo>
                    <a:pt x="860" y="1339"/>
                  </a:lnTo>
                  <a:lnTo>
                    <a:pt x="864" y="1328"/>
                  </a:lnTo>
                  <a:lnTo>
                    <a:pt x="869" y="1321"/>
                  </a:lnTo>
                  <a:lnTo>
                    <a:pt x="1459" y="245"/>
                  </a:lnTo>
                  <a:lnTo>
                    <a:pt x="1434" y="248"/>
                  </a:lnTo>
                  <a:lnTo>
                    <a:pt x="1406" y="252"/>
                  </a:lnTo>
                  <a:lnTo>
                    <a:pt x="1377" y="254"/>
                  </a:lnTo>
                  <a:lnTo>
                    <a:pt x="1358" y="253"/>
                  </a:lnTo>
                  <a:lnTo>
                    <a:pt x="1341" y="250"/>
                  </a:lnTo>
                  <a:lnTo>
                    <a:pt x="1324" y="245"/>
                  </a:lnTo>
                  <a:lnTo>
                    <a:pt x="1314" y="242"/>
                  </a:lnTo>
                  <a:lnTo>
                    <a:pt x="1302" y="237"/>
                  </a:lnTo>
                  <a:lnTo>
                    <a:pt x="1290" y="230"/>
                  </a:lnTo>
                  <a:lnTo>
                    <a:pt x="1281" y="220"/>
                  </a:lnTo>
                  <a:lnTo>
                    <a:pt x="1274" y="206"/>
                  </a:lnTo>
                  <a:lnTo>
                    <a:pt x="1272" y="192"/>
                  </a:lnTo>
                  <a:lnTo>
                    <a:pt x="1274" y="177"/>
                  </a:lnTo>
                  <a:lnTo>
                    <a:pt x="1282" y="149"/>
                  </a:lnTo>
                  <a:lnTo>
                    <a:pt x="1286" y="127"/>
                  </a:lnTo>
                  <a:lnTo>
                    <a:pt x="1289" y="108"/>
                  </a:lnTo>
                  <a:lnTo>
                    <a:pt x="1290" y="93"/>
                  </a:lnTo>
                  <a:lnTo>
                    <a:pt x="1290" y="83"/>
                  </a:lnTo>
                  <a:lnTo>
                    <a:pt x="1288" y="75"/>
                  </a:lnTo>
                  <a:lnTo>
                    <a:pt x="1287" y="70"/>
                  </a:lnTo>
                  <a:lnTo>
                    <a:pt x="1285" y="67"/>
                  </a:lnTo>
                  <a:lnTo>
                    <a:pt x="1283" y="64"/>
                  </a:lnTo>
                  <a:lnTo>
                    <a:pt x="1281" y="63"/>
                  </a:lnTo>
                  <a:lnTo>
                    <a:pt x="1280" y="63"/>
                  </a:lnTo>
                  <a:lnTo>
                    <a:pt x="1274" y="62"/>
                  </a:lnTo>
                  <a:lnTo>
                    <a:pt x="1269" y="61"/>
                  </a:lnTo>
                  <a:lnTo>
                    <a:pt x="1263" y="61"/>
                  </a:lnTo>
                  <a:close/>
                  <a:moveTo>
                    <a:pt x="1263" y="0"/>
                  </a:moveTo>
                  <a:lnTo>
                    <a:pt x="1282" y="1"/>
                  </a:lnTo>
                  <a:lnTo>
                    <a:pt x="1299" y="5"/>
                  </a:lnTo>
                  <a:lnTo>
                    <a:pt x="1306" y="9"/>
                  </a:lnTo>
                  <a:lnTo>
                    <a:pt x="1316" y="13"/>
                  </a:lnTo>
                  <a:lnTo>
                    <a:pt x="1325" y="19"/>
                  </a:lnTo>
                  <a:lnTo>
                    <a:pt x="1333" y="29"/>
                  </a:lnTo>
                  <a:lnTo>
                    <a:pt x="1341" y="41"/>
                  </a:lnTo>
                  <a:lnTo>
                    <a:pt x="1347" y="56"/>
                  </a:lnTo>
                  <a:lnTo>
                    <a:pt x="1350" y="75"/>
                  </a:lnTo>
                  <a:lnTo>
                    <a:pt x="1351" y="98"/>
                  </a:lnTo>
                  <a:lnTo>
                    <a:pt x="1348" y="127"/>
                  </a:lnTo>
                  <a:lnTo>
                    <a:pt x="1343" y="156"/>
                  </a:lnTo>
                  <a:lnTo>
                    <a:pt x="1336" y="184"/>
                  </a:lnTo>
                  <a:lnTo>
                    <a:pt x="1341" y="185"/>
                  </a:lnTo>
                  <a:lnTo>
                    <a:pt x="1346" y="187"/>
                  </a:lnTo>
                  <a:lnTo>
                    <a:pt x="1360" y="192"/>
                  </a:lnTo>
                  <a:lnTo>
                    <a:pt x="1377" y="193"/>
                  </a:lnTo>
                  <a:lnTo>
                    <a:pt x="1400" y="191"/>
                  </a:lnTo>
                  <a:lnTo>
                    <a:pt x="1424" y="188"/>
                  </a:lnTo>
                  <a:lnTo>
                    <a:pt x="1452" y="184"/>
                  </a:lnTo>
                  <a:lnTo>
                    <a:pt x="1480" y="181"/>
                  </a:lnTo>
                  <a:lnTo>
                    <a:pt x="1499" y="184"/>
                  </a:lnTo>
                  <a:lnTo>
                    <a:pt x="1518" y="187"/>
                  </a:lnTo>
                  <a:lnTo>
                    <a:pt x="1529" y="193"/>
                  </a:lnTo>
                  <a:lnTo>
                    <a:pt x="1537" y="205"/>
                  </a:lnTo>
                  <a:lnTo>
                    <a:pt x="1539" y="218"/>
                  </a:lnTo>
                  <a:lnTo>
                    <a:pt x="1536" y="231"/>
                  </a:lnTo>
                  <a:lnTo>
                    <a:pt x="921" y="1352"/>
                  </a:lnTo>
                  <a:lnTo>
                    <a:pt x="919" y="1355"/>
                  </a:lnTo>
                  <a:lnTo>
                    <a:pt x="918" y="1357"/>
                  </a:lnTo>
                  <a:lnTo>
                    <a:pt x="917" y="1361"/>
                  </a:lnTo>
                  <a:lnTo>
                    <a:pt x="915" y="1368"/>
                  </a:lnTo>
                  <a:lnTo>
                    <a:pt x="913" y="1376"/>
                  </a:lnTo>
                  <a:lnTo>
                    <a:pt x="912" y="1387"/>
                  </a:lnTo>
                  <a:lnTo>
                    <a:pt x="912" y="1400"/>
                  </a:lnTo>
                  <a:lnTo>
                    <a:pt x="914" y="1414"/>
                  </a:lnTo>
                  <a:lnTo>
                    <a:pt x="919" y="1430"/>
                  </a:lnTo>
                  <a:lnTo>
                    <a:pt x="928" y="1448"/>
                  </a:lnTo>
                  <a:lnTo>
                    <a:pt x="940" y="1467"/>
                  </a:lnTo>
                  <a:lnTo>
                    <a:pt x="957" y="1489"/>
                  </a:lnTo>
                  <a:lnTo>
                    <a:pt x="978" y="1510"/>
                  </a:lnTo>
                  <a:lnTo>
                    <a:pt x="1005" y="1535"/>
                  </a:lnTo>
                  <a:lnTo>
                    <a:pt x="1039" y="1560"/>
                  </a:lnTo>
                  <a:lnTo>
                    <a:pt x="1065" y="1580"/>
                  </a:lnTo>
                  <a:lnTo>
                    <a:pt x="1085" y="1603"/>
                  </a:lnTo>
                  <a:lnTo>
                    <a:pt x="1101" y="1625"/>
                  </a:lnTo>
                  <a:lnTo>
                    <a:pt x="1111" y="1649"/>
                  </a:lnTo>
                  <a:lnTo>
                    <a:pt x="1118" y="1672"/>
                  </a:lnTo>
                  <a:lnTo>
                    <a:pt x="1121" y="1696"/>
                  </a:lnTo>
                  <a:lnTo>
                    <a:pt x="1120" y="1720"/>
                  </a:lnTo>
                  <a:lnTo>
                    <a:pt x="1117" y="1741"/>
                  </a:lnTo>
                  <a:lnTo>
                    <a:pt x="1111" y="1761"/>
                  </a:lnTo>
                  <a:lnTo>
                    <a:pt x="1105" y="1781"/>
                  </a:lnTo>
                  <a:lnTo>
                    <a:pt x="1097" y="1797"/>
                  </a:lnTo>
                  <a:lnTo>
                    <a:pt x="1089" y="1812"/>
                  </a:lnTo>
                  <a:lnTo>
                    <a:pt x="1065" y="1848"/>
                  </a:lnTo>
                  <a:lnTo>
                    <a:pt x="1038" y="1881"/>
                  </a:lnTo>
                  <a:lnTo>
                    <a:pt x="1008" y="1910"/>
                  </a:lnTo>
                  <a:lnTo>
                    <a:pt x="975" y="1934"/>
                  </a:lnTo>
                  <a:lnTo>
                    <a:pt x="940" y="1956"/>
                  </a:lnTo>
                  <a:lnTo>
                    <a:pt x="902" y="1973"/>
                  </a:lnTo>
                  <a:lnTo>
                    <a:pt x="861" y="1985"/>
                  </a:lnTo>
                  <a:lnTo>
                    <a:pt x="820" y="1992"/>
                  </a:lnTo>
                  <a:lnTo>
                    <a:pt x="778" y="1995"/>
                  </a:lnTo>
                  <a:lnTo>
                    <a:pt x="778" y="1995"/>
                  </a:lnTo>
                  <a:lnTo>
                    <a:pt x="734" y="1992"/>
                  </a:lnTo>
                  <a:lnTo>
                    <a:pt x="690" y="1984"/>
                  </a:lnTo>
                  <a:lnTo>
                    <a:pt x="648" y="1970"/>
                  </a:lnTo>
                  <a:lnTo>
                    <a:pt x="607" y="1951"/>
                  </a:lnTo>
                  <a:lnTo>
                    <a:pt x="583" y="1935"/>
                  </a:lnTo>
                  <a:lnTo>
                    <a:pt x="564" y="1917"/>
                  </a:lnTo>
                  <a:lnTo>
                    <a:pt x="548" y="1896"/>
                  </a:lnTo>
                  <a:lnTo>
                    <a:pt x="534" y="1874"/>
                  </a:lnTo>
                  <a:lnTo>
                    <a:pt x="521" y="1851"/>
                  </a:lnTo>
                  <a:lnTo>
                    <a:pt x="511" y="1828"/>
                  </a:lnTo>
                  <a:lnTo>
                    <a:pt x="500" y="1807"/>
                  </a:lnTo>
                  <a:lnTo>
                    <a:pt x="489" y="1785"/>
                  </a:lnTo>
                  <a:lnTo>
                    <a:pt x="477" y="1767"/>
                  </a:lnTo>
                  <a:lnTo>
                    <a:pt x="463" y="1752"/>
                  </a:lnTo>
                  <a:lnTo>
                    <a:pt x="447" y="1740"/>
                  </a:lnTo>
                  <a:lnTo>
                    <a:pt x="432" y="1735"/>
                  </a:lnTo>
                  <a:lnTo>
                    <a:pt x="415" y="1730"/>
                  </a:lnTo>
                  <a:lnTo>
                    <a:pt x="396" y="1729"/>
                  </a:lnTo>
                  <a:lnTo>
                    <a:pt x="368" y="1730"/>
                  </a:lnTo>
                  <a:lnTo>
                    <a:pt x="339" y="1734"/>
                  </a:lnTo>
                  <a:lnTo>
                    <a:pt x="307" y="1738"/>
                  </a:lnTo>
                  <a:lnTo>
                    <a:pt x="272" y="1740"/>
                  </a:lnTo>
                  <a:lnTo>
                    <a:pt x="240" y="1737"/>
                  </a:lnTo>
                  <a:lnTo>
                    <a:pt x="210" y="1730"/>
                  </a:lnTo>
                  <a:lnTo>
                    <a:pt x="184" y="1718"/>
                  </a:lnTo>
                  <a:lnTo>
                    <a:pt x="147" y="1695"/>
                  </a:lnTo>
                  <a:lnTo>
                    <a:pt x="113" y="1667"/>
                  </a:lnTo>
                  <a:lnTo>
                    <a:pt x="84" y="1636"/>
                  </a:lnTo>
                  <a:lnTo>
                    <a:pt x="58" y="1603"/>
                  </a:lnTo>
                  <a:lnTo>
                    <a:pt x="38" y="1566"/>
                  </a:lnTo>
                  <a:lnTo>
                    <a:pt x="20" y="1527"/>
                  </a:lnTo>
                  <a:lnTo>
                    <a:pt x="9" y="1487"/>
                  </a:lnTo>
                  <a:lnTo>
                    <a:pt x="2" y="1446"/>
                  </a:lnTo>
                  <a:lnTo>
                    <a:pt x="0" y="1404"/>
                  </a:lnTo>
                  <a:lnTo>
                    <a:pt x="3" y="1361"/>
                  </a:lnTo>
                  <a:lnTo>
                    <a:pt x="11" y="1319"/>
                  </a:lnTo>
                  <a:lnTo>
                    <a:pt x="25" y="1278"/>
                  </a:lnTo>
                  <a:lnTo>
                    <a:pt x="43" y="1238"/>
                  </a:lnTo>
                  <a:lnTo>
                    <a:pt x="46" y="1232"/>
                  </a:lnTo>
                  <a:lnTo>
                    <a:pt x="50" y="1223"/>
                  </a:lnTo>
                  <a:lnTo>
                    <a:pt x="58" y="1212"/>
                  </a:lnTo>
                  <a:lnTo>
                    <a:pt x="68" y="1198"/>
                  </a:lnTo>
                  <a:lnTo>
                    <a:pt x="79" y="1184"/>
                  </a:lnTo>
                  <a:lnTo>
                    <a:pt x="93" y="1170"/>
                  </a:lnTo>
                  <a:lnTo>
                    <a:pt x="110" y="1156"/>
                  </a:lnTo>
                  <a:lnTo>
                    <a:pt x="130" y="1144"/>
                  </a:lnTo>
                  <a:lnTo>
                    <a:pt x="152" y="1136"/>
                  </a:lnTo>
                  <a:lnTo>
                    <a:pt x="177" y="1129"/>
                  </a:lnTo>
                  <a:lnTo>
                    <a:pt x="204" y="1127"/>
                  </a:lnTo>
                  <a:lnTo>
                    <a:pt x="230" y="1128"/>
                  </a:lnTo>
                  <a:lnTo>
                    <a:pt x="255" y="1135"/>
                  </a:lnTo>
                  <a:lnTo>
                    <a:pt x="282" y="1143"/>
                  </a:lnTo>
                  <a:lnTo>
                    <a:pt x="321" y="1158"/>
                  </a:lnTo>
                  <a:lnTo>
                    <a:pt x="357" y="1169"/>
                  </a:lnTo>
                  <a:lnTo>
                    <a:pt x="391" y="1175"/>
                  </a:lnTo>
                  <a:lnTo>
                    <a:pt x="423" y="1178"/>
                  </a:lnTo>
                  <a:lnTo>
                    <a:pt x="445" y="1176"/>
                  </a:lnTo>
                  <a:lnTo>
                    <a:pt x="464" y="1172"/>
                  </a:lnTo>
                  <a:lnTo>
                    <a:pt x="480" y="1167"/>
                  </a:lnTo>
                  <a:lnTo>
                    <a:pt x="493" y="1160"/>
                  </a:lnTo>
                  <a:lnTo>
                    <a:pt x="503" y="1153"/>
                  </a:lnTo>
                  <a:lnTo>
                    <a:pt x="511" y="1146"/>
                  </a:lnTo>
                  <a:lnTo>
                    <a:pt x="515" y="1140"/>
                  </a:lnTo>
                  <a:lnTo>
                    <a:pt x="518" y="1136"/>
                  </a:lnTo>
                  <a:lnTo>
                    <a:pt x="519" y="1134"/>
                  </a:lnTo>
                  <a:lnTo>
                    <a:pt x="520" y="1132"/>
                  </a:lnTo>
                  <a:lnTo>
                    <a:pt x="520" y="1131"/>
                  </a:lnTo>
                  <a:lnTo>
                    <a:pt x="1112" y="52"/>
                  </a:lnTo>
                  <a:lnTo>
                    <a:pt x="1120" y="42"/>
                  </a:lnTo>
                  <a:lnTo>
                    <a:pt x="1132" y="37"/>
                  </a:lnTo>
                  <a:lnTo>
                    <a:pt x="1152" y="30"/>
                  </a:lnTo>
                  <a:lnTo>
                    <a:pt x="1173" y="23"/>
                  </a:lnTo>
                  <a:lnTo>
                    <a:pt x="1202" y="12"/>
                  </a:lnTo>
                  <a:lnTo>
                    <a:pt x="1232" y="3"/>
                  </a:lnTo>
                  <a:lnTo>
                    <a:pt x="1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12"/>
            <p:cNvSpPr>
              <a:spLocks noEditPoints="1"/>
            </p:cNvSpPr>
            <p:nvPr/>
          </p:nvSpPr>
          <p:spPr bwMode="auto">
            <a:xfrm>
              <a:off x="1009650" y="1938338"/>
              <a:ext cx="249237" cy="234950"/>
            </a:xfrm>
            <a:custGeom>
              <a:avLst/>
              <a:gdLst>
                <a:gd name="T0" fmla="*/ 918 w 1729"/>
                <a:gd name="T1" fmla="*/ 95 h 1619"/>
                <a:gd name="T2" fmla="*/ 847 w 1729"/>
                <a:gd name="T3" fmla="*/ 145 h 1619"/>
                <a:gd name="T4" fmla="*/ 809 w 1729"/>
                <a:gd name="T5" fmla="*/ 205 h 1619"/>
                <a:gd name="T6" fmla="*/ 831 w 1729"/>
                <a:gd name="T7" fmla="*/ 307 h 1619"/>
                <a:gd name="T8" fmla="*/ 911 w 1729"/>
                <a:gd name="T9" fmla="*/ 505 h 1619"/>
                <a:gd name="T10" fmla="*/ 876 w 1729"/>
                <a:gd name="T11" fmla="*/ 611 h 1619"/>
                <a:gd name="T12" fmla="*/ 156 w 1729"/>
                <a:gd name="T13" fmla="*/ 1298 h 1619"/>
                <a:gd name="T14" fmla="*/ 583 w 1729"/>
                <a:gd name="T15" fmla="*/ 982 h 1619"/>
                <a:gd name="T16" fmla="*/ 590 w 1729"/>
                <a:gd name="T17" fmla="*/ 1034 h 1619"/>
                <a:gd name="T18" fmla="*/ 226 w 1729"/>
                <a:gd name="T19" fmla="*/ 1404 h 1619"/>
                <a:gd name="T20" fmla="*/ 181 w 1729"/>
                <a:gd name="T21" fmla="*/ 1502 h 1619"/>
                <a:gd name="T22" fmla="*/ 241 w 1729"/>
                <a:gd name="T23" fmla="*/ 1530 h 1619"/>
                <a:gd name="T24" fmla="*/ 774 w 1729"/>
                <a:gd name="T25" fmla="*/ 1151 h 1619"/>
                <a:gd name="T26" fmla="*/ 704 w 1729"/>
                <a:gd name="T27" fmla="*/ 1035 h 1619"/>
                <a:gd name="T28" fmla="*/ 820 w 1729"/>
                <a:gd name="T29" fmla="*/ 1110 h 1619"/>
                <a:gd name="T30" fmla="*/ 823 w 1729"/>
                <a:gd name="T31" fmla="*/ 827 h 1619"/>
                <a:gd name="T32" fmla="*/ 874 w 1729"/>
                <a:gd name="T33" fmla="*/ 818 h 1619"/>
                <a:gd name="T34" fmla="*/ 1109 w 1729"/>
                <a:gd name="T35" fmla="*/ 858 h 1619"/>
                <a:gd name="T36" fmla="*/ 1216 w 1729"/>
                <a:gd name="T37" fmla="*/ 842 h 1619"/>
                <a:gd name="T38" fmla="*/ 1396 w 1729"/>
                <a:gd name="T39" fmla="*/ 944 h 1619"/>
                <a:gd name="T40" fmla="*/ 1520 w 1729"/>
                <a:gd name="T41" fmla="*/ 970 h 1619"/>
                <a:gd name="T42" fmla="*/ 1317 w 1729"/>
                <a:gd name="T43" fmla="*/ 664 h 1619"/>
                <a:gd name="T44" fmla="*/ 1348 w 1729"/>
                <a:gd name="T45" fmla="*/ 623 h 1619"/>
                <a:gd name="T46" fmla="*/ 1643 w 1729"/>
                <a:gd name="T47" fmla="*/ 835 h 1619"/>
                <a:gd name="T48" fmla="*/ 1554 w 1729"/>
                <a:gd name="T49" fmla="*/ 710 h 1619"/>
                <a:gd name="T50" fmla="*/ 1604 w 1729"/>
                <a:gd name="T51" fmla="*/ 702 h 1619"/>
                <a:gd name="T52" fmla="*/ 1652 w 1729"/>
                <a:gd name="T53" fmla="*/ 620 h 1619"/>
                <a:gd name="T54" fmla="*/ 1557 w 1729"/>
                <a:gd name="T55" fmla="*/ 495 h 1619"/>
                <a:gd name="T56" fmla="*/ 1438 w 1729"/>
                <a:gd name="T57" fmla="*/ 462 h 1619"/>
                <a:gd name="T58" fmla="*/ 1338 w 1729"/>
                <a:gd name="T59" fmla="*/ 391 h 1619"/>
                <a:gd name="T60" fmla="*/ 1308 w 1729"/>
                <a:gd name="T61" fmla="*/ 273 h 1619"/>
                <a:gd name="T62" fmla="*/ 1274 w 1729"/>
                <a:gd name="T63" fmla="*/ 160 h 1619"/>
                <a:gd name="T64" fmla="*/ 1096 w 1729"/>
                <a:gd name="T65" fmla="*/ 65 h 1619"/>
                <a:gd name="T66" fmla="*/ 1140 w 1729"/>
                <a:gd name="T67" fmla="*/ 10 h 1619"/>
                <a:gd name="T68" fmla="*/ 1320 w 1729"/>
                <a:gd name="T69" fmla="*/ 119 h 1619"/>
                <a:gd name="T70" fmla="*/ 1366 w 1729"/>
                <a:gd name="T71" fmla="*/ 243 h 1619"/>
                <a:gd name="T72" fmla="*/ 1387 w 1729"/>
                <a:gd name="T73" fmla="*/ 356 h 1619"/>
                <a:gd name="T74" fmla="*/ 1474 w 1729"/>
                <a:gd name="T75" fmla="*/ 408 h 1619"/>
                <a:gd name="T76" fmla="*/ 1597 w 1729"/>
                <a:gd name="T77" fmla="*/ 446 h 1619"/>
                <a:gd name="T78" fmla="*/ 1703 w 1729"/>
                <a:gd name="T79" fmla="*/ 582 h 1619"/>
                <a:gd name="T80" fmla="*/ 1724 w 1729"/>
                <a:gd name="T81" fmla="*/ 777 h 1619"/>
                <a:gd name="T82" fmla="*/ 1640 w 1729"/>
                <a:gd name="T83" fmla="*/ 952 h 1619"/>
                <a:gd name="T84" fmla="*/ 1568 w 1729"/>
                <a:gd name="T85" fmla="*/ 1015 h 1619"/>
                <a:gd name="T86" fmla="*/ 1444 w 1729"/>
                <a:gd name="T87" fmla="*/ 1037 h 1619"/>
                <a:gd name="T88" fmla="*/ 1298 w 1729"/>
                <a:gd name="T89" fmla="*/ 944 h 1619"/>
                <a:gd name="T90" fmla="*/ 1197 w 1729"/>
                <a:gd name="T91" fmla="*/ 901 h 1619"/>
                <a:gd name="T92" fmla="*/ 1134 w 1729"/>
                <a:gd name="T93" fmla="*/ 914 h 1619"/>
                <a:gd name="T94" fmla="*/ 348 w 1729"/>
                <a:gd name="T95" fmla="*/ 1611 h 1619"/>
                <a:gd name="T96" fmla="*/ 298 w 1729"/>
                <a:gd name="T97" fmla="*/ 1606 h 1619"/>
                <a:gd name="T98" fmla="*/ 204 w 1729"/>
                <a:gd name="T99" fmla="*/ 1585 h 1619"/>
                <a:gd name="T100" fmla="*/ 126 w 1729"/>
                <a:gd name="T101" fmla="*/ 1538 h 1619"/>
                <a:gd name="T102" fmla="*/ 121 w 1729"/>
                <a:gd name="T103" fmla="*/ 1472 h 1619"/>
                <a:gd name="T104" fmla="*/ 168 w 1729"/>
                <a:gd name="T105" fmla="*/ 1382 h 1619"/>
                <a:gd name="T106" fmla="*/ 164 w 1729"/>
                <a:gd name="T107" fmla="*/ 1367 h 1619"/>
                <a:gd name="T108" fmla="*/ 79 w 1729"/>
                <a:gd name="T109" fmla="*/ 1354 h 1619"/>
                <a:gd name="T110" fmla="*/ 7 w 1729"/>
                <a:gd name="T111" fmla="*/ 1343 h 1619"/>
                <a:gd name="T112" fmla="*/ 822 w 1729"/>
                <a:gd name="T113" fmla="*/ 578 h 1619"/>
                <a:gd name="T114" fmla="*/ 837 w 1729"/>
                <a:gd name="T115" fmla="*/ 561 h 1619"/>
                <a:gd name="T116" fmla="*/ 850 w 1729"/>
                <a:gd name="T117" fmla="*/ 497 h 1619"/>
                <a:gd name="T118" fmla="*/ 803 w 1729"/>
                <a:gd name="T119" fmla="*/ 376 h 1619"/>
                <a:gd name="T120" fmla="*/ 743 w 1729"/>
                <a:gd name="T121" fmla="*/ 225 h 1619"/>
                <a:gd name="T122" fmla="*/ 791 w 1729"/>
                <a:gd name="T123" fmla="*/ 115 h 1619"/>
                <a:gd name="T124" fmla="*/ 928 w 1729"/>
                <a:gd name="T125" fmla="*/ 23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9" h="1619">
                  <a:moveTo>
                    <a:pt x="1054" y="61"/>
                  </a:moveTo>
                  <a:lnTo>
                    <a:pt x="1019" y="64"/>
                  </a:lnTo>
                  <a:lnTo>
                    <a:pt x="984" y="70"/>
                  </a:lnTo>
                  <a:lnTo>
                    <a:pt x="950" y="81"/>
                  </a:lnTo>
                  <a:lnTo>
                    <a:pt x="918" y="95"/>
                  </a:lnTo>
                  <a:lnTo>
                    <a:pt x="888" y="113"/>
                  </a:lnTo>
                  <a:lnTo>
                    <a:pt x="860" y="136"/>
                  </a:lnTo>
                  <a:lnTo>
                    <a:pt x="858" y="137"/>
                  </a:lnTo>
                  <a:lnTo>
                    <a:pt x="853" y="140"/>
                  </a:lnTo>
                  <a:lnTo>
                    <a:pt x="847" y="145"/>
                  </a:lnTo>
                  <a:lnTo>
                    <a:pt x="839" y="154"/>
                  </a:lnTo>
                  <a:lnTo>
                    <a:pt x="831" y="163"/>
                  </a:lnTo>
                  <a:lnTo>
                    <a:pt x="822" y="175"/>
                  </a:lnTo>
                  <a:lnTo>
                    <a:pt x="815" y="189"/>
                  </a:lnTo>
                  <a:lnTo>
                    <a:pt x="809" y="205"/>
                  </a:lnTo>
                  <a:lnTo>
                    <a:pt x="805" y="222"/>
                  </a:lnTo>
                  <a:lnTo>
                    <a:pt x="805" y="242"/>
                  </a:lnTo>
                  <a:lnTo>
                    <a:pt x="808" y="262"/>
                  </a:lnTo>
                  <a:lnTo>
                    <a:pt x="817" y="284"/>
                  </a:lnTo>
                  <a:lnTo>
                    <a:pt x="831" y="307"/>
                  </a:lnTo>
                  <a:lnTo>
                    <a:pt x="860" y="350"/>
                  </a:lnTo>
                  <a:lnTo>
                    <a:pt x="881" y="392"/>
                  </a:lnTo>
                  <a:lnTo>
                    <a:pt x="897" y="431"/>
                  </a:lnTo>
                  <a:lnTo>
                    <a:pt x="908" y="469"/>
                  </a:lnTo>
                  <a:lnTo>
                    <a:pt x="911" y="505"/>
                  </a:lnTo>
                  <a:lnTo>
                    <a:pt x="909" y="539"/>
                  </a:lnTo>
                  <a:lnTo>
                    <a:pt x="903" y="563"/>
                  </a:lnTo>
                  <a:lnTo>
                    <a:pt x="895" y="583"/>
                  </a:lnTo>
                  <a:lnTo>
                    <a:pt x="886" y="599"/>
                  </a:lnTo>
                  <a:lnTo>
                    <a:pt x="876" y="611"/>
                  </a:lnTo>
                  <a:lnTo>
                    <a:pt x="867" y="620"/>
                  </a:lnTo>
                  <a:lnTo>
                    <a:pt x="862" y="625"/>
                  </a:lnTo>
                  <a:lnTo>
                    <a:pt x="111" y="1293"/>
                  </a:lnTo>
                  <a:lnTo>
                    <a:pt x="134" y="1294"/>
                  </a:lnTo>
                  <a:lnTo>
                    <a:pt x="156" y="1298"/>
                  </a:lnTo>
                  <a:lnTo>
                    <a:pt x="179" y="1305"/>
                  </a:lnTo>
                  <a:lnTo>
                    <a:pt x="550" y="987"/>
                  </a:lnTo>
                  <a:lnTo>
                    <a:pt x="561" y="981"/>
                  </a:lnTo>
                  <a:lnTo>
                    <a:pt x="572" y="980"/>
                  </a:lnTo>
                  <a:lnTo>
                    <a:pt x="583" y="982"/>
                  </a:lnTo>
                  <a:lnTo>
                    <a:pt x="593" y="990"/>
                  </a:lnTo>
                  <a:lnTo>
                    <a:pt x="599" y="1001"/>
                  </a:lnTo>
                  <a:lnTo>
                    <a:pt x="600" y="1012"/>
                  </a:lnTo>
                  <a:lnTo>
                    <a:pt x="597" y="1024"/>
                  </a:lnTo>
                  <a:lnTo>
                    <a:pt x="590" y="1034"/>
                  </a:lnTo>
                  <a:lnTo>
                    <a:pt x="224" y="1347"/>
                  </a:lnTo>
                  <a:lnTo>
                    <a:pt x="228" y="1359"/>
                  </a:lnTo>
                  <a:lnTo>
                    <a:pt x="229" y="1372"/>
                  </a:lnTo>
                  <a:lnTo>
                    <a:pt x="229" y="1387"/>
                  </a:lnTo>
                  <a:lnTo>
                    <a:pt x="226" y="1404"/>
                  </a:lnTo>
                  <a:lnTo>
                    <a:pt x="220" y="1424"/>
                  </a:lnTo>
                  <a:lnTo>
                    <a:pt x="208" y="1449"/>
                  </a:lnTo>
                  <a:lnTo>
                    <a:pt x="193" y="1475"/>
                  </a:lnTo>
                  <a:lnTo>
                    <a:pt x="177" y="1500"/>
                  </a:lnTo>
                  <a:lnTo>
                    <a:pt x="181" y="1502"/>
                  </a:lnTo>
                  <a:lnTo>
                    <a:pt x="185" y="1506"/>
                  </a:lnTo>
                  <a:lnTo>
                    <a:pt x="196" y="1515"/>
                  </a:lnTo>
                  <a:lnTo>
                    <a:pt x="209" y="1521"/>
                  </a:lnTo>
                  <a:lnTo>
                    <a:pt x="224" y="1526"/>
                  </a:lnTo>
                  <a:lnTo>
                    <a:pt x="241" y="1530"/>
                  </a:lnTo>
                  <a:lnTo>
                    <a:pt x="258" y="1533"/>
                  </a:lnTo>
                  <a:lnTo>
                    <a:pt x="281" y="1537"/>
                  </a:lnTo>
                  <a:lnTo>
                    <a:pt x="303" y="1543"/>
                  </a:lnTo>
                  <a:lnTo>
                    <a:pt x="325" y="1550"/>
                  </a:lnTo>
                  <a:lnTo>
                    <a:pt x="774" y="1151"/>
                  </a:lnTo>
                  <a:lnTo>
                    <a:pt x="703" y="1079"/>
                  </a:lnTo>
                  <a:lnTo>
                    <a:pt x="697" y="1068"/>
                  </a:lnTo>
                  <a:lnTo>
                    <a:pt x="695" y="1056"/>
                  </a:lnTo>
                  <a:lnTo>
                    <a:pt x="698" y="1046"/>
                  </a:lnTo>
                  <a:lnTo>
                    <a:pt x="704" y="1035"/>
                  </a:lnTo>
                  <a:lnTo>
                    <a:pt x="714" y="1029"/>
                  </a:lnTo>
                  <a:lnTo>
                    <a:pt x="726" y="1026"/>
                  </a:lnTo>
                  <a:lnTo>
                    <a:pt x="738" y="1029"/>
                  </a:lnTo>
                  <a:lnTo>
                    <a:pt x="747" y="1036"/>
                  </a:lnTo>
                  <a:lnTo>
                    <a:pt x="820" y="1110"/>
                  </a:lnTo>
                  <a:lnTo>
                    <a:pt x="954" y="991"/>
                  </a:lnTo>
                  <a:lnTo>
                    <a:pt x="829" y="860"/>
                  </a:lnTo>
                  <a:lnTo>
                    <a:pt x="822" y="849"/>
                  </a:lnTo>
                  <a:lnTo>
                    <a:pt x="820" y="839"/>
                  </a:lnTo>
                  <a:lnTo>
                    <a:pt x="823" y="827"/>
                  </a:lnTo>
                  <a:lnTo>
                    <a:pt x="830" y="817"/>
                  </a:lnTo>
                  <a:lnTo>
                    <a:pt x="841" y="811"/>
                  </a:lnTo>
                  <a:lnTo>
                    <a:pt x="852" y="809"/>
                  </a:lnTo>
                  <a:lnTo>
                    <a:pt x="863" y="811"/>
                  </a:lnTo>
                  <a:lnTo>
                    <a:pt x="874" y="818"/>
                  </a:lnTo>
                  <a:lnTo>
                    <a:pt x="1000" y="950"/>
                  </a:lnTo>
                  <a:lnTo>
                    <a:pt x="1085" y="875"/>
                  </a:lnTo>
                  <a:lnTo>
                    <a:pt x="1089" y="871"/>
                  </a:lnTo>
                  <a:lnTo>
                    <a:pt x="1097" y="864"/>
                  </a:lnTo>
                  <a:lnTo>
                    <a:pt x="1109" y="858"/>
                  </a:lnTo>
                  <a:lnTo>
                    <a:pt x="1123" y="850"/>
                  </a:lnTo>
                  <a:lnTo>
                    <a:pt x="1140" y="845"/>
                  </a:lnTo>
                  <a:lnTo>
                    <a:pt x="1160" y="841"/>
                  </a:lnTo>
                  <a:lnTo>
                    <a:pt x="1184" y="839"/>
                  </a:lnTo>
                  <a:lnTo>
                    <a:pt x="1216" y="842"/>
                  </a:lnTo>
                  <a:lnTo>
                    <a:pt x="1250" y="850"/>
                  </a:lnTo>
                  <a:lnTo>
                    <a:pt x="1286" y="865"/>
                  </a:lnTo>
                  <a:lnTo>
                    <a:pt x="1321" y="886"/>
                  </a:lnTo>
                  <a:lnTo>
                    <a:pt x="1359" y="912"/>
                  </a:lnTo>
                  <a:lnTo>
                    <a:pt x="1396" y="944"/>
                  </a:lnTo>
                  <a:lnTo>
                    <a:pt x="1422" y="964"/>
                  </a:lnTo>
                  <a:lnTo>
                    <a:pt x="1449" y="976"/>
                  </a:lnTo>
                  <a:lnTo>
                    <a:pt x="1475" y="979"/>
                  </a:lnTo>
                  <a:lnTo>
                    <a:pt x="1499" y="977"/>
                  </a:lnTo>
                  <a:lnTo>
                    <a:pt x="1520" y="970"/>
                  </a:lnTo>
                  <a:lnTo>
                    <a:pt x="1538" y="961"/>
                  </a:lnTo>
                  <a:lnTo>
                    <a:pt x="1553" y="951"/>
                  </a:lnTo>
                  <a:lnTo>
                    <a:pt x="1562" y="943"/>
                  </a:lnTo>
                  <a:lnTo>
                    <a:pt x="1323" y="674"/>
                  </a:lnTo>
                  <a:lnTo>
                    <a:pt x="1317" y="664"/>
                  </a:lnTo>
                  <a:lnTo>
                    <a:pt x="1315" y="652"/>
                  </a:lnTo>
                  <a:lnTo>
                    <a:pt x="1318" y="641"/>
                  </a:lnTo>
                  <a:lnTo>
                    <a:pt x="1325" y="631"/>
                  </a:lnTo>
                  <a:lnTo>
                    <a:pt x="1336" y="625"/>
                  </a:lnTo>
                  <a:lnTo>
                    <a:pt x="1348" y="623"/>
                  </a:lnTo>
                  <a:lnTo>
                    <a:pt x="1359" y="626"/>
                  </a:lnTo>
                  <a:lnTo>
                    <a:pt x="1368" y="634"/>
                  </a:lnTo>
                  <a:lnTo>
                    <a:pt x="1605" y="899"/>
                  </a:lnTo>
                  <a:lnTo>
                    <a:pt x="1626" y="869"/>
                  </a:lnTo>
                  <a:lnTo>
                    <a:pt x="1643" y="835"/>
                  </a:lnTo>
                  <a:lnTo>
                    <a:pt x="1641" y="834"/>
                  </a:lnTo>
                  <a:lnTo>
                    <a:pt x="1558" y="743"/>
                  </a:lnTo>
                  <a:lnTo>
                    <a:pt x="1553" y="732"/>
                  </a:lnTo>
                  <a:lnTo>
                    <a:pt x="1551" y="722"/>
                  </a:lnTo>
                  <a:lnTo>
                    <a:pt x="1554" y="710"/>
                  </a:lnTo>
                  <a:lnTo>
                    <a:pt x="1560" y="700"/>
                  </a:lnTo>
                  <a:lnTo>
                    <a:pt x="1571" y="694"/>
                  </a:lnTo>
                  <a:lnTo>
                    <a:pt x="1583" y="692"/>
                  </a:lnTo>
                  <a:lnTo>
                    <a:pt x="1593" y="695"/>
                  </a:lnTo>
                  <a:lnTo>
                    <a:pt x="1604" y="702"/>
                  </a:lnTo>
                  <a:lnTo>
                    <a:pt x="1663" y="768"/>
                  </a:lnTo>
                  <a:lnTo>
                    <a:pt x="1667" y="733"/>
                  </a:lnTo>
                  <a:lnTo>
                    <a:pt x="1667" y="695"/>
                  </a:lnTo>
                  <a:lnTo>
                    <a:pt x="1662" y="657"/>
                  </a:lnTo>
                  <a:lnTo>
                    <a:pt x="1652" y="620"/>
                  </a:lnTo>
                  <a:lnTo>
                    <a:pt x="1637" y="585"/>
                  </a:lnTo>
                  <a:lnTo>
                    <a:pt x="1618" y="552"/>
                  </a:lnTo>
                  <a:lnTo>
                    <a:pt x="1594" y="521"/>
                  </a:lnTo>
                  <a:lnTo>
                    <a:pt x="1577" y="506"/>
                  </a:lnTo>
                  <a:lnTo>
                    <a:pt x="1557" y="495"/>
                  </a:lnTo>
                  <a:lnTo>
                    <a:pt x="1534" y="487"/>
                  </a:lnTo>
                  <a:lnTo>
                    <a:pt x="1511" y="479"/>
                  </a:lnTo>
                  <a:lnTo>
                    <a:pt x="1486" y="474"/>
                  </a:lnTo>
                  <a:lnTo>
                    <a:pt x="1462" y="468"/>
                  </a:lnTo>
                  <a:lnTo>
                    <a:pt x="1438" y="462"/>
                  </a:lnTo>
                  <a:lnTo>
                    <a:pt x="1415" y="454"/>
                  </a:lnTo>
                  <a:lnTo>
                    <a:pt x="1393" y="444"/>
                  </a:lnTo>
                  <a:lnTo>
                    <a:pt x="1372" y="430"/>
                  </a:lnTo>
                  <a:lnTo>
                    <a:pt x="1353" y="412"/>
                  </a:lnTo>
                  <a:lnTo>
                    <a:pt x="1338" y="391"/>
                  </a:lnTo>
                  <a:lnTo>
                    <a:pt x="1326" y="370"/>
                  </a:lnTo>
                  <a:lnTo>
                    <a:pt x="1319" y="346"/>
                  </a:lnTo>
                  <a:lnTo>
                    <a:pt x="1313" y="322"/>
                  </a:lnTo>
                  <a:lnTo>
                    <a:pt x="1310" y="298"/>
                  </a:lnTo>
                  <a:lnTo>
                    <a:pt x="1308" y="273"/>
                  </a:lnTo>
                  <a:lnTo>
                    <a:pt x="1305" y="247"/>
                  </a:lnTo>
                  <a:lnTo>
                    <a:pt x="1302" y="224"/>
                  </a:lnTo>
                  <a:lnTo>
                    <a:pt x="1295" y="200"/>
                  </a:lnTo>
                  <a:lnTo>
                    <a:pt x="1287" y="178"/>
                  </a:lnTo>
                  <a:lnTo>
                    <a:pt x="1274" y="160"/>
                  </a:lnTo>
                  <a:lnTo>
                    <a:pt x="1244" y="131"/>
                  </a:lnTo>
                  <a:lnTo>
                    <a:pt x="1211" y="107"/>
                  </a:lnTo>
                  <a:lnTo>
                    <a:pt x="1174" y="87"/>
                  </a:lnTo>
                  <a:lnTo>
                    <a:pt x="1137" y="73"/>
                  </a:lnTo>
                  <a:lnTo>
                    <a:pt x="1096" y="65"/>
                  </a:lnTo>
                  <a:lnTo>
                    <a:pt x="1054" y="61"/>
                  </a:lnTo>
                  <a:close/>
                  <a:moveTo>
                    <a:pt x="1054" y="0"/>
                  </a:moveTo>
                  <a:lnTo>
                    <a:pt x="1054" y="0"/>
                  </a:lnTo>
                  <a:lnTo>
                    <a:pt x="1097" y="2"/>
                  </a:lnTo>
                  <a:lnTo>
                    <a:pt x="1140" y="10"/>
                  </a:lnTo>
                  <a:lnTo>
                    <a:pt x="1180" y="23"/>
                  </a:lnTo>
                  <a:lnTo>
                    <a:pt x="1219" y="40"/>
                  </a:lnTo>
                  <a:lnTo>
                    <a:pt x="1256" y="63"/>
                  </a:lnTo>
                  <a:lnTo>
                    <a:pt x="1289" y="88"/>
                  </a:lnTo>
                  <a:lnTo>
                    <a:pt x="1320" y="119"/>
                  </a:lnTo>
                  <a:lnTo>
                    <a:pt x="1336" y="142"/>
                  </a:lnTo>
                  <a:lnTo>
                    <a:pt x="1349" y="167"/>
                  </a:lnTo>
                  <a:lnTo>
                    <a:pt x="1357" y="191"/>
                  </a:lnTo>
                  <a:lnTo>
                    <a:pt x="1363" y="217"/>
                  </a:lnTo>
                  <a:lnTo>
                    <a:pt x="1366" y="243"/>
                  </a:lnTo>
                  <a:lnTo>
                    <a:pt x="1369" y="268"/>
                  </a:lnTo>
                  <a:lnTo>
                    <a:pt x="1371" y="292"/>
                  </a:lnTo>
                  <a:lnTo>
                    <a:pt x="1375" y="315"/>
                  </a:lnTo>
                  <a:lnTo>
                    <a:pt x="1380" y="336"/>
                  </a:lnTo>
                  <a:lnTo>
                    <a:pt x="1387" y="356"/>
                  </a:lnTo>
                  <a:lnTo>
                    <a:pt x="1399" y="372"/>
                  </a:lnTo>
                  <a:lnTo>
                    <a:pt x="1414" y="385"/>
                  </a:lnTo>
                  <a:lnTo>
                    <a:pt x="1431" y="394"/>
                  </a:lnTo>
                  <a:lnTo>
                    <a:pt x="1452" y="403"/>
                  </a:lnTo>
                  <a:lnTo>
                    <a:pt x="1474" y="408"/>
                  </a:lnTo>
                  <a:lnTo>
                    <a:pt x="1499" y="414"/>
                  </a:lnTo>
                  <a:lnTo>
                    <a:pt x="1524" y="420"/>
                  </a:lnTo>
                  <a:lnTo>
                    <a:pt x="1548" y="426"/>
                  </a:lnTo>
                  <a:lnTo>
                    <a:pt x="1573" y="435"/>
                  </a:lnTo>
                  <a:lnTo>
                    <a:pt x="1597" y="446"/>
                  </a:lnTo>
                  <a:lnTo>
                    <a:pt x="1619" y="461"/>
                  </a:lnTo>
                  <a:lnTo>
                    <a:pt x="1640" y="480"/>
                  </a:lnTo>
                  <a:lnTo>
                    <a:pt x="1665" y="512"/>
                  </a:lnTo>
                  <a:lnTo>
                    <a:pt x="1686" y="546"/>
                  </a:lnTo>
                  <a:lnTo>
                    <a:pt x="1703" y="582"/>
                  </a:lnTo>
                  <a:lnTo>
                    <a:pt x="1716" y="619"/>
                  </a:lnTo>
                  <a:lnTo>
                    <a:pt x="1724" y="657"/>
                  </a:lnTo>
                  <a:lnTo>
                    <a:pt x="1729" y="697"/>
                  </a:lnTo>
                  <a:lnTo>
                    <a:pt x="1729" y="738"/>
                  </a:lnTo>
                  <a:lnTo>
                    <a:pt x="1724" y="777"/>
                  </a:lnTo>
                  <a:lnTo>
                    <a:pt x="1716" y="816"/>
                  </a:lnTo>
                  <a:lnTo>
                    <a:pt x="1702" y="853"/>
                  </a:lnTo>
                  <a:lnTo>
                    <a:pt x="1686" y="888"/>
                  </a:lnTo>
                  <a:lnTo>
                    <a:pt x="1664" y="921"/>
                  </a:lnTo>
                  <a:lnTo>
                    <a:pt x="1640" y="952"/>
                  </a:lnTo>
                  <a:lnTo>
                    <a:pt x="1611" y="981"/>
                  </a:lnTo>
                  <a:lnTo>
                    <a:pt x="1605" y="986"/>
                  </a:lnTo>
                  <a:lnTo>
                    <a:pt x="1597" y="994"/>
                  </a:lnTo>
                  <a:lnTo>
                    <a:pt x="1584" y="1004"/>
                  </a:lnTo>
                  <a:lnTo>
                    <a:pt x="1568" y="1015"/>
                  </a:lnTo>
                  <a:lnTo>
                    <a:pt x="1548" y="1024"/>
                  </a:lnTo>
                  <a:lnTo>
                    <a:pt x="1527" y="1033"/>
                  </a:lnTo>
                  <a:lnTo>
                    <a:pt x="1502" y="1038"/>
                  </a:lnTo>
                  <a:lnTo>
                    <a:pt x="1475" y="1040"/>
                  </a:lnTo>
                  <a:lnTo>
                    <a:pt x="1444" y="1037"/>
                  </a:lnTo>
                  <a:lnTo>
                    <a:pt x="1413" y="1027"/>
                  </a:lnTo>
                  <a:lnTo>
                    <a:pt x="1383" y="1011"/>
                  </a:lnTo>
                  <a:lnTo>
                    <a:pt x="1354" y="989"/>
                  </a:lnTo>
                  <a:lnTo>
                    <a:pt x="1325" y="964"/>
                  </a:lnTo>
                  <a:lnTo>
                    <a:pt x="1298" y="944"/>
                  </a:lnTo>
                  <a:lnTo>
                    <a:pt x="1274" y="929"/>
                  </a:lnTo>
                  <a:lnTo>
                    <a:pt x="1251" y="917"/>
                  </a:lnTo>
                  <a:lnTo>
                    <a:pt x="1231" y="909"/>
                  </a:lnTo>
                  <a:lnTo>
                    <a:pt x="1213" y="904"/>
                  </a:lnTo>
                  <a:lnTo>
                    <a:pt x="1197" y="901"/>
                  </a:lnTo>
                  <a:lnTo>
                    <a:pt x="1184" y="900"/>
                  </a:lnTo>
                  <a:lnTo>
                    <a:pt x="1167" y="902"/>
                  </a:lnTo>
                  <a:lnTo>
                    <a:pt x="1153" y="905"/>
                  </a:lnTo>
                  <a:lnTo>
                    <a:pt x="1142" y="909"/>
                  </a:lnTo>
                  <a:lnTo>
                    <a:pt x="1134" y="914"/>
                  </a:lnTo>
                  <a:lnTo>
                    <a:pt x="1129" y="917"/>
                  </a:lnTo>
                  <a:lnTo>
                    <a:pt x="1128" y="919"/>
                  </a:lnTo>
                  <a:lnTo>
                    <a:pt x="1127" y="919"/>
                  </a:lnTo>
                  <a:lnTo>
                    <a:pt x="1126" y="920"/>
                  </a:lnTo>
                  <a:lnTo>
                    <a:pt x="348" y="1611"/>
                  </a:lnTo>
                  <a:lnTo>
                    <a:pt x="339" y="1617"/>
                  </a:lnTo>
                  <a:lnTo>
                    <a:pt x="328" y="1619"/>
                  </a:lnTo>
                  <a:lnTo>
                    <a:pt x="318" y="1618"/>
                  </a:lnTo>
                  <a:lnTo>
                    <a:pt x="310" y="1612"/>
                  </a:lnTo>
                  <a:lnTo>
                    <a:pt x="298" y="1606"/>
                  </a:lnTo>
                  <a:lnTo>
                    <a:pt x="283" y="1601"/>
                  </a:lnTo>
                  <a:lnTo>
                    <a:pt x="266" y="1596"/>
                  </a:lnTo>
                  <a:lnTo>
                    <a:pt x="247" y="1593"/>
                  </a:lnTo>
                  <a:lnTo>
                    <a:pt x="226" y="1589"/>
                  </a:lnTo>
                  <a:lnTo>
                    <a:pt x="204" y="1585"/>
                  </a:lnTo>
                  <a:lnTo>
                    <a:pt x="183" y="1577"/>
                  </a:lnTo>
                  <a:lnTo>
                    <a:pt x="163" y="1566"/>
                  </a:lnTo>
                  <a:lnTo>
                    <a:pt x="144" y="1552"/>
                  </a:lnTo>
                  <a:lnTo>
                    <a:pt x="136" y="1547"/>
                  </a:lnTo>
                  <a:lnTo>
                    <a:pt x="126" y="1538"/>
                  </a:lnTo>
                  <a:lnTo>
                    <a:pt x="118" y="1528"/>
                  </a:lnTo>
                  <a:lnTo>
                    <a:pt x="112" y="1515"/>
                  </a:lnTo>
                  <a:lnTo>
                    <a:pt x="110" y="1500"/>
                  </a:lnTo>
                  <a:lnTo>
                    <a:pt x="113" y="1486"/>
                  </a:lnTo>
                  <a:lnTo>
                    <a:pt x="121" y="1472"/>
                  </a:lnTo>
                  <a:lnTo>
                    <a:pt x="136" y="1449"/>
                  </a:lnTo>
                  <a:lnTo>
                    <a:pt x="151" y="1426"/>
                  </a:lnTo>
                  <a:lnTo>
                    <a:pt x="163" y="1401"/>
                  </a:lnTo>
                  <a:lnTo>
                    <a:pt x="166" y="1391"/>
                  </a:lnTo>
                  <a:lnTo>
                    <a:pt x="168" y="1382"/>
                  </a:lnTo>
                  <a:lnTo>
                    <a:pt x="168" y="1373"/>
                  </a:lnTo>
                  <a:lnTo>
                    <a:pt x="165" y="1368"/>
                  </a:lnTo>
                  <a:lnTo>
                    <a:pt x="165" y="1368"/>
                  </a:lnTo>
                  <a:lnTo>
                    <a:pt x="164" y="1368"/>
                  </a:lnTo>
                  <a:lnTo>
                    <a:pt x="164" y="1367"/>
                  </a:lnTo>
                  <a:lnTo>
                    <a:pt x="151" y="1360"/>
                  </a:lnTo>
                  <a:lnTo>
                    <a:pt x="136" y="1356"/>
                  </a:lnTo>
                  <a:lnTo>
                    <a:pt x="119" y="1354"/>
                  </a:lnTo>
                  <a:lnTo>
                    <a:pt x="102" y="1354"/>
                  </a:lnTo>
                  <a:lnTo>
                    <a:pt x="79" y="1354"/>
                  </a:lnTo>
                  <a:lnTo>
                    <a:pt x="54" y="1354"/>
                  </a:lnTo>
                  <a:lnTo>
                    <a:pt x="40" y="1354"/>
                  </a:lnTo>
                  <a:lnTo>
                    <a:pt x="28" y="1353"/>
                  </a:lnTo>
                  <a:lnTo>
                    <a:pt x="17" y="1349"/>
                  </a:lnTo>
                  <a:lnTo>
                    <a:pt x="7" y="1343"/>
                  </a:lnTo>
                  <a:lnTo>
                    <a:pt x="2" y="1332"/>
                  </a:lnTo>
                  <a:lnTo>
                    <a:pt x="0" y="1320"/>
                  </a:lnTo>
                  <a:lnTo>
                    <a:pt x="3" y="1310"/>
                  </a:lnTo>
                  <a:lnTo>
                    <a:pt x="10" y="1300"/>
                  </a:lnTo>
                  <a:lnTo>
                    <a:pt x="822" y="578"/>
                  </a:lnTo>
                  <a:lnTo>
                    <a:pt x="824" y="576"/>
                  </a:lnTo>
                  <a:lnTo>
                    <a:pt x="827" y="575"/>
                  </a:lnTo>
                  <a:lnTo>
                    <a:pt x="830" y="571"/>
                  </a:lnTo>
                  <a:lnTo>
                    <a:pt x="833" y="567"/>
                  </a:lnTo>
                  <a:lnTo>
                    <a:pt x="837" y="561"/>
                  </a:lnTo>
                  <a:lnTo>
                    <a:pt x="842" y="552"/>
                  </a:lnTo>
                  <a:lnTo>
                    <a:pt x="846" y="541"/>
                  </a:lnTo>
                  <a:lnTo>
                    <a:pt x="849" y="529"/>
                  </a:lnTo>
                  <a:lnTo>
                    <a:pt x="850" y="514"/>
                  </a:lnTo>
                  <a:lnTo>
                    <a:pt x="850" y="497"/>
                  </a:lnTo>
                  <a:lnTo>
                    <a:pt x="847" y="478"/>
                  </a:lnTo>
                  <a:lnTo>
                    <a:pt x="842" y="456"/>
                  </a:lnTo>
                  <a:lnTo>
                    <a:pt x="833" y="432"/>
                  </a:lnTo>
                  <a:lnTo>
                    <a:pt x="820" y="405"/>
                  </a:lnTo>
                  <a:lnTo>
                    <a:pt x="803" y="376"/>
                  </a:lnTo>
                  <a:lnTo>
                    <a:pt x="782" y="343"/>
                  </a:lnTo>
                  <a:lnTo>
                    <a:pt x="762" y="312"/>
                  </a:lnTo>
                  <a:lnTo>
                    <a:pt x="750" y="282"/>
                  </a:lnTo>
                  <a:lnTo>
                    <a:pt x="744" y="253"/>
                  </a:lnTo>
                  <a:lnTo>
                    <a:pt x="743" y="225"/>
                  </a:lnTo>
                  <a:lnTo>
                    <a:pt x="747" y="199"/>
                  </a:lnTo>
                  <a:lnTo>
                    <a:pt x="755" y="174"/>
                  </a:lnTo>
                  <a:lnTo>
                    <a:pt x="764" y="153"/>
                  </a:lnTo>
                  <a:lnTo>
                    <a:pt x="777" y="132"/>
                  </a:lnTo>
                  <a:lnTo>
                    <a:pt x="791" y="115"/>
                  </a:lnTo>
                  <a:lnTo>
                    <a:pt x="805" y="100"/>
                  </a:lnTo>
                  <a:lnTo>
                    <a:pt x="820" y="88"/>
                  </a:lnTo>
                  <a:lnTo>
                    <a:pt x="853" y="63"/>
                  </a:lnTo>
                  <a:lnTo>
                    <a:pt x="890" y="40"/>
                  </a:lnTo>
                  <a:lnTo>
                    <a:pt x="928" y="23"/>
                  </a:lnTo>
                  <a:lnTo>
                    <a:pt x="969" y="10"/>
                  </a:lnTo>
                  <a:lnTo>
                    <a:pt x="1011" y="2"/>
                  </a:lnTo>
                  <a:lnTo>
                    <a:pt x="10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3"/>
            <p:cNvSpPr>
              <a:spLocks/>
            </p:cNvSpPr>
            <p:nvPr/>
          </p:nvSpPr>
          <p:spPr bwMode="auto">
            <a:xfrm>
              <a:off x="917575" y="2074863"/>
              <a:ext cx="46037" cy="23813"/>
            </a:xfrm>
            <a:custGeom>
              <a:avLst/>
              <a:gdLst>
                <a:gd name="T0" fmla="*/ 30 w 315"/>
                <a:gd name="T1" fmla="*/ 0 h 162"/>
                <a:gd name="T2" fmla="*/ 42 w 315"/>
                <a:gd name="T3" fmla="*/ 2 h 162"/>
                <a:gd name="T4" fmla="*/ 295 w 315"/>
                <a:gd name="T5" fmla="*/ 103 h 162"/>
                <a:gd name="T6" fmla="*/ 305 w 315"/>
                <a:gd name="T7" fmla="*/ 109 h 162"/>
                <a:gd name="T8" fmla="*/ 311 w 315"/>
                <a:gd name="T9" fmla="*/ 119 h 162"/>
                <a:gd name="T10" fmla="*/ 315 w 315"/>
                <a:gd name="T11" fmla="*/ 131 h 162"/>
                <a:gd name="T12" fmla="*/ 311 w 315"/>
                <a:gd name="T13" fmla="*/ 143 h 162"/>
                <a:gd name="T14" fmla="*/ 305 w 315"/>
                <a:gd name="T15" fmla="*/ 152 h 162"/>
                <a:gd name="T16" fmla="*/ 295 w 315"/>
                <a:gd name="T17" fmla="*/ 160 h 162"/>
                <a:gd name="T18" fmla="*/ 284 w 315"/>
                <a:gd name="T19" fmla="*/ 162 h 162"/>
                <a:gd name="T20" fmla="*/ 278 w 315"/>
                <a:gd name="T21" fmla="*/ 161 h 162"/>
                <a:gd name="T22" fmla="*/ 272 w 315"/>
                <a:gd name="T23" fmla="*/ 160 h 162"/>
                <a:gd name="T24" fmla="*/ 20 w 315"/>
                <a:gd name="T25" fmla="*/ 59 h 162"/>
                <a:gd name="T26" fmla="*/ 10 w 315"/>
                <a:gd name="T27" fmla="*/ 51 h 162"/>
                <a:gd name="T28" fmla="*/ 4 w 315"/>
                <a:gd name="T29" fmla="*/ 42 h 162"/>
                <a:gd name="T30" fmla="*/ 0 w 315"/>
                <a:gd name="T31" fmla="*/ 31 h 162"/>
                <a:gd name="T32" fmla="*/ 3 w 315"/>
                <a:gd name="T33" fmla="*/ 18 h 162"/>
                <a:gd name="T34" fmla="*/ 10 w 315"/>
                <a:gd name="T35" fmla="*/ 9 h 162"/>
                <a:gd name="T36" fmla="*/ 20 w 315"/>
                <a:gd name="T37" fmla="*/ 2 h 162"/>
                <a:gd name="T38" fmla="*/ 30 w 315"/>
                <a:gd name="T3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5" h="162">
                  <a:moveTo>
                    <a:pt x="30" y="0"/>
                  </a:moveTo>
                  <a:lnTo>
                    <a:pt x="42" y="2"/>
                  </a:lnTo>
                  <a:lnTo>
                    <a:pt x="295" y="103"/>
                  </a:lnTo>
                  <a:lnTo>
                    <a:pt x="305" y="109"/>
                  </a:lnTo>
                  <a:lnTo>
                    <a:pt x="311" y="119"/>
                  </a:lnTo>
                  <a:lnTo>
                    <a:pt x="315" y="131"/>
                  </a:lnTo>
                  <a:lnTo>
                    <a:pt x="311" y="143"/>
                  </a:lnTo>
                  <a:lnTo>
                    <a:pt x="305" y="152"/>
                  </a:lnTo>
                  <a:lnTo>
                    <a:pt x="295" y="160"/>
                  </a:lnTo>
                  <a:lnTo>
                    <a:pt x="284" y="162"/>
                  </a:lnTo>
                  <a:lnTo>
                    <a:pt x="278" y="161"/>
                  </a:lnTo>
                  <a:lnTo>
                    <a:pt x="272" y="160"/>
                  </a:lnTo>
                  <a:lnTo>
                    <a:pt x="20" y="59"/>
                  </a:lnTo>
                  <a:lnTo>
                    <a:pt x="10" y="51"/>
                  </a:lnTo>
                  <a:lnTo>
                    <a:pt x="4" y="42"/>
                  </a:lnTo>
                  <a:lnTo>
                    <a:pt x="0" y="31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14"/>
            <p:cNvSpPr>
              <a:spLocks/>
            </p:cNvSpPr>
            <p:nvPr/>
          </p:nvSpPr>
          <p:spPr bwMode="auto">
            <a:xfrm>
              <a:off x="992188" y="2014538"/>
              <a:ext cx="11112" cy="55563"/>
            </a:xfrm>
            <a:custGeom>
              <a:avLst/>
              <a:gdLst>
                <a:gd name="T0" fmla="*/ 29 w 83"/>
                <a:gd name="T1" fmla="*/ 0 h 379"/>
                <a:gd name="T2" fmla="*/ 41 w 83"/>
                <a:gd name="T3" fmla="*/ 1 h 379"/>
                <a:gd name="T4" fmla="*/ 51 w 83"/>
                <a:gd name="T5" fmla="*/ 8 h 379"/>
                <a:gd name="T6" fmla="*/ 58 w 83"/>
                <a:gd name="T7" fmla="*/ 18 h 379"/>
                <a:gd name="T8" fmla="*/ 61 w 83"/>
                <a:gd name="T9" fmla="*/ 29 h 379"/>
                <a:gd name="T10" fmla="*/ 83 w 83"/>
                <a:gd name="T11" fmla="*/ 346 h 379"/>
                <a:gd name="T12" fmla="*/ 82 w 83"/>
                <a:gd name="T13" fmla="*/ 358 h 379"/>
                <a:gd name="T14" fmla="*/ 75 w 83"/>
                <a:gd name="T15" fmla="*/ 369 h 379"/>
                <a:gd name="T16" fmla="*/ 67 w 83"/>
                <a:gd name="T17" fmla="*/ 376 h 379"/>
                <a:gd name="T18" fmla="*/ 55 w 83"/>
                <a:gd name="T19" fmla="*/ 379 h 379"/>
                <a:gd name="T20" fmla="*/ 53 w 83"/>
                <a:gd name="T21" fmla="*/ 379 h 379"/>
                <a:gd name="T22" fmla="*/ 41 w 83"/>
                <a:gd name="T23" fmla="*/ 377 h 379"/>
                <a:gd name="T24" fmla="*/ 32 w 83"/>
                <a:gd name="T25" fmla="*/ 371 h 379"/>
                <a:gd name="T26" fmla="*/ 25 w 83"/>
                <a:gd name="T27" fmla="*/ 362 h 379"/>
                <a:gd name="T28" fmla="*/ 21 w 83"/>
                <a:gd name="T29" fmla="*/ 350 h 379"/>
                <a:gd name="T30" fmla="*/ 0 w 83"/>
                <a:gd name="T31" fmla="*/ 33 h 379"/>
                <a:gd name="T32" fmla="*/ 2 w 83"/>
                <a:gd name="T33" fmla="*/ 21 h 379"/>
                <a:gd name="T34" fmla="*/ 8 w 83"/>
                <a:gd name="T35" fmla="*/ 11 h 379"/>
                <a:gd name="T36" fmla="*/ 17 w 83"/>
                <a:gd name="T37" fmla="*/ 4 h 379"/>
                <a:gd name="T38" fmla="*/ 29 w 83"/>
                <a:gd name="T39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379">
                  <a:moveTo>
                    <a:pt x="29" y="0"/>
                  </a:moveTo>
                  <a:lnTo>
                    <a:pt x="41" y="1"/>
                  </a:lnTo>
                  <a:lnTo>
                    <a:pt x="51" y="8"/>
                  </a:lnTo>
                  <a:lnTo>
                    <a:pt x="58" y="18"/>
                  </a:lnTo>
                  <a:lnTo>
                    <a:pt x="61" y="29"/>
                  </a:lnTo>
                  <a:lnTo>
                    <a:pt x="83" y="346"/>
                  </a:lnTo>
                  <a:lnTo>
                    <a:pt x="82" y="358"/>
                  </a:lnTo>
                  <a:lnTo>
                    <a:pt x="75" y="369"/>
                  </a:lnTo>
                  <a:lnTo>
                    <a:pt x="67" y="376"/>
                  </a:lnTo>
                  <a:lnTo>
                    <a:pt x="55" y="379"/>
                  </a:lnTo>
                  <a:lnTo>
                    <a:pt x="53" y="379"/>
                  </a:lnTo>
                  <a:lnTo>
                    <a:pt x="41" y="377"/>
                  </a:lnTo>
                  <a:lnTo>
                    <a:pt x="32" y="371"/>
                  </a:lnTo>
                  <a:lnTo>
                    <a:pt x="25" y="362"/>
                  </a:lnTo>
                  <a:lnTo>
                    <a:pt x="21" y="350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8" y="11"/>
                  </a:lnTo>
                  <a:lnTo>
                    <a:pt x="17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15"/>
            <p:cNvSpPr>
              <a:spLocks/>
            </p:cNvSpPr>
            <p:nvPr/>
          </p:nvSpPr>
          <p:spPr bwMode="auto">
            <a:xfrm>
              <a:off x="931863" y="2020888"/>
              <a:ext cx="22225" cy="30163"/>
            </a:xfrm>
            <a:custGeom>
              <a:avLst/>
              <a:gdLst>
                <a:gd name="T0" fmla="*/ 26 w 154"/>
                <a:gd name="T1" fmla="*/ 0 h 212"/>
                <a:gd name="T2" fmla="*/ 37 w 154"/>
                <a:gd name="T3" fmla="*/ 0 h 212"/>
                <a:gd name="T4" fmla="*/ 47 w 154"/>
                <a:gd name="T5" fmla="*/ 5 h 212"/>
                <a:gd name="T6" fmla="*/ 56 w 154"/>
                <a:gd name="T7" fmla="*/ 14 h 212"/>
                <a:gd name="T8" fmla="*/ 150 w 154"/>
                <a:gd name="T9" fmla="*/ 165 h 212"/>
                <a:gd name="T10" fmla="*/ 154 w 154"/>
                <a:gd name="T11" fmla="*/ 177 h 212"/>
                <a:gd name="T12" fmla="*/ 154 w 154"/>
                <a:gd name="T13" fmla="*/ 189 h 212"/>
                <a:gd name="T14" fmla="*/ 149 w 154"/>
                <a:gd name="T15" fmla="*/ 200 h 212"/>
                <a:gd name="T16" fmla="*/ 140 w 154"/>
                <a:gd name="T17" fmla="*/ 207 h 212"/>
                <a:gd name="T18" fmla="*/ 134 w 154"/>
                <a:gd name="T19" fmla="*/ 210 h 212"/>
                <a:gd name="T20" fmla="*/ 129 w 154"/>
                <a:gd name="T21" fmla="*/ 211 h 212"/>
                <a:gd name="T22" fmla="*/ 124 w 154"/>
                <a:gd name="T23" fmla="*/ 212 h 212"/>
                <a:gd name="T24" fmla="*/ 114 w 154"/>
                <a:gd name="T25" fmla="*/ 210 h 212"/>
                <a:gd name="T26" fmla="*/ 105 w 154"/>
                <a:gd name="T27" fmla="*/ 206 h 212"/>
                <a:gd name="T28" fmla="*/ 98 w 154"/>
                <a:gd name="T29" fmla="*/ 197 h 212"/>
                <a:gd name="T30" fmla="*/ 5 w 154"/>
                <a:gd name="T31" fmla="*/ 46 h 212"/>
                <a:gd name="T32" fmla="*/ 0 w 154"/>
                <a:gd name="T33" fmla="*/ 34 h 212"/>
                <a:gd name="T34" fmla="*/ 0 w 154"/>
                <a:gd name="T35" fmla="*/ 23 h 212"/>
                <a:gd name="T36" fmla="*/ 6 w 154"/>
                <a:gd name="T37" fmla="*/ 13 h 212"/>
                <a:gd name="T38" fmla="*/ 14 w 154"/>
                <a:gd name="T39" fmla="*/ 4 h 212"/>
                <a:gd name="T40" fmla="*/ 26 w 154"/>
                <a:gd name="T4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" h="212">
                  <a:moveTo>
                    <a:pt x="26" y="0"/>
                  </a:moveTo>
                  <a:lnTo>
                    <a:pt x="37" y="0"/>
                  </a:lnTo>
                  <a:lnTo>
                    <a:pt x="47" y="5"/>
                  </a:lnTo>
                  <a:lnTo>
                    <a:pt x="56" y="14"/>
                  </a:lnTo>
                  <a:lnTo>
                    <a:pt x="150" y="165"/>
                  </a:lnTo>
                  <a:lnTo>
                    <a:pt x="154" y="177"/>
                  </a:lnTo>
                  <a:lnTo>
                    <a:pt x="154" y="189"/>
                  </a:lnTo>
                  <a:lnTo>
                    <a:pt x="149" y="200"/>
                  </a:lnTo>
                  <a:lnTo>
                    <a:pt x="140" y="207"/>
                  </a:lnTo>
                  <a:lnTo>
                    <a:pt x="134" y="210"/>
                  </a:lnTo>
                  <a:lnTo>
                    <a:pt x="129" y="211"/>
                  </a:lnTo>
                  <a:lnTo>
                    <a:pt x="124" y="212"/>
                  </a:lnTo>
                  <a:lnTo>
                    <a:pt x="114" y="210"/>
                  </a:lnTo>
                  <a:lnTo>
                    <a:pt x="105" y="206"/>
                  </a:lnTo>
                  <a:lnTo>
                    <a:pt x="98" y="197"/>
                  </a:lnTo>
                  <a:lnTo>
                    <a:pt x="5" y="46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6" y="13"/>
                  </a:lnTo>
                  <a:lnTo>
                    <a:pt x="14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16"/>
            <p:cNvSpPr>
              <a:spLocks/>
            </p:cNvSpPr>
            <p:nvPr/>
          </p:nvSpPr>
          <p:spPr bwMode="auto">
            <a:xfrm>
              <a:off x="884238" y="2139951"/>
              <a:ext cx="60325" cy="15875"/>
            </a:xfrm>
            <a:custGeom>
              <a:avLst/>
              <a:gdLst>
                <a:gd name="T0" fmla="*/ 386 w 420"/>
                <a:gd name="T1" fmla="*/ 0 h 105"/>
                <a:gd name="T2" fmla="*/ 399 w 420"/>
                <a:gd name="T3" fmla="*/ 2 h 105"/>
                <a:gd name="T4" fmla="*/ 409 w 420"/>
                <a:gd name="T5" fmla="*/ 7 h 105"/>
                <a:gd name="T6" fmla="*/ 417 w 420"/>
                <a:gd name="T7" fmla="*/ 16 h 105"/>
                <a:gd name="T8" fmla="*/ 420 w 420"/>
                <a:gd name="T9" fmla="*/ 27 h 105"/>
                <a:gd name="T10" fmla="*/ 419 w 420"/>
                <a:gd name="T11" fmla="*/ 39 h 105"/>
                <a:gd name="T12" fmla="*/ 414 w 420"/>
                <a:gd name="T13" fmla="*/ 50 h 105"/>
                <a:gd name="T14" fmla="*/ 405 w 420"/>
                <a:gd name="T15" fmla="*/ 57 h 105"/>
                <a:gd name="T16" fmla="*/ 394 w 420"/>
                <a:gd name="T17" fmla="*/ 62 h 105"/>
                <a:gd name="T18" fmla="*/ 33 w 420"/>
                <a:gd name="T19" fmla="*/ 105 h 105"/>
                <a:gd name="T20" fmla="*/ 30 w 420"/>
                <a:gd name="T21" fmla="*/ 105 h 105"/>
                <a:gd name="T22" fmla="*/ 19 w 420"/>
                <a:gd name="T23" fmla="*/ 104 h 105"/>
                <a:gd name="T24" fmla="*/ 10 w 420"/>
                <a:gd name="T25" fmla="*/ 97 h 105"/>
                <a:gd name="T26" fmla="*/ 3 w 420"/>
                <a:gd name="T27" fmla="*/ 88 h 105"/>
                <a:gd name="T28" fmla="*/ 0 w 420"/>
                <a:gd name="T29" fmla="*/ 78 h 105"/>
                <a:gd name="T30" fmla="*/ 0 w 420"/>
                <a:gd name="T31" fmla="*/ 66 h 105"/>
                <a:gd name="T32" fmla="*/ 5 w 420"/>
                <a:gd name="T33" fmla="*/ 55 h 105"/>
                <a:gd name="T34" fmla="*/ 15 w 420"/>
                <a:gd name="T35" fmla="*/ 48 h 105"/>
                <a:gd name="T36" fmla="*/ 27 w 420"/>
                <a:gd name="T37" fmla="*/ 44 h 105"/>
                <a:gd name="T38" fmla="*/ 386 w 420"/>
                <a:gd name="T3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05">
                  <a:moveTo>
                    <a:pt x="386" y="0"/>
                  </a:moveTo>
                  <a:lnTo>
                    <a:pt x="399" y="2"/>
                  </a:lnTo>
                  <a:lnTo>
                    <a:pt x="409" y="7"/>
                  </a:lnTo>
                  <a:lnTo>
                    <a:pt x="417" y="16"/>
                  </a:lnTo>
                  <a:lnTo>
                    <a:pt x="420" y="27"/>
                  </a:lnTo>
                  <a:lnTo>
                    <a:pt x="419" y="39"/>
                  </a:lnTo>
                  <a:lnTo>
                    <a:pt x="414" y="50"/>
                  </a:lnTo>
                  <a:lnTo>
                    <a:pt x="405" y="57"/>
                  </a:lnTo>
                  <a:lnTo>
                    <a:pt x="394" y="62"/>
                  </a:lnTo>
                  <a:lnTo>
                    <a:pt x="33" y="105"/>
                  </a:lnTo>
                  <a:lnTo>
                    <a:pt x="30" y="105"/>
                  </a:lnTo>
                  <a:lnTo>
                    <a:pt x="19" y="104"/>
                  </a:lnTo>
                  <a:lnTo>
                    <a:pt x="10" y="97"/>
                  </a:lnTo>
                  <a:lnTo>
                    <a:pt x="3" y="88"/>
                  </a:lnTo>
                  <a:lnTo>
                    <a:pt x="0" y="78"/>
                  </a:lnTo>
                  <a:lnTo>
                    <a:pt x="0" y="66"/>
                  </a:lnTo>
                  <a:lnTo>
                    <a:pt x="5" y="55"/>
                  </a:lnTo>
                  <a:lnTo>
                    <a:pt x="15" y="48"/>
                  </a:lnTo>
                  <a:lnTo>
                    <a:pt x="27" y="44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17"/>
            <p:cNvSpPr>
              <a:spLocks/>
            </p:cNvSpPr>
            <p:nvPr/>
          </p:nvSpPr>
          <p:spPr bwMode="auto">
            <a:xfrm>
              <a:off x="1042988" y="2208213"/>
              <a:ext cx="19050" cy="31750"/>
            </a:xfrm>
            <a:custGeom>
              <a:avLst/>
              <a:gdLst>
                <a:gd name="T0" fmla="*/ 31 w 127"/>
                <a:gd name="T1" fmla="*/ 0 h 226"/>
                <a:gd name="T2" fmla="*/ 43 w 127"/>
                <a:gd name="T3" fmla="*/ 2 h 226"/>
                <a:gd name="T4" fmla="*/ 53 w 127"/>
                <a:gd name="T5" fmla="*/ 8 h 226"/>
                <a:gd name="T6" fmla="*/ 59 w 127"/>
                <a:gd name="T7" fmla="*/ 19 h 226"/>
                <a:gd name="T8" fmla="*/ 125 w 127"/>
                <a:gd name="T9" fmla="*/ 184 h 226"/>
                <a:gd name="T10" fmla="*/ 127 w 127"/>
                <a:gd name="T11" fmla="*/ 196 h 226"/>
                <a:gd name="T12" fmla="*/ 124 w 127"/>
                <a:gd name="T13" fmla="*/ 208 h 226"/>
                <a:gd name="T14" fmla="*/ 117 w 127"/>
                <a:gd name="T15" fmla="*/ 217 h 226"/>
                <a:gd name="T16" fmla="*/ 108 w 127"/>
                <a:gd name="T17" fmla="*/ 224 h 226"/>
                <a:gd name="T18" fmla="*/ 101 w 127"/>
                <a:gd name="T19" fmla="*/ 226 h 226"/>
                <a:gd name="T20" fmla="*/ 96 w 127"/>
                <a:gd name="T21" fmla="*/ 226 h 226"/>
                <a:gd name="T22" fmla="*/ 84 w 127"/>
                <a:gd name="T23" fmla="*/ 224 h 226"/>
                <a:gd name="T24" fmla="*/ 74 w 127"/>
                <a:gd name="T25" fmla="*/ 217 h 226"/>
                <a:gd name="T26" fmla="*/ 68 w 127"/>
                <a:gd name="T27" fmla="*/ 207 h 226"/>
                <a:gd name="T28" fmla="*/ 3 w 127"/>
                <a:gd name="T29" fmla="*/ 41 h 226"/>
                <a:gd name="T30" fmla="*/ 0 w 127"/>
                <a:gd name="T31" fmla="*/ 29 h 226"/>
                <a:gd name="T32" fmla="*/ 4 w 127"/>
                <a:gd name="T33" fmla="*/ 18 h 226"/>
                <a:gd name="T34" fmla="*/ 10 w 127"/>
                <a:gd name="T35" fmla="*/ 8 h 226"/>
                <a:gd name="T36" fmla="*/ 20 w 127"/>
                <a:gd name="T37" fmla="*/ 2 h 226"/>
                <a:gd name="T38" fmla="*/ 31 w 127"/>
                <a:gd name="T3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226">
                  <a:moveTo>
                    <a:pt x="31" y="0"/>
                  </a:moveTo>
                  <a:lnTo>
                    <a:pt x="43" y="2"/>
                  </a:lnTo>
                  <a:lnTo>
                    <a:pt x="53" y="8"/>
                  </a:lnTo>
                  <a:lnTo>
                    <a:pt x="59" y="19"/>
                  </a:lnTo>
                  <a:lnTo>
                    <a:pt x="125" y="184"/>
                  </a:lnTo>
                  <a:lnTo>
                    <a:pt x="127" y="196"/>
                  </a:lnTo>
                  <a:lnTo>
                    <a:pt x="124" y="208"/>
                  </a:lnTo>
                  <a:lnTo>
                    <a:pt x="117" y="217"/>
                  </a:lnTo>
                  <a:lnTo>
                    <a:pt x="108" y="224"/>
                  </a:lnTo>
                  <a:lnTo>
                    <a:pt x="101" y="226"/>
                  </a:lnTo>
                  <a:lnTo>
                    <a:pt x="96" y="226"/>
                  </a:lnTo>
                  <a:lnTo>
                    <a:pt x="84" y="224"/>
                  </a:lnTo>
                  <a:lnTo>
                    <a:pt x="74" y="217"/>
                  </a:lnTo>
                  <a:lnTo>
                    <a:pt x="68" y="207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4" y="18"/>
                  </a:lnTo>
                  <a:lnTo>
                    <a:pt x="10" y="8"/>
                  </a:lnTo>
                  <a:lnTo>
                    <a:pt x="20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18"/>
            <p:cNvSpPr>
              <a:spLocks/>
            </p:cNvSpPr>
            <p:nvPr/>
          </p:nvSpPr>
          <p:spPr bwMode="auto">
            <a:xfrm>
              <a:off x="1069975" y="2182813"/>
              <a:ext cx="58737" cy="11113"/>
            </a:xfrm>
            <a:custGeom>
              <a:avLst/>
              <a:gdLst>
                <a:gd name="T0" fmla="*/ 374 w 407"/>
                <a:gd name="T1" fmla="*/ 0 h 83"/>
                <a:gd name="T2" fmla="*/ 386 w 407"/>
                <a:gd name="T3" fmla="*/ 2 h 83"/>
                <a:gd name="T4" fmla="*/ 397 w 407"/>
                <a:gd name="T5" fmla="*/ 8 h 83"/>
                <a:gd name="T6" fmla="*/ 403 w 407"/>
                <a:gd name="T7" fmla="*/ 17 h 83"/>
                <a:gd name="T8" fmla="*/ 407 w 407"/>
                <a:gd name="T9" fmla="*/ 29 h 83"/>
                <a:gd name="T10" fmla="*/ 405 w 407"/>
                <a:gd name="T11" fmla="*/ 40 h 83"/>
                <a:gd name="T12" fmla="*/ 399 w 407"/>
                <a:gd name="T13" fmla="*/ 51 h 83"/>
                <a:gd name="T14" fmla="*/ 390 w 407"/>
                <a:gd name="T15" fmla="*/ 59 h 83"/>
                <a:gd name="T16" fmla="*/ 379 w 407"/>
                <a:gd name="T17" fmla="*/ 61 h 83"/>
                <a:gd name="T18" fmla="*/ 32 w 407"/>
                <a:gd name="T19" fmla="*/ 83 h 83"/>
                <a:gd name="T20" fmla="*/ 30 w 407"/>
                <a:gd name="T21" fmla="*/ 83 h 83"/>
                <a:gd name="T22" fmla="*/ 19 w 407"/>
                <a:gd name="T23" fmla="*/ 81 h 83"/>
                <a:gd name="T24" fmla="*/ 10 w 407"/>
                <a:gd name="T25" fmla="*/ 75 h 83"/>
                <a:gd name="T26" fmla="*/ 3 w 407"/>
                <a:gd name="T27" fmla="*/ 66 h 83"/>
                <a:gd name="T28" fmla="*/ 0 w 407"/>
                <a:gd name="T29" fmla="*/ 54 h 83"/>
                <a:gd name="T30" fmla="*/ 1 w 407"/>
                <a:gd name="T31" fmla="*/ 43 h 83"/>
                <a:gd name="T32" fmla="*/ 8 w 407"/>
                <a:gd name="T33" fmla="*/ 32 h 83"/>
                <a:gd name="T34" fmla="*/ 17 w 407"/>
                <a:gd name="T35" fmla="*/ 25 h 83"/>
                <a:gd name="T36" fmla="*/ 29 w 407"/>
                <a:gd name="T37" fmla="*/ 22 h 83"/>
                <a:gd name="T38" fmla="*/ 374 w 407"/>
                <a:gd name="T3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7" h="83">
                  <a:moveTo>
                    <a:pt x="374" y="0"/>
                  </a:moveTo>
                  <a:lnTo>
                    <a:pt x="386" y="2"/>
                  </a:lnTo>
                  <a:lnTo>
                    <a:pt x="397" y="8"/>
                  </a:lnTo>
                  <a:lnTo>
                    <a:pt x="403" y="17"/>
                  </a:lnTo>
                  <a:lnTo>
                    <a:pt x="407" y="29"/>
                  </a:lnTo>
                  <a:lnTo>
                    <a:pt x="405" y="40"/>
                  </a:lnTo>
                  <a:lnTo>
                    <a:pt x="399" y="51"/>
                  </a:lnTo>
                  <a:lnTo>
                    <a:pt x="390" y="59"/>
                  </a:lnTo>
                  <a:lnTo>
                    <a:pt x="379" y="61"/>
                  </a:lnTo>
                  <a:lnTo>
                    <a:pt x="32" y="83"/>
                  </a:lnTo>
                  <a:lnTo>
                    <a:pt x="30" y="83"/>
                  </a:lnTo>
                  <a:lnTo>
                    <a:pt x="19" y="81"/>
                  </a:lnTo>
                  <a:lnTo>
                    <a:pt x="10" y="75"/>
                  </a:lnTo>
                  <a:lnTo>
                    <a:pt x="3" y="66"/>
                  </a:lnTo>
                  <a:lnTo>
                    <a:pt x="0" y="54"/>
                  </a:lnTo>
                  <a:lnTo>
                    <a:pt x="1" y="43"/>
                  </a:lnTo>
                  <a:lnTo>
                    <a:pt x="8" y="32"/>
                  </a:lnTo>
                  <a:lnTo>
                    <a:pt x="17" y="25"/>
                  </a:lnTo>
                  <a:lnTo>
                    <a:pt x="29" y="22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19"/>
            <p:cNvSpPr>
              <a:spLocks/>
            </p:cNvSpPr>
            <p:nvPr/>
          </p:nvSpPr>
          <p:spPr bwMode="auto">
            <a:xfrm>
              <a:off x="1103313" y="2232026"/>
              <a:ext cx="26987" cy="33338"/>
            </a:xfrm>
            <a:custGeom>
              <a:avLst/>
              <a:gdLst>
                <a:gd name="T0" fmla="*/ 36 w 191"/>
                <a:gd name="T1" fmla="*/ 0 h 234"/>
                <a:gd name="T2" fmla="*/ 46 w 191"/>
                <a:gd name="T3" fmla="*/ 4 h 234"/>
                <a:gd name="T4" fmla="*/ 55 w 191"/>
                <a:gd name="T5" fmla="*/ 13 h 234"/>
                <a:gd name="T6" fmla="*/ 185 w 191"/>
                <a:gd name="T7" fmla="*/ 186 h 234"/>
                <a:gd name="T8" fmla="*/ 190 w 191"/>
                <a:gd name="T9" fmla="*/ 196 h 234"/>
                <a:gd name="T10" fmla="*/ 191 w 191"/>
                <a:gd name="T11" fmla="*/ 208 h 234"/>
                <a:gd name="T12" fmla="*/ 187 w 191"/>
                <a:gd name="T13" fmla="*/ 219 h 234"/>
                <a:gd name="T14" fmla="*/ 179 w 191"/>
                <a:gd name="T15" fmla="*/ 228 h 234"/>
                <a:gd name="T16" fmla="*/ 170 w 191"/>
                <a:gd name="T17" fmla="*/ 233 h 234"/>
                <a:gd name="T18" fmla="*/ 160 w 191"/>
                <a:gd name="T19" fmla="*/ 234 h 234"/>
                <a:gd name="T20" fmla="*/ 151 w 191"/>
                <a:gd name="T21" fmla="*/ 233 h 234"/>
                <a:gd name="T22" fmla="*/ 143 w 191"/>
                <a:gd name="T23" fmla="*/ 228 h 234"/>
                <a:gd name="T24" fmla="*/ 136 w 191"/>
                <a:gd name="T25" fmla="*/ 222 h 234"/>
                <a:gd name="T26" fmla="*/ 7 w 191"/>
                <a:gd name="T27" fmla="*/ 49 h 234"/>
                <a:gd name="T28" fmla="*/ 1 w 191"/>
                <a:gd name="T29" fmla="*/ 38 h 234"/>
                <a:gd name="T30" fmla="*/ 0 w 191"/>
                <a:gd name="T31" fmla="*/ 27 h 234"/>
                <a:gd name="T32" fmla="*/ 4 w 191"/>
                <a:gd name="T33" fmla="*/ 15 h 234"/>
                <a:gd name="T34" fmla="*/ 12 w 191"/>
                <a:gd name="T35" fmla="*/ 6 h 234"/>
                <a:gd name="T36" fmla="*/ 24 w 191"/>
                <a:gd name="T37" fmla="*/ 1 h 234"/>
                <a:gd name="T38" fmla="*/ 36 w 191"/>
                <a:gd name="T3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1" h="234">
                  <a:moveTo>
                    <a:pt x="36" y="0"/>
                  </a:moveTo>
                  <a:lnTo>
                    <a:pt x="46" y="4"/>
                  </a:lnTo>
                  <a:lnTo>
                    <a:pt x="55" y="13"/>
                  </a:lnTo>
                  <a:lnTo>
                    <a:pt x="185" y="186"/>
                  </a:lnTo>
                  <a:lnTo>
                    <a:pt x="190" y="196"/>
                  </a:lnTo>
                  <a:lnTo>
                    <a:pt x="191" y="208"/>
                  </a:lnTo>
                  <a:lnTo>
                    <a:pt x="187" y="219"/>
                  </a:lnTo>
                  <a:lnTo>
                    <a:pt x="179" y="228"/>
                  </a:lnTo>
                  <a:lnTo>
                    <a:pt x="170" y="233"/>
                  </a:lnTo>
                  <a:lnTo>
                    <a:pt x="160" y="234"/>
                  </a:lnTo>
                  <a:lnTo>
                    <a:pt x="151" y="233"/>
                  </a:lnTo>
                  <a:lnTo>
                    <a:pt x="143" y="228"/>
                  </a:lnTo>
                  <a:lnTo>
                    <a:pt x="136" y="222"/>
                  </a:lnTo>
                  <a:lnTo>
                    <a:pt x="7" y="49"/>
                  </a:lnTo>
                  <a:lnTo>
                    <a:pt x="1" y="38"/>
                  </a:lnTo>
                  <a:lnTo>
                    <a:pt x="0" y="27"/>
                  </a:lnTo>
                  <a:lnTo>
                    <a:pt x="4" y="15"/>
                  </a:lnTo>
                  <a:lnTo>
                    <a:pt x="12" y="6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20"/>
            <p:cNvSpPr>
              <a:spLocks/>
            </p:cNvSpPr>
            <p:nvPr/>
          </p:nvSpPr>
          <p:spPr bwMode="auto">
            <a:xfrm>
              <a:off x="1012825" y="2238376"/>
              <a:ext cx="17462" cy="39688"/>
            </a:xfrm>
            <a:custGeom>
              <a:avLst/>
              <a:gdLst>
                <a:gd name="T0" fmla="*/ 92 w 125"/>
                <a:gd name="T1" fmla="*/ 0 h 277"/>
                <a:gd name="T2" fmla="*/ 104 w 125"/>
                <a:gd name="T3" fmla="*/ 1 h 277"/>
                <a:gd name="T4" fmla="*/ 115 w 125"/>
                <a:gd name="T5" fmla="*/ 6 h 277"/>
                <a:gd name="T6" fmla="*/ 122 w 125"/>
                <a:gd name="T7" fmla="*/ 15 h 277"/>
                <a:gd name="T8" fmla="*/ 125 w 125"/>
                <a:gd name="T9" fmla="*/ 27 h 277"/>
                <a:gd name="T10" fmla="*/ 124 w 125"/>
                <a:gd name="T11" fmla="*/ 38 h 277"/>
                <a:gd name="T12" fmla="*/ 60 w 125"/>
                <a:gd name="T13" fmla="*/ 255 h 277"/>
                <a:gd name="T14" fmla="*/ 54 w 125"/>
                <a:gd name="T15" fmla="*/ 264 h 277"/>
                <a:gd name="T16" fmla="*/ 48 w 125"/>
                <a:gd name="T17" fmla="*/ 271 h 277"/>
                <a:gd name="T18" fmla="*/ 39 w 125"/>
                <a:gd name="T19" fmla="*/ 276 h 277"/>
                <a:gd name="T20" fmla="*/ 30 w 125"/>
                <a:gd name="T21" fmla="*/ 277 h 277"/>
                <a:gd name="T22" fmla="*/ 26 w 125"/>
                <a:gd name="T23" fmla="*/ 277 h 277"/>
                <a:gd name="T24" fmla="*/ 21 w 125"/>
                <a:gd name="T25" fmla="*/ 276 h 277"/>
                <a:gd name="T26" fmla="*/ 11 w 125"/>
                <a:gd name="T27" fmla="*/ 270 h 277"/>
                <a:gd name="T28" fmla="*/ 3 w 125"/>
                <a:gd name="T29" fmla="*/ 261 h 277"/>
                <a:gd name="T30" fmla="*/ 0 w 125"/>
                <a:gd name="T31" fmla="*/ 250 h 277"/>
                <a:gd name="T32" fmla="*/ 1 w 125"/>
                <a:gd name="T33" fmla="*/ 237 h 277"/>
                <a:gd name="T34" fmla="*/ 65 w 125"/>
                <a:gd name="T35" fmla="*/ 21 h 277"/>
                <a:gd name="T36" fmla="*/ 72 w 125"/>
                <a:gd name="T37" fmla="*/ 11 h 277"/>
                <a:gd name="T38" fmla="*/ 80 w 125"/>
                <a:gd name="T39" fmla="*/ 3 h 277"/>
                <a:gd name="T40" fmla="*/ 92 w 125"/>
                <a:gd name="T4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277">
                  <a:moveTo>
                    <a:pt x="92" y="0"/>
                  </a:moveTo>
                  <a:lnTo>
                    <a:pt x="104" y="1"/>
                  </a:lnTo>
                  <a:lnTo>
                    <a:pt x="115" y="6"/>
                  </a:lnTo>
                  <a:lnTo>
                    <a:pt x="122" y="15"/>
                  </a:lnTo>
                  <a:lnTo>
                    <a:pt x="125" y="27"/>
                  </a:lnTo>
                  <a:lnTo>
                    <a:pt x="124" y="38"/>
                  </a:lnTo>
                  <a:lnTo>
                    <a:pt x="60" y="255"/>
                  </a:lnTo>
                  <a:lnTo>
                    <a:pt x="54" y="264"/>
                  </a:lnTo>
                  <a:lnTo>
                    <a:pt x="48" y="271"/>
                  </a:lnTo>
                  <a:lnTo>
                    <a:pt x="39" y="276"/>
                  </a:lnTo>
                  <a:lnTo>
                    <a:pt x="30" y="277"/>
                  </a:lnTo>
                  <a:lnTo>
                    <a:pt x="26" y="277"/>
                  </a:lnTo>
                  <a:lnTo>
                    <a:pt x="21" y="276"/>
                  </a:lnTo>
                  <a:lnTo>
                    <a:pt x="11" y="270"/>
                  </a:lnTo>
                  <a:lnTo>
                    <a:pt x="3" y="261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65" y="21"/>
                  </a:lnTo>
                  <a:lnTo>
                    <a:pt x="72" y="11"/>
                  </a:lnTo>
                  <a:lnTo>
                    <a:pt x="80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83426" y="2767871"/>
            <a:ext cx="525463" cy="396875"/>
            <a:chOff x="728663" y="2767013"/>
            <a:chExt cx="525463" cy="396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Freeform 125"/>
            <p:cNvSpPr>
              <a:spLocks noEditPoints="1"/>
            </p:cNvSpPr>
            <p:nvPr/>
          </p:nvSpPr>
          <p:spPr bwMode="auto">
            <a:xfrm>
              <a:off x="728663" y="2767013"/>
              <a:ext cx="525463" cy="396875"/>
            </a:xfrm>
            <a:custGeom>
              <a:avLst/>
              <a:gdLst>
                <a:gd name="T0" fmla="*/ 3001 w 3315"/>
                <a:gd name="T1" fmla="*/ 2438 h 2497"/>
                <a:gd name="T2" fmla="*/ 2547 w 3315"/>
                <a:gd name="T3" fmla="*/ 2367 h 2497"/>
                <a:gd name="T4" fmla="*/ 2933 w 3315"/>
                <a:gd name="T5" fmla="*/ 2155 h 2497"/>
                <a:gd name="T6" fmla="*/ 3191 w 3315"/>
                <a:gd name="T7" fmla="*/ 2290 h 2497"/>
                <a:gd name="T8" fmla="*/ 1330 w 3315"/>
                <a:gd name="T9" fmla="*/ 2207 h 2497"/>
                <a:gd name="T10" fmla="*/ 2330 w 3315"/>
                <a:gd name="T11" fmla="*/ 2333 h 2497"/>
                <a:gd name="T12" fmla="*/ 2378 w 3315"/>
                <a:gd name="T13" fmla="*/ 2180 h 2497"/>
                <a:gd name="T14" fmla="*/ 1561 w 3315"/>
                <a:gd name="T15" fmla="*/ 2117 h 2497"/>
                <a:gd name="T16" fmla="*/ 2812 w 3315"/>
                <a:gd name="T17" fmla="*/ 2248 h 2497"/>
                <a:gd name="T18" fmla="*/ 2765 w 3315"/>
                <a:gd name="T19" fmla="*/ 1971 h 2497"/>
                <a:gd name="T20" fmla="*/ 2825 w 3315"/>
                <a:gd name="T21" fmla="*/ 1976 h 2497"/>
                <a:gd name="T22" fmla="*/ 1917 w 3315"/>
                <a:gd name="T23" fmla="*/ 2077 h 2497"/>
                <a:gd name="T24" fmla="*/ 2667 w 3315"/>
                <a:gd name="T25" fmla="*/ 2200 h 2497"/>
                <a:gd name="T26" fmla="*/ 2458 w 3315"/>
                <a:gd name="T27" fmla="*/ 2007 h 2497"/>
                <a:gd name="T28" fmla="*/ 1655 w 3315"/>
                <a:gd name="T29" fmla="*/ 1956 h 2497"/>
                <a:gd name="T30" fmla="*/ 923 w 3315"/>
                <a:gd name="T31" fmla="*/ 2155 h 2497"/>
                <a:gd name="T32" fmla="*/ 1331 w 3315"/>
                <a:gd name="T33" fmla="*/ 2111 h 2497"/>
                <a:gd name="T34" fmla="*/ 2652 w 3315"/>
                <a:gd name="T35" fmla="*/ 1918 h 2497"/>
                <a:gd name="T36" fmla="*/ 1364 w 3315"/>
                <a:gd name="T37" fmla="*/ 1798 h 2497"/>
                <a:gd name="T38" fmla="*/ 1942 w 3315"/>
                <a:gd name="T39" fmla="*/ 1910 h 2497"/>
                <a:gd name="T40" fmla="*/ 2520 w 3315"/>
                <a:gd name="T41" fmla="*/ 1887 h 2497"/>
                <a:gd name="T42" fmla="*/ 1876 w 3315"/>
                <a:gd name="T43" fmla="*/ 1805 h 2497"/>
                <a:gd name="T44" fmla="*/ 1699 w 3315"/>
                <a:gd name="T45" fmla="*/ 1698 h 2497"/>
                <a:gd name="T46" fmla="*/ 2370 w 3315"/>
                <a:gd name="T47" fmla="*/ 1787 h 2497"/>
                <a:gd name="T48" fmla="*/ 2718 w 3315"/>
                <a:gd name="T49" fmla="*/ 1824 h 2497"/>
                <a:gd name="T50" fmla="*/ 1227 w 3315"/>
                <a:gd name="T51" fmla="*/ 1530 h 2497"/>
                <a:gd name="T52" fmla="*/ 1441 w 3315"/>
                <a:gd name="T53" fmla="*/ 1733 h 2497"/>
                <a:gd name="T54" fmla="*/ 1250 w 3315"/>
                <a:gd name="T55" fmla="*/ 1528 h 2497"/>
                <a:gd name="T56" fmla="*/ 391 w 3315"/>
                <a:gd name="T57" fmla="*/ 1722 h 2497"/>
                <a:gd name="T58" fmla="*/ 70 w 3315"/>
                <a:gd name="T59" fmla="*/ 2145 h 2497"/>
                <a:gd name="T60" fmla="*/ 643 w 3315"/>
                <a:gd name="T61" fmla="*/ 2255 h 2497"/>
                <a:gd name="T62" fmla="*/ 902 w 3315"/>
                <a:gd name="T63" fmla="*/ 2092 h 2497"/>
                <a:gd name="T64" fmla="*/ 1031 w 3315"/>
                <a:gd name="T65" fmla="*/ 1943 h 2497"/>
                <a:gd name="T66" fmla="*/ 1294 w 3315"/>
                <a:gd name="T67" fmla="*/ 1668 h 2497"/>
                <a:gd name="T68" fmla="*/ 1121 w 3315"/>
                <a:gd name="T69" fmla="*/ 17 h 2497"/>
                <a:gd name="T70" fmla="*/ 1144 w 3315"/>
                <a:gd name="T71" fmla="*/ 564 h 2497"/>
                <a:gd name="T72" fmla="*/ 1211 w 3315"/>
                <a:gd name="T73" fmla="*/ 1439 h 2497"/>
                <a:gd name="T74" fmla="*/ 1756 w 3315"/>
                <a:gd name="T75" fmla="*/ 1638 h 2497"/>
                <a:gd name="T76" fmla="*/ 2863 w 3315"/>
                <a:gd name="T77" fmla="*/ 1817 h 2497"/>
                <a:gd name="T78" fmla="*/ 3109 w 3315"/>
                <a:gd name="T79" fmla="*/ 2060 h 2497"/>
                <a:gd name="T80" fmla="*/ 3104 w 3315"/>
                <a:gd name="T81" fmla="*/ 2142 h 2497"/>
                <a:gd name="T82" fmla="*/ 3309 w 3315"/>
                <a:gd name="T83" fmla="*/ 2304 h 2497"/>
                <a:gd name="T84" fmla="*/ 3094 w 3315"/>
                <a:gd name="T85" fmla="*/ 2394 h 2497"/>
                <a:gd name="T86" fmla="*/ 3020 w 3315"/>
                <a:gd name="T87" fmla="*/ 2488 h 2497"/>
                <a:gd name="T88" fmla="*/ 2327 w 3315"/>
                <a:gd name="T89" fmla="*/ 2390 h 2497"/>
                <a:gd name="T90" fmla="*/ 1414 w 3315"/>
                <a:gd name="T91" fmla="*/ 2286 h 2497"/>
                <a:gd name="T92" fmla="*/ 892 w 3315"/>
                <a:gd name="T93" fmla="*/ 2204 h 2497"/>
                <a:gd name="T94" fmla="*/ 200 w 3315"/>
                <a:gd name="T95" fmla="*/ 2335 h 2497"/>
                <a:gd name="T96" fmla="*/ 102 w 3315"/>
                <a:gd name="T97" fmla="*/ 1842 h 2497"/>
                <a:gd name="T98" fmla="*/ 373 w 3315"/>
                <a:gd name="T99" fmla="*/ 1443 h 2497"/>
                <a:gd name="T100" fmla="*/ 428 w 3315"/>
                <a:gd name="T101" fmla="*/ 29 h 2497"/>
                <a:gd name="T102" fmla="*/ 499 w 3315"/>
                <a:gd name="T103" fmla="*/ 1343 h 2497"/>
                <a:gd name="T104" fmla="*/ 263 w 3315"/>
                <a:gd name="T105" fmla="*/ 1688 h 2497"/>
                <a:gd name="T106" fmla="*/ 780 w 3315"/>
                <a:gd name="T107" fmla="*/ 1542 h 2497"/>
                <a:gd name="T108" fmla="*/ 844 w 3315"/>
                <a:gd name="T109" fmla="*/ 1409 h 2497"/>
                <a:gd name="T110" fmla="*/ 744 w 3315"/>
                <a:gd name="T111" fmla="*/ 661 h 2497"/>
                <a:gd name="T112" fmla="*/ 733 w 3315"/>
                <a:gd name="T113" fmla="*/ 20 h 2497"/>
                <a:gd name="T114" fmla="*/ 810 w 3315"/>
                <a:gd name="T115" fmla="*/ 747 h 2497"/>
                <a:gd name="T116" fmla="*/ 921 w 3315"/>
                <a:gd name="T117" fmla="*/ 1420 h 2497"/>
                <a:gd name="T118" fmla="*/ 1136 w 3315"/>
                <a:gd name="T119" fmla="*/ 1309 h 2497"/>
                <a:gd name="T120" fmla="*/ 1078 w 3315"/>
                <a:gd name="T121" fmla="*/ 334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15" h="2497">
                  <a:moveTo>
                    <a:pt x="2766" y="2293"/>
                  </a:moveTo>
                  <a:lnTo>
                    <a:pt x="2762" y="2318"/>
                  </a:lnTo>
                  <a:lnTo>
                    <a:pt x="2759" y="2343"/>
                  </a:lnTo>
                  <a:lnTo>
                    <a:pt x="2758" y="2365"/>
                  </a:lnTo>
                  <a:lnTo>
                    <a:pt x="2758" y="2386"/>
                  </a:lnTo>
                  <a:lnTo>
                    <a:pt x="2760" y="2403"/>
                  </a:lnTo>
                  <a:lnTo>
                    <a:pt x="2763" y="2417"/>
                  </a:lnTo>
                  <a:lnTo>
                    <a:pt x="2767" y="2427"/>
                  </a:lnTo>
                  <a:lnTo>
                    <a:pt x="2774" y="2431"/>
                  </a:lnTo>
                  <a:lnTo>
                    <a:pt x="2821" y="2439"/>
                  </a:lnTo>
                  <a:lnTo>
                    <a:pt x="2864" y="2444"/>
                  </a:lnTo>
                  <a:lnTo>
                    <a:pt x="2903" y="2446"/>
                  </a:lnTo>
                  <a:lnTo>
                    <a:pt x="2940" y="2445"/>
                  </a:lnTo>
                  <a:lnTo>
                    <a:pt x="2973" y="2443"/>
                  </a:lnTo>
                  <a:lnTo>
                    <a:pt x="3001" y="2438"/>
                  </a:lnTo>
                  <a:lnTo>
                    <a:pt x="3025" y="2435"/>
                  </a:lnTo>
                  <a:lnTo>
                    <a:pt x="3045" y="2431"/>
                  </a:lnTo>
                  <a:lnTo>
                    <a:pt x="3019" y="2415"/>
                  </a:lnTo>
                  <a:lnTo>
                    <a:pt x="2988" y="2397"/>
                  </a:lnTo>
                  <a:lnTo>
                    <a:pt x="2953" y="2377"/>
                  </a:lnTo>
                  <a:lnTo>
                    <a:pt x="2912" y="2357"/>
                  </a:lnTo>
                  <a:lnTo>
                    <a:pt x="2867" y="2336"/>
                  </a:lnTo>
                  <a:lnTo>
                    <a:pt x="2819" y="2315"/>
                  </a:lnTo>
                  <a:lnTo>
                    <a:pt x="2766" y="2293"/>
                  </a:lnTo>
                  <a:close/>
                  <a:moveTo>
                    <a:pt x="2560" y="2231"/>
                  </a:moveTo>
                  <a:lnTo>
                    <a:pt x="2562" y="2259"/>
                  </a:lnTo>
                  <a:lnTo>
                    <a:pt x="2561" y="2287"/>
                  </a:lnTo>
                  <a:lnTo>
                    <a:pt x="2558" y="2316"/>
                  </a:lnTo>
                  <a:lnTo>
                    <a:pt x="2553" y="2343"/>
                  </a:lnTo>
                  <a:lnTo>
                    <a:pt x="2547" y="2367"/>
                  </a:lnTo>
                  <a:lnTo>
                    <a:pt x="2542" y="2388"/>
                  </a:lnTo>
                  <a:lnTo>
                    <a:pt x="2600" y="2401"/>
                  </a:lnTo>
                  <a:lnTo>
                    <a:pt x="2656" y="2412"/>
                  </a:lnTo>
                  <a:lnTo>
                    <a:pt x="2707" y="2420"/>
                  </a:lnTo>
                  <a:lnTo>
                    <a:pt x="2703" y="2396"/>
                  </a:lnTo>
                  <a:lnTo>
                    <a:pt x="2701" y="2370"/>
                  </a:lnTo>
                  <a:lnTo>
                    <a:pt x="2702" y="2344"/>
                  </a:lnTo>
                  <a:lnTo>
                    <a:pt x="2705" y="2318"/>
                  </a:lnTo>
                  <a:lnTo>
                    <a:pt x="2708" y="2294"/>
                  </a:lnTo>
                  <a:lnTo>
                    <a:pt x="2712" y="2274"/>
                  </a:lnTo>
                  <a:lnTo>
                    <a:pt x="2664" y="2258"/>
                  </a:lnTo>
                  <a:lnTo>
                    <a:pt x="2613" y="2244"/>
                  </a:lnTo>
                  <a:lnTo>
                    <a:pt x="2560" y="2231"/>
                  </a:lnTo>
                  <a:close/>
                  <a:moveTo>
                    <a:pt x="2937" y="2135"/>
                  </a:moveTo>
                  <a:lnTo>
                    <a:pt x="2933" y="2155"/>
                  </a:lnTo>
                  <a:lnTo>
                    <a:pt x="2929" y="2177"/>
                  </a:lnTo>
                  <a:lnTo>
                    <a:pt x="2925" y="2198"/>
                  </a:lnTo>
                  <a:lnTo>
                    <a:pt x="2924" y="2218"/>
                  </a:lnTo>
                  <a:lnTo>
                    <a:pt x="2924" y="2236"/>
                  </a:lnTo>
                  <a:lnTo>
                    <a:pt x="2925" y="2253"/>
                  </a:lnTo>
                  <a:lnTo>
                    <a:pt x="2929" y="2266"/>
                  </a:lnTo>
                  <a:lnTo>
                    <a:pt x="2935" y="2276"/>
                  </a:lnTo>
                  <a:lnTo>
                    <a:pt x="2942" y="2281"/>
                  </a:lnTo>
                  <a:lnTo>
                    <a:pt x="2986" y="2293"/>
                  </a:lnTo>
                  <a:lnTo>
                    <a:pt x="3027" y="2300"/>
                  </a:lnTo>
                  <a:lnTo>
                    <a:pt x="3066" y="2303"/>
                  </a:lnTo>
                  <a:lnTo>
                    <a:pt x="3103" y="2303"/>
                  </a:lnTo>
                  <a:lnTo>
                    <a:pt x="3136" y="2300"/>
                  </a:lnTo>
                  <a:lnTo>
                    <a:pt x="3165" y="2296"/>
                  </a:lnTo>
                  <a:lnTo>
                    <a:pt x="3191" y="2290"/>
                  </a:lnTo>
                  <a:lnTo>
                    <a:pt x="3212" y="2285"/>
                  </a:lnTo>
                  <a:lnTo>
                    <a:pt x="3228" y="2280"/>
                  </a:lnTo>
                  <a:lnTo>
                    <a:pt x="3206" y="2266"/>
                  </a:lnTo>
                  <a:lnTo>
                    <a:pt x="3180" y="2250"/>
                  </a:lnTo>
                  <a:lnTo>
                    <a:pt x="3149" y="2233"/>
                  </a:lnTo>
                  <a:lnTo>
                    <a:pt x="3114" y="2214"/>
                  </a:lnTo>
                  <a:lnTo>
                    <a:pt x="3074" y="2195"/>
                  </a:lnTo>
                  <a:lnTo>
                    <a:pt x="3032" y="2174"/>
                  </a:lnTo>
                  <a:lnTo>
                    <a:pt x="2986" y="2154"/>
                  </a:lnTo>
                  <a:lnTo>
                    <a:pt x="2937" y="2135"/>
                  </a:lnTo>
                  <a:close/>
                  <a:moveTo>
                    <a:pt x="1415" y="2113"/>
                  </a:moveTo>
                  <a:lnTo>
                    <a:pt x="1387" y="2136"/>
                  </a:lnTo>
                  <a:lnTo>
                    <a:pt x="1365" y="2159"/>
                  </a:lnTo>
                  <a:lnTo>
                    <a:pt x="1346" y="2184"/>
                  </a:lnTo>
                  <a:lnTo>
                    <a:pt x="1330" y="2207"/>
                  </a:lnTo>
                  <a:lnTo>
                    <a:pt x="1318" y="2228"/>
                  </a:lnTo>
                  <a:lnTo>
                    <a:pt x="1310" y="2246"/>
                  </a:lnTo>
                  <a:lnTo>
                    <a:pt x="1340" y="2241"/>
                  </a:lnTo>
                  <a:lnTo>
                    <a:pt x="1401" y="2231"/>
                  </a:lnTo>
                  <a:lnTo>
                    <a:pt x="1464" y="2224"/>
                  </a:lnTo>
                  <a:lnTo>
                    <a:pt x="1534" y="2221"/>
                  </a:lnTo>
                  <a:lnTo>
                    <a:pt x="1606" y="2220"/>
                  </a:lnTo>
                  <a:lnTo>
                    <a:pt x="1684" y="2223"/>
                  </a:lnTo>
                  <a:lnTo>
                    <a:pt x="1764" y="2229"/>
                  </a:lnTo>
                  <a:lnTo>
                    <a:pt x="1850" y="2238"/>
                  </a:lnTo>
                  <a:lnTo>
                    <a:pt x="1938" y="2251"/>
                  </a:lnTo>
                  <a:lnTo>
                    <a:pt x="2031" y="2266"/>
                  </a:lnTo>
                  <a:lnTo>
                    <a:pt x="2127" y="2285"/>
                  </a:lnTo>
                  <a:lnTo>
                    <a:pt x="2227" y="2307"/>
                  </a:lnTo>
                  <a:lnTo>
                    <a:pt x="2330" y="2333"/>
                  </a:lnTo>
                  <a:lnTo>
                    <a:pt x="2436" y="2361"/>
                  </a:lnTo>
                  <a:lnTo>
                    <a:pt x="2486" y="2374"/>
                  </a:lnTo>
                  <a:lnTo>
                    <a:pt x="2493" y="2352"/>
                  </a:lnTo>
                  <a:lnTo>
                    <a:pt x="2498" y="2329"/>
                  </a:lnTo>
                  <a:lnTo>
                    <a:pt x="2502" y="2304"/>
                  </a:lnTo>
                  <a:lnTo>
                    <a:pt x="2505" y="2281"/>
                  </a:lnTo>
                  <a:lnTo>
                    <a:pt x="2505" y="2259"/>
                  </a:lnTo>
                  <a:lnTo>
                    <a:pt x="2503" y="2239"/>
                  </a:lnTo>
                  <a:lnTo>
                    <a:pt x="2498" y="2222"/>
                  </a:lnTo>
                  <a:lnTo>
                    <a:pt x="2493" y="2214"/>
                  </a:lnTo>
                  <a:lnTo>
                    <a:pt x="2487" y="2208"/>
                  </a:lnTo>
                  <a:lnTo>
                    <a:pt x="2479" y="2204"/>
                  </a:lnTo>
                  <a:lnTo>
                    <a:pt x="2452" y="2196"/>
                  </a:lnTo>
                  <a:lnTo>
                    <a:pt x="2417" y="2188"/>
                  </a:lnTo>
                  <a:lnTo>
                    <a:pt x="2378" y="2180"/>
                  </a:lnTo>
                  <a:lnTo>
                    <a:pt x="2334" y="2172"/>
                  </a:lnTo>
                  <a:lnTo>
                    <a:pt x="2285" y="2166"/>
                  </a:lnTo>
                  <a:lnTo>
                    <a:pt x="2234" y="2160"/>
                  </a:lnTo>
                  <a:lnTo>
                    <a:pt x="2179" y="2154"/>
                  </a:lnTo>
                  <a:lnTo>
                    <a:pt x="2121" y="2149"/>
                  </a:lnTo>
                  <a:lnTo>
                    <a:pt x="2063" y="2144"/>
                  </a:lnTo>
                  <a:lnTo>
                    <a:pt x="2003" y="2140"/>
                  </a:lnTo>
                  <a:lnTo>
                    <a:pt x="1942" y="2136"/>
                  </a:lnTo>
                  <a:lnTo>
                    <a:pt x="1883" y="2132"/>
                  </a:lnTo>
                  <a:lnTo>
                    <a:pt x="1824" y="2129"/>
                  </a:lnTo>
                  <a:lnTo>
                    <a:pt x="1765" y="2126"/>
                  </a:lnTo>
                  <a:lnTo>
                    <a:pt x="1710" y="2123"/>
                  </a:lnTo>
                  <a:lnTo>
                    <a:pt x="1656" y="2121"/>
                  </a:lnTo>
                  <a:lnTo>
                    <a:pt x="1607" y="2119"/>
                  </a:lnTo>
                  <a:lnTo>
                    <a:pt x="1561" y="2117"/>
                  </a:lnTo>
                  <a:lnTo>
                    <a:pt x="1521" y="2116"/>
                  </a:lnTo>
                  <a:lnTo>
                    <a:pt x="1484" y="2115"/>
                  </a:lnTo>
                  <a:lnTo>
                    <a:pt x="1454" y="2114"/>
                  </a:lnTo>
                  <a:lnTo>
                    <a:pt x="1431" y="2113"/>
                  </a:lnTo>
                  <a:lnTo>
                    <a:pt x="1415" y="2113"/>
                  </a:lnTo>
                  <a:close/>
                  <a:moveTo>
                    <a:pt x="2734" y="2074"/>
                  </a:moveTo>
                  <a:lnTo>
                    <a:pt x="2737" y="2105"/>
                  </a:lnTo>
                  <a:lnTo>
                    <a:pt x="2736" y="2136"/>
                  </a:lnTo>
                  <a:lnTo>
                    <a:pt x="2733" y="2166"/>
                  </a:lnTo>
                  <a:lnTo>
                    <a:pt x="2727" y="2194"/>
                  </a:lnTo>
                  <a:lnTo>
                    <a:pt x="2722" y="2217"/>
                  </a:lnTo>
                  <a:lnTo>
                    <a:pt x="2744" y="2225"/>
                  </a:lnTo>
                  <a:lnTo>
                    <a:pt x="2767" y="2234"/>
                  </a:lnTo>
                  <a:lnTo>
                    <a:pt x="2791" y="2241"/>
                  </a:lnTo>
                  <a:lnTo>
                    <a:pt x="2812" y="2248"/>
                  </a:lnTo>
                  <a:lnTo>
                    <a:pt x="2831" y="2254"/>
                  </a:lnTo>
                  <a:lnTo>
                    <a:pt x="2847" y="2258"/>
                  </a:lnTo>
                  <a:lnTo>
                    <a:pt x="2860" y="2262"/>
                  </a:lnTo>
                  <a:lnTo>
                    <a:pt x="2868" y="2264"/>
                  </a:lnTo>
                  <a:lnTo>
                    <a:pt x="2871" y="2265"/>
                  </a:lnTo>
                  <a:lnTo>
                    <a:pt x="2866" y="2240"/>
                  </a:lnTo>
                  <a:lnTo>
                    <a:pt x="2865" y="2213"/>
                  </a:lnTo>
                  <a:lnTo>
                    <a:pt x="2867" y="2187"/>
                  </a:lnTo>
                  <a:lnTo>
                    <a:pt x="2871" y="2160"/>
                  </a:lnTo>
                  <a:lnTo>
                    <a:pt x="2876" y="2136"/>
                  </a:lnTo>
                  <a:lnTo>
                    <a:pt x="2882" y="2115"/>
                  </a:lnTo>
                  <a:lnTo>
                    <a:pt x="2810" y="2093"/>
                  </a:lnTo>
                  <a:lnTo>
                    <a:pt x="2734" y="2074"/>
                  </a:lnTo>
                  <a:close/>
                  <a:moveTo>
                    <a:pt x="2775" y="1957"/>
                  </a:moveTo>
                  <a:lnTo>
                    <a:pt x="2765" y="1971"/>
                  </a:lnTo>
                  <a:lnTo>
                    <a:pt x="2758" y="1985"/>
                  </a:lnTo>
                  <a:lnTo>
                    <a:pt x="2753" y="1998"/>
                  </a:lnTo>
                  <a:lnTo>
                    <a:pt x="2749" y="2010"/>
                  </a:lnTo>
                  <a:lnTo>
                    <a:pt x="2748" y="2018"/>
                  </a:lnTo>
                  <a:lnTo>
                    <a:pt x="2815" y="2035"/>
                  </a:lnTo>
                  <a:lnTo>
                    <a:pt x="2878" y="2054"/>
                  </a:lnTo>
                  <a:lnTo>
                    <a:pt x="2939" y="2075"/>
                  </a:lnTo>
                  <a:lnTo>
                    <a:pt x="2995" y="2096"/>
                  </a:lnTo>
                  <a:lnTo>
                    <a:pt x="3050" y="2090"/>
                  </a:lnTo>
                  <a:lnTo>
                    <a:pt x="3023" y="2074"/>
                  </a:lnTo>
                  <a:lnTo>
                    <a:pt x="2991" y="2056"/>
                  </a:lnTo>
                  <a:lnTo>
                    <a:pt x="2956" y="2036"/>
                  </a:lnTo>
                  <a:lnTo>
                    <a:pt x="2915" y="2016"/>
                  </a:lnTo>
                  <a:lnTo>
                    <a:pt x="2872" y="1996"/>
                  </a:lnTo>
                  <a:lnTo>
                    <a:pt x="2825" y="1976"/>
                  </a:lnTo>
                  <a:lnTo>
                    <a:pt x="2775" y="1957"/>
                  </a:lnTo>
                  <a:close/>
                  <a:moveTo>
                    <a:pt x="1586" y="1954"/>
                  </a:moveTo>
                  <a:lnTo>
                    <a:pt x="1557" y="1978"/>
                  </a:lnTo>
                  <a:lnTo>
                    <a:pt x="1534" y="2000"/>
                  </a:lnTo>
                  <a:lnTo>
                    <a:pt x="1515" y="2021"/>
                  </a:lnTo>
                  <a:lnTo>
                    <a:pt x="1499" y="2040"/>
                  </a:lnTo>
                  <a:lnTo>
                    <a:pt x="1488" y="2058"/>
                  </a:lnTo>
                  <a:lnTo>
                    <a:pt x="1528" y="2059"/>
                  </a:lnTo>
                  <a:lnTo>
                    <a:pt x="1572" y="2061"/>
                  </a:lnTo>
                  <a:lnTo>
                    <a:pt x="1621" y="2063"/>
                  </a:lnTo>
                  <a:lnTo>
                    <a:pt x="1675" y="2065"/>
                  </a:lnTo>
                  <a:lnTo>
                    <a:pt x="1732" y="2068"/>
                  </a:lnTo>
                  <a:lnTo>
                    <a:pt x="1791" y="2070"/>
                  </a:lnTo>
                  <a:lnTo>
                    <a:pt x="1854" y="2074"/>
                  </a:lnTo>
                  <a:lnTo>
                    <a:pt x="1917" y="2077"/>
                  </a:lnTo>
                  <a:lnTo>
                    <a:pt x="1982" y="2082"/>
                  </a:lnTo>
                  <a:lnTo>
                    <a:pt x="2045" y="2086"/>
                  </a:lnTo>
                  <a:lnTo>
                    <a:pt x="2108" y="2091"/>
                  </a:lnTo>
                  <a:lnTo>
                    <a:pt x="2170" y="2097"/>
                  </a:lnTo>
                  <a:lnTo>
                    <a:pt x="2229" y="2103"/>
                  </a:lnTo>
                  <a:lnTo>
                    <a:pt x="2285" y="2109"/>
                  </a:lnTo>
                  <a:lnTo>
                    <a:pt x="2339" y="2116"/>
                  </a:lnTo>
                  <a:lnTo>
                    <a:pt x="2387" y="2123"/>
                  </a:lnTo>
                  <a:lnTo>
                    <a:pt x="2430" y="2132"/>
                  </a:lnTo>
                  <a:lnTo>
                    <a:pt x="2468" y="2140"/>
                  </a:lnTo>
                  <a:lnTo>
                    <a:pt x="2498" y="2149"/>
                  </a:lnTo>
                  <a:lnTo>
                    <a:pt x="2513" y="2156"/>
                  </a:lnTo>
                  <a:lnTo>
                    <a:pt x="2526" y="2166"/>
                  </a:lnTo>
                  <a:lnTo>
                    <a:pt x="2598" y="2182"/>
                  </a:lnTo>
                  <a:lnTo>
                    <a:pt x="2667" y="2200"/>
                  </a:lnTo>
                  <a:lnTo>
                    <a:pt x="2671" y="2184"/>
                  </a:lnTo>
                  <a:lnTo>
                    <a:pt x="2675" y="2166"/>
                  </a:lnTo>
                  <a:lnTo>
                    <a:pt x="2678" y="2148"/>
                  </a:lnTo>
                  <a:lnTo>
                    <a:pt x="2680" y="2129"/>
                  </a:lnTo>
                  <a:lnTo>
                    <a:pt x="2680" y="2110"/>
                  </a:lnTo>
                  <a:lnTo>
                    <a:pt x="2679" y="2092"/>
                  </a:lnTo>
                  <a:lnTo>
                    <a:pt x="2676" y="2076"/>
                  </a:lnTo>
                  <a:lnTo>
                    <a:pt x="2671" y="2063"/>
                  </a:lnTo>
                  <a:lnTo>
                    <a:pt x="2662" y="2052"/>
                  </a:lnTo>
                  <a:lnTo>
                    <a:pt x="2651" y="2045"/>
                  </a:lnTo>
                  <a:lnTo>
                    <a:pt x="2623" y="2036"/>
                  </a:lnTo>
                  <a:lnTo>
                    <a:pt x="2589" y="2028"/>
                  </a:lnTo>
                  <a:lnTo>
                    <a:pt x="2550" y="2021"/>
                  </a:lnTo>
                  <a:lnTo>
                    <a:pt x="2506" y="2014"/>
                  </a:lnTo>
                  <a:lnTo>
                    <a:pt x="2458" y="2007"/>
                  </a:lnTo>
                  <a:lnTo>
                    <a:pt x="2405" y="2001"/>
                  </a:lnTo>
                  <a:lnTo>
                    <a:pt x="2351" y="1996"/>
                  </a:lnTo>
                  <a:lnTo>
                    <a:pt x="2294" y="1991"/>
                  </a:lnTo>
                  <a:lnTo>
                    <a:pt x="2234" y="1986"/>
                  </a:lnTo>
                  <a:lnTo>
                    <a:pt x="2175" y="1982"/>
                  </a:lnTo>
                  <a:lnTo>
                    <a:pt x="2114" y="1978"/>
                  </a:lnTo>
                  <a:lnTo>
                    <a:pt x="2054" y="1974"/>
                  </a:lnTo>
                  <a:lnTo>
                    <a:pt x="1995" y="1971"/>
                  </a:lnTo>
                  <a:lnTo>
                    <a:pt x="1936" y="1968"/>
                  </a:lnTo>
                  <a:lnTo>
                    <a:pt x="1881" y="1965"/>
                  </a:lnTo>
                  <a:lnTo>
                    <a:pt x="1828" y="1963"/>
                  </a:lnTo>
                  <a:lnTo>
                    <a:pt x="1778" y="1961"/>
                  </a:lnTo>
                  <a:lnTo>
                    <a:pt x="1733" y="1959"/>
                  </a:lnTo>
                  <a:lnTo>
                    <a:pt x="1692" y="1958"/>
                  </a:lnTo>
                  <a:lnTo>
                    <a:pt x="1655" y="1956"/>
                  </a:lnTo>
                  <a:lnTo>
                    <a:pt x="1626" y="1956"/>
                  </a:lnTo>
                  <a:lnTo>
                    <a:pt x="1602" y="1955"/>
                  </a:lnTo>
                  <a:lnTo>
                    <a:pt x="1586" y="1954"/>
                  </a:lnTo>
                  <a:close/>
                  <a:moveTo>
                    <a:pt x="1164" y="1934"/>
                  </a:moveTo>
                  <a:lnTo>
                    <a:pt x="1132" y="1951"/>
                  </a:lnTo>
                  <a:lnTo>
                    <a:pt x="1100" y="1968"/>
                  </a:lnTo>
                  <a:lnTo>
                    <a:pt x="1070" y="1986"/>
                  </a:lnTo>
                  <a:lnTo>
                    <a:pt x="1042" y="2004"/>
                  </a:lnTo>
                  <a:lnTo>
                    <a:pt x="1016" y="2022"/>
                  </a:lnTo>
                  <a:lnTo>
                    <a:pt x="995" y="2041"/>
                  </a:lnTo>
                  <a:lnTo>
                    <a:pt x="980" y="2060"/>
                  </a:lnTo>
                  <a:lnTo>
                    <a:pt x="971" y="2079"/>
                  </a:lnTo>
                  <a:lnTo>
                    <a:pt x="961" y="2104"/>
                  </a:lnTo>
                  <a:lnTo>
                    <a:pt x="945" y="2129"/>
                  </a:lnTo>
                  <a:lnTo>
                    <a:pt x="923" y="2155"/>
                  </a:lnTo>
                  <a:lnTo>
                    <a:pt x="944" y="2166"/>
                  </a:lnTo>
                  <a:lnTo>
                    <a:pt x="971" y="2179"/>
                  </a:lnTo>
                  <a:lnTo>
                    <a:pt x="1002" y="2193"/>
                  </a:lnTo>
                  <a:lnTo>
                    <a:pt x="1037" y="2206"/>
                  </a:lnTo>
                  <a:lnTo>
                    <a:pt x="1075" y="2219"/>
                  </a:lnTo>
                  <a:lnTo>
                    <a:pt x="1116" y="2230"/>
                  </a:lnTo>
                  <a:lnTo>
                    <a:pt x="1158" y="2240"/>
                  </a:lnTo>
                  <a:lnTo>
                    <a:pt x="1204" y="2246"/>
                  </a:lnTo>
                  <a:lnTo>
                    <a:pt x="1249" y="2249"/>
                  </a:lnTo>
                  <a:lnTo>
                    <a:pt x="1254" y="2233"/>
                  </a:lnTo>
                  <a:lnTo>
                    <a:pt x="1263" y="2213"/>
                  </a:lnTo>
                  <a:lnTo>
                    <a:pt x="1274" y="2190"/>
                  </a:lnTo>
                  <a:lnTo>
                    <a:pt x="1289" y="2164"/>
                  </a:lnTo>
                  <a:lnTo>
                    <a:pt x="1308" y="2138"/>
                  </a:lnTo>
                  <a:lnTo>
                    <a:pt x="1331" y="2111"/>
                  </a:lnTo>
                  <a:lnTo>
                    <a:pt x="1360" y="2084"/>
                  </a:lnTo>
                  <a:lnTo>
                    <a:pt x="1164" y="1934"/>
                  </a:lnTo>
                  <a:close/>
                  <a:moveTo>
                    <a:pt x="2580" y="1899"/>
                  </a:moveTo>
                  <a:lnTo>
                    <a:pt x="2579" y="1924"/>
                  </a:lnTo>
                  <a:lnTo>
                    <a:pt x="2574" y="1946"/>
                  </a:lnTo>
                  <a:lnTo>
                    <a:pt x="2567" y="1967"/>
                  </a:lnTo>
                  <a:lnTo>
                    <a:pt x="2606" y="1974"/>
                  </a:lnTo>
                  <a:lnTo>
                    <a:pt x="2641" y="1982"/>
                  </a:lnTo>
                  <a:lnTo>
                    <a:pt x="2670" y="1991"/>
                  </a:lnTo>
                  <a:lnTo>
                    <a:pt x="2681" y="1996"/>
                  </a:lnTo>
                  <a:lnTo>
                    <a:pt x="2691" y="2002"/>
                  </a:lnTo>
                  <a:lnTo>
                    <a:pt x="2697" y="1979"/>
                  </a:lnTo>
                  <a:lnTo>
                    <a:pt x="2706" y="1957"/>
                  </a:lnTo>
                  <a:lnTo>
                    <a:pt x="2718" y="1937"/>
                  </a:lnTo>
                  <a:lnTo>
                    <a:pt x="2652" y="1918"/>
                  </a:lnTo>
                  <a:lnTo>
                    <a:pt x="2580" y="1899"/>
                  </a:lnTo>
                  <a:close/>
                  <a:moveTo>
                    <a:pt x="1364" y="1798"/>
                  </a:moveTo>
                  <a:lnTo>
                    <a:pt x="1349" y="1815"/>
                  </a:lnTo>
                  <a:lnTo>
                    <a:pt x="1330" y="1832"/>
                  </a:lnTo>
                  <a:lnTo>
                    <a:pt x="1297" y="1857"/>
                  </a:lnTo>
                  <a:lnTo>
                    <a:pt x="1260" y="1880"/>
                  </a:lnTo>
                  <a:lnTo>
                    <a:pt x="1219" y="1904"/>
                  </a:lnTo>
                  <a:lnTo>
                    <a:pt x="1421" y="2056"/>
                  </a:lnTo>
                  <a:lnTo>
                    <a:pt x="1428" y="2040"/>
                  </a:lnTo>
                  <a:lnTo>
                    <a:pt x="1440" y="2021"/>
                  </a:lnTo>
                  <a:lnTo>
                    <a:pt x="1456" y="2000"/>
                  </a:lnTo>
                  <a:lnTo>
                    <a:pt x="1476" y="1977"/>
                  </a:lnTo>
                  <a:lnTo>
                    <a:pt x="1500" y="1952"/>
                  </a:lnTo>
                  <a:lnTo>
                    <a:pt x="1531" y="1926"/>
                  </a:lnTo>
                  <a:lnTo>
                    <a:pt x="1364" y="1798"/>
                  </a:lnTo>
                  <a:close/>
                  <a:moveTo>
                    <a:pt x="1693" y="1798"/>
                  </a:moveTo>
                  <a:lnTo>
                    <a:pt x="1689" y="1801"/>
                  </a:lnTo>
                  <a:lnTo>
                    <a:pt x="1683" y="1806"/>
                  </a:lnTo>
                  <a:lnTo>
                    <a:pt x="1675" y="1813"/>
                  </a:lnTo>
                  <a:lnTo>
                    <a:pt x="1668" y="1824"/>
                  </a:lnTo>
                  <a:lnTo>
                    <a:pt x="1659" y="1837"/>
                  </a:lnTo>
                  <a:lnTo>
                    <a:pt x="1652" y="1854"/>
                  </a:lnTo>
                  <a:lnTo>
                    <a:pt x="1646" y="1874"/>
                  </a:lnTo>
                  <a:lnTo>
                    <a:pt x="1641" y="1898"/>
                  </a:lnTo>
                  <a:lnTo>
                    <a:pt x="1679" y="1899"/>
                  </a:lnTo>
                  <a:lnTo>
                    <a:pt x="1721" y="1901"/>
                  </a:lnTo>
                  <a:lnTo>
                    <a:pt x="1770" y="1903"/>
                  </a:lnTo>
                  <a:lnTo>
                    <a:pt x="1824" y="1905"/>
                  </a:lnTo>
                  <a:lnTo>
                    <a:pt x="1881" y="1907"/>
                  </a:lnTo>
                  <a:lnTo>
                    <a:pt x="1942" y="1910"/>
                  </a:lnTo>
                  <a:lnTo>
                    <a:pt x="2006" y="1914"/>
                  </a:lnTo>
                  <a:lnTo>
                    <a:pt x="2071" y="1918"/>
                  </a:lnTo>
                  <a:lnTo>
                    <a:pt x="2138" y="1922"/>
                  </a:lnTo>
                  <a:lnTo>
                    <a:pt x="2204" y="1927"/>
                  </a:lnTo>
                  <a:lnTo>
                    <a:pt x="2269" y="1932"/>
                  </a:lnTo>
                  <a:lnTo>
                    <a:pt x="2333" y="1937"/>
                  </a:lnTo>
                  <a:lnTo>
                    <a:pt x="2395" y="1943"/>
                  </a:lnTo>
                  <a:lnTo>
                    <a:pt x="2454" y="1950"/>
                  </a:lnTo>
                  <a:lnTo>
                    <a:pt x="2509" y="1957"/>
                  </a:lnTo>
                  <a:lnTo>
                    <a:pt x="2514" y="1946"/>
                  </a:lnTo>
                  <a:lnTo>
                    <a:pt x="2519" y="1932"/>
                  </a:lnTo>
                  <a:lnTo>
                    <a:pt x="2523" y="1919"/>
                  </a:lnTo>
                  <a:lnTo>
                    <a:pt x="2524" y="1904"/>
                  </a:lnTo>
                  <a:lnTo>
                    <a:pt x="2522" y="1892"/>
                  </a:lnTo>
                  <a:lnTo>
                    <a:pt x="2520" y="1887"/>
                  </a:lnTo>
                  <a:lnTo>
                    <a:pt x="2516" y="1882"/>
                  </a:lnTo>
                  <a:lnTo>
                    <a:pt x="2508" y="1876"/>
                  </a:lnTo>
                  <a:lnTo>
                    <a:pt x="2497" y="1871"/>
                  </a:lnTo>
                  <a:lnTo>
                    <a:pt x="2469" y="1862"/>
                  </a:lnTo>
                  <a:lnTo>
                    <a:pt x="2434" y="1855"/>
                  </a:lnTo>
                  <a:lnTo>
                    <a:pt x="2394" y="1848"/>
                  </a:lnTo>
                  <a:lnTo>
                    <a:pt x="2349" y="1841"/>
                  </a:lnTo>
                  <a:lnTo>
                    <a:pt x="2299" y="1835"/>
                  </a:lnTo>
                  <a:lnTo>
                    <a:pt x="2244" y="1829"/>
                  </a:lnTo>
                  <a:lnTo>
                    <a:pt x="2187" y="1824"/>
                  </a:lnTo>
                  <a:lnTo>
                    <a:pt x="2127" y="1819"/>
                  </a:lnTo>
                  <a:lnTo>
                    <a:pt x="2065" y="1815"/>
                  </a:lnTo>
                  <a:lnTo>
                    <a:pt x="2003" y="1811"/>
                  </a:lnTo>
                  <a:lnTo>
                    <a:pt x="1939" y="1808"/>
                  </a:lnTo>
                  <a:lnTo>
                    <a:pt x="1876" y="1805"/>
                  </a:lnTo>
                  <a:lnTo>
                    <a:pt x="1812" y="1802"/>
                  </a:lnTo>
                  <a:lnTo>
                    <a:pt x="1751" y="1800"/>
                  </a:lnTo>
                  <a:lnTo>
                    <a:pt x="1693" y="1798"/>
                  </a:lnTo>
                  <a:close/>
                  <a:moveTo>
                    <a:pt x="1448" y="1791"/>
                  </a:moveTo>
                  <a:lnTo>
                    <a:pt x="1585" y="1895"/>
                  </a:lnTo>
                  <a:lnTo>
                    <a:pt x="1590" y="1864"/>
                  </a:lnTo>
                  <a:lnTo>
                    <a:pt x="1598" y="1837"/>
                  </a:lnTo>
                  <a:lnTo>
                    <a:pt x="1607" y="1814"/>
                  </a:lnTo>
                  <a:lnTo>
                    <a:pt x="1618" y="1795"/>
                  </a:lnTo>
                  <a:lnTo>
                    <a:pt x="1569" y="1794"/>
                  </a:lnTo>
                  <a:lnTo>
                    <a:pt x="1525" y="1793"/>
                  </a:lnTo>
                  <a:lnTo>
                    <a:pt x="1484" y="1792"/>
                  </a:lnTo>
                  <a:lnTo>
                    <a:pt x="1448" y="1791"/>
                  </a:lnTo>
                  <a:close/>
                  <a:moveTo>
                    <a:pt x="1710" y="1688"/>
                  </a:moveTo>
                  <a:lnTo>
                    <a:pt x="1699" y="1698"/>
                  </a:lnTo>
                  <a:lnTo>
                    <a:pt x="1688" y="1711"/>
                  </a:lnTo>
                  <a:lnTo>
                    <a:pt x="1679" y="1725"/>
                  </a:lnTo>
                  <a:lnTo>
                    <a:pt x="1674" y="1739"/>
                  </a:lnTo>
                  <a:lnTo>
                    <a:pt x="1730" y="1741"/>
                  </a:lnTo>
                  <a:lnTo>
                    <a:pt x="1788" y="1743"/>
                  </a:lnTo>
                  <a:lnTo>
                    <a:pt x="1849" y="1746"/>
                  </a:lnTo>
                  <a:lnTo>
                    <a:pt x="1910" y="1749"/>
                  </a:lnTo>
                  <a:lnTo>
                    <a:pt x="1972" y="1752"/>
                  </a:lnTo>
                  <a:lnTo>
                    <a:pt x="2034" y="1755"/>
                  </a:lnTo>
                  <a:lnTo>
                    <a:pt x="2095" y="1759"/>
                  </a:lnTo>
                  <a:lnTo>
                    <a:pt x="2156" y="1764"/>
                  </a:lnTo>
                  <a:lnTo>
                    <a:pt x="2213" y="1769"/>
                  </a:lnTo>
                  <a:lnTo>
                    <a:pt x="2268" y="1774"/>
                  </a:lnTo>
                  <a:lnTo>
                    <a:pt x="2321" y="1781"/>
                  </a:lnTo>
                  <a:lnTo>
                    <a:pt x="2370" y="1787"/>
                  </a:lnTo>
                  <a:lnTo>
                    <a:pt x="2414" y="1794"/>
                  </a:lnTo>
                  <a:lnTo>
                    <a:pt x="2454" y="1801"/>
                  </a:lnTo>
                  <a:lnTo>
                    <a:pt x="2488" y="1809"/>
                  </a:lnTo>
                  <a:lnTo>
                    <a:pt x="2516" y="1817"/>
                  </a:lnTo>
                  <a:lnTo>
                    <a:pt x="2534" y="1825"/>
                  </a:lnTo>
                  <a:lnTo>
                    <a:pt x="2548" y="1835"/>
                  </a:lnTo>
                  <a:lnTo>
                    <a:pt x="2615" y="1849"/>
                  </a:lnTo>
                  <a:lnTo>
                    <a:pt x="2678" y="1865"/>
                  </a:lnTo>
                  <a:lnTo>
                    <a:pt x="2737" y="1883"/>
                  </a:lnTo>
                  <a:lnTo>
                    <a:pt x="2795" y="1902"/>
                  </a:lnTo>
                  <a:lnTo>
                    <a:pt x="2847" y="1924"/>
                  </a:lnTo>
                  <a:lnTo>
                    <a:pt x="2911" y="1903"/>
                  </a:lnTo>
                  <a:lnTo>
                    <a:pt x="2847" y="1872"/>
                  </a:lnTo>
                  <a:lnTo>
                    <a:pt x="2783" y="1846"/>
                  </a:lnTo>
                  <a:lnTo>
                    <a:pt x="2718" y="1824"/>
                  </a:lnTo>
                  <a:lnTo>
                    <a:pt x="2654" y="1806"/>
                  </a:lnTo>
                  <a:lnTo>
                    <a:pt x="2587" y="1791"/>
                  </a:lnTo>
                  <a:lnTo>
                    <a:pt x="2518" y="1777"/>
                  </a:lnTo>
                  <a:lnTo>
                    <a:pt x="2446" y="1767"/>
                  </a:lnTo>
                  <a:lnTo>
                    <a:pt x="2370" y="1758"/>
                  </a:lnTo>
                  <a:lnTo>
                    <a:pt x="2289" y="1750"/>
                  </a:lnTo>
                  <a:lnTo>
                    <a:pt x="2203" y="1743"/>
                  </a:lnTo>
                  <a:lnTo>
                    <a:pt x="2109" y="1736"/>
                  </a:lnTo>
                  <a:lnTo>
                    <a:pt x="2035" y="1730"/>
                  </a:lnTo>
                  <a:lnTo>
                    <a:pt x="1956" y="1723"/>
                  </a:lnTo>
                  <a:lnTo>
                    <a:pt x="1870" y="1714"/>
                  </a:lnTo>
                  <a:lnTo>
                    <a:pt x="1787" y="1702"/>
                  </a:lnTo>
                  <a:lnTo>
                    <a:pt x="1710" y="1688"/>
                  </a:lnTo>
                  <a:close/>
                  <a:moveTo>
                    <a:pt x="1224" y="1513"/>
                  </a:moveTo>
                  <a:lnTo>
                    <a:pt x="1227" y="1530"/>
                  </a:lnTo>
                  <a:lnTo>
                    <a:pt x="1230" y="1542"/>
                  </a:lnTo>
                  <a:lnTo>
                    <a:pt x="1234" y="1550"/>
                  </a:lnTo>
                  <a:lnTo>
                    <a:pt x="1237" y="1555"/>
                  </a:lnTo>
                  <a:lnTo>
                    <a:pt x="1240" y="1557"/>
                  </a:lnTo>
                  <a:lnTo>
                    <a:pt x="1241" y="1558"/>
                  </a:lnTo>
                  <a:lnTo>
                    <a:pt x="1271" y="1578"/>
                  </a:lnTo>
                  <a:lnTo>
                    <a:pt x="1300" y="1598"/>
                  </a:lnTo>
                  <a:lnTo>
                    <a:pt x="1325" y="1619"/>
                  </a:lnTo>
                  <a:lnTo>
                    <a:pt x="1348" y="1642"/>
                  </a:lnTo>
                  <a:lnTo>
                    <a:pt x="1366" y="1666"/>
                  </a:lnTo>
                  <a:lnTo>
                    <a:pt x="1379" y="1689"/>
                  </a:lnTo>
                  <a:lnTo>
                    <a:pt x="1387" y="1711"/>
                  </a:lnTo>
                  <a:lnTo>
                    <a:pt x="1389" y="1733"/>
                  </a:lnTo>
                  <a:lnTo>
                    <a:pt x="1412" y="1733"/>
                  </a:lnTo>
                  <a:lnTo>
                    <a:pt x="1441" y="1733"/>
                  </a:lnTo>
                  <a:lnTo>
                    <a:pt x="1477" y="1734"/>
                  </a:lnTo>
                  <a:lnTo>
                    <a:pt x="1519" y="1735"/>
                  </a:lnTo>
                  <a:lnTo>
                    <a:pt x="1566" y="1736"/>
                  </a:lnTo>
                  <a:lnTo>
                    <a:pt x="1616" y="1738"/>
                  </a:lnTo>
                  <a:lnTo>
                    <a:pt x="1621" y="1714"/>
                  </a:lnTo>
                  <a:lnTo>
                    <a:pt x="1631" y="1693"/>
                  </a:lnTo>
                  <a:lnTo>
                    <a:pt x="1644" y="1673"/>
                  </a:lnTo>
                  <a:lnTo>
                    <a:pt x="1579" y="1656"/>
                  </a:lnTo>
                  <a:lnTo>
                    <a:pt x="1518" y="1637"/>
                  </a:lnTo>
                  <a:lnTo>
                    <a:pt x="1460" y="1618"/>
                  </a:lnTo>
                  <a:lnTo>
                    <a:pt x="1408" y="1598"/>
                  </a:lnTo>
                  <a:lnTo>
                    <a:pt x="1362" y="1579"/>
                  </a:lnTo>
                  <a:lnTo>
                    <a:pt x="1319" y="1561"/>
                  </a:lnTo>
                  <a:lnTo>
                    <a:pt x="1282" y="1544"/>
                  </a:lnTo>
                  <a:lnTo>
                    <a:pt x="1250" y="1528"/>
                  </a:lnTo>
                  <a:lnTo>
                    <a:pt x="1224" y="1513"/>
                  </a:lnTo>
                  <a:close/>
                  <a:moveTo>
                    <a:pt x="911" y="1477"/>
                  </a:moveTo>
                  <a:lnTo>
                    <a:pt x="906" y="1495"/>
                  </a:lnTo>
                  <a:lnTo>
                    <a:pt x="894" y="1519"/>
                  </a:lnTo>
                  <a:lnTo>
                    <a:pt x="875" y="1541"/>
                  </a:lnTo>
                  <a:lnTo>
                    <a:pt x="850" y="1563"/>
                  </a:lnTo>
                  <a:lnTo>
                    <a:pt x="819" y="1583"/>
                  </a:lnTo>
                  <a:lnTo>
                    <a:pt x="782" y="1603"/>
                  </a:lnTo>
                  <a:lnTo>
                    <a:pt x="740" y="1622"/>
                  </a:lnTo>
                  <a:lnTo>
                    <a:pt x="690" y="1640"/>
                  </a:lnTo>
                  <a:lnTo>
                    <a:pt x="635" y="1658"/>
                  </a:lnTo>
                  <a:lnTo>
                    <a:pt x="575" y="1674"/>
                  </a:lnTo>
                  <a:lnTo>
                    <a:pt x="507" y="1689"/>
                  </a:lnTo>
                  <a:lnTo>
                    <a:pt x="448" y="1704"/>
                  </a:lnTo>
                  <a:lnTo>
                    <a:pt x="391" y="1722"/>
                  </a:lnTo>
                  <a:lnTo>
                    <a:pt x="341" y="1742"/>
                  </a:lnTo>
                  <a:lnTo>
                    <a:pt x="294" y="1765"/>
                  </a:lnTo>
                  <a:lnTo>
                    <a:pt x="252" y="1791"/>
                  </a:lnTo>
                  <a:lnTo>
                    <a:pt x="213" y="1818"/>
                  </a:lnTo>
                  <a:lnTo>
                    <a:pt x="179" y="1845"/>
                  </a:lnTo>
                  <a:lnTo>
                    <a:pt x="149" y="1874"/>
                  </a:lnTo>
                  <a:lnTo>
                    <a:pt x="124" y="1904"/>
                  </a:lnTo>
                  <a:lnTo>
                    <a:pt x="102" y="1935"/>
                  </a:lnTo>
                  <a:lnTo>
                    <a:pt x="85" y="1965"/>
                  </a:lnTo>
                  <a:lnTo>
                    <a:pt x="71" y="1995"/>
                  </a:lnTo>
                  <a:lnTo>
                    <a:pt x="62" y="2025"/>
                  </a:lnTo>
                  <a:lnTo>
                    <a:pt x="58" y="2055"/>
                  </a:lnTo>
                  <a:lnTo>
                    <a:pt x="57" y="2086"/>
                  </a:lnTo>
                  <a:lnTo>
                    <a:pt x="61" y="2116"/>
                  </a:lnTo>
                  <a:lnTo>
                    <a:pt x="70" y="2145"/>
                  </a:lnTo>
                  <a:lnTo>
                    <a:pt x="85" y="2172"/>
                  </a:lnTo>
                  <a:lnTo>
                    <a:pt x="104" y="2199"/>
                  </a:lnTo>
                  <a:lnTo>
                    <a:pt x="127" y="2223"/>
                  </a:lnTo>
                  <a:lnTo>
                    <a:pt x="154" y="2245"/>
                  </a:lnTo>
                  <a:lnTo>
                    <a:pt x="186" y="2265"/>
                  </a:lnTo>
                  <a:lnTo>
                    <a:pt x="222" y="2282"/>
                  </a:lnTo>
                  <a:lnTo>
                    <a:pt x="255" y="2294"/>
                  </a:lnTo>
                  <a:lnTo>
                    <a:pt x="291" y="2302"/>
                  </a:lnTo>
                  <a:lnTo>
                    <a:pt x="329" y="2307"/>
                  </a:lnTo>
                  <a:lnTo>
                    <a:pt x="370" y="2310"/>
                  </a:lnTo>
                  <a:lnTo>
                    <a:pt x="426" y="2306"/>
                  </a:lnTo>
                  <a:lnTo>
                    <a:pt x="481" y="2299"/>
                  </a:lnTo>
                  <a:lnTo>
                    <a:pt x="536" y="2288"/>
                  </a:lnTo>
                  <a:lnTo>
                    <a:pt x="590" y="2273"/>
                  </a:lnTo>
                  <a:lnTo>
                    <a:pt x="643" y="2255"/>
                  </a:lnTo>
                  <a:lnTo>
                    <a:pt x="692" y="2235"/>
                  </a:lnTo>
                  <a:lnTo>
                    <a:pt x="740" y="2213"/>
                  </a:lnTo>
                  <a:lnTo>
                    <a:pt x="783" y="2189"/>
                  </a:lnTo>
                  <a:lnTo>
                    <a:pt x="821" y="2164"/>
                  </a:lnTo>
                  <a:lnTo>
                    <a:pt x="451" y="2164"/>
                  </a:lnTo>
                  <a:lnTo>
                    <a:pt x="440" y="2161"/>
                  </a:lnTo>
                  <a:lnTo>
                    <a:pt x="431" y="2155"/>
                  </a:lnTo>
                  <a:lnTo>
                    <a:pt x="425" y="2146"/>
                  </a:lnTo>
                  <a:lnTo>
                    <a:pt x="423" y="2135"/>
                  </a:lnTo>
                  <a:lnTo>
                    <a:pt x="425" y="2124"/>
                  </a:lnTo>
                  <a:lnTo>
                    <a:pt x="431" y="2115"/>
                  </a:lnTo>
                  <a:lnTo>
                    <a:pt x="440" y="2109"/>
                  </a:lnTo>
                  <a:lnTo>
                    <a:pt x="451" y="2107"/>
                  </a:lnTo>
                  <a:lnTo>
                    <a:pt x="889" y="2107"/>
                  </a:lnTo>
                  <a:lnTo>
                    <a:pt x="902" y="2092"/>
                  </a:lnTo>
                  <a:lnTo>
                    <a:pt x="911" y="2077"/>
                  </a:lnTo>
                  <a:lnTo>
                    <a:pt x="917" y="2063"/>
                  </a:lnTo>
                  <a:lnTo>
                    <a:pt x="924" y="2043"/>
                  </a:lnTo>
                  <a:lnTo>
                    <a:pt x="723" y="2043"/>
                  </a:lnTo>
                  <a:lnTo>
                    <a:pt x="711" y="2040"/>
                  </a:lnTo>
                  <a:lnTo>
                    <a:pt x="702" y="2034"/>
                  </a:lnTo>
                  <a:lnTo>
                    <a:pt x="696" y="2025"/>
                  </a:lnTo>
                  <a:lnTo>
                    <a:pt x="693" y="2014"/>
                  </a:lnTo>
                  <a:lnTo>
                    <a:pt x="696" y="2003"/>
                  </a:lnTo>
                  <a:lnTo>
                    <a:pt x="702" y="1994"/>
                  </a:lnTo>
                  <a:lnTo>
                    <a:pt x="711" y="1988"/>
                  </a:lnTo>
                  <a:lnTo>
                    <a:pt x="723" y="1986"/>
                  </a:lnTo>
                  <a:lnTo>
                    <a:pt x="971" y="1986"/>
                  </a:lnTo>
                  <a:lnTo>
                    <a:pt x="999" y="1964"/>
                  </a:lnTo>
                  <a:lnTo>
                    <a:pt x="1031" y="1943"/>
                  </a:lnTo>
                  <a:lnTo>
                    <a:pt x="1066" y="1923"/>
                  </a:lnTo>
                  <a:lnTo>
                    <a:pt x="1102" y="1901"/>
                  </a:lnTo>
                  <a:lnTo>
                    <a:pt x="1140" y="1881"/>
                  </a:lnTo>
                  <a:lnTo>
                    <a:pt x="1176" y="1862"/>
                  </a:lnTo>
                  <a:lnTo>
                    <a:pt x="1210" y="1843"/>
                  </a:lnTo>
                  <a:lnTo>
                    <a:pt x="1240" y="1826"/>
                  </a:lnTo>
                  <a:lnTo>
                    <a:pt x="1267" y="1809"/>
                  </a:lnTo>
                  <a:lnTo>
                    <a:pt x="1289" y="1792"/>
                  </a:lnTo>
                  <a:lnTo>
                    <a:pt x="1307" y="1775"/>
                  </a:lnTo>
                  <a:lnTo>
                    <a:pt x="1320" y="1759"/>
                  </a:lnTo>
                  <a:lnTo>
                    <a:pt x="1328" y="1744"/>
                  </a:lnTo>
                  <a:lnTo>
                    <a:pt x="1330" y="1728"/>
                  </a:lnTo>
                  <a:lnTo>
                    <a:pt x="1327" y="1713"/>
                  </a:lnTo>
                  <a:lnTo>
                    <a:pt x="1313" y="1690"/>
                  </a:lnTo>
                  <a:lnTo>
                    <a:pt x="1294" y="1668"/>
                  </a:lnTo>
                  <a:lnTo>
                    <a:pt x="1269" y="1645"/>
                  </a:lnTo>
                  <a:lnTo>
                    <a:pt x="1239" y="1624"/>
                  </a:lnTo>
                  <a:lnTo>
                    <a:pt x="1206" y="1603"/>
                  </a:lnTo>
                  <a:lnTo>
                    <a:pt x="1170" y="1584"/>
                  </a:lnTo>
                  <a:lnTo>
                    <a:pt x="1132" y="1565"/>
                  </a:lnTo>
                  <a:lnTo>
                    <a:pt x="1093" y="1547"/>
                  </a:lnTo>
                  <a:lnTo>
                    <a:pt x="1054" y="1530"/>
                  </a:lnTo>
                  <a:lnTo>
                    <a:pt x="1015" y="1513"/>
                  </a:lnTo>
                  <a:lnTo>
                    <a:pt x="978" y="1499"/>
                  </a:lnTo>
                  <a:lnTo>
                    <a:pt x="943" y="1487"/>
                  </a:lnTo>
                  <a:lnTo>
                    <a:pt x="911" y="1477"/>
                  </a:lnTo>
                  <a:close/>
                  <a:moveTo>
                    <a:pt x="1095" y="0"/>
                  </a:moveTo>
                  <a:lnTo>
                    <a:pt x="1106" y="2"/>
                  </a:lnTo>
                  <a:lnTo>
                    <a:pt x="1115" y="8"/>
                  </a:lnTo>
                  <a:lnTo>
                    <a:pt x="1121" y="17"/>
                  </a:lnTo>
                  <a:lnTo>
                    <a:pt x="1124" y="28"/>
                  </a:lnTo>
                  <a:lnTo>
                    <a:pt x="1124" y="32"/>
                  </a:lnTo>
                  <a:lnTo>
                    <a:pt x="1124" y="43"/>
                  </a:lnTo>
                  <a:lnTo>
                    <a:pt x="1125" y="61"/>
                  </a:lnTo>
                  <a:lnTo>
                    <a:pt x="1126" y="85"/>
                  </a:lnTo>
                  <a:lnTo>
                    <a:pt x="1127" y="114"/>
                  </a:lnTo>
                  <a:lnTo>
                    <a:pt x="1128" y="149"/>
                  </a:lnTo>
                  <a:lnTo>
                    <a:pt x="1129" y="188"/>
                  </a:lnTo>
                  <a:lnTo>
                    <a:pt x="1131" y="232"/>
                  </a:lnTo>
                  <a:lnTo>
                    <a:pt x="1132" y="280"/>
                  </a:lnTo>
                  <a:lnTo>
                    <a:pt x="1134" y="332"/>
                  </a:lnTo>
                  <a:lnTo>
                    <a:pt x="1136" y="386"/>
                  </a:lnTo>
                  <a:lnTo>
                    <a:pt x="1139" y="443"/>
                  </a:lnTo>
                  <a:lnTo>
                    <a:pt x="1141" y="503"/>
                  </a:lnTo>
                  <a:lnTo>
                    <a:pt x="1144" y="564"/>
                  </a:lnTo>
                  <a:lnTo>
                    <a:pt x="1147" y="627"/>
                  </a:lnTo>
                  <a:lnTo>
                    <a:pt x="1150" y="690"/>
                  </a:lnTo>
                  <a:lnTo>
                    <a:pt x="1153" y="755"/>
                  </a:lnTo>
                  <a:lnTo>
                    <a:pt x="1158" y="846"/>
                  </a:lnTo>
                  <a:lnTo>
                    <a:pt x="1163" y="930"/>
                  </a:lnTo>
                  <a:lnTo>
                    <a:pt x="1168" y="1007"/>
                  </a:lnTo>
                  <a:lnTo>
                    <a:pt x="1173" y="1077"/>
                  </a:lnTo>
                  <a:lnTo>
                    <a:pt x="1178" y="1142"/>
                  </a:lnTo>
                  <a:lnTo>
                    <a:pt x="1183" y="1199"/>
                  </a:lnTo>
                  <a:lnTo>
                    <a:pt x="1189" y="1252"/>
                  </a:lnTo>
                  <a:lnTo>
                    <a:pt x="1193" y="1299"/>
                  </a:lnTo>
                  <a:lnTo>
                    <a:pt x="1198" y="1341"/>
                  </a:lnTo>
                  <a:lnTo>
                    <a:pt x="1202" y="1378"/>
                  </a:lnTo>
                  <a:lnTo>
                    <a:pt x="1206" y="1411"/>
                  </a:lnTo>
                  <a:lnTo>
                    <a:pt x="1211" y="1439"/>
                  </a:lnTo>
                  <a:lnTo>
                    <a:pt x="1218" y="1444"/>
                  </a:lnTo>
                  <a:lnTo>
                    <a:pt x="1231" y="1451"/>
                  </a:lnTo>
                  <a:lnTo>
                    <a:pt x="1247" y="1461"/>
                  </a:lnTo>
                  <a:lnTo>
                    <a:pt x="1268" y="1472"/>
                  </a:lnTo>
                  <a:lnTo>
                    <a:pt x="1293" y="1485"/>
                  </a:lnTo>
                  <a:lnTo>
                    <a:pt x="1322" y="1499"/>
                  </a:lnTo>
                  <a:lnTo>
                    <a:pt x="1357" y="1514"/>
                  </a:lnTo>
                  <a:lnTo>
                    <a:pt x="1394" y="1531"/>
                  </a:lnTo>
                  <a:lnTo>
                    <a:pt x="1434" y="1547"/>
                  </a:lnTo>
                  <a:lnTo>
                    <a:pt x="1479" y="1563"/>
                  </a:lnTo>
                  <a:lnTo>
                    <a:pt x="1528" y="1580"/>
                  </a:lnTo>
                  <a:lnTo>
                    <a:pt x="1580" y="1596"/>
                  </a:lnTo>
                  <a:lnTo>
                    <a:pt x="1635" y="1611"/>
                  </a:lnTo>
                  <a:lnTo>
                    <a:pt x="1694" y="1625"/>
                  </a:lnTo>
                  <a:lnTo>
                    <a:pt x="1756" y="1638"/>
                  </a:lnTo>
                  <a:lnTo>
                    <a:pt x="1822" y="1650"/>
                  </a:lnTo>
                  <a:lnTo>
                    <a:pt x="1890" y="1660"/>
                  </a:lnTo>
                  <a:lnTo>
                    <a:pt x="1961" y="1667"/>
                  </a:lnTo>
                  <a:lnTo>
                    <a:pt x="2040" y="1673"/>
                  </a:lnTo>
                  <a:lnTo>
                    <a:pt x="2114" y="1679"/>
                  </a:lnTo>
                  <a:lnTo>
                    <a:pt x="2206" y="1686"/>
                  </a:lnTo>
                  <a:lnTo>
                    <a:pt x="2291" y="1694"/>
                  </a:lnTo>
                  <a:lnTo>
                    <a:pt x="2373" y="1702"/>
                  </a:lnTo>
                  <a:lnTo>
                    <a:pt x="2449" y="1711"/>
                  </a:lnTo>
                  <a:lnTo>
                    <a:pt x="2523" y="1721"/>
                  </a:lnTo>
                  <a:lnTo>
                    <a:pt x="2593" y="1734"/>
                  </a:lnTo>
                  <a:lnTo>
                    <a:pt x="2662" y="1749"/>
                  </a:lnTo>
                  <a:lnTo>
                    <a:pt x="2729" y="1768"/>
                  </a:lnTo>
                  <a:lnTo>
                    <a:pt x="2796" y="1791"/>
                  </a:lnTo>
                  <a:lnTo>
                    <a:pt x="2863" y="1817"/>
                  </a:lnTo>
                  <a:lnTo>
                    <a:pt x="2931" y="1848"/>
                  </a:lnTo>
                  <a:lnTo>
                    <a:pt x="2999" y="1885"/>
                  </a:lnTo>
                  <a:lnTo>
                    <a:pt x="3007" y="1892"/>
                  </a:lnTo>
                  <a:lnTo>
                    <a:pt x="3012" y="1901"/>
                  </a:lnTo>
                  <a:lnTo>
                    <a:pt x="3013" y="1913"/>
                  </a:lnTo>
                  <a:lnTo>
                    <a:pt x="3010" y="1924"/>
                  </a:lnTo>
                  <a:lnTo>
                    <a:pt x="3003" y="1932"/>
                  </a:lnTo>
                  <a:lnTo>
                    <a:pt x="2994" y="1937"/>
                  </a:lnTo>
                  <a:lnTo>
                    <a:pt x="2927" y="1958"/>
                  </a:lnTo>
                  <a:lnTo>
                    <a:pt x="2966" y="1977"/>
                  </a:lnTo>
                  <a:lnTo>
                    <a:pt x="3002" y="1996"/>
                  </a:lnTo>
                  <a:lnTo>
                    <a:pt x="3034" y="2014"/>
                  </a:lnTo>
                  <a:lnTo>
                    <a:pt x="3063" y="2030"/>
                  </a:lnTo>
                  <a:lnTo>
                    <a:pt x="3088" y="2047"/>
                  </a:lnTo>
                  <a:lnTo>
                    <a:pt x="3109" y="2060"/>
                  </a:lnTo>
                  <a:lnTo>
                    <a:pt x="3126" y="2071"/>
                  </a:lnTo>
                  <a:lnTo>
                    <a:pt x="3138" y="2080"/>
                  </a:lnTo>
                  <a:lnTo>
                    <a:pt x="3147" y="2086"/>
                  </a:lnTo>
                  <a:lnTo>
                    <a:pt x="3151" y="2089"/>
                  </a:lnTo>
                  <a:lnTo>
                    <a:pt x="3158" y="2098"/>
                  </a:lnTo>
                  <a:lnTo>
                    <a:pt x="3162" y="2109"/>
                  </a:lnTo>
                  <a:lnTo>
                    <a:pt x="3160" y="2121"/>
                  </a:lnTo>
                  <a:lnTo>
                    <a:pt x="3156" y="2128"/>
                  </a:lnTo>
                  <a:lnTo>
                    <a:pt x="3150" y="2134"/>
                  </a:lnTo>
                  <a:lnTo>
                    <a:pt x="3142" y="2138"/>
                  </a:lnTo>
                  <a:lnTo>
                    <a:pt x="3133" y="2140"/>
                  </a:lnTo>
                  <a:lnTo>
                    <a:pt x="3127" y="2141"/>
                  </a:lnTo>
                  <a:lnTo>
                    <a:pt x="3119" y="2141"/>
                  </a:lnTo>
                  <a:lnTo>
                    <a:pt x="3110" y="2142"/>
                  </a:lnTo>
                  <a:lnTo>
                    <a:pt x="3104" y="2142"/>
                  </a:lnTo>
                  <a:lnTo>
                    <a:pt x="3101" y="2143"/>
                  </a:lnTo>
                  <a:lnTo>
                    <a:pt x="3136" y="2160"/>
                  </a:lnTo>
                  <a:lnTo>
                    <a:pt x="3169" y="2179"/>
                  </a:lnTo>
                  <a:lnTo>
                    <a:pt x="3198" y="2195"/>
                  </a:lnTo>
                  <a:lnTo>
                    <a:pt x="3224" y="2210"/>
                  </a:lnTo>
                  <a:lnTo>
                    <a:pt x="3247" y="2224"/>
                  </a:lnTo>
                  <a:lnTo>
                    <a:pt x="3266" y="2236"/>
                  </a:lnTo>
                  <a:lnTo>
                    <a:pt x="3281" y="2247"/>
                  </a:lnTo>
                  <a:lnTo>
                    <a:pt x="3293" y="2255"/>
                  </a:lnTo>
                  <a:lnTo>
                    <a:pt x="3301" y="2260"/>
                  </a:lnTo>
                  <a:lnTo>
                    <a:pt x="3304" y="2263"/>
                  </a:lnTo>
                  <a:lnTo>
                    <a:pt x="3312" y="2272"/>
                  </a:lnTo>
                  <a:lnTo>
                    <a:pt x="3315" y="2283"/>
                  </a:lnTo>
                  <a:lnTo>
                    <a:pt x="3314" y="2294"/>
                  </a:lnTo>
                  <a:lnTo>
                    <a:pt x="3309" y="2304"/>
                  </a:lnTo>
                  <a:lnTo>
                    <a:pt x="3301" y="2312"/>
                  </a:lnTo>
                  <a:lnTo>
                    <a:pt x="3290" y="2318"/>
                  </a:lnTo>
                  <a:lnTo>
                    <a:pt x="3280" y="2323"/>
                  </a:lnTo>
                  <a:lnTo>
                    <a:pt x="3267" y="2329"/>
                  </a:lnTo>
                  <a:lnTo>
                    <a:pt x="3250" y="2336"/>
                  </a:lnTo>
                  <a:lnTo>
                    <a:pt x="3229" y="2342"/>
                  </a:lnTo>
                  <a:lnTo>
                    <a:pt x="3204" y="2347"/>
                  </a:lnTo>
                  <a:lnTo>
                    <a:pt x="3174" y="2352"/>
                  </a:lnTo>
                  <a:lnTo>
                    <a:pt x="3141" y="2355"/>
                  </a:lnTo>
                  <a:lnTo>
                    <a:pt x="3102" y="2356"/>
                  </a:lnTo>
                  <a:lnTo>
                    <a:pt x="3065" y="2355"/>
                  </a:lnTo>
                  <a:lnTo>
                    <a:pt x="3025" y="2352"/>
                  </a:lnTo>
                  <a:lnTo>
                    <a:pt x="3051" y="2367"/>
                  </a:lnTo>
                  <a:lnTo>
                    <a:pt x="3074" y="2382"/>
                  </a:lnTo>
                  <a:lnTo>
                    <a:pt x="3094" y="2394"/>
                  </a:lnTo>
                  <a:lnTo>
                    <a:pt x="3110" y="2405"/>
                  </a:lnTo>
                  <a:lnTo>
                    <a:pt x="3121" y="2413"/>
                  </a:lnTo>
                  <a:lnTo>
                    <a:pt x="3129" y="2418"/>
                  </a:lnTo>
                  <a:lnTo>
                    <a:pt x="3133" y="2421"/>
                  </a:lnTo>
                  <a:lnTo>
                    <a:pt x="3140" y="2430"/>
                  </a:lnTo>
                  <a:lnTo>
                    <a:pt x="3144" y="2442"/>
                  </a:lnTo>
                  <a:lnTo>
                    <a:pt x="3142" y="2454"/>
                  </a:lnTo>
                  <a:lnTo>
                    <a:pt x="3138" y="2461"/>
                  </a:lnTo>
                  <a:lnTo>
                    <a:pt x="3129" y="2467"/>
                  </a:lnTo>
                  <a:lnTo>
                    <a:pt x="3118" y="2471"/>
                  </a:lnTo>
                  <a:lnTo>
                    <a:pt x="3104" y="2475"/>
                  </a:lnTo>
                  <a:lnTo>
                    <a:pt x="3089" y="2478"/>
                  </a:lnTo>
                  <a:lnTo>
                    <a:pt x="3068" y="2481"/>
                  </a:lnTo>
                  <a:lnTo>
                    <a:pt x="3045" y="2485"/>
                  </a:lnTo>
                  <a:lnTo>
                    <a:pt x="3020" y="2488"/>
                  </a:lnTo>
                  <a:lnTo>
                    <a:pt x="2995" y="2492"/>
                  </a:lnTo>
                  <a:lnTo>
                    <a:pt x="2970" y="2494"/>
                  </a:lnTo>
                  <a:lnTo>
                    <a:pt x="2947" y="2496"/>
                  </a:lnTo>
                  <a:lnTo>
                    <a:pt x="2928" y="2497"/>
                  </a:lnTo>
                  <a:lnTo>
                    <a:pt x="2892" y="2497"/>
                  </a:lnTo>
                  <a:lnTo>
                    <a:pt x="2854" y="2496"/>
                  </a:lnTo>
                  <a:lnTo>
                    <a:pt x="2813" y="2493"/>
                  </a:lnTo>
                  <a:lnTo>
                    <a:pt x="2767" y="2488"/>
                  </a:lnTo>
                  <a:lnTo>
                    <a:pt x="2719" y="2482"/>
                  </a:lnTo>
                  <a:lnTo>
                    <a:pt x="2667" y="2473"/>
                  </a:lnTo>
                  <a:lnTo>
                    <a:pt x="2612" y="2462"/>
                  </a:lnTo>
                  <a:lnTo>
                    <a:pt x="2552" y="2449"/>
                  </a:lnTo>
                  <a:lnTo>
                    <a:pt x="2489" y="2433"/>
                  </a:lnTo>
                  <a:lnTo>
                    <a:pt x="2421" y="2415"/>
                  </a:lnTo>
                  <a:lnTo>
                    <a:pt x="2327" y="2390"/>
                  </a:lnTo>
                  <a:lnTo>
                    <a:pt x="2237" y="2368"/>
                  </a:lnTo>
                  <a:lnTo>
                    <a:pt x="2153" y="2349"/>
                  </a:lnTo>
                  <a:lnTo>
                    <a:pt x="2072" y="2332"/>
                  </a:lnTo>
                  <a:lnTo>
                    <a:pt x="1996" y="2318"/>
                  </a:lnTo>
                  <a:lnTo>
                    <a:pt x="1923" y="2305"/>
                  </a:lnTo>
                  <a:lnTo>
                    <a:pt x="1856" y="2296"/>
                  </a:lnTo>
                  <a:lnTo>
                    <a:pt x="1792" y="2288"/>
                  </a:lnTo>
                  <a:lnTo>
                    <a:pt x="1732" y="2283"/>
                  </a:lnTo>
                  <a:lnTo>
                    <a:pt x="1676" y="2279"/>
                  </a:lnTo>
                  <a:lnTo>
                    <a:pt x="1623" y="2277"/>
                  </a:lnTo>
                  <a:lnTo>
                    <a:pt x="1575" y="2277"/>
                  </a:lnTo>
                  <a:lnTo>
                    <a:pt x="1530" y="2277"/>
                  </a:lnTo>
                  <a:lnTo>
                    <a:pt x="1487" y="2279"/>
                  </a:lnTo>
                  <a:lnTo>
                    <a:pt x="1449" y="2282"/>
                  </a:lnTo>
                  <a:lnTo>
                    <a:pt x="1414" y="2286"/>
                  </a:lnTo>
                  <a:lnTo>
                    <a:pt x="1382" y="2291"/>
                  </a:lnTo>
                  <a:lnTo>
                    <a:pt x="1353" y="2297"/>
                  </a:lnTo>
                  <a:lnTo>
                    <a:pt x="1308" y="2303"/>
                  </a:lnTo>
                  <a:lnTo>
                    <a:pt x="1265" y="2306"/>
                  </a:lnTo>
                  <a:lnTo>
                    <a:pt x="1222" y="2305"/>
                  </a:lnTo>
                  <a:lnTo>
                    <a:pt x="1178" y="2301"/>
                  </a:lnTo>
                  <a:lnTo>
                    <a:pt x="1137" y="2294"/>
                  </a:lnTo>
                  <a:lnTo>
                    <a:pt x="1098" y="2285"/>
                  </a:lnTo>
                  <a:lnTo>
                    <a:pt x="1060" y="2274"/>
                  </a:lnTo>
                  <a:lnTo>
                    <a:pt x="1023" y="2262"/>
                  </a:lnTo>
                  <a:lnTo>
                    <a:pt x="991" y="2250"/>
                  </a:lnTo>
                  <a:lnTo>
                    <a:pt x="961" y="2237"/>
                  </a:lnTo>
                  <a:lnTo>
                    <a:pt x="934" y="2225"/>
                  </a:lnTo>
                  <a:lnTo>
                    <a:pt x="911" y="2214"/>
                  </a:lnTo>
                  <a:lnTo>
                    <a:pt x="892" y="2204"/>
                  </a:lnTo>
                  <a:lnTo>
                    <a:pt x="877" y="2196"/>
                  </a:lnTo>
                  <a:lnTo>
                    <a:pt x="838" y="2223"/>
                  </a:lnTo>
                  <a:lnTo>
                    <a:pt x="794" y="2249"/>
                  </a:lnTo>
                  <a:lnTo>
                    <a:pt x="747" y="2273"/>
                  </a:lnTo>
                  <a:lnTo>
                    <a:pt x="696" y="2295"/>
                  </a:lnTo>
                  <a:lnTo>
                    <a:pt x="643" y="2316"/>
                  </a:lnTo>
                  <a:lnTo>
                    <a:pt x="589" y="2333"/>
                  </a:lnTo>
                  <a:lnTo>
                    <a:pt x="533" y="2347"/>
                  </a:lnTo>
                  <a:lnTo>
                    <a:pt x="478" y="2358"/>
                  </a:lnTo>
                  <a:lnTo>
                    <a:pt x="424" y="2364"/>
                  </a:lnTo>
                  <a:lnTo>
                    <a:pt x="370" y="2367"/>
                  </a:lnTo>
                  <a:lnTo>
                    <a:pt x="323" y="2365"/>
                  </a:lnTo>
                  <a:lnTo>
                    <a:pt x="279" y="2359"/>
                  </a:lnTo>
                  <a:lnTo>
                    <a:pt x="237" y="2349"/>
                  </a:lnTo>
                  <a:lnTo>
                    <a:pt x="200" y="2335"/>
                  </a:lnTo>
                  <a:lnTo>
                    <a:pt x="160" y="2316"/>
                  </a:lnTo>
                  <a:lnTo>
                    <a:pt x="125" y="2294"/>
                  </a:lnTo>
                  <a:lnTo>
                    <a:pt x="94" y="2270"/>
                  </a:lnTo>
                  <a:lnTo>
                    <a:pt x="66" y="2243"/>
                  </a:lnTo>
                  <a:lnTo>
                    <a:pt x="44" y="2215"/>
                  </a:lnTo>
                  <a:lnTo>
                    <a:pt x="26" y="2185"/>
                  </a:lnTo>
                  <a:lnTo>
                    <a:pt x="13" y="2153"/>
                  </a:lnTo>
                  <a:lnTo>
                    <a:pt x="4" y="2119"/>
                  </a:lnTo>
                  <a:lnTo>
                    <a:pt x="0" y="2085"/>
                  </a:lnTo>
                  <a:lnTo>
                    <a:pt x="1" y="2049"/>
                  </a:lnTo>
                  <a:lnTo>
                    <a:pt x="9" y="2005"/>
                  </a:lnTo>
                  <a:lnTo>
                    <a:pt x="23" y="1962"/>
                  </a:lnTo>
                  <a:lnTo>
                    <a:pt x="44" y="1921"/>
                  </a:lnTo>
                  <a:lnTo>
                    <a:pt x="70" y="1880"/>
                  </a:lnTo>
                  <a:lnTo>
                    <a:pt x="102" y="1842"/>
                  </a:lnTo>
                  <a:lnTo>
                    <a:pt x="139" y="1806"/>
                  </a:lnTo>
                  <a:lnTo>
                    <a:pt x="181" y="1771"/>
                  </a:lnTo>
                  <a:lnTo>
                    <a:pt x="227" y="1739"/>
                  </a:lnTo>
                  <a:lnTo>
                    <a:pt x="220" y="1730"/>
                  </a:lnTo>
                  <a:lnTo>
                    <a:pt x="213" y="1719"/>
                  </a:lnTo>
                  <a:lnTo>
                    <a:pt x="209" y="1707"/>
                  </a:lnTo>
                  <a:lnTo>
                    <a:pt x="205" y="1685"/>
                  </a:lnTo>
                  <a:lnTo>
                    <a:pt x="208" y="1662"/>
                  </a:lnTo>
                  <a:lnTo>
                    <a:pt x="216" y="1637"/>
                  </a:lnTo>
                  <a:lnTo>
                    <a:pt x="229" y="1611"/>
                  </a:lnTo>
                  <a:lnTo>
                    <a:pt x="249" y="1583"/>
                  </a:lnTo>
                  <a:lnTo>
                    <a:pt x="273" y="1553"/>
                  </a:lnTo>
                  <a:lnTo>
                    <a:pt x="304" y="1522"/>
                  </a:lnTo>
                  <a:lnTo>
                    <a:pt x="342" y="1482"/>
                  </a:lnTo>
                  <a:lnTo>
                    <a:pt x="373" y="1443"/>
                  </a:lnTo>
                  <a:lnTo>
                    <a:pt x="401" y="1407"/>
                  </a:lnTo>
                  <a:lnTo>
                    <a:pt x="422" y="1371"/>
                  </a:lnTo>
                  <a:lnTo>
                    <a:pt x="438" y="1339"/>
                  </a:lnTo>
                  <a:lnTo>
                    <a:pt x="451" y="1310"/>
                  </a:lnTo>
                  <a:lnTo>
                    <a:pt x="460" y="1283"/>
                  </a:lnTo>
                  <a:lnTo>
                    <a:pt x="466" y="1260"/>
                  </a:lnTo>
                  <a:lnTo>
                    <a:pt x="470" y="1239"/>
                  </a:lnTo>
                  <a:lnTo>
                    <a:pt x="472" y="1223"/>
                  </a:lnTo>
                  <a:lnTo>
                    <a:pt x="473" y="1211"/>
                  </a:lnTo>
                  <a:lnTo>
                    <a:pt x="473" y="1204"/>
                  </a:lnTo>
                  <a:lnTo>
                    <a:pt x="473" y="1201"/>
                  </a:lnTo>
                  <a:lnTo>
                    <a:pt x="473" y="1200"/>
                  </a:lnTo>
                  <a:lnTo>
                    <a:pt x="421" y="50"/>
                  </a:lnTo>
                  <a:lnTo>
                    <a:pt x="422" y="38"/>
                  </a:lnTo>
                  <a:lnTo>
                    <a:pt x="428" y="29"/>
                  </a:lnTo>
                  <a:lnTo>
                    <a:pt x="437" y="23"/>
                  </a:lnTo>
                  <a:lnTo>
                    <a:pt x="448" y="20"/>
                  </a:lnTo>
                  <a:lnTo>
                    <a:pt x="459" y="22"/>
                  </a:lnTo>
                  <a:lnTo>
                    <a:pt x="468" y="27"/>
                  </a:lnTo>
                  <a:lnTo>
                    <a:pt x="475" y="36"/>
                  </a:lnTo>
                  <a:lnTo>
                    <a:pt x="477" y="47"/>
                  </a:lnTo>
                  <a:lnTo>
                    <a:pt x="530" y="1197"/>
                  </a:lnTo>
                  <a:lnTo>
                    <a:pt x="530" y="1202"/>
                  </a:lnTo>
                  <a:lnTo>
                    <a:pt x="530" y="1212"/>
                  </a:lnTo>
                  <a:lnTo>
                    <a:pt x="529" y="1225"/>
                  </a:lnTo>
                  <a:lnTo>
                    <a:pt x="527" y="1242"/>
                  </a:lnTo>
                  <a:lnTo>
                    <a:pt x="524" y="1264"/>
                  </a:lnTo>
                  <a:lnTo>
                    <a:pt x="518" y="1287"/>
                  </a:lnTo>
                  <a:lnTo>
                    <a:pt x="510" y="1314"/>
                  </a:lnTo>
                  <a:lnTo>
                    <a:pt x="499" y="1343"/>
                  </a:lnTo>
                  <a:lnTo>
                    <a:pt x="484" y="1375"/>
                  </a:lnTo>
                  <a:lnTo>
                    <a:pt x="466" y="1409"/>
                  </a:lnTo>
                  <a:lnTo>
                    <a:pt x="443" y="1445"/>
                  </a:lnTo>
                  <a:lnTo>
                    <a:pt x="416" y="1483"/>
                  </a:lnTo>
                  <a:lnTo>
                    <a:pt x="382" y="1523"/>
                  </a:lnTo>
                  <a:lnTo>
                    <a:pt x="343" y="1563"/>
                  </a:lnTo>
                  <a:lnTo>
                    <a:pt x="321" y="1586"/>
                  </a:lnTo>
                  <a:lnTo>
                    <a:pt x="303" y="1607"/>
                  </a:lnTo>
                  <a:lnTo>
                    <a:pt x="289" y="1625"/>
                  </a:lnTo>
                  <a:lnTo>
                    <a:pt x="279" y="1640"/>
                  </a:lnTo>
                  <a:lnTo>
                    <a:pt x="271" y="1655"/>
                  </a:lnTo>
                  <a:lnTo>
                    <a:pt x="267" y="1666"/>
                  </a:lnTo>
                  <a:lnTo>
                    <a:pt x="264" y="1675"/>
                  </a:lnTo>
                  <a:lnTo>
                    <a:pt x="263" y="1682"/>
                  </a:lnTo>
                  <a:lnTo>
                    <a:pt x="263" y="1688"/>
                  </a:lnTo>
                  <a:lnTo>
                    <a:pt x="264" y="1691"/>
                  </a:lnTo>
                  <a:lnTo>
                    <a:pt x="269" y="1700"/>
                  </a:lnTo>
                  <a:lnTo>
                    <a:pt x="275" y="1705"/>
                  </a:lnTo>
                  <a:lnTo>
                    <a:pt x="282" y="1709"/>
                  </a:lnTo>
                  <a:lnTo>
                    <a:pt x="331" y="1686"/>
                  </a:lnTo>
                  <a:lnTo>
                    <a:pt x="383" y="1665"/>
                  </a:lnTo>
                  <a:lnTo>
                    <a:pt x="438" y="1648"/>
                  </a:lnTo>
                  <a:lnTo>
                    <a:pt x="495" y="1633"/>
                  </a:lnTo>
                  <a:lnTo>
                    <a:pt x="555" y="1620"/>
                  </a:lnTo>
                  <a:lnTo>
                    <a:pt x="606" y="1606"/>
                  </a:lnTo>
                  <a:lnTo>
                    <a:pt x="652" y="1593"/>
                  </a:lnTo>
                  <a:lnTo>
                    <a:pt x="691" y="1580"/>
                  </a:lnTo>
                  <a:lnTo>
                    <a:pt x="726" y="1567"/>
                  </a:lnTo>
                  <a:lnTo>
                    <a:pt x="755" y="1554"/>
                  </a:lnTo>
                  <a:lnTo>
                    <a:pt x="780" y="1542"/>
                  </a:lnTo>
                  <a:lnTo>
                    <a:pt x="799" y="1530"/>
                  </a:lnTo>
                  <a:lnTo>
                    <a:pt x="815" y="1519"/>
                  </a:lnTo>
                  <a:lnTo>
                    <a:pt x="828" y="1508"/>
                  </a:lnTo>
                  <a:lnTo>
                    <a:pt x="837" y="1498"/>
                  </a:lnTo>
                  <a:lnTo>
                    <a:pt x="844" y="1489"/>
                  </a:lnTo>
                  <a:lnTo>
                    <a:pt x="848" y="1481"/>
                  </a:lnTo>
                  <a:lnTo>
                    <a:pt x="850" y="1475"/>
                  </a:lnTo>
                  <a:lnTo>
                    <a:pt x="851" y="1466"/>
                  </a:lnTo>
                  <a:lnTo>
                    <a:pt x="851" y="1457"/>
                  </a:lnTo>
                  <a:lnTo>
                    <a:pt x="850" y="1449"/>
                  </a:lnTo>
                  <a:lnTo>
                    <a:pt x="850" y="1443"/>
                  </a:lnTo>
                  <a:lnTo>
                    <a:pt x="849" y="1441"/>
                  </a:lnTo>
                  <a:lnTo>
                    <a:pt x="849" y="1437"/>
                  </a:lnTo>
                  <a:lnTo>
                    <a:pt x="847" y="1426"/>
                  </a:lnTo>
                  <a:lnTo>
                    <a:pt x="844" y="1409"/>
                  </a:lnTo>
                  <a:lnTo>
                    <a:pt x="840" y="1386"/>
                  </a:lnTo>
                  <a:lnTo>
                    <a:pt x="836" y="1357"/>
                  </a:lnTo>
                  <a:lnTo>
                    <a:pt x="831" y="1324"/>
                  </a:lnTo>
                  <a:lnTo>
                    <a:pt x="825" y="1286"/>
                  </a:lnTo>
                  <a:lnTo>
                    <a:pt x="819" y="1243"/>
                  </a:lnTo>
                  <a:lnTo>
                    <a:pt x="812" y="1197"/>
                  </a:lnTo>
                  <a:lnTo>
                    <a:pt x="805" y="1148"/>
                  </a:lnTo>
                  <a:lnTo>
                    <a:pt x="797" y="1094"/>
                  </a:lnTo>
                  <a:lnTo>
                    <a:pt x="790" y="1038"/>
                  </a:lnTo>
                  <a:lnTo>
                    <a:pt x="782" y="979"/>
                  </a:lnTo>
                  <a:lnTo>
                    <a:pt x="774" y="919"/>
                  </a:lnTo>
                  <a:lnTo>
                    <a:pt x="766" y="857"/>
                  </a:lnTo>
                  <a:lnTo>
                    <a:pt x="758" y="792"/>
                  </a:lnTo>
                  <a:lnTo>
                    <a:pt x="751" y="728"/>
                  </a:lnTo>
                  <a:lnTo>
                    <a:pt x="744" y="661"/>
                  </a:lnTo>
                  <a:lnTo>
                    <a:pt x="737" y="596"/>
                  </a:lnTo>
                  <a:lnTo>
                    <a:pt x="730" y="530"/>
                  </a:lnTo>
                  <a:lnTo>
                    <a:pt x="724" y="465"/>
                  </a:lnTo>
                  <a:lnTo>
                    <a:pt x="719" y="399"/>
                  </a:lnTo>
                  <a:lnTo>
                    <a:pt x="714" y="336"/>
                  </a:lnTo>
                  <a:lnTo>
                    <a:pt x="709" y="274"/>
                  </a:lnTo>
                  <a:lnTo>
                    <a:pt x="707" y="214"/>
                  </a:lnTo>
                  <a:lnTo>
                    <a:pt x="704" y="156"/>
                  </a:lnTo>
                  <a:lnTo>
                    <a:pt x="703" y="101"/>
                  </a:lnTo>
                  <a:lnTo>
                    <a:pt x="704" y="48"/>
                  </a:lnTo>
                  <a:lnTo>
                    <a:pt x="706" y="37"/>
                  </a:lnTo>
                  <a:lnTo>
                    <a:pt x="713" y="28"/>
                  </a:lnTo>
                  <a:lnTo>
                    <a:pt x="722" y="22"/>
                  </a:lnTo>
                  <a:lnTo>
                    <a:pt x="733" y="20"/>
                  </a:lnTo>
                  <a:lnTo>
                    <a:pt x="733" y="20"/>
                  </a:lnTo>
                  <a:lnTo>
                    <a:pt x="744" y="22"/>
                  </a:lnTo>
                  <a:lnTo>
                    <a:pt x="753" y="29"/>
                  </a:lnTo>
                  <a:lnTo>
                    <a:pt x="759" y="38"/>
                  </a:lnTo>
                  <a:lnTo>
                    <a:pt x="761" y="49"/>
                  </a:lnTo>
                  <a:lnTo>
                    <a:pt x="761" y="103"/>
                  </a:lnTo>
                  <a:lnTo>
                    <a:pt x="762" y="159"/>
                  </a:lnTo>
                  <a:lnTo>
                    <a:pt x="764" y="219"/>
                  </a:lnTo>
                  <a:lnTo>
                    <a:pt x="768" y="280"/>
                  </a:lnTo>
                  <a:lnTo>
                    <a:pt x="772" y="345"/>
                  </a:lnTo>
                  <a:lnTo>
                    <a:pt x="777" y="410"/>
                  </a:lnTo>
                  <a:lnTo>
                    <a:pt x="782" y="477"/>
                  </a:lnTo>
                  <a:lnTo>
                    <a:pt x="788" y="544"/>
                  </a:lnTo>
                  <a:lnTo>
                    <a:pt x="795" y="612"/>
                  </a:lnTo>
                  <a:lnTo>
                    <a:pt x="802" y="679"/>
                  </a:lnTo>
                  <a:lnTo>
                    <a:pt x="810" y="747"/>
                  </a:lnTo>
                  <a:lnTo>
                    <a:pt x="818" y="812"/>
                  </a:lnTo>
                  <a:lnTo>
                    <a:pt x="826" y="878"/>
                  </a:lnTo>
                  <a:lnTo>
                    <a:pt x="834" y="941"/>
                  </a:lnTo>
                  <a:lnTo>
                    <a:pt x="842" y="1003"/>
                  </a:lnTo>
                  <a:lnTo>
                    <a:pt x="850" y="1061"/>
                  </a:lnTo>
                  <a:lnTo>
                    <a:pt x="858" y="1117"/>
                  </a:lnTo>
                  <a:lnTo>
                    <a:pt x="865" y="1170"/>
                  </a:lnTo>
                  <a:lnTo>
                    <a:pt x="873" y="1219"/>
                  </a:lnTo>
                  <a:lnTo>
                    <a:pt x="880" y="1265"/>
                  </a:lnTo>
                  <a:lnTo>
                    <a:pt x="886" y="1305"/>
                  </a:lnTo>
                  <a:lnTo>
                    <a:pt x="892" y="1340"/>
                  </a:lnTo>
                  <a:lnTo>
                    <a:pt x="896" y="1370"/>
                  </a:lnTo>
                  <a:lnTo>
                    <a:pt x="900" y="1396"/>
                  </a:lnTo>
                  <a:lnTo>
                    <a:pt x="903" y="1415"/>
                  </a:lnTo>
                  <a:lnTo>
                    <a:pt x="921" y="1420"/>
                  </a:lnTo>
                  <a:lnTo>
                    <a:pt x="943" y="1427"/>
                  </a:lnTo>
                  <a:lnTo>
                    <a:pt x="968" y="1436"/>
                  </a:lnTo>
                  <a:lnTo>
                    <a:pt x="997" y="1446"/>
                  </a:lnTo>
                  <a:lnTo>
                    <a:pt x="1028" y="1457"/>
                  </a:lnTo>
                  <a:lnTo>
                    <a:pt x="1062" y="1470"/>
                  </a:lnTo>
                  <a:lnTo>
                    <a:pt x="1096" y="1484"/>
                  </a:lnTo>
                  <a:lnTo>
                    <a:pt x="1131" y="1500"/>
                  </a:lnTo>
                  <a:lnTo>
                    <a:pt x="1166" y="1518"/>
                  </a:lnTo>
                  <a:lnTo>
                    <a:pt x="1162" y="1498"/>
                  </a:lnTo>
                  <a:lnTo>
                    <a:pt x="1158" y="1477"/>
                  </a:lnTo>
                  <a:lnTo>
                    <a:pt x="1154" y="1452"/>
                  </a:lnTo>
                  <a:lnTo>
                    <a:pt x="1150" y="1423"/>
                  </a:lnTo>
                  <a:lnTo>
                    <a:pt x="1145" y="1390"/>
                  </a:lnTo>
                  <a:lnTo>
                    <a:pt x="1141" y="1351"/>
                  </a:lnTo>
                  <a:lnTo>
                    <a:pt x="1136" y="1309"/>
                  </a:lnTo>
                  <a:lnTo>
                    <a:pt x="1132" y="1261"/>
                  </a:lnTo>
                  <a:lnTo>
                    <a:pt x="1127" y="1207"/>
                  </a:lnTo>
                  <a:lnTo>
                    <a:pt x="1122" y="1149"/>
                  </a:lnTo>
                  <a:lnTo>
                    <a:pt x="1117" y="1084"/>
                  </a:lnTo>
                  <a:lnTo>
                    <a:pt x="1112" y="1013"/>
                  </a:lnTo>
                  <a:lnTo>
                    <a:pt x="1107" y="935"/>
                  </a:lnTo>
                  <a:lnTo>
                    <a:pt x="1102" y="850"/>
                  </a:lnTo>
                  <a:lnTo>
                    <a:pt x="1097" y="758"/>
                  </a:lnTo>
                  <a:lnTo>
                    <a:pt x="1094" y="693"/>
                  </a:lnTo>
                  <a:lnTo>
                    <a:pt x="1090" y="630"/>
                  </a:lnTo>
                  <a:lnTo>
                    <a:pt x="1087" y="566"/>
                  </a:lnTo>
                  <a:lnTo>
                    <a:pt x="1085" y="505"/>
                  </a:lnTo>
                  <a:lnTo>
                    <a:pt x="1082" y="445"/>
                  </a:lnTo>
                  <a:lnTo>
                    <a:pt x="1080" y="388"/>
                  </a:lnTo>
                  <a:lnTo>
                    <a:pt x="1078" y="334"/>
                  </a:lnTo>
                  <a:lnTo>
                    <a:pt x="1076" y="282"/>
                  </a:lnTo>
                  <a:lnTo>
                    <a:pt x="1074" y="234"/>
                  </a:lnTo>
                  <a:lnTo>
                    <a:pt x="1072" y="190"/>
                  </a:lnTo>
                  <a:lnTo>
                    <a:pt x="1071" y="151"/>
                  </a:lnTo>
                  <a:lnTo>
                    <a:pt x="1070" y="116"/>
                  </a:lnTo>
                  <a:lnTo>
                    <a:pt x="1069" y="87"/>
                  </a:lnTo>
                  <a:lnTo>
                    <a:pt x="1068" y="63"/>
                  </a:lnTo>
                  <a:lnTo>
                    <a:pt x="1068" y="45"/>
                  </a:lnTo>
                  <a:lnTo>
                    <a:pt x="1067" y="34"/>
                  </a:lnTo>
                  <a:lnTo>
                    <a:pt x="1067" y="29"/>
                  </a:lnTo>
                  <a:lnTo>
                    <a:pt x="1069" y="18"/>
                  </a:lnTo>
                  <a:lnTo>
                    <a:pt x="1075" y="9"/>
                  </a:lnTo>
                  <a:lnTo>
                    <a:pt x="1084" y="3"/>
                  </a:lnTo>
                  <a:lnTo>
                    <a:pt x="10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26"/>
            <p:cNvSpPr>
              <a:spLocks/>
            </p:cNvSpPr>
            <p:nvPr/>
          </p:nvSpPr>
          <p:spPr bwMode="auto">
            <a:xfrm>
              <a:off x="869951" y="2770188"/>
              <a:ext cx="22225" cy="166687"/>
            </a:xfrm>
            <a:custGeom>
              <a:avLst/>
              <a:gdLst>
                <a:gd name="T0" fmla="*/ 37 w 137"/>
                <a:gd name="T1" fmla="*/ 2 h 1055"/>
                <a:gd name="T2" fmla="*/ 53 w 137"/>
                <a:gd name="T3" fmla="*/ 16 h 1055"/>
                <a:gd name="T4" fmla="*/ 56 w 137"/>
                <a:gd name="T5" fmla="*/ 31 h 1055"/>
                <a:gd name="T6" fmla="*/ 58 w 137"/>
                <a:gd name="T7" fmla="*/ 60 h 1055"/>
                <a:gd name="T8" fmla="*/ 62 w 137"/>
                <a:gd name="T9" fmla="*/ 112 h 1055"/>
                <a:gd name="T10" fmla="*/ 67 w 137"/>
                <a:gd name="T11" fmla="*/ 182 h 1055"/>
                <a:gd name="T12" fmla="*/ 74 w 137"/>
                <a:gd name="T13" fmla="*/ 269 h 1055"/>
                <a:gd name="T14" fmla="*/ 81 w 137"/>
                <a:gd name="T15" fmla="*/ 367 h 1055"/>
                <a:gd name="T16" fmla="*/ 89 w 137"/>
                <a:gd name="T17" fmla="*/ 474 h 1055"/>
                <a:gd name="T18" fmla="*/ 98 w 137"/>
                <a:gd name="T19" fmla="*/ 584 h 1055"/>
                <a:gd name="T20" fmla="*/ 107 w 137"/>
                <a:gd name="T21" fmla="*/ 693 h 1055"/>
                <a:gd name="T22" fmla="*/ 115 w 137"/>
                <a:gd name="T23" fmla="*/ 799 h 1055"/>
                <a:gd name="T24" fmla="*/ 124 w 137"/>
                <a:gd name="T25" fmla="*/ 898 h 1055"/>
                <a:gd name="T26" fmla="*/ 132 w 137"/>
                <a:gd name="T27" fmla="*/ 986 h 1055"/>
                <a:gd name="T28" fmla="*/ 136 w 137"/>
                <a:gd name="T29" fmla="*/ 1035 h 1055"/>
                <a:gd name="T30" fmla="*/ 121 w 137"/>
                <a:gd name="T31" fmla="*/ 1051 h 1055"/>
                <a:gd name="T32" fmla="*/ 108 w 137"/>
                <a:gd name="T33" fmla="*/ 1055 h 1055"/>
                <a:gd name="T34" fmla="*/ 89 w 137"/>
                <a:gd name="T35" fmla="*/ 1047 h 1055"/>
                <a:gd name="T36" fmla="*/ 80 w 137"/>
                <a:gd name="T37" fmla="*/ 1029 h 1055"/>
                <a:gd name="T38" fmla="*/ 72 w 137"/>
                <a:gd name="T39" fmla="*/ 949 h 1055"/>
                <a:gd name="T40" fmla="*/ 63 w 137"/>
                <a:gd name="T41" fmla="*/ 856 h 1055"/>
                <a:gd name="T42" fmla="*/ 55 w 137"/>
                <a:gd name="T43" fmla="*/ 752 h 1055"/>
                <a:gd name="T44" fmla="*/ 46 w 137"/>
                <a:gd name="T45" fmla="*/ 643 h 1055"/>
                <a:gd name="T46" fmla="*/ 37 w 137"/>
                <a:gd name="T47" fmla="*/ 533 h 1055"/>
                <a:gd name="T48" fmla="*/ 29 w 137"/>
                <a:gd name="T49" fmla="*/ 424 h 1055"/>
                <a:gd name="T50" fmla="*/ 21 w 137"/>
                <a:gd name="T51" fmla="*/ 322 h 1055"/>
                <a:gd name="T52" fmla="*/ 14 w 137"/>
                <a:gd name="T53" fmla="*/ 229 h 1055"/>
                <a:gd name="T54" fmla="*/ 8 w 137"/>
                <a:gd name="T55" fmla="*/ 149 h 1055"/>
                <a:gd name="T56" fmla="*/ 4 w 137"/>
                <a:gd name="T57" fmla="*/ 87 h 1055"/>
                <a:gd name="T58" fmla="*/ 1 w 137"/>
                <a:gd name="T59" fmla="*/ 46 h 1055"/>
                <a:gd name="T60" fmla="*/ 0 w 137"/>
                <a:gd name="T61" fmla="*/ 30 h 1055"/>
                <a:gd name="T62" fmla="*/ 6 w 137"/>
                <a:gd name="T63" fmla="*/ 10 h 1055"/>
                <a:gd name="T64" fmla="*/ 26 w 137"/>
                <a:gd name="T65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" h="1055">
                  <a:moveTo>
                    <a:pt x="26" y="0"/>
                  </a:moveTo>
                  <a:lnTo>
                    <a:pt x="37" y="2"/>
                  </a:lnTo>
                  <a:lnTo>
                    <a:pt x="46" y="7"/>
                  </a:lnTo>
                  <a:lnTo>
                    <a:pt x="53" y="16"/>
                  </a:lnTo>
                  <a:lnTo>
                    <a:pt x="56" y="26"/>
                  </a:lnTo>
                  <a:lnTo>
                    <a:pt x="56" y="31"/>
                  </a:lnTo>
                  <a:lnTo>
                    <a:pt x="57" y="42"/>
                  </a:lnTo>
                  <a:lnTo>
                    <a:pt x="58" y="60"/>
                  </a:lnTo>
                  <a:lnTo>
                    <a:pt x="60" y="83"/>
                  </a:lnTo>
                  <a:lnTo>
                    <a:pt x="62" y="112"/>
                  </a:lnTo>
                  <a:lnTo>
                    <a:pt x="65" y="145"/>
                  </a:lnTo>
                  <a:lnTo>
                    <a:pt x="67" y="182"/>
                  </a:lnTo>
                  <a:lnTo>
                    <a:pt x="70" y="224"/>
                  </a:lnTo>
                  <a:lnTo>
                    <a:pt x="74" y="269"/>
                  </a:lnTo>
                  <a:lnTo>
                    <a:pt x="77" y="317"/>
                  </a:lnTo>
                  <a:lnTo>
                    <a:pt x="81" y="367"/>
                  </a:lnTo>
                  <a:lnTo>
                    <a:pt x="85" y="419"/>
                  </a:lnTo>
                  <a:lnTo>
                    <a:pt x="89" y="474"/>
                  </a:lnTo>
                  <a:lnTo>
                    <a:pt x="93" y="528"/>
                  </a:lnTo>
                  <a:lnTo>
                    <a:pt x="98" y="584"/>
                  </a:lnTo>
                  <a:lnTo>
                    <a:pt x="102" y="638"/>
                  </a:lnTo>
                  <a:lnTo>
                    <a:pt x="107" y="693"/>
                  </a:lnTo>
                  <a:lnTo>
                    <a:pt x="111" y="747"/>
                  </a:lnTo>
                  <a:lnTo>
                    <a:pt x="115" y="799"/>
                  </a:lnTo>
                  <a:lnTo>
                    <a:pt x="120" y="850"/>
                  </a:lnTo>
                  <a:lnTo>
                    <a:pt x="124" y="898"/>
                  </a:lnTo>
                  <a:lnTo>
                    <a:pt x="128" y="943"/>
                  </a:lnTo>
                  <a:lnTo>
                    <a:pt x="132" y="986"/>
                  </a:lnTo>
                  <a:lnTo>
                    <a:pt x="137" y="1023"/>
                  </a:lnTo>
                  <a:lnTo>
                    <a:pt x="136" y="1035"/>
                  </a:lnTo>
                  <a:lnTo>
                    <a:pt x="130" y="1044"/>
                  </a:lnTo>
                  <a:lnTo>
                    <a:pt x="121" y="1051"/>
                  </a:lnTo>
                  <a:lnTo>
                    <a:pt x="111" y="1055"/>
                  </a:lnTo>
                  <a:lnTo>
                    <a:pt x="108" y="1055"/>
                  </a:lnTo>
                  <a:lnTo>
                    <a:pt x="98" y="1053"/>
                  </a:lnTo>
                  <a:lnTo>
                    <a:pt x="89" y="1047"/>
                  </a:lnTo>
                  <a:lnTo>
                    <a:pt x="83" y="1039"/>
                  </a:lnTo>
                  <a:lnTo>
                    <a:pt x="80" y="1029"/>
                  </a:lnTo>
                  <a:lnTo>
                    <a:pt x="76" y="991"/>
                  </a:lnTo>
                  <a:lnTo>
                    <a:pt x="72" y="949"/>
                  </a:lnTo>
                  <a:lnTo>
                    <a:pt x="68" y="904"/>
                  </a:lnTo>
                  <a:lnTo>
                    <a:pt x="63" y="856"/>
                  </a:lnTo>
                  <a:lnTo>
                    <a:pt x="59" y="804"/>
                  </a:lnTo>
                  <a:lnTo>
                    <a:pt x="55" y="752"/>
                  </a:lnTo>
                  <a:lnTo>
                    <a:pt x="50" y="698"/>
                  </a:lnTo>
                  <a:lnTo>
                    <a:pt x="46" y="643"/>
                  </a:lnTo>
                  <a:lnTo>
                    <a:pt x="41" y="588"/>
                  </a:lnTo>
                  <a:lnTo>
                    <a:pt x="37" y="533"/>
                  </a:lnTo>
                  <a:lnTo>
                    <a:pt x="33" y="478"/>
                  </a:lnTo>
                  <a:lnTo>
                    <a:pt x="29" y="424"/>
                  </a:lnTo>
                  <a:lnTo>
                    <a:pt x="25" y="372"/>
                  </a:lnTo>
                  <a:lnTo>
                    <a:pt x="21" y="322"/>
                  </a:lnTo>
                  <a:lnTo>
                    <a:pt x="17" y="273"/>
                  </a:lnTo>
                  <a:lnTo>
                    <a:pt x="14" y="229"/>
                  </a:lnTo>
                  <a:lnTo>
                    <a:pt x="11" y="187"/>
                  </a:lnTo>
                  <a:lnTo>
                    <a:pt x="8" y="149"/>
                  </a:lnTo>
                  <a:lnTo>
                    <a:pt x="6" y="116"/>
                  </a:lnTo>
                  <a:lnTo>
                    <a:pt x="4" y="87"/>
                  </a:lnTo>
                  <a:lnTo>
                    <a:pt x="2" y="64"/>
                  </a:lnTo>
                  <a:lnTo>
                    <a:pt x="1" y="46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1" y="19"/>
                  </a:lnTo>
                  <a:lnTo>
                    <a:pt x="6" y="10"/>
                  </a:lnTo>
                  <a:lnTo>
                    <a:pt x="15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620507" y="2721040"/>
            <a:ext cx="522288" cy="490537"/>
            <a:chOff x="1654175" y="2720975"/>
            <a:chExt cx="522288" cy="490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" name="Freeform 131"/>
            <p:cNvSpPr>
              <a:spLocks noEditPoints="1"/>
            </p:cNvSpPr>
            <p:nvPr/>
          </p:nvSpPr>
          <p:spPr bwMode="auto">
            <a:xfrm>
              <a:off x="1679575" y="2913063"/>
              <a:ext cx="50800" cy="74612"/>
            </a:xfrm>
            <a:custGeom>
              <a:avLst/>
              <a:gdLst>
                <a:gd name="T0" fmla="*/ 153 w 345"/>
                <a:gd name="T1" fmla="*/ 60 h 476"/>
                <a:gd name="T2" fmla="*/ 118 w 345"/>
                <a:gd name="T3" fmla="*/ 82 h 476"/>
                <a:gd name="T4" fmla="*/ 90 w 345"/>
                <a:gd name="T5" fmla="*/ 122 h 476"/>
                <a:gd name="T6" fmla="*/ 71 w 345"/>
                <a:gd name="T7" fmla="*/ 176 h 476"/>
                <a:gd name="T8" fmla="*/ 63 w 345"/>
                <a:gd name="T9" fmla="*/ 238 h 476"/>
                <a:gd name="T10" fmla="*/ 71 w 345"/>
                <a:gd name="T11" fmla="*/ 300 h 476"/>
                <a:gd name="T12" fmla="*/ 90 w 345"/>
                <a:gd name="T13" fmla="*/ 354 h 476"/>
                <a:gd name="T14" fmla="*/ 118 w 345"/>
                <a:gd name="T15" fmla="*/ 394 h 476"/>
                <a:gd name="T16" fmla="*/ 153 w 345"/>
                <a:gd name="T17" fmla="*/ 416 h 476"/>
                <a:gd name="T18" fmla="*/ 192 w 345"/>
                <a:gd name="T19" fmla="*/ 416 h 476"/>
                <a:gd name="T20" fmla="*/ 227 w 345"/>
                <a:gd name="T21" fmla="*/ 394 h 476"/>
                <a:gd name="T22" fmla="*/ 256 w 345"/>
                <a:gd name="T23" fmla="*/ 354 h 476"/>
                <a:gd name="T24" fmla="*/ 275 w 345"/>
                <a:gd name="T25" fmla="*/ 300 h 476"/>
                <a:gd name="T26" fmla="*/ 282 w 345"/>
                <a:gd name="T27" fmla="*/ 238 h 476"/>
                <a:gd name="T28" fmla="*/ 275 w 345"/>
                <a:gd name="T29" fmla="*/ 176 h 476"/>
                <a:gd name="T30" fmla="*/ 256 w 345"/>
                <a:gd name="T31" fmla="*/ 122 h 476"/>
                <a:gd name="T32" fmla="*/ 227 w 345"/>
                <a:gd name="T33" fmla="*/ 82 h 476"/>
                <a:gd name="T34" fmla="*/ 192 w 345"/>
                <a:gd name="T35" fmla="*/ 60 h 476"/>
                <a:gd name="T36" fmla="*/ 173 w 345"/>
                <a:gd name="T37" fmla="*/ 0 h 476"/>
                <a:gd name="T38" fmla="*/ 228 w 345"/>
                <a:gd name="T39" fmla="*/ 12 h 476"/>
                <a:gd name="T40" fmla="*/ 275 w 345"/>
                <a:gd name="T41" fmla="*/ 45 h 476"/>
                <a:gd name="T42" fmla="*/ 312 w 345"/>
                <a:gd name="T43" fmla="*/ 96 h 476"/>
                <a:gd name="T44" fmla="*/ 336 w 345"/>
                <a:gd name="T45" fmla="*/ 162 h 476"/>
                <a:gd name="T46" fmla="*/ 345 w 345"/>
                <a:gd name="T47" fmla="*/ 238 h 476"/>
                <a:gd name="T48" fmla="*/ 336 w 345"/>
                <a:gd name="T49" fmla="*/ 314 h 476"/>
                <a:gd name="T50" fmla="*/ 312 w 345"/>
                <a:gd name="T51" fmla="*/ 379 h 476"/>
                <a:gd name="T52" fmla="*/ 275 w 345"/>
                <a:gd name="T53" fmla="*/ 431 h 476"/>
                <a:gd name="T54" fmla="*/ 228 w 345"/>
                <a:gd name="T55" fmla="*/ 464 h 476"/>
                <a:gd name="T56" fmla="*/ 173 w 345"/>
                <a:gd name="T57" fmla="*/ 476 h 476"/>
                <a:gd name="T58" fmla="*/ 118 w 345"/>
                <a:gd name="T59" fmla="*/ 464 h 476"/>
                <a:gd name="T60" fmla="*/ 71 w 345"/>
                <a:gd name="T61" fmla="*/ 431 h 476"/>
                <a:gd name="T62" fmla="*/ 33 w 345"/>
                <a:gd name="T63" fmla="*/ 379 h 476"/>
                <a:gd name="T64" fmla="*/ 9 w 345"/>
                <a:gd name="T65" fmla="*/ 314 h 476"/>
                <a:gd name="T66" fmla="*/ 0 w 345"/>
                <a:gd name="T67" fmla="*/ 238 h 476"/>
                <a:gd name="T68" fmla="*/ 9 w 345"/>
                <a:gd name="T69" fmla="*/ 162 h 476"/>
                <a:gd name="T70" fmla="*/ 33 w 345"/>
                <a:gd name="T71" fmla="*/ 96 h 476"/>
                <a:gd name="T72" fmla="*/ 71 w 345"/>
                <a:gd name="T73" fmla="*/ 45 h 476"/>
                <a:gd name="T74" fmla="*/ 118 w 345"/>
                <a:gd name="T75" fmla="*/ 12 h 476"/>
                <a:gd name="T76" fmla="*/ 173 w 345"/>
                <a:gd name="T77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5" h="476">
                  <a:moveTo>
                    <a:pt x="173" y="57"/>
                  </a:moveTo>
                  <a:lnTo>
                    <a:pt x="153" y="60"/>
                  </a:lnTo>
                  <a:lnTo>
                    <a:pt x="135" y="69"/>
                  </a:lnTo>
                  <a:lnTo>
                    <a:pt x="118" y="82"/>
                  </a:lnTo>
                  <a:lnTo>
                    <a:pt x="103" y="100"/>
                  </a:lnTo>
                  <a:lnTo>
                    <a:pt x="90" y="122"/>
                  </a:lnTo>
                  <a:lnTo>
                    <a:pt x="79" y="147"/>
                  </a:lnTo>
                  <a:lnTo>
                    <a:pt x="71" y="176"/>
                  </a:lnTo>
                  <a:lnTo>
                    <a:pt x="65" y="206"/>
                  </a:lnTo>
                  <a:lnTo>
                    <a:pt x="63" y="238"/>
                  </a:lnTo>
                  <a:lnTo>
                    <a:pt x="65" y="270"/>
                  </a:lnTo>
                  <a:lnTo>
                    <a:pt x="71" y="300"/>
                  </a:lnTo>
                  <a:lnTo>
                    <a:pt x="79" y="328"/>
                  </a:lnTo>
                  <a:lnTo>
                    <a:pt x="90" y="354"/>
                  </a:lnTo>
                  <a:lnTo>
                    <a:pt x="103" y="376"/>
                  </a:lnTo>
                  <a:lnTo>
                    <a:pt x="118" y="394"/>
                  </a:lnTo>
                  <a:lnTo>
                    <a:pt x="135" y="407"/>
                  </a:lnTo>
                  <a:lnTo>
                    <a:pt x="153" y="416"/>
                  </a:lnTo>
                  <a:lnTo>
                    <a:pt x="173" y="419"/>
                  </a:lnTo>
                  <a:lnTo>
                    <a:pt x="192" y="416"/>
                  </a:lnTo>
                  <a:lnTo>
                    <a:pt x="211" y="407"/>
                  </a:lnTo>
                  <a:lnTo>
                    <a:pt x="227" y="394"/>
                  </a:lnTo>
                  <a:lnTo>
                    <a:pt x="242" y="376"/>
                  </a:lnTo>
                  <a:lnTo>
                    <a:pt x="256" y="354"/>
                  </a:lnTo>
                  <a:lnTo>
                    <a:pt x="267" y="328"/>
                  </a:lnTo>
                  <a:lnTo>
                    <a:pt x="275" y="300"/>
                  </a:lnTo>
                  <a:lnTo>
                    <a:pt x="280" y="270"/>
                  </a:lnTo>
                  <a:lnTo>
                    <a:pt x="282" y="238"/>
                  </a:lnTo>
                  <a:lnTo>
                    <a:pt x="280" y="206"/>
                  </a:lnTo>
                  <a:lnTo>
                    <a:pt x="275" y="176"/>
                  </a:lnTo>
                  <a:lnTo>
                    <a:pt x="267" y="147"/>
                  </a:lnTo>
                  <a:lnTo>
                    <a:pt x="256" y="122"/>
                  </a:lnTo>
                  <a:lnTo>
                    <a:pt x="242" y="100"/>
                  </a:lnTo>
                  <a:lnTo>
                    <a:pt x="227" y="82"/>
                  </a:lnTo>
                  <a:lnTo>
                    <a:pt x="211" y="69"/>
                  </a:lnTo>
                  <a:lnTo>
                    <a:pt x="192" y="60"/>
                  </a:lnTo>
                  <a:lnTo>
                    <a:pt x="173" y="57"/>
                  </a:lnTo>
                  <a:close/>
                  <a:moveTo>
                    <a:pt x="173" y="0"/>
                  </a:moveTo>
                  <a:lnTo>
                    <a:pt x="201" y="3"/>
                  </a:lnTo>
                  <a:lnTo>
                    <a:pt x="228" y="12"/>
                  </a:lnTo>
                  <a:lnTo>
                    <a:pt x="252" y="26"/>
                  </a:lnTo>
                  <a:lnTo>
                    <a:pt x="275" y="45"/>
                  </a:lnTo>
                  <a:lnTo>
                    <a:pt x="295" y="69"/>
                  </a:lnTo>
                  <a:lnTo>
                    <a:pt x="312" y="96"/>
                  </a:lnTo>
                  <a:lnTo>
                    <a:pt x="326" y="128"/>
                  </a:lnTo>
                  <a:lnTo>
                    <a:pt x="336" y="162"/>
                  </a:lnTo>
                  <a:lnTo>
                    <a:pt x="343" y="199"/>
                  </a:lnTo>
                  <a:lnTo>
                    <a:pt x="345" y="238"/>
                  </a:lnTo>
                  <a:lnTo>
                    <a:pt x="343" y="277"/>
                  </a:lnTo>
                  <a:lnTo>
                    <a:pt x="336" y="314"/>
                  </a:lnTo>
                  <a:lnTo>
                    <a:pt x="326" y="348"/>
                  </a:lnTo>
                  <a:lnTo>
                    <a:pt x="312" y="379"/>
                  </a:lnTo>
                  <a:lnTo>
                    <a:pt x="295" y="407"/>
                  </a:lnTo>
                  <a:lnTo>
                    <a:pt x="275" y="431"/>
                  </a:lnTo>
                  <a:lnTo>
                    <a:pt x="252" y="450"/>
                  </a:lnTo>
                  <a:lnTo>
                    <a:pt x="228" y="464"/>
                  </a:lnTo>
                  <a:lnTo>
                    <a:pt x="201" y="473"/>
                  </a:lnTo>
                  <a:lnTo>
                    <a:pt x="173" y="476"/>
                  </a:lnTo>
                  <a:lnTo>
                    <a:pt x="145" y="473"/>
                  </a:lnTo>
                  <a:lnTo>
                    <a:pt x="118" y="464"/>
                  </a:lnTo>
                  <a:lnTo>
                    <a:pt x="93" y="450"/>
                  </a:lnTo>
                  <a:lnTo>
                    <a:pt x="71" y="431"/>
                  </a:lnTo>
                  <a:lnTo>
                    <a:pt x="50" y="407"/>
                  </a:lnTo>
                  <a:lnTo>
                    <a:pt x="33" y="379"/>
                  </a:lnTo>
                  <a:lnTo>
                    <a:pt x="19" y="348"/>
                  </a:lnTo>
                  <a:lnTo>
                    <a:pt x="9" y="314"/>
                  </a:lnTo>
                  <a:lnTo>
                    <a:pt x="3" y="277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9" y="162"/>
                  </a:lnTo>
                  <a:lnTo>
                    <a:pt x="19" y="128"/>
                  </a:lnTo>
                  <a:lnTo>
                    <a:pt x="33" y="96"/>
                  </a:lnTo>
                  <a:lnTo>
                    <a:pt x="50" y="69"/>
                  </a:lnTo>
                  <a:lnTo>
                    <a:pt x="71" y="45"/>
                  </a:lnTo>
                  <a:lnTo>
                    <a:pt x="93" y="26"/>
                  </a:lnTo>
                  <a:lnTo>
                    <a:pt x="118" y="12"/>
                  </a:lnTo>
                  <a:lnTo>
                    <a:pt x="145" y="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32"/>
            <p:cNvSpPr>
              <a:spLocks/>
            </p:cNvSpPr>
            <p:nvPr/>
          </p:nvSpPr>
          <p:spPr bwMode="auto">
            <a:xfrm>
              <a:off x="1889125" y="2790825"/>
              <a:ext cx="163513" cy="163512"/>
            </a:xfrm>
            <a:custGeom>
              <a:avLst/>
              <a:gdLst>
                <a:gd name="T0" fmla="*/ 31 w 1131"/>
                <a:gd name="T1" fmla="*/ 0 h 1030"/>
                <a:gd name="T2" fmla="*/ 117 w 1131"/>
                <a:gd name="T3" fmla="*/ 3 h 1030"/>
                <a:gd name="T4" fmla="*/ 201 w 1131"/>
                <a:gd name="T5" fmla="*/ 12 h 1030"/>
                <a:gd name="T6" fmla="*/ 283 w 1131"/>
                <a:gd name="T7" fmla="*/ 26 h 1030"/>
                <a:gd name="T8" fmla="*/ 363 w 1131"/>
                <a:gd name="T9" fmla="*/ 46 h 1030"/>
                <a:gd name="T10" fmla="*/ 440 w 1131"/>
                <a:gd name="T11" fmla="*/ 72 h 1030"/>
                <a:gd name="T12" fmla="*/ 515 w 1131"/>
                <a:gd name="T13" fmla="*/ 102 h 1030"/>
                <a:gd name="T14" fmla="*/ 586 w 1131"/>
                <a:gd name="T15" fmla="*/ 137 h 1030"/>
                <a:gd name="T16" fmla="*/ 655 w 1131"/>
                <a:gd name="T17" fmla="*/ 176 h 1030"/>
                <a:gd name="T18" fmla="*/ 718 w 1131"/>
                <a:gd name="T19" fmla="*/ 220 h 1030"/>
                <a:gd name="T20" fmla="*/ 780 w 1131"/>
                <a:gd name="T21" fmla="*/ 268 h 1030"/>
                <a:gd name="T22" fmla="*/ 836 w 1131"/>
                <a:gd name="T23" fmla="*/ 320 h 1030"/>
                <a:gd name="T24" fmla="*/ 889 w 1131"/>
                <a:gd name="T25" fmla="*/ 375 h 1030"/>
                <a:gd name="T26" fmla="*/ 937 w 1131"/>
                <a:gd name="T27" fmla="*/ 434 h 1030"/>
                <a:gd name="T28" fmla="*/ 981 w 1131"/>
                <a:gd name="T29" fmla="*/ 496 h 1030"/>
                <a:gd name="T30" fmla="*/ 1019 w 1131"/>
                <a:gd name="T31" fmla="*/ 561 h 1030"/>
                <a:gd name="T32" fmla="*/ 1053 w 1131"/>
                <a:gd name="T33" fmla="*/ 628 h 1030"/>
                <a:gd name="T34" fmla="*/ 1080 w 1131"/>
                <a:gd name="T35" fmla="*/ 698 h 1030"/>
                <a:gd name="T36" fmla="*/ 1102 w 1131"/>
                <a:gd name="T37" fmla="*/ 772 h 1030"/>
                <a:gd name="T38" fmla="*/ 1118 w 1131"/>
                <a:gd name="T39" fmla="*/ 846 h 1030"/>
                <a:gd name="T40" fmla="*/ 1128 w 1131"/>
                <a:gd name="T41" fmla="*/ 923 h 1030"/>
                <a:gd name="T42" fmla="*/ 1131 w 1131"/>
                <a:gd name="T43" fmla="*/ 1001 h 1030"/>
                <a:gd name="T44" fmla="*/ 1129 w 1131"/>
                <a:gd name="T45" fmla="*/ 1012 h 1030"/>
                <a:gd name="T46" fmla="*/ 1122 w 1131"/>
                <a:gd name="T47" fmla="*/ 1021 h 1030"/>
                <a:gd name="T48" fmla="*/ 1112 w 1131"/>
                <a:gd name="T49" fmla="*/ 1027 h 1030"/>
                <a:gd name="T50" fmla="*/ 1100 w 1131"/>
                <a:gd name="T51" fmla="*/ 1030 h 1030"/>
                <a:gd name="T52" fmla="*/ 1087 w 1131"/>
                <a:gd name="T53" fmla="*/ 1027 h 1030"/>
                <a:gd name="T54" fmla="*/ 1077 w 1131"/>
                <a:gd name="T55" fmla="*/ 1021 h 1030"/>
                <a:gd name="T56" fmla="*/ 1070 w 1131"/>
                <a:gd name="T57" fmla="*/ 1012 h 1030"/>
                <a:gd name="T58" fmla="*/ 1068 w 1131"/>
                <a:gd name="T59" fmla="*/ 1001 h 1030"/>
                <a:gd name="T60" fmla="*/ 1065 w 1131"/>
                <a:gd name="T61" fmla="*/ 924 h 1030"/>
                <a:gd name="T62" fmla="*/ 1055 w 1131"/>
                <a:gd name="T63" fmla="*/ 848 h 1030"/>
                <a:gd name="T64" fmla="*/ 1039 w 1131"/>
                <a:gd name="T65" fmla="*/ 775 h 1030"/>
                <a:gd name="T66" fmla="*/ 1015 w 1131"/>
                <a:gd name="T67" fmla="*/ 702 h 1030"/>
                <a:gd name="T68" fmla="*/ 987 w 1131"/>
                <a:gd name="T69" fmla="*/ 633 h 1030"/>
                <a:gd name="T70" fmla="*/ 953 w 1131"/>
                <a:gd name="T71" fmla="*/ 567 h 1030"/>
                <a:gd name="T72" fmla="*/ 913 w 1131"/>
                <a:gd name="T73" fmla="*/ 504 h 1030"/>
                <a:gd name="T74" fmla="*/ 868 w 1131"/>
                <a:gd name="T75" fmla="*/ 444 h 1030"/>
                <a:gd name="T76" fmla="*/ 819 w 1131"/>
                <a:gd name="T77" fmla="*/ 387 h 1030"/>
                <a:gd name="T78" fmla="*/ 765 w 1131"/>
                <a:gd name="T79" fmla="*/ 334 h 1030"/>
                <a:gd name="T80" fmla="*/ 705 w 1131"/>
                <a:gd name="T81" fmla="*/ 284 h 1030"/>
                <a:gd name="T82" fmla="*/ 644 w 1131"/>
                <a:gd name="T83" fmla="*/ 239 h 1030"/>
                <a:gd name="T84" fmla="*/ 578 w 1131"/>
                <a:gd name="T85" fmla="*/ 199 h 1030"/>
                <a:gd name="T86" fmla="*/ 507 w 1131"/>
                <a:gd name="T87" fmla="*/ 163 h 1030"/>
                <a:gd name="T88" fmla="*/ 435 w 1131"/>
                <a:gd name="T89" fmla="*/ 131 h 1030"/>
                <a:gd name="T90" fmla="*/ 359 w 1131"/>
                <a:gd name="T91" fmla="*/ 105 h 1030"/>
                <a:gd name="T92" fmla="*/ 281 w 1131"/>
                <a:gd name="T93" fmla="*/ 85 h 1030"/>
                <a:gd name="T94" fmla="*/ 199 w 1131"/>
                <a:gd name="T95" fmla="*/ 70 h 1030"/>
                <a:gd name="T96" fmla="*/ 117 w 1131"/>
                <a:gd name="T97" fmla="*/ 60 h 1030"/>
                <a:gd name="T98" fmla="*/ 31 w 1131"/>
                <a:gd name="T99" fmla="*/ 57 h 1030"/>
                <a:gd name="T100" fmla="*/ 19 w 1131"/>
                <a:gd name="T101" fmla="*/ 55 h 1030"/>
                <a:gd name="T102" fmla="*/ 9 w 1131"/>
                <a:gd name="T103" fmla="*/ 49 h 1030"/>
                <a:gd name="T104" fmla="*/ 2 w 1131"/>
                <a:gd name="T105" fmla="*/ 40 h 1030"/>
                <a:gd name="T106" fmla="*/ 0 w 1131"/>
                <a:gd name="T107" fmla="*/ 29 h 1030"/>
                <a:gd name="T108" fmla="*/ 2 w 1131"/>
                <a:gd name="T109" fmla="*/ 17 h 1030"/>
                <a:gd name="T110" fmla="*/ 9 w 1131"/>
                <a:gd name="T111" fmla="*/ 8 h 1030"/>
                <a:gd name="T112" fmla="*/ 19 w 1131"/>
                <a:gd name="T113" fmla="*/ 2 h 1030"/>
                <a:gd name="T114" fmla="*/ 31 w 1131"/>
                <a:gd name="T115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31" h="1030">
                  <a:moveTo>
                    <a:pt x="31" y="0"/>
                  </a:moveTo>
                  <a:lnTo>
                    <a:pt x="117" y="3"/>
                  </a:lnTo>
                  <a:lnTo>
                    <a:pt x="201" y="12"/>
                  </a:lnTo>
                  <a:lnTo>
                    <a:pt x="283" y="26"/>
                  </a:lnTo>
                  <a:lnTo>
                    <a:pt x="363" y="46"/>
                  </a:lnTo>
                  <a:lnTo>
                    <a:pt x="440" y="72"/>
                  </a:lnTo>
                  <a:lnTo>
                    <a:pt x="515" y="102"/>
                  </a:lnTo>
                  <a:lnTo>
                    <a:pt x="586" y="137"/>
                  </a:lnTo>
                  <a:lnTo>
                    <a:pt x="655" y="176"/>
                  </a:lnTo>
                  <a:lnTo>
                    <a:pt x="718" y="220"/>
                  </a:lnTo>
                  <a:lnTo>
                    <a:pt x="780" y="268"/>
                  </a:lnTo>
                  <a:lnTo>
                    <a:pt x="836" y="320"/>
                  </a:lnTo>
                  <a:lnTo>
                    <a:pt x="889" y="375"/>
                  </a:lnTo>
                  <a:lnTo>
                    <a:pt x="937" y="434"/>
                  </a:lnTo>
                  <a:lnTo>
                    <a:pt x="981" y="496"/>
                  </a:lnTo>
                  <a:lnTo>
                    <a:pt x="1019" y="561"/>
                  </a:lnTo>
                  <a:lnTo>
                    <a:pt x="1053" y="628"/>
                  </a:lnTo>
                  <a:lnTo>
                    <a:pt x="1080" y="698"/>
                  </a:lnTo>
                  <a:lnTo>
                    <a:pt x="1102" y="772"/>
                  </a:lnTo>
                  <a:lnTo>
                    <a:pt x="1118" y="846"/>
                  </a:lnTo>
                  <a:lnTo>
                    <a:pt x="1128" y="923"/>
                  </a:lnTo>
                  <a:lnTo>
                    <a:pt x="1131" y="1001"/>
                  </a:lnTo>
                  <a:lnTo>
                    <a:pt x="1129" y="1012"/>
                  </a:lnTo>
                  <a:lnTo>
                    <a:pt x="1122" y="1021"/>
                  </a:lnTo>
                  <a:lnTo>
                    <a:pt x="1112" y="1027"/>
                  </a:lnTo>
                  <a:lnTo>
                    <a:pt x="1100" y="1030"/>
                  </a:lnTo>
                  <a:lnTo>
                    <a:pt x="1087" y="1027"/>
                  </a:lnTo>
                  <a:lnTo>
                    <a:pt x="1077" y="1021"/>
                  </a:lnTo>
                  <a:lnTo>
                    <a:pt x="1070" y="1012"/>
                  </a:lnTo>
                  <a:lnTo>
                    <a:pt x="1068" y="1001"/>
                  </a:lnTo>
                  <a:lnTo>
                    <a:pt x="1065" y="924"/>
                  </a:lnTo>
                  <a:lnTo>
                    <a:pt x="1055" y="848"/>
                  </a:lnTo>
                  <a:lnTo>
                    <a:pt x="1039" y="775"/>
                  </a:lnTo>
                  <a:lnTo>
                    <a:pt x="1015" y="702"/>
                  </a:lnTo>
                  <a:lnTo>
                    <a:pt x="987" y="633"/>
                  </a:lnTo>
                  <a:lnTo>
                    <a:pt x="953" y="567"/>
                  </a:lnTo>
                  <a:lnTo>
                    <a:pt x="913" y="504"/>
                  </a:lnTo>
                  <a:lnTo>
                    <a:pt x="868" y="444"/>
                  </a:lnTo>
                  <a:lnTo>
                    <a:pt x="819" y="387"/>
                  </a:lnTo>
                  <a:lnTo>
                    <a:pt x="765" y="334"/>
                  </a:lnTo>
                  <a:lnTo>
                    <a:pt x="705" y="284"/>
                  </a:lnTo>
                  <a:lnTo>
                    <a:pt x="644" y="239"/>
                  </a:lnTo>
                  <a:lnTo>
                    <a:pt x="578" y="199"/>
                  </a:lnTo>
                  <a:lnTo>
                    <a:pt x="507" y="163"/>
                  </a:lnTo>
                  <a:lnTo>
                    <a:pt x="435" y="131"/>
                  </a:lnTo>
                  <a:lnTo>
                    <a:pt x="359" y="105"/>
                  </a:lnTo>
                  <a:lnTo>
                    <a:pt x="281" y="85"/>
                  </a:lnTo>
                  <a:lnTo>
                    <a:pt x="199" y="70"/>
                  </a:lnTo>
                  <a:lnTo>
                    <a:pt x="117" y="60"/>
                  </a:lnTo>
                  <a:lnTo>
                    <a:pt x="31" y="57"/>
                  </a:lnTo>
                  <a:lnTo>
                    <a:pt x="19" y="55"/>
                  </a:lnTo>
                  <a:lnTo>
                    <a:pt x="9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33"/>
            <p:cNvSpPr>
              <a:spLocks noEditPoints="1"/>
            </p:cNvSpPr>
            <p:nvPr/>
          </p:nvSpPr>
          <p:spPr bwMode="auto">
            <a:xfrm>
              <a:off x="1654175" y="2720975"/>
              <a:ext cx="522288" cy="490537"/>
            </a:xfrm>
            <a:custGeom>
              <a:avLst/>
              <a:gdLst>
                <a:gd name="T0" fmla="*/ 1208 w 3622"/>
                <a:gd name="T1" fmla="*/ 2772 h 3097"/>
                <a:gd name="T2" fmla="*/ 2109 w 3622"/>
                <a:gd name="T3" fmla="*/ 2778 h 3097"/>
                <a:gd name="T4" fmla="*/ 2411 w 3622"/>
                <a:gd name="T5" fmla="*/ 2542 h 3097"/>
                <a:gd name="T6" fmla="*/ 1660 w 3622"/>
                <a:gd name="T7" fmla="*/ 2733 h 3097"/>
                <a:gd name="T8" fmla="*/ 849 w 3622"/>
                <a:gd name="T9" fmla="*/ 2499 h 3097"/>
                <a:gd name="T10" fmla="*/ 290 w 3622"/>
                <a:gd name="T11" fmla="*/ 1085 h 3097"/>
                <a:gd name="T12" fmla="*/ 154 w 3622"/>
                <a:gd name="T13" fmla="*/ 1497 h 3097"/>
                <a:gd name="T14" fmla="*/ 352 w 3622"/>
                <a:gd name="T15" fmla="*/ 1852 h 3097"/>
                <a:gd name="T16" fmla="*/ 644 w 3622"/>
                <a:gd name="T17" fmla="*/ 1674 h 3097"/>
                <a:gd name="T18" fmla="*/ 644 w 3622"/>
                <a:gd name="T19" fmla="*/ 1224 h 3097"/>
                <a:gd name="T20" fmla="*/ 559 w 3622"/>
                <a:gd name="T21" fmla="*/ 616 h 3097"/>
                <a:gd name="T22" fmla="*/ 101 w 3622"/>
                <a:gd name="T23" fmla="*/ 1194 h 3097"/>
                <a:gd name="T24" fmla="*/ 174 w 3622"/>
                <a:gd name="T25" fmla="*/ 1891 h 3097"/>
                <a:gd name="T26" fmla="*/ 611 w 3622"/>
                <a:gd name="T27" fmla="*/ 2306 h 3097"/>
                <a:gd name="T28" fmla="*/ 209 w 3622"/>
                <a:gd name="T29" fmla="*/ 1816 h 3097"/>
                <a:gd name="T30" fmla="*/ 97 w 3622"/>
                <a:gd name="T31" fmla="*/ 1345 h 3097"/>
                <a:gd name="T32" fmla="*/ 344 w 3622"/>
                <a:gd name="T33" fmla="*/ 986 h 3097"/>
                <a:gd name="T34" fmla="*/ 1395 w 3622"/>
                <a:gd name="T35" fmla="*/ 247 h 3097"/>
                <a:gd name="T36" fmla="*/ 652 w 3622"/>
                <a:gd name="T37" fmla="*/ 637 h 3097"/>
                <a:gd name="T38" fmla="*/ 556 w 3622"/>
                <a:gd name="T39" fmla="*/ 1016 h 3097"/>
                <a:gd name="T40" fmla="*/ 857 w 3622"/>
                <a:gd name="T41" fmla="*/ 1121 h 3097"/>
                <a:gd name="T42" fmla="*/ 1481 w 3622"/>
                <a:gd name="T43" fmla="*/ 1423 h 3097"/>
                <a:gd name="T44" fmla="*/ 735 w 3622"/>
                <a:gd name="T45" fmla="*/ 1588 h 3097"/>
                <a:gd name="T46" fmla="*/ 1240 w 3622"/>
                <a:gd name="T47" fmla="*/ 1816 h 3097"/>
                <a:gd name="T48" fmla="*/ 419 w 3622"/>
                <a:gd name="T49" fmla="*/ 1922 h 3097"/>
                <a:gd name="T50" fmla="*/ 914 w 3622"/>
                <a:gd name="T51" fmla="*/ 2468 h 3097"/>
                <a:gd name="T52" fmla="*/ 1757 w 3622"/>
                <a:gd name="T53" fmla="*/ 2671 h 3097"/>
                <a:gd name="T54" fmla="*/ 2580 w 3622"/>
                <a:gd name="T55" fmla="*/ 2344 h 3097"/>
                <a:gd name="T56" fmla="*/ 2994 w 3622"/>
                <a:gd name="T57" fmla="*/ 1622 h 3097"/>
                <a:gd name="T58" fmla="*/ 2807 w 3622"/>
                <a:gd name="T59" fmla="*/ 807 h 3097"/>
                <a:gd name="T60" fmla="*/ 2121 w 3622"/>
                <a:gd name="T61" fmla="*/ 296 h 3097"/>
                <a:gd name="T62" fmla="*/ 1280 w 3622"/>
                <a:gd name="T63" fmla="*/ 100 h 3097"/>
                <a:gd name="T64" fmla="*/ 518 w 3622"/>
                <a:gd name="T65" fmla="*/ 550 h 3097"/>
                <a:gd name="T66" fmla="*/ 1073 w 3622"/>
                <a:gd name="T67" fmla="*/ 281 h 3097"/>
                <a:gd name="T68" fmla="*/ 1944 w 3622"/>
                <a:gd name="T69" fmla="*/ 191 h 3097"/>
                <a:gd name="T70" fmla="*/ 2718 w 3622"/>
                <a:gd name="T71" fmla="*/ 602 h 3097"/>
                <a:gd name="T72" fmla="*/ 3067 w 3622"/>
                <a:gd name="T73" fmla="*/ 1361 h 3097"/>
                <a:gd name="T74" fmla="*/ 3040 w 3622"/>
                <a:gd name="T75" fmla="*/ 1963 h 3097"/>
                <a:gd name="T76" fmla="*/ 3152 w 3622"/>
                <a:gd name="T77" fmla="*/ 1169 h 3097"/>
                <a:gd name="T78" fmla="*/ 2663 w 3622"/>
                <a:gd name="T79" fmla="*/ 405 h 3097"/>
                <a:gd name="T80" fmla="*/ 1759 w 3622"/>
                <a:gd name="T81" fmla="*/ 61 h 3097"/>
                <a:gd name="T82" fmla="*/ 2394 w 3622"/>
                <a:gd name="T83" fmla="*/ 165 h 3097"/>
                <a:gd name="T84" fmla="*/ 3065 w 3622"/>
                <a:gd name="T85" fmla="*/ 776 h 3097"/>
                <a:gd name="T86" fmla="*/ 3236 w 3622"/>
                <a:gd name="T87" fmla="*/ 1605 h 3097"/>
                <a:gd name="T88" fmla="*/ 3225 w 3622"/>
                <a:gd name="T89" fmla="*/ 2234 h 3097"/>
                <a:gd name="T90" fmla="*/ 3622 w 3622"/>
                <a:gd name="T91" fmla="*/ 2566 h 3097"/>
                <a:gd name="T92" fmla="*/ 3362 w 3622"/>
                <a:gd name="T93" fmla="*/ 2447 h 3097"/>
                <a:gd name="T94" fmla="*/ 2988 w 3622"/>
                <a:gd name="T95" fmla="*/ 2004 h 3097"/>
                <a:gd name="T96" fmla="*/ 3092 w 3622"/>
                <a:gd name="T97" fmla="*/ 2383 h 3097"/>
                <a:gd name="T98" fmla="*/ 3489 w 3622"/>
                <a:gd name="T99" fmla="*/ 2977 h 3097"/>
                <a:gd name="T100" fmla="*/ 2528 w 3622"/>
                <a:gd name="T101" fmla="*/ 2460 h 3097"/>
                <a:gd name="T102" fmla="*/ 2831 w 3622"/>
                <a:gd name="T103" fmla="*/ 2706 h 3097"/>
                <a:gd name="T104" fmla="*/ 3230 w 3622"/>
                <a:gd name="T105" fmla="*/ 3081 h 3097"/>
                <a:gd name="T106" fmla="*/ 2886 w 3622"/>
                <a:gd name="T107" fmla="*/ 2827 h 3097"/>
                <a:gd name="T108" fmla="*/ 2234 w 3622"/>
                <a:gd name="T109" fmla="*/ 2799 h 3097"/>
                <a:gd name="T110" fmla="*/ 1299 w 3622"/>
                <a:gd name="T111" fmla="*/ 2857 h 3097"/>
                <a:gd name="T112" fmla="*/ 526 w 3622"/>
                <a:gd name="T113" fmla="*/ 2424 h 3097"/>
                <a:gd name="T114" fmla="*/ 54 w 3622"/>
                <a:gd name="T115" fmla="*/ 1773 h 3097"/>
                <a:gd name="T116" fmla="*/ 106 w 3622"/>
                <a:gd name="T117" fmla="*/ 1020 h 3097"/>
                <a:gd name="T118" fmla="*/ 504 w 3622"/>
                <a:gd name="T119" fmla="*/ 483 h 3097"/>
                <a:gd name="T120" fmla="*/ 1280 w 3622"/>
                <a:gd name="T121" fmla="*/ 41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22" h="3097">
                  <a:moveTo>
                    <a:pt x="517" y="2341"/>
                  </a:moveTo>
                  <a:lnTo>
                    <a:pt x="582" y="2406"/>
                  </a:lnTo>
                  <a:lnTo>
                    <a:pt x="651" y="2467"/>
                  </a:lnTo>
                  <a:lnTo>
                    <a:pt x="723" y="2523"/>
                  </a:lnTo>
                  <a:lnTo>
                    <a:pt x="798" y="2576"/>
                  </a:lnTo>
                  <a:lnTo>
                    <a:pt x="876" y="2624"/>
                  </a:lnTo>
                  <a:lnTo>
                    <a:pt x="956" y="2668"/>
                  </a:lnTo>
                  <a:lnTo>
                    <a:pt x="1037" y="2707"/>
                  </a:lnTo>
                  <a:lnTo>
                    <a:pt x="1122" y="2742"/>
                  </a:lnTo>
                  <a:lnTo>
                    <a:pt x="1208" y="2772"/>
                  </a:lnTo>
                  <a:lnTo>
                    <a:pt x="1296" y="2796"/>
                  </a:lnTo>
                  <a:lnTo>
                    <a:pt x="1384" y="2815"/>
                  </a:lnTo>
                  <a:lnTo>
                    <a:pt x="1474" y="2829"/>
                  </a:lnTo>
                  <a:lnTo>
                    <a:pt x="1564" y="2837"/>
                  </a:lnTo>
                  <a:lnTo>
                    <a:pt x="1654" y="2840"/>
                  </a:lnTo>
                  <a:lnTo>
                    <a:pt x="1748" y="2838"/>
                  </a:lnTo>
                  <a:lnTo>
                    <a:pt x="1840" y="2830"/>
                  </a:lnTo>
                  <a:lnTo>
                    <a:pt x="1931" y="2818"/>
                  </a:lnTo>
                  <a:lnTo>
                    <a:pt x="2021" y="2800"/>
                  </a:lnTo>
                  <a:lnTo>
                    <a:pt x="2109" y="2778"/>
                  </a:lnTo>
                  <a:lnTo>
                    <a:pt x="2196" y="2751"/>
                  </a:lnTo>
                  <a:lnTo>
                    <a:pt x="2280" y="2719"/>
                  </a:lnTo>
                  <a:lnTo>
                    <a:pt x="2363" y="2682"/>
                  </a:lnTo>
                  <a:lnTo>
                    <a:pt x="2443" y="2640"/>
                  </a:lnTo>
                  <a:lnTo>
                    <a:pt x="2521" y="2595"/>
                  </a:lnTo>
                  <a:lnTo>
                    <a:pt x="2490" y="2579"/>
                  </a:lnTo>
                  <a:lnTo>
                    <a:pt x="2464" y="2566"/>
                  </a:lnTo>
                  <a:lnTo>
                    <a:pt x="2441" y="2556"/>
                  </a:lnTo>
                  <a:lnTo>
                    <a:pt x="2423" y="2548"/>
                  </a:lnTo>
                  <a:lnTo>
                    <a:pt x="2411" y="2542"/>
                  </a:lnTo>
                  <a:lnTo>
                    <a:pt x="2404" y="2539"/>
                  </a:lnTo>
                  <a:lnTo>
                    <a:pt x="2330" y="2578"/>
                  </a:lnTo>
                  <a:lnTo>
                    <a:pt x="2254" y="2613"/>
                  </a:lnTo>
                  <a:lnTo>
                    <a:pt x="2175" y="2643"/>
                  </a:lnTo>
                  <a:lnTo>
                    <a:pt x="2094" y="2670"/>
                  </a:lnTo>
                  <a:lnTo>
                    <a:pt x="2011" y="2692"/>
                  </a:lnTo>
                  <a:lnTo>
                    <a:pt x="1926" y="2709"/>
                  </a:lnTo>
                  <a:lnTo>
                    <a:pt x="1839" y="2722"/>
                  </a:lnTo>
                  <a:lnTo>
                    <a:pt x="1750" y="2730"/>
                  </a:lnTo>
                  <a:lnTo>
                    <a:pt x="1660" y="2733"/>
                  </a:lnTo>
                  <a:lnTo>
                    <a:pt x="1573" y="2730"/>
                  </a:lnTo>
                  <a:lnTo>
                    <a:pt x="1486" y="2723"/>
                  </a:lnTo>
                  <a:lnTo>
                    <a:pt x="1401" y="2710"/>
                  </a:lnTo>
                  <a:lnTo>
                    <a:pt x="1317" y="2694"/>
                  </a:lnTo>
                  <a:lnTo>
                    <a:pt x="1234" y="2672"/>
                  </a:lnTo>
                  <a:lnTo>
                    <a:pt x="1154" y="2647"/>
                  </a:lnTo>
                  <a:lnTo>
                    <a:pt x="1075" y="2616"/>
                  </a:lnTo>
                  <a:lnTo>
                    <a:pt x="997" y="2581"/>
                  </a:lnTo>
                  <a:lnTo>
                    <a:pt x="922" y="2542"/>
                  </a:lnTo>
                  <a:lnTo>
                    <a:pt x="849" y="2499"/>
                  </a:lnTo>
                  <a:lnTo>
                    <a:pt x="779" y="2472"/>
                  </a:lnTo>
                  <a:lnTo>
                    <a:pt x="710" y="2443"/>
                  </a:lnTo>
                  <a:lnTo>
                    <a:pt x="641" y="2411"/>
                  </a:lnTo>
                  <a:lnTo>
                    <a:pt x="576" y="2377"/>
                  </a:lnTo>
                  <a:lnTo>
                    <a:pt x="517" y="2341"/>
                  </a:lnTo>
                  <a:close/>
                  <a:moveTo>
                    <a:pt x="419" y="1032"/>
                  </a:moveTo>
                  <a:lnTo>
                    <a:pt x="385" y="1035"/>
                  </a:lnTo>
                  <a:lnTo>
                    <a:pt x="352" y="1045"/>
                  </a:lnTo>
                  <a:lnTo>
                    <a:pt x="320" y="1062"/>
                  </a:lnTo>
                  <a:lnTo>
                    <a:pt x="290" y="1085"/>
                  </a:lnTo>
                  <a:lnTo>
                    <a:pt x="262" y="1114"/>
                  </a:lnTo>
                  <a:lnTo>
                    <a:pt x="235" y="1148"/>
                  </a:lnTo>
                  <a:lnTo>
                    <a:pt x="213" y="1185"/>
                  </a:lnTo>
                  <a:lnTo>
                    <a:pt x="195" y="1224"/>
                  </a:lnTo>
                  <a:lnTo>
                    <a:pt x="180" y="1265"/>
                  </a:lnTo>
                  <a:lnTo>
                    <a:pt x="168" y="1308"/>
                  </a:lnTo>
                  <a:lnTo>
                    <a:pt x="160" y="1354"/>
                  </a:lnTo>
                  <a:lnTo>
                    <a:pt x="154" y="1401"/>
                  </a:lnTo>
                  <a:lnTo>
                    <a:pt x="152" y="1449"/>
                  </a:lnTo>
                  <a:lnTo>
                    <a:pt x="154" y="1497"/>
                  </a:lnTo>
                  <a:lnTo>
                    <a:pt x="160" y="1544"/>
                  </a:lnTo>
                  <a:lnTo>
                    <a:pt x="168" y="1589"/>
                  </a:lnTo>
                  <a:lnTo>
                    <a:pt x="180" y="1633"/>
                  </a:lnTo>
                  <a:lnTo>
                    <a:pt x="195" y="1674"/>
                  </a:lnTo>
                  <a:lnTo>
                    <a:pt x="213" y="1713"/>
                  </a:lnTo>
                  <a:lnTo>
                    <a:pt x="235" y="1748"/>
                  </a:lnTo>
                  <a:lnTo>
                    <a:pt x="262" y="1783"/>
                  </a:lnTo>
                  <a:lnTo>
                    <a:pt x="290" y="1812"/>
                  </a:lnTo>
                  <a:lnTo>
                    <a:pt x="320" y="1835"/>
                  </a:lnTo>
                  <a:lnTo>
                    <a:pt x="352" y="1852"/>
                  </a:lnTo>
                  <a:lnTo>
                    <a:pt x="385" y="1862"/>
                  </a:lnTo>
                  <a:lnTo>
                    <a:pt x="419" y="1865"/>
                  </a:lnTo>
                  <a:lnTo>
                    <a:pt x="453" y="1862"/>
                  </a:lnTo>
                  <a:lnTo>
                    <a:pt x="486" y="1852"/>
                  </a:lnTo>
                  <a:lnTo>
                    <a:pt x="518" y="1835"/>
                  </a:lnTo>
                  <a:lnTo>
                    <a:pt x="549" y="1812"/>
                  </a:lnTo>
                  <a:lnTo>
                    <a:pt x="578" y="1783"/>
                  </a:lnTo>
                  <a:lnTo>
                    <a:pt x="604" y="1748"/>
                  </a:lnTo>
                  <a:lnTo>
                    <a:pt x="625" y="1713"/>
                  </a:lnTo>
                  <a:lnTo>
                    <a:pt x="644" y="1674"/>
                  </a:lnTo>
                  <a:lnTo>
                    <a:pt x="659" y="1633"/>
                  </a:lnTo>
                  <a:lnTo>
                    <a:pt x="671" y="1589"/>
                  </a:lnTo>
                  <a:lnTo>
                    <a:pt x="680" y="1544"/>
                  </a:lnTo>
                  <a:lnTo>
                    <a:pt x="685" y="1497"/>
                  </a:lnTo>
                  <a:lnTo>
                    <a:pt x="686" y="1449"/>
                  </a:lnTo>
                  <a:lnTo>
                    <a:pt x="685" y="1401"/>
                  </a:lnTo>
                  <a:lnTo>
                    <a:pt x="680" y="1354"/>
                  </a:lnTo>
                  <a:lnTo>
                    <a:pt x="671" y="1308"/>
                  </a:lnTo>
                  <a:lnTo>
                    <a:pt x="659" y="1265"/>
                  </a:lnTo>
                  <a:lnTo>
                    <a:pt x="644" y="1224"/>
                  </a:lnTo>
                  <a:lnTo>
                    <a:pt x="625" y="1185"/>
                  </a:lnTo>
                  <a:lnTo>
                    <a:pt x="604" y="1148"/>
                  </a:lnTo>
                  <a:lnTo>
                    <a:pt x="578" y="1114"/>
                  </a:lnTo>
                  <a:lnTo>
                    <a:pt x="549" y="1085"/>
                  </a:lnTo>
                  <a:lnTo>
                    <a:pt x="518" y="1062"/>
                  </a:lnTo>
                  <a:lnTo>
                    <a:pt x="486" y="1045"/>
                  </a:lnTo>
                  <a:lnTo>
                    <a:pt x="453" y="1035"/>
                  </a:lnTo>
                  <a:lnTo>
                    <a:pt x="419" y="1032"/>
                  </a:lnTo>
                  <a:close/>
                  <a:moveTo>
                    <a:pt x="630" y="573"/>
                  </a:moveTo>
                  <a:lnTo>
                    <a:pt x="559" y="616"/>
                  </a:lnTo>
                  <a:lnTo>
                    <a:pt x="492" y="662"/>
                  </a:lnTo>
                  <a:lnTo>
                    <a:pt x="429" y="711"/>
                  </a:lnTo>
                  <a:lnTo>
                    <a:pt x="372" y="763"/>
                  </a:lnTo>
                  <a:lnTo>
                    <a:pt x="318" y="818"/>
                  </a:lnTo>
                  <a:lnTo>
                    <a:pt x="270" y="875"/>
                  </a:lnTo>
                  <a:lnTo>
                    <a:pt x="226" y="934"/>
                  </a:lnTo>
                  <a:lnTo>
                    <a:pt x="187" y="996"/>
                  </a:lnTo>
                  <a:lnTo>
                    <a:pt x="153" y="1060"/>
                  </a:lnTo>
                  <a:lnTo>
                    <a:pt x="124" y="1125"/>
                  </a:lnTo>
                  <a:lnTo>
                    <a:pt x="101" y="1194"/>
                  </a:lnTo>
                  <a:lnTo>
                    <a:pt x="84" y="1263"/>
                  </a:lnTo>
                  <a:lnTo>
                    <a:pt x="72" y="1333"/>
                  </a:lnTo>
                  <a:lnTo>
                    <a:pt x="65" y="1405"/>
                  </a:lnTo>
                  <a:lnTo>
                    <a:pt x="63" y="1478"/>
                  </a:lnTo>
                  <a:lnTo>
                    <a:pt x="68" y="1551"/>
                  </a:lnTo>
                  <a:lnTo>
                    <a:pt x="78" y="1622"/>
                  </a:lnTo>
                  <a:lnTo>
                    <a:pt x="94" y="1692"/>
                  </a:lnTo>
                  <a:lnTo>
                    <a:pt x="116" y="1760"/>
                  </a:lnTo>
                  <a:lnTo>
                    <a:pt x="142" y="1826"/>
                  </a:lnTo>
                  <a:lnTo>
                    <a:pt x="174" y="1891"/>
                  </a:lnTo>
                  <a:lnTo>
                    <a:pt x="210" y="1955"/>
                  </a:lnTo>
                  <a:lnTo>
                    <a:pt x="252" y="2015"/>
                  </a:lnTo>
                  <a:lnTo>
                    <a:pt x="298" y="2073"/>
                  </a:lnTo>
                  <a:lnTo>
                    <a:pt x="350" y="2129"/>
                  </a:lnTo>
                  <a:lnTo>
                    <a:pt x="405" y="2181"/>
                  </a:lnTo>
                  <a:lnTo>
                    <a:pt x="465" y="2231"/>
                  </a:lnTo>
                  <a:lnTo>
                    <a:pt x="529" y="2278"/>
                  </a:lnTo>
                  <a:lnTo>
                    <a:pt x="597" y="2322"/>
                  </a:lnTo>
                  <a:lnTo>
                    <a:pt x="670" y="2362"/>
                  </a:lnTo>
                  <a:lnTo>
                    <a:pt x="611" y="2306"/>
                  </a:lnTo>
                  <a:lnTo>
                    <a:pt x="556" y="2247"/>
                  </a:lnTo>
                  <a:lnTo>
                    <a:pt x="505" y="2185"/>
                  </a:lnTo>
                  <a:lnTo>
                    <a:pt x="458" y="2120"/>
                  </a:lnTo>
                  <a:lnTo>
                    <a:pt x="416" y="2053"/>
                  </a:lnTo>
                  <a:lnTo>
                    <a:pt x="378" y="1983"/>
                  </a:lnTo>
                  <a:lnTo>
                    <a:pt x="344" y="1910"/>
                  </a:lnTo>
                  <a:lnTo>
                    <a:pt x="308" y="1895"/>
                  </a:lnTo>
                  <a:lnTo>
                    <a:pt x="273" y="1874"/>
                  </a:lnTo>
                  <a:lnTo>
                    <a:pt x="240" y="1848"/>
                  </a:lnTo>
                  <a:lnTo>
                    <a:pt x="209" y="1816"/>
                  </a:lnTo>
                  <a:lnTo>
                    <a:pt x="182" y="1778"/>
                  </a:lnTo>
                  <a:lnTo>
                    <a:pt x="157" y="1739"/>
                  </a:lnTo>
                  <a:lnTo>
                    <a:pt x="136" y="1696"/>
                  </a:lnTo>
                  <a:lnTo>
                    <a:pt x="120" y="1651"/>
                  </a:lnTo>
                  <a:lnTo>
                    <a:pt x="107" y="1603"/>
                  </a:lnTo>
                  <a:lnTo>
                    <a:pt x="97" y="1553"/>
                  </a:lnTo>
                  <a:lnTo>
                    <a:pt x="91" y="1502"/>
                  </a:lnTo>
                  <a:lnTo>
                    <a:pt x="89" y="1449"/>
                  </a:lnTo>
                  <a:lnTo>
                    <a:pt x="91" y="1396"/>
                  </a:lnTo>
                  <a:lnTo>
                    <a:pt x="97" y="1345"/>
                  </a:lnTo>
                  <a:lnTo>
                    <a:pt x="107" y="1295"/>
                  </a:lnTo>
                  <a:lnTo>
                    <a:pt x="120" y="1247"/>
                  </a:lnTo>
                  <a:lnTo>
                    <a:pt x="136" y="1202"/>
                  </a:lnTo>
                  <a:lnTo>
                    <a:pt x="157" y="1158"/>
                  </a:lnTo>
                  <a:lnTo>
                    <a:pt x="182" y="1118"/>
                  </a:lnTo>
                  <a:lnTo>
                    <a:pt x="209" y="1081"/>
                  </a:lnTo>
                  <a:lnTo>
                    <a:pt x="240" y="1049"/>
                  </a:lnTo>
                  <a:lnTo>
                    <a:pt x="273" y="1022"/>
                  </a:lnTo>
                  <a:lnTo>
                    <a:pt x="308" y="1002"/>
                  </a:lnTo>
                  <a:lnTo>
                    <a:pt x="344" y="986"/>
                  </a:lnTo>
                  <a:lnTo>
                    <a:pt x="380" y="910"/>
                  </a:lnTo>
                  <a:lnTo>
                    <a:pt x="420" y="837"/>
                  </a:lnTo>
                  <a:lnTo>
                    <a:pt x="465" y="766"/>
                  </a:lnTo>
                  <a:lnTo>
                    <a:pt x="516" y="699"/>
                  </a:lnTo>
                  <a:lnTo>
                    <a:pt x="571" y="634"/>
                  </a:lnTo>
                  <a:lnTo>
                    <a:pt x="630" y="573"/>
                  </a:lnTo>
                  <a:close/>
                  <a:moveTo>
                    <a:pt x="1660" y="222"/>
                  </a:moveTo>
                  <a:lnTo>
                    <a:pt x="1571" y="225"/>
                  </a:lnTo>
                  <a:lnTo>
                    <a:pt x="1482" y="233"/>
                  </a:lnTo>
                  <a:lnTo>
                    <a:pt x="1395" y="247"/>
                  </a:lnTo>
                  <a:lnTo>
                    <a:pt x="1309" y="265"/>
                  </a:lnTo>
                  <a:lnTo>
                    <a:pt x="1225" y="289"/>
                  </a:lnTo>
                  <a:lnTo>
                    <a:pt x="1144" y="317"/>
                  </a:lnTo>
                  <a:lnTo>
                    <a:pt x="1065" y="350"/>
                  </a:lnTo>
                  <a:lnTo>
                    <a:pt x="988" y="388"/>
                  </a:lnTo>
                  <a:lnTo>
                    <a:pt x="914" y="430"/>
                  </a:lnTo>
                  <a:lnTo>
                    <a:pt x="844" y="476"/>
                  </a:lnTo>
                  <a:lnTo>
                    <a:pt x="776" y="525"/>
                  </a:lnTo>
                  <a:lnTo>
                    <a:pt x="712" y="579"/>
                  </a:lnTo>
                  <a:lnTo>
                    <a:pt x="652" y="637"/>
                  </a:lnTo>
                  <a:lnTo>
                    <a:pt x="596" y="698"/>
                  </a:lnTo>
                  <a:lnTo>
                    <a:pt x="545" y="762"/>
                  </a:lnTo>
                  <a:lnTo>
                    <a:pt x="497" y="830"/>
                  </a:lnTo>
                  <a:lnTo>
                    <a:pt x="455" y="901"/>
                  </a:lnTo>
                  <a:lnTo>
                    <a:pt x="418" y="975"/>
                  </a:lnTo>
                  <a:lnTo>
                    <a:pt x="419" y="974"/>
                  </a:lnTo>
                  <a:lnTo>
                    <a:pt x="455" y="977"/>
                  </a:lnTo>
                  <a:lnTo>
                    <a:pt x="490" y="985"/>
                  </a:lnTo>
                  <a:lnTo>
                    <a:pt x="524" y="998"/>
                  </a:lnTo>
                  <a:lnTo>
                    <a:pt x="556" y="1016"/>
                  </a:lnTo>
                  <a:lnTo>
                    <a:pt x="586" y="1038"/>
                  </a:lnTo>
                  <a:lnTo>
                    <a:pt x="615" y="1066"/>
                  </a:lnTo>
                  <a:lnTo>
                    <a:pt x="845" y="1066"/>
                  </a:lnTo>
                  <a:lnTo>
                    <a:pt x="857" y="1068"/>
                  </a:lnTo>
                  <a:lnTo>
                    <a:pt x="867" y="1074"/>
                  </a:lnTo>
                  <a:lnTo>
                    <a:pt x="873" y="1083"/>
                  </a:lnTo>
                  <a:lnTo>
                    <a:pt x="877" y="1094"/>
                  </a:lnTo>
                  <a:lnTo>
                    <a:pt x="873" y="1105"/>
                  </a:lnTo>
                  <a:lnTo>
                    <a:pt x="867" y="1115"/>
                  </a:lnTo>
                  <a:lnTo>
                    <a:pt x="857" y="1121"/>
                  </a:lnTo>
                  <a:lnTo>
                    <a:pt x="845" y="1123"/>
                  </a:lnTo>
                  <a:lnTo>
                    <a:pt x="660" y="1123"/>
                  </a:lnTo>
                  <a:lnTo>
                    <a:pt x="685" y="1166"/>
                  </a:lnTo>
                  <a:lnTo>
                    <a:pt x="706" y="1212"/>
                  </a:lnTo>
                  <a:lnTo>
                    <a:pt x="723" y="1261"/>
                  </a:lnTo>
                  <a:lnTo>
                    <a:pt x="736" y="1312"/>
                  </a:lnTo>
                  <a:lnTo>
                    <a:pt x="745" y="1365"/>
                  </a:lnTo>
                  <a:lnTo>
                    <a:pt x="749" y="1420"/>
                  </a:lnTo>
                  <a:lnTo>
                    <a:pt x="1469" y="1420"/>
                  </a:lnTo>
                  <a:lnTo>
                    <a:pt x="1481" y="1423"/>
                  </a:lnTo>
                  <a:lnTo>
                    <a:pt x="1491" y="1429"/>
                  </a:lnTo>
                  <a:lnTo>
                    <a:pt x="1497" y="1438"/>
                  </a:lnTo>
                  <a:lnTo>
                    <a:pt x="1500" y="1449"/>
                  </a:lnTo>
                  <a:lnTo>
                    <a:pt x="1497" y="1460"/>
                  </a:lnTo>
                  <a:lnTo>
                    <a:pt x="1491" y="1469"/>
                  </a:lnTo>
                  <a:lnTo>
                    <a:pt x="1481" y="1475"/>
                  </a:lnTo>
                  <a:lnTo>
                    <a:pt x="1469" y="1478"/>
                  </a:lnTo>
                  <a:lnTo>
                    <a:pt x="749" y="1478"/>
                  </a:lnTo>
                  <a:lnTo>
                    <a:pt x="745" y="1533"/>
                  </a:lnTo>
                  <a:lnTo>
                    <a:pt x="735" y="1588"/>
                  </a:lnTo>
                  <a:lnTo>
                    <a:pt x="722" y="1640"/>
                  </a:lnTo>
                  <a:lnTo>
                    <a:pt x="704" y="1689"/>
                  </a:lnTo>
                  <a:lnTo>
                    <a:pt x="683" y="1736"/>
                  </a:lnTo>
                  <a:lnTo>
                    <a:pt x="658" y="1778"/>
                  </a:lnTo>
                  <a:lnTo>
                    <a:pt x="651" y="1787"/>
                  </a:lnTo>
                  <a:lnTo>
                    <a:pt x="1208" y="1787"/>
                  </a:lnTo>
                  <a:lnTo>
                    <a:pt x="1220" y="1790"/>
                  </a:lnTo>
                  <a:lnTo>
                    <a:pt x="1230" y="1796"/>
                  </a:lnTo>
                  <a:lnTo>
                    <a:pt x="1236" y="1805"/>
                  </a:lnTo>
                  <a:lnTo>
                    <a:pt x="1240" y="1816"/>
                  </a:lnTo>
                  <a:lnTo>
                    <a:pt x="1236" y="1827"/>
                  </a:lnTo>
                  <a:lnTo>
                    <a:pt x="1230" y="1836"/>
                  </a:lnTo>
                  <a:lnTo>
                    <a:pt x="1220" y="1842"/>
                  </a:lnTo>
                  <a:lnTo>
                    <a:pt x="1208" y="1845"/>
                  </a:lnTo>
                  <a:lnTo>
                    <a:pt x="602" y="1845"/>
                  </a:lnTo>
                  <a:lnTo>
                    <a:pt x="569" y="1872"/>
                  </a:lnTo>
                  <a:lnTo>
                    <a:pt x="534" y="1894"/>
                  </a:lnTo>
                  <a:lnTo>
                    <a:pt x="497" y="1909"/>
                  </a:lnTo>
                  <a:lnTo>
                    <a:pt x="459" y="1919"/>
                  </a:lnTo>
                  <a:lnTo>
                    <a:pt x="419" y="1922"/>
                  </a:lnTo>
                  <a:lnTo>
                    <a:pt x="418" y="1922"/>
                  </a:lnTo>
                  <a:lnTo>
                    <a:pt x="455" y="1997"/>
                  </a:lnTo>
                  <a:lnTo>
                    <a:pt x="497" y="2068"/>
                  </a:lnTo>
                  <a:lnTo>
                    <a:pt x="545" y="2136"/>
                  </a:lnTo>
                  <a:lnTo>
                    <a:pt x="596" y="2200"/>
                  </a:lnTo>
                  <a:lnTo>
                    <a:pt x="652" y="2261"/>
                  </a:lnTo>
                  <a:lnTo>
                    <a:pt x="712" y="2319"/>
                  </a:lnTo>
                  <a:lnTo>
                    <a:pt x="776" y="2372"/>
                  </a:lnTo>
                  <a:lnTo>
                    <a:pt x="844" y="2422"/>
                  </a:lnTo>
                  <a:lnTo>
                    <a:pt x="914" y="2468"/>
                  </a:lnTo>
                  <a:lnTo>
                    <a:pt x="988" y="2510"/>
                  </a:lnTo>
                  <a:lnTo>
                    <a:pt x="1065" y="2547"/>
                  </a:lnTo>
                  <a:lnTo>
                    <a:pt x="1144" y="2580"/>
                  </a:lnTo>
                  <a:lnTo>
                    <a:pt x="1225" y="2608"/>
                  </a:lnTo>
                  <a:lnTo>
                    <a:pt x="1309" y="2632"/>
                  </a:lnTo>
                  <a:lnTo>
                    <a:pt x="1395" y="2650"/>
                  </a:lnTo>
                  <a:lnTo>
                    <a:pt x="1482" y="2664"/>
                  </a:lnTo>
                  <a:lnTo>
                    <a:pt x="1571" y="2672"/>
                  </a:lnTo>
                  <a:lnTo>
                    <a:pt x="1660" y="2674"/>
                  </a:lnTo>
                  <a:lnTo>
                    <a:pt x="1757" y="2671"/>
                  </a:lnTo>
                  <a:lnTo>
                    <a:pt x="1850" y="2662"/>
                  </a:lnTo>
                  <a:lnTo>
                    <a:pt x="1943" y="2647"/>
                  </a:lnTo>
                  <a:lnTo>
                    <a:pt x="2033" y="2627"/>
                  </a:lnTo>
                  <a:lnTo>
                    <a:pt x="2121" y="2601"/>
                  </a:lnTo>
                  <a:lnTo>
                    <a:pt x="2206" y="2570"/>
                  </a:lnTo>
                  <a:lnTo>
                    <a:pt x="2287" y="2534"/>
                  </a:lnTo>
                  <a:lnTo>
                    <a:pt x="2365" y="2493"/>
                  </a:lnTo>
                  <a:lnTo>
                    <a:pt x="2441" y="2448"/>
                  </a:lnTo>
                  <a:lnTo>
                    <a:pt x="2512" y="2398"/>
                  </a:lnTo>
                  <a:lnTo>
                    <a:pt x="2580" y="2344"/>
                  </a:lnTo>
                  <a:lnTo>
                    <a:pt x="2643" y="2286"/>
                  </a:lnTo>
                  <a:lnTo>
                    <a:pt x="2703" y="2224"/>
                  </a:lnTo>
                  <a:lnTo>
                    <a:pt x="2758" y="2159"/>
                  </a:lnTo>
                  <a:lnTo>
                    <a:pt x="2807" y="2091"/>
                  </a:lnTo>
                  <a:lnTo>
                    <a:pt x="2852" y="2019"/>
                  </a:lnTo>
                  <a:lnTo>
                    <a:pt x="2892" y="1945"/>
                  </a:lnTo>
                  <a:lnTo>
                    <a:pt x="2926" y="1867"/>
                  </a:lnTo>
                  <a:lnTo>
                    <a:pt x="2955" y="1788"/>
                  </a:lnTo>
                  <a:lnTo>
                    <a:pt x="2978" y="1706"/>
                  </a:lnTo>
                  <a:lnTo>
                    <a:pt x="2994" y="1622"/>
                  </a:lnTo>
                  <a:lnTo>
                    <a:pt x="3004" y="1536"/>
                  </a:lnTo>
                  <a:lnTo>
                    <a:pt x="3007" y="1449"/>
                  </a:lnTo>
                  <a:lnTo>
                    <a:pt x="3004" y="1362"/>
                  </a:lnTo>
                  <a:lnTo>
                    <a:pt x="2994" y="1276"/>
                  </a:lnTo>
                  <a:lnTo>
                    <a:pt x="2978" y="1192"/>
                  </a:lnTo>
                  <a:lnTo>
                    <a:pt x="2955" y="1109"/>
                  </a:lnTo>
                  <a:lnTo>
                    <a:pt x="2926" y="1030"/>
                  </a:lnTo>
                  <a:lnTo>
                    <a:pt x="2892" y="953"/>
                  </a:lnTo>
                  <a:lnTo>
                    <a:pt x="2852" y="878"/>
                  </a:lnTo>
                  <a:lnTo>
                    <a:pt x="2807" y="807"/>
                  </a:lnTo>
                  <a:lnTo>
                    <a:pt x="2758" y="738"/>
                  </a:lnTo>
                  <a:lnTo>
                    <a:pt x="2703" y="673"/>
                  </a:lnTo>
                  <a:lnTo>
                    <a:pt x="2643" y="612"/>
                  </a:lnTo>
                  <a:lnTo>
                    <a:pt x="2580" y="554"/>
                  </a:lnTo>
                  <a:lnTo>
                    <a:pt x="2512" y="500"/>
                  </a:lnTo>
                  <a:lnTo>
                    <a:pt x="2441" y="450"/>
                  </a:lnTo>
                  <a:lnTo>
                    <a:pt x="2365" y="405"/>
                  </a:lnTo>
                  <a:lnTo>
                    <a:pt x="2287" y="363"/>
                  </a:lnTo>
                  <a:lnTo>
                    <a:pt x="2206" y="327"/>
                  </a:lnTo>
                  <a:lnTo>
                    <a:pt x="2121" y="296"/>
                  </a:lnTo>
                  <a:lnTo>
                    <a:pt x="2033" y="270"/>
                  </a:lnTo>
                  <a:lnTo>
                    <a:pt x="1943" y="249"/>
                  </a:lnTo>
                  <a:lnTo>
                    <a:pt x="1850" y="234"/>
                  </a:lnTo>
                  <a:lnTo>
                    <a:pt x="1757" y="225"/>
                  </a:lnTo>
                  <a:lnTo>
                    <a:pt x="1660" y="222"/>
                  </a:lnTo>
                  <a:close/>
                  <a:moveTo>
                    <a:pt x="1654" y="58"/>
                  </a:moveTo>
                  <a:lnTo>
                    <a:pt x="1559" y="60"/>
                  </a:lnTo>
                  <a:lnTo>
                    <a:pt x="1464" y="68"/>
                  </a:lnTo>
                  <a:lnTo>
                    <a:pt x="1371" y="81"/>
                  </a:lnTo>
                  <a:lnTo>
                    <a:pt x="1280" y="100"/>
                  </a:lnTo>
                  <a:lnTo>
                    <a:pt x="1192" y="123"/>
                  </a:lnTo>
                  <a:lnTo>
                    <a:pt x="1106" y="152"/>
                  </a:lnTo>
                  <a:lnTo>
                    <a:pt x="1022" y="185"/>
                  </a:lnTo>
                  <a:lnTo>
                    <a:pt x="941" y="223"/>
                  </a:lnTo>
                  <a:lnTo>
                    <a:pt x="862" y="266"/>
                  </a:lnTo>
                  <a:lnTo>
                    <a:pt x="788" y="314"/>
                  </a:lnTo>
                  <a:lnTo>
                    <a:pt x="715" y="366"/>
                  </a:lnTo>
                  <a:lnTo>
                    <a:pt x="646" y="423"/>
                  </a:lnTo>
                  <a:lnTo>
                    <a:pt x="580" y="485"/>
                  </a:lnTo>
                  <a:lnTo>
                    <a:pt x="518" y="550"/>
                  </a:lnTo>
                  <a:lnTo>
                    <a:pt x="459" y="620"/>
                  </a:lnTo>
                  <a:lnTo>
                    <a:pt x="527" y="572"/>
                  </a:lnTo>
                  <a:lnTo>
                    <a:pt x="598" y="528"/>
                  </a:lnTo>
                  <a:lnTo>
                    <a:pt x="672" y="487"/>
                  </a:lnTo>
                  <a:lnTo>
                    <a:pt x="748" y="449"/>
                  </a:lnTo>
                  <a:lnTo>
                    <a:pt x="825" y="415"/>
                  </a:lnTo>
                  <a:lnTo>
                    <a:pt x="848" y="400"/>
                  </a:lnTo>
                  <a:lnTo>
                    <a:pt x="921" y="355"/>
                  </a:lnTo>
                  <a:lnTo>
                    <a:pt x="996" y="316"/>
                  </a:lnTo>
                  <a:lnTo>
                    <a:pt x="1073" y="281"/>
                  </a:lnTo>
                  <a:lnTo>
                    <a:pt x="1153" y="251"/>
                  </a:lnTo>
                  <a:lnTo>
                    <a:pt x="1233" y="225"/>
                  </a:lnTo>
                  <a:lnTo>
                    <a:pt x="1317" y="203"/>
                  </a:lnTo>
                  <a:lnTo>
                    <a:pt x="1400" y="187"/>
                  </a:lnTo>
                  <a:lnTo>
                    <a:pt x="1486" y="175"/>
                  </a:lnTo>
                  <a:lnTo>
                    <a:pt x="1573" y="167"/>
                  </a:lnTo>
                  <a:lnTo>
                    <a:pt x="1660" y="165"/>
                  </a:lnTo>
                  <a:lnTo>
                    <a:pt x="1757" y="168"/>
                  </a:lnTo>
                  <a:lnTo>
                    <a:pt x="1851" y="177"/>
                  </a:lnTo>
                  <a:lnTo>
                    <a:pt x="1944" y="191"/>
                  </a:lnTo>
                  <a:lnTo>
                    <a:pt x="2035" y="211"/>
                  </a:lnTo>
                  <a:lnTo>
                    <a:pt x="2123" y="236"/>
                  </a:lnTo>
                  <a:lnTo>
                    <a:pt x="2209" y="266"/>
                  </a:lnTo>
                  <a:lnTo>
                    <a:pt x="2291" y="301"/>
                  </a:lnTo>
                  <a:lnTo>
                    <a:pt x="2372" y="340"/>
                  </a:lnTo>
                  <a:lnTo>
                    <a:pt x="2449" y="385"/>
                  </a:lnTo>
                  <a:lnTo>
                    <a:pt x="2521" y="433"/>
                  </a:lnTo>
                  <a:lnTo>
                    <a:pt x="2591" y="486"/>
                  </a:lnTo>
                  <a:lnTo>
                    <a:pt x="2657" y="542"/>
                  </a:lnTo>
                  <a:lnTo>
                    <a:pt x="2718" y="602"/>
                  </a:lnTo>
                  <a:lnTo>
                    <a:pt x="2776" y="665"/>
                  </a:lnTo>
                  <a:lnTo>
                    <a:pt x="2829" y="732"/>
                  </a:lnTo>
                  <a:lnTo>
                    <a:pt x="2878" y="801"/>
                  </a:lnTo>
                  <a:lnTo>
                    <a:pt x="2921" y="874"/>
                  </a:lnTo>
                  <a:lnTo>
                    <a:pt x="2959" y="949"/>
                  </a:lnTo>
                  <a:lnTo>
                    <a:pt x="2992" y="1027"/>
                  </a:lnTo>
                  <a:lnTo>
                    <a:pt x="3020" y="1107"/>
                  </a:lnTo>
                  <a:lnTo>
                    <a:pt x="3042" y="1191"/>
                  </a:lnTo>
                  <a:lnTo>
                    <a:pt x="3057" y="1275"/>
                  </a:lnTo>
                  <a:lnTo>
                    <a:pt x="3067" y="1361"/>
                  </a:lnTo>
                  <a:lnTo>
                    <a:pt x="3070" y="1449"/>
                  </a:lnTo>
                  <a:lnTo>
                    <a:pt x="3067" y="1534"/>
                  </a:lnTo>
                  <a:lnTo>
                    <a:pt x="3058" y="1619"/>
                  </a:lnTo>
                  <a:lnTo>
                    <a:pt x="3043" y="1701"/>
                  </a:lnTo>
                  <a:lnTo>
                    <a:pt x="3022" y="1782"/>
                  </a:lnTo>
                  <a:lnTo>
                    <a:pt x="2996" y="1860"/>
                  </a:lnTo>
                  <a:lnTo>
                    <a:pt x="3003" y="1878"/>
                  </a:lnTo>
                  <a:lnTo>
                    <a:pt x="3012" y="1901"/>
                  </a:lnTo>
                  <a:lnTo>
                    <a:pt x="3025" y="1929"/>
                  </a:lnTo>
                  <a:lnTo>
                    <a:pt x="3040" y="1963"/>
                  </a:lnTo>
                  <a:lnTo>
                    <a:pt x="3059" y="1999"/>
                  </a:lnTo>
                  <a:lnTo>
                    <a:pt x="3097" y="1910"/>
                  </a:lnTo>
                  <a:lnTo>
                    <a:pt x="3127" y="1821"/>
                  </a:lnTo>
                  <a:lnTo>
                    <a:pt x="3152" y="1730"/>
                  </a:lnTo>
                  <a:lnTo>
                    <a:pt x="3169" y="1637"/>
                  </a:lnTo>
                  <a:lnTo>
                    <a:pt x="3179" y="1544"/>
                  </a:lnTo>
                  <a:lnTo>
                    <a:pt x="3183" y="1449"/>
                  </a:lnTo>
                  <a:lnTo>
                    <a:pt x="3179" y="1354"/>
                  </a:lnTo>
                  <a:lnTo>
                    <a:pt x="3169" y="1261"/>
                  </a:lnTo>
                  <a:lnTo>
                    <a:pt x="3152" y="1169"/>
                  </a:lnTo>
                  <a:lnTo>
                    <a:pt x="3128" y="1079"/>
                  </a:lnTo>
                  <a:lnTo>
                    <a:pt x="3099" y="992"/>
                  </a:lnTo>
                  <a:lnTo>
                    <a:pt x="3062" y="908"/>
                  </a:lnTo>
                  <a:lnTo>
                    <a:pt x="3021" y="826"/>
                  </a:lnTo>
                  <a:lnTo>
                    <a:pt x="2974" y="747"/>
                  </a:lnTo>
                  <a:lnTo>
                    <a:pt x="2922" y="672"/>
                  </a:lnTo>
                  <a:lnTo>
                    <a:pt x="2864" y="599"/>
                  </a:lnTo>
                  <a:lnTo>
                    <a:pt x="2802" y="531"/>
                  </a:lnTo>
                  <a:lnTo>
                    <a:pt x="2735" y="466"/>
                  </a:lnTo>
                  <a:lnTo>
                    <a:pt x="2663" y="405"/>
                  </a:lnTo>
                  <a:lnTo>
                    <a:pt x="2588" y="347"/>
                  </a:lnTo>
                  <a:lnTo>
                    <a:pt x="2508" y="295"/>
                  </a:lnTo>
                  <a:lnTo>
                    <a:pt x="2426" y="247"/>
                  </a:lnTo>
                  <a:lnTo>
                    <a:pt x="2339" y="205"/>
                  </a:lnTo>
                  <a:lnTo>
                    <a:pt x="2248" y="167"/>
                  </a:lnTo>
                  <a:lnTo>
                    <a:pt x="2156" y="134"/>
                  </a:lnTo>
                  <a:lnTo>
                    <a:pt x="2060" y="107"/>
                  </a:lnTo>
                  <a:lnTo>
                    <a:pt x="1962" y="86"/>
                  </a:lnTo>
                  <a:lnTo>
                    <a:pt x="1861" y="70"/>
                  </a:lnTo>
                  <a:lnTo>
                    <a:pt x="1759" y="61"/>
                  </a:lnTo>
                  <a:lnTo>
                    <a:pt x="1654" y="58"/>
                  </a:lnTo>
                  <a:close/>
                  <a:moveTo>
                    <a:pt x="1654" y="0"/>
                  </a:moveTo>
                  <a:lnTo>
                    <a:pt x="1752" y="3"/>
                  </a:lnTo>
                  <a:lnTo>
                    <a:pt x="1849" y="11"/>
                  </a:lnTo>
                  <a:lnTo>
                    <a:pt x="1944" y="24"/>
                  </a:lnTo>
                  <a:lnTo>
                    <a:pt x="2037" y="42"/>
                  </a:lnTo>
                  <a:lnTo>
                    <a:pt x="2130" y="65"/>
                  </a:lnTo>
                  <a:lnTo>
                    <a:pt x="2220" y="94"/>
                  </a:lnTo>
                  <a:lnTo>
                    <a:pt x="2308" y="127"/>
                  </a:lnTo>
                  <a:lnTo>
                    <a:pt x="2394" y="165"/>
                  </a:lnTo>
                  <a:lnTo>
                    <a:pt x="2476" y="207"/>
                  </a:lnTo>
                  <a:lnTo>
                    <a:pt x="2556" y="255"/>
                  </a:lnTo>
                  <a:lnTo>
                    <a:pt x="2635" y="307"/>
                  </a:lnTo>
                  <a:lnTo>
                    <a:pt x="2708" y="363"/>
                  </a:lnTo>
                  <a:lnTo>
                    <a:pt x="2780" y="425"/>
                  </a:lnTo>
                  <a:lnTo>
                    <a:pt x="2847" y="490"/>
                  </a:lnTo>
                  <a:lnTo>
                    <a:pt x="2908" y="557"/>
                  </a:lnTo>
                  <a:lnTo>
                    <a:pt x="2966" y="628"/>
                  </a:lnTo>
                  <a:lnTo>
                    <a:pt x="3018" y="701"/>
                  </a:lnTo>
                  <a:lnTo>
                    <a:pt x="3065" y="776"/>
                  </a:lnTo>
                  <a:lnTo>
                    <a:pt x="3106" y="854"/>
                  </a:lnTo>
                  <a:lnTo>
                    <a:pt x="3143" y="934"/>
                  </a:lnTo>
                  <a:lnTo>
                    <a:pt x="3175" y="1016"/>
                  </a:lnTo>
                  <a:lnTo>
                    <a:pt x="3200" y="1100"/>
                  </a:lnTo>
                  <a:lnTo>
                    <a:pt x="3220" y="1186"/>
                  </a:lnTo>
                  <a:lnTo>
                    <a:pt x="3234" y="1272"/>
                  </a:lnTo>
                  <a:lnTo>
                    <a:pt x="3243" y="1360"/>
                  </a:lnTo>
                  <a:lnTo>
                    <a:pt x="3246" y="1449"/>
                  </a:lnTo>
                  <a:lnTo>
                    <a:pt x="3243" y="1526"/>
                  </a:lnTo>
                  <a:lnTo>
                    <a:pt x="3236" y="1605"/>
                  </a:lnTo>
                  <a:lnTo>
                    <a:pt x="3223" y="1685"/>
                  </a:lnTo>
                  <a:lnTo>
                    <a:pt x="3207" y="1764"/>
                  </a:lnTo>
                  <a:lnTo>
                    <a:pt x="3186" y="1842"/>
                  </a:lnTo>
                  <a:lnTo>
                    <a:pt x="3160" y="1919"/>
                  </a:lnTo>
                  <a:lnTo>
                    <a:pt x="3131" y="1994"/>
                  </a:lnTo>
                  <a:lnTo>
                    <a:pt x="3099" y="2066"/>
                  </a:lnTo>
                  <a:lnTo>
                    <a:pt x="3125" y="2106"/>
                  </a:lnTo>
                  <a:lnTo>
                    <a:pt x="3155" y="2147"/>
                  </a:lnTo>
                  <a:lnTo>
                    <a:pt x="3189" y="2190"/>
                  </a:lnTo>
                  <a:lnTo>
                    <a:pt x="3225" y="2234"/>
                  </a:lnTo>
                  <a:lnTo>
                    <a:pt x="3267" y="2279"/>
                  </a:lnTo>
                  <a:lnTo>
                    <a:pt x="3312" y="2324"/>
                  </a:lnTo>
                  <a:lnTo>
                    <a:pt x="3362" y="2368"/>
                  </a:lnTo>
                  <a:lnTo>
                    <a:pt x="3417" y="2412"/>
                  </a:lnTo>
                  <a:lnTo>
                    <a:pt x="3475" y="2455"/>
                  </a:lnTo>
                  <a:lnTo>
                    <a:pt x="3539" y="2497"/>
                  </a:lnTo>
                  <a:lnTo>
                    <a:pt x="3607" y="2538"/>
                  </a:lnTo>
                  <a:lnTo>
                    <a:pt x="3617" y="2545"/>
                  </a:lnTo>
                  <a:lnTo>
                    <a:pt x="3621" y="2555"/>
                  </a:lnTo>
                  <a:lnTo>
                    <a:pt x="3622" y="2566"/>
                  </a:lnTo>
                  <a:lnTo>
                    <a:pt x="3618" y="2577"/>
                  </a:lnTo>
                  <a:lnTo>
                    <a:pt x="3610" y="2584"/>
                  </a:lnTo>
                  <a:lnTo>
                    <a:pt x="3601" y="2589"/>
                  </a:lnTo>
                  <a:lnTo>
                    <a:pt x="3590" y="2591"/>
                  </a:lnTo>
                  <a:lnTo>
                    <a:pt x="3585" y="2590"/>
                  </a:lnTo>
                  <a:lnTo>
                    <a:pt x="3579" y="2589"/>
                  </a:lnTo>
                  <a:lnTo>
                    <a:pt x="3574" y="2587"/>
                  </a:lnTo>
                  <a:lnTo>
                    <a:pt x="3497" y="2541"/>
                  </a:lnTo>
                  <a:lnTo>
                    <a:pt x="3427" y="2495"/>
                  </a:lnTo>
                  <a:lnTo>
                    <a:pt x="3362" y="2447"/>
                  </a:lnTo>
                  <a:lnTo>
                    <a:pt x="3302" y="2398"/>
                  </a:lnTo>
                  <a:lnTo>
                    <a:pt x="3248" y="2350"/>
                  </a:lnTo>
                  <a:lnTo>
                    <a:pt x="3200" y="2301"/>
                  </a:lnTo>
                  <a:lnTo>
                    <a:pt x="3157" y="2254"/>
                  </a:lnTo>
                  <a:lnTo>
                    <a:pt x="3119" y="2207"/>
                  </a:lnTo>
                  <a:lnTo>
                    <a:pt x="3084" y="2162"/>
                  </a:lnTo>
                  <a:lnTo>
                    <a:pt x="3055" y="2119"/>
                  </a:lnTo>
                  <a:lnTo>
                    <a:pt x="3028" y="2078"/>
                  </a:lnTo>
                  <a:lnTo>
                    <a:pt x="3006" y="2039"/>
                  </a:lnTo>
                  <a:lnTo>
                    <a:pt x="2988" y="2004"/>
                  </a:lnTo>
                  <a:lnTo>
                    <a:pt x="2973" y="1973"/>
                  </a:lnTo>
                  <a:lnTo>
                    <a:pt x="2961" y="1945"/>
                  </a:lnTo>
                  <a:lnTo>
                    <a:pt x="2926" y="2015"/>
                  </a:lnTo>
                  <a:lnTo>
                    <a:pt x="2885" y="2083"/>
                  </a:lnTo>
                  <a:lnTo>
                    <a:pt x="3106" y="2338"/>
                  </a:lnTo>
                  <a:lnTo>
                    <a:pt x="3113" y="2348"/>
                  </a:lnTo>
                  <a:lnTo>
                    <a:pt x="3113" y="2359"/>
                  </a:lnTo>
                  <a:lnTo>
                    <a:pt x="3110" y="2369"/>
                  </a:lnTo>
                  <a:lnTo>
                    <a:pt x="3102" y="2378"/>
                  </a:lnTo>
                  <a:lnTo>
                    <a:pt x="3092" y="2383"/>
                  </a:lnTo>
                  <a:lnTo>
                    <a:pt x="3082" y="2384"/>
                  </a:lnTo>
                  <a:lnTo>
                    <a:pt x="3073" y="2383"/>
                  </a:lnTo>
                  <a:lnTo>
                    <a:pt x="3065" y="2379"/>
                  </a:lnTo>
                  <a:lnTo>
                    <a:pt x="3057" y="2373"/>
                  </a:lnTo>
                  <a:lnTo>
                    <a:pt x="2851" y="2136"/>
                  </a:lnTo>
                  <a:lnTo>
                    <a:pt x="2798" y="2206"/>
                  </a:lnTo>
                  <a:lnTo>
                    <a:pt x="2740" y="2273"/>
                  </a:lnTo>
                  <a:lnTo>
                    <a:pt x="3479" y="2957"/>
                  </a:lnTo>
                  <a:lnTo>
                    <a:pt x="3487" y="2967"/>
                  </a:lnTo>
                  <a:lnTo>
                    <a:pt x="3489" y="2977"/>
                  </a:lnTo>
                  <a:lnTo>
                    <a:pt x="3487" y="2988"/>
                  </a:lnTo>
                  <a:lnTo>
                    <a:pt x="3479" y="2998"/>
                  </a:lnTo>
                  <a:lnTo>
                    <a:pt x="3469" y="3004"/>
                  </a:lnTo>
                  <a:lnTo>
                    <a:pt x="3457" y="3006"/>
                  </a:lnTo>
                  <a:lnTo>
                    <a:pt x="3445" y="3004"/>
                  </a:lnTo>
                  <a:lnTo>
                    <a:pt x="3435" y="2997"/>
                  </a:lnTo>
                  <a:lnTo>
                    <a:pt x="2698" y="2317"/>
                  </a:lnTo>
                  <a:lnTo>
                    <a:pt x="2644" y="2367"/>
                  </a:lnTo>
                  <a:lnTo>
                    <a:pt x="2587" y="2415"/>
                  </a:lnTo>
                  <a:lnTo>
                    <a:pt x="2528" y="2460"/>
                  </a:lnTo>
                  <a:lnTo>
                    <a:pt x="2465" y="2502"/>
                  </a:lnTo>
                  <a:lnTo>
                    <a:pt x="2490" y="2512"/>
                  </a:lnTo>
                  <a:lnTo>
                    <a:pt x="2519" y="2526"/>
                  </a:lnTo>
                  <a:lnTo>
                    <a:pt x="2553" y="2543"/>
                  </a:lnTo>
                  <a:lnTo>
                    <a:pt x="2592" y="2562"/>
                  </a:lnTo>
                  <a:lnTo>
                    <a:pt x="2633" y="2585"/>
                  </a:lnTo>
                  <a:lnTo>
                    <a:pt x="2680" y="2610"/>
                  </a:lnTo>
                  <a:lnTo>
                    <a:pt x="2727" y="2639"/>
                  </a:lnTo>
                  <a:lnTo>
                    <a:pt x="2779" y="2671"/>
                  </a:lnTo>
                  <a:lnTo>
                    <a:pt x="2831" y="2706"/>
                  </a:lnTo>
                  <a:lnTo>
                    <a:pt x="2885" y="2745"/>
                  </a:lnTo>
                  <a:lnTo>
                    <a:pt x="2941" y="2787"/>
                  </a:lnTo>
                  <a:lnTo>
                    <a:pt x="2999" y="2833"/>
                  </a:lnTo>
                  <a:lnTo>
                    <a:pt x="3056" y="2881"/>
                  </a:lnTo>
                  <a:lnTo>
                    <a:pt x="3113" y="2934"/>
                  </a:lnTo>
                  <a:lnTo>
                    <a:pt x="3170" y="2990"/>
                  </a:lnTo>
                  <a:lnTo>
                    <a:pt x="3226" y="3050"/>
                  </a:lnTo>
                  <a:lnTo>
                    <a:pt x="3232" y="3060"/>
                  </a:lnTo>
                  <a:lnTo>
                    <a:pt x="3233" y="3071"/>
                  </a:lnTo>
                  <a:lnTo>
                    <a:pt x="3230" y="3081"/>
                  </a:lnTo>
                  <a:lnTo>
                    <a:pt x="3222" y="3090"/>
                  </a:lnTo>
                  <a:lnTo>
                    <a:pt x="3212" y="3095"/>
                  </a:lnTo>
                  <a:lnTo>
                    <a:pt x="3202" y="3097"/>
                  </a:lnTo>
                  <a:lnTo>
                    <a:pt x="3189" y="3094"/>
                  </a:lnTo>
                  <a:lnTo>
                    <a:pt x="3178" y="3086"/>
                  </a:lnTo>
                  <a:lnTo>
                    <a:pt x="3120" y="3027"/>
                  </a:lnTo>
                  <a:lnTo>
                    <a:pt x="3060" y="2972"/>
                  </a:lnTo>
                  <a:lnTo>
                    <a:pt x="3002" y="2920"/>
                  </a:lnTo>
                  <a:lnTo>
                    <a:pt x="2944" y="2872"/>
                  </a:lnTo>
                  <a:lnTo>
                    <a:pt x="2886" y="2827"/>
                  </a:lnTo>
                  <a:lnTo>
                    <a:pt x="2829" y="2785"/>
                  </a:lnTo>
                  <a:lnTo>
                    <a:pt x="2774" y="2747"/>
                  </a:lnTo>
                  <a:lnTo>
                    <a:pt x="2721" y="2711"/>
                  </a:lnTo>
                  <a:lnTo>
                    <a:pt x="2672" y="2680"/>
                  </a:lnTo>
                  <a:lnTo>
                    <a:pt x="2625" y="2652"/>
                  </a:lnTo>
                  <a:lnTo>
                    <a:pt x="2581" y="2627"/>
                  </a:lnTo>
                  <a:lnTo>
                    <a:pt x="2498" y="2677"/>
                  </a:lnTo>
                  <a:lnTo>
                    <a:pt x="2412" y="2724"/>
                  </a:lnTo>
                  <a:lnTo>
                    <a:pt x="2324" y="2764"/>
                  </a:lnTo>
                  <a:lnTo>
                    <a:pt x="2234" y="2799"/>
                  </a:lnTo>
                  <a:lnTo>
                    <a:pt x="2142" y="2829"/>
                  </a:lnTo>
                  <a:lnTo>
                    <a:pt x="2047" y="2853"/>
                  </a:lnTo>
                  <a:lnTo>
                    <a:pt x="1950" y="2873"/>
                  </a:lnTo>
                  <a:lnTo>
                    <a:pt x="1854" y="2886"/>
                  </a:lnTo>
                  <a:lnTo>
                    <a:pt x="1755" y="2895"/>
                  </a:lnTo>
                  <a:lnTo>
                    <a:pt x="1654" y="2898"/>
                  </a:lnTo>
                  <a:lnTo>
                    <a:pt x="1565" y="2895"/>
                  </a:lnTo>
                  <a:lnTo>
                    <a:pt x="1476" y="2887"/>
                  </a:lnTo>
                  <a:lnTo>
                    <a:pt x="1387" y="2874"/>
                  </a:lnTo>
                  <a:lnTo>
                    <a:pt x="1299" y="2857"/>
                  </a:lnTo>
                  <a:lnTo>
                    <a:pt x="1212" y="2834"/>
                  </a:lnTo>
                  <a:lnTo>
                    <a:pt x="1125" y="2806"/>
                  </a:lnTo>
                  <a:lnTo>
                    <a:pt x="1042" y="2774"/>
                  </a:lnTo>
                  <a:lnTo>
                    <a:pt x="958" y="2737"/>
                  </a:lnTo>
                  <a:lnTo>
                    <a:pt x="878" y="2694"/>
                  </a:lnTo>
                  <a:lnTo>
                    <a:pt x="805" y="2651"/>
                  </a:lnTo>
                  <a:lnTo>
                    <a:pt x="734" y="2601"/>
                  </a:lnTo>
                  <a:lnTo>
                    <a:pt x="662" y="2546"/>
                  </a:lnTo>
                  <a:lnTo>
                    <a:pt x="593" y="2487"/>
                  </a:lnTo>
                  <a:lnTo>
                    <a:pt x="526" y="2424"/>
                  </a:lnTo>
                  <a:lnTo>
                    <a:pt x="461" y="2359"/>
                  </a:lnTo>
                  <a:lnTo>
                    <a:pt x="400" y="2292"/>
                  </a:lnTo>
                  <a:lnTo>
                    <a:pt x="344" y="2224"/>
                  </a:lnTo>
                  <a:lnTo>
                    <a:pt x="294" y="2157"/>
                  </a:lnTo>
                  <a:lnTo>
                    <a:pt x="241" y="2099"/>
                  </a:lnTo>
                  <a:lnTo>
                    <a:pt x="194" y="2039"/>
                  </a:lnTo>
                  <a:lnTo>
                    <a:pt x="151" y="1976"/>
                  </a:lnTo>
                  <a:lnTo>
                    <a:pt x="113" y="1909"/>
                  </a:lnTo>
                  <a:lnTo>
                    <a:pt x="80" y="1842"/>
                  </a:lnTo>
                  <a:lnTo>
                    <a:pt x="54" y="1773"/>
                  </a:lnTo>
                  <a:lnTo>
                    <a:pt x="32" y="1701"/>
                  </a:lnTo>
                  <a:lnTo>
                    <a:pt x="15" y="1629"/>
                  </a:lnTo>
                  <a:lnTo>
                    <a:pt x="6" y="1555"/>
                  </a:lnTo>
                  <a:lnTo>
                    <a:pt x="0" y="1479"/>
                  </a:lnTo>
                  <a:lnTo>
                    <a:pt x="2" y="1400"/>
                  </a:lnTo>
                  <a:lnTo>
                    <a:pt x="10" y="1322"/>
                  </a:lnTo>
                  <a:lnTo>
                    <a:pt x="24" y="1245"/>
                  </a:lnTo>
                  <a:lnTo>
                    <a:pt x="45" y="1169"/>
                  </a:lnTo>
                  <a:lnTo>
                    <a:pt x="73" y="1093"/>
                  </a:lnTo>
                  <a:lnTo>
                    <a:pt x="106" y="1020"/>
                  </a:lnTo>
                  <a:lnTo>
                    <a:pt x="145" y="949"/>
                  </a:lnTo>
                  <a:lnTo>
                    <a:pt x="190" y="881"/>
                  </a:lnTo>
                  <a:lnTo>
                    <a:pt x="233" y="825"/>
                  </a:lnTo>
                  <a:lnTo>
                    <a:pt x="283" y="772"/>
                  </a:lnTo>
                  <a:lnTo>
                    <a:pt x="283" y="770"/>
                  </a:lnTo>
                  <a:lnTo>
                    <a:pt x="284" y="768"/>
                  </a:lnTo>
                  <a:lnTo>
                    <a:pt x="332" y="694"/>
                  </a:lnTo>
                  <a:lnTo>
                    <a:pt x="385" y="621"/>
                  </a:lnTo>
                  <a:lnTo>
                    <a:pt x="443" y="551"/>
                  </a:lnTo>
                  <a:lnTo>
                    <a:pt x="504" y="483"/>
                  </a:lnTo>
                  <a:lnTo>
                    <a:pt x="569" y="419"/>
                  </a:lnTo>
                  <a:lnTo>
                    <a:pt x="637" y="357"/>
                  </a:lnTo>
                  <a:lnTo>
                    <a:pt x="707" y="301"/>
                  </a:lnTo>
                  <a:lnTo>
                    <a:pt x="780" y="249"/>
                  </a:lnTo>
                  <a:lnTo>
                    <a:pt x="855" y="204"/>
                  </a:lnTo>
                  <a:lnTo>
                    <a:pt x="936" y="161"/>
                  </a:lnTo>
                  <a:lnTo>
                    <a:pt x="1019" y="124"/>
                  </a:lnTo>
                  <a:lnTo>
                    <a:pt x="1104" y="91"/>
                  </a:lnTo>
                  <a:lnTo>
                    <a:pt x="1191" y="63"/>
                  </a:lnTo>
                  <a:lnTo>
                    <a:pt x="1280" y="41"/>
                  </a:lnTo>
                  <a:lnTo>
                    <a:pt x="1372" y="23"/>
                  </a:lnTo>
                  <a:lnTo>
                    <a:pt x="1464" y="10"/>
                  </a:lnTo>
                  <a:lnTo>
                    <a:pt x="1559" y="3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34"/>
            <p:cNvSpPr>
              <a:spLocks/>
            </p:cNvSpPr>
            <p:nvPr/>
          </p:nvSpPr>
          <p:spPr bwMode="auto">
            <a:xfrm>
              <a:off x="1892300" y="2944813"/>
              <a:ext cx="57150" cy="9525"/>
            </a:xfrm>
            <a:custGeom>
              <a:avLst/>
              <a:gdLst>
                <a:gd name="T0" fmla="*/ 32 w 397"/>
                <a:gd name="T1" fmla="*/ 0 h 58"/>
                <a:gd name="T2" fmla="*/ 365 w 397"/>
                <a:gd name="T3" fmla="*/ 0 h 58"/>
                <a:gd name="T4" fmla="*/ 377 w 397"/>
                <a:gd name="T5" fmla="*/ 3 h 58"/>
                <a:gd name="T6" fmla="*/ 387 w 397"/>
                <a:gd name="T7" fmla="*/ 9 h 58"/>
                <a:gd name="T8" fmla="*/ 394 w 397"/>
                <a:gd name="T9" fmla="*/ 18 h 58"/>
                <a:gd name="T10" fmla="*/ 397 w 397"/>
                <a:gd name="T11" fmla="*/ 29 h 58"/>
                <a:gd name="T12" fmla="*/ 394 w 397"/>
                <a:gd name="T13" fmla="*/ 40 h 58"/>
                <a:gd name="T14" fmla="*/ 387 w 397"/>
                <a:gd name="T15" fmla="*/ 49 h 58"/>
                <a:gd name="T16" fmla="*/ 377 w 397"/>
                <a:gd name="T17" fmla="*/ 55 h 58"/>
                <a:gd name="T18" fmla="*/ 365 w 397"/>
                <a:gd name="T19" fmla="*/ 58 h 58"/>
                <a:gd name="T20" fmla="*/ 32 w 397"/>
                <a:gd name="T21" fmla="*/ 58 h 58"/>
                <a:gd name="T22" fmla="*/ 20 w 397"/>
                <a:gd name="T23" fmla="*/ 55 h 58"/>
                <a:gd name="T24" fmla="*/ 10 w 397"/>
                <a:gd name="T25" fmla="*/ 49 h 58"/>
                <a:gd name="T26" fmla="*/ 2 w 397"/>
                <a:gd name="T27" fmla="*/ 40 h 58"/>
                <a:gd name="T28" fmla="*/ 0 w 397"/>
                <a:gd name="T29" fmla="*/ 29 h 58"/>
                <a:gd name="T30" fmla="*/ 2 w 397"/>
                <a:gd name="T31" fmla="*/ 18 h 58"/>
                <a:gd name="T32" fmla="*/ 10 w 397"/>
                <a:gd name="T33" fmla="*/ 9 h 58"/>
                <a:gd name="T34" fmla="*/ 20 w 397"/>
                <a:gd name="T35" fmla="*/ 3 h 58"/>
                <a:gd name="T36" fmla="*/ 32 w 397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7" h="58">
                  <a:moveTo>
                    <a:pt x="32" y="0"/>
                  </a:moveTo>
                  <a:lnTo>
                    <a:pt x="365" y="0"/>
                  </a:lnTo>
                  <a:lnTo>
                    <a:pt x="377" y="3"/>
                  </a:lnTo>
                  <a:lnTo>
                    <a:pt x="387" y="9"/>
                  </a:lnTo>
                  <a:lnTo>
                    <a:pt x="394" y="18"/>
                  </a:lnTo>
                  <a:lnTo>
                    <a:pt x="397" y="29"/>
                  </a:lnTo>
                  <a:lnTo>
                    <a:pt x="394" y="40"/>
                  </a:lnTo>
                  <a:lnTo>
                    <a:pt x="387" y="49"/>
                  </a:lnTo>
                  <a:lnTo>
                    <a:pt x="377" y="55"/>
                  </a:lnTo>
                  <a:lnTo>
                    <a:pt x="365" y="58"/>
                  </a:lnTo>
                  <a:lnTo>
                    <a:pt x="32" y="58"/>
                  </a:lnTo>
                  <a:lnTo>
                    <a:pt x="20" y="55"/>
                  </a:lnTo>
                  <a:lnTo>
                    <a:pt x="10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10" y="9"/>
                  </a:lnTo>
                  <a:lnTo>
                    <a:pt x="20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563939" y="2720246"/>
            <a:ext cx="506413" cy="492125"/>
            <a:chOff x="2560638" y="2719388"/>
            <a:chExt cx="5064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" name="Freeform 139"/>
            <p:cNvSpPr>
              <a:spLocks noEditPoints="1"/>
            </p:cNvSpPr>
            <p:nvPr/>
          </p:nvSpPr>
          <p:spPr bwMode="auto">
            <a:xfrm>
              <a:off x="2828926" y="2906713"/>
              <a:ext cx="61913" cy="61912"/>
            </a:xfrm>
            <a:custGeom>
              <a:avLst/>
              <a:gdLst>
                <a:gd name="T0" fmla="*/ 186 w 433"/>
                <a:gd name="T1" fmla="*/ 66 h 435"/>
                <a:gd name="T2" fmla="*/ 130 w 433"/>
                <a:gd name="T3" fmla="*/ 89 h 435"/>
                <a:gd name="T4" fmla="*/ 89 w 433"/>
                <a:gd name="T5" fmla="*/ 131 h 435"/>
                <a:gd name="T6" fmla="*/ 65 w 433"/>
                <a:gd name="T7" fmla="*/ 187 h 435"/>
                <a:gd name="T8" fmla="*/ 65 w 433"/>
                <a:gd name="T9" fmla="*/ 249 h 435"/>
                <a:gd name="T10" fmla="*/ 89 w 433"/>
                <a:gd name="T11" fmla="*/ 303 h 435"/>
                <a:gd name="T12" fmla="*/ 130 w 433"/>
                <a:gd name="T13" fmla="*/ 345 h 435"/>
                <a:gd name="T14" fmla="*/ 186 w 433"/>
                <a:gd name="T15" fmla="*/ 369 h 435"/>
                <a:gd name="T16" fmla="*/ 248 w 433"/>
                <a:gd name="T17" fmla="*/ 369 h 435"/>
                <a:gd name="T18" fmla="*/ 302 w 433"/>
                <a:gd name="T19" fmla="*/ 345 h 435"/>
                <a:gd name="T20" fmla="*/ 344 w 433"/>
                <a:gd name="T21" fmla="*/ 303 h 435"/>
                <a:gd name="T22" fmla="*/ 367 w 433"/>
                <a:gd name="T23" fmla="*/ 249 h 435"/>
                <a:gd name="T24" fmla="*/ 367 w 433"/>
                <a:gd name="T25" fmla="*/ 187 h 435"/>
                <a:gd name="T26" fmla="*/ 344 w 433"/>
                <a:gd name="T27" fmla="*/ 131 h 435"/>
                <a:gd name="T28" fmla="*/ 302 w 433"/>
                <a:gd name="T29" fmla="*/ 89 h 435"/>
                <a:gd name="T30" fmla="*/ 248 w 433"/>
                <a:gd name="T31" fmla="*/ 66 h 435"/>
                <a:gd name="T32" fmla="*/ 217 w 433"/>
                <a:gd name="T33" fmla="*/ 0 h 435"/>
                <a:gd name="T34" fmla="*/ 285 w 433"/>
                <a:gd name="T35" fmla="*/ 11 h 435"/>
                <a:gd name="T36" fmla="*/ 345 w 433"/>
                <a:gd name="T37" fmla="*/ 42 h 435"/>
                <a:gd name="T38" fmla="*/ 392 w 433"/>
                <a:gd name="T39" fmla="*/ 89 h 435"/>
                <a:gd name="T40" fmla="*/ 423 w 433"/>
                <a:gd name="T41" fmla="*/ 149 h 435"/>
                <a:gd name="T42" fmla="*/ 433 w 433"/>
                <a:gd name="T43" fmla="*/ 218 h 435"/>
                <a:gd name="T44" fmla="*/ 423 w 433"/>
                <a:gd name="T45" fmla="*/ 286 h 435"/>
                <a:gd name="T46" fmla="*/ 392 w 433"/>
                <a:gd name="T47" fmla="*/ 346 h 435"/>
                <a:gd name="T48" fmla="*/ 345 w 433"/>
                <a:gd name="T49" fmla="*/ 393 h 435"/>
                <a:gd name="T50" fmla="*/ 285 w 433"/>
                <a:gd name="T51" fmla="*/ 424 h 435"/>
                <a:gd name="T52" fmla="*/ 217 w 433"/>
                <a:gd name="T53" fmla="*/ 435 h 435"/>
                <a:gd name="T54" fmla="*/ 148 w 433"/>
                <a:gd name="T55" fmla="*/ 424 h 435"/>
                <a:gd name="T56" fmla="*/ 89 w 433"/>
                <a:gd name="T57" fmla="*/ 393 h 435"/>
                <a:gd name="T58" fmla="*/ 42 w 433"/>
                <a:gd name="T59" fmla="*/ 346 h 435"/>
                <a:gd name="T60" fmla="*/ 11 w 433"/>
                <a:gd name="T61" fmla="*/ 286 h 435"/>
                <a:gd name="T62" fmla="*/ 0 w 433"/>
                <a:gd name="T63" fmla="*/ 218 h 435"/>
                <a:gd name="T64" fmla="*/ 11 w 433"/>
                <a:gd name="T65" fmla="*/ 149 h 435"/>
                <a:gd name="T66" fmla="*/ 42 w 433"/>
                <a:gd name="T67" fmla="*/ 89 h 435"/>
                <a:gd name="T68" fmla="*/ 89 w 433"/>
                <a:gd name="T69" fmla="*/ 42 h 435"/>
                <a:gd name="T70" fmla="*/ 148 w 433"/>
                <a:gd name="T71" fmla="*/ 11 h 435"/>
                <a:gd name="T72" fmla="*/ 217 w 433"/>
                <a:gd name="T7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3" h="435">
                  <a:moveTo>
                    <a:pt x="217" y="62"/>
                  </a:moveTo>
                  <a:lnTo>
                    <a:pt x="186" y="66"/>
                  </a:lnTo>
                  <a:lnTo>
                    <a:pt x="157" y="75"/>
                  </a:lnTo>
                  <a:lnTo>
                    <a:pt x="130" y="89"/>
                  </a:lnTo>
                  <a:lnTo>
                    <a:pt x="108" y="108"/>
                  </a:lnTo>
                  <a:lnTo>
                    <a:pt x="89" y="131"/>
                  </a:lnTo>
                  <a:lnTo>
                    <a:pt x="75" y="158"/>
                  </a:lnTo>
                  <a:lnTo>
                    <a:pt x="65" y="187"/>
                  </a:lnTo>
                  <a:lnTo>
                    <a:pt x="62" y="218"/>
                  </a:lnTo>
                  <a:lnTo>
                    <a:pt x="65" y="249"/>
                  </a:lnTo>
                  <a:lnTo>
                    <a:pt x="75" y="278"/>
                  </a:lnTo>
                  <a:lnTo>
                    <a:pt x="89" y="303"/>
                  </a:lnTo>
                  <a:lnTo>
                    <a:pt x="108" y="327"/>
                  </a:lnTo>
                  <a:lnTo>
                    <a:pt x="130" y="345"/>
                  </a:lnTo>
                  <a:lnTo>
                    <a:pt x="157" y="360"/>
                  </a:lnTo>
                  <a:lnTo>
                    <a:pt x="186" y="369"/>
                  </a:lnTo>
                  <a:lnTo>
                    <a:pt x="217" y="372"/>
                  </a:lnTo>
                  <a:lnTo>
                    <a:pt x="248" y="369"/>
                  </a:lnTo>
                  <a:lnTo>
                    <a:pt x="276" y="360"/>
                  </a:lnTo>
                  <a:lnTo>
                    <a:pt x="302" y="345"/>
                  </a:lnTo>
                  <a:lnTo>
                    <a:pt x="326" y="327"/>
                  </a:lnTo>
                  <a:lnTo>
                    <a:pt x="344" y="303"/>
                  </a:lnTo>
                  <a:lnTo>
                    <a:pt x="359" y="278"/>
                  </a:lnTo>
                  <a:lnTo>
                    <a:pt x="367" y="249"/>
                  </a:lnTo>
                  <a:lnTo>
                    <a:pt x="370" y="218"/>
                  </a:lnTo>
                  <a:lnTo>
                    <a:pt x="367" y="187"/>
                  </a:lnTo>
                  <a:lnTo>
                    <a:pt x="359" y="158"/>
                  </a:lnTo>
                  <a:lnTo>
                    <a:pt x="344" y="131"/>
                  </a:lnTo>
                  <a:lnTo>
                    <a:pt x="326" y="108"/>
                  </a:lnTo>
                  <a:lnTo>
                    <a:pt x="302" y="89"/>
                  </a:lnTo>
                  <a:lnTo>
                    <a:pt x="276" y="75"/>
                  </a:lnTo>
                  <a:lnTo>
                    <a:pt x="248" y="66"/>
                  </a:lnTo>
                  <a:lnTo>
                    <a:pt x="217" y="62"/>
                  </a:lnTo>
                  <a:close/>
                  <a:moveTo>
                    <a:pt x="217" y="0"/>
                  </a:moveTo>
                  <a:lnTo>
                    <a:pt x="252" y="2"/>
                  </a:lnTo>
                  <a:lnTo>
                    <a:pt x="285" y="11"/>
                  </a:lnTo>
                  <a:lnTo>
                    <a:pt x="316" y="24"/>
                  </a:lnTo>
                  <a:lnTo>
                    <a:pt x="345" y="42"/>
                  </a:lnTo>
                  <a:lnTo>
                    <a:pt x="369" y="63"/>
                  </a:lnTo>
                  <a:lnTo>
                    <a:pt x="392" y="89"/>
                  </a:lnTo>
                  <a:lnTo>
                    <a:pt x="409" y="117"/>
                  </a:lnTo>
                  <a:lnTo>
                    <a:pt x="423" y="149"/>
                  </a:lnTo>
                  <a:lnTo>
                    <a:pt x="430" y="182"/>
                  </a:lnTo>
                  <a:lnTo>
                    <a:pt x="433" y="218"/>
                  </a:lnTo>
                  <a:lnTo>
                    <a:pt x="430" y="253"/>
                  </a:lnTo>
                  <a:lnTo>
                    <a:pt x="423" y="286"/>
                  </a:lnTo>
                  <a:lnTo>
                    <a:pt x="409" y="317"/>
                  </a:lnTo>
                  <a:lnTo>
                    <a:pt x="392" y="346"/>
                  </a:lnTo>
                  <a:lnTo>
                    <a:pt x="369" y="371"/>
                  </a:lnTo>
                  <a:lnTo>
                    <a:pt x="345" y="393"/>
                  </a:lnTo>
                  <a:lnTo>
                    <a:pt x="316" y="410"/>
                  </a:lnTo>
                  <a:lnTo>
                    <a:pt x="285" y="424"/>
                  </a:lnTo>
                  <a:lnTo>
                    <a:pt x="252" y="432"/>
                  </a:lnTo>
                  <a:lnTo>
                    <a:pt x="217" y="435"/>
                  </a:lnTo>
                  <a:lnTo>
                    <a:pt x="182" y="432"/>
                  </a:lnTo>
                  <a:lnTo>
                    <a:pt x="148" y="424"/>
                  </a:lnTo>
                  <a:lnTo>
                    <a:pt x="116" y="410"/>
                  </a:lnTo>
                  <a:lnTo>
                    <a:pt x="89" y="393"/>
                  </a:lnTo>
                  <a:lnTo>
                    <a:pt x="63" y="371"/>
                  </a:lnTo>
                  <a:lnTo>
                    <a:pt x="42" y="346"/>
                  </a:lnTo>
                  <a:lnTo>
                    <a:pt x="24" y="317"/>
                  </a:lnTo>
                  <a:lnTo>
                    <a:pt x="11" y="286"/>
                  </a:lnTo>
                  <a:lnTo>
                    <a:pt x="2" y="253"/>
                  </a:lnTo>
                  <a:lnTo>
                    <a:pt x="0" y="218"/>
                  </a:lnTo>
                  <a:lnTo>
                    <a:pt x="2" y="182"/>
                  </a:lnTo>
                  <a:lnTo>
                    <a:pt x="11" y="149"/>
                  </a:lnTo>
                  <a:lnTo>
                    <a:pt x="24" y="117"/>
                  </a:lnTo>
                  <a:lnTo>
                    <a:pt x="42" y="89"/>
                  </a:lnTo>
                  <a:lnTo>
                    <a:pt x="63" y="63"/>
                  </a:lnTo>
                  <a:lnTo>
                    <a:pt x="89" y="42"/>
                  </a:lnTo>
                  <a:lnTo>
                    <a:pt x="116" y="24"/>
                  </a:lnTo>
                  <a:lnTo>
                    <a:pt x="148" y="11"/>
                  </a:lnTo>
                  <a:lnTo>
                    <a:pt x="182" y="2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40"/>
            <p:cNvSpPr>
              <a:spLocks noEditPoints="1"/>
            </p:cNvSpPr>
            <p:nvPr/>
          </p:nvSpPr>
          <p:spPr bwMode="auto">
            <a:xfrm>
              <a:off x="2784476" y="2857500"/>
              <a:ext cx="30163" cy="30162"/>
            </a:xfrm>
            <a:custGeom>
              <a:avLst/>
              <a:gdLst>
                <a:gd name="T0" fmla="*/ 105 w 209"/>
                <a:gd name="T1" fmla="*/ 63 h 210"/>
                <a:gd name="T2" fmla="*/ 92 w 209"/>
                <a:gd name="T3" fmla="*/ 65 h 210"/>
                <a:gd name="T4" fmla="*/ 80 w 209"/>
                <a:gd name="T5" fmla="*/ 71 h 210"/>
                <a:gd name="T6" fmla="*/ 72 w 209"/>
                <a:gd name="T7" fmla="*/ 80 h 210"/>
                <a:gd name="T8" fmla="*/ 65 w 209"/>
                <a:gd name="T9" fmla="*/ 92 h 210"/>
                <a:gd name="T10" fmla="*/ 63 w 209"/>
                <a:gd name="T11" fmla="*/ 105 h 210"/>
                <a:gd name="T12" fmla="*/ 65 w 209"/>
                <a:gd name="T13" fmla="*/ 117 h 210"/>
                <a:gd name="T14" fmla="*/ 72 w 209"/>
                <a:gd name="T15" fmla="*/ 129 h 210"/>
                <a:gd name="T16" fmla="*/ 80 w 209"/>
                <a:gd name="T17" fmla="*/ 139 h 210"/>
                <a:gd name="T18" fmla="*/ 92 w 209"/>
                <a:gd name="T19" fmla="*/ 144 h 210"/>
                <a:gd name="T20" fmla="*/ 105 w 209"/>
                <a:gd name="T21" fmla="*/ 146 h 210"/>
                <a:gd name="T22" fmla="*/ 118 w 209"/>
                <a:gd name="T23" fmla="*/ 144 h 210"/>
                <a:gd name="T24" fmla="*/ 129 w 209"/>
                <a:gd name="T25" fmla="*/ 139 h 210"/>
                <a:gd name="T26" fmla="*/ 138 w 209"/>
                <a:gd name="T27" fmla="*/ 129 h 210"/>
                <a:gd name="T28" fmla="*/ 144 w 209"/>
                <a:gd name="T29" fmla="*/ 117 h 210"/>
                <a:gd name="T30" fmla="*/ 146 w 209"/>
                <a:gd name="T31" fmla="*/ 105 h 210"/>
                <a:gd name="T32" fmla="*/ 144 w 209"/>
                <a:gd name="T33" fmla="*/ 92 h 210"/>
                <a:gd name="T34" fmla="*/ 138 w 209"/>
                <a:gd name="T35" fmla="*/ 80 h 210"/>
                <a:gd name="T36" fmla="*/ 129 w 209"/>
                <a:gd name="T37" fmla="*/ 71 h 210"/>
                <a:gd name="T38" fmla="*/ 118 w 209"/>
                <a:gd name="T39" fmla="*/ 65 h 210"/>
                <a:gd name="T40" fmla="*/ 105 w 209"/>
                <a:gd name="T41" fmla="*/ 63 h 210"/>
                <a:gd name="T42" fmla="*/ 105 w 209"/>
                <a:gd name="T43" fmla="*/ 0 h 210"/>
                <a:gd name="T44" fmla="*/ 128 w 209"/>
                <a:gd name="T45" fmla="*/ 3 h 210"/>
                <a:gd name="T46" fmla="*/ 151 w 209"/>
                <a:gd name="T47" fmla="*/ 10 h 210"/>
                <a:gd name="T48" fmla="*/ 170 w 209"/>
                <a:gd name="T49" fmla="*/ 23 h 210"/>
                <a:gd name="T50" fmla="*/ 186 w 209"/>
                <a:gd name="T51" fmla="*/ 39 h 210"/>
                <a:gd name="T52" fmla="*/ 199 w 209"/>
                <a:gd name="T53" fmla="*/ 59 h 210"/>
                <a:gd name="T54" fmla="*/ 206 w 209"/>
                <a:gd name="T55" fmla="*/ 81 h 210"/>
                <a:gd name="T56" fmla="*/ 209 w 209"/>
                <a:gd name="T57" fmla="*/ 105 h 210"/>
                <a:gd name="T58" fmla="*/ 206 w 209"/>
                <a:gd name="T59" fmla="*/ 129 h 210"/>
                <a:gd name="T60" fmla="*/ 199 w 209"/>
                <a:gd name="T61" fmla="*/ 151 h 210"/>
                <a:gd name="T62" fmla="*/ 186 w 209"/>
                <a:gd name="T63" fmla="*/ 170 h 210"/>
                <a:gd name="T64" fmla="*/ 170 w 209"/>
                <a:gd name="T65" fmla="*/ 186 h 210"/>
                <a:gd name="T66" fmla="*/ 151 w 209"/>
                <a:gd name="T67" fmla="*/ 199 h 210"/>
                <a:gd name="T68" fmla="*/ 128 w 209"/>
                <a:gd name="T69" fmla="*/ 206 h 210"/>
                <a:gd name="T70" fmla="*/ 105 w 209"/>
                <a:gd name="T71" fmla="*/ 210 h 210"/>
                <a:gd name="T72" fmla="*/ 80 w 209"/>
                <a:gd name="T73" fmla="*/ 206 h 210"/>
                <a:gd name="T74" fmla="*/ 59 w 209"/>
                <a:gd name="T75" fmla="*/ 199 h 210"/>
                <a:gd name="T76" fmla="*/ 40 w 209"/>
                <a:gd name="T77" fmla="*/ 186 h 210"/>
                <a:gd name="T78" fmla="*/ 24 w 209"/>
                <a:gd name="T79" fmla="*/ 170 h 210"/>
                <a:gd name="T80" fmla="*/ 11 w 209"/>
                <a:gd name="T81" fmla="*/ 151 h 210"/>
                <a:gd name="T82" fmla="*/ 3 w 209"/>
                <a:gd name="T83" fmla="*/ 129 h 210"/>
                <a:gd name="T84" fmla="*/ 0 w 209"/>
                <a:gd name="T85" fmla="*/ 105 h 210"/>
                <a:gd name="T86" fmla="*/ 3 w 209"/>
                <a:gd name="T87" fmla="*/ 81 h 210"/>
                <a:gd name="T88" fmla="*/ 11 w 209"/>
                <a:gd name="T89" fmla="*/ 59 h 210"/>
                <a:gd name="T90" fmla="*/ 24 w 209"/>
                <a:gd name="T91" fmla="*/ 39 h 210"/>
                <a:gd name="T92" fmla="*/ 40 w 209"/>
                <a:gd name="T93" fmla="*/ 23 h 210"/>
                <a:gd name="T94" fmla="*/ 59 w 209"/>
                <a:gd name="T95" fmla="*/ 10 h 210"/>
                <a:gd name="T96" fmla="*/ 80 w 209"/>
                <a:gd name="T97" fmla="*/ 3 h 210"/>
                <a:gd name="T98" fmla="*/ 105 w 209"/>
                <a:gd name="T9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210">
                  <a:moveTo>
                    <a:pt x="105" y="63"/>
                  </a:moveTo>
                  <a:lnTo>
                    <a:pt x="92" y="65"/>
                  </a:lnTo>
                  <a:lnTo>
                    <a:pt x="80" y="71"/>
                  </a:lnTo>
                  <a:lnTo>
                    <a:pt x="72" y="80"/>
                  </a:lnTo>
                  <a:lnTo>
                    <a:pt x="65" y="92"/>
                  </a:lnTo>
                  <a:lnTo>
                    <a:pt x="63" y="105"/>
                  </a:lnTo>
                  <a:lnTo>
                    <a:pt x="65" y="117"/>
                  </a:lnTo>
                  <a:lnTo>
                    <a:pt x="72" y="129"/>
                  </a:lnTo>
                  <a:lnTo>
                    <a:pt x="80" y="139"/>
                  </a:lnTo>
                  <a:lnTo>
                    <a:pt x="92" y="144"/>
                  </a:lnTo>
                  <a:lnTo>
                    <a:pt x="105" y="146"/>
                  </a:lnTo>
                  <a:lnTo>
                    <a:pt x="118" y="144"/>
                  </a:lnTo>
                  <a:lnTo>
                    <a:pt x="129" y="139"/>
                  </a:lnTo>
                  <a:lnTo>
                    <a:pt x="138" y="129"/>
                  </a:lnTo>
                  <a:lnTo>
                    <a:pt x="144" y="117"/>
                  </a:lnTo>
                  <a:lnTo>
                    <a:pt x="146" y="105"/>
                  </a:lnTo>
                  <a:lnTo>
                    <a:pt x="144" y="92"/>
                  </a:lnTo>
                  <a:lnTo>
                    <a:pt x="138" y="80"/>
                  </a:lnTo>
                  <a:lnTo>
                    <a:pt x="129" y="71"/>
                  </a:lnTo>
                  <a:lnTo>
                    <a:pt x="118" y="65"/>
                  </a:lnTo>
                  <a:lnTo>
                    <a:pt x="105" y="63"/>
                  </a:lnTo>
                  <a:close/>
                  <a:moveTo>
                    <a:pt x="105" y="0"/>
                  </a:moveTo>
                  <a:lnTo>
                    <a:pt x="128" y="3"/>
                  </a:lnTo>
                  <a:lnTo>
                    <a:pt x="151" y="10"/>
                  </a:lnTo>
                  <a:lnTo>
                    <a:pt x="170" y="23"/>
                  </a:lnTo>
                  <a:lnTo>
                    <a:pt x="186" y="39"/>
                  </a:lnTo>
                  <a:lnTo>
                    <a:pt x="199" y="59"/>
                  </a:lnTo>
                  <a:lnTo>
                    <a:pt x="206" y="81"/>
                  </a:lnTo>
                  <a:lnTo>
                    <a:pt x="209" y="105"/>
                  </a:lnTo>
                  <a:lnTo>
                    <a:pt x="206" y="129"/>
                  </a:lnTo>
                  <a:lnTo>
                    <a:pt x="199" y="151"/>
                  </a:lnTo>
                  <a:lnTo>
                    <a:pt x="186" y="170"/>
                  </a:lnTo>
                  <a:lnTo>
                    <a:pt x="170" y="186"/>
                  </a:lnTo>
                  <a:lnTo>
                    <a:pt x="151" y="199"/>
                  </a:lnTo>
                  <a:lnTo>
                    <a:pt x="128" y="206"/>
                  </a:lnTo>
                  <a:lnTo>
                    <a:pt x="105" y="210"/>
                  </a:lnTo>
                  <a:lnTo>
                    <a:pt x="80" y="206"/>
                  </a:lnTo>
                  <a:lnTo>
                    <a:pt x="59" y="199"/>
                  </a:lnTo>
                  <a:lnTo>
                    <a:pt x="40" y="186"/>
                  </a:lnTo>
                  <a:lnTo>
                    <a:pt x="24" y="170"/>
                  </a:lnTo>
                  <a:lnTo>
                    <a:pt x="11" y="151"/>
                  </a:lnTo>
                  <a:lnTo>
                    <a:pt x="3" y="129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4" y="39"/>
                  </a:lnTo>
                  <a:lnTo>
                    <a:pt x="40" y="23"/>
                  </a:lnTo>
                  <a:lnTo>
                    <a:pt x="59" y="10"/>
                  </a:lnTo>
                  <a:lnTo>
                    <a:pt x="80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41"/>
            <p:cNvSpPr>
              <a:spLocks noEditPoints="1"/>
            </p:cNvSpPr>
            <p:nvPr/>
          </p:nvSpPr>
          <p:spPr bwMode="auto">
            <a:xfrm>
              <a:off x="2860676" y="2820988"/>
              <a:ext cx="26988" cy="25400"/>
            </a:xfrm>
            <a:custGeom>
              <a:avLst/>
              <a:gdLst>
                <a:gd name="T0" fmla="*/ 92 w 182"/>
                <a:gd name="T1" fmla="*/ 63 h 182"/>
                <a:gd name="T2" fmla="*/ 81 w 182"/>
                <a:gd name="T3" fmla="*/ 65 h 182"/>
                <a:gd name="T4" fmla="*/ 71 w 182"/>
                <a:gd name="T5" fmla="*/ 71 h 182"/>
                <a:gd name="T6" fmla="*/ 65 w 182"/>
                <a:gd name="T7" fmla="*/ 80 h 182"/>
                <a:gd name="T8" fmla="*/ 63 w 182"/>
                <a:gd name="T9" fmla="*/ 91 h 182"/>
                <a:gd name="T10" fmla="*/ 65 w 182"/>
                <a:gd name="T11" fmla="*/ 102 h 182"/>
                <a:gd name="T12" fmla="*/ 71 w 182"/>
                <a:gd name="T13" fmla="*/ 112 h 182"/>
                <a:gd name="T14" fmla="*/ 81 w 182"/>
                <a:gd name="T15" fmla="*/ 117 h 182"/>
                <a:gd name="T16" fmla="*/ 92 w 182"/>
                <a:gd name="T17" fmla="*/ 119 h 182"/>
                <a:gd name="T18" fmla="*/ 102 w 182"/>
                <a:gd name="T19" fmla="*/ 117 h 182"/>
                <a:gd name="T20" fmla="*/ 111 w 182"/>
                <a:gd name="T21" fmla="*/ 112 h 182"/>
                <a:gd name="T22" fmla="*/ 117 w 182"/>
                <a:gd name="T23" fmla="*/ 102 h 182"/>
                <a:gd name="T24" fmla="*/ 119 w 182"/>
                <a:gd name="T25" fmla="*/ 91 h 182"/>
                <a:gd name="T26" fmla="*/ 117 w 182"/>
                <a:gd name="T27" fmla="*/ 80 h 182"/>
                <a:gd name="T28" fmla="*/ 111 w 182"/>
                <a:gd name="T29" fmla="*/ 71 h 182"/>
                <a:gd name="T30" fmla="*/ 102 w 182"/>
                <a:gd name="T31" fmla="*/ 65 h 182"/>
                <a:gd name="T32" fmla="*/ 92 w 182"/>
                <a:gd name="T33" fmla="*/ 63 h 182"/>
                <a:gd name="T34" fmla="*/ 92 w 182"/>
                <a:gd name="T35" fmla="*/ 0 h 182"/>
                <a:gd name="T36" fmla="*/ 115 w 182"/>
                <a:gd name="T37" fmla="*/ 3 h 182"/>
                <a:gd name="T38" fmla="*/ 138 w 182"/>
                <a:gd name="T39" fmla="*/ 12 h 182"/>
                <a:gd name="T40" fmla="*/ 156 w 182"/>
                <a:gd name="T41" fmla="*/ 27 h 182"/>
                <a:gd name="T42" fmla="*/ 170 w 182"/>
                <a:gd name="T43" fmla="*/ 45 h 182"/>
                <a:gd name="T44" fmla="*/ 179 w 182"/>
                <a:gd name="T45" fmla="*/ 67 h 182"/>
                <a:gd name="T46" fmla="*/ 182 w 182"/>
                <a:gd name="T47" fmla="*/ 91 h 182"/>
                <a:gd name="T48" fmla="*/ 179 w 182"/>
                <a:gd name="T49" fmla="*/ 116 h 182"/>
                <a:gd name="T50" fmla="*/ 170 w 182"/>
                <a:gd name="T51" fmla="*/ 137 h 182"/>
                <a:gd name="T52" fmla="*/ 156 w 182"/>
                <a:gd name="T53" fmla="*/ 155 h 182"/>
                <a:gd name="T54" fmla="*/ 138 w 182"/>
                <a:gd name="T55" fmla="*/ 170 h 182"/>
                <a:gd name="T56" fmla="*/ 115 w 182"/>
                <a:gd name="T57" fmla="*/ 179 h 182"/>
                <a:gd name="T58" fmla="*/ 92 w 182"/>
                <a:gd name="T59" fmla="*/ 182 h 182"/>
                <a:gd name="T60" fmla="*/ 67 w 182"/>
                <a:gd name="T61" fmla="*/ 179 h 182"/>
                <a:gd name="T62" fmla="*/ 46 w 182"/>
                <a:gd name="T63" fmla="*/ 170 h 182"/>
                <a:gd name="T64" fmla="*/ 28 w 182"/>
                <a:gd name="T65" fmla="*/ 155 h 182"/>
                <a:gd name="T66" fmla="*/ 13 w 182"/>
                <a:gd name="T67" fmla="*/ 137 h 182"/>
                <a:gd name="T68" fmla="*/ 4 w 182"/>
                <a:gd name="T69" fmla="*/ 116 h 182"/>
                <a:gd name="T70" fmla="*/ 0 w 182"/>
                <a:gd name="T71" fmla="*/ 91 h 182"/>
                <a:gd name="T72" fmla="*/ 4 w 182"/>
                <a:gd name="T73" fmla="*/ 67 h 182"/>
                <a:gd name="T74" fmla="*/ 13 w 182"/>
                <a:gd name="T75" fmla="*/ 45 h 182"/>
                <a:gd name="T76" fmla="*/ 28 w 182"/>
                <a:gd name="T77" fmla="*/ 27 h 182"/>
                <a:gd name="T78" fmla="*/ 46 w 182"/>
                <a:gd name="T79" fmla="*/ 12 h 182"/>
                <a:gd name="T80" fmla="*/ 67 w 182"/>
                <a:gd name="T81" fmla="*/ 3 h 182"/>
                <a:gd name="T82" fmla="*/ 92 w 182"/>
                <a:gd name="T8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2" h="182">
                  <a:moveTo>
                    <a:pt x="92" y="63"/>
                  </a:moveTo>
                  <a:lnTo>
                    <a:pt x="81" y="65"/>
                  </a:lnTo>
                  <a:lnTo>
                    <a:pt x="71" y="71"/>
                  </a:lnTo>
                  <a:lnTo>
                    <a:pt x="65" y="80"/>
                  </a:lnTo>
                  <a:lnTo>
                    <a:pt x="63" y="91"/>
                  </a:lnTo>
                  <a:lnTo>
                    <a:pt x="65" y="102"/>
                  </a:lnTo>
                  <a:lnTo>
                    <a:pt x="71" y="112"/>
                  </a:lnTo>
                  <a:lnTo>
                    <a:pt x="81" y="117"/>
                  </a:lnTo>
                  <a:lnTo>
                    <a:pt x="92" y="119"/>
                  </a:lnTo>
                  <a:lnTo>
                    <a:pt x="102" y="117"/>
                  </a:lnTo>
                  <a:lnTo>
                    <a:pt x="111" y="112"/>
                  </a:lnTo>
                  <a:lnTo>
                    <a:pt x="117" y="102"/>
                  </a:lnTo>
                  <a:lnTo>
                    <a:pt x="119" y="91"/>
                  </a:lnTo>
                  <a:lnTo>
                    <a:pt x="117" y="80"/>
                  </a:lnTo>
                  <a:lnTo>
                    <a:pt x="111" y="71"/>
                  </a:lnTo>
                  <a:lnTo>
                    <a:pt x="102" y="65"/>
                  </a:lnTo>
                  <a:lnTo>
                    <a:pt x="92" y="63"/>
                  </a:lnTo>
                  <a:close/>
                  <a:moveTo>
                    <a:pt x="92" y="0"/>
                  </a:moveTo>
                  <a:lnTo>
                    <a:pt x="115" y="3"/>
                  </a:lnTo>
                  <a:lnTo>
                    <a:pt x="138" y="12"/>
                  </a:lnTo>
                  <a:lnTo>
                    <a:pt x="156" y="27"/>
                  </a:lnTo>
                  <a:lnTo>
                    <a:pt x="170" y="45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79" y="116"/>
                  </a:lnTo>
                  <a:lnTo>
                    <a:pt x="170" y="137"/>
                  </a:lnTo>
                  <a:lnTo>
                    <a:pt x="156" y="155"/>
                  </a:lnTo>
                  <a:lnTo>
                    <a:pt x="138" y="170"/>
                  </a:lnTo>
                  <a:lnTo>
                    <a:pt x="115" y="179"/>
                  </a:lnTo>
                  <a:lnTo>
                    <a:pt x="92" y="182"/>
                  </a:lnTo>
                  <a:lnTo>
                    <a:pt x="67" y="179"/>
                  </a:lnTo>
                  <a:lnTo>
                    <a:pt x="46" y="170"/>
                  </a:lnTo>
                  <a:lnTo>
                    <a:pt x="28" y="155"/>
                  </a:lnTo>
                  <a:lnTo>
                    <a:pt x="13" y="137"/>
                  </a:lnTo>
                  <a:lnTo>
                    <a:pt x="4" y="116"/>
                  </a:lnTo>
                  <a:lnTo>
                    <a:pt x="0" y="91"/>
                  </a:lnTo>
                  <a:lnTo>
                    <a:pt x="4" y="67"/>
                  </a:lnTo>
                  <a:lnTo>
                    <a:pt x="13" y="45"/>
                  </a:lnTo>
                  <a:lnTo>
                    <a:pt x="28" y="27"/>
                  </a:lnTo>
                  <a:lnTo>
                    <a:pt x="46" y="12"/>
                  </a:lnTo>
                  <a:lnTo>
                    <a:pt x="67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42"/>
            <p:cNvSpPr>
              <a:spLocks noEditPoints="1"/>
            </p:cNvSpPr>
            <p:nvPr/>
          </p:nvSpPr>
          <p:spPr bwMode="auto">
            <a:xfrm>
              <a:off x="2962276" y="2894013"/>
              <a:ext cx="34925" cy="33337"/>
            </a:xfrm>
            <a:custGeom>
              <a:avLst/>
              <a:gdLst>
                <a:gd name="T0" fmla="*/ 118 w 235"/>
                <a:gd name="T1" fmla="*/ 63 h 237"/>
                <a:gd name="T2" fmla="*/ 101 w 235"/>
                <a:gd name="T3" fmla="*/ 67 h 237"/>
                <a:gd name="T4" fmla="*/ 86 w 235"/>
                <a:gd name="T5" fmla="*/ 74 h 237"/>
                <a:gd name="T6" fmla="*/ 73 w 235"/>
                <a:gd name="T7" fmla="*/ 86 h 237"/>
                <a:gd name="T8" fmla="*/ 65 w 235"/>
                <a:gd name="T9" fmla="*/ 101 h 237"/>
                <a:gd name="T10" fmla="*/ 63 w 235"/>
                <a:gd name="T11" fmla="*/ 118 h 237"/>
                <a:gd name="T12" fmla="*/ 65 w 235"/>
                <a:gd name="T13" fmla="*/ 136 h 237"/>
                <a:gd name="T14" fmla="*/ 73 w 235"/>
                <a:gd name="T15" fmla="*/ 151 h 237"/>
                <a:gd name="T16" fmla="*/ 86 w 235"/>
                <a:gd name="T17" fmla="*/ 163 h 237"/>
                <a:gd name="T18" fmla="*/ 101 w 235"/>
                <a:gd name="T19" fmla="*/ 171 h 237"/>
                <a:gd name="T20" fmla="*/ 118 w 235"/>
                <a:gd name="T21" fmla="*/ 174 h 237"/>
                <a:gd name="T22" fmla="*/ 135 w 235"/>
                <a:gd name="T23" fmla="*/ 171 h 237"/>
                <a:gd name="T24" fmla="*/ 150 w 235"/>
                <a:gd name="T25" fmla="*/ 163 h 237"/>
                <a:gd name="T26" fmla="*/ 161 w 235"/>
                <a:gd name="T27" fmla="*/ 151 h 237"/>
                <a:gd name="T28" fmla="*/ 169 w 235"/>
                <a:gd name="T29" fmla="*/ 136 h 237"/>
                <a:gd name="T30" fmla="*/ 172 w 235"/>
                <a:gd name="T31" fmla="*/ 118 h 237"/>
                <a:gd name="T32" fmla="*/ 169 w 235"/>
                <a:gd name="T33" fmla="*/ 101 h 237"/>
                <a:gd name="T34" fmla="*/ 161 w 235"/>
                <a:gd name="T35" fmla="*/ 86 h 237"/>
                <a:gd name="T36" fmla="*/ 150 w 235"/>
                <a:gd name="T37" fmla="*/ 74 h 237"/>
                <a:gd name="T38" fmla="*/ 135 w 235"/>
                <a:gd name="T39" fmla="*/ 67 h 237"/>
                <a:gd name="T40" fmla="*/ 118 w 235"/>
                <a:gd name="T41" fmla="*/ 63 h 237"/>
                <a:gd name="T42" fmla="*/ 118 w 235"/>
                <a:gd name="T43" fmla="*/ 0 h 237"/>
                <a:gd name="T44" fmla="*/ 144 w 235"/>
                <a:gd name="T45" fmla="*/ 4 h 237"/>
                <a:gd name="T46" fmla="*/ 169 w 235"/>
                <a:gd name="T47" fmla="*/ 13 h 237"/>
                <a:gd name="T48" fmla="*/ 191 w 235"/>
                <a:gd name="T49" fmla="*/ 27 h 237"/>
                <a:gd name="T50" fmla="*/ 209 w 235"/>
                <a:gd name="T51" fmla="*/ 45 h 237"/>
                <a:gd name="T52" fmla="*/ 223 w 235"/>
                <a:gd name="T53" fmla="*/ 67 h 237"/>
                <a:gd name="T54" fmla="*/ 232 w 235"/>
                <a:gd name="T55" fmla="*/ 91 h 237"/>
                <a:gd name="T56" fmla="*/ 235 w 235"/>
                <a:gd name="T57" fmla="*/ 118 h 237"/>
                <a:gd name="T58" fmla="*/ 232 w 235"/>
                <a:gd name="T59" fmla="*/ 146 h 237"/>
                <a:gd name="T60" fmla="*/ 223 w 235"/>
                <a:gd name="T61" fmla="*/ 171 h 237"/>
                <a:gd name="T62" fmla="*/ 209 w 235"/>
                <a:gd name="T63" fmla="*/ 192 h 237"/>
                <a:gd name="T64" fmla="*/ 191 w 235"/>
                <a:gd name="T65" fmla="*/ 210 h 237"/>
                <a:gd name="T66" fmla="*/ 169 w 235"/>
                <a:gd name="T67" fmla="*/ 224 h 237"/>
                <a:gd name="T68" fmla="*/ 144 w 235"/>
                <a:gd name="T69" fmla="*/ 234 h 237"/>
                <a:gd name="T70" fmla="*/ 118 w 235"/>
                <a:gd name="T71" fmla="*/ 237 h 237"/>
                <a:gd name="T72" fmla="*/ 91 w 235"/>
                <a:gd name="T73" fmla="*/ 234 h 237"/>
                <a:gd name="T74" fmla="*/ 65 w 235"/>
                <a:gd name="T75" fmla="*/ 224 h 237"/>
                <a:gd name="T76" fmla="*/ 44 w 235"/>
                <a:gd name="T77" fmla="*/ 210 h 237"/>
                <a:gd name="T78" fmla="*/ 26 w 235"/>
                <a:gd name="T79" fmla="*/ 192 h 237"/>
                <a:gd name="T80" fmla="*/ 12 w 235"/>
                <a:gd name="T81" fmla="*/ 171 h 237"/>
                <a:gd name="T82" fmla="*/ 3 w 235"/>
                <a:gd name="T83" fmla="*/ 146 h 237"/>
                <a:gd name="T84" fmla="*/ 0 w 235"/>
                <a:gd name="T85" fmla="*/ 118 h 237"/>
                <a:gd name="T86" fmla="*/ 3 w 235"/>
                <a:gd name="T87" fmla="*/ 91 h 237"/>
                <a:gd name="T88" fmla="*/ 12 w 235"/>
                <a:gd name="T89" fmla="*/ 67 h 237"/>
                <a:gd name="T90" fmla="*/ 26 w 235"/>
                <a:gd name="T91" fmla="*/ 45 h 237"/>
                <a:gd name="T92" fmla="*/ 44 w 235"/>
                <a:gd name="T93" fmla="*/ 27 h 237"/>
                <a:gd name="T94" fmla="*/ 65 w 235"/>
                <a:gd name="T95" fmla="*/ 13 h 237"/>
                <a:gd name="T96" fmla="*/ 91 w 235"/>
                <a:gd name="T97" fmla="*/ 4 h 237"/>
                <a:gd name="T98" fmla="*/ 118 w 235"/>
                <a:gd name="T9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5" h="237">
                  <a:moveTo>
                    <a:pt x="118" y="63"/>
                  </a:moveTo>
                  <a:lnTo>
                    <a:pt x="101" y="67"/>
                  </a:lnTo>
                  <a:lnTo>
                    <a:pt x="86" y="74"/>
                  </a:lnTo>
                  <a:lnTo>
                    <a:pt x="73" y="86"/>
                  </a:lnTo>
                  <a:lnTo>
                    <a:pt x="65" y="101"/>
                  </a:lnTo>
                  <a:lnTo>
                    <a:pt x="63" y="118"/>
                  </a:lnTo>
                  <a:lnTo>
                    <a:pt x="65" y="136"/>
                  </a:lnTo>
                  <a:lnTo>
                    <a:pt x="73" y="151"/>
                  </a:lnTo>
                  <a:lnTo>
                    <a:pt x="86" y="163"/>
                  </a:lnTo>
                  <a:lnTo>
                    <a:pt x="101" y="171"/>
                  </a:lnTo>
                  <a:lnTo>
                    <a:pt x="118" y="174"/>
                  </a:lnTo>
                  <a:lnTo>
                    <a:pt x="135" y="171"/>
                  </a:lnTo>
                  <a:lnTo>
                    <a:pt x="150" y="163"/>
                  </a:lnTo>
                  <a:lnTo>
                    <a:pt x="161" y="151"/>
                  </a:lnTo>
                  <a:lnTo>
                    <a:pt x="169" y="136"/>
                  </a:lnTo>
                  <a:lnTo>
                    <a:pt x="172" y="118"/>
                  </a:lnTo>
                  <a:lnTo>
                    <a:pt x="169" y="101"/>
                  </a:lnTo>
                  <a:lnTo>
                    <a:pt x="161" y="86"/>
                  </a:lnTo>
                  <a:lnTo>
                    <a:pt x="150" y="74"/>
                  </a:lnTo>
                  <a:lnTo>
                    <a:pt x="135" y="67"/>
                  </a:lnTo>
                  <a:lnTo>
                    <a:pt x="118" y="63"/>
                  </a:lnTo>
                  <a:close/>
                  <a:moveTo>
                    <a:pt x="118" y="0"/>
                  </a:moveTo>
                  <a:lnTo>
                    <a:pt x="144" y="4"/>
                  </a:lnTo>
                  <a:lnTo>
                    <a:pt x="169" y="13"/>
                  </a:lnTo>
                  <a:lnTo>
                    <a:pt x="191" y="27"/>
                  </a:lnTo>
                  <a:lnTo>
                    <a:pt x="209" y="45"/>
                  </a:lnTo>
                  <a:lnTo>
                    <a:pt x="223" y="67"/>
                  </a:lnTo>
                  <a:lnTo>
                    <a:pt x="232" y="91"/>
                  </a:lnTo>
                  <a:lnTo>
                    <a:pt x="235" y="118"/>
                  </a:lnTo>
                  <a:lnTo>
                    <a:pt x="232" y="146"/>
                  </a:lnTo>
                  <a:lnTo>
                    <a:pt x="223" y="171"/>
                  </a:lnTo>
                  <a:lnTo>
                    <a:pt x="209" y="192"/>
                  </a:lnTo>
                  <a:lnTo>
                    <a:pt x="191" y="210"/>
                  </a:lnTo>
                  <a:lnTo>
                    <a:pt x="169" y="224"/>
                  </a:lnTo>
                  <a:lnTo>
                    <a:pt x="144" y="234"/>
                  </a:lnTo>
                  <a:lnTo>
                    <a:pt x="118" y="237"/>
                  </a:lnTo>
                  <a:lnTo>
                    <a:pt x="91" y="234"/>
                  </a:lnTo>
                  <a:lnTo>
                    <a:pt x="65" y="224"/>
                  </a:lnTo>
                  <a:lnTo>
                    <a:pt x="44" y="210"/>
                  </a:lnTo>
                  <a:lnTo>
                    <a:pt x="26" y="192"/>
                  </a:lnTo>
                  <a:lnTo>
                    <a:pt x="12" y="171"/>
                  </a:lnTo>
                  <a:lnTo>
                    <a:pt x="3" y="146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2" y="67"/>
                  </a:lnTo>
                  <a:lnTo>
                    <a:pt x="26" y="45"/>
                  </a:lnTo>
                  <a:lnTo>
                    <a:pt x="44" y="27"/>
                  </a:lnTo>
                  <a:lnTo>
                    <a:pt x="65" y="13"/>
                  </a:lnTo>
                  <a:lnTo>
                    <a:pt x="91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43"/>
            <p:cNvSpPr>
              <a:spLocks noEditPoints="1"/>
            </p:cNvSpPr>
            <p:nvPr/>
          </p:nvSpPr>
          <p:spPr bwMode="auto">
            <a:xfrm>
              <a:off x="2944813" y="2990850"/>
              <a:ext cx="22225" cy="22225"/>
            </a:xfrm>
            <a:custGeom>
              <a:avLst/>
              <a:gdLst>
                <a:gd name="T0" fmla="*/ 78 w 156"/>
                <a:gd name="T1" fmla="*/ 64 h 157"/>
                <a:gd name="T2" fmla="*/ 73 w 156"/>
                <a:gd name="T3" fmla="*/ 65 h 157"/>
                <a:gd name="T4" fmla="*/ 69 w 156"/>
                <a:gd name="T5" fmla="*/ 67 h 157"/>
                <a:gd name="T6" fmla="*/ 65 w 156"/>
                <a:gd name="T7" fmla="*/ 70 h 157"/>
                <a:gd name="T8" fmla="*/ 63 w 156"/>
                <a:gd name="T9" fmla="*/ 74 h 157"/>
                <a:gd name="T10" fmla="*/ 63 w 156"/>
                <a:gd name="T11" fmla="*/ 79 h 157"/>
                <a:gd name="T12" fmla="*/ 63 w 156"/>
                <a:gd name="T13" fmla="*/ 84 h 157"/>
                <a:gd name="T14" fmla="*/ 65 w 156"/>
                <a:gd name="T15" fmla="*/ 87 h 157"/>
                <a:gd name="T16" fmla="*/ 69 w 156"/>
                <a:gd name="T17" fmla="*/ 90 h 157"/>
                <a:gd name="T18" fmla="*/ 73 w 156"/>
                <a:gd name="T19" fmla="*/ 93 h 157"/>
                <a:gd name="T20" fmla="*/ 78 w 156"/>
                <a:gd name="T21" fmla="*/ 94 h 157"/>
                <a:gd name="T22" fmla="*/ 83 w 156"/>
                <a:gd name="T23" fmla="*/ 93 h 157"/>
                <a:gd name="T24" fmla="*/ 87 w 156"/>
                <a:gd name="T25" fmla="*/ 90 h 157"/>
                <a:gd name="T26" fmla="*/ 90 w 156"/>
                <a:gd name="T27" fmla="*/ 87 h 157"/>
                <a:gd name="T28" fmla="*/ 92 w 156"/>
                <a:gd name="T29" fmla="*/ 84 h 157"/>
                <a:gd name="T30" fmla="*/ 93 w 156"/>
                <a:gd name="T31" fmla="*/ 79 h 157"/>
                <a:gd name="T32" fmla="*/ 92 w 156"/>
                <a:gd name="T33" fmla="*/ 74 h 157"/>
                <a:gd name="T34" fmla="*/ 90 w 156"/>
                <a:gd name="T35" fmla="*/ 70 h 157"/>
                <a:gd name="T36" fmla="*/ 87 w 156"/>
                <a:gd name="T37" fmla="*/ 67 h 157"/>
                <a:gd name="T38" fmla="*/ 83 w 156"/>
                <a:gd name="T39" fmla="*/ 65 h 157"/>
                <a:gd name="T40" fmla="*/ 78 w 156"/>
                <a:gd name="T41" fmla="*/ 64 h 157"/>
                <a:gd name="T42" fmla="*/ 78 w 156"/>
                <a:gd name="T43" fmla="*/ 0 h 157"/>
                <a:gd name="T44" fmla="*/ 99 w 156"/>
                <a:gd name="T45" fmla="*/ 4 h 157"/>
                <a:gd name="T46" fmla="*/ 117 w 156"/>
                <a:gd name="T47" fmla="*/ 11 h 157"/>
                <a:gd name="T48" fmla="*/ 133 w 156"/>
                <a:gd name="T49" fmla="*/ 24 h 157"/>
                <a:gd name="T50" fmla="*/ 145 w 156"/>
                <a:gd name="T51" fmla="*/ 39 h 157"/>
                <a:gd name="T52" fmla="*/ 153 w 156"/>
                <a:gd name="T53" fmla="*/ 58 h 157"/>
                <a:gd name="T54" fmla="*/ 156 w 156"/>
                <a:gd name="T55" fmla="*/ 79 h 157"/>
                <a:gd name="T56" fmla="*/ 153 w 156"/>
                <a:gd name="T57" fmla="*/ 100 h 157"/>
                <a:gd name="T58" fmla="*/ 145 w 156"/>
                <a:gd name="T59" fmla="*/ 118 h 157"/>
                <a:gd name="T60" fmla="*/ 133 w 156"/>
                <a:gd name="T61" fmla="*/ 134 h 157"/>
                <a:gd name="T62" fmla="*/ 117 w 156"/>
                <a:gd name="T63" fmla="*/ 146 h 157"/>
                <a:gd name="T64" fmla="*/ 99 w 156"/>
                <a:gd name="T65" fmla="*/ 154 h 157"/>
                <a:gd name="T66" fmla="*/ 78 w 156"/>
                <a:gd name="T67" fmla="*/ 157 h 157"/>
                <a:gd name="T68" fmla="*/ 57 w 156"/>
                <a:gd name="T69" fmla="*/ 154 h 157"/>
                <a:gd name="T70" fmla="*/ 39 w 156"/>
                <a:gd name="T71" fmla="*/ 146 h 157"/>
                <a:gd name="T72" fmla="*/ 23 w 156"/>
                <a:gd name="T73" fmla="*/ 134 h 157"/>
                <a:gd name="T74" fmla="*/ 11 w 156"/>
                <a:gd name="T75" fmla="*/ 118 h 157"/>
                <a:gd name="T76" fmla="*/ 3 w 156"/>
                <a:gd name="T77" fmla="*/ 100 h 157"/>
                <a:gd name="T78" fmla="*/ 0 w 156"/>
                <a:gd name="T79" fmla="*/ 79 h 157"/>
                <a:gd name="T80" fmla="*/ 3 w 156"/>
                <a:gd name="T81" fmla="*/ 58 h 157"/>
                <a:gd name="T82" fmla="*/ 11 w 156"/>
                <a:gd name="T83" fmla="*/ 39 h 157"/>
                <a:gd name="T84" fmla="*/ 23 w 156"/>
                <a:gd name="T85" fmla="*/ 24 h 157"/>
                <a:gd name="T86" fmla="*/ 39 w 156"/>
                <a:gd name="T87" fmla="*/ 11 h 157"/>
                <a:gd name="T88" fmla="*/ 57 w 156"/>
                <a:gd name="T89" fmla="*/ 4 h 157"/>
                <a:gd name="T90" fmla="*/ 78 w 156"/>
                <a:gd name="T9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157">
                  <a:moveTo>
                    <a:pt x="78" y="64"/>
                  </a:moveTo>
                  <a:lnTo>
                    <a:pt x="73" y="65"/>
                  </a:lnTo>
                  <a:lnTo>
                    <a:pt x="69" y="67"/>
                  </a:lnTo>
                  <a:lnTo>
                    <a:pt x="65" y="70"/>
                  </a:lnTo>
                  <a:lnTo>
                    <a:pt x="63" y="74"/>
                  </a:lnTo>
                  <a:lnTo>
                    <a:pt x="63" y="79"/>
                  </a:lnTo>
                  <a:lnTo>
                    <a:pt x="63" y="84"/>
                  </a:lnTo>
                  <a:lnTo>
                    <a:pt x="65" y="87"/>
                  </a:lnTo>
                  <a:lnTo>
                    <a:pt x="69" y="90"/>
                  </a:lnTo>
                  <a:lnTo>
                    <a:pt x="73" y="93"/>
                  </a:lnTo>
                  <a:lnTo>
                    <a:pt x="78" y="94"/>
                  </a:lnTo>
                  <a:lnTo>
                    <a:pt x="83" y="93"/>
                  </a:lnTo>
                  <a:lnTo>
                    <a:pt x="87" y="90"/>
                  </a:lnTo>
                  <a:lnTo>
                    <a:pt x="90" y="87"/>
                  </a:lnTo>
                  <a:lnTo>
                    <a:pt x="92" y="84"/>
                  </a:lnTo>
                  <a:lnTo>
                    <a:pt x="93" y="79"/>
                  </a:lnTo>
                  <a:lnTo>
                    <a:pt x="92" y="74"/>
                  </a:lnTo>
                  <a:lnTo>
                    <a:pt x="90" y="70"/>
                  </a:lnTo>
                  <a:lnTo>
                    <a:pt x="87" y="67"/>
                  </a:lnTo>
                  <a:lnTo>
                    <a:pt x="83" y="65"/>
                  </a:lnTo>
                  <a:lnTo>
                    <a:pt x="78" y="64"/>
                  </a:lnTo>
                  <a:close/>
                  <a:moveTo>
                    <a:pt x="78" y="0"/>
                  </a:moveTo>
                  <a:lnTo>
                    <a:pt x="99" y="4"/>
                  </a:lnTo>
                  <a:lnTo>
                    <a:pt x="117" y="11"/>
                  </a:lnTo>
                  <a:lnTo>
                    <a:pt x="133" y="24"/>
                  </a:lnTo>
                  <a:lnTo>
                    <a:pt x="145" y="39"/>
                  </a:lnTo>
                  <a:lnTo>
                    <a:pt x="153" y="58"/>
                  </a:lnTo>
                  <a:lnTo>
                    <a:pt x="156" y="79"/>
                  </a:lnTo>
                  <a:lnTo>
                    <a:pt x="153" y="100"/>
                  </a:lnTo>
                  <a:lnTo>
                    <a:pt x="145" y="118"/>
                  </a:lnTo>
                  <a:lnTo>
                    <a:pt x="133" y="134"/>
                  </a:lnTo>
                  <a:lnTo>
                    <a:pt x="117" y="146"/>
                  </a:lnTo>
                  <a:lnTo>
                    <a:pt x="99" y="154"/>
                  </a:lnTo>
                  <a:lnTo>
                    <a:pt x="78" y="157"/>
                  </a:lnTo>
                  <a:lnTo>
                    <a:pt x="57" y="154"/>
                  </a:lnTo>
                  <a:lnTo>
                    <a:pt x="39" y="146"/>
                  </a:lnTo>
                  <a:lnTo>
                    <a:pt x="23" y="134"/>
                  </a:lnTo>
                  <a:lnTo>
                    <a:pt x="11" y="118"/>
                  </a:lnTo>
                  <a:lnTo>
                    <a:pt x="3" y="100"/>
                  </a:lnTo>
                  <a:lnTo>
                    <a:pt x="0" y="79"/>
                  </a:lnTo>
                  <a:lnTo>
                    <a:pt x="3" y="58"/>
                  </a:lnTo>
                  <a:lnTo>
                    <a:pt x="11" y="39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7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44"/>
            <p:cNvSpPr>
              <a:spLocks noEditPoints="1"/>
            </p:cNvSpPr>
            <p:nvPr/>
          </p:nvSpPr>
          <p:spPr bwMode="auto">
            <a:xfrm>
              <a:off x="2560638" y="2719388"/>
              <a:ext cx="506413" cy="492125"/>
            </a:xfrm>
            <a:custGeom>
              <a:avLst/>
              <a:gdLst>
                <a:gd name="T0" fmla="*/ 685 w 3513"/>
                <a:gd name="T1" fmla="*/ 2723 h 3407"/>
                <a:gd name="T2" fmla="*/ 545 w 3513"/>
                <a:gd name="T3" fmla="*/ 2919 h 3407"/>
                <a:gd name="T4" fmla="*/ 671 w 3513"/>
                <a:gd name="T5" fmla="*/ 2774 h 3407"/>
                <a:gd name="T6" fmla="*/ 873 w 3513"/>
                <a:gd name="T7" fmla="*/ 2627 h 3407"/>
                <a:gd name="T8" fmla="*/ 926 w 3513"/>
                <a:gd name="T9" fmla="*/ 2563 h 3407"/>
                <a:gd name="T10" fmla="*/ 1185 w 3513"/>
                <a:gd name="T11" fmla="*/ 1882 h 3407"/>
                <a:gd name="T12" fmla="*/ 1038 w 3513"/>
                <a:gd name="T13" fmla="*/ 2245 h 3407"/>
                <a:gd name="T14" fmla="*/ 955 w 3513"/>
                <a:gd name="T15" fmla="*/ 2458 h 3407"/>
                <a:gd name="T16" fmla="*/ 1429 w 3513"/>
                <a:gd name="T17" fmla="*/ 2490 h 3407"/>
                <a:gd name="T18" fmla="*/ 1152 w 3513"/>
                <a:gd name="T19" fmla="*/ 2161 h 3407"/>
                <a:gd name="T20" fmla="*/ 1586 w 3513"/>
                <a:gd name="T21" fmla="*/ 1885 h 3407"/>
                <a:gd name="T22" fmla="*/ 1696 w 3513"/>
                <a:gd name="T23" fmla="*/ 410 h 3407"/>
                <a:gd name="T24" fmla="*/ 1877 w 3513"/>
                <a:gd name="T25" fmla="*/ 583 h 3407"/>
                <a:gd name="T26" fmla="*/ 1203 w 3513"/>
                <a:gd name="T27" fmla="*/ 1208 h 3407"/>
                <a:gd name="T28" fmla="*/ 1441 w 3513"/>
                <a:gd name="T29" fmla="*/ 1395 h 3407"/>
                <a:gd name="T30" fmla="*/ 1039 w 3513"/>
                <a:gd name="T31" fmla="*/ 1705 h 3407"/>
                <a:gd name="T32" fmla="*/ 1570 w 3513"/>
                <a:gd name="T33" fmla="*/ 1796 h 3407"/>
                <a:gd name="T34" fmla="*/ 1670 w 3513"/>
                <a:gd name="T35" fmla="*/ 2258 h 3407"/>
                <a:gd name="T36" fmla="*/ 2257 w 3513"/>
                <a:gd name="T37" fmla="*/ 2506 h 3407"/>
                <a:gd name="T38" fmla="*/ 2267 w 3513"/>
                <a:gd name="T39" fmla="*/ 2318 h 3407"/>
                <a:gd name="T40" fmla="*/ 3036 w 3513"/>
                <a:gd name="T41" fmla="*/ 1967 h 3407"/>
                <a:gd name="T42" fmla="*/ 3108 w 3513"/>
                <a:gd name="T43" fmla="*/ 1041 h 3407"/>
                <a:gd name="T44" fmla="*/ 3017 w 3513"/>
                <a:gd name="T45" fmla="*/ 854 h 3407"/>
                <a:gd name="T46" fmla="*/ 2883 w 3513"/>
                <a:gd name="T47" fmla="*/ 680 h 3407"/>
                <a:gd name="T48" fmla="*/ 2091 w 3513"/>
                <a:gd name="T49" fmla="*/ 63 h 3407"/>
                <a:gd name="T50" fmla="*/ 1099 w 3513"/>
                <a:gd name="T51" fmla="*/ 496 h 3407"/>
                <a:gd name="T52" fmla="*/ 735 w 3513"/>
                <a:gd name="T53" fmla="*/ 1511 h 3407"/>
                <a:gd name="T54" fmla="*/ 1041 w 3513"/>
                <a:gd name="T55" fmla="*/ 1899 h 3407"/>
                <a:gd name="T56" fmla="*/ 1047 w 3513"/>
                <a:gd name="T57" fmla="*/ 941 h 3407"/>
                <a:gd name="T58" fmla="*/ 1759 w 3513"/>
                <a:gd name="T59" fmla="*/ 321 h 3407"/>
                <a:gd name="T60" fmla="*/ 2717 w 3513"/>
                <a:gd name="T61" fmla="*/ 458 h 3407"/>
                <a:gd name="T62" fmla="*/ 3229 w 3513"/>
                <a:gd name="T63" fmla="*/ 1257 h 3407"/>
                <a:gd name="T64" fmla="*/ 2959 w 3513"/>
                <a:gd name="T65" fmla="*/ 2184 h 3407"/>
                <a:gd name="T66" fmla="*/ 2091 w 3513"/>
                <a:gd name="T67" fmla="*/ 2581 h 3407"/>
                <a:gd name="T68" fmla="*/ 1387 w 3513"/>
                <a:gd name="T69" fmla="*/ 2593 h 3407"/>
                <a:gd name="T70" fmla="*/ 2377 w 3513"/>
                <a:gd name="T71" fmla="*/ 2761 h 3407"/>
                <a:gd name="T72" fmla="*/ 3248 w 3513"/>
                <a:gd name="T73" fmla="*/ 2141 h 3407"/>
                <a:gd name="T74" fmla="*/ 3397 w 3513"/>
                <a:gd name="T75" fmla="*/ 1050 h 3407"/>
                <a:gd name="T76" fmla="*/ 2723 w 3513"/>
                <a:gd name="T77" fmla="*/ 220 h 3407"/>
                <a:gd name="T78" fmla="*/ 2468 w 3513"/>
                <a:gd name="T79" fmla="*/ 52 h 3407"/>
                <a:gd name="T80" fmla="*/ 3318 w 3513"/>
                <a:gd name="T81" fmla="*/ 708 h 3407"/>
                <a:gd name="T82" fmla="*/ 3462 w 3513"/>
                <a:gd name="T83" fmla="*/ 1806 h 3407"/>
                <a:gd name="T84" fmla="*/ 2809 w 3513"/>
                <a:gd name="T85" fmla="*/ 2659 h 3407"/>
                <a:gd name="T86" fmla="*/ 1771 w 3513"/>
                <a:gd name="T87" fmla="*/ 2817 h 3407"/>
                <a:gd name="T88" fmla="*/ 1063 w 3513"/>
                <a:gd name="T89" fmla="*/ 2618 h 3407"/>
                <a:gd name="T90" fmla="*/ 831 w 3513"/>
                <a:gd name="T91" fmla="*/ 2720 h 3407"/>
                <a:gd name="T92" fmla="*/ 671 w 3513"/>
                <a:gd name="T93" fmla="*/ 2883 h 3407"/>
                <a:gd name="T94" fmla="*/ 476 w 3513"/>
                <a:gd name="T95" fmla="*/ 3035 h 3407"/>
                <a:gd name="T96" fmla="*/ 316 w 3513"/>
                <a:gd name="T97" fmla="*/ 3198 h 3407"/>
                <a:gd name="T98" fmla="*/ 117 w 3513"/>
                <a:gd name="T99" fmla="*/ 3353 h 3407"/>
                <a:gd name="T100" fmla="*/ 9 w 3513"/>
                <a:gd name="T101" fmla="*/ 3355 h 3407"/>
                <a:gd name="T102" fmla="*/ 194 w 3513"/>
                <a:gd name="T103" fmla="*/ 3204 h 3407"/>
                <a:gd name="T104" fmla="*/ 331 w 3513"/>
                <a:gd name="T105" fmla="*/ 3009 h 3407"/>
                <a:gd name="T106" fmla="*/ 519 w 3513"/>
                <a:gd name="T107" fmla="*/ 2855 h 3407"/>
                <a:gd name="T108" fmla="*/ 656 w 3513"/>
                <a:gd name="T109" fmla="*/ 2661 h 3407"/>
                <a:gd name="T110" fmla="*/ 847 w 3513"/>
                <a:gd name="T111" fmla="*/ 2492 h 3407"/>
                <a:gd name="T112" fmla="*/ 819 w 3513"/>
                <a:gd name="T113" fmla="*/ 2066 h 3407"/>
                <a:gd name="T114" fmla="*/ 720 w 3513"/>
                <a:gd name="T115" fmla="*/ 1048 h 3407"/>
                <a:gd name="T116" fmla="*/ 1374 w 3513"/>
                <a:gd name="T117" fmla="*/ 195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13" h="3407">
                  <a:moveTo>
                    <a:pt x="859" y="2582"/>
                  </a:moveTo>
                  <a:lnTo>
                    <a:pt x="839" y="2598"/>
                  </a:lnTo>
                  <a:lnTo>
                    <a:pt x="822" y="2612"/>
                  </a:lnTo>
                  <a:lnTo>
                    <a:pt x="806" y="2623"/>
                  </a:lnTo>
                  <a:lnTo>
                    <a:pt x="790" y="2632"/>
                  </a:lnTo>
                  <a:lnTo>
                    <a:pt x="778" y="2641"/>
                  </a:lnTo>
                  <a:lnTo>
                    <a:pt x="765" y="2650"/>
                  </a:lnTo>
                  <a:lnTo>
                    <a:pt x="751" y="2659"/>
                  </a:lnTo>
                  <a:lnTo>
                    <a:pt x="736" y="2671"/>
                  </a:lnTo>
                  <a:lnTo>
                    <a:pt x="720" y="2686"/>
                  </a:lnTo>
                  <a:lnTo>
                    <a:pt x="702" y="2704"/>
                  </a:lnTo>
                  <a:lnTo>
                    <a:pt x="685" y="2723"/>
                  </a:lnTo>
                  <a:lnTo>
                    <a:pt x="672" y="2741"/>
                  </a:lnTo>
                  <a:lnTo>
                    <a:pt x="661" y="2754"/>
                  </a:lnTo>
                  <a:lnTo>
                    <a:pt x="653" y="2768"/>
                  </a:lnTo>
                  <a:lnTo>
                    <a:pt x="645" y="2781"/>
                  </a:lnTo>
                  <a:lnTo>
                    <a:pt x="639" y="2794"/>
                  </a:lnTo>
                  <a:lnTo>
                    <a:pt x="631" y="2808"/>
                  </a:lnTo>
                  <a:lnTo>
                    <a:pt x="623" y="2823"/>
                  </a:lnTo>
                  <a:lnTo>
                    <a:pt x="613" y="2839"/>
                  </a:lnTo>
                  <a:lnTo>
                    <a:pt x="601" y="2857"/>
                  </a:lnTo>
                  <a:lnTo>
                    <a:pt x="586" y="2876"/>
                  </a:lnTo>
                  <a:lnTo>
                    <a:pt x="565" y="2898"/>
                  </a:lnTo>
                  <a:lnTo>
                    <a:pt x="545" y="2919"/>
                  </a:lnTo>
                  <a:lnTo>
                    <a:pt x="527" y="2935"/>
                  </a:lnTo>
                  <a:lnTo>
                    <a:pt x="544" y="2922"/>
                  </a:lnTo>
                  <a:lnTo>
                    <a:pt x="563" y="2906"/>
                  </a:lnTo>
                  <a:lnTo>
                    <a:pt x="582" y="2889"/>
                  </a:lnTo>
                  <a:lnTo>
                    <a:pt x="597" y="2873"/>
                  </a:lnTo>
                  <a:lnTo>
                    <a:pt x="610" y="2858"/>
                  </a:lnTo>
                  <a:lnTo>
                    <a:pt x="621" y="2844"/>
                  </a:lnTo>
                  <a:lnTo>
                    <a:pt x="630" y="2831"/>
                  </a:lnTo>
                  <a:lnTo>
                    <a:pt x="639" y="2819"/>
                  </a:lnTo>
                  <a:lnTo>
                    <a:pt x="649" y="2805"/>
                  </a:lnTo>
                  <a:lnTo>
                    <a:pt x="659" y="2790"/>
                  </a:lnTo>
                  <a:lnTo>
                    <a:pt x="671" y="2774"/>
                  </a:lnTo>
                  <a:lnTo>
                    <a:pt x="686" y="2758"/>
                  </a:lnTo>
                  <a:lnTo>
                    <a:pt x="703" y="2739"/>
                  </a:lnTo>
                  <a:lnTo>
                    <a:pt x="725" y="2719"/>
                  </a:lnTo>
                  <a:lnTo>
                    <a:pt x="748" y="2700"/>
                  </a:lnTo>
                  <a:lnTo>
                    <a:pt x="767" y="2685"/>
                  </a:lnTo>
                  <a:lnTo>
                    <a:pt x="785" y="2673"/>
                  </a:lnTo>
                  <a:lnTo>
                    <a:pt x="800" y="2665"/>
                  </a:lnTo>
                  <a:lnTo>
                    <a:pt x="815" y="2657"/>
                  </a:lnTo>
                  <a:lnTo>
                    <a:pt x="829" y="2651"/>
                  </a:lnTo>
                  <a:lnTo>
                    <a:pt x="843" y="2643"/>
                  </a:lnTo>
                  <a:lnTo>
                    <a:pt x="858" y="2636"/>
                  </a:lnTo>
                  <a:lnTo>
                    <a:pt x="873" y="2627"/>
                  </a:lnTo>
                  <a:lnTo>
                    <a:pt x="891" y="2614"/>
                  </a:lnTo>
                  <a:lnTo>
                    <a:pt x="885" y="2611"/>
                  </a:lnTo>
                  <a:lnTo>
                    <a:pt x="881" y="2607"/>
                  </a:lnTo>
                  <a:lnTo>
                    <a:pt x="868" y="2594"/>
                  </a:lnTo>
                  <a:lnTo>
                    <a:pt x="863" y="2589"/>
                  </a:lnTo>
                  <a:lnTo>
                    <a:pt x="859" y="2582"/>
                  </a:lnTo>
                  <a:close/>
                  <a:moveTo>
                    <a:pt x="912" y="2506"/>
                  </a:moveTo>
                  <a:lnTo>
                    <a:pt x="906" y="2516"/>
                  </a:lnTo>
                  <a:lnTo>
                    <a:pt x="903" y="2527"/>
                  </a:lnTo>
                  <a:lnTo>
                    <a:pt x="906" y="2539"/>
                  </a:lnTo>
                  <a:lnTo>
                    <a:pt x="913" y="2549"/>
                  </a:lnTo>
                  <a:lnTo>
                    <a:pt x="926" y="2563"/>
                  </a:lnTo>
                  <a:lnTo>
                    <a:pt x="937" y="2569"/>
                  </a:lnTo>
                  <a:lnTo>
                    <a:pt x="947" y="2571"/>
                  </a:lnTo>
                  <a:lnTo>
                    <a:pt x="959" y="2569"/>
                  </a:lnTo>
                  <a:lnTo>
                    <a:pt x="970" y="2564"/>
                  </a:lnTo>
                  <a:lnTo>
                    <a:pt x="939" y="2535"/>
                  </a:lnTo>
                  <a:lnTo>
                    <a:pt x="912" y="2506"/>
                  </a:lnTo>
                  <a:close/>
                  <a:moveTo>
                    <a:pt x="1412" y="1823"/>
                  </a:moveTo>
                  <a:lnTo>
                    <a:pt x="1369" y="1825"/>
                  </a:lnTo>
                  <a:lnTo>
                    <a:pt x="1323" y="1833"/>
                  </a:lnTo>
                  <a:lnTo>
                    <a:pt x="1277" y="1845"/>
                  </a:lnTo>
                  <a:lnTo>
                    <a:pt x="1231" y="1862"/>
                  </a:lnTo>
                  <a:lnTo>
                    <a:pt x="1185" y="1882"/>
                  </a:lnTo>
                  <a:lnTo>
                    <a:pt x="1141" y="1906"/>
                  </a:lnTo>
                  <a:lnTo>
                    <a:pt x="1099" y="1933"/>
                  </a:lnTo>
                  <a:lnTo>
                    <a:pt x="1059" y="1966"/>
                  </a:lnTo>
                  <a:lnTo>
                    <a:pt x="1022" y="2000"/>
                  </a:lnTo>
                  <a:lnTo>
                    <a:pt x="988" y="2037"/>
                  </a:lnTo>
                  <a:lnTo>
                    <a:pt x="958" y="2077"/>
                  </a:lnTo>
                  <a:lnTo>
                    <a:pt x="934" y="2116"/>
                  </a:lnTo>
                  <a:lnTo>
                    <a:pt x="915" y="2158"/>
                  </a:lnTo>
                  <a:lnTo>
                    <a:pt x="902" y="2200"/>
                  </a:lnTo>
                  <a:lnTo>
                    <a:pt x="895" y="2242"/>
                  </a:lnTo>
                  <a:lnTo>
                    <a:pt x="1025" y="2242"/>
                  </a:lnTo>
                  <a:lnTo>
                    <a:pt x="1038" y="2245"/>
                  </a:lnTo>
                  <a:lnTo>
                    <a:pt x="1047" y="2251"/>
                  </a:lnTo>
                  <a:lnTo>
                    <a:pt x="1054" y="2261"/>
                  </a:lnTo>
                  <a:lnTo>
                    <a:pt x="1057" y="2274"/>
                  </a:lnTo>
                  <a:lnTo>
                    <a:pt x="1054" y="2286"/>
                  </a:lnTo>
                  <a:lnTo>
                    <a:pt x="1047" y="2296"/>
                  </a:lnTo>
                  <a:lnTo>
                    <a:pt x="1038" y="2303"/>
                  </a:lnTo>
                  <a:lnTo>
                    <a:pt x="1025" y="2305"/>
                  </a:lnTo>
                  <a:lnTo>
                    <a:pt x="894" y="2305"/>
                  </a:lnTo>
                  <a:lnTo>
                    <a:pt x="901" y="2347"/>
                  </a:lnTo>
                  <a:lnTo>
                    <a:pt x="913" y="2385"/>
                  </a:lnTo>
                  <a:lnTo>
                    <a:pt x="931" y="2423"/>
                  </a:lnTo>
                  <a:lnTo>
                    <a:pt x="955" y="2458"/>
                  </a:lnTo>
                  <a:lnTo>
                    <a:pt x="982" y="2490"/>
                  </a:lnTo>
                  <a:lnTo>
                    <a:pt x="1013" y="2518"/>
                  </a:lnTo>
                  <a:lnTo>
                    <a:pt x="1046" y="2540"/>
                  </a:lnTo>
                  <a:lnTo>
                    <a:pt x="1081" y="2557"/>
                  </a:lnTo>
                  <a:lnTo>
                    <a:pt x="1118" y="2570"/>
                  </a:lnTo>
                  <a:lnTo>
                    <a:pt x="1156" y="2578"/>
                  </a:lnTo>
                  <a:lnTo>
                    <a:pt x="1196" y="2581"/>
                  </a:lnTo>
                  <a:lnTo>
                    <a:pt x="1244" y="2577"/>
                  </a:lnTo>
                  <a:lnTo>
                    <a:pt x="1292" y="2566"/>
                  </a:lnTo>
                  <a:lnTo>
                    <a:pt x="1339" y="2548"/>
                  </a:lnTo>
                  <a:lnTo>
                    <a:pt x="1385" y="2522"/>
                  </a:lnTo>
                  <a:lnTo>
                    <a:pt x="1429" y="2490"/>
                  </a:lnTo>
                  <a:lnTo>
                    <a:pt x="1472" y="2451"/>
                  </a:lnTo>
                  <a:lnTo>
                    <a:pt x="1511" y="2408"/>
                  </a:lnTo>
                  <a:lnTo>
                    <a:pt x="1547" y="2361"/>
                  </a:lnTo>
                  <a:lnTo>
                    <a:pt x="1577" y="2311"/>
                  </a:lnTo>
                  <a:lnTo>
                    <a:pt x="1602" y="2259"/>
                  </a:lnTo>
                  <a:lnTo>
                    <a:pt x="1622" y="2205"/>
                  </a:lnTo>
                  <a:lnTo>
                    <a:pt x="1181" y="2205"/>
                  </a:lnTo>
                  <a:lnTo>
                    <a:pt x="1168" y="2202"/>
                  </a:lnTo>
                  <a:lnTo>
                    <a:pt x="1158" y="2196"/>
                  </a:lnTo>
                  <a:lnTo>
                    <a:pt x="1152" y="2186"/>
                  </a:lnTo>
                  <a:lnTo>
                    <a:pt x="1149" y="2173"/>
                  </a:lnTo>
                  <a:lnTo>
                    <a:pt x="1152" y="2161"/>
                  </a:lnTo>
                  <a:lnTo>
                    <a:pt x="1158" y="2151"/>
                  </a:lnTo>
                  <a:lnTo>
                    <a:pt x="1168" y="2144"/>
                  </a:lnTo>
                  <a:lnTo>
                    <a:pt x="1181" y="2142"/>
                  </a:lnTo>
                  <a:lnTo>
                    <a:pt x="1639" y="2142"/>
                  </a:lnTo>
                  <a:lnTo>
                    <a:pt x="1646" y="2101"/>
                  </a:lnTo>
                  <a:lnTo>
                    <a:pt x="1648" y="2064"/>
                  </a:lnTo>
                  <a:lnTo>
                    <a:pt x="1647" y="2028"/>
                  </a:lnTo>
                  <a:lnTo>
                    <a:pt x="1642" y="1993"/>
                  </a:lnTo>
                  <a:lnTo>
                    <a:pt x="1633" y="1962"/>
                  </a:lnTo>
                  <a:lnTo>
                    <a:pt x="1620" y="1933"/>
                  </a:lnTo>
                  <a:lnTo>
                    <a:pt x="1605" y="1908"/>
                  </a:lnTo>
                  <a:lnTo>
                    <a:pt x="1586" y="1885"/>
                  </a:lnTo>
                  <a:lnTo>
                    <a:pt x="1564" y="1867"/>
                  </a:lnTo>
                  <a:lnTo>
                    <a:pt x="1539" y="1851"/>
                  </a:lnTo>
                  <a:lnTo>
                    <a:pt x="1511" y="1839"/>
                  </a:lnTo>
                  <a:lnTo>
                    <a:pt x="1481" y="1831"/>
                  </a:lnTo>
                  <a:lnTo>
                    <a:pt x="1447" y="1825"/>
                  </a:lnTo>
                  <a:lnTo>
                    <a:pt x="1412" y="1823"/>
                  </a:lnTo>
                  <a:close/>
                  <a:moveTo>
                    <a:pt x="2091" y="335"/>
                  </a:moveTo>
                  <a:lnTo>
                    <a:pt x="2009" y="339"/>
                  </a:lnTo>
                  <a:lnTo>
                    <a:pt x="1927" y="348"/>
                  </a:lnTo>
                  <a:lnTo>
                    <a:pt x="1847" y="363"/>
                  </a:lnTo>
                  <a:lnTo>
                    <a:pt x="1771" y="383"/>
                  </a:lnTo>
                  <a:lnTo>
                    <a:pt x="1696" y="410"/>
                  </a:lnTo>
                  <a:lnTo>
                    <a:pt x="1623" y="441"/>
                  </a:lnTo>
                  <a:lnTo>
                    <a:pt x="1554" y="478"/>
                  </a:lnTo>
                  <a:lnTo>
                    <a:pt x="1488" y="519"/>
                  </a:lnTo>
                  <a:lnTo>
                    <a:pt x="1877" y="519"/>
                  </a:lnTo>
                  <a:lnTo>
                    <a:pt x="1890" y="522"/>
                  </a:lnTo>
                  <a:lnTo>
                    <a:pt x="1900" y="529"/>
                  </a:lnTo>
                  <a:lnTo>
                    <a:pt x="1906" y="539"/>
                  </a:lnTo>
                  <a:lnTo>
                    <a:pt x="1909" y="550"/>
                  </a:lnTo>
                  <a:lnTo>
                    <a:pt x="1906" y="563"/>
                  </a:lnTo>
                  <a:lnTo>
                    <a:pt x="1900" y="573"/>
                  </a:lnTo>
                  <a:lnTo>
                    <a:pt x="1890" y="579"/>
                  </a:lnTo>
                  <a:lnTo>
                    <a:pt x="1877" y="583"/>
                  </a:lnTo>
                  <a:lnTo>
                    <a:pt x="1403" y="583"/>
                  </a:lnTo>
                  <a:lnTo>
                    <a:pt x="1347" y="631"/>
                  </a:lnTo>
                  <a:lnTo>
                    <a:pt x="1296" y="683"/>
                  </a:lnTo>
                  <a:lnTo>
                    <a:pt x="1247" y="739"/>
                  </a:lnTo>
                  <a:lnTo>
                    <a:pt x="1203" y="798"/>
                  </a:lnTo>
                  <a:lnTo>
                    <a:pt x="1163" y="860"/>
                  </a:lnTo>
                  <a:lnTo>
                    <a:pt x="1125" y="924"/>
                  </a:lnTo>
                  <a:lnTo>
                    <a:pt x="1093" y="991"/>
                  </a:lnTo>
                  <a:lnTo>
                    <a:pt x="1067" y="1061"/>
                  </a:lnTo>
                  <a:lnTo>
                    <a:pt x="1043" y="1134"/>
                  </a:lnTo>
                  <a:lnTo>
                    <a:pt x="1025" y="1208"/>
                  </a:lnTo>
                  <a:lnTo>
                    <a:pt x="1203" y="1208"/>
                  </a:lnTo>
                  <a:lnTo>
                    <a:pt x="1215" y="1210"/>
                  </a:lnTo>
                  <a:lnTo>
                    <a:pt x="1225" y="1216"/>
                  </a:lnTo>
                  <a:lnTo>
                    <a:pt x="1232" y="1227"/>
                  </a:lnTo>
                  <a:lnTo>
                    <a:pt x="1234" y="1239"/>
                  </a:lnTo>
                  <a:lnTo>
                    <a:pt x="1232" y="1252"/>
                  </a:lnTo>
                  <a:lnTo>
                    <a:pt x="1225" y="1261"/>
                  </a:lnTo>
                  <a:lnTo>
                    <a:pt x="1215" y="1268"/>
                  </a:lnTo>
                  <a:lnTo>
                    <a:pt x="1203" y="1271"/>
                  </a:lnTo>
                  <a:lnTo>
                    <a:pt x="1014" y="1271"/>
                  </a:lnTo>
                  <a:lnTo>
                    <a:pt x="1008" y="1333"/>
                  </a:lnTo>
                  <a:lnTo>
                    <a:pt x="1004" y="1395"/>
                  </a:lnTo>
                  <a:lnTo>
                    <a:pt x="1441" y="1395"/>
                  </a:lnTo>
                  <a:lnTo>
                    <a:pt x="1454" y="1398"/>
                  </a:lnTo>
                  <a:lnTo>
                    <a:pt x="1463" y="1405"/>
                  </a:lnTo>
                  <a:lnTo>
                    <a:pt x="1470" y="1414"/>
                  </a:lnTo>
                  <a:lnTo>
                    <a:pt x="1473" y="1427"/>
                  </a:lnTo>
                  <a:lnTo>
                    <a:pt x="1470" y="1439"/>
                  </a:lnTo>
                  <a:lnTo>
                    <a:pt x="1463" y="1450"/>
                  </a:lnTo>
                  <a:lnTo>
                    <a:pt x="1454" y="1456"/>
                  </a:lnTo>
                  <a:lnTo>
                    <a:pt x="1441" y="1458"/>
                  </a:lnTo>
                  <a:lnTo>
                    <a:pt x="1004" y="1458"/>
                  </a:lnTo>
                  <a:lnTo>
                    <a:pt x="1009" y="1542"/>
                  </a:lnTo>
                  <a:lnTo>
                    <a:pt x="1021" y="1624"/>
                  </a:lnTo>
                  <a:lnTo>
                    <a:pt x="1039" y="1705"/>
                  </a:lnTo>
                  <a:lnTo>
                    <a:pt x="1063" y="1785"/>
                  </a:lnTo>
                  <a:lnTo>
                    <a:pt x="1093" y="1862"/>
                  </a:lnTo>
                  <a:lnTo>
                    <a:pt x="1145" y="1832"/>
                  </a:lnTo>
                  <a:lnTo>
                    <a:pt x="1198" y="1807"/>
                  </a:lnTo>
                  <a:lnTo>
                    <a:pt x="1252" y="1787"/>
                  </a:lnTo>
                  <a:lnTo>
                    <a:pt x="1307" y="1772"/>
                  </a:lnTo>
                  <a:lnTo>
                    <a:pt x="1360" y="1763"/>
                  </a:lnTo>
                  <a:lnTo>
                    <a:pt x="1412" y="1760"/>
                  </a:lnTo>
                  <a:lnTo>
                    <a:pt x="1456" y="1762"/>
                  </a:lnTo>
                  <a:lnTo>
                    <a:pt x="1497" y="1770"/>
                  </a:lnTo>
                  <a:lnTo>
                    <a:pt x="1535" y="1780"/>
                  </a:lnTo>
                  <a:lnTo>
                    <a:pt x="1570" y="1796"/>
                  </a:lnTo>
                  <a:lnTo>
                    <a:pt x="1602" y="1817"/>
                  </a:lnTo>
                  <a:lnTo>
                    <a:pt x="1630" y="1840"/>
                  </a:lnTo>
                  <a:lnTo>
                    <a:pt x="1655" y="1870"/>
                  </a:lnTo>
                  <a:lnTo>
                    <a:pt x="1676" y="1902"/>
                  </a:lnTo>
                  <a:lnTo>
                    <a:pt x="1691" y="1939"/>
                  </a:lnTo>
                  <a:lnTo>
                    <a:pt x="1702" y="1977"/>
                  </a:lnTo>
                  <a:lnTo>
                    <a:pt x="1709" y="2019"/>
                  </a:lnTo>
                  <a:lnTo>
                    <a:pt x="1711" y="2063"/>
                  </a:lnTo>
                  <a:lnTo>
                    <a:pt x="1708" y="2110"/>
                  </a:lnTo>
                  <a:lnTo>
                    <a:pt x="1700" y="2159"/>
                  </a:lnTo>
                  <a:lnTo>
                    <a:pt x="1687" y="2209"/>
                  </a:lnTo>
                  <a:lnTo>
                    <a:pt x="1670" y="2258"/>
                  </a:lnTo>
                  <a:lnTo>
                    <a:pt x="1650" y="2307"/>
                  </a:lnTo>
                  <a:lnTo>
                    <a:pt x="1625" y="2354"/>
                  </a:lnTo>
                  <a:lnTo>
                    <a:pt x="1597" y="2399"/>
                  </a:lnTo>
                  <a:lnTo>
                    <a:pt x="1663" y="2430"/>
                  </a:lnTo>
                  <a:lnTo>
                    <a:pt x="1731" y="2457"/>
                  </a:lnTo>
                  <a:lnTo>
                    <a:pt x="1801" y="2478"/>
                  </a:lnTo>
                  <a:lnTo>
                    <a:pt x="1872" y="2496"/>
                  </a:lnTo>
                  <a:lnTo>
                    <a:pt x="1945" y="2508"/>
                  </a:lnTo>
                  <a:lnTo>
                    <a:pt x="2017" y="2516"/>
                  </a:lnTo>
                  <a:lnTo>
                    <a:pt x="2091" y="2518"/>
                  </a:lnTo>
                  <a:lnTo>
                    <a:pt x="2175" y="2515"/>
                  </a:lnTo>
                  <a:lnTo>
                    <a:pt x="2257" y="2506"/>
                  </a:lnTo>
                  <a:lnTo>
                    <a:pt x="2338" y="2490"/>
                  </a:lnTo>
                  <a:lnTo>
                    <a:pt x="2416" y="2469"/>
                  </a:lnTo>
                  <a:lnTo>
                    <a:pt x="2492" y="2442"/>
                  </a:lnTo>
                  <a:lnTo>
                    <a:pt x="2564" y="2410"/>
                  </a:lnTo>
                  <a:lnTo>
                    <a:pt x="2635" y="2372"/>
                  </a:lnTo>
                  <a:lnTo>
                    <a:pt x="2289" y="2372"/>
                  </a:lnTo>
                  <a:lnTo>
                    <a:pt x="2277" y="2369"/>
                  </a:lnTo>
                  <a:lnTo>
                    <a:pt x="2267" y="2363"/>
                  </a:lnTo>
                  <a:lnTo>
                    <a:pt x="2260" y="2353"/>
                  </a:lnTo>
                  <a:lnTo>
                    <a:pt x="2258" y="2340"/>
                  </a:lnTo>
                  <a:lnTo>
                    <a:pt x="2260" y="2328"/>
                  </a:lnTo>
                  <a:lnTo>
                    <a:pt x="2267" y="2318"/>
                  </a:lnTo>
                  <a:lnTo>
                    <a:pt x="2277" y="2311"/>
                  </a:lnTo>
                  <a:lnTo>
                    <a:pt x="2289" y="2309"/>
                  </a:lnTo>
                  <a:lnTo>
                    <a:pt x="2710" y="2309"/>
                  </a:lnTo>
                  <a:lnTo>
                    <a:pt x="2716" y="2309"/>
                  </a:lnTo>
                  <a:lnTo>
                    <a:pt x="2721" y="2310"/>
                  </a:lnTo>
                  <a:lnTo>
                    <a:pt x="2725" y="2312"/>
                  </a:lnTo>
                  <a:lnTo>
                    <a:pt x="2787" y="2265"/>
                  </a:lnTo>
                  <a:lnTo>
                    <a:pt x="2845" y="2213"/>
                  </a:lnTo>
                  <a:lnTo>
                    <a:pt x="2899" y="2157"/>
                  </a:lnTo>
                  <a:lnTo>
                    <a:pt x="2949" y="2097"/>
                  </a:lnTo>
                  <a:lnTo>
                    <a:pt x="2995" y="2033"/>
                  </a:lnTo>
                  <a:lnTo>
                    <a:pt x="3036" y="1967"/>
                  </a:lnTo>
                  <a:lnTo>
                    <a:pt x="3072" y="1897"/>
                  </a:lnTo>
                  <a:lnTo>
                    <a:pt x="3104" y="1824"/>
                  </a:lnTo>
                  <a:lnTo>
                    <a:pt x="3131" y="1749"/>
                  </a:lnTo>
                  <a:lnTo>
                    <a:pt x="3151" y="1671"/>
                  </a:lnTo>
                  <a:lnTo>
                    <a:pt x="3166" y="1592"/>
                  </a:lnTo>
                  <a:lnTo>
                    <a:pt x="3175" y="1511"/>
                  </a:lnTo>
                  <a:lnTo>
                    <a:pt x="3179" y="1427"/>
                  </a:lnTo>
                  <a:lnTo>
                    <a:pt x="3175" y="1346"/>
                  </a:lnTo>
                  <a:lnTo>
                    <a:pt x="3167" y="1267"/>
                  </a:lnTo>
                  <a:lnTo>
                    <a:pt x="3153" y="1189"/>
                  </a:lnTo>
                  <a:lnTo>
                    <a:pt x="3133" y="1115"/>
                  </a:lnTo>
                  <a:lnTo>
                    <a:pt x="3108" y="1041"/>
                  </a:lnTo>
                  <a:lnTo>
                    <a:pt x="3078" y="970"/>
                  </a:lnTo>
                  <a:lnTo>
                    <a:pt x="2677" y="970"/>
                  </a:lnTo>
                  <a:lnTo>
                    <a:pt x="2665" y="968"/>
                  </a:lnTo>
                  <a:lnTo>
                    <a:pt x="2655" y="960"/>
                  </a:lnTo>
                  <a:lnTo>
                    <a:pt x="2649" y="951"/>
                  </a:lnTo>
                  <a:lnTo>
                    <a:pt x="2645" y="939"/>
                  </a:lnTo>
                  <a:lnTo>
                    <a:pt x="2649" y="926"/>
                  </a:lnTo>
                  <a:lnTo>
                    <a:pt x="2655" y="917"/>
                  </a:lnTo>
                  <a:lnTo>
                    <a:pt x="2665" y="910"/>
                  </a:lnTo>
                  <a:lnTo>
                    <a:pt x="2677" y="907"/>
                  </a:lnTo>
                  <a:lnTo>
                    <a:pt x="3047" y="907"/>
                  </a:lnTo>
                  <a:lnTo>
                    <a:pt x="3017" y="854"/>
                  </a:lnTo>
                  <a:lnTo>
                    <a:pt x="2983" y="803"/>
                  </a:lnTo>
                  <a:lnTo>
                    <a:pt x="2799" y="803"/>
                  </a:lnTo>
                  <a:lnTo>
                    <a:pt x="2787" y="801"/>
                  </a:lnTo>
                  <a:lnTo>
                    <a:pt x="2777" y="795"/>
                  </a:lnTo>
                  <a:lnTo>
                    <a:pt x="2770" y="784"/>
                  </a:lnTo>
                  <a:lnTo>
                    <a:pt x="2768" y="772"/>
                  </a:lnTo>
                  <a:lnTo>
                    <a:pt x="2770" y="759"/>
                  </a:lnTo>
                  <a:lnTo>
                    <a:pt x="2777" y="750"/>
                  </a:lnTo>
                  <a:lnTo>
                    <a:pt x="2787" y="743"/>
                  </a:lnTo>
                  <a:lnTo>
                    <a:pt x="2799" y="740"/>
                  </a:lnTo>
                  <a:lnTo>
                    <a:pt x="2935" y="740"/>
                  </a:lnTo>
                  <a:lnTo>
                    <a:pt x="2883" y="680"/>
                  </a:lnTo>
                  <a:lnTo>
                    <a:pt x="2828" y="624"/>
                  </a:lnTo>
                  <a:lnTo>
                    <a:pt x="2767" y="573"/>
                  </a:lnTo>
                  <a:lnTo>
                    <a:pt x="2704" y="526"/>
                  </a:lnTo>
                  <a:lnTo>
                    <a:pt x="2637" y="483"/>
                  </a:lnTo>
                  <a:lnTo>
                    <a:pt x="2566" y="446"/>
                  </a:lnTo>
                  <a:lnTo>
                    <a:pt x="2493" y="412"/>
                  </a:lnTo>
                  <a:lnTo>
                    <a:pt x="2417" y="386"/>
                  </a:lnTo>
                  <a:lnTo>
                    <a:pt x="2338" y="364"/>
                  </a:lnTo>
                  <a:lnTo>
                    <a:pt x="2258" y="348"/>
                  </a:lnTo>
                  <a:lnTo>
                    <a:pt x="2175" y="339"/>
                  </a:lnTo>
                  <a:lnTo>
                    <a:pt x="2091" y="335"/>
                  </a:lnTo>
                  <a:close/>
                  <a:moveTo>
                    <a:pt x="2091" y="63"/>
                  </a:moveTo>
                  <a:lnTo>
                    <a:pt x="1994" y="67"/>
                  </a:lnTo>
                  <a:lnTo>
                    <a:pt x="1899" y="76"/>
                  </a:lnTo>
                  <a:lnTo>
                    <a:pt x="1806" y="93"/>
                  </a:lnTo>
                  <a:lnTo>
                    <a:pt x="1715" y="116"/>
                  </a:lnTo>
                  <a:lnTo>
                    <a:pt x="1627" y="145"/>
                  </a:lnTo>
                  <a:lnTo>
                    <a:pt x="1541" y="180"/>
                  </a:lnTo>
                  <a:lnTo>
                    <a:pt x="1459" y="220"/>
                  </a:lnTo>
                  <a:lnTo>
                    <a:pt x="1379" y="266"/>
                  </a:lnTo>
                  <a:lnTo>
                    <a:pt x="1303" y="316"/>
                  </a:lnTo>
                  <a:lnTo>
                    <a:pt x="1231" y="372"/>
                  </a:lnTo>
                  <a:lnTo>
                    <a:pt x="1163" y="432"/>
                  </a:lnTo>
                  <a:lnTo>
                    <a:pt x="1099" y="496"/>
                  </a:lnTo>
                  <a:lnTo>
                    <a:pt x="1039" y="564"/>
                  </a:lnTo>
                  <a:lnTo>
                    <a:pt x="983" y="637"/>
                  </a:lnTo>
                  <a:lnTo>
                    <a:pt x="933" y="713"/>
                  </a:lnTo>
                  <a:lnTo>
                    <a:pt x="889" y="792"/>
                  </a:lnTo>
                  <a:lnTo>
                    <a:pt x="848" y="876"/>
                  </a:lnTo>
                  <a:lnTo>
                    <a:pt x="814" y="962"/>
                  </a:lnTo>
                  <a:lnTo>
                    <a:pt x="785" y="1050"/>
                  </a:lnTo>
                  <a:lnTo>
                    <a:pt x="762" y="1141"/>
                  </a:lnTo>
                  <a:lnTo>
                    <a:pt x="746" y="1234"/>
                  </a:lnTo>
                  <a:lnTo>
                    <a:pt x="735" y="1330"/>
                  </a:lnTo>
                  <a:lnTo>
                    <a:pt x="732" y="1427"/>
                  </a:lnTo>
                  <a:lnTo>
                    <a:pt x="735" y="1511"/>
                  </a:lnTo>
                  <a:lnTo>
                    <a:pt x="742" y="1593"/>
                  </a:lnTo>
                  <a:lnTo>
                    <a:pt x="755" y="1675"/>
                  </a:lnTo>
                  <a:lnTo>
                    <a:pt x="772" y="1757"/>
                  </a:lnTo>
                  <a:lnTo>
                    <a:pt x="795" y="1837"/>
                  </a:lnTo>
                  <a:lnTo>
                    <a:pt x="822" y="1915"/>
                  </a:lnTo>
                  <a:lnTo>
                    <a:pt x="853" y="1991"/>
                  </a:lnTo>
                  <a:lnTo>
                    <a:pt x="891" y="2066"/>
                  </a:lnTo>
                  <a:lnTo>
                    <a:pt x="915" y="2028"/>
                  </a:lnTo>
                  <a:lnTo>
                    <a:pt x="944" y="1991"/>
                  </a:lnTo>
                  <a:lnTo>
                    <a:pt x="977" y="1955"/>
                  </a:lnTo>
                  <a:lnTo>
                    <a:pt x="1008" y="1926"/>
                  </a:lnTo>
                  <a:lnTo>
                    <a:pt x="1041" y="1899"/>
                  </a:lnTo>
                  <a:lnTo>
                    <a:pt x="1010" y="1823"/>
                  </a:lnTo>
                  <a:lnTo>
                    <a:pt x="986" y="1747"/>
                  </a:lnTo>
                  <a:lnTo>
                    <a:pt x="965" y="1669"/>
                  </a:lnTo>
                  <a:lnTo>
                    <a:pt x="951" y="1589"/>
                  </a:lnTo>
                  <a:lnTo>
                    <a:pt x="943" y="1508"/>
                  </a:lnTo>
                  <a:lnTo>
                    <a:pt x="941" y="1427"/>
                  </a:lnTo>
                  <a:lnTo>
                    <a:pt x="944" y="1340"/>
                  </a:lnTo>
                  <a:lnTo>
                    <a:pt x="954" y="1257"/>
                  </a:lnTo>
                  <a:lnTo>
                    <a:pt x="969" y="1175"/>
                  </a:lnTo>
                  <a:lnTo>
                    <a:pt x="990" y="1094"/>
                  </a:lnTo>
                  <a:lnTo>
                    <a:pt x="1015" y="1016"/>
                  </a:lnTo>
                  <a:lnTo>
                    <a:pt x="1047" y="941"/>
                  </a:lnTo>
                  <a:lnTo>
                    <a:pt x="1085" y="868"/>
                  </a:lnTo>
                  <a:lnTo>
                    <a:pt x="1126" y="799"/>
                  </a:lnTo>
                  <a:lnTo>
                    <a:pt x="1172" y="732"/>
                  </a:lnTo>
                  <a:lnTo>
                    <a:pt x="1223" y="670"/>
                  </a:lnTo>
                  <a:lnTo>
                    <a:pt x="1278" y="611"/>
                  </a:lnTo>
                  <a:lnTo>
                    <a:pt x="1337" y="556"/>
                  </a:lnTo>
                  <a:lnTo>
                    <a:pt x="1399" y="506"/>
                  </a:lnTo>
                  <a:lnTo>
                    <a:pt x="1465" y="458"/>
                  </a:lnTo>
                  <a:lnTo>
                    <a:pt x="1534" y="417"/>
                  </a:lnTo>
                  <a:lnTo>
                    <a:pt x="1606" y="380"/>
                  </a:lnTo>
                  <a:lnTo>
                    <a:pt x="1681" y="348"/>
                  </a:lnTo>
                  <a:lnTo>
                    <a:pt x="1759" y="321"/>
                  </a:lnTo>
                  <a:lnTo>
                    <a:pt x="1839" y="300"/>
                  </a:lnTo>
                  <a:lnTo>
                    <a:pt x="1921" y="285"/>
                  </a:lnTo>
                  <a:lnTo>
                    <a:pt x="2005" y="275"/>
                  </a:lnTo>
                  <a:lnTo>
                    <a:pt x="2091" y="272"/>
                  </a:lnTo>
                  <a:lnTo>
                    <a:pt x="2177" y="275"/>
                  </a:lnTo>
                  <a:lnTo>
                    <a:pt x="2260" y="285"/>
                  </a:lnTo>
                  <a:lnTo>
                    <a:pt x="2342" y="300"/>
                  </a:lnTo>
                  <a:lnTo>
                    <a:pt x="2422" y="321"/>
                  </a:lnTo>
                  <a:lnTo>
                    <a:pt x="2500" y="348"/>
                  </a:lnTo>
                  <a:lnTo>
                    <a:pt x="2576" y="380"/>
                  </a:lnTo>
                  <a:lnTo>
                    <a:pt x="2647" y="417"/>
                  </a:lnTo>
                  <a:lnTo>
                    <a:pt x="2717" y="458"/>
                  </a:lnTo>
                  <a:lnTo>
                    <a:pt x="2783" y="506"/>
                  </a:lnTo>
                  <a:lnTo>
                    <a:pt x="2845" y="556"/>
                  </a:lnTo>
                  <a:lnTo>
                    <a:pt x="2905" y="611"/>
                  </a:lnTo>
                  <a:lnTo>
                    <a:pt x="2959" y="670"/>
                  </a:lnTo>
                  <a:lnTo>
                    <a:pt x="3009" y="732"/>
                  </a:lnTo>
                  <a:lnTo>
                    <a:pt x="3056" y="799"/>
                  </a:lnTo>
                  <a:lnTo>
                    <a:pt x="3098" y="868"/>
                  </a:lnTo>
                  <a:lnTo>
                    <a:pt x="3134" y="941"/>
                  </a:lnTo>
                  <a:lnTo>
                    <a:pt x="3166" y="1016"/>
                  </a:lnTo>
                  <a:lnTo>
                    <a:pt x="3193" y="1094"/>
                  </a:lnTo>
                  <a:lnTo>
                    <a:pt x="3214" y="1175"/>
                  </a:lnTo>
                  <a:lnTo>
                    <a:pt x="3229" y="1257"/>
                  </a:lnTo>
                  <a:lnTo>
                    <a:pt x="3238" y="1340"/>
                  </a:lnTo>
                  <a:lnTo>
                    <a:pt x="3242" y="1427"/>
                  </a:lnTo>
                  <a:lnTo>
                    <a:pt x="3238" y="1513"/>
                  </a:lnTo>
                  <a:lnTo>
                    <a:pt x="3229" y="1597"/>
                  </a:lnTo>
                  <a:lnTo>
                    <a:pt x="3214" y="1680"/>
                  </a:lnTo>
                  <a:lnTo>
                    <a:pt x="3193" y="1760"/>
                  </a:lnTo>
                  <a:lnTo>
                    <a:pt x="3166" y="1838"/>
                  </a:lnTo>
                  <a:lnTo>
                    <a:pt x="3134" y="1913"/>
                  </a:lnTo>
                  <a:lnTo>
                    <a:pt x="3098" y="1986"/>
                  </a:lnTo>
                  <a:lnTo>
                    <a:pt x="3056" y="2055"/>
                  </a:lnTo>
                  <a:lnTo>
                    <a:pt x="3009" y="2121"/>
                  </a:lnTo>
                  <a:lnTo>
                    <a:pt x="2959" y="2184"/>
                  </a:lnTo>
                  <a:lnTo>
                    <a:pt x="2905" y="2243"/>
                  </a:lnTo>
                  <a:lnTo>
                    <a:pt x="2845" y="2297"/>
                  </a:lnTo>
                  <a:lnTo>
                    <a:pt x="2783" y="2349"/>
                  </a:lnTo>
                  <a:lnTo>
                    <a:pt x="2717" y="2395"/>
                  </a:lnTo>
                  <a:lnTo>
                    <a:pt x="2647" y="2437"/>
                  </a:lnTo>
                  <a:lnTo>
                    <a:pt x="2576" y="2474"/>
                  </a:lnTo>
                  <a:lnTo>
                    <a:pt x="2500" y="2506"/>
                  </a:lnTo>
                  <a:lnTo>
                    <a:pt x="2422" y="2533"/>
                  </a:lnTo>
                  <a:lnTo>
                    <a:pt x="2342" y="2553"/>
                  </a:lnTo>
                  <a:lnTo>
                    <a:pt x="2260" y="2569"/>
                  </a:lnTo>
                  <a:lnTo>
                    <a:pt x="2177" y="2578"/>
                  </a:lnTo>
                  <a:lnTo>
                    <a:pt x="2091" y="2581"/>
                  </a:lnTo>
                  <a:lnTo>
                    <a:pt x="2012" y="2579"/>
                  </a:lnTo>
                  <a:lnTo>
                    <a:pt x="1933" y="2570"/>
                  </a:lnTo>
                  <a:lnTo>
                    <a:pt x="1855" y="2556"/>
                  </a:lnTo>
                  <a:lnTo>
                    <a:pt x="1778" y="2538"/>
                  </a:lnTo>
                  <a:lnTo>
                    <a:pt x="1702" y="2514"/>
                  </a:lnTo>
                  <a:lnTo>
                    <a:pt x="1629" y="2485"/>
                  </a:lnTo>
                  <a:lnTo>
                    <a:pt x="1558" y="2450"/>
                  </a:lnTo>
                  <a:lnTo>
                    <a:pt x="1538" y="2474"/>
                  </a:lnTo>
                  <a:lnTo>
                    <a:pt x="1517" y="2496"/>
                  </a:lnTo>
                  <a:lnTo>
                    <a:pt x="1475" y="2534"/>
                  </a:lnTo>
                  <a:lnTo>
                    <a:pt x="1431" y="2566"/>
                  </a:lnTo>
                  <a:lnTo>
                    <a:pt x="1387" y="2593"/>
                  </a:lnTo>
                  <a:lnTo>
                    <a:pt x="1458" y="2635"/>
                  </a:lnTo>
                  <a:lnTo>
                    <a:pt x="1533" y="2670"/>
                  </a:lnTo>
                  <a:lnTo>
                    <a:pt x="1609" y="2702"/>
                  </a:lnTo>
                  <a:lnTo>
                    <a:pt x="1685" y="2729"/>
                  </a:lnTo>
                  <a:lnTo>
                    <a:pt x="1764" y="2751"/>
                  </a:lnTo>
                  <a:lnTo>
                    <a:pt x="1845" y="2768"/>
                  </a:lnTo>
                  <a:lnTo>
                    <a:pt x="1926" y="2781"/>
                  </a:lnTo>
                  <a:lnTo>
                    <a:pt x="2009" y="2789"/>
                  </a:lnTo>
                  <a:lnTo>
                    <a:pt x="2091" y="2791"/>
                  </a:lnTo>
                  <a:lnTo>
                    <a:pt x="2188" y="2788"/>
                  </a:lnTo>
                  <a:lnTo>
                    <a:pt x="2283" y="2777"/>
                  </a:lnTo>
                  <a:lnTo>
                    <a:pt x="2377" y="2761"/>
                  </a:lnTo>
                  <a:lnTo>
                    <a:pt x="2467" y="2737"/>
                  </a:lnTo>
                  <a:lnTo>
                    <a:pt x="2555" y="2708"/>
                  </a:lnTo>
                  <a:lnTo>
                    <a:pt x="2641" y="2674"/>
                  </a:lnTo>
                  <a:lnTo>
                    <a:pt x="2723" y="2635"/>
                  </a:lnTo>
                  <a:lnTo>
                    <a:pt x="2802" y="2589"/>
                  </a:lnTo>
                  <a:lnTo>
                    <a:pt x="2878" y="2538"/>
                  </a:lnTo>
                  <a:lnTo>
                    <a:pt x="2950" y="2483"/>
                  </a:lnTo>
                  <a:lnTo>
                    <a:pt x="3019" y="2423"/>
                  </a:lnTo>
                  <a:lnTo>
                    <a:pt x="3083" y="2358"/>
                  </a:lnTo>
                  <a:lnTo>
                    <a:pt x="3142" y="2290"/>
                  </a:lnTo>
                  <a:lnTo>
                    <a:pt x="3198" y="2217"/>
                  </a:lnTo>
                  <a:lnTo>
                    <a:pt x="3248" y="2141"/>
                  </a:lnTo>
                  <a:lnTo>
                    <a:pt x="3294" y="2061"/>
                  </a:lnTo>
                  <a:lnTo>
                    <a:pt x="3334" y="1978"/>
                  </a:lnTo>
                  <a:lnTo>
                    <a:pt x="3369" y="1893"/>
                  </a:lnTo>
                  <a:lnTo>
                    <a:pt x="3397" y="1804"/>
                  </a:lnTo>
                  <a:lnTo>
                    <a:pt x="3420" y="1713"/>
                  </a:lnTo>
                  <a:lnTo>
                    <a:pt x="3437" y="1620"/>
                  </a:lnTo>
                  <a:lnTo>
                    <a:pt x="3446" y="1525"/>
                  </a:lnTo>
                  <a:lnTo>
                    <a:pt x="3450" y="1427"/>
                  </a:lnTo>
                  <a:lnTo>
                    <a:pt x="3446" y="1330"/>
                  </a:lnTo>
                  <a:lnTo>
                    <a:pt x="3437" y="1234"/>
                  </a:lnTo>
                  <a:lnTo>
                    <a:pt x="3420" y="1141"/>
                  </a:lnTo>
                  <a:lnTo>
                    <a:pt x="3397" y="1050"/>
                  </a:lnTo>
                  <a:lnTo>
                    <a:pt x="3369" y="962"/>
                  </a:lnTo>
                  <a:lnTo>
                    <a:pt x="3334" y="876"/>
                  </a:lnTo>
                  <a:lnTo>
                    <a:pt x="3294" y="792"/>
                  </a:lnTo>
                  <a:lnTo>
                    <a:pt x="3248" y="713"/>
                  </a:lnTo>
                  <a:lnTo>
                    <a:pt x="3198" y="637"/>
                  </a:lnTo>
                  <a:lnTo>
                    <a:pt x="3142" y="564"/>
                  </a:lnTo>
                  <a:lnTo>
                    <a:pt x="3083" y="496"/>
                  </a:lnTo>
                  <a:lnTo>
                    <a:pt x="3019" y="432"/>
                  </a:lnTo>
                  <a:lnTo>
                    <a:pt x="2950" y="372"/>
                  </a:lnTo>
                  <a:lnTo>
                    <a:pt x="2878" y="316"/>
                  </a:lnTo>
                  <a:lnTo>
                    <a:pt x="2802" y="266"/>
                  </a:lnTo>
                  <a:lnTo>
                    <a:pt x="2723" y="220"/>
                  </a:lnTo>
                  <a:lnTo>
                    <a:pt x="2641" y="180"/>
                  </a:lnTo>
                  <a:lnTo>
                    <a:pt x="2555" y="145"/>
                  </a:lnTo>
                  <a:lnTo>
                    <a:pt x="2467" y="116"/>
                  </a:lnTo>
                  <a:lnTo>
                    <a:pt x="2377" y="93"/>
                  </a:lnTo>
                  <a:lnTo>
                    <a:pt x="2283" y="76"/>
                  </a:lnTo>
                  <a:lnTo>
                    <a:pt x="2188" y="67"/>
                  </a:lnTo>
                  <a:lnTo>
                    <a:pt x="2091" y="63"/>
                  </a:lnTo>
                  <a:close/>
                  <a:moveTo>
                    <a:pt x="2091" y="0"/>
                  </a:moveTo>
                  <a:lnTo>
                    <a:pt x="2188" y="3"/>
                  </a:lnTo>
                  <a:lnTo>
                    <a:pt x="2284" y="13"/>
                  </a:lnTo>
                  <a:lnTo>
                    <a:pt x="2378" y="29"/>
                  </a:lnTo>
                  <a:lnTo>
                    <a:pt x="2468" y="52"/>
                  </a:lnTo>
                  <a:lnTo>
                    <a:pt x="2558" y="79"/>
                  </a:lnTo>
                  <a:lnTo>
                    <a:pt x="2644" y="113"/>
                  </a:lnTo>
                  <a:lnTo>
                    <a:pt x="2727" y="151"/>
                  </a:lnTo>
                  <a:lnTo>
                    <a:pt x="2809" y="195"/>
                  </a:lnTo>
                  <a:lnTo>
                    <a:pt x="2885" y="244"/>
                  </a:lnTo>
                  <a:lnTo>
                    <a:pt x="2959" y="298"/>
                  </a:lnTo>
                  <a:lnTo>
                    <a:pt x="3029" y="356"/>
                  </a:lnTo>
                  <a:lnTo>
                    <a:pt x="3095" y="419"/>
                  </a:lnTo>
                  <a:lnTo>
                    <a:pt x="3158" y="485"/>
                  </a:lnTo>
                  <a:lnTo>
                    <a:pt x="3216" y="556"/>
                  </a:lnTo>
                  <a:lnTo>
                    <a:pt x="3269" y="630"/>
                  </a:lnTo>
                  <a:lnTo>
                    <a:pt x="3318" y="708"/>
                  </a:lnTo>
                  <a:lnTo>
                    <a:pt x="3362" y="788"/>
                  </a:lnTo>
                  <a:lnTo>
                    <a:pt x="3401" y="872"/>
                  </a:lnTo>
                  <a:lnTo>
                    <a:pt x="3435" y="958"/>
                  </a:lnTo>
                  <a:lnTo>
                    <a:pt x="3462" y="1048"/>
                  </a:lnTo>
                  <a:lnTo>
                    <a:pt x="3484" y="1140"/>
                  </a:lnTo>
                  <a:lnTo>
                    <a:pt x="3500" y="1233"/>
                  </a:lnTo>
                  <a:lnTo>
                    <a:pt x="3509" y="1330"/>
                  </a:lnTo>
                  <a:lnTo>
                    <a:pt x="3513" y="1427"/>
                  </a:lnTo>
                  <a:lnTo>
                    <a:pt x="3509" y="1525"/>
                  </a:lnTo>
                  <a:lnTo>
                    <a:pt x="3500" y="1620"/>
                  </a:lnTo>
                  <a:lnTo>
                    <a:pt x="3484" y="1714"/>
                  </a:lnTo>
                  <a:lnTo>
                    <a:pt x="3462" y="1806"/>
                  </a:lnTo>
                  <a:lnTo>
                    <a:pt x="3435" y="1895"/>
                  </a:lnTo>
                  <a:lnTo>
                    <a:pt x="3401" y="1982"/>
                  </a:lnTo>
                  <a:lnTo>
                    <a:pt x="3362" y="2066"/>
                  </a:lnTo>
                  <a:lnTo>
                    <a:pt x="3318" y="2146"/>
                  </a:lnTo>
                  <a:lnTo>
                    <a:pt x="3269" y="2225"/>
                  </a:lnTo>
                  <a:lnTo>
                    <a:pt x="3216" y="2298"/>
                  </a:lnTo>
                  <a:lnTo>
                    <a:pt x="3158" y="2369"/>
                  </a:lnTo>
                  <a:lnTo>
                    <a:pt x="3095" y="2435"/>
                  </a:lnTo>
                  <a:lnTo>
                    <a:pt x="3029" y="2498"/>
                  </a:lnTo>
                  <a:lnTo>
                    <a:pt x="2959" y="2556"/>
                  </a:lnTo>
                  <a:lnTo>
                    <a:pt x="2885" y="2610"/>
                  </a:lnTo>
                  <a:lnTo>
                    <a:pt x="2809" y="2659"/>
                  </a:lnTo>
                  <a:lnTo>
                    <a:pt x="2727" y="2703"/>
                  </a:lnTo>
                  <a:lnTo>
                    <a:pt x="2644" y="2742"/>
                  </a:lnTo>
                  <a:lnTo>
                    <a:pt x="2558" y="2775"/>
                  </a:lnTo>
                  <a:lnTo>
                    <a:pt x="2468" y="2803"/>
                  </a:lnTo>
                  <a:lnTo>
                    <a:pt x="2378" y="2825"/>
                  </a:lnTo>
                  <a:lnTo>
                    <a:pt x="2284" y="2841"/>
                  </a:lnTo>
                  <a:lnTo>
                    <a:pt x="2188" y="2851"/>
                  </a:lnTo>
                  <a:lnTo>
                    <a:pt x="2091" y="2854"/>
                  </a:lnTo>
                  <a:lnTo>
                    <a:pt x="2012" y="2852"/>
                  </a:lnTo>
                  <a:lnTo>
                    <a:pt x="1932" y="2844"/>
                  </a:lnTo>
                  <a:lnTo>
                    <a:pt x="1852" y="2833"/>
                  </a:lnTo>
                  <a:lnTo>
                    <a:pt x="1771" y="2817"/>
                  </a:lnTo>
                  <a:lnTo>
                    <a:pt x="1691" y="2796"/>
                  </a:lnTo>
                  <a:lnTo>
                    <a:pt x="1612" y="2770"/>
                  </a:lnTo>
                  <a:lnTo>
                    <a:pt x="1534" y="2741"/>
                  </a:lnTo>
                  <a:lnTo>
                    <a:pt x="1458" y="2706"/>
                  </a:lnTo>
                  <a:lnTo>
                    <a:pt x="1386" y="2668"/>
                  </a:lnTo>
                  <a:lnTo>
                    <a:pt x="1315" y="2624"/>
                  </a:lnTo>
                  <a:lnTo>
                    <a:pt x="1276" y="2635"/>
                  </a:lnTo>
                  <a:lnTo>
                    <a:pt x="1235" y="2642"/>
                  </a:lnTo>
                  <a:lnTo>
                    <a:pt x="1196" y="2644"/>
                  </a:lnTo>
                  <a:lnTo>
                    <a:pt x="1150" y="2641"/>
                  </a:lnTo>
                  <a:lnTo>
                    <a:pt x="1106" y="2632"/>
                  </a:lnTo>
                  <a:lnTo>
                    <a:pt x="1063" y="2618"/>
                  </a:lnTo>
                  <a:lnTo>
                    <a:pt x="1023" y="2599"/>
                  </a:lnTo>
                  <a:lnTo>
                    <a:pt x="1015" y="2607"/>
                  </a:lnTo>
                  <a:lnTo>
                    <a:pt x="1001" y="2620"/>
                  </a:lnTo>
                  <a:lnTo>
                    <a:pt x="985" y="2628"/>
                  </a:lnTo>
                  <a:lnTo>
                    <a:pt x="967" y="2633"/>
                  </a:lnTo>
                  <a:lnTo>
                    <a:pt x="941" y="2655"/>
                  </a:lnTo>
                  <a:lnTo>
                    <a:pt x="916" y="2673"/>
                  </a:lnTo>
                  <a:lnTo>
                    <a:pt x="894" y="2687"/>
                  </a:lnTo>
                  <a:lnTo>
                    <a:pt x="874" y="2699"/>
                  </a:lnTo>
                  <a:lnTo>
                    <a:pt x="855" y="2707"/>
                  </a:lnTo>
                  <a:lnTo>
                    <a:pt x="844" y="2713"/>
                  </a:lnTo>
                  <a:lnTo>
                    <a:pt x="831" y="2720"/>
                  </a:lnTo>
                  <a:lnTo>
                    <a:pt x="817" y="2728"/>
                  </a:lnTo>
                  <a:lnTo>
                    <a:pt x="802" y="2737"/>
                  </a:lnTo>
                  <a:lnTo>
                    <a:pt x="786" y="2750"/>
                  </a:lnTo>
                  <a:lnTo>
                    <a:pt x="767" y="2766"/>
                  </a:lnTo>
                  <a:lnTo>
                    <a:pt x="748" y="2783"/>
                  </a:lnTo>
                  <a:lnTo>
                    <a:pt x="733" y="2799"/>
                  </a:lnTo>
                  <a:lnTo>
                    <a:pt x="720" y="2814"/>
                  </a:lnTo>
                  <a:lnTo>
                    <a:pt x="709" y="2827"/>
                  </a:lnTo>
                  <a:lnTo>
                    <a:pt x="700" y="2841"/>
                  </a:lnTo>
                  <a:lnTo>
                    <a:pt x="691" y="2854"/>
                  </a:lnTo>
                  <a:lnTo>
                    <a:pt x="682" y="2868"/>
                  </a:lnTo>
                  <a:lnTo>
                    <a:pt x="671" y="2883"/>
                  </a:lnTo>
                  <a:lnTo>
                    <a:pt x="659" y="2899"/>
                  </a:lnTo>
                  <a:lnTo>
                    <a:pt x="644" y="2915"/>
                  </a:lnTo>
                  <a:lnTo>
                    <a:pt x="627" y="2933"/>
                  </a:lnTo>
                  <a:lnTo>
                    <a:pt x="605" y="2954"/>
                  </a:lnTo>
                  <a:lnTo>
                    <a:pt x="582" y="2973"/>
                  </a:lnTo>
                  <a:lnTo>
                    <a:pt x="563" y="2988"/>
                  </a:lnTo>
                  <a:lnTo>
                    <a:pt x="545" y="2998"/>
                  </a:lnTo>
                  <a:lnTo>
                    <a:pt x="530" y="3008"/>
                  </a:lnTo>
                  <a:lnTo>
                    <a:pt x="515" y="3016"/>
                  </a:lnTo>
                  <a:lnTo>
                    <a:pt x="501" y="3022"/>
                  </a:lnTo>
                  <a:lnTo>
                    <a:pt x="489" y="3028"/>
                  </a:lnTo>
                  <a:lnTo>
                    <a:pt x="476" y="3035"/>
                  </a:lnTo>
                  <a:lnTo>
                    <a:pt x="462" y="3042"/>
                  </a:lnTo>
                  <a:lnTo>
                    <a:pt x="448" y="3052"/>
                  </a:lnTo>
                  <a:lnTo>
                    <a:pt x="431" y="3065"/>
                  </a:lnTo>
                  <a:lnTo>
                    <a:pt x="412" y="3081"/>
                  </a:lnTo>
                  <a:lnTo>
                    <a:pt x="393" y="3099"/>
                  </a:lnTo>
                  <a:lnTo>
                    <a:pt x="378" y="3114"/>
                  </a:lnTo>
                  <a:lnTo>
                    <a:pt x="365" y="3129"/>
                  </a:lnTo>
                  <a:lnTo>
                    <a:pt x="354" y="3143"/>
                  </a:lnTo>
                  <a:lnTo>
                    <a:pt x="345" y="3156"/>
                  </a:lnTo>
                  <a:lnTo>
                    <a:pt x="336" y="3169"/>
                  </a:lnTo>
                  <a:lnTo>
                    <a:pt x="326" y="3184"/>
                  </a:lnTo>
                  <a:lnTo>
                    <a:pt x="316" y="3198"/>
                  </a:lnTo>
                  <a:lnTo>
                    <a:pt x="304" y="3214"/>
                  </a:lnTo>
                  <a:lnTo>
                    <a:pt x="289" y="3231"/>
                  </a:lnTo>
                  <a:lnTo>
                    <a:pt x="272" y="3249"/>
                  </a:lnTo>
                  <a:lnTo>
                    <a:pt x="251" y="3268"/>
                  </a:lnTo>
                  <a:lnTo>
                    <a:pt x="228" y="3287"/>
                  </a:lnTo>
                  <a:lnTo>
                    <a:pt x="208" y="3302"/>
                  </a:lnTo>
                  <a:lnTo>
                    <a:pt x="190" y="3314"/>
                  </a:lnTo>
                  <a:lnTo>
                    <a:pt x="174" y="3324"/>
                  </a:lnTo>
                  <a:lnTo>
                    <a:pt x="159" y="3332"/>
                  </a:lnTo>
                  <a:lnTo>
                    <a:pt x="144" y="3339"/>
                  </a:lnTo>
                  <a:lnTo>
                    <a:pt x="131" y="3345"/>
                  </a:lnTo>
                  <a:lnTo>
                    <a:pt x="117" y="3353"/>
                  </a:lnTo>
                  <a:lnTo>
                    <a:pt x="103" y="3360"/>
                  </a:lnTo>
                  <a:lnTo>
                    <a:pt x="89" y="3371"/>
                  </a:lnTo>
                  <a:lnTo>
                    <a:pt x="71" y="3384"/>
                  </a:lnTo>
                  <a:lnTo>
                    <a:pt x="52" y="3400"/>
                  </a:lnTo>
                  <a:lnTo>
                    <a:pt x="43" y="3406"/>
                  </a:lnTo>
                  <a:lnTo>
                    <a:pt x="31" y="3407"/>
                  </a:lnTo>
                  <a:lnTo>
                    <a:pt x="19" y="3405"/>
                  </a:lnTo>
                  <a:lnTo>
                    <a:pt x="9" y="3398"/>
                  </a:lnTo>
                  <a:lnTo>
                    <a:pt x="2" y="3388"/>
                  </a:lnTo>
                  <a:lnTo>
                    <a:pt x="0" y="3376"/>
                  </a:lnTo>
                  <a:lnTo>
                    <a:pt x="2" y="3365"/>
                  </a:lnTo>
                  <a:lnTo>
                    <a:pt x="9" y="3355"/>
                  </a:lnTo>
                  <a:lnTo>
                    <a:pt x="29" y="3334"/>
                  </a:lnTo>
                  <a:lnTo>
                    <a:pt x="48" y="3316"/>
                  </a:lnTo>
                  <a:lnTo>
                    <a:pt x="64" y="3304"/>
                  </a:lnTo>
                  <a:lnTo>
                    <a:pt x="79" y="3292"/>
                  </a:lnTo>
                  <a:lnTo>
                    <a:pt x="94" y="3282"/>
                  </a:lnTo>
                  <a:lnTo>
                    <a:pt x="108" y="3274"/>
                  </a:lnTo>
                  <a:lnTo>
                    <a:pt x="119" y="3266"/>
                  </a:lnTo>
                  <a:lnTo>
                    <a:pt x="132" y="3258"/>
                  </a:lnTo>
                  <a:lnTo>
                    <a:pt x="146" y="3248"/>
                  </a:lnTo>
                  <a:lnTo>
                    <a:pt x="160" y="3236"/>
                  </a:lnTo>
                  <a:lnTo>
                    <a:pt x="176" y="3222"/>
                  </a:lnTo>
                  <a:lnTo>
                    <a:pt x="194" y="3204"/>
                  </a:lnTo>
                  <a:lnTo>
                    <a:pt x="210" y="3185"/>
                  </a:lnTo>
                  <a:lnTo>
                    <a:pt x="224" y="3168"/>
                  </a:lnTo>
                  <a:lnTo>
                    <a:pt x="235" y="3153"/>
                  </a:lnTo>
                  <a:lnTo>
                    <a:pt x="243" y="3140"/>
                  </a:lnTo>
                  <a:lnTo>
                    <a:pt x="251" y="3126"/>
                  </a:lnTo>
                  <a:lnTo>
                    <a:pt x="257" y="3114"/>
                  </a:lnTo>
                  <a:lnTo>
                    <a:pt x="265" y="3099"/>
                  </a:lnTo>
                  <a:lnTo>
                    <a:pt x="273" y="3084"/>
                  </a:lnTo>
                  <a:lnTo>
                    <a:pt x="283" y="3069"/>
                  </a:lnTo>
                  <a:lnTo>
                    <a:pt x="295" y="3051"/>
                  </a:lnTo>
                  <a:lnTo>
                    <a:pt x="310" y="3032"/>
                  </a:lnTo>
                  <a:lnTo>
                    <a:pt x="331" y="3009"/>
                  </a:lnTo>
                  <a:lnTo>
                    <a:pt x="351" y="2989"/>
                  </a:lnTo>
                  <a:lnTo>
                    <a:pt x="369" y="2972"/>
                  </a:lnTo>
                  <a:lnTo>
                    <a:pt x="386" y="2958"/>
                  </a:lnTo>
                  <a:lnTo>
                    <a:pt x="402" y="2946"/>
                  </a:lnTo>
                  <a:lnTo>
                    <a:pt x="417" y="2936"/>
                  </a:lnTo>
                  <a:lnTo>
                    <a:pt x="431" y="2927"/>
                  </a:lnTo>
                  <a:lnTo>
                    <a:pt x="444" y="2919"/>
                  </a:lnTo>
                  <a:lnTo>
                    <a:pt x="458" y="2911"/>
                  </a:lnTo>
                  <a:lnTo>
                    <a:pt x="471" y="2900"/>
                  </a:lnTo>
                  <a:lnTo>
                    <a:pt x="485" y="2888"/>
                  </a:lnTo>
                  <a:lnTo>
                    <a:pt x="501" y="2873"/>
                  </a:lnTo>
                  <a:lnTo>
                    <a:pt x="519" y="2855"/>
                  </a:lnTo>
                  <a:lnTo>
                    <a:pt x="537" y="2836"/>
                  </a:lnTo>
                  <a:lnTo>
                    <a:pt x="550" y="2820"/>
                  </a:lnTo>
                  <a:lnTo>
                    <a:pt x="561" y="2805"/>
                  </a:lnTo>
                  <a:lnTo>
                    <a:pt x="570" y="2791"/>
                  </a:lnTo>
                  <a:lnTo>
                    <a:pt x="576" y="2778"/>
                  </a:lnTo>
                  <a:lnTo>
                    <a:pt x="583" y="2765"/>
                  </a:lnTo>
                  <a:lnTo>
                    <a:pt x="591" y="2751"/>
                  </a:lnTo>
                  <a:lnTo>
                    <a:pt x="598" y="2736"/>
                  </a:lnTo>
                  <a:lnTo>
                    <a:pt x="609" y="2720"/>
                  </a:lnTo>
                  <a:lnTo>
                    <a:pt x="621" y="2703"/>
                  </a:lnTo>
                  <a:lnTo>
                    <a:pt x="637" y="2683"/>
                  </a:lnTo>
                  <a:lnTo>
                    <a:pt x="656" y="2661"/>
                  </a:lnTo>
                  <a:lnTo>
                    <a:pt x="677" y="2640"/>
                  </a:lnTo>
                  <a:lnTo>
                    <a:pt x="695" y="2623"/>
                  </a:lnTo>
                  <a:lnTo>
                    <a:pt x="713" y="2609"/>
                  </a:lnTo>
                  <a:lnTo>
                    <a:pt x="729" y="2598"/>
                  </a:lnTo>
                  <a:lnTo>
                    <a:pt x="743" y="2587"/>
                  </a:lnTo>
                  <a:lnTo>
                    <a:pt x="757" y="2579"/>
                  </a:lnTo>
                  <a:lnTo>
                    <a:pt x="772" y="2569"/>
                  </a:lnTo>
                  <a:lnTo>
                    <a:pt x="788" y="2559"/>
                  </a:lnTo>
                  <a:lnTo>
                    <a:pt x="804" y="2547"/>
                  </a:lnTo>
                  <a:lnTo>
                    <a:pt x="822" y="2531"/>
                  </a:lnTo>
                  <a:lnTo>
                    <a:pt x="843" y="2510"/>
                  </a:lnTo>
                  <a:lnTo>
                    <a:pt x="847" y="2492"/>
                  </a:lnTo>
                  <a:lnTo>
                    <a:pt x="855" y="2475"/>
                  </a:lnTo>
                  <a:lnTo>
                    <a:pt x="868" y="2459"/>
                  </a:lnTo>
                  <a:lnTo>
                    <a:pt x="876" y="2453"/>
                  </a:lnTo>
                  <a:lnTo>
                    <a:pt x="858" y="2416"/>
                  </a:lnTo>
                  <a:lnTo>
                    <a:pt x="845" y="2379"/>
                  </a:lnTo>
                  <a:lnTo>
                    <a:pt x="835" y="2340"/>
                  </a:lnTo>
                  <a:lnTo>
                    <a:pt x="831" y="2300"/>
                  </a:lnTo>
                  <a:lnTo>
                    <a:pt x="830" y="2259"/>
                  </a:lnTo>
                  <a:lnTo>
                    <a:pt x="834" y="2219"/>
                  </a:lnTo>
                  <a:lnTo>
                    <a:pt x="843" y="2179"/>
                  </a:lnTo>
                  <a:lnTo>
                    <a:pt x="855" y="2139"/>
                  </a:lnTo>
                  <a:lnTo>
                    <a:pt x="819" y="2066"/>
                  </a:lnTo>
                  <a:lnTo>
                    <a:pt x="786" y="1990"/>
                  </a:lnTo>
                  <a:lnTo>
                    <a:pt x="756" y="1911"/>
                  </a:lnTo>
                  <a:lnTo>
                    <a:pt x="731" y="1830"/>
                  </a:lnTo>
                  <a:lnTo>
                    <a:pt x="709" y="1748"/>
                  </a:lnTo>
                  <a:lnTo>
                    <a:pt x="692" y="1667"/>
                  </a:lnTo>
                  <a:lnTo>
                    <a:pt x="679" y="1586"/>
                  </a:lnTo>
                  <a:lnTo>
                    <a:pt x="672" y="1505"/>
                  </a:lnTo>
                  <a:lnTo>
                    <a:pt x="669" y="1427"/>
                  </a:lnTo>
                  <a:lnTo>
                    <a:pt x="672" y="1330"/>
                  </a:lnTo>
                  <a:lnTo>
                    <a:pt x="683" y="1233"/>
                  </a:lnTo>
                  <a:lnTo>
                    <a:pt x="698" y="1140"/>
                  </a:lnTo>
                  <a:lnTo>
                    <a:pt x="720" y="1048"/>
                  </a:lnTo>
                  <a:lnTo>
                    <a:pt x="748" y="958"/>
                  </a:lnTo>
                  <a:lnTo>
                    <a:pt x="781" y="872"/>
                  </a:lnTo>
                  <a:lnTo>
                    <a:pt x="820" y="788"/>
                  </a:lnTo>
                  <a:lnTo>
                    <a:pt x="864" y="708"/>
                  </a:lnTo>
                  <a:lnTo>
                    <a:pt x="912" y="630"/>
                  </a:lnTo>
                  <a:lnTo>
                    <a:pt x="965" y="556"/>
                  </a:lnTo>
                  <a:lnTo>
                    <a:pt x="1024" y="485"/>
                  </a:lnTo>
                  <a:lnTo>
                    <a:pt x="1086" y="419"/>
                  </a:lnTo>
                  <a:lnTo>
                    <a:pt x="1152" y="356"/>
                  </a:lnTo>
                  <a:lnTo>
                    <a:pt x="1222" y="298"/>
                  </a:lnTo>
                  <a:lnTo>
                    <a:pt x="1297" y="244"/>
                  </a:lnTo>
                  <a:lnTo>
                    <a:pt x="1374" y="195"/>
                  </a:lnTo>
                  <a:lnTo>
                    <a:pt x="1455" y="151"/>
                  </a:lnTo>
                  <a:lnTo>
                    <a:pt x="1538" y="113"/>
                  </a:lnTo>
                  <a:lnTo>
                    <a:pt x="1625" y="79"/>
                  </a:lnTo>
                  <a:lnTo>
                    <a:pt x="1713" y="52"/>
                  </a:lnTo>
                  <a:lnTo>
                    <a:pt x="1805" y="29"/>
                  </a:lnTo>
                  <a:lnTo>
                    <a:pt x="1899" y="13"/>
                  </a:lnTo>
                  <a:lnTo>
                    <a:pt x="1994" y="3"/>
                  </a:lnTo>
                  <a:lnTo>
                    <a:pt x="20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45"/>
            <p:cNvSpPr>
              <a:spLocks/>
            </p:cNvSpPr>
            <p:nvPr/>
          </p:nvSpPr>
          <p:spPr bwMode="auto">
            <a:xfrm>
              <a:off x="2857501" y="2921000"/>
              <a:ext cx="192088" cy="192087"/>
            </a:xfrm>
            <a:custGeom>
              <a:avLst/>
              <a:gdLst>
                <a:gd name="T0" fmla="*/ 1295 w 1327"/>
                <a:gd name="T1" fmla="*/ 0 h 1332"/>
                <a:gd name="T2" fmla="*/ 1307 w 1327"/>
                <a:gd name="T3" fmla="*/ 3 h 1332"/>
                <a:gd name="T4" fmla="*/ 1317 w 1327"/>
                <a:gd name="T5" fmla="*/ 10 h 1332"/>
                <a:gd name="T6" fmla="*/ 1323 w 1327"/>
                <a:gd name="T7" fmla="*/ 19 h 1332"/>
                <a:gd name="T8" fmla="*/ 1327 w 1327"/>
                <a:gd name="T9" fmla="*/ 32 h 1332"/>
                <a:gd name="T10" fmla="*/ 1323 w 1327"/>
                <a:gd name="T11" fmla="*/ 124 h 1332"/>
                <a:gd name="T12" fmla="*/ 1314 w 1327"/>
                <a:gd name="T13" fmla="*/ 215 h 1332"/>
                <a:gd name="T14" fmla="*/ 1298 w 1327"/>
                <a:gd name="T15" fmla="*/ 305 h 1332"/>
                <a:gd name="T16" fmla="*/ 1275 w 1327"/>
                <a:gd name="T17" fmla="*/ 392 h 1332"/>
                <a:gd name="T18" fmla="*/ 1249 w 1327"/>
                <a:gd name="T19" fmla="*/ 475 h 1332"/>
                <a:gd name="T20" fmla="*/ 1216 w 1327"/>
                <a:gd name="T21" fmla="*/ 558 h 1332"/>
                <a:gd name="T22" fmla="*/ 1177 w 1327"/>
                <a:gd name="T23" fmla="*/ 637 h 1332"/>
                <a:gd name="T24" fmla="*/ 1135 w 1327"/>
                <a:gd name="T25" fmla="*/ 713 h 1332"/>
                <a:gd name="T26" fmla="*/ 1087 w 1327"/>
                <a:gd name="T27" fmla="*/ 785 h 1332"/>
                <a:gd name="T28" fmla="*/ 1033 w 1327"/>
                <a:gd name="T29" fmla="*/ 854 h 1332"/>
                <a:gd name="T30" fmla="*/ 977 w 1327"/>
                <a:gd name="T31" fmla="*/ 919 h 1332"/>
                <a:gd name="T32" fmla="*/ 915 w 1327"/>
                <a:gd name="T33" fmla="*/ 981 h 1332"/>
                <a:gd name="T34" fmla="*/ 850 w 1327"/>
                <a:gd name="T35" fmla="*/ 1038 h 1332"/>
                <a:gd name="T36" fmla="*/ 782 w 1327"/>
                <a:gd name="T37" fmla="*/ 1091 h 1332"/>
                <a:gd name="T38" fmla="*/ 709 w 1327"/>
                <a:gd name="T39" fmla="*/ 1139 h 1332"/>
                <a:gd name="T40" fmla="*/ 633 w 1327"/>
                <a:gd name="T41" fmla="*/ 1183 h 1332"/>
                <a:gd name="T42" fmla="*/ 554 w 1327"/>
                <a:gd name="T43" fmla="*/ 1220 h 1332"/>
                <a:gd name="T44" fmla="*/ 473 w 1327"/>
                <a:gd name="T45" fmla="*/ 1253 h 1332"/>
                <a:gd name="T46" fmla="*/ 389 w 1327"/>
                <a:gd name="T47" fmla="*/ 1281 h 1332"/>
                <a:gd name="T48" fmla="*/ 303 w 1327"/>
                <a:gd name="T49" fmla="*/ 1303 h 1332"/>
                <a:gd name="T50" fmla="*/ 214 w 1327"/>
                <a:gd name="T51" fmla="*/ 1319 h 1332"/>
                <a:gd name="T52" fmla="*/ 123 w 1327"/>
                <a:gd name="T53" fmla="*/ 1328 h 1332"/>
                <a:gd name="T54" fmla="*/ 31 w 1327"/>
                <a:gd name="T55" fmla="*/ 1332 h 1332"/>
                <a:gd name="T56" fmla="*/ 19 w 1327"/>
                <a:gd name="T57" fmla="*/ 1329 h 1332"/>
                <a:gd name="T58" fmla="*/ 8 w 1327"/>
                <a:gd name="T59" fmla="*/ 1323 h 1332"/>
                <a:gd name="T60" fmla="*/ 2 w 1327"/>
                <a:gd name="T61" fmla="*/ 1312 h 1332"/>
                <a:gd name="T62" fmla="*/ 0 w 1327"/>
                <a:gd name="T63" fmla="*/ 1301 h 1332"/>
                <a:gd name="T64" fmla="*/ 2 w 1327"/>
                <a:gd name="T65" fmla="*/ 1288 h 1332"/>
                <a:gd name="T66" fmla="*/ 8 w 1327"/>
                <a:gd name="T67" fmla="*/ 1278 h 1332"/>
                <a:gd name="T68" fmla="*/ 19 w 1327"/>
                <a:gd name="T69" fmla="*/ 1272 h 1332"/>
                <a:gd name="T70" fmla="*/ 31 w 1327"/>
                <a:gd name="T71" fmla="*/ 1268 h 1332"/>
                <a:gd name="T72" fmla="*/ 122 w 1327"/>
                <a:gd name="T73" fmla="*/ 1265 h 1332"/>
                <a:gd name="T74" fmla="*/ 213 w 1327"/>
                <a:gd name="T75" fmla="*/ 1256 h 1332"/>
                <a:gd name="T76" fmla="*/ 301 w 1327"/>
                <a:gd name="T77" fmla="*/ 1238 h 1332"/>
                <a:gd name="T78" fmla="*/ 387 w 1327"/>
                <a:gd name="T79" fmla="*/ 1216 h 1332"/>
                <a:gd name="T80" fmla="*/ 470 w 1327"/>
                <a:gd name="T81" fmla="*/ 1188 h 1332"/>
                <a:gd name="T82" fmla="*/ 550 w 1327"/>
                <a:gd name="T83" fmla="*/ 1154 h 1332"/>
                <a:gd name="T84" fmla="*/ 628 w 1327"/>
                <a:gd name="T85" fmla="*/ 1114 h 1332"/>
                <a:gd name="T86" fmla="*/ 702 w 1327"/>
                <a:gd name="T87" fmla="*/ 1069 h 1332"/>
                <a:gd name="T88" fmla="*/ 772 w 1327"/>
                <a:gd name="T89" fmla="*/ 1019 h 1332"/>
                <a:gd name="T90" fmla="*/ 839 w 1327"/>
                <a:gd name="T91" fmla="*/ 966 h 1332"/>
                <a:gd name="T92" fmla="*/ 902 w 1327"/>
                <a:gd name="T93" fmla="*/ 906 h 1332"/>
                <a:gd name="T94" fmla="*/ 961 w 1327"/>
                <a:gd name="T95" fmla="*/ 842 h 1332"/>
                <a:gd name="T96" fmla="*/ 1015 w 1327"/>
                <a:gd name="T97" fmla="*/ 776 h 1332"/>
                <a:gd name="T98" fmla="*/ 1064 w 1327"/>
                <a:gd name="T99" fmla="*/ 705 h 1332"/>
                <a:gd name="T100" fmla="*/ 1109 w 1327"/>
                <a:gd name="T101" fmla="*/ 630 h 1332"/>
                <a:gd name="T102" fmla="*/ 1149 w 1327"/>
                <a:gd name="T103" fmla="*/ 552 h 1332"/>
                <a:gd name="T104" fmla="*/ 1183 w 1327"/>
                <a:gd name="T105" fmla="*/ 472 h 1332"/>
                <a:gd name="T106" fmla="*/ 1211 w 1327"/>
                <a:gd name="T107" fmla="*/ 389 h 1332"/>
                <a:gd name="T108" fmla="*/ 1234 w 1327"/>
                <a:gd name="T109" fmla="*/ 303 h 1332"/>
                <a:gd name="T110" fmla="*/ 1250 w 1327"/>
                <a:gd name="T111" fmla="*/ 214 h 1332"/>
                <a:gd name="T112" fmla="*/ 1261 w 1327"/>
                <a:gd name="T113" fmla="*/ 124 h 1332"/>
                <a:gd name="T114" fmla="*/ 1264 w 1327"/>
                <a:gd name="T115" fmla="*/ 32 h 1332"/>
                <a:gd name="T116" fmla="*/ 1266 w 1327"/>
                <a:gd name="T117" fmla="*/ 19 h 1332"/>
                <a:gd name="T118" fmla="*/ 1272 w 1327"/>
                <a:gd name="T119" fmla="*/ 10 h 1332"/>
                <a:gd name="T120" fmla="*/ 1283 w 1327"/>
                <a:gd name="T121" fmla="*/ 3 h 1332"/>
                <a:gd name="T122" fmla="*/ 1295 w 1327"/>
                <a:gd name="T123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7" h="1332">
                  <a:moveTo>
                    <a:pt x="1295" y="0"/>
                  </a:moveTo>
                  <a:lnTo>
                    <a:pt x="1307" y="3"/>
                  </a:lnTo>
                  <a:lnTo>
                    <a:pt x="1317" y="10"/>
                  </a:lnTo>
                  <a:lnTo>
                    <a:pt x="1323" y="19"/>
                  </a:lnTo>
                  <a:lnTo>
                    <a:pt x="1327" y="32"/>
                  </a:lnTo>
                  <a:lnTo>
                    <a:pt x="1323" y="124"/>
                  </a:lnTo>
                  <a:lnTo>
                    <a:pt x="1314" y="215"/>
                  </a:lnTo>
                  <a:lnTo>
                    <a:pt x="1298" y="305"/>
                  </a:lnTo>
                  <a:lnTo>
                    <a:pt x="1275" y="392"/>
                  </a:lnTo>
                  <a:lnTo>
                    <a:pt x="1249" y="475"/>
                  </a:lnTo>
                  <a:lnTo>
                    <a:pt x="1216" y="558"/>
                  </a:lnTo>
                  <a:lnTo>
                    <a:pt x="1177" y="637"/>
                  </a:lnTo>
                  <a:lnTo>
                    <a:pt x="1135" y="713"/>
                  </a:lnTo>
                  <a:lnTo>
                    <a:pt x="1087" y="785"/>
                  </a:lnTo>
                  <a:lnTo>
                    <a:pt x="1033" y="854"/>
                  </a:lnTo>
                  <a:lnTo>
                    <a:pt x="977" y="919"/>
                  </a:lnTo>
                  <a:lnTo>
                    <a:pt x="915" y="981"/>
                  </a:lnTo>
                  <a:lnTo>
                    <a:pt x="850" y="1038"/>
                  </a:lnTo>
                  <a:lnTo>
                    <a:pt x="782" y="1091"/>
                  </a:lnTo>
                  <a:lnTo>
                    <a:pt x="709" y="1139"/>
                  </a:lnTo>
                  <a:lnTo>
                    <a:pt x="633" y="1183"/>
                  </a:lnTo>
                  <a:lnTo>
                    <a:pt x="554" y="1220"/>
                  </a:lnTo>
                  <a:lnTo>
                    <a:pt x="473" y="1253"/>
                  </a:lnTo>
                  <a:lnTo>
                    <a:pt x="389" y="1281"/>
                  </a:lnTo>
                  <a:lnTo>
                    <a:pt x="303" y="1303"/>
                  </a:lnTo>
                  <a:lnTo>
                    <a:pt x="214" y="1319"/>
                  </a:lnTo>
                  <a:lnTo>
                    <a:pt x="123" y="1328"/>
                  </a:lnTo>
                  <a:lnTo>
                    <a:pt x="31" y="1332"/>
                  </a:lnTo>
                  <a:lnTo>
                    <a:pt x="19" y="1329"/>
                  </a:lnTo>
                  <a:lnTo>
                    <a:pt x="8" y="1323"/>
                  </a:lnTo>
                  <a:lnTo>
                    <a:pt x="2" y="1312"/>
                  </a:lnTo>
                  <a:lnTo>
                    <a:pt x="0" y="1301"/>
                  </a:lnTo>
                  <a:lnTo>
                    <a:pt x="2" y="1288"/>
                  </a:lnTo>
                  <a:lnTo>
                    <a:pt x="8" y="1278"/>
                  </a:lnTo>
                  <a:lnTo>
                    <a:pt x="19" y="1272"/>
                  </a:lnTo>
                  <a:lnTo>
                    <a:pt x="31" y="1268"/>
                  </a:lnTo>
                  <a:lnTo>
                    <a:pt x="122" y="1265"/>
                  </a:lnTo>
                  <a:lnTo>
                    <a:pt x="213" y="1256"/>
                  </a:lnTo>
                  <a:lnTo>
                    <a:pt x="301" y="1238"/>
                  </a:lnTo>
                  <a:lnTo>
                    <a:pt x="387" y="1216"/>
                  </a:lnTo>
                  <a:lnTo>
                    <a:pt x="470" y="1188"/>
                  </a:lnTo>
                  <a:lnTo>
                    <a:pt x="550" y="1154"/>
                  </a:lnTo>
                  <a:lnTo>
                    <a:pt x="628" y="1114"/>
                  </a:lnTo>
                  <a:lnTo>
                    <a:pt x="702" y="1069"/>
                  </a:lnTo>
                  <a:lnTo>
                    <a:pt x="772" y="1019"/>
                  </a:lnTo>
                  <a:lnTo>
                    <a:pt x="839" y="966"/>
                  </a:lnTo>
                  <a:lnTo>
                    <a:pt x="902" y="906"/>
                  </a:lnTo>
                  <a:lnTo>
                    <a:pt x="961" y="842"/>
                  </a:lnTo>
                  <a:lnTo>
                    <a:pt x="1015" y="776"/>
                  </a:lnTo>
                  <a:lnTo>
                    <a:pt x="1064" y="705"/>
                  </a:lnTo>
                  <a:lnTo>
                    <a:pt x="1109" y="630"/>
                  </a:lnTo>
                  <a:lnTo>
                    <a:pt x="1149" y="552"/>
                  </a:lnTo>
                  <a:lnTo>
                    <a:pt x="1183" y="472"/>
                  </a:lnTo>
                  <a:lnTo>
                    <a:pt x="1211" y="389"/>
                  </a:lnTo>
                  <a:lnTo>
                    <a:pt x="1234" y="303"/>
                  </a:lnTo>
                  <a:lnTo>
                    <a:pt x="1250" y="214"/>
                  </a:lnTo>
                  <a:lnTo>
                    <a:pt x="1261" y="124"/>
                  </a:lnTo>
                  <a:lnTo>
                    <a:pt x="1264" y="32"/>
                  </a:lnTo>
                  <a:lnTo>
                    <a:pt x="1266" y="19"/>
                  </a:lnTo>
                  <a:lnTo>
                    <a:pt x="1272" y="10"/>
                  </a:lnTo>
                  <a:lnTo>
                    <a:pt x="1283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46"/>
            <p:cNvSpPr>
              <a:spLocks/>
            </p:cNvSpPr>
            <p:nvPr/>
          </p:nvSpPr>
          <p:spPr bwMode="auto">
            <a:xfrm>
              <a:off x="2674938" y="2738438"/>
              <a:ext cx="192088" cy="192087"/>
            </a:xfrm>
            <a:custGeom>
              <a:avLst/>
              <a:gdLst>
                <a:gd name="T0" fmla="*/ 1298 w 1330"/>
                <a:gd name="T1" fmla="*/ 0 h 1335"/>
                <a:gd name="T2" fmla="*/ 1310 w 1330"/>
                <a:gd name="T3" fmla="*/ 3 h 1335"/>
                <a:gd name="T4" fmla="*/ 1320 w 1330"/>
                <a:gd name="T5" fmla="*/ 10 h 1335"/>
                <a:gd name="T6" fmla="*/ 1326 w 1330"/>
                <a:gd name="T7" fmla="*/ 20 h 1335"/>
                <a:gd name="T8" fmla="*/ 1330 w 1330"/>
                <a:gd name="T9" fmla="*/ 31 h 1335"/>
                <a:gd name="T10" fmla="*/ 1326 w 1330"/>
                <a:gd name="T11" fmla="*/ 44 h 1335"/>
                <a:gd name="T12" fmla="*/ 1320 w 1330"/>
                <a:gd name="T13" fmla="*/ 54 h 1335"/>
                <a:gd name="T14" fmla="*/ 1310 w 1330"/>
                <a:gd name="T15" fmla="*/ 61 h 1335"/>
                <a:gd name="T16" fmla="*/ 1298 w 1330"/>
                <a:gd name="T17" fmla="*/ 64 h 1335"/>
                <a:gd name="T18" fmla="*/ 1206 w 1330"/>
                <a:gd name="T19" fmla="*/ 67 h 1335"/>
                <a:gd name="T20" fmla="*/ 1115 w 1330"/>
                <a:gd name="T21" fmla="*/ 77 h 1335"/>
                <a:gd name="T22" fmla="*/ 1028 w 1330"/>
                <a:gd name="T23" fmla="*/ 94 h 1335"/>
                <a:gd name="T24" fmla="*/ 941 w 1330"/>
                <a:gd name="T25" fmla="*/ 116 h 1335"/>
                <a:gd name="T26" fmla="*/ 858 w 1330"/>
                <a:gd name="T27" fmla="*/ 145 h 1335"/>
                <a:gd name="T28" fmla="*/ 777 w 1330"/>
                <a:gd name="T29" fmla="*/ 179 h 1335"/>
                <a:gd name="T30" fmla="*/ 699 w 1330"/>
                <a:gd name="T31" fmla="*/ 219 h 1335"/>
                <a:gd name="T32" fmla="*/ 626 w 1330"/>
                <a:gd name="T33" fmla="*/ 264 h 1335"/>
                <a:gd name="T34" fmla="*/ 554 w 1330"/>
                <a:gd name="T35" fmla="*/ 314 h 1335"/>
                <a:gd name="T36" fmla="*/ 487 w 1330"/>
                <a:gd name="T37" fmla="*/ 369 h 1335"/>
                <a:gd name="T38" fmla="*/ 424 w 1330"/>
                <a:gd name="T39" fmla="*/ 427 h 1335"/>
                <a:gd name="T40" fmla="*/ 365 w 1330"/>
                <a:gd name="T41" fmla="*/ 491 h 1335"/>
                <a:gd name="T42" fmla="*/ 311 w 1330"/>
                <a:gd name="T43" fmla="*/ 558 h 1335"/>
                <a:gd name="T44" fmla="*/ 261 w 1330"/>
                <a:gd name="T45" fmla="*/ 629 h 1335"/>
                <a:gd name="T46" fmla="*/ 216 w 1330"/>
                <a:gd name="T47" fmla="*/ 704 h 1335"/>
                <a:gd name="T48" fmla="*/ 177 w 1330"/>
                <a:gd name="T49" fmla="*/ 782 h 1335"/>
                <a:gd name="T50" fmla="*/ 142 w 1330"/>
                <a:gd name="T51" fmla="*/ 862 h 1335"/>
                <a:gd name="T52" fmla="*/ 115 w 1330"/>
                <a:gd name="T53" fmla="*/ 947 h 1335"/>
                <a:gd name="T54" fmla="*/ 91 w 1330"/>
                <a:gd name="T55" fmla="*/ 1032 h 1335"/>
                <a:gd name="T56" fmla="*/ 75 w 1330"/>
                <a:gd name="T57" fmla="*/ 1121 h 1335"/>
                <a:gd name="T58" fmla="*/ 66 w 1330"/>
                <a:gd name="T59" fmla="*/ 1211 h 1335"/>
                <a:gd name="T60" fmla="*/ 61 w 1330"/>
                <a:gd name="T61" fmla="*/ 1304 h 1335"/>
                <a:gd name="T62" fmla="*/ 59 w 1330"/>
                <a:gd name="T63" fmla="*/ 1316 h 1335"/>
                <a:gd name="T64" fmla="*/ 53 w 1330"/>
                <a:gd name="T65" fmla="*/ 1327 h 1335"/>
                <a:gd name="T66" fmla="*/ 42 w 1330"/>
                <a:gd name="T67" fmla="*/ 1333 h 1335"/>
                <a:gd name="T68" fmla="*/ 30 w 1330"/>
                <a:gd name="T69" fmla="*/ 1335 h 1335"/>
                <a:gd name="T70" fmla="*/ 19 w 1330"/>
                <a:gd name="T71" fmla="*/ 1333 h 1335"/>
                <a:gd name="T72" fmla="*/ 8 w 1330"/>
                <a:gd name="T73" fmla="*/ 1327 h 1335"/>
                <a:gd name="T74" fmla="*/ 2 w 1330"/>
                <a:gd name="T75" fmla="*/ 1316 h 1335"/>
                <a:gd name="T76" fmla="*/ 0 w 1330"/>
                <a:gd name="T77" fmla="*/ 1304 h 1335"/>
                <a:gd name="T78" fmla="*/ 3 w 1330"/>
                <a:gd name="T79" fmla="*/ 1211 h 1335"/>
                <a:gd name="T80" fmla="*/ 12 w 1330"/>
                <a:gd name="T81" fmla="*/ 1120 h 1335"/>
                <a:gd name="T82" fmla="*/ 27 w 1330"/>
                <a:gd name="T83" fmla="*/ 1030 h 1335"/>
                <a:gd name="T84" fmla="*/ 50 w 1330"/>
                <a:gd name="T85" fmla="*/ 943 h 1335"/>
                <a:gd name="T86" fmla="*/ 77 w 1330"/>
                <a:gd name="T87" fmla="*/ 859 h 1335"/>
                <a:gd name="T88" fmla="*/ 110 w 1330"/>
                <a:gd name="T89" fmla="*/ 776 h 1335"/>
                <a:gd name="T90" fmla="*/ 148 w 1330"/>
                <a:gd name="T91" fmla="*/ 697 h 1335"/>
                <a:gd name="T92" fmla="*/ 192 w 1330"/>
                <a:gd name="T93" fmla="*/ 621 h 1335"/>
                <a:gd name="T94" fmla="*/ 240 w 1330"/>
                <a:gd name="T95" fmla="*/ 548 h 1335"/>
                <a:gd name="T96" fmla="*/ 293 w 1330"/>
                <a:gd name="T97" fmla="*/ 480 h 1335"/>
                <a:gd name="T98" fmla="*/ 349 w 1330"/>
                <a:gd name="T99" fmla="*/ 414 h 1335"/>
                <a:gd name="T100" fmla="*/ 411 w 1330"/>
                <a:gd name="T101" fmla="*/ 353 h 1335"/>
                <a:gd name="T102" fmla="*/ 476 w 1330"/>
                <a:gd name="T103" fmla="*/ 295 h 1335"/>
                <a:gd name="T104" fmla="*/ 546 w 1330"/>
                <a:gd name="T105" fmla="*/ 242 h 1335"/>
                <a:gd name="T106" fmla="*/ 618 w 1330"/>
                <a:gd name="T107" fmla="*/ 194 h 1335"/>
                <a:gd name="T108" fmla="*/ 694 w 1330"/>
                <a:gd name="T109" fmla="*/ 150 h 1335"/>
                <a:gd name="T110" fmla="*/ 773 w 1330"/>
                <a:gd name="T111" fmla="*/ 112 h 1335"/>
                <a:gd name="T112" fmla="*/ 854 w 1330"/>
                <a:gd name="T113" fmla="*/ 79 h 1335"/>
                <a:gd name="T114" fmla="*/ 939 w 1330"/>
                <a:gd name="T115" fmla="*/ 51 h 1335"/>
                <a:gd name="T116" fmla="*/ 1026 w 1330"/>
                <a:gd name="T117" fmla="*/ 29 h 1335"/>
                <a:gd name="T118" fmla="*/ 1114 w 1330"/>
                <a:gd name="T119" fmla="*/ 13 h 1335"/>
                <a:gd name="T120" fmla="*/ 1205 w 1330"/>
                <a:gd name="T121" fmla="*/ 4 h 1335"/>
                <a:gd name="T122" fmla="*/ 1298 w 1330"/>
                <a:gd name="T123" fmla="*/ 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0" h="1335">
                  <a:moveTo>
                    <a:pt x="1298" y="0"/>
                  </a:moveTo>
                  <a:lnTo>
                    <a:pt x="1310" y="3"/>
                  </a:lnTo>
                  <a:lnTo>
                    <a:pt x="1320" y="10"/>
                  </a:lnTo>
                  <a:lnTo>
                    <a:pt x="1326" y="20"/>
                  </a:lnTo>
                  <a:lnTo>
                    <a:pt x="1330" y="31"/>
                  </a:lnTo>
                  <a:lnTo>
                    <a:pt x="1326" y="44"/>
                  </a:lnTo>
                  <a:lnTo>
                    <a:pt x="1320" y="54"/>
                  </a:lnTo>
                  <a:lnTo>
                    <a:pt x="1310" y="61"/>
                  </a:lnTo>
                  <a:lnTo>
                    <a:pt x="1298" y="64"/>
                  </a:lnTo>
                  <a:lnTo>
                    <a:pt x="1206" y="67"/>
                  </a:lnTo>
                  <a:lnTo>
                    <a:pt x="1115" y="77"/>
                  </a:lnTo>
                  <a:lnTo>
                    <a:pt x="1028" y="94"/>
                  </a:lnTo>
                  <a:lnTo>
                    <a:pt x="941" y="116"/>
                  </a:lnTo>
                  <a:lnTo>
                    <a:pt x="858" y="145"/>
                  </a:lnTo>
                  <a:lnTo>
                    <a:pt x="777" y="179"/>
                  </a:lnTo>
                  <a:lnTo>
                    <a:pt x="699" y="219"/>
                  </a:lnTo>
                  <a:lnTo>
                    <a:pt x="626" y="264"/>
                  </a:lnTo>
                  <a:lnTo>
                    <a:pt x="554" y="314"/>
                  </a:lnTo>
                  <a:lnTo>
                    <a:pt x="487" y="369"/>
                  </a:lnTo>
                  <a:lnTo>
                    <a:pt x="424" y="427"/>
                  </a:lnTo>
                  <a:lnTo>
                    <a:pt x="365" y="491"/>
                  </a:lnTo>
                  <a:lnTo>
                    <a:pt x="311" y="558"/>
                  </a:lnTo>
                  <a:lnTo>
                    <a:pt x="261" y="629"/>
                  </a:lnTo>
                  <a:lnTo>
                    <a:pt x="216" y="704"/>
                  </a:lnTo>
                  <a:lnTo>
                    <a:pt x="177" y="782"/>
                  </a:lnTo>
                  <a:lnTo>
                    <a:pt x="142" y="862"/>
                  </a:lnTo>
                  <a:lnTo>
                    <a:pt x="115" y="947"/>
                  </a:lnTo>
                  <a:lnTo>
                    <a:pt x="91" y="1032"/>
                  </a:lnTo>
                  <a:lnTo>
                    <a:pt x="75" y="1121"/>
                  </a:lnTo>
                  <a:lnTo>
                    <a:pt x="66" y="1211"/>
                  </a:lnTo>
                  <a:lnTo>
                    <a:pt x="61" y="1304"/>
                  </a:lnTo>
                  <a:lnTo>
                    <a:pt x="59" y="1316"/>
                  </a:lnTo>
                  <a:lnTo>
                    <a:pt x="53" y="1327"/>
                  </a:lnTo>
                  <a:lnTo>
                    <a:pt x="42" y="1333"/>
                  </a:lnTo>
                  <a:lnTo>
                    <a:pt x="30" y="1335"/>
                  </a:lnTo>
                  <a:lnTo>
                    <a:pt x="19" y="1333"/>
                  </a:lnTo>
                  <a:lnTo>
                    <a:pt x="8" y="1327"/>
                  </a:lnTo>
                  <a:lnTo>
                    <a:pt x="2" y="1316"/>
                  </a:lnTo>
                  <a:lnTo>
                    <a:pt x="0" y="1304"/>
                  </a:lnTo>
                  <a:lnTo>
                    <a:pt x="3" y="1211"/>
                  </a:lnTo>
                  <a:lnTo>
                    <a:pt x="12" y="1120"/>
                  </a:lnTo>
                  <a:lnTo>
                    <a:pt x="27" y="1030"/>
                  </a:lnTo>
                  <a:lnTo>
                    <a:pt x="50" y="943"/>
                  </a:lnTo>
                  <a:lnTo>
                    <a:pt x="77" y="859"/>
                  </a:lnTo>
                  <a:lnTo>
                    <a:pt x="110" y="776"/>
                  </a:lnTo>
                  <a:lnTo>
                    <a:pt x="148" y="697"/>
                  </a:lnTo>
                  <a:lnTo>
                    <a:pt x="192" y="621"/>
                  </a:lnTo>
                  <a:lnTo>
                    <a:pt x="240" y="548"/>
                  </a:lnTo>
                  <a:lnTo>
                    <a:pt x="293" y="480"/>
                  </a:lnTo>
                  <a:lnTo>
                    <a:pt x="349" y="414"/>
                  </a:lnTo>
                  <a:lnTo>
                    <a:pt x="411" y="353"/>
                  </a:lnTo>
                  <a:lnTo>
                    <a:pt x="476" y="295"/>
                  </a:lnTo>
                  <a:lnTo>
                    <a:pt x="546" y="242"/>
                  </a:lnTo>
                  <a:lnTo>
                    <a:pt x="618" y="194"/>
                  </a:lnTo>
                  <a:lnTo>
                    <a:pt x="694" y="150"/>
                  </a:lnTo>
                  <a:lnTo>
                    <a:pt x="773" y="112"/>
                  </a:lnTo>
                  <a:lnTo>
                    <a:pt x="854" y="79"/>
                  </a:lnTo>
                  <a:lnTo>
                    <a:pt x="939" y="51"/>
                  </a:lnTo>
                  <a:lnTo>
                    <a:pt x="1026" y="29"/>
                  </a:lnTo>
                  <a:lnTo>
                    <a:pt x="1114" y="13"/>
                  </a:lnTo>
                  <a:lnTo>
                    <a:pt x="1205" y="4"/>
                  </a:lnTo>
                  <a:lnTo>
                    <a:pt x="1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516737" y="2723666"/>
            <a:ext cx="471805" cy="485285"/>
            <a:chOff x="3482975" y="2736850"/>
            <a:chExt cx="444500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151"/>
            <p:cNvSpPr>
              <a:spLocks/>
            </p:cNvSpPr>
            <p:nvPr/>
          </p:nvSpPr>
          <p:spPr bwMode="auto">
            <a:xfrm>
              <a:off x="3559175" y="2805113"/>
              <a:ext cx="39688" cy="34925"/>
            </a:xfrm>
            <a:custGeom>
              <a:avLst/>
              <a:gdLst>
                <a:gd name="T0" fmla="*/ 265 w 293"/>
                <a:gd name="T1" fmla="*/ 0 h 263"/>
                <a:gd name="T2" fmla="*/ 276 w 293"/>
                <a:gd name="T3" fmla="*/ 4 h 263"/>
                <a:gd name="T4" fmla="*/ 287 w 293"/>
                <a:gd name="T5" fmla="*/ 14 h 263"/>
                <a:gd name="T6" fmla="*/ 292 w 293"/>
                <a:gd name="T7" fmla="*/ 26 h 263"/>
                <a:gd name="T8" fmla="*/ 293 w 293"/>
                <a:gd name="T9" fmla="*/ 39 h 263"/>
                <a:gd name="T10" fmla="*/ 289 w 293"/>
                <a:gd name="T11" fmla="*/ 52 h 263"/>
                <a:gd name="T12" fmla="*/ 279 w 293"/>
                <a:gd name="T13" fmla="*/ 62 h 263"/>
                <a:gd name="T14" fmla="*/ 202 w 293"/>
                <a:gd name="T15" fmla="*/ 122 h 263"/>
                <a:gd name="T16" fmla="*/ 128 w 293"/>
                <a:gd name="T17" fmla="*/ 186 h 263"/>
                <a:gd name="T18" fmla="*/ 58 w 293"/>
                <a:gd name="T19" fmla="*/ 252 h 263"/>
                <a:gd name="T20" fmla="*/ 47 w 293"/>
                <a:gd name="T21" fmla="*/ 260 h 263"/>
                <a:gd name="T22" fmla="*/ 34 w 293"/>
                <a:gd name="T23" fmla="*/ 263 h 263"/>
                <a:gd name="T24" fmla="*/ 22 w 293"/>
                <a:gd name="T25" fmla="*/ 260 h 263"/>
                <a:gd name="T26" fmla="*/ 10 w 293"/>
                <a:gd name="T27" fmla="*/ 252 h 263"/>
                <a:gd name="T28" fmla="*/ 3 w 293"/>
                <a:gd name="T29" fmla="*/ 241 h 263"/>
                <a:gd name="T30" fmla="*/ 0 w 293"/>
                <a:gd name="T31" fmla="*/ 228 h 263"/>
                <a:gd name="T32" fmla="*/ 2 w 293"/>
                <a:gd name="T33" fmla="*/ 216 h 263"/>
                <a:gd name="T34" fmla="*/ 10 w 293"/>
                <a:gd name="T35" fmla="*/ 204 h 263"/>
                <a:gd name="T36" fmla="*/ 82 w 293"/>
                <a:gd name="T37" fmla="*/ 135 h 263"/>
                <a:gd name="T38" fmla="*/ 158 w 293"/>
                <a:gd name="T39" fmla="*/ 68 h 263"/>
                <a:gd name="T40" fmla="*/ 238 w 293"/>
                <a:gd name="T41" fmla="*/ 6 h 263"/>
                <a:gd name="T42" fmla="*/ 251 w 293"/>
                <a:gd name="T43" fmla="*/ 1 h 263"/>
                <a:gd name="T44" fmla="*/ 265 w 293"/>
                <a:gd name="T4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3" h="263">
                  <a:moveTo>
                    <a:pt x="265" y="0"/>
                  </a:moveTo>
                  <a:lnTo>
                    <a:pt x="276" y="4"/>
                  </a:lnTo>
                  <a:lnTo>
                    <a:pt x="287" y="14"/>
                  </a:lnTo>
                  <a:lnTo>
                    <a:pt x="292" y="26"/>
                  </a:lnTo>
                  <a:lnTo>
                    <a:pt x="293" y="39"/>
                  </a:lnTo>
                  <a:lnTo>
                    <a:pt x="289" y="52"/>
                  </a:lnTo>
                  <a:lnTo>
                    <a:pt x="279" y="62"/>
                  </a:lnTo>
                  <a:lnTo>
                    <a:pt x="202" y="122"/>
                  </a:lnTo>
                  <a:lnTo>
                    <a:pt x="128" y="186"/>
                  </a:lnTo>
                  <a:lnTo>
                    <a:pt x="58" y="252"/>
                  </a:lnTo>
                  <a:lnTo>
                    <a:pt x="47" y="260"/>
                  </a:lnTo>
                  <a:lnTo>
                    <a:pt x="34" y="263"/>
                  </a:lnTo>
                  <a:lnTo>
                    <a:pt x="22" y="260"/>
                  </a:lnTo>
                  <a:lnTo>
                    <a:pt x="10" y="252"/>
                  </a:lnTo>
                  <a:lnTo>
                    <a:pt x="3" y="241"/>
                  </a:lnTo>
                  <a:lnTo>
                    <a:pt x="0" y="228"/>
                  </a:lnTo>
                  <a:lnTo>
                    <a:pt x="2" y="216"/>
                  </a:lnTo>
                  <a:lnTo>
                    <a:pt x="10" y="204"/>
                  </a:lnTo>
                  <a:lnTo>
                    <a:pt x="82" y="135"/>
                  </a:lnTo>
                  <a:lnTo>
                    <a:pt x="158" y="68"/>
                  </a:lnTo>
                  <a:lnTo>
                    <a:pt x="238" y="6"/>
                  </a:lnTo>
                  <a:lnTo>
                    <a:pt x="251" y="1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52"/>
            <p:cNvSpPr>
              <a:spLocks/>
            </p:cNvSpPr>
            <p:nvPr/>
          </p:nvSpPr>
          <p:spPr bwMode="auto">
            <a:xfrm>
              <a:off x="3503613" y="2854325"/>
              <a:ext cx="44450" cy="149225"/>
            </a:xfrm>
            <a:custGeom>
              <a:avLst/>
              <a:gdLst>
                <a:gd name="T0" fmla="*/ 296 w 334"/>
                <a:gd name="T1" fmla="*/ 0 h 1134"/>
                <a:gd name="T2" fmla="*/ 308 w 334"/>
                <a:gd name="T3" fmla="*/ 1 h 1134"/>
                <a:gd name="T4" fmla="*/ 321 w 334"/>
                <a:gd name="T5" fmla="*/ 7 h 1134"/>
                <a:gd name="T6" fmla="*/ 330 w 334"/>
                <a:gd name="T7" fmla="*/ 17 h 1134"/>
                <a:gd name="T8" fmla="*/ 334 w 334"/>
                <a:gd name="T9" fmla="*/ 29 h 1134"/>
                <a:gd name="T10" fmla="*/ 333 w 334"/>
                <a:gd name="T11" fmla="*/ 43 h 1134"/>
                <a:gd name="T12" fmla="*/ 327 w 334"/>
                <a:gd name="T13" fmla="*/ 55 h 1134"/>
                <a:gd name="T14" fmla="*/ 281 w 334"/>
                <a:gd name="T15" fmla="*/ 120 h 1134"/>
                <a:gd name="T16" fmla="*/ 238 w 334"/>
                <a:gd name="T17" fmla="*/ 186 h 1134"/>
                <a:gd name="T18" fmla="*/ 201 w 334"/>
                <a:gd name="T19" fmla="*/ 252 h 1134"/>
                <a:gd name="T20" fmla="*/ 167 w 334"/>
                <a:gd name="T21" fmla="*/ 318 h 1134"/>
                <a:gd name="T22" fmla="*/ 139 w 334"/>
                <a:gd name="T23" fmla="*/ 384 h 1134"/>
                <a:gd name="T24" fmla="*/ 116 w 334"/>
                <a:gd name="T25" fmla="*/ 450 h 1134"/>
                <a:gd name="T26" fmla="*/ 97 w 334"/>
                <a:gd name="T27" fmla="*/ 514 h 1134"/>
                <a:gd name="T28" fmla="*/ 83 w 334"/>
                <a:gd name="T29" fmla="*/ 578 h 1134"/>
                <a:gd name="T30" fmla="*/ 74 w 334"/>
                <a:gd name="T31" fmla="*/ 641 h 1134"/>
                <a:gd name="T32" fmla="*/ 69 w 334"/>
                <a:gd name="T33" fmla="*/ 703 h 1134"/>
                <a:gd name="T34" fmla="*/ 69 w 334"/>
                <a:gd name="T35" fmla="*/ 763 h 1134"/>
                <a:gd name="T36" fmla="*/ 75 w 334"/>
                <a:gd name="T37" fmla="*/ 822 h 1134"/>
                <a:gd name="T38" fmla="*/ 85 w 334"/>
                <a:gd name="T39" fmla="*/ 878 h 1134"/>
                <a:gd name="T40" fmla="*/ 101 w 334"/>
                <a:gd name="T41" fmla="*/ 932 h 1134"/>
                <a:gd name="T42" fmla="*/ 121 w 334"/>
                <a:gd name="T43" fmla="*/ 984 h 1134"/>
                <a:gd name="T44" fmla="*/ 146 w 334"/>
                <a:gd name="T45" fmla="*/ 1033 h 1134"/>
                <a:gd name="T46" fmla="*/ 177 w 334"/>
                <a:gd name="T47" fmla="*/ 1079 h 1134"/>
                <a:gd name="T48" fmla="*/ 183 w 334"/>
                <a:gd name="T49" fmla="*/ 1092 h 1134"/>
                <a:gd name="T50" fmla="*/ 183 w 334"/>
                <a:gd name="T51" fmla="*/ 1105 h 1134"/>
                <a:gd name="T52" fmla="*/ 179 w 334"/>
                <a:gd name="T53" fmla="*/ 1117 h 1134"/>
                <a:gd name="T54" fmla="*/ 169 w 334"/>
                <a:gd name="T55" fmla="*/ 1128 h 1134"/>
                <a:gd name="T56" fmla="*/ 160 w 334"/>
                <a:gd name="T57" fmla="*/ 1132 h 1134"/>
                <a:gd name="T58" fmla="*/ 149 w 334"/>
                <a:gd name="T59" fmla="*/ 1134 h 1134"/>
                <a:gd name="T60" fmla="*/ 139 w 334"/>
                <a:gd name="T61" fmla="*/ 1132 h 1134"/>
                <a:gd name="T62" fmla="*/ 129 w 334"/>
                <a:gd name="T63" fmla="*/ 1128 h 1134"/>
                <a:gd name="T64" fmla="*/ 121 w 334"/>
                <a:gd name="T65" fmla="*/ 1120 h 1134"/>
                <a:gd name="T66" fmla="*/ 89 w 334"/>
                <a:gd name="T67" fmla="*/ 1072 h 1134"/>
                <a:gd name="T68" fmla="*/ 63 w 334"/>
                <a:gd name="T69" fmla="*/ 1022 h 1134"/>
                <a:gd name="T70" fmla="*/ 40 w 334"/>
                <a:gd name="T71" fmla="*/ 969 h 1134"/>
                <a:gd name="T72" fmla="*/ 23 w 334"/>
                <a:gd name="T73" fmla="*/ 913 h 1134"/>
                <a:gd name="T74" fmla="*/ 10 w 334"/>
                <a:gd name="T75" fmla="*/ 855 h 1134"/>
                <a:gd name="T76" fmla="*/ 3 w 334"/>
                <a:gd name="T77" fmla="*/ 797 h 1134"/>
                <a:gd name="T78" fmla="*/ 0 w 334"/>
                <a:gd name="T79" fmla="*/ 736 h 1134"/>
                <a:gd name="T80" fmla="*/ 2 w 334"/>
                <a:gd name="T81" fmla="*/ 674 h 1134"/>
                <a:gd name="T82" fmla="*/ 8 w 334"/>
                <a:gd name="T83" fmla="*/ 610 h 1134"/>
                <a:gd name="T84" fmla="*/ 19 w 334"/>
                <a:gd name="T85" fmla="*/ 544 h 1134"/>
                <a:gd name="T86" fmla="*/ 35 w 334"/>
                <a:gd name="T87" fmla="*/ 479 h 1134"/>
                <a:gd name="T88" fmla="*/ 56 w 334"/>
                <a:gd name="T89" fmla="*/ 413 h 1134"/>
                <a:gd name="T90" fmla="*/ 80 w 334"/>
                <a:gd name="T91" fmla="*/ 347 h 1134"/>
                <a:gd name="T92" fmla="*/ 109 w 334"/>
                <a:gd name="T93" fmla="*/ 280 h 1134"/>
                <a:gd name="T94" fmla="*/ 144 w 334"/>
                <a:gd name="T95" fmla="*/ 212 h 1134"/>
                <a:gd name="T96" fmla="*/ 182 w 334"/>
                <a:gd name="T97" fmla="*/ 146 h 1134"/>
                <a:gd name="T98" fmla="*/ 225 w 334"/>
                <a:gd name="T99" fmla="*/ 80 h 1134"/>
                <a:gd name="T100" fmla="*/ 272 w 334"/>
                <a:gd name="T101" fmla="*/ 14 h 1134"/>
                <a:gd name="T102" fmla="*/ 283 w 334"/>
                <a:gd name="T103" fmla="*/ 4 h 1134"/>
                <a:gd name="T104" fmla="*/ 296 w 334"/>
                <a:gd name="T10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4" h="1134">
                  <a:moveTo>
                    <a:pt x="296" y="0"/>
                  </a:moveTo>
                  <a:lnTo>
                    <a:pt x="308" y="1"/>
                  </a:lnTo>
                  <a:lnTo>
                    <a:pt x="321" y="7"/>
                  </a:lnTo>
                  <a:lnTo>
                    <a:pt x="330" y="17"/>
                  </a:lnTo>
                  <a:lnTo>
                    <a:pt x="334" y="29"/>
                  </a:lnTo>
                  <a:lnTo>
                    <a:pt x="333" y="43"/>
                  </a:lnTo>
                  <a:lnTo>
                    <a:pt x="327" y="55"/>
                  </a:lnTo>
                  <a:lnTo>
                    <a:pt x="281" y="120"/>
                  </a:lnTo>
                  <a:lnTo>
                    <a:pt x="238" y="186"/>
                  </a:lnTo>
                  <a:lnTo>
                    <a:pt x="201" y="252"/>
                  </a:lnTo>
                  <a:lnTo>
                    <a:pt x="167" y="318"/>
                  </a:lnTo>
                  <a:lnTo>
                    <a:pt x="139" y="384"/>
                  </a:lnTo>
                  <a:lnTo>
                    <a:pt x="116" y="450"/>
                  </a:lnTo>
                  <a:lnTo>
                    <a:pt x="97" y="514"/>
                  </a:lnTo>
                  <a:lnTo>
                    <a:pt x="83" y="578"/>
                  </a:lnTo>
                  <a:lnTo>
                    <a:pt x="74" y="641"/>
                  </a:lnTo>
                  <a:lnTo>
                    <a:pt x="69" y="703"/>
                  </a:lnTo>
                  <a:lnTo>
                    <a:pt x="69" y="763"/>
                  </a:lnTo>
                  <a:lnTo>
                    <a:pt x="75" y="822"/>
                  </a:lnTo>
                  <a:lnTo>
                    <a:pt x="85" y="878"/>
                  </a:lnTo>
                  <a:lnTo>
                    <a:pt x="101" y="932"/>
                  </a:lnTo>
                  <a:lnTo>
                    <a:pt x="121" y="984"/>
                  </a:lnTo>
                  <a:lnTo>
                    <a:pt x="146" y="1033"/>
                  </a:lnTo>
                  <a:lnTo>
                    <a:pt x="177" y="1079"/>
                  </a:lnTo>
                  <a:lnTo>
                    <a:pt x="183" y="1092"/>
                  </a:lnTo>
                  <a:lnTo>
                    <a:pt x="183" y="1105"/>
                  </a:lnTo>
                  <a:lnTo>
                    <a:pt x="179" y="1117"/>
                  </a:lnTo>
                  <a:lnTo>
                    <a:pt x="169" y="1128"/>
                  </a:lnTo>
                  <a:lnTo>
                    <a:pt x="160" y="1132"/>
                  </a:lnTo>
                  <a:lnTo>
                    <a:pt x="149" y="1134"/>
                  </a:lnTo>
                  <a:lnTo>
                    <a:pt x="139" y="1132"/>
                  </a:lnTo>
                  <a:lnTo>
                    <a:pt x="129" y="1128"/>
                  </a:lnTo>
                  <a:lnTo>
                    <a:pt x="121" y="1120"/>
                  </a:lnTo>
                  <a:lnTo>
                    <a:pt x="89" y="1072"/>
                  </a:lnTo>
                  <a:lnTo>
                    <a:pt x="63" y="1022"/>
                  </a:lnTo>
                  <a:lnTo>
                    <a:pt x="40" y="969"/>
                  </a:lnTo>
                  <a:lnTo>
                    <a:pt x="23" y="913"/>
                  </a:lnTo>
                  <a:lnTo>
                    <a:pt x="10" y="855"/>
                  </a:lnTo>
                  <a:lnTo>
                    <a:pt x="3" y="797"/>
                  </a:lnTo>
                  <a:lnTo>
                    <a:pt x="0" y="736"/>
                  </a:lnTo>
                  <a:lnTo>
                    <a:pt x="2" y="674"/>
                  </a:lnTo>
                  <a:lnTo>
                    <a:pt x="8" y="610"/>
                  </a:lnTo>
                  <a:lnTo>
                    <a:pt x="19" y="544"/>
                  </a:lnTo>
                  <a:lnTo>
                    <a:pt x="35" y="479"/>
                  </a:lnTo>
                  <a:lnTo>
                    <a:pt x="56" y="413"/>
                  </a:lnTo>
                  <a:lnTo>
                    <a:pt x="80" y="347"/>
                  </a:lnTo>
                  <a:lnTo>
                    <a:pt x="109" y="280"/>
                  </a:lnTo>
                  <a:lnTo>
                    <a:pt x="144" y="212"/>
                  </a:lnTo>
                  <a:lnTo>
                    <a:pt x="182" y="146"/>
                  </a:lnTo>
                  <a:lnTo>
                    <a:pt x="225" y="80"/>
                  </a:lnTo>
                  <a:lnTo>
                    <a:pt x="272" y="14"/>
                  </a:lnTo>
                  <a:lnTo>
                    <a:pt x="283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53"/>
            <p:cNvSpPr>
              <a:spLocks/>
            </p:cNvSpPr>
            <p:nvPr/>
          </p:nvSpPr>
          <p:spPr bwMode="auto">
            <a:xfrm>
              <a:off x="3549650" y="2795588"/>
              <a:ext cx="215900" cy="203200"/>
            </a:xfrm>
            <a:custGeom>
              <a:avLst/>
              <a:gdLst>
                <a:gd name="T0" fmla="*/ 1291 w 1627"/>
                <a:gd name="T1" fmla="*/ 9 h 1528"/>
                <a:gd name="T2" fmla="*/ 1438 w 1627"/>
                <a:gd name="T3" fmla="*/ 53 h 1528"/>
                <a:gd name="T4" fmla="*/ 1558 w 1627"/>
                <a:gd name="T5" fmla="*/ 130 h 1528"/>
                <a:gd name="T6" fmla="*/ 1626 w 1627"/>
                <a:gd name="T7" fmla="*/ 212 h 1528"/>
                <a:gd name="T8" fmla="*/ 1614 w 1627"/>
                <a:gd name="T9" fmla="*/ 248 h 1528"/>
                <a:gd name="T10" fmla="*/ 1576 w 1627"/>
                <a:gd name="T11" fmla="*/ 250 h 1528"/>
                <a:gd name="T12" fmla="*/ 1505 w 1627"/>
                <a:gd name="T13" fmla="*/ 176 h 1528"/>
                <a:gd name="T14" fmla="*/ 1389 w 1627"/>
                <a:gd name="T15" fmla="*/ 107 h 1528"/>
                <a:gd name="T16" fmla="*/ 1249 w 1627"/>
                <a:gd name="T17" fmla="*/ 73 h 1528"/>
                <a:gd name="T18" fmla="*/ 1091 w 1627"/>
                <a:gd name="T19" fmla="*/ 71 h 1528"/>
                <a:gd name="T20" fmla="*/ 922 w 1627"/>
                <a:gd name="T21" fmla="*/ 104 h 1528"/>
                <a:gd name="T22" fmla="*/ 747 w 1627"/>
                <a:gd name="T23" fmla="*/ 168 h 1528"/>
                <a:gd name="T24" fmla="*/ 573 w 1627"/>
                <a:gd name="T25" fmla="*/ 266 h 1528"/>
                <a:gd name="T26" fmla="*/ 408 w 1627"/>
                <a:gd name="T27" fmla="*/ 394 h 1528"/>
                <a:gd name="T28" fmla="*/ 983 w 1627"/>
                <a:gd name="T29" fmla="*/ 444 h 1528"/>
                <a:gd name="T30" fmla="*/ 1004 w 1627"/>
                <a:gd name="T31" fmla="*/ 476 h 1528"/>
                <a:gd name="T32" fmla="*/ 983 w 1627"/>
                <a:gd name="T33" fmla="*/ 507 h 1528"/>
                <a:gd name="T34" fmla="*/ 256 w 1627"/>
                <a:gd name="T35" fmla="*/ 560 h 1528"/>
                <a:gd name="T36" fmla="*/ 550 w 1627"/>
                <a:gd name="T37" fmla="*/ 661 h 1528"/>
                <a:gd name="T38" fmla="*/ 583 w 1627"/>
                <a:gd name="T39" fmla="*/ 682 h 1528"/>
                <a:gd name="T40" fmla="*/ 574 w 1627"/>
                <a:gd name="T41" fmla="*/ 720 h 1528"/>
                <a:gd name="T42" fmla="*/ 148 w 1627"/>
                <a:gd name="T43" fmla="*/ 730 h 1528"/>
                <a:gd name="T44" fmla="*/ 90 w 1627"/>
                <a:gd name="T45" fmla="*/ 883 h 1528"/>
                <a:gd name="T46" fmla="*/ 68 w 1627"/>
                <a:gd name="T47" fmla="*/ 1031 h 1528"/>
                <a:gd name="T48" fmla="*/ 86 w 1627"/>
                <a:gd name="T49" fmla="*/ 1167 h 1528"/>
                <a:gd name="T50" fmla="*/ 145 w 1627"/>
                <a:gd name="T51" fmla="*/ 1286 h 1528"/>
                <a:gd name="T52" fmla="*/ 241 w 1627"/>
                <a:gd name="T53" fmla="*/ 1378 h 1528"/>
                <a:gd name="T54" fmla="*/ 366 w 1627"/>
                <a:gd name="T55" fmla="*/ 1435 h 1528"/>
                <a:gd name="T56" fmla="*/ 512 w 1627"/>
                <a:gd name="T57" fmla="*/ 1458 h 1528"/>
                <a:gd name="T58" fmla="*/ 675 w 1627"/>
                <a:gd name="T59" fmla="*/ 1448 h 1528"/>
                <a:gd name="T60" fmla="*/ 847 w 1627"/>
                <a:gd name="T61" fmla="*/ 1406 h 1528"/>
                <a:gd name="T62" fmla="*/ 1023 w 1627"/>
                <a:gd name="T63" fmla="*/ 1330 h 1528"/>
                <a:gd name="T64" fmla="*/ 1194 w 1627"/>
                <a:gd name="T65" fmla="*/ 1222 h 1528"/>
                <a:gd name="T66" fmla="*/ 1232 w 1627"/>
                <a:gd name="T67" fmla="*/ 1221 h 1528"/>
                <a:gd name="T68" fmla="*/ 1249 w 1627"/>
                <a:gd name="T69" fmla="*/ 1256 h 1528"/>
                <a:gd name="T70" fmla="*/ 1167 w 1627"/>
                <a:gd name="T71" fmla="*/ 1325 h 1528"/>
                <a:gd name="T72" fmla="*/ 952 w 1627"/>
                <a:gd name="T73" fmla="*/ 1440 h 1528"/>
                <a:gd name="T74" fmla="*/ 733 w 1627"/>
                <a:gd name="T75" fmla="*/ 1508 h 1528"/>
                <a:gd name="T76" fmla="*/ 544 w 1627"/>
                <a:gd name="T77" fmla="*/ 1528 h 1528"/>
                <a:gd name="T78" fmla="*/ 377 w 1627"/>
                <a:gd name="T79" fmla="*/ 1509 h 1528"/>
                <a:gd name="T80" fmla="*/ 234 w 1627"/>
                <a:gd name="T81" fmla="*/ 1454 h 1528"/>
                <a:gd name="T82" fmla="*/ 120 w 1627"/>
                <a:gd name="T83" fmla="*/ 1365 h 1528"/>
                <a:gd name="T84" fmla="*/ 38 w 1627"/>
                <a:gd name="T85" fmla="*/ 1238 h 1528"/>
                <a:gd name="T86" fmla="*/ 1 w 1627"/>
                <a:gd name="T87" fmla="*/ 1084 h 1528"/>
                <a:gd name="T88" fmla="*/ 13 w 1627"/>
                <a:gd name="T89" fmla="*/ 913 h 1528"/>
                <a:gd name="T90" fmla="*/ 75 w 1627"/>
                <a:gd name="T91" fmla="*/ 725 h 1528"/>
                <a:gd name="T92" fmla="*/ 189 w 1627"/>
                <a:gd name="T93" fmla="*/ 533 h 1528"/>
                <a:gd name="T94" fmla="*/ 349 w 1627"/>
                <a:gd name="T95" fmla="*/ 355 h 1528"/>
                <a:gd name="T96" fmla="*/ 545 w 1627"/>
                <a:gd name="T97" fmla="*/ 202 h 1528"/>
                <a:gd name="T98" fmla="*/ 758 w 1627"/>
                <a:gd name="T99" fmla="*/ 88 h 1528"/>
                <a:gd name="T100" fmla="*/ 977 w 1627"/>
                <a:gd name="T101" fmla="*/ 20 h 1528"/>
                <a:gd name="T102" fmla="*/ 1180 w 1627"/>
                <a:gd name="T103" fmla="*/ 0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27" h="1528">
                  <a:moveTo>
                    <a:pt x="1180" y="0"/>
                  </a:moveTo>
                  <a:lnTo>
                    <a:pt x="1237" y="3"/>
                  </a:lnTo>
                  <a:lnTo>
                    <a:pt x="1291" y="9"/>
                  </a:lnTo>
                  <a:lnTo>
                    <a:pt x="1342" y="21"/>
                  </a:lnTo>
                  <a:lnTo>
                    <a:pt x="1392" y="36"/>
                  </a:lnTo>
                  <a:lnTo>
                    <a:pt x="1438" y="53"/>
                  </a:lnTo>
                  <a:lnTo>
                    <a:pt x="1481" y="75"/>
                  </a:lnTo>
                  <a:lnTo>
                    <a:pt x="1521" y="102"/>
                  </a:lnTo>
                  <a:lnTo>
                    <a:pt x="1558" y="130"/>
                  </a:lnTo>
                  <a:lnTo>
                    <a:pt x="1592" y="164"/>
                  </a:lnTo>
                  <a:lnTo>
                    <a:pt x="1621" y="199"/>
                  </a:lnTo>
                  <a:lnTo>
                    <a:pt x="1626" y="212"/>
                  </a:lnTo>
                  <a:lnTo>
                    <a:pt x="1627" y="226"/>
                  </a:lnTo>
                  <a:lnTo>
                    <a:pt x="1623" y="237"/>
                  </a:lnTo>
                  <a:lnTo>
                    <a:pt x="1614" y="248"/>
                  </a:lnTo>
                  <a:lnTo>
                    <a:pt x="1601" y="254"/>
                  </a:lnTo>
                  <a:lnTo>
                    <a:pt x="1588" y="254"/>
                  </a:lnTo>
                  <a:lnTo>
                    <a:pt x="1576" y="250"/>
                  </a:lnTo>
                  <a:lnTo>
                    <a:pt x="1565" y="240"/>
                  </a:lnTo>
                  <a:lnTo>
                    <a:pt x="1537" y="207"/>
                  </a:lnTo>
                  <a:lnTo>
                    <a:pt x="1505" y="176"/>
                  </a:lnTo>
                  <a:lnTo>
                    <a:pt x="1470" y="149"/>
                  </a:lnTo>
                  <a:lnTo>
                    <a:pt x="1431" y="127"/>
                  </a:lnTo>
                  <a:lnTo>
                    <a:pt x="1389" y="107"/>
                  </a:lnTo>
                  <a:lnTo>
                    <a:pt x="1344" y="92"/>
                  </a:lnTo>
                  <a:lnTo>
                    <a:pt x="1298" y="81"/>
                  </a:lnTo>
                  <a:lnTo>
                    <a:pt x="1249" y="73"/>
                  </a:lnTo>
                  <a:lnTo>
                    <a:pt x="1198" y="69"/>
                  </a:lnTo>
                  <a:lnTo>
                    <a:pt x="1146" y="68"/>
                  </a:lnTo>
                  <a:lnTo>
                    <a:pt x="1091" y="71"/>
                  </a:lnTo>
                  <a:lnTo>
                    <a:pt x="1035" y="79"/>
                  </a:lnTo>
                  <a:lnTo>
                    <a:pt x="978" y="89"/>
                  </a:lnTo>
                  <a:lnTo>
                    <a:pt x="922" y="104"/>
                  </a:lnTo>
                  <a:lnTo>
                    <a:pt x="864" y="122"/>
                  </a:lnTo>
                  <a:lnTo>
                    <a:pt x="805" y="143"/>
                  </a:lnTo>
                  <a:lnTo>
                    <a:pt x="747" y="168"/>
                  </a:lnTo>
                  <a:lnTo>
                    <a:pt x="688" y="197"/>
                  </a:lnTo>
                  <a:lnTo>
                    <a:pt x="630" y="230"/>
                  </a:lnTo>
                  <a:lnTo>
                    <a:pt x="573" y="266"/>
                  </a:lnTo>
                  <a:lnTo>
                    <a:pt x="517" y="305"/>
                  </a:lnTo>
                  <a:lnTo>
                    <a:pt x="461" y="349"/>
                  </a:lnTo>
                  <a:lnTo>
                    <a:pt x="408" y="394"/>
                  </a:lnTo>
                  <a:lnTo>
                    <a:pt x="359" y="441"/>
                  </a:lnTo>
                  <a:lnTo>
                    <a:pt x="969" y="441"/>
                  </a:lnTo>
                  <a:lnTo>
                    <a:pt x="983" y="444"/>
                  </a:lnTo>
                  <a:lnTo>
                    <a:pt x="993" y="452"/>
                  </a:lnTo>
                  <a:lnTo>
                    <a:pt x="1000" y="462"/>
                  </a:lnTo>
                  <a:lnTo>
                    <a:pt x="1004" y="476"/>
                  </a:lnTo>
                  <a:lnTo>
                    <a:pt x="1000" y="490"/>
                  </a:lnTo>
                  <a:lnTo>
                    <a:pt x="993" y="500"/>
                  </a:lnTo>
                  <a:lnTo>
                    <a:pt x="983" y="507"/>
                  </a:lnTo>
                  <a:lnTo>
                    <a:pt x="969" y="511"/>
                  </a:lnTo>
                  <a:lnTo>
                    <a:pt x="296" y="511"/>
                  </a:lnTo>
                  <a:lnTo>
                    <a:pt x="256" y="560"/>
                  </a:lnTo>
                  <a:lnTo>
                    <a:pt x="219" y="610"/>
                  </a:lnTo>
                  <a:lnTo>
                    <a:pt x="186" y="661"/>
                  </a:lnTo>
                  <a:lnTo>
                    <a:pt x="550" y="661"/>
                  </a:lnTo>
                  <a:lnTo>
                    <a:pt x="564" y="664"/>
                  </a:lnTo>
                  <a:lnTo>
                    <a:pt x="574" y="671"/>
                  </a:lnTo>
                  <a:lnTo>
                    <a:pt x="583" y="682"/>
                  </a:lnTo>
                  <a:lnTo>
                    <a:pt x="585" y="695"/>
                  </a:lnTo>
                  <a:lnTo>
                    <a:pt x="583" y="709"/>
                  </a:lnTo>
                  <a:lnTo>
                    <a:pt x="574" y="720"/>
                  </a:lnTo>
                  <a:lnTo>
                    <a:pt x="564" y="727"/>
                  </a:lnTo>
                  <a:lnTo>
                    <a:pt x="550" y="730"/>
                  </a:lnTo>
                  <a:lnTo>
                    <a:pt x="148" y="730"/>
                  </a:lnTo>
                  <a:lnTo>
                    <a:pt x="125" y="781"/>
                  </a:lnTo>
                  <a:lnTo>
                    <a:pt x="105" y="832"/>
                  </a:lnTo>
                  <a:lnTo>
                    <a:pt x="90" y="883"/>
                  </a:lnTo>
                  <a:lnTo>
                    <a:pt x="79" y="933"/>
                  </a:lnTo>
                  <a:lnTo>
                    <a:pt x="72" y="982"/>
                  </a:lnTo>
                  <a:lnTo>
                    <a:pt x="68" y="1031"/>
                  </a:lnTo>
                  <a:lnTo>
                    <a:pt x="70" y="1078"/>
                  </a:lnTo>
                  <a:lnTo>
                    <a:pt x="76" y="1123"/>
                  </a:lnTo>
                  <a:lnTo>
                    <a:pt x="86" y="1167"/>
                  </a:lnTo>
                  <a:lnTo>
                    <a:pt x="101" y="1209"/>
                  </a:lnTo>
                  <a:lnTo>
                    <a:pt x="121" y="1249"/>
                  </a:lnTo>
                  <a:lnTo>
                    <a:pt x="145" y="1286"/>
                  </a:lnTo>
                  <a:lnTo>
                    <a:pt x="174" y="1321"/>
                  </a:lnTo>
                  <a:lnTo>
                    <a:pt x="206" y="1351"/>
                  </a:lnTo>
                  <a:lnTo>
                    <a:pt x="241" y="1378"/>
                  </a:lnTo>
                  <a:lnTo>
                    <a:pt x="280" y="1401"/>
                  </a:lnTo>
                  <a:lnTo>
                    <a:pt x="322" y="1420"/>
                  </a:lnTo>
                  <a:lnTo>
                    <a:pt x="366" y="1435"/>
                  </a:lnTo>
                  <a:lnTo>
                    <a:pt x="412" y="1447"/>
                  </a:lnTo>
                  <a:lnTo>
                    <a:pt x="462" y="1454"/>
                  </a:lnTo>
                  <a:lnTo>
                    <a:pt x="512" y="1458"/>
                  </a:lnTo>
                  <a:lnTo>
                    <a:pt x="566" y="1458"/>
                  </a:lnTo>
                  <a:lnTo>
                    <a:pt x="620" y="1455"/>
                  </a:lnTo>
                  <a:lnTo>
                    <a:pt x="675" y="1448"/>
                  </a:lnTo>
                  <a:lnTo>
                    <a:pt x="732" y="1437"/>
                  </a:lnTo>
                  <a:lnTo>
                    <a:pt x="789" y="1424"/>
                  </a:lnTo>
                  <a:lnTo>
                    <a:pt x="847" y="1406"/>
                  </a:lnTo>
                  <a:lnTo>
                    <a:pt x="906" y="1384"/>
                  </a:lnTo>
                  <a:lnTo>
                    <a:pt x="964" y="1359"/>
                  </a:lnTo>
                  <a:lnTo>
                    <a:pt x="1023" y="1330"/>
                  </a:lnTo>
                  <a:lnTo>
                    <a:pt x="1080" y="1298"/>
                  </a:lnTo>
                  <a:lnTo>
                    <a:pt x="1137" y="1262"/>
                  </a:lnTo>
                  <a:lnTo>
                    <a:pt x="1194" y="1222"/>
                  </a:lnTo>
                  <a:lnTo>
                    <a:pt x="1207" y="1217"/>
                  </a:lnTo>
                  <a:lnTo>
                    <a:pt x="1219" y="1216"/>
                  </a:lnTo>
                  <a:lnTo>
                    <a:pt x="1232" y="1221"/>
                  </a:lnTo>
                  <a:lnTo>
                    <a:pt x="1242" y="1229"/>
                  </a:lnTo>
                  <a:lnTo>
                    <a:pt x="1248" y="1242"/>
                  </a:lnTo>
                  <a:lnTo>
                    <a:pt x="1249" y="1256"/>
                  </a:lnTo>
                  <a:lnTo>
                    <a:pt x="1243" y="1267"/>
                  </a:lnTo>
                  <a:lnTo>
                    <a:pt x="1235" y="1278"/>
                  </a:lnTo>
                  <a:lnTo>
                    <a:pt x="1167" y="1325"/>
                  </a:lnTo>
                  <a:lnTo>
                    <a:pt x="1096" y="1368"/>
                  </a:lnTo>
                  <a:lnTo>
                    <a:pt x="1025" y="1406"/>
                  </a:lnTo>
                  <a:lnTo>
                    <a:pt x="952" y="1440"/>
                  </a:lnTo>
                  <a:lnTo>
                    <a:pt x="879" y="1467"/>
                  </a:lnTo>
                  <a:lnTo>
                    <a:pt x="807" y="1490"/>
                  </a:lnTo>
                  <a:lnTo>
                    <a:pt x="733" y="1508"/>
                  </a:lnTo>
                  <a:lnTo>
                    <a:pt x="661" y="1519"/>
                  </a:lnTo>
                  <a:lnTo>
                    <a:pt x="589" y="1526"/>
                  </a:lnTo>
                  <a:lnTo>
                    <a:pt x="544" y="1528"/>
                  </a:lnTo>
                  <a:lnTo>
                    <a:pt x="486" y="1526"/>
                  </a:lnTo>
                  <a:lnTo>
                    <a:pt x="429" y="1519"/>
                  </a:lnTo>
                  <a:lnTo>
                    <a:pt x="377" y="1509"/>
                  </a:lnTo>
                  <a:lnTo>
                    <a:pt x="326" y="1494"/>
                  </a:lnTo>
                  <a:lnTo>
                    <a:pt x="279" y="1476"/>
                  </a:lnTo>
                  <a:lnTo>
                    <a:pt x="234" y="1454"/>
                  </a:lnTo>
                  <a:lnTo>
                    <a:pt x="193" y="1428"/>
                  </a:lnTo>
                  <a:lnTo>
                    <a:pt x="155" y="1397"/>
                  </a:lnTo>
                  <a:lnTo>
                    <a:pt x="120" y="1365"/>
                  </a:lnTo>
                  <a:lnTo>
                    <a:pt x="89" y="1327"/>
                  </a:lnTo>
                  <a:lnTo>
                    <a:pt x="61" y="1284"/>
                  </a:lnTo>
                  <a:lnTo>
                    <a:pt x="38" y="1238"/>
                  </a:lnTo>
                  <a:lnTo>
                    <a:pt x="21" y="1189"/>
                  </a:lnTo>
                  <a:lnTo>
                    <a:pt x="8" y="1138"/>
                  </a:lnTo>
                  <a:lnTo>
                    <a:pt x="1" y="1084"/>
                  </a:lnTo>
                  <a:lnTo>
                    <a:pt x="0" y="1029"/>
                  </a:lnTo>
                  <a:lnTo>
                    <a:pt x="3" y="972"/>
                  </a:lnTo>
                  <a:lnTo>
                    <a:pt x="13" y="913"/>
                  </a:lnTo>
                  <a:lnTo>
                    <a:pt x="27" y="853"/>
                  </a:lnTo>
                  <a:lnTo>
                    <a:pt x="47" y="792"/>
                  </a:lnTo>
                  <a:lnTo>
                    <a:pt x="75" y="725"/>
                  </a:lnTo>
                  <a:lnTo>
                    <a:pt x="108" y="660"/>
                  </a:lnTo>
                  <a:lnTo>
                    <a:pt x="146" y="596"/>
                  </a:lnTo>
                  <a:lnTo>
                    <a:pt x="189" y="533"/>
                  </a:lnTo>
                  <a:lnTo>
                    <a:pt x="238" y="471"/>
                  </a:lnTo>
                  <a:lnTo>
                    <a:pt x="291" y="412"/>
                  </a:lnTo>
                  <a:lnTo>
                    <a:pt x="349" y="355"/>
                  </a:lnTo>
                  <a:lnTo>
                    <a:pt x="410" y="300"/>
                  </a:lnTo>
                  <a:lnTo>
                    <a:pt x="475" y="250"/>
                  </a:lnTo>
                  <a:lnTo>
                    <a:pt x="545" y="202"/>
                  </a:lnTo>
                  <a:lnTo>
                    <a:pt x="614" y="160"/>
                  </a:lnTo>
                  <a:lnTo>
                    <a:pt x="686" y="122"/>
                  </a:lnTo>
                  <a:lnTo>
                    <a:pt x="758" y="88"/>
                  </a:lnTo>
                  <a:lnTo>
                    <a:pt x="831" y="60"/>
                  </a:lnTo>
                  <a:lnTo>
                    <a:pt x="905" y="38"/>
                  </a:lnTo>
                  <a:lnTo>
                    <a:pt x="977" y="20"/>
                  </a:lnTo>
                  <a:lnTo>
                    <a:pt x="1050" y="7"/>
                  </a:lnTo>
                  <a:lnTo>
                    <a:pt x="1121" y="1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54"/>
            <p:cNvSpPr>
              <a:spLocks noEditPoints="1"/>
            </p:cNvSpPr>
            <p:nvPr/>
          </p:nvSpPr>
          <p:spPr bwMode="auto">
            <a:xfrm>
              <a:off x="3482975" y="2736850"/>
              <a:ext cx="444500" cy="457200"/>
            </a:xfrm>
            <a:custGeom>
              <a:avLst/>
              <a:gdLst>
                <a:gd name="T0" fmla="*/ 1101 w 3357"/>
                <a:gd name="T1" fmla="*/ 2548 h 3457"/>
                <a:gd name="T2" fmla="*/ 1117 w 3357"/>
                <a:gd name="T3" fmla="*/ 2788 h 3457"/>
                <a:gd name="T4" fmla="*/ 872 w 3357"/>
                <a:gd name="T5" fmla="*/ 2906 h 3457"/>
                <a:gd name="T6" fmla="*/ 1127 w 3357"/>
                <a:gd name="T7" fmla="*/ 3061 h 3457"/>
                <a:gd name="T8" fmla="*/ 1566 w 3357"/>
                <a:gd name="T9" fmla="*/ 3008 h 3457"/>
                <a:gd name="T10" fmla="*/ 1431 w 3357"/>
                <a:gd name="T11" fmla="*/ 2506 h 3457"/>
                <a:gd name="T12" fmla="*/ 790 w 3357"/>
                <a:gd name="T13" fmla="*/ 2424 h 3457"/>
                <a:gd name="T14" fmla="*/ 389 w 3357"/>
                <a:gd name="T15" fmla="*/ 2795 h 3457"/>
                <a:gd name="T16" fmla="*/ 420 w 3357"/>
                <a:gd name="T17" fmla="*/ 3178 h 3457"/>
                <a:gd name="T18" fmla="*/ 866 w 3357"/>
                <a:gd name="T19" fmla="*/ 3379 h 3457"/>
                <a:gd name="T20" fmla="*/ 1620 w 3357"/>
                <a:gd name="T21" fmla="*/ 3296 h 3457"/>
                <a:gd name="T22" fmla="*/ 1627 w 3357"/>
                <a:gd name="T23" fmla="*/ 3057 h 3457"/>
                <a:gd name="T24" fmla="*/ 1124 w 3357"/>
                <a:gd name="T25" fmla="*/ 3132 h 3457"/>
                <a:gd name="T26" fmla="*/ 819 w 3357"/>
                <a:gd name="T27" fmla="*/ 2958 h 3457"/>
                <a:gd name="T28" fmla="*/ 910 w 3357"/>
                <a:gd name="T29" fmla="*/ 2615 h 3457"/>
                <a:gd name="T30" fmla="*/ 1345 w 3357"/>
                <a:gd name="T31" fmla="*/ 2365 h 3457"/>
                <a:gd name="T32" fmla="*/ 2712 w 3357"/>
                <a:gd name="T33" fmla="*/ 912 h 3457"/>
                <a:gd name="T34" fmla="*/ 2878 w 3357"/>
                <a:gd name="T35" fmla="*/ 1443 h 3457"/>
                <a:gd name="T36" fmla="*/ 2976 w 3357"/>
                <a:gd name="T37" fmla="*/ 2120 h 3457"/>
                <a:gd name="T38" fmla="*/ 2738 w 3357"/>
                <a:gd name="T39" fmla="*/ 2703 h 3457"/>
                <a:gd name="T40" fmla="*/ 2396 w 3357"/>
                <a:gd name="T41" fmla="*/ 2867 h 3457"/>
                <a:gd name="T42" fmla="*/ 2504 w 3357"/>
                <a:gd name="T43" fmla="*/ 2780 h 3457"/>
                <a:gd name="T44" fmla="*/ 2839 w 3357"/>
                <a:gd name="T45" fmla="*/ 2406 h 3457"/>
                <a:gd name="T46" fmla="*/ 2418 w 3357"/>
                <a:gd name="T47" fmla="*/ 2278 h 3457"/>
                <a:gd name="T48" fmla="*/ 2685 w 3357"/>
                <a:gd name="T49" fmla="*/ 2096 h 3457"/>
                <a:gd name="T50" fmla="*/ 2891 w 3357"/>
                <a:gd name="T51" fmla="*/ 1727 h 3457"/>
                <a:gd name="T52" fmla="*/ 2632 w 3357"/>
                <a:gd name="T53" fmla="*/ 1200 h 3457"/>
                <a:gd name="T54" fmla="*/ 2052 w 3357"/>
                <a:gd name="T55" fmla="*/ 1957 h 3457"/>
                <a:gd name="T56" fmla="*/ 1500 w 3357"/>
                <a:gd name="T57" fmla="*/ 2500 h 3457"/>
                <a:gd name="T58" fmla="*/ 1903 w 3357"/>
                <a:gd name="T59" fmla="*/ 3153 h 3457"/>
                <a:gd name="T60" fmla="*/ 2449 w 3357"/>
                <a:gd name="T61" fmla="*/ 3363 h 3457"/>
                <a:gd name="T62" fmla="*/ 2956 w 3357"/>
                <a:gd name="T63" fmla="*/ 3077 h 3457"/>
                <a:gd name="T64" fmla="*/ 3250 w 3357"/>
                <a:gd name="T65" fmla="*/ 2417 h 3457"/>
                <a:gd name="T66" fmla="*/ 3241 w 3357"/>
                <a:gd name="T67" fmla="*/ 1563 h 3457"/>
                <a:gd name="T68" fmla="*/ 2929 w 3357"/>
                <a:gd name="T69" fmla="*/ 851 h 3457"/>
                <a:gd name="T70" fmla="*/ 1511 w 3357"/>
                <a:gd name="T71" fmla="*/ 115 h 3457"/>
                <a:gd name="T72" fmla="*/ 718 w 3357"/>
                <a:gd name="T73" fmla="*/ 519 h 3457"/>
                <a:gd name="T74" fmla="*/ 174 w 3357"/>
                <a:gd name="T75" fmla="*/ 1206 h 3457"/>
                <a:gd name="T76" fmla="*/ 83 w 3357"/>
                <a:gd name="T77" fmla="*/ 1809 h 3457"/>
                <a:gd name="T78" fmla="*/ 364 w 3357"/>
                <a:gd name="T79" fmla="*/ 2228 h 3457"/>
                <a:gd name="T80" fmla="*/ 946 w 3357"/>
                <a:gd name="T81" fmla="*/ 2355 h 3457"/>
                <a:gd name="T82" fmla="*/ 1750 w 3357"/>
                <a:gd name="T83" fmla="*/ 2086 h 3457"/>
                <a:gd name="T84" fmla="*/ 2412 w 3357"/>
                <a:gd name="T85" fmla="*/ 1466 h 3457"/>
                <a:gd name="T86" fmla="*/ 2653 w 3357"/>
                <a:gd name="T87" fmla="*/ 801 h 3457"/>
                <a:gd name="T88" fmla="*/ 2490 w 3357"/>
                <a:gd name="T89" fmla="*/ 311 h 3457"/>
                <a:gd name="T90" fmla="*/ 2004 w 3357"/>
                <a:gd name="T91" fmla="*/ 78 h 3457"/>
                <a:gd name="T92" fmla="*/ 2222 w 3357"/>
                <a:gd name="T93" fmla="*/ 57 h 3457"/>
                <a:gd name="T94" fmla="*/ 2648 w 3357"/>
                <a:gd name="T95" fmla="*/ 425 h 3457"/>
                <a:gd name="T96" fmla="*/ 3091 w 3357"/>
                <a:gd name="T97" fmla="*/ 966 h 3457"/>
                <a:gd name="T98" fmla="*/ 3341 w 3357"/>
                <a:gd name="T99" fmla="*/ 1749 h 3457"/>
                <a:gd name="T100" fmla="*/ 3274 w 3357"/>
                <a:gd name="T101" fmla="*/ 2605 h 3457"/>
                <a:gd name="T102" fmla="*/ 2892 w 3357"/>
                <a:gd name="T103" fmla="*/ 3241 h 3457"/>
                <a:gd name="T104" fmla="*/ 2341 w 3357"/>
                <a:gd name="T105" fmla="*/ 3430 h 3457"/>
                <a:gd name="T106" fmla="*/ 1735 w 3357"/>
                <a:gd name="T107" fmla="*/ 3329 h 3457"/>
                <a:gd name="T108" fmla="*/ 908 w 3357"/>
                <a:gd name="T109" fmla="*/ 3452 h 3457"/>
                <a:gd name="T110" fmla="*/ 397 w 3357"/>
                <a:gd name="T111" fmla="*/ 3256 h 3457"/>
                <a:gd name="T112" fmla="*/ 298 w 3357"/>
                <a:gd name="T113" fmla="*/ 2828 h 3457"/>
                <a:gd name="T114" fmla="*/ 561 w 3357"/>
                <a:gd name="T115" fmla="*/ 2389 h 3457"/>
                <a:gd name="T116" fmla="*/ 106 w 3357"/>
                <a:gd name="T117" fmla="*/ 2060 h 3457"/>
                <a:gd name="T118" fmla="*/ 16 w 3357"/>
                <a:gd name="T119" fmla="*/ 1487 h 3457"/>
                <a:gd name="T120" fmla="*/ 373 w 3357"/>
                <a:gd name="T121" fmla="*/ 763 h 3457"/>
                <a:gd name="T122" fmla="*/ 1120 w 3357"/>
                <a:gd name="T123" fmla="*/ 184 h 3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7" h="3457">
                  <a:moveTo>
                    <a:pt x="1404" y="2419"/>
                  </a:moveTo>
                  <a:lnTo>
                    <a:pt x="1392" y="2422"/>
                  </a:lnTo>
                  <a:lnTo>
                    <a:pt x="1379" y="2427"/>
                  </a:lnTo>
                  <a:lnTo>
                    <a:pt x="1365" y="2430"/>
                  </a:lnTo>
                  <a:lnTo>
                    <a:pt x="1350" y="2435"/>
                  </a:lnTo>
                  <a:lnTo>
                    <a:pt x="1281" y="2459"/>
                  </a:lnTo>
                  <a:lnTo>
                    <a:pt x="1217" y="2485"/>
                  </a:lnTo>
                  <a:lnTo>
                    <a:pt x="1157" y="2516"/>
                  </a:lnTo>
                  <a:lnTo>
                    <a:pt x="1101" y="2548"/>
                  </a:lnTo>
                  <a:lnTo>
                    <a:pt x="1051" y="2584"/>
                  </a:lnTo>
                  <a:lnTo>
                    <a:pt x="1005" y="2621"/>
                  </a:lnTo>
                  <a:lnTo>
                    <a:pt x="965" y="2659"/>
                  </a:lnTo>
                  <a:lnTo>
                    <a:pt x="930" y="2699"/>
                  </a:lnTo>
                  <a:lnTo>
                    <a:pt x="903" y="2738"/>
                  </a:lnTo>
                  <a:lnTo>
                    <a:pt x="883" y="2778"/>
                  </a:lnTo>
                  <a:lnTo>
                    <a:pt x="1093" y="2778"/>
                  </a:lnTo>
                  <a:lnTo>
                    <a:pt x="1107" y="2780"/>
                  </a:lnTo>
                  <a:lnTo>
                    <a:pt x="1117" y="2788"/>
                  </a:lnTo>
                  <a:lnTo>
                    <a:pt x="1125" y="2799"/>
                  </a:lnTo>
                  <a:lnTo>
                    <a:pt x="1128" y="2812"/>
                  </a:lnTo>
                  <a:lnTo>
                    <a:pt x="1125" y="2825"/>
                  </a:lnTo>
                  <a:lnTo>
                    <a:pt x="1117" y="2836"/>
                  </a:lnTo>
                  <a:lnTo>
                    <a:pt x="1107" y="2844"/>
                  </a:lnTo>
                  <a:lnTo>
                    <a:pt x="1093" y="2846"/>
                  </a:lnTo>
                  <a:lnTo>
                    <a:pt x="866" y="2846"/>
                  </a:lnTo>
                  <a:lnTo>
                    <a:pt x="866" y="2876"/>
                  </a:lnTo>
                  <a:lnTo>
                    <a:pt x="872" y="2906"/>
                  </a:lnTo>
                  <a:lnTo>
                    <a:pt x="884" y="2932"/>
                  </a:lnTo>
                  <a:lnTo>
                    <a:pt x="899" y="2957"/>
                  </a:lnTo>
                  <a:lnTo>
                    <a:pt x="920" y="2979"/>
                  </a:lnTo>
                  <a:lnTo>
                    <a:pt x="946" y="2999"/>
                  </a:lnTo>
                  <a:lnTo>
                    <a:pt x="975" y="3016"/>
                  </a:lnTo>
                  <a:lnTo>
                    <a:pt x="1008" y="3032"/>
                  </a:lnTo>
                  <a:lnTo>
                    <a:pt x="1045" y="3043"/>
                  </a:lnTo>
                  <a:lnTo>
                    <a:pt x="1085" y="3054"/>
                  </a:lnTo>
                  <a:lnTo>
                    <a:pt x="1127" y="3061"/>
                  </a:lnTo>
                  <a:lnTo>
                    <a:pt x="1172" y="3066"/>
                  </a:lnTo>
                  <a:lnTo>
                    <a:pt x="1219" y="3068"/>
                  </a:lnTo>
                  <a:lnTo>
                    <a:pt x="1269" y="3067"/>
                  </a:lnTo>
                  <a:lnTo>
                    <a:pt x="1319" y="3063"/>
                  </a:lnTo>
                  <a:lnTo>
                    <a:pt x="1372" y="3056"/>
                  </a:lnTo>
                  <a:lnTo>
                    <a:pt x="1424" y="3047"/>
                  </a:lnTo>
                  <a:lnTo>
                    <a:pt x="1478" y="3034"/>
                  </a:lnTo>
                  <a:lnTo>
                    <a:pt x="1533" y="3019"/>
                  </a:lnTo>
                  <a:lnTo>
                    <a:pt x="1566" y="3008"/>
                  </a:lnTo>
                  <a:lnTo>
                    <a:pt x="1597" y="2996"/>
                  </a:lnTo>
                  <a:lnTo>
                    <a:pt x="1625" y="2984"/>
                  </a:lnTo>
                  <a:lnTo>
                    <a:pt x="1654" y="2970"/>
                  </a:lnTo>
                  <a:lnTo>
                    <a:pt x="1608" y="2901"/>
                  </a:lnTo>
                  <a:lnTo>
                    <a:pt x="1567" y="2828"/>
                  </a:lnTo>
                  <a:lnTo>
                    <a:pt x="1529" y="2752"/>
                  </a:lnTo>
                  <a:lnTo>
                    <a:pt x="1493" y="2674"/>
                  </a:lnTo>
                  <a:lnTo>
                    <a:pt x="1459" y="2592"/>
                  </a:lnTo>
                  <a:lnTo>
                    <a:pt x="1431" y="2506"/>
                  </a:lnTo>
                  <a:lnTo>
                    <a:pt x="1404" y="2419"/>
                  </a:lnTo>
                  <a:close/>
                  <a:moveTo>
                    <a:pt x="1382" y="2333"/>
                  </a:moveTo>
                  <a:lnTo>
                    <a:pt x="1294" y="2361"/>
                  </a:lnTo>
                  <a:lnTo>
                    <a:pt x="1206" y="2385"/>
                  </a:lnTo>
                  <a:lnTo>
                    <a:pt x="1117" y="2402"/>
                  </a:lnTo>
                  <a:lnTo>
                    <a:pt x="1030" y="2416"/>
                  </a:lnTo>
                  <a:lnTo>
                    <a:pt x="944" y="2424"/>
                  </a:lnTo>
                  <a:lnTo>
                    <a:pt x="859" y="2427"/>
                  </a:lnTo>
                  <a:lnTo>
                    <a:pt x="790" y="2424"/>
                  </a:lnTo>
                  <a:lnTo>
                    <a:pt x="723" y="2419"/>
                  </a:lnTo>
                  <a:lnTo>
                    <a:pt x="665" y="2463"/>
                  </a:lnTo>
                  <a:lnTo>
                    <a:pt x="612" y="2509"/>
                  </a:lnTo>
                  <a:lnTo>
                    <a:pt x="563" y="2555"/>
                  </a:lnTo>
                  <a:lnTo>
                    <a:pt x="519" y="2602"/>
                  </a:lnTo>
                  <a:lnTo>
                    <a:pt x="479" y="2650"/>
                  </a:lnTo>
                  <a:lnTo>
                    <a:pt x="444" y="2699"/>
                  </a:lnTo>
                  <a:lnTo>
                    <a:pt x="413" y="2747"/>
                  </a:lnTo>
                  <a:lnTo>
                    <a:pt x="389" y="2795"/>
                  </a:lnTo>
                  <a:lnTo>
                    <a:pt x="369" y="2843"/>
                  </a:lnTo>
                  <a:lnTo>
                    <a:pt x="356" y="2890"/>
                  </a:lnTo>
                  <a:lnTo>
                    <a:pt x="347" y="2936"/>
                  </a:lnTo>
                  <a:lnTo>
                    <a:pt x="344" y="2981"/>
                  </a:lnTo>
                  <a:lnTo>
                    <a:pt x="348" y="3025"/>
                  </a:lnTo>
                  <a:lnTo>
                    <a:pt x="358" y="3067"/>
                  </a:lnTo>
                  <a:lnTo>
                    <a:pt x="373" y="3106"/>
                  </a:lnTo>
                  <a:lnTo>
                    <a:pt x="393" y="3143"/>
                  </a:lnTo>
                  <a:lnTo>
                    <a:pt x="420" y="3178"/>
                  </a:lnTo>
                  <a:lnTo>
                    <a:pt x="450" y="3211"/>
                  </a:lnTo>
                  <a:lnTo>
                    <a:pt x="485" y="3241"/>
                  </a:lnTo>
                  <a:lnTo>
                    <a:pt x="525" y="3268"/>
                  </a:lnTo>
                  <a:lnTo>
                    <a:pt x="570" y="3294"/>
                  </a:lnTo>
                  <a:lnTo>
                    <a:pt x="620" y="3317"/>
                  </a:lnTo>
                  <a:lnTo>
                    <a:pt x="672" y="3336"/>
                  </a:lnTo>
                  <a:lnTo>
                    <a:pt x="730" y="3352"/>
                  </a:lnTo>
                  <a:lnTo>
                    <a:pt x="792" y="3366"/>
                  </a:lnTo>
                  <a:lnTo>
                    <a:pt x="866" y="3379"/>
                  </a:lnTo>
                  <a:lnTo>
                    <a:pt x="943" y="3386"/>
                  </a:lnTo>
                  <a:lnTo>
                    <a:pt x="1021" y="3389"/>
                  </a:lnTo>
                  <a:lnTo>
                    <a:pt x="1104" y="3388"/>
                  </a:lnTo>
                  <a:lnTo>
                    <a:pt x="1187" y="3383"/>
                  </a:lnTo>
                  <a:lnTo>
                    <a:pt x="1272" y="3373"/>
                  </a:lnTo>
                  <a:lnTo>
                    <a:pt x="1357" y="3361"/>
                  </a:lnTo>
                  <a:lnTo>
                    <a:pt x="1444" y="3343"/>
                  </a:lnTo>
                  <a:lnTo>
                    <a:pt x="1532" y="3322"/>
                  </a:lnTo>
                  <a:lnTo>
                    <a:pt x="1620" y="3296"/>
                  </a:lnTo>
                  <a:lnTo>
                    <a:pt x="1701" y="3268"/>
                  </a:lnTo>
                  <a:lnTo>
                    <a:pt x="1781" y="3239"/>
                  </a:lnTo>
                  <a:lnTo>
                    <a:pt x="1858" y="3205"/>
                  </a:lnTo>
                  <a:lnTo>
                    <a:pt x="1820" y="3170"/>
                  </a:lnTo>
                  <a:lnTo>
                    <a:pt x="1782" y="3132"/>
                  </a:lnTo>
                  <a:lnTo>
                    <a:pt x="1737" y="3080"/>
                  </a:lnTo>
                  <a:lnTo>
                    <a:pt x="1695" y="3027"/>
                  </a:lnTo>
                  <a:lnTo>
                    <a:pt x="1661" y="3042"/>
                  </a:lnTo>
                  <a:lnTo>
                    <a:pt x="1627" y="3057"/>
                  </a:lnTo>
                  <a:lnTo>
                    <a:pt x="1593" y="3071"/>
                  </a:lnTo>
                  <a:lnTo>
                    <a:pt x="1554" y="3084"/>
                  </a:lnTo>
                  <a:lnTo>
                    <a:pt x="1485" y="3103"/>
                  </a:lnTo>
                  <a:lnTo>
                    <a:pt x="1418" y="3119"/>
                  </a:lnTo>
                  <a:lnTo>
                    <a:pt x="1352" y="3130"/>
                  </a:lnTo>
                  <a:lnTo>
                    <a:pt x="1288" y="3136"/>
                  </a:lnTo>
                  <a:lnTo>
                    <a:pt x="1226" y="3138"/>
                  </a:lnTo>
                  <a:lnTo>
                    <a:pt x="1174" y="3136"/>
                  </a:lnTo>
                  <a:lnTo>
                    <a:pt x="1124" y="3132"/>
                  </a:lnTo>
                  <a:lnTo>
                    <a:pt x="1076" y="3123"/>
                  </a:lnTo>
                  <a:lnTo>
                    <a:pt x="1032" y="3113"/>
                  </a:lnTo>
                  <a:lnTo>
                    <a:pt x="991" y="3099"/>
                  </a:lnTo>
                  <a:lnTo>
                    <a:pt x="952" y="3082"/>
                  </a:lnTo>
                  <a:lnTo>
                    <a:pt x="917" y="3063"/>
                  </a:lnTo>
                  <a:lnTo>
                    <a:pt x="887" y="3041"/>
                  </a:lnTo>
                  <a:lnTo>
                    <a:pt x="859" y="3016"/>
                  </a:lnTo>
                  <a:lnTo>
                    <a:pt x="837" y="2989"/>
                  </a:lnTo>
                  <a:lnTo>
                    <a:pt x="819" y="2958"/>
                  </a:lnTo>
                  <a:lnTo>
                    <a:pt x="806" y="2926"/>
                  </a:lnTo>
                  <a:lnTo>
                    <a:pt x="797" y="2888"/>
                  </a:lnTo>
                  <a:lnTo>
                    <a:pt x="796" y="2849"/>
                  </a:lnTo>
                  <a:lnTo>
                    <a:pt x="801" y="2810"/>
                  </a:lnTo>
                  <a:lnTo>
                    <a:pt x="811" y="2770"/>
                  </a:lnTo>
                  <a:lnTo>
                    <a:pt x="828" y="2730"/>
                  </a:lnTo>
                  <a:lnTo>
                    <a:pt x="850" y="2691"/>
                  </a:lnTo>
                  <a:lnTo>
                    <a:pt x="877" y="2652"/>
                  </a:lnTo>
                  <a:lnTo>
                    <a:pt x="910" y="2615"/>
                  </a:lnTo>
                  <a:lnTo>
                    <a:pt x="948" y="2578"/>
                  </a:lnTo>
                  <a:lnTo>
                    <a:pt x="990" y="2542"/>
                  </a:lnTo>
                  <a:lnTo>
                    <a:pt x="1037" y="2507"/>
                  </a:lnTo>
                  <a:lnTo>
                    <a:pt x="1088" y="2475"/>
                  </a:lnTo>
                  <a:lnTo>
                    <a:pt x="1142" y="2445"/>
                  </a:lnTo>
                  <a:lnTo>
                    <a:pt x="1201" y="2417"/>
                  </a:lnTo>
                  <a:lnTo>
                    <a:pt x="1263" y="2392"/>
                  </a:lnTo>
                  <a:lnTo>
                    <a:pt x="1329" y="2370"/>
                  </a:lnTo>
                  <a:lnTo>
                    <a:pt x="1345" y="2365"/>
                  </a:lnTo>
                  <a:lnTo>
                    <a:pt x="1360" y="2360"/>
                  </a:lnTo>
                  <a:lnTo>
                    <a:pt x="1374" y="2356"/>
                  </a:lnTo>
                  <a:lnTo>
                    <a:pt x="1388" y="2353"/>
                  </a:lnTo>
                  <a:lnTo>
                    <a:pt x="1382" y="2333"/>
                  </a:lnTo>
                  <a:close/>
                  <a:moveTo>
                    <a:pt x="2714" y="642"/>
                  </a:moveTo>
                  <a:lnTo>
                    <a:pt x="2720" y="706"/>
                  </a:lnTo>
                  <a:lnTo>
                    <a:pt x="2723" y="773"/>
                  </a:lnTo>
                  <a:lnTo>
                    <a:pt x="2719" y="842"/>
                  </a:lnTo>
                  <a:lnTo>
                    <a:pt x="2712" y="912"/>
                  </a:lnTo>
                  <a:lnTo>
                    <a:pt x="2698" y="984"/>
                  </a:lnTo>
                  <a:lnTo>
                    <a:pt x="2680" y="1056"/>
                  </a:lnTo>
                  <a:lnTo>
                    <a:pt x="2657" y="1131"/>
                  </a:lnTo>
                  <a:lnTo>
                    <a:pt x="2703" y="1173"/>
                  </a:lnTo>
                  <a:lnTo>
                    <a:pt x="2744" y="1219"/>
                  </a:lnTo>
                  <a:lnTo>
                    <a:pt x="2781" y="1269"/>
                  </a:lnTo>
                  <a:lnTo>
                    <a:pt x="2817" y="1324"/>
                  </a:lnTo>
                  <a:lnTo>
                    <a:pt x="2849" y="1382"/>
                  </a:lnTo>
                  <a:lnTo>
                    <a:pt x="2878" y="1443"/>
                  </a:lnTo>
                  <a:lnTo>
                    <a:pt x="2903" y="1508"/>
                  </a:lnTo>
                  <a:lnTo>
                    <a:pt x="2926" y="1575"/>
                  </a:lnTo>
                  <a:lnTo>
                    <a:pt x="2944" y="1646"/>
                  </a:lnTo>
                  <a:lnTo>
                    <a:pt x="2959" y="1719"/>
                  </a:lnTo>
                  <a:lnTo>
                    <a:pt x="2971" y="1795"/>
                  </a:lnTo>
                  <a:lnTo>
                    <a:pt x="2978" y="1874"/>
                  </a:lnTo>
                  <a:lnTo>
                    <a:pt x="2982" y="1957"/>
                  </a:lnTo>
                  <a:lnTo>
                    <a:pt x="2981" y="2039"/>
                  </a:lnTo>
                  <a:lnTo>
                    <a:pt x="2976" y="2120"/>
                  </a:lnTo>
                  <a:lnTo>
                    <a:pt x="2966" y="2199"/>
                  </a:lnTo>
                  <a:lnTo>
                    <a:pt x="2951" y="2274"/>
                  </a:lnTo>
                  <a:lnTo>
                    <a:pt x="2931" y="2349"/>
                  </a:lnTo>
                  <a:lnTo>
                    <a:pt x="2907" y="2420"/>
                  </a:lnTo>
                  <a:lnTo>
                    <a:pt x="2878" y="2488"/>
                  </a:lnTo>
                  <a:lnTo>
                    <a:pt x="2846" y="2552"/>
                  </a:lnTo>
                  <a:lnTo>
                    <a:pt x="2813" y="2607"/>
                  </a:lnTo>
                  <a:lnTo>
                    <a:pt x="2776" y="2657"/>
                  </a:lnTo>
                  <a:lnTo>
                    <a:pt x="2738" y="2703"/>
                  </a:lnTo>
                  <a:lnTo>
                    <a:pt x="2697" y="2743"/>
                  </a:lnTo>
                  <a:lnTo>
                    <a:pt x="2654" y="2778"/>
                  </a:lnTo>
                  <a:lnTo>
                    <a:pt x="2609" y="2807"/>
                  </a:lnTo>
                  <a:lnTo>
                    <a:pt x="2562" y="2831"/>
                  </a:lnTo>
                  <a:lnTo>
                    <a:pt x="2513" y="2849"/>
                  </a:lnTo>
                  <a:lnTo>
                    <a:pt x="2464" y="2862"/>
                  </a:lnTo>
                  <a:lnTo>
                    <a:pt x="2412" y="2869"/>
                  </a:lnTo>
                  <a:lnTo>
                    <a:pt x="2409" y="2869"/>
                  </a:lnTo>
                  <a:lnTo>
                    <a:pt x="2396" y="2867"/>
                  </a:lnTo>
                  <a:lnTo>
                    <a:pt x="2386" y="2860"/>
                  </a:lnTo>
                  <a:lnTo>
                    <a:pt x="2379" y="2850"/>
                  </a:lnTo>
                  <a:lnTo>
                    <a:pt x="2375" y="2837"/>
                  </a:lnTo>
                  <a:lnTo>
                    <a:pt x="2376" y="2824"/>
                  </a:lnTo>
                  <a:lnTo>
                    <a:pt x="2384" y="2812"/>
                  </a:lnTo>
                  <a:lnTo>
                    <a:pt x="2393" y="2804"/>
                  </a:lnTo>
                  <a:lnTo>
                    <a:pt x="2407" y="2801"/>
                  </a:lnTo>
                  <a:lnTo>
                    <a:pt x="2456" y="2793"/>
                  </a:lnTo>
                  <a:lnTo>
                    <a:pt x="2504" y="2780"/>
                  </a:lnTo>
                  <a:lnTo>
                    <a:pt x="2550" y="2761"/>
                  </a:lnTo>
                  <a:lnTo>
                    <a:pt x="2595" y="2734"/>
                  </a:lnTo>
                  <a:lnTo>
                    <a:pt x="2637" y="2703"/>
                  </a:lnTo>
                  <a:lnTo>
                    <a:pt x="2678" y="2665"/>
                  </a:lnTo>
                  <a:lnTo>
                    <a:pt x="2717" y="2622"/>
                  </a:lnTo>
                  <a:lnTo>
                    <a:pt x="2753" y="2573"/>
                  </a:lnTo>
                  <a:lnTo>
                    <a:pt x="2786" y="2518"/>
                  </a:lnTo>
                  <a:lnTo>
                    <a:pt x="2814" y="2463"/>
                  </a:lnTo>
                  <a:lnTo>
                    <a:pt x="2839" y="2406"/>
                  </a:lnTo>
                  <a:lnTo>
                    <a:pt x="2860" y="2345"/>
                  </a:lnTo>
                  <a:lnTo>
                    <a:pt x="2432" y="2345"/>
                  </a:lnTo>
                  <a:lnTo>
                    <a:pt x="2418" y="2342"/>
                  </a:lnTo>
                  <a:lnTo>
                    <a:pt x="2408" y="2335"/>
                  </a:lnTo>
                  <a:lnTo>
                    <a:pt x="2401" y="2324"/>
                  </a:lnTo>
                  <a:lnTo>
                    <a:pt x="2397" y="2310"/>
                  </a:lnTo>
                  <a:lnTo>
                    <a:pt x="2401" y="2297"/>
                  </a:lnTo>
                  <a:lnTo>
                    <a:pt x="2408" y="2286"/>
                  </a:lnTo>
                  <a:lnTo>
                    <a:pt x="2418" y="2278"/>
                  </a:lnTo>
                  <a:lnTo>
                    <a:pt x="2432" y="2276"/>
                  </a:lnTo>
                  <a:lnTo>
                    <a:pt x="2879" y="2276"/>
                  </a:lnTo>
                  <a:lnTo>
                    <a:pt x="2894" y="2205"/>
                  </a:lnTo>
                  <a:lnTo>
                    <a:pt x="2906" y="2130"/>
                  </a:lnTo>
                  <a:lnTo>
                    <a:pt x="2719" y="2130"/>
                  </a:lnTo>
                  <a:lnTo>
                    <a:pt x="2706" y="2128"/>
                  </a:lnTo>
                  <a:lnTo>
                    <a:pt x="2694" y="2121"/>
                  </a:lnTo>
                  <a:lnTo>
                    <a:pt x="2687" y="2109"/>
                  </a:lnTo>
                  <a:lnTo>
                    <a:pt x="2685" y="2096"/>
                  </a:lnTo>
                  <a:lnTo>
                    <a:pt x="2687" y="2083"/>
                  </a:lnTo>
                  <a:lnTo>
                    <a:pt x="2694" y="2071"/>
                  </a:lnTo>
                  <a:lnTo>
                    <a:pt x="2706" y="2064"/>
                  </a:lnTo>
                  <a:lnTo>
                    <a:pt x="2719" y="2062"/>
                  </a:lnTo>
                  <a:lnTo>
                    <a:pt x="2911" y="2062"/>
                  </a:lnTo>
                  <a:lnTo>
                    <a:pt x="2914" y="1972"/>
                  </a:lnTo>
                  <a:lnTo>
                    <a:pt x="2910" y="1879"/>
                  </a:lnTo>
                  <a:lnTo>
                    <a:pt x="2902" y="1801"/>
                  </a:lnTo>
                  <a:lnTo>
                    <a:pt x="2891" y="1727"/>
                  </a:lnTo>
                  <a:lnTo>
                    <a:pt x="2875" y="1654"/>
                  </a:lnTo>
                  <a:lnTo>
                    <a:pt x="2857" y="1585"/>
                  </a:lnTo>
                  <a:lnTo>
                    <a:pt x="2834" y="1520"/>
                  </a:lnTo>
                  <a:lnTo>
                    <a:pt x="2809" y="1457"/>
                  </a:lnTo>
                  <a:lnTo>
                    <a:pt x="2779" y="1398"/>
                  </a:lnTo>
                  <a:lnTo>
                    <a:pt x="2748" y="1342"/>
                  </a:lnTo>
                  <a:lnTo>
                    <a:pt x="2712" y="1291"/>
                  </a:lnTo>
                  <a:lnTo>
                    <a:pt x="2673" y="1243"/>
                  </a:lnTo>
                  <a:lnTo>
                    <a:pt x="2632" y="1200"/>
                  </a:lnTo>
                  <a:lnTo>
                    <a:pt x="2592" y="1292"/>
                  </a:lnTo>
                  <a:lnTo>
                    <a:pt x="2545" y="1382"/>
                  </a:lnTo>
                  <a:lnTo>
                    <a:pt x="2491" y="1470"/>
                  </a:lnTo>
                  <a:lnTo>
                    <a:pt x="2432" y="1557"/>
                  </a:lnTo>
                  <a:lnTo>
                    <a:pt x="2367" y="1643"/>
                  </a:lnTo>
                  <a:lnTo>
                    <a:pt x="2296" y="1726"/>
                  </a:lnTo>
                  <a:lnTo>
                    <a:pt x="2221" y="1805"/>
                  </a:lnTo>
                  <a:lnTo>
                    <a:pt x="2139" y="1883"/>
                  </a:lnTo>
                  <a:lnTo>
                    <a:pt x="2052" y="1957"/>
                  </a:lnTo>
                  <a:lnTo>
                    <a:pt x="1962" y="2027"/>
                  </a:lnTo>
                  <a:lnTo>
                    <a:pt x="1880" y="2085"/>
                  </a:lnTo>
                  <a:lnTo>
                    <a:pt x="1796" y="2139"/>
                  </a:lnTo>
                  <a:lnTo>
                    <a:pt x="1711" y="2188"/>
                  </a:lnTo>
                  <a:lnTo>
                    <a:pt x="1623" y="2233"/>
                  </a:lnTo>
                  <a:lnTo>
                    <a:pt x="1536" y="2274"/>
                  </a:lnTo>
                  <a:lnTo>
                    <a:pt x="1448" y="2310"/>
                  </a:lnTo>
                  <a:lnTo>
                    <a:pt x="1472" y="2407"/>
                  </a:lnTo>
                  <a:lnTo>
                    <a:pt x="1500" y="2500"/>
                  </a:lnTo>
                  <a:lnTo>
                    <a:pt x="1533" y="2589"/>
                  </a:lnTo>
                  <a:lnTo>
                    <a:pt x="1568" y="2676"/>
                  </a:lnTo>
                  <a:lnTo>
                    <a:pt x="1607" y="2758"/>
                  </a:lnTo>
                  <a:lnTo>
                    <a:pt x="1649" y="2834"/>
                  </a:lnTo>
                  <a:lnTo>
                    <a:pt x="1695" y="2908"/>
                  </a:lnTo>
                  <a:lnTo>
                    <a:pt x="1743" y="2976"/>
                  </a:lnTo>
                  <a:lnTo>
                    <a:pt x="1795" y="3040"/>
                  </a:lnTo>
                  <a:lnTo>
                    <a:pt x="1847" y="3099"/>
                  </a:lnTo>
                  <a:lnTo>
                    <a:pt x="1903" y="3153"/>
                  </a:lnTo>
                  <a:lnTo>
                    <a:pt x="1961" y="3201"/>
                  </a:lnTo>
                  <a:lnTo>
                    <a:pt x="2020" y="3243"/>
                  </a:lnTo>
                  <a:lnTo>
                    <a:pt x="2081" y="3279"/>
                  </a:lnTo>
                  <a:lnTo>
                    <a:pt x="2144" y="3309"/>
                  </a:lnTo>
                  <a:lnTo>
                    <a:pt x="2207" y="3333"/>
                  </a:lnTo>
                  <a:lnTo>
                    <a:pt x="2272" y="3350"/>
                  </a:lnTo>
                  <a:lnTo>
                    <a:pt x="2337" y="3361"/>
                  </a:lnTo>
                  <a:lnTo>
                    <a:pt x="2404" y="3365"/>
                  </a:lnTo>
                  <a:lnTo>
                    <a:pt x="2449" y="3363"/>
                  </a:lnTo>
                  <a:lnTo>
                    <a:pt x="2513" y="3355"/>
                  </a:lnTo>
                  <a:lnTo>
                    <a:pt x="2575" y="3341"/>
                  </a:lnTo>
                  <a:lnTo>
                    <a:pt x="2636" y="3320"/>
                  </a:lnTo>
                  <a:lnTo>
                    <a:pt x="2695" y="3292"/>
                  </a:lnTo>
                  <a:lnTo>
                    <a:pt x="2752" y="3260"/>
                  </a:lnTo>
                  <a:lnTo>
                    <a:pt x="2807" y="3222"/>
                  </a:lnTo>
                  <a:lnTo>
                    <a:pt x="2858" y="3179"/>
                  </a:lnTo>
                  <a:lnTo>
                    <a:pt x="2909" y="3131"/>
                  </a:lnTo>
                  <a:lnTo>
                    <a:pt x="2956" y="3077"/>
                  </a:lnTo>
                  <a:lnTo>
                    <a:pt x="3001" y="3019"/>
                  </a:lnTo>
                  <a:lnTo>
                    <a:pt x="3043" y="2957"/>
                  </a:lnTo>
                  <a:lnTo>
                    <a:pt x="3082" y="2891"/>
                  </a:lnTo>
                  <a:lnTo>
                    <a:pt x="3118" y="2821"/>
                  </a:lnTo>
                  <a:lnTo>
                    <a:pt x="3152" y="2746"/>
                  </a:lnTo>
                  <a:lnTo>
                    <a:pt x="3181" y="2668"/>
                  </a:lnTo>
                  <a:lnTo>
                    <a:pt x="3207" y="2587"/>
                  </a:lnTo>
                  <a:lnTo>
                    <a:pt x="3231" y="2503"/>
                  </a:lnTo>
                  <a:lnTo>
                    <a:pt x="3250" y="2417"/>
                  </a:lnTo>
                  <a:lnTo>
                    <a:pt x="3265" y="2328"/>
                  </a:lnTo>
                  <a:lnTo>
                    <a:pt x="3277" y="2236"/>
                  </a:lnTo>
                  <a:lnTo>
                    <a:pt x="3284" y="2143"/>
                  </a:lnTo>
                  <a:lnTo>
                    <a:pt x="3287" y="2047"/>
                  </a:lnTo>
                  <a:lnTo>
                    <a:pt x="3286" y="1949"/>
                  </a:lnTo>
                  <a:lnTo>
                    <a:pt x="3281" y="1851"/>
                  </a:lnTo>
                  <a:lnTo>
                    <a:pt x="3272" y="1753"/>
                  </a:lnTo>
                  <a:lnTo>
                    <a:pt x="3259" y="1656"/>
                  </a:lnTo>
                  <a:lnTo>
                    <a:pt x="3241" y="1563"/>
                  </a:lnTo>
                  <a:lnTo>
                    <a:pt x="3220" y="1470"/>
                  </a:lnTo>
                  <a:lnTo>
                    <a:pt x="3195" y="1382"/>
                  </a:lnTo>
                  <a:lnTo>
                    <a:pt x="3166" y="1296"/>
                  </a:lnTo>
                  <a:lnTo>
                    <a:pt x="3135" y="1213"/>
                  </a:lnTo>
                  <a:lnTo>
                    <a:pt x="3100" y="1133"/>
                  </a:lnTo>
                  <a:lnTo>
                    <a:pt x="3062" y="1056"/>
                  </a:lnTo>
                  <a:lnTo>
                    <a:pt x="3020" y="985"/>
                  </a:lnTo>
                  <a:lnTo>
                    <a:pt x="2976" y="915"/>
                  </a:lnTo>
                  <a:lnTo>
                    <a:pt x="2929" y="851"/>
                  </a:lnTo>
                  <a:lnTo>
                    <a:pt x="2879" y="792"/>
                  </a:lnTo>
                  <a:lnTo>
                    <a:pt x="2827" y="737"/>
                  </a:lnTo>
                  <a:lnTo>
                    <a:pt x="2771" y="686"/>
                  </a:lnTo>
                  <a:lnTo>
                    <a:pt x="2714" y="642"/>
                  </a:lnTo>
                  <a:close/>
                  <a:moveTo>
                    <a:pt x="1863" y="69"/>
                  </a:moveTo>
                  <a:lnTo>
                    <a:pt x="1777" y="73"/>
                  </a:lnTo>
                  <a:lnTo>
                    <a:pt x="1689" y="81"/>
                  </a:lnTo>
                  <a:lnTo>
                    <a:pt x="1600" y="95"/>
                  </a:lnTo>
                  <a:lnTo>
                    <a:pt x="1511" y="115"/>
                  </a:lnTo>
                  <a:lnTo>
                    <a:pt x="1420" y="140"/>
                  </a:lnTo>
                  <a:lnTo>
                    <a:pt x="1330" y="170"/>
                  </a:lnTo>
                  <a:lnTo>
                    <a:pt x="1239" y="206"/>
                  </a:lnTo>
                  <a:lnTo>
                    <a:pt x="1149" y="246"/>
                  </a:lnTo>
                  <a:lnTo>
                    <a:pt x="1060" y="291"/>
                  </a:lnTo>
                  <a:lnTo>
                    <a:pt x="972" y="342"/>
                  </a:lnTo>
                  <a:lnTo>
                    <a:pt x="886" y="396"/>
                  </a:lnTo>
                  <a:lnTo>
                    <a:pt x="802" y="455"/>
                  </a:lnTo>
                  <a:lnTo>
                    <a:pt x="718" y="519"/>
                  </a:lnTo>
                  <a:lnTo>
                    <a:pt x="639" y="587"/>
                  </a:lnTo>
                  <a:lnTo>
                    <a:pt x="564" y="658"/>
                  </a:lnTo>
                  <a:lnTo>
                    <a:pt x="493" y="730"/>
                  </a:lnTo>
                  <a:lnTo>
                    <a:pt x="427" y="805"/>
                  </a:lnTo>
                  <a:lnTo>
                    <a:pt x="366" y="883"/>
                  </a:lnTo>
                  <a:lnTo>
                    <a:pt x="310" y="962"/>
                  </a:lnTo>
                  <a:lnTo>
                    <a:pt x="259" y="1043"/>
                  </a:lnTo>
                  <a:lnTo>
                    <a:pt x="214" y="1123"/>
                  </a:lnTo>
                  <a:lnTo>
                    <a:pt x="174" y="1206"/>
                  </a:lnTo>
                  <a:lnTo>
                    <a:pt x="140" y="1291"/>
                  </a:lnTo>
                  <a:lnTo>
                    <a:pt x="117" y="1360"/>
                  </a:lnTo>
                  <a:lnTo>
                    <a:pt x="98" y="1428"/>
                  </a:lnTo>
                  <a:lnTo>
                    <a:pt x="84" y="1495"/>
                  </a:lnTo>
                  <a:lnTo>
                    <a:pt x="75" y="1562"/>
                  </a:lnTo>
                  <a:lnTo>
                    <a:pt x="69" y="1626"/>
                  </a:lnTo>
                  <a:lnTo>
                    <a:pt x="69" y="1689"/>
                  </a:lnTo>
                  <a:lnTo>
                    <a:pt x="74" y="1750"/>
                  </a:lnTo>
                  <a:lnTo>
                    <a:pt x="83" y="1809"/>
                  </a:lnTo>
                  <a:lnTo>
                    <a:pt x="97" y="1866"/>
                  </a:lnTo>
                  <a:lnTo>
                    <a:pt x="115" y="1921"/>
                  </a:lnTo>
                  <a:lnTo>
                    <a:pt x="137" y="1974"/>
                  </a:lnTo>
                  <a:lnTo>
                    <a:pt x="164" y="2024"/>
                  </a:lnTo>
                  <a:lnTo>
                    <a:pt x="197" y="2071"/>
                  </a:lnTo>
                  <a:lnTo>
                    <a:pt x="232" y="2115"/>
                  </a:lnTo>
                  <a:lnTo>
                    <a:pt x="272" y="2156"/>
                  </a:lnTo>
                  <a:lnTo>
                    <a:pt x="317" y="2194"/>
                  </a:lnTo>
                  <a:lnTo>
                    <a:pt x="364" y="2228"/>
                  </a:lnTo>
                  <a:lnTo>
                    <a:pt x="416" y="2257"/>
                  </a:lnTo>
                  <a:lnTo>
                    <a:pt x="469" y="2284"/>
                  </a:lnTo>
                  <a:lnTo>
                    <a:pt x="527" y="2307"/>
                  </a:lnTo>
                  <a:lnTo>
                    <a:pt x="588" y="2325"/>
                  </a:lnTo>
                  <a:lnTo>
                    <a:pt x="652" y="2339"/>
                  </a:lnTo>
                  <a:lnTo>
                    <a:pt x="718" y="2350"/>
                  </a:lnTo>
                  <a:lnTo>
                    <a:pt x="788" y="2356"/>
                  </a:lnTo>
                  <a:lnTo>
                    <a:pt x="859" y="2358"/>
                  </a:lnTo>
                  <a:lnTo>
                    <a:pt x="946" y="2355"/>
                  </a:lnTo>
                  <a:lnTo>
                    <a:pt x="1033" y="2347"/>
                  </a:lnTo>
                  <a:lnTo>
                    <a:pt x="1122" y="2332"/>
                  </a:lnTo>
                  <a:lnTo>
                    <a:pt x="1212" y="2312"/>
                  </a:lnTo>
                  <a:lnTo>
                    <a:pt x="1302" y="2287"/>
                  </a:lnTo>
                  <a:lnTo>
                    <a:pt x="1394" y="2257"/>
                  </a:lnTo>
                  <a:lnTo>
                    <a:pt x="1483" y="2222"/>
                  </a:lnTo>
                  <a:lnTo>
                    <a:pt x="1574" y="2181"/>
                  </a:lnTo>
                  <a:lnTo>
                    <a:pt x="1662" y="2135"/>
                  </a:lnTo>
                  <a:lnTo>
                    <a:pt x="1750" y="2086"/>
                  </a:lnTo>
                  <a:lnTo>
                    <a:pt x="1837" y="2031"/>
                  </a:lnTo>
                  <a:lnTo>
                    <a:pt x="1921" y="1973"/>
                  </a:lnTo>
                  <a:lnTo>
                    <a:pt x="2004" y="1907"/>
                  </a:lnTo>
                  <a:lnTo>
                    <a:pt x="2084" y="1840"/>
                  </a:lnTo>
                  <a:lnTo>
                    <a:pt x="2159" y="1770"/>
                  </a:lnTo>
                  <a:lnTo>
                    <a:pt x="2229" y="1697"/>
                  </a:lnTo>
                  <a:lnTo>
                    <a:pt x="2295" y="1622"/>
                  </a:lnTo>
                  <a:lnTo>
                    <a:pt x="2356" y="1545"/>
                  </a:lnTo>
                  <a:lnTo>
                    <a:pt x="2412" y="1466"/>
                  </a:lnTo>
                  <a:lnTo>
                    <a:pt x="2464" y="1385"/>
                  </a:lnTo>
                  <a:lnTo>
                    <a:pt x="2509" y="1303"/>
                  </a:lnTo>
                  <a:lnTo>
                    <a:pt x="2549" y="1220"/>
                  </a:lnTo>
                  <a:lnTo>
                    <a:pt x="2583" y="1137"/>
                  </a:lnTo>
                  <a:lnTo>
                    <a:pt x="2606" y="1068"/>
                  </a:lnTo>
                  <a:lnTo>
                    <a:pt x="2625" y="998"/>
                  </a:lnTo>
                  <a:lnTo>
                    <a:pt x="2638" y="931"/>
                  </a:lnTo>
                  <a:lnTo>
                    <a:pt x="2648" y="866"/>
                  </a:lnTo>
                  <a:lnTo>
                    <a:pt x="2653" y="801"/>
                  </a:lnTo>
                  <a:lnTo>
                    <a:pt x="2653" y="739"/>
                  </a:lnTo>
                  <a:lnTo>
                    <a:pt x="2649" y="678"/>
                  </a:lnTo>
                  <a:lnTo>
                    <a:pt x="2640" y="618"/>
                  </a:lnTo>
                  <a:lnTo>
                    <a:pt x="2627" y="561"/>
                  </a:lnTo>
                  <a:lnTo>
                    <a:pt x="2608" y="507"/>
                  </a:lnTo>
                  <a:lnTo>
                    <a:pt x="2586" y="454"/>
                  </a:lnTo>
                  <a:lnTo>
                    <a:pt x="2558" y="404"/>
                  </a:lnTo>
                  <a:lnTo>
                    <a:pt x="2527" y="356"/>
                  </a:lnTo>
                  <a:lnTo>
                    <a:pt x="2490" y="311"/>
                  </a:lnTo>
                  <a:lnTo>
                    <a:pt x="2450" y="270"/>
                  </a:lnTo>
                  <a:lnTo>
                    <a:pt x="2406" y="233"/>
                  </a:lnTo>
                  <a:lnTo>
                    <a:pt x="2359" y="200"/>
                  </a:lnTo>
                  <a:lnTo>
                    <a:pt x="2307" y="169"/>
                  </a:lnTo>
                  <a:lnTo>
                    <a:pt x="2253" y="143"/>
                  </a:lnTo>
                  <a:lnTo>
                    <a:pt x="2195" y="121"/>
                  </a:lnTo>
                  <a:lnTo>
                    <a:pt x="2134" y="103"/>
                  </a:lnTo>
                  <a:lnTo>
                    <a:pt x="2070" y="88"/>
                  </a:lnTo>
                  <a:lnTo>
                    <a:pt x="2004" y="78"/>
                  </a:lnTo>
                  <a:lnTo>
                    <a:pt x="1935" y="71"/>
                  </a:lnTo>
                  <a:lnTo>
                    <a:pt x="1863" y="69"/>
                  </a:lnTo>
                  <a:close/>
                  <a:moveTo>
                    <a:pt x="1863" y="0"/>
                  </a:moveTo>
                  <a:lnTo>
                    <a:pt x="1863" y="0"/>
                  </a:lnTo>
                  <a:lnTo>
                    <a:pt x="1941" y="3"/>
                  </a:lnTo>
                  <a:lnTo>
                    <a:pt x="2016" y="9"/>
                  </a:lnTo>
                  <a:lnTo>
                    <a:pt x="2087" y="21"/>
                  </a:lnTo>
                  <a:lnTo>
                    <a:pt x="2155" y="37"/>
                  </a:lnTo>
                  <a:lnTo>
                    <a:pt x="2222" y="57"/>
                  </a:lnTo>
                  <a:lnTo>
                    <a:pt x="2284" y="82"/>
                  </a:lnTo>
                  <a:lnTo>
                    <a:pt x="2343" y="110"/>
                  </a:lnTo>
                  <a:lnTo>
                    <a:pt x="2398" y="143"/>
                  </a:lnTo>
                  <a:lnTo>
                    <a:pt x="2450" y="181"/>
                  </a:lnTo>
                  <a:lnTo>
                    <a:pt x="2498" y="222"/>
                  </a:lnTo>
                  <a:lnTo>
                    <a:pt x="2543" y="266"/>
                  </a:lnTo>
                  <a:lnTo>
                    <a:pt x="2582" y="315"/>
                  </a:lnTo>
                  <a:lnTo>
                    <a:pt x="2617" y="369"/>
                  </a:lnTo>
                  <a:lnTo>
                    <a:pt x="2648" y="425"/>
                  </a:lnTo>
                  <a:lnTo>
                    <a:pt x="2673" y="484"/>
                  </a:lnTo>
                  <a:lnTo>
                    <a:pt x="2693" y="545"/>
                  </a:lnTo>
                  <a:lnTo>
                    <a:pt x="2758" y="589"/>
                  </a:lnTo>
                  <a:lnTo>
                    <a:pt x="2820" y="638"/>
                  </a:lnTo>
                  <a:lnTo>
                    <a:pt x="2880" y="693"/>
                  </a:lnTo>
                  <a:lnTo>
                    <a:pt x="2937" y="754"/>
                  </a:lnTo>
                  <a:lnTo>
                    <a:pt x="2991" y="819"/>
                  </a:lnTo>
                  <a:lnTo>
                    <a:pt x="3042" y="890"/>
                  </a:lnTo>
                  <a:lnTo>
                    <a:pt x="3091" y="966"/>
                  </a:lnTo>
                  <a:lnTo>
                    <a:pt x="3135" y="1046"/>
                  </a:lnTo>
                  <a:lnTo>
                    <a:pt x="3173" y="1124"/>
                  </a:lnTo>
                  <a:lnTo>
                    <a:pt x="3207" y="1205"/>
                  </a:lnTo>
                  <a:lnTo>
                    <a:pt x="3239" y="1291"/>
                  </a:lnTo>
                  <a:lnTo>
                    <a:pt x="3266" y="1378"/>
                  </a:lnTo>
                  <a:lnTo>
                    <a:pt x="3291" y="1467"/>
                  </a:lnTo>
                  <a:lnTo>
                    <a:pt x="3311" y="1558"/>
                  </a:lnTo>
                  <a:lnTo>
                    <a:pt x="3327" y="1653"/>
                  </a:lnTo>
                  <a:lnTo>
                    <a:pt x="3341" y="1749"/>
                  </a:lnTo>
                  <a:lnTo>
                    <a:pt x="3351" y="1845"/>
                  </a:lnTo>
                  <a:lnTo>
                    <a:pt x="3356" y="1945"/>
                  </a:lnTo>
                  <a:lnTo>
                    <a:pt x="3357" y="2045"/>
                  </a:lnTo>
                  <a:lnTo>
                    <a:pt x="3354" y="2143"/>
                  </a:lnTo>
                  <a:lnTo>
                    <a:pt x="3345" y="2238"/>
                  </a:lnTo>
                  <a:lnTo>
                    <a:pt x="3334" y="2333"/>
                  </a:lnTo>
                  <a:lnTo>
                    <a:pt x="3318" y="2427"/>
                  </a:lnTo>
                  <a:lnTo>
                    <a:pt x="3298" y="2517"/>
                  </a:lnTo>
                  <a:lnTo>
                    <a:pt x="3274" y="2605"/>
                  </a:lnTo>
                  <a:lnTo>
                    <a:pt x="3246" y="2691"/>
                  </a:lnTo>
                  <a:lnTo>
                    <a:pt x="3214" y="2774"/>
                  </a:lnTo>
                  <a:lnTo>
                    <a:pt x="3178" y="2854"/>
                  </a:lnTo>
                  <a:lnTo>
                    <a:pt x="3139" y="2930"/>
                  </a:lnTo>
                  <a:lnTo>
                    <a:pt x="3095" y="3003"/>
                  </a:lnTo>
                  <a:lnTo>
                    <a:pt x="3049" y="3071"/>
                  </a:lnTo>
                  <a:lnTo>
                    <a:pt x="2999" y="3134"/>
                  </a:lnTo>
                  <a:lnTo>
                    <a:pt x="2947" y="3191"/>
                  </a:lnTo>
                  <a:lnTo>
                    <a:pt x="2892" y="3241"/>
                  </a:lnTo>
                  <a:lnTo>
                    <a:pt x="2835" y="3287"/>
                  </a:lnTo>
                  <a:lnTo>
                    <a:pt x="2776" y="3326"/>
                  </a:lnTo>
                  <a:lnTo>
                    <a:pt x="2715" y="3360"/>
                  </a:lnTo>
                  <a:lnTo>
                    <a:pt x="2652" y="3387"/>
                  </a:lnTo>
                  <a:lnTo>
                    <a:pt x="2588" y="3408"/>
                  </a:lnTo>
                  <a:lnTo>
                    <a:pt x="2522" y="3423"/>
                  </a:lnTo>
                  <a:lnTo>
                    <a:pt x="2454" y="3431"/>
                  </a:lnTo>
                  <a:lnTo>
                    <a:pt x="2404" y="3433"/>
                  </a:lnTo>
                  <a:lnTo>
                    <a:pt x="2341" y="3430"/>
                  </a:lnTo>
                  <a:lnTo>
                    <a:pt x="2278" y="3422"/>
                  </a:lnTo>
                  <a:lnTo>
                    <a:pt x="2215" y="3408"/>
                  </a:lnTo>
                  <a:lnTo>
                    <a:pt x="2153" y="3388"/>
                  </a:lnTo>
                  <a:lnTo>
                    <a:pt x="2092" y="3363"/>
                  </a:lnTo>
                  <a:lnTo>
                    <a:pt x="2032" y="3331"/>
                  </a:lnTo>
                  <a:lnTo>
                    <a:pt x="1974" y="3296"/>
                  </a:lnTo>
                  <a:lnTo>
                    <a:pt x="1917" y="3254"/>
                  </a:lnTo>
                  <a:lnTo>
                    <a:pt x="1827" y="3294"/>
                  </a:lnTo>
                  <a:lnTo>
                    <a:pt x="1735" y="3329"/>
                  </a:lnTo>
                  <a:lnTo>
                    <a:pt x="1640" y="3362"/>
                  </a:lnTo>
                  <a:lnTo>
                    <a:pt x="1539" y="3391"/>
                  </a:lnTo>
                  <a:lnTo>
                    <a:pt x="1438" y="3414"/>
                  </a:lnTo>
                  <a:lnTo>
                    <a:pt x="1337" y="3433"/>
                  </a:lnTo>
                  <a:lnTo>
                    <a:pt x="1238" y="3447"/>
                  </a:lnTo>
                  <a:lnTo>
                    <a:pt x="1140" y="3455"/>
                  </a:lnTo>
                  <a:lnTo>
                    <a:pt x="1045" y="3457"/>
                  </a:lnTo>
                  <a:lnTo>
                    <a:pt x="976" y="3456"/>
                  </a:lnTo>
                  <a:lnTo>
                    <a:pt x="908" y="3452"/>
                  </a:lnTo>
                  <a:lnTo>
                    <a:pt x="843" y="3445"/>
                  </a:lnTo>
                  <a:lnTo>
                    <a:pt x="780" y="3433"/>
                  </a:lnTo>
                  <a:lnTo>
                    <a:pt x="710" y="3419"/>
                  </a:lnTo>
                  <a:lnTo>
                    <a:pt x="646" y="3400"/>
                  </a:lnTo>
                  <a:lnTo>
                    <a:pt x="587" y="3377"/>
                  </a:lnTo>
                  <a:lnTo>
                    <a:pt x="531" y="3351"/>
                  </a:lnTo>
                  <a:lnTo>
                    <a:pt x="482" y="3322"/>
                  </a:lnTo>
                  <a:lnTo>
                    <a:pt x="437" y="3290"/>
                  </a:lnTo>
                  <a:lnTo>
                    <a:pt x="397" y="3256"/>
                  </a:lnTo>
                  <a:lnTo>
                    <a:pt x="362" y="3218"/>
                  </a:lnTo>
                  <a:lnTo>
                    <a:pt x="333" y="3177"/>
                  </a:lnTo>
                  <a:lnTo>
                    <a:pt x="310" y="3134"/>
                  </a:lnTo>
                  <a:lnTo>
                    <a:pt x="292" y="3088"/>
                  </a:lnTo>
                  <a:lnTo>
                    <a:pt x="280" y="3037"/>
                  </a:lnTo>
                  <a:lnTo>
                    <a:pt x="275" y="2986"/>
                  </a:lnTo>
                  <a:lnTo>
                    <a:pt x="276" y="2934"/>
                  </a:lnTo>
                  <a:lnTo>
                    <a:pt x="284" y="2882"/>
                  </a:lnTo>
                  <a:lnTo>
                    <a:pt x="298" y="2828"/>
                  </a:lnTo>
                  <a:lnTo>
                    <a:pt x="319" y="2774"/>
                  </a:lnTo>
                  <a:lnTo>
                    <a:pt x="345" y="2720"/>
                  </a:lnTo>
                  <a:lnTo>
                    <a:pt x="378" y="2666"/>
                  </a:lnTo>
                  <a:lnTo>
                    <a:pt x="417" y="2613"/>
                  </a:lnTo>
                  <a:lnTo>
                    <a:pt x="461" y="2559"/>
                  </a:lnTo>
                  <a:lnTo>
                    <a:pt x="511" y="2506"/>
                  </a:lnTo>
                  <a:lnTo>
                    <a:pt x="567" y="2455"/>
                  </a:lnTo>
                  <a:lnTo>
                    <a:pt x="629" y="2404"/>
                  </a:lnTo>
                  <a:lnTo>
                    <a:pt x="561" y="2389"/>
                  </a:lnTo>
                  <a:lnTo>
                    <a:pt x="497" y="2368"/>
                  </a:lnTo>
                  <a:lnTo>
                    <a:pt x="434" y="2344"/>
                  </a:lnTo>
                  <a:lnTo>
                    <a:pt x="377" y="2315"/>
                  </a:lnTo>
                  <a:lnTo>
                    <a:pt x="322" y="2283"/>
                  </a:lnTo>
                  <a:lnTo>
                    <a:pt x="270" y="2246"/>
                  </a:lnTo>
                  <a:lnTo>
                    <a:pt x="223" y="2205"/>
                  </a:lnTo>
                  <a:lnTo>
                    <a:pt x="180" y="2161"/>
                  </a:lnTo>
                  <a:lnTo>
                    <a:pt x="141" y="2112"/>
                  </a:lnTo>
                  <a:lnTo>
                    <a:pt x="106" y="2060"/>
                  </a:lnTo>
                  <a:lnTo>
                    <a:pt x="76" y="2005"/>
                  </a:lnTo>
                  <a:lnTo>
                    <a:pt x="50" y="1948"/>
                  </a:lnTo>
                  <a:lnTo>
                    <a:pt x="31" y="1888"/>
                  </a:lnTo>
                  <a:lnTo>
                    <a:pt x="16" y="1826"/>
                  </a:lnTo>
                  <a:lnTo>
                    <a:pt x="5" y="1762"/>
                  </a:lnTo>
                  <a:lnTo>
                    <a:pt x="1" y="1696"/>
                  </a:lnTo>
                  <a:lnTo>
                    <a:pt x="0" y="1628"/>
                  </a:lnTo>
                  <a:lnTo>
                    <a:pt x="5" y="1558"/>
                  </a:lnTo>
                  <a:lnTo>
                    <a:pt x="16" y="1487"/>
                  </a:lnTo>
                  <a:lnTo>
                    <a:pt x="31" y="1415"/>
                  </a:lnTo>
                  <a:lnTo>
                    <a:pt x="50" y="1341"/>
                  </a:lnTo>
                  <a:lnTo>
                    <a:pt x="76" y="1266"/>
                  </a:lnTo>
                  <a:lnTo>
                    <a:pt x="110" y="1180"/>
                  </a:lnTo>
                  <a:lnTo>
                    <a:pt x="153" y="1093"/>
                  </a:lnTo>
                  <a:lnTo>
                    <a:pt x="199" y="1009"/>
                  </a:lnTo>
                  <a:lnTo>
                    <a:pt x="251" y="925"/>
                  </a:lnTo>
                  <a:lnTo>
                    <a:pt x="310" y="843"/>
                  </a:lnTo>
                  <a:lnTo>
                    <a:pt x="373" y="763"/>
                  </a:lnTo>
                  <a:lnTo>
                    <a:pt x="442" y="685"/>
                  </a:lnTo>
                  <a:lnTo>
                    <a:pt x="514" y="610"/>
                  </a:lnTo>
                  <a:lnTo>
                    <a:pt x="592" y="536"/>
                  </a:lnTo>
                  <a:lnTo>
                    <a:pt x="674" y="467"/>
                  </a:lnTo>
                  <a:lnTo>
                    <a:pt x="761" y="399"/>
                  </a:lnTo>
                  <a:lnTo>
                    <a:pt x="848" y="338"/>
                  </a:lnTo>
                  <a:lnTo>
                    <a:pt x="937" y="282"/>
                  </a:lnTo>
                  <a:lnTo>
                    <a:pt x="1029" y="230"/>
                  </a:lnTo>
                  <a:lnTo>
                    <a:pt x="1120" y="184"/>
                  </a:lnTo>
                  <a:lnTo>
                    <a:pt x="1214" y="142"/>
                  </a:lnTo>
                  <a:lnTo>
                    <a:pt x="1308" y="105"/>
                  </a:lnTo>
                  <a:lnTo>
                    <a:pt x="1402" y="74"/>
                  </a:lnTo>
                  <a:lnTo>
                    <a:pt x="1496" y="47"/>
                  </a:lnTo>
                  <a:lnTo>
                    <a:pt x="1590" y="27"/>
                  </a:lnTo>
                  <a:lnTo>
                    <a:pt x="1682" y="13"/>
                  </a:lnTo>
                  <a:lnTo>
                    <a:pt x="1774" y="3"/>
                  </a:lnTo>
                  <a:lnTo>
                    <a:pt x="1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55"/>
            <p:cNvSpPr>
              <a:spLocks/>
            </p:cNvSpPr>
            <p:nvPr/>
          </p:nvSpPr>
          <p:spPr bwMode="auto">
            <a:xfrm>
              <a:off x="3859213" y="2982913"/>
              <a:ext cx="49213" cy="152400"/>
            </a:xfrm>
            <a:custGeom>
              <a:avLst/>
              <a:gdLst>
                <a:gd name="T0" fmla="*/ 332 w 374"/>
                <a:gd name="T1" fmla="*/ 0 h 1147"/>
                <a:gd name="T2" fmla="*/ 346 w 374"/>
                <a:gd name="T3" fmla="*/ 2 h 1147"/>
                <a:gd name="T4" fmla="*/ 357 w 374"/>
                <a:gd name="T5" fmla="*/ 9 h 1147"/>
                <a:gd name="T6" fmla="*/ 366 w 374"/>
                <a:gd name="T7" fmla="*/ 19 h 1147"/>
                <a:gd name="T8" fmla="*/ 369 w 374"/>
                <a:gd name="T9" fmla="*/ 33 h 1147"/>
                <a:gd name="T10" fmla="*/ 374 w 374"/>
                <a:gd name="T11" fmla="*/ 125 h 1147"/>
                <a:gd name="T12" fmla="*/ 374 w 374"/>
                <a:gd name="T13" fmla="*/ 218 h 1147"/>
                <a:gd name="T14" fmla="*/ 370 w 374"/>
                <a:gd name="T15" fmla="*/ 308 h 1147"/>
                <a:gd name="T16" fmla="*/ 362 w 374"/>
                <a:gd name="T17" fmla="*/ 398 h 1147"/>
                <a:gd name="T18" fmla="*/ 349 w 374"/>
                <a:gd name="T19" fmla="*/ 485 h 1147"/>
                <a:gd name="T20" fmla="*/ 332 w 374"/>
                <a:gd name="T21" fmla="*/ 569 h 1147"/>
                <a:gd name="T22" fmla="*/ 312 w 374"/>
                <a:gd name="T23" fmla="*/ 652 h 1147"/>
                <a:gd name="T24" fmla="*/ 287 w 374"/>
                <a:gd name="T25" fmla="*/ 732 h 1147"/>
                <a:gd name="T26" fmla="*/ 258 w 374"/>
                <a:gd name="T27" fmla="*/ 808 h 1147"/>
                <a:gd name="T28" fmla="*/ 226 w 374"/>
                <a:gd name="T29" fmla="*/ 882 h 1147"/>
                <a:gd name="T30" fmla="*/ 189 w 374"/>
                <a:gd name="T31" fmla="*/ 951 h 1147"/>
                <a:gd name="T32" fmla="*/ 150 w 374"/>
                <a:gd name="T33" fmla="*/ 1017 h 1147"/>
                <a:gd name="T34" fmla="*/ 106 w 374"/>
                <a:gd name="T35" fmla="*/ 1079 h 1147"/>
                <a:gd name="T36" fmla="*/ 60 w 374"/>
                <a:gd name="T37" fmla="*/ 1135 h 1147"/>
                <a:gd name="T38" fmla="*/ 51 w 374"/>
                <a:gd name="T39" fmla="*/ 1142 h 1147"/>
                <a:gd name="T40" fmla="*/ 43 w 374"/>
                <a:gd name="T41" fmla="*/ 1146 h 1147"/>
                <a:gd name="T42" fmla="*/ 33 w 374"/>
                <a:gd name="T43" fmla="*/ 1147 h 1147"/>
                <a:gd name="T44" fmla="*/ 22 w 374"/>
                <a:gd name="T45" fmla="*/ 1145 h 1147"/>
                <a:gd name="T46" fmla="*/ 11 w 374"/>
                <a:gd name="T47" fmla="*/ 1138 h 1147"/>
                <a:gd name="T48" fmla="*/ 3 w 374"/>
                <a:gd name="T49" fmla="*/ 1127 h 1147"/>
                <a:gd name="T50" fmla="*/ 0 w 374"/>
                <a:gd name="T51" fmla="*/ 1114 h 1147"/>
                <a:gd name="T52" fmla="*/ 1 w 374"/>
                <a:gd name="T53" fmla="*/ 1102 h 1147"/>
                <a:gd name="T54" fmla="*/ 8 w 374"/>
                <a:gd name="T55" fmla="*/ 1089 h 1147"/>
                <a:gd name="T56" fmla="*/ 52 w 374"/>
                <a:gd name="T57" fmla="*/ 1035 h 1147"/>
                <a:gd name="T58" fmla="*/ 93 w 374"/>
                <a:gd name="T59" fmla="*/ 978 h 1147"/>
                <a:gd name="T60" fmla="*/ 131 w 374"/>
                <a:gd name="T61" fmla="*/ 915 h 1147"/>
                <a:gd name="T62" fmla="*/ 165 w 374"/>
                <a:gd name="T63" fmla="*/ 848 h 1147"/>
                <a:gd name="T64" fmla="*/ 196 w 374"/>
                <a:gd name="T65" fmla="*/ 779 h 1147"/>
                <a:gd name="T66" fmla="*/ 223 w 374"/>
                <a:gd name="T67" fmla="*/ 705 h 1147"/>
                <a:gd name="T68" fmla="*/ 247 w 374"/>
                <a:gd name="T69" fmla="*/ 630 h 1147"/>
                <a:gd name="T70" fmla="*/ 266 w 374"/>
                <a:gd name="T71" fmla="*/ 551 h 1147"/>
                <a:gd name="T72" fmla="*/ 282 w 374"/>
                <a:gd name="T73" fmla="*/ 470 h 1147"/>
                <a:gd name="T74" fmla="*/ 294 w 374"/>
                <a:gd name="T75" fmla="*/ 387 h 1147"/>
                <a:gd name="T76" fmla="*/ 302 w 374"/>
                <a:gd name="T77" fmla="*/ 302 h 1147"/>
                <a:gd name="T78" fmla="*/ 306 w 374"/>
                <a:gd name="T79" fmla="*/ 215 h 1147"/>
                <a:gd name="T80" fmla="*/ 306 w 374"/>
                <a:gd name="T81" fmla="*/ 126 h 1147"/>
                <a:gd name="T82" fmla="*/ 301 w 374"/>
                <a:gd name="T83" fmla="*/ 37 h 1147"/>
                <a:gd name="T84" fmla="*/ 303 w 374"/>
                <a:gd name="T85" fmla="*/ 24 h 1147"/>
                <a:gd name="T86" fmla="*/ 309 w 374"/>
                <a:gd name="T87" fmla="*/ 13 h 1147"/>
                <a:gd name="T88" fmla="*/ 319 w 374"/>
                <a:gd name="T89" fmla="*/ 5 h 1147"/>
                <a:gd name="T90" fmla="*/ 332 w 374"/>
                <a:gd name="T9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4" h="1147">
                  <a:moveTo>
                    <a:pt x="332" y="0"/>
                  </a:moveTo>
                  <a:lnTo>
                    <a:pt x="346" y="2"/>
                  </a:lnTo>
                  <a:lnTo>
                    <a:pt x="357" y="9"/>
                  </a:lnTo>
                  <a:lnTo>
                    <a:pt x="366" y="19"/>
                  </a:lnTo>
                  <a:lnTo>
                    <a:pt x="369" y="33"/>
                  </a:lnTo>
                  <a:lnTo>
                    <a:pt x="374" y="125"/>
                  </a:lnTo>
                  <a:lnTo>
                    <a:pt x="374" y="218"/>
                  </a:lnTo>
                  <a:lnTo>
                    <a:pt x="370" y="308"/>
                  </a:lnTo>
                  <a:lnTo>
                    <a:pt x="362" y="398"/>
                  </a:lnTo>
                  <a:lnTo>
                    <a:pt x="349" y="485"/>
                  </a:lnTo>
                  <a:lnTo>
                    <a:pt x="332" y="569"/>
                  </a:lnTo>
                  <a:lnTo>
                    <a:pt x="312" y="652"/>
                  </a:lnTo>
                  <a:lnTo>
                    <a:pt x="287" y="732"/>
                  </a:lnTo>
                  <a:lnTo>
                    <a:pt x="258" y="808"/>
                  </a:lnTo>
                  <a:lnTo>
                    <a:pt x="226" y="882"/>
                  </a:lnTo>
                  <a:lnTo>
                    <a:pt x="189" y="951"/>
                  </a:lnTo>
                  <a:lnTo>
                    <a:pt x="150" y="1017"/>
                  </a:lnTo>
                  <a:lnTo>
                    <a:pt x="106" y="1079"/>
                  </a:lnTo>
                  <a:lnTo>
                    <a:pt x="60" y="1135"/>
                  </a:lnTo>
                  <a:lnTo>
                    <a:pt x="51" y="1142"/>
                  </a:lnTo>
                  <a:lnTo>
                    <a:pt x="43" y="1146"/>
                  </a:lnTo>
                  <a:lnTo>
                    <a:pt x="33" y="1147"/>
                  </a:lnTo>
                  <a:lnTo>
                    <a:pt x="22" y="1145"/>
                  </a:lnTo>
                  <a:lnTo>
                    <a:pt x="11" y="1138"/>
                  </a:lnTo>
                  <a:lnTo>
                    <a:pt x="3" y="1127"/>
                  </a:lnTo>
                  <a:lnTo>
                    <a:pt x="0" y="1114"/>
                  </a:lnTo>
                  <a:lnTo>
                    <a:pt x="1" y="1102"/>
                  </a:lnTo>
                  <a:lnTo>
                    <a:pt x="8" y="1089"/>
                  </a:lnTo>
                  <a:lnTo>
                    <a:pt x="52" y="1035"/>
                  </a:lnTo>
                  <a:lnTo>
                    <a:pt x="93" y="978"/>
                  </a:lnTo>
                  <a:lnTo>
                    <a:pt x="131" y="915"/>
                  </a:lnTo>
                  <a:lnTo>
                    <a:pt x="165" y="848"/>
                  </a:lnTo>
                  <a:lnTo>
                    <a:pt x="196" y="779"/>
                  </a:lnTo>
                  <a:lnTo>
                    <a:pt x="223" y="705"/>
                  </a:lnTo>
                  <a:lnTo>
                    <a:pt x="247" y="630"/>
                  </a:lnTo>
                  <a:lnTo>
                    <a:pt x="266" y="551"/>
                  </a:lnTo>
                  <a:lnTo>
                    <a:pt x="282" y="470"/>
                  </a:lnTo>
                  <a:lnTo>
                    <a:pt x="294" y="387"/>
                  </a:lnTo>
                  <a:lnTo>
                    <a:pt x="302" y="302"/>
                  </a:lnTo>
                  <a:lnTo>
                    <a:pt x="306" y="215"/>
                  </a:lnTo>
                  <a:lnTo>
                    <a:pt x="306" y="126"/>
                  </a:lnTo>
                  <a:lnTo>
                    <a:pt x="301" y="37"/>
                  </a:lnTo>
                  <a:lnTo>
                    <a:pt x="303" y="24"/>
                  </a:lnTo>
                  <a:lnTo>
                    <a:pt x="309" y="13"/>
                  </a:lnTo>
                  <a:lnTo>
                    <a:pt x="319" y="5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56"/>
            <p:cNvSpPr>
              <a:spLocks/>
            </p:cNvSpPr>
            <p:nvPr/>
          </p:nvSpPr>
          <p:spPr bwMode="auto">
            <a:xfrm>
              <a:off x="3554413" y="3128963"/>
              <a:ext cx="142875" cy="44450"/>
            </a:xfrm>
            <a:custGeom>
              <a:avLst/>
              <a:gdLst>
                <a:gd name="T0" fmla="*/ 38 w 1076"/>
                <a:gd name="T1" fmla="*/ 0 h 336"/>
                <a:gd name="T2" fmla="*/ 50 w 1076"/>
                <a:gd name="T3" fmla="*/ 4 h 336"/>
                <a:gd name="T4" fmla="*/ 61 w 1076"/>
                <a:gd name="T5" fmla="*/ 12 h 336"/>
                <a:gd name="T6" fmla="*/ 67 w 1076"/>
                <a:gd name="T7" fmla="*/ 24 h 336"/>
                <a:gd name="T8" fmla="*/ 82 w 1076"/>
                <a:gd name="T9" fmla="*/ 59 h 336"/>
                <a:gd name="T10" fmla="*/ 103 w 1076"/>
                <a:gd name="T11" fmla="*/ 93 h 336"/>
                <a:gd name="T12" fmla="*/ 129 w 1076"/>
                <a:gd name="T13" fmla="*/ 125 h 336"/>
                <a:gd name="T14" fmla="*/ 161 w 1076"/>
                <a:gd name="T15" fmla="*/ 153 h 336"/>
                <a:gd name="T16" fmla="*/ 198 w 1076"/>
                <a:gd name="T17" fmla="*/ 178 h 336"/>
                <a:gd name="T18" fmla="*/ 241 w 1076"/>
                <a:gd name="T19" fmla="*/ 200 h 336"/>
                <a:gd name="T20" fmla="*/ 288 w 1076"/>
                <a:gd name="T21" fmla="*/ 220 h 336"/>
                <a:gd name="T22" fmla="*/ 340 w 1076"/>
                <a:gd name="T23" fmla="*/ 237 h 336"/>
                <a:gd name="T24" fmla="*/ 397 w 1076"/>
                <a:gd name="T25" fmla="*/ 250 h 336"/>
                <a:gd name="T26" fmla="*/ 460 w 1076"/>
                <a:gd name="T27" fmla="*/ 259 h 336"/>
                <a:gd name="T28" fmla="*/ 526 w 1076"/>
                <a:gd name="T29" fmla="*/ 265 h 336"/>
                <a:gd name="T30" fmla="*/ 593 w 1076"/>
                <a:gd name="T31" fmla="*/ 267 h 336"/>
                <a:gd name="T32" fmla="*/ 664 w 1076"/>
                <a:gd name="T33" fmla="*/ 265 h 336"/>
                <a:gd name="T34" fmla="*/ 735 w 1076"/>
                <a:gd name="T35" fmla="*/ 259 h 336"/>
                <a:gd name="T36" fmla="*/ 808 w 1076"/>
                <a:gd name="T37" fmla="*/ 249 h 336"/>
                <a:gd name="T38" fmla="*/ 883 w 1076"/>
                <a:gd name="T39" fmla="*/ 235 h 336"/>
                <a:gd name="T40" fmla="*/ 957 w 1076"/>
                <a:gd name="T41" fmla="*/ 217 h 336"/>
                <a:gd name="T42" fmla="*/ 1032 w 1076"/>
                <a:gd name="T43" fmla="*/ 196 h 336"/>
                <a:gd name="T44" fmla="*/ 1046 w 1076"/>
                <a:gd name="T45" fmla="*/ 194 h 336"/>
                <a:gd name="T46" fmla="*/ 1058 w 1076"/>
                <a:gd name="T47" fmla="*/ 198 h 336"/>
                <a:gd name="T48" fmla="*/ 1069 w 1076"/>
                <a:gd name="T49" fmla="*/ 207 h 336"/>
                <a:gd name="T50" fmla="*/ 1075 w 1076"/>
                <a:gd name="T51" fmla="*/ 218 h 336"/>
                <a:gd name="T52" fmla="*/ 1076 w 1076"/>
                <a:gd name="T53" fmla="*/ 232 h 336"/>
                <a:gd name="T54" fmla="*/ 1073 w 1076"/>
                <a:gd name="T55" fmla="*/ 244 h 336"/>
                <a:gd name="T56" fmla="*/ 1065 w 1076"/>
                <a:gd name="T57" fmla="*/ 255 h 336"/>
                <a:gd name="T58" fmla="*/ 1053 w 1076"/>
                <a:gd name="T59" fmla="*/ 261 h 336"/>
                <a:gd name="T60" fmla="*/ 974 w 1076"/>
                <a:gd name="T61" fmla="*/ 284 h 336"/>
                <a:gd name="T62" fmla="*/ 895 w 1076"/>
                <a:gd name="T63" fmla="*/ 302 h 336"/>
                <a:gd name="T64" fmla="*/ 817 w 1076"/>
                <a:gd name="T65" fmla="*/ 317 h 336"/>
                <a:gd name="T66" fmla="*/ 741 w 1076"/>
                <a:gd name="T67" fmla="*/ 327 h 336"/>
                <a:gd name="T68" fmla="*/ 665 w 1076"/>
                <a:gd name="T69" fmla="*/ 334 h 336"/>
                <a:gd name="T70" fmla="*/ 590 w 1076"/>
                <a:gd name="T71" fmla="*/ 336 h 336"/>
                <a:gd name="T72" fmla="*/ 519 w 1076"/>
                <a:gd name="T73" fmla="*/ 334 h 336"/>
                <a:gd name="T74" fmla="*/ 450 w 1076"/>
                <a:gd name="T75" fmla="*/ 327 h 336"/>
                <a:gd name="T76" fmla="*/ 384 w 1076"/>
                <a:gd name="T77" fmla="*/ 317 h 336"/>
                <a:gd name="T78" fmla="*/ 325 w 1076"/>
                <a:gd name="T79" fmla="*/ 303 h 336"/>
                <a:gd name="T80" fmla="*/ 270 w 1076"/>
                <a:gd name="T81" fmla="*/ 286 h 336"/>
                <a:gd name="T82" fmla="*/ 220 w 1076"/>
                <a:gd name="T83" fmla="*/ 266 h 336"/>
                <a:gd name="T84" fmla="*/ 173 w 1076"/>
                <a:gd name="T85" fmla="*/ 243 h 336"/>
                <a:gd name="T86" fmla="*/ 132 w 1076"/>
                <a:gd name="T87" fmla="*/ 217 h 336"/>
                <a:gd name="T88" fmla="*/ 97 w 1076"/>
                <a:gd name="T89" fmla="*/ 189 h 336"/>
                <a:gd name="T90" fmla="*/ 65 w 1076"/>
                <a:gd name="T91" fmla="*/ 156 h 336"/>
                <a:gd name="T92" fmla="*/ 39 w 1076"/>
                <a:gd name="T93" fmla="*/ 121 h 336"/>
                <a:gd name="T94" fmla="*/ 18 w 1076"/>
                <a:gd name="T95" fmla="*/ 85 h 336"/>
                <a:gd name="T96" fmla="*/ 2 w 1076"/>
                <a:gd name="T97" fmla="*/ 45 h 336"/>
                <a:gd name="T98" fmla="*/ 0 w 1076"/>
                <a:gd name="T99" fmla="*/ 31 h 336"/>
                <a:gd name="T100" fmla="*/ 4 w 1076"/>
                <a:gd name="T101" fmla="*/ 18 h 336"/>
                <a:gd name="T102" fmla="*/ 13 w 1076"/>
                <a:gd name="T103" fmla="*/ 8 h 336"/>
                <a:gd name="T104" fmla="*/ 24 w 1076"/>
                <a:gd name="T105" fmla="*/ 2 h 336"/>
                <a:gd name="T106" fmla="*/ 38 w 1076"/>
                <a:gd name="T10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6" h="336">
                  <a:moveTo>
                    <a:pt x="38" y="0"/>
                  </a:moveTo>
                  <a:lnTo>
                    <a:pt x="50" y="4"/>
                  </a:lnTo>
                  <a:lnTo>
                    <a:pt x="61" y="12"/>
                  </a:lnTo>
                  <a:lnTo>
                    <a:pt x="67" y="24"/>
                  </a:lnTo>
                  <a:lnTo>
                    <a:pt x="82" y="59"/>
                  </a:lnTo>
                  <a:lnTo>
                    <a:pt x="103" y="93"/>
                  </a:lnTo>
                  <a:lnTo>
                    <a:pt x="129" y="125"/>
                  </a:lnTo>
                  <a:lnTo>
                    <a:pt x="161" y="153"/>
                  </a:lnTo>
                  <a:lnTo>
                    <a:pt x="198" y="178"/>
                  </a:lnTo>
                  <a:lnTo>
                    <a:pt x="241" y="200"/>
                  </a:lnTo>
                  <a:lnTo>
                    <a:pt x="288" y="220"/>
                  </a:lnTo>
                  <a:lnTo>
                    <a:pt x="340" y="237"/>
                  </a:lnTo>
                  <a:lnTo>
                    <a:pt x="397" y="250"/>
                  </a:lnTo>
                  <a:lnTo>
                    <a:pt x="460" y="259"/>
                  </a:lnTo>
                  <a:lnTo>
                    <a:pt x="526" y="265"/>
                  </a:lnTo>
                  <a:lnTo>
                    <a:pt x="593" y="267"/>
                  </a:lnTo>
                  <a:lnTo>
                    <a:pt x="664" y="265"/>
                  </a:lnTo>
                  <a:lnTo>
                    <a:pt x="735" y="259"/>
                  </a:lnTo>
                  <a:lnTo>
                    <a:pt x="808" y="249"/>
                  </a:lnTo>
                  <a:lnTo>
                    <a:pt x="883" y="235"/>
                  </a:lnTo>
                  <a:lnTo>
                    <a:pt x="957" y="217"/>
                  </a:lnTo>
                  <a:lnTo>
                    <a:pt x="1032" y="196"/>
                  </a:lnTo>
                  <a:lnTo>
                    <a:pt x="1046" y="194"/>
                  </a:lnTo>
                  <a:lnTo>
                    <a:pt x="1058" y="198"/>
                  </a:lnTo>
                  <a:lnTo>
                    <a:pt x="1069" y="207"/>
                  </a:lnTo>
                  <a:lnTo>
                    <a:pt x="1075" y="218"/>
                  </a:lnTo>
                  <a:lnTo>
                    <a:pt x="1076" y="232"/>
                  </a:lnTo>
                  <a:lnTo>
                    <a:pt x="1073" y="244"/>
                  </a:lnTo>
                  <a:lnTo>
                    <a:pt x="1065" y="255"/>
                  </a:lnTo>
                  <a:lnTo>
                    <a:pt x="1053" y="261"/>
                  </a:lnTo>
                  <a:lnTo>
                    <a:pt x="974" y="284"/>
                  </a:lnTo>
                  <a:lnTo>
                    <a:pt x="895" y="302"/>
                  </a:lnTo>
                  <a:lnTo>
                    <a:pt x="817" y="317"/>
                  </a:lnTo>
                  <a:lnTo>
                    <a:pt x="741" y="327"/>
                  </a:lnTo>
                  <a:lnTo>
                    <a:pt x="665" y="334"/>
                  </a:lnTo>
                  <a:lnTo>
                    <a:pt x="590" y="336"/>
                  </a:lnTo>
                  <a:lnTo>
                    <a:pt x="519" y="334"/>
                  </a:lnTo>
                  <a:lnTo>
                    <a:pt x="450" y="327"/>
                  </a:lnTo>
                  <a:lnTo>
                    <a:pt x="384" y="317"/>
                  </a:lnTo>
                  <a:lnTo>
                    <a:pt x="325" y="303"/>
                  </a:lnTo>
                  <a:lnTo>
                    <a:pt x="270" y="286"/>
                  </a:lnTo>
                  <a:lnTo>
                    <a:pt x="220" y="266"/>
                  </a:lnTo>
                  <a:lnTo>
                    <a:pt x="173" y="243"/>
                  </a:lnTo>
                  <a:lnTo>
                    <a:pt x="132" y="217"/>
                  </a:lnTo>
                  <a:lnTo>
                    <a:pt x="97" y="189"/>
                  </a:lnTo>
                  <a:lnTo>
                    <a:pt x="65" y="156"/>
                  </a:lnTo>
                  <a:lnTo>
                    <a:pt x="39" y="121"/>
                  </a:lnTo>
                  <a:lnTo>
                    <a:pt x="18" y="85"/>
                  </a:lnTo>
                  <a:lnTo>
                    <a:pt x="2" y="45"/>
                  </a:lnTo>
                  <a:lnTo>
                    <a:pt x="0" y="31"/>
                  </a:lnTo>
                  <a:lnTo>
                    <a:pt x="4" y="18"/>
                  </a:lnTo>
                  <a:lnTo>
                    <a:pt x="13" y="8"/>
                  </a:lnTo>
                  <a:lnTo>
                    <a:pt x="24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446834" y="2702783"/>
            <a:ext cx="482599" cy="527050"/>
            <a:chOff x="4443413" y="2701925"/>
            <a:chExt cx="482599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161"/>
            <p:cNvSpPr>
              <a:spLocks/>
            </p:cNvSpPr>
            <p:nvPr/>
          </p:nvSpPr>
          <p:spPr bwMode="auto">
            <a:xfrm>
              <a:off x="4443413" y="2701925"/>
              <a:ext cx="204787" cy="523875"/>
            </a:xfrm>
            <a:custGeom>
              <a:avLst/>
              <a:gdLst>
                <a:gd name="T0" fmla="*/ 859 w 1290"/>
                <a:gd name="T1" fmla="*/ 27 h 3300"/>
                <a:gd name="T2" fmla="*/ 1132 w 1290"/>
                <a:gd name="T3" fmla="*/ 171 h 3300"/>
                <a:gd name="T4" fmla="*/ 1141 w 1290"/>
                <a:gd name="T5" fmla="*/ 217 h 3300"/>
                <a:gd name="T6" fmla="*/ 953 w 1290"/>
                <a:gd name="T7" fmla="*/ 308 h 3300"/>
                <a:gd name="T8" fmla="*/ 1082 w 1290"/>
                <a:gd name="T9" fmla="*/ 483 h 3300"/>
                <a:gd name="T10" fmla="*/ 1206 w 1290"/>
                <a:gd name="T11" fmla="*/ 606 h 3300"/>
                <a:gd name="T12" fmla="*/ 1276 w 1290"/>
                <a:gd name="T13" fmla="*/ 663 h 3300"/>
                <a:gd name="T14" fmla="*/ 1290 w 1290"/>
                <a:gd name="T15" fmla="*/ 693 h 3300"/>
                <a:gd name="T16" fmla="*/ 1274 w 1290"/>
                <a:gd name="T17" fmla="*/ 784 h 3300"/>
                <a:gd name="T18" fmla="*/ 1202 w 1290"/>
                <a:gd name="T19" fmla="*/ 986 h 3300"/>
                <a:gd name="T20" fmla="*/ 1152 w 1290"/>
                <a:gd name="T21" fmla="*/ 1068 h 3300"/>
                <a:gd name="T22" fmla="*/ 1051 w 1290"/>
                <a:gd name="T23" fmla="*/ 1149 h 3300"/>
                <a:gd name="T24" fmla="*/ 885 w 1290"/>
                <a:gd name="T25" fmla="*/ 1184 h 3300"/>
                <a:gd name="T26" fmla="*/ 609 w 1290"/>
                <a:gd name="T27" fmla="*/ 1147 h 3300"/>
                <a:gd name="T28" fmla="*/ 390 w 1290"/>
                <a:gd name="T29" fmla="*/ 1153 h 3300"/>
                <a:gd name="T30" fmla="*/ 205 w 1290"/>
                <a:gd name="T31" fmla="*/ 1264 h 3300"/>
                <a:gd name="T32" fmla="*/ 656 w 1290"/>
                <a:gd name="T33" fmla="*/ 1403 h 3300"/>
                <a:gd name="T34" fmla="*/ 682 w 1290"/>
                <a:gd name="T35" fmla="*/ 1443 h 3300"/>
                <a:gd name="T36" fmla="*/ 82 w 1290"/>
                <a:gd name="T37" fmla="*/ 1501 h 3300"/>
                <a:gd name="T38" fmla="*/ 305 w 1290"/>
                <a:gd name="T39" fmla="*/ 1593 h 3300"/>
                <a:gd name="T40" fmla="*/ 296 w 1290"/>
                <a:gd name="T41" fmla="*/ 1640 h 3300"/>
                <a:gd name="T42" fmla="*/ 65 w 1290"/>
                <a:gd name="T43" fmla="*/ 1890 h 3300"/>
                <a:gd name="T44" fmla="*/ 92 w 1290"/>
                <a:gd name="T45" fmla="*/ 2150 h 3300"/>
                <a:gd name="T46" fmla="*/ 101 w 1290"/>
                <a:gd name="T47" fmla="*/ 2407 h 3300"/>
                <a:gd name="T48" fmla="*/ 98 w 1290"/>
                <a:gd name="T49" fmla="*/ 2731 h 3300"/>
                <a:gd name="T50" fmla="*/ 184 w 1290"/>
                <a:gd name="T51" fmla="*/ 2868 h 3300"/>
                <a:gd name="T52" fmla="*/ 174 w 1290"/>
                <a:gd name="T53" fmla="*/ 2914 h 3300"/>
                <a:gd name="T54" fmla="*/ 90 w 1290"/>
                <a:gd name="T55" fmla="*/ 3062 h 3300"/>
                <a:gd name="T56" fmla="*/ 84 w 1290"/>
                <a:gd name="T57" fmla="*/ 3232 h 3300"/>
                <a:gd name="T58" fmla="*/ 74 w 1290"/>
                <a:gd name="T59" fmla="*/ 3292 h 3300"/>
                <a:gd name="T60" fmla="*/ 32 w 1290"/>
                <a:gd name="T61" fmla="*/ 3290 h 3300"/>
                <a:gd name="T62" fmla="*/ 26 w 1290"/>
                <a:gd name="T63" fmla="*/ 3236 h 3300"/>
                <a:gd name="T64" fmla="*/ 32 w 1290"/>
                <a:gd name="T65" fmla="*/ 3071 h 3300"/>
                <a:gd name="T66" fmla="*/ 39 w 1290"/>
                <a:gd name="T67" fmla="*/ 2816 h 3300"/>
                <a:gd name="T68" fmla="*/ 43 w 1290"/>
                <a:gd name="T69" fmla="*/ 2531 h 3300"/>
                <a:gd name="T70" fmla="*/ 41 w 1290"/>
                <a:gd name="T71" fmla="*/ 2273 h 3300"/>
                <a:gd name="T72" fmla="*/ 28 w 1290"/>
                <a:gd name="T73" fmla="*/ 2086 h 3300"/>
                <a:gd name="T74" fmla="*/ 6 w 1290"/>
                <a:gd name="T75" fmla="*/ 1878 h 3300"/>
                <a:gd name="T76" fmla="*/ 2 w 1290"/>
                <a:gd name="T77" fmla="*/ 1646 h 3300"/>
                <a:gd name="T78" fmla="*/ 45 w 1290"/>
                <a:gd name="T79" fmla="*/ 1419 h 3300"/>
                <a:gd name="T80" fmla="*/ 164 w 1290"/>
                <a:gd name="T81" fmla="*/ 1223 h 3300"/>
                <a:gd name="T82" fmla="*/ 362 w 1290"/>
                <a:gd name="T83" fmla="*/ 1102 h 3300"/>
                <a:gd name="T84" fmla="*/ 574 w 1290"/>
                <a:gd name="T85" fmla="*/ 1087 h 3300"/>
                <a:gd name="T86" fmla="*/ 850 w 1290"/>
                <a:gd name="T87" fmla="*/ 1123 h 3300"/>
                <a:gd name="T88" fmla="*/ 1013 w 1290"/>
                <a:gd name="T89" fmla="*/ 1104 h 3300"/>
                <a:gd name="T90" fmla="*/ 1109 w 1290"/>
                <a:gd name="T91" fmla="*/ 1029 h 3300"/>
                <a:gd name="T92" fmla="*/ 1168 w 1290"/>
                <a:gd name="T93" fmla="*/ 918 h 3300"/>
                <a:gd name="T94" fmla="*/ 1221 w 1290"/>
                <a:gd name="T95" fmla="*/ 754 h 3300"/>
                <a:gd name="T96" fmla="*/ 1200 w 1290"/>
                <a:gd name="T97" fmla="*/ 677 h 3300"/>
                <a:gd name="T98" fmla="*/ 1073 w 1290"/>
                <a:gd name="T99" fmla="*/ 560 h 3300"/>
                <a:gd name="T100" fmla="*/ 926 w 1290"/>
                <a:gd name="T101" fmla="*/ 374 h 3300"/>
                <a:gd name="T102" fmla="*/ 820 w 1290"/>
                <a:gd name="T103" fmla="*/ 137 h 3300"/>
                <a:gd name="T104" fmla="*/ 818 w 1290"/>
                <a:gd name="T105" fmla="*/ 3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90" h="3300">
                  <a:moveTo>
                    <a:pt x="829" y="0"/>
                  </a:moveTo>
                  <a:lnTo>
                    <a:pt x="840" y="2"/>
                  </a:lnTo>
                  <a:lnTo>
                    <a:pt x="850" y="7"/>
                  </a:lnTo>
                  <a:lnTo>
                    <a:pt x="856" y="16"/>
                  </a:lnTo>
                  <a:lnTo>
                    <a:pt x="859" y="27"/>
                  </a:lnTo>
                  <a:lnTo>
                    <a:pt x="865" y="76"/>
                  </a:lnTo>
                  <a:lnTo>
                    <a:pt x="875" y="122"/>
                  </a:lnTo>
                  <a:lnTo>
                    <a:pt x="889" y="169"/>
                  </a:lnTo>
                  <a:lnTo>
                    <a:pt x="1121" y="169"/>
                  </a:lnTo>
                  <a:lnTo>
                    <a:pt x="1132" y="171"/>
                  </a:lnTo>
                  <a:lnTo>
                    <a:pt x="1141" y="177"/>
                  </a:lnTo>
                  <a:lnTo>
                    <a:pt x="1147" y="186"/>
                  </a:lnTo>
                  <a:lnTo>
                    <a:pt x="1149" y="197"/>
                  </a:lnTo>
                  <a:lnTo>
                    <a:pt x="1147" y="208"/>
                  </a:lnTo>
                  <a:lnTo>
                    <a:pt x="1141" y="217"/>
                  </a:lnTo>
                  <a:lnTo>
                    <a:pt x="1132" y="224"/>
                  </a:lnTo>
                  <a:lnTo>
                    <a:pt x="1121" y="226"/>
                  </a:lnTo>
                  <a:lnTo>
                    <a:pt x="911" y="226"/>
                  </a:lnTo>
                  <a:lnTo>
                    <a:pt x="931" y="267"/>
                  </a:lnTo>
                  <a:lnTo>
                    <a:pt x="953" y="308"/>
                  </a:lnTo>
                  <a:lnTo>
                    <a:pt x="976" y="346"/>
                  </a:lnTo>
                  <a:lnTo>
                    <a:pt x="1003" y="383"/>
                  </a:lnTo>
                  <a:lnTo>
                    <a:pt x="1029" y="419"/>
                  </a:lnTo>
                  <a:lnTo>
                    <a:pt x="1055" y="452"/>
                  </a:lnTo>
                  <a:lnTo>
                    <a:pt x="1082" y="483"/>
                  </a:lnTo>
                  <a:lnTo>
                    <a:pt x="1109" y="513"/>
                  </a:lnTo>
                  <a:lnTo>
                    <a:pt x="1136" y="540"/>
                  </a:lnTo>
                  <a:lnTo>
                    <a:pt x="1161" y="564"/>
                  </a:lnTo>
                  <a:lnTo>
                    <a:pt x="1184" y="586"/>
                  </a:lnTo>
                  <a:lnTo>
                    <a:pt x="1206" y="606"/>
                  </a:lnTo>
                  <a:lnTo>
                    <a:pt x="1226" y="624"/>
                  </a:lnTo>
                  <a:lnTo>
                    <a:pt x="1244" y="638"/>
                  </a:lnTo>
                  <a:lnTo>
                    <a:pt x="1258" y="649"/>
                  </a:lnTo>
                  <a:lnTo>
                    <a:pt x="1269" y="658"/>
                  </a:lnTo>
                  <a:lnTo>
                    <a:pt x="1276" y="663"/>
                  </a:lnTo>
                  <a:lnTo>
                    <a:pt x="1278" y="665"/>
                  </a:lnTo>
                  <a:lnTo>
                    <a:pt x="1285" y="671"/>
                  </a:lnTo>
                  <a:lnTo>
                    <a:pt x="1289" y="680"/>
                  </a:lnTo>
                  <a:lnTo>
                    <a:pt x="1290" y="689"/>
                  </a:lnTo>
                  <a:lnTo>
                    <a:pt x="1290" y="693"/>
                  </a:lnTo>
                  <a:lnTo>
                    <a:pt x="1289" y="701"/>
                  </a:lnTo>
                  <a:lnTo>
                    <a:pt x="1287" y="715"/>
                  </a:lnTo>
                  <a:lnTo>
                    <a:pt x="1285" y="734"/>
                  </a:lnTo>
                  <a:lnTo>
                    <a:pt x="1280" y="756"/>
                  </a:lnTo>
                  <a:lnTo>
                    <a:pt x="1274" y="784"/>
                  </a:lnTo>
                  <a:lnTo>
                    <a:pt x="1265" y="815"/>
                  </a:lnTo>
                  <a:lnTo>
                    <a:pt x="1254" y="852"/>
                  </a:lnTo>
                  <a:lnTo>
                    <a:pt x="1240" y="892"/>
                  </a:lnTo>
                  <a:lnTo>
                    <a:pt x="1222" y="937"/>
                  </a:lnTo>
                  <a:lnTo>
                    <a:pt x="1202" y="986"/>
                  </a:lnTo>
                  <a:lnTo>
                    <a:pt x="1195" y="1000"/>
                  </a:lnTo>
                  <a:lnTo>
                    <a:pt x="1187" y="1015"/>
                  </a:lnTo>
                  <a:lnTo>
                    <a:pt x="1177" y="1031"/>
                  </a:lnTo>
                  <a:lnTo>
                    <a:pt x="1166" y="1049"/>
                  </a:lnTo>
                  <a:lnTo>
                    <a:pt x="1152" y="1068"/>
                  </a:lnTo>
                  <a:lnTo>
                    <a:pt x="1137" y="1085"/>
                  </a:lnTo>
                  <a:lnTo>
                    <a:pt x="1119" y="1103"/>
                  </a:lnTo>
                  <a:lnTo>
                    <a:pt x="1098" y="1120"/>
                  </a:lnTo>
                  <a:lnTo>
                    <a:pt x="1076" y="1135"/>
                  </a:lnTo>
                  <a:lnTo>
                    <a:pt x="1051" y="1149"/>
                  </a:lnTo>
                  <a:lnTo>
                    <a:pt x="1024" y="1162"/>
                  </a:lnTo>
                  <a:lnTo>
                    <a:pt x="992" y="1172"/>
                  </a:lnTo>
                  <a:lnTo>
                    <a:pt x="960" y="1180"/>
                  </a:lnTo>
                  <a:lnTo>
                    <a:pt x="924" y="1184"/>
                  </a:lnTo>
                  <a:lnTo>
                    <a:pt x="885" y="1184"/>
                  </a:lnTo>
                  <a:lnTo>
                    <a:pt x="842" y="1181"/>
                  </a:lnTo>
                  <a:lnTo>
                    <a:pt x="780" y="1172"/>
                  </a:lnTo>
                  <a:lnTo>
                    <a:pt x="720" y="1163"/>
                  </a:lnTo>
                  <a:lnTo>
                    <a:pt x="663" y="1154"/>
                  </a:lnTo>
                  <a:lnTo>
                    <a:pt x="609" y="1147"/>
                  </a:lnTo>
                  <a:lnTo>
                    <a:pt x="560" y="1143"/>
                  </a:lnTo>
                  <a:lnTo>
                    <a:pt x="514" y="1140"/>
                  </a:lnTo>
                  <a:lnTo>
                    <a:pt x="471" y="1140"/>
                  </a:lnTo>
                  <a:lnTo>
                    <a:pt x="431" y="1145"/>
                  </a:lnTo>
                  <a:lnTo>
                    <a:pt x="390" y="1153"/>
                  </a:lnTo>
                  <a:lnTo>
                    <a:pt x="351" y="1167"/>
                  </a:lnTo>
                  <a:lnTo>
                    <a:pt x="312" y="1185"/>
                  </a:lnTo>
                  <a:lnTo>
                    <a:pt x="272" y="1209"/>
                  </a:lnTo>
                  <a:lnTo>
                    <a:pt x="237" y="1235"/>
                  </a:lnTo>
                  <a:lnTo>
                    <a:pt x="205" y="1264"/>
                  </a:lnTo>
                  <a:lnTo>
                    <a:pt x="178" y="1296"/>
                  </a:lnTo>
                  <a:lnTo>
                    <a:pt x="152" y="1330"/>
                  </a:lnTo>
                  <a:lnTo>
                    <a:pt x="132" y="1365"/>
                  </a:lnTo>
                  <a:lnTo>
                    <a:pt x="114" y="1403"/>
                  </a:lnTo>
                  <a:lnTo>
                    <a:pt x="656" y="1403"/>
                  </a:lnTo>
                  <a:lnTo>
                    <a:pt x="667" y="1405"/>
                  </a:lnTo>
                  <a:lnTo>
                    <a:pt x="676" y="1411"/>
                  </a:lnTo>
                  <a:lnTo>
                    <a:pt x="682" y="1420"/>
                  </a:lnTo>
                  <a:lnTo>
                    <a:pt x="684" y="1432"/>
                  </a:lnTo>
                  <a:lnTo>
                    <a:pt x="682" y="1443"/>
                  </a:lnTo>
                  <a:lnTo>
                    <a:pt x="676" y="1452"/>
                  </a:lnTo>
                  <a:lnTo>
                    <a:pt x="667" y="1458"/>
                  </a:lnTo>
                  <a:lnTo>
                    <a:pt x="656" y="1460"/>
                  </a:lnTo>
                  <a:lnTo>
                    <a:pt x="93" y="1460"/>
                  </a:lnTo>
                  <a:lnTo>
                    <a:pt x="82" y="1501"/>
                  </a:lnTo>
                  <a:lnTo>
                    <a:pt x="73" y="1542"/>
                  </a:lnTo>
                  <a:lnTo>
                    <a:pt x="67" y="1585"/>
                  </a:lnTo>
                  <a:lnTo>
                    <a:pt x="284" y="1585"/>
                  </a:lnTo>
                  <a:lnTo>
                    <a:pt x="296" y="1587"/>
                  </a:lnTo>
                  <a:lnTo>
                    <a:pt x="305" y="1593"/>
                  </a:lnTo>
                  <a:lnTo>
                    <a:pt x="311" y="1602"/>
                  </a:lnTo>
                  <a:lnTo>
                    <a:pt x="313" y="1614"/>
                  </a:lnTo>
                  <a:lnTo>
                    <a:pt x="311" y="1625"/>
                  </a:lnTo>
                  <a:lnTo>
                    <a:pt x="305" y="1634"/>
                  </a:lnTo>
                  <a:lnTo>
                    <a:pt x="296" y="1640"/>
                  </a:lnTo>
                  <a:lnTo>
                    <a:pt x="284" y="1642"/>
                  </a:lnTo>
                  <a:lnTo>
                    <a:pt x="61" y="1642"/>
                  </a:lnTo>
                  <a:lnTo>
                    <a:pt x="57" y="1726"/>
                  </a:lnTo>
                  <a:lnTo>
                    <a:pt x="60" y="1808"/>
                  </a:lnTo>
                  <a:lnTo>
                    <a:pt x="65" y="1890"/>
                  </a:lnTo>
                  <a:lnTo>
                    <a:pt x="73" y="1968"/>
                  </a:lnTo>
                  <a:lnTo>
                    <a:pt x="81" y="2040"/>
                  </a:lnTo>
                  <a:lnTo>
                    <a:pt x="85" y="2080"/>
                  </a:lnTo>
                  <a:lnTo>
                    <a:pt x="89" y="2116"/>
                  </a:lnTo>
                  <a:lnTo>
                    <a:pt x="92" y="2150"/>
                  </a:lnTo>
                  <a:lnTo>
                    <a:pt x="95" y="2193"/>
                  </a:lnTo>
                  <a:lnTo>
                    <a:pt x="97" y="2239"/>
                  </a:lnTo>
                  <a:lnTo>
                    <a:pt x="99" y="2292"/>
                  </a:lnTo>
                  <a:lnTo>
                    <a:pt x="100" y="2347"/>
                  </a:lnTo>
                  <a:lnTo>
                    <a:pt x="101" y="2407"/>
                  </a:lnTo>
                  <a:lnTo>
                    <a:pt x="101" y="2468"/>
                  </a:lnTo>
                  <a:lnTo>
                    <a:pt x="101" y="2533"/>
                  </a:lnTo>
                  <a:lnTo>
                    <a:pt x="100" y="2598"/>
                  </a:lnTo>
                  <a:lnTo>
                    <a:pt x="99" y="2664"/>
                  </a:lnTo>
                  <a:lnTo>
                    <a:pt x="98" y="2731"/>
                  </a:lnTo>
                  <a:lnTo>
                    <a:pt x="97" y="2795"/>
                  </a:lnTo>
                  <a:lnTo>
                    <a:pt x="96" y="2860"/>
                  </a:lnTo>
                  <a:lnTo>
                    <a:pt x="163" y="2860"/>
                  </a:lnTo>
                  <a:lnTo>
                    <a:pt x="174" y="2862"/>
                  </a:lnTo>
                  <a:lnTo>
                    <a:pt x="184" y="2868"/>
                  </a:lnTo>
                  <a:lnTo>
                    <a:pt x="190" y="2877"/>
                  </a:lnTo>
                  <a:lnTo>
                    <a:pt x="192" y="2888"/>
                  </a:lnTo>
                  <a:lnTo>
                    <a:pt x="190" y="2899"/>
                  </a:lnTo>
                  <a:lnTo>
                    <a:pt x="184" y="2908"/>
                  </a:lnTo>
                  <a:lnTo>
                    <a:pt x="174" y="2914"/>
                  </a:lnTo>
                  <a:lnTo>
                    <a:pt x="163" y="2917"/>
                  </a:lnTo>
                  <a:lnTo>
                    <a:pt x="94" y="2917"/>
                  </a:lnTo>
                  <a:lnTo>
                    <a:pt x="93" y="2968"/>
                  </a:lnTo>
                  <a:lnTo>
                    <a:pt x="91" y="3016"/>
                  </a:lnTo>
                  <a:lnTo>
                    <a:pt x="90" y="3062"/>
                  </a:lnTo>
                  <a:lnTo>
                    <a:pt x="88" y="3104"/>
                  </a:lnTo>
                  <a:lnTo>
                    <a:pt x="87" y="3142"/>
                  </a:lnTo>
                  <a:lnTo>
                    <a:pt x="86" y="3177"/>
                  </a:lnTo>
                  <a:lnTo>
                    <a:pt x="85" y="3207"/>
                  </a:lnTo>
                  <a:lnTo>
                    <a:pt x="84" y="3232"/>
                  </a:lnTo>
                  <a:lnTo>
                    <a:pt x="83" y="3251"/>
                  </a:lnTo>
                  <a:lnTo>
                    <a:pt x="83" y="3264"/>
                  </a:lnTo>
                  <a:lnTo>
                    <a:pt x="82" y="3271"/>
                  </a:lnTo>
                  <a:lnTo>
                    <a:pt x="80" y="3283"/>
                  </a:lnTo>
                  <a:lnTo>
                    <a:pt x="74" y="3292"/>
                  </a:lnTo>
                  <a:lnTo>
                    <a:pt x="65" y="3298"/>
                  </a:lnTo>
                  <a:lnTo>
                    <a:pt x="53" y="3300"/>
                  </a:lnTo>
                  <a:lnTo>
                    <a:pt x="52" y="3300"/>
                  </a:lnTo>
                  <a:lnTo>
                    <a:pt x="41" y="3297"/>
                  </a:lnTo>
                  <a:lnTo>
                    <a:pt x="32" y="3290"/>
                  </a:lnTo>
                  <a:lnTo>
                    <a:pt x="26" y="3281"/>
                  </a:lnTo>
                  <a:lnTo>
                    <a:pt x="25" y="3269"/>
                  </a:lnTo>
                  <a:lnTo>
                    <a:pt x="25" y="3265"/>
                  </a:lnTo>
                  <a:lnTo>
                    <a:pt x="25" y="3253"/>
                  </a:lnTo>
                  <a:lnTo>
                    <a:pt x="26" y="3236"/>
                  </a:lnTo>
                  <a:lnTo>
                    <a:pt x="27" y="3213"/>
                  </a:lnTo>
                  <a:lnTo>
                    <a:pt x="28" y="3184"/>
                  </a:lnTo>
                  <a:lnTo>
                    <a:pt x="29" y="3150"/>
                  </a:lnTo>
                  <a:lnTo>
                    <a:pt x="30" y="3112"/>
                  </a:lnTo>
                  <a:lnTo>
                    <a:pt x="32" y="3071"/>
                  </a:lnTo>
                  <a:lnTo>
                    <a:pt x="33" y="3024"/>
                  </a:lnTo>
                  <a:lnTo>
                    <a:pt x="34" y="2976"/>
                  </a:lnTo>
                  <a:lnTo>
                    <a:pt x="36" y="2924"/>
                  </a:lnTo>
                  <a:lnTo>
                    <a:pt x="37" y="2871"/>
                  </a:lnTo>
                  <a:lnTo>
                    <a:pt x="39" y="2816"/>
                  </a:lnTo>
                  <a:lnTo>
                    <a:pt x="40" y="2760"/>
                  </a:lnTo>
                  <a:lnTo>
                    <a:pt x="41" y="2702"/>
                  </a:lnTo>
                  <a:lnTo>
                    <a:pt x="42" y="2645"/>
                  </a:lnTo>
                  <a:lnTo>
                    <a:pt x="42" y="2587"/>
                  </a:lnTo>
                  <a:lnTo>
                    <a:pt x="43" y="2531"/>
                  </a:lnTo>
                  <a:lnTo>
                    <a:pt x="43" y="2475"/>
                  </a:lnTo>
                  <a:lnTo>
                    <a:pt x="43" y="2422"/>
                  </a:lnTo>
                  <a:lnTo>
                    <a:pt x="43" y="2369"/>
                  </a:lnTo>
                  <a:lnTo>
                    <a:pt x="42" y="2320"/>
                  </a:lnTo>
                  <a:lnTo>
                    <a:pt x="41" y="2273"/>
                  </a:lnTo>
                  <a:lnTo>
                    <a:pt x="39" y="2230"/>
                  </a:lnTo>
                  <a:lnTo>
                    <a:pt x="37" y="2191"/>
                  </a:lnTo>
                  <a:lnTo>
                    <a:pt x="35" y="2155"/>
                  </a:lnTo>
                  <a:lnTo>
                    <a:pt x="32" y="2122"/>
                  </a:lnTo>
                  <a:lnTo>
                    <a:pt x="28" y="2086"/>
                  </a:lnTo>
                  <a:lnTo>
                    <a:pt x="23" y="2046"/>
                  </a:lnTo>
                  <a:lnTo>
                    <a:pt x="19" y="2007"/>
                  </a:lnTo>
                  <a:lnTo>
                    <a:pt x="14" y="1965"/>
                  </a:lnTo>
                  <a:lnTo>
                    <a:pt x="10" y="1922"/>
                  </a:lnTo>
                  <a:lnTo>
                    <a:pt x="6" y="1878"/>
                  </a:lnTo>
                  <a:lnTo>
                    <a:pt x="3" y="1833"/>
                  </a:lnTo>
                  <a:lnTo>
                    <a:pt x="1" y="1786"/>
                  </a:lnTo>
                  <a:lnTo>
                    <a:pt x="0" y="1740"/>
                  </a:lnTo>
                  <a:lnTo>
                    <a:pt x="0" y="1693"/>
                  </a:lnTo>
                  <a:lnTo>
                    <a:pt x="2" y="1646"/>
                  </a:lnTo>
                  <a:lnTo>
                    <a:pt x="6" y="1599"/>
                  </a:lnTo>
                  <a:lnTo>
                    <a:pt x="12" y="1553"/>
                  </a:lnTo>
                  <a:lnTo>
                    <a:pt x="21" y="1508"/>
                  </a:lnTo>
                  <a:lnTo>
                    <a:pt x="31" y="1462"/>
                  </a:lnTo>
                  <a:lnTo>
                    <a:pt x="45" y="1419"/>
                  </a:lnTo>
                  <a:lnTo>
                    <a:pt x="63" y="1375"/>
                  </a:lnTo>
                  <a:lnTo>
                    <a:pt x="83" y="1335"/>
                  </a:lnTo>
                  <a:lnTo>
                    <a:pt x="106" y="1296"/>
                  </a:lnTo>
                  <a:lnTo>
                    <a:pt x="133" y="1258"/>
                  </a:lnTo>
                  <a:lnTo>
                    <a:pt x="164" y="1223"/>
                  </a:lnTo>
                  <a:lnTo>
                    <a:pt x="200" y="1191"/>
                  </a:lnTo>
                  <a:lnTo>
                    <a:pt x="240" y="1161"/>
                  </a:lnTo>
                  <a:lnTo>
                    <a:pt x="281" y="1136"/>
                  </a:lnTo>
                  <a:lnTo>
                    <a:pt x="322" y="1116"/>
                  </a:lnTo>
                  <a:lnTo>
                    <a:pt x="362" y="1102"/>
                  </a:lnTo>
                  <a:lnTo>
                    <a:pt x="402" y="1092"/>
                  </a:lnTo>
                  <a:lnTo>
                    <a:pt x="443" y="1085"/>
                  </a:lnTo>
                  <a:lnTo>
                    <a:pt x="485" y="1083"/>
                  </a:lnTo>
                  <a:lnTo>
                    <a:pt x="529" y="1084"/>
                  </a:lnTo>
                  <a:lnTo>
                    <a:pt x="574" y="1087"/>
                  </a:lnTo>
                  <a:lnTo>
                    <a:pt x="622" y="1092"/>
                  </a:lnTo>
                  <a:lnTo>
                    <a:pt x="674" y="1099"/>
                  </a:lnTo>
                  <a:lnTo>
                    <a:pt x="728" y="1106"/>
                  </a:lnTo>
                  <a:lnTo>
                    <a:pt x="787" y="1115"/>
                  </a:lnTo>
                  <a:lnTo>
                    <a:pt x="850" y="1123"/>
                  </a:lnTo>
                  <a:lnTo>
                    <a:pt x="889" y="1126"/>
                  </a:lnTo>
                  <a:lnTo>
                    <a:pt x="924" y="1126"/>
                  </a:lnTo>
                  <a:lnTo>
                    <a:pt x="956" y="1121"/>
                  </a:lnTo>
                  <a:lnTo>
                    <a:pt x="986" y="1114"/>
                  </a:lnTo>
                  <a:lnTo>
                    <a:pt x="1013" y="1104"/>
                  </a:lnTo>
                  <a:lnTo>
                    <a:pt x="1037" y="1092"/>
                  </a:lnTo>
                  <a:lnTo>
                    <a:pt x="1058" y="1079"/>
                  </a:lnTo>
                  <a:lnTo>
                    <a:pt x="1077" y="1063"/>
                  </a:lnTo>
                  <a:lnTo>
                    <a:pt x="1094" y="1046"/>
                  </a:lnTo>
                  <a:lnTo>
                    <a:pt x="1109" y="1029"/>
                  </a:lnTo>
                  <a:lnTo>
                    <a:pt x="1122" y="1012"/>
                  </a:lnTo>
                  <a:lnTo>
                    <a:pt x="1133" y="995"/>
                  </a:lnTo>
                  <a:lnTo>
                    <a:pt x="1142" y="979"/>
                  </a:lnTo>
                  <a:lnTo>
                    <a:pt x="1150" y="963"/>
                  </a:lnTo>
                  <a:lnTo>
                    <a:pt x="1168" y="918"/>
                  </a:lnTo>
                  <a:lnTo>
                    <a:pt x="1184" y="878"/>
                  </a:lnTo>
                  <a:lnTo>
                    <a:pt x="1196" y="842"/>
                  </a:lnTo>
                  <a:lnTo>
                    <a:pt x="1207" y="808"/>
                  </a:lnTo>
                  <a:lnTo>
                    <a:pt x="1215" y="779"/>
                  </a:lnTo>
                  <a:lnTo>
                    <a:pt x="1221" y="754"/>
                  </a:lnTo>
                  <a:lnTo>
                    <a:pt x="1226" y="733"/>
                  </a:lnTo>
                  <a:lnTo>
                    <a:pt x="1229" y="714"/>
                  </a:lnTo>
                  <a:lnTo>
                    <a:pt x="1231" y="701"/>
                  </a:lnTo>
                  <a:lnTo>
                    <a:pt x="1218" y="691"/>
                  </a:lnTo>
                  <a:lnTo>
                    <a:pt x="1200" y="677"/>
                  </a:lnTo>
                  <a:lnTo>
                    <a:pt x="1180" y="660"/>
                  </a:lnTo>
                  <a:lnTo>
                    <a:pt x="1156" y="639"/>
                  </a:lnTo>
                  <a:lnTo>
                    <a:pt x="1131" y="616"/>
                  </a:lnTo>
                  <a:lnTo>
                    <a:pt x="1102" y="589"/>
                  </a:lnTo>
                  <a:lnTo>
                    <a:pt x="1073" y="560"/>
                  </a:lnTo>
                  <a:lnTo>
                    <a:pt x="1044" y="528"/>
                  </a:lnTo>
                  <a:lnTo>
                    <a:pt x="1014" y="492"/>
                  </a:lnTo>
                  <a:lnTo>
                    <a:pt x="983" y="456"/>
                  </a:lnTo>
                  <a:lnTo>
                    <a:pt x="954" y="417"/>
                  </a:lnTo>
                  <a:lnTo>
                    <a:pt x="926" y="374"/>
                  </a:lnTo>
                  <a:lnTo>
                    <a:pt x="900" y="331"/>
                  </a:lnTo>
                  <a:lnTo>
                    <a:pt x="874" y="286"/>
                  </a:lnTo>
                  <a:lnTo>
                    <a:pt x="853" y="237"/>
                  </a:lnTo>
                  <a:lnTo>
                    <a:pt x="834" y="188"/>
                  </a:lnTo>
                  <a:lnTo>
                    <a:pt x="820" y="137"/>
                  </a:lnTo>
                  <a:lnTo>
                    <a:pt x="809" y="85"/>
                  </a:lnTo>
                  <a:lnTo>
                    <a:pt x="803" y="31"/>
                  </a:lnTo>
                  <a:lnTo>
                    <a:pt x="804" y="20"/>
                  </a:lnTo>
                  <a:lnTo>
                    <a:pt x="810" y="10"/>
                  </a:lnTo>
                  <a:lnTo>
                    <a:pt x="818" y="3"/>
                  </a:lnTo>
                  <a:lnTo>
                    <a:pt x="8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62"/>
            <p:cNvSpPr>
              <a:spLocks/>
            </p:cNvSpPr>
            <p:nvPr/>
          </p:nvSpPr>
          <p:spPr bwMode="auto">
            <a:xfrm>
              <a:off x="4516438" y="3025775"/>
              <a:ext cx="47625" cy="200025"/>
            </a:xfrm>
            <a:custGeom>
              <a:avLst/>
              <a:gdLst>
                <a:gd name="T0" fmla="*/ 135 w 307"/>
                <a:gd name="T1" fmla="*/ 0 h 1262"/>
                <a:gd name="T2" fmla="*/ 152 w 307"/>
                <a:gd name="T3" fmla="*/ 10 h 1262"/>
                <a:gd name="T4" fmla="*/ 158 w 307"/>
                <a:gd name="T5" fmla="*/ 23 h 1262"/>
                <a:gd name="T6" fmla="*/ 165 w 307"/>
                <a:gd name="T7" fmla="*/ 45 h 1262"/>
                <a:gd name="T8" fmla="*/ 178 w 307"/>
                <a:gd name="T9" fmla="*/ 87 h 1262"/>
                <a:gd name="T10" fmla="*/ 196 w 307"/>
                <a:gd name="T11" fmla="*/ 147 h 1262"/>
                <a:gd name="T12" fmla="*/ 216 w 307"/>
                <a:gd name="T13" fmla="*/ 222 h 1262"/>
                <a:gd name="T14" fmla="*/ 237 w 307"/>
                <a:gd name="T15" fmla="*/ 312 h 1262"/>
                <a:gd name="T16" fmla="*/ 257 w 307"/>
                <a:gd name="T17" fmla="*/ 413 h 1262"/>
                <a:gd name="T18" fmla="*/ 276 w 307"/>
                <a:gd name="T19" fmla="*/ 524 h 1262"/>
                <a:gd name="T20" fmla="*/ 291 w 307"/>
                <a:gd name="T21" fmla="*/ 644 h 1262"/>
                <a:gd name="T22" fmla="*/ 302 w 307"/>
                <a:gd name="T23" fmla="*/ 769 h 1262"/>
                <a:gd name="T24" fmla="*/ 307 w 307"/>
                <a:gd name="T25" fmla="*/ 899 h 1262"/>
                <a:gd name="T26" fmla="*/ 303 w 307"/>
                <a:gd name="T27" fmla="*/ 1033 h 1262"/>
                <a:gd name="T28" fmla="*/ 290 w 307"/>
                <a:gd name="T29" fmla="*/ 1166 h 1262"/>
                <a:gd name="T30" fmla="*/ 276 w 307"/>
                <a:gd name="T31" fmla="*/ 1244 h 1262"/>
                <a:gd name="T32" fmla="*/ 258 w 307"/>
                <a:gd name="T33" fmla="*/ 1256 h 1262"/>
                <a:gd name="T34" fmla="*/ 236 w 307"/>
                <a:gd name="T35" fmla="*/ 1252 h 1262"/>
                <a:gd name="T36" fmla="*/ 224 w 307"/>
                <a:gd name="T37" fmla="*/ 1234 h 1262"/>
                <a:gd name="T38" fmla="*/ 237 w 307"/>
                <a:gd name="T39" fmla="*/ 1134 h 1262"/>
                <a:gd name="T40" fmla="*/ 249 w 307"/>
                <a:gd name="T41" fmla="*/ 954 h 1262"/>
                <a:gd name="T42" fmla="*/ 245 w 307"/>
                <a:gd name="T43" fmla="*/ 778 h 1262"/>
                <a:gd name="T44" fmla="*/ 230 w 307"/>
                <a:gd name="T45" fmla="*/ 610 h 1262"/>
                <a:gd name="T46" fmla="*/ 207 w 307"/>
                <a:gd name="T47" fmla="*/ 454 h 1262"/>
                <a:gd name="T48" fmla="*/ 179 w 307"/>
                <a:gd name="T49" fmla="*/ 317 h 1262"/>
                <a:gd name="T50" fmla="*/ 151 w 307"/>
                <a:gd name="T51" fmla="*/ 201 h 1262"/>
                <a:gd name="T52" fmla="*/ 145 w 307"/>
                <a:gd name="T53" fmla="*/ 315 h 1262"/>
                <a:gd name="T54" fmla="*/ 136 w 307"/>
                <a:gd name="T55" fmla="*/ 450 h 1262"/>
                <a:gd name="T56" fmla="*/ 125 w 307"/>
                <a:gd name="T57" fmla="*/ 604 h 1262"/>
                <a:gd name="T58" fmla="*/ 110 w 307"/>
                <a:gd name="T59" fmla="*/ 773 h 1262"/>
                <a:gd name="T60" fmla="*/ 92 w 307"/>
                <a:gd name="T61" fmla="*/ 953 h 1262"/>
                <a:gd name="T62" fmla="*/ 69 w 307"/>
                <a:gd name="T63" fmla="*/ 1141 h 1262"/>
                <a:gd name="T64" fmla="*/ 53 w 307"/>
                <a:gd name="T65" fmla="*/ 1247 h 1262"/>
                <a:gd name="T66" fmla="*/ 38 w 307"/>
                <a:gd name="T67" fmla="*/ 1260 h 1262"/>
                <a:gd name="T68" fmla="*/ 24 w 307"/>
                <a:gd name="T69" fmla="*/ 1261 h 1262"/>
                <a:gd name="T70" fmla="*/ 6 w 307"/>
                <a:gd name="T71" fmla="*/ 1250 h 1262"/>
                <a:gd name="T72" fmla="*/ 0 w 307"/>
                <a:gd name="T73" fmla="*/ 1228 h 1262"/>
                <a:gd name="T74" fmla="*/ 22 w 307"/>
                <a:gd name="T75" fmla="*/ 1055 h 1262"/>
                <a:gd name="T76" fmla="*/ 41 w 307"/>
                <a:gd name="T77" fmla="*/ 885 h 1262"/>
                <a:gd name="T78" fmla="*/ 57 w 307"/>
                <a:gd name="T79" fmla="*/ 723 h 1262"/>
                <a:gd name="T80" fmla="*/ 71 w 307"/>
                <a:gd name="T81" fmla="*/ 572 h 1262"/>
                <a:gd name="T82" fmla="*/ 81 w 307"/>
                <a:gd name="T83" fmla="*/ 432 h 1262"/>
                <a:gd name="T84" fmla="*/ 88 w 307"/>
                <a:gd name="T85" fmla="*/ 309 h 1262"/>
                <a:gd name="T86" fmla="*/ 94 w 307"/>
                <a:gd name="T87" fmla="*/ 205 h 1262"/>
                <a:gd name="T88" fmla="*/ 98 w 307"/>
                <a:gd name="T89" fmla="*/ 122 h 1262"/>
                <a:gd name="T90" fmla="*/ 100 w 307"/>
                <a:gd name="T91" fmla="*/ 64 h 1262"/>
                <a:gd name="T92" fmla="*/ 101 w 307"/>
                <a:gd name="T93" fmla="*/ 33 h 1262"/>
                <a:gd name="T94" fmla="*/ 103 w 307"/>
                <a:gd name="T95" fmla="*/ 18 h 1262"/>
                <a:gd name="T96" fmla="*/ 116 w 307"/>
                <a:gd name="T97" fmla="*/ 3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262">
                  <a:moveTo>
                    <a:pt x="125" y="0"/>
                  </a:moveTo>
                  <a:lnTo>
                    <a:pt x="135" y="0"/>
                  </a:lnTo>
                  <a:lnTo>
                    <a:pt x="144" y="3"/>
                  </a:lnTo>
                  <a:lnTo>
                    <a:pt x="152" y="10"/>
                  </a:lnTo>
                  <a:lnTo>
                    <a:pt x="157" y="19"/>
                  </a:lnTo>
                  <a:lnTo>
                    <a:pt x="158" y="23"/>
                  </a:lnTo>
                  <a:lnTo>
                    <a:pt x="161" y="32"/>
                  </a:lnTo>
                  <a:lnTo>
                    <a:pt x="165" y="45"/>
                  </a:lnTo>
                  <a:lnTo>
                    <a:pt x="171" y="64"/>
                  </a:lnTo>
                  <a:lnTo>
                    <a:pt x="178" y="87"/>
                  </a:lnTo>
                  <a:lnTo>
                    <a:pt x="186" y="115"/>
                  </a:lnTo>
                  <a:lnTo>
                    <a:pt x="196" y="147"/>
                  </a:lnTo>
                  <a:lnTo>
                    <a:pt x="206" y="183"/>
                  </a:lnTo>
                  <a:lnTo>
                    <a:pt x="216" y="222"/>
                  </a:lnTo>
                  <a:lnTo>
                    <a:pt x="226" y="266"/>
                  </a:lnTo>
                  <a:lnTo>
                    <a:pt x="237" y="312"/>
                  </a:lnTo>
                  <a:lnTo>
                    <a:pt x="247" y="361"/>
                  </a:lnTo>
                  <a:lnTo>
                    <a:pt x="257" y="413"/>
                  </a:lnTo>
                  <a:lnTo>
                    <a:pt x="267" y="468"/>
                  </a:lnTo>
                  <a:lnTo>
                    <a:pt x="276" y="524"/>
                  </a:lnTo>
                  <a:lnTo>
                    <a:pt x="284" y="584"/>
                  </a:lnTo>
                  <a:lnTo>
                    <a:pt x="291" y="644"/>
                  </a:lnTo>
                  <a:lnTo>
                    <a:pt x="297" y="706"/>
                  </a:lnTo>
                  <a:lnTo>
                    <a:pt x="302" y="769"/>
                  </a:lnTo>
                  <a:lnTo>
                    <a:pt x="306" y="834"/>
                  </a:lnTo>
                  <a:lnTo>
                    <a:pt x="307" y="899"/>
                  </a:lnTo>
                  <a:lnTo>
                    <a:pt x="306" y="966"/>
                  </a:lnTo>
                  <a:lnTo>
                    <a:pt x="303" y="1033"/>
                  </a:lnTo>
                  <a:lnTo>
                    <a:pt x="298" y="1099"/>
                  </a:lnTo>
                  <a:lnTo>
                    <a:pt x="290" y="1166"/>
                  </a:lnTo>
                  <a:lnTo>
                    <a:pt x="280" y="1232"/>
                  </a:lnTo>
                  <a:lnTo>
                    <a:pt x="276" y="1244"/>
                  </a:lnTo>
                  <a:lnTo>
                    <a:pt x="268" y="1251"/>
                  </a:lnTo>
                  <a:lnTo>
                    <a:pt x="258" y="1256"/>
                  </a:lnTo>
                  <a:lnTo>
                    <a:pt x="247" y="1256"/>
                  </a:lnTo>
                  <a:lnTo>
                    <a:pt x="236" y="1252"/>
                  </a:lnTo>
                  <a:lnTo>
                    <a:pt x="229" y="1244"/>
                  </a:lnTo>
                  <a:lnTo>
                    <a:pt x="224" y="1234"/>
                  </a:lnTo>
                  <a:lnTo>
                    <a:pt x="224" y="1222"/>
                  </a:lnTo>
                  <a:lnTo>
                    <a:pt x="237" y="1134"/>
                  </a:lnTo>
                  <a:lnTo>
                    <a:pt x="245" y="1044"/>
                  </a:lnTo>
                  <a:lnTo>
                    <a:pt x="249" y="954"/>
                  </a:lnTo>
                  <a:lnTo>
                    <a:pt x="249" y="865"/>
                  </a:lnTo>
                  <a:lnTo>
                    <a:pt x="245" y="778"/>
                  </a:lnTo>
                  <a:lnTo>
                    <a:pt x="239" y="693"/>
                  </a:lnTo>
                  <a:lnTo>
                    <a:pt x="230" y="610"/>
                  </a:lnTo>
                  <a:lnTo>
                    <a:pt x="220" y="530"/>
                  </a:lnTo>
                  <a:lnTo>
                    <a:pt x="207" y="454"/>
                  </a:lnTo>
                  <a:lnTo>
                    <a:pt x="194" y="383"/>
                  </a:lnTo>
                  <a:lnTo>
                    <a:pt x="179" y="317"/>
                  </a:lnTo>
                  <a:lnTo>
                    <a:pt x="165" y="256"/>
                  </a:lnTo>
                  <a:lnTo>
                    <a:pt x="151" y="201"/>
                  </a:lnTo>
                  <a:lnTo>
                    <a:pt x="148" y="255"/>
                  </a:lnTo>
                  <a:lnTo>
                    <a:pt x="145" y="315"/>
                  </a:lnTo>
                  <a:lnTo>
                    <a:pt x="141" y="380"/>
                  </a:lnTo>
                  <a:lnTo>
                    <a:pt x="136" y="450"/>
                  </a:lnTo>
                  <a:lnTo>
                    <a:pt x="131" y="525"/>
                  </a:lnTo>
                  <a:lnTo>
                    <a:pt x="125" y="604"/>
                  </a:lnTo>
                  <a:lnTo>
                    <a:pt x="118" y="688"/>
                  </a:lnTo>
                  <a:lnTo>
                    <a:pt x="110" y="773"/>
                  </a:lnTo>
                  <a:lnTo>
                    <a:pt x="102" y="862"/>
                  </a:lnTo>
                  <a:lnTo>
                    <a:pt x="92" y="953"/>
                  </a:lnTo>
                  <a:lnTo>
                    <a:pt x="82" y="1047"/>
                  </a:lnTo>
                  <a:lnTo>
                    <a:pt x="69" y="1141"/>
                  </a:lnTo>
                  <a:lnTo>
                    <a:pt x="56" y="1237"/>
                  </a:lnTo>
                  <a:lnTo>
                    <a:pt x="53" y="1247"/>
                  </a:lnTo>
                  <a:lnTo>
                    <a:pt x="47" y="1255"/>
                  </a:lnTo>
                  <a:lnTo>
                    <a:pt x="38" y="1260"/>
                  </a:lnTo>
                  <a:lnTo>
                    <a:pt x="28" y="1262"/>
                  </a:lnTo>
                  <a:lnTo>
                    <a:pt x="24" y="1261"/>
                  </a:lnTo>
                  <a:lnTo>
                    <a:pt x="14" y="1258"/>
                  </a:lnTo>
                  <a:lnTo>
                    <a:pt x="6" y="1250"/>
                  </a:lnTo>
                  <a:lnTo>
                    <a:pt x="1" y="1241"/>
                  </a:lnTo>
                  <a:lnTo>
                    <a:pt x="0" y="1228"/>
                  </a:lnTo>
                  <a:lnTo>
                    <a:pt x="12" y="1142"/>
                  </a:lnTo>
                  <a:lnTo>
                    <a:pt x="22" y="1055"/>
                  </a:lnTo>
                  <a:lnTo>
                    <a:pt x="32" y="969"/>
                  </a:lnTo>
                  <a:lnTo>
                    <a:pt x="41" y="885"/>
                  </a:lnTo>
                  <a:lnTo>
                    <a:pt x="49" y="803"/>
                  </a:lnTo>
                  <a:lnTo>
                    <a:pt x="57" y="723"/>
                  </a:lnTo>
                  <a:lnTo>
                    <a:pt x="64" y="645"/>
                  </a:lnTo>
                  <a:lnTo>
                    <a:pt x="71" y="572"/>
                  </a:lnTo>
                  <a:lnTo>
                    <a:pt x="76" y="500"/>
                  </a:lnTo>
                  <a:lnTo>
                    <a:pt x="81" y="432"/>
                  </a:lnTo>
                  <a:lnTo>
                    <a:pt x="85" y="369"/>
                  </a:lnTo>
                  <a:lnTo>
                    <a:pt x="88" y="309"/>
                  </a:lnTo>
                  <a:lnTo>
                    <a:pt x="91" y="255"/>
                  </a:lnTo>
                  <a:lnTo>
                    <a:pt x="94" y="205"/>
                  </a:lnTo>
                  <a:lnTo>
                    <a:pt x="96" y="161"/>
                  </a:lnTo>
                  <a:lnTo>
                    <a:pt x="98" y="122"/>
                  </a:lnTo>
                  <a:lnTo>
                    <a:pt x="99" y="90"/>
                  </a:lnTo>
                  <a:lnTo>
                    <a:pt x="100" y="64"/>
                  </a:lnTo>
                  <a:lnTo>
                    <a:pt x="101" y="45"/>
                  </a:lnTo>
                  <a:lnTo>
                    <a:pt x="101" y="33"/>
                  </a:lnTo>
                  <a:lnTo>
                    <a:pt x="101" y="28"/>
                  </a:lnTo>
                  <a:lnTo>
                    <a:pt x="103" y="18"/>
                  </a:lnTo>
                  <a:lnTo>
                    <a:pt x="108" y="9"/>
                  </a:lnTo>
                  <a:lnTo>
                    <a:pt x="116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63"/>
            <p:cNvSpPr>
              <a:spLocks noEditPoints="1"/>
            </p:cNvSpPr>
            <p:nvPr/>
          </p:nvSpPr>
          <p:spPr bwMode="auto">
            <a:xfrm>
              <a:off x="4610100" y="2701925"/>
              <a:ext cx="315912" cy="527050"/>
            </a:xfrm>
            <a:custGeom>
              <a:avLst/>
              <a:gdLst>
                <a:gd name="T0" fmla="*/ 393 w 1998"/>
                <a:gd name="T1" fmla="*/ 544 h 3321"/>
                <a:gd name="T2" fmla="*/ 426 w 1998"/>
                <a:gd name="T3" fmla="*/ 2056 h 3321"/>
                <a:gd name="T4" fmla="*/ 571 w 1998"/>
                <a:gd name="T5" fmla="*/ 2104 h 3321"/>
                <a:gd name="T6" fmla="*/ 665 w 1998"/>
                <a:gd name="T7" fmla="*/ 2228 h 3321"/>
                <a:gd name="T8" fmla="*/ 853 w 1998"/>
                <a:gd name="T9" fmla="*/ 2207 h 3321"/>
                <a:gd name="T10" fmla="*/ 1052 w 1998"/>
                <a:gd name="T11" fmla="*/ 2228 h 3321"/>
                <a:gd name="T12" fmla="*/ 1109 w 1998"/>
                <a:gd name="T13" fmla="*/ 2073 h 3321"/>
                <a:gd name="T14" fmla="*/ 844 w 1998"/>
                <a:gd name="T15" fmla="*/ 1807 h 3321"/>
                <a:gd name="T16" fmla="*/ 578 w 1998"/>
                <a:gd name="T17" fmla="*/ 2004 h 3321"/>
                <a:gd name="T18" fmla="*/ 450 w 1998"/>
                <a:gd name="T19" fmla="*/ 1906 h 3321"/>
                <a:gd name="T20" fmla="*/ 483 w 1998"/>
                <a:gd name="T21" fmla="*/ 524 h 3321"/>
                <a:gd name="T22" fmla="*/ 1104 w 1998"/>
                <a:gd name="T23" fmla="*/ 3 h 3321"/>
                <a:gd name="T24" fmla="*/ 1188 w 1998"/>
                <a:gd name="T25" fmla="*/ 258 h 3321"/>
                <a:gd name="T26" fmla="*/ 1212 w 1998"/>
                <a:gd name="T27" fmla="*/ 680 h 3321"/>
                <a:gd name="T28" fmla="*/ 917 w 1998"/>
                <a:gd name="T29" fmla="*/ 822 h 3321"/>
                <a:gd name="T30" fmla="*/ 845 w 1998"/>
                <a:gd name="T31" fmla="*/ 963 h 3321"/>
                <a:gd name="T32" fmla="*/ 1038 w 1998"/>
                <a:gd name="T33" fmla="*/ 1121 h 3321"/>
                <a:gd name="T34" fmla="*/ 1551 w 1998"/>
                <a:gd name="T35" fmla="*/ 1086 h 3321"/>
                <a:gd name="T36" fmla="*/ 1935 w 1998"/>
                <a:gd name="T37" fmla="*/ 1375 h 3321"/>
                <a:gd name="T38" fmla="*/ 1992 w 1998"/>
                <a:gd name="T39" fmla="*/ 1878 h 3321"/>
                <a:gd name="T40" fmla="*/ 1956 w 1998"/>
                <a:gd name="T41" fmla="*/ 2320 h 3321"/>
                <a:gd name="T42" fmla="*/ 1962 w 1998"/>
                <a:gd name="T43" fmla="*/ 2924 h 3321"/>
                <a:gd name="T44" fmla="*/ 1974 w 1998"/>
                <a:gd name="T45" fmla="*/ 3269 h 3321"/>
                <a:gd name="T46" fmla="*/ 1915 w 1998"/>
                <a:gd name="T47" fmla="*/ 3249 h 3321"/>
                <a:gd name="T48" fmla="*/ 1901 w 1998"/>
                <a:gd name="T49" fmla="*/ 2778 h 3321"/>
                <a:gd name="T50" fmla="*/ 1903 w 1998"/>
                <a:gd name="T51" fmla="*/ 2188 h 3321"/>
                <a:gd name="T52" fmla="*/ 1802 w 1998"/>
                <a:gd name="T53" fmla="*/ 2032 h 3321"/>
                <a:gd name="T54" fmla="*/ 1456 w 1998"/>
                <a:gd name="T55" fmla="*/ 1798 h 3321"/>
                <a:gd name="T56" fmla="*/ 1905 w 1998"/>
                <a:gd name="T57" fmla="*/ 1461 h 3321"/>
                <a:gd name="T58" fmla="*/ 1566 w 1998"/>
                <a:gd name="T59" fmla="*/ 1144 h 3321"/>
                <a:gd name="T60" fmla="*/ 1055 w 1998"/>
                <a:gd name="T61" fmla="*/ 1182 h 3321"/>
                <a:gd name="T62" fmla="*/ 808 w 1998"/>
                <a:gd name="T63" fmla="*/ 1016 h 3321"/>
                <a:gd name="T64" fmla="*/ 716 w 1998"/>
                <a:gd name="T65" fmla="*/ 784 h 3321"/>
                <a:gd name="T66" fmla="*/ 762 w 1998"/>
                <a:gd name="T67" fmla="*/ 745 h 3321"/>
                <a:gd name="T68" fmla="*/ 1044 w 1998"/>
                <a:gd name="T69" fmla="*/ 752 h 3321"/>
                <a:gd name="T70" fmla="*/ 638 w 1998"/>
                <a:gd name="T71" fmla="*/ 525 h 3321"/>
                <a:gd name="T72" fmla="*/ 504 w 1998"/>
                <a:gd name="T73" fmla="*/ 626 h 3321"/>
                <a:gd name="T74" fmla="*/ 546 w 1998"/>
                <a:gd name="T75" fmla="*/ 1949 h 3321"/>
                <a:gd name="T76" fmla="*/ 930 w 1998"/>
                <a:gd name="T77" fmla="*/ 1761 h 3321"/>
                <a:gd name="T78" fmla="*/ 1167 w 1998"/>
                <a:gd name="T79" fmla="*/ 2079 h 3321"/>
                <a:gd name="T80" fmla="*/ 1084 w 1998"/>
                <a:gd name="T81" fmla="*/ 2402 h 3321"/>
                <a:gd name="T82" fmla="*/ 710 w 1998"/>
                <a:gd name="T83" fmla="*/ 2674 h 3321"/>
                <a:gd name="T84" fmla="*/ 261 w 1998"/>
                <a:gd name="T85" fmla="*/ 2635 h 3321"/>
                <a:gd name="T86" fmla="*/ 188 w 1998"/>
                <a:gd name="T87" fmla="*/ 2721 h 3321"/>
                <a:gd name="T88" fmla="*/ 135 w 1998"/>
                <a:gd name="T89" fmla="*/ 3305 h 3321"/>
                <a:gd name="T90" fmla="*/ 97 w 1998"/>
                <a:gd name="T91" fmla="*/ 2952 h 3321"/>
                <a:gd name="T92" fmla="*/ 175 w 1998"/>
                <a:gd name="T93" fmla="*/ 2617 h 3321"/>
                <a:gd name="T94" fmla="*/ 443 w 1998"/>
                <a:gd name="T95" fmla="*/ 2646 h 3321"/>
                <a:gd name="T96" fmla="*/ 976 w 1998"/>
                <a:gd name="T97" fmla="*/ 2452 h 3321"/>
                <a:gd name="T98" fmla="*/ 958 w 1998"/>
                <a:gd name="T99" fmla="*/ 2261 h 3321"/>
                <a:gd name="T100" fmla="*/ 770 w 1998"/>
                <a:gd name="T101" fmla="*/ 2289 h 3321"/>
                <a:gd name="T102" fmla="*/ 536 w 1998"/>
                <a:gd name="T103" fmla="*/ 2259 h 3321"/>
                <a:gd name="T104" fmla="*/ 229 w 1998"/>
                <a:gd name="T105" fmla="*/ 2421 h 3321"/>
                <a:gd name="T106" fmla="*/ 71 w 1998"/>
                <a:gd name="T107" fmla="*/ 2791 h 3321"/>
                <a:gd name="T108" fmla="*/ 33 w 1998"/>
                <a:gd name="T109" fmla="*/ 3321 h 3321"/>
                <a:gd name="T110" fmla="*/ 19 w 1998"/>
                <a:gd name="T111" fmla="*/ 2716 h 3321"/>
                <a:gd name="T112" fmla="*/ 212 w 1998"/>
                <a:gd name="T113" fmla="*/ 2365 h 3321"/>
                <a:gd name="T114" fmla="*/ 498 w 1998"/>
                <a:gd name="T115" fmla="*/ 2209 h 3321"/>
                <a:gd name="T116" fmla="*/ 353 w 1998"/>
                <a:gd name="T117" fmla="*/ 2055 h 3321"/>
                <a:gd name="T118" fmla="*/ 352 w 1998"/>
                <a:gd name="T119" fmla="*/ 493 h 3321"/>
                <a:gd name="T120" fmla="*/ 1144 w 1998"/>
                <a:gd name="T121" fmla="*/ 325 h 3321"/>
                <a:gd name="T122" fmla="*/ 1083 w 1998"/>
                <a:gd name="T123" fmla="*/ 2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8" h="3321">
                  <a:moveTo>
                    <a:pt x="560" y="431"/>
                  </a:moveTo>
                  <a:lnTo>
                    <a:pt x="529" y="432"/>
                  </a:lnTo>
                  <a:lnTo>
                    <a:pt x="502" y="438"/>
                  </a:lnTo>
                  <a:lnTo>
                    <a:pt x="479" y="446"/>
                  </a:lnTo>
                  <a:lnTo>
                    <a:pt x="460" y="457"/>
                  </a:lnTo>
                  <a:lnTo>
                    <a:pt x="443" y="469"/>
                  </a:lnTo>
                  <a:lnTo>
                    <a:pt x="428" y="483"/>
                  </a:lnTo>
                  <a:lnTo>
                    <a:pt x="416" y="499"/>
                  </a:lnTo>
                  <a:lnTo>
                    <a:pt x="406" y="514"/>
                  </a:lnTo>
                  <a:lnTo>
                    <a:pt x="399" y="529"/>
                  </a:lnTo>
                  <a:lnTo>
                    <a:pt x="393" y="544"/>
                  </a:lnTo>
                  <a:lnTo>
                    <a:pt x="389" y="558"/>
                  </a:lnTo>
                  <a:lnTo>
                    <a:pt x="386" y="570"/>
                  </a:lnTo>
                  <a:lnTo>
                    <a:pt x="384" y="580"/>
                  </a:lnTo>
                  <a:lnTo>
                    <a:pt x="383" y="587"/>
                  </a:lnTo>
                  <a:lnTo>
                    <a:pt x="383" y="591"/>
                  </a:lnTo>
                  <a:lnTo>
                    <a:pt x="383" y="1935"/>
                  </a:lnTo>
                  <a:lnTo>
                    <a:pt x="384" y="1966"/>
                  </a:lnTo>
                  <a:lnTo>
                    <a:pt x="389" y="1993"/>
                  </a:lnTo>
                  <a:lnTo>
                    <a:pt x="398" y="2017"/>
                  </a:lnTo>
                  <a:lnTo>
                    <a:pt x="410" y="2037"/>
                  </a:lnTo>
                  <a:lnTo>
                    <a:pt x="426" y="2056"/>
                  </a:lnTo>
                  <a:lnTo>
                    <a:pt x="445" y="2070"/>
                  </a:lnTo>
                  <a:lnTo>
                    <a:pt x="465" y="2081"/>
                  </a:lnTo>
                  <a:lnTo>
                    <a:pt x="485" y="2088"/>
                  </a:lnTo>
                  <a:lnTo>
                    <a:pt x="504" y="2092"/>
                  </a:lnTo>
                  <a:lnTo>
                    <a:pt x="521" y="2094"/>
                  </a:lnTo>
                  <a:lnTo>
                    <a:pt x="535" y="2095"/>
                  </a:lnTo>
                  <a:lnTo>
                    <a:pt x="545" y="2095"/>
                  </a:lnTo>
                  <a:lnTo>
                    <a:pt x="548" y="2095"/>
                  </a:lnTo>
                  <a:lnTo>
                    <a:pt x="556" y="2096"/>
                  </a:lnTo>
                  <a:lnTo>
                    <a:pt x="564" y="2099"/>
                  </a:lnTo>
                  <a:lnTo>
                    <a:pt x="571" y="2104"/>
                  </a:lnTo>
                  <a:lnTo>
                    <a:pt x="577" y="2114"/>
                  </a:lnTo>
                  <a:lnTo>
                    <a:pt x="578" y="2127"/>
                  </a:lnTo>
                  <a:lnTo>
                    <a:pt x="575" y="2148"/>
                  </a:lnTo>
                  <a:lnTo>
                    <a:pt x="570" y="2175"/>
                  </a:lnTo>
                  <a:lnTo>
                    <a:pt x="562" y="2204"/>
                  </a:lnTo>
                  <a:lnTo>
                    <a:pt x="583" y="2206"/>
                  </a:lnTo>
                  <a:lnTo>
                    <a:pt x="602" y="2210"/>
                  </a:lnTo>
                  <a:lnTo>
                    <a:pt x="619" y="2215"/>
                  </a:lnTo>
                  <a:lnTo>
                    <a:pt x="634" y="2219"/>
                  </a:lnTo>
                  <a:lnTo>
                    <a:pt x="649" y="2224"/>
                  </a:lnTo>
                  <a:lnTo>
                    <a:pt x="665" y="2228"/>
                  </a:lnTo>
                  <a:lnTo>
                    <a:pt x="682" y="2231"/>
                  </a:lnTo>
                  <a:lnTo>
                    <a:pt x="702" y="2233"/>
                  </a:lnTo>
                  <a:lnTo>
                    <a:pt x="726" y="2234"/>
                  </a:lnTo>
                  <a:lnTo>
                    <a:pt x="748" y="2233"/>
                  </a:lnTo>
                  <a:lnTo>
                    <a:pt x="767" y="2231"/>
                  </a:lnTo>
                  <a:lnTo>
                    <a:pt x="784" y="2228"/>
                  </a:lnTo>
                  <a:lnTo>
                    <a:pt x="798" y="2224"/>
                  </a:lnTo>
                  <a:lnTo>
                    <a:pt x="812" y="2219"/>
                  </a:lnTo>
                  <a:lnTo>
                    <a:pt x="824" y="2215"/>
                  </a:lnTo>
                  <a:lnTo>
                    <a:pt x="838" y="2211"/>
                  </a:lnTo>
                  <a:lnTo>
                    <a:pt x="853" y="2207"/>
                  </a:lnTo>
                  <a:lnTo>
                    <a:pt x="871" y="2204"/>
                  </a:lnTo>
                  <a:lnTo>
                    <a:pt x="892" y="2202"/>
                  </a:lnTo>
                  <a:lnTo>
                    <a:pt x="916" y="2201"/>
                  </a:lnTo>
                  <a:lnTo>
                    <a:pt x="940" y="2202"/>
                  </a:lnTo>
                  <a:lnTo>
                    <a:pt x="961" y="2204"/>
                  </a:lnTo>
                  <a:lnTo>
                    <a:pt x="979" y="2207"/>
                  </a:lnTo>
                  <a:lnTo>
                    <a:pt x="994" y="2211"/>
                  </a:lnTo>
                  <a:lnTo>
                    <a:pt x="1009" y="2215"/>
                  </a:lnTo>
                  <a:lnTo>
                    <a:pt x="1021" y="2219"/>
                  </a:lnTo>
                  <a:lnTo>
                    <a:pt x="1036" y="2224"/>
                  </a:lnTo>
                  <a:lnTo>
                    <a:pt x="1052" y="2228"/>
                  </a:lnTo>
                  <a:lnTo>
                    <a:pt x="1070" y="2232"/>
                  </a:lnTo>
                  <a:lnTo>
                    <a:pt x="1092" y="2234"/>
                  </a:lnTo>
                  <a:lnTo>
                    <a:pt x="1099" y="2202"/>
                  </a:lnTo>
                  <a:lnTo>
                    <a:pt x="1104" y="2172"/>
                  </a:lnTo>
                  <a:lnTo>
                    <a:pt x="1108" y="2144"/>
                  </a:lnTo>
                  <a:lnTo>
                    <a:pt x="1109" y="2121"/>
                  </a:lnTo>
                  <a:lnTo>
                    <a:pt x="1110" y="2102"/>
                  </a:lnTo>
                  <a:lnTo>
                    <a:pt x="1110" y="2088"/>
                  </a:lnTo>
                  <a:lnTo>
                    <a:pt x="1110" y="2079"/>
                  </a:lnTo>
                  <a:lnTo>
                    <a:pt x="1109" y="2075"/>
                  </a:lnTo>
                  <a:lnTo>
                    <a:pt x="1109" y="2073"/>
                  </a:lnTo>
                  <a:lnTo>
                    <a:pt x="1106" y="2033"/>
                  </a:lnTo>
                  <a:lnTo>
                    <a:pt x="1098" y="1996"/>
                  </a:lnTo>
                  <a:lnTo>
                    <a:pt x="1085" y="1961"/>
                  </a:lnTo>
                  <a:lnTo>
                    <a:pt x="1067" y="1928"/>
                  </a:lnTo>
                  <a:lnTo>
                    <a:pt x="1045" y="1898"/>
                  </a:lnTo>
                  <a:lnTo>
                    <a:pt x="1019" y="1872"/>
                  </a:lnTo>
                  <a:lnTo>
                    <a:pt x="988" y="1850"/>
                  </a:lnTo>
                  <a:lnTo>
                    <a:pt x="956" y="1832"/>
                  </a:lnTo>
                  <a:lnTo>
                    <a:pt x="921" y="1818"/>
                  </a:lnTo>
                  <a:lnTo>
                    <a:pt x="883" y="1810"/>
                  </a:lnTo>
                  <a:lnTo>
                    <a:pt x="844" y="1807"/>
                  </a:lnTo>
                  <a:lnTo>
                    <a:pt x="808" y="1810"/>
                  </a:lnTo>
                  <a:lnTo>
                    <a:pt x="771" y="1817"/>
                  </a:lnTo>
                  <a:lnTo>
                    <a:pt x="737" y="1831"/>
                  </a:lnTo>
                  <a:lnTo>
                    <a:pt x="705" y="1848"/>
                  </a:lnTo>
                  <a:lnTo>
                    <a:pt x="676" y="1869"/>
                  </a:lnTo>
                  <a:lnTo>
                    <a:pt x="649" y="1894"/>
                  </a:lnTo>
                  <a:lnTo>
                    <a:pt x="626" y="1922"/>
                  </a:lnTo>
                  <a:lnTo>
                    <a:pt x="607" y="1954"/>
                  </a:lnTo>
                  <a:lnTo>
                    <a:pt x="592" y="1988"/>
                  </a:lnTo>
                  <a:lnTo>
                    <a:pt x="586" y="1997"/>
                  </a:lnTo>
                  <a:lnTo>
                    <a:pt x="578" y="2004"/>
                  </a:lnTo>
                  <a:lnTo>
                    <a:pt x="567" y="2007"/>
                  </a:lnTo>
                  <a:lnTo>
                    <a:pt x="548" y="2007"/>
                  </a:lnTo>
                  <a:lnTo>
                    <a:pt x="530" y="2004"/>
                  </a:lnTo>
                  <a:lnTo>
                    <a:pt x="515" y="1999"/>
                  </a:lnTo>
                  <a:lnTo>
                    <a:pt x="503" y="1993"/>
                  </a:lnTo>
                  <a:lnTo>
                    <a:pt x="492" y="1986"/>
                  </a:lnTo>
                  <a:lnTo>
                    <a:pt x="484" y="1979"/>
                  </a:lnTo>
                  <a:lnTo>
                    <a:pt x="470" y="1962"/>
                  </a:lnTo>
                  <a:lnTo>
                    <a:pt x="460" y="1943"/>
                  </a:lnTo>
                  <a:lnTo>
                    <a:pt x="453" y="1923"/>
                  </a:lnTo>
                  <a:lnTo>
                    <a:pt x="450" y="1906"/>
                  </a:lnTo>
                  <a:lnTo>
                    <a:pt x="448" y="1890"/>
                  </a:lnTo>
                  <a:lnTo>
                    <a:pt x="447" y="1878"/>
                  </a:lnTo>
                  <a:lnTo>
                    <a:pt x="447" y="1871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47" y="612"/>
                  </a:lnTo>
                  <a:lnTo>
                    <a:pt x="449" y="597"/>
                  </a:lnTo>
                  <a:lnTo>
                    <a:pt x="453" y="580"/>
                  </a:lnTo>
                  <a:lnTo>
                    <a:pt x="459" y="562"/>
                  </a:lnTo>
                  <a:lnTo>
                    <a:pt x="469" y="543"/>
                  </a:lnTo>
                  <a:lnTo>
                    <a:pt x="483" y="524"/>
                  </a:lnTo>
                  <a:lnTo>
                    <a:pt x="501" y="507"/>
                  </a:lnTo>
                  <a:lnTo>
                    <a:pt x="522" y="492"/>
                  </a:lnTo>
                  <a:lnTo>
                    <a:pt x="548" y="481"/>
                  </a:lnTo>
                  <a:lnTo>
                    <a:pt x="575" y="474"/>
                  </a:lnTo>
                  <a:lnTo>
                    <a:pt x="605" y="469"/>
                  </a:lnTo>
                  <a:lnTo>
                    <a:pt x="638" y="467"/>
                  </a:lnTo>
                  <a:lnTo>
                    <a:pt x="1168" y="467"/>
                  </a:lnTo>
                  <a:lnTo>
                    <a:pt x="1163" y="431"/>
                  </a:lnTo>
                  <a:lnTo>
                    <a:pt x="560" y="431"/>
                  </a:lnTo>
                  <a:close/>
                  <a:moveTo>
                    <a:pt x="1094" y="0"/>
                  </a:moveTo>
                  <a:lnTo>
                    <a:pt x="1104" y="3"/>
                  </a:lnTo>
                  <a:lnTo>
                    <a:pt x="1113" y="10"/>
                  </a:lnTo>
                  <a:lnTo>
                    <a:pt x="1119" y="19"/>
                  </a:lnTo>
                  <a:lnTo>
                    <a:pt x="1122" y="30"/>
                  </a:lnTo>
                  <a:lnTo>
                    <a:pt x="1129" y="45"/>
                  </a:lnTo>
                  <a:lnTo>
                    <a:pt x="1135" y="66"/>
                  </a:lnTo>
                  <a:lnTo>
                    <a:pt x="1143" y="90"/>
                  </a:lnTo>
                  <a:lnTo>
                    <a:pt x="1151" y="118"/>
                  </a:lnTo>
                  <a:lnTo>
                    <a:pt x="1160" y="149"/>
                  </a:lnTo>
                  <a:lnTo>
                    <a:pt x="1170" y="184"/>
                  </a:lnTo>
                  <a:lnTo>
                    <a:pt x="1179" y="220"/>
                  </a:lnTo>
                  <a:lnTo>
                    <a:pt x="1188" y="258"/>
                  </a:lnTo>
                  <a:lnTo>
                    <a:pt x="1197" y="299"/>
                  </a:lnTo>
                  <a:lnTo>
                    <a:pt x="1206" y="339"/>
                  </a:lnTo>
                  <a:lnTo>
                    <a:pt x="1213" y="381"/>
                  </a:lnTo>
                  <a:lnTo>
                    <a:pt x="1220" y="423"/>
                  </a:lnTo>
                  <a:lnTo>
                    <a:pt x="1225" y="464"/>
                  </a:lnTo>
                  <a:lnTo>
                    <a:pt x="1228" y="505"/>
                  </a:lnTo>
                  <a:lnTo>
                    <a:pt x="1229" y="544"/>
                  </a:lnTo>
                  <a:lnTo>
                    <a:pt x="1229" y="581"/>
                  </a:lnTo>
                  <a:lnTo>
                    <a:pt x="1226" y="618"/>
                  </a:lnTo>
                  <a:lnTo>
                    <a:pt x="1220" y="650"/>
                  </a:lnTo>
                  <a:lnTo>
                    <a:pt x="1212" y="680"/>
                  </a:lnTo>
                  <a:lnTo>
                    <a:pt x="1200" y="706"/>
                  </a:lnTo>
                  <a:lnTo>
                    <a:pt x="1185" y="730"/>
                  </a:lnTo>
                  <a:lnTo>
                    <a:pt x="1163" y="753"/>
                  </a:lnTo>
                  <a:lnTo>
                    <a:pt x="1137" y="772"/>
                  </a:lnTo>
                  <a:lnTo>
                    <a:pt x="1108" y="788"/>
                  </a:lnTo>
                  <a:lnTo>
                    <a:pt x="1078" y="800"/>
                  </a:lnTo>
                  <a:lnTo>
                    <a:pt x="1047" y="809"/>
                  </a:lnTo>
                  <a:lnTo>
                    <a:pt x="1015" y="816"/>
                  </a:lnTo>
                  <a:lnTo>
                    <a:pt x="982" y="820"/>
                  </a:lnTo>
                  <a:lnTo>
                    <a:pt x="949" y="822"/>
                  </a:lnTo>
                  <a:lnTo>
                    <a:pt x="917" y="822"/>
                  </a:lnTo>
                  <a:lnTo>
                    <a:pt x="885" y="820"/>
                  </a:lnTo>
                  <a:lnTo>
                    <a:pt x="856" y="818"/>
                  </a:lnTo>
                  <a:lnTo>
                    <a:pt x="829" y="815"/>
                  </a:lnTo>
                  <a:lnTo>
                    <a:pt x="804" y="811"/>
                  </a:lnTo>
                  <a:lnTo>
                    <a:pt x="782" y="807"/>
                  </a:lnTo>
                  <a:lnTo>
                    <a:pt x="788" y="823"/>
                  </a:lnTo>
                  <a:lnTo>
                    <a:pt x="795" y="843"/>
                  </a:lnTo>
                  <a:lnTo>
                    <a:pt x="804" y="866"/>
                  </a:lnTo>
                  <a:lnTo>
                    <a:pt x="815" y="893"/>
                  </a:lnTo>
                  <a:lnTo>
                    <a:pt x="829" y="925"/>
                  </a:lnTo>
                  <a:lnTo>
                    <a:pt x="845" y="963"/>
                  </a:lnTo>
                  <a:lnTo>
                    <a:pt x="852" y="979"/>
                  </a:lnTo>
                  <a:lnTo>
                    <a:pt x="861" y="995"/>
                  </a:lnTo>
                  <a:lnTo>
                    <a:pt x="872" y="1012"/>
                  </a:lnTo>
                  <a:lnTo>
                    <a:pt x="885" y="1029"/>
                  </a:lnTo>
                  <a:lnTo>
                    <a:pt x="900" y="1046"/>
                  </a:lnTo>
                  <a:lnTo>
                    <a:pt x="917" y="1063"/>
                  </a:lnTo>
                  <a:lnTo>
                    <a:pt x="936" y="1079"/>
                  </a:lnTo>
                  <a:lnTo>
                    <a:pt x="957" y="1092"/>
                  </a:lnTo>
                  <a:lnTo>
                    <a:pt x="981" y="1104"/>
                  </a:lnTo>
                  <a:lnTo>
                    <a:pt x="1009" y="1114"/>
                  </a:lnTo>
                  <a:lnTo>
                    <a:pt x="1038" y="1121"/>
                  </a:lnTo>
                  <a:lnTo>
                    <a:pt x="1070" y="1126"/>
                  </a:lnTo>
                  <a:lnTo>
                    <a:pt x="1105" y="1126"/>
                  </a:lnTo>
                  <a:lnTo>
                    <a:pt x="1145" y="1123"/>
                  </a:lnTo>
                  <a:lnTo>
                    <a:pt x="1206" y="1115"/>
                  </a:lnTo>
                  <a:lnTo>
                    <a:pt x="1265" y="1107"/>
                  </a:lnTo>
                  <a:lnTo>
                    <a:pt x="1318" y="1099"/>
                  </a:lnTo>
                  <a:lnTo>
                    <a:pt x="1370" y="1092"/>
                  </a:lnTo>
                  <a:lnTo>
                    <a:pt x="1418" y="1087"/>
                  </a:lnTo>
                  <a:lnTo>
                    <a:pt x="1464" y="1084"/>
                  </a:lnTo>
                  <a:lnTo>
                    <a:pt x="1509" y="1083"/>
                  </a:lnTo>
                  <a:lnTo>
                    <a:pt x="1551" y="1086"/>
                  </a:lnTo>
                  <a:lnTo>
                    <a:pt x="1594" y="1092"/>
                  </a:lnTo>
                  <a:lnTo>
                    <a:pt x="1634" y="1102"/>
                  </a:lnTo>
                  <a:lnTo>
                    <a:pt x="1675" y="1116"/>
                  </a:lnTo>
                  <a:lnTo>
                    <a:pt x="1717" y="1136"/>
                  </a:lnTo>
                  <a:lnTo>
                    <a:pt x="1758" y="1161"/>
                  </a:lnTo>
                  <a:lnTo>
                    <a:pt x="1798" y="1191"/>
                  </a:lnTo>
                  <a:lnTo>
                    <a:pt x="1834" y="1223"/>
                  </a:lnTo>
                  <a:lnTo>
                    <a:pt x="1865" y="1258"/>
                  </a:lnTo>
                  <a:lnTo>
                    <a:pt x="1892" y="1296"/>
                  </a:lnTo>
                  <a:lnTo>
                    <a:pt x="1915" y="1335"/>
                  </a:lnTo>
                  <a:lnTo>
                    <a:pt x="1935" y="1375"/>
                  </a:lnTo>
                  <a:lnTo>
                    <a:pt x="1953" y="1419"/>
                  </a:lnTo>
                  <a:lnTo>
                    <a:pt x="1967" y="1462"/>
                  </a:lnTo>
                  <a:lnTo>
                    <a:pt x="1978" y="1508"/>
                  </a:lnTo>
                  <a:lnTo>
                    <a:pt x="1986" y="1553"/>
                  </a:lnTo>
                  <a:lnTo>
                    <a:pt x="1992" y="1599"/>
                  </a:lnTo>
                  <a:lnTo>
                    <a:pt x="1996" y="1646"/>
                  </a:lnTo>
                  <a:lnTo>
                    <a:pt x="1998" y="1693"/>
                  </a:lnTo>
                  <a:lnTo>
                    <a:pt x="1998" y="1740"/>
                  </a:lnTo>
                  <a:lnTo>
                    <a:pt x="1997" y="1786"/>
                  </a:lnTo>
                  <a:lnTo>
                    <a:pt x="1995" y="1833"/>
                  </a:lnTo>
                  <a:lnTo>
                    <a:pt x="1992" y="1878"/>
                  </a:lnTo>
                  <a:lnTo>
                    <a:pt x="1988" y="1922"/>
                  </a:lnTo>
                  <a:lnTo>
                    <a:pt x="1984" y="1965"/>
                  </a:lnTo>
                  <a:lnTo>
                    <a:pt x="1979" y="2007"/>
                  </a:lnTo>
                  <a:lnTo>
                    <a:pt x="1975" y="2046"/>
                  </a:lnTo>
                  <a:lnTo>
                    <a:pt x="1970" y="2086"/>
                  </a:lnTo>
                  <a:lnTo>
                    <a:pt x="1967" y="2122"/>
                  </a:lnTo>
                  <a:lnTo>
                    <a:pt x="1963" y="2155"/>
                  </a:lnTo>
                  <a:lnTo>
                    <a:pt x="1961" y="2191"/>
                  </a:lnTo>
                  <a:lnTo>
                    <a:pt x="1959" y="2230"/>
                  </a:lnTo>
                  <a:lnTo>
                    <a:pt x="1957" y="2273"/>
                  </a:lnTo>
                  <a:lnTo>
                    <a:pt x="1956" y="2320"/>
                  </a:lnTo>
                  <a:lnTo>
                    <a:pt x="1956" y="2369"/>
                  </a:lnTo>
                  <a:lnTo>
                    <a:pt x="1955" y="2422"/>
                  </a:lnTo>
                  <a:lnTo>
                    <a:pt x="1955" y="2475"/>
                  </a:lnTo>
                  <a:lnTo>
                    <a:pt x="1955" y="2531"/>
                  </a:lnTo>
                  <a:lnTo>
                    <a:pt x="1956" y="2587"/>
                  </a:lnTo>
                  <a:lnTo>
                    <a:pt x="1956" y="2645"/>
                  </a:lnTo>
                  <a:lnTo>
                    <a:pt x="1957" y="2702"/>
                  </a:lnTo>
                  <a:lnTo>
                    <a:pt x="1958" y="2760"/>
                  </a:lnTo>
                  <a:lnTo>
                    <a:pt x="1960" y="2816"/>
                  </a:lnTo>
                  <a:lnTo>
                    <a:pt x="1961" y="2871"/>
                  </a:lnTo>
                  <a:lnTo>
                    <a:pt x="1962" y="2924"/>
                  </a:lnTo>
                  <a:lnTo>
                    <a:pt x="1964" y="2976"/>
                  </a:lnTo>
                  <a:lnTo>
                    <a:pt x="1965" y="3024"/>
                  </a:lnTo>
                  <a:lnTo>
                    <a:pt x="1966" y="3071"/>
                  </a:lnTo>
                  <a:lnTo>
                    <a:pt x="1968" y="3112"/>
                  </a:lnTo>
                  <a:lnTo>
                    <a:pt x="1969" y="3150"/>
                  </a:lnTo>
                  <a:lnTo>
                    <a:pt x="1970" y="3184"/>
                  </a:lnTo>
                  <a:lnTo>
                    <a:pt x="1971" y="3213"/>
                  </a:lnTo>
                  <a:lnTo>
                    <a:pt x="1972" y="3236"/>
                  </a:lnTo>
                  <a:lnTo>
                    <a:pt x="1973" y="3253"/>
                  </a:lnTo>
                  <a:lnTo>
                    <a:pt x="1973" y="3265"/>
                  </a:lnTo>
                  <a:lnTo>
                    <a:pt x="1974" y="3269"/>
                  </a:lnTo>
                  <a:lnTo>
                    <a:pt x="1972" y="3281"/>
                  </a:lnTo>
                  <a:lnTo>
                    <a:pt x="1966" y="3290"/>
                  </a:lnTo>
                  <a:lnTo>
                    <a:pt x="1957" y="3297"/>
                  </a:lnTo>
                  <a:lnTo>
                    <a:pt x="1946" y="3300"/>
                  </a:lnTo>
                  <a:lnTo>
                    <a:pt x="1944" y="3300"/>
                  </a:lnTo>
                  <a:lnTo>
                    <a:pt x="1933" y="3297"/>
                  </a:lnTo>
                  <a:lnTo>
                    <a:pt x="1924" y="3292"/>
                  </a:lnTo>
                  <a:lnTo>
                    <a:pt x="1918" y="3283"/>
                  </a:lnTo>
                  <a:lnTo>
                    <a:pt x="1916" y="3271"/>
                  </a:lnTo>
                  <a:lnTo>
                    <a:pt x="1915" y="3264"/>
                  </a:lnTo>
                  <a:lnTo>
                    <a:pt x="1915" y="3249"/>
                  </a:lnTo>
                  <a:lnTo>
                    <a:pt x="1914" y="3229"/>
                  </a:lnTo>
                  <a:lnTo>
                    <a:pt x="1913" y="3202"/>
                  </a:lnTo>
                  <a:lnTo>
                    <a:pt x="1912" y="3170"/>
                  </a:lnTo>
                  <a:lnTo>
                    <a:pt x="1911" y="3133"/>
                  </a:lnTo>
                  <a:lnTo>
                    <a:pt x="1909" y="3092"/>
                  </a:lnTo>
                  <a:lnTo>
                    <a:pt x="1908" y="3046"/>
                  </a:lnTo>
                  <a:lnTo>
                    <a:pt x="1906" y="2997"/>
                  </a:lnTo>
                  <a:lnTo>
                    <a:pt x="1905" y="2946"/>
                  </a:lnTo>
                  <a:lnTo>
                    <a:pt x="1903" y="2891"/>
                  </a:lnTo>
                  <a:lnTo>
                    <a:pt x="1902" y="2836"/>
                  </a:lnTo>
                  <a:lnTo>
                    <a:pt x="1901" y="2778"/>
                  </a:lnTo>
                  <a:lnTo>
                    <a:pt x="1900" y="2719"/>
                  </a:lnTo>
                  <a:lnTo>
                    <a:pt x="1899" y="2660"/>
                  </a:lnTo>
                  <a:lnTo>
                    <a:pt x="1898" y="2600"/>
                  </a:lnTo>
                  <a:lnTo>
                    <a:pt x="1897" y="2542"/>
                  </a:lnTo>
                  <a:lnTo>
                    <a:pt x="1897" y="2484"/>
                  </a:lnTo>
                  <a:lnTo>
                    <a:pt x="1897" y="2429"/>
                  </a:lnTo>
                  <a:lnTo>
                    <a:pt x="1898" y="2374"/>
                  </a:lnTo>
                  <a:lnTo>
                    <a:pt x="1898" y="2323"/>
                  </a:lnTo>
                  <a:lnTo>
                    <a:pt x="1900" y="2275"/>
                  </a:lnTo>
                  <a:lnTo>
                    <a:pt x="1901" y="2229"/>
                  </a:lnTo>
                  <a:lnTo>
                    <a:pt x="1903" y="2188"/>
                  </a:lnTo>
                  <a:lnTo>
                    <a:pt x="1906" y="2150"/>
                  </a:lnTo>
                  <a:lnTo>
                    <a:pt x="1909" y="2120"/>
                  </a:lnTo>
                  <a:lnTo>
                    <a:pt x="1912" y="2087"/>
                  </a:lnTo>
                  <a:lnTo>
                    <a:pt x="1813" y="2087"/>
                  </a:lnTo>
                  <a:lnTo>
                    <a:pt x="1802" y="2085"/>
                  </a:lnTo>
                  <a:lnTo>
                    <a:pt x="1793" y="2079"/>
                  </a:lnTo>
                  <a:lnTo>
                    <a:pt x="1787" y="2070"/>
                  </a:lnTo>
                  <a:lnTo>
                    <a:pt x="1785" y="2059"/>
                  </a:lnTo>
                  <a:lnTo>
                    <a:pt x="1787" y="2047"/>
                  </a:lnTo>
                  <a:lnTo>
                    <a:pt x="1793" y="2038"/>
                  </a:lnTo>
                  <a:lnTo>
                    <a:pt x="1802" y="2032"/>
                  </a:lnTo>
                  <a:lnTo>
                    <a:pt x="1813" y="2030"/>
                  </a:lnTo>
                  <a:lnTo>
                    <a:pt x="1919" y="2030"/>
                  </a:lnTo>
                  <a:lnTo>
                    <a:pt x="1925" y="1969"/>
                  </a:lnTo>
                  <a:lnTo>
                    <a:pt x="1932" y="1904"/>
                  </a:lnTo>
                  <a:lnTo>
                    <a:pt x="1937" y="1838"/>
                  </a:lnTo>
                  <a:lnTo>
                    <a:pt x="1484" y="1838"/>
                  </a:lnTo>
                  <a:lnTo>
                    <a:pt x="1472" y="1836"/>
                  </a:lnTo>
                  <a:lnTo>
                    <a:pt x="1463" y="1829"/>
                  </a:lnTo>
                  <a:lnTo>
                    <a:pt x="1456" y="1820"/>
                  </a:lnTo>
                  <a:lnTo>
                    <a:pt x="1454" y="1809"/>
                  </a:lnTo>
                  <a:lnTo>
                    <a:pt x="1456" y="1798"/>
                  </a:lnTo>
                  <a:lnTo>
                    <a:pt x="1463" y="1789"/>
                  </a:lnTo>
                  <a:lnTo>
                    <a:pt x="1472" y="1783"/>
                  </a:lnTo>
                  <a:lnTo>
                    <a:pt x="1484" y="1780"/>
                  </a:lnTo>
                  <a:lnTo>
                    <a:pt x="1939" y="1780"/>
                  </a:lnTo>
                  <a:lnTo>
                    <a:pt x="1940" y="1734"/>
                  </a:lnTo>
                  <a:lnTo>
                    <a:pt x="1940" y="1687"/>
                  </a:lnTo>
                  <a:lnTo>
                    <a:pt x="1937" y="1641"/>
                  </a:lnTo>
                  <a:lnTo>
                    <a:pt x="1933" y="1594"/>
                  </a:lnTo>
                  <a:lnTo>
                    <a:pt x="1926" y="1549"/>
                  </a:lnTo>
                  <a:lnTo>
                    <a:pt x="1917" y="1505"/>
                  </a:lnTo>
                  <a:lnTo>
                    <a:pt x="1905" y="1461"/>
                  </a:lnTo>
                  <a:lnTo>
                    <a:pt x="1891" y="1419"/>
                  </a:lnTo>
                  <a:lnTo>
                    <a:pt x="1873" y="1377"/>
                  </a:lnTo>
                  <a:lnTo>
                    <a:pt x="1852" y="1339"/>
                  </a:lnTo>
                  <a:lnTo>
                    <a:pt x="1826" y="1303"/>
                  </a:lnTo>
                  <a:lnTo>
                    <a:pt x="1797" y="1268"/>
                  </a:lnTo>
                  <a:lnTo>
                    <a:pt x="1764" y="1237"/>
                  </a:lnTo>
                  <a:lnTo>
                    <a:pt x="1726" y="1209"/>
                  </a:lnTo>
                  <a:lnTo>
                    <a:pt x="1686" y="1185"/>
                  </a:lnTo>
                  <a:lnTo>
                    <a:pt x="1646" y="1167"/>
                  </a:lnTo>
                  <a:lnTo>
                    <a:pt x="1607" y="1153"/>
                  </a:lnTo>
                  <a:lnTo>
                    <a:pt x="1566" y="1144"/>
                  </a:lnTo>
                  <a:lnTo>
                    <a:pt x="1525" y="1140"/>
                  </a:lnTo>
                  <a:lnTo>
                    <a:pt x="1482" y="1140"/>
                  </a:lnTo>
                  <a:lnTo>
                    <a:pt x="1435" y="1143"/>
                  </a:lnTo>
                  <a:lnTo>
                    <a:pt x="1386" y="1148"/>
                  </a:lnTo>
                  <a:lnTo>
                    <a:pt x="1331" y="1155"/>
                  </a:lnTo>
                  <a:lnTo>
                    <a:pt x="1273" y="1163"/>
                  </a:lnTo>
                  <a:lnTo>
                    <a:pt x="1214" y="1172"/>
                  </a:lnTo>
                  <a:lnTo>
                    <a:pt x="1152" y="1180"/>
                  </a:lnTo>
                  <a:lnTo>
                    <a:pt x="1122" y="1183"/>
                  </a:lnTo>
                  <a:lnTo>
                    <a:pt x="1094" y="1184"/>
                  </a:lnTo>
                  <a:lnTo>
                    <a:pt x="1055" y="1182"/>
                  </a:lnTo>
                  <a:lnTo>
                    <a:pt x="1019" y="1177"/>
                  </a:lnTo>
                  <a:lnTo>
                    <a:pt x="985" y="1168"/>
                  </a:lnTo>
                  <a:lnTo>
                    <a:pt x="955" y="1155"/>
                  </a:lnTo>
                  <a:lnTo>
                    <a:pt x="928" y="1141"/>
                  </a:lnTo>
                  <a:lnTo>
                    <a:pt x="904" y="1126"/>
                  </a:lnTo>
                  <a:lnTo>
                    <a:pt x="881" y="1108"/>
                  </a:lnTo>
                  <a:lnTo>
                    <a:pt x="862" y="1090"/>
                  </a:lnTo>
                  <a:lnTo>
                    <a:pt x="845" y="1072"/>
                  </a:lnTo>
                  <a:lnTo>
                    <a:pt x="831" y="1052"/>
                  </a:lnTo>
                  <a:lnTo>
                    <a:pt x="818" y="1034"/>
                  </a:lnTo>
                  <a:lnTo>
                    <a:pt x="808" y="1016"/>
                  </a:lnTo>
                  <a:lnTo>
                    <a:pt x="800" y="1000"/>
                  </a:lnTo>
                  <a:lnTo>
                    <a:pt x="793" y="986"/>
                  </a:lnTo>
                  <a:lnTo>
                    <a:pt x="776" y="948"/>
                  </a:lnTo>
                  <a:lnTo>
                    <a:pt x="761" y="913"/>
                  </a:lnTo>
                  <a:lnTo>
                    <a:pt x="749" y="884"/>
                  </a:lnTo>
                  <a:lnTo>
                    <a:pt x="739" y="859"/>
                  </a:lnTo>
                  <a:lnTo>
                    <a:pt x="731" y="838"/>
                  </a:lnTo>
                  <a:lnTo>
                    <a:pt x="725" y="819"/>
                  </a:lnTo>
                  <a:lnTo>
                    <a:pt x="721" y="805"/>
                  </a:lnTo>
                  <a:lnTo>
                    <a:pt x="718" y="793"/>
                  </a:lnTo>
                  <a:lnTo>
                    <a:pt x="716" y="784"/>
                  </a:lnTo>
                  <a:lnTo>
                    <a:pt x="714" y="777"/>
                  </a:lnTo>
                  <a:lnTo>
                    <a:pt x="714" y="771"/>
                  </a:lnTo>
                  <a:lnTo>
                    <a:pt x="714" y="767"/>
                  </a:lnTo>
                  <a:lnTo>
                    <a:pt x="714" y="764"/>
                  </a:lnTo>
                  <a:lnTo>
                    <a:pt x="715" y="762"/>
                  </a:lnTo>
                  <a:lnTo>
                    <a:pt x="720" y="752"/>
                  </a:lnTo>
                  <a:lnTo>
                    <a:pt x="728" y="745"/>
                  </a:lnTo>
                  <a:lnTo>
                    <a:pt x="739" y="741"/>
                  </a:lnTo>
                  <a:lnTo>
                    <a:pt x="750" y="742"/>
                  </a:lnTo>
                  <a:lnTo>
                    <a:pt x="753" y="743"/>
                  </a:lnTo>
                  <a:lnTo>
                    <a:pt x="762" y="745"/>
                  </a:lnTo>
                  <a:lnTo>
                    <a:pt x="776" y="748"/>
                  </a:lnTo>
                  <a:lnTo>
                    <a:pt x="793" y="751"/>
                  </a:lnTo>
                  <a:lnTo>
                    <a:pt x="814" y="755"/>
                  </a:lnTo>
                  <a:lnTo>
                    <a:pt x="838" y="759"/>
                  </a:lnTo>
                  <a:lnTo>
                    <a:pt x="864" y="762"/>
                  </a:lnTo>
                  <a:lnTo>
                    <a:pt x="894" y="764"/>
                  </a:lnTo>
                  <a:lnTo>
                    <a:pt x="923" y="765"/>
                  </a:lnTo>
                  <a:lnTo>
                    <a:pt x="953" y="765"/>
                  </a:lnTo>
                  <a:lnTo>
                    <a:pt x="984" y="763"/>
                  </a:lnTo>
                  <a:lnTo>
                    <a:pt x="1015" y="759"/>
                  </a:lnTo>
                  <a:lnTo>
                    <a:pt x="1044" y="752"/>
                  </a:lnTo>
                  <a:lnTo>
                    <a:pt x="1072" y="742"/>
                  </a:lnTo>
                  <a:lnTo>
                    <a:pt x="1098" y="730"/>
                  </a:lnTo>
                  <a:lnTo>
                    <a:pt x="1121" y="712"/>
                  </a:lnTo>
                  <a:lnTo>
                    <a:pt x="1141" y="692"/>
                  </a:lnTo>
                  <a:lnTo>
                    <a:pt x="1153" y="674"/>
                  </a:lnTo>
                  <a:lnTo>
                    <a:pt x="1162" y="651"/>
                  </a:lnTo>
                  <a:lnTo>
                    <a:pt x="1168" y="624"/>
                  </a:lnTo>
                  <a:lnTo>
                    <a:pt x="1172" y="593"/>
                  </a:lnTo>
                  <a:lnTo>
                    <a:pt x="1173" y="560"/>
                  </a:lnTo>
                  <a:lnTo>
                    <a:pt x="1172" y="525"/>
                  </a:lnTo>
                  <a:lnTo>
                    <a:pt x="638" y="525"/>
                  </a:lnTo>
                  <a:lnTo>
                    <a:pt x="609" y="527"/>
                  </a:lnTo>
                  <a:lnTo>
                    <a:pt x="583" y="531"/>
                  </a:lnTo>
                  <a:lnTo>
                    <a:pt x="560" y="538"/>
                  </a:lnTo>
                  <a:lnTo>
                    <a:pt x="542" y="548"/>
                  </a:lnTo>
                  <a:lnTo>
                    <a:pt x="526" y="561"/>
                  </a:lnTo>
                  <a:lnTo>
                    <a:pt x="515" y="576"/>
                  </a:lnTo>
                  <a:lnTo>
                    <a:pt x="509" y="590"/>
                  </a:lnTo>
                  <a:lnTo>
                    <a:pt x="505" y="603"/>
                  </a:lnTo>
                  <a:lnTo>
                    <a:pt x="504" y="616"/>
                  </a:lnTo>
                  <a:lnTo>
                    <a:pt x="504" y="623"/>
                  </a:lnTo>
                  <a:lnTo>
                    <a:pt x="504" y="626"/>
                  </a:lnTo>
                  <a:lnTo>
                    <a:pt x="504" y="628"/>
                  </a:lnTo>
                  <a:lnTo>
                    <a:pt x="504" y="629"/>
                  </a:lnTo>
                  <a:lnTo>
                    <a:pt x="504" y="1871"/>
                  </a:lnTo>
                  <a:lnTo>
                    <a:pt x="504" y="1873"/>
                  </a:lnTo>
                  <a:lnTo>
                    <a:pt x="504" y="1883"/>
                  </a:lnTo>
                  <a:lnTo>
                    <a:pt x="506" y="1896"/>
                  </a:lnTo>
                  <a:lnTo>
                    <a:pt x="509" y="1911"/>
                  </a:lnTo>
                  <a:lnTo>
                    <a:pt x="515" y="1926"/>
                  </a:lnTo>
                  <a:lnTo>
                    <a:pt x="524" y="1938"/>
                  </a:lnTo>
                  <a:lnTo>
                    <a:pt x="533" y="1946"/>
                  </a:lnTo>
                  <a:lnTo>
                    <a:pt x="546" y="1949"/>
                  </a:lnTo>
                  <a:lnTo>
                    <a:pt x="565" y="1910"/>
                  </a:lnTo>
                  <a:lnTo>
                    <a:pt x="589" y="1875"/>
                  </a:lnTo>
                  <a:lnTo>
                    <a:pt x="616" y="1844"/>
                  </a:lnTo>
                  <a:lnTo>
                    <a:pt x="648" y="1816"/>
                  </a:lnTo>
                  <a:lnTo>
                    <a:pt x="683" y="1793"/>
                  </a:lnTo>
                  <a:lnTo>
                    <a:pt x="720" y="1775"/>
                  </a:lnTo>
                  <a:lnTo>
                    <a:pt x="759" y="1761"/>
                  </a:lnTo>
                  <a:lnTo>
                    <a:pt x="802" y="1753"/>
                  </a:lnTo>
                  <a:lnTo>
                    <a:pt x="844" y="1750"/>
                  </a:lnTo>
                  <a:lnTo>
                    <a:pt x="888" y="1753"/>
                  </a:lnTo>
                  <a:lnTo>
                    <a:pt x="930" y="1761"/>
                  </a:lnTo>
                  <a:lnTo>
                    <a:pt x="969" y="1775"/>
                  </a:lnTo>
                  <a:lnTo>
                    <a:pt x="1006" y="1794"/>
                  </a:lnTo>
                  <a:lnTo>
                    <a:pt x="1041" y="1816"/>
                  </a:lnTo>
                  <a:lnTo>
                    <a:pt x="1072" y="1844"/>
                  </a:lnTo>
                  <a:lnTo>
                    <a:pt x="1099" y="1875"/>
                  </a:lnTo>
                  <a:lnTo>
                    <a:pt x="1122" y="1909"/>
                  </a:lnTo>
                  <a:lnTo>
                    <a:pt x="1142" y="1947"/>
                  </a:lnTo>
                  <a:lnTo>
                    <a:pt x="1155" y="1986"/>
                  </a:lnTo>
                  <a:lnTo>
                    <a:pt x="1164" y="2027"/>
                  </a:lnTo>
                  <a:lnTo>
                    <a:pt x="1167" y="2072"/>
                  </a:lnTo>
                  <a:lnTo>
                    <a:pt x="1167" y="2079"/>
                  </a:lnTo>
                  <a:lnTo>
                    <a:pt x="1168" y="2093"/>
                  </a:lnTo>
                  <a:lnTo>
                    <a:pt x="1168" y="2112"/>
                  </a:lnTo>
                  <a:lnTo>
                    <a:pt x="1167" y="2135"/>
                  </a:lnTo>
                  <a:lnTo>
                    <a:pt x="1164" y="2164"/>
                  </a:lnTo>
                  <a:lnTo>
                    <a:pt x="1160" y="2196"/>
                  </a:lnTo>
                  <a:lnTo>
                    <a:pt x="1153" y="2230"/>
                  </a:lnTo>
                  <a:lnTo>
                    <a:pt x="1143" y="2267"/>
                  </a:lnTo>
                  <a:lnTo>
                    <a:pt x="1130" y="2307"/>
                  </a:lnTo>
                  <a:lnTo>
                    <a:pt x="1112" y="2347"/>
                  </a:lnTo>
                  <a:lnTo>
                    <a:pt x="1099" y="2373"/>
                  </a:lnTo>
                  <a:lnTo>
                    <a:pt x="1084" y="2402"/>
                  </a:lnTo>
                  <a:lnTo>
                    <a:pt x="1066" y="2429"/>
                  </a:lnTo>
                  <a:lnTo>
                    <a:pt x="1046" y="2457"/>
                  </a:lnTo>
                  <a:lnTo>
                    <a:pt x="1023" y="2485"/>
                  </a:lnTo>
                  <a:lnTo>
                    <a:pt x="995" y="2514"/>
                  </a:lnTo>
                  <a:lnTo>
                    <a:pt x="966" y="2540"/>
                  </a:lnTo>
                  <a:lnTo>
                    <a:pt x="933" y="2566"/>
                  </a:lnTo>
                  <a:lnTo>
                    <a:pt x="897" y="2591"/>
                  </a:lnTo>
                  <a:lnTo>
                    <a:pt x="856" y="2615"/>
                  </a:lnTo>
                  <a:lnTo>
                    <a:pt x="812" y="2637"/>
                  </a:lnTo>
                  <a:lnTo>
                    <a:pt x="762" y="2657"/>
                  </a:lnTo>
                  <a:lnTo>
                    <a:pt x="710" y="2674"/>
                  </a:lnTo>
                  <a:lnTo>
                    <a:pt x="652" y="2689"/>
                  </a:lnTo>
                  <a:lnTo>
                    <a:pt x="591" y="2701"/>
                  </a:lnTo>
                  <a:lnTo>
                    <a:pt x="544" y="2707"/>
                  </a:lnTo>
                  <a:lnTo>
                    <a:pt x="498" y="2708"/>
                  </a:lnTo>
                  <a:lnTo>
                    <a:pt x="454" y="2705"/>
                  </a:lnTo>
                  <a:lnTo>
                    <a:pt x="410" y="2697"/>
                  </a:lnTo>
                  <a:lnTo>
                    <a:pt x="368" y="2684"/>
                  </a:lnTo>
                  <a:lnTo>
                    <a:pt x="327" y="2667"/>
                  </a:lnTo>
                  <a:lnTo>
                    <a:pt x="286" y="2645"/>
                  </a:lnTo>
                  <a:lnTo>
                    <a:pt x="272" y="2638"/>
                  </a:lnTo>
                  <a:lnTo>
                    <a:pt x="261" y="2635"/>
                  </a:lnTo>
                  <a:lnTo>
                    <a:pt x="252" y="2634"/>
                  </a:lnTo>
                  <a:lnTo>
                    <a:pt x="246" y="2634"/>
                  </a:lnTo>
                  <a:lnTo>
                    <a:pt x="241" y="2636"/>
                  </a:lnTo>
                  <a:lnTo>
                    <a:pt x="237" y="2637"/>
                  </a:lnTo>
                  <a:lnTo>
                    <a:pt x="231" y="2641"/>
                  </a:lnTo>
                  <a:lnTo>
                    <a:pt x="225" y="2647"/>
                  </a:lnTo>
                  <a:lnTo>
                    <a:pt x="218" y="2655"/>
                  </a:lnTo>
                  <a:lnTo>
                    <a:pt x="210" y="2666"/>
                  </a:lnTo>
                  <a:lnTo>
                    <a:pt x="203" y="2680"/>
                  </a:lnTo>
                  <a:lnTo>
                    <a:pt x="196" y="2698"/>
                  </a:lnTo>
                  <a:lnTo>
                    <a:pt x="188" y="2721"/>
                  </a:lnTo>
                  <a:lnTo>
                    <a:pt x="180" y="2746"/>
                  </a:lnTo>
                  <a:lnTo>
                    <a:pt x="174" y="2777"/>
                  </a:lnTo>
                  <a:lnTo>
                    <a:pt x="167" y="2813"/>
                  </a:lnTo>
                  <a:lnTo>
                    <a:pt x="162" y="2855"/>
                  </a:lnTo>
                  <a:lnTo>
                    <a:pt x="157" y="2901"/>
                  </a:lnTo>
                  <a:lnTo>
                    <a:pt x="153" y="2956"/>
                  </a:lnTo>
                  <a:lnTo>
                    <a:pt x="153" y="2962"/>
                  </a:lnTo>
                  <a:lnTo>
                    <a:pt x="153" y="2967"/>
                  </a:lnTo>
                  <a:lnTo>
                    <a:pt x="143" y="3285"/>
                  </a:lnTo>
                  <a:lnTo>
                    <a:pt x="141" y="3296"/>
                  </a:lnTo>
                  <a:lnTo>
                    <a:pt x="135" y="3305"/>
                  </a:lnTo>
                  <a:lnTo>
                    <a:pt x="126" y="3311"/>
                  </a:lnTo>
                  <a:lnTo>
                    <a:pt x="115" y="3313"/>
                  </a:lnTo>
                  <a:lnTo>
                    <a:pt x="114" y="3313"/>
                  </a:lnTo>
                  <a:lnTo>
                    <a:pt x="103" y="3310"/>
                  </a:lnTo>
                  <a:lnTo>
                    <a:pt x="94" y="3304"/>
                  </a:lnTo>
                  <a:lnTo>
                    <a:pt x="88" y="3295"/>
                  </a:lnTo>
                  <a:lnTo>
                    <a:pt x="87" y="3283"/>
                  </a:lnTo>
                  <a:lnTo>
                    <a:pt x="96" y="2965"/>
                  </a:lnTo>
                  <a:lnTo>
                    <a:pt x="96" y="2964"/>
                  </a:lnTo>
                  <a:lnTo>
                    <a:pt x="96" y="2958"/>
                  </a:lnTo>
                  <a:lnTo>
                    <a:pt x="97" y="2952"/>
                  </a:lnTo>
                  <a:lnTo>
                    <a:pt x="99" y="2919"/>
                  </a:lnTo>
                  <a:lnTo>
                    <a:pt x="101" y="2887"/>
                  </a:lnTo>
                  <a:lnTo>
                    <a:pt x="105" y="2853"/>
                  </a:lnTo>
                  <a:lnTo>
                    <a:pt x="109" y="2818"/>
                  </a:lnTo>
                  <a:lnTo>
                    <a:pt x="114" y="2784"/>
                  </a:lnTo>
                  <a:lnTo>
                    <a:pt x="121" y="2751"/>
                  </a:lnTo>
                  <a:lnTo>
                    <a:pt x="128" y="2720"/>
                  </a:lnTo>
                  <a:lnTo>
                    <a:pt x="138" y="2689"/>
                  </a:lnTo>
                  <a:lnTo>
                    <a:pt x="148" y="2662"/>
                  </a:lnTo>
                  <a:lnTo>
                    <a:pt x="161" y="2638"/>
                  </a:lnTo>
                  <a:lnTo>
                    <a:pt x="175" y="2617"/>
                  </a:lnTo>
                  <a:lnTo>
                    <a:pt x="193" y="2599"/>
                  </a:lnTo>
                  <a:lnTo>
                    <a:pt x="211" y="2586"/>
                  </a:lnTo>
                  <a:lnTo>
                    <a:pt x="223" y="2581"/>
                  </a:lnTo>
                  <a:lnTo>
                    <a:pt x="237" y="2577"/>
                  </a:lnTo>
                  <a:lnTo>
                    <a:pt x="254" y="2576"/>
                  </a:lnTo>
                  <a:lnTo>
                    <a:pt x="272" y="2578"/>
                  </a:lnTo>
                  <a:lnTo>
                    <a:pt x="293" y="2584"/>
                  </a:lnTo>
                  <a:lnTo>
                    <a:pt x="316" y="2596"/>
                  </a:lnTo>
                  <a:lnTo>
                    <a:pt x="357" y="2618"/>
                  </a:lnTo>
                  <a:lnTo>
                    <a:pt x="399" y="2635"/>
                  </a:lnTo>
                  <a:lnTo>
                    <a:pt x="443" y="2646"/>
                  </a:lnTo>
                  <a:lnTo>
                    <a:pt x="487" y="2651"/>
                  </a:lnTo>
                  <a:lnTo>
                    <a:pt x="533" y="2651"/>
                  </a:lnTo>
                  <a:lnTo>
                    <a:pt x="581" y="2645"/>
                  </a:lnTo>
                  <a:lnTo>
                    <a:pt x="644" y="2633"/>
                  </a:lnTo>
                  <a:lnTo>
                    <a:pt x="703" y="2617"/>
                  </a:lnTo>
                  <a:lnTo>
                    <a:pt x="758" y="2597"/>
                  </a:lnTo>
                  <a:lnTo>
                    <a:pt x="810" y="2575"/>
                  </a:lnTo>
                  <a:lnTo>
                    <a:pt x="857" y="2549"/>
                  </a:lnTo>
                  <a:lnTo>
                    <a:pt x="901" y="2520"/>
                  </a:lnTo>
                  <a:lnTo>
                    <a:pt x="941" y="2487"/>
                  </a:lnTo>
                  <a:lnTo>
                    <a:pt x="976" y="2452"/>
                  </a:lnTo>
                  <a:lnTo>
                    <a:pt x="1009" y="2413"/>
                  </a:lnTo>
                  <a:lnTo>
                    <a:pt x="1036" y="2370"/>
                  </a:lnTo>
                  <a:lnTo>
                    <a:pt x="1060" y="2325"/>
                  </a:lnTo>
                  <a:lnTo>
                    <a:pt x="1074" y="2290"/>
                  </a:lnTo>
                  <a:lnTo>
                    <a:pt x="1052" y="2287"/>
                  </a:lnTo>
                  <a:lnTo>
                    <a:pt x="1033" y="2283"/>
                  </a:lnTo>
                  <a:lnTo>
                    <a:pt x="1017" y="2279"/>
                  </a:lnTo>
                  <a:lnTo>
                    <a:pt x="1001" y="2273"/>
                  </a:lnTo>
                  <a:lnTo>
                    <a:pt x="988" y="2268"/>
                  </a:lnTo>
                  <a:lnTo>
                    <a:pt x="974" y="2264"/>
                  </a:lnTo>
                  <a:lnTo>
                    <a:pt x="958" y="2261"/>
                  </a:lnTo>
                  <a:lnTo>
                    <a:pt x="939" y="2258"/>
                  </a:lnTo>
                  <a:lnTo>
                    <a:pt x="916" y="2258"/>
                  </a:lnTo>
                  <a:lnTo>
                    <a:pt x="893" y="2258"/>
                  </a:lnTo>
                  <a:lnTo>
                    <a:pt x="874" y="2261"/>
                  </a:lnTo>
                  <a:lnTo>
                    <a:pt x="858" y="2264"/>
                  </a:lnTo>
                  <a:lnTo>
                    <a:pt x="844" y="2268"/>
                  </a:lnTo>
                  <a:lnTo>
                    <a:pt x="830" y="2273"/>
                  </a:lnTo>
                  <a:lnTo>
                    <a:pt x="818" y="2278"/>
                  </a:lnTo>
                  <a:lnTo>
                    <a:pt x="804" y="2282"/>
                  </a:lnTo>
                  <a:lnTo>
                    <a:pt x="789" y="2286"/>
                  </a:lnTo>
                  <a:lnTo>
                    <a:pt x="770" y="2289"/>
                  </a:lnTo>
                  <a:lnTo>
                    <a:pt x="750" y="2291"/>
                  </a:lnTo>
                  <a:lnTo>
                    <a:pt x="726" y="2292"/>
                  </a:lnTo>
                  <a:lnTo>
                    <a:pt x="697" y="2291"/>
                  </a:lnTo>
                  <a:lnTo>
                    <a:pt x="673" y="2288"/>
                  </a:lnTo>
                  <a:lnTo>
                    <a:pt x="651" y="2284"/>
                  </a:lnTo>
                  <a:lnTo>
                    <a:pt x="633" y="2279"/>
                  </a:lnTo>
                  <a:lnTo>
                    <a:pt x="617" y="2273"/>
                  </a:lnTo>
                  <a:lnTo>
                    <a:pt x="600" y="2268"/>
                  </a:lnTo>
                  <a:lnTo>
                    <a:pt x="582" y="2264"/>
                  </a:lnTo>
                  <a:lnTo>
                    <a:pt x="562" y="2261"/>
                  </a:lnTo>
                  <a:lnTo>
                    <a:pt x="536" y="2259"/>
                  </a:lnTo>
                  <a:lnTo>
                    <a:pt x="524" y="2280"/>
                  </a:lnTo>
                  <a:lnTo>
                    <a:pt x="508" y="2299"/>
                  </a:lnTo>
                  <a:lnTo>
                    <a:pt x="491" y="2318"/>
                  </a:lnTo>
                  <a:lnTo>
                    <a:pt x="470" y="2334"/>
                  </a:lnTo>
                  <a:lnTo>
                    <a:pt x="447" y="2349"/>
                  </a:lnTo>
                  <a:lnTo>
                    <a:pt x="419" y="2361"/>
                  </a:lnTo>
                  <a:lnTo>
                    <a:pt x="389" y="2370"/>
                  </a:lnTo>
                  <a:lnTo>
                    <a:pt x="342" y="2381"/>
                  </a:lnTo>
                  <a:lnTo>
                    <a:pt x="299" y="2394"/>
                  </a:lnTo>
                  <a:lnTo>
                    <a:pt x="262" y="2407"/>
                  </a:lnTo>
                  <a:lnTo>
                    <a:pt x="229" y="2421"/>
                  </a:lnTo>
                  <a:lnTo>
                    <a:pt x="199" y="2436"/>
                  </a:lnTo>
                  <a:lnTo>
                    <a:pt x="173" y="2453"/>
                  </a:lnTo>
                  <a:lnTo>
                    <a:pt x="151" y="2472"/>
                  </a:lnTo>
                  <a:lnTo>
                    <a:pt x="133" y="2494"/>
                  </a:lnTo>
                  <a:lnTo>
                    <a:pt x="117" y="2520"/>
                  </a:lnTo>
                  <a:lnTo>
                    <a:pt x="105" y="2548"/>
                  </a:lnTo>
                  <a:lnTo>
                    <a:pt x="95" y="2580"/>
                  </a:lnTo>
                  <a:lnTo>
                    <a:pt x="88" y="2618"/>
                  </a:lnTo>
                  <a:lnTo>
                    <a:pt x="83" y="2659"/>
                  </a:lnTo>
                  <a:lnTo>
                    <a:pt x="77" y="2722"/>
                  </a:lnTo>
                  <a:lnTo>
                    <a:pt x="71" y="2791"/>
                  </a:lnTo>
                  <a:lnTo>
                    <a:pt x="65" y="2866"/>
                  </a:lnTo>
                  <a:lnTo>
                    <a:pt x="61" y="2946"/>
                  </a:lnTo>
                  <a:lnTo>
                    <a:pt x="58" y="3028"/>
                  </a:lnTo>
                  <a:lnTo>
                    <a:pt x="57" y="3114"/>
                  </a:lnTo>
                  <a:lnTo>
                    <a:pt x="58" y="3202"/>
                  </a:lnTo>
                  <a:lnTo>
                    <a:pt x="61" y="3291"/>
                  </a:lnTo>
                  <a:lnTo>
                    <a:pt x="60" y="3302"/>
                  </a:lnTo>
                  <a:lnTo>
                    <a:pt x="54" y="3311"/>
                  </a:lnTo>
                  <a:lnTo>
                    <a:pt x="46" y="3318"/>
                  </a:lnTo>
                  <a:lnTo>
                    <a:pt x="35" y="3321"/>
                  </a:lnTo>
                  <a:lnTo>
                    <a:pt x="33" y="3321"/>
                  </a:lnTo>
                  <a:lnTo>
                    <a:pt x="22" y="3319"/>
                  </a:lnTo>
                  <a:lnTo>
                    <a:pt x="14" y="3313"/>
                  </a:lnTo>
                  <a:lnTo>
                    <a:pt x="7" y="3304"/>
                  </a:lnTo>
                  <a:lnTo>
                    <a:pt x="5" y="3294"/>
                  </a:lnTo>
                  <a:lnTo>
                    <a:pt x="1" y="3204"/>
                  </a:lnTo>
                  <a:lnTo>
                    <a:pt x="0" y="3115"/>
                  </a:lnTo>
                  <a:lnTo>
                    <a:pt x="1" y="3027"/>
                  </a:lnTo>
                  <a:lnTo>
                    <a:pt x="4" y="2944"/>
                  </a:lnTo>
                  <a:lnTo>
                    <a:pt x="8" y="2863"/>
                  </a:lnTo>
                  <a:lnTo>
                    <a:pt x="14" y="2787"/>
                  </a:lnTo>
                  <a:lnTo>
                    <a:pt x="19" y="2716"/>
                  </a:lnTo>
                  <a:lnTo>
                    <a:pt x="25" y="2653"/>
                  </a:lnTo>
                  <a:lnTo>
                    <a:pt x="31" y="2608"/>
                  </a:lnTo>
                  <a:lnTo>
                    <a:pt x="39" y="2566"/>
                  </a:lnTo>
                  <a:lnTo>
                    <a:pt x="50" y="2530"/>
                  </a:lnTo>
                  <a:lnTo>
                    <a:pt x="64" y="2498"/>
                  </a:lnTo>
                  <a:lnTo>
                    <a:pt x="82" y="2468"/>
                  </a:lnTo>
                  <a:lnTo>
                    <a:pt x="102" y="2442"/>
                  </a:lnTo>
                  <a:lnTo>
                    <a:pt x="124" y="2420"/>
                  </a:lnTo>
                  <a:lnTo>
                    <a:pt x="150" y="2400"/>
                  </a:lnTo>
                  <a:lnTo>
                    <a:pt x="179" y="2381"/>
                  </a:lnTo>
                  <a:lnTo>
                    <a:pt x="212" y="2365"/>
                  </a:lnTo>
                  <a:lnTo>
                    <a:pt x="248" y="2351"/>
                  </a:lnTo>
                  <a:lnTo>
                    <a:pt x="287" y="2338"/>
                  </a:lnTo>
                  <a:lnTo>
                    <a:pt x="330" y="2326"/>
                  </a:lnTo>
                  <a:lnTo>
                    <a:pt x="376" y="2314"/>
                  </a:lnTo>
                  <a:lnTo>
                    <a:pt x="402" y="2306"/>
                  </a:lnTo>
                  <a:lnTo>
                    <a:pt x="426" y="2295"/>
                  </a:lnTo>
                  <a:lnTo>
                    <a:pt x="446" y="2281"/>
                  </a:lnTo>
                  <a:lnTo>
                    <a:pt x="463" y="2264"/>
                  </a:lnTo>
                  <a:lnTo>
                    <a:pt x="477" y="2247"/>
                  </a:lnTo>
                  <a:lnTo>
                    <a:pt x="489" y="2229"/>
                  </a:lnTo>
                  <a:lnTo>
                    <a:pt x="498" y="2209"/>
                  </a:lnTo>
                  <a:lnTo>
                    <a:pt x="506" y="2190"/>
                  </a:lnTo>
                  <a:lnTo>
                    <a:pt x="512" y="2171"/>
                  </a:lnTo>
                  <a:lnTo>
                    <a:pt x="516" y="2151"/>
                  </a:lnTo>
                  <a:lnTo>
                    <a:pt x="498" y="2149"/>
                  </a:lnTo>
                  <a:lnTo>
                    <a:pt x="477" y="2144"/>
                  </a:lnTo>
                  <a:lnTo>
                    <a:pt x="455" y="2138"/>
                  </a:lnTo>
                  <a:lnTo>
                    <a:pt x="432" y="2128"/>
                  </a:lnTo>
                  <a:lnTo>
                    <a:pt x="408" y="2115"/>
                  </a:lnTo>
                  <a:lnTo>
                    <a:pt x="387" y="2098"/>
                  </a:lnTo>
                  <a:lnTo>
                    <a:pt x="368" y="2077"/>
                  </a:lnTo>
                  <a:lnTo>
                    <a:pt x="353" y="2055"/>
                  </a:lnTo>
                  <a:lnTo>
                    <a:pt x="341" y="2028"/>
                  </a:lnTo>
                  <a:lnTo>
                    <a:pt x="332" y="2000"/>
                  </a:lnTo>
                  <a:lnTo>
                    <a:pt x="327" y="1969"/>
                  </a:lnTo>
                  <a:lnTo>
                    <a:pt x="326" y="1935"/>
                  </a:lnTo>
                  <a:lnTo>
                    <a:pt x="326" y="590"/>
                  </a:lnTo>
                  <a:lnTo>
                    <a:pt x="326" y="589"/>
                  </a:lnTo>
                  <a:lnTo>
                    <a:pt x="327" y="572"/>
                  </a:lnTo>
                  <a:lnTo>
                    <a:pt x="331" y="554"/>
                  </a:lnTo>
                  <a:lnTo>
                    <a:pt x="336" y="534"/>
                  </a:lnTo>
                  <a:lnTo>
                    <a:pt x="343" y="514"/>
                  </a:lnTo>
                  <a:lnTo>
                    <a:pt x="352" y="493"/>
                  </a:lnTo>
                  <a:lnTo>
                    <a:pt x="364" y="472"/>
                  </a:lnTo>
                  <a:lnTo>
                    <a:pt x="378" y="453"/>
                  </a:lnTo>
                  <a:lnTo>
                    <a:pt x="395" y="435"/>
                  </a:lnTo>
                  <a:lnTo>
                    <a:pt x="414" y="418"/>
                  </a:lnTo>
                  <a:lnTo>
                    <a:pt x="437" y="403"/>
                  </a:lnTo>
                  <a:lnTo>
                    <a:pt x="463" y="391"/>
                  </a:lnTo>
                  <a:lnTo>
                    <a:pt x="491" y="381"/>
                  </a:lnTo>
                  <a:lnTo>
                    <a:pt x="523" y="375"/>
                  </a:lnTo>
                  <a:lnTo>
                    <a:pt x="560" y="373"/>
                  </a:lnTo>
                  <a:lnTo>
                    <a:pt x="1154" y="373"/>
                  </a:lnTo>
                  <a:lnTo>
                    <a:pt x="1144" y="325"/>
                  </a:lnTo>
                  <a:lnTo>
                    <a:pt x="1134" y="277"/>
                  </a:lnTo>
                  <a:lnTo>
                    <a:pt x="1121" y="229"/>
                  </a:lnTo>
                  <a:lnTo>
                    <a:pt x="1109" y="184"/>
                  </a:lnTo>
                  <a:lnTo>
                    <a:pt x="1098" y="141"/>
                  </a:lnTo>
                  <a:lnTo>
                    <a:pt x="1086" y="103"/>
                  </a:lnTo>
                  <a:lnTo>
                    <a:pt x="1075" y="68"/>
                  </a:lnTo>
                  <a:lnTo>
                    <a:pt x="1065" y="38"/>
                  </a:lnTo>
                  <a:lnTo>
                    <a:pt x="1064" y="27"/>
                  </a:lnTo>
                  <a:lnTo>
                    <a:pt x="1066" y="16"/>
                  </a:lnTo>
                  <a:lnTo>
                    <a:pt x="1073" y="8"/>
                  </a:lnTo>
                  <a:lnTo>
                    <a:pt x="1083" y="2"/>
                  </a:lnTo>
                  <a:lnTo>
                    <a:pt x="10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64"/>
            <p:cNvSpPr>
              <a:spLocks/>
            </p:cNvSpPr>
            <p:nvPr/>
          </p:nvSpPr>
          <p:spPr bwMode="auto">
            <a:xfrm>
              <a:off x="4700588" y="3025775"/>
              <a:ext cx="152400" cy="200025"/>
            </a:xfrm>
            <a:custGeom>
              <a:avLst/>
              <a:gdLst>
                <a:gd name="T0" fmla="*/ 848 w 964"/>
                <a:gd name="T1" fmla="*/ 3 h 1262"/>
                <a:gd name="T2" fmla="*/ 861 w 964"/>
                <a:gd name="T3" fmla="*/ 18 h 1262"/>
                <a:gd name="T4" fmla="*/ 863 w 964"/>
                <a:gd name="T5" fmla="*/ 33 h 1262"/>
                <a:gd name="T6" fmla="*/ 864 w 964"/>
                <a:gd name="T7" fmla="*/ 64 h 1262"/>
                <a:gd name="T8" fmla="*/ 866 w 964"/>
                <a:gd name="T9" fmla="*/ 122 h 1262"/>
                <a:gd name="T10" fmla="*/ 870 w 964"/>
                <a:gd name="T11" fmla="*/ 205 h 1262"/>
                <a:gd name="T12" fmla="*/ 876 w 964"/>
                <a:gd name="T13" fmla="*/ 309 h 1262"/>
                <a:gd name="T14" fmla="*/ 884 w 964"/>
                <a:gd name="T15" fmla="*/ 432 h 1262"/>
                <a:gd name="T16" fmla="*/ 894 w 964"/>
                <a:gd name="T17" fmla="*/ 572 h 1262"/>
                <a:gd name="T18" fmla="*/ 907 w 964"/>
                <a:gd name="T19" fmla="*/ 723 h 1262"/>
                <a:gd name="T20" fmla="*/ 923 w 964"/>
                <a:gd name="T21" fmla="*/ 885 h 1262"/>
                <a:gd name="T22" fmla="*/ 942 w 964"/>
                <a:gd name="T23" fmla="*/ 1055 h 1262"/>
                <a:gd name="T24" fmla="*/ 964 w 964"/>
                <a:gd name="T25" fmla="*/ 1228 h 1262"/>
                <a:gd name="T26" fmla="*/ 959 w 964"/>
                <a:gd name="T27" fmla="*/ 1250 h 1262"/>
                <a:gd name="T28" fmla="*/ 940 w 964"/>
                <a:gd name="T29" fmla="*/ 1261 h 1262"/>
                <a:gd name="T30" fmla="*/ 926 w 964"/>
                <a:gd name="T31" fmla="*/ 1260 h 1262"/>
                <a:gd name="T32" fmla="*/ 911 w 964"/>
                <a:gd name="T33" fmla="*/ 1247 h 1262"/>
                <a:gd name="T34" fmla="*/ 894 w 964"/>
                <a:gd name="T35" fmla="*/ 1141 h 1262"/>
                <a:gd name="T36" fmla="*/ 872 w 964"/>
                <a:gd name="T37" fmla="*/ 953 h 1262"/>
                <a:gd name="T38" fmla="*/ 854 w 964"/>
                <a:gd name="T39" fmla="*/ 773 h 1262"/>
                <a:gd name="T40" fmla="*/ 839 w 964"/>
                <a:gd name="T41" fmla="*/ 605 h 1262"/>
                <a:gd name="T42" fmla="*/ 828 w 964"/>
                <a:gd name="T43" fmla="*/ 450 h 1262"/>
                <a:gd name="T44" fmla="*/ 819 w 964"/>
                <a:gd name="T45" fmla="*/ 315 h 1262"/>
                <a:gd name="T46" fmla="*/ 813 w 964"/>
                <a:gd name="T47" fmla="*/ 201 h 1262"/>
                <a:gd name="T48" fmla="*/ 784 w 964"/>
                <a:gd name="T49" fmla="*/ 317 h 1262"/>
                <a:gd name="T50" fmla="*/ 757 w 964"/>
                <a:gd name="T51" fmla="*/ 454 h 1262"/>
                <a:gd name="T52" fmla="*/ 734 w 964"/>
                <a:gd name="T53" fmla="*/ 610 h 1262"/>
                <a:gd name="T54" fmla="*/ 719 w 964"/>
                <a:gd name="T55" fmla="*/ 778 h 1262"/>
                <a:gd name="T56" fmla="*/ 715 w 964"/>
                <a:gd name="T57" fmla="*/ 954 h 1262"/>
                <a:gd name="T58" fmla="*/ 728 w 964"/>
                <a:gd name="T59" fmla="*/ 1134 h 1262"/>
                <a:gd name="T60" fmla="*/ 740 w 964"/>
                <a:gd name="T61" fmla="*/ 1234 h 1262"/>
                <a:gd name="T62" fmla="*/ 728 w 964"/>
                <a:gd name="T63" fmla="*/ 1252 h 1262"/>
                <a:gd name="T64" fmla="*/ 706 w 964"/>
                <a:gd name="T65" fmla="*/ 1256 h 1262"/>
                <a:gd name="T66" fmla="*/ 689 w 964"/>
                <a:gd name="T67" fmla="*/ 1244 h 1262"/>
                <a:gd name="T68" fmla="*/ 675 w 964"/>
                <a:gd name="T69" fmla="*/ 1171 h 1262"/>
                <a:gd name="T70" fmla="*/ 28 w 964"/>
                <a:gd name="T71" fmla="*/ 1108 h 1262"/>
                <a:gd name="T72" fmla="*/ 8 w 964"/>
                <a:gd name="T73" fmla="*/ 1099 h 1262"/>
                <a:gd name="T74" fmla="*/ 0 w 964"/>
                <a:gd name="T75" fmla="*/ 1079 h 1262"/>
                <a:gd name="T76" fmla="*/ 8 w 964"/>
                <a:gd name="T77" fmla="*/ 1059 h 1262"/>
                <a:gd name="T78" fmla="*/ 28 w 964"/>
                <a:gd name="T79" fmla="*/ 1051 h 1262"/>
                <a:gd name="T80" fmla="*/ 659 w 964"/>
                <a:gd name="T81" fmla="*/ 983 h 1262"/>
                <a:gd name="T82" fmla="*/ 658 w 964"/>
                <a:gd name="T83" fmla="*/ 850 h 1262"/>
                <a:gd name="T84" fmla="*/ 665 w 964"/>
                <a:gd name="T85" fmla="*/ 720 h 1262"/>
                <a:gd name="T86" fmla="*/ 679 w 964"/>
                <a:gd name="T87" fmla="*/ 595 h 1262"/>
                <a:gd name="T88" fmla="*/ 696 w 964"/>
                <a:gd name="T89" fmla="*/ 477 h 1262"/>
                <a:gd name="T90" fmla="*/ 716 w 964"/>
                <a:gd name="T91" fmla="*/ 369 h 1262"/>
                <a:gd name="T92" fmla="*/ 737 w 964"/>
                <a:gd name="T93" fmla="*/ 271 h 1262"/>
                <a:gd name="T94" fmla="*/ 757 w 964"/>
                <a:gd name="T95" fmla="*/ 186 h 1262"/>
                <a:gd name="T96" fmla="*/ 776 w 964"/>
                <a:gd name="T97" fmla="*/ 117 h 1262"/>
                <a:gd name="T98" fmla="*/ 793 w 964"/>
                <a:gd name="T99" fmla="*/ 65 h 1262"/>
                <a:gd name="T100" fmla="*/ 804 w 964"/>
                <a:gd name="T101" fmla="*/ 32 h 1262"/>
                <a:gd name="T102" fmla="*/ 808 w 964"/>
                <a:gd name="T103" fmla="*/ 19 h 1262"/>
                <a:gd name="T104" fmla="*/ 820 w 964"/>
                <a:gd name="T105" fmla="*/ 3 h 1262"/>
                <a:gd name="T106" fmla="*/ 839 w 964"/>
                <a:gd name="T107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4" h="1262">
                  <a:moveTo>
                    <a:pt x="839" y="0"/>
                  </a:moveTo>
                  <a:lnTo>
                    <a:pt x="848" y="3"/>
                  </a:lnTo>
                  <a:lnTo>
                    <a:pt x="856" y="9"/>
                  </a:lnTo>
                  <a:lnTo>
                    <a:pt x="861" y="18"/>
                  </a:lnTo>
                  <a:lnTo>
                    <a:pt x="863" y="28"/>
                  </a:lnTo>
                  <a:lnTo>
                    <a:pt x="863" y="33"/>
                  </a:lnTo>
                  <a:lnTo>
                    <a:pt x="863" y="45"/>
                  </a:lnTo>
                  <a:lnTo>
                    <a:pt x="864" y="64"/>
                  </a:lnTo>
                  <a:lnTo>
                    <a:pt x="865" y="90"/>
                  </a:lnTo>
                  <a:lnTo>
                    <a:pt x="866" y="122"/>
                  </a:lnTo>
                  <a:lnTo>
                    <a:pt x="868" y="161"/>
                  </a:lnTo>
                  <a:lnTo>
                    <a:pt x="870" y="205"/>
                  </a:lnTo>
                  <a:lnTo>
                    <a:pt x="873" y="255"/>
                  </a:lnTo>
                  <a:lnTo>
                    <a:pt x="876" y="309"/>
                  </a:lnTo>
                  <a:lnTo>
                    <a:pt x="880" y="369"/>
                  </a:lnTo>
                  <a:lnTo>
                    <a:pt x="884" y="432"/>
                  </a:lnTo>
                  <a:lnTo>
                    <a:pt x="888" y="500"/>
                  </a:lnTo>
                  <a:lnTo>
                    <a:pt x="894" y="572"/>
                  </a:lnTo>
                  <a:lnTo>
                    <a:pt x="900" y="645"/>
                  </a:lnTo>
                  <a:lnTo>
                    <a:pt x="907" y="723"/>
                  </a:lnTo>
                  <a:lnTo>
                    <a:pt x="915" y="803"/>
                  </a:lnTo>
                  <a:lnTo>
                    <a:pt x="923" y="885"/>
                  </a:lnTo>
                  <a:lnTo>
                    <a:pt x="932" y="969"/>
                  </a:lnTo>
                  <a:lnTo>
                    <a:pt x="942" y="1055"/>
                  </a:lnTo>
                  <a:lnTo>
                    <a:pt x="953" y="1142"/>
                  </a:lnTo>
                  <a:lnTo>
                    <a:pt x="964" y="1228"/>
                  </a:lnTo>
                  <a:lnTo>
                    <a:pt x="963" y="1241"/>
                  </a:lnTo>
                  <a:lnTo>
                    <a:pt x="959" y="1250"/>
                  </a:lnTo>
                  <a:lnTo>
                    <a:pt x="951" y="1258"/>
                  </a:lnTo>
                  <a:lnTo>
                    <a:pt x="940" y="1261"/>
                  </a:lnTo>
                  <a:lnTo>
                    <a:pt x="936" y="1262"/>
                  </a:lnTo>
                  <a:lnTo>
                    <a:pt x="926" y="1260"/>
                  </a:lnTo>
                  <a:lnTo>
                    <a:pt x="917" y="1255"/>
                  </a:lnTo>
                  <a:lnTo>
                    <a:pt x="911" y="1247"/>
                  </a:lnTo>
                  <a:lnTo>
                    <a:pt x="908" y="1237"/>
                  </a:lnTo>
                  <a:lnTo>
                    <a:pt x="894" y="1141"/>
                  </a:lnTo>
                  <a:lnTo>
                    <a:pt x="883" y="1047"/>
                  </a:lnTo>
                  <a:lnTo>
                    <a:pt x="872" y="953"/>
                  </a:lnTo>
                  <a:lnTo>
                    <a:pt x="863" y="862"/>
                  </a:lnTo>
                  <a:lnTo>
                    <a:pt x="854" y="773"/>
                  </a:lnTo>
                  <a:lnTo>
                    <a:pt x="846" y="688"/>
                  </a:lnTo>
                  <a:lnTo>
                    <a:pt x="839" y="605"/>
                  </a:lnTo>
                  <a:lnTo>
                    <a:pt x="833" y="525"/>
                  </a:lnTo>
                  <a:lnTo>
                    <a:pt x="828" y="450"/>
                  </a:lnTo>
                  <a:lnTo>
                    <a:pt x="823" y="380"/>
                  </a:lnTo>
                  <a:lnTo>
                    <a:pt x="819" y="315"/>
                  </a:lnTo>
                  <a:lnTo>
                    <a:pt x="816" y="256"/>
                  </a:lnTo>
                  <a:lnTo>
                    <a:pt x="813" y="201"/>
                  </a:lnTo>
                  <a:lnTo>
                    <a:pt x="800" y="256"/>
                  </a:lnTo>
                  <a:lnTo>
                    <a:pt x="784" y="317"/>
                  </a:lnTo>
                  <a:lnTo>
                    <a:pt x="771" y="384"/>
                  </a:lnTo>
                  <a:lnTo>
                    <a:pt x="757" y="454"/>
                  </a:lnTo>
                  <a:lnTo>
                    <a:pt x="745" y="530"/>
                  </a:lnTo>
                  <a:lnTo>
                    <a:pt x="734" y="610"/>
                  </a:lnTo>
                  <a:lnTo>
                    <a:pt x="725" y="693"/>
                  </a:lnTo>
                  <a:lnTo>
                    <a:pt x="719" y="778"/>
                  </a:lnTo>
                  <a:lnTo>
                    <a:pt x="715" y="865"/>
                  </a:lnTo>
                  <a:lnTo>
                    <a:pt x="715" y="954"/>
                  </a:lnTo>
                  <a:lnTo>
                    <a:pt x="719" y="1044"/>
                  </a:lnTo>
                  <a:lnTo>
                    <a:pt x="728" y="1134"/>
                  </a:lnTo>
                  <a:lnTo>
                    <a:pt x="741" y="1222"/>
                  </a:lnTo>
                  <a:lnTo>
                    <a:pt x="740" y="1234"/>
                  </a:lnTo>
                  <a:lnTo>
                    <a:pt x="736" y="1244"/>
                  </a:lnTo>
                  <a:lnTo>
                    <a:pt x="728" y="1252"/>
                  </a:lnTo>
                  <a:lnTo>
                    <a:pt x="717" y="1256"/>
                  </a:lnTo>
                  <a:lnTo>
                    <a:pt x="706" y="1256"/>
                  </a:lnTo>
                  <a:lnTo>
                    <a:pt x="696" y="1251"/>
                  </a:lnTo>
                  <a:lnTo>
                    <a:pt x="689" y="1244"/>
                  </a:lnTo>
                  <a:lnTo>
                    <a:pt x="685" y="1232"/>
                  </a:lnTo>
                  <a:lnTo>
                    <a:pt x="675" y="1171"/>
                  </a:lnTo>
                  <a:lnTo>
                    <a:pt x="667" y="1108"/>
                  </a:lnTo>
                  <a:lnTo>
                    <a:pt x="28" y="1108"/>
                  </a:lnTo>
                  <a:lnTo>
                    <a:pt x="17" y="1106"/>
                  </a:lnTo>
                  <a:lnTo>
                    <a:pt x="8" y="1099"/>
                  </a:lnTo>
                  <a:lnTo>
                    <a:pt x="2" y="1090"/>
                  </a:lnTo>
                  <a:lnTo>
                    <a:pt x="0" y="1079"/>
                  </a:lnTo>
                  <a:lnTo>
                    <a:pt x="2" y="1068"/>
                  </a:lnTo>
                  <a:lnTo>
                    <a:pt x="8" y="1059"/>
                  </a:lnTo>
                  <a:lnTo>
                    <a:pt x="17" y="1053"/>
                  </a:lnTo>
                  <a:lnTo>
                    <a:pt x="28" y="1051"/>
                  </a:lnTo>
                  <a:lnTo>
                    <a:pt x="662" y="1051"/>
                  </a:lnTo>
                  <a:lnTo>
                    <a:pt x="659" y="983"/>
                  </a:lnTo>
                  <a:lnTo>
                    <a:pt x="657" y="917"/>
                  </a:lnTo>
                  <a:lnTo>
                    <a:pt x="658" y="850"/>
                  </a:lnTo>
                  <a:lnTo>
                    <a:pt x="661" y="784"/>
                  </a:lnTo>
                  <a:lnTo>
                    <a:pt x="665" y="720"/>
                  </a:lnTo>
                  <a:lnTo>
                    <a:pt x="672" y="656"/>
                  </a:lnTo>
                  <a:lnTo>
                    <a:pt x="679" y="595"/>
                  </a:lnTo>
                  <a:lnTo>
                    <a:pt x="687" y="534"/>
                  </a:lnTo>
                  <a:lnTo>
                    <a:pt x="696" y="477"/>
                  </a:lnTo>
                  <a:lnTo>
                    <a:pt x="706" y="421"/>
                  </a:lnTo>
                  <a:lnTo>
                    <a:pt x="716" y="369"/>
                  </a:lnTo>
                  <a:lnTo>
                    <a:pt x="726" y="318"/>
                  </a:lnTo>
                  <a:lnTo>
                    <a:pt x="737" y="271"/>
                  </a:lnTo>
                  <a:lnTo>
                    <a:pt x="747" y="226"/>
                  </a:lnTo>
                  <a:lnTo>
                    <a:pt x="757" y="186"/>
                  </a:lnTo>
                  <a:lnTo>
                    <a:pt x="767" y="150"/>
                  </a:lnTo>
                  <a:lnTo>
                    <a:pt x="776" y="117"/>
                  </a:lnTo>
                  <a:lnTo>
                    <a:pt x="785" y="89"/>
                  </a:lnTo>
                  <a:lnTo>
                    <a:pt x="793" y="65"/>
                  </a:lnTo>
                  <a:lnTo>
                    <a:pt x="799" y="46"/>
                  </a:lnTo>
                  <a:lnTo>
                    <a:pt x="804" y="32"/>
                  </a:lnTo>
                  <a:lnTo>
                    <a:pt x="807" y="23"/>
                  </a:lnTo>
                  <a:lnTo>
                    <a:pt x="808" y="19"/>
                  </a:lnTo>
                  <a:lnTo>
                    <a:pt x="813" y="10"/>
                  </a:lnTo>
                  <a:lnTo>
                    <a:pt x="820" y="3"/>
                  </a:lnTo>
                  <a:lnTo>
                    <a:pt x="829" y="0"/>
                  </a:lnTo>
                  <a:lnTo>
                    <a:pt x="8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407727" y="2702783"/>
            <a:ext cx="431800" cy="527050"/>
            <a:chOff x="5372100" y="2701925"/>
            <a:chExt cx="43180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169"/>
            <p:cNvSpPr>
              <a:spLocks noEditPoints="1"/>
            </p:cNvSpPr>
            <p:nvPr/>
          </p:nvSpPr>
          <p:spPr bwMode="auto">
            <a:xfrm>
              <a:off x="5372100" y="2701925"/>
              <a:ext cx="431800" cy="527050"/>
            </a:xfrm>
            <a:custGeom>
              <a:avLst/>
              <a:gdLst>
                <a:gd name="T0" fmla="*/ 919 w 2716"/>
                <a:gd name="T1" fmla="*/ 129 h 3318"/>
                <a:gd name="T2" fmla="*/ 715 w 2716"/>
                <a:gd name="T3" fmla="*/ 400 h 3318"/>
                <a:gd name="T4" fmla="*/ 359 w 2716"/>
                <a:gd name="T5" fmla="*/ 558 h 3318"/>
                <a:gd name="T6" fmla="*/ 715 w 2716"/>
                <a:gd name="T7" fmla="*/ 727 h 3318"/>
                <a:gd name="T8" fmla="*/ 505 w 2716"/>
                <a:gd name="T9" fmla="*/ 866 h 3318"/>
                <a:gd name="T10" fmla="*/ 107 w 2716"/>
                <a:gd name="T11" fmla="*/ 1349 h 3318"/>
                <a:gd name="T12" fmla="*/ 98 w 2716"/>
                <a:gd name="T13" fmla="*/ 1681 h 3318"/>
                <a:gd name="T14" fmla="*/ 64 w 2716"/>
                <a:gd name="T15" fmla="*/ 2339 h 3318"/>
                <a:gd name="T16" fmla="*/ 174 w 2716"/>
                <a:gd name="T17" fmla="*/ 2894 h 3318"/>
                <a:gd name="T18" fmla="*/ 350 w 2716"/>
                <a:gd name="T19" fmla="*/ 3111 h 3318"/>
                <a:gd name="T20" fmla="*/ 505 w 2716"/>
                <a:gd name="T21" fmla="*/ 2483 h 3318"/>
                <a:gd name="T22" fmla="*/ 581 w 2716"/>
                <a:gd name="T23" fmla="*/ 1876 h 3318"/>
                <a:gd name="T24" fmla="*/ 427 w 2716"/>
                <a:gd name="T25" fmla="*/ 1612 h 3318"/>
                <a:gd name="T26" fmla="*/ 707 w 2716"/>
                <a:gd name="T27" fmla="*/ 1525 h 3318"/>
                <a:gd name="T28" fmla="*/ 1376 w 2716"/>
                <a:gd name="T29" fmla="*/ 1256 h 3318"/>
                <a:gd name="T30" fmla="*/ 1766 w 2716"/>
                <a:gd name="T31" fmla="*/ 879 h 3318"/>
                <a:gd name="T32" fmla="*/ 1924 w 2716"/>
                <a:gd name="T33" fmla="*/ 600 h 3318"/>
                <a:gd name="T34" fmla="*/ 1983 w 2716"/>
                <a:gd name="T35" fmla="*/ 609 h 3318"/>
                <a:gd name="T36" fmla="*/ 2002 w 2716"/>
                <a:gd name="T37" fmla="*/ 736 h 3318"/>
                <a:gd name="T38" fmla="*/ 2134 w 2716"/>
                <a:gd name="T39" fmla="*/ 1028 h 3318"/>
                <a:gd name="T40" fmla="*/ 2175 w 2716"/>
                <a:gd name="T41" fmla="*/ 1666 h 3318"/>
                <a:gd name="T42" fmla="*/ 2140 w 2716"/>
                <a:gd name="T43" fmla="*/ 2163 h 3318"/>
                <a:gd name="T44" fmla="*/ 2331 w 2716"/>
                <a:gd name="T45" fmla="*/ 2642 h 3318"/>
                <a:gd name="T46" fmla="*/ 2573 w 2716"/>
                <a:gd name="T47" fmla="*/ 2813 h 3318"/>
                <a:gd name="T48" fmla="*/ 2549 w 2716"/>
                <a:gd name="T49" fmla="*/ 2555 h 3318"/>
                <a:gd name="T50" fmla="*/ 2368 w 2716"/>
                <a:gd name="T51" fmla="*/ 2397 h 3318"/>
                <a:gd name="T52" fmla="*/ 2640 w 2716"/>
                <a:gd name="T53" fmla="*/ 1763 h 3318"/>
                <a:gd name="T54" fmla="*/ 2597 w 2716"/>
                <a:gd name="T55" fmla="*/ 882 h 3318"/>
                <a:gd name="T56" fmla="*/ 2581 w 2716"/>
                <a:gd name="T57" fmla="*/ 824 h 3318"/>
                <a:gd name="T58" fmla="*/ 2345 w 2716"/>
                <a:gd name="T59" fmla="*/ 654 h 3318"/>
                <a:gd name="T60" fmla="*/ 2305 w 2716"/>
                <a:gd name="T61" fmla="*/ 375 h 3318"/>
                <a:gd name="T62" fmla="*/ 2153 w 2716"/>
                <a:gd name="T63" fmla="*/ 296 h 3318"/>
                <a:gd name="T64" fmla="*/ 2034 w 2716"/>
                <a:gd name="T65" fmla="*/ 169 h 3318"/>
                <a:gd name="T66" fmla="*/ 1678 w 2716"/>
                <a:gd name="T67" fmla="*/ 65 h 3318"/>
                <a:gd name="T68" fmla="*/ 1820 w 2716"/>
                <a:gd name="T69" fmla="*/ 27 h 3318"/>
                <a:gd name="T70" fmla="*/ 2119 w 2716"/>
                <a:gd name="T71" fmla="*/ 159 h 3318"/>
                <a:gd name="T72" fmla="*/ 2222 w 2716"/>
                <a:gd name="T73" fmla="*/ 262 h 3318"/>
                <a:gd name="T74" fmla="*/ 2459 w 2716"/>
                <a:gd name="T75" fmla="*/ 449 h 3318"/>
                <a:gd name="T76" fmla="*/ 2691 w 2716"/>
                <a:gd name="T77" fmla="*/ 1059 h 3318"/>
                <a:gd name="T78" fmla="*/ 2644 w 2716"/>
                <a:gd name="T79" fmla="*/ 2105 h 3318"/>
                <a:gd name="T80" fmla="*/ 2610 w 2716"/>
                <a:gd name="T81" fmla="*/ 2594 h 3318"/>
                <a:gd name="T82" fmla="*/ 2636 w 2716"/>
                <a:gd name="T83" fmla="*/ 2848 h 3318"/>
                <a:gd name="T84" fmla="*/ 2405 w 2716"/>
                <a:gd name="T85" fmla="*/ 2788 h 3318"/>
                <a:gd name="T86" fmla="*/ 2125 w 2716"/>
                <a:gd name="T87" fmla="*/ 2387 h 3318"/>
                <a:gd name="T88" fmla="*/ 2092 w 2716"/>
                <a:gd name="T89" fmla="*/ 1916 h 3318"/>
                <a:gd name="T90" fmla="*/ 2115 w 2716"/>
                <a:gd name="T91" fmla="*/ 1261 h 3318"/>
                <a:gd name="T92" fmla="*/ 2006 w 2716"/>
                <a:gd name="T93" fmla="*/ 847 h 3318"/>
                <a:gd name="T94" fmla="*/ 1791 w 2716"/>
                <a:gd name="T95" fmla="*/ 942 h 3318"/>
                <a:gd name="T96" fmla="*/ 1191 w 2716"/>
                <a:gd name="T97" fmla="*/ 1430 h 3318"/>
                <a:gd name="T98" fmla="*/ 602 w 2716"/>
                <a:gd name="T99" fmla="*/ 1681 h 3318"/>
                <a:gd name="T100" fmla="*/ 639 w 2716"/>
                <a:gd name="T101" fmla="*/ 2241 h 3318"/>
                <a:gd name="T102" fmla="*/ 441 w 2716"/>
                <a:gd name="T103" fmla="*/ 2853 h 3318"/>
                <a:gd name="T104" fmla="*/ 407 w 2716"/>
                <a:gd name="T105" fmla="*/ 3256 h 3318"/>
                <a:gd name="T106" fmla="*/ 364 w 2716"/>
                <a:gd name="T107" fmla="*/ 3312 h 3318"/>
                <a:gd name="T108" fmla="*/ 251 w 2716"/>
                <a:gd name="T109" fmla="*/ 3153 h 3318"/>
                <a:gd name="T110" fmla="*/ 94 w 2716"/>
                <a:gd name="T111" fmla="*/ 2837 h 3318"/>
                <a:gd name="T112" fmla="*/ 0 w 2716"/>
                <a:gd name="T113" fmla="*/ 2199 h 3318"/>
                <a:gd name="T114" fmla="*/ 47 w 2716"/>
                <a:gd name="T115" fmla="*/ 1564 h 3318"/>
                <a:gd name="T116" fmla="*/ 58 w 2716"/>
                <a:gd name="T117" fmla="*/ 1251 h 3318"/>
                <a:gd name="T118" fmla="*/ 373 w 2716"/>
                <a:gd name="T119" fmla="*/ 445 h 3318"/>
                <a:gd name="T120" fmla="*/ 909 w 2716"/>
                <a:gd name="T121" fmla="*/ 73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16" h="3318">
                  <a:moveTo>
                    <a:pt x="1517" y="57"/>
                  </a:moveTo>
                  <a:lnTo>
                    <a:pt x="1456" y="58"/>
                  </a:lnTo>
                  <a:lnTo>
                    <a:pt x="1392" y="61"/>
                  </a:lnTo>
                  <a:lnTo>
                    <a:pt x="1323" y="65"/>
                  </a:lnTo>
                  <a:lnTo>
                    <a:pt x="1250" y="72"/>
                  </a:lnTo>
                  <a:lnTo>
                    <a:pt x="1174" y="81"/>
                  </a:lnTo>
                  <a:lnTo>
                    <a:pt x="1092" y="93"/>
                  </a:lnTo>
                  <a:lnTo>
                    <a:pt x="1007" y="107"/>
                  </a:lnTo>
                  <a:lnTo>
                    <a:pt x="965" y="116"/>
                  </a:lnTo>
                  <a:lnTo>
                    <a:pt x="919" y="129"/>
                  </a:lnTo>
                  <a:lnTo>
                    <a:pt x="871" y="146"/>
                  </a:lnTo>
                  <a:lnTo>
                    <a:pt x="819" y="169"/>
                  </a:lnTo>
                  <a:lnTo>
                    <a:pt x="767" y="195"/>
                  </a:lnTo>
                  <a:lnTo>
                    <a:pt x="712" y="225"/>
                  </a:lnTo>
                  <a:lnTo>
                    <a:pt x="658" y="260"/>
                  </a:lnTo>
                  <a:lnTo>
                    <a:pt x="602" y="301"/>
                  </a:lnTo>
                  <a:lnTo>
                    <a:pt x="547" y="346"/>
                  </a:lnTo>
                  <a:lnTo>
                    <a:pt x="493" y="397"/>
                  </a:lnTo>
                  <a:lnTo>
                    <a:pt x="704" y="397"/>
                  </a:lnTo>
                  <a:lnTo>
                    <a:pt x="715" y="400"/>
                  </a:lnTo>
                  <a:lnTo>
                    <a:pt x="724" y="406"/>
                  </a:lnTo>
                  <a:lnTo>
                    <a:pt x="730" y="415"/>
                  </a:lnTo>
                  <a:lnTo>
                    <a:pt x="733" y="426"/>
                  </a:lnTo>
                  <a:lnTo>
                    <a:pt x="730" y="437"/>
                  </a:lnTo>
                  <a:lnTo>
                    <a:pt x="724" y="446"/>
                  </a:lnTo>
                  <a:lnTo>
                    <a:pt x="715" y="452"/>
                  </a:lnTo>
                  <a:lnTo>
                    <a:pt x="704" y="454"/>
                  </a:lnTo>
                  <a:lnTo>
                    <a:pt x="440" y="454"/>
                  </a:lnTo>
                  <a:lnTo>
                    <a:pt x="398" y="505"/>
                  </a:lnTo>
                  <a:lnTo>
                    <a:pt x="359" y="558"/>
                  </a:lnTo>
                  <a:lnTo>
                    <a:pt x="321" y="614"/>
                  </a:lnTo>
                  <a:lnTo>
                    <a:pt x="288" y="672"/>
                  </a:lnTo>
                  <a:lnTo>
                    <a:pt x="704" y="672"/>
                  </a:lnTo>
                  <a:lnTo>
                    <a:pt x="715" y="674"/>
                  </a:lnTo>
                  <a:lnTo>
                    <a:pt x="724" y="680"/>
                  </a:lnTo>
                  <a:lnTo>
                    <a:pt x="730" y="689"/>
                  </a:lnTo>
                  <a:lnTo>
                    <a:pt x="733" y="700"/>
                  </a:lnTo>
                  <a:lnTo>
                    <a:pt x="730" y="711"/>
                  </a:lnTo>
                  <a:lnTo>
                    <a:pt x="724" y="721"/>
                  </a:lnTo>
                  <a:lnTo>
                    <a:pt x="715" y="727"/>
                  </a:lnTo>
                  <a:lnTo>
                    <a:pt x="704" y="730"/>
                  </a:lnTo>
                  <a:lnTo>
                    <a:pt x="258" y="730"/>
                  </a:lnTo>
                  <a:lnTo>
                    <a:pt x="235" y="777"/>
                  </a:lnTo>
                  <a:lnTo>
                    <a:pt x="215" y="826"/>
                  </a:lnTo>
                  <a:lnTo>
                    <a:pt x="479" y="826"/>
                  </a:lnTo>
                  <a:lnTo>
                    <a:pt x="490" y="829"/>
                  </a:lnTo>
                  <a:lnTo>
                    <a:pt x="499" y="835"/>
                  </a:lnTo>
                  <a:lnTo>
                    <a:pt x="505" y="844"/>
                  </a:lnTo>
                  <a:lnTo>
                    <a:pt x="508" y="855"/>
                  </a:lnTo>
                  <a:lnTo>
                    <a:pt x="505" y="866"/>
                  </a:lnTo>
                  <a:lnTo>
                    <a:pt x="499" y="875"/>
                  </a:lnTo>
                  <a:lnTo>
                    <a:pt x="490" y="881"/>
                  </a:lnTo>
                  <a:lnTo>
                    <a:pt x="479" y="883"/>
                  </a:lnTo>
                  <a:lnTo>
                    <a:pt x="194" y="883"/>
                  </a:lnTo>
                  <a:lnTo>
                    <a:pt x="171" y="956"/>
                  </a:lnTo>
                  <a:lnTo>
                    <a:pt x="152" y="1030"/>
                  </a:lnTo>
                  <a:lnTo>
                    <a:pt x="135" y="1107"/>
                  </a:lnTo>
                  <a:lnTo>
                    <a:pt x="122" y="1186"/>
                  </a:lnTo>
                  <a:lnTo>
                    <a:pt x="113" y="1266"/>
                  </a:lnTo>
                  <a:lnTo>
                    <a:pt x="107" y="1349"/>
                  </a:lnTo>
                  <a:lnTo>
                    <a:pt x="107" y="1357"/>
                  </a:lnTo>
                  <a:lnTo>
                    <a:pt x="108" y="1371"/>
                  </a:lnTo>
                  <a:lnTo>
                    <a:pt x="108" y="1393"/>
                  </a:lnTo>
                  <a:lnTo>
                    <a:pt x="108" y="1420"/>
                  </a:lnTo>
                  <a:lnTo>
                    <a:pt x="108" y="1452"/>
                  </a:lnTo>
                  <a:lnTo>
                    <a:pt x="107" y="1489"/>
                  </a:lnTo>
                  <a:lnTo>
                    <a:pt x="106" y="1531"/>
                  </a:lnTo>
                  <a:lnTo>
                    <a:pt x="104" y="1577"/>
                  </a:lnTo>
                  <a:lnTo>
                    <a:pt x="102" y="1628"/>
                  </a:lnTo>
                  <a:lnTo>
                    <a:pt x="98" y="1681"/>
                  </a:lnTo>
                  <a:lnTo>
                    <a:pt x="94" y="1738"/>
                  </a:lnTo>
                  <a:lnTo>
                    <a:pt x="88" y="1797"/>
                  </a:lnTo>
                  <a:lnTo>
                    <a:pt x="81" y="1858"/>
                  </a:lnTo>
                  <a:lnTo>
                    <a:pt x="72" y="1921"/>
                  </a:lnTo>
                  <a:lnTo>
                    <a:pt x="64" y="1989"/>
                  </a:lnTo>
                  <a:lnTo>
                    <a:pt x="59" y="2059"/>
                  </a:lnTo>
                  <a:lnTo>
                    <a:pt x="57" y="2128"/>
                  </a:lnTo>
                  <a:lnTo>
                    <a:pt x="57" y="2199"/>
                  </a:lnTo>
                  <a:lnTo>
                    <a:pt x="59" y="2269"/>
                  </a:lnTo>
                  <a:lnTo>
                    <a:pt x="64" y="2339"/>
                  </a:lnTo>
                  <a:lnTo>
                    <a:pt x="70" y="2409"/>
                  </a:lnTo>
                  <a:lnTo>
                    <a:pt x="78" y="2475"/>
                  </a:lnTo>
                  <a:lnTo>
                    <a:pt x="87" y="2541"/>
                  </a:lnTo>
                  <a:lnTo>
                    <a:pt x="98" y="2603"/>
                  </a:lnTo>
                  <a:lnTo>
                    <a:pt x="109" y="2663"/>
                  </a:lnTo>
                  <a:lnTo>
                    <a:pt x="121" y="2719"/>
                  </a:lnTo>
                  <a:lnTo>
                    <a:pt x="134" y="2770"/>
                  </a:lnTo>
                  <a:lnTo>
                    <a:pt x="147" y="2816"/>
                  </a:lnTo>
                  <a:lnTo>
                    <a:pt x="161" y="2858"/>
                  </a:lnTo>
                  <a:lnTo>
                    <a:pt x="174" y="2894"/>
                  </a:lnTo>
                  <a:lnTo>
                    <a:pt x="186" y="2923"/>
                  </a:lnTo>
                  <a:lnTo>
                    <a:pt x="205" y="2963"/>
                  </a:lnTo>
                  <a:lnTo>
                    <a:pt x="227" y="3004"/>
                  </a:lnTo>
                  <a:lnTo>
                    <a:pt x="251" y="3045"/>
                  </a:lnTo>
                  <a:lnTo>
                    <a:pt x="277" y="3086"/>
                  </a:lnTo>
                  <a:lnTo>
                    <a:pt x="302" y="3125"/>
                  </a:lnTo>
                  <a:lnTo>
                    <a:pt x="326" y="3163"/>
                  </a:lnTo>
                  <a:lnTo>
                    <a:pt x="348" y="3196"/>
                  </a:lnTo>
                  <a:lnTo>
                    <a:pt x="349" y="3155"/>
                  </a:lnTo>
                  <a:lnTo>
                    <a:pt x="350" y="3111"/>
                  </a:lnTo>
                  <a:lnTo>
                    <a:pt x="355" y="3061"/>
                  </a:lnTo>
                  <a:lnTo>
                    <a:pt x="360" y="3006"/>
                  </a:lnTo>
                  <a:lnTo>
                    <a:pt x="367" y="2948"/>
                  </a:lnTo>
                  <a:lnTo>
                    <a:pt x="377" y="2887"/>
                  </a:lnTo>
                  <a:lnTo>
                    <a:pt x="389" y="2822"/>
                  </a:lnTo>
                  <a:lnTo>
                    <a:pt x="404" y="2757"/>
                  </a:lnTo>
                  <a:lnTo>
                    <a:pt x="423" y="2689"/>
                  </a:lnTo>
                  <a:lnTo>
                    <a:pt x="446" y="2621"/>
                  </a:lnTo>
                  <a:lnTo>
                    <a:pt x="474" y="2552"/>
                  </a:lnTo>
                  <a:lnTo>
                    <a:pt x="505" y="2483"/>
                  </a:lnTo>
                  <a:lnTo>
                    <a:pt x="532" y="2421"/>
                  </a:lnTo>
                  <a:lnTo>
                    <a:pt x="555" y="2357"/>
                  </a:lnTo>
                  <a:lnTo>
                    <a:pt x="572" y="2294"/>
                  </a:lnTo>
                  <a:lnTo>
                    <a:pt x="584" y="2230"/>
                  </a:lnTo>
                  <a:lnTo>
                    <a:pt x="591" y="2168"/>
                  </a:lnTo>
                  <a:lnTo>
                    <a:pt x="595" y="2105"/>
                  </a:lnTo>
                  <a:lnTo>
                    <a:pt x="595" y="2045"/>
                  </a:lnTo>
                  <a:lnTo>
                    <a:pt x="593" y="1986"/>
                  </a:lnTo>
                  <a:lnTo>
                    <a:pt x="588" y="1929"/>
                  </a:lnTo>
                  <a:lnTo>
                    <a:pt x="581" y="1876"/>
                  </a:lnTo>
                  <a:lnTo>
                    <a:pt x="573" y="1824"/>
                  </a:lnTo>
                  <a:lnTo>
                    <a:pt x="564" y="1777"/>
                  </a:lnTo>
                  <a:lnTo>
                    <a:pt x="555" y="1733"/>
                  </a:lnTo>
                  <a:lnTo>
                    <a:pt x="545" y="1693"/>
                  </a:lnTo>
                  <a:lnTo>
                    <a:pt x="537" y="1657"/>
                  </a:lnTo>
                  <a:lnTo>
                    <a:pt x="531" y="1631"/>
                  </a:lnTo>
                  <a:lnTo>
                    <a:pt x="525" y="1608"/>
                  </a:lnTo>
                  <a:lnTo>
                    <a:pt x="439" y="1614"/>
                  </a:lnTo>
                  <a:lnTo>
                    <a:pt x="437" y="1614"/>
                  </a:lnTo>
                  <a:lnTo>
                    <a:pt x="427" y="1612"/>
                  </a:lnTo>
                  <a:lnTo>
                    <a:pt x="418" y="1606"/>
                  </a:lnTo>
                  <a:lnTo>
                    <a:pt x="412" y="1597"/>
                  </a:lnTo>
                  <a:lnTo>
                    <a:pt x="409" y="1586"/>
                  </a:lnTo>
                  <a:lnTo>
                    <a:pt x="411" y="1575"/>
                  </a:lnTo>
                  <a:lnTo>
                    <a:pt x="416" y="1566"/>
                  </a:lnTo>
                  <a:lnTo>
                    <a:pt x="425" y="1559"/>
                  </a:lnTo>
                  <a:lnTo>
                    <a:pt x="436" y="1557"/>
                  </a:lnTo>
                  <a:lnTo>
                    <a:pt x="530" y="1550"/>
                  </a:lnTo>
                  <a:lnTo>
                    <a:pt x="620" y="1539"/>
                  </a:lnTo>
                  <a:lnTo>
                    <a:pt x="707" y="1525"/>
                  </a:lnTo>
                  <a:lnTo>
                    <a:pt x="790" y="1508"/>
                  </a:lnTo>
                  <a:lnTo>
                    <a:pt x="869" y="1488"/>
                  </a:lnTo>
                  <a:lnTo>
                    <a:pt x="943" y="1466"/>
                  </a:lnTo>
                  <a:lnTo>
                    <a:pt x="1016" y="1441"/>
                  </a:lnTo>
                  <a:lnTo>
                    <a:pt x="1084" y="1414"/>
                  </a:lnTo>
                  <a:lnTo>
                    <a:pt x="1149" y="1386"/>
                  </a:lnTo>
                  <a:lnTo>
                    <a:pt x="1211" y="1355"/>
                  </a:lnTo>
                  <a:lnTo>
                    <a:pt x="1269" y="1323"/>
                  </a:lnTo>
                  <a:lnTo>
                    <a:pt x="1324" y="1291"/>
                  </a:lnTo>
                  <a:lnTo>
                    <a:pt x="1376" y="1256"/>
                  </a:lnTo>
                  <a:lnTo>
                    <a:pt x="1425" y="1222"/>
                  </a:lnTo>
                  <a:lnTo>
                    <a:pt x="1471" y="1187"/>
                  </a:lnTo>
                  <a:lnTo>
                    <a:pt x="1513" y="1152"/>
                  </a:lnTo>
                  <a:lnTo>
                    <a:pt x="1552" y="1117"/>
                  </a:lnTo>
                  <a:lnTo>
                    <a:pt x="1590" y="1082"/>
                  </a:lnTo>
                  <a:lnTo>
                    <a:pt x="1624" y="1048"/>
                  </a:lnTo>
                  <a:lnTo>
                    <a:pt x="1664" y="1005"/>
                  </a:lnTo>
                  <a:lnTo>
                    <a:pt x="1701" y="962"/>
                  </a:lnTo>
                  <a:lnTo>
                    <a:pt x="1735" y="920"/>
                  </a:lnTo>
                  <a:lnTo>
                    <a:pt x="1766" y="879"/>
                  </a:lnTo>
                  <a:lnTo>
                    <a:pt x="1793" y="840"/>
                  </a:lnTo>
                  <a:lnTo>
                    <a:pt x="1818" y="802"/>
                  </a:lnTo>
                  <a:lnTo>
                    <a:pt x="1840" y="766"/>
                  </a:lnTo>
                  <a:lnTo>
                    <a:pt x="1859" y="733"/>
                  </a:lnTo>
                  <a:lnTo>
                    <a:pt x="1877" y="702"/>
                  </a:lnTo>
                  <a:lnTo>
                    <a:pt x="1891" y="675"/>
                  </a:lnTo>
                  <a:lnTo>
                    <a:pt x="1903" y="650"/>
                  </a:lnTo>
                  <a:lnTo>
                    <a:pt x="1912" y="630"/>
                  </a:lnTo>
                  <a:lnTo>
                    <a:pt x="1919" y="613"/>
                  </a:lnTo>
                  <a:lnTo>
                    <a:pt x="1924" y="600"/>
                  </a:lnTo>
                  <a:lnTo>
                    <a:pt x="1927" y="592"/>
                  </a:lnTo>
                  <a:lnTo>
                    <a:pt x="1929" y="589"/>
                  </a:lnTo>
                  <a:lnTo>
                    <a:pt x="1934" y="580"/>
                  </a:lnTo>
                  <a:lnTo>
                    <a:pt x="1943" y="573"/>
                  </a:lnTo>
                  <a:lnTo>
                    <a:pt x="1953" y="570"/>
                  </a:lnTo>
                  <a:lnTo>
                    <a:pt x="1966" y="572"/>
                  </a:lnTo>
                  <a:lnTo>
                    <a:pt x="1975" y="578"/>
                  </a:lnTo>
                  <a:lnTo>
                    <a:pt x="1982" y="586"/>
                  </a:lnTo>
                  <a:lnTo>
                    <a:pt x="1984" y="597"/>
                  </a:lnTo>
                  <a:lnTo>
                    <a:pt x="1983" y="609"/>
                  </a:lnTo>
                  <a:lnTo>
                    <a:pt x="1981" y="614"/>
                  </a:lnTo>
                  <a:lnTo>
                    <a:pt x="1977" y="624"/>
                  </a:lnTo>
                  <a:lnTo>
                    <a:pt x="1971" y="639"/>
                  </a:lnTo>
                  <a:lnTo>
                    <a:pt x="1962" y="658"/>
                  </a:lnTo>
                  <a:lnTo>
                    <a:pt x="1951" y="682"/>
                  </a:lnTo>
                  <a:lnTo>
                    <a:pt x="1958" y="689"/>
                  </a:lnTo>
                  <a:lnTo>
                    <a:pt x="1968" y="697"/>
                  </a:lnTo>
                  <a:lnTo>
                    <a:pt x="1979" y="708"/>
                  </a:lnTo>
                  <a:lnTo>
                    <a:pt x="1990" y="721"/>
                  </a:lnTo>
                  <a:lnTo>
                    <a:pt x="2002" y="736"/>
                  </a:lnTo>
                  <a:lnTo>
                    <a:pt x="2015" y="753"/>
                  </a:lnTo>
                  <a:lnTo>
                    <a:pt x="2028" y="772"/>
                  </a:lnTo>
                  <a:lnTo>
                    <a:pt x="2041" y="794"/>
                  </a:lnTo>
                  <a:lnTo>
                    <a:pt x="2055" y="818"/>
                  </a:lnTo>
                  <a:lnTo>
                    <a:pt x="2070" y="846"/>
                  </a:lnTo>
                  <a:lnTo>
                    <a:pt x="2084" y="876"/>
                  </a:lnTo>
                  <a:lnTo>
                    <a:pt x="2097" y="909"/>
                  </a:lnTo>
                  <a:lnTo>
                    <a:pt x="2110" y="946"/>
                  </a:lnTo>
                  <a:lnTo>
                    <a:pt x="2122" y="985"/>
                  </a:lnTo>
                  <a:lnTo>
                    <a:pt x="2134" y="1028"/>
                  </a:lnTo>
                  <a:lnTo>
                    <a:pt x="2145" y="1075"/>
                  </a:lnTo>
                  <a:lnTo>
                    <a:pt x="2154" y="1124"/>
                  </a:lnTo>
                  <a:lnTo>
                    <a:pt x="2163" y="1178"/>
                  </a:lnTo>
                  <a:lnTo>
                    <a:pt x="2171" y="1235"/>
                  </a:lnTo>
                  <a:lnTo>
                    <a:pt x="2176" y="1297"/>
                  </a:lnTo>
                  <a:lnTo>
                    <a:pt x="2180" y="1362"/>
                  </a:lnTo>
                  <a:lnTo>
                    <a:pt x="2182" y="1431"/>
                  </a:lnTo>
                  <a:lnTo>
                    <a:pt x="2182" y="1506"/>
                  </a:lnTo>
                  <a:lnTo>
                    <a:pt x="2180" y="1583"/>
                  </a:lnTo>
                  <a:lnTo>
                    <a:pt x="2175" y="1666"/>
                  </a:lnTo>
                  <a:lnTo>
                    <a:pt x="2168" y="1754"/>
                  </a:lnTo>
                  <a:lnTo>
                    <a:pt x="2157" y="1846"/>
                  </a:lnTo>
                  <a:lnTo>
                    <a:pt x="2152" y="1888"/>
                  </a:lnTo>
                  <a:lnTo>
                    <a:pt x="2148" y="1921"/>
                  </a:lnTo>
                  <a:lnTo>
                    <a:pt x="2144" y="1957"/>
                  </a:lnTo>
                  <a:lnTo>
                    <a:pt x="2140" y="1994"/>
                  </a:lnTo>
                  <a:lnTo>
                    <a:pt x="2138" y="2033"/>
                  </a:lnTo>
                  <a:lnTo>
                    <a:pt x="2137" y="2074"/>
                  </a:lnTo>
                  <a:lnTo>
                    <a:pt x="2137" y="2117"/>
                  </a:lnTo>
                  <a:lnTo>
                    <a:pt x="2140" y="2163"/>
                  </a:lnTo>
                  <a:lnTo>
                    <a:pt x="2145" y="2210"/>
                  </a:lnTo>
                  <a:lnTo>
                    <a:pt x="2153" y="2260"/>
                  </a:lnTo>
                  <a:lnTo>
                    <a:pt x="2164" y="2314"/>
                  </a:lnTo>
                  <a:lnTo>
                    <a:pt x="2180" y="2370"/>
                  </a:lnTo>
                  <a:lnTo>
                    <a:pt x="2199" y="2424"/>
                  </a:lnTo>
                  <a:lnTo>
                    <a:pt x="2220" y="2475"/>
                  </a:lnTo>
                  <a:lnTo>
                    <a:pt x="2245" y="2522"/>
                  </a:lnTo>
                  <a:lnTo>
                    <a:pt x="2273" y="2566"/>
                  </a:lnTo>
                  <a:lnTo>
                    <a:pt x="2302" y="2606"/>
                  </a:lnTo>
                  <a:lnTo>
                    <a:pt x="2331" y="2642"/>
                  </a:lnTo>
                  <a:lnTo>
                    <a:pt x="2362" y="2675"/>
                  </a:lnTo>
                  <a:lnTo>
                    <a:pt x="2393" y="2704"/>
                  </a:lnTo>
                  <a:lnTo>
                    <a:pt x="2423" y="2730"/>
                  </a:lnTo>
                  <a:lnTo>
                    <a:pt x="2452" y="2752"/>
                  </a:lnTo>
                  <a:lnTo>
                    <a:pt x="2480" y="2771"/>
                  </a:lnTo>
                  <a:lnTo>
                    <a:pt x="2505" y="2786"/>
                  </a:lnTo>
                  <a:lnTo>
                    <a:pt x="2527" y="2797"/>
                  </a:lnTo>
                  <a:lnTo>
                    <a:pt x="2545" y="2805"/>
                  </a:lnTo>
                  <a:lnTo>
                    <a:pt x="2560" y="2810"/>
                  </a:lnTo>
                  <a:lnTo>
                    <a:pt x="2573" y="2813"/>
                  </a:lnTo>
                  <a:lnTo>
                    <a:pt x="2582" y="2814"/>
                  </a:lnTo>
                  <a:lnTo>
                    <a:pt x="2588" y="2814"/>
                  </a:lnTo>
                  <a:lnTo>
                    <a:pt x="2586" y="2792"/>
                  </a:lnTo>
                  <a:lnTo>
                    <a:pt x="2582" y="2767"/>
                  </a:lnTo>
                  <a:lnTo>
                    <a:pt x="2576" y="2738"/>
                  </a:lnTo>
                  <a:lnTo>
                    <a:pt x="2570" y="2708"/>
                  </a:lnTo>
                  <a:lnTo>
                    <a:pt x="2563" y="2676"/>
                  </a:lnTo>
                  <a:lnTo>
                    <a:pt x="2558" y="2640"/>
                  </a:lnTo>
                  <a:lnTo>
                    <a:pt x="2553" y="2600"/>
                  </a:lnTo>
                  <a:lnTo>
                    <a:pt x="2549" y="2555"/>
                  </a:lnTo>
                  <a:lnTo>
                    <a:pt x="2547" y="2506"/>
                  </a:lnTo>
                  <a:lnTo>
                    <a:pt x="2546" y="2451"/>
                  </a:lnTo>
                  <a:lnTo>
                    <a:pt x="2379" y="2451"/>
                  </a:lnTo>
                  <a:lnTo>
                    <a:pt x="2368" y="2449"/>
                  </a:lnTo>
                  <a:lnTo>
                    <a:pt x="2358" y="2443"/>
                  </a:lnTo>
                  <a:lnTo>
                    <a:pt x="2352" y="2434"/>
                  </a:lnTo>
                  <a:lnTo>
                    <a:pt x="2350" y="2423"/>
                  </a:lnTo>
                  <a:lnTo>
                    <a:pt x="2352" y="2412"/>
                  </a:lnTo>
                  <a:lnTo>
                    <a:pt x="2358" y="2403"/>
                  </a:lnTo>
                  <a:lnTo>
                    <a:pt x="2368" y="2397"/>
                  </a:lnTo>
                  <a:lnTo>
                    <a:pt x="2379" y="2395"/>
                  </a:lnTo>
                  <a:lnTo>
                    <a:pt x="2548" y="2395"/>
                  </a:lnTo>
                  <a:lnTo>
                    <a:pt x="2551" y="2342"/>
                  </a:lnTo>
                  <a:lnTo>
                    <a:pt x="2557" y="2287"/>
                  </a:lnTo>
                  <a:lnTo>
                    <a:pt x="2565" y="2227"/>
                  </a:lnTo>
                  <a:lnTo>
                    <a:pt x="2576" y="2163"/>
                  </a:lnTo>
                  <a:lnTo>
                    <a:pt x="2588" y="2094"/>
                  </a:lnTo>
                  <a:lnTo>
                    <a:pt x="2609" y="1982"/>
                  </a:lnTo>
                  <a:lnTo>
                    <a:pt x="2626" y="1871"/>
                  </a:lnTo>
                  <a:lnTo>
                    <a:pt x="2640" y="1763"/>
                  </a:lnTo>
                  <a:lnTo>
                    <a:pt x="2650" y="1656"/>
                  </a:lnTo>
                  <a:lnTo>
                    <a:pt x="2656" y="1552"/>
                  </a:lnTo>
                  <a:lnTo>
                    <a:pt x="2659" y="1450"/>
                  </a:lnTo>
                  <a:lnTo>
                    <a:pt x="2658" y="1350"/>
                  </a:lnTo>
                  <a:lnTo>
                    <a:pt x="2654" y="1253"/>
                  </a:lnTo>
                  <a:lnTo>
                    <a:pt x="2646" y="1159"/>
                  </a:lnTo>
                  <a:lnTo>
                    <a:pt x="2634" y="1069"/>
                  </a:lnTo>
                  <a:lnTo>
                    <a:pt x="2619" y="980"/>
                  </a:lnTo>
                  <a:lnTo>
                    <a:pt x="2600" y="895"/>
                  </a:lnTo>
                  <a:lnTo>
                    <a:pt x="2597" y="882"/>
                  </a:lnTo>
                  <a:lnTo>
                    <a:pt x="2269" y="882"/>
                  </a:lnTo>
                  <a:lnTo>
                    <a:pt x="2257" y="880"/>
                  </a:lnTo>
                  <a:lnTo>
                    <a:pt x="2248" y="874"/>
                  </a:lnTo>
                  <a:lnTo>
                    <a:pt x="2242" y="865"/>
                  </a:lnTo>
                  <a:lnTo>
                    <a:pt x="2240" y="854"/>
                  </a:lnTo>
                  <a:lnTo>
                    <a:pt x="2242" y="843"/>
                  </a:lnTo>
                  <a:lnTo>
                    <a:pt x="2248" y="834"/>
                  </a:lnTo>
                  <a:lnTo>
                    <a:pt x="2257" y="827"/>
                  </a:lnTo>
                  <a:lnTo>
                    <a:pt x="2269" y="824"/>
                  </a:lnTo>
                  <a:lnTo>
                    <a:pt x="2581" y="824"/>
                  </a:lnTo>
                  <a:lnTo>
                    <a:pt x="2560" y="764"/>
                  </a:lnTo>
                  <a:lnTo>
                    <a:pt x="2540" y="708"/>
                  </a:lnTo>
                  <a:lnTo>
                    <a:pt x="2356" y="708"/>
                  </a:lnTo>
                  <a:lnTo>
                    <a:pt x="2345" y="706"/>
                  </a:lnTo>
                  <a:lnTo>
                    <a:pt x="2337" y="700"/>
                  </a:lnTo>
                  <a:lnTo>
                    <a:pt x="2330" y="691"/>
                  </a:lnTo>
                  <a:lnTo>
                    <a:pt x="2328" y="680"/>
                  </a:lnTo>
                  <a:lnTo>
                    <a:pt x="2330" y="669"/>
                  </a:lnTo>
                  <a:lnTo>
                    <a:pt x="2337" y="660"/>
                  </a:lnTo>
                  <a:lnTo>
                    <a:pt x="2345" y="654"/>
                  </a:lnTo>
                  <a:lnTo>
                    <a:pt x="2356" y="652"/>
                  </a:lnTo>
                  <a:lnTo>
                    <a:pt x="2515" y="652"/>
                  </a:lnTo>
                  <a:lnTo>
                    <a:pt x="2489" y="600"/>
                  </a:lnTo>
                  <a:lnTo>
                    <a:pt x="2462" y="555"/>
                  </a:lnTo>
                  <a:lnTo>
                    <a:pt x="2436" y="515"/>
                  </a:lnTo>
                  <a:lnTo>
                    <a:pt x="2410" y="479"/>
                  </a:lnTo>
                  <a:lnTo>
                    <a:pt x="2384" y="448"/>
                  </a:lnTo>
                  <a:lnTo>
                    <a:pt x="2358" y="422"/>
                  </a:lnTo>
                  <a:lnTo>
                    <a:pt x="2334" y="400"/>
                  </a:lnTo>
                  <a:lnTo>
                    <a:pt x="2305" y="375"/>
                  </a:lnTo>
                  <a:lnTo>
                    <a:pt x="2278" y="356"/>
                  </a:lnTo>
                  <a:lnTo>
                    <a:pt x="2252" y="340"/>
                  </a:lnTo>
                  <a:lnTo>
                    <a:pt x="2230" y="328"/>
                  </a:lnTo>
                  <a:lnTo>
                    <a:pt x="2210" y="319"/>
                  </a:lnTo>
                  <a:lnTo>
                    <a:pt x="2194" y="313"/>
                  </a:lnTo>
                  <a:lnTo>
                    <a:pt x="2182" y="309"/>
                  </a:lnTo>
                  <a:lnTo>
                    <a:pt x="2174" y="306"/>
                  </a:lnTo>
                  <a:lnTo>
                    <a:pt x="2171" y="306"/>
                  </a:lnTo>
                  <a:lnTo>
                    <a:pt x="2161" y="302"/>
                  </a:lnTo>
                  <a:lnTo>
                    <a:pt x="2153" y="296"/>
                  </a:lnTo>
                  <a:lnTo>
                    <a:pt x="2148" y="287"/>
                  </a:lnTo>
                  <a:lnTo>
                    <a:pt x="2147" y="285"/>
                  </a:lnTo>
                  <a:lnTo>
                    <a:pt x="2144" y="279"/>
                  </a:lnTo>
                  <a:lnTo>
                    <a:pt x="2139" y="268"/>
                  </a:lnTo>
                  <a:lnTo>
                    <a:pt x="2131" y="256"/>
                  </a:lnTo>
                  <a:lnTo>
                    <a:pt x="2120" y="241"/>
                  </a:lnTo>
                  <a:lnTo>
                    <a:pt x="2105" y="225"/>
                  </a:lnTo>
                  <a:lnTo>
                    <a:pt x="2086" y="207"/>
                  </a:lnTo>
                  <a:lnTo>
                    <a:pt x="2062" y="188"/>
                  </a:lnTo>
                  <a:lnTo>
                    <a:pt x="2034" y="169"/>
                  </a:lnTo>
                  <a:lnTo>
                    <a:pt x="2001" y="149"/>
                  </a:lnTo>
                  <a:lnTo>
                    <a:pt x="1962" y="131"/>
                  </a:lnTo>
                  <a:lnTo>
                    <a:pt x="1936" y="121"/>
                  </a:lnTo>
                  <a:lnTo>
                    <a:pt x="1909" y="111"/>
                  </a:lnTo>
                  <a:lnTo>
                    <a:pt x="1878" y="101"/>
                  </a:lnTo>
                  <a:lnTo>
                    <a:pt x="1843" y="92"/>
                  </a:lnTo>
                  <a:lnTo>
                    <a:pt x="1807" y="84"/>
                  </a:lnTo>
                  <a:lnTo>
                    <a:pt x="1767" y="76"/>
                  </a:lnTo>
                  <a:lnTo>
                    <a:pt x="1724" y="70"/>
                  </a:lnTo>
                  <a:lnTo>
                    <a:pt x="1678" y="65"/>
                  </a:lnTo>
                  <a:lnTo>
                    <a:pt x="1627" y="61"/>
                  </a:lnTo>
                  <a:lnTo>
                    <a:pt x="1575" y="58"/>
                  </a:lnTo>
                  <a:lnTo>
                    <a:pt x="1517" y="57"/>
                  </a:lnTo>
                  <a:close/>
                  <a:moveTo>
                    <a:pt x="1484" y="0"/>
                  </a:moveTo>
                  <a:lnTo>
                    <a:pt x="1549" y="0"/>
                  </a:lnTo>
                  <a:lnTo>
                    <a:pt x="1611" y="2"/>
                  </a:lnTo>
                  <a:lnTo>
                    <a:pt x="1669" y="6"/>
                  </a:lnTo>
                  <a:lnTo>
                    <a:pt x="1723" y="12"/>
                  </a:lnTo>
                  <a:lnTo>
                    <a:pt x="1774" y="19"/>
                  </a:lnTo>
                  <a:lnTo>
                    <a:pt x="1820" y="27"/>
                  </a:lnTo>
                  <a:lnTo>
                    <a:pt x="1863" y="37"/>
                  </a:lnTo>
                  <a:lnTo>
                    <a:pt x="1903" y="48"/>
                  </a:lnTo>
                  <a:lnTo>
                    <a:pt x="1940" y="61"/>
                  </a:lnTo>
                  <a:lnTo>
                    <a:pt x="1974" y="74"/>
                  </a:lnTo>
                  <a:lnTo>
                    <a:pt x="2005" y="87"/>
                  </a:lnTo>
                  <a:lnTo>
                    <a:pt x="2032" y="101"/>
                  </a:lnTo>
                  <a:lnTo>
                    <a:pt x="2057" y="116"/>
                  </a:lnTo>
                  <a:lnTo>
                    <a:pt x="2081" y="130"/>
                  </a:lnTo>
                  <a:lnTo>
                    <a:pt x="2101" y="145"/>
                  </a:lnTo>
                  <a:lnTo>
                    <a:pt x="2119" y="159"/>
                  </a:lnTo>
                  <a:lnTo>
                    <a:pt x="2135" y="174"/>
                  </a:lnTo>
                  <a:lnTo>
                    <a:pt x="2149" y="188"/>
                  </a:lnTo>
                  <a:lnTo>
                    <a:pt x="2160" y="201"/>
                  </a:lnTo>
                  <a:lnTo>
                    <a:pt x="2171" y="213"/>
                  </a:lnTo>
                  <a:lnTo>
                    <a:pt x="2180" y="225"/>
                  </a:lnTo>
                  <a:lnTo>
                    <a:pt x="2187" y="236"/>
                  </a:lnTo>
                  <a:lnTo>
                    <a:pt x="2192" y="245"/>
                  </a:lnTo>
                  <a:lnTo>
                    <a:pt x="2197" y="253"/>
                  </a:lnTo>
                  <a:lnTo>
                    <a:pt x="2208" y="256"/>
                  </a:lnTo>
                  <a:lnTo>
                    <a:pt x="2222" y="262"/>
                  </a:lnTo>
                  <a:lnTo>
                    <a:pt x="2239" y="268"/>
                  </a:lnTo>
                  <a:lnTo>
                    <a:pt x="2258" y="278"/>
                  </a:lnTo>
                  <a:lnTo>
                    <a:pt x="2279" y="289"/>
                  </a:lnTo>
                  <a:lnTo>
                    <a:pt x="2302" y="303"/>
                  </a:lnTo>
                  <a:lnTo>
                    <a:pt x="2326" y="319"/>
                  </a:lnTo>
                  <a:lnTo>
                    <a:pt x="2351" y="338"/>
                  </a:lnTo>
                  <a:lnTo>
                    <a:pt x="2378" y="360"/>
                  </a:lnTo>
                  <a:lnTo>
                    <a:pt x="2404" y="387"/>
                  </a:lnTo>
                  <a:lnTo>
                    <a:pt x="2431" y="416"/>
                  </a:lnTo>
                  <a:lnTo>
                    <a:pt x="2459" y="449"/>
                  </a:lnTo>
                  <a:lnTo>
                    <a:pt x="2487" y="486"/>
                  </a:lnTo>
                  <a:lnTo>
                    <a:pt x="2514" y="528"/>
                  </a:lnTo>
                  <a:lnTo>
                    <a:pt x="2540" y="574"/>
                  </a:lnTo>
                  <a:lnTo>
                    <a:pt x="2565" y="625"/>
                  </a:lnTo>
                  <a:lnTo>
                    <a:pt x="2591" y="681"/>
                  </a:lnTo>
                  <a:lnTo>
                    <a:pt x="2614" y="743"/>
                  </a:lnTo>
                  <a:lnTo>
                    <a:pt x="2635" y="809"/>
                  </a:lnTo>
                  <a:lnTo>
                    <a:pt x="2655" y="881"/>
                  </a:lnTo>
                  <a:lnTo>
                    <a:pt x="2675" y="969"/>
                  </a:lnTo>
                  <a:lnTo>
                    <a:pt x="2691" y="1059"/>
                  </a:lnTo>
                  <a:lnTo>
                    <a:pt x="2703" y="1151"/>
                  </a:lnTo>
                  <a:lnTo>
                    <a:pt x="2711" y="1248"/>
                  </a:lnTo>
                  <a:lnTo>
                    <a:pt x="2715" y="1347"/>
                  </a:lnTo>
                  <a:lnTo>
                    <a:pt x="2716" y="1449"/>
                  </a:lnTo>
                  <a:lnTo>
                    <a:pt x="2714" y="1553"/>
                  </a:lnTo>
                  <a:lnTo>
                    <a:pt x="2707" y="1659"/>
                  </a:lnTo>
                  <a:lnTo>
                    <a:pt x="2697" y="1768"/>
                  </a:lnTo>
                  <a:lnTo>
                    <a:pt x="2683" y="1878"/>
                  </a:lnTo>
                  <a:lnTo>
                    <a:pt x="2665" y="1991"/>
                  </a:lnTo>
                  <a:lnTo>
                    <a:pt x="2644" y="2105"/>
                  </a:lnTo>
                  <a:lnTo>
                    <a:pt x="2631" y="2172"/>
                  </a:lnTo>
                  <a:lnTo>
                    <a:pt x="2622" y="2233"/>
                  </a:lnTo>
                  <a:lnTo>
                    <a:pt x="2614" y="2291"/>
                  </a:lnTo>
                  <a:lnTo>
                    <a:pt x="2609" y="2345"/>
                  </a:lnTo>
                  <a:lnTo>
                    <a:pt x="2606" y="2396"/>
                  </a:lnTo>
                  <a:lnTo>
                    <a:pt x="2604" y="2442"/>
                  </a:lnTo>
                  <a:lnTo>
                    <a:pt x="2604" y="2484"/>
                  </a:lnTo>
                  <a:lnTo>
                    <a:pt x="2605" y="2525"/>
                  </a:lnTo>
                  <a:lnTo>
                    <a:pt x="2607" y="2561"/>
                  </a:lnTo>
                  <a:lnTo>
                    <a:pt x="2610" y="2594"/>
                  </a:lnTo>
                  <a:lnTo>
                    <a:pt x="2614" y="2626"/>
                  </a:lnTo>
                  <a:lnTo>
                    <a:pt x="2618" y="2654"/>
                  </a:lnTo>
                  <a:lnTo>
                    <a:pt x="2623" y="2680"/>
                  </a:lnTo>
                  <a:lnTo>
                    <a:pt x="2627" y="2704"/>
                  </a:lnTo>
                  <a:lnTo>
                    <a:pt x="2631" y="2726"/>
                  </a:lnTo>
                  <a:lnTo>
                    <a:pt x="2638" y="2760"/>
                  </a:lnTo>
                  <a:lnTo>
                    <a:pt x="2643" y="2790"/>
                  </a:lnTo>
                  <a:lnTo>
                    <a:pt x="2644" y="2817"/>
                  </a:lnTo>
                  <a:lnTo>
                    <a:pt x="2642" y="2834"/>
                  </a:lnTo>
                  <a:lnTo>
                    <a:pt x="2636" y="2848"/>
                  </a:lnTo>
                  <a:lnTo>
                    <a:pt x="2626" y="2859"/>
                  </a:lnTo>
                  <a:lnTo>
                    <a:pt x="2613" y="2867"/>
                  </a:lnTo>
                  <a:lnTo>
                    <a:pt x="2597" y="2871"/>
                  </a:lnTo>
                  <a:lnTo>
                    <a:pt x="2577" y="2871"/>
                  </a:lnTo>
                  <a:lnTo>
                    <a:pt x="2553" y="2868"/>
                  </a:lnTo>
                  <a:lnTo>
                    <a:pt x="2527" y="2860"/>
                  </a:lnTo>
                  <a:lnTo>
                    <a:pt x="2499" y="2848"/>
                  </a:lnTo>
                  <a:lnTo>
                    <a:pt x="2469" y="2832"/>
                  </a:lnTo>
                  <a:lnTo>
                    <a:pt x="2437" y="2811"/>
                  </a:lnTo>
                  <a:lnTo>
                    <a:pt x="2405" y="2788"/>
                  </a:lnTo>
                  <a:lnTo>
                    <a:pt x="2372" y="2762"/>
                  </a:lnTo>
                  <a:lnTo>
                    <a:pt x="2338" y="2732"/>
                  </a:lnTo>
                  <a:lnTo>
                    <a:pt x="2306" y="2698"/>
                  </a:lnTo>
                  <a:lnTo>
                    <a:pt x="2274" y="2662"/>
                  </a:lnTo>
                  <a:lnTo>
                    <a:pt x="2243" y="2623"/>
                  </a:lnTo>
                  <a:lnTo>
                    <a:pt x="2215" y="2580"/>
                  </a:lnTo>
                  <a:lnTo>
                    <a:pt x="2188" y="2535"/>
                  </a:lnTo>
                  <a:lnTo>
                    <a:pt x="2163" y="2488"/>
                  </a:lnTo>
                  <a:lnTo>
                    <a:pt x="2143" y="2438"/>
                  </a:lnTo>
                  <a:lnTo>
                    <a:pt x="2125" y="2387"/>
                  </a:lnTo>
                  <a:lnTo>
                    <a:pt x="2109" y="2327"/>
                  </a:lnTo>
                  <a:lnTo>
                    <a:pt x="2098" y="2272"/>
                  </a:lnTo>
                  <a:lnTo>
                    <a:pt x="2089" y="2218"/>
                  </a:lnTo>
                  <a:lnTo>
                    <a:pt x="2084" y="2168"/>
                  </a:lnTo>
                  <a:lnTo>
                    <a:pt x="2081" y="2120"/>
                  </a:lnTo>
                  <a:lnTo>
                    <a:pt x="2080" y="2075"/>
                  </a:lnTo>
                  <a:lnTo>
                    <a:pt x="2081" y="2032"/>
                  </a:lnTo>
                  <a:lnTo>
                    <a:pt x="2084" y="1992"/>
                  </a:lnTo>
                  <a:lnTo>
                    <a:pt x="2088" y="1953"/>
                  </a:lnTo>
                  <a:lnTo>
                    <a:pt x="2092" y="1916"/>
                  </a:lnTo>
                  <a:lnTo>
                    <a:pt x="2096" y="1881"/>
                  </a:lnTo>
                  <a:lnTo>
                    <a:pt x="2101" y="1839"/>
                  </a:lnTo>
                  <a:lnTo>
                    <a:pt x="2110" y="1752"/>
                  </a:lnTo>
                  <a:lnTo>
                    <a:pt x="2117" y="1668"/>
                  </a:lnTo>
                  <a:lnTo>
                    <a:pt x="2122" y="1590"/>
                  </a:lnTo>
                  <a:lnTo>
                    <a:pt x="2124" y="1516"/>
                  </a:lnTo>
                  <a:lnTo>
                    <a:pt x="2124" y="1446"/>
                  </a:lnTo>
                  <a:lnTo>
                    <a:pt x="2123" y="1380"/>
                  </a:lnTo>
                  <a:lnTo>
                    <a:pt x="2120" y="1319"/>
                  </a:lnTo>
                  <a:lnTo>
                    <a:pt x="2115" y="1261"/>
                  </a:lnTo>
                  <a:lnTo>
                    <a:pt x="2109" y="1207"/>
                  </a:lnTo>
                  <a:lnTo>
                    <a:pt x="2102" y="1157"/>
                  </a:lnTo>
                  <a:lnTo>
                    <a:pt x="2094" y="1111"/>
                  </a:lnTo>
                  <a:lnTo>
                    <a:pt x="2085" y="1068"/>
                  </a:lnTo>
                  <a:lnTo>
                    <a:pt x="2075" y="1028"/>
                  </a:lnTo>
                  <a:lnTo>
                    <a:pt x="2064" y="993"/>
                  </a:lnTo>
                  <a:lnTo>
                    <a:pt x="2054" y="960"/>
                  </a:lnTo>
                  <a:lnTo>
                    <a:pt x="2043" y="930"/>
                  </a:lnTo>
                  <a:lnTo>
                    <a:pt x="2024" y="885"/>
                  </a:lnTo>
                  <a:lnTo>
                    <a:pt x="2006" y="847"/>
                  </a:lnTo>
                  <a:lnTo>
                    <a:pt x="1987" y="813"/>
                  </a:lnTo>
                  <a:lnTo>
                    <a:pt x="1969" y="787"/>
                  </a:lnTo>
                  <a:lnTo>
                    <a:pt x="1951" y="765"/>
                  </a:lnTo>
                  <a:lnTo>
                    <a:pt x="1936" y="748"/>
                  </a:lnTo>
                  <a:lnTo>
                    <a:pt x="1924" y="735"/>
                  </a:lnTo>
                  <a:lnTo>
                    <a:pt x="1904" y="771"/>
                  </a:lnTo>
                  <a:lnTo>
                    <a:pt x="1881" y="809"/>
                  </a:lnTo>
                  <a:lnTo>
                    <a:pt x="1854" y="852"/>
                  </a:lnTo>
                  <a:lnTo>
                    <a:pt x="1824" y="896"/>
                  </a:lnTo>
                  <a:lnTo>
                    <a:pt x="1791" y="942"/>
                  </a:lnTo>
                  <a:lnTo>
                    <a:pt x="1752" y="989"/>
                  </a:lnTo>
                  <a:lnTo>
                    <a:pt x="1711" y="1038"/>
                  </a:lnTo>
                  <a:lnTo>
                    <a:pt x="1665" y="1088"/>
                  </a:lnTo>
                  <a:lnTo>
                    <a:pt x="1605" y="1146"/>
                  </a:lnTo>
                  <a:lnTo>
                    <a:pt x="1542" y="1202"/>
                  </a:lnTo>
                  <a:lnTo>
                    <a:pt x="1478" y="1254"/>
                  </a:lnTo>
                  <a:lnTo>
                    <a:pt x="1409" y="1303"/>
                  </a:lnTo>
                  <a:lnTo>
                    <a:pt x="1339" y="1349"/>
                  </a:lnTo>
                  <a:lnTo>
                    <a:pt x="1267" y="1391"/>
                  </a:lnTo>
                  <a:lnTo>
                    <a:pt x="1191" y="1430"/>
                  </a:lnTo>
                  <a:lnTo>
                    <a:pt x="1111" y="1465"/>
                  </a:lnTo>
                  <a:lnTo>
                    <a:pt x="1028" y="1498"/>
                  </a:lnTo>
                  <a:lnTo>
                    <a:pt x="944" y="1526"/>
                  </a:lnTo>
                  <a:lnTo>
                    <a:pt x="857" y="1551"/>
                  </a:lnTo>
                  <a:lnTo>
                    <a:pt x="768" y="1571"/>
                  </a:lnTo>
                  <a:lnTo>
                    <a:pt x="677" y="1588"/>
                  </a:lnTo>
                  <a:lnTo>
                    <a:pt x="583" y="1601"/>
                  </a:lnTo>
                  <a:lnTo>
                    <a:pt x="588" y="1622"/>
                  </a:lnTo>
                  <a:lnTo>
                    <a:pt x="593" y="1644"/>
                  </a:lnTo>
                  <a:lnTo>
                    <a:pt x="602" y="1681"/>
                  </a:lnTo>
                  <a:lnTo>
                    <a:pt x="611" y="1723"/>
                  </a:lnTo>
                  <a:lnTo>
                    <a:pt x="620" y="1769"/>
                  </a:lnTo>
                  <a:lnTo>
                    <a:pt x="629" y="1818"/>
                  </a:lnTo>
                  <a:lnTo>
                    <a:pt x="638" y="1872"/>
                  </a:lnTo>
                  <a:lnTo>
                    <a:pt x="644" y="1927"/>
                  </a:lnTo>
                  <a:lnTo>
                    <a:pt x="649" y="1987"/>
                  </a:lnTo>
                  <a:lnTo>
                    <a:pt x="652" y="2047"/>
                  </a:lnTo>
                  <a:lnTo>
                    <a:pt x="651" y="2111"/>
                  </a:lnTo>
                  <a:lnTo>
                    <a:pt x="647" y="2176"/>
                  </a:lnTo>
                  <a:lnTo>
                    <a:pt x="639" y="2241"/>
                  </a:lnTo>
                  <a:lnTo>
                    <a:pt x="627" y="2308"/>
                  </a:lnTo>
                  <a:lnTo>
                    <a:pt x="609" y="2375"/>
                  </a:lnTo>
                  <a:lnTo>
                    <a:pt x="586" y="2442"/>
                  </a:lnTo>
                  <a:lnTo>
                    <a:pt x="557" y="2509"/>
                  </a:lnTo>
                  <a:lnTo>
                    <a:pt x="529" y="2566"/>
                  </a:lnTo>
                  <a:lnTo>
                    <a:pt x="506" y="2625"/>
                  </a:lnTo>
                  <a:lnTo>
                    <a:pt x="486" y="2682"/>
                  </a:lnTo>
                  <a:lnTo>
                    <a:pt x="469" y="2741"/>
                  </a:lnTo>
                  <a:lnTo>
                    <a:pt x="454" y="2797"/>
                  </a:lnTo>
                  <a:lnTo>
                    <a:pt x="441" y="2853"/>
                  </a:lnTo>
                  <a:lnTo>
                    <a:pt x="431" y="2907"/>
                  </a:lnTo>
                  <a:lnTo>
                    <a:pt x="423" y="2959"/>
                  </a:lnTo>
                  <a:lnTo>
                    <a:pt x="417" y="3009"/>
                  </a:lnTo>
                  <a:lnTo>
                    <a:pt x="413" y="3056"/>
                  </a:lnTo>
                  <a:lnTo>
                    <a:pt x="409" y="3099"/>
                  </a:lnTo>
                  <a:lnTo>
                    <a:pt x="407" y="3139"/>
                  </a:lnTo>
                  <a:lnTo>
                    <a:pt x="406" y="3176"/>
                  </a:lnTo>
                  <a:lnTo>
                    <a:pt x="406" y="3207"/>
                  </a:lnTo>
                  <a:lnTo>
                    <a:pt x="406" y="3234"/>
                  </a:lnTo>
                  <a:lnTo>
                    <a:pt x="407" y="3256"/>
                  </a:lnTo>
                  <a:lnTo>
                    <a:pt x="407" y="3273"/>
                  </a:lnTo>
                  <a:lnTo>
                    <a:pt x="408" y="3283"/>
                  </a:lnTo>
                  <a:lnTo>
                    <a:pt x="408" y="3287"/>
                  </a:lnTo>
                  <a:lnTo>
                    <a:pt x="407" y="3299"/>
                  </a:lnTo>
                  <a:lnTo>
                    <a:pt x="400" y="3309"/>
                  </a:lnTo>
                  <a:lnTo>
                    <a:pt x="390" y="3316"/>
                  </a:lnTo>
                  <a:lnTo>
                    <a:pt x="385" y="3317"/>
                  </a:lnTo>
                  <a:lnTo>
                    <a:pt x="380" y="3318"/>
                  </a:lnTo>
                  <a:lnTo>
                    <a:pt x="372" y="3316"/>
                  </a:lnTo>
                  <a:lnTo>
                    <a:pt x="364" y="3312"/>
                  </a:lnTo>
                  <a:lnTo>
                    <a:pt x="357" y="3306"/>
                  </a:lnTo>
                  <a:lnTo>
                    <a:pt x="355" y="3302"/>
                  </a:lnTo>
                  <a:lnTo>
                    <a:pt x="348" y="3295"/>
                  </a:lnTo>
                  <a:lnTo>
                    <a:pt x="340" y="3283"/>
                  </a:lnTo>
                  <a:lnTo>
                    <a:pt x="329" y="3267"/>
                  </a:lnTo>
                  <a:lnTo>
                    <a:pt x="316" y="3249"/>
                  </a:lnTo>
                  <a:lnTo>
                    <a:pt x="302" y="3229"/>
                  </a:lnTo>
                  <a:lnTo>
                    <a:pt x="286" y="3206"/>
                  </a:lnTo>
                  <a:lnTo>
                    <a:pt x="270" y="3180"/>
                  </a:lnTo>
                  <a:lnTo>
                    <a:pt x="251" y="3153"/>
                  </a:lnTo>
                  <a:lnTo>
                    <a:pt x="233" y="3125"/>
                  </a:lnTo>
                  <a:lnTo>
                    <a:pt x="215" y="3096"/>
                  </a:lnTo>
                  <a:lnTo>
                    <a:pt x="197" y="3066"/>
                  </a:lnTo>
                  <a:lnTo>
                    <a:pt x="180" y="3035"/>
                  </a:lnTo>
                  <a:lnTo>
                    <a:pt x="164" y="3006"/>
                  </a:lnTo>
                  <a:lnTo>
                    <a:pt x="147" y="2976"/>
                  </a:lnTo>
                  <a:lnTo>
                    <a:pt x="134" y="2948"/>
                  </a:lnTo>
                  <a:lnTo>
                    <a:pt x="121" y="2916"/>
                  </a:lnTo>
                  <a:lnTo>
                    <a:pt x="108" y="2880"/>
                  </a:lnTo>
                  <a:lnTo>
                    <a:pt x="94" y="2837"/>
                  </a:lnTo>
                  <a:lnTo>
                    <a:pt x="81" y="2788"/>
                  </a:lnTo>
                  <a:lnTo>
                    <a:pt x="68" y="2736"/>
                  </a:lnTo>
                  <a:lnTo>
                    <a:pt x="55" y="2678"/>
                  </a:lnTo>
                  <a:lnTo>
                    <a:pt x="42" y="2617"/>
                  </a:lnTo>
                  <a:lnTo>
                    <a:pt x="32" y="2552"/>
                  </a:lnTo>
                  <a:lnTo>
                    <a:pt x="22" y="2484"/>
                  </a:lnTo>
                  <a:lnTo>
                    <a:pt x="14" y="2415"/>
                  </a:lnTo>
                  <a:lnTo>
                    <a:pt x="7" y="2344"/>
                  </a:lnTo>
                  <a:lnTo>
                    <a:pt x="2" y="2272"/>
                  </a:lnTo>
                  <a:lnTo>
                    <a:pt x="0" y="2199"/>
                  </a:lnTo>
                  <a:lnTo>
                    <a:pt x="0" y="2126"/>
                  </a:lnTo>
                  <a:lnTo>
                    <a:pt x="2" y="2055"/>
                  </a:lnTo>
                  <a:lnTo>
                    <a:pt x="7" y="1983"/>
                  </a:lnTo>
                  <a:lnTo>
                    <a:pt x="16" y="1913"/>
                  </a:lnTo>
                  <a:lnTo>
                    <a:pt x="24" y="1849"/>
                  </a:lnTo>
                  <a:lnTo>
                    <a:pt x="31" y="1786"/>
                  </a:lnTo>
                  <a:lnTo>
                    <a:pt x="37" y="1727"/>
                  </a:lnTo>
                  <a:lnTo>
                    <a:pt x="41" y="1669"/>
                  </a:lnTo>
                  <a:lnTo>
                    <a:pt x="45" y="1615"/>
                  </a:lnTo>
                  <a:lnTo>
                    <a:pt x="47" y="1564"/>
                  </a:lnTo>
                  <a:lnTo>
                    <a:pt x="49" y="1519"/>
                  </a:lnTo>
                  <a:lnTo>
                    <a:pt x="51" y="1477"/>
                  </a:lnTo>
                  <a:lnTo>
                    <a:pt x="52" y="1441"/>
                  </a:lnTo>
                  <a:lnTo>
                    <a:pt x="52" y="1410"/>
                  </a:lnTo>
                  <a:lnTo>
                    <a:pt x="51" y="1385"/>
                  </a:lnTo>
                  <a:lnTo>
                    <a:pt x="51" y="1366"/>
                  </a:lnTo>
                  <a:lnTo>
                    <a:pt x="51" y="1354"/>
                  </a:lnTo>
                  <a:lnTo>
                    <a:pt x="51" y="1350"/>
                  </a:lnTo>
                  <a:lnTo>
                    <a:pt x="51" y="1348"/>
                  </a:lnTo>
                  <a:lnTo>
                    <a:pt x="58" y="1251"/>
                  </a:lnTo>
                  <a:lnTo>
                    <a:pt x="69" y="1157"/>
                  </a:lnTo>
                  <a:lnTo>
                    <a:pt x="85" y="1067"/>
                  </a:lnTo>
                  <a:lnTo>
                    <a:pt x="105" y="978"/>
                  </a:lnTo>
                  <a:lnTo>
                    <a:pt x="130" y="892"/>
                  </a:lnTo>
                  <a:lnTo>
                    <a:pt x="161" y="809"/>
                  </a:lnTo>
                  <a:lnTo>
                    <a:pt x="194" y="731"/>
                  </a:lnTo>
                  <a:lnTo>
                    <a:pt x="232" y="654"/>
                  </a:lnTo>
                  <a:lnTo>
                    <a:pt x="275" y="580"/>
                  </a:lnTo>
                  <a:lnTo>
                    <a:pt x="321" y="511"/>
                  </a:lnTo>
                  <a:lnTo>
                    <a:pt x="373" y="445"/>
                  </a:lnTo>
                  <a:lnTo>
                    <a:pt x="427" y="382"/>
                  </a:lnTo>
                  <a:lnTo>
                    <a:pt x="481" y="329"/>
                  </a:lnTo>
                  <a:lnTo>
                    <a:pt x="535" y="282"/>
                  </a:lnTo>
                  <a:lnTo>
                    <a:pt x="591" y="238"/>
                  </a:lnTo>
                  <a:lnTo>
                    <a:pt x="646" y="199"/>
                  </a:lnTo>
                  <a:lnTo>
                    <a:pt x="702" y="166"/>
                  </a:lnTo>
                  <a:lnTo>
                    <a:pt x="755" y="136"/>
                  </a:lnTo>
                  <a:lnTo>
                    <a:pt x="809" y="111"/>
                  </a:lnTo>
                  <a:lnTo>
                    <a:pt x="860" y="90"/>
                  </a:lnTo>
                  <a:lnTo>
                    <a:pt x="909" y="73"/>
                  </a:lnTo>
                  <a:lnTo>
                    <a:pt x="954" y="60"/>
                  </a:lnTo>
                  <a:lnTo>
                    <a:pt x="997" y="50"/>
                  </a:lnTo>
                  <a:lnTo>
                    <a:pt x="1090" y="35"/>
                  </a:lnTo>
                  <a:lnTo>
                    <a:pt x="1178" y="23"/>
                  </a:lnTo>
                  <a:lnTo>
                    <a:pt x="1261" y="13"/>
                  </a:lnTo>
                  <a:lnTo>
                    <a:pt x="1339" y="6"/>
                  </a:lnTo>
                  <a:lnTo>
                    <a:pt x="1414" y="2"/>
                  </a:lnTo>
                  <a:lnTo>
                    <a:pt x="1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70"/>
            <p:cNvSpPr>
              <a:spLocks/>
            </p:cNvSpPr>
            <p:nvPr/>
          </p:nvSpPr>
          <p:spPr bwMode="auto">
            <a:xfrm>
              <a:off x="5435600" y="2781300"/>
              <a:ext cx="215900" cy="131763"/>
            </a:xfrm>
            <a:custGeom>
              <a:avLst/>
              <a:gdLst>
                <a:gd name="T0" fmla="*/ 1343 w 1356"/>
                <a:gd name="T1" fmla="*/ 4 h 830"/>
                <a:gd name="T2" fmla="*/ 1355 w 1356"/>
                <a:gd name="T3" fmla="*/ 21 h 830"/>
                <a:gd name="T4" fmla="*/ 1352 w 1356"/>
                <a:gd name="T5" fmla="*/ 43 h 830"/>
                <a:gd name="T6" fmla="*/ 1344 w 1356"/>
                <a:gd name="T7" fmla="*/ 54 h 830"/>
                <a:gd name="T8" fmla="*/ 1324 w 1356"/>
                <a:gd name="T9" fmla="*/ 83 h 830"/>
                <a:gd name="T10" fmla="*/ 1292 w 1356"/>
                <a:gd name="T11" fmla="*/ 126 h 830"/>
                <a:gd name="T12" fmla="*/ 1246 w 1356"/>
                <a:gd name="T13" fmla="*/ 180 h 830"/>
                <a:gd name="T14" fmla="*/ 1188 w 1356"/>
                <a:gd name="T15" fmla="*/ 245 h 830"/>
                <a:gd name="T16" fmla="*/ 1116 w 1356"/>
                <a:gd name="T17" fmla="*/ 315 h 830"/>
                <a:gd name="T18" fmla="*/ 1031 w 1356"/>
                <a:gd name="T19" fmla="*/ 391 h 830"/>
                <a:gd name="T20" fmla="*/ 944 w 1356"/>
                <a:gd name="T21" fmla="*/ 459 h 830"/>
                <a:gd name="T22" fmla="*/ 843 w 1356"/>
                <a:gd name="T23" fmla="*/ 528 h 830"/>
                <a:gd name="T24" fmla="*/ 728 w 1356"/>
                <a:gd name="T25" fmla="*/ 598 h 830"/>
                <a:gd name="T26" fmla="*/ 599 w 1356"/>
                <a:gd name="T27" fmla="*/ 665 h 830"/>
                <a:gd name="T28" fmla="*/ 454 w 1356"/>
                <a:gd name="T29" fmla="*/ 724 h 830"/>
                <a:gd name="T30" fmla="*/ 296 w 1356"/>
                <a:gd name="T31" fmla="*/ 776 h 830"/>
                <a:gd name="T32" fmla="*/ 123 w 1356"/>
                <a:gd name="T33" fmla="*/ 815 h 830"/>
                <a:gd name="T34" fmla="*/ 28 w 1356"/>
                <a:gd name="T35" fmla="*/ 830 h 830"/>
                <a:gd name="T36" fmla="*/ 9 w 1356"/>
                <a:gd name="T37" fmla="*/ 823 h 830"/>
                <a:gd name="T38" fmla="*/ 0 w 1356"/>
                <a:gd name="T39" fmla="*/ 806 h 830"/>
                <a:gd name="T40" fmla="*/ 5 w 1356"/>
                <a:gd name="T41" fmla="*/ 785 h 830"/>
                <a:gd name="T42" fmla="*/ 24 w 1356"/>
                <a:gd name="T43" fmla="*/ 774 h 830"/>
                <a:gd name="T44" fmla="*/ 199 w 1356"/>
                <a:gd name="T45" fmla="*/ 741 h 830"/>
                <a:gd name="T46" fmla="*/ 360 w 1356"/>
                <a:gd name="T47" fmla="*/ 697 h 830"/>
                <a:gd name="T48" fmla="*/ 507 w 1356"/>
                <a:gd name="T49" fmla="*/ 642 h 830"/>
                <a:gd name="T50" fmla="*/ 639 w 1356"/>
                <a:gd name="T51" fmla="*/ 581 h 830"/>
                <a:gd name="T52" fmla="*/ 759 w 1356"/>
                <a:gd name="T53" fmla="*/ 515 h 830"/>
                <a:gd name="T54" fmla="*/ 864 w 1356"/>
                <a:gd name="T55" fmla="*/ 447 h 830"/>
                <a:gd name="T56" fmla="*/ 954 w 1356"/>
                <a:gd name="T57" fmla="*/ 379 h 830"/>
                <a:gd name="T58" fmla="*/ 1037 w 1356"/>
                <a:gd name="T59" fmla="*/ 310 h 830"/>
                <a:gd name="T60" fmla="*/ 1113 w 1356"/>
                <a:gd name="T61" fmla="*/ 239 h 830"/>
                <a:gd name="T62" fmla="*/ 1176 w 1356"/>
                <a:gd name="T63" fmla="*/ 173 h 830"/>
                <a:gd name="T64" fmla="*/ 1226 w 1356"/>
                <a:gd name="T65" fmla="*/ 116 h 830"/>
                <a:gd name="T66" fmla="*/ 1265 w 1356"/>
                <a:gd name="T67" fmla="*/ 68 h 830"/>
                <a:gd name="T68" fmla="*/ 1289 w 1356"/>
                <a:gd name="T69" fmla="*/ 34 h 830"/>
                <a:gd name="T70" fmla="*/ 1302 w 1356"/>
                <a:gd name="T71" fmla="*/ 15 h 830"/>
                <a:gd name="T72" fmla="*/ 1311 w 1356"/>
                <a:gd name="T73" fmla="*/ 4 h 830"/>
                <a:gd name="T74" fmla="*/ 1332 w 1356"/>
                <a:gd name="T75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6" h="830">
                  <a:moveTo>
                    <a:pt x="1332" y="0"/>
                  </a:moveTo>
                  <a:lnTo>
                    <a:pt x="1343" y="4"/>
                  </a:lnTo>
                  <a:lnTo>
                    <a:pt x="1351" y="11"/>
                  </a:lnTo>
                  <a:lnTo>
                    <a:pt x="1355" y="21"/>
                  </a:lnTo>
                  <a:lnTo>
                    <a:pt x="1356" y="32"/>
                  </a:lnTo>
                  <a:lnTo>
                    <a:pt x="1352" y="43"/>
                  </a:lnTo>
                  <a:lnTo>
                    <a:pt x="1349" y="46"/>
                  </a:lnTo>
                  <a:lnTo>
                    <a:pt x="1344" y="54"/>
                  </a:lnTo>
                  <a:lnTo>
                    <a:pt x="1335" y="67"/>
                  </a:lnTo>
                  <a:lnTo>
                    <a:pt x="1324" y="83"/>
                  </a:lnTo>
                  <a:lnTo>
                    <a:pt x="1309" y="102"/>
                  </a:lnTo>
                  <a:lnTo>
                    <a:pt x="1292" y="126"/>
                  </a:lnTo>
                  <a:lnTo>
                    <a:pt x="1271" y="152"/>
                  </a:lnTo>
                  <a:lnTo>
                    <a:pt x="1246" y="180"/>
                  </a:lnTo>
                  <a:lnTo>
                    <a:pt x="1218" y="211"/>
                  </a:lnTo>
                  <a:lnTo>
                    <a:pt x="1188" y="245"/>
                  </a:lnTo>
                  <a:lnTo>
                    <a:pt x="1153" y="279"/>
                  </a:lnTo>
                  <a:lnTo>
                    <a:pt x="1116" y="315"/>
                  </a:lnTo>
                  <a:lnTo>
                    <a:pt x="1075" y="353"/>
                  </a:lnTo>
                  <a:lnTo>
                    <a:pt x="1031" y="391"/>
                  </a:lnTo>
                  <a:lnTo>
                    <a:pt x="990" y="424"/>
                  </a:lnTo>
                  <a:lnTo>
                    <a:pt x="944" y="459"/>
                  </a:lnTo>
                  <a:lnTo>
                    <a:pt x="896" y="494"/>
                  </a:lnTo>
                  <a:lnTo>
                    <a:pt x="843" y="528"/>
                  </a:lnTo>
                  <a:lnTo>
                    <a:pt x="788" y="564"/>
                  </a:lnTo>
                  <a:lnTo>
                    <a:pt x="728" y="598"/>
                  </a:lnTo>
                  <a:lnTo>
                    <a:pt x="666" y="632"/>
                  </a:lnTo>
                  <a:lnTo>
                    <a:pt x="599" y="665"/>
                  </a:lnTo>
                  <a:lnTo>
                    <a:pt x="528" y="695"/>
                  </a:lnTo>
                  <a:lnTo>
                    <a:pt x="454" y="724"/>
                  </a:lnTo>
                  <a:lnTo>
                    <a:pt x="378" y="751"/>
                  </a:lnTo>
                  <a:lnTo>
                    <a:pt x="296" y="776"/>
                  </a:lnTo>
                  <a:lnTo>
                    <a:pt x="212" y="797"/>
                  </a:lnTo>
                  <a:lnTo>
                    <a:pt x="123" y="815"/>
                  </a:lnTo>
                  <a:lnTo>
                    <a:pt x="31" y="830"/>
                  </a:lnTo>
                  <a:lnTo>
                    <a:pt x="28" y="830"/>
                  </a:lnTo>
                  <a:lnTo>
                    <a:pt x="18" y="829"/>
                  </a:lnTo>
                  <a:lnTo>
                    <a:pt x="9" y="823"/>
                  </a:lnTo>
                  <a:lnTo>
                    <a:pt x="3" y="816"/>
                  </a:lnTo>
                  <a:lnTo>
                    <a:pt x="0" y="806"/>
                  </a:lnTo>
                  <a:lnTo>
                    <a:pt x="0" y="795"/>
                  </a:lnTo>
                  <a:lnTo>
                    <a:pt x="5" y="785"/>
                  </a:lnTo>
                  <a:lnTo>
                    <a:pt x="13" y="778"/>
                  </a:lnTo>
                  <a:lnTo>
                    <a:pt x="24" y="774"/>
                  </a:lnTo>
                  <a:lnTo>
                    <a:pt x="113" y="759"/>
                  </a:lnTo>
                  <a:lnTo>
                    <a:pt x="199" y="741"/>
                  </a:lnTo>
                  <a:lnTo>
                    <a:pt x="281" y="721"/>
                  </a:lnTo>
                  <a:lnTo>
                    <a:pt x="360" y="697"/>
                  </a:lnTo>
                  <a:lnTo>
                    <a:pt x="435" y="671"/>
                  </a:lnTo>
                  <a:lnTo>
                    <a:pt x="507" y="642"/>
                  </a:lnTo>
                  <a:lnTo>
                    <a:pt x="575" y="613"/>
                  </a:lnTo>
                  <a:lnTo>
                    <a:pt x="639" y="581"/>
                  </a:lnTo>
                  <a:lnTo>
                    <a:pt x="701" y="548"/>
                  </a:lnTo>
                  <a:lnTo>
                    <a:pt x="759" y="515"/>
                  </a:lnTo>
                  <a:lnTo>
                    <a:pt x="813" y="481"/>
                  </a:lnTo>
                  <a:lnTo>
                    <a:pt x="864" y="447"/>
                  </a:lnTo>
                  <a:lnTo>
                    <a:pt x="910" y="413"/>
                  </a:lnTo>
                  <a:lnTo>
                    <a:pt x="954" y="379"/>
                  </a:lnTo>
                  <a:lnTo>
                    <a:pt x="994" y="347"/>
                  </a:lnTo>
                  <a:lnTo>
                    <a:pt x="1037" y="310"/>
                  </a:lnTo>
                  <a:lnTo>
                    <a:pt x="1077" y="274"/>
                  </a:lnTo>
                  <a:lnTo>
                    <a:pt x="1113" y="239"/>
                  </a:lnTo>
                  <a:lnTo>
                    <a:pt x="1146" y="205"/>
                  </a:lnTo>
                  <a:lnTo>
                    <a:pt x="1176" y="173"/>
                  </a:lnTo>
                  <a:lnTo>
                    <a:pt x="1203" y="143"/>
                  </a:lnTo>
                  <a:lnTo>
                    <a:pt x="1226" y="116"/>
                  </a:lnTo>
                  <a:lnTo>
                    <a:pt x="1246" y="90"/>
                  </a:lnTo>
                  <a:lnTo>
                    <a:pt x="1265" y="68"/>
                  </a:lnTo>
                  <a:lnTo>
                    <a:pt x="1279" y="49"/>
                  </a:lnTo>
                  <a:lnTo>
                    <a:pt x="1289" y="34"/>
                  </a:lnTo>
                  <a:lnTo>
                    <a:pt x="1297" y="22"/>
                  </a:lnTo>
                  <a:lnTo>
                    <a:pt x="1302" y="15"/>
                  </a:lnTo>
                  <a:lnTo>
                    <a:pt x="1304" y="13"/>
                  </a:lnTo>
                  <a:lnTo>
                    <a:pt x="1311" y="4"/>
                  </a:lnTo>
                  <a:lnTo>
                    <a:pt x="1321" y="0"/>
                  </a:lnTo>
                  <a:lnTo>
                    <a:pt x="1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71"/>
            <p:cNvSpPr>
              <a:spLocks/>
            </p:cNvSpPr>
            <p:nvPr/>
          </p:nvSpPr>
          <p:spPr bwMode="auto">
            <a:xfrm>
              <a:off x="5732463" y="2940050"/>
              <a:ext cx="19050" cy="117475"/>
            </a:xfrm>
            <a:custGeom>
              <a:avLst/>
              <a:gdLst>
                <a:gd name="T0" fmla="*/ 34 w 117"/>
                <a:gd name="T1" fmla="*/ 0 h 743"/>
                <a:gd name="T2" fmla="*/ 44 w 117"/>
                <a:gd name="T3" fmla="*/ 4 h 743"/>
                <a:gd name="T4" fmla="*/ 53 w 117"/>
                <a:gd name="T5" fmla="*/ 11 h 743"/>
                <a:gd name="T6" fmla="*/ 58 w 117"/>
                <a:gd name="T7" fmla="*/ 20 h 743"/>
                <a:gd name="T8" fmla="*/ 60 w 117"/>
                <a:gd name="T9" fmla="*/ 31 h 743"/>
                <a:gd name="T10" fmla="*/ 59 w 117"/>
                <a:gd name="T11" fmla="*/ 35 h 743"/>
                <a:gd name="T12" fmla="*/ 59 w 117"/>
                <a:gd name="T13" fmla="*/ 46 h 743"/>
                <a:gd name="T14" fmla="*/ 58 w 117"/>
                <a:gd name="T15" fmla="*/ 62 h 743"/>
                <a:gd name="T16" fmla="*/ 57 w 117"/>
                <a:gd name="T17" fmla="*/ 85 h 743"/>
                <a:gd name="T18" fmla="*/ 57 w 117"/>
                <a:gd name="T19" fmla="*/ 114 h 743"/>
                <a:gd name="T20" fmla="*/ 57 w 117"/>
                <a:gd name="T21" fmla="*/ 147 h 743"/>
                <a:gd name="T22" fmla="*/ 57 w 117"/>
                <a:gd name="T23" fmla="*/ 186 h 743"/>
                <a:gd name="T24" fmla="*/ 58 w 117"/>
                <a:gd name="T25" fmla="*/ 230 h 743"/>
                <a:gd name="T26" fmla="*/ 61 w 117"/>
                <a:gd name="T27" fmla="*/ 277 h 743"/>
                <a:gd name="T28" fmla="*/ 64 w 117"/>
                <a:gd name="T29" fmla="*/ 329 h 743"/>
                <a:gd name="T30" fmla="*/ 68 w 117"/>
                <a:gd name="T31" fmla="*/ 385 h 743"/>
                <a:gd name="T32" fmla="*/ 74 w 117"/>
                <a:gd name="T33" fmla="*/ 444 h 743"/>
                <a:gd name="T34" fmla="*/ 82 w 117"/>
                <a:gd name="T35" fmla="*/ 506 h 743"/>
                <a:gd name="T36" fmla="*/ 91 w 117"/>
                <a:gd name="T37" fmla="*/ 572 h 743"/>
                <a:gd name="T38" fmla="*/ 104 w 117"/>
                <a:gd name="T39" fmla="*/ 639 h 743"/>
                <a:gd name="T40" fmla="*/ 117 w 117"/>
                <a:gd name="T41" fmla="*/ 709 h 743"/>
                <a:gd name="T42" fmla="*/ 117 w 117"/>
                <a:gd name="T43" fmla="*/ 720 h 743"/>
                <a:gd name="T44" fmla="*/ 113 w 117"/>
                <a:gd name="T45" fmla="*/ 730 h 743"/>
                <a:gd name="T46" fmla="*/ 106 w 117"/>
                <a:gd name="T47" fmla="*/ 738 h 743"/>
                <a:gd name="T48" fmla="*/ 96 w 117"/>
                <a:gd name="T49" fmla="*/ 742 h 743"/>
                <a:gd name="T50" fmla="*/ 89 w 117"/>
                <a:gd name="T51" fmla="*/ 743 h 743"/>
                <a:gd name="T52" fmla="*/ 79 w 117"/>
                <a:gd name="T53" fmla="*/ 741 h 743"/>
                <a:gd name="T54" fmla="*/ 71 w 117"/>
                <a:gd name="T55" fmla="*/ 737 h 743"/>
                <a:gd name="T56" fmla="*/ 65 w 117"/>
                <a:gd name="T57" fmla="*/ 730 h 743"/>
                <a:gd name="T58" fmla="*/ 61 w 117"/>
                <a:gd name="T59" fmla="*/ 721 h 743"/>
                <a:gd name="T60" fmla="*/ 47 w 117"/>
                <a:gd name="T61" fmla="*/ 649 h 743"/>
                <a:gd name="T62" fmla="*/ 35 w 117"/>
                <a:gd name="T63" fmla="*/ 581 h 743"/>
                <a:gd name="T64" fmla="*/ 26 w 117"/>
                <a:gd name="T65" fmla="*/ 514 h 743"/>
                <a:gd name="T66" fmla="*/ 18 w 117"/>
                <a:gd name="T67" fmla="*/ 452 h 743"/>
                <a:gd name="T68" fmla="*/ 12 w 117"/>
                <a:gd name="T69" fmla="*/ 391 h 743"/>
                <a:gd name="T70" fmla="*/ 7 w 117"/>
                <a:gd name="T71" fmla="*/ 334 h 743"/>
                <a:gd name="T72" fmla="*/ 4 w 117"/>
                <a:gd name="T73" fmla="*/ 282 h 743"/>
                <a:gd name="T74" fmla="*/ 2 w 117"/>
                <a:gd name="T75" fmla="*/ 234 h 743"/>
                <a:gd name="T76" fmla="*/ 0 w 117"/>
                <a:gd name="T77" fmla="*/ 189 h 743"/>
                <a:gd name="T78" fmla="*/ 0 w 117"/>
                <a:gd name="T79" fmla="*/ 150 h 743"/>
                <a:gd name="T80" fmla="*/ 0 w 117"/>
                <a:gd name="T81" fmla="*/ 116 h 743"/>
                <a:gd name="T82" fmla="*/ 1 w 117"/>
                <a:gd name="T83" fmla="*/ 86 h 743"/>
                <a:gd name="T84" fmla="*/ 1 w 117"/>
                <a:gd name="T85" fmla="*/ 62 h 743"/>
                <a:gd name="T86" fmla="*/ 2 w 117"/>
                <a:gd name="T87" fmla="*/ 44 h 743"/>
                <a:gd name="T88" fmla="*/ 3 w 117"/>
                <a:gd name="T89" fmla="*/ 32 h 743"/>
                <a:gd name="T90" fmla="*/ 3 w 117"/>
                <a:gd name="T91" fmla="*/ 27 h 743"/>
                <a:gd name="T92" fmla="*/ 6 w 117"/>
                <a:gd name="T93" fmla="*/ 16 h 743"/>
                <a:gd name="T94" fmla="*/ 13 w 117"/>
                <a:gd name="T95" fmla="*/ 8 h 743"/>
                <a:gd name="T96" fmla="*/ 22 w 117"/>
                <a:gd name="T97" fmla="*/ 1 h 743"/>
                <a:gd name="T98" fmla="*/ 34 w 117"/>
                <a:gd name="T99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743">
                  <a:moveTo>
                    <a:pt x="34" y="0"/>
                  </a:moveTo>
                  <a:lnTo>
                    <a:pt x="44" y="4"/>
                  </a:lnTo>
                  <a:lnTo>
                    <a:pt x="53" y="11"/>
                  </a:lnTo>
                  <a:lnTo>
                    <a:pt x="58" y="20"/>
                  </a:lnTo>
                  <a:lnTo>
                    <a:pt x="60" y="31"/>
                  </a:lnTo>
                  <a:lnTo>
                    <a:pt x="59" y="35"/>
                  </a:lnTo>
                  <a:lnTo>
                    <a:pt x="59" y="46"/>
                  </a:lnTo>
                  <a:lnTo>
                    <a:pt x="58" y="62"/>
                  </a:lnTo>
                  <a:lnTo>
                    <a:pt x="57" y="85"/>
                  </a:lnTo>
                  <a:lnTo>
                    <a:pt x="57" y="114"/>
                  </a:lnTo>
                  <a:lnTo>
                    <a:pt x="57" y="147"/>
                  </a:lnTo>
                  <a:lnTo>
                    <a:pt x="57" y="186"/>
                  </a:lnTo>
                  <a:lnTo>
                    <a:pt x="58" y="230"/>
                  </a:lnTo>
                  <a:lnTo>
                    <a:pt x="61" y="277"/>
                  </a:lnTo>
                  <a:lnTo>
                    <a:pt x="64" y="329"/>
                  </a:lnTo>
                  <a:lnTo>
                    <a:pt x="68" y="385"/>
                  </a:lnTo>
                  <a:lnTo>
                    <a:pt x="74" y="444"/>
                  </a:lnTo>
                  <a:lnTo>
                    <a:pt x="82" y="506"/>
                  </a:lnTo>
                  <a:lnTo>
                    <a:pt x="91" y="572"/>
                  </a:lnTo>
                  <a:lnTo>
                    <a:pt x="104" y="639"/>
                  </a:lnTo>
                  <a:lnTo>
                    <a:pt x="117" y="709"/>
                  </a:lnTo>
                  <a:lnTo>
                    <a:pt x="117" y="720"/>
                  </a:lnTo>
                  <a:lnTo>
                    <a:pt x="113" y="730"/>
                  </a:lnTo>
                  <a:lnTo>
                    <a:pt x="106" y="738"/>
                  </a:lnTo>
                  <a:lnTo>
                    <a:pt x="96" y="742"/>
                  </a:lnTo>
                  <a:lnTo>
                    <a:pt x="89" y="743"/>
                  </a:lnTo>
                  <a:lnTo>
                    <a:pt x="79" y="741"/>
                  </a:lnTo>
                  <a:lnTo>
                    <a:pt x="71" y="737"/>
                  </a:lnTo>
                  <a:lnTo>
                    <a:pt x="65" y="730"/>
                  </a:lnTo>
                  <a:lnTo>
                    <a:pt x="61" y="721"/>
                  </a:lnTo>
                  <a:lnTo>
                    <a:pt x="47" y="649"/>
                  </a:lnTo>
                  <a:lnTo>
                    <a:pt x="35" y="581"/>
                  </a:lnTo>
                  <a:lnTo>
                    <a:pt x="26" y="514"/>
                  </a:lnTo>
                  <a:lnTo>
                    <a:pt x="18" y="452"/>
                  </a:lnTo>
                  <a:lnTo>
                    <a:pt x="12" y="391"/>
                  </a:lnTo>
                  <a:lnTo>
                    <a:pt x="7" y="334"/>
                  </a:lnTo>
                  <a:lnTo>
                    <a:pt x="4" y="282"/>
                  </a:lnTo>
                  <a:lnTo>
                    <a:pt x="2" y="234"/>
                  </a:lnTo>
                  <a:lnTo>
                    <a:pt x="0" y="189"/>
                  </a:lnTo>
                  <a:lnTo>
                    <a:pt x="0" y="150"/>
                  </a:lnTo>
                  <a:lnTo>
                    <a:pt x="0" y="116"/>
                  </a:lnTo>
                  <a:lnTo>
                    <a:pt x="1" y="86"/>
                  </a:lnTo>
                  <a:lnTo>
                    <a:pt x="1" y="62"/>
                  </a:lnTo>
                  <a:lnTo>
                    <a:pt x="2" y="44"/>
                  </a:lnTo>
                  <a:lnTo>
                    <a:pt x="3" y="32"/>
                  </a:lnTo>
                  <a:lnTo>
                    <a:pt x="3" y="27"/>
                  </a:lnTo>
                  <a:lnTo>
                    <a:pt x="6" y="16"/>
                  </a:lnTo>
                  <a:lnTo>
                    <a:pt x="13" y="8"/>
                  </a:lnTo>
                  <a:lnTo>
                    <a:pt x="22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72"/>
            <p:cNvSpPr>
              <a:spLocks/>
            </p:cNvSpPr>
            <p:nvPr/>
          </p:nvSpPr>
          <p:spPr bwMode="auto">
            <a:xfrm>
              <a:off x="5400675" y="3001963"/>
              <a:ext cx="12700" cy="93663"/>
            </a:xfrm>
            <a:custGeom>
              <a:avLst/>
              <a:gdLst>
                <a:gd name="T0" fmla="*/ 53 w 77"/>
                <a:gd name="T1" fmla="*/ 0 h 582"/>
                <a:gd name="T2" fmla="*/ 63 w 77"/>
                <a:gd name="T3" fmla="*/ 4 h 582"/>
                <a:gd name="T4" fmla="*/ 72 w 77"/>
                <a:gd name="T5" fmla="*/ 11 h 582"/>
                <a:gd name="T6" fmla="*/ 76 w 77"/>
                <a:gd name="T7" fmla="*/ 21 h 582"/>
                <a:gd name="T8" fmla="*/ 77 w 77"/>
                <a:gd name="T9" fmla="*/ 32 h 582"/>
                <a:gd name="T10" fmla="*/ 76 w 77"/>
                <a:gd name="T11" fmla="*/ 36 h 582"/>
                <a:gd name="T12" fmla="*/ 75 w 77"/>
                <a:gd name="T13" fmla="*/ 46 h 582"/>
                <a:gd name="T14" fmla="*/ 73 w 77"/>
                <a:gd name="T15" fmla="*/ 62 h 582"/>
                <a:gd name="T16" fmla="*/ 70 w 77"/>
                <a:gd name="T17" fmla="*/ 84 h 582"/>
                <a:gd name="T18" fmla="*/ 67 w 77"/>
                <a:gd name="T19" fmla="*/ 110 h 582"/>
                <a:gd name="T20" fmla="*/ 64 w 77"/>
                <a:gd name="T21" fmla="*/ 142 h 582"/>
                <a:gd name="T22" fmla="*/ 62 w 77"/>
                <a:gd name="T23" fmla="*/ 179 h 582"/>
                <a:gd name="T24" fmla="*/ 60 w 77"/>
                <a:gd name="T25" fmla="*/ 220 h 582"/>
                <a:gd name="T26" fmla="*/ 58 w 77"/>
                <a:gd name="T27" fmla="*/ 266 h 582"/>
                <a:gd name="T28" fmla="*/ 57 w 77"/>
                <a:gd name="T29" fmla="*/ 316 h 582"/>
                <a:gd name="T30" fmla="*/ 57 w 77"/>
                <a:gd name="T31" fmla="*/ 370 h 582"/>
                <a:gd name="T32" fmla="*/ 58 w 77"/>
                <a:gd name="T33" fmla="*/ 427 h 582"/>
                <a:gd name="T34" fmla="*/ 61 w 77"/>
                <a:gd name="T35" fmla="*/ 487 h 582"/>
                <a:gd name="T36" fmla="*/ 65 w 77"/>
                <a:gd name="T37" fmla="*/ 551 h 582"/>
                <a:gd name="T38" fmla="*/ 63 w 77"/>
                <a:gd name="T39" fmla="*/ 562 h 582"/>
                <a:gd name="T40" fmla="*/ 58 w 77"/>
                <a:gd name="T41" fmla="*/ 572 h 582"/>
                <a:gd name="T42" fmla="*/ 49 w 77"/>
                <a:gd name="T43" fmla="*/ 579 h 582"/>
                <a:gd name="T44" fmla="*/ 39 w 77"/>
                <a:gd name="T45" fmla="*/ 582 h 582"/>
                <a:gd name="T46" fmla="*/ 37 w 77"/>
                <a:gd name="T47" fmla="*/ 582 h 582"/>
                <a:gd name="T48" fmla="*/ 26 w 77"/>
                <a:gd name="T49" fmla="*/ 580 h 582"/>
                <a:gd name="T50" fmla="*/ 17 w 77"/>
                <a:gd name="T51" fmla="*/ 574 h 582"/>
                <a:gd name="T52" fmla="*/ 11 w 77"/>
                <a:gd name="T53" fmla="*/ 566 h 582"/>
                <a:gd name="T54" fmla="*/ 8 w 77"/>
                <a:gd name="T55" fmla="*/ 555 h 582"/>
                <a:gd name="T56" fmla="*/ 4 w 77"/>
                <a:gd name="T57" fmla="*/ 490 h 582"/>
                <a:gd name="T58" fmla="*/ 2 w 77"/>
                <a:gd name="T59" fmla="*/ 429 h 582"/>
                <a:gd name="T60" fmla="*/ 1 w 77"/>
                <a:gd name="T61" fmla="*/ 370 h 582"/>
                <a:gd name="T62" fmla="*/ 0 w 77"/>
                <a:gd name="T63" fmla="*/ 316 h 582"/>
                <a:gd name="T64" fmla="*/ 1 w 77"/>
                <a:gd name="T65" fmla="*/ 265 h 582"/>
                <a:gd name="T66" fmla="*/ 3 w 77"/>
                <a:gd name="T67" fmla="*/ 219 h 582"/>
                <a:gd name="T68" fmla="*/ 5 w 77"/>
                <a:gd name="T69" fmla="*/ 177 h 582"/>
                <a:gd name="T70" fmla="*/ 8 w 77"/>
                <a:gd name="T71" fmla="*/ 139 h 582"/>
                <a:gd name="T72" fmla="*/ 10 w 77"/>
                <a:gd name="T73" fmla="*/ 106 h 582"/>
                <a:gd name="T74" fmla="*/ 13 w 77"/>
                <a:gd name="T75" fmla="*/ 79 h 582"/>
                <a:gd name="T76" fmla="*/ 16 w 77"/>
                <a:gd name="T77" fmla="*/ 57 h 582"/>
                <a:gd name="T78" fmla="*/ 18 w 77"/>
                <a:gd name="T79" fmla="*/ 39 h 582"/>
                <a:gd name="T80" fmla="*/ 19 w 77"/>
                <a:gd name="T81" fmla="*/ 28 h 582"/>
                <a:gd name="T82" fmla="*/ 20 w 77"/>
                <a:gd name="T83" fmla="*/ 23 h 582"/>
                <a:gd name="T84" fmla="*/ 24 w 77"/>
                <a:gd name="T85" fmla="*/ 13 h 582"/>
                <a:gd name="T86" fmla="*/ 31 w 77"/>
                <a:gd name="T87" fmla="*/ 5 h 582"/>
                <a:gd name="T88" fmla="*/ 41 w 77"/>
                <a:gd name="T89" fmla="*/ 0 h 582"/>
                <a:gd name="T90" fmla="*/ 53 w 77"/>
                <a:gd name="T91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582">
                  <a:moveTo>
                    <a:pt x="53" y="0"/>
                  </a:moveTo>
                  <a:lnTo>
                    <a:pt x="63" y="4"/>
                  </a:lnTo>
                  <a:lnTo>
                    <a:pt x="72" y="11"/>
                  </a:lnTo>
                  <a:lnTo>
                    <a:pt x="76" y="21"/>
                  </a:lnTo>
                  <a:lnTo>
                    <a:pt x="77" y="32"/>
                  </a:lnTo>
                  <a:lnTo>
                    <a:pt x="76" y="36"/>
                  </a:lnTo>
                  <a:lnTo>
                    <a:pt x="75" y="46"/>
                  </a:lnTo>
                  <a:lnTo>
                    <a:pt x="73" y="62"/>
                  </a:lnTo>
                  <a:lnTo>
                    <a:pt x="70" y="84"/>
                  </a:lnTo>
                  <a:lnTo>
                    <a:pt x="67" y="110"/>
                  </a:lnTo>
                  <a:lnTo>
                    <a:pt x="64" y="142"/>
                  </a:lnTo>
                  <a:lnTo>
                    <a:pt x="62" y="179"/>
                  </a:lnTo>
                  <a:lnTo>
                    <a:pt x="60" y="220"/>
                  </a:lnTo>
                  <a:lnTo>
                    <a:pt x="58" y="266"/>
                  </a:lnTo>
                  <a:lnTo>
                    <a:pt x="57" y="316"/>
                  </a:lnTo>
                  <a:lnTo>
                    <a:pt x="57" y="370"/>
                  </a:lnTo>
                  <a:lnTo>
                    <a:pt x="58" y="427"/>
                  </a:lnTo>
                  <a:lnTo>
                    <a:pt x="61" y="487"/>
                  </a:lnTo>
                  <a:lnTo>
                    <a:pt x="65" y="551"/>
                  </a:lnTo>
                  <a:lnTo>
                    <a:pt x="63" y="562"/>
                  </a:lnTo>
                  <a:lnTo>
                    <a:pt x="58" y="572"/>
                  </a:lnTo>
                  <a:lnTo>
                    <a:pt x="49" y="579"/>
                  </a:lnTo>
                  <a:lnTo>
                    <a:pt x="39" y="582"/>
                  </a:lnTo>
                  <a:lnTo>
                    <a:pt x="37" y="582"/>
                  </a:lnTo>
                  <a:lnTo>
                    <a:pt x="26" y="580"/>
                  </a:lnTo>
                  <a:lnTo>
                    <a:pt x="17" y="574"/>
                  </a:lnTo>
                  <a:lnTo>
                    <a:pt x="11" y="566"/>
                  </a:lnTo>
                  <a:lnTo>
                    <a:pt x="8" y="555"/>
                  </a:lnTo>
                  <a:lnTo>
                    <a:pt x="4" y="490"/>
                  </a:lnTo>
                  <a:lnTo>
                    <a:pt x="2" y="429"/>
                  </a:lnTo>
                  <a:lnTo>
                    <a:pt x="1" y="370"/>
                  </a:lnTo>
                  <a:lnTo>
                    <a:pt x="0" y="316"/>
                  </a:lnTo>
                  <a:lnTo>
                    <a:pt x="1" y="265"/>
                  </a:lnTo>
                  <a:lnTo>
                    <a:pt x="3" y="219"/>
                  </a:lnTo>
                  <a:lnTo>
                    <a:pt x="5" y="177"/>
                  </a:lnTo>
                  <a:lnTo>
                    <a:pt x="8" y="139"/>
                  </a:lnTo>
                  <a:lnTo>
                    <a:pt x="10" y="106"/>
                  </a:lnTo>
                  <a:lnTo>
                    <a:pt x="13" y="79"/>
                  </a:lnTo>
                  <a:lnTo>
                    <a:pt x="16" y="57"/>
                  </a:lnTo>
                  <a:lnTo>
                    <a:pt x="18" y="39"/>
                  </a:lnTo>
                  <a:lnTo>
                    <a:pt x="19" y="28"/>
                  </a:lnTo>
                  <a:lnTo>
                    <a:pt x="20" y="23"/>
                  </a:lnTo>
                  <a:lnTo>
                    <a:pt x="24" y="13"/>
                  </a:lnTo>
                  <a:lnTo>
                    <a:pt x="31" y="5"/>
                  </a:lnTo>
                  <a:lnTo>
                    <a:pt x="41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397990" y="2702783"/>
            <a:ext cx="322263" cy="527050"/>
            <a:chOff x="6400800" y="2701925"/>
            <a:chExt cx="322263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77"/>
            <p:cNvSpPr>
              <a:spLocks noEditPoints="1"/>
            </p:cNvSpPr>
            <p:nvPr/>
          </p:nvSpPr>
          <p:spPr bwMode="auto">
            <a:xfrm>
              <a:off x="6400800" y="2701925"/>
              <a:ext cx="322263" cy="527050"/>
            </a:xfrm>
            <a:custGeom>
              <a:avLst/>
              <a:gdLst>
                <a:gd name="T0" fmla="*/ 474 w 2030"/>
                <a:gd name="T1" fmla="*/ 2899 h 3319"/>
                <a:gd name="T2" fmla="*/ 525 w 2030"/>
                <a:gd name="T3" fmla="*/ 2695 h 3319"/>
                <a:gd name="T4" fmla="*/ 1454 w 2030"/>
                <a:gd name="T5" fmla="*/ 2554 h 3319"/>
                <a:gd name="T6" fmla="*/ 1251 w 2030"/>
                <a:gd name="T7" fmla="*/ 2190 h 3319"/>
                <a:gd name="T8" fmla="*/ 1083 w 2030"/>
                <a:gd name="T9" fmla="*/ 1978 h 3319"/>
                <a:gd name="T10" fmla="*/ 1208 w 2030"/>
                <a:gd name="T11" fmla="*/ 1188 h 3319"/>
                <a:gd name="T12" fmla="*/ 610 w 2030"/>
                <a:gd name="T13" fmla="*/ 843 h 3319"/>
                <a:gd name="T14" fmla="*/ 525 w 2030"/>
                <a:gd name="T15" fmla="*/ 625 h 3319"/>
                <a:gd name="T16" fmla="*/ 508 w 2030"/>
                <a:gd name="T17" fmla="*/ 568 h 3319"/>
                <a:gd name="T18" fmla="*/ 1577 w 2030"/>
                <a:gd name="T19" fmla="*/ 288 h 3319"/>
                <a:gd name="T20" fmla="*/ 108 w 2030"/>
                <a:gd name="T21" fmla="*/ 500 h 3319"/>
                <a:gd name="T22" fmla="*/ 343 w 2030"/>
                <a:gd name="T23" fmla="*/ 1049 h 3319"/>
                <a:gd name="T24" fmla="*/ 696 w 2030"/>
                <a:gd name="T25" fmla="*/ 1486 h 3319"/>
                <a:gd name="T26" fmla="*/ 795 w 2030"/>
                <a:gd name="T27" fmla="*/ 1732 h 3319"/>
                <a:gd name="T28" fmla="*/ 417 w 2030"/>
                <a:gd name="T29" fmla="*/ 2162 h 3319"/>
                <a:gd name="T30" fmla="*/ 145 w 2030"/>
                <a:gd name="T31" fmla="*/ 2686 h 3319"/>
                <a:gd name="T32" fmla="*/ 274 w 2030"/>
                <a:gd name="T33" fmla="*/ 3114 h 3319"/>
                <a:gd name="T34" fmla="*/ 59 w 2030"/>
                <a:gd name="T35" fmla="*/ 3211 h 3319"/>
                <a:gd name="T36" fmla="*/ 466 w 2030"/>
                <a:gd name="T37" fmla="*/ 2692 h 3319"/>
                <a:gd name="T38" fmla="*/ 796 w 2030"/>
                <a:gd name="T39" fmla="*/ 2071 h 3319"/>
                <a:gd name="T40" fmla="*/ 1037 w 2030"/>
                <a:gd name="T41" fmla="*/ 1840 h 3319"/>
                <a:gd name="T42" fmla="*/ 1423 w 2030"/>
                <a:gd name="T43" fmla="*/ 2356 h 3319"/>
                <a:gd name="T44" fmla="*/ 1638 w 2030"/>
                <a:gd name="T45" fmla="*/ 3063 h 3319"/>
                <a:gd name="T46" fmla="*/ 1788 w 2030"/>
                <a:gd name="T47" fmla="*/ 2789 h 3319"/>
                <a:gd name="T48" fmla="*/ 1814 w 2030"/>
                <a:gd name="T49" fmla="*/ 2676 h 3319"/>
                <a:gd name="T50" fmla="*/ 1973 w 2030"/>
                <a:gd name="T51" fmla="*/ 3261 h 3319"/>
                <a:gd name="T52" fmla="*/ 1854 w 2030"/>
                <a:gd name="T53" fmla="*/ 2593 h 3319"/>
                <a:gd name="T54" fmla="*/ 1566 w 2030"/>
                <a:gd name="T55" fmla="*/ 2098 h 3319"/>
                <a:gd name="T56" fmla="*/ 1186 w 2030"/>
                <a:gd name="T57" fmla="*/ 1679 h 3319"/>
                <a:gd name="T58" fmla="*/ 1387 w 2030"/>
                <a:gd name="T59" fmla="*/ 1430 h 3319"/>
                <a:gd name="T60" fmla="*/ 1736 w 2030"/>
                <a:gd name="T61" fmla="*/ 971 h 3319"/>
                <a:gd name="T62" fmla="*/ 1946 w 2030"/>
                <a:gd name="T63" fmla="*/ 377 h 3319"/>
                <a:gd name="T64" fmla="*/ 1744 w 2030"/>
                <a:gd name="T65" fmla="*/ 156 h 3319"/>
                <a:gd name="T66" fmla="*/ 1638 w 2030"/>
                <a:gd name="T67" fmla="*/ 256 h 3319"/>
                <a:gd name="T68" fmla="*/ 1423 w 2030"/>
                <a:gd name="T69" fmla="*/ 963 h 3319"/>
                <a:gd name="T70" fmla="*/ 1037 w 2030"/>
                <a:gd name="T71" fmla="*/ 1479 h 3319"/>
                <a:gd name="T72" fmla="*/ 796 w 2030"/>
                <a:gd name="T73" fmla="*/ 1248 h 3319"/>
                <a:gd name="T74" fmla="*/ 466 w 2030"/>
                <a:gd name="T75" fmla="*/ 627 h 3319"/>
                <a:gd name="T76" fmla="*/ 213 w 2030"/>
                <a:gd name="T77" fmla="*/ 154 h 3319"/>
                <a:gd name="T78" fmla="*/ 277 w 2030"/>
                <a:gd name="T79" fmla="*/ 634 h 3319"/>
                <a:gd name="T80" fmla="*/ 188 w 2030"/>
                <a:gd name="T81" fmla="*/ 442 h 3319"/>
                <a:gd name="T82" fmla="*/ 423 w 2030"/>
                <a:gd name="T83" fmla="*/ 3 h 3319"/>
                <a:gd name="T84" fmla="*/ 1591 w 2030"/>
                <a:gd name="T85" fmla="*/ 29 h 3319"/>
                <a:gd name="T86" fmla="*/ 2028 w 2030"/>
                <a:gd name="T87" fmla="*/ 18 h 3319"/>
                <a:gd name="T88" fmla="*/ 1946 w 2030"/>
                <a:gd name="T89" fmla="*/ 628 h 3319"/>
                <a:gd name="T90" fmla="*/ 1690 w 2030"/>
                <a:gd name="T91" fmla="*/ 1147 h 3319"/>
                <a:gd name="T92" fmla="*/ 1340 w 2030"/>
                <a:gd name="T93" fmla="*/ 1563 h 3319"/>
                <a:gd name="T94" fmla="*/ 1522 w 2030"/>
                <a:gd name="T95" fmla="*/ 1956 h 3319"/>
                <a:gd name="T96" fmla="*/ 1835 w 2030"/>
                <a:gd name="T97" fmla="*/ 2414 h 3319"/>
                <a:gd name="T98" fmla="*/ 2014 w 2030"/>
                <a:gd name="T99" fmla="*/ 3014 h 3319"/>
                <a:gd name="T100" fmla="*/ 1620 w 2030"/>
                <a:gd name="T101" fmla="*/ 3319 h 3319"/>
                <a:gd name="T102" fmla="*/ 441 w 2030"/>
                <a:gd name="T103" fmla="*/ 3231 h 3319"/>
                <a:gd name="T104" fmla="*/ 9 w 2030"/>
                <a:gd name="T105" fmla="*/ 3310 h 3319"/>
                <a:gd name="T106" fmla="*/ 63 w 2030"/>
                <a:gd name="T107" fmla="*/ 2768 h 3319"/>
                <a:gd name="T108" fmla="*/ 302 w 2030"/>
                <a:gd name="T109" fmla="*/ 2229 h 3319"/>
                <a:gd name="T110" fmla="*/ 645 w 2030"/>
                <a:gd name="T111" fmla="*/ 1804 h 3319"/>
                <a:gd name="T112" fmla="*/ 553 w 2030"/>
                <a:gd name="T113" fmla="*/ 1415 h 3319"/>
                <a:gd name="T114" fmla="*/ 229 w 2030"/>
                <a:gd name="T115" fmla="*/ 969 h 3319"/>
                <a:gd name="T116" fmla="*/ 29 w 2030"/>
                <a:gd name="T117" fmla="*/ 391 h 3319"/>
                <a:gd name="T118" fmla="*/ 29 w 2030"/>
                <a:gd name="T119" fmla="*/ 0 h 3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3319">
                  <a:moveTo>
                    <a:pt x="454" y="3033"/>
                  </a:moveTo>
                  <a:lnTo>
                    <a:pt x="446" y="3117"/>
                  </a:lnTo>
                  <a:lnTo>
                    <a:pt x="1585" y="3117"/>
                  </a:lnTo>
                  <a:lnTo>
                    <a:pt x="1577" y="3033"/>
                  </a:lnTo>
                  <a:lnTo>
                    <a:pt x="454" y="3033"/>
                  </a:lnTo>
                  <a:close/>
                  <a:moveTo>
                    <a:pt x="508" y="2753"/>
                  </a:moveTo>
                  <a:lnTo>
                    <a:pt x="489" y="2824"/>
                  </a:lnTo>
                  <a:lnTo>
                    <a:pt x="474" y="2899"/>
                  </a:lnTo>
                  <a:lnTo>
                    <a:pt x="461" y="2976"/>
                  </a:lnTo>
                  <a:lnTo>
                    <a:pt x="1569" y="2976"/>
                  </a:lnTo>
                  <a:lnTo>
                    <a:pt x="1557" y="2899"/>
                  </a:lnTo>
                  <a:lnTo>
                    <a:pt x="1541" y="2824"/>
                  </a:lnTo>
                  <a:lnTo>
                    <a:pt x="1523" y="2753"/>
                  </a:lnTo>
                  <a:lnTo>
                    <a:pt x="508" y="2753"/>
                  </a:lnTo>
                  <a:close/>
                  <a:moveTo>
                    <a:pt x="553" y="2612"/>
                  </a:moveTo>
                  <a:lnTo>
                    <a:pt x="525" y="2695"/>
                  </a:lnTo>
                  <a:lnTo>
                    <a:pt x="1506" y="2695"/>
                  </a:lnTo>
                  <a:lnTo>
                    <a:pt x="1478" y="2612"/>
                  </a:lnTo>
                  <a:lnTo>
                    <a:pt x="553" y="2612"/>
                  </a:lnTo>
                  <a:close/>
                  <a:moveTo>
                    <a:pt x="688" y="2331"/>
                  </a:moveTo>
                  <a:lnTo>
                    <a:pt x="648" y="2403"/>
                  </a:lnTo>
                  <a:lnTo>
                    <a:pt x="610" y="2477"/>
                  </a:lnTo>
                  <a:lnTo>
                    <a:pt x="576" y="2554"/>
                  </a:lnTo>
                  <a:lnTo>
                    <a:pt x="1454" y="2554"/>
                  </a:lnTo>
                  <a:lnTo>
                    <a:pt x="1421" y="2477"/>
                  </a:lnTo>
                  <a:lnTo>
                    <a:pt x="1383" y="2403"/>
                  </a:lnTo>
                  <a:lnTo>
                    <a:pt x="1343" y="2331"/>
                  </a:lnTo>
                  <a:lnTo>
                    <a:pt x="688" y="2331"/>
                  </a:lnTo>
                  <a:close/>
                  <a:moveTo>
                    <a:pt x="780" y="2190"/>
                  </a:moveTo>
                  <a:lnTo>
                    <a:pt x="724" y="2274"/>
                  </a:lnTo>
                  <a:lnTo>
                    <a:pt x="1307" y="2274"/>
                  </a:lnTo>
                  <a:lnTo>
                    <a:pt x="1251" y="2190"/>
                  </a:lnTo>
                  <a:lnTo>
                    <a:pt x="780" y="2190"/>
                  </a:lnTo>
                  <a:close/>
                  <a:moveTo>
                    <a:pt x="1014" y="1901"/>
                  </a:moveTo>
                  <a:lnTo>
                    <a:pt x="948" y="1978"/>
                  </a:lnTo>
                  <a:lnTo>
                    <a:pt x="883" y="2055"/>
                  </a:lnTo>
                  <a:lnTo>
                    <a:pt x="822" y="2132"/>
                  </a:lnTo>
                  <a:lnTo>
                    <a:pt x="1209" y="2132"/>
                  </a:lnTo>
                  <a:lnTo>
                    <a:pt x="1148" y="2055"/>
                  </a:lnTo>
                  <a:lnTo>
                    <a:pt x="1083" y="1978"/>
                  </a:lnTo>
                  <a:lnTo>
                    <a:pt x="1014" y="1901"/>
                  </a:lnTo>
                  <a:close/>
                  <a:moveTo>
                    <a:pt x="823" y="1188"/>
                  </a:moveTo>
                  <a:lnTo>
                    <a:pt x="884" y="1265"/>
                  </a:lnTo>
                  <a:lnTo>
                    <a:pt x="948" y="1342"/>
                  </a:lnTo>
                  <a:lnTo>
                    <a:pt x="1014" y="1418"/>
                  </a:lnTo>
                  <a:lnTo>
                    <a:pt x="1082" y="1342"/>
                  </a:lnTo>
                  <a:lnTo>
                    <a:pt x="1147" y="1265"/>
                  </a:lnTo>
                  <a:lnTo>
                    <a:pt x="1208" y="1188"/>
                  </a:lnTo>
                  <a:lnTo>
                    <a:pt x="823" y="1188"/>
                  </a:lnTo>
                  <a:close/>
                  <a:moveTo>
                    <a:pt x="725" y="1046"/>
                  </a:moveTo>
                  <a:lnTo>
                    <a:pt x="781" y="1131"/>
                  </a:lnTo>
                  <a:lnTo>
                    <a:pt x="1250" y="1131"/>
                  </a:lnTo>
                  <a:lnTo>
                    <a:pt x="1306" y="1046"/>
                  </a:lnTo>
                  <a:lnTo>
                    <a:pt x="725" y="1046"/>
                  </a:lnTo>
                  <a:close/>
                  <a:moveTo>
                    <a:pt x="577" y="766"/>
                  </a:moveTo>
                  <a:lnTo>
                    <a:pt x="610" y="843"/>
                  </a:lnTo>
                  <a:lnTo>
                    <a:pt x="649" y="917"/>
                  </a:lnTo>
                  <a:lnTo>
                    <a:pt x="689" y="990"/>
                  </a:lnTo>
                  <a:lnTo>
                    <a:pt x="1342" y="990"/>
                  </a:lnTo>
                  <a:lnTo>
                    <a:pt x="1382" y="917"/>
                  </a:lnTo>
                  <a:lnTo>
                    <a:pt x="1420" y="843"/>
                  </a:lnTo>
                  <a:lnTo>
                    <a:pt x="1454" y="766"/>
                  </a:lnTo>
                  <a:lnTo>
                    <a:pt x="577" y="766"/>
                  </a:lnTo>
                  <a:close/>
                  <a:moveTo>
                    <a:pt x="525" y="625"/>
                  </a:moveTo>
                  <a:lnTo>
                    <a:pt x="554" y="709"/>
                  </a:lnTo>
                  <a:lnTo>
                    <a:pt x="1477" y="709"/>
                  </a:lnTo>
                  <a:lnTo>
                    <a:pt x="1506" y="625"/>
                  </a:lnTo>
                  <a:lnTo>
                    <a:pt x="525" y="625"/>
                  </a:lnTo>
                  <a:close/>
                  <a:moveTo>
                    <a:pt x="461" y="344"/>
                  </a:moveTo>
                  <a:lnTo>
                    <a:pt x="474" y="422"/>
                  </a:lnTo>
                  <a:lnTo>
                    <a:pt x="489" y="495"/>
                  </a:lnTo>
                  <a:lnTo>
                    <a:pt x="508" y="568"/>
                  </a:lnTo>
                  <a:lnTo>
                    <a:pt x="1522" y="568"/>
                  </a:lnTo>
                  <a:lnTo>
                    <a:pt x="1540" y="495"/>
                  </a:lnTo>
                  <a:lnTo>
                    <a:pt x="1557" y="422"/>
                  </a:lnTo>
                  <a:lnTo>
                    <a:pt x="1569" y="344"/>
                  </a:lnTo>
                  <a:lnTo>
                    <a:pt x="461" y="344"/>
                  </a:lnTo>
                  <a:close/>
                  <a:moveTo>
                    <a:pt x="446" y="203"/>
                  </a:moveTo>
                  <a:lnTo>
                    <a:pt x="454" y="288"/>
                  </a:lnTo>
                  <a:lnTo>
                    <a:pt x="1577" y="288"/>
                  </a:lnTo>
                  <a:lnTo>
                    <a:pt x="1584" y="203"/>
                  </a:lnTo>
                  <a:lnTo>
                    <a:pt x="446" y="203"/>
                  </a:lnTo>
                  <a:close/>
                  <a:moveTo>
                    <a:pt x="58" y="58"/>
                  </a:moveTo>
                  <a:lnTo>
                    <a:pt x="61" y="153"/>
                  </a:lnTo>
                  <a:lnTo>
                    <a:pt x="68" y="245"/>
                  </a:lnTo>
                  <a:lnTo>
                    <a:pt x="78" y="334"/>
                  </a:lnTo>
                  <a:lnTo>
                    <a:pt x="91" y="419"/>
                  </a:lnTo>
                  <a:lnTo>
                    <a:pt x="108" y="500"/>
                  </a:lnTo>
                  <a:lnTo>
                    <a:pt x="129" y="578"/>
                  </a:lnTo>
                  <a:lnTo>
                    <a:pt x="151" y="653"/>
                  </a:lnTo>
                  <a:lnTo>
                    <a:pt x="177" y="726"/>
                  </a:lnTo>
                  <a:lnTo>
                    <a:pt x="206" y="794"/>
                  </a:lnTo>
                  <a:lnTo>
                    <a:pt x="236" y="862"/>
                  </a:lnTo>
                  <a:lnTo>
                    <a:pt x="270" y="926"/>
                  </a:lnTo>
                  <a:lnTo>
                    <a:pt x="305" y="989"/>
                  </a:lnTo>
                  <a:lnTo>
                    <a:pt x="343" y="1049"/>
                  </a:lnTo>
                  <a:lnTo>
                    <a:pt x="381" y="1108"/>
                  </a:lnTo>
                  <a:lnTo>
                    <a:pt x="423" y="1166"/>
                  </a:lnTo>
                  <a:lnTo>
                    <a:pt x="465" y="1221"/>
                  </a:lnTo>
                  <a:lnTo>
                    <a:pt x="509" y="1277"/>
                  </a:lnTo>
                  <a:lnTo>
                    <a:pt x="554" y="1330"/>
                  </a:lnTo>
                  <a:lnTo>
                    <a:pt x="601" y="1382"/>
                  </a:lnTo>
                  <a:lnTo>
                    <a:pt x="649" y="1435"/>
                  </a:lnTo>
                  <a:lnTo>
                    <a:pt x="696" y="1486"/>
                  </a:lnTo>
                  <a:lnTo>
                    <a:pt x="746" y="1537"/>
                  </a:lnTo>
                  <a:lnTo>
                    <a:pt x="795" y="1588"/>
                  </a:lnTo>
                  <a:lnTo>
                    <a:pt x="845" y="1640"/>
                  </a:lnTo>
                  <a:lnTo>
                    <a:pt x="851" y="1649"/>
                  </a:lnTo>
                  <a:lnTo>
                    <a:pt x="853" y="1660"/>
                  </a:lnTo>
                  <a:lnTo>
                    <a:pt x="851" y="1670"/>
                  </a:lnTo>
                  <a:lnTo>
                    <a:pt x="845" y="1679"/>
                  </a:lnTo>
                  <a:lnTo>
                    <a:pt x="795" y="1732"/>
                  </a:lnTo>
                  <a:lnTo>
                    <a:pt x="744" y="1783"/>
                  </a:lnTo>
                  <a:lnTo>
                    <a:pt x="694" y="1836"/>
                  </a:lnTo>
                  <a:lnTo>
                    <a:pt x="646" y="1888"/>
                  </a:lnTo>
                  <a:lnTo>
                    <a:pt x="597" y="1941"/>
                  </a:lnTo>
                  <a:lnTo>
                    <a:pt x="550" y="1994"/>
                  </a:lnTo>
                  <a:lnTo>
                    <a:pt x="504" y="2048"/>
                  </a:lnTo>
                  <a:lnTo>
                    <a:pt x="459" y="2105"/>
                  </a:lnTo>
                  <a:lnTo>
                    <a:pt x="417" y="2162"/>
                  </a:lnTo>
                  <a:lnTo>
                    <a:pt x="375" y="2220"/>
                  </a:lnTo>
                  <a:lnTo>
                    <a:pt x="335" y="2280"/>
                  </a:lnTo>
                  <a:lnTo>
                    <a:pt x="298" y="2342"/>
                  </a:lnTo>
                  <a:lnTo>
                    <a:pt x="262" y="2406"/>
                  </a:lnTo>
                  <a:lnTo>
                    <a:pt x="229" y="2472"/>
                  </a:lnTo>
                  <a:lnTo>
                    <a:pt x="199" y="2541"/>
                  </a:lnTo>
                  <a:lnTo>
                    <a:pt x="170" y="2612"/>
                  </a:lnTo>
                  <a:lnTo>
                    <a:pt x="145" y="2686"/>
                  </a:lnTo>
                  <a:lnTo>
                    <a:pt x="123" y="2763"/>
                  </a:lnTo>
                  <a:lnTo>
                    <a:pt x="103" y="2844"/>
                  </a:lnTo>
                  <a:lnTo>
                    <a:pt x="87" y="2927"/>
                  </a:lnTo>
                  <a:lnTo>
                    <a:pt x="74" y="3014"/>
                  </a:lnTo>
                  <a:lnTo>
                    <a:pt x="65" y="3105"/>
                  </a:lnTo>
                  <a:lnTo>
                    <a:pt x="253" y="3105"/>
                  </a:lnTo>
                  <a:lnTo>
                    <a:pt x="265" y="3108"/>
                  </a:lnTo>
                  <a:lnTo>
                    <a:pt x="274" y="3114"/>
                  </a:lnTo>
                  <a:lnTo>
                    <a:pt x="280" y="3123"/>
                  </a:lnTo>
                  <a:lnTo>
                    <a:pt x="283" y="3134"/>
                  </a:lnTo>
                  <a:lnTo>
                    <a:pt x="280" y="3145"/>
                  </a:lnTo>
                  <a:lnTo>
                    <a:pt x="274" y="3154"/>
                  </a:lnTo>
                  <a:lnTo>
                    <a:pt x="265" y="3161"/>
                  </a:lnTo>
                  <a:lnTo>
                    <a:pt x="253" y="3163"/>
                  </a:lnTo>
                  <a:lnTo>
                    <a:pt x="61" y="3163"/>
                  </a:lnTo>
                  <a:lnTo>
                    <a:pt x="59" y="3211"/>
                  </a:lnTo>
                  <a:lnTo>
                    <a:pt x="58" y="3261"/>
                  </a:lnTo>
                  <a:lnTo>
                    <a:pt x="383" y="3261"/>
                  </a:lnTo>
                  <a:lnTo>
                    <a:pt x="386" y="3161"/>
                  </a:lnTo>
                  <a:lnTo>
                    <a:pt x="393" y="3063"/>
                  </a:lnTo>
                  <a:lnTo>
                    <a:pt x="405" y="2967"/>
                  </a:lnTo>
                  <a:lnTo>
                    <a:pt x="421" y="2873"/>
                  </a:lnTo>
                  <a:lnTo>
                    <a:pt x="441" y="2782"/>
                  </a:lnTo>
                  <a:lnTo>
                    <a:pt x="466" y="2692"/>
                  </a:lnTo>
                  <a:lnTo>
                    <a:pt x="495" y="2606"/>
                  </a:lnTo>
                  <a:lnTo>
                    <a:pt x="528" y="2521"/>
                  </a:lnTo>
                  <a:lnTo>
                    <a:pt x="566" y="2437"/>
                  </a:lnTo>
                  <a:lnTo>
                    <a:pt x="607" y="2356"/>
                  </a:lnTo>
                  <a:lnTo>
                    <a:pt x="652" y="2280"/>
                  </a:lnTo>
                  <a:lnTo>
                    <a:pt x="698" y="2207"/>
                  </a:lnTo>
                  <a:lnTo>
                    <a:pt x="746" y="2137"/>
                  </a:lnTo>
                  <a:lnTo>
                    <a:pt x="796" y="2071"/>
                  </a:lnTo>
                  <a:lnTo>
                    <a:pt x="845" y="2008"/>
                  </a:lnTo>
                  <a:lnTo>
                    <a:pt x="896" y="1950"/>
                  </a:lnTo>
                  <a:lnTo>
                    <a:pt x="946" y="1893"/>
                  </a:lnTo>
                  <a:lnTo>
                    <a:pt x="994" y="1840"/>
                  </a:lnTo>
                  <a:lnTo>
                    <a:pt x="1003" y="1833"/>
                  </a:lnTo>
                  <a:lnTo>
                    <a:pt x="1014" y="1831"/>
                  </a:lnTo>
                  <a:lnTo>
                    <a:pt x="1027" y="1833"/>
                  </a:lnTo>
                  <a:lnTo>
                    <a:pt x="1037" y="1840"/>
                  </a:lnTo>
                  <a:lnTo>
                    <a:pt x="1085" y="1893"/>
                  </a:lnTo>
                  <a:lnTo>
                    <a:pt x="1135" y="1950"/>
                  </a:lnTo>
                  <a:lnTo>
                    <a:pt x="1185" y="2008"/>
                  </a:lnTo>
                  <a:lnTo>
                    <a:pt x="1235" y="2071"/>
                  </a:lnTo>
                  <a:lnTo>
                    <a:pt x="1284" y="2137"/>
                  </a:lnTo>
                  <a:lnTo>
                    <a:pt x="1333" y="2207"/>
                  </a:lnTo>
                  <a:lnTo>
                    <a:pt x="1379" y="2280"/>
                  </a:lnTo>
                  <a:lnTo>
                    <a:pt x="1423" y="2356"/>
                  </a:lnTo>
                  <a:lnTo>
                    <a:pt x="1465" y="2437"/>
                  </a:lnTo>
                  <a:lnTo>
                    <a:pt x="1503" y="2521"/>
                  </a:lnTo>
                  <a:lnTo>
                    <a:pt x="1535" y="2606"/>
                  </a:lnTo>
                  <a:lnTo>
                    <a:pt x="1565" y="2692"/>
                  </a:lnTo>
                  <a:lnTo>
                    <a:pt x="1589" y="2782"/>
                  </a:lnTo>
                  <a:lnTo>
                    <a:pt x="1609" y="2873"/>
                  </a:lnTo>
                  <a:lnTo>
                    <a:pt x="1626" y="2967"/>
                  </a:lnTo>
                  <a:lnTo>
                    <a:pt x="1638" y="3063"/>
                  </a:lnTo>
                  <a:lnTo>
                    <a:pt x="1645" y="3161"/>
                  </a:lnTo>
                  <a:lnTo>
                    <a:pt x="1648" y="3261"/>
                  </a:lnTo>
                  <a:lnTo>
                    <a:pt x="1840" y="3261"/>
                  </a:lnTo>
                  <a:lnTo>
                    <a:pt x="1838" y="3162"/>
                  </a:lnTo>
                  <a:lnTo>
                    <a:pt x="1832" y="3065"/>
                  </a:lnTo>
                  <a:lnTo>
                    <a:pt x="1821" y="2971"/>
                  </a:lnTo>
                  <a:lnTo>
                    <a:pt x="1807" y="2879"/>
                  </a:lnTo>
                  <a:lnTo>
                    <a:pt x="1788" y="2789"/>
                  </a:lnTo>
                  <a:lnTo>
                    <a:pt x="1764" y="2702"/>
                  </a:lnTo>
                  <a:lnTo>
                    <a:pt x="1763" y="2691"/>
                  </a:lnTo>
                  <a:lnTo>
                    <a:pt x="1767" y="2680"/>
                  </a:lnTo>
                  <a:lnTo>
                    <a:pt x="1775" y="2672"/>
                  </a:lnTo>
                  <a:lnTo>
                    <a:pt x="1785" y="2667"/>
                  </a:lnTo>
                  <a:lnTo>
                    <a:pt x="1796" y="2666"/>
                  </a:lnTo>
                  <a:lnTo>
                    <a:pt x="1806" y="2669"/>
                  </a:lnTo>
                  <a:lnTo>
                    <a:pt x="1814" y="2676"/>
                  </a:lnTo>
                  <a:lnTo>
                    <a:pt x="1820" y="2686"/>
                  </a:lnTo>
                  <a:lnTo>
                    <a:pt x="1844" y="2776"/>
                  </a:lnTo>
                  <a:lnTo>
                    <a:pt x="1863" y="2868"/>
                  </a:lnTo>
                  <a:lnTo>
                    <a:pt x="1878" y="2963"/>
                  </a:lnTo>
                  <a:lnTo>
                    <a:pt x="1889" y="3060"/>
                  </a:lnTo>
                  <a:lnTo>
                    <a:pt x="1895" y="3158"/>
                  </a:lnTo>
                  <a:lnTo>
                    <a:pt x="1898" y="3261"/>
                  </a:lnTo>
                  <a:lnTo>
                    <a:pt x="1973" y="3261"/>
                  </a:lnTo>
                  <a:lnTo>
                    <a:pt x="1970" y="3166"/>
                  </a:lnTo>
                  <a:lnTo>
                    <a:pt x="1963" y="3074"/>
                  </a:lnTo>
                  <a:lnTo>
                    <a:pt x="1953" y="2985"/>
                  </a:lnTo>
                  <a:lnTo>
                    <a:pt x="1939" y="2900"/>
                  </a:lnTo>
                  <a:lnTo>
                    <a:pt x="1923" y="2819"/>
                  </a:lnTo>
                  <a:lnTo>
                    <a:pt x="1902" y="2741"/>
                  </a:lnTo>
                  <a:lnTo>
                    <a:pt x="1879" y="2666"/>
                  </a:lnTo>
                  <a:lnTo>
                    <a:pt x="1854" y="2593"/>
                  </a:lnTo>
                  <a:lnTo>
                    <a:pt x="1825" y="2525"/>
                  </a:lnTo>
                  <a:lnTo>
                    <a:pt x="1795" y="2457"/>
                  </a:lnTo>
                  <a:lnTo>
                    <a:pt x="1761" y="2393"/>
                  </a:lnTo>
                  <a:lnTo>
                    <a:pt x="1726" y="2330"/>
                  </a:lnTo>
                  <a:lnTo>
                    <a:pt x="1688" y="2269"/>
                  </a:lnTo>
                  <a:lnTo>
                    <a:pt x="1649" y="2211"/>
                  </a:lnTo>
                  <a:lnTo>
                    <a:pt x="1608" y="2153"/>
                  </a:lnTo>
                  <a:lnTo>
                    <a:pt x="1566" y="2098"/>
                  </a:lnTo>
                  <a:lnTo>
                    <a:pt x="1521" y="2042"/>
                  </a:lnTo>
                  <a:lnTo>
                    <a:pt x="1477" y="1989"/>
                  </a:lnTo>
                  <a:lnTo>
                    <a:pt x="1430" y="1936"/>
                  </a:lnTo>
                  <a:lnTo>
                    <a:pt x="1382" y="1884"/>
                  </a:lnTo>
                  <a:lnTo>
                    <a:pt x="1334" y="1833"/>
                  </a:lnTo>
                  <a:lnTo>
                    <a:pt x="1285" y="1782"/>
                  </a:lnTo>
                  <a:lnTo>
                    <a:pt x="1235" y="1731"/>
                  </a:lnTo>
                  <a:lnTo>
                    <a:pt x="1186" y="1679"/>
                  </a:lnTo>
                  <a:lnTo>
                    <a:pt x="1180" y="1670"/>
                  </a:lnTo>
                  <a:lnTo>
                    <a:pt x="1178" y="1659"/>
                  </a:lnTo>
                  <a:lnTo>
                    <a:pt x="1180" y="1649"/>
                  </a:lnTo>
                  <a:lnTo>
                    <a:pt x="1186" y="1640"/>
                  </a:lnTo>
                  <a:lnTo>
                    <a:pt x="1236" y="1587"/>
                  </a:lnTo>
                  <a:lnTo>
                    <a:pt x="1287" y="1535"/>
                  </a:lnTo>
                  <a:lnTo>
                    <a:pt x="1338" y="1482"/>
                  </a:lnTo>
                  <a:lnTo>
                    <a:pt x="1387" y="1430"/>
                  </a:lnTo>
                  <a:lnTo>
                    <a:pt x="1435" y="1376"/>
                  </a:lnTo>
                  <a:lnTo>
                    <a:pt x="1483" y="1322"/>
                  </a:lnTo>
                  <a:lnTo>
                    <a:pt x="1529" y="1266"/>
                  </a:lnTo>
                  <a:lnTo>
                    <a:pt x="1574" y="1211"/>
                  </a:lnTo>
                  <a:lnTo>
                    <a:pt x="1618" y="1153"/>
                  </a:lnTo>
                  <a:lnTo>
                    <a:pt x="1659" y="1094"/>
                  </a:lnTo>
                  <a:lnTo>
                    <a:pt x="1699" y="1033"/>
                  </a:lnTo>
                  <a:lnTo>
                    <a:pt x="1736" y="971"/>
                  </a:lnTo>
                  <a:lnTo>
                    <a:pt x="1773" y="906"/>
                  </a:lnTo>
                  <a:lnTo>
                    <a:pt x="1805" y="839"/>
                  </a:lnTo>
                  <a:lnTo>
                    <a:pt x="1836" y="769"/>
                  </a:lnTo>
                  <a:lnTo>
                    <a:pt x="1864" y="697"/>
                  </a:lnTo>
                  <a:lnTo>
                    <a:pt x="1889" y="622"/>
                  </a:lnTo>
                  <a:lnTo>
                    <a:pt x="1911" y="544"/>
                  </a:lnTo>
                  <a:lnTo>
                    <a:pt x="1931" y="462"/>
                  </a:lnTo>
                  <a:lnTo>
                    <a:pt x="1946" y="377"/>
                  </a:lnTo>
                  <a:lnTo>
                    <a:pt x="1958" y="289"/>
                  </a:lnTo>
                  <a:lnTo>
                    <a:pt x="1967" y="197"/>
                  </a:lnTo>
                  <a:lnTo>
                    <a:pt x="1771" y="197"/>
                  </a:lnTo>
                  <a:lnTo>
                    <a:pt x="1759" y="194"/>
                  </a:lnTo>
                  <a:lnTo>
                    <a:pt x="1750" y="188"/>
                  </a:lnTo>
                  <a:lnTo>
                    <a:pt x="1744" y="179"/>
                  </a:lnTo>
                  <a:lnTo>
                    <a:pt x="1741" y="168"/>
                  </a:lnTo>
                  <a:lnTo>
                    <a:pt x="1744" y="156"/>
                  </a:lnTo>
                  <a:lnTo>
                    <a:pt x="1750" y="147"/>
                  </a:lnTo>
                  <a:lnTo>
                    <a:pt x="1759" y="141"/>
                  </a:lnTo>
                  <a:lnTo>
                    <a:pt x="1771" y="139"/>
                  </a:lnTo>
                  <a:lnTo>
                    <a:pt x="1970" y="139"/>
                  </a:lnTo>
                  <a:lnTo>
                    <a:pt x="1973" y="58"/>
                  </a:lnTo>
                  <a:lnTo>
                    <a:pt x="1648" y="58"/>
                  </a:lnTo>
                  <a:lnTo>
                    <a:pt x="1645" y="158"/>
                  </a:lnTo>
                  <a:lnTo>
                    <a:pt x="1638" y="256"/>
                  </a:lnTo>
                  <a:lnTo>
                    <a:pt x="1626" y="352"/>
                  </a:lnTo>
                  <a:lnTo>
                    <a:pt x="1609" y="446"/>
                  </a:lnTo>
                  <a:lnTo>
                    <a:pt x="1589" y="537"/>
                  </a:lnTo>
                  <a:lnTo>
                    <a:pt x="1565" y="627"/>
                  </a:lnTo>
                  <a:lnTo>
                    <a:pt x="1535" y="713"/>
                  </a:lnTo>
                  <a:lnTo>
                    <a:pt x="1503" y="798"/>
                  </a:lnTo>
                  <a:lnTo>
                    <a:pt x="1465" y="882"/>
                  </a:lnTo>
                  <a:lnTo>
                    <a:pt x="1423" y="963"/>
                  </a:lnTo>
                  <a:lnTo>
                    <a:pt x="1379" y="1039"/>
                  </a:lnTo>
                  <a:lnTo>
                    <a:pt x="1333" y="1112"/>
                  </a:lnTo>
                  <a:lnTo>
                    <a:pt x="1284" y="1182"/>
                  </a:lnTo>
                  <a:lnTo>
                    <a:pt x="1235" y="1248"/>
                  </a:lnTo>
                  <a:lnTo>
                    <a:pt x="1185" y="1311"/>
                  </a:lnTo>
                  <a:lnTo>
                    <a:pt x="1135" y="1369"/>
                  </a:lnTo>
                  <a:lnTo>
                    <a:pt x="1085" y="1426"/>
                  </a:lnTo>
                  <a:lnTo>
                    <a:pt x="1037" y="1479"/>
                  </a:lnTo>
                  <a:lnTo>
                    <a:pt x="1027" y="1486"/>
                  </a:lnTo>
                  <a:lnTo>
                    <a:pt x="1014" y="1488"/>
                  </a:lnTo>
                  <a:lnTo>
                    <a:pt x="1003" y="1486"/>
                  </a:lnTo>
                  <a:lnTo>
                    <a:pt x="994" y="1479"/>
                  </a:lnTo>
                  <a:lnTo>
                    <a:pt x="946" y="1426"/>
                  </a:lnTo>
                  <a:lnTo>
                    <a:pt x="896" y="1369"/>
                  </a:lnTo>
                  <a:lnTo>
                    <a:pt x="845" y="1311"/>
                  </a:lnTo>
                  <a:lnTo>
                    <a:pt x="796" y="1248"/>
                  </a:lnTo>
                  <a:lnTo>
                    <a:pt x="746" y="1182"/>
                  </a:lnTo>
                  <a:lnTo>
                    <a:pt x="698" y="1112"/>
                  </a:lnTo>
                  <a:lnTo>
                    <a:pt x="652" y="1039"/>
                  </a:lnTo>
                  <a:lnTo>
                    <a:pt x="607" y="963"/>
                  </a:lnTo>
                  <a:lnTo>
                    <a:pt x="566" y="882"/>
                  </a:lnTo>
                  <a:lnTo>
                    <a:pt x="528" y="798"/>
                  </a:lnTo>
                  <a:lnTo>
                    <a:pt x="495" y="713"/>
                  </a:lnTo>
                  <a:lnTo>
                    <a:pt x="466" y="627"/>
                  </a:lnTo>
                  <a:lnTo>
                    <a:pt x="441" y="537"/>
                  </a:lnTo>
                  <a:lnTo>
                    <a:pt x="421" y="446"/>
                  </a:lnTo>
                  <a:lnTo>
                    <a:pt x="405" y="352"/>
                  </a:lnTo>
                  <a:lnTo>
                    <a:pt x="393" y="256"/>
                  </a:lnTo>
                  <a:lnTo>
                    <a:pt x="386" y="158"/>
                  </a:lnTo>
                  <a:lnTo>
                    <a:pt x="383" y="58"/>
                  </a:lnTo>
                  <a:lnTo>
                    <a:pt x="211" y="58"/>
                  </a:lnTo>
                  <a:lnTo>
                    <a:pt x="213" y="154"/>
                  </a:lnTo>
                  <a:lnTo>
                    <a:pt x="220" y="249"/>
                  </a:lnTo>
                  <a:lnTo>
                    <a:pt x="230" y="341"/>
                  </a:lnTo>
                  <a:lnTo>
                    <a:pt x="245" y="431"/>
                  </a:lnTo>
                  <a:lnTo>
                    <a:pt x="263" y="519"/>
                  </a:lnTo>
                  <a:lnTo>
                    <a:pt x="286" y="603"/>
                  </a:lnTo>
                  <a:lnTo>
                    <a:pt x="287" y="616"/>
                  </a:lnTo>
                  <a:lnTo>
                    <a:pt x="284" y="626"/>
                  </a:lnTo>
                  <a:lnTo>
                    <a:pt x="277" y="634"/>
                  </a:lnTo>
                  <a:lnTo>
                    <a:pt x="267" y="639"/>
                  </a:lnTo>
                  <a:lnTo>
                    <a:pt x="262" y="640"/>
                  </a:lnTo>
                  <a:lnTo>
                    <a:pt x="258" y="641"/>
                  </a:lnTo>
                  <a:lnTo>
                    <a:pt x="247" y="638"/>
                  </a:lnTo>
                  <a:lnTo>
                    <a:pt x="237" y="631"/>
                  </a:lnTo>
                  <a:lnTo>
                    <a:pt x="231" y="620"/>
                  </a:lnTo>
                  <a:lnTo>
                    <a:pt x="208" y="532"/>
                  </a:lnTo>
                  <a:lnTo>
                    <a:pt x="188" y="442"/>
                  </a:lnTo>
                  <a:lnTo>
                    <a:pt x="173" y="349"/>
                  </a:lnTo>
                  <a:lnTo>
                    <a:pt x="163" y="255"/>
                  </a:lnTo>
                  <a:lnTo>
                    <a:pt x="156" y="157"/>
                  </a:lnTo>
                  <a:lnTo>
                    <a:pt x="153" y="58"/>
                  </a:lnTo>
                  <a:lnTo>
                    <a:pt x="58" y="58"/>
                  </a:lnTo>
                  <a:close/>
                  <a:moveTo>
                    <a:pt x="29" y="0"/>
                  </a:moveTo>
                  <a:lnTo>
                    <a:pt x="411" y="0"/>
                  </a:lnTo>
                  <a:lnTo>
                    <a:pt x="423" y="3"/>
                  </a:lnTo>
                  <a:lnTo>
                    <a:pt x="432" y="9"/>
                  </a:lnTo>
                  <a:lnTo>
                    <a:pt x="438" y="18"/>
                  </a:lnTo>
                  <a:lnTo>
                    <a:pt x="440" y="29"/>
                  </a:lnTo>
                  <a:lnTo>
                    <a:pt x="441" y="88"/>
                  </a:lnTo>
                  <a:lnTo>
                    <a:pt x="443" y="146"/>
                  </a:lnTo>
                  <a:lnTo>
                    <a:pt x="1588" y="146"/>
                  </a:lnTo>
                  <a:lnTo>
                    <a:pt x="1590" y="88"/>
                  </a:lnTo>
                  <a:lnTo>
                    <a:pt x="1591" y="29"/>
                  </a:lnTo>
                  <a:lnTo>
                    <a:pt x="1593" y="18"/>
                  </a:lnTo>
                  <a:lnTo>
                    <a:pt x="1599" y="9"/>
                  </a:lnTo>
                  <a:lnTo>
                    <a:pt x="1608" y="3"/>
                  </a:lnTo>
                  <a:lnTo>
                    <a:pt x="1620" y="0"/>
                  </a:lnTo>
                  <a:lnTo>
                    <a:pt x="2002" y="0"/>
                  </a:lnTo>
                  <a:lnTo>
                    <a:pt x="2013" y="3"/>
                  </a:lnTo>
                  <a:lnTo>
                    <a:pt x="2022" y="9"/>
                  </a:lnTo>
                  <a:lnTo>
                    <a:pt x="2028" y="18"/>
                  </a:lnTo>
                  <a:lnTo>
                    <a:pt x="2030" y="29"/>
                  </a:lnTo>
                  <a:lnTo>
                    <a:pt x="2028" y="124"/>
                  </a:lnTo>
                  <a:lnTo>
                    <a:pt x="2023" y="217"/>
                  </a:lnTo>
                  <a:lnTo>
                    <a:pt x="2014" y="305"/>
                  </a:lnTo>
                  <a:lnTo>
                    <a:pt x="2002" y="391"/>
                  </a:lnTo>
                  <a:lnTo>
                    <a:pt x="1986" y="472"/>
                  </a:lnTo>
                  <a:lnTo>
                    <a:pt x="1967" y="551"/>
                  </a:lnTo>
                  <a:lnTo>
                    <a:pt x="1946" y="628"/>
                  </a:lnTo>
                  <a:lnTo>
                    <a:pt x="1922" y="700"/>
                  </a:lnTo>
                  <a:lnTo>
                    <a:pt x="1895" y="771"/>
                  </a:lnTo>
                  <a:lnTo>
                    <a:pt x="1866" y="840"/>
                  </a:lnTo>
                  <a:lnTo>
                    <a:pt x="1835" y="905"/>
                  </a:lnTo>
                  <a:lnTo>
                    <a:pt x="1802" y="969"/>
                  </a:lnTo>
                  <a:lnTo>
                    <a:pt x="1766" y="1030"/>
                  </a:lnTo>
                  <a:lnTo>
                    <a:pt x="1729" y="1090"/>
                  </a:lnTo>
                  <a:lnTo>
                    <a:pt x="1690" y="1147"/>
                  </a:lnTo>
                  <a:lnTo>
                    <a:pt x="1650" y="1204"/>
                  </a:lnTo>
                  <a:lnTo>
                    <a:pt x="1608" y="1258"/>
                  </a:lnTo>
                  <a:lnTo>
                    <a:pt x="1566" y="1312"/>
                  </a:lnTo>
                  <a:lnTo>
                    <a:pt x="1522" y="1363"/>
                  </a:lnTo>
                  <a:lnTo>
                    <a:pt x="1477" y="1415"/>
                  </a:lnTo>
                  <a:lnTo>
                    <a:pt x="1432" y="1465"/>
                  </a:lnTo>
                  <a:lnTo>
                    <a:pt x="1385" y="1515"/>
                  </a:lnTo>
                  <a:lnTo>
                    <a:pt x="1340" y="1563"/>
                  </a:lnTo>
                  <a:lnTo>
                    <a:pt x="1293" y="1612"/>
                  </a:lnTo>
                  <a:lnTo>
                    <a:pt x="1247" y="1660"/>
                  </a:lnTo>
                  <a:lnTo>
                    <a:pt x="1293" y="1707"/>
                  </a:lnTo>
                  <a:lnTo>
                    <a:pt x="1340" y="1756"/>
                  </a:lnTo>
                  <a:lnTo>
                    <a:pt x="1385" y="1804"/>
                  </a:lnTo>
                  <a:lnTo>
                    <a:pt x="1432" y="1854"/>
                  </a:lnTo>
                  <a:lnTo>
                    <a:pt x="1477" y="1904"/>
                  </a:lnTo>
                  <a:lnTo>
                    <a:pt x="1522" y="1956"/>
                  </a:lnTo>
                  <a:lnTo>
                    <a:pt x="1566" y="2007"/>
                  </a:lnTo>
                  <a:lnTo>
                    <a:pt x="1608" y="2061"/>
                  </a:lnTo>
                  <a:lnTo>
                    <a:pt x="1650" y="2115"/>
                  </a:lnTo>
                  <a:lnTo>
                    <a:pt x="1690" y="2172"/>
                  </a:lnTo>
                  <a:lnTo>
                    <a:pt x="1729" y="2229"/>
                  </a:lnTo>
                  <a:lnTo>
                    <a:pt x="1766" y="2289"/>
                  </a:lnTo>
                  <a:lnTo>
                    <a:pt x="1802" y="2350"/>
                  </a:lnTo>
                  <a:lnTo>
                    <a:pt x="1835" y="2414"/>
                  </a:lnTo>
                  <a:lnTo>
                    <a:pt x="1866" y="2479"/>
                  </a:lnTo>
                  <a:lnTo>
                    <a:pt x="1895" y="2548"/>
                  </a:lnTo>
                  <a:lnTo>
                    <a:pt x="1922" y="2619"/>
                  </a:lnTo>
                  <a:lnTo>
                    <a:pt x="1946" y="2691"/>
                  </a:lnTo>
                  <a:lnTo>
                    <a:pt x="1967" y="2768"/>
                  </a:lnTo>
                  <a:lnTo>
                    <a:pt x="1986" y="2847"/>
                  </a:lnTo>
                  <a:lnTo>
                    <a:pt x="2002" y="2928"/>
                  </a:lnTo>
                  <a:lnTo>
                    <a:pt x="2014" y="3014"/>
                  </a:lnTo>
                  <a:lnTo>
                    <a:pt x="2023" y="3102"/>
                  </a:lnTo>
                  <a:lnTo>
                    <a:pt x="2028" y="3195"/>
                  </a:lnTo>
                  <a:lnTo>
                    <a:pt x="2030" y="3290"/>
                  </a:lnTo>
                  <a:lnTo>
                    <a:pt x="2028" y="3301"/>
                  </a:lnTo>
                  <a:lnTo>
                    <a:pt x="2022" y="3310"/>
                  </a:lnTo>
                  <a:lnTo>
                    <a:pt x="2013" y="3316"/>
                  </a:lnTo>
                  <a:lnTo>
                    <a:pt x="2002" y="3319"/>
                  </a:lnTo>
                  <a:lnTo>
                    <a:pt x="1620" y="3319"/>
                  </a:lnTo>
                  <a:lnTo>
                    <a:pt x="1608" y="3317"/>
                  </a:lnTo>
                  <a:lnTo>
                    <a:pt x="1599" y="3310"/>
                  </a:lnTo>
                  <a:lnTo>
                    <a:pt x="1593" y="3301"/>
                  </a:lnTo>
                  <a:lnTo>
                    <a:pt x="1591" y="3290"/>
                  </a:lnTo>
                  <a:lnTo>
                    <a:pt x="1590" y="3231"/>
                  </a:lnTo>
                  <a:lnTo>
                    <a:pt x="1588" y="3175"/>
                  </a:lnTo>
                  <a:lnTo>
                    <a:pt x="443" y="3175"/>
                  </a:lnTo>
                  <a:lnTo>
                    <a:pt x="441" y="3231"/>
                  </a:lnTo>
                  <a:lnTo>
                    <a:pt x="440" y="3290"/>
                  </a:lnTo>
                  <a:lnTo>
                    <a:pt x="438" y="3301"/>
                  </a:lnTo>
                  <a:lnTo>
                    <a:pt x="432" y="3310"/>
                  </a:lnTo>
                  <a:lnTo>
                    <a:pt x="423" y="3316"/>
                  </a:lnTo>
                  <a:lnTo>
                    <a:pt x="411" y="3319"/>
                  </a:lnTo>
                  <a:lnTo>
                    <a:pt x="29" y="3319"/>
                  </a:lnTo>
                  <a:lnTo>
                    <a:pt x="18" y="3316"/>
                  </a:lnTo>
                  <a:lnTo>
                    <a:pt x="9" y="3310"/>
                  </a:lnTo>
                  <a:lnTo>
                    <a:pt x="3" y="3301"/>
                  </a:lnTo>
                  <a:lnTo>
                    <a:pt x="0" y="3290"/>
                  </a:lnTo>
                  <a:lnTo>
                    <a:pt x="2" y="3195"/>
                  </a:lnTo>
                  <a:lnTo>
                    <a:pt x="8" y="3102"/>
                  </a:lnTo>
                  <a:lnTo>
                    <a:pt x="17" y="3014"/>
                  </a:lnTo>
                  <a:lnTo>
                    <a:pt x="29" y="2928"/>
                  </a:lnTo>
                  <a:lnTo>
                    <a:pt x="45" y="2847"/>
                  </a:lnTo>
                  <a:lnTo>
                    <a:pt x="63" y="2768"/>
                  </a:lnTo>
                  <a:lnTo>
                    <a:pt x="84" y="2691"/>
                  </a:lnTo>
                  <a:lnTo>
                    <a:pt x="108" y="2619"/>
                  </a:lnTo>
                  <a:lnTo>
                    <a:pt x="135" y="2548"/>
                  </a:lnTo>
                  <a:lnTo>
                    <a:pt x="164" y="2479"/>
                  </a:lnTo>
                  <a:lnTo>
                    <a:pt x="196" y="2414"/>
                  </a:lnTo>
                  <a:lnTo>
                    <a:pt x="229" y="2350"/>
                  </a:lnTo>
                  <a:lnTo>
                    <a:pt x="265" y="2289"/>
                  </a:lnTo>
                  <a:lnTo>
                    <a:pt x="302" y="2229"/>
                  </a:lnTo>
                  <a:lnTo>
                    <a:pt x="341" y="2172"/>
                  </a:lnTo>
                  <a:lnTo>
                    <a:pt x="381" y="2115"/>
                  </a:lnTo>
                  <a:lnTo>
                    <a:pt x="423" y="2061"/>
                  </a:lnTo>
                  <a:lnTo>
                    <a:pt x="465" y="2007"/>
                  </a:lnTo>
                  <a:lnTo>
                    <a:pt x="509" y="1956"/>
                  </a:lnTo>
                  <a:lnTo>
                    <a:pt x="553" y="1904"/>
                  </a:lnTo>
                  <a:lnTo>
                    <a:pt x="599" y="1854"/>
                  </a:lnTo>
                  <a:lnTo>
                    <a:pt x="645" y="1804"/>
                  </a:lnTo>
                  <a:lnTo>
                    <a:pt x="691" y="1756"/>
                  </a:lnTo>
                  <a:lnTo>
                    <a:pt x="738" y="1707"/>
                  </a:lnTo>
                  <a:lnTo>
                    <a:pt x="784" y="1660"/>
                  </a:lnTo>
                  <a:lnTo>
                    <a:pt x="738" y="1612"/>
                  </a:lnTo>
                  <a:lnTo>
                    <a:pt x="691" y="1563"/>
                  </a:lnTo>
                  <a:lnTo>
                    <a:pt x="645" y="1515"/>
                  </a:lnTo>
                  <a:lnTo>
                    <a:pt x="599" y="1465"/>
                  </a:lnTo>
                  <a:lnTo>
                    <a:pt x="553" y="1415"/>
                  </a:lnTo>
                  <a:lnTo>
                    <a:pt x="509" y="1363"/>
                  </a:lnTo>
                  <a:lnTo>
                    <a:pt x="465" y="1312"/>
                  </a:lnTo>
                  <a:lnTo>
                    <a:pt x="423" y="1258"/>
                  </a:lnTo>
                  <a:lnTo>
                    <a:pt x="381" y="1204"/>
                  </a:lnTo>
                  <a:lnTo>
                    <a:pt x="341" y="1147"/>
                  </a:lnTo>
                  <a:lnTo>
                    <a:pt x="302" y="1090"/>
                  </a:lnTo>
                  <a:lnTo>
                    <a:pt x="265" y="1030"/>
                  </a:lnTo>
                  <a:lnTo>
                    <a:pt x="229" y="969"/>
                  </a:lnTo>
                  <a:lnTo>
                    <a:pt x="196" y="905"/>
                  </a:lnTo>
                  <a:lnTo>
                    <a:pt x="164" y="840"/>
                  </a:lnTo>
                  <a:lnTo>
                    <a:pt x="135" y="771"/>
                  </a:lnTo>
                  <a:lnTo>
                    <a:pt x="108" y="700"/>
                  </a:lnTo>
                  <a:lnTo>
                    <a:pt x="84" y="628"/>
                  </a:lnTo>
                  <a:lnTo>
                    <a:pt x="63" y="551"/>
                  </a:lnTo>
                  <a:lnTo>
                    <a:pt x="45" y="472"/>
                  </a:lnTo>
                  <a:lnTo>
                    <a:pt x="29" y="391"/>
                  </a:lnTo>
                  <a:lnTo>
                    <a:pt x="17" y="305"/>
                  </a:lnTo>
                  <a:lnTo>
                    <a:pt x="8" y="217"/>
                  </a:lnTo>
                  <a:lnTo>
                    <a:pt x="2" y="124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9" y="9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78"/>
            <p:cNvSpPr>
              <a:spLocks/>
            </p:cNvSpPr>
            <p:nvPr/>
          </p:nvSpPr>
          <p:spPr bwMode="auto">
            <a:xfrm>
              <a:off x="6442075" y="2808288"/>
              <a:ext cx="22225" cy="38100"/>
            </a:xfrm>
            <a:custGeom>
              <a:avLst/>
              <a:gdLst>
                <a:gd name="T0" fmla="*/ 31 w 135"/>
                <a:gd name="T1" fmla="*/ 0 h 239"/>
                <a:gd name="T2" fmla="*/ 41 w 135"/>
                <a:gd name="T3" fmla="*/ 2 h 239"/>
                <a:gd name="T4" fmla="*/ 50 w 135"/>
                <a:gd name="T5" fmla="*/ 9 h 239"/>
                <a:gd name="T6" fmla="*/ 56 w 135"/>
                <a:gd name="T7" fmla="*/ 18 h 239"/>
                <a:gd name="T8" fmla="*/ 92 w 135"/>
                <a:gd name="T9" fmla="*/ 109 h 239"/>
                <a:gd name="T10" fmla="*/ 132 w 135"/>
                <a:gd name="T11" fmla="*/ 198 h 239"/>
                <a:gd name="T12" fmla="*/ 135 w 135"/>
                <a:gd name="T13" fmla="*/ 209 h 239"/>
                <a:gd name="T14" fmla="*/ 133 w 135"/>
                <a:gd name="T15" fmla="*/ 220 h 239"/>
                <a:gd name="T16" fmla="*/ 128 w 135"/>
                <a:gd name="T17" fmla="*/ 229 h 239"/>
                <a:gd name="T18" fmla="*/ 119 w 135"/>
                <a:gd name="T19" fmla="*/ 236 h 239"/>
                <a:gd name="T20" fmla="*/ 113 w 135"/>
                <a:gd name="T21" fmla="*/ 238 h 239"/>
                <a:gd name="T22" fmla="*/ 106 w 135"/>
                <a:gd name="T23" fmla="*/ 239 h 239"/>
                <a:gd name="T24" fmla="*/ 96 w 135"/>
                <a:gd name="T25" fmla="*/ 237 h 239"/>
                <a:gd name="T26" fmla="*/ 87 w 135"/>
                <a:gd name="T27" fmla="*/ 232 h 239"/>
                <a:gd name="T28" fmla="*/ 81 w 135"/>
                <a:gd name="T29" fmla="*/ 223 h 239"/>
                <a:gd name="T30" fmla="*/ 52 w 135"/>
                <a:gd name="T31" fmla="*/ 163 h 239"/>
                <a:gd name="T32" fmla="*/ 26 w 135"/>
                <a:gd name="T33" fmla="*/ 100 h 239"/>
                <a:gd name="T34" fmla="*/ 2 w 135"/>
                <a:gd name="T35" fmla="*/ 37 h 239"/>
                <a:gd name="T36" fmla="*/ 0 w 135"/>
                <a:gd name="T37" fmla="*/ 26 h 239"/>
                <a:gd name="T38" fmla="*/ 4 w 135"/>
                <a:gd name="T39" fmla="*/ 16 h 239"/>
                <a:gd name="T40" fmla="*/ 10 w 135"/>
                <a:gd name="T41" fmla="*/ 7 h 239"/>
                <a:gd name="T42" fmla="*/ 20 w 135"/>
                <a:gd name="T43" fmla="*/ 1 h 239"/>
                <a:gd name="T44" fmla="*/ 31 w 135"/>
                <a:gd name="T4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239">
                  <a:moveTo>
                    <a:pt x="31" y="0"/>
                  </a:moveTo>
                  <a:lnTo>
                    <a:pt x="41" y="2"/>
                  </a:lnTo>
                  <a:lnTo>
                    <a:pt x="50" y="9"/>
                  </a:lnTo>
                  <a:lnTo>
                    <a:pt x="56" y="18"/>
                  </a:lnTo>
                  <a:lnTo>
                    <a:pt x="92" y="109"/>
                  </a:lnTo>
                  <a:lnTo>
                    <a:pt x="132" y="198"/>
                  </a:lnTo>
                  <a:lnTo>
                    <a:pt x="135" y="209"/>
                  </a:lnTo>
                  <a:lnTo>
                    <a:pt x="133" y="220"/>
                  </a:lnTo>
                  <a:lnTo>
                    <a:pt x="128" y="229"/>
                  </a:lnTo>
                  <a:lnTo>
                    <a:pt x="119" y="236"/>
                  </a:lnTo>
                  <a:lnTo>
                    <a:pt x="113" y="238"/>
                  </a:lnTo>
                  <a:lnTo>
                    <a:pt x="106" y="239"/>
                  </a:lnTo>
                  <a:lnTo>
                    <a:pt x="96" y="237"/>
                  </a:lnTo>
                  <a:lnTo>
                    <a:pt x="87" y="232"/>
                  </a:lnTo>
                  <a:lnTo>
                    <a:pt x="81" y="223"/>
                  </a:lnTo>
                  <a:lnTo>
                    <a:pt x="52" y="163"/>
                  </a:lnTo>
                  <a:lnTo>
                    <a:pt x="26" y="100"/>
                  </a:lnTo>
                  <a:lnTo>
                    <a:pt x="2" y="37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10" y="7"/>
                  </a:lnTo>
                  <a:lnTo>
                    <a:pt x="20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79"/>
            <p:cNvSpPr>
              <a:spLocks/>
            </p:cNvSpPr>
            <p:nvPr/>
          </p:nvSpPr>
          <p:spPr bwMode="auto">
            <a:xfrm>
              <a:off x="6662738" y="3081338"/>
              <a:ext cx="22225" cy="38100"/>
            </a:xfrm>
            <a:custGeom>
              <a:avLst/>
              <a:gdLst>
                <a:gd name="T0" fmla="*/ 27 w 135"/>
                <a:gd name="T1" fmla="*/ 0 h 239"/>
                <a:gd name="T2" fmla="*/ 39 w 135"/>
                <a:gd name="T3" fmla="*/ 1 h 239"/>
                <a:gd name="T4" fmla="*/ 48 w 135"/>
                <a:gd name="T5" fmla="*/ 6 h 239"/>
                <a:gd name="T6" fmla="*/ 55 w 135"/>
                <a:gd name="T7" fmla="*/ 15 h 239"/>
                <a:gd name="T8" fmla="*/ 83 w 135"/>
                <a:gd name="T9" fmla="*/ 76 h 239"/>
                <a:gd name="T10" fmla="*/ 109 w 135"/>
                <a:gd name="T11" fmla="*/ 138 h 239"/>
                <a:gd name="T12" fmla="*/ 133 w 135"/>
                <a:gd name="T13" fmla="*/ 200 h 239"/>
                <a:gd name="T14" fmla="*/ 135 w 135"/>
                <a:gd name="T15" fmla="*/ 211 h 239"/>
                <a:gd name="T16" fmla="*/ 132 w 135"/>
                <a:gd name="T17" fmla="*/ 223 h 239"/>
                <a:gd name="T18" fmla="*/ 126 w 135"/>
                <a:gd name="T19" fmla="*/ 232 h 239"/>
                <a:gd name="T20" fmla="*/ 116 w 135"/>
                <a:gd name="T21" fmla="*/ 237 h 239"/>
                <a:gd name="T22" fmla="*/ 110 w 135"/>
                <a:gd name="T23" fmla="*/ 239 h 239"/>
                <a:gd name="T24" fmla="*/ 106 w 135"/>
                <a:gd name="T25" fmla="*/ 239 h 239"/>
                <a:gd name="T26" fmla="*/ 94 w 135"/>
                <a:gd name="T27" fmla="*/ 237 h 239"/>
                <a:gd name="T28" fmla="*/ 85 w 135"/>
                <a:gd name="T29" fmla="*/ 230 h 239"/>
                <a:gd name="T30" fmla="*/ 79 w 135"/>
                <a:gd name="T31" fmla="*/ 220 h 239"/>
                <a:gd name="T32" fmla="*/ 44 w 135"/>
                <a:gd name="T33" fmla="*/ 129 h 239"/>
                <a:gd name="T34" fmla="*/ 3 w 135"/>
                <a:gd name="T35" fmla="*/ 40 h 239"/>
                <a:gd name="T36" fmla="*/ 0 w 135"/>
                <a:gd name="T37" fmla="*/ 29 h 239"/>
                <a:gd name="T38" fmla="*/ 2 w 135"/>
                <a:gd name="T39" fmla="*/ 19 h 239"/>
                <a:gd name="T40" fmla="*/ 7 w 135"/>
                <a:gd name="T41" fmla="*/ 9 h 239"/>
                <a:gd name="T42" fmla="*/ 16 w 135"/>
                <a:gd name="T43" fmla="*/ 2 h 239"/>
                <a:gd name="T44" fmla="*/ 27 w 135"/>
                <a:gd name="T4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239">
                  <a:moveTo>
                    <a:pt x="27" y="0"/>
                  </a:moveTo>
                  <a:lnTo>
                    <a:pt x="39" y="1"/>
                  </a:lnTo>
                  <a:lnTo>
                    <a:pt x="48" y="6"/>
                  </a:lnTo>
                  <a:lnTo>
                    <a:pt x="55" y="15"/>
                  </a:lnTo>
                  <a:lnTo>
                    <a:pt x="83" y="76"/>
                  </a:lnTo>
                  <a:lnTo>
                    <a:pt x="109" y="138"/>
                  </a:lnTo>
                  <a:lnTo>
                    <a:pt x="133" y="200"/>
                  </a:lnTo>
                  <a:lnTo>
                    <a:pt x="135" y="211"/>
                  </a:lnTo>
                  <a:lnTo>
                    <a:pt x="132" y="223"/>
                  </a:lnTo>
                  <a:lnTo>
                    <a:pt x="126" y="232"/>
                  </a:lnTo>
                  <a:lnTo>
                    <a:pt x="116" y="237"/>
                  </a:lnTo>
                  <a:lnTo>
                    <a:pt x="110" y="239"/>
                  </a:lnTo>
                  <a:lnTo>
                    <a:pt x="106" y="239"/>
                  </a:lnTo>
                  <a:lnTo>
                    <a:pt x="94" y="237"/>
                  </a:lnTo>
                  <a:lnTo>
                    <a:pt x="85" y="230"/>
                  </a:lnTo>
                  <a:lnTo>
                    <a:pt x="79" y="220"/>
                  </a:lnTo>
                  <a:lnTo>
                    <a:pt x="44" y="129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2" y="19"/>
                  </a:lnTo>
                  <a:lnTo>
                    <a:pt x="7" y="9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9" name="Freeform 238"/>
          <p:cNvSpPr>
            <a:spLocks/>
          </p:cNvSpPr>
          <p:nvPr/>
        </p:nvSpPr>
        <p:spPr bwMode="auto">
          <a:xfrm>
            <a:off x="7304115" y="2703577"/>
            <a:ext cx="381000" cy="525463"/>
          </a:xfrm>
          <a:custGeom>
            <a:avLst/>
            <a:gdLst>
              <a:gd name="connsiteX0" fmla="*/ 134797 w 381000"/>
              <a:gd name="connsiteY0" fmla="*/ 496887 h 525463"/>
              <a:gd name="connsiteX1" fmla="*/ 247791 w 381000"/>
              <a:gd name="connsiteY1" fmla="*/ 496887 h 525463"/>
              <a:gd name="connsiteX2" fmla="*/ 249704 w 381000"/>
              <a:gd name="connsiteY2" fmla="*/ 497221 h 525463"/>
              <a:gd name="connsiteX3" fmla="*/ 251138 w 381000"/>
              <a:gd name="connsiteY3" fmla="*/ 498224 h 525463"/>
              <a:gd name="connsiteX4" fmla="*/ 252095 w 381000"/>
              <a:gd name="connsiteY4" fmla="*/ 499728 h 525463"/>
              <a:gd name="connsiteX5" fmla="*/ 252413 w 381000"/>
              <a:gd name="connsiteY5" fmla="*/ 501733 h 525463"/>
              <a:gd name="connsiteX6" fmla="*/ 252095 w 381000"/>
              <a:gd name="connsiteY6" fmla="*/ 503571 h 525463"/>
              <a:gd name="connsiteX7" fmla="*/ 251138 w 381000"/>
              <a:gd name="connsiteY7" fmla="*/ 505075 h 525463"/>
              <a:gd name="connsiteX8" fmla="*/ 249704 w 381000"/>
              <a:gd name="connsiteY8" fmla="*/ 506078 h 525463"/>
              <a:gd name="connsiteX9" fmla="*/ 247791 w 381000"/>
              <a:gd name="connsiteY9" fmla="*/ 506412 h 525463"/>
              <a:gd name="connsiteX10" fmla="*/ 134797 w 381000"/>
              <a:gd name="connsiteY10" fmla="*/ 506412 h 525463"/>
              <a:gd name="connsiteX11" fmla="*/ 133044 w 381000"/>
              <a:gd name="connsiteY11" fmla="*/ 506078 h 525463"/>
              <a:gd name="connsiteX12" fmla="*/ 131450 w 381000"/>
              <a:gd name="connsiteY12" fmla="*/ 505075 h 525463"/>
              <a:gd name="connsiteX13" fmla="*/ 130494 w 381000"/>
              <a:gd name="connsiteY13" fmla="*/ 503571 h 525463"/>
              <a:gd name="connsiteX14" fmla="*/ 130175 w 381000"/>
              <a:gd name="connsiteY14" fmla="*/ 501733 h 525463"/>
              <a:gd name="connsiteX15" fmla="*/ 130494 w 381000"/>
              <a:gd name="connsiteY15" fmla="*/ 499728 h 525463"/>
              <a:gd name="connsiteX16" fmla="*/ 131450 w 381000"/>
              <a:gd name="connsiteY16" fmla="*/ 498224 h 525463"/>
              <a:gd name="connsiteX17" fmla="*/ 133044 w 381000"/>
              <a:gd name="connsiteY17" fmla="*/ 497221 h 525463"/>
              <a:gd name="connsiteX18" fmla="*/ 191364 w 381000"/>
              <a:gd name="connsiteY18" fmla="*/ 449262 h 525463"/>
              <a:gd name="connsiteX19" fmla="*/ 192896 w 381000"/>
              <a:gd name="connsiteY19" fmla="*/ 449564 h 525463"/>
              <a:gd name="connsiteX20" fmla="*/ 194149 w 381000"/>
              <a:gd name="connsiteY20" fmla="*/ 450468 h 525463"/>
              <a:gd name="connsiteX21" fmla="*/ 194985 w 381000"/>
              <a:gd name="connsiteY21" fmla="*/ 451824 h 525463"/>
              <a:gd name="connsiteX22" fmla="*/ 195263 w 381000"/>
              <a:gd name="connsiteY22" fmla="*/ 453482 h 525463"/>
              <a:gd name="connsiteX23" fmla="*/ 195263 w 381000"/>
              <a:gd name="connsiteY23" fmla="*/ 468704 h 525463"/>
              <a:gd name="connsiteX24" fmla="*/ 194985 w 381000"/>
              <a:gd name="connsiteY24" fmla="*/ 470362 h 525463"/>
              <a:gd name="connsiteX25" fmla="*/ 194149 w 381000"/>
              <a:gd name="connsiteY25" fmla="*/ 471719 h 525463"/>
              <a:gd name="connsiteX26" fmla="*/ 192896 w 381000"/>
              <a:gd name="connsiteY26" fmla="*/ 472623 h 525463"/>
              <a:gd name="connsiteX27" fmla="*/ 191364 w 381000"/>
              <a:gd name="connsiteY27" fmla="*/ 473075 h 525463"/>
              <a:gd name="connsiteX28" fmla="*/ 189693 w 381000"/>
              <a:gd name="connsiteY28" fmla="*/ 472623 h 525463"/>
              <a:gd name="connsiteX29" fmla="*/ 188439 w 381000"/>
              <a:gd name="connsiteY29" fmla="*/ 471719 h 525463"/>
              <a:gd name="connsiteX30" fmla="*/ 187604 w 381000"/>
              <a:gd name="connsiteY30" fmla="*/ 470362 h 525463"/>
              <a:gd name="connsiteX31" fmla="*/ 187325 w 381000"/>
              <a:gd name="connsiteY31" fmla="*/ 468704 h 525463"/>
              <a:gd name="connsiteX32" fmla="*/ 187325 w 381000"/>
              <a:gd name="connsiteY32" fmla="*/ 453482 h 525463"/>
              <a:gd name="connsiteX33" fmla="*/ 187604 w 381000"/>
              <a:gd name="connsiteY33" fmla="*/ 451824 h 525463"/>
              <a:gd name="connsiteX34" fmla="*/ 188439 w 381000"/>
              <a:gd name="connsiteY34" fmla="*/ 450468 h 525463"/>
              <a:gd name="connsiteX35" fmla="*/ 189693 w 381000"/>
              <a:gd name="connsiteY35" fmla="*/ 449564 h 525463"/>
              <a:gd name="connsiteX36" fmla="*/ 261154 w 381000"/>
              <a:gd name="connsiteY36" fmla="*/ 323850 h 525463"/>
              <a:gd name="connsiteX37" fmla="*/ 262837 w 381000"/>
              <a:gd name="connsiteY37" fmla="*/ 324010 h 525463"/>
              <a:gd name="connsiteX38" fmla="*/ 264367 w 381000"/>
              <a:gd name="connsiteY38" fmla="*/ 324966 h 525463"/>
              <a:gd name="connsiteX39" fmla="*/ 265438 w 381000"/>
              <a:gd name="connsiteY39" fmla="*/ 326242 h 525463"/>
              <a:gd name="connsiteX40" fmla="*/ 265744 w 381000"/>
              <a:gd name="connsiteY40" fmla="*/ 326879 h 525463"/>
              <a:gd name="connsiteX41" fmla="*/ 266203 w 381000"/>
              <a:gd name="connsiteY41" fmla="*/ 327995 h 525463"/>
              <a:gd name="connsiteX42" fmla="*/ 267121 w 381000"/>
              <a:gd name="connsiteY42" fmla="*/ 329908 h 525463"/>
              <a:gd name="connsiteX43" fmla="*/ 268192 w 381000"/>
              <a:gd name="connsiteY43" fmla="*/ 332459 h 525463"/>
              <a:gd name="connsiteX44" fmla="*/ 269416 w 381000"/>
              <a:gd name="connsiteY44" fmla="*/ 335648 h 525463"/>
              <a:gd name="connsiteX45" fmla="*/ 270946 w 381000"/>
              <a:gd name="connsiteY45" fmla="*/ 339474 h 525463"/>
              <a:gd name="connsiteX46" fmla="*/ 272629 w 381000"/>
              <a:gd name="connsiteY46" fmla="*/ 343938 h 525463"/>
              <a:gd name="connsiteX47" fmla="*/ 274160 w 381000"/>
              <a:gd name="connsiteY47" fmla="*/ 348880 h 525463"/>
              <a:gd name="connsiteX48" fmla="*/ 275690 w 381000"/>
              <a:gd name="connsiteY48" fmla="*/ 354460 h 525463"/>
              <a:gd name="connsiteX49" fmla="*/ 277220 w 381000"/>
              <a:gd name="connsiteY49" fmla="*/ 360678 h 525463"/>
              <a:gd name="connsiteX50" fmla="*/ 278597 w 381000"/>
              <a:gd name="connsiteY50" fmla="*/ 367215 h 525463"/>
              <a:gd name="connsiteX51" fmla="*/ 279821 w 381000"/>
              <a:gd name="connsiteY51" fmla="*/ 373911 h 525463"/>
              <a:gd name="connsiteX52" fmla="*/ 280739 w 381000"/>
              <a:gd name="connsiteY52" fmla="*/ 381244 h 525463"/>
              <a:gd name="connsiteX53" fmla="*/ 281657 w 381000"/>
              <a:gd name="connsiteY53" fmla="*/ 389056 h 525463"/>
              <a:gd name="connsiteX54" fmla="*/ 282269 w 381000"/>
              <a:gd name="connsiteY54" fmla="*/ 397665 h 525463"/>
              <a:gd name="connsiteX55" fmla="*/ 282575 w 381000"/>
              <a:gd name="connsiteY55" fmla="*/ 406593 h 525463"/>
              <a:gd name="connsiteX56" fmla="*/ 282422 w 381000"/>
              <a:gd name="connsiteY56" fmla="*/ 416159 h 525463"/>
              <a:gd name="connsiteX57" fmla="*/ 281810 w 381000"/>
              <a:gd name="connsiteY57" fmla="*/ 425884 h 525463"/>
              <a:gd name="connsiteX58" fmla="*/ 280892 w 381000"/>
              <a:gd name="connsiteY58" fmla="*/ 436407 h 525463"/>
              <a:gd name="connsiteX59" fmla="*/ 279209 w 381000"/>
              <a:gd name="connsiteY59" fmla="*/ 447088 h 525463"/>
              <a:gd name="connsiteX60" fmla="*/ 277067 w 381000"/>
              <a:gd name="connsiteY60" fmla="*/ 458248 h 525463"/>
              <a:gd name="connsiteX61" fmla="*/ 274160 w 381000"/>
              <a:gd name="connsiteY61" fmla="*/ 469887 h 525463"/>
              <a:gd name="connsiteX62" fmla="*/ 273548 w 381000"/>
              <a:gd name="connsiteY62" fmla="*/ 471162 h 525463"/>
              <a:gd name="connsiteX63" fmla="*/ 272476 w 381000"/>
              <a:gd name="connsiteY63" fmla="*/ 472119 h 525463"/>
              <a:gd name="connsiteX64" fmla="*/ 271252 w 381000"/>
              <a:gd name="connsiteY64" fmla="*/ 472916 h 525463"/>
              <a:gd name="connsiteX65" fmla="*/ 269875 w 381000"/>
              <a:gd name="connsiteY65" fmla="*/ 473075 h 525463"/>
              <a:gd name="connsiteX66" fmla="*/ 269263 w 381000"/>
              <a:gd name="connsiteY66" fmla="*/ 473075 h 525463"/>
              <a:gd name="connsiteX67" fmla="*/ 268651 w 381000"/>
              <a:gd name="connsiteY67" fmla="*/ 472916 h 525463"/>
              <a:gd name="connsiteX68" fmla="*/ 267121 w 381000"/>
              <a:gd name="connsiteY68" fmla="*/ 472119 h 525463"/>
              <a:gd name="connsiteX69" fmla="*/ 266050 w 381000"/>
              <a:gd name="connsiteY69" fmla="*/ 470684 h 525463"/>
              <a:gd name="connsiteX70" fmla="*/ 265591 w 381000"/>
              <a:gd name="connsiteY70" fmla="*/ 469089 h 525463"/>
              <a:gd name="connsiteX71" fmla="*/ 265744 w 381000"/>
              <a:gd name="connsiteY71" fmla="*/ 467336 h 525463"/>
              <a:gd name="connsiteX72" fmla="*/ 268498 w 381000"/>
              <a:gd name="connsiteY72" fmla="*/ 456176 h 525463"/>
              <a:gd name="connsiteX73" fmla="*/ 270487 w 381000"/>
              <a:gd name="connsiteY73" fmla="*/ 445494 h 525463"/>
              <a:gd name="connsiteX74" fmla="*/ 272323 w 381000"/>
              <a:gd name="connsiteY74" fmla="*/ 435131 h 525463"/>
              <a:gd name="connsiteX75" fmla="*/ 273242 w 381000"/>
              <a:gd name="connsiteY75" fmla="*/ 425087 h 525463"/>
              <a:gd name="connsiteX76" fmla="*/ 273701 w 381000"/>
              <a:gd name="connsiteY76" fmla="*/ 415521 h 525463"/>
              <a:gd name="connsiteX77" fmla="*/ 273854 w 381000"/>
              <a:gd name="connsiteY77" fmla="*/ 406115 h 525463"/>
              <a:gd name="connsiteX78" fmla="*/ 273548 w 381000"/>
              <a:gd name="connsiteY78" fmla="*/ 397347 h 525463"/>
              <a:gd name="connsiteX79" fmla="*/ 272935 w 381000"/>
              <a:gd name="connsiteY79" fmla="*/ 388897 h 525463"/>
              <a:gd name="connsiteX80" fmla="*/ 271864 w 381000"/>
              <a:gd name="connsiteY80" fmla="*/ 380926 h 525463"/>
              <a:gd name="connsiteX81" fmla="*/ 270640 w 381000"/>
              <a:gd name="connsiteY81" fmla="*/ 373432 h 525463"/>
              <a:gd name="connsiteX82" fmla="*/ 269263 w 381000"/>
              <a:gd name="connsiteY82" fmla="*/ 366577 h 525463"/>
              <a:gd name="connsiteX83" fmla="*/ 267886 w 381000"/>
              <a:gd name="connsiteY83" fmla="*/ 360200 h 525463"/>
              <a:gd name="connsiteX84" fmla="*/ 266356 w 381000"/>
              <a:gd name="connsiteY84" fmla="*/ 354142 h 525463"/>
              <a:gd name="connsiteX85" fmla="*/ 264826 w 381000"/>
              <a:gd name="connsiteY85" fmla="*/ 349040 h 525463"/>
              <a:gd name="connsiteX86" fmla="*/ 263296 w 381000"/>
              <a:gd name="connsiteY86" fmla="*/ 344416 h 525463"/>
              <a:gd name="connsiteX87" fmla="*/ 261919 w 381000"/>
              <a:gd name="connsiteY87" fmla="*/ 340271 h 525463"/>
              <a:gd name="connsiteX88" fmla="*/ 260389 w 381000"/>
              <a:gd name="connsiteY88" fmla="*/ 336923 h 525463"/>
              <a:gd name="connsiteX89" fmla="*/ 259317 w 381000"/>
              <a:gd name="connsiteY89" fmla="*/ 334213 h 525463"/>
              <a:gd name="connsiteX90" fmla="*/ 258399 w 381000"/>
              <a:gd name="connsiteY90" fmla="*/ 332300 h 525463"/>
              <a:gd name="connsiteX91" fmla="*/ 257940 w 381000"/>
              <a:gd name="connsiteY91" fmla="*/ 331024 h 525463"/>
              <a:gd name="connsiteX92" fmla="*/ 257634 w 381000"/>
              <a:gd name="connsiteY92" fmla="*/ 330546 h 525463"/>
              <a:gd name="connsiteX93" fmla="*/ 257175 w 381000"/>
              <a:gd name="connsiteY93" fmla="*/ 328952 h 525463"/>
              <a:gd name="connsiteX94" fmla="*/ 257328 w 381000"/>
              <a:gd name="connsiteY94" fmla="*/ 327198 h 525463"/>
              <a:gd name="connsiteX95" fmla="*/ 258093 w 381000"/>
              <a:gd name="connsiteY95" fmla="*/ 325604 h 525463"/>
              <a:gd name="connsiteX96" fmla="*/ 259470 w 381000"/>
              <a:gd name="connsiteY96" fmla="*/ 324488 h 525463"/>
              <a:gd name="connsiteX97" fmla="*/ 121588 w 381000"/>
              <a:gd name="connsiteY97" fmla="*/ 323850 h 525463"/>
              <a:gd name="connsiteX98" fmla="*/ 123118 w 381000"/>
              <a:gd name="connsiteY98" fmla="*/ 324488 h 525463"/>
              <a:gd name="connsiteX99" fmla="*/ 124495 w 381000"/>
              <a:gd name="connsiteY99" fmla="*/ 325604 h 525463"/>
              <a:gd name="connsiteX100" fmla="*/ 125260 w 381000"/>
              <a:gd name="connsiteY100" fmla="*/ 327198 h 525463"/>
              <a:gd name="connsiteX101" fmla="*/ 125413 w 381000"/>
              <a:gd name="connsiteY101" fmla="*/ 328952 h 525463"/>
              <a:gd name="connsiteX102" fmla="*/ 124954 w 381000"/>
              <a:gd name="connsiteY102" fmla="*/ 330546 h 525463"/>
              <a:gd name="connsiteX103" fmla="*/ 124648 w 381000"/>
              <a:gd name="connsiteY103" fmla="*/ 331024 h 525463"/>
              <a:gd name="connsiteX104" fmla="*/ 124036 w 381000"/>
              <a:gd name="connsiteY104" fmla="*/ 332300 h 525463"/>
              <a:gd name="connsiteX105" fmla="*/ 123271 w 381000"/>
              <a:gd name="connsiteY105" fmla="*/ 334213 h 525463"/>
              <a:gd name="connsiteX106" fmla="*/ 122200 w 381000"/>
              <a:gd name="connsiteY106" fmla="*/ 336923 h 525463"/>
              <a:gd name="connsiteX107" fmla="*/ 120670 w 381000"/>
              <a:gd name="connsiteY107" fmla="*/ 340271 h 525463"/>
              <a:gd name="connsiteX108" fmla="*/ 119293 w 381000"/>
              <a:gd name="connsiteY108" fmla="*/ 344416 h 525463"/>
              <a:gd name="connsiteX109" fmla="*/ 117763 w 381000"/>
              <a:gd name="connsiteY109" fmla="*/ 349040 h 525463"/>
              <a:gd name="connsiteX110" fmla="*/ 116233 w 381000"/>
              <a:gd name="connsiteY110" fmla="*/ 354142 h 525463"/>
              <a:gd name="connsiteX111" fmla="*/ 114702 w 381000"/>
              <a:gd name="connsiteY111" fmla="*/ 360200 h 525463"/>
              <a:gd name="connsiteX112" fmla="*/ 113172 w 381000"/>
              <a:gd name="connsiteY112" fmla="*/ 366577 h 525463"/>
              <a:gd name="connsiteX113" fmla="*/ 111948 w 381000"/>
              <a:gd name="connsiteY113" fmla="*/ 373432 h 525463"/>
              <a:gd name="connsiteX114" fmla="*/ 110724 w 381000"/>
              <a:gd name="connsiteY114" fmla="*/ 380926 h 525463"/>
              <a:gd name="connsiteX115" fmla="*/ 109653 w 381000"/>
              <a:gd name="connsiteY115" fmla="*/ 388897 h 525463"/>
              <a:gd name="connsiteX116" fmla="*/ 109041 w 381000"/>
              <a:gd name="connsiteY116" fmla="*/ 397347 h 525463"/>
              <a:gd name="connsiteX117" fmla="*/ 108735 w 381000"/>
              <a:gd name="connsiteY117" fmla="*/ 406115 h 525463"/>
              <a:gd name="connsiteX118" fmla="*/ 108735 w 381000"/>
              <a:gd name="connsiteY118" fmla="*/ 415521 h 525463"/>
              <a:gd name="connsiteX119" fmla="*/ 109347 w 381000"/>
              <a:gd name="connsiteY119" fmla="*/ 425087 h 525463"/>
              <a:gd name="connsiteX120" fmla="*/ 110418 w 381000"/>
              <a:gd name="connsiteY120" fmla="*/ 435131 h 525463"/>
              <a:gd name="connsiteX121" fmla="*/ 111948 w 381000"/>
              <a:gd name="connsiteY121" fmla="*/ 445494 h 525463"/>
              <a:gd name="connsiteX122" fmla="*/ 114090 w 381000"/>
              <a:gd name="connsiteY122" fmla="*/ 456176 h 525463"/>
              <a:gd name="connsiteX123" fmla="*/ 116845 w 381000"/>
              <a:gd name="connsiteY123" fmla="*/ 467336 h 525463"/>
              <a:gd name="connsiteX124" fmla="*/ 116998 w 381000"/>
              <a:gd name="connsiteY124" fmla="*/ 469089 h 525463"/>
              <a:gd name="connsiteX125" fmla="*/ 116539 w 381000"/>
              <a:gd name="connsiteY125" fmla="*/ 470684 h 525463"/>
              <a:gd name="connsiteX126" fmla="*/ 115467 w 381000"/>
              <a:gd name="connsiteY126" fmla="*/ 472119 h 525463"/>
              <a:gd name="connsiteX127" fmla="*/ 113937 w 381000"/>
              <a:gd name="connsiteY127" fmla="*/ 472916 h 525463"/>
              <a:gd name="connsiteX128" fmla="*/ 113325 w 381000"/>
              <a:gd name="connsiteY128" fmla="*/ 473075 h 525463"/>
              <a:gd name="connsiteX129" fmla="*/ 112713 w 381000"/>
              <a:gd name="connsiteY129" fmla="*/ 473075 h 525463"/>
              <a:gd name="connsiteX130" fmla="*/ 111336 w 381000"/>
              <a:gd name="connsiteY130" fmla="*/ 472916 h 525463"/>
              <a:gd name="connsiteX131" fmla="*/ 110112 w 381000"/>
              <a:gd name="connsiteY131" fmla="*/ 472119 h 525463"/>
              <a:gd name="connsiteX132" fmla="*/ 109041 w 381000"/>
              <a:gd name="connsiteY132" fmla="*/ 471162 h 525463"/>
              <a:gd name="connsiteX133" fmla="*/ 108429 w 381000"/>
              <a:gd name="connsiteY133" fmla="*/ 469887 h 525463"/>
              <a:gd name="connsiteX134" fmla="*/ 105522 w 381000"/>
              <a:gd name="connsiteY134" fmla="*/ 458248 h 525463"/>
              <a:gd name="connsiteX135" fmla="*/ 103380 w 381000"/>
              <a:gd name="connsiteY135" fmla="*/ 447088 h 525463"/>
              <a:gd name="connsiteX136" fmla="*/ 101696 w 381000"/>
              <a:gd name="connsiteY136" fmla="*/ 436407 h 525463"/>
              <a:gd name="connsiteX137" fmla="*/ 100778 w 381000"/>
              <a:gd name="connsiteY137" fmla="*/ 425884 h 525463"/>
              <a:gd name="connsiteX138" fmla="*/ 100166 w 381000"/>
              <a:gd name="connsiteY138" fmla="*/ 416159 h 525463"/>
              <a:gd name="connsiteX139" fmla="*/ 100013 w 381000"/>
              <a:gd name="connsiteY139" fmla="*/ 406593 h 525463"/>
              <a:gd name="connsiteX140" fmla="*/ 100319 w 381000"/>
              <a:gd name="connsiteY140" fmla="*/ 397665 h 525463"/>
              <a:gd name="connsiteX141" fmla="*/ 100931 w 381000"/>
              <a:gd name="connsiteY141" fmla="*/ 389056 h 525463"/>
              <a:gd name="connsiteX142" fmla="*/ 101696 w 381000"/>
              <a:gd name="connsiteY142" fmla="*/ 381244 h 525463"/>
              <a:gd name="connsiteX143" fmla="*/ 102767 w 381000"/>
              <a:gd name="connsiteY143" fmla="*/ 373911 h 525463"/>
              <a:gd name="connsiteX144" fmla="*/ 103992 w 381000"/>
              <a:gd name="connsiteY144" fmla="*/ 367215 h 525463"/>
              <a:gd name="connsiteX145" fmla="*/ 105369 w 381000"/>
              <a:gd name="connsiteY145" fmla="*/ 360678 h 525463"/>
              <a:gd name="connsiteX146" fmla="*/ 106899 w 381000"/>
              <a:gd name="connsiteY146" fmla="*/ 354460 h 525463"/>
              <a:gd name="connsiteX147" fmla="*/ 108429 w 381000"/>
              <a:gd name="connsiteY147" fmla="*/ 348880 h 525463"/>
              <a:gd name="connsiteX148" fmla="*/ 110112 w 381000"/>
              <a:gd name="connsiteY148" fmla="*/ 343938 h 525463"/>
              <a:gd name="connsiteX149" fmla="*/ 111642 w 381000"/>
              <a:gd name="connsiteY149" fmla="*/ 339474 h 525463"/>
              <a:gd name="connsiteX150" fmla="*/ 113019 w 381000"/>
              <a:gd name="connsiteY150" fmla="*/ 335648 h 525463"/>
              <a:gd name="connsiteX151" fmla="*/ 114396 w 381000"/>
              <a:gd name="connsiteY151" fmla="*/ 332459 h 525463"/>
              <a:gd name="connsiteX152" fmla="*/ 115467 w 381000"/>
              <a:gd name="connsiteY152" fmla="*/ 329908 h 525463"/>
              <a:gd name="connsiteX153" fmla="*/ 116233 w 381000"/>
              <a:gd name="connsiteY153" fmla="*/ 327995 h 525463"/>
              <a:gd name="connsiteX154" fmla="*/ 116845 w 381000"/>
              <a:gd name="connsiteY154" fmla="*/ 326879 h 525463"/>
              <a:gd name="connsiteX155" fmla="*/ 117151 w 381000"/>
              <a:gd name="connsiteY155" fmla="*/ 326242 h 525463"/>
              <a:gd name="connsiteX156" fmla="*/ 118222 w 381000"/>
              <a:gd name="connsiteY156" fmla="*/ 324966 h 525463"/>
              <a:gd name="connsiteX157" fmla="*/ 119752 w 381000"/>
              <a:gd name="connsiteY157" fmla="*/ 324010 h 525463"/>
              <a:gd name="connsiteX158" fmla="*/ 191364 w 381000"/>
              <a:gd name="connsiteY158" fmla="*/ 312737 h 525463"/>
              <a:gd name="connsiteX159" fmla="*/ 192896 w 381000"/>
              <a:gd name="connsiteY159" fmla="*/ 313057 h 525463"/>
              <a:gd name="connsiteX160" fmla="*/ 194149 w 381000"/>
              <a:gd name="connsiteY160" fmla="*/ 314019 h 525463"/>
              <a:gd name="connsiteX161" fmla="*/ 194985 w 381000"/>
              <a:gd name="connsiteY161" fmla="*/ 315461 h 525463"/>
              <a:gd name="connsiteX162" fmla="*/ 195263 w 381000"/>
              <a:gd name="connsiteY162" fmla="*/ 317223 h 525463"/>
              <a:gd name="connsiteX163" fmla="*/ 195263 w 381000"/>
              <a:gd name="connsiteY163" fmla="*/ 428741 h 525463"/>
              <a:gd name="connsiteX164" fmla="*/ 194985 w 381000"/>
              <a:gd name="connsiteY164" fmla="*/ 430663 h 525463"/>
              <a:gd name="connsiteX165" fmla="*/ 194149 w 381000"/>
              <a:gd name="connsiteY165" fmla="*/ 432105 h 525463"/>
              <a:gd name="connsiteX166" fmla="*/ 192896 w 381000"/>
              <a:gd name="connsiteY166" fmla="*/ 433067 h 525463"/>
              <a:gd name="connsiteX167" fmla="*/ 191364 w 381000"/>
              <a:gd name="connsiteY167" fmla="*/ 433387 h 525463"/>
              <a:gd name="connsiteX168" fmla="*/ 189693 w 381000"/>
              <a:gd name="connsiteY168" fmla="*/ 433067 h 525463"/>
              <a:gd name="connsiteX169" fmla="*/ 188439 w 381000"/>
              <a:gd name="connsiteY169" fmla="*/ 432105 h 525463"/>
              <a:gd name="connsiteX170" fmla="*/ 187604 w 381000"/>
              <a:gd name="connsiteY170" fmla="*/ 430663 h 525463"/>
              <a:gd name="connsiteX171" fmla="*/ 187325 w 381000"/>
              <a:gd name="connsiteY171" fmla="*/ 428741 h 525463"/>
              <a:gd name="connsiteX172" fmla="*/ 187325 w 381000"/>
              <a:gd name="connsiteY172" fmla="*/ 317223 h 525463"/>
              <a:gd name="connsiteX173" fmla="*/ 187604 w 381000"/>
              <a:gd name="connsiteY173" fmla="*/ 315461 h 525463"/>
              <a:gd name="connsiteX174" fmla="*/ 188439 w 381000"/>
              <a:gd name="connsiteY174" fmla="*/ 314019 h 525463"/>
              <a:gd name="connsiteX175" fmla="*/ 189693 w 381000"/>
              <a:gd name="connsiteY175" fmla="*/ 313057 h 525463"/>
              <a:gd name="connsiteX176" fmla="*/ 163239 w 381000"/>
              <a:gd name="connsiteY176" fmla="*/ 285750 h 525463"/>
              <a:gd name="connsiteX177" fmla="*/ 203154 w 381000"/>
              <a:gd name="connsiteY177" fmla="*/ 285750 h 525463"/>
              <a:gd name="connsiteX178" fmla="*/ 205078 w 381000"/>
              <a:gd name="connsiteY178" fmla="*/ 286084 h 525463"/>
              <a:gd name="connsiteX179" fmla="*/ 206521 w 381000"/>
              <a:gd name="connsiteY179" fmla="*/ 287087 h 525463"/>
              <a:gd name="connsiteX180" fmla="*/ 207482 w 381000"/>
              <a:gd name="connsiteY180" fmla="*/ 288591 h 525463"/>
              <a:gd name="connsiteX181" fmla="*/ 207963 w 381000"/>
              <a:gd name="connsiteY181" fmla="*/ 290596 h 525463"/>
              <a:gd name="connsiteX182" fmla="*/ 207482 w 381000"/>
              <a:gd name="connsiteY182" fmla="*/ 292434 h 525463"/>
              <a:gd name="connsiteX183" fmla="*/ 206521 w 381000"/>
              <a:gd name="connsiteY183" fmla="*/ 293938 h 525463"/>
              <a:gd name="connsiteX184" fmla="*/ 205078 w 381000"/>
              <a:gd name="connsiteY184" fmla="*/ 294941 h 525463"/>
              <a:gd name="connsiteX185" fmla="*/ 203154 w 381000"/>
              <a:gd name="connsiteY185" fmla="*/ 295275 h 525463"/>
              <a:gd name="connsiteX186" fmla="*/ 163239 w 381000"/>
              <a:gd name="connsiteY186" fmla="*/ 295275 h 525463"/>
              <a:gd name="connsiteX187" fmla="*/ 161475 w 381000"/>
              <a:gd name="connsiteY187" fmla="*/ 294941 h 525463"/>
              <a:gd name="connsiteX188" fmla="*/ 160033 w 381000"/>
              <a:gd name="connsiteY188" fmla="*/ 293938 h 525463"/>
              <a:gd name="connsiteX189" fmla="*/ 159071 w 381000"/>
              <a:gd name="connsiteY189" fmla="*/ 292434 h 525463"/>
              <a:gd name="connsiteX190" fmla="*/ 158750 w 381000"/>
              <a:gd name="connsiteY190" fmla="*/ 290596 h 525463"/>
              <a:gd name="connsiteX191" fmla="*/ 159071 w 381000"/>
              <a:gd name="connsiteY191" fmla="*/ 288591 h 525463"/>
              <a:gd name="connsiteX192" fmla="*/ 160033 w 381000"/>
              <a:gd name="connsiteY192" fmla="*/ 287087 h 525463"/>
              <a:gd name="connsiteX193" fmla="*/ 161475 w 381000"/>
              <a:gd name="connsiteY193" fmla="*/ 286084 h 525463"/>
              <a:gd name="connsiteX194" fmla="*/ 354747 w 381000"/>
              <a:gd name="connsiteY194" fmla="*/ 203200 h 525463"/>
              <a:gd name="connsiteX195" fmla="*/ 356672 w 381000"/>
              <a:gd name="connsiteY195" fmla="*/ 203200 h 525463"/>
              <a:gd name="connsiteX196" fmla="*/ 358277 w 381000"/>
              <a:gd name="connsiteY196" fmla="*/ 203833 h 525463"/>
              <a:gd name="connsiteX197" fmla="*/ 359561 w 381000"/>
              <a:gd name="connsiteY197" fmla="*/ 204941 h 525463"/>
              <a:gd name="connsiteX198" fmla="*/ 360203 w 381000"/>
              <a:gd name="connsiteY198" fmla="*/ 206524 h 525463"/>
              <a:gd name="connsiteX199" fmla="*/ 360363 w 381000"/>
              <a:gd name="connsiteY199" fmla="*/ 208266 h 525463"/>
              <a:gd name="connsiteX200" fmla="*/ 358598 w 381000"/>
              <a:gd name="connsiteY200" fmla="*/ 215865 h 525463"/>
              <a:gd name="connsiteX201" fmla="*/ 355870 w 381000"/>
              <a:gd name="connsiteY201" fmla="*/ 223147 h 525463"/>
              <a:gd name="connsiteX202" fmla="*/ 352340 w 381000"/>
              <a:gd name="connsiteY202" fmla="*/ 229954 h 525463"/>
              <a:gd name="connsiteX203" fmla="*/ 348168 w 381000"/>
              <a:gd name="connsiteY203" fmla="*/ 236762 h 525463"/>
              <a:gd name="connsiteX204" fmla="*/ 343193 w 381000"/>
              <a:gd name="connsiteY204" fmla="*/ 242936 h 525463"/>
              <a:gd name="connsiteX205" fmla="*/ 337256 w 381000"/>
              <a:gd name="connsiteY205" fmla="*/ 248793 h 525463"/>
              <a:gd name="connsiteX206" fmla="*/ 330516 w 381000"/>
              <a:gd name="connsiteY206" fmla="*/ 254492 h 525463"/>
              <a:gd name="connsiteX207" fmla="*/ 322974 w 381000"/>
              <a:gd name="connsiteY207" fmla="*/ 259558 h 525463"/>
              <a:gd name="connsiteX208" fmla="*/ 322172 w 381000"/>
              <a:gd name="connsiteY208" fmla="*/ 260033 h 525463"/>
              <a:gd name="connsiteX209" fmla="*/ 321369 w 381000"/>
              <a:gd name="connsiteY209" fmla="*/ 260192 h 525463"/>
              <a:gd name="connsiteX210" fmla="*/ 320567 w 381000"/>
              <a:gd name="connsiteY210" fmla="*/ 260350 h 525463"/>
              <a:gd name="connsiteX211" fmla="*/ 319123 w 381000"/>
              <a:gd name="connsiteY211" fmla="*/ 260033 h 525463"/>
              <a:gd name="connsiteX212" fmla="*/ 317678 w 381000"/>
              <a:gd name="connsiteY212" fmla="*/ 259400 h 525463"/>
              <a:gd name="connsiteX213" fmla="*/ 316555 w 381000"/>
              <a:gd name="connsiteY213" fmla="*/ 258292 h 525463"/>
              <a:gd name="connsiteX214" fmla="*/ 315913 w 381000"/>
              <a:gd name="connsiteY214" fmla="*/ 256550 h 525463"/>
              <a:gd name="connsiteX215" fmla="*/ 315913 w 381000"/>
              <a:gd name="connsiteY215" fmla="*/ 254967 h 525463"/>
              <a:gd name="connsiteX216" fmla="*/ 316555 w 381000"/>
              <a:gd name="connsiteY216" fmla="*/ 253226 h 525463"/>
              <a:gd name="connsiteX217" fmla="*/ 317999 w 381000"/>
              <a:gd name="connsiteY217" fmla="*/ 251959 h 525463"/>
              <a:gd name="connsiteX218" fmla="*/ 324739 w 381000"/>
              <a:gd name="connsiteY218" fmla="*/ 247368 h 525463"/>
              <a:gd name="connsiteX219" fmla="*/ 330837 w 381000"/>
              <a:gd name="connsiteY219" fmla="*/ 242461 h 525463"/>
              <a:gd name="connsiteX220" fmla="*/ 335972 w 381000"/>
              <a:gd name="connsiteY220" fmla="*/ 237237 h 525463"/>
              <a:gd name="connsiteX221" fmla="*/ 340465 w 381000"/>
              <a:gd name="connsiteY221" fmla="*/ 231537 h 525463"/>
              <a:gd name="connsiteX222" fmla="*/ 344316 w 381000"/>
              <a:gd name="connsiteY222" fmla="*/ 225838 h 525463"/>
              <a:gd name="connsiteX223" fmla="*/ 347365 w 381000"/>
              <a:gd name="connsiteY223" fmla="*/ 219822 h 525463"/>
              <a:gd name="connsiteX224" fmla="*/ 349612 w 381000"/>
              <a:gd name="connsiteY224" fmla="*/ 213332 h 525463"/>
              <a:gd name="connsiteX225" fmla="*/ 351216 w 381000"/>
              <a:gd name="connsiteY225" fmla="*/ 206683 h 525463"/>
              <a:gd name="connsiteX226" fmla="*/ 351858 w 381000"/>
              <a:gd name="connsiteY226" fmla="*/ 205100 h 525463"/>
              <a:gd name="connsiteX227" fmla="*/ 353142 w 381000"/>
              <a:gd name="connsiteY227" fmla="*/ 203833 h 525463"/>
              <a:gd name="connsiteX228" fmla="*/ 66658 w 381000"/>
              <a:gd name="connsiteY228" fmla="*/ 114300 h 525463"/>
              <a:gd name="connsiteX229" fmla="*/ 68411 w 381000"/>
              <a:gd name="connsiteY229" fmla="*/ 114617 h 525463"/>
              <a:gd name="connsiteX230" fmla="*/ 70004 w 381000"/>
              <a:gd name="connsiteY230" fmla="*/ 115411 h 525463"/>
              <a:gd name="connsiteX231" fmla="*/ 70960 w 381000"/>
              <a:gd name="connsiteY231" fmla="*/ 116840 h 525463"/>
              <a:gd name="connsiteX232" fmla="*/ 71438 w 381000"/>
              <a:gd name="connsiteY232" fmla="*/ 118586 h 525463"/>
              <a:gd name="connsiteX233" fmla="*/ 71119 w 381000"/>
              <a:gd name="connsiteY233" fmla="*/ 120332 h 525463"/>
              <a:gd name="connsiteX234" fmla="*/ 70163 w 381000"/>
              <a:gd name="connsiteY234" fmla="*/ 121761 h 525463"/>
              <a:gd name="connsiteX235" fmla="*/ 69845 w 381000"/>
              <a:gd name="connsiteY235" fmla="*/ 122237 h 525463"/>
              <a:gd name="connsiteX236" fmla="*/ 69048 w 381000"/>
              <a:gd name="connsiteY236" fmla="*/ 123190 h 525463"/>
              <a:gd name="connsiteX237" fmla="*/ 67614 w 381000"/>
              <a:gd name="connsiteY237" fmla="*/ 124777 h 525463"/>
              <a:gd name="connsiteX238" fmla="*/ 65862 w 381000"/>
              <a:gd name="connsiteY238" fmla="*/ 127000 h 525463"/>
              <a:gd name="connsiteX239" fmla="*/ 63631 w 381000"/>
              <a:gd name="connsiteY239" fmla="*/ 129699 h 525463"/>
              <a:gd name="connsiteX240" fmla="*/ 61241 w 381000"/>
              <a:gd name="connsiteY240" fmla="*/ 133032 h 525463"/>
              <a:gd name="connsiteX241" fmla="*/ 58692 w 381000"/>
              <a:gd name="connsiteY241" fmla="*/ 136684 h 525463"/>
              <a:gd name="connsiteX242" fmla="*/ 55984 w 381000"/>
              <a:gd name="connsiteY242" fmla="*/ 140653 h 525463"/>
              <a:gd name="connsiteX243" fmla="*/ 53275 w 381000"/>
              <a:gd name="connsiteY243" fmla="*/ 145098 h 525463"/>
              <a:gd name="connsiteX244" fmla="*/ 50248 w 381000"/>
              <a:gd name="connsiteY244" fmla="*/ 150178 h 525463"/>
              <a:gd name="connsiteX245" fmla="*/ 47699 w 381000"/>
              <a:gd name="connsiteY245" fmla="*/ 155258 h 525463"/>
              <a:gd name="connsiteX246" fmla="*/ 44991 w 381000"/>
              <a:gd name="connsiteY246" fmla="*/ 160655 h 525463"/>
              <a:gd name="connsiteX247" fmla="*/ 42760 w 381000"/>
              <a:gd name="connsiteY247" fmla="*/ 166370 h 525463"/>
              <a:gd name="connsiteX248" fmla="*/ 40530 w 381000"/>
              <a:gd name="connsiteY248" fmla="*/ 172244 h 525463"/>
              <a:gd name="connsiteX249" fmla="*/ 38777 w 381000"/>
              <a:gd name="connsiteY249" fmla="*/ 178118 h 525463"/>
              <a:gd name="connsiteX250" fmla="*/ 37343 w 381000"/>
              <a:gd name="connsiteY250" fmla="*/ 184468 h 525463"/>
              <a:gd name="connsiteX251" fmla="*/ 36547 w 381000"/>
              <a:gd name="connsiteY251" fmla="*/ 190659 h 525463"/>
              <a:gd name="connsiteX252" fmla="*/ 36069 w 381000"/>
              <a:gd name="connsiteY252" fmla="*/ 197009 h 525463"/>
              <a:gd name="connsiteX253" fmla="*/ 35750 w 381000"/>
              <a:gd name="connsiteY253" fmla="*/ 198755 h 525463"/>
              <a:gd name="connsiteX254" fmla="*/ 34794 w 381000"/>
              <a:gd name="connsiteY254" fmla="*/ 200184 h 525463"/>
              <a:gd name="connsiteX255" fmla="*/ 33361 w 381000"/>
              <a:gd name="connsiteY255" fmla="*/ 201137 h 525463"/>
              <a:gd name="connsiteX256" fmla="*/ 31608 w 381000"/>
              <a:gd name="connsiteY256" fmla="*/ 201613 h 525463"/>
              <a:gd name="connsiteX257" fmla="*/ 29855 w 381000"/>
              <a:gd name="connsiteY257" fmla="*/ 201137 h 525463"/>
              <a:gd name="connsiteX258" fmla="*/ 28262 w 381000"/>
              <a:gd name="connsiteY258" fmla="*/ 200184 h 525463"/>
              <a:gd name="connsiteX259" fmla="*/ 27306 w 381000"/>
              <a:gd name="connsiteY259" fmla="*/ 198755 h 525463"/>
              <a:gd name="connsiteX260" fmla="*/ 26988 w 381000"/>
              <a:gd name="connsiteY260" fmla="*/ 197009 h 525463"/>
              <a:gd name="connsiteX261" fmla="*/ 27306 w 381000"/>
              <a:gd name="connsiteY261" fmla="*/ 190500 h 525463"/>
              <a:gd name="connsiteX262" fmla="*/ 28103 w 381000"/>
              <a:gd name="connsiteY262" fmla="*/ 183992 h 525463"/>
              <a:gd name="connsiteX263" fmla="*/ 29696 w 381000"/>
              <a:gd name="connsiteY263" fmla="*/ 177483 h 525463"/>
              <a:gd name="connsiteX264" fmla="*/ 31289 w 381000"/>
              <a:gd name="connsiteY264" fmla="*/ 171291 h 525463"/>
              <a:gd name="connsiteX265" fmla="*/ 33361 w 381000"/>
              <a:gd name="connsiteY265" fmla="*/ 165100 h 525463"/>
              <a:gd name="connsiteX266" fmla="*/ 35750 w 381000"/>
              <a:gd name="connsiteY266" fmla="*/ 159385 h 525463"/>
              <a:gd name="connsiteX267" fmla="*/ 38299 w 381000"/>
              <a:gd name="connsiteY267" fmla="*/ 153670 h 525463"/>
              <a:gd name="connsiteX268" fmla="*/ 40849 w 381000"/>
              <a:gd name="connsiteY268" fmla="*/ 148273 h 525463"/>
              <a:gd name="connsiteX269" fmla="*/ 43876 w 381000"/>
              <a:gd name="connsiteY269" fmla="*/ 143193 h 525463"/>
              <a:gd name="connsiteX270" fmla="*/ 46743 w 381000"/>
              <a:gd name="connsiteY270" fmla="*/ 138430 h 525463"/>
              <a:gd name="connsiteX271" fmla="*/ 49452 w 381000"/>
              <a:gd name="connsiteY271" fmla="*/ 134144 h 525463"/>
              <a:gd name="connsiteX272" fmla="*/ 52160 w 381000"/>
              <a:gd name="connsiteY272" fmla="*/ 130016 h 525463"/>
              <a:gd name="connsiteX273" fmla="*/ 54869 w 381000"/>
              <a:gd name="connsiteY273" fmla="*/ 126524 h 525463"/>
              <a:gd name="connsiteX274" fmla="*/ 57099 w 381000"/>
              <a:gd name="connsiteY274" fmla="*/ 123349 h 525463"/>
              <a:gd name="connsiteX275" fmla="*/ 59170 w 381000"/>
              <a:gd name="connsiteY275" fmla="*/ 120809 h 525463"/>
              <a:gd name="connsiteX276" fmla="*/ 60923 w 381000"/>
              <a:gd name="connsiteY276" fmla="*/ 118586 h 525463"/>
              <a:gd name="connsiteX277" fmla="*/ 62197 w 381000"/>
              <a:gd name="connsiteY277" fmla="*/ 117157 h 525463"/>
              <a:gd name="connsiteX278" fmla="*/ 63153 w 381000"/>
              <a:gd name="connsiteY278" fmla="*/ 116046 h 525463"/>
              <a:gd name="connsiteX279" fmla="*/ 63472 w 381000"/>
              <a:gd name="connsiteY279" fmla="*/ 115729 h 525463"/>
              <a:gd name="connsiteX280" fmla="*/ 65065 w 381000"/>
              <a:gd name="connsiteY280" fmla="*/ 114617 h 525463"/>
              <a:gd name="connsiteX281" fmla="*/ 115492 w 381000"/>
              <a:gd name="connsiteY281" fmla="*/ 0 h 525463"/>
              <a:gd name="connsiteX282" fmla="*/ 117234 w 381000"/>
              <a:gd name="connsiteY282" fmla="*/ 318 h 525463"/>
              <a:gd name="connsiteX283" fmla="*/ 118660 w 381000"/>
              <a:gd name="connsiteY283" fmla="*/ 1272 h 525463"/>
              <a:gd name="connsiteX284" fmla="*/ 119610 w 381000"/>
              <a:gd name="connsiteY284" fmla="*/ 2702 h 525463"/>
              <a:gd name="connsiteX285" fmla="*/ 119927 w 381000"/>
              <a:gd name="connsiteY285" fmla="*/ 4451 h 525463"/>
              <a:gd name="connsiteX286" fmla="*/ 119927 w 381000"/>
              <a:gd name="connsiteY286" fmla="*/ 65171 h 525463"/>
              <a:gd name="connsiteX287" fmla="*/ 120402 w 381000"/>
              <a:gd name="connsiteY287" fmla="*/ 70893 h 525463"/>
              <a:gd name="connsiteX288" fmla="*/ 121986 w 381000"/>
              <a:gd name="connsiteY288" fmla="*/ 76457 h 525463"/>
              <a:gd name="connsiteX289" fmla="*/ 124204 w 381000"/>
              <a:gd name="connsiteY289" fmla="*/ 81861 h 525463"/>
              <a:gd name="connsiteX290" fmla="*/ 127214 w 381000"/>
              <a:gd name="connsiteY290" fmla="*/ 86948 h 525463"/>
              <a:gd name="connsiteX291" fmla="*/ 130857 w 381000"/>
              <a:gd name="connsiteY291" fmla="*/ 91716 h 525463"/>
              <a:gd name="connsiteX292" fmla="*/ 135451 w 381000"/>
              <a:gd name="connsiteY292" fmla="*/ 96167 h 525463"/>
              <a:gd name="connsiteX293" fmla="*/ 140520 w 381000"/>
              <a:gd name="connsiteY293" fmla="*/ 100300 h 525463"/>
              <a:gd name="connsiteX294" fmla="*/ 146381 w 381000"/>
              <a:gd name="connsiteY294" fmla="*/ 103797 h 525463"/>
              <a:gd name="connsiteX295" fmla="*/ 152559 w 381000"/>
              <a:gd name="connsiteY295" fmla="*/ 106976 h 525463"/>
              <a:gd name="connsiteX296" fmla="*/ 159370 w 381000"/>
              <a:gd name="connsiteY296" fmla="*/ 109678 h 525463"/>
              <a:gd name="connsiteX297" fmla="*/ 166498 w 381000"/>
              <a:gd name="connsiteY297" fmla="*/ 111744 h 525463"/>
              <a:gd name="connsiteX298" fmla="*/ 174102 w 381000"/>
              <a:gd name="connsiteY298" fmla="*/ 113493 h 525463"/>
              <a:gd name="connsiteX299" fmla="*/ 182022 w 381000"/>
              <a:gd name="connsiteY299" fmla="*/ 114447 h 525463"/>
              <a:gd name="connsiteX300" fmla="*/ 190101 w 381000"/>
              <a:gd name="connsiteY300" fmla="*/ 114765 h 525463"/>
              <a:gd name="connsiteX301" fmla="*/ 198338 w 381000"/>
              <a:gd name="connsiteY301" fmla="*/ 114447 h 525463"/>
              <a:gd name="connsiteX302" fmla="*/ 206258 w 381000"/>
              <a:gd name="connsiteY302" fmla="*/ 113493 h 525463"/>
              <a:gd name="connsiteX303" fmla="*/ 213703 w 381000"/>
              <a:gd name="connsiteY303" fmla="*/ 111744 h 525463"/>
              <a:gd name="connsiteX304" fmla="*/ 220990 w 381000"/>
              <a:gd name="connsiteY304" fmla="*/ 109678 h 525463"/>
              <a:gd name="connsiteX305" fmla="*/ 227801 w 381000"/>
              <a:gd name="connsiteY305" fmla="*/ 106976 h 525463"/>
              <a:gd name="connsiteX306" fmla="*/ 233979 w 381000"/>
              <a:gd name="connsiteY306" fmla="*/ 103797 h 525463"/>
              <a:gd name="connsiteX307" fmla="*/ 239840 w 381000"/>
              <a:gd name="connsiteY307" fmla="*/ 100300 h 525463"/>
              <a:gd name="connsiteX308" fmla="*/ 244909 w 381000"/>
              <a:gd name="connsiteY308" fmla="*/ 96167 h 525463"/>
              <a:gd name="connsiteX309" fmla="*/ 249503 w 381000"/>
              <a:gd name="connsiteY309" fmla="*/ 91716 h 525463"/>
              <a:gd name="connsiteX310" fmla="*/ 253146 w 381000"/>
              <a:gd name="connsiteY310" fmla="*/ 86948 h 525463"/>
              <a:gd name="connsiteX311" fmla="*/ 256156 w 381000"/>
              <a:gd name="connsiteY311" fmla="*/ 81861 h 525463"/>
              <a:gd name="connsiteX312" fmla="*/ 258374 w 381000"/>
              <a:gd name="connsiteY312" fmla="*/ 76457 h 525463"/>
              <a:gd name="connsiteX313" fmla="*/ 259799 w 381000"/>
              <a:gd name="connsiteY313" fmla="*/ 70893 h 525463"/>
              <a:gd name="connsiteX314" fmla="*/ 260433 w 381000"/>
              <a:gd name="connsiteY314" fmla="*/ 65171 h 525463"/>
              <a:gd name="connsiteX315" fmla="*/ 260433 w 381000"/>
              <a:gd name="connsiteY315" fmla="*/ 4451 h 525463"/>
              <a:gd name="connsiteX316" fmla="*/ 260750 w 381000"/>
              <a:gd name="connsiteY316" fmla="*/ 2702 h 525463"/>
              <a:gd name="connsiteX317" fmla="*/ 261700 w 381000"/>
              <a:gd name="connsiteY317" fmla="*/ 1272 h 525463"/>
              <a:gd name="connsiteX318" fmla="*/ 263126 w 381000"/>
              <a:gd name="connsiteY318" fmla="*/ 318 h 525463"/>
              <a:gd name="connsiteX319" fmla="*/ 264868 w 381000"/>
              <a:gd name="connsiteY319" fmla="*/ 0 h 525463"/>
              <a:gd name="connsiteX320" fmla="*/ 266611 w 381000"/>
              <a:gd name="connsiteY320" fmla="*/ 318 h 525463"/>
              <a:gd name="connsiteX321" fmla="*/ 268036 w 381000"/>
              <a:gd name="connsiteY321" fmla="*/ 1272 h 525463"/>
              <a:gd name="connsiteX322" fmla="*/ 268987 w 381000"/>
              <a:gd name="connsiteY322" fmla="*/ 2702 h 525463"/>
              <a:gd name="connsiteX323" fmla="*/ 269304 w 381000"/>
              <a:gd name="connsiteY323" fmla="*/ 4451 h 525463"/>
              <a:gd name="connsiteX324" fmla="*/ 269304 w 381000"/>
              <a:gd name="connsiteY324" fmla="*/ 60720 h 525463"/>
              <a:gd name="connsiteX325" fmla="*/ 293856 w 381000"/>
              <a:gd name="connsiteY325" fmla="*/ 60720 h 525463"/>
              <a:gd name="connsiteX326" fmla="*/ 295757 w 381000"/>
              <a:gd name="connsiteY326" fmla="*/ 61038 h 525463"/>
              <a:gd name="connsiteX327" fmla="*/ 297183 w 381000"/>
              <a:gd name="connsiteY327" fmla="*/ 61992 h 525463"/>
              <a:gd name="connsiteX328" fmla="*/ 298133 w 381000"/>
              <a:gd name="connsiteY328" fmla="*/ 63422 h 525463"/>
              <a:gd name="connsiteX329" fmla="*/ 298450 w 381000"/>
              <a:gd name="connsiteY329" fmla="*/ 65171 h 525463"/>
              <a:gd name="connsiteX330" fmla="*/ 298133 w 381000"/>
              <a:gd name="connsiteY330" fmla="*/ 66919 h 525463"/>
              <a:gd name="connsiteX331" fmla="*/ 297183 w 381000"/>
              <a:gd name="connsiteY331" fmla="*/ 68350 h 525463"/>
              <a:gd name="connsiteX332" fmla="*/ 295757 w 381000"/>
              <a:gd name="connsiteY332" fmla="*/ 69304 h 525463"/>
              <a:gd name="connsiteX333" fmla="*/ 293856 w 381000"/>
              <a:gd name="connsiteY333" fmla="*/ 69622 h 525463"/>
              <a:gd name="connsiteX334" fmla="*/ 269145 w 381000"/>
              <a:gd name="connsiteY334" fmla="*/ 69622 h 525463"/>
              <a:gd name="connsiteX335" fmla="*/ 268036 w 381000"/>
              <a:gd name="connsiteY335" fmla="*/ 75980 h 525463"/>
              <a:gd name="connsiteX336" fmla="*/ 265977 w 381000"/>
              <a:gd name="connsiteY336" fmla="*/ 82179 h 525463"/>
              <a:gd name="connsiteX337" fmla="*/ 263126 w 381000"/>
              <a:gd name="connsiteY337" fmla="*/ 88060 h 525463"/>
              <a:gd name="connsiteX338" fmla="*/ 259324 w 381000"/>
              <a:gd name="connsiteY338" fmla="*/ 93624 h 525463"/>
              <a:gd name="connsiteX339" fmla="*/ 255047 w 381000"/>
              <a:gd name="connsiteY339" fmla="*/ 98869 h 525463"/>
              <a:gd name="connsiteX340" fmla="*/ 249978 w 381000"/>
              <a:gd name="connsiteY340" fmla="*/ 103638 h 525463"/>
              <a:gd name="connsiteX341" fmla="*/ 244117 w 381000"/>
              <a:gd name="connsiteY341" fmla="*/ 108088 h 525463"/>
              <a:gd name="connsiteX342" fmla="*/ 237781 w 381000"/>
              <a:gd name="connsiteY342" fmla="*/ 111903 h 525463"/>
              <a:gd name="connsiteX343" fmla="*/ 230811 w 381000"/>
              <a:gd name="connsiteY343" fmla="*/ 115559 h 525463"/>
              <a:gd name="connsiteX344" fmla="*/ 223366 w 381000"/>
              <a:gd name="connsiteY344" fmla="*/ 118420 h 525463"/>
              <a:gd name="connsiteX345" fmla="*/ 215762 w 381000"/>
              <a:gd name="connsiteY345" fmla="*/ 120646 h 525463"/>
              <a:gd name="connsiteX346" fmla="*/ 207525 w 381000"/>
              <a:gd name="connsiteY346" fmla="*/ 122394 h 525463"/>
              <a:gd name="connsiteX347" fmla="*/ 198972 w 381000"/>
              <a:gd name="connsiteY347" fmla="*/ 123507 h 525463"/>
              <a:gd name="connsiteX348" fmla="*/ 190101 w 381000"/>
              <a:gd name="connsiteY348" fmla="*/ 123825 h 525463"/>
              <a:gd name="connsiteX349" fmla="*/ 181072 w 381000"/>
              <a:gd name="connsiteY349" fmla="*/ 123348 h 525463"/>
              <a:gd name="connsiteX350" fmla="*/ 172043 w 381000"/>
              <a:gd name="connsiteY350" fmla="*/ 122235 h 525463"/>
              <a:gd name="connsiteX351" fmla="*/ 163489 w 381000"/>
              <a:gd name="connsiteY351" fmla="*/ 120328 h 525463"/>
              <a:gd name="connsiteX352" fmla="*/ 155252 w 381000"/>
              <a:gd name="connsiteY352" fmla="*/ 117944 h 525463"/>
              <a:gd name="connsiteX353" fmla="*/ 147806 w 381000"/>
              <a:gd name="connsiteY353" fmla="*/ 114765 h 525463"/>
              <a:gd name="connsiteX354" fmla="*/ 140678 w 381000"/>
              <a:gd name="connsiteY354" fmla="*/ 110791 h 525463"/>
              <a:gd name="connsiteX355" fmla="*/ 134184 w 381000"/>
              <a:gd name="connsiteY355" fmla="*/ 106658 h 525463"/>
              <a:gd name="connsiteX356" fmla="*/ 128323 w 381000"/>
              <a:gd name="connsiteY356" fmla="*/ 101889 h 525463"/>
              <a:gd name="connsiteX357" fmla="*/ 123412 w 381000"/>
              <a:gd name="connsiteY357" fmla="*/ 96644 h 525463"/>
              <a:gd name="connsiteX358" fmla="*/ 118977 w 381000"/>
              <a:gd name="connsiteY358" fmla="*/ 90921 h 525463"/>
              <a:gd name="connsiteX359" fmla="*/ 115650 w 381000"/>
              <a:gd name="connsiteY359" fmla="*/ 84881 h 525463"/>
              <a:gd name="connsiteX360" fmla="*/ 113116 w 381000"/>
              <a:gd name="connsiteY360" fmla="*/ 78682 h 525463"/>
              <a:gd name="connsiteX361" fmla="*/ 111532 w 381000"/>
              <a:gd name="connsiteY361" fmla="*/ 72006 h 525463"/>
              <a:gd name="connsiteX362" fmla="*/ 111056 w 381000"/>
              <a:gd name="connsiteY362" fmla="*/ 65171 h 525463"/>
              <a:gd name="connsiteX363" fmla="*/ 111056 w 381000"/>
              <a:gd name="connsiteY363" fmla="*/ 32267 h 525463"/>
              <a:gd name="connsiteX364" fmla="*/ 83810 w 381000"/>
              <a:gd name="connsiteY364" fmla="*/ 32267 h 525463"/>
              <a:gd name="connsiteX365" fmla="*/ 82068 w 381000"/>
              <a:gd name="connsiteY365" fmla="*/ 31950 h 525463"/>
              <a:gd name="connsiteX366" fmla="*/ 80642 w 381000"/>
              <a:gd name="connsiteY366" fmla="*/ 30837 h 525463"/>
              <a:gd name="connsiteX367" fmla="*/ 79692 w 381000"/>
              <a:gd name="connsiteY367" fmla="*/ 29565 h 525463"/>
              <a:gd name="connsiteX368" fmla="*/ 79375 w 381000"/>
              <a:gd name="connsiteY368" fmla="*/ 27817 h 525463"/>
              <a:gd name="connsiteX369" fmla="*/ 79692 w 381000"/>
              <a:gd name="connsiteY369" fmla="*/ 26068 h 525463"/>
              <a:gd name="connsiteX370" fmla="*/ 80642 w 381000"/>
              <a:gd name="connsiteY370" fmla="*/ 24479 h 525463"/>
              <a:gd name="connsiteX371" fmla="*/ 82068 w 381000"/>
              <a:gd name="connsiteY371" fmla="*/ 23366 h 525463"/>
              <a:gd name="connsiteX372" fmla="*/ 83810 w 381000"/>
              <a:gd name="connsiteY372" fmla="*/ 23048 h 525463"/>
              <a:gd name="connsiteX373" fmla="*/ 111056 w 381000"/>
              <a:gd name="connsiteY373" fmla="*/ 23048 h 525463"/>
              <a:gd name="connsiteX374" fmla="*/ 111056 w 381000"/>
              <a:gd name="connsiteY374" fmla="*/ 4451 h 525463"/>
              <a:gd name="connsiteX375" fmla="*/ 111373 w 381000"/>
              <a:gd name="connsiteY375" fmla="*/ 2702 h 525463"/>
              <a:gd name="connsiteX376" fmla="*/ 112324 w 381000"/>
              <a:gd name="connsiteY376" fmla="*/ 1272 h 525463"/>
              <a:gd name="connsiteX377" fmla="*/ 113749 w 381000"/>
              <a:gd name="connsiteY377" fmla="*/ 318 h 525463"/>
              <a:gd name="connsiteX378" fmla="*/ 68075 w 381000"/>
              <a:gd name="connsiteY378" fmla="*/ 0 h 525463"/>
              <a:gd name="connsiteX379" fmla="*/ 69821 w 381000"/>
              <a:gd name="connsiteY379" fmla="*/ 317 h 525463"/>
              <a:gd name="connsiteX380" fmla="*/ 71249 w 381000"/>
              <a:gd name="connsiteY380" fmla="*/ 1110 h 525463"/>
              <a:gd name="connsiteX381" fmla="*/ 72201 w 381000"/>
              <a:gd name="connsiteY381" fmla="*/ 2537 h 525463"/>
              <a:gd name="connsiteX382" fmla="*/ 72677 w 381000"/>
              <a:gd name="connsiteY382" fmla="*/ 4281 h 525463"/>
              <a:gd name="connsiteX383" fmla="*/ 72994 w 381000"/>
              <a:gd name="connsiteY383" fmla="*/ 15697 h 525463"/>
              <a:gd name="connsiteX384" fmla="*/ 73153 w 381000"/>
              <a:gd name="connsiteY384" fmla="*/ 26162 h 525463"/>
              <a:gd name="connsiteX385" fmla="*/ 73153 w 381000"/>
              <a:gd name="connsiteY385" fmla="*/ 35676 h 525463"/>
              <a:gd name="connsiteX386" fmla="*/ 72994 w 381000"/>
              <a:gd name="connsiteY386" fmla="*/ 44396 h 525463"/>
              <a:gd name="connsiteX387" fmla="*/ 72677 w 381000"/>
              <a:gd name="connsiteY387" fmla="*/ 52324 h 525463"/>
              <a:gd name="connsiteX388" fmla="*/ 72042 w 381000"/>
              <a:gd name="connsiteY388" fmla="*/ 59459 h 525463"/>
              <a:gd name="connsiteX389" fmla="*/ 71249 w 381000"/>
              <a:gd name="connsiteY389" fmla="*/ 66119 h 525463"/>
              <a:gd name="connsiteX390" fmla="*/ 70297 w 381000"/>
              <a:gd name="connsiteY390" fmla="*/ 72144 h 525463"/>
              <a:gd name="connsiteX391" fmla="*/ 69186 w 381000"/>
              <a:gd name="connsiteY391" fmla="*/ 77535 h 525463"/>
              <a:gd name="connsiteX392" fmla="*/ 67758 w 381000"/>
              <a:gd name="connsiteY392" fmla="*/ 82609 h 525463"/>
              <a:gd name="connsiteX393" fmla="*/ 66171 w 381000"/>
              <a:gd name="connsiteY393" fmla="*/ 87207 h 525463"/>
              <a:gd name="connsiteX394" fmla="*/ 64267 w 381000"/>
              <a:gd name="connsiteY394" fmla="*/ 91488 h 525463"/>
              <a:gd name="connsiteX395" fmla="*/ 62045 w 381000"/>
              <a:gd name="connsiteY395" fmla="*/ 95294 h 525463"/>
              <a:gd name="connsiteX396" fmla="*/ 95686 w 381000"/>
              <a:gd name="connsiteY396" fmla="*/ 95294 h 525463"/>
              <a:gd name="connsiteX397" fmla="*/ 97432 w 381000"/>
              <a:gd name="connsiteY397" fmla="*/ 95928 h 525463"/>
              <a:gd name="connsiteX398" fmla="*/ 99018 w 381000"/>
              <a:gd name="connsiteY398" fmla="*/ 96879 h 525463"/>
              <a:gd name="connsiteX399" fmla="*/ 99971 w 381000"/>
              <a:gd name="connsiteY399" fmla="*/ 98306 h 525463"/>
              <a:gd name="connsiteX400" fmla="*/ 100447 w 381000"/>
              <a:gd name="connsiteY400" fmla="*/ 100050 h 525463"/>
              <a:gd name="connsiteX401" fmla="*/ 99971 w 381000"/>
              <a:gd name="connsiteY401" fmla="*/ 101794 h 525463"/>
              <a:gd name="connsiteX402" fmla="*/ 99018 w 381000"/>
              <a:gd name="connsiteY402" fmla="*/ 103221 h 525463"/>
              <a:gd name="connsiteX403" fmla="*/ 97432 w 381000"/>
              <a:gd name="connsiteY403" fmla="*/ 104173 h 525463"/>
              <a:gd name="connsiteX404" fmla="*/ 95686 w 381000"/>
              <a:gd name="connsiteY404" fmla="*/ 104490 h 525463"/>
              <a:gd name="connsiteX405" fmla="*/ 56015 w 381000"/>
              <a:gd name="connsiteY405" fmla="*/ 104490 h 525463"/>
              <a:gd name="connsiteX406" fmla="*/ 51413 w 381000"/>
              <a:gd name="connsiteY406" fmla="*/ 109564 h 525463"/>
              <a:gd name="connsiteX407" fmla="*/ 51096 w 381000"/>
              <a:gd name="connsiteY407" fmla="*/ 109881 h 525463"/>
              <a:gd name="connsiteX408" fmla="*/ 50303 w 381000"/>
              <a:gd name="connsiteY408" fmla="*/ 110991 h 525463"/>
              <a:gd name="connsiteX409" fmla="*/ 48874 w 381000"/>
              <a:gd name="connsiteY409" fmla="*/ 112576 h 525463"/>
              <a:gd name="connsiteX410" fmla="*/ 47129 w 381000"/>
              <a:gd name="connsiteY410" fmla="*/ 114796 h 525463"/>
              <a:gd name="connsiteX411" fmla="*/ 45066 w 381000"/>
              <a:gd name="connsiteY411" fmla="*/ 117492 h 525463"/>
              <a:gd name="connsiteX412" fmla="*/ 42686 w 381000"/>
              <a:gd name="connsiteY412" fmla="*/ 120663 h 525463"/>
              <a:gd name="connsiteX413" fmla="*/ 39829 w 381000"/>
              <a:gd name="connsiteY413" fmla="*/ 124151 h 525463"/>
              <a:gd name="connsiteX414" fmla="*/ 36973 w 381000"/>
              <a:gd name="connsiteY414" fmla="*/ 128274 h 525463"/>
              <a:gd name="connsiteX415" fmla="*/ 34117 w 381000"/>
              <a:gd name="connsiteY415" fmla="*/ 132872 h 525463"/>
              <a:gd name="connsiteX416" fmla="*/ 31102 w 381000"/>
              <a:gd name="connsiteY416" fmla="*/ 137629 h 525463"/>
              <a:gd name="connsiteX417" fmla="*/ 27769 w 381000"/>
              <a:gd name="connsiteY417" fmla="*/ 142861 h 525463"/>
              <a:gd name="connsiteX418" fmla="*/ 24913 w 381000"/>
              <a:gd name="connsiteY418" fmla="*/ 148411 h 525463"/>
              <a:gd name="connsiteX419" fmla="*/ 21898 w 381000"/>
              <a:gd name="connsiteY419" fmla="*/ 154277 h 525463"/>
              <a:gd name="connsiteX420" fmla="*/ 19201 w 381000"/>
              <a:gd name="connsiteY420" fmla="*/ 160144 h 525463"/>
              <a:gd name="connsiteX421" fmla="*/ 16503 w 381000"/>
              <a:gd name="connsiteY421" fmla="*/ 166645 h 525463"/>
              <a:gd name="connsiteX422" fmla="*/ 14281 w 381000"/>
              <a:gd name="connsiteY422" fmla="*/ 172987 h 525463"/>
              <a:gd name="connsiteX423" fmla="*/ 12377 w 381000"/>
              <a:gd name="connsiteY423" fmla="*/ 179647 h 525463"/>
              <a:gd name="connsiteX424" fmla="*/ 10790 w 381000"/>
              <a:gd name="connsiteY424" fmla="*/ 186465 h 525463"/>
              <a:gd name="connsiteX425" fmla="*/ 9679 w 381000"/>
              <a:gd name="connsiteY425" fmla="*/ 193283 h 525463"/>
              <a:gd name="connsiteX426" fmla="*/ 9045 w 381000"/>
              <a:gd name="connsiteY426" fmla="*/ 200101 h 525463"/>
              <a:gd name="connsiteX427" fmla="*/ 9045 w 381000"/>
              <a:gd name="connsiteY427" fmla="*/ 207236 h 525463"/>
              <a:gd name="connsiteX428" fmla="*/ 9679 w 381000"/>
              <a:gd name="connsiteY428" fmla="*/ 214212 h 525463"/>
              <a:gd name="connsiteX429" fmla="*/ 10949 w 381000"/>
              <a:gd name="connsiteY429" fmla="*/ 221823 h 525463"/>
              <a:gd name="connsiteX430" fmla="*/ 13171 w 381000"/>
              <a:gd name="connsiteY430" fmla="*/ 228958 h 525463"/>
              <a:gd name="connsiteX431" fmla="*/ 16186 w 381000"/>
              <a:gd name="connsiteY431" fmla="*/ 235776 h 525463"/>
              <a:gd name="connsiteX432" fmla="*/ 19994 w 381000"/>
              <a:gd name="connsiteY432" fmla="*/ 242436 h 525463"/>
              <a:gd name="connsiteX433" fmla="*/ 24437 w 381000"/>
              <a:gd name="connsiteY433" fmla="*/ 248620 h 525463"/>
              <a:gd name="connsiteX434" fmla="*/ 91560 w 381000"/>
              <a:gd name="connsiteY434" fmla="*/ 248620 h 525463"/>
              <a:gd name="connsiteX435" fmla="*/ 93306 w 381000"/>
              <a:gd name="connsiteY435" fmla="*/ 248937 h 525463"/>
              <a:gd name="connsiteX436" fmla="*/ 94734 w 381000"/>
              <a:gd name="connsiteY436" fmla="*/ 249888 h 525463"/>
              <a:gd name="connsiteX437" fmla="*/ 95686 w 381000"/>
              <a:gd name="connsiteY437" fmla="*/ 251315 h 525463"/>
              <a:gd name="connsiteX438" fmla="*/ 96004 w 381000"/>
              <a:gd name="connsiteY438" fmla="*/ 253059 h 525463"/>
              <a:gd name="connsiteX439" fmla="*/ 95686 w 381000"/>
              <a:gd name="connsiteY439" fmla="*/ 254962 h 525463"/>
              <a:gd name="connsiteX440" fmla="*/ 94734 w 381000"/>
              <a:gd name="connsiteY440" fmla="*/ 256389 h 525463"/>
              <a:gd name="connsiteX441" fmla="*/ 93306 w 381000"/>
              <a:gd name="connsiteY441" fmla="*/ 257340 h 525463"/>
              <a:gd name="connsiteX442" fmla="*/ 91560 w 381000"/>
              <a:gd name="connsiteY442" fmla="*/ 257816 h 525463"/>
              <a:gd name="connsiteX443" fmla="*/ 33165 w 381000"/>
              <a:gd name="connsiteY443" fmla="*/ 257816 h 525463"/>
              <a:gd name="connsiteX444" fmla="*/ 39036 w 381000"/>
              <a:gd name="connsiteY444" fmla="*/ 262731 h 525463"/>
              <a:gd name="connsiteX445" fmla="*/ 45859 w 381000"/>
              <a:gd name="connsiteY445" fmla="*/ 267488 h 525463"/>
              <a:gd name="connsiteX446" fmla="*/ 335141 w 381000"/>
              <a:gd name="connsiteY446" fmla="*/ 267488 h 525463"/>
              <a:gd name="connsiteX447" fmla="*/ 342757 w 381000"/>
              <a:gd name="connsiteY447" fmla="*/ 262097 h 525463"/>
              <a:gd name="connsiteX448" fmla="*/ 349422 w 381000"/>
              <a:gd name="connsiteY448" fmla="*/ 256389 h 525463"/>
              <a:gd name="connsiteX449" fmla="*/ 355293 w 381000"/>
              <a:gd name="connsiteY449" fmla="*/ 250047 h 525463"/>
              <a:gd name="connsiteX450" fmla="*/ 360213 w 381000"/>
              <a:gd name="connsiteY450" fmla="*/ 243704 h 525463"/>
              <a:gd name="connsiteX451" fmla="*/ 364338 w 381000"/>
              <a:gd name="connsiteY451" fmla="*/ 236886 h 525463"/>
              <a:gd name="connsiteX452" fmla="*/ 367671 w 381000"/>
              <a:gd name="connsiteY452" fmla="*/ 229593 h 525463"/>
              <a:gd name="connsiteX453" fmla="*/ 369892 w 381000"/>
              <a:gd name="connsiteY453" fmla="*/ 222140 h 525463"/>
              <a:gd name="connsiteX454" fmla="*/ 371321 w 381000"/>
              <a:gd name="connsiteY454" fmla="*/ 214212 h 525463"/>
              <a:gd name="connsiteX455" fmla="*/ 371955 w 381000"/>
              <a:gd name="connsiteY455" fmla="*/ 207236 h 525463"/>
              <a:gd name="connsiteX456" fmla="*/ 371955 w 381000"/>
              <a:gd name="connsiteY456" fmla="*/ 200101 h 525463"/>
              <a:gd name="connsiteX457" fmla="*/ 371321 w 381000"/>
              <a:gd name="connsiteY457" fmla="*/ 193283 h 525463"/>
              <a:gd name="connsiteX458" fmla="*/ 370210 w 381000"/>
              <a:gd name="connsiteY458" fmla="*/ 186465 h 525463"/>
              <a:gd name="connsiteX459" fmla="*/ 368623 w 381000"/>
              <a:gd name="connsiteY459" fmla="*/ 179647 h 525463"/>
              <a:gd name="connsiteX460" fmla="*/ 366719 w 381000"/>
              <a:gd name="connsiteY460" fmla="*/ 172987 h 525463"/>
              <a:gd name="connsiteX461" fmla="*/ 364338 w 381000"/>
              <a:gd name="connsiteY461" fmla="*/ 166645 h 525463"/>
              <a:gd name="connsiteX462" fmla="*/ 361799 w 381000"/>
              <a:gd name="connsiteY462" fmla="*/ 160144 h 525463"/>
              <a:gd name="connsiteX463" fmla="*/ 359102 w 381000"/>
              <a:gd name="connsiteY463" fmla="*/ 154277 h 525463"/>
              <a:gd name="connsiteX464" fmla="*/ 356246 w 381000"/>
              <a:gd name="connsiteY464" fmla="*/ 148411 h 525463"/>
              <a:gd name="connsiteX465" fmla="*/ 353072 w 381000"/>
              <a:gd name="connsiteY465" fmla="*/ 142861 h 525463"/>
              <a:gd name="connsiteX466" fmla="*/ 350057 w 381000"/>
              <a:gd name="connsiteY466" fmla="*/ 137629 h 525463"/>
              <a:gd name="connsiteX467" fmla="*/ 347042 w 381000"/>
              <a:gd name="connsiteY467" fmla="*/ 132872 h 525463"/>
              <a:gd name="connsiteX468" fmla="*/ 344027 w 381000"/>
              <a:gd name="connsiteY468" fmla="*/ 128274 h 525463"/>
              <a:gd name="connsiteX469" fmla="*/ 341012 w 381000"/>
              <a:gd name="connsiteY469" fmla="*/ 124151 h 525463"/>
              <a:gd name="connsiteX470" fmla="*/ 338314 w 381000"/>
              <a:gd name="connsiteY470" fmla="*/ 120663 h 525463"/>
              <a:gd name="connsiteX471" fmla="*/ 335934 w 381000"/>
              <a:gd name="connsiteY471" fmla="*/ 117492 h 525463"/>
              <a:gd name="connsiteX472" fmla="*/ 333871 w 381000"/>
              <a:gd name="connsiteY472" fmla="*/ 114796 h 525463"/>
              <a:gd name="connsiteX473" fmla="*/ 332126 w 381000"/>
              <a:gd name="connsiteY473" fmla="*/ 112576 h 525463"/>
              <a:gd name="connsiteX474" fmla="*/ 330856 w 381000"/>
              <a:gd name="connsiteY474" fmla="*/ 110991 h 525463"/>
              <a:gd name="connsiteX475" fmla="*/ 329745 w 381000"/>
              <a:gd name="connsiteY475" fmla="*/ 109881 h 525463"/>
              <a:gd name="connsiteX476" fmla="*/ 329428 w 381000"/>
              <a:gd name="connsiteY476" fmla="*/ 109564 h 525463"/>
              <a:gd name="connsiteX477" fmla="*/ 324191 w 381000"/>
              <a:gd name="connsiteY477" fmla="*/ 103380 h 525463"/>
              <a:gd name="connsiteX478" fmla="*/ 303245 w 381000"/>
              <a:gd name="connsiteY478" fmla="*/ 103380 h 525463"/>
              <a:gd name="connsiteX479" fmla="*/ 301500 w 381000"/>
              <a:gd name="connsiteY479" fmla="*/ 103063 h 525463"/>
              <a:gd name="connsiteX480" fmla="*/ 300071 w 381000"/>
              <a:gd name="connsiteY480" fmla="*/ 102112 h 525463"/>
              <a:gd name="connsiteX481" fmla="*/ 299119 w 381000"/>
              <a:gd name="connsiteY481" fmla="*/ 100685 h 525463"/>
              <a:gd name="connsiteX482" fmla="*/ 298802 w 381000"/>
              <a:gd name="connsiteY482" fmla="*/ 98940 h 525463"/>
              <a:gd name="connsiteX483" fmla="*/ 299119 w 381000"/>
              <a:gd name="connsiteY483" fmla="*/ 97196 h 525463"/>
              <a:gd name="connsiteX484" fmla="*/ 300071 w 381000"/>
              <a:gd name="connsiteY484" fmla="*/ 95769 h 525463"/>
              <a:gd name="connsiteX485" fmla="*/ 301500 w 381000"/>
              <a:gd name="connsiteY485" fmla="*/ 94659 h 525463"/>
              <a:gd name="connsiteX486" fmla="*/ 303245 w 381000"/>
              <a:gd name="connsiteY486" fmla="*/ 94342 h 525463"/>
              <a:gd name="connsiteX487" fmla="*/ 318161 w 381000"/>
              <a:gd name="connsiteY487" fmla="*/ 94342 h 525463"/>
              <a:gd name="connsiteX488" fmla="*/ 316257 w 381000"/>
              <a:gd name="connsiteY488" fmla="*/ 90378 h 525463"/>
              <a:gd name="connsiteX489" fmla="*/ 314512 w 381000"/>
              <a:gd name="connsiteY489" fmla="*/ 86097 h 525463"/>
              <a:gd name="connsiteX490" fmla="*/ 312925 w 381000"/>
              <a:gd name="connsiteY490" fmla="*/ 81658 h 525463"/>
              <a:gd name="connsiteX491" fmla="*/ 311655 w 381000"/>
              <a:gd name="connsiteY491" fmla="*/ 76584 h 525463"/>
              <a:gd name="connsiteX492" fmla="*/ 310545 w 381000"/>
              <a:gd name="connsiteY492" fmla="*/ 71193 h 525463"/>
              <a:gd name="connsiteX493" fmla="*/ 309592 w 381000"/>
              <a:gd name="connsiteY493" fmla="*/ 65167 h 525463"/>
              <a:gd name="connsiteX494" fmla="*/ 308799 w 381000"/>
              <a:gd name="connsiteY494" fmla="*/ 58508 h 525463"/>
              <a:gd name="connsiteX495" fmla="*/ 308323 w 381000"/>
              <a:gd name="connsiteY495" fmla="*/ 51531 h 525463"/>
              <a:gd name="connsiteX496" fmla="*/ 308006 w 381000"/>
              <a:gd name="connsiteY496" fmla="*/ 43762 h 525463"/>
              <a:gd name="connsiteX497" fmla="*/ 307847 w 381000"/>
              <a:gd name="connsiteY497" fmla="*/ 35041 h 525463"/>
              <a:gd name="connsiteX498" fmla="*/ 307847 w 381000"/>
              <a:gd name="connsiteY498" fmla="*/ 25686 h 525463"/>
              <a:gd name="connsiteX499" fmla="*/ 308006 w 381000"/>
              <a:gd name="connsiteY499" fmla="*/ 15539 h 525463"/>
              <a:gd name="connsiteX500" fmla="*/ 308323 w 381000"/>
              <a:gd name="connsiteY500" fmla="*/ 4281 h 525463"/>
              <a:gd name="connsiteX501" fmla="*/ 308799 w 381000"/>
              <a:gd name="connsiteY501" fmla="*/ 2537 h 525463"/>
              <a:gd name="connsiteX502" fmla="*/ 309751 w 381000"/>
              <a:gd name="connsiteY502" fmla="*/ 1110 h 525463"/>
              <a:gd name="connsiteX503" fmla="*/ 311179 w 381000"/>
              <a:gd name="connsiteY503" fmla="*/ 317 h 525463"/>
              <a:gd name="connsiteX504" fmla="*/ 312925 w 381000"/>
              <a:gd name="connsiteY504" fmla="*/ 0 h 525463"/>
              <a:gd name="connsiteX505" fmla="*/ 314670 w 381000"/>
              <a:gd name="connsiteY505" fmla="*/ 317 h 525463"/>
              <a:gd name="connsiteX506" fmla="*/ 316099 w 381000"/>
              <a:gd name="connsiteY506" fmla="*/ 1427 h 525463"/>
              <a:gd name="connsiteX507" fmla="*/ 317051 w 381000"/>
              <a:gd name="connsiteY507" fmla="*/ 2854 h 525463"/>
              <a:gd name="connsiteX508" fmla="*/ 317368 w 381000"/>
              <a:gd name="connsiteY508" fmla="*/ 4598 h 525463"/>
              <a:gd name="connsiteX509" fmla="*/ 316892 w 381000"/>
              <a:gd name="connsiteY509" fmla="*/ 15539 h 525463"/>
              <a:gd name="connsiteX510" fmla="*/ 316733 w 381000"/>
              <a:gd name="connsiteY510" fmla="*/ 25528 h 525463"/>
              <a:gd name="connsiteX511" fmla="*/ 316733 w 381000"/>
              <a:gd name="connsiteY511" fmla="*/ 34566 h 525463"/>
              <a:gd name="connsiteX512" fmla="*/ 316892 w 381000"/>
              <a:gd name="connsiteY512" fmla="*/ 42969 h 525463"/>
              <a:gd name="connsiteX513" fmla="*/ 317209 w 381000"/>
              <a:gd name="connsiteY513" fmla="*/ 50421 h 525463"/>
              <a:gd name="connsiteX514" fmla="*/ 317685 w 381000"/>
              <a:gd name="connsiteY514" fmla="*/ 57081 h 525463"/>
              <a:gd name="connsiteX515" fmla="*/ 318320 w 381000"/>
              <a:gd name="connsiteY515" fmla="*/ 63423 h 525463"/>
              <a:gd name="connsiteX516" fmla="*/ 319272 w 381000"/>
              <a:gd name="connsiteY516" fmla="*/ 68973 h 525463"/>
              <a:gd name="connsiteX517" fmla="*/ 320383 w 381000"/>
              <a:gd name="connsiteY517" fmla="*/ 74047 h 525463"/>
              <a:gd name="connsiteX518" fmla="*/ 321652 w 381000"/>
              <a:gd name="connsiteY518" fmla="*/ 78803 h 525463"/>
              <a:gd name="connsiteX519" fmla="*/ 323081 w 381000"/>
              <a:gd name="connsiteY519" fmla="*/ 83085 h 525463"/>
              <a:gd name="connsiteX520" fmla="*/ 324667 w 381000"/>
              <a:gd name="connsiteY520" fmla="*/ 86890 h 525463"/>
              <a:gd name="connsiteX521" fmla="*/ 326572 w 381000"/>
              <a:gd name="connsiteY521" fmla="*/ 90537 h 525463"/>
              <a:gd name="connsiteX522" fmla="*/ 328476 w 381000"/>
              <a:gd name="connsiteY522" fmla="*/ 93867 h 525463"/>
              <a:gd name="connsiteX523" fmla="*/ 331015 w 381000"/>
              <a:gd name="connsiteY523" fmla="*/ 97196 h 525463"/>
              <a:gd name="connsiteX524" fmla="*/ 333395 w 381000"/>
              <a:gd name="connsiteY524" fmla="*/ 100367 h 525463"/>
              <a:gd name="connsiteX525" fmla="*/ 336251 w 381000"/>
              <a:gd name="connsiteY525" fmla="*/ 103539 h 525463"/>
              <a:gd name="connsiteX526" fmla="*/ 336569 w 381000"/>
              <a:gd name="connsiteY526" fmla="*/ 103856 h 525463"/>
              <a:gd name="connsiteX527" fmla="*/ 337362 w 381000"/>
              <a:gd name="connsiteY527" fmla="*/ 104807 h 525463"/>
              <a:gd name="connsiteX528" fmla="*/ 338632 w 381000"/>
              <a:gd name="connsiteY528" fmla="*/ 106393 h 525463"/>
              <a:gd name="connsiteX529" fmla="*/ 340377 w 381000"/>
              <a:gd name="connsiteY529" fmla="*/ 108454 h 525463"/>
              <a:gd name="connsiteX530" fmla="*/ 342599 w 381000"/>
              <a:gd name="connsiteY530" fmla="*/ 110991 h 525463"/>
              <a:gd name="connsiteX531" fmla="*/ 344979 w 381000"/>
              <a:gd name="connsiteY531" fmla="*/ 114321 h 525463"/>
              <a:gd name="connsiteX532" fmla="*/ 347518 w 381000"/>
              <a:gd name="connsiteY532" fmla="*/ 117809 h 525463"/>
              <a:gd name="connsiteX533" fmla="*/ 350374 w 381000"/>
              <a:gd name="connsiteY533" fmla="*/ 121773 h 525463"/>
              <a:gd name="connsiteX534" fmla="*/ 353548 w 381000"/>
              <a:gd name="connsiteY534" fmla="*/ 126212 h 525463"/>
              <a:gd name="connsiteX535" fmla="*/ 356563 w 381000"/>
              <a:gd name="connsiteY535" fmla="*/ 131128 h 525463"/>
              <a:gd name="connsiteX536" fmla="*/ 359578 w 381000"/>
              <a:gd name="connsiteY536" fmla="*/ 136202 h 525463"/>
              <a:gd name="connsiteX537" fmla="*/ 362593 w 381000"/>
              <a:gd name="connsiteY537" fmla="*/ 141593 h 525463"/>
              <a:gd name="connsiteX538" fmla="*/ 365767 w 381000"/>
              <a:gd name="connsiteY538" fmla="*/ 147301 h 525463"/>
              <a:gd name="connsiteX539" fmla="*/ 368623 w 381000"/>
              <a:gd name="connsiteY539" fmla="*/ 153485 h 525463"/>
              <a:gd name="connsiteX540" fmla="*/ 371321 w 381000"/>
              <a:gd name="connsiteY540" fmla="*/ 159668 h 525463"/>
              <a:gd name="connsiteX541" fmla="*/ 373859 w 381000"/>
              <a:gd name="connsiteY541" fmla="*/ 166328 h 525463"/>
              <a:gd name="connsiteX542" fmla="*/ 376081 w 381000"/>
              <a:gd name="connsiteY542" fmla="*/ 172987 h 525463"/>
              <a:gd name="connsiteX543" fmla="*/ 377985 w 381000"/>
              <a:gd name="connsiteY543" fmla="*/ 179647 h 525463"/>
              <a:gd name="connsiteX544" fmla="*/ 379572 w 381000"/>
              <a:gd name="connsiteY544" fmla="*/ 186782 h 525463"/>
              <a:gd name="connsiteX545" fmla="*/ 380524 w 381000"/>
              <a:gd name="connsiteY545" fmla="*/ 193758 h 525463"/>
              <a:gd name="connsiteX546" fmla="*/ 381000 w 381000"/>
              <a:gd name="connsiteY546" fmla="*/ 200894 h 525463"/>
              <a:gd name="connsiteX547" fmla="*/ 381000 w 381000"/>
              <a:gd name="connsiteY547" fmla="*/ 208187 h 525463"/>
              <a:gd name="connsiteX548" fmla="*/ 380524 w 381000"/>
              <a:gd name="connsiteY548" fmla="*/ 215322 h 525463"/>
              <a:gd name="connsiteX549" fmla="*/ 379096 w 381000"/>
              <a:gd name="connsiteY549" fmla="*/ 223250 h 525463"/>
              <a:gd name="connsiteX550" fmla="*/ 376874 w 381000"/>
              <a:gd name="connsiteY550" fmla="*/ 230703 h 525463"/>
              <a:gd name="connsiteX551" fmla="*/ 373859 w 381000"/>
              <a:gd name="connsiteY551" fmla="*/ 237996 h 525463"/>
              <a:gd name="connsiteX552" fmla="*/ 370210 w 381000"/>
              <a:gd name="connsiteY552" fmla="*/ 244814 h 525463"/>
              <a:gd name="connsiteX553" fmla="*/ 365925 w 381000"/>
              <a:gd name="connsiteY553" fmla="*/ 251474 h 525463"/>
              <a:gd name="connsiteX554" fmla="*/ 360689 w 381000"/>
              <a:gd name="connsiteY554" fmla="*/ 257816 h 525463"/>
              <a:gd name="connsiteX555" fmla="*/ 354817 w 381000"/>
              <a:gd name="connsiteY555" fmla="*/ 263841 h 525463"/>
              <a:gd name="connsiteX556" fmla="*/ 347994 w 381000"/>
              <a:gd name="connsiteY556" fmla="*/ 269391 h 525463"/>
              <a:gd name="connsiteX557" fmla="*/ 340536 w 381000"/>
              <a:gd name="connsiteY557" fmla="*/ 274782 h 525463"/>
              <a:gd name="connsiteX558" fmla="*/ 340060 w 381000"/>
              <a:gd name="connsiteY558" fmla="*/ 277319 h 525463"/>
              <a:gd name="connsiteX559" fmla="*/ 339425 w 381000"/>
              <a:gd name="connsiteY559" fmla="*/ 280648 h 525463"/>
              <a:gd name="connsiteX560" fmla="*/ 338790 w 381000"/>
              <a:gd name="connsiteY560" fmla="*/ 284930 h 525463"/>
              <a:gd name="connsiteX561" fmla="*/ 337838 w 381000"/>
              <a:gd name="connsiteY561" fmla="*/ 290321 h 525463"/>
              <a:gd name="connsiteX562" fmla="*/ 336886 w 381000"/>
              <a:gd name="connsiteY562" fmla="*/ 296187 h 525463"/>
              <a:gd name="connsiteX563" fmla="*/ 335934 w 381000"/>
              <a:gd name="connsiteY563" fmla="*/ 302847 h 525463"/>
              <a:gd name="connsiteX564" fmla="*/ 334982 w 381000"/>
              <a:gd name="connsiteY564" fmla="*/ 310299 h 525463"/>
              <a:gd name="connsiteX565" fmla="*/ 334030 w 381000"/>
              <a:gd name="connsiteY565" fmla="*/ 318227 h 525463"/>
              <a:gd name="connsiteX566" fmla="*/ 333078 w 381000"/>
              <a:gd name="connsiteY566" fmla="*/ 326948 h 525463"/>
              <a:gd name="connsiteX567" fmla="*/ 332126 w 381000"/>
              <a:gd name="connsiteY567" fmla="*/ 335986 h 525463"/>
              <a:gd name="connsiteX568" fmla="*/ 331332 w 381000"/>
              <a:gd name="connsiteY568" fmla="*/ 345499 h 525463"/>
              <a:gd name="connsiteX569" fmla="*/ 330697 w 381000"/>
              <a:gd name="connsiteY569" fmla="*/ 355330 h 525463"/>
              <a:gd name="connsiteX570" fmla="*/ 329904 w 381000"/>
              <a:gd name="connsiteY570" fmla="*/ 365636 h 525463"/>
              <a:gd name="connsiteX571" fmla="*/ 329587 w 381000"/>
              <a:gd name="connsiteY571" fmla="*/ 376101 h 525463"/>
              <a:gd name="connsiteX572" fmla="*/ 329428 w 381000"/>
              <a:gd name="connsiteY572" fmla="*/ 386883 h 525463"/>
              <a:gd name="connsiteX573" fmla="*/ 329587 w 381000"/>
              <a:gd name="connsiteY573" fmla="*/ 397665 h 525463"/>
              <a:gd name="connsiteX574" fmla="*/ 329904 w 381000"/>
              <a:gd name="connsiteY574" fmla="*/ 408605 h 525463"/>
              <a:gd name="connsiteX575" fmla="*/ 330697 w 381000"/>
              <a:gd name="connsiteY575" fmla="*/ 419546 h 525463"/>
              <a:gd name="connsiteX576" fmla="*/ 331650 w 381000"/>
              <a:gd name="connsiteY576" fmla="*/ 430645 h 525463"/>
              <a:gd name="connsiteX577" fmla="*/ 332919 w 381000"/>
              <a:gd name="connsiteY577" fmla="*/ 441427 h 525463"/>
              <a:gd name="connsiteX578" fmla="*/ 334506 w 381000"/>
              <a:gd name="connsiteY578" fmla="*/ 452209 h 525463"/>
              <a:gd name="connsiteX579" fmla="*/ 336569 w 381000"/>
              <a:gd name="connsiteY579" fmla="*/ 462674 h 525463"/>
              <a:gd name="connsiteX580" fmla="*/ 339108 w 381000"/>
              <a:gd name="connsiteY580" fmla="*/ 472980 h 525463"/>
              <a:gd name="connsiteX581" fmla="*/ 342123 w 381000"/>
              <a:gd name="connsiteY581" fmla="*/ 482969 h 525463"/>
              <a:gd name="connsiteX582" fmla="*/ 345614 w 381000"/>
              <a:gd name="connsiteY582" fmla="*/ 492483 h 525463"/>
              <a:gd name="connsiteX583" fmla="*/ 349422 w 381000"/>
              <a:gd name="connsiteY583" fmla="*/ 501679 h 525463"/>
              <a:gd name="connsiteX584" fmla="*/ 354024 w 381000"/>
              <a:gd name="connsiteY584" fmla="*/ 510242 h 525463"/>
              <a:gd name="connsiteX585" fmla="*/ 359102 w 381000"/>
              <a:gd name="connsiteY585" fmla="*/ 518328 h 525463"/>
              <a:gd name="connsiteX586" fmla="*/ 359737 w 381000"/>
              <a:gd name="connsiteY586" fmla="*/ 520072 h 525463"/>
              <a:gd name="connsiteX587" fmla="*/ 359895 w 381000"/>
              <a:gd name="connsiteY587" fmla="*/ 521816 h 525463"/>
              <a:gd name="connsiteX588" fmla="*/ 359261 w 381000"/>
              <a:gd name="connsiteY588" fmla="*/ 523402 h 525463"/>
              <a:gd name="connsiteX589" fmla="*/ 357991 w 381000"/>
              <a:gd name="connsiteY589" fmla="*/ 524670 h 525463"/>
              <a:gd name="connsiteX590" fmla="*/ 356722 w 381000"/>
              <a:gd name="connsiteY590" fmla="*/ 525146 h 525463"/>
              <a:gd name="connsiteX591" fmla="*/ 355452 w 381000"/>
              <a:gd name="connsiteY591" fmla="*/ 525463 h 525463"/>
              <a:gd name="connsiteX592" fmla="*/ 354024 w 381000"/>
              <a:gd name="connsiteY592" fmla="*/ 525146 h 525463"/>
              <a:gd name="connsiteX593" fmla="*/ 352596 w 381000"/>
              <a:gd name="connsiteY593" fmla="*/ 524512 h 525463"/>
              <a:gd name="connsiteX594" fmla="*/ 351485 w 381000"/>
              <a:gd name="connsiteY594" fmla="*/ 523402 h 525463"/>
              <a:gd name="connsiteX595" fmla="*/ 347994 w 381000"/>
              <a:gd name="connsiteY595" fmla="*/ 517694 h 525463"/>
              <a:gd name="connsiteX596" fmla="*/ 344503 w 381000"/>
              <a:gd name="connsiteY596" fmla="*/ 511827 h 525463"/>
              <a:gd name="connsiteX597" fmla="*/ 341171 w 381000"/>
              <a:gd name="connsiteY597" fmla="*/ 505485 h 525463"/>
              <a:gd name="connsiteX598" fmla="*/ 301182 w 381000"/>
              <a:gd name="connsiteY598" fmla="*/ 505485 h 525463"/>
              <a:gd name="connsiteX599" fmla="*/ 299437 w 381000"/>
              <a:gd name="connsiteY599" fmla="*/ 505168 h 525463"/>
              <a:gd name="connsiteX600" fmla="*/ 298009 w 381000"/>
              <a:gd name="connsiteY600" fmla="*/ 504216 h 525463"/>
              <a:gd name="connsiteX601" fmla="*/ 297056 w 381000"/>
              <a:gd name="connsiteY601" fmla="*/ 502789 h 525463"/>
              <a:gd name="connsiteX602" fmla="*/ 296739 w 381000"/>
              <a:gd name="connsiteY602" fmla="*/ 501045 h 525463"/>
              <a:gd name="connsiteX603" fmla="*/ 297056 w 381000"/>
              <a:gd name="connsiteY603" fmla="*/ 499142 h 525463"/>
              <a:gd name="connsiteX604" fmla="*/ 298009 w 381000"/>
              <a:gd name="connsiteY604" fmla="*/ 497715 h 525463"/>
              <a:gd name="connsiteX605" fmla="*/ 299437 w 381000"/>
              <a:gd name="connsiteY605" fmla="*/ 496764 h 525463"/>
              <a:gd name="connsiteX606" fmla="*/ 301182 w 381000"/>
              <a:gd name="connsiteY606" fmla="*/ 496447 h 525463"/>
              <a:gd name="connsiteX607" fmla="*/ 337203 w 381000"/>
              <a:gd name="connsiteY607" fmla="*/ 496447 h 525463"/>
              <a:gd name="connsiteX608" fmla="*/ 333554 w 381000"/>
              <a:gd name="connsiteY608" fmla="*/ 486299 h 525463"/>
              <a:gd name="connsiteX609" fmla="*/ 330380 w 381000"/>
              <a:gd name="connsiteY609" fmla="*/ 475517 h 525463"/>
              <a:gd name="connsiteX610" fmla="*/ 327365 w 381000"/>
              <a:gd name="connsiteY610" fmla="*/ 464101 h 525463"/>
              <a:gd name="connsiteX611" fmla="*/ 325144 w 381000"/>
              <a:gd name="connsiteY611" fmla="*/ 452051 h 525463"/>
              <a:gd name="connsiteX612" fmla="*/ 323239 w 381000"/>
              <a:gd name="connsiteY612" fmla="*/ 439366 h 525463"/>
              <a:gd name="connsiteX613" fmla="*/ 321811 w 381000"/>
              <a:gd name="connsiteY613" fmla="*/ 425888 h 525463"/>
              <a:gd name="connsiteX614" fmla="*/ 320859 w 381000"/>
              <a:gd name="connsiteY614" fmla="*/ 411935 h 525463"/>
              <a:gd name="connsiteX615" fmla="*/ 320383 w 381000"/>
              <a:gd name="connsiteY615" fmla="*/ 397506 h 525463"/>
              <a:gd name="connsiteX616" fmla="*/ 320383 w 381000"/>
              <a:gd name="connsiteY616" fmla="*/ 382285 h 525463"/>
              <a:gd name="connsiteX617" fmla="*/ 320859 w 381000"/>
              <a:gd name="connsiteY617" fmla="*/ 366429 h 525463"/>
              <a:gd name="connsiteX618" fmla="*/ 321335 w 381000"/>
              <a:gd name="connsiteY618" fmla="*/ 356123 h 525463"/>
              <a:gd name="connsiteX619" fmla="*/ 321970 w 381000"/>
              <a:gd name="connsiteY619" fmla="*/ 346451 h 525463"/>
              <a:gd name="connsiteX620" fmla="*/ 322763 w 381000"/>
              <a:gd name="connsiteY620" fmla="*/ 336778 h 525463"/>
              <a:gd name="connsiteX621" fmla="*/ 323715 w 381000"/>
              <a:gd name="connsiteY621" fmla="*/ 327741 h 525463"/>
              <a:gd name="connsiteX622" fmla="*/ 324667 w 381000"/>
              <a:gd name="connsiteY622" fmla="*/ 319020 h 525463"/>
              <a:gd name="connsiteX623" fmla="*/ 325620 w 381000"/>
              <a:gd name="connsiteY623" fmla="*/ 310933 h 525463"/>
              <a:gd name="connsiteX624" fmla="*/ 326572 w 381000"/>
              <a:gd name="connsiteY624" fmla="*/ 303322 h 525463"/>
              <a:gd name="connsiteX625" fmla="*/ 327682 w 381000"/>
              <a:gd name="connsiteY625" fmla="*/ 296504 h 525463"/>
              <a:gd name="connsiteX626" fmla="*/ 328635 w 381000"/>
              <a:gd name="connsiteY626" fmla="*/ 290479 h 525463"/>
              <a:gd name="connsiteX627" fmla="*/ 329428 w 381000"/>
              <a:gd name="connsiteY627" fmla="*/ 284930 h 525463"/>
              <a:gd name="connsiteX628" fmla="*/ 330380 w 381000"/>
              <a:gd name="connsiteY628" fmla="*/ 280331 h 525463"/>
              <a:gd name="connsiteX629" fmla="*/ 331173 w 381000"/>
              <a:gd name="connsiteY629" fmla="*/ 276526 h 525463"/>
              <a:gd name="connsiteX630" fmla="*/ 49826 w 381000"/>
              <a:gd name="connsiteY630" fmla="*/ 276526 h 525463"/>
              <a:gd name="connsiteX631" fmla="*/ 50303 w 381000"/>
              <a:gd name="connsiteY631" fmla="*/ 279221 h 525463"/>
              <a:gd name="connsiteX632" fmla="*/ 50937 w 381000"/>
              <a:gd name="connsiteY632" fmla="*/ 282393 h 525463"/>
              <a:gd name="connsiteX633" fmla="*/ 51572 w 381000"/>
              <a:gd name="connsiteY633" fmla="*/ 285881 h 525463"/>
              <a:gd name="connsiteX634" fmla="*/ 51889 w 381000"/>
              <a:gd name="connsiteY634" fmla="*/ 285881 h 525463"/>
              <a:gd name="connsiteX635" fmla="*/ 124726 w 381000"/>
              <a:gd name="connsiteY635" fmla="*/ 285881 h 525463"/>
              <a:gd name="connsiteX636" fmla="*/ 126471 w 381000"/>
              <a:gd name="connsiteY636" fmla="*/ 286198 h 525463"/>
              <a:gd name="connsiteX637" fmla="*/ 127899 w 381000"/>
              <a:gd name="connsiteY637" fmla="*/ 287149 h 525463"/>
              <a:gd name="connsiteX638" fmla="*/ 128852 w 381000"/>
              <a:gd name="connsiteY638" fmla="*/ 288576 h 525463"/>
              <a:gd name="connsiteX639" fmla="*/ 129169 w 381000"/>
              <a:gd name="connsiteY639" fmla="*/ 290479 h 525463"/>
              <a:gd name="connsiteX640" fmla="*/ 128852 w 381000"/>
              <a:gd name="connsiteY640" fmla="*/ 292223 h 525463"/>
              <a:gd name="connsiteX641" fmla="*/ 127899 w 381000"/>
              <a:gd name="connsiteY641" fmla="*/ 293650 h 525463"/>
              <a:gd name="connsiteX642" fmla="*/ 126471 w 381000"/>
              <a:gd name="connsiteY642" fmla="*/ 294602 h 525463"/>
              <a:gd name="connsiteX643" fmla="*/ 124726 w 381000"/>
              <a:gd name="connsiteY643" fmla="*/ 294919 h 525463"/>
              <a:gd name="connsiteX644" fmla="*/ 53159 w 381000"/>
              <a:gd name="connsiteY644" fmla="*/ 294919 h 525463"/>
              <a:gd name="connsiteX645" fmla="*/ 54270 w 381000"/>
              <a:gd name="connsiteY645" fmla="*/ 302847 h 525463"/>
              <a:gd name="connsiteX646" fmla="*/ 55539 w 381000"/>
              <a:gd name="connsiteY646" fmla="*/ 311885 h 525463"/>
              <a:gd name="connsiteX647" fmla="*/ 56650 w 381000"/>
              <a:gd name="connsiteY647" fmla="*/ 321398 h 525463"/>
              <a:gd name="connsiteX648" fmla="*/ 57761 w 381000"/>
              <a:gd name="connsiteY648" fmla="*/ 331863 h 525463"/>
              <a:gd name="connsiteX649" fmla="*/ 58713 w 381000"/>
              <a:gd name="connsiteY649" fmla="*/ 342962 h 525463"/>
              <a:gd name="connsiteX650" fmla="*/ 59506 w 381000"/>
              <a:gd name="connsiteY650" fmla="*/ 354378 h 525463"/>
              <a:gd name="connsiteX651" fmla="*/ 60141 w 381000"/>
              <a:gd name="connsiteY651" fmla="*/ 366429 h 525463"/>
              <a:gd name="connsiteX652" fmla="*/ 60617 w 381000"/>
              <a:gd name="connsiteY652" fmla="*/ 380858 h 525463"/>
              <a:gd name="connsiteX653" fmla="*/ 60617 w 381000"/>
              <a:gd name="connsiteY653" fmla="*/ 394811 h 525463"/>
              <a:gd name="connsiteX654" fmla="*/ 60300 w 381000"/>
              <a:gd name="connsiteY654" fmla="*/ 408130 h 525463"/>
              <a:gd name="connsiteX655" fmla="*/ 59506 w 381000"/>
              <a:gd name="connsiteY655" fmla="*/ 420973 h 525463"/>
              <a:gd name="connsiteX656" fmla="*/ 71566 w 381000"/>
              <a:gd name="connsiteY656" fmla="*/ 420973 h 525463"/>
              <a:gd name="connsiteX657" fmla="*/ 73312 w 381000"/>
              <a:gd name="connsiteY657" fmla="*/ 421449 h 525463"/>
              <a:gd name="connsiteX658" fmla="*/ 74740 w 381000"/>
              <a:gd name="connsiteY658" fmla="*/ 422400 h 525463"/>
              <a:gd name="connsiteX659" fmla="*/ 75851 w 381000"/>
              <a:gd name="connsiteY659" fmla="*/ 423827 h 525463"/>
              <a:gd name="connsiteX660" fmla="*/ 76168 w 381000"/>
              <a:gd name="connsiteY660" fmla="*/ 425571 h 525463"/>
              <a:gd name="connsiteX661" fmla="*/ 75851 w 381000"/>
              <a:gd name="connsiteY661" fmla="*/ 427315 h 525463"/>
              <a:gd name="connsiteX662" fmla="*/ 74740 w 381000"/>
              <a:gd name="connsiteY662" fmla="*/ 428742 h 525463"/>
              <a:gd name="connsiteX663" fmla="*/ 73312 w 381000"/>
              <a:gd name="connsiteY663" fmla="*/ 429694 h 525463"/>
              <a:gd name="connsiteX664" fmla="*/ 71566 w 381000"/>
              <a:gd name="connsiteY664" fmla="*/ 430169 h 525463"/>
              <a:gd name="connsiteX665" fmla="*/ 58871 w 381000"/>
              <a:gd name="connsiteY665" fmla="*/ 430169 h 525463"/>
              <a:gd name="connsiteX666" fmla="*/ 57285 w 381000"/>
              <a:gd name="connsiteY666" fmla="*/ 442854 h 525463"/>
              <a:gd name="connsiteX667" fmla="*/ 55380 w 381000"/>
              <a:gd name="connsiteY667" fmla="*/ 455063 h 525463"/>
              <a:gd name="connsiteX668" fmla="*/ 53000 w 381000"/>
              <a:gd name="connsiteY668" fmla="*/ 466796 h 525463"/>
              <a:gd name="connsiteX669" fmla="*/ 50144 w 381000"/>
              <a:gd name="connsiteY669" fmla="*/ 477737 h 525463"/>
              <a:gd name="connsiteX670" fmla="*/ 46811 w 381000"/>
              <a:gd name="connsiteY670" fmla="*/ 488202 h 525463"/>
              <a:gd name="connsiteX671" fmla="*/ 43162 w 381000"/>
              <a:gd name="connsiteY671" fmla="*/ 497874 h 525463"/>
              <a:gd name="connsiteX672" fmla="*/ 38877 w 381000"/>
              <a:gd name="connsiteY672" fmla="*/ 507070 h 525463"/>
              <a:gd name="connsiteX673" fmla="*/ 34434 w 381000"/>
              <a:gd name="connsiteY673" fmla="*/ 515474 h 525463"/>
              <a:gd name="connsiteX674" fmla="*/ 29515 w 381000"/>
              <a:gd name="connsiteY674" fmla="*/ 523402 h 525463"/>
              <a:gd name="connsiteX675" fmla="*/ 28245 w 381000"/>
              <a:gd name="connsiteY675" fmla="*/ 524512 h 525463"/>
              <a:gd name="connsiteX676" fmla="*/ 26976 w 381000"/>
              <a:gd name="connsiteY676" fmla="*/ 525146 h 525463"/>
              <a:gd name="connsiteX677" fmla="*/ 25548 w 381000"/>
              <a:gd name="connsiteY677" fmla="*/ 525463 h 525463"/>
              <a:gd name="connsiteX678" fmla="*/ 24278 w 381000"/>
              <a:gd name="connsiteY678" fmla="*/ 525146 h 525463"/>
              <a:gd name="connsiteX679" fmla="*/ 23009 w 381000"/>
              <a:gd name="connsiteY679" fmla="*/ 524670 h 525463"/>
              <a:gd name="connsiteX680" fmla="*/ 21898 w 381000"/>
              <a:gd name="connsiteY680" fmla="*/ 523402 h 525463"/>
              <a:gd name="connsiteX681" fmla="*/ 21263 w 381000"/>
              <a:gd name="connsiteY681" fmla="*/ 521816 h 525463"/>
              <a:gd name="connsiteX682" fmla="*/ 21263 w 381000"/>
              <a:gd name="connsiteY682" fmla="*/ 520072 h 525463"/>
              <a:gd name="connsiteX683" fmla="*/ 21898 w 381000"/>
              <a:gd name="connsiteY683" fmla="*/ 518328 h 525463"/>
              <a:gd name="connsiteX684" fmla="*/ 26976 w 381000"/>
              <a:gd name="connsiteY684" fmla="*/ 510242 h 525463"/>
              <a:gd name="connsiteX685" fmla="*/ 31578 w 381000"/>
              <a:gd name="connsiteY685" fmla="*/ 501679 h 525463"/>
              <a:gd name="connsiteX686" fmla="*/ 35545 w 381000"/>
              <a:gd name="connsiteY686" fmla="*/ 492483 h 525463"/>
              <a:gd name="connsiteX687" fmla="*/ 38877 w 381000"/>
              <a:gd name="connsiteY687" fmla="*/ 482969 h 525463"/>
              <a:gd name="connsiteX688" fmla="*/ 42051 w 381000"/>
              <a:gd name="connsiteY688" fmla="*/ 472980 h 525463"/>
              <a:gd name="connsiteX689" fmla="*/ 44431 w 381000"/>
              <a:gd name="connsiteY689" fmla="*/ 462674 h 525463"/>
              <a:gd name="connsiteX690" fmla="*/ 46494 w 381000"/>
              <a:gd name="connsiteY690" fmla="*/ 452209 h 525463"/>
              <a:gd name="connsiteX691" fmla="*/ 48240 w 381000"/>
              <a:gd name="connsiteY691" fmla="*/ 441427 h 525463"/>
              <a:gd name="connsiteX692" fmla="*/ 49509 w 381000"/>
              <a:gd name="connsiteY692" fmla="*/ 430645 h 525463"/>
              <a:gd name="connsiteX693" fmla="*/ 50461 w 381000"/>
              <a:gd name="connsiteY693" fmla="*/ 419546 h 525463"/>
              <a:gd name="connsiteX694" fmla="*/ 50937 w 381000"/>
              <a:gd name="connsiteY694" fmla="*/ 408605 h 525463"/>
              <a:gd name="connsiteX695" fmla="*/ 51413 w 381000"/>
              <a:gd name="connsiteY695" fmla="*/ 397665 h 525463"/>
              <a:gd name="connsiteX696" fmla="*/ 51413 w 381000"/>
              <a:gd name="connsiteY696" fmla="*/ 386883 h 525463"/>
              <a:gd name="connsiteX697" fmla="*/ 51255 w 381000"/>
              <a:gd name="connsiteY697" fmla="*/ 376101 h 525463"/>
              <a:gd name="connsiteX698" fmla="*/ 50937 w 381000"/>
              <a:gd name="connsiteY698" fmla="*/ 365636 h 525463"/>
              <a:gd name="connsiteX699" fmla="*/ 50461 w 381000"/>
              <a:gd name="connsiteY699" fmla="*/ 355330 h 525463"/>
              <a:gd name="connsiteX700" fmla="*/ 49668 w 381000"/>
              <a:gd name="connsiteY700" fmla="*/ 345499 h 525463"/>
              <a:gd name="connsiteX701" fmla="*/ 48874 w 381000"/>
              <a:gd name="connsiteY701" fmla="*/ 335986 h 525463"/>
              <a:gd name="connsiteX702" fmla="*/ 48081 w 381000"/>
              <a:gd name="connsiteY702" fmla="*/ 326948 h 525463"/>
              <a:gd name="connsiteX703" fmla="*/ 47129 w 381000"/>
              <a:gd name="connsiteY703" fmla="*/ 318227 h 525463"/>
              <a:gd name="connsiteX704" fmla="*/ 46018 w 381000"/>
              <a:gd name="connsiteY704" fmla="*/ 310299 h 525463"/>
              <a:gd name="connsiteX705" fmla="*/ 45066 w 381000"/>
              <a:gd name="connsiteY705" fmla="*/ 302847 h 525463"/>
              <a:gd name="connsiteX706" fmla="*/ 44114 w 381000"/>
              <a:gd name="connsiteY706" fmla="*/ 296187 h 525463"/>
              <a:gd name="connsiteX707" fmla="*/ 43162 w 381000"/>
              <a:gd name="connsiteY707" fmla="*/ 290321 h 525463"/>
              <a:gd name="connsiteX708" fmla="*/ 42210 w 381000"/>
              <a:gd name="connsiteY708" fmla="*/ 284930 h 525463"/>
              <a:gd name="connsiteX709" fmla="*/ 41575 w 381000"/>
              <a:gd name="connsiteY709" fmla="*/ 280648 h 525463"/>
              <a:gd name="connsiteX710" fmla="*/ 40940 w 381000"/>
              <a:gd name="connsiteY710" fmla="*/ 277319 h 525463"/>
              <a:gd name="connsiteX711" fmla="*/ 40305 w 381000"/>
              <a:gd name="connsiteY711" fmla="*/ 274782 h 525463"/>
              <a:gd name="connsiteX712" fmla="*/ 33006 w 381000"/>
              <a:gd name="connsiteY712" fmla="*/ 269391 h 525463"/>
              <a:gd name="connsiteX713" fmla="*/ 26183 w 381000"/>
              <a:gd name="connsiteY713" fmla="*/ 263841 h 525463"/>
              <a:gd name="connsiteX714" fmla="*/ 20470 w 381000"/>
              <a:gd name="connsiteY714" fmla="*/ 257816 h 525463"/>
              <a:gd name="connsiteX715" fmla="*/ 15075 w 381000"/>
              <a:gd name="connsiteY715" fmla="*/ 251474 h 525463"/>
              <a:gd name="connsiteX716" fmla="*/ 10790 w 381000"/>
              <a:gd name="connsiteY716" fmla="*/ 244814 h 525463"/>
              <a:gd name="connsiteX717" fmla="*/ 7141 w 381000"/>
              <a:gd name="connsiteY717" fmla="*/ 237996 h 525463"/>
              <a:gd name="connsiteX718" fmla="*/ 4126 w 381000"/>
              <a:gd name="connsiteY718" fmla="*/ 230703 h 525463"/>
              <a:gd name="connsiteX719" fmla="*/ 1904 w 381000"/>
              <a:gd name="connsiteY719" fmla="*/ 223250 h 525463"/>
              <a:gd name="connsiteX720" fmla="*/ 634 w 381000"/>
              <a:gd name="connsiteY720" fmla="*/ 215322 h 525463"/>
              <a:gd name="connsiteX721" fmla="*/ 0 w 381000"/>
              <a:gd name="connsiteY721" fmla="*/ 208187 h 525463"/>
              <a:gd name="connsiteX722" fmla="*/ 0 w 381000"/>
              <a:gd name="connsiteY722" fmla="*/ 200894 h 525463"/>
              <a:gd name="connsiteX723" fmla="*/ 476 w 381000"/>
              <a:gd name="connsiteY723" fmla="*/ 193758 h 525463"/>
              <a:gd name="connsiteX724" fmla="*/ 1587 w 381000"/>
              <a:gd name="connsiteY724" fmla="*/ 186782 h 525463"/>
              <a:gd name="connsiteX725" fmla="*/ 3015 w 381000"/>
              <a:gd name="connsiteY725" fmla="*/ 179647 h 525463"/>
              <a:gd name="connsiteX726" fmla="*/ 4919 w 381000"/>
              <a:gd name="connsiteY726" fmla="*/ 172987 h 525463"/>
              <a:gd name="connsiteX727" fmla="*/ 7141 w 381000"/>
              <a:gd name="connsiteY727" fmla="*/ 166328 h 525463"/>
              <a:gd name="connsiteX728" fmla="*/ 9679 w 381000"/>
              <a:gd name="connsiteY728" fmla="*/ 159668 h 525463"/>
              <a:gd name="connsiteX729" fmla="*/ 12377 w 381000"/>
              <a:gd name="connsiteY729" fmla="*/ 153485 h 525463"/>
              <a:gd name="connsiteX730" fmla="*/ 15233 w 381000"/>
              <a:gd name="connsiteY730" fmla="*/ 147301 h 525463"/>
              <a:gd name="connsiteX731" fmla="*/ 18407 w 381000"/>
              <a:gd name="connsiteY731" fmla="*/ 141593 h 525463"/>
              <a:gd name="connsiteX732" fmla="*/ 21422 w 381000"/>
              <a:gd name="connsiteY732" fmla="*/ 136202 h 525463"/>
              <a:gd name="connsiteX733" fmla="*/ 24437 w 381000"/>
              <a:gd name="connsiteY733" fmla="*/ 131128 h 525463"/>
              <a:gd name="connsiteX734" fmla="*/ 27452 w 381000"/>
              <a:gd name="connsiteY734" fmla="*/ 126212 h 525463"/>
              <a:gd name="connsiteX735" fmla="*/ 30626 w 381000"/>
              <a:gd name="connsiteY735" fmla="*/ 121773 h 525463"/>
              <a:gd name="connsiteX736" fmla="*/ 33482 w 381000"/>
              <a:gd name="connsiteY736" fmla="*/ 117809 h 525463"/>
              <a:gd name="connsiteX737" fmla="*/ 36021 w 381000"/>
              <a:gd name="connsiteY737" fmla="*/ 114321 h 525463"/>
              <a:gd name="connsiteX738" fmla="*/ 38401 w 381000"/>
              <a:gd name="connsiteY738" fmla="*/ 110991 h 525463"/>
              <a:gd name="connsiteX739" fmla="*/ 40464 w 381000"/>
              <a:gd name="connsiteY739" fmla="*/ 108454 h 525463"/>
              <a:gd name="connsiteX740" fmla="*/ 42368 w 381000"/>
              <a:gd name="connsiteY740" fmla="*/ 106393 h 525463"/>
              <a:gd name="connsiteX741" fmla="*/ 43638 w 381000"/>
              <a:gd name="connsiteY741" fmla="*/ 104807 h 525463"/>
              <a:gd name="connsiteX742" fmla="*/ 44431 w 381000"/>
              <a:gd name="connsiteY742" fmla="*/ 103856 h 525463"/>
              <a:gd name="connsiteX743" fmla="*/ 44907 w 381000"/>
              <a:gd name="connsiteY743" fmla="*/ 103539 h 525463"/>
              <a:gd name="connsiteX744" fmla="*/ 47605 w 381000"/>
              <a:gd name="connsiteY744" fmla="*/ 100367 h 525463"/>
              <a:gd name="connsiteX745" fmla="*/ 49985 w 381000"/>
              <a:gd name="connsiteY745" fmla="*/ 97196 h 525463"/>
              <a:gd name="connsiteX746" fmla="*/ 52524 w 381000"/>
              <a:gd name="connsiteY746" fmla="*/ 93867 h 525463"/>
              <a:gd name="connsiteX747" fmla="*/ 54587 w 381000"/>
              <a:gd name="connsiteY747" fmla="*/ 90537 h 525463"/>
              <a:gd name="connsiteX748" fmla="*/ 56333 w 381000"/>
              <a:gd name="connsiteY748" fmla="*/ 86890 h 525463"/>
              <a:gd name="connsiteX749" fmla="*/ 58078 w 381000"/>
              <a:gd name="connsiteY749" fmla="*/ 83085 h 525463"/>
              <a:gd name="connsiteX750" fmla="*/ 59506 w 381000"/>
              <a:gd name="connsiteY750" fmla="*/ 78803 h 525463"/>
              <a:gd name="connsiteX751" fmla="*/ 60617 w 381000"/>
              <a:gd name="connsiteY751" fmla="*/ 74047 h 525463"/>
              <a:gd name="connsiteX752" fmla="*/ 61728 w 381000"/>
              <a:gd name="connsiteY752" fmla="*/ 68973 h 525463"/>
              <a:gd name="connsiteX753" fmla="*/ 62521 w 381000"/>
              <a:gd name="connsiteY753" fmla="*/ 63423 h 525463"/>
              <a:gd name="connsiteX754" fmla="*/ 63156 w 381000"/>
              <a:gd name="connsiteY754" fmla="*/ 57081 h 525463"/>
              <a:gd name="connsiteX755" fmla="*/ 63632 w 381000"/>
              <a:gd name="connsiteY755" fmla="*/ 50421 h 525463"/>
              <a:gd name="connsiteX756" fmla="*/ 64108 w 381000"/>
              <a:gd name="connsiteY756" fmla="*/ 42969 h 525463"/>
              <a:gd name="connsiteX757" fmla="*/ 64267 w 381000"/>
              <a:gd name="connsiteY757" fmla="*/ 34566 h 525463"/>
              <a:gd name="connsiteX758" fmla="*/ 64267 w 381000"/>
              <a:gd name="connsiteY758" fmla="*/ 25528 h 525463"/>
              <a:gd name="connsiteX759" fmla="*/ 64108 w 381000"/>
              <a:gd name="connsiteY759" fmla="*/ 15539 h 525463"/>
              <a:gd name="connsiteX760" fmla="*/ 63632 w 381000"/>
              <a:gd name="connsiteY760" fmla="*/ 4598 h 525463"/>
              <a:gd name="connsiteX761" fmla="*/ 63949 w 381000"/>
              <a:gd name="connsiteY761" fmla="*/ 2854 h 525463"/>
              <a:gd name="connsiteX762" fmla="*/ 64901 w 381000"/>
              <a:gd name="connsiteY762" fmla="*/ 1427 h 525463"/>
              <a:gd name="connsiteX763" fmla="*/ 66330 w 381000"/>
              <a:gd name="connsiteY763" fmla="*/ 317 h 5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</a:cxnLst>
            <a:rect l="l" t="t" r="r" b="b"/>
            <a:pathLst>
              <a:path w="381000" h="525463">
                <a:moveTo>
                  <a:pt x="134797" y="496887"/>
                </a:moveTo>
                <a:lnTo>
                  <a:pt x="247791" y="496887"/>
                </a:lnTo>
                <a:lnTo>
                  <a:pt x="249704" y="497221"/>
                </a:lnTo>
                <a:lnTo>
                  <a:pt x="251138" y="498224"/>
                </a:lnTo>
                <a:lnTo>
                  <a:pt x="252095" y="499728"/>
                </a:lnTo>
                <a:lnTo>
                  <a:pt x="252413" y="501733"/>
                </a:lnTo>
                <a:lnTo>
                  <a:pt x="252095" y="503571"/>
                </a:lnTo>
                <a:lnTo>
                  <a:pt x="251138" y="505075"/>
                </a:lnTo>
                <a:lnTo>
                  <a:pt x="249704" y="506078"/>
                </a:lnTo>
                <a:lnTo>
                  <a:pt x="247791" y="506412"/>
                </a:lnTo>
                <a:lnTo>
                  <a:pt x="134797" y="506412"/>
                </a:lnTo>
                <a:lnTo>
                  <a:pt x="133044" y="506078"/>
                </a:lnTo>
                <a:lnTo>
                  <a:pt x="131450" y="505075"/>
                </a:lnTo>
                <a:lnTo>
                  <a:pt x="130494" y="503571"/>
                </a:lnTo>
                <a:lnTo>
                  <a:pt x="130175" y="501733"/>
                </a:lnTo>
                <a:lnTo>
                  <a:pt x="130494" y="499728"/>
                </a:lnTo>
                <a:lnTo>
                  <a:pt x="131450" y="498224"/>
                </a:lnTo>
                <a:lnTo>
                  <a:pt x="133044" y="497221"/>
                </a:lnTo>
                <a:close/>
                <a:moveTo>
                  <a:pt x="191364" y="449262"/>
                </a:moveTo>
                <a:lnTo>
                  <a:pt x="192896" y="449564"/>
                </a:lnTo>
                <a:lnTo>
                  <a:pt x="194149" y="450468"/>
                </a:lnTo>
                <a:lnTo>
                  <a:pt x="194985" y="451824"/>
                </a:lnTo>
                <a:lnTo>
                  <a:pt x="195263" y="453482"/>
                </a:lnTo>
                <a:lnTo>
                  <a:pt x="195263" y="468704"/>
                </a:lnTo>
                <a:lnTo>
                  <a:pt x="194985" y="470362"/>
                </a:lnTo>
                <a:lnTo>
                  <a:pt x="194149" y="471719"/>
                </a:lnTo>
                <a:lnTo>
                  <a:pt x="192896" y="472623"/>
                </a:lnTo>
                <a:lnTo>
                  <a:pt x="191364" y="473075"/>
                </a:lnTo>
                <a:lnTo>
                  <a:pt x="189693" y="472623"/>
                </a:lnTo>
                <a:lnTo>
                  <a:pt x="188439" y="471719"/>
                </a:lnTo>
                <a:lnTo>
                  <a:pt x="187604" y="470362"/>
                </a:lnTo>
                <a:lnTo>
                  <a:pt x="187325" y="468704"/>
                </a:lnTo>
                <a:lnTo>
                  <a:pt x="187325" y="453482"/>
                </a:lnTo>
                <a:lnTo>
                  <a:pt x="187604" y="451824"/>
                </a:lnTo>
                <a:lnTo>
                  <a:pt x="188439" y="450468"/>
                </a:lnTo>
                <a:lnTo>
                  <a:pt x="189693" y="449564"/>
                </a:lnTo>
                <a:close/>
                <a:moveTo>
                  <a:pt x="261154" y="323850"/>
                </a:moveTo>
                <a:lnTo>
                  <a:pt x="262837" y="324010"/>
                </a:lnTo>
                <a:lnTo>
                  <a:pt x="264367" y="324966"/>
                </a:lnTo>
                <a:lnTo>
                  <a:pt x="265438" y="326242"/>
                </a:lnTo>
                <a:lnTo>
                  <a:pt x="265744" y="326879"/>
                </a:lnTo>
                <a:lnTo>
                  <a:pt x="266203" y="327995"/>
                </a:lnTo>
                <a:lnTo>
                  <a:pt x="267121" y="329908"/>
                </a:lnTo>
                <a:lnTo>
                  <a:pt x="268192" y="332459"/>
                </a:lnTo>
                <a:lnTo>
                  <a:pt x="269416" y="335648"/>
                </a:lnTo>
                <a:lnTo>
                  <a:pt x="270946" y="339474"/>
                </a:lnTo>
                <a:lnTo>
                  <a:pt x="272629" y="343938"/>
                </a:lnTo>
                <a:lnTo>
                  <a:pt x="274160" y="348880"/>
                </a:lnTo>
                <a:lnTo>
                  <a:pt x="275690" y="354460"/>
                </a:lnTo>
                <a:lnTo>
                  <a:pt x="277220" y="360678"/>
                </a:lnTo>
                <a:lnTo>
                  <a:pt x="278597" y="367215"/>
                </a:lnTo>
                <a:lnTo>
                  <a:pt x="279821" y="373911"/>
                </a:lnTo>
                <a:lnTo>
                  <a:pt x="280739" y="381244"/>
                </a:lnTo>
                <a:lnTo>
                  <a:pt x="281657" y="389056"/>
                </a:lnTo>
                <a:lnTo>
                  <a:pt x="282269" y="397665"/>
                </a:lnTo>
                <a:lnTo>
                  <a:pt x="282575" y="406593"/>
                </a:lnTo>
                <a:lnTo>
                  <a:pt x="282422" y="416159"/>
                </a:lnTo>
                <a:lnTo>
                  <a:pt x="281810" y="425884"/>
                </a:lnTo>
                <a:lnTo>
                  <a:pt x="280892" y="436407"/>
                </a:lnTo>
                <a:lnTo>
                  <a:pt x="279209" y="447088"/>
                </a:lnTo>
                <a:lnTo>
                  <a:pt x="277067" y="458248"/>
                </a:lnTo>
                <a:lnTo>
                  <a:pt x="274160" y="469887"/>
                </a:lnTo>
                <a:lnTo>
                  <a:pt x="273548" y="471162"/>
                </a:lnTo>
                <a:lnTo>
                  <a:pt x="272476" y="472119"/>
                </a:lnTo>
                <a:lnTo>
                  <a:pt x="271252" y="472916"/>
                </a:lnTo>
                <a:lnTo>
                  <a:pt x="269875" y="473075"/>
                </a:lnTo>
                <a:lnTo>
                  <a:pt x="269263" y="473075"/>
                </a:lnTo>
                <a:lnTo>
                  <a:pt x="268651" y="472916"/>
                </a:lnTo>
                <a:lnTo>
                  <a:pt x="267121" y="472119"/>
                </a:lnTo>
                <a:lnTo>
                  <a:pt x="266050" y="470684"/>
                </a:lnTo>
                <a:lnTo>
                  <a:pt x="265591" y="469089"/>
                </a:lnTo>
                <a:lnTo>
                  <a:pt x="265744" y="467336"/>
                </a:lnTo>
                <a:lnTo>
                  <a:pt x="268498" y="456176"/>
                </a:lnTo>
                <a:lnTo>
                  <a:pt x="270487" y="445494"/>
                </a:lnTo>
                <a:lnTo>
                  <a:pt x="272323" y="435131"/>
                </a:lnTo>
                <a:lnTo>
                  <a:pt x="273242" y="425087"/>
                </a:lnTo>
                <a:lnTo>
                  <a:pt x="273701" y="415521"/>
                </a:lnTo>
                <a:lnTo>
                  <a:pt x="273854" y="406115"/>
                </a:lnTo>
                <a:lnTo>
                  <a:pt x="273548" y="397347"/>
                </a:lnTo>
                <a:lnTo>
                  <a:pt x="272935" y="388897"/>
                </a:lnTo>
                <a:lnTo>
                  <a:pt x="271864" y="380926"/>
                </a:lnTo>
                <a:lnTo>
                  <a:pt x="270640" y="373432"/>
                </a:lnTo>
                <a:lnTo>
                  <a:pt x="269263" y="366577"/>
                </a:lnTo>
                <a:lnTo>
                  <a:pt x="267886" y="360200"/>
                </a:lnTo>
                <a:lnTo>
                  <a:pt x="266356" y="354142"/>
                </a:lnTo>
                <a:lnTo>
                  <a:pt x="264826" y="349040"/>
                </a:lnTo>
                <a:lnTo>
                  <a:pt x="263296" y="344416"/>
                </a:lnTo>
                <a:lnTo>
                  <a:pt x="261919" y="340271"/>
                </a:lnTo>
                <a:lnTo>
                  <a:pt x="260389" y="336923"/>
                </a:lnTo>
                <a:lnTo>
                  <a:pt x="259317" y="334213"/>
                </a:lnTo>
                <a:lnTo>
                  <a:pt x="258399" y="332300"/>
                </a:lnTo>
                <a:lnTo>
                  <a:pt x="257940" y="331024"/>
                </a:lnTo>
                <a:lnTo>
                  <a:pt x="257634" y="330546"/>
                </a:lnTo>
                <a:lnTo>
                  <a:pt x="257175" y="328952"/>
                </a:lnTo>
                <a:lnTo>
                  <a:pt x="257328" y="327198"/>
                </a:lnTo>
                <a:lnTo>
                  <a:pt x="258093" y="325604"/>
                </a:lnTo>
                <a:lnTo>
                  <a:pt x="259470" y="324488"/>
                </a:lnTo>
                <a:close/>
                <a:moveTo>
                  <a:pt x="121588" y="323850"/>
                </a:moveTo>
                <a:lnTo>
                  <a:pt x="123118" y="324488"/>
                </a:lnTo>
                <a:lnTo>
                  <a:pt x="124495" y="325604"/>
                </a:lnTo>
                <a:lnTo>
                  <a:pt x="125260" y="327198"/>
                </a:lnTo>
                <a:lnTo>
                  <a:pt x="125413" y="328952"/>
                </a:lnTo>
                <a:lnTo>
                  <a:pt x="124954" y="330546"/>
                </a:lnTo>
                <a:lnTo>
                  <a:pt x="124648" y="331024"/>
                </a:lnTo>
                <a:lnTo>
                  <a:pt x="124036" y="332300"/>
                </a:lnTo>
                <a:lnTo>
                  <a:pt x="123271" y="334213"/>
                </a:lnTo>
                <a:lnTo>
                  <a:pt x="122200" y="336923"/>
                </a:lnTo>
                <a:lnTo>
                  <a:pt x="120670" y="340271"/>
                </a:lnTo>
                <a:lnTo>
                  <a:pt x="119293" y="344416"/>
                </a:lnTo>
                <a:lnTo>
                  <a:pt x="117763" y="349040"/>
                </a:lnTo>
                <a:lnTo>
                  <a:pt x="116233" y="354142"/>
                </a:lnTo>
                <a:lnTo>
                  <a:pt x="114702" y="360200"/>
                </a:lnTo>
                <a:lnTo>
                  <a:pt x="113172" y="366577"/>
                </a:lnTo>
                <a:lnTo>
                  <a:pt x="111948" y="373432"/>
                </a:lnTo>
                <a:lnTo>
                  <a:pt x="110724" y="380926"/>
                </a:lnTo>
                <a:lnTo>
                  <a:pt x="109653" y="388897"/>
                </a:lnTo>
                <a:lnTo>
                  <a:pt x="109041" y="397347"/>
                </a:lnTo>
                <a:lnTo>
                  <a:pt x="108735" y="406115"/>
                </a:lnTo>
                <a:lnTo>
                  <a:pt x="108735" y="415521"/>
                </a:lnTo>
                <a:lnTo>
                  <a:pt x="109347" y="425087"/>
                </a:lnTo>
                <a:lnTo>
                  <a:pt x="110418" y="435131"/>
                </a:lnTo>
                <a:lnTo>
                  <a:pt x="111948" y="445494"/>
                </a:lnTo>
                <a:lnTo>
                  <a:pt x="114090" y="456176"/>
                </a:lnTo>
                <a:lnTo>
                  <a:pt x="116845" y="467336"/>
                </a:lnTo>
                <a:lnTo>
                  <a:pt x="116998" y="469089"/>
                </a:lnTo>
                <a:lnTo>
                  <a:pt x="116539" y="470684"/>
                </a:lnTo>
                <a:lnTo>
                  <a:pt x="115467" y="472119"/>
                </a:lnTo>
                <a:lnTo>
                  <a:pt x="113937" y="472916"/>
                </a:lnTo>
                <a:lnTo>
                  <a:pt x="113325" y="473075"/>
                </a:lnTo>
                <a:lnTo>
                  <a:pt x="112713" y="473075"/>
                </a:lnTo>
                <a:lnTo>
                  <a:pt x="111336" y="472916"/>
                </a:lnTo>
                <a:lnTo>
                  <a:pt x="110112" y="472119"/>
                </a:lnTo>
                <a:lnTo>
                  <a:pt x="109041" y="471162"/>
                </a:lnTo>
                <a:lnTo>
                  <a:pt x="108429" y="469887"/>
                </a:lnTo>
                <a:lnTo>
                  <a:pt x="105522" y="458248"/>
                </a:lnTo>
                <a:lnTo>
                  <a:pt x="103380" y="447088"/>
                </a:lnTo>
                <a:lnTo>
                  <a:pt x="101696" y="436407"/>
                </a:lnTo>
                <a:lnTo>
                  <a:pt x="100778" y="425884"/>
                </a:lnTo>
                <a:lnTo>
                  <a:pt x="100166" y="416159"/>
                </a:lnTo>
                <a:lnTo>
                  <a:pt x="100013" y="406593"/>
                </a:lnTo>
                <a:lnTo>
                  <a:pt x="100319" y="397665"/>
                </a:lnTo>
                <a:lnTo>
                  <a:pt x="100931" y="389056"/>
                </a:lnTo>
                <a:lnTo>
                  <a:pt x="101696" y="381244"/>
                </a:lnTo>
                <a:lnTo>
                  <a:pt x="102767" y="373911"/>
                </a:lnTo>
                <a:lnTo>
                  <a:pt x="103992" y="367215"/>
                </a:lnTo>
                <a:lnTo>
                  <a:pt x="105369" y="360678"/>
                </a:lnTo>
                <a:lnTo>
                  <a:pt x="106899" y="354460"/>
                </a:lnTo>
                <a:lnTo>
                  <a:pt x="108429" y="348880"/>
                </a:lnTo>
                <a:lnTo>
                  <a:pt x="110112" y="343938"/>
                </a:lnTo>
                <a:lnTo>
                  <a:pt x="111642" y="339474"/>
                </a:lnTo>
                <a:lnTo>
                  <a:pt x="113019" y="335648"/>
                </a:lnTo>
                <a:lnTo>
                  <a:pt x="114396" y="332459"/>
                </a:lnTo>
                <a:lnTo>
                  <a:pt x="115467" y="329908"/>
                </a:lnTo>
                <a:lnTo>
                  <a:pt x="116233" y="327995"/>
                </a:lnTo>
                <a:lnTo>
                  <a:pt x="116845" y="326879"/>
                </a:lnTo>
                <a:lnTo>
                  <a:pt x="117151" y="326242"/>
                </a:lnTo>
                <a:lnTo>
                  <a:pt x="118222" y="324966"/>
                </a:lnTo>
                <a:lnTo>
                  <a:pt x="119752" y="324010"/>
                </a:lnTo>
                <a:close/>
                <a:moveTo>
                  <a:pt x="191364" y="312737"/>
                </a:moveTo>
                <a:lnTo>
                  <a:pt x="192896" y="313057"/>
                </a:lnTo>
                <a:lnTo>
                  <a:pt x="194149" y="314019"/>
                </a:lnTo>
                <a:lnTo>
                  <a:pt x="194985" y="315461"/>
                </a:lnTo>
                <a:lnTo>
                  <a:pt x="195263" y="317223"/>
                </a:lnTo>
                <a:lnTo>
                  <a:pt x="195263" y="428741"/>
                </a:lnTo>
                <a:lnTo>
                  <a:pt x="194985" y="430663"/>
                </a:lnTo>
                <a:lnTo>
                  <a:pt x="194149" y="432105"/>
                </a:lnTo>
                <a:lnTo>
                  <a:pt x="192896" y="433067"/>
                </a:lnTo>
                <a:lnTo>
                  <a:pt x="191364" y="433387"/>
                </a:lnTo>
                <a:lnTo>
                  <a:pt x="189693" y="433067"/>
                </a:lnTo>
                <a:lnTo>
                  <a:pt x="188439" y="432105"/>
                </a:lnTo>
                <a:lnTo>
                  <a:pt x="187604" y="430663"/>
                </a:lnTo>
                <a:lnTo>
                  <a:pt x="187325" y="428741"/>
                </a:lnTo>
                <a:lnTo>
                  <a:pt x="187325" y="317223"/>
                </a:lnTo>
                <a:lnTo>
                  <a:pt x="187604" y="315461"/>
                </a:lnTo>
                <a:lnTo>
                  <a:pt x="188439" y="314019"/>
                </a:lnTo>
                <a:lnTo>
                  <a:pt x="189693" y="313057"/>
                </a:lnTo>
                <a:close/>
                <a:moveTo>
                  <a:pt x="163239" y="285750"/>
                </a:moveTo>
                <a:lnTo>
                  <a:pt x="203154" y="285750"/>
                </a:lnTo>
                <a:lnTo>
                  <a:pt x="205078" y="286084"/>
                </a:lnTo>
                <a:lnTo>
                  <a:pt x="206521" y="287087"/>
                </a:lnTo>
                <a:lnTo>
                  <a:pt x="207482" y="288591"/>
                </a:lnTo>
                <a:lnTo>
                  <a:pt x="207963" y="290596"/>
                </a:lnTo>
                <a:lnTo>
                  <a:pt x="207482" y="292434"/>
                </a:lnTo>
                <a:lnTo>
                  <a:pt x="206521" y="293938"/>
                </a:lnTo>
                <a:lnTo>
                  <a:pt x="205078" y="294941"/>
                </a:lnTo>
                <a:lnTo>
                  <a:pt x="203154" y="295275"/>
                </a:lnTo>
                <a:lnTo>
                  <a:pt x="163239" y="295275"/>
                </a:lnTo>
                <a:lnTo>
                  <a:pt x="161475" y="294941"/>
                </a:lnTo>
                <a:lnTo>
                  <a:pt x="160033" y="293938"/>
                </a:lnTo>
                <a:lnTo>
                  <a:pt x="159071" y="292434"/>
                </a:lnTo>
                <a:lnTo>
                  <a:pt x="158750" y="290596"/>
                </a:lnTo>
                <a:lnTo>
                  <a:pt x="159071" y="288591"/>
                </a:lnTo>
                <a:lnTo>
                  <a:pt x="160033" y="287087"/>
                </a:lnTo>
                <a:lnTo>
                  <a:pt x="161475" y="286084"/>
                </a:lnTo>
                <a:close/>
                <a:moveTo>
                  <a:pt x="354747" y="203200"/>
                </a:moveTo>
                <a:lnTo>
                  <a:pt x="356672" y="203200"/>
                </a:lnTo>
                <a:lnTo>
                  <a:pt x="358277" y="203833"/>
                </a:lnTo>
                <a:lnTo>
                  <a:pt x="359561" y="204941"/>
                </a:lnTo>
                <a:lnTo>
                  <a:pt x="360203" y="206524"/>
                </a:lnTo>
                <a:lnTo>
                  <a:pt x="360363" y="208266"/>
                </a:lnTo>
                <a:lnTo>
                  <a:pt x="358598" y="215865"/>
                </a:lnTo>
                <a:lnTo>
                  <a:pt x="355870" y="223147"/>
                </a:lnTo>
                <a:lnTo>
                  <a:pt x="352340" y="229954"/>
                </a:lnTo>
                <a:lnTo>
                  <a:pt x="348168" y="236762"/>
                </a:lnTo>
                <a:lnTo>
                  <a:pt x="343193" y="242936"/>
                </a:lnTo>
                <a:lnTo>
                  <a:pt x="337256" y="248793"/>
                </a:lnTo>
                <a:lnTo>
                  <a:pt x="330516" y="254492"/>
                </a:lnTo>
                <a:lnTo>
                  <a:pt x="322974" y="259558"/>
                </a:lnTo>
                <a:lnTo>
                  <a:pt x="322172" y="260033"/>
                </a:lnTo>
                <a:lnTo>
                  <a:pt x="321369" y="260192"/>
                </a:lnTo>
                <a:lnTo>
                  <a:pt x="320567" y="260350"/>
                </a:lnTo>
                <a:lnTo>
                  <a:pt x="319123" y="260033"/>
                </a:lnTo>
                <a:lnTo>
                  <a:pt x="317678" y="259400"/>
                </a:lnTo>
                <a:lnTo>
                  <a:pt x="316555" y="258292"/>
                </a:lnTo>
                <a:lnTo>
                  <a:pt x="315913" y="256550"/>
                </a:lnTo>
                <a:lnTo>
                  <a:pt x="315913" y="254967"/>
                </a:lnTo>
                <a:lnTo>
                  <a:pt x="316555" y="253226"/>
                </a:lnTo>
                <a:lnTo>
                  <a:pt x="317999" y="251959"/>
                </a:lnTo>
                <a:lnTo>
                  <a:pt x="324739" y="247368"/>
                </a:lnTo>
                <a:lnTo>
                  <a:pt x="330837" y="242461"/>
                </a:lnTo>
                <a:lnTo>
                  <a:pt x="335972" y="237237"/>
                </a:lnTo>
                <a:lnTo>
                  <a:pt x="340465" y="231537"/>
                </a:lnTo>
                <a:lnTo>
                  <a:pt x="344316" y="225838"/>
                </a:lnTo>
                <a:lnTo>
                  <a:pt x="347365" y="219822"/>
                </a:lnTo>
                <a:lnTo>
                  <a:pt x="349612" y="213332"/>
                </a:lnTo>
                <a:lnTo>
                  <a:pt x="351216" y="206683"/>
                </a:lnTo>
                <a:lnTo>
                  <a:pt x="351858" y="205100"/>
                </a:lnTo>
                <a:lnTo>
                  <a:pt x="353142" y="203833"/>
                </a:lnTo>
                <a:close/>
                <a:moveTo>
                  <a:pt x="66658" y="114300"/>
                </a:moveTo>
                <a:lnTo>
                  <a:pt x="68411" y="114617"/>
                </a:lnTo>
                <a:lnTo>
                  <a:pt x="70004" y="115411"/>
                </a:lnTo>
                <a:lnTo>
                  <a:pt x="70960" y="116840"/>
                </a:lnTo>
                <a:lnTo>
                  <a:pt x="71438" y="118586"/>
                </a:lnTo>
                <a:lnTo>
                  <a:pt x="71119" y="120332"/>
                </a:lnTo>
                <a:lnTo>
                  <a:pt x="70163" y="121761"/>
                </a:lnTo>
                <a:lnTo>
                  <a:pt x="69845" y="122237"/>
                </a:lnTo>
                <a:lnTo>
                  <a:pt x="69048" y="123190"/>
                </a:lnTo>
                <a:lnTo>
                  <a:pt x="67614" y="124777"/>
                </a:lnTo>
                <a:lnTo>
                  <a:pt x="65862" y="127000"/>
                </a:lnTo>
                <a:lnTo>
                  <a:pt x="63631" y="129699"/>
                </a:lnTo>
                <a:lnTo>
                  <a:pt x="61241" y="133032"/>
                </a:lnTo>
                <a:lnTo>
                  <a:pt x="58692" y="136684"/>
                </a:lnTo>
                <a:lnTo>
                  <a:pt x="55984" y="140653"/>
                </a:lnTo>
                <a:lnTo>
                  <a:pt x="53275" y="145098"/>
                </a:lnTo>
                <a:lnTo>
                  <a:pt x="50248" y="150178"/>
                </a:lnTo>
                <a:lnTo>
                  <a:pt x="47699" y="155258"/>
                </a:lnTo>
                <a:lnTo>
                  <a:pt x="44991" y="160655"/>
                </a:lnTo>
                <a:lnTo>
                  <a:pt x="42760" y="166370"/>
                </a:lnTo>
                <a:lnTo>
                  <a:pt x="40530" y="172244"/>
                </a:lnTo>
                <a:lnTo>
                  <a:pt x="38777" y="178118"/>
                </a:lnTo>
                <a:lnTo>
                  <a:pt x="37343" y="184468"/>
                </a:lnTo>
                <a:lnTo>
                  <a:pt x="36547" y="190659"/>
                </a:lnTo>
                <a:lnTo>
                  <a:pt x="36069" y="197009"/>
                </a:lnTo>
                <a:lnTo>
                  <a:pt x="35750" y="198755"/>
                </a:lnTo>
                <a:lnTo>
                  <a:pt x="34794" y="200184"/>
                </a:lnTo>
                <a:lnTo>
                  <a:pt x="33361" y="201137"/>
                </a:lnTo>
                <a:lnTo>
                  <a:pt x="31608" y="201613"/>
                </a:lnTo>
                <a:lnTo>
                  <a:pt x="29855" y="201137"/>
                </a:lnTo>
                <a:lnTo>
                  <a:pt x="28262" y="200184"/>
                </a:lnTo>
                <a:lnTo>
                  <a:pt x="27306" y="198755"/>
                </a:lnTo>
                <a:lnTo>
                  <a:pt x="26988" y="197009"/>
                </a:lnTo>
                <a:lnTo>
                  <a:pt x="27306" y="190500"/>
                </a:lnTo>
                <a:lnTo>
                  <a:pt x="28103" y="183992"/>
                </a:lnTo>
                <a:lnTo>
                  <a:pt x="29696" y="177483"/>
                </a:lnTo>
                <a:lnTo>
                  <a:pt x="31289" y="171291"/>
                </a:lnTo>
                <a:lnTo>
                  <a:pt x="33361" y="165100"/>
                </a:lnTo>
                <a:lnTo>
                  <a:pt x="35750" y="159385"/>
                </a:lnTo>
                <a:lnTo>
                  <a:pt x="38299" y="153670"/>
                </a:lnTo>
                <a:lnTo>
                  <a:pt x="40849" y="148273"/>
                </a:lnTo>
                <a:lnTo>
                  <a:pt x="43876" y="143193"/>
                </a:lnTo>
                <a:lnTo>
                  <a:pt x="46743" y="138430"/>
                </a:lnTo>
                <a:lnTo>
                  <a:pt x="49452" y="134144"/>
                </a:lnTo>
                <a:lnTo>
                  <a:pt x="52160" y="130016"/>
                </a:lnTo>
                <a:lnTo>
                  <a:pt x="54869" y="126524"/>
                </a:lnTo>
                <a:lnTo>
                  <a:pt x="57099" y="123349"/>
                </a:lnTo>
                <a:lnTo>
                  <a:pt x="59170" y="120809"/>
                </a:lnTo>
                <a:lnTo>
                  <a:pt x="60923" y="118586"/>
                </a:lnTo>
                <a:lnTo>
                  <a:pt x="62197" y="117157"/>
                </a:lnTo>
                <a:lnTo>
                  <a:pt x="63153" y="116046"/>
                </a:lnTo>
                <a:lnTo>
                  <a:pt x="63472" y="115729"/>
                </a:lnTo>
                <a:lnTo>
                  <a:pt x="65065" y="114617"/>
                </a:lnTo>
                <a:close/>
                <a:moveTo>
                  <a:pt x="115492" y="0"/>
                </a:moveTo>
                <a:lnTo>
                  <a:pt x="117234" y="318"/>
                </a:lnTo>
                <a:lnTo>
                  <a:pt x="118660" y="1272"/>
                </a:lnTo>
                <a:lnTo>
                  <a:pt x="119610" y="2702"/>
                </a:lnTo>
                <a:lnTo>
                  <a:pt x="119927" y="4451"/>
                </a:lnTo>
                <a:lnTo>
                  <a:pt x="119927" y="65171"/>
                </a:lnTo>
                <a:lnTo>
                  <a:pt x="120402" y="70893"/>
                </a:lnTo>
                <a:lnTo>
                  <a:pt x="121986" y="76457"/>
                </a:lnTo>
                <a:lnTo>
                  <a:pt x="124204" y="81861"/>
                </a:lnTo>
                <a:lnTo>
                  <a:pt x="127214" y="86948"/>
                </a:lnTo>
                <a:lnTo>
                  <a:pt x="130857" y="91716"/>
                </a:lnTo>
                <a:lnTo>
                  <a:pt x="135451" y="96167"/>
                </a:lnTo>
                <a:lnTo>
                  <a:pt x="140520" y="100300"/>
                </a:lnTo>
                <a:lnTo>
                  <a:pt x="146381" y="103797"/>
                </a:lnTo>
                <a:lnTo>
                  <a:pt x="152559" y="106976"/>
                </a:lnTo>
                <a:lnTo>
                  <a:pt x="159370" y="109678"/>
                </a:lnTo>
                <a:lnTo>
                  <a:pt x="166498" y="111744"/>
                </a:lnTo>
                <a:lnTo>
                  <a:pt x="174102" y="113493"/>
                </a:lnTo>
                <a:lnTo>
                  <a:pt x="182022" y="114447"/>
                </a:lnTo>
                <a:lnTo>
                  <a:pt x="190101" y="114765"/>
                </a:lnTo>
                <a:lnTo>
                  <a:pt x="198338" y="114447"/>
                </a:lnTo>
                <a:lnTo>
                  <a:pt x="206258" y="113493"/>
                </a:lnTo>
                <a:lnTo>
                  <a:pt x="213703" y="111744"/>
                </a:lnTo>
                <a:lnTo>
                  <a:pt x="220990" y="109678"/>
                </a:lnTo>
                <a:lnTo>
                  <a:pt x="227801" y="106976"/>
                </a:lnTo>
                <a:lnTo>
                  <a:pt x="233979" y="103797"/>
                </a:lnTo>
                <a:lnTo>
                  <a:pt x="239840" y="100300"/>
                </a:lnTo>
                <a:lnTo>
                  <a:pt x="244909" y="96167"/>
                </a:lnTo>
                <a:lnTo>
                  <a:pt x="249503" y="91716"/>
                </a:lnTo>
                <a:lnTo>
                  <a:pt x="253146" y="86948"/>
                </a:lnTo>
                <a:lnTo>
                  <a:pt x="256156" y="81861"/>
                </a:lnTo>
                <a:lnTo>
                  <a:pt x="258374" y="76457"/>
                </a:lnTo>
                <a:lnTo>
                  <a:pt x="259799" y="70893"/>
                </a:lnTo>
                <a:lnTo>
                  <a:pt x="260433" y="65171"/>
                </a:lnTo>
                <a:lnTo>
                  <a:pt x="260433" y="4451"/>
                </a:lnTo>
                <a:lnTo>
                  <a:pt x="260750" y="2702"/>
                </a:lnTo>
                <a:lnTo>
                  <a:pt x="261700" y="1272"/>
                </a:lnTo>
                <a:lnTo>
                  <a:pt x="263126" y="318"/>
                </a:lnTo>
                <a:lnTo>
                  <a:pt x="264868" y="0"/>
                </a:lnTo>
                <a:lnTo>
                  <a:pt x="266611" y="318"/>
                </a:lnTo>
                <a:lnTo>
                  <a:pt x="268036" y="1272"/>
                </a:lnTo>
                <a:lnTo>
                  <a:pt x="268987" y="2702"/>
                </a:lnTo>
                <a:lnTo>
                  <a:pt x="269304" y="4451"/>
                </a:lnTo>
                <a:lnTo>
                  <a:pt x="269304" y="60720"/>
                </a:lnTo>
                <a:lnTo>
                  <a:pt x="293856" y="60720"/>
                </a:lnTo>
                <a:lnTo>
                  <a:pt x="295757" y="61038"/>
                </a:lnTo>
                <a:lnTo>
                  <a:pt x="297183" y="61992"/>
                </a:lnTo>
                <a:lnTo>
                  <a:pt x="298133" y="63422"/>
                </a:lnTo>
                <a:lnTo>
                  <a:pt x="298450" y="65171"/>
                </a:lnTo>
                <a:lnTo>
                  <a:pt x="298133" y="66919"/>
                </a:lnTo>
                <a:lnTo>
                  <a:pt x="297183" y="68350"/>
                </a:lnTo>
                <a:lnTo>
                  <a:pt x="295757" y="69304"/>
                </a:lnTo>
                <a:lnTo>
                  <a:pt x="293856" y="69622"/>
                </a:lnTo>
                <a:lnTo>
                  <a:pt x="269145" y="69622"/>
                </a:lnTo>
                <a:lnTo>
                  <a:pt x="268036" y="75980"/>
                </a:lnTo>
                <a:lnTo>
                  <a:pt x="265977" y="82179"/>
                </a:lnTo>
                <a:lnTo>
                  <a:pt x="263126" y="88060"/>
                </a:lnTo>
                <a:lnTo>
                  <a:pt x="259324" y="93624"/>
                </a:lnTo>
                <a:lnTo>
                  <a:pt x="255047" y="98869"/>
                </a:lnTo>
                <a:lnTo>
                  <a:pt x="249978" y="103638"/>
                </a:lnTo>
                <a:lnTo>
                  <a:pt x="244117" y="108088"/>
                </a:lnTo>
                <a:lnTo>
                  <a:pt x="237781" y="111903"/>
                </a:lnTo>
                <a:lnTo>
                  <a:pt x="230811" y="115559"/>
                </a:lnTo>
                <a:lnTo>
                  <a:pt x="223366" y="118420"/>
                </a:lnTo>
                <a:lnTo>
                  <a:pt x="215762" y="120646"/>
                </a:lnTo>
                <a:lnTo>
                  <a:pt x="207525" y="122394"/>
                </a:lnTo>
                <a:lnTo>
                  <a:pt x="198972" y="123507"/>
                </a:lnTo>
                <a:lnTo>
                  <a:pt x="190101" y="123825"/>
                </a:lnTo>
                <a:lnTo>
                  <a:pt x="181072" y="123348"/>
                </a:lnTo>
                <a:lnTo>
                  <a:pt x="172043" y="122235"/>
                </a:lnTo>
                <a:lnTo>
                  <a:pt x="163489" y="120328"/>
                </a:lnTo>
                <a:lnTo>
                  <a:pt x="155252" y="117944"/>
                </a:lnTo>
                <a:lnTo>
                  <a:pt x="147806" y="114765"/>
                </a:lnTo>
                <a:lnTo>
                  <a:pt x="140678" y="110791"/>
                </a:lnTo>
                <a:lnTo>
                  <a:pt x="134184" y="106658"/>
                </a:lnTo>
                <a:lnTo>
                  <a:pt x="128323" y="101889"/>
                </a:lnTo>
                <a:lnTo>
                  <a:pt x="123412" y="96644"/>
                </a:lnTo>
                <a:lnTo>
                  <a:pt x="118977" y="90921"/>
                </a:lnTo>
                <a:lnTo>
                  <a:pt x="115650" y="84881"/>
                </a:lnTo>
                <a:lnTo>
                  <a:pt x="113116" y="78682"/>
                </a:lnTo>
                <a:lnTo>
                  <a:pt x="111532" y="72006"/>
                </a:lnTo>
                <a:lnTo>
                  <a:pt x="111056" y="65171"/>
                </a:lnTo>
                <a:lnTo>
                  <a:pt x="111056" y="32267"/>
                </a:lnTo>
                <a:lnTo>
                  <a:pt x="83810" y="32267"/>
                </a:lnTo>
                <a:lnTo>
                  <a:pt x="82068" y="31950"/>
                </a:lnTo>
                <a:lnTo>
                  <a:pt x="80642" y="30837"/>
                </a:lnTo>
                <a:lnTo>
                  <a:pt x="79692" y="29565"/>
                </a:lnTo>
                <a:lnTo>
                  <a:pt x="79375" y="27817"/>
                </a:lnTo>
                <a:lnTo>
                  <a:pt x="79692" y="26068"/>
                </a:lnTo>
                <a:lnTo>
                  <a:pt x="80642" y="24479"/>
                </a:lnTo>
                <a:lnTo>
                  <a:pt x="82068" y="23366"/>
                </a:lnTo>
                <a:lnTo>
                  <a:pt x="83810" y="23048"/>
                </a:lnTo>
                <a:lnTo>
                  <a:pt x="111056" y="23048"/>
                </a:lnTo>
                <a:lnTo>
                  <a:pt x="111056" y="4451"/>
                </a:lnTo>
                <a:lnTo>
                  <a:pt x="111373" y="2702"/>
                </a:lnTo>
                <a:lnTo>
                  <a:pt x="112324" y="1272"/>
                </a:lnTo>
                <a:lnTo>
                  <a:pt x="113749" y="318"/>
                </a:lnTo>
                <a:close/>
                <a:moveTo>
                  <a:pt x="68075" y="0"/>
                </a:moveTo>
                <a:lnTo>
                  <a:pt x="69821" y="317"/>
                </a:lnTo>
                <a:lnTo>
                  <a:pt x="71249" y="1110"/>
                </a:lnTo>
                <a:lnTo>
                  <a:pt x="72201" y="2537"/>
                </a:lnTo>
                <a:lnTo>
                  <a:pt x="72677" y="4281"/>
                </a:lnTo>
                <a:lnTo>
                  <a:pt x="72994" y="15697"/>
                </a:lnTo>
                <a:lnTo>
                  <a:pt x="73153" y="26162"/>
                </a:lnTo>
                <a:lnTo>
                  <a:pt x="73153" y="35676"/>
                </a:lnTo>
                <a:lnTo>
                  <a:pt x="72994" y="44396"/>
                </a:lnTo>
                <a:lnTo>
                  <a:pt x="72677" y="52324"/>
                </a:lnTo>
                <a:lnTo>
                  <a:pt x="72042" y="59459"/>
                </a:lnTo>
                <a:lnTo>
                  <a:pt x="71249" y="66119"/>
                </a:lnTo>
                <a:lnTo>
                  <a:pt x="70297" y="72144"/>
                </a:lnTo>
                <a:lnTo>
                  <a:pt x="69186" y="77535"/>
                </a:lnTo>
                <a:lnTo>
                  <a:pt x="67758" y="82609"/>
                </a:lnTo>
                <a:lnTo>
                  <a:pt x="66171" y="87207"/>
                </a:lnTo>
                <a:lnTo>
                  <a:pt x="64267" y="91488"/>
                </a:lnTo>
                <a:lnTo>
                  <a:pt x="62045" y="95294"/>
                </a:lnTo>
                <a:lnTo>
                  <a:pt x="95686" y="95294"/>
                </a:lnTo>
                <a:lnTo>
                  <a:pt x="97432" y="95928"/>
                </a:lnTo>
                <a:lnTo>
                  <a:pt x="99018" y="96879"/>
                </a:lnTo>
                <a:lnTo>
                  <a:pt x="99971" y="98306"/>
                </a:lnTo>
                <a:lnTo>
                  <a:pt x="100447" y="100050"/>
                </a:lnTo>
                <a:lnTo>
                  <a:pt x="99971" y="101794"/>
                </a:lnTo>
                <a:lnTo>
                  <a:pt x="99018" y="103221"/>
                </a:lnTo>
                <a:lnTo>
                  <a:pt x="97432" y="104173"/>
                </a:lnTo>
                <a:lnTo>
                  <a:pt x="95686" y="104490"/>
                </a:lnTo>
                <a:lnTo>
                  <a:pt x="56015" y="104490"/>
                </a:lnTo>
                <a:lnTo>
                  <a:pt x="51413" y="109564"/>
                </a:lnTo>
                <a:lnTo>
                  <a:pt x="51096" y="109881"/>
                </a:lnTo>
                <a:lnTo>
                  <a:pt x="50303" y="110991"/>
                </a:lnTo>
                <a:lnTo>
                  <a:pt x="48874" y="112576"/>
                </a:lnTo>
                <a:lnTo>
                  <a:pt x="47129" y="114796"/>
                </a:lnTo>
                <a:lnTo>
                  <a:pt x="45066" y="117492"/>
                </a:lnTo>
                <a:lnTo>
                  <a:pt x="42686" y="120663"/>
                </a:lnTo>
                <a:lnTo>
                  <a:pt x="39829" y="124151"/>
                </a:lnTo>
                <a:lnTo>
                  <a:pt x="36973" y="128274"/>
                </a:lnTo>
                <a:lnTo>
                  <a:pt x="34117" y="132872"/>
                </a:lnTo>
                <a:lnTo>
                  <a:pt x="31102" y="137629"/>
                </a:lnTo>
                <a:lnTo>
                  <a:pt x="27769" y="142861"/>
                </a:lnTo>
                <a:lnTo>
                  <a:pt x="24913" y="148411"/>
                </a:lnTo>
                <a:lnTo>
                  <a:pt x="21898" y="154277"/>
                </a:lnTo>
                <a:lnTo>
                  <a:pt x="19201" y="160144"/>
                </a:lnTo>
                <a:lnTo>
                  <a:pt x="16503" y="166645"/>
                </a:lnTo>
                <a:lnTo>
                  <a:pt x="14281" y="172987"/>
                </a:lnTo>
                <a:lnTo>
                  <a:pt x="12377" y="179647"/>
                </a:lnTo>
                <a:lnTo>
                  <a:pt x="10790" y="186465"/>
                </a:lnTo>
                <a:lnTo>
                  <a:pt x="9679" y="193283"/>
                </a:lnTo>
                <a:lnTo>
                  <a:pt x="9045" y="200101"/>
                </a:lnTo>
                <a:lnTo>
                  <a:pt x="9045" y="207236"/>
                </a:lnTo>
                <a:lnTo>
                  <a:pt x="9679" y="214212"/>
                </a:lnTo>
                <a:lnTo>
                  <a:pt x="10949" y="221823"/>
                </a:lnTo>
                <a:lnTo>
                  <a:pt x="13171" y="228958"/>
                </a:lnTo>
                <a:lnTo>
                  <a:pt x="16186" y="235776"/>
                </a:lnTo>
                <a:lnTo>
                  <a:pt x="19994" y="242436"/>
                </a:lnTo>
                <a:lnTo>
                  <a:pt x="24437" y="248620"/>
                </a:lnTo>
                <a:lnTo>
                  <a:pt x="91560" y="248620"/>
                </a:lnTo>
                <a:lnTo>
                  <a:pt x="93306" y="248937"/>
                </a:lnTo>
                <a:lnTo>
                  <a:pt x="94734" y="249888"/>
                </a:lnTo>
                <a:lnTo>
                  <a:pt x="95686" y="251315"/>
                </a:lnTo>
                <a:lnTo>
                  <a:pt x="96004" y="253059"/>
                </a:lnTo>
                <a:lnTo>
                  <a:pt x="95686" y="254962"/>
                </a:lnTo>
                <a:lnTo>
                  <a:pt x="94734" y="256389"/>
                </a:lnTo>
                <a:lnTo>
                  <a:pt x="93306" y="257340"/>
                </a:lnTo>
                <a:lnTo>
                  <a:pt x="91560" y="257816"/>
                </a:lnTo>
                <a:lnTo>
                  <a:pt x="33165" y="257816"/>
                </a:lnTo>
                <a:lnTo>
                  <a:pt x="39036" y="262731"/>
                </a:lnTo>
                <a:lnTo>
                  <a:pt x="45859" y="267488"/>
                </a:lnTo>
                <a:lnTo>
                  <a:pt x="335141" y="267488"/>
                </a:lnTo>
                <a:lnTo>
                  <a:pt x="342757" y="262097"/>
                </a:lnTo>
                <a:lnTo>
                  <a:pt x="349422" y="256389"/>
                </a:lnTo>
                <a:lnTo>
                  <a:pt x="355293" y="250047"/>
                </a:lnTo>
                <a:lnTo>
                  <a:pt x="360213" y="243704"/>
                </a:lnTo>
                <a:lnTo>
                  <a:pt x="364338" y="236886"/>
                </a:lnTo>
                <a:lnTo>
                  <a:pt x="367671" y="229593"/>
                </a:lnTo>
                <a:lnTo>
                  <a:pt x="369892" y="222140"/>
                </a:lnTo>
                <a:lnTo>
                  <a:pt x="371321" y="214212"/>
                </a:lnTo>
                <a:lnTo>
                  <a:pt x="371955" y="207236"/>
                </a:lnTo>
                <a:lnTo>
                  <a:pt x="371955" y="200101"/>
                </a:lnTo>
                <a:lnTo>
                  <a:pt x="371321" y="193283"/>
                </a:lnTo>
                <a:lnTo>
                  <a:pt x="370210" y="186465"/>
                </a:lnTo>
                <a:lnTo>
                  <a:pt x="368623" y="179647"/>
                </a:lnTo>
                <a:lnTo>
                  <a:pt x="366719" y="172987"/>
                </a:lnTo>
                <a:lnTo>
                  <a:pt x="364338" y="166645"/>
                </a:lnTo>
                <a:lnTo>
                  <a:pt x="361799" y="160144"/>
                </a:lnTo>
                <a:lnTo>
                  <a:pt x="359102" y="154277"/>
                </a:lnTo>
                <a:lnTo>
                  <a:pt x="356246" y="148411"/>
                </a:lnTo>
                <a:lnTo>
                  <a:pt x="353072" y="142861"/>
                </a:lnTo>
                <a:lnTo>
                  <a:pt x="350057" y="137629"/>
                </a:lnTo>
                <a:lnTo>
                  <a:pt x="347042" y="132872"/>
                </a:lnTo>
                <a:lnTo>
                  <a:pt x="344027" y="128274"/>
                </a:lnTo>
                <a:lnTo>
                  <a:pt x="341012" y="124151"/>
                </a:lnTo>
                <a:lnTo>
                  <a:pt x="338314" y="120663"/>
                </a:lnTo>
                <a:lnTo>
                  <a:pt x="335934" y="117492"/>
                </a:lnTo>
                <a:lnTo>
                  <a:pt x="333871" y="114796"/>
                </a:lnTo>
                <a:lnTo>
                  <a:pt x="332126" y="112576"/>
                </a:lnTo>
                <a:lnTo>
                  <a:pt x="330856" y="110991"/>
                </a:lnTo>
                <a:lnTo>
                  <a:pt x="329745" y="109881"/>
                </a:lnTo>
                <a:lnTo>
                  <a:pt x="329428" y="109564"/>
                </a:lnTo>
                <a:lnTo>
                  <a:pt x="324191" y="103380"/>
                </a:lnTo>
                <a:lnTo>
                  <a:pt x="303245" y="103380"/>
                </a:lnTo>
                <a:lnTo>
                  <a:pt x="301500" y="103063"/>
                </a:lnTo>
                <a:lnTo>
                  <a:pt x="300071" y="102112"/>
                </a:lnTo>
                <a:lnTo>
                  <a:pt x="299119" y="100685"/>
                </a:lnTo>
                <a:lnTo>
                  <a:pt x="298802" y="98940"/>
                </a:lnTo>
                <a:lnTo>
                  <a:pt x="299119" y="97196"/>
                </a:lnTo>
                <a:lnTo>
                  <a:pt x="300071" y="95769"/>
                </a:lnTo>
                <a:lnTo>
                  <a:pt x="301500" y="94659"/>
                </a:lnTo>
                <a:lnTo>
                  <a:pt x="303245" y="94342"/>
                </a:lnTo>
                <a:lnTo>
                  <a:pt x="318161" y="94342"/>
                </a:lnTo>
                <a:lnTo>
                  <a:pt x="316257" y="90378"/>
                </a:lnTo>
                <a:lnTo>
                  <a:pt x="314512" y="86097"/>
                </a:lnTo>
                <a:lnTo>
                  <a:pt x="312925" y="81658"/>
                </a:lnTo>
                <a:lnTo>
                  <a:pt x="311655" y="76584"/>
                </a:lnTo>
                <a:lnTo>
                  <a:pt x="310545" y="71193"/>
                </a:lnTo>
                <a:lnTo>
                  <a:pt x="309592" y="65167"/>
                </a:lnTo>
                <a:lnTo>
                  <a:pt x="308799" y="58508"/>
                </a:lnTo>
                <a:lnTo>
                  <a:pt x="308323" y="51531"/>
                </a:lnTo>
                <a:lnTo>
                  <a:pt x="308006" y="43762"/>
                </a:lnTo>
                <a:lnTo>
                  <a:pt x="307847" y="35041"/>
                </a:lnTo>
                <a:lnTo>
                  <a:pt x="307847" y="25686"/>
                </a:lnTo>
                <a:lnTo>
                  <a:pt x="308006" y="15539"/>
                </a:lnTo>
                <a:lnTo>
                  <a:pt x="308323" y="4281"/>
                </a:lnTo>
                <a:lnTo>
                  <a:pt x="308799" y="2537"/>
                </a:lnTo>
                <a:lnTo>
                  <a:pt x="309751" y="1110"/>
                </a:lnTo>
                <a:lnTo>
                  <a:pt x="311179" y="317"/>
                </a:lnTo>
                <a:lnTo>
                  <a:pt x="312925" y="0"/>
                </a:lnTo>
                <a:lnTo>
                  <a:pt x="314670" y="317"/>
                </a:lnTo>
                <a:lnTo>
                  <a:pt x="316099" y="1427"/>
                </a:lnTo>
                <a:lnTo>
                  <a:pt x="317051" y="2854"/>
                </a:lnTo>
                <a:lnTo>
                  <a:pt x="317368" y="4598"/>
                </a:lnTo>
                <a:lnTo>
                  <a:pt x="316892" y="15539"/>
                </a:lnTo>
                <a:lnTo>
                  <a:pt x="316733" y="25528"/>
                </a:lnTo>
                <a:lnTo>
                  <a:pt x="316733" y="34566"/>
                </a:lnTo>
                <a:lnTo>
                  <a:pt x="316892" y="42969"/>
                </a:lnTo>
                <a:lnTo>
                  <a:pt x="317209" y="50421"/>
                </a:lnTo>
                <a:lnTo>
                  <a:pt x="317685" y="57081"/>
                </a:lnTo>
                <a:lnTo>
                  <a:pt x="318320" y="63423"/>
                </a:lnTo>
                <a:lnTo>
                  <a:pt x="319272" y="68973"/>
                </a:lnTo>
                <a:lnTo>
                  <a:pt x="320383" y="74047"/>
                </a:lnTo>
                <a:lnTo>
                  <a:pt x="321652" y="78803"/>
                </a:lnTo>
                <a:lnTo>
                  <a:pt x="323081" y="83085"/>
                </a:lnTo>
                <a:lnTo>
                  <a:pt x="324667" y="86890"/>
                </a:lnTo>
                <a:lnTo>
                  <a:pt x="326572" y="90537"/>
                </a:lnTo>
                <a:lnTo>
                  <a:pt x="328476" y="93867"/>
                </a:lnTo>
                <a:lnTo>
                  <a:pt x="331015" y="97196"/>
                </a:lnTo>
                <a:lnTo>
                  <a:pt x="333395" y="100367"/>
                </a:lnTo>
                <a:lnTo>
                  <a:pt x="336251" y="103539"/>
                </a:lnTo>
                <a:lnTo>
                  <a:pt x="336569" y="103856"/>
                </a:lnTo>
                <a:lnTo>
                  <a:pt x="337362" y="104807"/>
                </a:lnTo>
                <a:lnTo>
                  <a:pt x="338632" y="106393"/>
                </a:lnTo>
                <a:lnTo>
                  <a:pt x="340377" y="108454"/>
                </a:lnTo>
                <a:lnTo>
                  <a:pt x="342599" y="110991"/>
                </a:lnTo>
                <a:lnTo>
                  <a:pt x="344979" y="114321"/>
                </a:lnTo>
                <a:lnTo>
                  <a:pt x="347518" y="117809"/>
                </a:lnTo>
                <a:lnTo>
                  <a:pt x="350374" y="121773"/>
                </a:lnTo>
                <a:lnTo>
                  <a:pt x="353548" y="126212"/>
                </a:lnTo>
                <a:lnTo>
                  <a:pt x="356563" y="131128"/>
                </a:lnTo>
                <a:lnTo>
                  <a:pt x="359578" y="136202"/>
                </a:lnTo>
                <a:lnTo>
                  <a:pt x="362593" y="141593"/>
                </a:lnTo>
                <a:lnTo>
                  <a:pt x="365767" y="147301"/>
                </a:lnTo>
                <a:lnTo>
                  <a:pt x="368623" y="153485"/>
                </a:lnTo>
                <a:lnTo>
                  <a:pt x="371321" y="159668"/>
                </a:lnTo>
                <a:lnTo>
                  <a:pt x="373859" y="166328"/>
                </a:lnTo>
                <a:lnTo>
                  <a:pt x="376081" y="172987"/>
                </a:lnTo>
                <a:lnTo>
                  <a:pt x="377985" y="179647"/>
                </a:lnTo>
                <a:lnTo>
                  <a:pt x="379572" y="186782"/>
                </a:lnTo>
                <a:lnTo>
                  <a:pt x="380524" y="193758"/>
                </a:lnTo>
                <a:lnTo>
                  <a:pt x="381000" y="200894"/>
                </a:lnTo>
                <a:lnTo>
                  <a:pt x="381000" y="208187"/>
                </a:lnTo>
                <a:lnTo>
                  <a:pt x="380524" y="215322"/>
                </a:lnTo>
                <a:lnTo>
                  <a:pt x="379096" y="223250"/>
                </a:lnTo>
                <a:lnTo>
                  <a:pt x="376874" y="230703"/>
                </a:lnTo>
                <a:lnTo>
                  <a:pt x="373859" y="237996"/>
                </a:lnTo>
                <a:lnTo>
                  <a:pt x="370210" y="244814"/>
                </a:lnTo>
                <a:lnTo>
                  <a:pt x="365925" y="251474"/>
                </a:lnTo>
                <a:lnTo>
                  <a:pt x="360689" y="257816"/>
                </a:lnTo>
                <a:lnTo>
                  <a:pt x="354817" y="263841"/>
                </a:lnTo>
                <a:lnTo>
                  <a:pt x="347994" y="269391"/>
                </a:lnTo>
                <a:lnTo>
                  <a:pt x="340536" y="274782"/>
                </a:lnTo>
                <a:lnTo>
                  <a:pt x="340060" y="277319"/>
                </a:lnTo>
                <a:lnTo>
                  <a:pt x="339425" y="280648"/>
                </a:lnTo>
                <a:lnTo>
                  <a:pt x="338790" y="284930"/>
                </a:lnTo>
                <a:lnTo>
                  <a:pt x="337838" y="290321"/>
                </a:lnTo>
                <a:lnTo>
                  <a:pt x="336886" y="296187"/>
                </a:lnTo>
                <a:lnTo>
                  <a:pt x="335934" y="302847"/>
                </a:lnTo>
                <a:lnTo>
                  <a:pt x="334982" y="310299"/>
                </a:lnTo>
                <a:lnTo>
                  <a:pt x="334030" y="318227"/>
                </a:lnTo>
                <a:lnTo>
                  <a:pt x="333078" y="326948"/>
                </a:lnTo>
                <a:lnTo>
                  <a:pt x="332126" y="335986"/>
                </a:lnTo>
                <a:lnTo>
                  <a:pt x="331332" y="345499"/>
                </a:lnTo>
                <a:lnTo>
                  <a:pt x="330697" y="355330"/>
                </a:lnTo>
                <a:lnTo>
                  <a:pt x="329904" y="365636"/>
                </a:lnTo>
                <a:lnTo>
                  <a:pt x="329587" y="376101"/>
                </a:lnTo>
                <a:lnTo>
                  <a:pt x="329428" y="386883"/>
                </a:lnTo>
                <a:lnTo>
                  <a:pt x="329587" y="397665"/>
                </a:lnTo>
                <a:lnTo>
                  <a:pt x="329904" y="408605"/>
                </a:lnTo>
                <a:lnTo>
                  <a:pt x="330697" y="419546"/>
                </a:lnTo>
                <a:lnTo>
                  <a:pt x="331650" y="430645"/>
                </a:lnTo>
                <a:lnTo>
                  <a:pt x="332919" y="441427"/>
                </a:lnTo>
                <a:lnTo>
                  <a:pt x="334506" y="452209"/>
                </a:lnTo>
                <a:lnTo>
                  <a:pt x="336569" y="462674"/>
                </a:lnTo>
                <a:lnTo>
                  <a:pt x="339108" y="472980"/>
                </a:lnTo>
                <a:lnTo>
                  <a:pt x="342123" y="482969"/>
                </a:lnTo>
                <a:lnTo>
                  <a:pt x="345614" y="492483"/>
                </a:lnTo>
                <a:lnTo>
                  <a:pt x="349422" y="501679"/>
                </a:lnTo>
                <a:lnTo>
                  <a:pt x="354024" y="510242"/>
                </a:lnTo>
                <a:lnTo>
                  <a:pt x="359102" y="518328"/>
                </a:lnTo>
                <a:lnTo>
                  <a:pt x="359737" y="520072"/>
                </a:lnTo>
                <a:lnTo>
                  <a:pt x="359895" y="521816"/>
                </a:lnTo>
                <a:lnTo>
                  <a:pt x="359261" y="523402"/>
                </a:lnTo>
                <a:lnTo>
                  <a:pt x="357991" y="524670"/>
                </a:lnTo>
                <a:lnTo>
                  <a:pt x="356722" y="525146"/>
                </a:lnTo>
                <a:lnTo>
                  <a:pt x="355452" y="525463"/>
                </a:lnTo>
                <a:lnTo>
                  <a:pt x="354024" y="525146"/>
                </a:lnTo>
                <a:lnTo>
                  <a:pt x="352596" y="524512"/>
                </a:lnTo>
                <a:lnTo>
                  <a:pt x="351485" y="523402"/>
                </a:lnTo>
                <a:lnTo>
                  <a:pt x="347994" y="517694"/>
                </a:lnTo>
                <a:lnTo>
                  <a:pt x="344503" y="511827"/>
                </a:lnTo>
                <a:lnTo>
                  <a:pt x="341171" y="505485"/>
                </a:lnTo>
                <a:lnTo>
                  <a:pt x="301182" y="505485"/>
                </a:lnTo>
                <a:lnTo>
                  <a:pt x="299437" y="505168"/>
                </a:lnTo>
                <a:lnTo>
                  <a:pt x="298009" y="504216"/>
                </a:lnTo>
                <a:lnTo>
                  <a:pt x="297056" y="502789"/>
                </a:lnTo>
                <a:lnTo>
                  <a:pt x="296739" y="501045"/>
                </a:lnTo>
                <a:lnTo>
                  <a:pt x="297056" y="499142"/>
                </a:lnTo>
                <a:lnTo>
                  <a:pt x="298009" y="497715"/>
                </a:lnTo>
                <a:lnTo>
                  <a:pt x="299437" y="496764"/>
                </a:lnTo>
                <a:lnTo>
                  <a:pt x="301182" y="496447"/>
                </a:lnTo>
                <a:lnTo>
                  <a:pt x="337203" y="496447"/>
                </a:lnTo>
                <a:lnTo>
                  <a:pt x="333554" y="486299"/>
                </a:lnTo>
                <a:lnTo>
                  <a:pt x="330380" y="475517"/>
                </a:lnTo>
                <a:lnTo>
                  <a:pt x="327365" y="464101"/>
                </a:lnTo>
                <a:lnTo>
                  <a:pt x="325144" y="452051"/>
                </a:lnTo>
                <a:lnTo>
                  <a:pt x="323239" y="439366"/>
                </a:lnTo>
                <a:lnTo>
                  <a:pt x="321811" y="425888"/>
                </a:lnTo>
                <a:lnTo>
                  <a:pt x="320859" y="411935"/>
                </a:lnTo>
                <a:lnTo>
                  <a:pt x="320383" y="397506"/>
                </a:lnTo>
                <a:lnTo>
                  <a:pt x="320383" y="382285"/>
                </a:lnTo>
                <a:lnTo>
                  <a:pt x="320859" y="366429"/>
                </a:lnTo>
                <a:lnTo>
                  <a:pt x="321335" y="356123"/>
                </a:lnTo>
                <a:lnTo>
                  <a:pt x="321970" y="346451"/>
                </a:lnTo>
                <a:lnTo>
                  <a:pt x="322763" y="336778"/>
                </a:lnTo>
                <a:lnTo>
                  <a:pt x="323715" y="327741"/>
                </a:lnTo>
                <a:lnTo>
                  <a:pt x="324667" y="319020"/>
                </a:lnTo>
                <a:lnTo>
                  <a:pt x="325620" y="310933"/>
                </a:lnTo>
                <a:lnTo>
                  <a:pt x="326572" y="303322"/>
                </a:lnTo>
                <a:lnTo>
                  <a:pt x="327682" y="296504"/>
                </a:lnTo>
                <a:lnTo>
                  <a:pt x="328635" y="290479"/>
                </a:lnTo>
                <a:lnTo>
                  <a:pt x="329428" y="284930"/>
                </a:lnTo>
                <a:lnTo>
                  <a:pt x="330380" y="280331"/>
                </a:lnTo>
                <a:lnTo>
                  <a:pt x="331173" y="276526"/>
                </a:lnTo>
                <a:lnTo>
                  <a:pt x="49826" y="276526"/>
                </a:lnTo>
                <a:lnTo>
                  <a:pt x="50303" y="279221"/>
                </a:lnTo>
                <a:lnTo>
                  <a:pt x="50937" y="282393"/>
                </a:lnTo>
                <a:lnTo>
                  <a:pt x="51572" y="285881"/>
                </a:lnTo>
                <a:lnTo>
                  <a:pt x="51889" y="285881"/>
                </a:lnTo>
                <a:lnTo>
                  <a:pt x="124726" y="285881"/>
                </a:lnTo>
                <a:lnTo>
                  <a:pt x="126471" y="286198"/>
                </a:lnTo>
                <a:lnTo>
                  <a:pt x="127899" y="287149"/>
                </a:lnTo>
                <a:lnTo>
                  <a:pt x="128852" y="288576"/>
                </a:lnTo>
                <a:lnTo>
                  <a:pt x="129169" y="290479"/>
                </a:lnTo>
                <a:lnTo>
                  <a:pt x="128852" y="292223"/>
                </a:lnTo>
                <a:lnTo>
                  <a:pt x="127899" y="293650"/>
                </a:lnTo>
                <a:lnTo>
                  <a:pt x="126471" y="294602"/>
                </a:lnTo>
                <a:lnTo>
                  <a:pt x="124726" y="294919"/>
                </a:lnTo>
                <a:lnTo>
                  <a:pt x="53159" y="294919"/>
                </a:lnTo>
                <a:lnTo>
                  <a:pt x="54270" y="302847"/>
                </a:lnTo>
                <a:lnTo>
                  <a:pt x="55539" y="311885"/>
                </a:lnTo>
                <a:lnTo>
                  <a:pt x="56650" y="321398"/>
                </a:lnTo>
                <a:lnTo>
                  <a:pt x="57761" y="331863"/>
                </a:lnTo>
                <a:lnTo>
                  <a:pt x="58713" y="342962"/>
                </a:lnTo>
                <a:lnTo>
                  <a:pt x="59506" y="354378"/>
                </a:lnTo>
                <a:lnTo>
                  <a:pt x="60141" y="366429"/>
                </a:lnTo>
                <a:lnTo>
                  <a:pt x="60617" y="380858"/>
                </a:lnTo>
                <a:lnTo>
                  <a:pt x="60617" y="394811"/>
                </a:lnTo>
                <a:lnTo>
                  <a:pt x="60300" y="408130"/>
                </a:lnTo>
                <a:lnTo>
                  <a:pt x="59506" y="420973"/>
                </a:lnTo>
                <a:lnTo>
                  <a:pt x="71566" y="420973"/>
                </a:lnTo>
                <a:lnTo>
                  <a:pt x="73312" y="421449"/>
                </a:lnTo>
                <a:lnTo>
                  <a:pt x="74740" y="422400"/>
                </a:lnTo>
                <a:lnTo>
                  <a:pt x="75851" y="423827"/>
                </a:lnTo>
                <a:lnTo>
                  <a:pt x="76168" y="425571"/>
                </a:lnTo>
                <a:lnTo>
                  <a:pt x="75851" y="427315"/>
                </a:lnTo>
                <a:lnTo>
                  <a:pt x="74740" y="428742"/>
                </a:lnTo>
                <a:lnTo>
                  <a:pt x="73312" y="429694"/>
                </a:lnTo>
                <a:lnTo>
                  <a:pt x="71566" y="430169"/>
                </a:lnTo>
                <a:lnTo>
                  <a:pt x="58871" y="430169"/>
                </a:lnTo>
                <a:lnTo>
                  <a:pt x="57285" y="442854"/>
                </a:lnTo>
                <a:lnTo>
                  <a:pt x="55380" y="455063"/>
                </a:lnTo>
                <a:lnTo>
                  <a:pt x="53000" y="466796"/>
                </a:lnTo>
                <a:lnTo>
                  <a:pt x="50144" y="477737"/>
                </a:lnTo>
                <a:lnTo>
                  <a:pt x="46811" y="488202"/>
                </a:lnTo>
                <a:lnTo>
                  <a:pt x="43162" y="497874"/>
                </a:lnTo>
                <a:lnTo>
                  <a:pt x="38877" y="507070"/>
                </a:lnTo>
                <a:lnTo>
                  <a:pt x="34434" y="515474"/>
                </a:lnTo>
                <a:lnTo>
                  <a:pt x="29515" y="523402"/>
                </a:lnTo>
                <a:lnTo>
                  <a:pt x="28245" y="524512"/>
                </a:lnTo>
                <a:lnTo>
                  <a:pt x="26976" y="525146"/>
                </a:lnTo>
                <a:lnTo>
                  <a:pt x="25548" y="525463"/>
                </a:lnTo>
                <a:lnTo>
                  <a:pt x="24278" y="525146"/>
                </a:lnTo>
                <a:lnTo>
                  <a:pt x="23009" y="524670"/>
                </a:lnTo>
                <a:lnTo>
                  <a:pt x="21898" y="523402"/>
                </a:lnTo>
                <a:lnTo>
                  <a:pt x="21263" y="521816"/>
                </a:lnTo>
                <a:lnTo>
                  <a:pt x="21263" y="520072"/>
                </a:lnTo>
                <a:lnTo>
                  <a:pt x="21898" y="518328"/>
                </a:lnTo>
                <a:lnTo>
                  <a:pt x="26976" y="510242"/>
                </a:lnTo>
                <a:lnTo>
                  <a:pt x="31578" y="501679"/>
                </a:lnTo>
                <a:lnTo>
                  <a:pt x="35545" y="492483"/>
                </a:lnTo>
                <a:lnTo>
                  <a:pt x="38877" y="482969"/>
                </a:lnTo>
                <a:lnTo>
                  <a:pt x="42051" y="472980"/>
                </a:lnTo>
                <a:lnTo>
                  <a:pt x="44431" y="462674"/>
                </a:lnTo>
                <a:lnTo>
                  <a:pt x="46494" y="452209"/>
                </a:lnTo>
                <a:lnTo>
                  <a:pt x="48240" y="441427"/>
                </a:lnTo>
                <a:lnTo>
                  <a:pt x="49509" y="430645"/>
                </a:lnTo>
                <a:lnTo>
                  <a:pt x="50461" y="419546"/>
                </a:lnTo>
                <a:lnTo>
                  <a:pt x="50937" y="408605"/>
                </a:lnTo>
                <a:lnTo>
                  <a:pt x="51413" y="397665"/>
                </a:lnTo>
                <a:lnTo>
                  <a:pt x="51413" y="386883"/>
                </a:lnTo>
                <a:lnTo>
                  <a:pt x="51255" y="376101"/>
                </a:lnTo>
                <a:lnTo>
                  <a:pt x="50937" y="365636"/>
                </a:lnTo>
                <a:lnTo>
                  <a:pt x="50461" y="355330"/>
                </a:lnTo>
                <a:lnTo>
                  <a:pt x="49668" y="345499"/>
                </a:lnTo>
                <a:lnTo>
                  <a:pt x="48874" y="335986"/>
                </a:lnTo>
                <a:lnTo>
                  <a:pt x="48081" y="326948"/>
                </a:lnTo>
                <a:lnTo>
                  <a:pt x="47129" y="318227"/>
                </a:lnTo>
                <a:lnTo>
                  <a:pt x="46018" y="310299"/>
                </a:lnTo>
                <a:lnTo>
                  <a:pt x="45066" y="302847"/>
                </a:lnTo>
                <a:lnTo>
                  <a:pt x="44114" y="296187"/>
                </a:lnTo>
                <a:lnTo>
                  <a:pt x="43162" y="290321"/>
                </a:lnTo>
                <a:lnTo>
                  <a:pt x="42210" y="284930"/>
                </a:lnTo>
                <a:lnTo>
                  <a:pt x="41575" y="280648"/>
                </a:lnTo>
                <a:lnTo>
                  <a:pt x="40940" y="277319"/>
                </a:lnTo>
                <a:lnTo>
                  <a:pt x="40305" y="274782"/>
                </a:lnTo>
                <a:lnTo>
                  <a:pt x="33006" y="269391"/>
                </a:lnTo>
                <a:lnTo>
                  <a:pt x="26183" y="263841"/>
                </a:lnTo>
                <a:lnTo>
                  <a:pt x="20470" y="257816"/>
                </a:lnTo>
                <a:lnTo>
                  <a:pt x="15075" y="251474"/>
                </a:lnTo>
                <a:lnTo>
                  <a:pt x="10790" y="244814"/>
                </a:lnTo>
                <a:lnTo>
                  <a:pt x="7141" y="237996"/>
                </a:lnTo>
                <a:lnTo>
                  <a:pt x="4126" y="230703"/>
                </a:lnTo>
                <a:lnTo>
                  <a:pt x="1904" y="223250"/>
                </a:lnTo>
                <a:lnTo>
                  <a:pt x="634" y="215322"/>
                </a:lnTo>
                <a:lnTo>
                  <a:pt x="0" y="208187"/>
                </a:lnTo>
                <a:lnTo>
                  <a:pt x="0" y="200894"/>
                </a:lnTo>
                <a:lnTo>
                  <a:pt x="476" y="193758"/>
                </a:lnTo>
                <a:lnTo>
                  <a:pt x="1587" y="186782"/>
                </a:lnTo>
                <a:lnTo>
                  <a:pt x="3015" y="179647"/>
                </a:lnTo>
                <a:lnTo>
                  <a:pt x="4919" y="172987"/>
                </a:lnTo>
                <a:lnTo>
                  <a:pt x="7141" y="166328"/>
                </a:lnTo>
                <a:lnTo>
                  <a:pt x="9679" y="159668"/>
                </a:lnTo>
                <a:lnTo>
                  <a:pt x="12377" y="153485"/>
                </a:lnTo>
                <a:lnTo>
                  <a:pt x="15233" y="147301"/>
                </a:lnTo>
                <a:lnTo>
                  <a:pt x="18407" y="141593"/>
                </a:lnTo>
                <a:lnTo>
                  <a:pt x="21422" y="136202"/>
                </a:lnTo>
                <a:lnTo>
                  <a:pt x="24437" y="131128"/>
                </a:lnTo>
                <a:lnTo>
                  <a:pt x="27452" y="126212"/>
                </a:lnTo>
                <a:lnTo>
                  <a:pt x="30626" y="121773"/>
                </a:lnTo>
                <a:lnTo>
                  <a:pt x="33482" y="117809"/>
                </a:lnTo>
                <a:lnTo>
                  <a:pt x="36021" y="114321"/>
                </a:lnTo>
                <a:lnTo>
                  <a:pt x="38401" y="110991"/>
                </a:lnTo>
                <a:lnTo>
                  <a:pt x="40464" y="108454"/>
                </a:lnTo>
                <a:lnTo>
                  <a:pt x="42368" y="106393"/>
                </a:lnTo>
                <a:lnTo>
                  <a:pt x="43638" y="104807"/>
                </a:lnTo>
                <a:lnTo>
                  <a:pt x="44431" y="103856"/>
                </a:lnTo>
                <a:lnTo>
                  <a:pt x="44907" y="103539"/>
                </a:lnTo>
                <a:lnTo>
                  <a:pt x="47605" y="100367"/>
                </a:lnTo>
                <a:lnTo>
                  <a:pt x="49985" y="97196"/>
                </a:lnTo>
                <a:lnTo>
                  <a:pt x="52524" y="93867"/>
                </a:lnTo>
                <a:lnTo>
                  <a:pt x="54587" y="90537"/>
                </a:lnTo>
                <a:lnTo>
                  <a:pt x="56333" y="86890"/>
                </a:lnTo>
                <a:lnTo>
                  <a:pt x="58078" y="83085"/>
                </a:lnTo>
                <a:lnTo>
                  <a:pt x="59506" y="78803"/>
                </a:lnTo>
                <a:lnTo>
                  <a:pt x="60617" y="74047"/>
                </a:lnTo>
                <a:lnTo>
                  <a:pt x="61728" y="68973"/>
                </a:lnTo>
                <a:lnTo>
                  <a:pt x="62521" y="63423"/>
                </a:lnTo>
                <a:lnTo>
                  <a:pt x="63156" y="57081"/>
                </a:lnTo>
                <a:lnTo>
                  <a:pt x="63632" y="50421"/>
                </a:lnTo>
                <a:lnTo>
                  <a:pt x="64108" y="42969"/>
                </a:lnTo>
                <a:lnTo>
                  <a:pt x="64267" y="34566"/>
                </a:lnTo>
                <a:lnTo>
                  <a:pt x="64267" y="25528"/>
                </a:lnTo>
                <a:lnTo>
                  <a:pt x="64108" y="15539"/>
                </a:lnTo>
                <a:lnTo>
                  <a:pt x="63632" y="4598"/>
                </a:lnTo>
                <a:lnTo>
                  <a:pt x="63949" y="2854"/>
                </a:lnTo>
                <a:lnTo>
                  <a:pt x="64901" y="1427"/>
                </a:lnTo>
                <a:lnTo>
                  <a:pt x="66330" y="3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9" name="Freeform 248"/>
          <p:cNvSpPr>
            <a:spLocks/>
          </p:cNvSpPr>
          <p:nvPr/>
        </p:nvSpPr>
        <p:spPr bwMode="auto">
          <a:xfrm>
            <a:off x="8230084" y="2710721"/>
            <a:ext cx="400051" cy="511175"/>
          </a:xfrm>
          <a:custGeom>
            <a:avLst/>
            <a:gdLst>
              <a:gd name="connsiteX0" fmla="*/ 363924 w 400051"/>
              <a:gd name="connsiteY0" fmla="*/ 307975 h 511175"/>
              <a:gd name="connsiteX1" fmla="*/ 365820 w 400051"/>
              <a:gd name="connsiteY1" fmla="*/ 308409 h 511175"/>
              <a:gd name="connsiteX2" fmla="*/ 366988 w 400051"/>
              <a:gd name="connsiteY2" fmla="*/ 309565 h 511175"/>
              <a:gd name="connsiteX3" fmla="*/ 368009 w 400051"/>
              <a:gd name="connsiteY3" fmla="*/ 311155 h 511175"/>
              <a:gd name="connsiteX4" fmla="*/ 368301 w 400051"/>
              <a:gd name="connsiteY4" fmla="*/ 312889 h 511175"/>
              <a:gd name="connsiteX5" fmla="*/ 367426 w 400051"/>
              <a:gd name="connsiteY5" fmla="*/ 325607 h 511175"/>
              <a:gd name="connsiteX6" fmla="*/ 366404 w 400051"/>
              <a:gd name="connsiteY6" fmla="*/ 338759 h 511175"/>
              <a:gd name="connsiteX7" fmla="*/ 364945 w 400051"/>
              <a:gd name="connsiteY7" fmla="*/ 352633 h 511175"/>
              <a:gd name="connsiteX8" fmla="*/ 363194 w 400051"/>
              <a:gd name="connsiteY8" fmla="*/ 366941 h 511175"/>
              <a:gd name="connsiteX9" fmla="*/ 361151 w 400051"/>
              <a:gd name="connsiteY9" fmla="*/ 382116 h 511175"/>
              <a:gd name="connsiteX10" fmla="*/ 358671 w 400051"/>
              <a:gd name="connsiteY10" fmla="*/ 397724 h 511175"/>
              <a:gd name="connsiteX11" fmla="*/ 356044 w 400051"/>
              <a:gd name="connsiteY11" fmla="*/ 414344 h 511175"/>
              <a:gd name="connsiteX12" fmla="*/ 352980 w 400051"/>
              <a:gd name="connsiteY12" fmla="*/ 431398 h 511175"/>
              <a:gd name="connsiteX13" fmla="*/ 349770 w 400051"/>
              <a:gd name="connsiteY13" fmla="*/ 449175 h 511175"/>
              <a:gd name="connsiteX14" fmla="*/ 345976 w 400051"/>
              <a:gd name="connsiteY14" fmla="*/ 467818 h 511175"/>
              <a:gd name="connsiteX15" fmla="*/ 341891 w 400051"/>
              <a:gd name="connsiteY15" fmla="*/ 487473 h 511175"/>
              <a:gd name="connsiteX16" fmla="*/ 337514 w 400051"/>
              <a:gd name="connsiteY16" fmla="*/ 507707 h 511175"/>
              <a:gd name="connsiteX17" fmla="*/ 336930 w 400051"/>
              <a:gd name="connsiteY17" fmla="*/ 509152 h 511175"/>
              <a:gd name="connsiteX18" fmla="*/ 335909 w 400051"/>
              <a:gd name="connsiteY18" fmla="*/ 510308 h 511175"/>
              <a:gd name="connsiteX19" fmla="*/ 334595 w 400051"/>
              <a:gd name="connsiteY19" fmla="*/ 511031 h 511175"/>
              <a:gd name="connsiteX20" fmla="*/ 333136 w 400051"/>
              <a:gd name="connsiteY20" fmla="*/ 511175 h 511175"/>
              <a:gd name="connsiteX21" fmla="*/ 331969 w 400051"/>
              <a:gd name="connsiteY21" fmla="*/ 511175 h 511175"/>
              <a:gd name="connsiteX22" fmla="*/ 330510 w 400051"/>
              <a:gd name="connsiteY22" fmla="*/ 510453 h 511175"/>
              <a:gd name="connsiteX23" fmla="*/ 329197 w 400051"/>
              <a:gd name="connsiteY23" fmla="*/ 509152 h 511175"/>
              <a:gd name="connsiteX24" fmla="*/ 328613 w 400051"/>
              <a:gd name="connsiteY24" fmla="*/ 507707 h 511175"/>
              <a:gd name="connsiteX25" fmla="*/ 328613 w 400051"/>
              <a:gd name="connsiteY25" fmla="*/ 505828 h 511175"/>
              <a:gd name="connsiteX26" fmla="*/ 332990 w 400051"/>
              <a:gd name="connsiteY26" fmla="*/ 485594 h 511175"/>
              <a:gd name="connsiteX27" fmla="*/ 337076 w 400051"/>
              <a:gd name="connsiteY27" fmla="*/ 466228 h 511175"/>
              <a:gd name="connsiteX28" fmla="*/ 340578 w 400051"/>
              <a:gd name="connsiteY28" fmla="*/ 447585 h 511175"/>
              <a:gd name="connsiteX29" fmla="*/ 343934 w 400051"/>
              <a:gd name="connsiteY29" fmla="*/ 429808 h 511175"/>
              <a:gd name="connsiteX30" fmla="*/ 346852 w 400051"/>
              <a:gd name="connsiteY30" fmla="*/ 412899 h 511175"/>
              <a:gd name="connsiteX31" fmla="*/ 349770 w 400051"/>
              <a:gd name="connsiteY31" fmla="*/ 396568 h 511175"/>
              <a:gd name="connsiteX32" fmla="*/ 351959 w 400051"/>
              <a:gd name="connsiteY32" fmla="*/ 380959 h 511175"/>
              <a:gd name="connsiteX33" fmla="*/ 354002 w 400051"/>
              <a:gd name="connsiteY33" fmla="*/ 366074 h 511175"/>
              <a:gd name="connsiteX34" fmla="*/ 355753 w 400051"/>
              <a:gd name="connsiteY34" fmla="*/ 351766 h 511175"/>
              <a:gd name="connsiteX35" fmla="*/ 357066 w 400051"/>
              <a:gd name="connsiteY35" fmla="*/ 338036 h 511175"/>
              <a:gd name="connsiteX36" fmla="*/ 358233 w 400051"/>
              <a:gd name="connsiteY36" fmla="*/ 325029 h 511175"/>
              <a:gd name="connsiteX37" fmla="*/ 359109 w 400051"/>
              <a:gd name="connsiteY37" fmla="*/ 312311 h 511175"/>
              <a:gd name="connsiteX38" fmla="*/ 359546 w 400051"/>
              <a:gd name="connsiteY38" fmla="*/ 310577 h 511175"/>
              <a:gd name="connsiteX39" fmla="*/ 360568 w 400051"/>
              <a:gd name="connsiteY39" fmla="*/ 309276 h 511175"/>
              <a:gd name="connsiteX40" fmla="*/ 362173 w 400051"/>
              <a:gd name="connsiteY40" fmla="*/ 308264 h 511175"/>
              <a:gd name="connsiteX41" fmla="*/ 152263 w 400051"/>
              <a:gd name="connsiteY41" fmla="*/ 293687 h 511175"/>
              <a:gd name="connsiteX42" fmla="*/ 153997 w 400051"/>
              <a:gd name="connsiteY42" fmla="*/ 293976 h 511175"/>
              <a:gd name="connsiteX43" fmla="*/ 155587 w 400051"/>
              <a:gd name="connsiteY43" fmla="*/ 294985 h 511175"/>
              <a:gd name="connsiteX44" fmla="*/ 161946 w 400051"/>
              <a:gd name="connsiteY44" fmla="*/ 301042 h 511175"/>
              <a:gd name="connsiteX45" fmla="*/ 168449 w 400051"/>
              <a:gd name="connsiteY45" fmla="*/ 306379 h 511175"/>
              <a:gd name="connsiteX46" fmla="*/ 174952 w 400051"/>
              <a:gd name="connsiteY46" fmla="*/ 310561 h 511175"/>
              <a:gd name="connsiteX47" fmla="*/ 181456 w 400051"/>
              <a:gd name="connsiteY47" fmla="*/ 313734 h 511175"/>
              <a:gd name="connsiteX48" fmla="*/ 188248 w 400051"/>
              <a:gd name="connsiteY48" fmla="*/ 316042 h 511175"/>
              <a:gd name="connsiteX49" fmla="*/ 194896 w 400051"/>
              <a:gd name="connsiteY49" fmla="*/ 317339 h 511175"/>
              <a:gd name="connsiteX50" fmla="*/ 201544 w 400051"/>
              <a:gd name="connsiteY50" fmla="*/ 317628 h 511175"/>
              <a:gd name="connsiteX51" fmla="*/ 206603 w 400051"/>
              <a:gd name="connsiteY51" fmla="*/ 317195 h 511175"/>
              <a:gd name="connsiteX52" fmla="*/ 211516 w 400051"/>
              <a:gd name="connsiteY52" fmla="*/ 316330 h 511175"/>
              <a:gd name="connsiteX53" fmla="*/ 215996 w 400051"/>
              <a:gd name="connsiteY53" fmla="*/ 314888 h 511175"/>
              <a:gd name="connsiteX54" fmla="*/ 220332 w 400051"/>
              <a:gd name="connsiteY54" fmla="*/ 313157 h 511175"/>
              <a:gd name="connsiteX55" fmla="*/ 224234 w 400051"/>
              <a:gd name="connsiteY55" fmla="*/ 311282 h 511175"/>
              <a:gd name="connsiteX56" fmla="*/ 227992 w 400051"/>
              <a:gd name="connsiteY56" fmla="*/ 309263 h 511175"/>
              <a:gd name="connsiteX57" fmla="*/ 231171 w 400051"/>
              <a:gd name="connsiteY57" fmla="*/ 307100 h 511175"/>
              <a:gd name="connsiteX58" fmla="*/ 234206 w 400051"/>
              <a:gd name="connsiteY58" fmla="*/ 304936 h 511175"/>
              <a:gd name="connsiteX59" fmla="*/ 236663 w 400051"/>
              <a:gd name="connsiteY59" fmla="*/ 302917 h 511175"/>
              <a:gd name="connsiteX60" fmla="*/ 238831 w 400051"/>
              <a:gd name="connsiteY60" fmla="*/ 301042 h 511175"/>
              <a:gd name="connsiteX61" fmla="*/ 240420 w 400051"/>
              <a:gd name="connsiteY61" fmla="*/ 299456 h 511175"/>
              <a:gd name="connsiteX62" fmla="*/ 241721 w 400051"/>
              <a:gd name="connsiteY62" fmla="*/ 298158 h 511175"/>
              <a:gd name="connsiteX63" fmla="*/ 242588 w 400051"/>
              <a:gd name="connsiteY63" fmla="*/ 297293 h 511175"/>
              <a:gd name="connsiteX64" fmla="*/ 242733 w 400051"/>
              <a:gd name="connsiteY64" fmla="*/ 297004 h 511175"/>
              <a:gd name="connsiteX65" fmla="*/ 244178 w 400051"/>
              <a:gd name="connsiteY65" fmla="*/ 295995 h 511175"/>
              <a:gd name="connsiteX66" fmla="*/ 245768 w 400051"/>
              <a:gd name="connsiteY66" fmla="*/ 295418 h 511175"/>
              <a:gd name="connsiteX67" fmla="*/ 247502 w 400051"/>
              <a:gd name="connsiteY67" fmla="*/ 295706 h 511175"/>
              <a:gd name="connsiteX68" fmla="*/ 249236 w 400051"/>
              <a:gd name="connsiteY68" fmla="*/ 296572 h 511175"/>
              <a:gd name="connsiteX69" fmla="*/ 250392 w 400051"/>
              <a:gd name="connsiteY69" fmla="*/ 298014 h 511175"/>
              <a:gd name="connsiteX70" fmla="*/ 250826 w 400051"/>
              <a:gd name="connsiteY70" fmla="*/ 299456 h 511175"/>
              <a:gd name="connsiteX71" fmla="*/ 250681 w 400051"/>
              <a:gd name="connsiteY71" fmla="*/ 301331 h 511175"/>
              <a:gd name="connsiteX72" fmla="*/ 249670 w 400051"/>
              <a:gd name="connsiteY72" fmla="*/ 302917 h 511175"/>
              <a:gd name="connsiteX73" fmla="*/ 249236 w 400051"/>
              <a:gd name="connsiteY73" fmla="*/ 303350 h 511175"/>
              <a:gd name="connsiteX74" fmla="*/ 248369 w 400051"/>
              <a:gd name="connsiteY74" fmla="*/ 304360 h 511175"/>
              <a:gd name="connsiteX75" fmla="*/ 246924 w 400051"/>
              <a:gd name="connsiteY75" fmla="*/ 305946 h 511175"/>
              <a:gd name="connsiteX76" fmla="*/ 245045 w 400051"/>
              <a:gd name="connsiteY76" fmla="*/ 307532 h 511175"/>
              <a:gd name="connsiteX77" fmla="*/ 242733 w 400051"/>
              <a:gd name="connsiteY77" fmla="*/ 309696 h 511175"/>
              <a:gd name="connsiteX78" fmla="*/ 239987 w 400051"/>
              <a:gd name="connsiteY78" fmla="*/ 312003 h 511175"/>
              <a:gd name="connsiteX79" fmla="*/ 236663 w 400051"/>
              <a:gd name="connsiteY79" fmla="*/ 314311 h 511175"/>
              <a:gd name="connsiteX80" fmla="*/ 233050 w 400051"/>
              <a:gd name="connsiteY80" fmla="*/ 316763 h 511175"/>
              <a:gd name="connsiteX81" fmla="*/ 229148 w 400051"/>
              <a:gd name="connsiteY81" fmla="*/ 319070 h 511175"/>
              <a:gd name="connsiteX82" fmla="*/ 224812 w 400051"/>
              <a:gd name="connsiteY82" fmla="*/ 321089 h 511175"/>
              <a:gd name="connsiteX83" fmla="*/ 220188 w 400051"/>
              <a:gd name="connsiteY83" fmla="*/ 323108 h 511175"/>
              <a:gd name="connsiteX84" fmla="*/ 215129 w 400051"/>
              <a:gd name="connsiteY84" fmla="*/ 324695 h 511175"/>
              <a:gd name="connsiteX85" fmla="*/ 215274 w 400051"/>
              <a:gd name="connsiteY85" fmla="*/ 327002 h 511175"/>
              <a:gd name="connsiteX86" fmla="*/ 215563 w 400051"/>
              <a:gd name="connsiteY86" fmla="*/ 330464 h 511175"/>
              <a:gd name="connsiteX87" fmla="*/ 215852 w 400051"/>
              <a:gd name="connsiteY87" fmla="*/ 334790 h 511175"/>
              <a:gd name="connsiteX88" fmla="*/ 216141 w 400051"/>
              <a:gd name="connsiteY88" fmla="*/ 339982 h 511175"/>
              <a:gd name="connsiteX89" fmla="*/ 216575 w 400051"/>
              <a:gd name="connsiteY89" fmla="*/ 346040 h 511175"/>
              <a:gd name="connsiteX90" fmla="*/ 217297 w 400051"/>
              <a:gd name="connsiteY90" fmla="*/ 352962 h 511175"/>
              <a:gd name="connsiteX91" fmla="*/ 217731 w 400051"/>
              <a:gd name="connsiteY91" fmla="*/ 360606 h 511175"/>
              <a:gd name="connsiteX92" fmla="*/ 218453 w 400051"/>
              <a:gd name="connsiteY92" fmla="*/ 368971 h 511175"/>
              <a:gd name="connsiteX93" fmla="*/ 219320 w 400051"/>
              <a:gd name="connsiteY93" fmla="*/ 377913 h 511175"/>
              <a:gd name="connsiteX94" fmla="*/ 220043 w 400051"/>
              <a:gd name="connsiteY94" fmla="*/ 387431 h 511175"/>
              <a:gd name="connsiteX95" fmla="*/ 220910 w 400051"/>
              <a:gd name="connsiteY95" fmla="*/ 397527 h 511175"/>
              <a:gd name="connsiteX96" fmla="*/ 222066 w 400051"/>
              <a:gd name="connsiteY96" fmla="*/ 408199 h 511175"/>
              <a:gd name="connsiteX97" fmla="*/ 223078 w 400051"/>
              <a:gd name="connsiteY97" fmla="*/ 419304 h 511175"/>
              <a:gd name="connsiteX98" fmla="*/ 224379 w 400051"/>
              <a:gd name="connsiteY98" fmla="*/ 430554 h 511175"/>
              <a:gd name="connsiteX99" fmla="*/ 225679 w 400051"/>
              <a:gd name="connsiteY99" fmla="*/ 442380 h 511175"/>
              <a:gd name="connsiteX100" fmla="*/ 226980 w 400051"/>
              <a:gd name="connsiteY100" fmla="*/ 454494 h 511175"/>
              <a:gd name="connsiteX101" fmla="*/ 228570 w 400051"/>
              <a:gd name="connsiteY101" fmla="*/ 466753 h 511175"/>
              <a:gd name="connsiteX102" fmla="*/ 230159 w 400051"/>
              <a:gd name="connsiteY102" fmla="*/ 479156 h 511175"/>
              <a:gd name="connsiteX103" fmla="*/ 231749 w 400051"/>
              <a:gd name="connsiteY103" fmla="*/ 491704 h 511175"/>
              <a:gd name="connsiteX104" fmla="*/ 233483 w 400051"/>
              <a:gd name="connsiteY104" fmla="*/ 504395 h 511175"/>
              <a:gd name="connsiteX105" fmla="*/ 233339 w 400051"/>
              <a:gd name="connsiteY105" fmla="*/ 506126 h 511175"/>
              <a:gd name="connsiteX106" fmla="*/ 232616 w 400051"/>
              <a:gd name="connsiteY106" fmla="*/ 507712 h 511175"/>
              <a:gd name="connsiteX107" fmla="*/ 231316 w 400051"/>
              <a:gd name="connsiteY107" fmla="*/ 509010 h 511175"/>
              <a:gd name="connsiteX108" fmla="*/ 229726 w 400051"/>
              <a:gd name="connsiteY108" fmla="*/ 509587 h 511175"/>
              <a:gd name="connsiteX109" fmla="*/ 229003 w 400051"/>
              <a:gd name="connsiteY109" fmla="*/ 509587 h 511175"/>
              <a:gd name="connsiteX110" fmla="*/ 227558 w 400051"/>
              <a:gd name="connsiteY110" fmla="*/ 509299 h 511175"/>
              <a:gd name="connsiteX111" fmla="*/ 226113 w 400051"/>
              <a:gd name="connsiteY111" fmla="*/ 508578 h 511175"/>
              <a:gd name="connsiteX112" fmla="*/ 224957 w 400051"/>
              <a:gd name="connsiteY112" fmla="*/ 507280 h 511175"/>
              <a:gd name="connsiteX113" fmla="*/ 224523 w 400051"/>
              <a:gd name="connsiteY113" fmla="*/ 505693 h 511175"/>
              <a:gd name="connsiteX114" fmla="*/ 222644 w 400051"/>
              <a:gd name="connsiteY114" fmla="*/ 492713 h 511175"/>
              <a:gd name="connsiteX115" fmla="*/ 220910 w 400051"/>
              <a:gd name="connsiteY115" fmla="*/ 479589 h 511175"/>
              <a:gd name="connsiteX116" fmla="*/ 219465 w 400051"/>
              <a:gd name="connsiteY116" fmla="*/ 466897 h 511175"/>
              <a:gd name="connsiteX117" fmla="*/ 217875 w 400051"/>
              <a:gd name="connsiteY117" fmla="*/ 454350 h 511175"/>
              <a:gd name="connsiteX118" fmla="*/ 216430 w 400051"/>
              <a:gd name="connsiteY118" fmla="*/ 441947 h 511175"/>
              <a:gd name="connsiteX119" fmla="*/ 215274 w 400051"/>
              <a:gd name="connsiteY119" fmla="*/ 429977 h 511175"/>
              <a:gd name="connsiteX120" fmla="*/ 213973 w 400051"/>
              <a:gd name="connsiteY120" fmla="*/ 418151 h 511175"/>
              <a:gd name="connsiteX121" fmla="*/ 212672 w 400051"/>
              <a:gd name="connsiteY121" fmla="*/ 406901 h 511175"/>
              <a:gd name="connsiteX122" fmla="*/ 211805 w 400051"/>
              <a:gd name="connsiteY122" fmla="*/ 396085 h 511175"/>
              <a:gd name="connsiteX123" fmla="*/ 210794 w 400051"/>
              <a:gd name="connsiteY123" fmla="*/ 385845 h 511175"/>
              <a:gd name="connsiteX124" fmla="*/ 209927 w 400051"/>
              <a:gd name="connsiteY124" fmla="*/ 376182 h 511175"/>
              <a:gd name="connsiteX125" fmla="*/ 209204 w 400051"/>
              <a:gd name="connsiteY125" fmla="*/ 367240 h 511175"/>
              <a:gd name="connsiteX126" fmla="*/ 208481 w 400051"/>
              <a:gd name="connsiteY126" fmla="*/ 358875 h 511175"/>
              <a:gd name="connsiteX127" fmla="*/ 207903 w 400051"/>
              <a:gd name="connsiteY127" fmla="*/ 351232 h 511175"/>
              <a:gd name="connsiteX128" fmla="*/ 207470 w 400051"/>
              <a:gd name="connsiteY128" fmla="*/ 344453 h 511175"/>
              <a:gd name="connsiteX129" fmla="*/ 207036 w 400051"/>
              <a:gd name="connsiteY129" fmla="*/ 338540 h 511175"/>
              <a:gd name="connsiteX130" fmla="*/ 206603 w 400051"/>
              <a:gd name="connsiteY130" fmla="*/ 333348 h 511175"/>
              <a:gd name="connsiteX131" fmla="*/ 206314 w 400051"/>
              <a:gd name="connsiteY131" fmla="*/ 329310 h 511175"/>
              <a:gd name="connsiteX132" fmla="*/ 206169 w 400051"/>
              <a:gd name="connsiteY132" fmla="*/ 326425 h 511175"/>
              <a:gd name="connsiteX133" fmla="*/ 201833 w 400051"/>
              <a:gd name="connsiteY133" fmla="*/ 326714 h 511175"/>
              <a:gd name="connsiteX134" fmla="*/ 200099 w 400051"/>
              <a:gd name="connsiteY134" fmla="*/ 326714 h 511175"/>
              <a:gd name="connsiteX135" fmla="*/ 196197 w 400051"/>
              <a:gd name="connsiteY135" fmla="*/ 326570 h 511175"/>
              <a:gd name="connsiteX136" fmla="*/ 192440 w 400051"/>
              <a:gd name="connsiteY136" fmla="*/ 326137 h 511175"/>
              <a:gd name="connsiteX137" fmla="*/ 192150 w 400051"/>
              <a:gd name="connsiteY137" fmla="*/ 329021 h 511175"/>
              <a:gd name="connsiteX138" fmla="*/ 191861 w 400051"/>
              <a:gd name="connsiteY138" fmla="*/ 333060 h 511175"/>
              <a:gd name="connsiteX139" fmla="*/ 191572 w 400051"/>
              <a:gd name="connsiteY139" fmla="*/ 337963 h 511175"/>
              <a:gd name="connsiteX140" fmla="*/ 191139 w 400051"/>
              <a:gd name="connsiteY140" fmla="*/ 343876 h 511175"/>
              <a:gd name="connsiteX141" fmla="*/ 190705 w 400051"/>
              <a:gd name="connsiteY141" fmla="*/ 350799 h 511175"/>
              <a:gd name="connsiteX142" fmla="*/ 189983 w 400051"/>
              <a:gd name="connsiteY142" fmla="*/ 358154 h 511175"/>
              <a:gd name="connsiteX143" fmla="*/ 189260 w 400051"/>
              <a:gd name="connsiteY143" fmla="*/ 366663 h 511175"/>
              <a:gd name="connsiteX144" fmla="*/ 188537 w 400051"/>
              <a:gd name="connsiteY144" fmla="*/ 375749 h 511175"/>
              <a:gd name="connsiteX145" fmla="*/ 187670 w 400051"/>
              <a:gd name="connsiteY145" fmla="*/ 385412 h 511175"/>
              <a:gd name="connsiteX146" fmla="*/ 186803 w 400051"/>
              <a:gd name="connsiteY146" fmla="*/ 395652 h 511175"/>
              <a:gd name="connsiteX147" fmla="*/ 185647 w 400051"/>
              <a:gd name="connsiteY147" fmla="*/ 406469 h 511175"/>
              <a:gd name="connsiteX148" fmla="*/ 184635 w 400051"/>
              <a:gd name="connsiteY148" fmla="*/ 417862 h 511175"/>
              <a:gd name="connsiteX149" fmla="*/ 183335 w 400051"/>
              <a:gd name="connsiteY149" fmla="*/ 429544 h 511175"/>
              <a:gd name="connsiteX150" fmla="*/ 182179 w 400051"/>
              <a:gd name="connsiteY150" fmla="*/ 441659 h 511175"/>
              <a:gd name="connsiteX151" fmla="*/ 180589 w 400051"/>
              <a:gd name="connsiteY151" fmla="*/ 454062 h 511175"/>
              <a:gd name="connsiteX152" fmla="*/ 179144 w 400051"/>
              <a:gd name="connsiteY152" fmla="*/ 466753 h 511175"/>
              <a:gd name="connsiteX153" fmla="*/ 177409 w 400051"/>
              <a:gd name="connsiteY153" fmla="*/ 479589 h 511175"/>
              <a:gd name="connsiteX154" fmla="*/ 175675 w 400051"/>
              <a:gd name="connsiteY154" fmla="*/ 492569 h 511175"/>
              <a:gd name="connsiteX155" fmla="*/ 173941 w 400051"/>
              <a:gd name="connsiteY155" fmla="*/ 505693 h 511175"/>
              <a:gd name="connsiteX156" fmla="*/ 173363 w 400051"/>
              <a:gd name="connsiteY156" fmla="*/ 507280 h 511175"/>
              <a:gd name="connsiteX157" fmla="*/ 172496 w 400051"/>
              <a:gd name="connsiteY157" fmla="*/ 508578 h 511175"/>
              <a:gd name="connsiteX158" fmla="*/ 171050 w 400051"/>
              <a:gd name="connsiteY158" fmla="*/ 509299 h 511175"/>
              <a:gd name="connsiteX159" fmla="*/ 169461 w 400051"/>
              <a:gd name="connsiteY159" fmla="*/ 509587 h 511175"/>
              <a:gd name="connsiteX160" fmla="*/ 168738 w 400051"/>
              <a:gd name="connsiteY160" fmla="*/ 509587 h 511175"/>
              <a:gd name="connsiteX161" fmla="*/ 167004 w 400051"/>
              <a:gd name="connsiteY161" fmla="*/ 509010 h 511175"/>
              <a:gd name="connsiteX162" fmla="*/ 165848 w 400051"/>
              <a:gd name="connsiteY162" fmla="*/ 507712 h 511175"/>
              <a:gd name="connsiteX163" fmla="*/ 164981 w 400051"/>
              <a:gd name="connsiteY163" fmla="*/ 506126 h 511175"/>
              <a:gd name="connsiteX164" fmla="*/ 164981 w 400051"/>
              <a:gd name="connsiteY164" fmla="*/ 504395 h 511175"/>
              <a:gd name="connsiteX165" fmla="*/ 166715 w 400051"/>
              <a:gd name="connsiteY165" fmla="*/ 491559 h 511175"/>
              <a:gd name="connsiteX166" fmla="*/ 168449 w 400051"/>
              <a:gd name="connsiteY166" fmla="*/ 478724 h 511175"/>
              <a:gd name="connsiteX167" fmla="*/ 170039 w 400051"/>
              <a:gd name="connsiteY167" fmla="*/ 466176 h 511175"/>
              <a:gd name="connsiteX168" fmla="*/ 171484 w 400051"/>
              <a:gd name="connsiteY168" fmla="*/ 453485 h 511175"/>
              <a:gd name="connsiteX169" fmla="*/ 172929 w 400051"/>
              <a:gd name="connsiteY169" fmla="*/ 441514 h 511175"/>
              <a:gd name="connsiteX170" fmla="*/ 174230 w 400051"/>
              <a:gd name="connsiteY170" fmla="*/ 429544 h 511175"/>
              <a:gd name="connsiteX171" fmla="*/ 175386 w 400051"/>
              <a:gd name="connsiteY171" fmla="*/ 417862 h 511175"/>
              <a:gd name="connsiteX172" fmla="*/ 176542 w 400051"/>
              <a:gd name="connsiteY172" fmla="*/ 406757 h 511175"/>
              <a:gd name="connsiteX173" fmla="*/ 177554 w 400051"/>
              <a:gd name="connsiteY173" fmla="*/ 396085 h 511175"/>
              <a:gd name="connsiteX174" fmla="*/ 178565 w 400051"/>
              <a:gd name="connsiteY174" fmla="*/ 385845 h 511175"/>
              <a:gd name="connsiteX175" fmla="*/ 179433 w 400051"/>
              <a:gd name="connsiteY175" fmla="*/ 376182 h 511175"/>
              <a:gd name="connsiteX176" fmla="*/ 180155 w 400051"/>
              <a:gd name="connsiteY176" fmla="*/ 367240 h 511175"/>
              <a:gd name="connsiteX177" fmla="*/ 180878 w 400051"/>
              <a:gd name="connsiteY177" fmla="*/ 359020 h 511175"/>
              <a:gd name="connsiteX178" fmla="*/ 181456 w 400051"/>
              <a:gd name="connsiteY178" fmla="*/ 351376 h 511175"/>
              <a:gd name="connsiteX179" fmla="*/ 181889 w 400051"/>
              <a:gd name="connsiteY179" fmla="*/ 344597 h 511175"/>
              <a:gd name="connsiteX180" fmla="*/ 182468 w 400051"/>
              <a:gd name="connsiteY180" fmla="*/ 338540 h 511175"/>
              <a:gd name="connsiteX181" fmla="*/ 182757 w 400051"/>
              <a:gd name="connsiteY181" fmla="*/ 333492 h 511175"/>
              <a:gd name="connsiteX182" fmla="*/ 183046 w 400051"/>
              <a:gd name="connsiteY182" fmla="*/ 329310 h 511175"/>
              <a:gd name="connsiteX183" fmla="*/ 183190 w 400051"/>
              <a:gd name="connsiteY183" fmla="*/ 326281 h 511175"/>
              <a:gd name="connsiteX184" fmla="*/ 183335 w 400051"/>
              <a:gd name="connsiteY184" fmla="*/ 324118 h 511175"/>
              <a:gd name="connsiteX185" fmla="*/ 176398 w 400051"/>
              <a:gd name="connsiteY185" fmla="*/ 321378 h 511175"/>
              <a:gd name="connsiteX186" fmla="*/ 169316 w 400051"/>
              <a:gd name="connsiteY186" fmla="*/ 317772 h 511175"/>
              <a:gd name="connsiteX187" fmla="*/ 162379 w 400051"/>
              <a:gd name="connsiteY187" fmla="*/ 313157 h 511175"/>
              <a:gd name="connsiteX188" fmla="*/ 155731 w 400051"/>
              <a:gd name="connsiteY188" fmla="*/ 307677 h 511175"/>
              <a:gd name="connsiteX189" fmla="*/ 149083 w 400051"/>
              <a:gd name="connsiteY189" fmla="*/ 301187 h 511175"/>
              <a:gd name="connsiteX190" fmla="*/ 147927 w 400051"/>
              <a:gd name="connsiteY190" fmla="*/ 299744 h 511175"/>
              <a:gd name="connsiteX191" fmla="*/ 147638 w 400051"/>
              <a:gd name="connsiteY191" fmla="*/ 298014 h 511175"/>
              <a:gd name="connsiteX192" fmla="*/ 148072 w 400051"/>
              <a:gd name="connsiteY192" fmla="*/ 296283 h 511175"/>
              <a:gd name="connsiteX193" fmla="*/ 149228 w 400051"/>
              <a:gd name="connsiteY193" fmla="*/ 294841 h 511175"/>
              <a:gd name="connsiteX194" fmla="*/ 150528 w 400051"/>
              <a:gd name="connsiteY194" fmla="*/ 293976 h 511175"/>
              <a:gd name="connsiteX195" fmla="*/ 198438 w 400051"/>
              <a:gd name="connsiteY195" fmla="*/ 201612 h 511175"/>
              <a:gd name="connsiteX196" fmla="*/ 200281 w 400051"/>
              <a:gd name="connsiteY196" fmla="*/ 201892 h 511175"/>
              <a:gd name="connsiteX197" fmla="*/ 201971 w 400051"/>
              <a:gd name="connsiteY197" fmla="*/ 202873 h 511175"/>
              <a:gd name="connsiteX198" fmla="*/ 202893 w 400051"/>
              <a:gd name="connsiteY198" fmla="*/ 204414 h 511175"/>
              <a:gd name="connsiteX199" fmla="*/ 203200 w 400051"/>
              <a:gd name="connsiteY199" fmla="*/ 205954 h 511175"/>
              <a:gd name="connsiteX200" fmla="*/ 203200 w 400051"/>
              <a:gd name="connsiteY200" fmla="*/ 220942 h 511175"/>
              <a:gd name="connsiteX201" fmla="*/ 202893 w 400051"/>
              <a:gd name="connsiteY201" fmla="*/ 222763 h 511175"/>
              <a:gd name="connsiteX202" fmla="*/ 201971 w 400051"/>
              <a:gd name="connsiteY202" fmla="*/ 224163 h 511175"/>
              <a:gd name="connsiteX203" fmla="*/ 200281 w 400051"/>
              <a:gd name="connsiteY203" fmla="*/ 225004 h 511175"/>
              <a:gd name="connsiteX204" fmla="*/ 198438 w 400051"/>
              <a:gd name="connsiteY204" fmla="*/ 225424 h 511175"/>
              <a:gd name="connsiteX205" fmla="*/ 196594 w 400051"/>
              <a:gd name="connsiteY205" fmla="*/ 225004 h 511175"/>
              <a:gd name="connsiteX206" fmla="*/ 195058 w 400051"/>
              <a:gd name="connsiteY206" fmla="*/ 224163 h 511175"/>
              <a:gd name="connsiteX207" fmla="*/ 193982 w 400051"/>
              <a:gd name="connsiteY207" fmla="*/ 222763 h 511175"/>
              <a:gd name="connsiteX208" fmla="*/ 193675 w 400051"/>
              <a:gd name="connsiteY208" fmla="*/ 220942 h 511175"/>
              <a:gd name="connsiteX209" fmla="*/ 193675 w 400051"/>
              <a:gd name="connsiteY209" fmla="*/ 205954 h 511175"/>
              <a:gd name="connsiteX210" fmla="*/ 193982 w 400051"/>
              <a:gd name="connsiteY210" fmla="*/ 204414 h 511175"/>
              <a:gd name="connsiteX211" fmla="*/ 195058 w 400051"/>
              <a:gd name="connsiteY211" fmla="*/ 202873 h 511175"/>
              <a:gd name="connsiteX212" fmla="*/ 196594 w 400051"/>
              <a:gd name="connsiteY212" fmla="*/ 201892 h 511175"/>
              <a:gd name="connsiteX213" fmla="*/ 88056 w 400051"/>
              <a:gd name="connsiteY213" fmla="*/ 114300 h 511175"/>
              <a:gd name="connsiteX214" fmla="*/ 89779 w 400051"/>
              <a:gd name="connsiteY214" fmla="*/ 114732 h 511175"/>
              <a:gd name="connsiteX215" fmla="*/ 91071 w 400051"/>
              <a:gd name="connsiteY215" fmla="*/ 116029 h 511175"/>
              <a:gd name="connsiteX216" fmla="*/ 91933 w 400051"/>
              <a:gd name="connsiteY216" fmla="*/ 117614 h 511175"/>
              <a:gd name="connsiteX217" fmla="*/ 92076 w 400051"/>
              <a:gd name="connsiteY217" fmla="*/ 119343 h 511175"/>
              <a:gd name="connsiteX218" fmla="*/ 91502 w 400051"/>
              <a:gd name="connsiteY218" fmla="*/ 120928 h 511175"/>
              <a:gd name="connsiteX219" fmla="*/ 85903 w 400051"/>
              <a:gd name="connsiteY219" fmla="*/ 131591 h 511175"/>
              <a:gd name="connsiteX220" fmla="*/ 80447 w 400051"/>
              <a:gd name="connsiteY220" fmla="*/ 141822 h 511175"/>
              <a:gd name="connsiteX221" fmla="*/ 75565 w 400051"/>
              <a:gd name="connsiteY221" fmla="*/ 151908 h 511175"/>
              <a:gd name="connsiteX222" fmla="*/ 70827 w 400051"/>
              <a:gd name="connsiteY222" fmla="*/ 161851 h 511175"/>
              <a:gd name="connsiteX223" fmla="*/ 66664 w 400051"/>
              <a:gd name="connsiteY223" fmla="*/ 171505 h 511175"/>
              <a:gd name="connsiteX224" fmla="*/ 62787 w 400051"/>
              <a:gd name="connsiteY224" fmla="*/ 181447 h 511175"/>
              <a:gd name="connsiteX225" fmla="*/ 59341 w 400051"/>
              <a:gd name="connsiteY225" fmla="*/ 191245 h 511175"/>
              <a:gd name="connsiteX226" fmla="*/ 56183 w 400051"/>
              <a:gd name="connsiteY226" fmla="*/ 201332 h 511175"/>
              <a:gd name="connsiteX227" fmla="*/ 53599 w 400051"/>
              <a:gd name="connsiteY227" fmla="*/ 211562 h 511175"/>
              <a:gd name="connsiteX228" fmla="*/ 51301 w 400051"/>
              <a:gd name="connsiteY228" fmla="*/ 221937 h 511175"/>
              <a:gd name="connsiteX229" fmla="*/ 49291 w 400051"/>
              <a:gd name="connsiteY229" fmla="*/ 232744 h 511175"/>
              <a:gd name="connsiteX230" fmla="*/ 47712 w 400051"/>
              <a:gd name="connsiteY230" fmla="*/ 243983 h 511175"/>
              <a:gd name="connsiteX231" fmla="*/ 46707 w 400051"/>
              <a:gd name="connsiteY231" fmla="*/ 255655 h 511175"/>
              <a:gd name="connsiteX232" fmla="*/ 45846 w 400051"/>
              <a:gd name="connsiteY232" fmla="*/ 267758 h 511175"/>
              <a:gd name="connsiteX233" fmla="*/ 45415 w 400051"/>
              <a:gd name="connsiteY233" fmla="*/ 280439 h 511175"/>
              <a:gd name="connsiteX234" fmla="*/ 45415 w 400051"/>
              <a:gd name="connsiteY234" fmla="*/ 293983 h 511175"/>
              <a:gd name="connsiteX235" fmla="*/ 45128 w 400051"/>
              <a:gd name="connsiteY235" fmla="*/ 295712 h 511175"/>
              <a:gd name="connsiteX236" fmla="*/ 44123 w 400051"/>
              <a:gd name="connsiteY236" fmla="*/ 297297 h 511175"/>
              <a:gd name="connsiteX237" fmla="*/ 42830 w 400051"/>
              <a:gd name="connsiteY237" fmla="*/ 298162 h 511175"/>
              <a:gd name="connsiteX238" fmla="*/ 41108 w 400051"/>
              <a:gd name="connsiteY238" fmla="*/ 298450 h 511175"/>
              <a:gd name="connsiteX239" fmla="*/ 40964 w 400051"/>
              <a:gd name="connsiteY239" fmla="*/ 298450 h 511175"/>
              <a:gd name="connsiteX240" fmla="*/ 39241 w 400051"/>
              <a:gd name="connsiteY240" fmla="*/ 298162 h 511175"/>
              <a:gd name="connsiteX241" fmla="*/ 37805 w 400051"/>
              <a:gd name="connsiteY241" fmla="*/ 297297 h 511175"/>
              <a:gd name="connsiteX242" fmla="*/ 36800 w 400051"/>
              <a:gd name="connsiteY242" fmla="*/ 295856 h 511175"/>
              <a:gd name="connsiteX243" fmla="*/ 36513 w 400051"/>
              <a:gd name="connsiteY243" fmla="*/ 294127 h 511175"/>
              <a:gd name="connsiteX244" fmla="*/ 36513 w 400051"/>
              <a:gd name="connsiteY244" fmla="*/ 280294 h 511175"/>
              <a:gd name="connsiteX245" fmla="*/ 36800 w 400051"/>
              <a:gd name="connsiteY245" fmla="*/ 267182 h 511175"/>
              <a:gd name="connsiteX246" fmla="*/ 37662 w 400051"/>
              <a:gd name="connsiteY246" fmla="*/ 254790 h 511175"/>
              <a:gd name="connsiteX247" fmla="*/ 38810 w 400051"/>
              <a:gd name="connsiteY247" fmla="*/ 242830 h 511175"/>
              <a:gd name="connsiteX248" fmla="*/ 40246 w 400051"/>
              <a:gd name="connsiteY248" fmla="*/ 231303 h 511175"/>
              <a:gd name="connsiteX249" fmla="*/ 42256 w 400051"/>
              <a:gd name="connsiteY249" fmla="*/ 220064 h 511175"/>
              <a:gd name="connsiteX250" fmla="*/ 44841 w 400051"/>
              <a:gd name="connsiteY250" fmla="*/ 209401 h 511175"/>
              <a:gd name="connsiteX251" fmla="*/ 47568 w 400051"/>
              <a:gd name="connsiteY251" fmla="*/ 199026 h 511175"/>
              <a:gd name="connsiteX252" fmla="*/ 50727 w 400051"/>
              <a:gd name="connsiteY252" fmla="*/ 188652 h 511175"/>
              <a:gd name="connsiteX253" fmla="*/ 54173 w 400051"/>
              <a:gd name="connsiteY253" fmla="*/ 178565 h 511175"/>
              <a:gd name="connsiteX254" fmla="*/ 58193 w 400051"/>
              <a:gd name="connsiteY254" fmla="*/ 168479 h 511175"/>
              <a:gd name="connsiteX255" fmla="*/ 62500 w 400051"/>
              <a:gd name="connsiteY255" fmla="*/ 158392 h 511175"/>
              <a:gd name="connsiteX256" fmla="*/ 67238 w 400051"/>
              <a:gd name="connsiteY256" fmla="*/ 148306 h 511175"/>
              <a:gd name="connsiteX257" fmla="*/ 72263 w 400051"/>
              <a:gd name="connsiteY257" fmla="*/ 137931 h 511175"/>
              <a:gd name="connsiteX258" fmla="*/ 77862 w 400051"/>
              <a:gd name="connsiteY258" fmla="*/ 127413 h 511175"/>
              <a:gd name="connsiteX259" fmla="*/ 83605 w 400051"/>
              <a:gd name="connsiteY259" fmla="*/ 116606 h 511175"/>
              <a:gd name="connsiteX260" fmla="*/ 84754 w 400051"/>
              <a:gd name="connsiteY260" fmla="*/ 115309 h 511175"/>
              <a:gd name="connsiteX261" fmla="*/ 86333 w 400051"/>
              <a:gd name="connsiteY261" fmla="*/ 114444 h 511175"/>
              <a:gd name="connsiteX262" fmla="*/ 321517 w 400051"/>
              <a:gd name="connsiteY262" fmla="*/ 4762 h 511175"/>
              <a:gd name="connsiteX263" fmla="*/ 323411 w 400051"/>
              <a:gd name="connsiteY263" fmla="*/ 5196 h 511175"/>
              <a:gd name="connsiteX264" fmla="*/ 324868 w 400051"/>
              <a:gd name="connsiteY264" fmla="*/ 6062 h 511175"/>
              <a:gd name="connsiteX265" fmla="*/ 325743 w 400051"/>
              <a:gd name="connsiteY265" fmla="*/ 7507 h 511175"/>
              <a:gd name="connsiteX266" fmla="*/ 326180 w 400051"/>
              <a:gd name="connsiteY266" fmla="*/ 9241 h 511175"/>
              <a:gd name="connsiteX267" fmla="*/ 326617 w 400051"/>
              <a:gd name="connsiteY267" fmla="*/ 22389 h 511175"/>
              <a:gd name="connsiteX268" fmla="*/ 327637 w 400051"/>
              <a:gd name="connsiteY268" fmla="*/ 35392 h 511175"/>
              <a:gd name="connsiteX269" fmla="*/ 329385 w 400051"/>
              <a:gd name="connsiteY269" fmla="*/ 47962 h 511175"/>
              <a:gd name="connsiteX270" fmla="*/ 331716 w 400051"/>
              <a:gd name="connsiteY270" fmla="*/ 60099 h 511175"/>
              <a:gd name="connsiteX271" fmla="*/ 334485 w 400051"/>
              <a:gd name="connsiteY271" fmla="*/ 71947 h 511175"/>
              <a:gd name="connsiteX272" fmla="*/ 337982 w 400051"/>
              <a:gd name="connsiteY272" fmla="*/ 83361 h 511175"/>
              <a:gd name="connsiteX273" fmla="*/ 342207 w 400051"/>
              <a:gd name="connsiteY273" fmla="*/ 94486 h 511175"/>
              <a:gd name="connsiteX274" fmla="*/ 346870 w 400051"/>
              <a:gd name="connsiteY274" fmla="*/ 105178 h 511175"/>
              <a:gd name="connsiteX275" fmla="*/ 352260 w 400051"/>
              <a:gd name="connsiteY275" fmla="*/ 115436 h 511175"/>
              <a:gd name="connsiteX276" fmla="*/ 356632 w 400051"/>
              <a:gd name="connsiteY276" fmla="*/ 123527 h 511175"/>
              <a:gd name="connsiteX277" fmla="*/ 360857 w 400051"/>
              <a:gd name="connsiteY277" fmla="*/ 131473 h 511175"/>
              <a:gd name="connsiteX278" fmla="*/ 364937 w 400051"/>
              <a:gd name="connsiteY278" fmla="*/ 139276 h 511175"/>
              <a:gd name="connsiteX279" fmla="*/ 368871 w 400051"/>
              <a:gd name="connsiteY279" fmla="*/ 147078 h 511175"/>
              <a:gd name="connsiteX280" fmla="*/ 372367 w 400051"/>
              <a:gd name="connsiteY280" fmla="*/ 154880 h 511175"/>
              <a:gd name="connsiteX281" fmla="*/ 375864 w 400051"/>
              <a:gd name="connsiteY281" fmla="*/ 162682 h 511175"/>
              <a:gd name="connsiteX282" fmla="*/ 379216 w 400051"/>
              <a:gd name="connsiteY282" fmla="*/ 170484 h 511175"/>
              <a:gd name="connsiteX283" fmla="*/ 382275 w 400051"/>
              <a:gd name="connsiteY283" fmla="*/ 178430 h 511175"/>
              <a:gd name="connsiteX284" fmla="*/ 385189 w 400051"/>
              <a:gd name="connsiteY284" fmla="*/ 186377 h 511175"/>
              <a:gd name="connsiteX285" fmla="*/ 387666 w 400051"/>
              <a:gd name="connsiteY285" fmla="*/ 194468 h 511175"/>
              <a:gd name="connsiteX286" fmla="*/ 389998 w 400051"/>
              <a:gd name="connsiteY286" fmla="*/ 202848 h 511175"/>
              <a:gd name="connsiteX287" fmla="*/ 392183 w 400051"/>
              <a:gd name="connsiteY287" fmla="*/ 211228 h 511175"/>
              <a:gd name="connsiteX288" fmla="*/ 394077 w 400051"/>
              <a:gd name="connsiteY288" fmla="*/ 220041 h 511175"/>
              <a:gd name="connsiteX289" fmla="*/ 395680 w 400051"/>
              <a:gd name="connsiteY289" fmla="*/ 228999 h 511175"/>
              <a:gd name="connsiteX290" fmla="*/ 396991 w 400051"/>
              <a:gd name="connsiteY290" fmla="*/ 238246 h 511175"/>
              <a:gd name="connsiteX291" fmla="*/ 398157 w 400051"/>
              <a:gd name="connsiteY291" fmla="*/ 247927 h 511175"/>
              <a:gd name="connsiteX292" fmla="*/ 399031 w 400051"/>
              <a:gd name="connsiteY292" fmla="*/ 257751 h 511175"/>
              <a:gd name="connsiteX293" fmla="*/ 399760 w 400051"/>
              <a:gd name="connsiteY293" fmla="*/ 268010 h 511175"/>
              <a:gd name="connsiteX294" fmla="*/ 400051 w 400051"/>
              <a:gd name="connsiteY294" fmla="*/ 278701 h 511175"/>
              <a:gd name="connsiteX295" fmla="*/ 400051 w 400051"/>
              <a:gd name="connsiteY295" fmla="*/ 289827 h 511175"/>
              <a:gd name="connsiteX296" fmla="*/ 399905 w 400051"/>
              <a:gd name="connsiteY296" fmla="*/ 301385 h 511175"/>
              <a:gd name="connsiteX297" fmla="*/ 399322 w 400051"/>
              <a:gd name="connsiteY297" fmla="*/ 313522 h 511175"/>
              <a:gd name="connsiteX298" fmla="*/ 398448 w 400051"/>
              <a:gd name="connsiteY298" fmla="*/ 326092 h 511175"/>
              <a:gd name="connsiteX299" fmla="*/ 397283 w 400051"/>
              <a:gd name="connsiteY299" fmla="*/ 339240 h 511175"/>
              <a:gd name="connsiteX300" fmla="*/ 395971 w 400051"/>
              <a:gd name="connsiteY300" fmla="*/ 352821 h 511175"/>
              <a:gd name="connsiteX301" fmla="*/ 394223 w 400051"/>
              <a:gd name="connsiteY301" fmla="*/ 367269 h 511175"/>
              <a:gd name="connsiteX302" fmla="*/ 392183 w 400051"/>
              <a:gd name="connsiteY302" fmla="*/ 382296 h 511175"/>
              <a:gd name="connsiteX303" fmla="*/ 389852 w 400051"/>
              <a:gd name="connsiteY303" fmla="*/ 397900 h 511175"/>
              <a:gd name="connsiteX304" fmla="*/ 387229 w 400051"/>
              <a:gd name="connsiteY304" fmla="*/ 414371 h 511175"/>
              <a:gd name="connsiteX305" fmla="*/ 384169 w 400051"/>
              <a:gd name="connsiteY305" fmla="*/ 431420 h 511175"/>
              <a:gd name="connsiteX306" fmla="*/ 380673 w 400051"/>
              <a:gd name="connsiteY306" fmla="*/ 449191 h 511175"/>
              <a:gd name="connsiteX307" fmla="*/ 377176 w 400051"/>
              <a:gd name="connsiteY307" fmla="*/ 467829 h 511175"/>
              <a:gd name="connsiteX308" fmla="*/ 373096 w 400051"/>
              <a:gd name="connsiteY308" fmla="*/ 487479 h 511175"/>
              <a:gd name="connsiteX309" fmla="*/ 368725 w 400051"/>
              <a:gd name="connsiteY309" fmla="*/ 507707 h 511175"/>
              <a:gd name="connsiteX310" fmla="*/ 367996 w 400051"/>
              <a:gd name="connsiteY310" fmla="*/ 509151 h 511175"/>
              <a:gd name="connsiteX311" fmla="*/ 367122 w 400051"/>
              <a:gd name="connsiteY311" fmla="*/ 510307 h 511175"/>
              <a:gd name="connsiteX312" fmla="*/ 365665 w 400051"/>
              <a:gd name="connsiteY312" fmla="*/ 511030 h 511175"/>
              <a:gd name="connsiteX313" fmla="*/ 364062 w 400051"/>
              <a:gd name="connsiteY313" fmla="*/ 511174 h 511175"/>
              <a:gd name="connsiteX314" fmla="*/ 363188 w 400051"/>
              <a:gd name="connsiteY314" fmla="*/ 511174 h 511175"/>
              <a:gd name="connsiteX315" fmla="*/ 361585 w 400051"/>
              <a:gd name="connsiteY315" fmla="*/ 510452 h 511175"/>
              <a:gd name="connsiteX316" fmla="*/ 360420 w 400051"/>
              <a:gd name="connsiteY316" fmla="*/ 509151 h 511175"/>
              <a:gd name="connsiteX317" fmla="*/ 359691 w 400051"/>
              <a:gd name="connsiteY317" fmla="*/ 507707 h 511175"/>
              <a:gd name="connsiteX318" fmla="*/ 359691 w 400051"/>
              <a:gd name="connsiteY318" fmla="*/ 505828 h 511175"/>
              <a:gd name="connsiteX319" fmla="*/ 364062 w 400051"/>
              <a:gd name="connsiteY319" fmla="*/ 485601 h 511175"/>
              <a:gd name="connsiteX320" fmla="*/ 367996 w 400051"/>
              <a:gd name="connsiteY320" fmla="*/ 466240 h 511175"/>
              <a:gd name="connsiteX321" fmla="*/ 371785 w 400051"/>
              <a:gd name="connsiteY321" fmla="*/ 447891 h 511175"/>
              <a:gd name="connsiteX322" fmla="*/ 375136 w 400051"/>
              <a:gd name="connsiteY322" fmla="*/ 430119 h 511175"/>
              <a:gd name="connsiteX323" fmla="*/ 378050 w 400051"/>
              <a:gd name="connsiteY323" fmla="*/ 413215 h 511175"/>
              <a:gd name="connsiteX324" fmla="*/ 380673 w 400051"/>
              <a:gd name="connsiteY324" fmla="*/ 397033 h 511175"/>
              <a:gd name="connsiteX325" fmla="*/ 383149 w 400051"/>
              <a:gd name="connsiteY325" fmla="*/ 381573 h 511175"/>
              <a:gd name="connsiteX326" fmla="*/ 385189 w 400051"/>
              <a:gd name="connsiteY326" fmla="*/ 366691 h 511175"/>
              <a:gd name="connsiteX327" fmla="*/ 386792 w 400051"/>
              <a:gd name="connsiteY327" fmla="*/ 352532 h 511175"/>
              <a:gd name="connsiteX328" fmla="*/ 388249 w 400051"/>
              <a:gd name="connsiteY328" fmla="*/ 338951 h 511175"/>
              <a:gd name="connsiteX329" fmla="*/ 389415 w 400051"/>
              <a:gd name="connsiteY329" fmla="*/ 326092 h 511175"/>
              <a:gd name="connsiteX330" fmla="*/ 390143 w 400051"/>
              <a:gd name="connsiteY330" fmla="*/ 313666 h 511175"/>
              <a:gd name="connsiteX331" fmla="*/ 390580 w 400051"/>
              <a:gd name="connsiteY331" fmla="*/ 301674 h 511175"/>
              <a:gd name="connsiteX332" fmla="*/ 390726 w 400051"/>
              <a:gd name="connsiteY332" fmla="*/ 290260 h 511175"/>
              <a:gd name="connsiteX333" fmla="*/ 390726 w 400051"/>
              <a:gd name="connsiteY333" fmla="*/ 279279 h 511175"/>
              <a:gd name="connsiteX334" fmla="*/ 390435 w 400051"/>
              <a:gd name="connsiteY334" fmla="*/ 268877 h 511175"/>
              <a:gd name="connsiteX335" fmla="*/ 389852 w 400051"/>
              <a:gd name="connsiteY335" fmla="*/ 258763 h 511175"/>
              <a:gd name="connsiteX336" fmla="*/ 388978 w 400051"/>
              <a:gd name="connsiteY336" fmla="*/ 248938 h 511175"/>
              <a:gd name="connsiteX337" fmla="*/ 387958 w 400051"/>
              <a:gd name="connsiteY337" fmla="*/ 239547 h 511175"/>
              <a:gd name="connsiteX338" fmla="*/ 386501 w 400051"/>
              <a:gd name="connsiteY338" fmla="*/ 230444 h 511175"/>
              <a:gd name="connsiteX339" fmla="*/ 384752 w 400051"/>
              <a:gd name="connsiteY339" fmla="*/ 221631 h 511175"/>
              <a:gd name="connsiteX340" fmla="*/ 383149 w 400051"/>
              <a:gd name="connsiteY340" fmla="*/ 212962 h 511175"/>
              <a:gd name="connsiteX341" fmla="*/ 380964 w 400051"/>
              <a:gd name="connsiteY341" fmla="*/ 204726 h 511175"/>
              <a:gd name="connsiteX342" fmla="*/ 378487 w 400051"/>
              <a:gd name="connsiteY342" fmla="*/ 196491 h 511175"/>
              <a:gd name="connsiteX343" fmla="*/ 376010 w 400051"/>
              <a:gd name="connsiteY343" fmla="*/ 188544 h 511175"/>
              <a:gd name="connsiteX344" fmla="*/ 355320 w 400051"/>
              <a:gd name="connsiteY344" fmla="*/ 188544 h 511175"/>
              <a:gd name="connsiteX345" fmla="*/ 358671 w 400051"/>
              <a:gd name="connsiteY345" fmla="*/ 199814 h 511175"/>
              <a:gd name="connsiteX346" fmla="*/ 361585 w 400051"/>
              <a:gd name="connsiteY346" fmla="*/ 211083 h 511175"/>
              <a:gd name="connsiteX347" fmla="*/ 364062 w 400051"/>
              <a:gd name="connsiteY347" fmla="*/ 222642 h 511175"/>
              <a:gd name="connsiteX348" fmla="*/ 365957 w 400051"/>
              <a:gd name="connsiteY348" fmla="*/ 234490 h 511175"/>
              <a:gd name="connsiteX349" fmla="*/ 367559 w 400051"/>
              <a:gd name="connsiteY349" fmla="*/ 246626 h 511175"/>
              <a:gd name="connsiteX350" fmla="*/ 368725 w 400051"/>
              <a:gd name="connsiteY350" fmla="*/ 259196 h 511175"/>
              <a:gd name="connsiteX351" fmla="*/ 369308 w 400051"/>
              <a:gd name="connsiteY351" fmla="*/ 272344 h 511175"/>
              <a:gd name="connsiteX352" fmla="*/ 369016 w 400051"/>
              <a:gd name="connsiteY352" fmla="*/ 273933 h 511175"/>
              <a:gd name="connsiteX353" fmla="*/ 367996 w 400051"/>
              <a:gd name="connsiteY353" fmla="*/ 275378 h 511175"/>
              <a:gd name="connsiteX354" fmla="*/ 366685 w 400051"/>
              <a:gd name="connsiteY354" fmla="*/ 276534 h 511175"/>
              <a:gd name="connsiteX355" fmla="*/ 364937 w 400051"/>
              <a:gd name="connsiteY355" fmla="*/ 276968 h 511175"/>
              <a:gd name="connsiteX356" fmla="*/ 364791 w 400051"/>
              <a:gd name="connsiteY356" fmla="*/ 276968 h 511175"/>
              <a:gd name="connsiteX357" fmla="*/ 363043 w 400051"/>
              <a:gd name="connsiteY357" fmla="*/ 276679 h 511175"/>
              <a:gd name="connsiteX358" fmla="*/ 361585 w 400051"/>
              <a:gd name="connsiteY358" fmla="*/ 275667 h 511175"/>
              <a:gd name="connsiteX359" fmla="*/ 360566 w 400051"/>
              <a:gd name="connsiteY359" fmla="*/ 274367 h 511175"/>
              <a:gd name="connsiteX360" fmla="*/ 360274 w 400051"/>
              <a:gd name="connsiteY360" fmla="*/ 272489 h 511175"/>
              <a:gd name="connsiteX361" fmla="*/ 359546 w 400051"/>
              <a:gd name="connsiteY361" fmla="*/ 259630 h 511175"/>
              <a:gd name="connsiteX362" fmla="*/ 358526 w 400051"/>
              <a:gd name="connsiteY362" fmla="*/ 247204 h 511175"/>
              <a:gd name="connsiteX363" fmla="*/ 356923 w 400051"/>
              <a:gd name="connsiteY363" fmla="*/ 235068 h 511175"/>
              <a:gd name="connsiteX364" fmla="*/ 354883 w 400051"/>
              <a:gd name="connsiteY364" fmla="*/ 223365 h 511175"/>
              <a:gd name="connsiteX365" fmla="*/ 352406 w 400051"/>
              <a:gd name="connsiteY365" fmla="*/ 212095 h 511175"/>
              <a:gd name="connsiteX366" fmla="*/ 349492 w 400051"/>
              <a:gd name="connsiteY366" fmla="*/ 200825 h 511175"/>
              <a:gd name="connsiteX367" fmla="*/ 346141 w 400051"/>
              <a:gd name="connsiteY367" fmla="*/ 189700 h 511175"/>
              <a:gd name="connsiteX368" fmla="*/ 345995 w 400051"/>
              <a:gd name="connsiteY368" fmla="*/ 189267 h 511175"/>
              <a:gd name="connsiteX369" fmla="*/ 345850 w 400051"/>
              <a:gd name="connsiteY369" fmla="*/ 188544 h 511175"/>
              <a:gd name="connsiteX370" fmla="*/ 314523 w 400051"/>
              <a:gd name="connsiteY370" fmla="*/ 188544 h 511175"/>
              <a:gd name="connsiteX371" fmla="*/ 312629 w 400051"/>
              <a:gd name="connsiteY371" fmla="*/ 188111 h 511175"/>
              <a:gd name="connsiteX372" fmla="*/ 311172 w 400051"/>
              <a:gd name="connsiteY372" fmla="*/ 187244 h 511175"/>
              <a:gd name="connsiteX373" fmla="*/ 310298 w 400051"/>
              <a:gd name="connsiteY373" fmla="*/ 185799 h 511175"/>
              <a:gd name="connsiteX374" fmla="*/ 309715 w 400051"/>
              <a:gd name="connsiteY374" fmla="*/ 184065 h 511175"/>
              <a:gd name="connsiteX375" fmla="*/ 310298 w 400051"/>
              <a:gd name="connsiteY375" fmla="*/ 182187 h 511175"/>
              <a:gd name="connsiteX376" fmla="*/ 311172 w 400051"/>
              <a:gd name="connsiteY376" fmla="*/ 180742 h 511175"/>
              <a:gd name="connsiteX377" fmla="*/ 312629 w 400051"/>
              <a:gd name="connsiteY377" fmla="*/ 179875 h 511175"/>
              <a:gd name="connsiteX378" fmla="*/ 314523 w 400051"/>
              <a:gd name="connsiteY378" fmla="*/ 179442 h 511175"/>
              <a:gd name="connsiteX379" fmla="*/ 372805 w 400051"/>
              <a:gd name="connsiteY379" fmla="*/ 179442 h 511175"/>
              <a:gd name="connsiteX380" fmla="*/ 367851 w 400051"/>
              <a:gd name="connsiteY380" fmla="*/ 167161 h 511175"/>
              <a:gd name="connsiteX381" fmla="*/ 362460 w 400051"/>
              <a:gd name="connsiteY381" fmla="*/ 154880 h 511175"/>
              <a:gd name="connsiteX382" fmla="*/ 298350 w 400051"/>
              <a:gd name="connsiteY382" fmla="*/ 154880 h 511175"/>
              <a:gd name="connsiteX383" fmla="*/ 296456 w 400051"/>
              <a:gd name="connsiteY383" fmla="*/ 154591 h 511175"/>
              <a:gd name="connsiteX384" fmla="*/ 294999 w 400051"/>
              <a:gd name="connsiteY384" fmla="*/ 153579 h 511175"/>
              <a:gd name="connsiteX385" fmla="*/ 294125 w 400051"/>
              <a:gd name="connsiteY385" fmla="*/ 151990 h 511175"/>
              <a:gd name="connsiteX386" fmla="*/ 293688 w 400051"/>
              <a:gd name="connsiteY386" fmla="*/ 150256 h 511175"/>
              <a:gd name="connsiteX387" fmla="*/ 294125 w 400051"/>
              <a:gd name="connsiteY387" fmla="*/ 148667 h 511175"/>
              <a:gd name="connsiteX388" fmla="*/ 294999 w 400051"/>
              <a:gd name="connsiteY388" fmla="*/ 147078 h 511175"/>
              <a:gd name="connsiteX389" fmla="*/ 296456 w 400051"/>
              <a:gd name="connsiteY389" fmla="*/ 146066 h 511175"/>
              <a:gd name="connsiteX390" fmla="*/ 298350 w 400051"/>
              <a:gd name="connsiteY390" fmla="*/ 145777 h 511175"/>
              <a:gd name="connsiteX391" fmla="*/ 358089 w 400051"/>
              <a:gd name="connsiteY391" fmla="*/ 145777 h 511175"/>
              <a:gd name="connsiteX392" fmla="*/ 351241 w 400051"/>
              <a:gd name="connsiteY392" fmla="*/ 132918 h 511175"/>
              <a:gd name="connsiteX393" fmla="*/ 344247 w 400051"/>
              <a:gd name="connsiteY393" fmla="*/ 119770 h 511175"/>
              <a:gd name="connsiteX394" fmla="*/ 338564 w 400051"/>
              <a:gd name="connsiteY394" fmla="*/ 109079 h 511175"/>
              <a:gd name="connsiteX395" fmla="*/ 333756 w 400051"/>
              <a:gd name="connsiteY395" fmla="*/ 98098 h 511175"/>
              <a:gd name="connsiteX396" fmla="*/ 329385 w 400051"/>
              <a:gd name="connsiteY396" fmla="*/ 86395 h 511175"/>
              <a:gd name="connsiteX397" fmla="*/ 325743 w 400051"/>
              <a:gd name="connsiteY397" fmla="*/ 74547 h 511175"/>
              <a:gd name="connsiteX398" fmla="*/ 322829 w 400051"/>
              <a:gd name="connsiteY398" fmla="*/ 62266 h 511175"/>
              <a:gd name="connsiteX399" fmla="*/ 320206 w 400051"/>
              <a:gd name="connsiteY399" fmla="*/ 49552 h 511175"/>
              <a:gd name="connsiteX400" fmla="*/ 318603 w 400051"/>
              <a:gd name="connsiteY400" fmla="*/ 36404 h 511175"/>
              <a:gd name="connsiteX401" fmla="*/ 317438 w 400051"/>
              <a:gd name="connsiteY401" fmla="*/ 23111 h 511175"/>
              <a:gd name="connsiteX402" fmla="*/ 317000 w 400051"/>
              <a:gd name="connsiteY402" fmla="*/ 9386 h 511175"/>
              <a:gd name="connsiteX403" fmla="*/ 317438 w 400051"/>
              <a:gd name="connsiteY403" fmla="*/ 7507 h 511175"/>
              <a:gd name="connsiteX404" fmla="*/ 318312 w 400051"/>
              <a:gd name="connsiteY404" fmla="*/ 6062 h 511175"/>
              <a:gd name="connsiteX405" fmla="*/ 319769 w 400051"/>
              <a:gd name="connsiteY405" fmla="*/ 5196 h 511175"/>
              <a:gd name="connsiteX406" fmla="*/ 77622 w 400051"/>
              <a:gd name="connsiteY406" fmla="*/ 0 h 511175"/>
              <a:gd name="connsiteX407" fmla="*/ 79350 w 400051"/>
              <a:gd name="connsiteY407" fmla="*/ 289 h 511175"/>
              <a:gd name="connsiteX408" fmla="*/ 80646 w 400051"/>
              <a:gd name="connsiteY408" fmla="*/ 1443 h 511175"/>
              <a:gd name="connsiteX409" fmla="*/ 81798 w 400051"/>
              <a:gd name="connsiteY409" fmla="*/ 2742 h 511175"/>
              <a:gd name="connsiteX410" fmla="*/ 82086 w 400051"/>
              <a:gd name="connsiteY410" fmla="*/ 4474 h 511175"/>
              <a:gd name="connsiteX411" fmla="*/ 81942 w 400051"/>
              <a:gd name="connsiteY411" fmla="*/ 17463 h 511175"/>
              <a:gd name="connsiteX412" fmla="*/ 81078 w 400051"/>
              <a:gd name="connsiteY412" fmla="*/ 30163 h 511175"/>
              <a:gd name="connsiteX413" fmla="*/ 79926 w 400051"/>
              <a:gd name="connsiteY413" fmla="*/ 42430 h 511175"/>
              <a:gd name="connsiteX414" fmla="*/ 78054 w 400051"/>
              <a:gd name="connsiteY414" fmla="*/ 54408 h 511175"/>
              <a:gd name="connsiteX415" fmla="*/ 128746 w 400051"/>
              <a:gd name="connsiteY415" fmla="*/ 54408 h 511175"/>
              <a:gd name="connsiteX416" fmla="*/ 130474 w 400051"/>
              <a:gd name="connsiteY416" fmla="*/ 54841 h 511175"/>
              <a:gd name="connsiteX417" fmla="*/ 131914 w 400051"/>
              <a:gd name="connsiteY417" fmla="*/ 55851 h 511175"/>
              <a:gd name="connsiteX418" fmla="*/ 132922 w 400051"/>
              <a:gd name="connsiteY418" fmla="*/ 57150 h 511175"/>
              <a:gd name="connsiteX419" fmla="*/ 133354 w 400051"/>
              <a:gd name="connsiteY419" fmla="*/ 58882 h 511175"/>
              <a:gd name="connsiteX420" fmla="*/ 132922 w 400051"/>
              <a:gd name="connsiteY420" fmla="*/ 60758 h 511175"/>
              <a:gd name="connsiteX421" fmla="*/ 131914 w 400051"/>
              <a:gd name="connsiteY421" fmla="*/ 62201 h 511175"/>
              <a:gd name="connsiteX422" fmla="*/ 130474 w 400051"/>
              <a:gd name="connsiteY422" fmla="*/ 63067 h 511175"/>
              <a:gd name="connsiteX423" fmla="*/ 128746 w 400051"/>
              <a:gd name="connsiteY423" fmla="*/ 63500 h 511175"/>
              <a:gd name="connsiteX424" fmla="*/ 76182 w 400051"/>
              <a:gd name="connsiteY424" fmla="*/ 63500 h 511175"/>
              <a:gd name="connsiteX425" fmla="*/ 73590 w 400051"/>
              <a:gd name="connsiteY425" fmla="*/ 74757 h 511175"/>
              <a:gd name="connsiteX426" fmla="*/ 70277 w 400051"/>
              <a:gd name="connsiteY426" fmla="*/ 85581 h 511175"/>
              <a:gd name="connsiteX427" fmla="*/ 66389 w 400051"/>
              <a:gd name="connsiteY427" fmla="*/ 95972 h 511175"/>
              <a:gd name="connsiteX428" fmla="*/ 130330 w 400051"/>
              <a:gd name="connsiteY428" fmla="*/ 95972 h 511175"/>
              <a:gd name="connsiteX429" fmla="*/ 132058 w 400051"/>
              <a:gd name="connsiteY429" fmla="*/ 96549 h 511175"/>
              <a:gd name="connsiteX430" fmla="*/ 133498 w 400051"/>
              <a:gd name="connsiteY430" fmla="*/ 97415 h 511175"/>
              <a:gd name="connsiteX431" fmla="*/ 134506 w 400051"/>
              <a:gd name="connsiteY431" fmla="*/ 98858 h 511175"/>
              <a:gd name="connsiteX432" fmla="*/ 134938 w 400051"/>
              <a:gd name="connsiteY432" fmla="*/ 100734 h 511175"/>
              <a:gd name="connsiteX433" fmla="*/ 134506 w 400051"/>
              <a:gd name="connsiteY433" fmla="*/ 102466 h 511175"/>
              <a:gd name="connsiteX434" fmla="*/ 133498 w 400051"/>
              <a:gd name="connsiteY434" fmla="*/ 103765 h 511175"/>
              <a:gd name="connsiteX435" fmla="*/ 132058 w 400051"/>
              <a:gd name="connsiteY435" fmla="*/ 104919 h 511175"/>
              <a:gd name="connsiteX436" fmla="*/ 130330 w 400051"/>
              <a:gd name="connsiteY436" fmla="*/ 105208 h 511175"/>
              <a:gd name="connsiteX437" fmla="*/ 62645 w 400051"/>
              <a:gd name="connsiteY437" fmla="*/ 105208 h 511175"/>
              <a:gd name="connsiteX438" fmla="*/ 59189 w 400051"/>
              <a:gd name="connsiteY438" fmla="*/ 112857 h 511175"/>
              <a:gd name="connsiteX439" fmla="*/ 55300 w 400051"/>
              <a:gd name="connsiteY439" fmla="*/ 120217 h 511175"/>
              <a:gd name="connsiteX440" fmla="*/ 50980 w 400051"/>
              <a:gd name="connsiteY440" fmla="*/ 128155 h 511175"/>
              <a:gd name="connsiteX441" fmla="*/ 46948 w 400051"/>
              <a:gd name="connsiteY441" fmla="*/ 135948 h 511175"/>
              <a:gd name="connsiteX442" fmla="*/ 42915 w 400051"/>
              <a:gd name="connsiteY442" fmla="*/ 143597 h 511175"/>
              <a:gd name="connsiteX443" fmla="*/ 39171 w 400051"/>
              <a:gd name="connsiteY443" fmla="*/ 151246 h 511175"/>
              <a:gd name="connsiteX444" fmla="*/ 35571 w 400051"/>
              <a:gd name="connsiteY444" fmla="*/ 158750 h 511175"/>
              <a:gd name="connsiteX445" fmla="*/ 32403 w 400051"/>
              <a:gd name="connsiteY445" fmla="*/ 166399 h 511175"/>
              <a:gd name="connsiteX446" fmla="*/ 29090 w 400051"/>
              <a:gd name="connsiteY446" fmla="*/ 174048 h 511175"/>
              <a:gd name="connsiteX447" fmla="*/ 26210 w 400051"/>
              <a:gd name="connsiteY447" fmla="*/ 181841 h 511175"/>
              <a:gd name="connsiteX448" fmla="*/ 23474 w 400051"/>
              <a:gd name="connsiteY448" fmla="*/ 189779 h 511175"/>
              <a:gd name="connsiteX449" fmla="*/ 21026 w 400051"/>
              <a:gd name="connsiteY449" fmla="*/ 197716 h 511175"/>
              <a:gd name="connsiteX450" fmla="*/ 18722 w 400051"/>
              <a:gd name="connsiteY450" fmla="*/ 205798 h 511175"/>
              <a:gd name="connsiteX451" fmla="*/ 16705 w 400051"/>
              <a:gd name="connsiteY451" fmla="*/ 214168 h 511175"/>
              <a:gd name="connsiteX452" fmla="*/ 14833 w 400051"/>
              <a:gd name="connsiteY452" fmla="*/ 222683 h 511175"/>
              <a:gd name="connsiteX453" fmla="*/ 13249 w 400051"/>
              <a:gd name="connsiteY453" fmla="*/ 231342 h 511175"/>
              <a:gd name="connsiteX454" fmla="*/ 11953 w 400051"/>
              <a:gd name="connsiteY454" fmla="*/ 240579 h 511175"/>
              <a:gd name="connsiteX455" fmla="*/ 10801 w 400051"/>
              <a:gd name="connsiteY455" fmla="*/ 249815 h 511175"/>
              <a:gd name="connsiteX456" fmla="*/ 10081 w 400051"/>
              <a:gd name="connsiteY456" fmla="*/ 259629 h 511175"/>
              <a:gd name="connsiteX457" fmla="*/ 9505 w 400051"/>
              <a:gd name="connsiteY457" fmla="*/ 269731 h 511175"/>
              <a:gd name="connsiteX458" fmla="*/ 9073 w 400051"/>
              <a:gd name="connsiteY458" fmla="*/ 280122 h 511175"/>
              <a:gd name="connsiteX459" fmla="*/ 9073 w 400051"/>
              <a:gd name="connsiteY459" fmla="*/ 291234 h 511175"/>
              <a:gd name="connsiteX460" fmla="*/ 9361 w 400051"/>
              <a:gd name="connsiteY460" fmla="*/ 302491 h 511175"/>
              <a:gd name="connsiteX461" fmla="*/ 9937 w 400051"/>
              <a:gd name="connsiteY461" fmla="*/ 314325 h 511175"/>
              <a:gd name="connsiteX462" fmla="*/ 10657 w 400051"/>
              <a:gd name="connsiteY462" fmla="*/ 326737 h 511175"/>
              <a:gd name="connsiteX463" fmla="*/ 11809 w 400051"/>
              <a:gd name="connsiteY463" fmla="*/ 339725 h 511175"/>
              <a:gd name="connsiteX464" fmla="*/ 13105 w 400051"/>
              <a:gd name="connsiteY464" fmla="*/ 353147 h 511175"/>
              <a:gd name="connsiteX465" fmla="*/ 14833 w 400051"/>
              <a:gd name="connsiteY465" fmla="*/ 367290 h 511175"/>
              <a:gd name="connsiteX466" fmla="*/ 16849 w 400051"/>
              <a:gd name="connsiteY466" fmla="*/ 382155 h 511175"/>
              <a:gd name="connsiteX467" fmla="*/ 19154 w 400051"/>
              <a:gd name="connsiteY467" fmla="*/ 397452 h 511175"/>
              <a:gd name="connsiteX468" fmla="*/ 21890 w 400051"/>
              <a:gd name="connsiteY468" fmla="*/ 413616 h 511175"/>
              <a:gd name="connsiteX469" fmla="*/ 24770 w 400051"/>
              <a:gd name="connsiteY469" fmla="*/ 430646 h 511175"/>
              <a:gd name="connsiteX470" fmla="*/ 28082 w 400051"/>
              <a:gd name="connsiteY470" fmla="*/ 448108 h 511175"/>
              <a:gd name="connsiteX471" fmla="*/ 31539 w 400051"/>
              <a:gd name="connsiteY471" fmla="*/ 466437 h 511175"/>
              <a:gd name="connsiteX472" fmla="*/ 35571 w 400051"/>
              <a:gd name="connsiteY472" fmla="*/ 485775 h 511175"/>
              <a:gd name="connsiteX473" fmla="*/ 39891 w 400051"/>
              <a:gd name="connsiteY473" fmla="*/ 505835 h 511175"/>
              <a:gd name="connsiteX474" fmla="*/ 39891 w 400051"/>
              <a:gd name="connsiteY474" fmla="*/ 507712 h 511175"/>
              <a:gd name="connsiteX475" fmla="*/ 39315 w 400051"/>
              <a:gd name="connsiteY475" fmla="*/ 509155 h 511175"/>
              <a:gd name="connsiteX476" fmla="*/ 38163 w 400051"/>
              <a:gd name="connsiteY476" fmla="*/ 510454 h 511175"/>
              <a:gd name="connsiteX477" fmla="*/ 36435 w 400051"/>
              <a:gd name="connsiteY477" fmla="*/ 511175 h 511175"/>
              <a:gd name="connsiteX478" fmla="*/ 35427 w 400051"/>
              <a:gd name="connsiteY478" fmla="*/ 511175 h 511175"/>
              <a:gd name="connsiteX479" fmla="*/ 33843 w 400051"/>
              <a:gd name="connsiteY479" fmla="*/ 511031 h 511175"/>
              <a:gd name="connsiteX480" fmla="*/ 32691 w 400051"/>
              <a:gd name="connsiteY480" fmla="*/ 510309 h 511175"/>
              <a:gd name="connsiteX481" fmla="*/ 31539 w 400051"/>
              <a:gd name="connsiteY481" fmla="*/ 509155 h 511175"/>
              <a:gd name="connsiteX482" fmla="*/ 30963 w 400051"/>
              <a:gd name="connsiteY482" fmla="*/ 507712 h 511175"/>
              <a:gd name="connsiteX483" fmla="*/ 26642 w 400051"/>
              <a:gd name="connsiteY483" fmla="*/ 487507 h 511175"/>
              <a:gd name="connsiteX484" fmla="*/ 22754 w 400051"/>
              <a:gd name="connsiteY484" fmla="*/ 467880 h 511175"/>
              <a:gd name="connsiteX485" fmla="*/ 19010 w 400051"/>
              <a:gd name="connsiteY485" fmla="*/ 449263 h 511175"/>
              <a:gd name="connsiteX486" fmla="*/ 15841 w 400051"/>
              <a:gd name="connsiteY486" fmla="*/ 431512 h 511175"/>
              <a:gd name="connsiteX487" fmla="*/ 12673 w 400051"/>
              <a:gd name="connsiteY487" fmla="*/ 414482 h 511175"/>
              <a:gd name="connsiteX488" fmla="*/ 10081 w 400051"/>
              <a:gd name="connsiteY488" fmla="*/ 398030 h 511175"/>
              <a:gd name="connsiteX489" fmla="*/ 7777 w 400051"/>
              <a:gd name="connsiteY489" fmla="*/ 382443 h 511175"/>
              <a:gd name="connsiteX490" fmla="*/ 5761 w 400051"/>
              <a:gd name="connsiteY490" fmla="*/ 367434 h 511175"/>
              <a:gd name="connsiteX491" fmla="*/ 4033 w 400051"/>
              <a:gd name="connsiteY491" fmla="*/ 353002 h 511175"/>
              <a:gd name="connsiteX492" fmla="*/ 2592 w 400051"/>
              <a:gd name="connsiteY492" fmla="*/ 339437 h 511175"/>
              <a:gd name="connsiteX493" fmla="*/ 1584 w 400051"/>
              <a:gd name="connsiteY493" fmla="*/ 326304 h 511175"/>
              <a:gd name="connsiteX494" fmla="*/ 720 w 400051"/>
              <a:gd name="connsiteY494" fmla="*/ 313748 h 511175"/>
              <a:gd name="connsiteX495" fmla="*/ 144 w 400051"/>
              <a:gd name="connsiteY495" fmla="*/ 301625 h 511175"/>
              <a:gd name="connsiteX496" fmla="*/ 0 w 400051"/>
              <a:gd name="connsiteY496" fmla="*/ 290080 h 511175"/>
              <a:gd name="connsiteX497" fmla="*/ 0 w 400051"/>
              <a:gd name="connsiteY497" fmla="*/ 278967 h 511175"/>
              <a:gd name="connsiteX498" fmla="*/ 288 w 400051"/>
              <a:gd name="connsiteY498" fmla="*/ 268288 h 511175"/>
              <a:gd name="connsiteX499" fmla="*/ 864 w 400051"/>
              <a:gd name="connsiteY499" fmla="*/ 258041 h 511175"/>
              <a:gd name="connsiteX500" fmla="*/ 1872 w 400051"/>
              <a:gd name="connsiteY500" fmla="*/ 248227 h 511175"/>
              <a:gd name="connsiteX501" fmla="*/ 2880 w 400051"/>
              <a:gd name="connsiteY501" fmla="*/ 238558 h 511175"/>
              <a:gd name="connsiteX502" fmla="*/ 4321 w 400051"/>
              <a:gd name="connsiteY502" fmla="*/ 229322 h 511175"/>
              <a:gd name="connsiteX503" fmla="*/ 6049 w 400051"/>
              <a:gd name="connsiteY503" fmla="*/ 220374 h 511175"/>
              <a:gd name="connsiteX504" fmla="*/ 7921 w 400051"/>
              <a:gd name="connsiteY504" fmla="*/ 211571 h 511175"/>
              <a:gd name="connsiteX505" fmla="*/ 9937 w 400051"/>
              <a:gd name="connsiteY505" fmla="*/ 203200 h 511175"/>
              <a:gd name="connsiteX506" fmla="*/ 12241 w 400051"/>
              <a:gd name="connsiteY506" fmla="*/ 194830 h 511175"/>
              <a:gd name="connsiteX507" fmla="*/ 14833 w 400051"/>
              <a:gd name="connsiteY507" fmla="*/ 186748 h 511175"/>
              <a:gd name="connsiteX508" fmla="*/ 17714 w 400051"/>
              <a:gd name="connsiteY508" fmla="*/ 178810 h 511175"/>
              <a:gd name="connsiteX509" fmla="*/ 20594 w 400051"/>
              <a:gd name="connsiteY509" fmla="*/ 170873 h 511175"/>
              <a:gd name="connsiteX510" fmla="*/ 23906 w 400051"/>
              <a:gd name="connsiteY510" fmla="*/ 163080 h 511175"/>
              <a:gd name="connsiteX511" fmla="*/ 27218 w 400051"/>
              <a:gd name="connsiteY511" fmla="*/ 155286 h 511175"/>
              <a:gd name="connsiteX512" fmla="*/ 30963 w 400051"/>
              <a:gd name="connsiteY512" fmla="*/ 147493 h 511175"/>
              <a:gd name="connsiteX513" fmla="*/ 34707 w 400051"/>
              <a:gd name="connsiteY513" fmla="*/ 139700 h 511175"/>
              <a:gd name="connsiteX514" fmla="*/ 38739 w 400051"/>
              <a:gd name="connsiteY514" fmla="*/ 131907 h 511175"/>
              <a:gd name="connsiteX515" fmla="*/ 42915 w 400051"/>
              <a:gd name="connsiteY515" fmla="*/ 123969 h 511175"/>
              <a:gd name="connsiteX516" fmla="*/ 47380 w 400051"/>
              <a:gd name="connsiteY516" fmla="*/ 115888 h 511175"/>
              <a:gd name="connsiteX517" fmla="*/ 52852 w 400051"/>
              <a:gd name="connsiteY517" fmla="*/ 105208 h 511175"/>
              <a:gd name="connsiteX518" fmla="*/ 57605 w 400051"/>
              <a:gd name="connsiteY518" fmla="*/ 93951 h 511175"/>
              <a:gd name="connsiteX519" fmla="*/ 61781 w 400051"/>
              <a:gd name="connsiteY519" fmla="*/ 82550 h 511175"/>
              <a:gd name="connsiteX520" fmla="*/ 65381 w 400051"/>
              <a:gd name="connsiteY520" fmla="*/ 70427 h 511175"/>
              <a:gd name="connsiteX521" fmla="*/ 68117 w 400051"/>
              <a:gd name="connsiteY521" fmla="*/ 58160 h 511175"/>
              <a:gd name="connsiteX522" fmla="*/ 70277 w 400051"/>
              <a:gd name="connsiteY522" fmla="*/ 45172 h 511175"/>
              <a:gd name="connsiteX523" fmla="*/ 71862 w 400051"/>
              <a:gd name="connsiteY523" fmla="*/ 32039 h 511175"/>
              <a:gd name="connsiteX524" fmla="*/ 72726 w 400051"/>
              <a:gd name="connsiteY524" fmla="*/ 18473 h 511175"/>
              <a:gd name="connsiteX525" fmla="*/ 73158 w 400051"/>
              <a:gd name="connsiteY525" fmla="*/ 4618 h 511175"/>
              <a:gd name="connsiteX526" fmla="*/ 73446 w 400051"/>
              <a:gd name="connsiteY526" fmla="*/ 2742 h 511175"/>
              <a:gd name="connsiteX527" fmla="*/ 74310 w 400051"/>
              <a:gd name="connsiteY527" fmla="*/ 1443 h 511175"/>
              <a:gd name="connsiteX528" fmla="*/ 75750 w 400051"/>
              <a:gd name="connsiteY528" fmla="*/ 289 h 51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400051" h="511175">
                <a:moveTo>
                  <a:pt x="363924" y="307975"/>
                </a:moveTo>
                <a:lnTo>
                  <a:pt x="365820" y="308409"/>
                </a:lnTo>
                <a:lnTo>
                  <a:pt x="366988" y="309565"/>
                </a:lnTo>
                <a:lnTo>
                  <a:pt x="368009" y="311155"/>
                </a:lnTo>
                <a:lnTo>
                  <a:pt x="368301" y="312889"/>
                </a:lnTo>
                <a:lnTo>
                  <a:pt x="367426" y="325607"/>
                </a:lnTo>
                <a:lnTo>
                  <a:pt x="366404" y="338759"/>
                </a:lnTo>
                <a:lnTo>
                  <a:pt x="364945" y="352633"/>
                </a:lnTo>
                <a:lnTo>
                  <a:pt x="363194" y="366941"/>
                </a:lnTo>
                <a:lnTo>
                  <a:pt x="361151" y="382116"/>
                </a:lnTo>
                <a:lnTo>
                  <a:pt x="358671" y="397724"/>
                </a:lnTo>
                <a:lnTo>
                  <a:pt x="356044" y="414344"/>
                </a:lnTo>
                <a:lnTo>
                  <a:pt x="352980" y="431398"/>
                </a:lnTo>
                <a:lnTo>
                  <a:pt x="349770" y="449175"/>
                </a:lnTo>
                <a:lnTo>
                  <a:pt x="345976" y="467818"/>
                </a:lnTo>
                <a:lnTo>
                  <a:pt x="341891" y="487473"/>
                </a:lnTo>
                <a:lnTo>
                  <a:pt x="337514" y="507707"/>
                </a:lnTo>
                <a:lnTo>
                  <a:pt x="336930" y="509152"/>
                </a:lnTo>
                <a:lnTo>
                  <a:pt x="335909" y="510308"/>
                </a:lnTo>
                <a:lnTo>
                  <a:pt x="334595" y="511031"/>
                </a:lnTo>
                <a:lnTo>
                  <a:pt x="333136" y="511175"/>
                </a:lnTo>
                <a:lnTo>
                  <a:pt x="331969" y="511175"/>
                </a:lnTo>
                <a:lnTo>
                  <a:pt x="330510" y="510453"/>
                </a:lnTo>
                <a:lnTo>
                  <a:pt x="329197" y="509152"/>
                </a:lnTo>
                <a:lnTo>
                  <a:pt x="328613" y="507707"/>
                </a:lnTo>
                <a:lnTo>
                  <a:pt x="328613" y="505828"/>
                </a:lnTo>
                <a:lnTo>
                  <a:pt x="332990" y="485594"/>
                </a:lnTo>
                <a:lnTo>
                  <a:pt x="337076" y="466228"/>
                </a:lnTo>
                <a:lnTo>
                  <a:pt x="340578" y="447585"/>
                </a:lnTo>
                <a:lnTo>
                  <a:pt x="343934" y="429808"/>
                </a:lnTo>
                <a:lnTo>
                  <a:pt x="346852" y="412899"/>
                </a:lnTo>
                <a:lnTo>
                  <a:pt x="349770" y="396568"/>
                </a:lnTo>
                <a:lnTo>
                  <a:pt x="351959" y="380959"/>
                </a:lnTo>
                <a:lnTo>
                  <a:pt x="354002" y="366074"/>
                </a:lnTo>
                <a:lnTo>
                  <a:pt x="355753" y="351766"/>
                </a:lnTo>
                <a:lnTo>
                  <a:pt x="357066" y="338036"/>
                </a:lnTo>
                <a:lnTo>
                  <a:pt x="358233" y="325029"/>
                </a:lnTo>
                <a:lnTo>
                  <a:pt x="359109" y="312311"/>
                </a:lnTo>
                <a:lnTo>
                  <a:pt x="359546" y="310577"/>
                </a:lnTo>
                <a:lnTo>
                  <a:pt x="360568" y="309276"/>
                </a:lnTo>
                <a:lnTo>
                  <a:pt x="362173" y="308264"/>
                </a:lnTo>
                <a:close/>
                <a:moveTo>
                  <a:pt x="152263" y="293687"/>
                </a:moveTo>
                <a:lnTo>
                  <a:pt x="153997" y="293976"/>
                </a:lnTo>
                <a:lnTo>
                  <a:pt x="155587" y="294985"/>
                </a:lnTo>
                <a:lnTo>
                  <a:pt x="161946" y="301042"/>
                </a:lnTo>
                <a:lnTo>
                  <a:pt x="168449" y="306379"/>
                </a:lnTo>
                <a:lnTo>
                  <a:pt x="174952" y="310561"/>
                </a:lnTo>
                <a:lnTo>
                  <a:pt x="181456" y="313734"/>
                </a:lnTo>
                <a:lnTo>
                  <a:pt x="188248" y="316042"/>
                </a:lnTo>
                <a:lnTo>
                  <a:pt x="194896" y="317339"/>
                </a:lnTo>
                <a:lnTo>
                  <a:pt x="201544" y="317628"/>
                </a:lnTo>
                <a:lnTo>
                  <a:pt x="206603" y="317195"/>
                </a:lnTo>
                <a:lnTo>
                  <a:pt x="211516" y="316330"/>
                </a:lnTo>
                <a:lnTo>
                  <a:pt x="215996" y="314888"/>
                </a:lnTo>
                <a:lnTo>
                  <a:pt x="220332" y="313157"/>
                </a:lnTo>
                <a:lnTo>
                  <a:pt x="224234" y="311282"/>
                </a:lnTo>
                <a:lnTo>
                  <a:pt x="227992" y="309263"/>
                </a:lnTo>
                <a:lnTo>
                  <a:pt x="231171" y="307100"/>
                </a:lnTo>
                <a:lnTo>
                  <a:pt x="234206" y="304936"/>
                </a:lnTo>
                <a:lnTo>
                  <a:pt x="236663" y="302917"/>
                </a:lnTo>
                <a:lnTo>
                  <a:pt x="238831" y="301042"/>
                </a:lnTo>
                <a:lnTo>
                  <a:pt x="240420" y="299456"/>
                </a:lnTo>
                <a:lnTo>
                  <a:pt x="241721" y="298158"/>
                </a:lnTo>
                <a:lnTo>
                  <a:pt x="242588" y="297293"/>
                </a:lnTo>
                <a:lnTo>
                  <a:pt x="242733" y="297004"/>
                </a:lnTo>
                <a:lnTo>
                  <a:pt x="244178" y="295995"/>
                </a:lnTo>
                <a:lnTo>
                  <a:pt x="245768" y="295418"/>
                </a:lnTo>
                <a:lnTo>
                  <a:pt x="247502" y="295706"/>
                </a:lnTo>
                <a:lnTo>
                  <a:pt x="249236" y="296572"/>
                </a:lnTo>
                <a:lnTo>
                  <a:pt x="250392" y="298014"/>
                </a:lnTo>
                <a:lnTo>
                  <a:pt x="250826" y="299456"/>
                </a:lnTo>
                <a:lnTo>
                  <a:pt x="250681" y="301331"/>
                </a:lnTo>
                <a:lnTo>
                  <a:pt x="249670" y="302917"/>
                </a:lnTo>
                <a:lnTo>
                  <a:pt x="249236" y="303350"/>
                </a:lnTo>
                <a:lnTo>
                  <a:pt x="248369" y="304360"/>
                </a:lnTo>
                <a:lnTo>
                  <a:pt x="246924" y="305946"/>
                </a:lnTo>
                <a:lnTo>
                  <a:pt x="245045" y="307532"/>
                </a:lnTo>
                <a:lnTo>
                  <a:pt x="242733" y="309696"/>
                </a:lnTo>
                <a:lnTo>
                  <a:pt x="239987" y="312003"/>
                </a:lnTo>
                <a:lnTo>
                  <a:pt x="236663" y="314311"/>
                </a:lnTo>
                <a:lnTo>
                  <a:pt x="233050" y="316763"/>
                </a:lnTo>
                <a:lnTo>
                  <a:pt x="229148" y="319070"/>
                </a:lnTo>
                <a:lnTo>
                  <a:pt x="224812" y="321089"/>
                </a:lnTo>
                <a:lnTo>
                  <a:pt x="220188" y="323108"/>
                </a:lnTo>
                <a:lnTo>
                  <a:pt x="215129" y="324695"/>
                </a:lnTo>
                <a:lnTo>
                  <a:pt x="215274" y="327002"/>
                </a:lnTo>
                <a:lnTo>
                  <a:pt x="215563" y="330464"/>
                </a:lnTo>
                <a:lnTo>
                  <a:pt x="215852" y="334790"/>
                </a:lnTo>
                <a:lnTo>
                  <a:pt x="216141" y="339982"/>
                </a:lnTo>
                <a:lnTo>
                  <a:pt x="216575" y="346040"/>
                </a:lnTo>
                <a:lnTo>
                  <a:pt x="217297" y="352962"/>
                </a:lnTo>
                <a:lnTo>
                  <a:pt x="217731" y="360606"/>
                </a:lnTo>
                <a:lnTo>
                  <a:pt x="218453" y="368971"/>
                </a:lnTo>
                <a:lnTo>
                  <a:pt x="219320" y="377913"/>
                </a:lnTo>
                <a:lnTo>
                  <a:pt x="220043" y="387431"/>
                </a:lnTo>
                <a:lnTo>
                  <a:pt x="220910" y="397527"/>
                </a:lnTo>
                <a:lnTo>
                  <a:pt x="222066" y="408199"/>
                </a:lnTo>
                <a:lnTo>
                  <a:pt x="223078" y="419304"/>
                </a:lnTo>
                <a:lnTo>
                  <a:pt x="224379" y="430554"/>
                </a:lnTo>
                <a:lnTo>
                  <a:pt x="225679" y="442380"/>
                </a:lnTo>
                <a:lnTo>
                  <a:pt x="226980" y="454494"/>
                </a:lnTo>
                <a:lnTo>
                  <a:pt x="228570" y="466753"/>
                </a:lnTo>
                <a:lnTo>
                  <a:pt x="230159" y="479156"/>
                </a:lnTo>
                <a:lnTo>
                  <a:pt x="231749" y="491704"/>
                </a:lnTo>
                <a:lnTo>
                  <a:pt x="233483" y="504395"/>
                </a:lnTo>
                <a:lnTo>
                  <a:pt x="233339" y="506126"/>
                </a:lnTo>
                <a:lnTo>
                  <a:pt x="232616" y="507712"/>
                </a:lnTo>
                <a:lnTo>
                  <a:pt x="231316" y="509010"/>
                </a:lnTo>
                <a:lnTo>
                  <a:pt x="229726" y="509587"/>
                </a:lnTo>
                <a:lnTo>
                  <a:pt x="229003" y="509587"/>
                </a:lnTo>
                <a:lnTo>
                  <a:pt x="227558" y="509299"/>
                </a:lnTo>
                <a:lnTo>
                  <a:pt x="226113" y="508578"/>
                </a:lnTo>
                <a:lnTo>
                  <a:pt x="224957" y="507280"/>
                </a:lnTo>
                <a:lnTo>
                  <a:pt x="224523" y="505693"/>
                </a:lnTo>
                <a:lnTo>
                  <a:pt x="222644" y="492713"/>
                </a:lnTo>
                <a:lnTo>
                  <a:pt x="220910" y="479589"/>
                </a:lnTo>
                <a:lnTo>
                  <a:pt x="219465" y="466897"/>
                </a:lnTo>
                <a:lnTo>
                  <a:pt x="217875" y="454350"/>
                </a:lnTo>
                <a:lnTo>
                  <a:pt x="216430" y="441947"/>
                </a:lnTo>
                <a:lnTo>
                  <a:pt x="215274" y="429977"/>
                </a:lnTo>
                <a:lnTo>
                  <a:pt x="213973" y="418151"/>
                </a:lnTo>
                <a:lnTo>
                  <a:pt x="212672" y="406901"/>
                </a:lnTo>
                <a:lnTo>
                  <a:pt x="211805" y="396085"/>
                </a:lnTo>
                <a:lnTo>
                  <a:pt x="210794" y="385845"/>
                </a:lnTo>
                <a:lnTo>
                  <a:pt x="209927" y="376182"/>
                </a:lnTo>
                <a:lnTo>
                  <a:pt x="209204" y="367240"/>
                </a:lnTo>
                <a:lnTo>
                  <a:pt x="208481" y="358875"/>
                </a:lnTo>
                <a:lnTo>
                  <a:pt x="207903" y="351232"/>
                </a:lnTo>
                <a:lnTo>
                  <a:pt x="207470" y="344453"/>
                </a:lnTo>
                <a:lnTo>
                  <a:pt x="207036" y="338540"/>
                </a:lnTo>
                <a:lnTo>
                  <a:pt x="206603" y="333348"/>
                </a:lnTo>
                <a:lnTo>
                  <a:pt x="206314" y="329310"/>
                </a:lnTo>
                <a:lnTo>
                  <a:pt x="206169" y="326425"/>
                </a:lnTo>
                <a:lnTo>
                  <a:pt x="201833" y="326714"/>
                </a:lnTo>
                <a:lnTo>
                  <a:pt x="200099" y="326714"/>
                </a:lnTo>
                <a:lnTo>
                  <a:pt x="196197" y="326570"/>
                </a:lnTo>
                <a:lnTo>
                  <a:pt x="192440" y="326137"/>
                </a:lnTo>
                <a:lnTo>
                  <a:pt x="192150" y="329021"/>
                </a:lnTo>
                <a:lnTo>
                  <a:pt x="191861" y="333060"/>
                </a:lnTo>
                <a:lnTo>
                  <a:pt x="191572" y="337963"/>
                </a:lnTo>
                <a:lnTo>
                  <a:pt x="191139" y="343876"/>
                </a:lnTo>
                <a:lnTo>
                  <a:pt x="190705" y="350799"/>
                </a:lnTo>
                <a:lnTo>
                  <a:pt x="189983" y="358154"/>
                </a:lnTo>
                <a:lnTo>
                  <a:pt x="189260" y="366663"/>
                </a:lnTo>
                <a:lnTo>
                  <a:pt x="188537" y="375749"/>
                </a:lnTo>
                <a:lnTo>
                  <a:pt x="187670" y="385412"/>
                </a:lnTo>
                <a:lnTo>
                  <a:pt x="186803" y="395652"/>
                </a:lnTo>
                <a:lnTo>
                  <a:pt x="185647" y="406469"/>
                </a:lnTo>
                <a:lnTo>
                  <a:pt x="184635" y="417862"/>
                </a:lnTo>
                <a:lnTo>
                  <a:pt x="183335" y="429544"/>
                </a:lnTo>
                <a:lnTo>
                  <a:pt x="182179" y="441659"/>
                </a:lnTo>
                <a:lnTo>
                  <a:pt x="180589" y="454062"/>
                </a:lnTo>
                <a:lnTo>
                  <a:pt x="179144" y="466753"/>
                </a:lnTo>
                <a:lnTo>
                  <a:pt x="177409" y="479589"/>
                </a:lnTo>
                <a:lnTo>
                  <a:pt x="175675" y="492569"/>
                </a:lnTo>
                <a:lnTo>
                  <a:pt x="173941" y="505693"/>
                </a:lnTo>
                <a:lnTo>
                  <a:pt x="173363" y="507280"/>
                </a:lnTo>
                <a:lnTo>
                  <a:pt x="172496" y="508578"/>
                </a:lnTo>
                <a:lnTo>
                  <a:pt x="171050" y="509299"/>
                </a:lnTo>
                <a:lnTo>
                  <a:pt x="169461" y="509587"/>
                </a:lnTo>
                <a:lnTo>
                  <a:pt x="168738" y="509587"/>
                </a:lnTo>
                <a:lnTo>
                  <a:pt x="167004" y="509010"/>
                </a:lnTo>
                <a:lnTo>
                  <a:pt x="165848" y="507712"/>
                </a:lnTo>
                <a:lnTo>
                  <a:pt x="164981" y="506126"/>
                </a:lnTo>
                <a:lnTo>
                  <a:pt x="164981" y="504395"/>
                </a:lnTo>
                <a:lnTo>
                  <a:pt x="166715" y="491559"/>
                </a:lnTo>
                <a:lnTo>
                  <a:pt x="168449" y="478724"/>
                </a:lnTo>
                <a:lnTo>
                  <a:pt x="170039" y="466176"/>
                </a:lnTo>
                <a:lnTo>
                  <a:pt x="171484" y="453485"/>
                </a:lnTo>
                <a:lnTo>
                  <a:pt x="172929" y="441514"/>
                </a:lnTo>
                <a:lnTo>
                  <a:pt x="174230" y="429544"/>
                </a:lnTo>
                <a:lnTo>
                  <a:pt x="175386" y="417862"/>
                </a:lnTo>
                <a:lnTo>
                  <a:pt x="176542" y="406757"/>
                </a:lnTo>
                <a:lnTo>
                  <a:pt x="177554" y="396085"/>
                </a:lnTo>
                <a:lnTo>
                  <a:pt x="178565" y="385845"/>
                </a:lnTo>
                <a:lnTo>
                  <a:pt x="179433" y="376182"/>
                </a:lnTo>
                <a:lnTo>
                  <a:pt x="180155" y="367240"/>
                </a:lnTo>
                <a:lnTo>
                  <a:pt x="180878" y="359020"/>
                </a:lnTo>
                <a:lnTo>
                  <a:pt x="181456" y="351376"/>
                </a:lnTo>
                <a:lnTo>
                  <a:pt x="181889" y="344597"/>
                </a:lnTo>
                <a:lnTo>
                  <a:pt x="182468" y="338540"/>
                </a:lnTo>
                <a:lnTo>
                  <a:pt x="182757" y="333492"/>
                </a:lnTo>
                <a:lnTo>
                  <a:pt x="183046" y="329310"/>
                </a:lnTo>
                <a:lnTo>
                  <a:pt x="183190" y="326281"/>
                </a:lnTo>
                <a:lnTo>
                  <a:pt x="183335" y="324118"/>
                </a:lnTo>
                <a:lnTo>
                  <a:pt x="176398" y="321378"/>
                </a:lnTo>
                <a:lnTo>
                  <a:pt x="169316" y="317772"/>
                </a:lnTo>
                <a:lnTo>
                  <a:pt x="162379" y="313157"/>
                </a:lnTo>
                <a:lnTo>
                  <a:pt x="155731" y="307677"/>
                </a:lnTo>
                <a:lnTo>
                  <a:pt x="149083" y="301187"/>
                </a:lnTo>
                <a:lnTo>
                  <a:pt x="147927" y="299744"/>
                </a:lnTo>
                <a:lnTo>
                  <a:pt x="147638" y="298014"/>
                </a:lnTo>
                <a:lnTo>
                  <a:pt x="148072" y="296283"/>
                </a:lnTo>
                <a:lnTo>
                  <a:pt x="149228" y="294841"/>
                </a:lnTo>
                <a:lnTo>
                  <a:pt x="150528" y="293976"/>
                </a:lnTo>
                <a:close/>
                <a:moveTo>
                  <a:pt x="198438" y="201612"/>
                </a:moveTo>
                <a:lnTo>
                  <a:pt x="200281" y="201892"/>
                </a:lnTo>
                <a:lnTo>
                  <a:pt x="201971" y="202873"/>
                </a:lnTo>
                <a:lnTo>
                  <a:pt x="202893" y="204414"/>
                </a:lnTo>
                <a:lnTo>
                  <a:pt x="203200" y="205954"/>
                </a:lnTo>
                <a:lnTo>
                  <a:pt x="203200" y="220942"/>
                </a:lnTo>
                <a:lnTo>
                  <a:pt x="202893" y="222763"/>
                </a:lnTo>
                <a:lnTo>
                  <a:pt x="201971" y="224163"/>
                </a:lnTo>
                <a:lnTo>
                  <a:pt x="200281" y="225004"/>
                </a:lnTo>
                <a:lnTo>
                  <a:pt x="198438" y="225424"/>
                </a:lnTo>
                <a:lnTo>
                  <a:pt x="196594" y="225004"/>
                </a:lnTo>
                <a:lnTo>
                  <a:pt x="195058" y="224163"/>
                </a:lnTo>
                <a:lnTo>
                  <a:pt x="193982" y="222763"/>
                </a:lnTo>
                <a:lnTo>
                  <a:pt x="193675" y="220942"/>
                </a:lnTo>
                <a:lnTo>
                  <a:pt x="193675" y="205954"/>
                </a:lnTo>
                <a:lnTo>
                  <a:pt x="193982" y="204414"/>
                </a:lnTo>
                <a:lnTo>
                  <a:pt x="195058" y="202873"/>
                </a:lnTo>
                <a:lnTo>
                  <a:pt x="196594" y="201892"/>
                </a:lnTo>
                <a:close/>
                <a:moveTo>
                  <a:pt x="88056" y="114300"/>
                </a:moveTo>
                <a:lnTo>
                  <a:pt x="89779" y="114732"/>
                </a:lnTo>
                <a:lnTo>
                  <a:pt x="91071" y="116029"/>
                </a:lnTo>
                <a:lnTo>
                  <a:pt x="91933" y="117614"/>
                </a:lnTo>
                <a:lnTo>
                  <a:pt x="92076" y="119343"/>
                </a:lnTo>
                <a:lnTo>
                  <a:pt x="91502" y="120928"/>
                </a:lnTo>
                <a:lnTo>
                  <a:pt x="85903" y="131591"/>
                </a:lnTo>
                <a:lnTo>
                  <a:pt x="80447" y="141822"/>
                </a:lnTo>
                <a:lnTo>
                  <a:pt x="75565" y="151908"/>
                </a:lnTo>
                <a:lnTo>
                  <a:pt x="70827" y="161851"/>
                </a:lnTo>
                <a:lnTo>
                  <a:pt x="66664" y="171505"/>
                </a:lnTo>
                <a:lnTo>
                  <a:pt x="62787" y="181447"/>
                </a:lnTo>
                <a:lnTo>
                  <a:pt x="59341" y="191245"/>
                </a:lnTo>
                <a:lnTo>
                  <a:pt x="56183" y="201332"/>
                </a:lnTo>
                <a:lnTo>
                  <a:pt x="53599" y="211562"/>
                </a:lnTo>
                <a:lnTo>
                  <a:pt x="51301" y="221937"/>
                </a:lnTo>
                <a:lnTo>
                  <a:pt x="49291" y="232744"/>
                </a:lnTo>
                <a:lnTo>
                  <a:pt x="47712" y="243983"/>
                </a:lnTo>
                <a:lnTo>
                  <a:pt x="46707" y="255655"/>
                </a:lnTo>
                <a:lnTo>
                  <a:pt x="45846" y="267758"/>
                </a:lnTo>
                <a:lnTo>
                  <a:pt x="45415" y="280439"/>
                </a:lnTo>
                <a:lnTo>
                  <a:pt x="45415" y="293983"/>
                </a:lnTo>
                <a:lnTo>
                  <a:pt x="45128" y="295712"/>
                </a:lnTo>
                <a:lnTo>
                  <a:pt x="44123" y="297297"/>
                </a:lnTo>
                <a:lnTo>
                  <a:pt x="42830" y="298162"/>
                </a:lnTo>
                <a:lnTo>
                  <a:pt x="41108" y="298450"/>
                </a:lnTo>
                <a:lnTo>
                  <a:pt x="40964" y="298450"/>
                </a:lnTo>
                <a:lnTo>
                  <a:pt x="39241" y="298162"/>
                </a:lnTo>
                <a:lnTo>
                  <a:pt x="37805" y="297297"/>
                </a:lnTo>
                <a:lnTo>
                  <a:pt x="36800" y="295856"/>
                </a:lnTo>
                <a:lnTo>
                  <a:pt x="36513" y="294127"/>
                </a:lnTo>
                <a:lnTo>
                  <a:pt x="36513" y="280294"/>
                </a:lnTo>
                <a:lnTo>
                  <a:pt x="36800" y="267182"/>
                </a:lnTo>
                <a:lnTo>
                  <a:pt x="37662" y="254790"/>
                </a:lnTo>
                <a:lnTo>
                  <a:pt x="38810" y="242830"/>
                </a:lnTo>
                <a:lnTo>
                  <a:pt x="40246" y="231303"/>
                </a:lnTo>
                <a:lnTo>
                  <a:pt x="42256" y="220064"/>
                </a:lnTo>
                <a:lnTo>
                  <a:pt x="44841" y="209401"/>
                </a:lnTo>
                <a:lnTo>
                  <a:pt x="47568" y="199026"/>
                </a:lnTo>
                <a:lnTo>
                  <a:pt x="50727" y="188652"/>
                </a:lnTo>
                <a:lnTo>
                  <a:pt x="54173" y="178565"/>
                </a:lnTo>
                <a:lnTo>
                  <a:pt x="58193" y="168479"/>
                </a:lnTo>
                <a:lnTo>
                  <a:pt x="62500" y="158392"/>
                </a:lnTo>
                <a:lnTo>
                  <a:pt x="67238" y="148306"/>
                </a:lnTo>
                <a:lnTo>
                  <a:pt x="72263" y="137931"/>
                </a:lnTo>
                <a:lnTo>
                  <a:pt x="77862" y="127413"/>
                </a:lnTo>
                <a:lnTo>
                  <a:pt x="83605" y="116606"/>
                </a:lnTo>
                <a:lnTo>
                  <a:pt x="84754" y="115309"/>
                </a:lnTo>
                <a:lnTo>
                  <a:pt x="86333" y="114444"/>
                </a:lnTo>
                <a:close/>
                <a:moveTo>
                  <a:pt x="321517" y="4762"/>
                </a:moveTo>
                <a:lnTo>
                  <a:pt x="323411" y="5196"/>
                </a:lnTo>
                <a:lnTo>
                  <a:pt x="324868" y="6062"/>
                </a:lnTo>
                <a:lnTo>
                  <a:pt x="325743" y="7507"/>
                </a:lnTo>
                <a:lnTo>
                  <a:pt x="326180" y="9241"/>
                </a:lnTo>
                <a:lnTo>
                  <a:pt x="326617" y="22389"/>
                </a:lnTo>
                <a:lnTo>
                  <a:pt x="327637" y="35392"/>
                </a:lnTo>
                <a:lnTo>
                  <a:pt x="329385" y="47962"/>
                </a:lnTo>
                <a:lnTo>
                  <a:pt x="331716" y="60099"/>
                </a:lnTo>
                <a:lnTo>
                  <a:pt x="334485" y="71947"/>
                </a:lnTo>
                <a:lnTo>
                  <a:pt x="337982" y="83361"/>
                </a:lnTo>
                <a:lnTo>
                  <a:pt x="342207" y="94486"/>
                </a:lnTo>
                <a:lnTo>
                  <a:pt x="346870" y="105178"/>
                </a:lnTo>
                <a:lnTo>
                  <a:pt x="352260" y="115436"/>
                </a:lnTo>
                <a:lnTo>
                  <a:pt x="356632" y="123527"/>
                </a:lnTo>
                <a:lnTo>
                  <a:pt x="360857" y="131473"/>
                </a:lnTo>
                <a:lnTo>
                  <a:pt x="364937" y="139276"/>
                </a:lnTo>
                <a:lnTo>
                  <a:pt x="368871" y="147078"/>
                </a:lnTo>
                <a:lnTo>
                  <a:pt x="372367" y="154880"/>
                </a:lnTo>
                <a:lnTo>
                  <a:pt x="375864" y="162682"/>
                </a:lnTo>
                <a:lnTo>
                  <a:pt x="379216" y="170484"/>
                </a:lnTo>
                <a:lnTo>
                  <a:pt x="382275" y="178430"/>
                </a:lnTo>
                <a:lnTo>
                  <a:pt x="385189" y="186377"/>
                </a:lnTo>
                <a:lnTo>
                  <a:pt x="387666" y="194468"/>
                </a:lnTo>
                <a:lnTo>
                  <a:pt x="389998" y="202848"/>
                </a:lnTo>
                <a:lnTo>
                  <a:pt x="392183" y="211228"/>
                </a:lnTo>
                <a:lnTo>
                  <a:pt x="394077" y="220041"/>
                </a:lnTo>
                <a:lnTo>
                  <a:pt x="395680" y="228999"/>
                </a:lnTo>
                <a:lnTo>
                  <a:pt x="396991" y="238246"/>
                </a:lnTo>
                <a:lnTo>
                  <a:pt x="398157" y="247927"/>
                </a:lnTo>
                <a:lnTo>
                  <a:pt x="399031" y="257751"/>
                </a:lnTo>
                <a:lnTo>
                  <a:pt x="399760" y="268010"/>
                </a:lnTo>
                <a:lnTo>
                  <a:pt x="400051" y="278701"/>
                </a:lnTo>
                <a:lnTo>
                  <a:pt x="400051" y="289827"/>
                </a:lnTo>
                <a:lnTo>
                  <a:pt x="399905" y="301385"/>
                </a:lnTo>
                <a:lnTo>
                  <a:pt x="399322" y="313522"/>
                </a:lnTo>
                <a:lnTo>
                  <a:pt x="398448" y="326092"/>
                </a:lnTo>
                <a:lnTo>
                  <a:pt x="397283" y="339240"/>
                </a:lnTo>
                <a:lnTo>
                  <a:pt x="395971" y="352821"/>
                </a:lnTo>
                <a:lnTo>
                  <a:pt x="394223" y="367269"/>
                </a:lnTo>
                <a:lnTo>
                  <a:pt x="392183" y="382296"/>
                </a:lnTo>
                <a:lnTo>
                  <a:pt x="389852" y="397900"/>
                </a:lnTo>
                <a:lnTo>
                  <a:pt x="387229" y="414371"/>
                </a:lnTo>
                <a:lnTo>
                  <a:pt x="384169" y="431420"/>
                </a:lnTo>
                <a:lnTo>
                  <a:pt x="380673" y="449191"/>
                </a:lnTo>
                <a:lnTo>
                  <a:pt x="377176" y="467829"/>
                </a:lnTo>
                <a:lnTo>
                  <a:pt x="373096" y="487479"/>
                </a:lnTo>
                <a:lnTo>
                  <a:pt x="368725" y="507707"/>
                </a:lnTo>
                <a:lnTo>
                  <a:pt x="367996" y="509151"/>
                </a:lnTo>
                <a:lnTo>
                  <a:pt x="367122" y="510307"/>
                </a:lnTo>
                <a:lnTo>
                  <a:pt x="365665" y="511030"/>
                </a:lnTo>
                <a:lnTo>
                  <a:pt x="364062" y="511174"/>
                </a:lnTo>
                <a:lnTo>
                  <a:pt x="363188" y="511174"/>
                </a:lnTo>
                <a:lnTo>
                  <a:pt x="361585" y="510452"/>
                </a:lnTo>
                <a:lnTo>
                  <a:pt x="360420" y="509151"/>
                </a:lnTo>
                <a:lnTo>
                  <a:pt x="359691" y="507707"/>
                </a:lnTo>
                <a:lnTo>
                  <a:pt x="359691" y="505828"/>
                </a:lnTo>
                <a:lnTo>
                  <a:pt x="364062" y="485601"/>
                </a:lnTo>
                <a:lnTo>
                  <a:pt x="367996" y="466240"/>
                </a:lnTo>
                <a:lnTo>
                  <a:pt x="371785" y="447891"/>
                </a:lnTo>
                <a:lnTo>
                  <a:pt x="375136" y="430119"/>
                </a:lnTo>
                <a:lnTo>
                  <a:pt x="378050" y="413215"/>
                </a:lnTo>
                <a:lnTo>
                  <a:pt x="380673" y="397033"/>
                </a:lnTo>
                <a:lnTo>
                  <a:pt x="383149" y="381573"/>
                </a:lnTo>
                <a:lnTo>
                  <a:pt x="385189" y="366691"/>
                </a:lnTo>
                <a:lnTo>
                  <a:pt x="386792" y="352532"/>
                </a:lnTo>
                <a:lnTo>
                  <a:pt x="388249" y="338951"/>
                </a:lnTo>
                <a:lnTo>
                  <a:pt x="389415" y="326092"/>
                </a:lnTo>
                <a:lnTo>
                  <a:pt x="390143" y="313666"/>
                </a:lnTo>
                <a:lnTo>
                  <a:pt x="390580" y="301674"/>
                </a:lnTo>
                <a:lnTo>
                  <a:pt x="390726" y="290260"/>
                </a:lnTo>
                <a:lnTo>
                  <a:pt x="390726" y="279279"/>
                </a:lnTo>
                <a:lnTo>
                  <a:pt x="390435" y="268877"/>
                </a:lnTo>
                <a:lnTo>
                  <a:pt x="389852" y="258763"/>
                </a:lnTo>
                <a:lnTo>
                  <a:pt x="388978" y="248938"/>
                </a:lnTo>
                <a:lnTo>
                  <a:pt x="387958" y="239547"/>
                </a:lnTo>
                <a:lnTo>
                  <a:pt x="386501" y="230444"/>
                </a:lnTo>
                <a:lnTo>
                  <a:pt x="384752" y="221631"/>
                </a:lnTo>
                <a:lnTo>
                  <a:pt x="383149" y="212962"/>
                </a:lnTo>
                <a:lnTo>
                  <a:pt x="380964" y="204726"/>
                </a:lnTo>
                <a:lnTo>
                  <a:pt x="378487" y="196491"/>
                </a:lnTo>
                <a:lnTo>
                  <a:pt x="376010" y="188544"/>
                </a:lnTo>
                <a:lnTo>
                  <a:pt x="355320" y="188544"/>
                </a:lnTo>
                <a:lnTo>
                  <a:pt x="358671" y="199814"/>
                </a:lnTo>
                <a:lnTo>
                  <a:pt x="361585" y="211083"/>
                </a:lnTo>
                <a:lnTo>
                  <a:pt x="364062" y="222642"/>
                </a:lnTo>
                <a:lnTo>
                  <a:pt x="365957" y="234490"/>
                </a:lnTo>
                <a:lnTo>
                  <a:pt x="367559" y="246626"/>
                </a:lnTo>
                <a:lnTo>
                  <a:pt x="368725" y="259196"/>
                </a:lnTo>
                <a:lnTo>
                  <a:pt x="369308" y="272344"/>
                </a:lnTo>
                <a:lnTo>
                  <a:pt x="369016" y="273933"/>
                </a:lnTo>
                <a:lnTo>
                  <a:pt x="367996" y="275378"/>
                </a:lnTo>
                <a:lnTo>
                  <a:pt x="366685" y="276534"/>
                </a:lnTo>
                <a:lnTo>
                  <a:pt x="364937" y="276968"/>
                </a:lnTo>
                <a:lnTo>
                  <a:pt x="364791" y="276968"/>
                </a:lnTo>
                <a:lnTo>
                  <a:pt x="363043" y="276679"/>
                </a:lnTo>
                <a:lnTo>
                  <a:pt x="361585" y="275667"/>
                </a:lnTo>
                <a:lnTo>
                  <a:pt x="360566" y="274367"/>
                </a:lnTo>
                <a:lnTo>
                  <a:pt x="360274" y="272489"/>
                </a:lnTo>
                <a:lnTo>
                  <a:pt x="359546" y="259630"/>
                </a:lnTo>
                <a:lnTo>
                  <a:pt x="358526" y="247204"/>
                </a:lnTo>
                <a:lnTo>
                  <a:pt x="356923" y="235068"/>
                </a:lnTo>
                <a:lnTo>
                  <a:pt x="354883" y="223365"/>
                </a:lnTo>
                <a:lnTo>
                  <a:pt x="352406" y="212095"/>
                </a:lnTo>
                <a:lnTo>
                  <a:pt x="349492" y="200825"/>
                </a:lnTo>
                <a:lnTo>
                  <a:pt x="346141" y="189700"/>
                </a:lnTo>
                <a:lnTo>
                  <a:pt x="345995" y="189267"/>
                </a:lnTo>
                <a:lnTo>
                  <a:pt x="345850" y="188544"/>
                </a:lnTo>
                <a:lnTo>
                  <a:pt x="314523" y="188544"/>
                </a:lnTo>
                <a:lnTo>
                  <a:pt x="312629" y="188111"/>
                </a:lnTo>
                <a:lnTo>
                  <a:pt x="311172" y="187244"/>
                </a:lnTo>
                <a:lnTo>
                  <a:pt x="310298" y="185799"/>
                </a:lnTo>
                <a:lnTo>
                  <a:pt x="309715" y="184065"/>
                </a:lnTo>
                <a:lnTo>
                  <a:pt x="310298" y="182187"/>
                </a:lnTo>
                <a:lnTo>
                  <a:pt x="311172" y="180742"/>
                </a:lnTo>
                <a:lnTo>
                  <a:pt x="312629" y="179875"/>
                </a:lnTo>
                <a:lnTo>
                  <a:pt x="314523" y="179442"/>
                </a:lnTo>
                <a:lnTo>
                  <a:pt x="372805" y="179442"/>
                </a:lnTo>
                <a:lnTo>
                  <a:pt x="367851" y="167161"/>
                </a:lnTo>
                <a:lnTo>
                  <a:pt x="362460" y="154880"/>
                </a:lnTo>
                <a:lnTo>
                  <a:pt x="298350" y="154880"/>
                </a:lnTo>
                <a:lnTo>
                  <a:pt x="296456" y="154591"/>
                </a:lnTo>
                <a:lnTo>
                  <a:pt x="294999" y="153579"/>
                </a:lnTo>
                <a:lnTo>
                  <a:pt x="294125" y="151990"/>
                </a:lnTo>
                <a:lnTo>
                  <a:pt x="293688" y="150256"/>
                </a:lnTo>
                <a:lnTo>
                  <a:pt x="294125" y="148667"/>
                </a:lnTo>
                <a:lnTo>
                  <a:pt x="294999" y="147078"/>
                </a:lnTo>
                <a:lnTo>
                  <a:pt x="296456" y="146066"/>
                </a:lnTo>
                <a:lnTo>
                  <a:pt x="298350" y="145777"/>
                </a:lnTo>
                <a:lnTo>
                  <a:pt x="358089" y="145777"/>
                </a:lnTo>
                <a:lnTo>
                  <a:pt x="351241" y="132918"/>
                </a:lnTo>
                <a:lnTo>
                  <a:pt x="344247" y="119770"/>
                </a:lnTo>
                <a:lnTo>
                  <a:pt x="338564" y="109079"/>
                </a:lnTo>
                <a:lnTo>
                  <a:pt x="333756" y="98098"/>
                </a:lnTo>
                <a:lnTo>
                  <a:pt x="329385" y="86395"/>
                </a:lnTo>
                <a:lnTo>
                  <a:pt x="325743" y="74547"/>
                </a:lnTo>
                <a:lnTo>
                  <a:pt x="322829" y="62266"/>
                </a:lnTo>
                <a:lnTo>
                  <a:pt x="320206" y="49552"/>
                </a:lnTo>
                <a:lnTo>
                  <a:pt x="318603" y="36404"/>
                </a:lnTo>
                <a:lnTo>
                  <a:pt x="317438" y="23111"/>
                </a:lnTo>
                <a:lnTo>
                  <a:pt x="317000" y="9386"/>
                </a:lnTo>
                <a:lnTo>
                  <a:pt x="317438" y="7507"/>
                </a:lnTo>
                <a:lnTo>
                  <a:pt x="318312" y="6062"/>
                </a:lnTo>
                <a:lnTo>
                  <a:pt x="319769" y="5196"/>
                </a:lnTo>
                <a:close/>
                <a:moveTo>
                  <a:pt x="77622" y="0"/>
                </a:moveTo>
                <a:lnTo>
                  <a:pt x="79350" y="289"/>
                </a:lnTo>
                <a:lnTo>
                  <a:pt x="80646" y="1443"/>
                </a:lnTo>
                <a:lnTo>
                  <a:pt x="81798" y="2742"/>
                </a:lnTo>
                <a:lnTo>
                  <a:pt x="82086" y="4474"/>
                </a:lnTo>
                <a:lnTo>
                  <a:pt x="81942" y="17463"/>
                </a:lnTo>
                <a:lnTo>
                  <a:pt x="81078" y="30163"/>
                </a:lnTo>
                <a:lnTo>
                  <a:pt x="79926" y="42430"/>
                </a:lnTo>
                <a:lnTo>
                  <a:pt x="78054" y="54408"/>
                </a:lnTo>
                <a:lnTo>
                  <a:pt x="128746" y="54408"/>
                </a:lnTo>
                <a:lnTo>
                  <a:pt x="130474" y="54841"/>
                </a:lnTo>
                <a:lnTo>
                  <a:pt x="131914" y="55851"/>
                </a:lnTo>
                <a:lnTo>
                  <a:pt x="132922" y="57150"/>
                </a:lnTo>
                <a:lnTo>
                  <a:pt x="133354" y="58882"/>
                </a:lnTo>
                <a:lnTo>
                  <a:pt x="132922" y="60758"/>
                </a:lnTo>
                <a:lnTo>
                  <a:pt x="131914" y="62201"/>
                </a:lnTo>
                <a:lnTo>
                  <a:pt x="130474" y="63067"/>
                </a:lnTo>
                <a:lnTo>
                  <a:pt x="128746" y="63500"/>
                </a:lnTo>
                <a:lnTo>
                  <a:pt x="76182" y="63500"/>
                </a:lnTo>
                <a:lnTo>
                  <a:pt x="73590" y="74757"/>
                </a:lnTo>
                <a:lnTo>
                  <a:pt x="70277" y="85581"/>
                </a:lnTo>
                <a:lnTo>
                  <a:pt x="66389" y="95972"/>
                </a:lnTo>
                <a:lnTo>
                  <a:pt x="130330" y="95972"/>
                </a:lnTo>
                <a:lnTo>
                  <a:pt x="132058" y="96549"/>
                </a:lnTo>
                <a:lnTo>
                  <a:pt x="133498" y="97415"/>
                </a:lnTo>
                <a:lnTo>
                  <a:pt x="134506" y="98858"/>
                </a:lnTo>
                <a:lnTo>
                  <a:pt x="134938" y="100734"/>
                </a:lnTo>
                <a:lnTo>
                  <a:pt x="134506" y="102466"/>
                </a:lnTo>
                <a:lnTo>
                  <a:pt x="133498" y="103765"/>
                </a:lnTo>
                <a:lnTo>
                  <a:pt x="132058" y="104919"/>
                </a:lnTo>
                <a:lnTo>
                  <a:pt x="130330" y="105208"/>
                </a:lnTo>
                <a:lnTo>
                  <a:pt x="62645" y="105208"/>
                </a:lnTo>
                <a:lnTo>
                  <a:pt x="59189" y="112857"/>
                </a:lnTo>
                <a:lnTo>
                  <a:pt x="55300" y="120217"/>
                </a:lnTo>
                <a:lnTo>
                  <a:pt x="50980" y="128155"/>
                </a:lnTo>
                <a:lnTo>
                  <a:pt x="46948" y="135948"/>
                </a:lnTo>
                <a:lnTo>
                  <a:pt x="42915" y="143597"/>
                </a:lnTo>
                <a:lnTo>
                  <a:pt x="39171" y="151246"/>
                </a:lnTo>
                <a:lnTo>
                  <a:pt x="35571" y="158750"/>
                </a:lnTo>
                <a:lnTo>
                  <a:pt x="32403" y="166399"/>
                </a:lnTo>
                <a:lnTo>
                  <a:pt x="29090" y="174048"/>
                </a:lnTo>
                <a:lnTo>
                  <a:pt x="26210" y="181841"/>
                </a:lnTo>
                <a:lnTo>
                  <a:pt x="23474" y="189779"/>
                </a:lnTo>
                <a:lnTo>
                  <a:pt x="21026" y="197716"/>
                </a:lnTo>
                <a:lnTo>
                  <a:pt x="18722" y="205798"/>
                </a:lnTo>
                <a:lnTo>
                  <a:pt x="16705" y="214168"/>
                </a:lnTo>
                <a:lnTo>
                  <a:pt x="14833" y="222683"/>
                </a:lnTo>
                <a:lnTo>
                  <a:pt x="13249" y="231342"/>
                </a:lnTo>
                <a:lnTo>
                  <a:pt x="11953" y="240579"/>
                </a:lnTo>
                <a:lnTo>
                  <a:pt x="10801" y="249815"/>
                </a:lnTo>
                <a:lnTo>
                  <a:pt x="10081" y="259629"/>
                </a:lnTo>
                <a:lnTo>
                  <a:pt x="9505" y="269731"/>
                </a:lnTo>
                <a:lnTo>
                  <a:pt x="9073" y="280122"/>
                </a:lnTo>
                <a:lnTo>
                  <a:pt x="9073" y="291234"/>
                </a:lnTo>
                <a:lnTo>
                  <a:pt x="9361" y="302491"/>
                </a:lnTo>
                <a:lnTo>
                  <a:pt x="9937" y="314325"/>
                </a:lnTo>
                <a:lnTo>
                  <a:pt x="10657" y="326737"/>
                </a:lnTo>
                <a:lnTo>
                  <a:pt x="11809" y="339725"/>
                </a:lnTo>
                <a:lnTo>
                  <a:pt x="13105" y="353147"/>
                </a:lnTo>
                <a:lnTo>
                  <a:pt x="14833" y="367290"/>
                </a:lnTo>
                <a:lnTo>
                  <a:pt x="16849" y="382155"/>
                </a:lnTo>
                <a:lnTo>
                  <a:pt x="19154" y="397452"/>
                </a:lnTo>
                <a:lnTo>
                  <a:pt x="21890" y="413616"/>
                </a:lnTo>
                <a:lnTo>
                  <a:pt x="24770" y="430646"/>
                </a:lnTo>
                <a:lnTo>
                  <a:pt x="28082" y="448108"/>
                </a:lnTo>
                <a:lnTo>
                  <a:pt x="31539" y="466437"/>
                </a:lnTo>
                <a:lnTo>
                  <a:pt x="35571" y="485775"/>
                </a:lnTo>
                <a:lnTo>
                  <a:pt x="39891" y="505835"/>
                </a:lnTo>
                <a:lnTo>
                  <a:pt x="39891" y="507712"/>
                </a:lnTo>
                <a:lnTo>
                  <a:pt x="39315" y="509155"/>
                </a:lnTo>
                <a:lnTo>
                  <a:pt x="38163" y="510454"/>
                </a:lnTo>
                <a:lnTo>
                  <a:pt x="36435" y="511175"/>
                </a:lnTo>
                <a:lnTo>
                  <a:pt x="35427" y="511175"/>
                </a:lnTo>
                <a:lnTo>
                  <a:pt x="33843" y="511031"/>
                </a:lnTo>
                <a:lnTo>
                  <a:pt x="32691" y="510309"/>
                </a:lnTo>
                <a:lnTo>
                  <a:pt x="31539" y="509155"/>
                </a:lnTo>
                <a:lnTo>
                  <a:pt x="30963" y="507712"/>
                </a:lnTo>
                <a:lnTo>
                  <a:pt x="26642" y="487507"/>
                </a:lnTo>
                <a:lnTo>
                  <a:pt x="22754" y="467880"/>
                </a:lnTo>
                <a:lnTo>
                  <a:pt x="19010" y="449263"/>
                </a:lnTo>
                <a:lnTo>
                  <a:pt x="15841" y="431512"/>
                </a:lnTo>
                <a:lnTo>
                  <a:pt x="12673" y="414482"/>
                </a:lnTo>
                <a:lnTo>
                  <a:pt x="10081" y="398030"/>
                </a:lnTo>
                <a:lnTo>
                  <a:pt x="7777" y="382443"/>
                </a:lnTo>
                <a:lnTo>
                  <a:pt x="5761" y="367434"/>
                </a:lnTo>
                <a:lnTo>
                  <a:pt x="4033" y="353002"/>
                </a:lnTo>
                <a:lnTo>
                  <a:pt x="2592" y="339437"/>
                </a:lnTo>
                <a:lnTo>
                  <a:pt x="1584" y="326304"/>
                </a:lnTo>
                <a:lnTo>
                  <a:pt x="720" y="313748"/>
                </a:lnTo>
                <a:lnTo>
                  <a:pt x="144" y="301625"/>
                </a:lnTo>
                <a:lnTo>
                  <a:pt x="0" y="290080"/>
                </a:lnTo>
                <a:lnTo>
                  <a:pt x="0" y="278967"/>
                </a:lnTo>
                <a:lnTo>
                  <a:pt x="288" y="268288"/>
                </a:lnTo>
                <a:lnTo>
                  <a:pt x="864" y="258041"/>
                </a:lnTo>
                <a:lnTo>
                  <a:pt x="1872" y="248227"/>
                </a:lnTo>
                <a:lnTo>
                  <a:pt x="2880" y="238558"/>
                </a:lnTo>
                <a:lnTo>
                  <a:pt x="4321" y="229322"/>
                </a:lnTo>
                <a:lnTo>
                  <a:pt x="6049" y="220374"/>
                </a:lnTo>
                <a:lnTo>
                  <a:pt x="7921" y="211571"/>
                </a:lnTo>
                <a:lnTo>
                  <a:pt x="9937" y="203200"/>
                </a:lnTo>
                <a:lnTo>
                  <a:pt x="12241" y="194830"/>
                </a:lnTo>
                <a:lnTo>
                  <a:pt x="14833" y="186748"/>
                </a:lnTo>
                <a:lnTo>
                  <a:pt x="17714" y="178810"/>
                </a:lnTo>
                <a:lnTo>
                  <a:pt x="20594" y="170873"/>
                </a:lnTo>
                <a:lnTo>
                  <a:pt x="23906" y="163080"/>
                </a:lnTo>
                <a:lnTo>
                  <a:pt x="27218" y="155286"/>
                </a:lnTo>
                <a:lnTo>
                  <a:pt x="30963" y="147493"/>
                </a:lnTo>
                <a:lnTo>
                  <a:pt x="34707" y="139700"/>
                </a:lnTo>
                <a:lnTo>
                  <a:pt x="38739" y="131907"/>
                </a:lnTo>
                <a:lnTo>
                  <a:pt x="42915" y="123969"/>
                </a:lnTo>
                <a:lnTo>
                  <a:pt x="47380" y="115888"/>
                </a:lnTo>
                <a:lnTo>
                  <a:pt x="52852" y="105208"/>
                </a:lnTo>
                <a:lnTo>
                  <a:pt x="57605" y="93951"/>
                </a:lnTo>
                <a:lnTo>
                  <a:pt x="61781" y="82550"/>
                </a:lnTo>
                <a:lnTo>
                  <a:pt x="65381" y="70427"/>
                </a:lnTo>
                <a:lnTo>
                  <a:pt x="68117" y="58160"/>
                </a:lnTo>
                <a:lnTo>
                  <a:pt x="70277" y="45172"/>
                </a:lnTo>
                <a:lnTo>
                  <a:pt x="71862" y="32039"/>
                </a:lnTo>
                <a:lnTo>
                  <a:pt x="72726" y="18473"/>
                </a:lnTo>
                <a:lnTo>
                  <a:pt x="73158" y="4618"/>
                </a:lnTo>
                <a:lnTo>
                  <a:pt x="73446" y="2742"/>
                </a:lnTo>
                <a:lnTo>
                  <a:pt x="74310" y="1443"/>
                </a:lnTo>
                <a:lnTo>
                  <a:pt x="75750" y="2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68" name="Group 767"/>
          <p:cNvGrpSpPr/>
          <p:nvPr/>
        </p:nvGrpSpPr>
        <p:grpSpPr>
          <a:xfrm>
            <a:off x="9183835" y="2701196"/>
            <a:ext cx="363537" cy="530225"/>
            <a:chOff x="9183688" y="2701926"/>
            <a:chExt cx="363537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208"/>
            <p:cNvSpPr>
              <a:spLocks noEditPoints="1"/>
            </p:cNvSpPr>
            <p:nvPr/>
          </p:nvSpPr>
          <p:spPr bwMode="auto">
            <a:xfrm>
              <a:off x="9355138" y="2852738"/>
              <a:ext cx="71437" cy="71438"/>
            </a:xfrm>
            <a:custGeom>
              <a:avLst/>
              <a:gdLst>
                <a:gd name="T0" fmla="*/ 196 w 452"/>
                <a:gd name="T1" fmla="*/ 60 h 453"/>
                <a:gd name="T2" fmla="*/ 141 w 452"/>
                <a:gd name="T3" fmla="*/ 81 h 453"/>
                <a:gd name="T4" fmla="*/ 96 w 452"/>
                <a:gd name="T5" fmla="*/ 118 h 453"/>
                <a:gd name="T6" fmla="*/ 68 w 452"/>
                <a:gd name="T7" fmla="*/ 168 h 453"/>
                <a:gd name="T8" fmla="*/ 57 w 452"/>
                <a:gd name="T9" fmla="*/ 227 h 453"/>
                <a:gd name="T10" fmla="*/ 68 w 452"/>
                <a:gd name="T11" fmla="*/ 286 h 453"/>
                <a:gd name="T12" fmla="*/ 96 w 452"/>
                <a:gd name="T13" fmla="*/ 336 h 453"/>
                <a:gd name="T14" fmla="*/ 141 w 452"/>
                <a:gd name="T15" fmla="*/ 374 h 453"/>
                <a:gd name="T16" fmla="*/ 196 w 452"/>
                <a:gd name="T17" fmla="*/ 394 h 453"/>
                <a:gd name="T18" fmla="*/ 256 w 452"/>
                <a:gd name="T19" fmla="*/ 394 h 453"/>
                <a:gd name="T20" fmla="*/ 312 w 452"/>
                <a:gd name="T21" fmla="*/ 374 h 453"/>
                <a:gd name="T22" fmla="*/ 356 w 452"/>
                <a:gd name="T23" fmla="*/ 336 h 453"/>
                <a:gd name="T24" fmla="*/ 385 w 452"/>
                <a:gd name="T25" fmla="*/ 286 h 453"/>
                <a:gd name="T26" fmla="*/ 395 w 452"/>
                <a:gd name="T27" fmla="*/ 227 h 453"/>
                <a:gd name="T28" fmla="*/ 385 w 452"/>
                <a:gd name="T29" fmla="*/ 168 h 453"/>
                <a:gd name="T30" fmla="*/ 356 w 452"/>
                <a:gd name="T31" fmla="*/ 118 h 453"/>
                <a:gd name="T32" fmla="*/ 312 w 452"/>
                <a:gd name="T33" fmla="*/ 81 h 453"/>
                <a:gd name="T34" fmla="*/ 256 w 452"/>
                <a:gd name="T35" fmla="*/ 60 h 453"/>
                <a:gd name="T36" fmla="*/ 227 w 452"/>
                <a:gd name="T37" fmla="*/ 0 h 453"/>
                <a:gd name="T38" fmla="*/ 298 w 452"/>
                <a:gd name="T39" fmla="*/ 12 h 453"/>
                <a:gd name="T40" fmla="*/ 360 w 452"/>
                <a:gd name="T41" fmla="*/ 44 h 453"/>
                <a:gd name="T42" fmla="*/ 409 w 452"/>
                <a:gd name="T43" fmla="*/ 93 h 453"/>
                <a:gd name="T44" fmla="*/ 441 w 452"/>
                <a:gd name="T45" fmla="*/ 156 h 453"/>
                <a:gd name="T46" fmla="*/ 452 w 452"/>
                <a:gd name="T47" fmla="*/ 227 h 453"/>
                <a:gd name="T48" fmla="*/ 441 w 452"/>
                <a:gd name="T49" fmla="*/ 298 h 453"/>
                <a:gd name="T50" fmla="*/ 409 w 452"/>
                <a:gd name="T51" fmla="*/ 361 h 453"/>
                <a:gd name="T52" fmla="*/ 360 w 452"/>
                <a:gd name="T53" fmla="*/ 409 h 453"/>
                <a:gd name="T54" fmla="*/ 298 w 452"/>
                <a:gd name="T55" fmla="*/ 442 h 453"/>
                <a:gd name="T56" fmla="*/ 227 w 452"/>
                <a:gd name="T57" fmla="*/ 453 h 453"/>
                <a:gd name="T58" fmla="*/ 154 w 452"/>
                <a:gd name="T59" fmla="*/ 442 h 453"/>
                <a:gd name="T60" fmla="*/ 92 w 452"/>
                <a:gd name="T61" fmla="*/ 409 h 453"/>
                <a:gd name="T62" fmla="*/ 44 w 452"/>
                <a:gd name="T63" fmla="*/ 361 h 453"/>
                <a:gd name="T64" fmla="*/ 11 w 452"/>
                <a:gd name="T65" fmla="*/ 298 h 453"/>
                <a:gd name="T66" fmla="*/ 0 w 452"/>
                <a:gd name="T67" fmla="*/ 227 h 453"/>
                <a:gd name="T68" fmla="*/ 11 w 452"/>
                <a:gd name="T69" fmla="*/ 156 h 453"/>
                <a:gd name="T70" fmla="*/ 44 w 452"/>
                <a:gd name="T71" fmla="*/ 93 h 453"/>
                <a:gd name="T72" fmla="*/ 92 w 452"/>
                <a:gd name="T73" fmla="*/ 44 h 453"/>
                <a:gd name="T74" fmla="*/ 154 w 452"/>
                <a:gd name="T75" fmla="*/ 12 h 453"/>
                <a:gd name="T76" fmla="*/ 227 w 452"/>
                <a:gd name="T7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2" h="453">
                  <a:moveTo>
                    <a:pt x="227" y="57"/>
                  </a:moveTo>
                  <a:lnTo>
                    <a:pt x="196" y="60"/>
                  </a:lnTo>
                  <a:lnTo>
                    <a:pt x="168" y="68"/>
                  </a:lnTo>
                  <a:lnTo>
                    <a:pt x="141" y="81"/>
                  </a:lnTo>
                  <a:lnTo>
                    <a:pt x="117" y="98"/>
                  </a:lnTo>
                  <a:lnTo>
                    <a:pt x="96" y="118"/>
                  </a:lnTo>
                  <a:lnTo>
                    <a:pt x="80" y="142"/>
                  </a:lnTo>
                  <a:lnTo>
                    <a:pt x="68" y="168"/>
                  </a:lnTo>
                  <a:lnTo>
                    <a:pt x="60" y="197"/>
                  </a:lnTo>
                  <a:lnTo>
                    <a:pt x="57" y="227"/>
                  </a:lnTo>
                  <a:lnTo>
                    <a:pt x="60" y="258"/>
                  </a:lnTo>
                  <a:lnTo>
                    <a:pt x="68" y="286"/>
                  </a:lnTo>
                  <a:lnTo>
                    <a:pt x="80" y="313"/>
                  </a:lnTo>
                  <a:lnTo>
                    <a:pt x="96" y="336"/>
                  </a:lnTo>
                  <a:lnTo>
                    <a:pt x="117" y="356"/>
                  </a:lnTo>
                  <a:lnTo>
                    <a:pt x="141" y="374"/>
                  </a:lnTo>
                  <a:lnTo>
                    <a:pt x="168" y="386"/>
                  </a:lnTo>
                  <a:lnTo>
                    <a:pt x="196" y="394"/>
                  </a:lnTo>
                  <a:lnTo>
                    <a:pt x="227" y="396"/>
                  </a:lnTo>
                  <a:lnTo>
                    <a:pt x="256" y="394"/>
                  </a:lnTo>
                  <a:lnTo>
                    <a:pt x="286" y="386"/>
                  </a:lnTo>
                  <a:lnTo>
                    <a:pt x="312" y="374"/>
                  </a:lnTo>
                  <a:lnTo>
                    <a:pt x="335" y="356"/>
                  </a:lnTo>
                  <a:lnTo>
                    <a:pt x="356" y="336"/>
                  </a:lnTo>
                  <a:lnTo>
                    <a:pt x="372" y="313"/>
                  </a:lnTo>
                  <a:lnTo>
                    <a:pt x="385" y="286"/>
                  </a:lnTo>
                  <a:lnTo>
                    <a:pt x="392" y="258"/>
                  </a:lnTo>
                  <a:lnTo>
                    <a:pt x="395" y="227"/>
                  </a:lnTo>
                  <a:lnTo>
                    <a:pt x="392" y="197"/>
                  </a:lnTo>
                  <a:lnTo>
                    <a:pt x="385" y="168"/>
                  </a:lnTo>
                  <a:lnTo>
                    <a:pt x="372" y="142"/>
                  </a:lnTo>
                  <a:lnTo>
                    <a:pt x="356" y="118"/>
                  </a:lnTo>
                  <a:lnTo>
                    <a:pt x="335" y="98"/>
                  </a:lnTo>
                  <a:lnTo>
                    <a:pt x="312" y="81"/>
                  </a:lnTo>
                  <a:lnTo>
                    <a:pt x="286" y="68"/>
                  </a:lnTo>
                  <a:lnTo>
                    <a:pt x="256" y="60"/>
                  </a:lnTo>
                  <a:lnTo>
                    <a:pt x="227" y="57"/>
                  </a:lnTo>
                  <a:close/>
                  <a:moveTo>
                    <a:pt x="227" y="0"/>
                  </a:moveTo>
                  <a:lnTo>
                    <a:pt x="263" y="3"/>
                  </a:lnTo>
                  <a:lnTo>
                    <a:pt x="298" y="12"/>
                  </a:lnTo>
                  <a:lnTo>
                    <a:pt x="330" y="26"/>
                  </a:lnTo>
                  <a:lnTo>
                    <a:pt x="360" y="44"/>
                  </a:lnTo>
                  <a:lnTo>
                    <a:pt x="386" y="67"/>
                  </a:lnTo>
                  <a:lnTo>
                    <a:pt x="409" y="93"/>
                  </a:lnTo>
                  <a:lnTo>
                    <a:pt x="427" y="123"/>
                  </a:lnTo>
                  <a:lnTo>
                    <a:pt x="441" y="156"/>
                  </a:lnTo>
                  <a:lnTo>
                    <a:pt x="449" y="190"/>
                  </a:lnTo>
                  <a:lnTo>
                    <a:pt x="452" y="227"/>
                  </a:lnTo>
                  <a:lnTo>
                    <a:pt x="449" y="264"/>
                  </a:lnTo>
                  <a:lnTo>
                    <a:pt x="441" y="298"/>
                  </a:lnTo>
                  <a:lnTo>
                    <a:pt x="427" y="331"/>
                  </a:lnTo>
                  <a:lnTo>
                    <a:pt x="409" y="361"/>
                  </a:lnTo>
                  <a:lnTo>
                    <a:pt x="386" y="387"/>
                  </a:lnTo>
                  <a:lnTo>
                    <a:pt x="360" y="409"/>
                  </a:lnTo>
                  <a:lnTo>
                    <a:pt x="330" y="429"/>
                  </a:lnTo>
                  <a:lnTo>
                    <a:pt x="298" y="442"/>
                  </a:lnTo>
                  <a:lnTo>
                    <a:pt x="263" y="450"/>
                  </a:lnTo>
                  <a:lnTo>
                    <a:pt x="227" y="453"/>
                  </a:lnTo>
                  <a:lnTo>
                    <a:pt x="190" y="450"/>
                  </a:lnTo>
                  <a:lnTo>
                    <a:pt x="154" y="442"/>
                  </a:lnTo>
                  <a:lnTo>
                    <a:pt x="122" y="429"/>
                  </a:lnTo>
                  <a:lnTo>
                    <a:pt x="92" y="409"/>
                  </a:lnTo>
                  <a:lnTo>
                    <a:pt x="66" y="387"/>
                  </a:lnTo>
                  <a:lnTo>
                    <a:pt x="44" y="361"/>
                  </a:lnTo>
                  <a:lnTo>
                    <a:pt x="25" y="331"/>
                  </a:lnTo>
                  <a:lnTo>
                    <a:pt x="11" y="298"/>
                  </a:lnTo>
                  <a:lnTo>
                    <a:pt x="3" y="264"/>
                  </a:lnTo>
                  <a:lnTo>
                    <a:pt x="0" y="227"/>
                  </a:lnTo>
                  <a:lnTo>
                    <a:pt x="3" y="190"/>
                  </a:lnTo>
                  <a:lnTo>
                    <a:pt x="11" y="156"/>
                  </a:lnTo>
                  <a:lnTo>
                    <a:pt x="25" y="123"/>
                  </a:lnTo>
                  <a:lnTo>
                    <a:pt x="44" y="93"/>
                  </a:lnTo>
                  <a:lnTo>
                    <a:pt x="66" y="67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90" y="3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09"/>
            <p:cNvSpPr>
              <a:spLocks noEditPoints="1"/>
            </p:cNvSpPr>
            <p:nvPr/>
          </p:nvSpPr>
          <p:spPr bwMode="auto">
            <a:xfrm>
              <a:off x="9374188" y="2871788"/>
              <a:ext cx="33337" cy="33338"/>
            </a:xfrm>
            <a:custGeom>
              <a:avLst/>
              <a:gdLst>
                <a:gd name="T0" fmla="*/ 103 w 205"/>
                <a:gd name="T1" fmla="*/ 57 h 206"/>
                <a:gd name="T2" fmla="*/ 87 w 205"/>
                <a:gd name="T3" fmla="*/ 59 h 206"/>
                <a:gd name="T4" fmla="*/ 75 w 205"/>
                <a:gd name="T5" fmla="*/ 66 h 206"/>
                <a:gd name="T6" fmla="*/ 65 w 205"/>
                <a:gd name="T7" fmla="*/ 76 h 206"/>
                <a:gd name="T8" fmla="*/ 59 w 205"/>
                <a:gd name="T9" fmla="*/ 89 h 206"/>
                <a:gd name="T10" fmla="*/ 57 w 205"/>
                <a:gd name="T11" fmla="*/ 103 h 206"/>
                <a:gd name="T12" fmla="*/ 59 w 205"/>
                <a:gd name="T13" fmla="*/ 117 h 206"/>
                <a:gd name="T14" fmla="*/ 65 w 205"/>
                <a:gd name="T15" fmla="*/ 130 h 206"/>
                <a:gd name="T16" fmla="*/ 75 w 205"/>
                <a:gd name="T17" fmla="*/ 140 h 206"/>
                <a:gd name="T18" fmla="*/ 87 w 205"/>
                <a:gd name="T19" fmla="*/ 146 h 206"/>
                <a:gd name="T20" fmla="*/ 103 w 205"/>
                <a:gd name="T21" fmla="*/ 149 h 206"/>
                <a:gd name="T22" fmla="*/ 117 w 205"/>
                <a:gd name="T23" fmla="*/ 146 h 206"/>
                <a:gd name="T24" fmla="*/ 129 w 205"/>
                <a:gd name="T25" fmla="*/ 140 h 206"/>
                <a:gd name="T26" fmla="*/ 139 w 205"/>
                <a:gd name="T27" fmla="*/ 130 h 206"/>
                <a:gd name="T28" fmla="*/ 145 w 205"/>
                <a:gd name="T29" fmla="*/ 117 h 206"/>
                <a:gd name="T30" fmla="*/ 147 w 205"/>
                <a:gd name="T31" fmla="*/ 103 h 206"/>
                <a:gd name="T32" fmla="*/ 145 w 205"/>
                <a:gd name="T33" fmla="*/ 89 h 206"/>
                <a:gd name="T34" fmla="*/ 139 w 205"/>
                <a:gd name="T35" fmla="*/ 76 h 206"/>
                <a:gd name="T36" fmla="*/ 129 w 205"/>
                <a:gd name="T37" fmla="*/ 66 h 206"/>
                <a:gd name="T38" fmla="*/ 117 w 205"/>
                <a:gd name="T39" fmla="*/ 59 h 206"/>
                <a:gd name="T40" fmla="*/ 103 w 205"/>
                <a:gd name="T41" fmla="*/ 57 h 206"/>
                <a:gd name="T42" fmla="*/ 103 w 205"/>
                <a:gd name="T43" fmla="*/ 0 h 206"/>
                <a:gd name="T44" fmla="*/ 126 w 205"/>
                <a:gd name="T45" fmla="*/ 2 h 206"/>
                <a:gd name="T46" fmla="*/ 147 w 205"/>
                <a:gd name="T47" fmla="*/ 10 h 206"/>
                <a:gd name="T48" fmla="*/ 167 w 205"/>
                <a:gd name="T49" fmla="*/ 23 h 206"/>
                <a:gd name="T50" fmla="*/ 182 w 205"/>
                <a:gd name="T51" fmla="*/ 39 h 206"/>
                <a:gd name="T52" fmla="*/ 194 w 205"/>
                <a:gd name="T53" fmla="*/ 57 h 206"/>
                <a:gd name="T54" fmla="*/ 202 w 205"/>
                <a:gd name="T55" fmla="*/ 80 h 206"/>
                <a:gd name="T56" fmla="*/ 205 w 205"/>
                <a:gd name="T57" fmla="*/ 103 h 206"/>
                <a:gd name="T58" fmla="*/ 202 w 205"/>
                <a:gd name="T59" fmla="*/ 127 h 206"/>
                <a:gd name="T60" fmla="*/ 194 w 205"/>
                <a:gd name="T61" fmla="*/ 148 h 206"/>
                <a:gd name="T62" fmla="*/ 182 w 205"/>
                <a:gd name="T63" fmla="*/ 167 h 206"/>
                <a:gd name="T64" fmla="*/ 167 w 205"/>
                <a:gd name="T65" fmla="*/ 184 h 206"/>
                <a:gd name="T66" fmla="*/ 147 w 205"/>
                <a:gd name="T67" fmla="*/ 196 h 206"/>
                <a:gd name="T68" fmla="*/ 126 w 205"/>
                <a:gd name="T69" fmla="*/ 203 h 206"/>
                <a:gd name="T70" fmla="*/ 103 w 205"/>
                <a:gd name="T71" fmla="*/ 206 h 206"/>
                <a:gd name="T72" fmla="*/ 78 w 205"/>
                <a:gd name="T73" fmla="*/ 203 h 206"/>
                <a:gd name="T74" fmla="*/ 57 w 205"/>
                <a:gd name="T75" fmla="*/ 196 h 206"/>
                <a:gd name="T76" fmla="*/ 38 w 205"/>
                <a:gd name="T77" fmla="*/ 184 h 206"/>
                <a:gd name="T78" fmla="*/ 22 w 205"/>
                <a:gd name="T79" fmla="*/ 167 h 206"/>
                <a:gd name="T80" fmla="*/ 10 w 205"/>
                <a:gd name="T81" fmla="*/ 148 h 206"/>
                <a:gd name="T82" fmla="*/ 2 w 205"/>
                <a:gd name="T83" fmla="*/ 127 h 206"/>
                <a:gd name="T84" fmla="*/ 0 w 205"/>
                <a:gd name="T85" fmla="*/ 103 h 206"/>
                <a:gd name="T86" fmla="*/ 2 w 205"/>
                <a:gd name="T87" fmla="*/ 80 h 206"/>
                <a:gd name="T88" fmla="*/ 10 w 205"/>
                <a:gd name="T89" fmla="*/ 57 h 206"/>
                <a:gd name="T90" fmla="*/ 22 w 205"/>
                <a:gd name="T91" fmla="*/ 39 h 206"/>
                <a:gd name="T92" fmla="*/ 38 w 205"/>
                <a:gd name="T93" fmla="*/ 23 h 206"/>
                <a:gd name="T94" fmla="*/ 57 w 205"/>
                <a:gd name="T95" fmla="*/ 10 h 206"/>
                <a:gd name="T96" fmla="*/ 78 w 205"/>
                <a:gd name="T97" fmla="*/ 2 h 206"/>
                <a:gd name="T98" fmla="*/ 103 w 205"/>
                <a:gd name="T9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5" h="206">
                  <a:moveTo>
                    <a:pt x="103" y="57"/>
                  </a:moveTo>
                  <a:lnTo>
                    <a:pt x="87" y="59"/>
                  </a:lnTo>
                  <a:lnTo>
                    <a:pt x="75" y="66"/>
                  </a:lnTo>
                  <a:lnTo>
                    <a:pt x="65" y="76"/>
                  </a:lnTo>
                  <a:lnTo>
                    <a:pt x="59" y="89"/>
                  </a:lnTo>
                  <a:lnTo>
                    <a:pt x="57" y="103"/>
                  </a:lnTo>
                  <a:lnTo>
                    <a:pt x="59" y="117"/>
                  </a:lnTo>
                  <a:lnTo>
                    <a:pt x="65" y="130"/>
                  </a:lnTo>
                  <a:lnTo>
                    <a:pt x="75" y="140"/>
                  </a:lnTo>
                  <a:lnTo>
                    <a:pt x="87" y="146"/>
                  </a:lnTo>
                  <a:lnTo>
                    <a:pt x="103" y="149"/>
                  </a:lnTo>
                  <a:lnTo>
                    <a:pt x="117" y="146"/>
                  </a:lnTo>
                  <a:lnTo>
                    <a:pt x="129" y="140"/>
                  </a:lnTo>
                  <a:lnTo>
                    <a:pt x="139" y="130"/>
                  </a:lnTo>
                  <a:lnTo>
                    <a:pt x="145" y="117"/>
                  </a:lnTo>
                  <a:lnTo>
                    <a:pt x="147" y="103"/>
                  </a:lnTo>
                  <a:lnTo>
                    <a:pt x="145" y="89"/>
                  </a:lnTo>
                  <a:lnTo>
                    <a:pt x="139" y="76"/>
                  </a:lnTo>
                  <a:lnTo>
                    <a:pt x="129" y="66"/>
                  </a:lnTo>
                  <a:lnTo>
                    <a:pt x="117" y="59"/>
                  </a:lnTo>
                  <a:lnTo>
                    <a:pt x="103" y="57"/>
                  </a:lnTo>
                  <a:close/>
                  <a:moveTo>
                    <a:pt x="103" y="0"/>
                  </a:moveTo>
                  <a:lnTo>
                    <a:pt x="126" y="2"/>
                  </a:lnTo>
                  <a:lnTo>
                    <a:pt x="147" y="10"/>
                  </a:lnTo>
                  <a:lnTo>
                    <a:pt x="167" y="23"/>
                  </a:lnTo>
                  <a:lnTo>
                    <a:pt x="182" y="39"/>
                  </a:lnTo>
                  <a:lnTo>
                    <a:pt x="194" y="57"/>
                  </a:lnTo>
                  <a:lnTo>
                    <a:pt x="202" y="80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4" y="148"/>
                  </a:lnTo>
                  <a:lnTo>
                    <a:pt x="182" y="167"/>
                  </a:lnTo>
                  <a:lnTo>
                    <a:pt x="167" y="184"/>
                  </a:lnTo>
                  <a:lnTo>
                    <a:pt x="147" y="196"/>
                  </a:lnTo>
                  <a:lnTo>
                    <a:pt x="126" y="203"/>
                  </a:lnTo>
                  <a:lnTo>
                    <a:pt x="103" y="206"/>
                  </a:lnTo>
                  <a:lnTo>
                    <a:pt x="78" y="203"/>
                  </a:lnTo>
                  <a:lnTo>
                    <a:pt x="57" y="196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80"/>
                  </a:lnTo>
                  <a:lnTo>
                    <a:pt x="10" y="57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8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10"/>
            <p:cNvSpPr>
              <a:spLocks noEditPoints="1"/>
            </p:cNvSpPr>
            <p:nvPr/>
          </p:nvSpPr>
          <p:spPr bwMode="auto">
            <a:xfrm>
              <a:off x="9302750" y="2841626"/>
              <a:ext cx="44450" cy="19050"/>
            </a:xfrm>
            <a:custGeom>
              <a:avLst/>
              <a:gdLst>
                <a:gd name="T0" fmla="*/ 142 w 282"/>
                <a:gd name="T1" fmla="*/ 57 h 119"/>
                <a:gd name="T2" fmla="*/ 119 w 282"/>
                <a:gd name="T3" fmla="*/ 58 h 119"/>
                <a:gd name="T4" fmla="*/ 100 w 282"/>
                <a:gd name="T5" fmla="*/ 60 h 119"/>
                <a:gd name="T6" fmla="*/ 119 w 282"/>
                <a:gd name="T7" fmla="*/ 61 h 119"/>
                <a:gd name="T8" fmla="*/ 142 w 282"/>
                <a:gd name="T9" fmla="*/ 62 h 119"/>
                <a:gd name="T10" fmla="*/ 164 w 282"/>
                <a:gd name="T11" fmla="*/ 61 h 119"/>
                <a:gd name="T12" fmla="*/ 183 w 282"/>
                <a:gd name="T13" fmla="*/ 60 h 119"/>
                <a:gd name="T14" fmla="*/ 164 w 282"/>
                <a:gd name="T15" fmla="*/ 58 h 119"/>
                <a:gd name="T16" fmla="*/ 142 w 282"/>
                <a:gd name="T17" fmla="*/ 57 h 119"/>
                <a:gd name="T18" fmla="*/ 142 w 282"/>
                <a:gd name="T19" fmla="*/ 0 h 119"/>
                <a:gd name="T20" fmla="*/ 154 w 282"/>
                <a:gd name="T21" fmla="*/ 0 h 119"/>
                <a:gd name="T22" fmla="*/ 169 w 282"/>
                <a:gd name="T23" fmla="*/ 1 h 119"/>
                <a:gd name="T24" fmla="*/ 186 w 282"/>
                <a:gd name="T25" fmla="*/ 2 h 119"/>
                <a:gd name="T26" fmla="*/ 203 w 282"/>
                <a:gd name="T27" fmla="*/ 4 h 119"/>
                <a:gd name="T28" fmla="*/ 220 w 282"/>
                <a:gd name="T29" fmla="*/ 7 h 119"/>
                <a:gd name="T30" fmla="*/ 236 w 282"/>
                <a:gd name="T31" fmla="*/ 12 h 119"/>
                <a:gd name="T32" fmla="*/ 251 w 282"/>
                <a:gd name="T33" fmla="*/ 18 h 119"/>
                <a:gd name="T34" fmla="*/ 264 w 282"/>
                <a:gd name="T35" fmla="*/ 25 h 119"/>
                <a:gd name="T36" fmla="*/ 274 w 282"/>
                <a:gd name="T37" fmla="*/ 35 h 119"/>
                <a:gd name="T38" fmla="*/ 280 w 282"/>
                <a:gd name="T39" fmla="*/ 46 h 119"/>
                <a:gd name="T40" fmla="*/ 282 w 282"/>
                <a:gd name="T41" fmla="*/ 60 h 119"/>
                <a:gd name="T42" fmla="*/ 280 w 282"/>
                <a:gd name="T43" fmla="*/ 73 h 119"/>
                <a:gd name="T44" fmla="*/ 274 w 282"/>
                <a:gd name="T45" fmla="*/ 84 h 119"/>
                <a:gd name="T46" fmla="*/ 264 w 282"/>
                <a:gd name="T47" fmla="*/ 94 h 119"/>
                <a:gd name="T48" fmla="*/ 251 w 282"/>
                <a:gd name="T49" fmla="*/ 101 h 119"/>
                <a:gd name="T50" fmla="*/ 236 w 282"/>
                <a:gd name="T51" fmla="*/ 107 h 119"/>
                <a:gd name="T52" fmla="*/ 220 w 282"/>
                <a:gd name="T53" fmla="*/ 112 h 119"/>
                <a:gd name="T54" fmla="*/ 203 w 282"/>
                <a:gd name="T55" fmla="*/ 115 h 119"/>
                <a:gd name="T56" fmla="*/ 186 w 282"/>
                <a:gd name="T57" fmla="*/ 117 h 119"/>
                <a:gd name="T58" fmla="*/ 169 w 282"/>
                <a:gd name="T59" fmla="*/ 118 h 119"/>
                <a:gd name="T60" fmla="*/ 154 w 282"/>
                <a:gd name="T61" fmla="*/ 119 h 119"/>
                <a:gd name="T62" fmla="*/ 142 w 282"/>
                <a:gd name="T63" fmla="*/ 119 h 119"/>
                <a:gd name="T64" fmla="*/ 129 w 282"/>
                <a:gd name="T65" fmla="*/ 119 h 119"/>
                <a:gd name="T66" fmla="*/ 113 w 282"/>
                <a:gd name="T67" fmla="*/ 118 h 119"/>
                <a:gd name="T68" fmla="*/ 97 w 282"/>
                <a:gd name="T69" fmla="*/ 117 h 119"/>
                <a:gd name="T70" fmla="*/ 81 w 282"/>
                <a:gd name="T71" fmla="*/ 115 h 119"/>
                <a:gd name="T72" fmla="*/ 63 w 282"/>
                <a:gd name="T73" fmla="*/ 112 h 119"/>
                <a:gd name="T74" fmla="*/ 47 w 282"/>
                <a:gd name="T75" fmla="*/ 107 h 119"/>
                <a:gd name="T76" fmla="*/ 32 w 282"/>
                <a:gd name="T77" fmla="*/ 101 h 119"/>
                <a:gd name="T78" fmla="*/ 20 w 282"/>
                <a:gd name="T79" fmla="*/ 94 h 119"/>
                <a:gd name="T80" fmla="*/ 10 w 282"/>
                <a:gd name="T81" fmla="*/ 84 h 119"/>
                <a:gd name="T82" fmla="*/ 2 w 282"/>
                <a:gd name="T83" fmla="*/ 73 h 119"/>
                <a:gd name="T84" fmla="*/ 0 w 282"/>
                <a:gd name="T85" fmla="*/ 60 h 119"/>
                <a:gd name="T86" fmla="*/ 2 w 282"/>
                <a:gd name="T87" fmla="*/ 46 h 119"/>
                <a:gd name="T88" fmla="*/ 10 w 282"/>
                <a:gd name="T89" fmla="*/ 35 h 119"/>
                <a:gd name="T90" fmla="*/ 20 w 282"/>
                <a:gd name="T91" fmla="*/ 25 h 119"/>
                <a:gd name="T92" fmla="*/ 32 w 282"/>
                <a:gd name="T93" fmla="*/ 18 h 119"/>
                <a:gd name="T94" fmla="*/ 47 w 282"/>
                <a:gd name="T95" fmla="*/ 12 h 119"/>
                <a:gd name="T96" fmla="*/ 63 w 282"/>
                <a:gd name="T97" fmla="*/ 7 h 119"/>
                <a:gd name="T98" fmla="*/ 81 w 282"/>
                <a:gd name="T99" fmla="*/ 4 h 119"/>
                <a:gd name="T100" fmla="*/ 97 w 282"/>
                <a:gd name="T101" fmla="*/ 2 h 119"/>
                <a:gd name="T102" fmla="*/ 113 w 282"/>
                <a:gd name="T103" fmla="*/ 1 h 119"/>
                <a:gd name="T104" fmla="*/ 129 w 282"/>
                <a:gd name="T105" fmla="*/ 0 h 119"/>
                <a:gd name="T106" fmla="*/ 142 w 282"/>
                <a:gd name="T10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2" h="119">
                  <a:moveTo>
                    <a:pt x="142" y="57"/>
                  </a:moveTo>
                  <a:lnTo>
                    <a:pt x="119" y="58"/>
                  </a:lnTo>
                  <a:lnTo>
                    <a:pt x="100" y="60"/>
                  </a:lnTo>
                  <a:lnTo>
                    <a:pt x="119" y="61"/>
                  </a:lnTo>
                  <a:lnTo>
                    <a:pt x="142" y="62"/>
                  </a:lnTo>
                  <a:lnTo>
                    <a:pt x="164" y="61"/>
                  </a:lnTo>
                  <a:lnTo>
                    <a:pt x="183" y="60"/>
                  </a:lnTo>
                  <a:lnTo>
                    <a:pt x="164" y="58"/>
                  </a:lnTo>
                  <a:lnTo>
                    <a:pt x="142" y="57"/>
                  </a:lnTo>
                  <a:close/>
                  <a:moveTo>
                    <a:pt x="142" y="0"/>
                  </a:moveTo>
                  <a:lnTo>
                    <a:pt x="154" y="0"/>
                  </a:lnTo>
                  <a:lnTo>
                    <a:pt x="169" y="1"/>
                  </a:lnTo>
                  <a:lnTo>
                    <a:pt x="186" y="2"/>
                  </a:lnTo>
                  <a:lnTo>
                    <a:pt x="203" y="4"/>
                  </a:lnTo>
                  <a:lnTo>
                    <a:pt x="220" y="7"/>
                  </a:lnTo>
                  <a:lnTo>
                    <a:pt x="236" y="12"/>
                  </a:lnTo>
                  <a:lnTo>
                    <a:pt x="251" y="18"/>
                  </a:lnTo>
                  <a:lnTo>
                    <a:pt x="264" y="25"/>
                  </a:lnTo>
                  <a:lnTo>
                    <a:pt x="274" y="35"/>
                  </a:lnTo>
                  <a:lnTo>
                    <a:pt x="280" y="46"/>
                  </a:lnTo>
                  <a:lnTo>
                    <a:pt x="282" y="60"/>
                  </a:lnTo>
                  <a:lnTo>
                    <a:pt x="280" y="73"/>
                  </a:lnTo>
                  <a:lnTo>
                    <a:pt x="274" y="84"/>
                  </a:lnTo>
                  <a:lnTo>
                    <a:pt x="264" y="94"/>
                  </a:lnTo>
                  <a:lnTo>
                    <a:pt x="251" y="101"/>
                  </a:lnTo>
                  <a:lnTo>
                    <a:pt x="236" y="107"/>
                  </a:lnTo>
                  <a:lnTo>
                    <a:pt x="220" y="112"/>
                  </a:lnTo>
                  <a:lnTo>
                    <a:pt x="203" y="115"/>
                  </a:lnTo>
                  <a:lnTo>
                    <a:pt x="186" y="117"/>
                  </a:lnTo>
                  <a:lnTo>
                    <a:pt x="169" y="118"/>
                  </a:lnTo>
                  <a:lnTo>
                    <a:pt x="154" y="119"/>
                  </a:lnTo>
                  <a:lnTo>
                    <a:pt x="142" y="119"/>
                  </a:lnTo>
                  <a:lnTo>
                    <a:pt x="129" y="119"/>
                  </a:lnTo>
                  <a:lnTo>
                    <a:pt x="113" y="118"/>
                  </a:lnTo>
                  <a:lnTo>
                    <a:pt x="97" y="117"/>
                  </a:lnTo>
                  <a:lnTo>
                    <a:pt x="81" y="115"/>
                  </a:lnTo>
                  <a:lnTo>
                    <a:pt x="63" y="112"/>
                  </a:lnTo>
                  <a:lnTo>
                    <a:pt x="47" y="107"/>
                  </a:lnTo>
                  <a:lnTo>
                    <a:pt x="32" y="101"/>
                  </a:lnTo>
                  <a:lnTo>
                    <a:pt x="20" y="94"/>
                  </a:lnTo>
                  <a:lnTo>
                    <a:pt x="10" y="84"/>
                  </a:lnTo>
                  <a:lnTo>
                    <a:pt x="2" y="73"/>
                  </a:lnTo>
                  <a:lnTo>
                    <a:pt x="0" y="60"/>
                  </a:lnTo>
                  <a:lnTo>
                    <a:pt x="2" y="46"/>
                  </a:lnTo>
                  <a:lnTo>
                    <a:pt x="10" y="35"/>
                  </a:lnTo>
                  <a:lnTo>
                    <a:pt x="20" y="25"/>
                  </a:lnTo>
                  <a:lnTo>
                    <a:pt x="32" y="18"/>
                  </a:lnTo>
                  <a:lnTo>
                    <a:pt x="47" y="12"/>
                  </a:lnTo>
                  <a:lnTo>
                    <a:pt x="63" y="7"/>
                  </a:lnTo>
                  <a:lnTo>
                    <a:pt x="81" y="4"/>
                  </a:lnTo>
                  <a:lnTo>
                    <a:pt x="97" y="2"/>
                  </a:lnTo>
                  <a:lnTo>
                    <a:pt x="113" y="1"/>
                  </a:lnTo>
                  <a:lnTo>
                    <a:pt x="129" y="0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11"/>
            <p:cNvSpPr>
              <a:spLocks noEditPoints="1"/>
            </p:cNvSpPr>
            <p:nvPr/>
          </p:nvSpPr>
          <p:spPr bwMode="auto">
            <a:xfrm>
              <a:off x="9317038" y="2879726"/>
              <a:ext cx="22225" cy="39688"/>
            </a:xfrm>
            <a:custGeom>
              <a:avLst/>
              <a:gdLst>
                <a:gd name="T0" fmla="*/ 72 w 143"/>
                <a:gd name="T1" fmla="*/ 60 h 258"/>
                <a:gd name="T2" fmla="*/ 68 w 143"/>
                <a:gd name="T3" fmla="*/ 67 h 258"/>
                <a:gd name="T4" fmla="*/ 64 w 143"/>
                <a:gd name="T5" fmla="*/ 77 h 258"/>
                <a:gd name="T6" fmla="*/ 61 w 143"/>
                <a:gd name="T7" fmla="*/ 92 h 258"/>
                <a:gd name="T8" fmla="*/ 58 w 143"/>
                <a:gd name="T9" fmla="*/ 108 h 258"/>
                <a:gd name="T10" fmla="*/ 57 w 143"/>
                <a:gd name="T11" fmla="*/ 128 h 258"/>
                <a:gd name="T12" fmla="*/ 58 w 143"/>
                <a:gd name="T13" fmla="*/ 149 h 258"/>
                <a:gd name="T14" fmla="*/ 61 w 143"/>
                <a:gd name="T15" fmla="*/ 165 h 258"/>
                <a:gd name="T16" fmla="*/ 64 w 143"/>
                <a:gd name="T17" fmla="*/ 179 h 258"/>
                <a:gd name="T18" fmla="*/ 68 w 143"/>
                <a:gd name="T19" fmla="*/ 189 h 258"/>
                <a:gd name="T20" fmla="*/ 72 w 143"/>
                <a:gd name="T21" fmla="*/ 197 h 258"/>
                <a:gd name="T22" fmla="*/ 76 w 143"/>
                <a:gd name="T23" fmla="*/ 189 h 258"/>
                <a:gd name="T24" fmla="*/ 79 w 143"/>
                <a:gd name="T25" fmla="*/ 179 h 258"/>
                <a:gd name="T26" fmla="*/ 83 w 143"/>
                <a:gd name="T27" fmla="*/ 165 h 258"/>
                <a:gd name="T28" fmla="*/ 85 w 143"/>
                <a:gd name="T29" fmla="*/ 149 h 258"/>
                <a:gd name="T30" fmla="*/ 86 w 143"/>
                <a:gd name="T31" fmla="*/ 128 h 258"/>
                <a:gd name="T32" fmla="*/ 85 w 143"/>
                <a:gd name="T33" fmla="*/ 108 h 258"/>
                <a:gd name="T34" fmla="*/ 83 w 143"/>
                <a:gd name="T35" fmla="*/ 92 h 258"/>
                <a:gd name="T36" fmla="*/ 79 w 143"/>
                <a:gd name="T37" fmla="*/ 77 h 258"/>
                <a:gd name="T38" fmla="*/ 76 w 143"/>
                <a:gd name="T39" fmla="*/ 67 h 258"/>
                <a:gd name="T40" fmla="*/ 72 w 143"/>
                <a:gd name="T41" fmla="*/ 60 h 258"/>
                <a:gd name="T42" fmla="*/ 72 w 143"/>
                <a:gd name="T43" fmla="*/ 0 h 258"/>
                <a:gd name="T44" fmla="*/ 89 w 143"/>
                <a:gd name="T45" fmla="*/ 3 h 258"/>
                <a:gd name="T46" fmla="*/ 105 w 143"/>
                <a:gd name="T47" fmla="*/ 12 h 258"/>
                <a:gd name="T48" fmla="*/ 118 w 143"/>
                <a:gd name="T49" fmla="*/ 27 h 258"/>
                <a:gd name="T50" fmla="*/ 129 w 143"/>
                <a:gd name="T51" fmla="*/ 46 h 258"/>
                <a:gd name="T52" fmla="*/ 137 w 143"/>
                <a:gd name="T53" fmla="*/ 69 h 258"/>
                <a:gd name="T54" fmla="*/ 142 w 143"/>
                <a:gd name="T55" fmla="*/ 98 h 258"/>
                <a:gd name="T56" fmla="*/ 143 w 143"/>
                <a:gd name="T57" fmla="*/ 128 h 258"/>
                <a:gd name="T58" fmla="*/ 142 w 143"/>
                <a:gd name="T59" fmla="*/ 160 h 258"/>
                <a:gd name="T60" fmla="*/ 137 w 143"/>
                <a:gd name="T61" fmla="*/ 187 h 258"/>
                <a:gd name="T62" fmla="*/ 129 w 143"/>
                <a:gd name="T63" fmla="*/ 211 h 258"/>
                <a:gd name="T64" fmla="*/ 118 w 143"/>
                <a:gd name="T65" fmla="*/ 230 h 258"/>
                <a:gd name="T66" fmla="*/ 105 w 143"/>
                <a:gd name="T67" fmla="*/ 245 h 258"/>
                <a:gd name="T68" fmla="*/ 89 w 143"/>
                <a:gd name="T69" fmla="*/ 255 h 258"/>
                <a:gd name="T70" fmla="*/ 72 w 143"/>
                <a:gd name="T71" fmla="*/ 258 h 258"/>
                <a:gd name="T72" fmla="*/ 55 w 143"/>
                <a:gd name="T73" fmla="*/ 255 h 258"/>
                <a:gd name="T74" fmla="*/ 40 w 143"/>
                <a:gd name="T75" fmla="*/ 245 h 258"/>
                <a:gd name="T76" fmla="*/ 26 w 143"/>
                <a:gd name="T77" fmla="*/ 230 h 258"/>
                <a:gd name="T78" fmla="*/ 15 w 143"/>
                <a:gd name="T79" fmla="*/ 211 h 258"/>
                <a:gd name="T80" fmla="*/ 7 w 143"/>
                <a:gd name="T81" fmla="*/ 187 h 258"/>
                <a:gd name="T82" fmla="*/ 2 w 143"/>
                <a:gd name="T83" fmla="*/ 160 h 258"/>
                <a:gd name="T84" fmla="*/ 0 w 143"/>
                <a:gd name="T85" fmla="*/ 128 h 258"/>
                <a:gd name="T86" fmla="*/ 2 w 143"/>
                <a:gd name="T87" fmla="*/ 98 h 258"/>
                <a:gd name="T88" fmla="*/ 7 w 143"/>
                <a:gd name="T89" fmla="*/ 69 h 258"/>
                <a:gd name="T90" fmla="*/ 15 w 143"/>
                <a:gd name="T91" fmla="*/ 46 h 258"/>
                <a:gd name="T92" fmla="*/ 26 w 143"/>
                <a:gd name="T93" fmla="*/ 27 h 258"/>
                <a:gd name="T94" fmla="*/ 40 w 143"/>
                <a:gd name="T95" fmla="*/ 12 h 258"/>
                <a:gd name="T96" fmla="*/ 55 w 143"/>
                <a:gd name="T97" fmla="*/ 3 h 258"/>
                <a:gd name="T98" fmla="*/ 72 w 143"/>
                <a:gd name="T9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258">
                  <a:moveTo>
                    <a:pt x="72" y="60"/>
                  </a:moveTo>
                  <a:lnTo>
                    <a:pt x="68" y="67"/>
                  </a:lnTo>
                  <a:lnTo>
                    <a:pt x="64" y="77"/>
                  </a:lnTo>
                  <a:lnTo>
                    <a:pt x="61" y="92"/>
                  </a:lnTo>
                  <a:lnTo>
                    <a:pt x="58" y="108"/>
                  </a:lnTo>
                  <a:lnTo>
                    <a:pt x="57" y="128"/>
                  </a:lnTo>
                  <a:lnTo>
                    <a:pt x="58" y="149"/>
                  </a:lnTo>
                  <a:lnTo>
                    <a:pt x="61" y="165"/>
                  </a:lnTo>
                  <a:lnTo>
                    <a:pt x="64" y="179"/>
                  </a:lnTo>
                  <a:lnTo>
                    <a:pt x="68" y="189"/>
                  </a:lnTo>
                  <a:lnTo>
                    <a:pt x="72" y="197"/>
                  </a:lnTo>
                  <a:lnTo>
                    <a:pt x="76" y="189"/>
                  </a:lnTo>
                  <a:lnTo>
                    <a:pt x="79" y="179"/>
                  </a:lnTo>
                  <a:lnTo>
                    <a:pt x="83" y="165"/>
                  </a:lnTo>
                  <a:lnTo>
                    <a:pt x="85" y="149"/>
                  </a:lnTo>
                  <a:lnTo>
                    <a:pt x="86" y="128"/>
                  </a:lnTo>
                  <a:lnTo>
                    <a:pt x="85" y="108"/>
                  </a:lnTo>
                  <a:lnTo>
                    <a:pt x="83" y="92"/>
                  </a:lnTo>
                  <a:lnTo>
                    <a:pt x="79" y="77"/>
                  </a:lnTo>
                  <a:lnTo>
                    <a:pt x="76" y="67"/>
                  </a:lnTo>
                  <a:lnTo>
                    <a:pt x="72" y="60"/>
                  </a:lnTo>
                  <a:close/>
                  <a:moveTo>
                    <a:pt x="72" y="0"/>
                  </a:moveTo>
                  <a:lnTo>
                    <a:pt x="89" y="3"/>
                  </a:lnTo>
                  <a:lnTo>
                    <a:pt x="105" y="12"/>
                  </a:lnTo>
                  <a:lnTo>
                    <a:pt x="118" y="27"/>
                  </a:lnTo>
                  <a:lnTo>
                    <a:pt x="129" y="46"/>
                  </a:lnTo>
                  <a:lnTo>
                    <a:pt x="137" y="69"/>
                  </a:lnTo>
                  <a:lnTo>
                    <a:pt x="142" y="98"/>
                  </a:lnTo>
                  <a:lnTo>
                    <a:pt x="143" y="128"/>
                  </a:lnTo>
                  <a:lnTo>
                    <a:pt x="142" y="160"/>
                  </a:lnTo>
                  <a:lnTo>
                    <a:pt x="137" y="187"/>
                  </a:lnTo>
                  <a:lnTo>
                    <a:pt x="129" y="211"/>
                  </a:lnTo>
                  <a:lnTo>
                    <a:pt x="118" y="230"/>
                  </a:lnTo>
                  <a:lnTo>
                    <a:pt x="105" y="245"/>
                  </a:lnTo>
                  <a:lnTo>
                    <a:pt x="89" y="255"/>
                  </a:lnTo>
                  <a:lnTo>
                    <a:pt x="72" y="258"/>
                  </a:lnTo>
                  <a:lnTo>
                    <a:pt x="55" y="255"/>
                  </a:lnTo>
                  <a:lnTo>
                    <a:pt x="40" y="245"/>
                  </a:lnTo>
                  <a:lnTo>
                    <a:pt x="26" y="230"/>
                  </a:lnTo>
                  <a:lnTo>
                    <a:pt x="15" y="211"/>
                  </a:lnTo>
                  <a:lnTo>
                    <a:pt x="7" y="187"/>
                  </a:lnTo>
                  <a:lnTo>
                    <a:pt x="2" y="160"/>
                  </a:lnTo>
                  <a:lnTo>
                    <a:pt x="0" y="128"/>
                  </a:lnTo>
                  <a:lnTo>
                    <a:pt x="2" y="98"/>
                  </a:lnTo>
                  <a:lnTo>
                    <a:pt x="7" y="69"/>
                  </a:lnTo>
                  <a:lnTo>
                    <a:pt x="15" y="46"/>
                  </a:lnTo>
                  <a:lnTo>
                    <a:pt x="26" y="27"/>
                  </a:lnTo>
                  <a:lnTo>
                    <a:pt x="40" y="12"/>
                  </a:lnTo>
                  <a:lnTo>
                    <a:pt x="55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12"/>
            <p:cNvSpPr>
              <a:spLocks noEditPoints="1"/>
            </p:cNvSpPr>
            <p:nvPr/>
          </p:nvSpPr>
          <p:spPr bwMode="auto">
            <a:xfrm>
              <a:off x="9348788" y="2932113"/>
              <a:ext cx="36512" cy="23813"/>
            </a:xfrm>
            <a:custGeom>
              <a:avLst/>
              <a:gdLst>
                <a:gd name="T0" fmla="*/ 70 w 228"/>
                <a:gd name="T1" fmla="*/ 58 h 154"/>
                <a:gd name="T2" fmla="*/ 81 w 228"/>
                <a:gd name="T3" fmla="*/ 65 h 154"/>
                <a:gd name="T4" fmla="*/ 95 w 228"/>
                <a:gd name="T5" fmla="*/ 74 h 154"/>
                <a:gd name="T6" fmla="*/ 112 w 228"/>
                <a:gd name="T7" fmla="*/ 83 h 154"/>
                <a:gd name="T8" fmla="*/ 128 w 228"/>
                <a:gd name="T9" fmla="*/ 89 h 154"/>
                <a:gd name="T10" fmla="*/ 144 w 228"/>
                <a:gd name="T11" fmla="*/ 94 h 154"/>
                <a:gd name="T12" fmla="*/ 158 w 228"/>
                <a:gd name="T13" fmla="*/ 96 h 154"/>
                <a:gd name="T14" fmla="*/ 148 w 228"/>
                <a:gd name="T15" fmla="*/ 89 h 154"/>
                <a:gd name="T16" fmla="*/ 135 w 228"/>
                <a:gd name="T17" fmla="*/ 79 h 154"/>
                <a:gd name="T18" fmla="*/ 116 w 228"/>
                <a:gd name="T19" fmla="*/ 71 h 154"/>
                <a:gd name="T20" fmla="*/ 101 w 228"/>
                <a:gd name="T21" fmla="*/ 65 h 154"/>
                <a:gd name="T22" fmla="*/ 85 w 228"/>
                <a:gd name="T23" fmla="*/ 60 h 154"/>
                <a:gd name="T24" fmla="*/ 70 w 228"/>
                <a:gd name="T25" fmla="*/ 58 h 154"/>
                <a:gd name="T26" fmla="*/ 60 w 228"/>
                <a:gd name="T27" fmla="*/ 0 h 154"/>
                <a:gd name="T28" fmla="*/ 85 w 228"/>
                <a:gd name="T29" fmla="*/ 2 h 154"/>
                <a:gd name="T30" fmla="*/ 111 w 228"/>
                <a:gd name="T31" fmla="*/ 8 h 154"/>
                <a:gd name="T32" fmla="*/ 140 w 228"/>
                <a:gd name="T33" fmla="*/ 19 h 154"/>
                <a:gd name="T34" fmla="*/ 160 w 228"/>
                <a:gd name="T35" fmla="*/ 29 h 154"/>
                <a:gd name="T36" fmla="*/ 178 w 228"/>
                <a:gd name="T37" fmla="*/ 40 h 154"/>
                <a:gd name="T38" fmla="*/ 195 w 228"/>
                <a:gd name="T39" fmla="*/ 52 h 154"/>
                <a:gd name="T40" fmla="*/ 209 w 228"/>
                <a:gd name="T41" fmla="*/ 65 h 154"/>
                <a:gd name="T42" fmla="*/ 220 w 228"/>
                <a:gd name="T43" fmla="*/ 79 h 154"/>
                <a:gd name="T44" fmla="*/ 226 w 228"/>
                <a:gd name="T45" fmla="*/ 95 h 154"/>
                <a:gd name="T46" fmla="*/ 228 w 228"/>
                <a:gd name="T47" fmla="*/ 110 h 154"/>
                <a:gd name="T48" fmla="*/ 224 w 228"/>
                <a:gd name="T49" fmla="*/ 124 h 154"/>
                <a:gd name="T50" fmla="*/ 221 w 228"/>
                <a:gd name="T51" fmla="*/ 130 h 154"/>
                <a:gd name="T52" fmla="*/ 216 w 228"/>
                <a:gd name="T53" fmla="*/ 138 h 154"/>
                <a:gd name="T54" fmla="*/ 209 w 228"/>
                <a:gd name="T55" fmla="*/ 144 h 154"/>
                <a:gd name="T56" fmla="*/ 199 w 228"/>
                <a:gd name="T57" fmla="*/ 149 h 154"/>
                <a:gd name="T58" fmla="*/ 185 w 228"/>
                <a:gd name="T59" fmla="*/ 153 h 154"/>
                <a:gd name="T60" fmla="*/ 168 w 228"/>
                <a:gd name="T61" fmla="*/ 154 h 154"/>
                <a:gd name="T62" fmla="*/ 144 w 228"/>
                <a:gd name="T63" fmla="*/ 152 h 154"/>
                <a:gd name="T64" fmla="*/ 117 w 228"/>
                <a:gd name="T65" fmla="*/ 146 h 154"/>
                <a:gd name="T66" fmla="*/ 89 w 228"/>
                <a:gd name="T67" fmla="*/ 134 h 154"/>
                <a:gd name="T68" fmla="*/ 64 w 228"/>
                <a:gd name="T69" fmla="*/ 123 h 154"/>
                <a:gd name="T70" fmla="*/ 43 w 228"/>
                <a:gd name="T71" fmla="*/ 109 h 154"/>
                <a:gd name="T72" fmla="*/ 26 w 228"/>
                <a:gd name="T73" fmla="*/ 94 h 154"/>
                <a:gd name="T74" fmla="*/ 12 w 228"/>
                <a:gd name="T75" fmla="*/ 81 h 154"/>
                <a:gd name="T76" fmla="*/ 5 w 228"/>
                <a:gd name="T77" fmla="*/ 67 h 154"/>
                <a:gd name="T78" fmla="*/ 1 w 228"/>
                <a:gd name="T79" fmla="*/ 55 h 154"/>
                <a:gd name="T80" fmla="*/ 0 w 228"/>
                <a:gd name="T81" fmla="*/ 45 h 154"/>
                <a:gd name="T82" fmla="*/ 2 w 228"/>
                <a:gd name="T83" fmla="*/ 36 h 154"/>
                <a:gd name="T84" fmla="*/ 4 w 228"/>
                <a:gd name="T85" fmla="*/ 30 h 154"/>
                <a:gd name="T86" fmla="*/ 7 w 228"/>
                <a:gd name="T87" fmla="*/ 23 h 154"/>
                <a:gd name="T88" fmla="*/ 12 w 228"/>
                <a:gd name="T89" fmla="*/ 16 h 154"/>
                <a:gd name="T90" fmla="*/ 20 w 228"/>
                <a:gd name="T91" fmla="*/ 10 h 154"/>
                <a:gd name="T92" fmla="*/ 30 w 228"/>
                <a:gd name="T93" fmla="*/ 5 h 154"/>
                <a:gd name="T94" fmla="*/ 43 w 228"/>
                <a:gd name="T95" fmla="*/ 1 h 154"/>
                <a:gd name="T96" fmla="*/ 60 w 228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" h="154">
                  <a:moveTo>
                    <a:pt x="70" y="58"/>
                  </a:moveTo>
                  <a:lnTo>
                    <a:pt x="81" y="65"/>
                  </a:lnTo>
                  <a:lnTo>
                    <a:pt x="95" y="74"/>
                  </a:lnTo>
                  <a:lnTo>
                    <a:pt x="112" y="83"/>
                  </a:lnTo>
                  <a:lnTo>
                    <a:pt x="128" y="89"/>
                  </a:lnTo>
                  <a:lnTo>
                    <a:pt x="144" y="94"/>
                  </a:lnTo>
                  <a:lnTo>
                    <a:pt x="158" y="96"/>
                  </a:lnTo>
                  <a:lnTo>
                    <a:pt x="148" y="89"/>
                  </a:lnTo>
                  <a:lnTo>
                    <a:pt x="135" y="79"/>
                  </a:lnTo>
                  <a:lnTo>
                    <a:pt x="116" y="71"/>
                  </a:lnTo>
                  <a:lnTo>
                    <a:pt x="101" y="65"/>
                  </a:lnTo>
                  <a:lnTo>
                    <a:pt x="85" y="60"/>
                  </a:lnTo>
                  <a:lnTo>
                    <a:pt x="70" y="58"/>
                  </a:lnTo>
                  <a:close/>
                  <a:moveTo>
                    <a:pt x="60" y="0"/>
                  </a:moveTo>
                  <a:lnTo>
                    <a:pt x="85" y="2"/>
                  </a:lnTo>
                  <a:lnTo>
                    <a:pt x="111" y="8"/>
                  </a:lnTo>
                  <a:lnTo>
                    <a:pt x="140" y="19"/>
                  </a:lnTo>
                  <a:lnTo>
                    <a:pt x="160" y="29"/>
                  </a:lnTo>
                  <a:lnTo>
                    <a:pt x="178" y="40"/>
                  </a:lnTo>
                  <a:lnTo>
                    <a:pt x="195" y="52"/>
                  </a:lnTo>
                  <a:lnTo>
                    <a:pt x="209" y="65"/>
                  </a:lnTo>
                  <a:lnTo>
                    <a:pt x="220" y="79"/>
                  </a:lnTo>
                  <a:lnTo>
                    <a:pt x="226" y="95"/>
                  </a:lnTo>
                  <a:lnTo>
                    <a:pt x="228" y="110"/>
                  </a:lnTo>
                  <a:lnTo>
                    <a:pt x="224" y="124"/>
                  </a:lnTo>
                  <a:lnTo>
                    <a:pt x="221" y="130"/>
                  </a:lnTo>
                  <a:lnTo>
                    <a:pt x="216" y="138"/>
                  </a:lnTo>
                  <a:lnTo>
                    <a:pt x="209" y="144"/>
                  </a:lnTo>
                  <a:lnTo>
                    <a:pt x="199" y="149"/>
                  </a:lnTo>
                  <a:lnTo>
                    <a:pt x="185" y="153"/>
                  </a:lnTo>
                  <a:lnTo>
                    <a:pt x="168" y="154"/>
                  </a:lnTo>
                  <a:lnTo>
                    <a:pt x="144" y="152"/>
                  </a:lnTo>
                  <a:lnTo>
                    <a:pt x="117" y="146"/>
                  </a:lnTo>
                  <a:lnTo>
                    <a:pt x="89" y="134"/>
                  </a:lnTo>
                  <a:lnTo>
                    <a:pt x="64" y="123"/>
                  </a:lnTo>
                  <a:lnTo>
                    <a:pt x="43" y="109"/>
                  </a:lnTo>
                  <a:lnTo>
                    <a:pt x="26" y="94"/>
                  </a:lnTo>
                  <a:lnTo>
                    <a:pt x="12" y="81"/>
                  </a:lnTo>
                  <a:lnTo>
                    <a:pt x="5" y="67"/>
                  </a:lnTo>
                  <a:lnTo>
                    <a:pt x="1" y="55"/>
                  </a:lnTo>
                  <a:lnTo>
                    <a:pt x="0" y="45"/>
                  </a:lnTo>
                  <a:lnTo>
                    <a:pt x="2" y="36"/>
                  </a:lnTo>
                  <a:lnTo>
                    <a:pt x="4" y="30"/>
                  </a:lnTo>
                  <a:lnTo>
                    <a:pt x="7" y="23"/>
                  </a:lnTo>
                  <a:lnTo>
                    <a:pt x="12" y="16"/>
                  </a:lnTo>
                  <a:lnTo>
                    <a:pt x="20" y="10"/>
                  </a:lnTo>
                  <a:lnTo>
                    <a:pt x="30" y="5"/>
                  </a:lnTo>
                  <a:lnTo>
                    <a:pt x="43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13"/>
            <p:cNvSpPr>
              <a:spLocks noEditPoints="1"/>
            </p:cNvSpPr>
            <p:nvPr/>
          </p:nvSpPr>
          <p:spPr bwMode="auto">
            <a:xfrm>
              <a:off x="9183688" y="2701926"/>
              <a:ext cx="363537" cy="530225"/>
            </a:xfrm>
            <a:custGeom>
              <a:avLst/>
              <a:gdLst>
                <a:gd name="T0" fmla="*/ 1261 w 2289"/>
                <a:gd name="T1" fmla="*/ 219 h 3344"/>
                <a:gd name="T2" fmla="*/ 1447 w 2289"/>
                <a:gd name="T3" fmla="*/ 372 h 3344"/>
                <a:gd name="T4" fmla="*/ 786 w 2289"/>
                <a:gd name="T5" fmla="*/ 466 h 3344"/>
                <a:gd name="T6" fmla="*/ 972 w 2289"/>
                <a:gd name="T7" fmla="*/ 561 h 3344"/>
                <a:gd name="T8" fmla="*/ 1093 w 2289"/>
                <a:gd name="T9" fmla="*/ 652 h 3344"/>
                <a:gd name="T10" fmla="*/ 1325 w 2289"/>
                <a:gd name="T11" fmla="*/ 712 h 3344"/>
                <a:gd name="T12" fmla="*/ 725 w 2289"/>
                <a:gd name="T13" fmla="*/ 886 h 3344"/>
                <a:gd name="T14" fmla="*/ 809 w 2289"/>
                <a:gd name="T15" fmla="*/ 1266 h 3344"/>
                <a:gd name="T16" fmla="*/ 1118 w 2289"/>
                <a:gd name="T17" fmla="*/ 1793 h 3344"/>
                <a:gd name="T18" fmla="*/ 1001 w 2289"/>
                <a:gd name="T19" fmla="*/ 2958 h 3344"/>
                <a:gd name="T20" fmla="*/ 523 w 2289"/>
                <a:gd name="T21" fmla="*/ 3010 h 3344"/>
                <a:gd name="T22" fmla="*/ 118 w 2289"/>
                <a:gd name="T23" fmla="*/ 3120 h 3344"/>
                <a:gd name="T24" fmla="*/ 71 w 2289"/>
                <a:gd name="T25" fmla="*/ 3228 h 3344"/>
                <a:gd name="T26" fmla="*/ 242 w 2289"/>
                <a:gd name="T27" fmla="*/ 3185 h 3344"/>
                <a:gd name="T28" fmla="*/ 467 w 2289"/>
                <a:gd name="T29" fmla="*/ 3269 h 3344"/>
                <a:gd name="T30" fmla="*/ 822 w 2289"/>
                <a:gd name="T31" fmla="*/ 3269 h 3344"/>
                <a:gd name="T32" fmla="*/ 1154 w 2289"/>
                <a:gd name="T33" fmla="*/ 3148 h 3344"/>
                <a:gd name="T34" fmla="*/ 1620 w 2289"/>
                <a:gd name="T35" fmla="*/ 3233 h 3344"/>
                <a:gd name="T36" fmla="*/ 2061 w 2289"/>
                <a:gd name="T37" fmla="*/ 3186 h 3344"/>
                <a:gd name="T38" fmla="*/ 1758 w 2289"/>
                <a:gd name="T39" fmla="*/ 3107 h 3344"/>
                <a:gd name="T40" fmla="*/ 2155 w 2289"/>
                <a:gd name="T41" fmla="*/ 3010 h 3344"/>
                <a:gd name="T42" fmla="*/ 2231 w 2289"/>
                <a:gd name="T43" fmla="*/ 2946 h 3344"/>
                <a:gd name="T44" fmla="*/ 2154 w 2289"/>
                <a:gd name="T45" fmla="*/ 2906 h 3344"/>
                <a:gd name="T46" fmla="*/ 1716 w 2289"/>
                <a:gd name="T47" fmla="*/ 2900 h 3344"/>
                <a:gd name="T48" fmla="*/ 1275 w 2289"/>
                <a:gd name="T49" fmla="*/ 2938 h 3344"/>
                <a:gd name="T50" fmla="*/ 1343 w 2289"/>
                <a:gd name="T51" fmla="*/ 1638 h 3344"/>
                <a:gd name="T52" fmla="*/ 1628 w 2289"/>
                <a:gd name="T53" fmla="*/ 1073 h 3344"/>
                <a:gd name="T54" fmla="*/ 1511 w 2289"/>
                <a:gd name="T55" fmla="*/ 852 h 3344"/>
                <a:gd name="T56" fmla="*/ 1626 w 2289"/>
                <a:gd name="T57" fmla="*/ 691 h 3344"/>
                <a:gd name="T58" fmla="*/ 1558 w 2289"/>
                <a:gd name="T59" fmla="*/ 441 h 3344"/>
                <a:gd name="T60" fmla="*/ 1259 w 2289"/>
                <a:gd name="T61" fmla="*/ 131 h 3344"/>
                <a:gd name="T62" fmla="*/ 1216 w 2289"/>
                <a:gd name="T63" fmla="*/ 21 h 3344"/>
                <a:gd name="T64" fmla="*/ 1429 w 2289"/>
                <a:gd name="T65" fmla="*/ 211 h 3344"/>
                <a:gd name="T66" fmla="*/ 1705 w 2289"/>
                <a:gd name="T67" fmla="*/ 617 h 3344"/>
                <a:gd name="T68" fmla="*/ 1497 w 2289"/>
                <a:gd name="T69" fmla="*/ 761 h 3344"/>
                <a:gd name="T70" fmla="*/ 1700 w 2289"/>
                <a:gd name="T71" fmla="*/ 895 h 3344"/>
                <a:gd name="T72" fmla="*/ 1595 w 2289"/>
                <a:gd name="T73" fmla="*/ 1309 h 3344"/>
                <a:gd name="T74" fmla="*/ 1326 w 2289"/>
                <a:gd name="T75" fmla="*/ 1770 h 3344"/>
                <a:gd name="T76" fmla="*/ 1704 w 2289"/>
                <a:gd name="T77" fmla="*/ 2843 h 3344"/>
                <a:gd name="T78" fmla="*/ 2173 w 2289"/>
                <a:gd name="T79" fmla="*/ 2851 h 3344"/>
                <a:gd name="T80" fmla="*/ 2288 w 2289"/>
                <a:gd name="T81" fmla="*/ 2939 h 3344"/>
                <a:gd name="T82" fmla="*/ 2199 w 2289"/>
                <a:gd name="T83" fmla="*/ 3045 h 3344"/>
                <a:gd name="T84" fmla="*/ 2166 w 2289"/>
                <a:gd name="T85" fmla="*/ 3188 h 3344"/>
                <a:gd name="T86" fmla="*/ 1770 w 2289"/>
                <a:gd name="T87" fmla="*/ 3303 h 3344"/>
                <a:gd name="T88" fmla="*/ 1279 w 2289"/>
                <a:gd name="T89" fmla="*/ 3214 h 3344"/>
                <a:gd name="T90" fmla="*/ 985 w 2289"/>
                <a:gd name="T91" fmla="*/ 3267 h 3344"/>
                <a:gd name="T92" fmla="*/ 591 w 2289"/>
                <a:gd name="T93" fmla="*/ 3343 h 3344"/>
                <a:gd name="T94" fmla="*/ 340 w 2289"/>
                <a:gd name="T95" fmla="*/ 3260 h 3344"/>
                <a:gd name="T96" fmla="*/ 228 w 2289"/>
                <a:gd name="T97" fmla="*/ 3258 h 3344"/>
                <a:gd name="T98" fmla="*/ 8 w 2289"/>
                <a:gd name="T99" fmla="*/ 3245 h 3344"/>
                <a:gd name="T100" fmla="*/ 191 w 2289"/>
                <a:gd name="T101" fmla="*/ 3013 h 3344"/>
                <a:gd name="T102" fmla="*/ 701 w 2289"/>
                <a:gd name="T103" fmla="*/ 2946 h 3344"/>
                <a:gd name="T104" fmla="*/ 1061 w 2289"/>
                <a:gd name="T105" fmla="*/ 1807 h 3344"/>
                <a:gd name="T106" fmla="*/ 791 w 2289"/>
                <a:gd name="T107" fmla="*/ 1356 h 3344"/>
                <a:gd name="T108" fmla="*/ 657 w 2289"/>
                <a:gd name="T109" fmla="*/ 926 h 3344"/>
                <a:gd name="T110" fmla="*/ 1330 w 2289"/>
                <a:gd name="T111" fmla="*/ 797 h 3344"/>
                <a:gd name="T112" fmla="*/ 657 w 2289"/>
                <a:gd name="T113" fmla="*/ 648 h 3344"/>
                <a:gd name="T114" fmla="*/ 907 w 2289"/>
                <a:gd name="T115" fmla="*/ 238 h 3344"/>
                <a:gd name="T116" fmla="*/ 1134 w 2289"/>
                <a:gd name="T117" fmla="*/ 31 h 3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9" h="3344">
                  <a:moveTo>
                    <a:pt x="1181" y="65"/>
                  </a:moveTo>
                  <a:lnTo>
                    <a:pt x="1154" y="88"/>
                  </a:lnTo>
                  <a:lnTo>
                    <a:pt x="1125" y="112"/>
                  </a:lnTo>
                  <a:lnTo>
                    <a:pt x="1093" y="140"/>
                  </a:lnTo>
                  <a:lnTo>
                    <a:pt x="1060" y="170"/>
                  </a:lnTo>
                  <a:lnTo>
                    <a:pt x="1025" y="202"/>
                  </a:lnTo>
                  <a:lnTo>
                    <a:pt x="1234" y="202"/>
                  </a:lnTo>
                  <a:lnTo>
                    <a:pt x="1246" y="204"/>
                  </a:lnTo>
                  <a:lnTo>
                    <a:pt x="1255" y="210"/>
                  </a:lnTo>
                  <a:lnTo>
                    <a:pt x="1261" y="219"/>
                  </a:lnTo>
                  <a:lnTo>
                    <a:pt x="1263" y="230"/>
                  </a:lnTo>
                  <a:lnTo>
                    <a:pt x="1261" y="241"/>
                  </a:lnTo>
                  <a:lnTo>
                    <a:pt x="1255" y="251"/>
                  </a:lnTo>
                  <a:lnTo>
                    <a:pt x="1246" y="257"/>
                  </a:lnTo>
                  <a:lnTo>
                    <a:pt x="1234" y="259"/>
                  </a:lnTo>
                  <a:lnTo>
                    <a:pt x="966" y="259"/>
                  </a:lnTo>
                  <a:lnTo>
                    <a:pt x="913" y="314"/>
                  </a:lnTo>
                  <a:lnTo>
                    <a:pt x="862" y="370"/>
                  </a:lnTo>
                  <a:lnTo>
                    <a:pt x="1436" y="370"/>
                  </a:lnTo>
                  <a:lnTo>
                    <a:pt x="1447" y="372"/>
                  </a:lnTo>
                  <a:lnTo>
                    <a:pt x="1456" y="378"/>
                  </a:lnTo>
                  <a:lnTo>
                    <a:pt x="1462" y="387"/>
                  </a:lnTo>
                  <a:lnTo>
                    <a:pt x="1464" y="398"/>
                  </a:lnTo>
                  <a:lnTo>
                    <a:pt x="1462" y="409"/>
                  </a:lnTo>
                  <a:lnTo>
                    <a:pt x="1456" y="419"/>
                  </a:lnTo>
                  <a:lnTo>
                    <a:pt x="1447" y="425"/>
                  </a:lnTo>
                  <a:lnTo>
                    <a:pt x="1436" y="427"/>
                  </a:lnTo>
                  <a:lnTo>
                    <a:pt x="819" y="427"/>
                  </a:lnTo>
                  <a:lnTo>
                    <a:pt x="816" y="427"/>
                  </a:lnTo>
                  <a:lnTo>
                    <a:pt x="786" y="466"/>
                  </a:lnTo>
                  <a:lnTo>
                    <a:pt x="761" y="504"/>
                  </a:lnTo>
                  <a:lnTo>
                    <a:pt x="972" y="504"/>
                  </a:lnTo>
                  <a:lnTo>
                    <a:pt x="983" y="506"/>
                  </a:lnTo>
                  <a:lnTo>
                    <a:pt x="992" y="512"/>
                  </a:lnTo>
                  <a:lnTo>
                    <a:pt x="999" y="521"/>
                  </a:lnTo>
                  <a:lnTo>
                    <a:pt x="1001" y="533"/>
                  </a:lnTo>
                  <a:lnTo>
                    <a:pt x="999" y="544"/>
                  </a:lnTo>
                  <a:lnTo>
                    <a:pt x="992" y="553"/>
                  </a:lnTo>
                  <a:lnTo>
                    <a:pt x="983" y="559"/>
                  </a:lnTo>
                  <a:lnTo>
                    <a:pt x="972" y="561"/>
                  </a:lnTo>
                  <a:lnTo>
                    <a:pt x="731" y="561"/>
                  </a:lnTo>
                  <a:lnTo>
                    <a:pt x="721" y="588"/>
                  </a:lnTo>
                  <a:lnTo>
                    <a:pt x="715" y="612"/>
                  </a:lnTo>
                  <a:lnTo>
                    <a:pt x="718" y="612"/>
                  </a:lnTo>
                  <a:lnTo>
                    <a:pt x="1067" y="612"/>
                  </a:lnTo>
                  <a:lnTo>
                    <a:pt x="1078" y="614"/>
                  </a:lnTo>
                  <a:lnTo>
                    <a:pt x="1087" y="620"/>
                  </a:lnTo>
                  <a:lnTo>
                    <a:pt x="1093" y="629"/>
                  </a:lnTo>
                  <a:lnTo>
                    <a:pt x="1095" y="641"/>
                  </a:lnTo>
                  <a:lnTo>
                    <a:pt x="1093" y="652"/>
                  </a:lnTo>
                  <a:lnTo>
                    <a:pt x="1087" y="661"/>
                  </a:lnTo>
                  <a:lnTo>
                    <a:pt x="1078" y="667"/>
                  </a:lnTo>
                  <a:lnTo>
                    <a:pt x="1067" y="669"/>
                  </a:lnTo>
                  <a:lnTo>
                    <a:pt x="720" y="669"/>
                  </a:lnTo>
                  <a:lnTo>
                    <a:pt x="727" y="681"/>
                  </a:lnTo>
                  <a:lnTo>
                    <a:pt x="738" y="694"/>
                  </a:lnTo>
                  <a:lnTo>
                    <a:pt x="751" y="704"/>
                  </a:lnTo>
                  <a:lnTo>
                    <a:pt x="1305" y="704"/>
                  </a:lnTo>
                  <a:lnTo>
                    <a:pt x="1316" y="706"/>
                  </a:lnTo>
                  <a:lnTo>
                    <a:pt x="1325" y="712"/>
                  </a:lnTo>
                  <a:lnTo>
                    <a:pt x="1419" y="806"/>
                  </a:lnTo>
                  <a:lnTo>
                    <a:pt x="1425" y="815"/>
                  </a:lnTo>
                  <a:lnTo>
                    <a:pt x="1427" y="826"/>
                  </a:lnTo>
                  <a:lnTo>
                    <a:pt x="1425" y="837"/>
                  </a:lnTo>
                  <a:lnTo>
                    <a:pt x="1419" y="846"/>
                  </a:lnTo>
                  <a:lnTo>
                    <a:pt x="1409" y="852"/>
                  </a:lnTo>
                  <a:lnTo>
                    <a:pt x="1398" y="854"/>
                  </a:lnTo>
                  <a:lnTo>
                    <a:pt x="751" y="854"/>
                  </a:lnTo>
                  <a:lnTo>
                    <a:pt x="736" y="869"/>
                  </a:lnTo>
                  <a:lnTo>
                    <a:pt x="725" y="886"/>
                  </a:lnTo>
                  <a:lnTo>
                    <a:pt x="718" y="908"/>
                  </a:lnTo>
                  <a:lnTo>
                    <a:pt x="714" y="934"/>
                  </a:lnTo>
                  <a:lnTo>
                    <a:pt x="714" y="963"/>
                  </a:lnTo>
                  <a:lnTo>
                    <a:pt x="717" y="997"/>
                  </a:lnTo>
                  <a:lnTo>
                    <a:pt x="724" y="1034"/>
                  </a:lnTo>
                  <a:lnTo>
                    <a:pt x="734" y="1073"/>
                  </a:lnTo>
                  <a:lnTo>
                    <a:pt x="747" y="1117"/>
                  </a:lnTo>
                  <a:lnTo>
                    <a:pt x="765" y="1163"/>
                  </a:lnTo>
                  <a:lnTo>
                    <a:pt x="785" y="1213"/>
                  </a:lnTo>
                  <a:lnTo>
                    <a:pt x="809" y="1266"/>
                  </a:lnTo>
                  <a:lnTo>
                    <a:pt x="837" y="1321"/>
                  </a:lnTo>
                  <a:lnTo>
                    <a:pt x="866" y="1380"/>
                  </a:lnTo>
                  <a:lnTo>
                    <a:pt x="900" y="1441"/>
                  </a:lnTo>
                  <a:lnTo>
                    <a:pt x="937" y="1504"/>
                  </a:lnTo>
                  <a:lnTo>
                    <a:pt x="976" y="1570"/>
                  </a:lnTo>
                  <a:lnTo>
                    <a:pt x="1019" y="1638"/>
                  </a:lnTo>
                  <a:lnTo>
                    <a:pt x="1065" y="1710"/>
                  </a:lnTo>
                  <a:lnTo>
                    <a:pt x="1112" y="1782"/>
                  </a:lnTo>
                  <a:lnTo>
                    <a:pt x="1116" y="1787"/>
                  </a:lnTo>
                  <a:lnTo>
                    <a:pt x="1118" y="1793"/>
                  </a:lnTo>
                  <a:lnTo>
                    <a:pt x="1118" y="1798"/>
                  </a:lnTo>
                  <a:lnTo>
                    <a:pt x="1118" y="2908"/>
                  </a:lnTo>
                  <a:lnTo>
                    <a:pt x="1116" y="2919"/>
                  </a:lnTo>
                  <a:lnTo>
                    <a:pt x="1107" y="2929"/>
                  </a:lnTo>
                  <a:lnTo>
                    <a:pt x="1097" y="2936"/>
                  </a:lnTo>
                  <a:lnTo>
                    <a:pt x="1088" y="2938"/>
                  </a:lnTo>
                  <a:lnTo>
                    <a:pt x="1074" y="2942"/>
                  </a:lnTo>
                  <a:lnTo>
                    <a:pt x="1054" y="2946"/>
                  </a:lnTo>
                  <a:lnTo>
                    <a:pt x="1030" y="2952"/>
                  </a:lnTo>
                  <a:lnTo>
                    <a:pt x="1001" y="2958"/>
                  </a:lnTo>
                  <a:lnTo>
                    <a:pt x="966" y="2965"/>
                  </a:lnTo>
                  <a:lnTo>
                    <a:pt x="928" y="2972"/>
                  </a:lnTo>
                  <a:lnTo>
                    <a:pt x="887" y="2979"/>
                  </a:lnTo>
                  <a:lnTo>
                    <a:pt x="842" y="2986"/>
                  </a:lnTo>
                  <a:lnTo>
                    <a:pt x="794" y="2993"/>
                  </a:lnTo>
                  <a:lnTo>
                    <a:pt x="743" y="2999"/>
                  </a:lnTo>
                  <a:lnTo>
                    <a:pt x="691" y="3004"/>
                  </a:lnTo>
                  <a:lnTo>
                    <a:pt x="637" y="3007"/>
                  </a:lnTo>
                  <a:lnTo>
                    <a:pt x="580" y="3009"/>
                  </a:lnTo>
                  <a:lnTo>
                    <a:pt x="523" y="3010"/>
                  </a:lnTo>
                  <a:lnTo>
                    <a:pt x="516" y="3010"/>
                  </a:lnTo>
                  <a:lnTo>
                    <a:pt x="454" y="3012"/>
                  </a:lnTo>
                  <a:lnTo>
                    <a:pt x="397" y="3017"/>
                  </a:lnTo>
                  <a:lnTo>
                    <a:pt x="344" y="3026"/>
                  </a:lnTo>
                  <a:lnTo>
                    <a:pt x="295" y="3037"/>
                  </a:lnTo>
                  <a:lnTo>
                    <a:pt x="250" y="3051"/>
                  </a:lnTo>
                  <a:lnTo>
                    <a:pt x="210" y="3066"/>
                  </a:lnTo>
                  <a:lnTo>
                    <a:pt x="175" y="3083"/>
                  </a:lnTo>
                  <a:lnTo>
                    <a:pt x="144" y="3102"/>
                  </a:lnTo>
                  <a:lnTo>
                    <a:pt x="118" y="3120"/>
                  </a:lnTo>
                  <a:lnTo>
                    <a:pt x="96" y="3139"/>
                  </a:lnTo>
                  <a:lnTo>
                    <a:pt x="79" y="3158"/>
                  </a:lnTo>
                  <a:lnTo>
                    <a:pt x="67" y="3175"/>
                  </a:lnTo>
                  <a:lnTo>
                    <a:pt x="59" y="3192"/>
                  </a:lnTo>
                  <a:lnTo>
                    <a:pt x="57" y="3207"/>
                  </a:lnTo>
                  <a:lnTo>
                    <a:pt x="57" y="3211"/>
                  </a:lnTo>
                  <a:lnTo>
                    <a:pt x="58" y="3216"/>
                  </a:lnTo>
                  <a:lnTo>
                    <a:pt x="60" y="3221"/>
                  </a:lnTo>
                  <a:lnTo>
                    <a:pt x="64" y="3225"/>
                  </a:lnTo>
                  <a:lnTo>
                    <a:pt x="71" y="3228"/>
                  </a:lnTo>
                  <a:lnTo>
                    <a:pt x="82" y="3230"/>
                  </a:lnTo>
                  <a:lnTo>
                    <a:pt x="98" y="3231"/>
                  </a:lnTo>
                  <a:lnTo>
                    <a:pt x="119" y="3230"/>
                  </a:lnTo>
                  <a:lnTo>
                    <a:pt x="141" y="3226"/>
                  </a:lnTo>
                  <a:lnTo>
                    <a:pt x="164" y="3221"/>
                  </a:lnTo>
                  <a:lnTo>
                    <a:pt x="185" y="3214"/>
                  </a:lnTo>
                  <a:lnTo>
                    <a:pt x="203" y="3206"/>
                  </a:lnTo>
                  <a:lnTo>
                    <a:pt x="219" y="3199"/>
                  </a:lnTo>
                  <a:lnTo>
                    <a:pt x="229" y="3193"/>
                  </a:lnTo>
                  <a:lnTo>
                    <a:pt x="242" y="3185"/>
                  </a:lnTo>
                  <a:lnTo>
                    <a:pt x="257" y="3181"/>
                  </a:lnTo>
                  <a:lnTo>
                    <a:pt x="274" y="3179"/>
                  </a:lnTo>
                  <a:lnTo>
                    <a:pt x="297" y="3182"/>
                  </a:lnTo>
                  <a:lnTo>
                    <a:pt x="321" y="3189"/>
                  </a:lnTo>
                  <a:lnTo>
                    <a:pt x="348" y="3200"/>
                  </a:lnTo>
                  <a:lnTo>
                    <a:pt x="374" y="3215"/>
                  </a:lnTo>
                  <a:lnTo>
                    <a:pt x="402" y="3231"/>
                  </a:lnTo>
                  <a:lnTo>
                    <a:pt x="430" y="3249"/>
                  </a:lnTo>
                  <a:lnTo>
                    <a:pt x="450" y="3261"/>
                  </a:lnTo>
                  <a:lnTo>
                    <a:pt x="467" y="3269"/>
                  </a:lnTo>
                  <a:lnTo>
                    <a:pt x="488" y="3275"/>
                  </a:lnTo>
                  <a:lnTo>
                    <a:pt x="515" y="3280"/>
                  </a:lnTo>
                  <a:lnTo>
                    <a:pt x="546" y="3284"/>
                  </a:lnTo>
                  <a:lnTo>
                    <a:pt x="582" y="3286"/>
                  </a:lnTo>
                  <a:lnTo>
                    <a:pt x="621" y="3287"/>
                  </a:lnTo>
                  <a:lnTo>
                    <a:pt x="663" y="3286"/>
                  </a:lnTo>
                  <a:lnTo>
                    <a:pt x="706" y="3284"/>
                  </a:lnTo>
                  <a:lnTo>
                    <a:pt x="747" y="3280"/>
                  </a:lnTo>
                  <a:lnTo>
                    <a:pt x="786" y="3275"/>
                  </a:lnTo>
                  <a:lnTo>
                    <a:pt x="822" y="3269"/>
                  </a:lnTo>
                  <a:lnTo>
                    <a:pt x="852" y="3262"/>
                  </a:lnTo>
                  <a:lnTo>
                    <a:pt x="878" y="3254"/>
                  </a:lnTo>
                  <a:lnTo>
                    <a:pt x="918" y="3237"/>
                  </a:lnTo>
                  <a:lnTo>
                    <a:pt x="960" y="3217"/>
                  </a:lnTo>
                  <a:lnTo>
                    <a:pt x="988" y="3202"/>
                  </a:lnTo>
                  <a:lnTo>
                    <a:pt x="1018" y="3188"/>
                  </a:lnTo>
                  <a:lnTo>
                    <a:pt x="1049" y="3175"/>
                  </a:lnTo>
                  <a:lnTo>
                    <a:pt x="1082" y="3164"/>
                  </a:lnTo>
                  <a:lnTo>
                    <a:pt x="1118" y="3154"/>
                  </a:lnTo>
                  <a:lnTo>
                    <a:pt x="1154" y="3148"/>
                  </a:lnTo>
                  <a:lnTo>
                    <a:pt x="1194" y="3146"/>
                  </a:lnTo>
                  <a:lnTo>
                    <a:pt x="1223" y="3147"/>
                  </a:lnTo>
                  <a:lnTo>
                    <a:pt x="1254" y="3151"/>
                  </a:lnTo>
                  <a:lnTo>
                    <a:pt x="1288" y="3158"/>
                  </a:lnTo>
                  <a:lnTo>
                    <a:pt x="1325" y="3166"/>
                  </a:lnTo>
                  <a:lnTo>
                    <a:pt x="1365" y="3175"/>
                  </a:lnTo>
                  <a:lnTo>
                    <a:pt x="1406" y="3185"/>
                  </a:lnTo>
                  <a:lnTo>
                    <a:pt x="1474" y="3202"/>
                  </a:lnTo>
                  <a:lnTo>
                    <a:pt x="1547" y="3219"/>
                  </a:lnTo>
                  <a:lnTo>
                    <a:pt x="1620" y="3233"/>
                  </a:lnTo>
                  <a:lnTo>
                    <a:pt x="1695" y="3242"/>
                  </a:lnTo>
                  <a:lnTo>
                    <a:pt x="1770" y="3246"/>
                  </a:lnTo>
                  <a:lnTo>
                    <a:pt x="1807" y="3245"/>
                  </a:lnTo>
                  <a:lnTo>
                    <a:pt x="1843" y="3242"/>
                  </a:lnTo>
                  <a:lnTo>
                    <a:pt x="1876" y="3237"/>
                  </a:lnTo>
                  <a:lnTo>
                    <a:pt x="1924" y="3228"/>
                  </a:lnTo>
                  <a:lnTo>
                    <a:pt x="1967" y="3219"/>
                  </a:lnTo>
                  <a:lnTo>
                    <a:pt x="2003" y="3207"/>
                  </a:lnTo>
                  <a:lnTo>
                    <a:pt x="2034" y="3197"/>
                  </a:lnTo>
                  <a:lnTo>
                    <a:pt x="2061" y="3186"/>
                  </a:lnTo>
                  <a:lnTo>
                    <a:pt x="2083" y="3176"/>
                  </a:lnTo>
                  <a:lnTo>
                    <a:pt x="2101" y="3165"/>
                  </a:lnTo>
                  <a:lnTo>
                    <a:pt x="2115" y="3155"/>
                  </a:lnTo>
                  <a:lnTo>
                    <a:pt x="1777" y="3155"/>
                  </a:lnTo>
                  <a:lnTo>
                    <a:pt x="1766" y="3153"/>
                  </a:lnTo>
                  <a:lnTo>
                    <a:pt x="1758" y="3147"/>
                  </a:lnTo>
                  <a:lnTo>
                    <a:pt x="1751" y="3138"/>
                  </a:lnTo>
                  <a:lnTo>
                    <a:pt x="1749" y="3127"/>
                  </a:lnTo>
                  <a:lnTo>
                    <a:pt x="1751" y="3116"/>
                  </a:lnTo>
                  <a:lnTo>
                    <a:pt x="1758" y="3107"/>
                  </a:lnTo>
                  <a:lnTo>
                    <a:pt x="1766" y="3101"/>
                  </a:lnTo>
                  <a:lnTo>
                    <a:pt x="1777" y="3098"/>
                  </a:lnTo>
                  <a:lnTo>
                    <a:pt x="2152" y="3098"/>
                  </a:lnTo>
                  <a:lnTo>
                    <a:pt x="2150" y="3091"/>
                  </a:lnTo>
                  <a:lnTo>
                    <a:pt x="2147" y="3084"/>
                  </a:lnTo>
                  <a:lnTo>
                    <a:pt x="2140" y="3066"/>
                  </a:lnTo>
                  <a:lnTo>
                    <a:pt x="2137" y="3050"/>
                  </a:lnTo>
                  <a:lnTo>
                    <a:pt x="2141" y="3035"/>
                  </a:lnTo>
                  <a:lnTo>
                    <a:pt x="2147" y="3022"/>
                  </a:lnTo>
                  <a:lnTo>
                    <a:pt x="2155" y="3010"/>
                  </a:lnTo>
                  <a:lnTo>
                    <a:pt x="2165" y="3000"/>
                  </a:lnTo>
                  <a:lnTo>
                    <a:pt x="2176" y="2991"/>
                  </a:lnTo>
                  <a:lnTo>
                    <a:pt x="2187" y="2982"/>
                  </a:lnTo>
                  <a:lnTo>
                    <a:pt x="2198" y="2975"/>
                  </a:lnTo>
                  <a:lnTo>
                    <a:pt x="2206" y="2970"/>
                  </a:lnTo>
                  <a:lnTo>
                    <a:pt x="2215" y="2964"/>
                  </a:lnTo>
                  <a:lnTo>
                    <a:pt x="2223" y="2958"/>
                  </a:lnTo>
                  <a:lnTo>
                    <a:pt x="2229" y="2952"/>
                  </a:lnTo>
                  <a:lnTo>
                    <a:pt x="2232" y="2948"/>
                  </a:lnTo>
                  <a:lnTo>
                    <a:pt x="2231" y="2946"/>
                  </a:lnTo>
                  <a:lnTo>
                    <a:pt x="2230" y="2942"/>
                  </a:lnTo>
                  <a:lnTo>
                    <a:pt x="2226" y="2937"/>
                  </a:lnTo>
                  <a:lnTo>
                    <a:pt x="2220" y="2929"/>
                  </a:lnTo>
                  <a:lnTo>
                    <a:pt x="2218" y="2926"/>
                  </a:lnTo>
                  <a:lnTo>
                    <a:pt x="2214" y="2924"/>
                  </a:lnTo>
                  <a:lnTo>
                    <a:pt x="2207" y="2920"/>
                  </a:lnTo>
                  <a:lnTo>
                    <a:pt x="2198" y="2917"/>
                  </a:lnTo>
                  <a:lnTo>
                    <a:pt x="2186" y="2913"/>
                  </a:lnTo>
                  <a:lnTo>
                    <a:pt x="2172" y="2909"/>
                  </a:lnTo>
                  <a:lnTo>
                    <a:pt x="2154" y="2906"/>
                  </a:lnTo>
                  <a:lnTo>
                    <a:pt x="2131" y="2902"/>
                  </a:lnTo>
                  <a:lnTo>
                    <a:pt x="2104" y="2899"/>
                  </a:lnTo>
                  <a:lnTo>
                    <a:pt x="2072" y="2896"/>
                  </a:lnTo>
                  <a:lnTo>
                    <a:pt x="2036" y="2894"/>
                  </a:lnTo>
                  <a:lnTo>
                    <a:pt x="1993" y="2893"/>
                  </a:lnTo>
                  <a:lnTo>
                    <a:pt x="1945" y="2892"/>
                  </a:lnTo>
                  <a:lnTo>
                    <a:pt x="1889" y="2893"/>
                  </a:lnTo>
                  <a:lnTo>
                    <a:pt x="1832" y="2894"/>
                  </a:lnTo>
                  <a:lnTo>
                    <a:pt x="1774" y="2897"/>
                  </a:lnTo>
                  <a:lnTo>
                    <a:pt x="1716" y="2900"/>
                  </a:lnTo>
                  <a:lnTo>
                    <a:pt x="1659" y="2903"/>
                  </a:lnTo>
                  <a:lnTo>
                    <a:pt x="1603" y="2907"/>
                  </a:lnTo>
                  <a:lnTo>
                    <a:pt x="1548" y="2911"/>
                  </a:lnTo>
                  <a:lnTo>
                    <a:pt x="1495" y="2915"/>
                  </a:lnTo>
                  <a:lnTo>
                    <a:pt x="1446" y="2920"/>
                  </a:lnTo>
                  <a:lnTo>
                    <a:pt x="1400" y="2924"/>
                  </a:lnTo>
                  <a:lnTo>
                    <a:pt x="1360" y="2928"/>
                  </a:lnTo>
                  <a:lnTo>
                    <a:pt x="1323" y="2933"/>
                  </a:lnTo>
                  <a:lnTo>
                    <a:pt x="1293" y="2936"/>
                  </a:lnTo>
                  <a:lnTo>
                    <a:pt x="1275" y="2938"/>
                  </a:lnTo>
                  <a:lnTo>
                    <a:pt x="1264" y="2937"/>
                  </a:lnTo>
                  <a:lnTo>
                    <a:pt x="1254" y="2930"/>
                  </a:lnTo>
                  <a:lnTo>
                    <a:pt x="1247" y="2920"/>
                  </a:lnTo>
                  <a:lnTo>
                    <a:pt x="1245" y="2909"/>
                  </a:lnTo>
                  <a:lnTo>
                    <a:pt x="1245" y="1798"/>
                  </a:lnTo>
                  <a:lnTo>
                    <a:pt x="1245" y="1793"/>
                  </a:lnTo>
                  <a:lnTo>
                    <a:pt x="1247" y="1787"/>
                  </a:lnTo>
                  <a:lnTo>
                    <a:pt x="1249" y="1782"/>
                  </a:lnTo>
                  <a:lnTo>
                    <a:pt x="1298" y="1710"/>
                  </a:lnTo>
                  <a:lnTo>
                    <a:pt x="1343" y="1638"/>
                  </a:lnTo>
                  <a:lnTo>
                    <a:pt x="1386" y="1570"/>
                  </a:lnTo>
                  <a:lnTo>
                    <a:pt x="1426" y="1504"/>
                  </a:lnTo>
                  <a:lnTo>
                    <a:pt x="1462" y="1441"/>
                  </a:lnTo>
                  <a:lnTo>
                    <a:pt x="1496" y="1380"/>
                  </a:lnTo>
                  <a:lnTo>
                    <a:pt x="1525" y="1321"/>
                  </a:lnTo>
                  <a:lnTo>
                    <a:pt x="1553" y="1266"/>
                  </a:lnTo>
                  <a:lnTo>
                    <a:pt x="1576" y="1213"/>
                  </a:lnTo>
                  <a:lnTo>
                    <a:pt x="1598" y="1163"/>
                  </a:lnTo>
                  <a:lnTo>
                    <a:pt x="1614" y="1117"/>
                  </a:lnTo>
                  <a:lnTo>
                    <a:pt x="1628" y="1073"/>
                  </a:lnTo>
                  <a:lnTo>
                    <a:pt x="1638" y="1034"/>
                  </a:lnTo>
                  <a:lnTo>
                    <a:pt x="1645" y="997"/>
                  </a:lnTo>
                  <a:lnTo>
                    <a:pt x="1648" y="963"/>
                  </a:lnTo>
                  <a:lnTo>
                    <a:pt x="1648" y="934"/>
                  </a:lnTo>
                  <a:lnTo>
                    <a:pt x="1644" y="908"/>
                  </a:lnTo>
                  <a:lnTo>
                    <a:pt x="1637" y="886"/>
                  </a:lnTo>
                  <a:lnTo>
                    <a:pt x="1626" y="869"/>
                  </a:lnTo>
                  <a:lnTo>
                    <a:pt x="1611" y="854"/>
                  </a:lnTo>
                  <a:lnTo>
                    <a:pt x="1522" y="854"/>
                  </a:lnTo>
                  <a:lnTo>
                    <a:pt x="1511" y="852"/>
                  </a:lnTo>
                  <a:lnTo>
                    <a:pt x="1502" y="846"/>
                  </a:lnTo>
                  <a:lnTo>
                    <a:pt x="1408" y="752"/>
                  </a:lnTo>
                  <a:lnTo>
                    <a:pt x="1402" y="742"/>
                  </a:lnTo>
                  <a:lnTo>
                    <a:pt x="1400" y="732"/>
                  </a:lnTo>
                  <a:lnTo>
                    <a:pt x="1402" y="721"/>
                  </a:lnTo>
                  <a:lnTo>
                    <a:pt x="1408" y="712"/>
                  </a:lnTo>
                  <a:lnTo>
                    <a:pt x="1418" y="706"/>
                  </a:lnTo>
                  <a:lnTo>
                    <a:pt x="1429" y="704"/>
                  </a:lnTo>
                  <a:lnTo>
                    <a:pt x="1611" y="704"/>
                  </a:lnTo>
                  <a:lnTo>
                    <a:pt x="1626" y="691"/>
                  </a:lnTo>
                  <a:lnTo>
                    <a:pt x="1638" y="677"/>
                  </a:lnTo>
                  <a:lnTo>
                    <a:pt x="1645" y="661"/>
                  </a:lnTo>
                  <a:lnTo>
                    <a:pt x="1648" y="643"/>
                  </a:lnTo>
                  <a:lnTo>
                    <a:pt x="1647" y="618"/>
                  </a:lnTo>
                  <a:lnTo>
                    <a:pt x="1642" y="593"/>
                  </a:lnTo>
                  <a:lnTo>
                    <a:pt x="1632" y="565"/>
                  </a:lnTo>
                  <a:lnTo>
                    <a:pt x="1619" y="536"/>
                  </a:lnTo>
                  <a:lnTo>
                    <a:pt x="1602" y="505"/>
                  </a:lnTo>
                  <a:lnTo>
                    <a:pt x="1581" y="474"/>
                  </a:lnTo>
                  <a:lnTo>
                    <a:pt x="1558" y="441"/>
                  </a:lnTo>
                  <a:lnTo>
                    <a:pt x="1532" y="408"/>
                  </a:lnTo>
                  <a:lnTo>
                    <a:pt x="1505" y="375"/>
                  </a:lnTo>
                  <a:lnTo>
                    <a:pt x="1475" y="342"/>
                  </a:lnTo>
                  <a:lnTo>
                    <a:pt x="1445" y="310"/>
                  </a:lnTo>
                  <a:lnTo>
                    <a:pt x="1413" y="277"/>
                  </a:lnTo>
                  <a:lnTo>
                    <a:pt x="1382" y="246"/>
                  </a:lnTo>
                  <a:lnTo>
                    <a:pt x="1350" y="215"/>
                  </a:lnTo>
                  <a:lnTo>
                    <a:pt x="1319" y="185"/>
                  </a:lnTo>
                  <a:lnTo>
                    <a:pt x="1288" y="157"/>
                  </a:lnTo>
                  <a:lnTo>
                    <a:pt x="1259" y="131"/>
                  </a:lnTo>
                  <a:lnTo>
                    <a:pt x="1230" y="107"/>
                  </a:lnTo>
                  <a:lnTo>
                    <a:pt x="1205" y="85"/>
                  </a:lnTo>
                  <a:lnTo>
                    <a:pt x="1181" y="65"/>
                  </a:lnTo>
                  <a:close/>
                  <a:moveTo>
                    <a:pt x="1181" y="0"/>
                  </a:moveTo>
                  <a:lnTo>
                    <a:pt x="1181" y="0"/>
                  </a:lnTo>
                  <a:lnTo>
                    <a:pt x="1191" y="2"/>
                  </a:lnTo>
                  <a:lnTo>
                    <a:pt x="1199" y="6"/>
                  </a:lnTo>
                  <a:lnTo>
                    <a:pt x="1201" y="8"/>
                  </a:lnTo>
                  <a:lnTo>
                    <a:pt x="1207" y="12"/>
                  </a:lnTo>
                  <a:lnTo>
                    <a:pt x="1216" y="21"/>
                  </a:lnTo>
                  <a:lnTo>
                    <a:pt x="1228" y="31"/>
                  </a:lnTo>
                  <a:lnTo>
                    <a:pt x="1244" y="43"/>
                  </a:lnTo>
                  <a:lnTo>
                    <a:pt x="1261" y="58"/>
                  </a:lnTo>
                  <a:lnTo>
                    <a:pt x="1280" y="74"/>
                  </a:lnTo>
                  <a:lnTo>
                    <a:pt x="1302" y="94"/>
                  </a:lnTo>
                  <a:lnTo>
                    <a:pt x="1325" y="114"/>
                  </a:lnTo>
                  <a:lnTo>
                    <a:pt x="1349" y="137"/>
                  </a:lnTo>
                  <a:lnTo>
                    <a:pt x="1375" y="160"/>
                  </a:lnTo>
                  <a:lnTo>
                    <a:pt x="1401" y="185"/>
                  </a:lnTo>
                  <a:lnTo>
                    <a:pt x="1429" y="211"/>
                  </a:lnTo>
                  <a:lnTo>
                    <a:pt x="1455" y="238"/>
                  </a:lnTo>
                  <a:lnTo>
                    <a:pt x="1505" y="289"/>
                  </a:lnTo>
                  <a:lnTo>
                    <a:pt x="1549" y="339"/>
                  </a:lnTo>
                  <a:lnTo>
                    <a:pt x="1587" y="386"/>
                  </a:lnTo>
                  <a:lnTo>
                    <a:pt x="1621" y="431"/>
                  </a:lnTo>
                  <a:lnTo>
                    <a:pt x="1648" y="473"/>
                  </a:lnTo>
                  <a:lnTo>
                    <a:pt x="1671" y="512"/>
                  </a:lnTo>
                  <a:lnTo>
                    <a:pt x="1687" y="550"/>
                  </a:lnTo>
                  <a:lnTo>
                    <a:pt x="1699" y="585"/>
                  </a:lnTo>
                  <a:lnTo>
                    <a:pt x="1705" y="617"/>
                  </a:lnTo>
                  <a:lnTo>
                    <a:pt x="1705" y="648"/>
                  </a:lnTo>
                  <a:lnTo>
                    <a:pt x="1700" y="674"/>
                  </a:lnTo>
                  <a:lnTo>
                    <a:pt x="1691" y="699"/>
                  </a:lnTo>
                  <a:lnTo>
                    <a:pt x="1676" y="721"/>
                  </a:lnTo>
                  <a:lnTo>
                    <a:pt x="1656" y="740"/>
                  </a:lnTo>
                  <a:lnTo>
                    <a:pt x="1633" y="757"/>
                  </a:lnTo>
                  <a:lnTo>
                    <a:pt x="1628" y="759"/>
                  </a:lnTo>
                  <a:lnTo>
                    <a:pt x="1624" y="760"/>
                  </a:lnTo>
                  <a:lnTo>
                    <a:pt x="1619" y="761"/>
                  </a:lnTo>
                  <a:lnTo>
                    <a:pt x="1497" y="761"/>
                  </a:lnTo>
                  <a:lnTo>
                    <a:pt x="1534" y="797"/>
                  </a:lnTo>
                  <a:lnTo>
                    <a:pt x="1619" y="797"/>
                  </a:lnTo>
                  <a:lnTo>
                    <a:pt x="1624" y="797"/>
                  </a:lnTo>
                  <a:lnTo>
                    <a:pt x="1628" y="799"/>
                  </a:lnTo>
                  <a:lnTo>
                    <a:pt x="1633" y="801"/>
                  </a:lnTo>
                  <a:lnTo>
                    <a:pt x="1652" y="815"/>
                  </a:lnTo>
                  <a:lnTo>
                    <a:pt x="1669" y="830"/>
                  </a:lnTo>
                  <a:lnTo>
                    <a:pt x="1682" y="849"/>
                  </a:lnTo>
                  <a:lnTo>
                    <a:pt x="1692" y="871"/>
                  </a:lnTo>
                  <a:lnTo>
                    <a:pt x="1700" y="895"/>
                  </a:lnTo>
                  <a:lnTo>
                    <a:pt x="1705" y="926"/>
                  </a:lnTo>
                  <a:lnTo>
                    <a:pt x="1705" y="960"/>
                  </a:lnTo>
                  <a:lnTo>
                    <a:pt x="1702" y="997"/>
                  </a:lnTo>
                  <a:lnTo>
                    <a:pt x="1695" y="1036"/>
                  </a:lnTo>
                  <a:lnTo>
                    <a:pt x="1685" y="1077"/>
                  </a:lnTo>
                  <a:lnTo>
                    <a:pt x="1672" y="1121"/>
                  </a:lnTo>
                  <a:lnTo>
                    <a:pt x="1656" y="1166"/>
                  </a:lnTo>
                  <a:lnTo>
                    <a:pt x="1638" y="1213"/>
                  </a:lnTo>
                  <a:lnTo>
                    <a:pt x="1618" y="1260"/>
                  </a:lnTo>
                  <a:lnTo>
                    <a:pt x="1595" y="1309"/>
                  </a:lnTo>
                  <a:lnTo>
                    <a:pt x="1571" y="1356"/>
                  </a:lnTo>
                  <a:lnTo>
                    <a:pt x="1546" y="1405"/>
                  </a:lnTo>
                  <a:lnTo>
                    <a:pt x="1519" y="1454"/>
                  </a:lnTo>
                  <a:lnTo>
                    <a:pt x="1492" y="1503"/>
                  </a:lnTo>
                  <a:lnTo>
                    <a:pt x="1464" y="1551"/>
                  </a:lnTo>
                  <a:lnTo>
                    <a:pt x="1436" y="1598"/>
                  </a:lnTo>
                  <a:lnTo>
                    <a:pt x="1407" y="1642"/>
                  </a:lnTo>
                  <a:lnTo>
                    <a:pt x="1380" y="1687"/>
                  </a:lnTo>
                  <a:lnTo>
                    <a:pt x="1352" y="1729"/>
                  </a:lnTo>
                  <a:lnTo>
                    <a:pt x="1326" y="1770"/>
                  </a:lnTo>
                  <a:lnTo>
                    <a:pt x="1302" y="1807"/>
                  </a:lnTo>
                  <a:lnTo>
                    <a:pt x="1302" y="2878"/>
                  </a:lnTo>
                  <a:lnTo>
                    <a:pt x="1336" y="2873"/>
                  </a:lnTo>
                  <a:lnTo>
                    <a:pt x="1377" y="2869"/>
                  </a:lnTo>
                  <a:lnTo>
                    <a:pt x="1423" y="2865"/>
                  </a:lnTo>
                  <a:lnTo>
                    <a:pt x="1473" y="2860"/>
                  </a:lnTo>
                  <a:lnTo>
                    <a:pt x="1527" y="2855"/>
                  </a:lnTo>
                  <a:lnTo>
                    <a:pt x="1584" y="2851"/>
                  </a:lnTo>
                  <a:lnTo>
                    <a:pt x="1643" y="2847"/>
                  </a:lnTo>
                  <a:lnTo>
                    <a:pt x="1704" y="2843"/>
                  </a:lnTo>
                  <a:lnTo>
                    <a:pt x="1765" y="2840"/>
                  </a:lnTo>
                  <a:lnTo>
                    <a:pt x="1826" y="2837"/>
                  </a:lnTo>
                  <a:lnTo>
                    <a:pt x="1886" y="2836"/>
                  </a:lnTo>
                  <a:lnTo>
                    <a:pt x="1945" y="2835"/>
                  </a:lnTo>
                  <a:lnTo>
                    <a:pt x="1996" y="2836"/>
                  </a:lnTo>
                  <a:lnTo>
                    <a:pt x="2042" y="2837"/>
                  </a:lnTo>
                  <a:lnTo>
                    <a:pt x="2083" y="2840"/>
                  </a:lnTo>
                  <a:lnTo>
                    <a:pt x="2117" y="2843"/>
                  </a:lnTo>
                  <a:lnTo>
                    <a:pt x="2148" y="2847"/>
                  </a:lnTo>
                  <a:lnTo>
                    <a:pt x="2173" y="2851"/>
                  </a:lnTo>
                  <a:lnTo>
                    <a:pt x="2194" y="2856"/>
                  </a:lnTo>
                  <a:lnTo>
                    <a:pt x="2213" y="2861"/>
                  </a:lnTo>
                  <a:lnTo>
                    <a:pt x="2227" y="2867"/>
                  </a:lnTo>
                  <a:lnTo>
                    <a:pt x="2239" y="2872"/>
                  </a:lnTo>
                  <a:lnTo>
                    <a:pt x="2248" y="2879"/>
                  </a:lnTo>
                  <a:lnTo>
                    <a:pt x="2255" y="2885"/>
                  </a:lnTo>
                  <a:lnTo>
                    <a:pt x="2262" y="2890"/>
                  </a:lnTo>
                  <a:lnTo>
                    <a:pt x="2275" y="2906"/>
                  </a:lnTo>
                  <a:lnTo>
                    <a:pt x="2284" y="2922"/>
                  </a:lnTo>
                  <a:lnTo>
                    <a:pt x="2288" y="2939"/>
                  </a:lnTo>
                  <a:lnTo>
                    <a:pt x="2289" y="2954"/>
                  </a:lnTo>
                  <a:lnTo>
                    <a:pt x="2285" y="2970"/>
                  </a:lnTo>
                  <a:lnTo>
                    <a:pt x="2277" y="2983"/>
                  </a:lnTo>
                  <a:lnTo>
                    <a:pt x="2267" y="2995"/>
                  </a:lnTo>
                  <a:lnTo>
                    <a:pt x="2255" y="3006"/>
                  </a:lnTo>
                  <a:lnTo>
                    <a:pt x="2242" y="3015"/>
                  </a:lnTo>
                  <a:lnTo>
                    <a:pt x="2229" y="3023"/>
                  </a:lnTo>
                  <a:lnTo>
                    <a:pt x="2215" y="3032"/>
                  </a:lnTo>
                  <a:lnTo>
                    <a:pt x="2206" y="3039"/>
                  </a:lnTo>
                  <a:lnTo>
                    <a:pt x="2199" y="3045"/>
                  </a:lnTo>
                  <a:lnTo>
                    <a:pt x="2196" y="3049"/>
                  </a:lnTo>
                  <a:lnTo>
                    <a:pt x="2195" y="3053"/>
                  </a:lnTo>
                  <a:lnTo>
                    <a:pt x="2195" y="3055"/>
                  </a:lnTo>
                  <a:lnTo>
                    <a:pt x="2196" y="3058"/>
                  </a:lnTo>
                  <a:lnTo>
                    <a:pt x="2206" y="3079"/>
                  </a:lnTo>
                  <a:lnTo>
                    <a:pt x="2209" y="3102"/>
                  </a:lnTo>
                  <a:lnTo>
                    <a:pt x="2207" y="3124"/>
                  </a:lnTo>
                  <a:lnTo>
                    <a:pt x="2198" y="3146"/>
                  </a:lnTo>
                  <a:lnTo>
                    <a:pt x="2185" y="3168"/>
                  </a:lnTo>
                  <a:lnTo>
                    <a:pt x="2166" y="3188"/>
                  </a:lnTo>
                  <a:lnTo>
                    <a:pt x="2142" y="3207"/>
                  </a:lnTo>
                  <a:lnTo>
                    <a:pt x="2111" y="3225"/>
                  </a:lnTo>
                  <a:lnTo>
                    <a:pt x="2076" y="3242"/>
                  </a:lnTo>
                  <a:lnTo>
                    <a:pt x="2036" y="3257"/>
                  </a:lnTo>
                  <a:lnTo>
                    <a:pt x="1991" y="3271"/>
                  </a:lnTo>
                  <a:lnTo>
                    <a:pt x="1940" y="3283"/>
                  </a:lnTo>
                  <a:lnTo>
                    <a:pt x="1885" y="3294"/>
                  </a:lnTo>
                  <a:lnTo>
                    <a:pt x="1849" y="3299"/>
                  </a:lnTo>
                  <a:lnTo>
                    <a:pt x="1810" y="3302"/>
                  </a:lnTo>
                  <a:lnTo>
                    <a:pt x="1770" y="3303"/>
                  </a:lnTo>
                  <a:lnTo>
                    <a:pt x="1770" y="3303"/>
                  </a:lnTo>
                  <a:lnTo>
                    <a:pt x="1704" y="3300"/>
                  </a:lnTo>
                  <a:lnTo>
                    <a:pt x="1637" y="3293"/>
                  </a:lnTo>
                  <a:lnTo>
                    <a:pt x="1572" y="3283"/>
                  </a:lnTo>
                  <a:lnTo>
                    <a:pt x="1509" y="3270"/>
                  </a:lnTo>
                  <a:lnTo>
                    <a:pt x="1449" y="3255"/>
                  </a:lnTo>
                  <a:lnTo>
                    <a:pt x="1392" y="3241"/>
                  </a:lnTo>
                  <a:lnTo>
                    <a:pt x="1351" y="3231"/>
                  </a:lnTo>
                  <a:lnTo>
                    <a:pt x="1314" y="3222"/>
                  </a:lnTo>
                  <a:lnTo>
                    <a:pt x="1279" y="3214"/>
                  </a:lnTo>
                  <a:lnTo>
                    <a:pt x="1247" y="3207"/>
                  </a:lnTo>
                  <a:lnTo>
                    <a:pt x="1218" y="3204"/>
                  </a:lnTo>
                  <a:lnTo>
                    <a:pt x="1194" y="3203"/>
                  </a:lnTo>
                  <a:lnTo>
                    <a:pt x="1160" y="3205"/>
                  </a:lnTo>
                  <a:lnTo>
                    <a:pt x="1128" y="3210"/>
                  </a:lnTo>
                  <a:lnTo>
                    <a:pt x="1097" y="3219"/>
                  </a:lnTo>
                  <a:lnTo>
                    <a:pt x="1068" y="3229"/>
                  </a:lnTo>
                  <a:lnTo>
                    <a:pt x="1040" y="3241"/>
                  </a:lnTo>
                  <a:lnTo>
                    <a:pt x="1013" y="3254"/>
                  </a:lnTo>
                  <a:lnTo>
                    <a:pt x="985" y="3267"/>
                  </a:lnTo>
                  <a:lnTo>
                    <a:pt x="942" y="3290"/>
                  </a:lnTo>
                  <a:lnTo>
                    <a:pt x="897" y="3308"/>
                  </a:lnTo>
                  <a:lnTo>
                    <a:pt x="869" y="3316"/>
                  </a:lnTo>
                  <a:lnTo>
                    <a:pt x="836" y="3325"/>
                  </a:lnTo>
                  <a:lnTo>
                    <a:pt x="797" y="3331"/>
                  </a:lnTo>
                  <a:lnTo>
                    <a:pt x="756" y="3336"/>
                  </a:lnTo>
                  <a:lnTo>
                    <a:pt x="712" y="3340"/>
                  </a:lnTo>
                  <a:lnTo>
                    <a:pt x="666" y="3343"/>
                  </a:lnTo>
                  <a:lnTo>
                    <a:pt x="621" y="3344"/>
                  </a:lnTo>
                  <a:lnTo>
                    <a:pt x="591" y="3343"/>
                  </a:lnTo>
                  <a:lnTo>
                    <a:pt x="560" y="3342"/>
                  </a:lnTo>
                  <a:lnTo>
                    <a:pt x="528" y="3339"/>
                  </a:lnTo>
                  <a:lnTo>
                    <a:pt x="497" y="3335"/>
                  </a:lnTo>
                  <a:lnTo>
                    <a:pt x="468" y="3329"/>
                  </a:lnTo>
                  <a:lnTo>
                    <a:pt x="442" y="3320"/>
                  </a:lnTo>
                  <a:lnTo>
                    <a:pt x="421" y="3310"/>
                  </a:lnTo>
                  <a:lnTo>
                    <a:pt x="400" y="3297"/>
                  </a:lnTo>
                  <a:lnTo>
                    <a:pt x="379" y="3285"/>
                  </a:lnTo>
                  <a:lnTo>
                    <a:pt x="359" y="3273"/>
                  </a:lnTo>
                  <a:lnTo>
                    <a:pt x="340" y="3260"/>
                  </a:lnTo>
                  <a:lnTo>
                    <a:pt x="320" y="3251"/>
                  </a:lnTo>
                  <a:lnTo>
                    <a:pt x="303" y="3243"/>
                  </a:lnTo>
                  <a:lnTo>
                    <a:pt x="288" y="3238"/>
                  </a:lnTo>
                  <a:lnTo>
                    <a:pt x="274" y="3236"/>
                  </a:lnTo>
                  <a:lnTo>
                    <a:pt x="269" y="3237"/>
                  </a:lnTo>
                  <a:lnTo>
                    <a:pt x="266" y="3237"/>
                  </a:lnTo>
                  <a:lnTo>
                    <a:pt x="263" y="3238"/>
                  </a:lnTo>
                  <a:lnTo>
                    <a:pt x="262" y="3239"/>
                  </a:lnTo>
                  <a:lnTo>
                    <a:pt x="247" y="3248"/>
                  </a:lnTo>
                  <a:lnTo>
                    <a:pt x="228" y="3258"/>
                  </a:lnTo>
                  <a:lnTo>
                    <a:pt x="204" y="3267"/>
                  </a:lnTo>
                  <a:lnTo>
                    <a:pt x="179" y="3276"/>
                  </a:lnTo>
                  <a:lnTo>
                    <a:pt x="152" y="3282"/>
                  </a:lnTo>
                  <a:lnTo>
                    <a:pt x="124" y="3287"/>
                  </a:lnTo>
                  <a:lnTo>
                    <a:pt x="98" y="3288"/>
                  </a:lnTo>
                  <a:lnTo>
                    <a:pt x="72" y="3286"/>
                  </a:lnTo>
                  <a:lnTo>
                    <a:pt x="51" y="3281"/>
                  </a:lnTo>
                  <a:lnTo>
                    <a:pt x="34" y="3273"/>
                  </a:lnTo>
                  <a:lnTo>
                    <a:pt x="19" y="3260"/>
                  </a:lnTo>
                  <a:lnTo>
                    <a:pt x="8" y="3245"/>
                  </a:lnTo>
                  <a:lnTo>
                    <a:pt x="2" y="3228"/>
                  </a:lnTo>
                  <a:lnTo>
                    <a:pt x="0" y="3207"/>
                  </a:lnTo>
                  <a:lnTo>
                    <a:pt x="3" y="3182"/>
                  </a:lnTo>
                  <a:lnTo>
                    <a:pt x="13" y="3155"/>
                  </a:lnTo>
                  <a:lnTo>
                    <a:pt x="28" y="3129"/>
                  </a:lnTo>
                  <a:lnTo>
                    <a:pt x="51" y="3104"/>
                  </a:lnTo>
                  <a:lnTo>
                    <a:pt x="77" y="3079"/>
                  </a:lnTo>
                  <a:lnTo>
                    <a:pt x="110" y="3056"/>
                  </a:lnTo>
                  <a:lnTo>
                    <a:pt x="146" y="3034"/>
                  </a:lnTo>
                  <a:lnTo>
                    <a:pt x="191" y="3013"/>
                  </a:lnTo>
                  <a:lnTo>
                    <a:pt x="239" y="2995"/>
                  </a:lnTo>
                  <a:lnTo>
                    <a:pt x="290" y="2980"/>
                  </a:lnTo>
                  <a:lnTo>
                    <a:pt x="344" y="2968"/>
                  </a:lnTo>
                  <a:lnTo>
                    <a:pt x="399" y="2960"/>
                  </a:lnTo>
                  <a:lnTo>
                    <a:pt x="457" y="2954"/>
                  </a:lnTo>
                  <a:lnTo>
                    <a:pt x="516" y="2953"/>
                  </a:lnTo>
                  <a:lnTo>
                    <a:pt x="523" y="2953"/>
                  </a:lnTo>
                  <a:lnTo>
                    <a:pt x="584" y="2952"/>
                  </a:lnTo>
                  <a:lnTo>
                    <a:pt x="644" y="2950"/>
                  </a:lnTo>
                  <a:lnTo>
                    <a:pt x="701" y="2946"/>
                  </a:lnTo>
                  <a:lnTo>
                    <a:pt x="757" y="2940"/>
                  </a:lnTo>
                  <a:lnTo>
                    <a:pt x="808" y="2934"/>
                  </a:lnTo>
                  <a:lnTo>
                    <a:pt x="858" y="2926"/>
                  </a:lnTo>
                  <a:lnTo>
                    <a:pt x="903" y="2919"/>
                  </a:lnTo>
                  <a:lnTo>
                    <a:pt x="945" y="2911"/>
                  </a:lnTo>
                  <a:lnTo>
                    <a:pt x="981" y="2904"/>
                  </a:lnTo>
                  <a:lnTo>
                    <a:pt x="1014" y="2897"/>
                  </a:lnTo>
                  <a:lnTo>
                    <a:pt x="1040" y="2891"/>
                  </a:lnTo>
                  <a:lnTo>
                    <a:pt x="1061" y="2886"/>
                  </a:lnTo>
                  <a:lnTo>
                    <a:pt x="1061" y="1807"/>
                  </a:lnTo>
                  <a:lnTo>
                    <a:pt x="1035" y="1770"/>
                  </a:lnTo>
                  <a:lnTo>
                    <a:pt x="1009" y="1729"/>
                  </a:lnTo>
                  <a:lnTo>
                    <a:pt x="982" y="1687"/>
                  </a:lnTo>
                  <a:lnTo>
                    <a:pt x="954" y="1642"/>
                  </a:lnTo>
                  <a:lnTo>
                    <a:pt x="926" y="1598"/>
                  </a:lnTo>
                  <a:lnTo>
                    <a:pt x="898" y="1551"/>
                  </a:lnTo>
                  <a:lnTo>
                    <a:pt x="870" y="1503"/>
                  </a:lnTo>
                  <a:lnTo>
                    <a:pt x="843" y="1454"/>
                  </a:lnTo>
                  <a:lnTo>
                    <a:pt x="817" y="1405"/>
                  </a:lnTo>
                  <a:lnTo>
                    <a:pt x="791" y="1356"/>
                  </a:lnTo>
                  <a:lnTo>
                    <a:pt x="767" y="1309"/>
                  </a:lnTo>
                  <a:lnTo>
                    <a:pt x="744" y="1260"/>
                  </a:lnTo>
                  <a:lnTo>
                    <a:pt x="724" y="1213"/>
                  </a:lnTo>
                  <a:lnTo>
                    <a:pt x="706" y="1166"/>
                  </a:lnTo>
                  <a:lnTo>
                    <a:pt x="689" y="1121"/>
                  </a:lnTo>
                  <a:lnTo>
                    <a:pt x="676" y="1077"/>
                  </a:lnTo>
                  <a:lnTo>
                    <a:pt x="667" y="1036"/>
                  </a:lnTo>
                  <a:lnTo>
                    <a:pt x="660" y="997"/>
                  </a:lnTo>
                  <a:lnTo>
                    <a:pt x="657" y="960"/>
                  </a:lnTo>
                  <a:lnTo>
                    <a:pt x="657" y="926"/>
                  </a:lnTo>
                  <a:lnTo>
                    <a:pt x="662" y="895"/>
                  </a:lnTo>
                  <a:lnTo>
                    <a:pt x="669" y="871"/>
                  </a:lnTo>
                  <a:lnTo>
                    <a:pt x="680" y="849"/>
                  </a:lnTo>
                  <a:lnTo>
                    <a:pt x="694" y="830"/>
                  </a:lnTo>
                  <a:lnTo>
                    <a:pt x="710" y="815"/>
                  </a:lnTo>
                  <a:lnTo>
                    <a:pt x="729" y="801"/>
                  </a:lnTo>
                  <a:lnTo>
                    <a:pt x="734" y="799"/>
                  </a:lnTo>
                  <a:lnTo>
                    <a:pt x="738" y="797"/>
                  </a:lnTo>
                  <a:lnTo>
                    <a:pt x="743" y="797"/>
                  </a:lnTo>
                  <a:lnTo>
                    <a:pt x="1330" y="797"/>
                  </a:lnTo>
                  <a:lnTo>
                    <a:pt x="1292" y="761"/>
                  </a:lnTo>
                  <a:lnTo>
                    <a:pt x="743" y="761"/>
                  </a:lnTo>
                  <a:lnTo>
                    <a:pt x="738" y="760"/>
                  </a:lnTo>
                  <a:lnTo>
                    <a:pt x="734" y="759"/>
                  </a:lnTo>
                  <a:lnTo>
                    <a:pt x="729" y="757"/>
                  </a:lnTo>
                  <a:lnTo>
                    <a:pt x="706" y="740"/>
                  </a:lnTo>
                  <a:lnTo>
                    <a:pt x="685" y="721"/>
                  </a:lnTo>
                  <a:lnTo>
                    <a:pt x="671" y="699"/>
                  </a:lnTo>
                  <a:lnTo>
                    <a:pt x="661" y="674"/>
                  </a:lnTo>
                  <a:lnTo>
                    <a:pt x="657" y="648"/>
                  </a:lnTo>
                  <a:lnTo>
                    <a:pt x="657" y="617"/>
                  </a:lnTo>
                  <a:lnTo>
                    <a:pt x="663" y="585"/>
                  </a:lnTo>
                  <a:lnTo>
                    <a:pt x="674" y="550"/>
                  </a:lnTo>
                  <a:lnTo>
                    <a:pt x="691" y="512"/>
                  </a:lnTo>
                  <a:lnTo>
                    <a:pt x="714" y="473"/>
                  </a:lnTo>
                  <a:lnTo>
                    <a:pt x="741" y="431"/>
                  </a:lnTo>
                  <a:lnTo>
                    <a:pt x="775" y="386"/>
                  </a:lnTo>
                  <a:lnTo>
                    <a:pt x="813" y="339"/>
                  </a:lnTo>
                  <a:lnTo>
                    <a:pt x="857" y="289"/>
                  </a:lnTo>
                  <a:lnTo>
                    <a:pt x="907" y="238"/>
                  </a:lnTo>
                  <a:lnTo>
                    <a:pt x="933" y="211"/>
                  </a:lnTo>
                  <a:lnTo>
                    <a:pt x="960" y="185"/>
                  </a:lnTo>
                  <a:lnTo>
                    <a:pt x="986" y="160"/>
                  </a:lnTo>
                  <a:lnTo>
                    <a:pt x="1013" y="137"/>
                  </a:lnTo>
                  <a:lnTo>
                    <a:pt x="1037" y="114"/>
                  </a:lnTo>
                  <a:lnTo>
                    <a:pt x="1060" y="94"/>
                  </a:lnTo>
                  <a:lnTo>
                    <a:pt x="1082" y="74"/>
                  </a:lnTo>
                  <a:lnTo>
                    <a:pt x="1101" y="58"/>
                  </a:lnTo>
                  <a:lnTo>
                    <a:pt x="1119" y="43"/>
                  </a:lnTo>
                  <a:lnTo>
                    <a:pt x="1134" y="31"/>
                  </a:lnTo>
                  <a:lnTo>
                    <a:pt x="1146" y="21"/>
                  </a:lnTo>
                  <a:lnTo>
                    <a:pt x="1155" y="12"/>
                  </a:lnTo>
                  <a:lnTo>
                    <a:pt x="1161" y="8"/>
                  </a:lnTo>
                  <a:lnTo>
                    <a:pt x="1163" y="6"/>
                  </a:lnTo>
                  <a:lnTo>
                    <a:pt x="1171" y="2"/>
                  </a:lnTo>
                  <a:lnTo>
                    <a:pt x="1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14"/>
            <p:cNvSpPr>
              <a:spLocks/>
            </p:cNvSpPr>
            <p:nvPr/>
          </p:nvSpPr>
          <p:spPr bwMode="auto">
            <a:xfrm>
              <a:off x="9256713" y="3186113"/>
              <a:ext cx="42862" cy="9525"/>
            </a:xfrm>
            <a:custGeom>
              <a:avLst/>
              <a:gdLst>
                <a:gd name="T0" fmla="*/ 28 w 265"/>
                <a:gd name="T1" fmla="*/ 0 h 58"/>
                <a:gd name="T2" fmla="*/ 237 w 265"/>
                <a:gd name="T3" fmla="*/ 0 h 58"/>
                <a:gd name="T4" fmla="*/ 248 w 265"/>
                <a:gd name="T5" fmla="*/ 3 h 58"/>
                <a:gd name="T6" fmla="*/ 257 w 265"/>
                <a:gd name="T7" fmla="*/ 9 h 58"/>
                <a:gd name="T8" fmla="*/ 263 w 265"/>
                <a:gd name="T9" fmla="*/ 18 h 58"/>
                <a:gd name="T10" fmla="*/ 265 w 265"/>
                <a:gd name="T11" fmla="*/ 29 h 58"/>
                <a:gd name="T12" fmla="*/ 263 w 265"/>
                <a:gd name="T13" fmla="*/ 39 h 58"/>
                <a:gd name="T14" fmla="*/ 257 w 265"/>
                <a:gd name="T15" fmla="*/ 48 h 58"/>
                <a:gd name="T16" fmla="*/ 248 w 265"/>
                <a:gd name="T17" fmla="*/ 55 h 58"/>
                <a:gd name="T18" fmla="*/ 237 w 265"/>
                <a:gd name="T19" fmla="*/ 58 h 58"/>
                <a:gd name="T20" fmla="*/ 28 w 265"/>
                <a:gd name="T21" fmla="*/ 58 h 58"/>
                <a:gd name="T22" fmla="*/ 17 w 265"/>
                <a:gd name="T23" fmla="*/ 55 h 58"/>
                <a:gd name="T24" fmla="*/ 8 w 265"/>
                <a:gd name="T25" fmla="*/ 48 h 58"/>
                <a:gd name="T26" fmla="*/ 2 w 265"/>
                <a:gd name="T27" fmla="*/ 39 h 58"/>
                <a:gd name="T28" fmla="*/ 0 w 265"/>
                <a:gd name="T29" fmla="*/ 29 h 58"/>
                <a:gd name="T30" fmla="*/ 2 w 265"/>
                <a:gd name="T31" fmla="*/ 18 h 58"/>
                <a:gd name="T32" fmla="*/ 8 w 265"/>
                <a:gd name="T33" fmla="*/ 9 h 58"/>
                <a:gd name="T34" fmla="*/ 17 w 265"/>
                <a:gd name="T35" fmla="*/ 3 h 58"/>
                <a:gd name="T36" fmla="*/ 28 w 265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5" h="58">
                  <a:moveTo>
                    <a:pt x="28" y="0"/>
                  </a:moveTo>
                  <a:lnTo>
                    <a:pt x="237" y="0"/>
                  </a:lnTo>
                  <a:lnTo>
                    <a:pt x="248" y="3"/>
                  </a:lnTo>
                  <a:lnTo>
                    <a:pt x="257" y="9"/>
                  </a:lnTo>
                  <a:lnTo>
                    <a:pt x="263" y="18"/>
                  </a:lnTo>
                  <a:lnTo>
                    <a:pt x="265" y="29"/>
                  </a:lnTo>
                  <a:lnTo>
                    <a:pt x="263" y="39"/>
                  </a:lnTo>
                  <a:lnTo>
                    <a:pt x="257" y="48"/>
                  </a:lnTo>
                  <a:lnTo>
                    <a:pt x="248" y="55"/>
                  </a:lnTo>
                  <a:lnTo>
                    <a:pt x="237" y="58"/>
                  </a:lnTo>
                  <a:lnTo>
                    <a:pt x="28" y="58"/>
                  </a:lnTo>
                  <a:lnTo>
                    <a:pt x="17" y="55"/>
                  </a:lnTo>
                  <a:lnTo>
                    <a:pt x="8" y="48"/>
                  </a:lnTo>
                  <a:lnTo>
                    <a:pt x="2" y="39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15"/>
            <p:cNvSpPr>
              <a:spLocks/>
            </p:cNvSpPr>
            <p:nvPr/>
          </p:nvSpPr>
          <p:spPr bwMode="auto">
            <a:xfrm>
              <a:off x="9348788" y="3175001"/>
              <a:ext cx="42862" cy="9525"/>
            </a:xfrm>
            <a:custGeom>
              <a:avLst/>
              <a:gdLst>
                <a:gd name="T0" fmla="*/ 29 w 266"/>
                <a:gd name="T1" fmla="*/ 0 h 58"/>
                <a:gd name="T2" fmla="*/ 237 w 266"/>
                <a:gd name="T3" fmla="*/ 0 h 58"/>
                <a:gd name="T4" fmla="*/ 248 w 266"/>
                <a:gd name="T5" fmla="*/ 3 h 58"/>
                <a:gd name="T6" fmla="*/ 258 w 266"/>
                <a:gd name="T7" fmla="*/ 10 h 58"/>
                <a:gd name="T8" fmla="*/ 264 w 266"/>
                <a:gd name="T9" fmla="*/ 19 h 58"/>
                <a:gd name="T10" fmla="*/ 266 w 266"/>
                <a:gd name="T11" fmla="*/ 30 h 58"/>
                <a:gd name="T12" fmla="*/ 264 w 266"/>
                <a:gd name="T13" fmla="*/ 40 h 58"/>
                <a:gd name="T14" fmla="*/ 258 w 266"/>
                <a:gd name="T15" fmla="*/ 49 h 58"/>
                <a:gd name="T16" fmla="*/ 248 w 266"/>
                <a:gd name="T17" fmla="*/ 55 h 58"/>
                <a:gd name="T18" fmla="*/ 237 w 266"/>
                <a:gd name="T19" fmla="*/ 58 h 58"/>
                <a:gd name="T20" fmla="*/ 29 w 266"/>
                <a:gd name="T21" fmla="*/ 58 h 58"/>
                <a:gd name="T22" fmla="*/ 18 w 266"/>
                <a:gd name="T23" fmla="*/ 55 h 58"/>
                <a:gd name="T24" fmla="*/ 8 w 266"/>
                <a:gd name="T25" fmla="*/ 49 h 58"/>
                <a:gd name="T26" fmla="*/ 2 w 266"/>
                <a:gd name="T27" fmla="*/ 40 h 58"/>
                <a:gd name="T28" fmla="*/ 0 w 266"/>
                <a:gd name="T29" fmla="*/ 30 h 58"/>
                <a:gd name="T30" fmla="*/ 2 w 266"/>
                <a:gd name="T31" fmla="*/ 19 h 58"/>
                <a:gd name="T32" fmla="*/ 8 w 266"/>
                <a:gd name="T33" fmla="*/ 10 h 58"/>
                <a:gd name="T34" fmla="*/ 18 w 266"/>
                <a:gd name="T35" fmla="*/ 3 h 58"/>
                <a:gd name="T36" fmla="*/ 29 w 266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6" h="58">
                  <a:moveTo>
                    <a:pt x="29" y="0"/>
                  </a:moveTo>
                  <a:lnTo>
                    <a:pt x="237" y="0"/>
                  </a:lnTo>
                  <a:lnTo>
                    <a:pt x="248" y="3"/>
                  </a:lnTo>
                  <a:lnTo>
                    <a:pt x="258" y="10"/>
                  </a:lnTo>
                  <a:lnTo>
                    <a:pt x="264" y="19"/>
                  </a:lnTo>
                  <a:lnTo>
                    <a:pt x="266" y="30"/>
                  </a:lnTo>
                  <a:lnTo>
                    <a:pt x="264" y="40"/>
                  </a:lnTo>
                  <a:lnTo>
                    <a:pt x="258" y="49"/>
                  </a:lnTo>
                  <a:lnTo>
                    <a:pt x="248" y="55"/>
                  </a:lnTo>
                  <a:lnTo>
                    <a:pt x="237" y="58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8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16"/>
            <p:cNvSpPr>
              <a:spLocks/>
            </p:cNvSpPr>
            <p:nvPr/>
          </p:nvSpPr>
          <p:spPr bwMode="auto">
            <a:xfrm>
              <a:off x="9450388" y="3170238"/>
              <a:ext cx="57150" cy="9525"/>
            </a:xfrm>
            <a:custGeom>
              <a:avLst/>
              <a:gdLst>
                <a:gd name="T0" fmla="*/ 28 w 365"/>
                <a:gd name="T1" fmla="*/ 0 h 57"/>
                <a:gd name="T2" fmla="*/ 336 w 365"/>
                <a:gd name="T3" fmla="*/ 0 h 57"/>
                <a:gd name="T4" fmla="*/ 348 w 365"/>
                <a:gd name="T5" fmla="*/ 2 h 57"/>
                <a:gd name="T6" fmla="*/ 357 w 365"/>
                <a:gd name="T7" fmla="*/ 8 h 57"/>
                <a:gd name="T8" fmla="*/ 363 w 365"/>
                <a:gd name="T9" fmla="*/ 17 h 57"/>
                <a:gd name="T10" fmla="*/ 365 w 365"/>
                <a:gd name="T11" fmla="*/ 28 h 57"/>
                <a:gd name="T12" fmla="*/ 363 w 365"/>
                <a:gd name="T13" fmla="*/ 40 h 57"/>
                <a:gd name="T14" fmla="*/ 357 w 365"/>
                <a:gd name="T15" fmla="*/ 49 h 57"/>
                <a:gd name="T16" fmla="*/ 348 w 365"/>
                <a:gd name="T17" fmla="*/ 55 h 57"/>
                <a:gd name="T18" fmla="*/ 336 w 365"/>
                <a:gd name="T19" fmla="*/ 57 h 57"/>
                <a:gd name="T20" fmla="*/ 28 w 365"/>
                <a:gd name="T21" fmla="*/ 57 h 57"/>
                <a:gd name="T22" fmla="*/ 17 w 365"/>
                <a:gd name="T23" fmla="*/ 55 h 57"/>
                <a:gd name="T24" fmla="*/ 8 w 365"/>
                <a:gd name="T25" fmla="*/ 49 h 57"/>
                <a:gd name="T26" fmla="*/ 2 w 365"/>
                <a:gd name="T27" fmla="*/ 40 h 57"/>
                <a:gd name="T28" fmla="*/ 0 w 365"/>
                <a:gd name="T29" fmla="*/ 28 h 57"/>
                <a:gd name="T30" fmla="*/ 2 w 365"/>
                <a:gd name="T31" fmla="*/ 17 h 57"/>
                <a:gd name="T32" fmla="*/ 8 w 365"/>
                <a:gd name="T33" fmla="*/ 8 h 57"/>
                <a:gd name="T34" fmla="*/ 17 w 365"/>
                <a:gd name="T35" fmla="*/ 2 h 57"/>
                <a:gd name="T36" fmla="*/ 28 w 365"/>
                <a:gd name="T3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57">
                  <a:moveTo>
                    <a:pt x="28" y="0"/>
                  </a:moveTo>
                  <a:lnTo>
                    <a:pt x="336" y="0"/>
                  </a:lnTo>
                  <a:lnTo>
                    <a:pt x="348" y="2"/>
                  </a:lnTo>
                  <a:lnTo>
                    <a:pt x="357" y="8"/>
                  </a:lnTo>
                  <a:lnTo>
                    <a:pt x="363" y="17"/>
                  </a:lnTo>
                  <a:lnTo>
                    <a:pt x="365" y="28"/>
                  </a:lnTo>
                  <a:lnTo>
                    <a:pt x="363" y="40"/>
                  </a:lnTo>
                  <a:lnTo>
                    <a:pt x="357" y="49"/>
                  </a:lnTo>
                  <a:lnTo>
                    <a:pt x="348" y="55"/>
                  </a:lnTo>
                  <a:lnTo>
                    <a:pt x="336" y="57"/>
                  </a:lnTo>
                  <a:lnTo>
                    <a:pt x="28" y="57"/>
                  </a:lnTo>
                  <a:lnTo>
                    <a:pt x="17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10032016" y="2757552"/>
            <a:ext cx="538163" cy="417512"/>
            <a:chOff x="10107613" y="2757488"/>
            <a:chExt cx="538163" cy="417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2" name="Freeform 221"/>
            <p:cNvSpPr>
              <a:spLocks/>
            </p:cNvSpPr>
            <p:nvPr/>
          </p:nvSpPr>
          <p:spPr bwMode="auto">
            <a:xfrm>
              <a:off x="10110788" y="2782888"/>
              <a:ext cx="533400" cy="22225"/>
            </a:xfrm>
            <a:custGeom>
              <a:avLst/>
              <a:gdLst>
                <a:gd name="T0" fmla="*/ 849 w 3356"/>
                <a:gd name="T1" fmla="*/ 5 h 143"/>
                <a:gd name="T2" fmla="*/ 1132 w 3356"/>
                <a:gd name="T3" fmla="*/ 27 h 143"/>
                <a:gd name="T4" fmla="*/ 1373 w 3356"/>
                <a:gd name="T5" fmla="*/ 47 h 143"/>
                <a:gd name="T6" fmla="*/ 1642 w 3356"/>
                <a:gd name="T7" fmla="*/ 59 h 143"/>
                <a:gd name="T8" fmla="*/ 1907 w 3356"/>
                <a:gd name="T9" fmla="*/ 56 h 143"/>
                <a:gd name="T10" fmla="*/ 2115 w 3356"/>
                <a:gd name="T11" fmla="*/ 54 h 143"/>
                <a:gd name="T12" fmla="*/ 2334 w 3356"/>
                <a:gd name="T13" fmla="*/ 55 h 143"/>
                <a:gd name="T14" fmla="*/ 2555 w 3356"/>
                <a:gd name="T15" fmla="*/ 58 h 143"/>
                <a:gd name="T16" fmla="*/ 2765 w 3356"/>
                <a:gd name="T17" fmla="*/ 63 h 143"/>
                <a:gd name="T18" fmla="*/ 2956 w 3356"/>
                <a:gd name="T19" fmla="*/ 70 h 143"/>
                <a:gd name="T20" fmla="*/ 3117 w 3356"/>
                <a:gd name="T21" fmla="*/ 76 h 143"/>
                <a:gd name="T22" fmla="*/ 3240 w 3356"/>
                <a:gd name="T23" fmla="*/ 81 h 143"/>
                <a:gd name="T24" fmla="*/ 3313 w 3356"/>
                <a:gd name="T25" fmla="*/ 84 h 143"/>
                <a:gd name="T26" fmla="*/ 3340 w 3356"/>
                <a:gd name="T27" fmla="*/ 88 h 143"/>
                <a:gd name="T28" fmla="*/ 3356 w 3356"/>
                <a:gd name="T29" fmla="*/ 115 h 143"/>
                <a:gd name="T30" fmla="*/ 3338 w 3356"/>
                <a:gd name="T31" fmla="*/ 141 h 143"/>
                <a:gd name="T32" fmla="*/ 3310 w 3356"/>
                <a:gd name="T33" fmla="*/ 142 h 143"/>
                <a:gd name="T34" fmla="*/ 3237 w 3356"/>
                <a:gd name="T35" fmla="*/ 139 h 143"/>
                <a:gd name="T36" fmla="*/ 3115 w 3356"/>
                <a:gd name="T37" fmla="*/ 134 h 143"/>
                <a:gd name="T38" fmla="*/ 2955 w 3356"/>
                <a:gd name="T39" fmla="*/ 127 h 143"/>
                <a:gd name="T40" fmla="*/ 2764 w 3356"/>
                <a:gd name="T41" fmla="*/ 121 h 143"/>
                <a:gd name="T42" fmla="*/ 2554 w 3356"/>
                <a:gd name="T43" fmla="*/ 116 h 143"/>
                <a:gd name="T44" fmla="*/ 2334 w 3356"/>
                <a:gd name="T45" fmla="*/ 112 h 143"/>
                <a:gd name="T46" fmla="*/ 2116 w 3356"/>
                <a:gd name="T47" fmla="*/ 111 h 143"/>
                <a:gd name="T48" fmla="*/ 1908 w 3356"/>
                <a:gd name="T49" fmla="*/ 114 h 143"/>
                <a:gd name="T50" fmla="*/ 1642 w 3356"/>
                <a:gd name="T51" fmla="*/ 117 h 143"/>
                <a:gd name="T52" fmla="*/ 1370 w 3356"/>
                <a:gd name="T53" fmla="*/ 105 h 143"/>
                <a:gd name="T54" fmla="*/ 1127 w 3356"/>
                <a:gd name="T55" fmla="*/ 84 h 143"/>
                <a:gd name="T56" fmla="*/ 848 w 3356"/>
                <a:gd name="T57" fmla="*/ 61 h 143"/>
                <a:gd name="T58" fmla="*/ 583 w 3356"/>
                <a:gd name="T59" fmla="*/ 62 h 143"/>
                <a:gd name="T60" fmla="*/ 363 w 3356"/>
                <a:gd name="T61" fmla="*/ 87 h 143"/>
                <a:gd name="T62" fmla="*/ 218 w 3356"/>
                <a:gd name="T63" fmla="*/ 108 h 143"/>
                <a:gd name="T64" fmla="*/ 122 w 3356"/>
                <a:gd name="T65" fmla="*/ 123 h 143"/>
                <a:gd name="T66" fmla="*/ 68 w 3356"/>
                <a:gd name="T67" fmla="*/ 134 h 143"/>
                <a:gd name="T68" fmla="*/ 43 w 3356"/>
                <a:gd name="T69" fmla="*/ 140 h 143"/>
                <a:gd name="T70" fmla="*/ 34 w 3356"/>
                <a:gd name="T71" fmla="*/ 142 h 143"/>
                <a:gd name="T72" fmla="*/ 8 w 3356"/>
                <a:gd name="T73" fmla="*/ 134 h 143"/>
                <a:gd name="T74" fmla="*/ 3 w 3356"/>
                <a:gd name="T75" fmla="*/ 103 h 143"/>
                <a:gd name="T76" fmla="*/ 20 w 3356"/>
                <a:gd name="T77" fmla="*/ 86 h 143"/>
                <a:gd name="T78" fmla="*/ 37 w 3356"/>
                <a:gd name="T79" fmla="*/ 82 h 143"/>
                <a:gd name="T80" fmla="*/ 76 w 3356"/>
                <a:gd name="T81" fmla="*/ 74 h 143"/>
                <a:gd name="T82" fmla="*/ 147 w 3356"/>
                <a:gd name="T83" fmla="*/ 60 h 143"/>
                <a:gd name="T84" fmla="*/ 259 w 3356"/>
                <a:gd name="T85" fmla="*/ 44 h 143"/>
                <a:gd name="T86" fmla="*/ 421 w 3356"/>
                <a:gd name="T87" fmla="*/ 22 h 143"/>
                <a:gd name="T88" fmla="*/ 668 w 3356"/>
                <a:gd name="T8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56" h="143">
                  <a:moveTo>
                    <a:pt x="668" y="0"/>
                  </a:moveTo>
                  <a:lnTo>
                    <a:pt x="759" y="0"/>
                  </a:lnTo>
                  <a:lnTo>
                    <a:pt x="849" y="5"/>
                  </a:lnTo>
                  <a:lnTo>
                    <a:pt x="941" y="10"/>
                  </a:lnTo>
                  <a:lnTo>
                    <a:pt x="1035" y="18"/>
                  </a:lnTo>
                  <a:lnTo>
                    <a:pt x="1132" y="27"/>
                  </a:lnTo>
                  <a:lnTo>
                    <a:pt x="1209" y="33"/>
                  </a:lnTo>
                  <a:lnTo>
                    <a:pt x="1290" y="41"/>
                  </a:lnTo>
                  <a:lnTo>
                    <a:pt x="1373" y="47"/>
                  </a:lnTo>
                  <a:lnTo>
                    <a:pt x="1460" y="53"/>
                  </a:lnTo>
                  <a:lnTo>
                    <a:pt x="1549" y="57"/>
                  </a:lnTo>
                  <a:lnTo>
                    <a:pt x="1642" y="59"/>
                  </a:lnTo>
                  <a:lnTo>
                    <a:pt x="1740" y="60"/>
                  </a:lnTo>
                  <a:lnTo>
                    <a:pt x="1841" y="58"/>
                  </a:lnTo>
                  <a:lnTo>
                    <a:pt x="1907" y="56"/>
                  </a:lnTo>
                  <a:lnTo>
                    <a:pt x="1975" y="55"/>
                  </a:lnTo>
                  <a:lnTo>
                    <a:pt x="2044" y="54"/>
                  </a:lnTo>
                  <a:lnTo>
                    <a:pt x="2115" y="54"/>
                  </a:lnTo>
                  <a:lnTo>
                    <a:pt x="2188" y="54"/>
                  </a:lnTo>
                  <a:lnTo>
                    <a:pt x="2261" y="54"/>
                  </a:lnTo>
                  <a:lnTo>
                    <a:pt x="2334" y="55"/>
                  </a:lnTo>
                  <a:lnTo>
                    <a:pt x="2409" y="56"/>
                  </a:lnTo>
                  <a:lnTo>
                    <a:pt x="2482" y="57"/>
                  </a:lnTo>
                  <a:lnTo>
                    <a:pt x="2555" y="58"/>
                  </a:lnTo>
                  <a:lnTo>
                    <a:pt x="2626" y="60"/>
                  </a:lnTo>
                  <a:lnTo>
                    <a:pt x="2696" y="62"/>
                  </a:lnTo>
                  <a:lnTo>
                    <a:pt x="2765" y="63"/>
                  </a:lnTo>
                  <a:lnTo>
                    <a:pt x="2831" y="65"/>
                  </a:lnTo>
                  <a:lnTo>
                    <a:pt x="2895" y="68"/>
                  </a:lnTo>
                  <a:lnTo>
                    <a:pt x="2956" y="70"/>
                  </a:lnTo>
                  <a:lnTo>
                    <a:pt x="3013" y="72"/>
                  </a:lnTo>
                  <a:lnTo>
                    <a:pt x="3068" y="74"/>
                  </a:lnTo>
                  <a:lnTo>
                    <a:pt x="3117" y="76"/>
                  </a:lnTo>
                  <a:lnTo>
                    <a:pt x="3164" y="78"/>
                  </a:lnTo>
                  <a:lnTo>
                    <a:pt x="3204" y="80"/>
                  </a:lnTo>
                  <a:lnTo>
                    <a:pt x="3240" y="81"/>
                  </a:lnTo>
                  <a:lnTo>
                    <a:pt x="3270" y="82"/>
                  </a:lnTo>
                  <a:lnTo>
                    <a:pt x="3295" y="83"/>
                  </a:lnTo>
                  <a:lnTo>
                    <a:pt x="3313" y="84"/>
                  </a:lnTo>
                  <a:lnTo>
                    <a:pt x="3325" y="85"/>
                  </a:lnTo>
                  <a:lnTo>
                    <a:pt x="3329" y="85"/>
                  </a:lnTo>
                  <a:lnTo>
                    <a:pt x="3340" y="88"/>
                  </a:lnTo>
                  <a:lnTo>
                    <a:pt x="3349" y="94"/>
                  </a:lnTo>
                  <a:lnTo>
                    <a:pt x="3354" y="104"/>
                  </a:lnTo>
                  <a:lnTo>
                    <a:pt x="3356" y="115"/>
                  </a:lnTo>
                  <a:lnTo>
                    <a:pt x="3353" y="126"/>
                  </a:lnTo>
                  <a:lnTo>
                    <a:pt x="3347" y="135"/>
                  </a:lnTo>
                  <a:lnTo>
                    <a:pt x="3338" y="141"/>
                  </a:lnTo>
                  <a:lnTo>
                    <a:pt x="3327" y="143"/>
                  </a:lnTo>
                  <a:lnTo>
                    <a:pt x="3321" y="142"/>
                  </a:lnTo>
                  <a:lnTo>
                    <a:pt x="3310" y="142"/>
                  </a:lnTo>
                  <a:lnTo>
                    <a:pt x="3292" y="141"/>
                  </a:lnTo>
                  <a:lnTo>
                    <a:pt x="3268" y="140"/>
                  </a:lnTo>
                  <a:lnTo>
                    <a:pt x="3237" y="139"/>
                  </a:lnTo>
                  <a:lnTo>
                    <a:pt x="3202" y="137"/>
                  </a:lnTo>
                  <a:lnTo>
                    <a:pt x="3161" y="135"/>
                  </a:lnTo>
                  <a:lnTo>
                    <a:pt x="3115" y="134"/>
                  </a:lnTo>
                  <a:lnTo>
                    <a:pt x="3066" y="132"/>
                  </a:lnTo>
                  <a:lnTo>
                    <a:pt x="3011" y="130"/>
                  </a:lnTo>
                  <a:lnTo>
                    <a:pt x="2955" y="127"/>
                  </a:lnTo>
                  <a:lnTo>
                    <a:pt x="2894" y="125"/>
                  </a:lnTo>
                  <a:lnTo>
                    <a:pt x="2830" y="123"/>
                  </a:lnTo>
                  <a:lnTo>
                    <a:pt x="2764" y="121"/>
                  </a:lnTo>
                  <a:lnTo>
                    <a:pt x="2695" y="119"/>
                  </a:lnTo>
                  <a:lnTo>
                    <a:pt x="2625" y="117"/>
                  </a:lnTo>
                  <a:lnTo>
                    <a:pt x="2554" y="116"/>
                  </a:lnTo>
                  <a:lnTo>
                    <a:pt x="2482" y="114"/>
                  </a:lnTo>
                  <a:lnTo>
                    <a:pt x="2409" y="113"/>
                  </a:lnTo>
                  <a:lnTo>
                    <a:pt x="2334" y="112"/>
                  </a:lnTo>
                  <a:lnTo>
                    <a:pt x="2261" y="112"/>
                  </a:lnTo>
                  <a:lnTo>
                    <a:pt x="2188" y="111"/>
                  </a:lnTo>
                  <a:lnTo>
                    <a:pt x="2116" y="111"/>
                  </a:lnTo>
                  <a:lnTo>
                    <a:pt x="2045" y="112"/>
                  </a:lnTo>
                  <a:lnTo>
                    <a:pt x="1976" y="113"/>
                  </a:lnTo>
                  <a:lnTo>
                    <a:pt x="1908" y="114"/>
                  </a:lnTo>
                  <a:lnTo>
                    <a:pt x="1843" y="115"/>
                  </a:lnTo>
                  <a:lnTo>
                    <a:pt x="1740" y="117"/>
                  </a:lnTo>
                  <a:lnTo>
                    <a:pt x="1642" y="117"/>
                  </a:lnTo>
                  <a:lnTo>
                    <a:pt x="1547" y="114"/>
                  </a:lnTo>
                  <a:lnTo>
                    <a:pt x="1457" y="110"/>
                  </a:lnTo>
                  <a:lnTo>
                    <a:pt x="1370" y="105"/>
                  </a:lnTo>
                  <a:lnTo>
                    <a:pt x="1286" y="98"/>
                  </a:lnTo>
                  <a:lnTo>
                    <a:pt x="1205" y="91"/>
                  </a:lnTo>
                  <a:lnTo>
                    <a:pt x="1127" y="84"/>
                  </a:lnTo>
                  <a:lnTo>
                    <a:pt x="1031" y="75"/>
                  </a:lnTo>
                  <a:lnTo>
                    <a:pt x="938" y="68"/>
                  </a:lnTo>
                  <a:lnTo>
                    <a:pt x="848" y="61"/>
                  </a:lnTo>
                  <a:lnTo>
                    <a:pt x="759" y="58"/>
                  </a:lnTo>
                  <a:lnTo>
                    <a:pt x="671" y="58"/>
                  </a:lnTo>
                  <a:lnTo>
                    <a:pt x="583" y="62"/>
                  </a:lnTo>
                  <a:lnTo>
                    <a:pt x="494" y="71"/>
                  </a:lnTo>
                  <a:lnTo>
                    <a:pt x="425" y="79"/>
                  </a:lnTo>
                  <a:lnTo>
                    <a:pt x="363" y="87"/>
                  </a:lnTo>
                  <a:lnTo>
                    <a:pt x="309" y="94"/>
                  </a:lnTo>
                  <a:lnTo>
                    <a:pt x="260" y="102"/>
                  </a:lnTo>
                  <a:lnTo>
                    <a:pt x="218" y="108"/>
                  </a:lnTo>
                  <a:lnTo>
                    <a:pt x="181" y="113"/>
                  </a:lnTo>
                  <a:lnTo>
                    <a:pt x="149" y="118"/>
                  </a:lnTo>
                  <a:lnTo>
                    <a:pt x="122" y="123"/>
                  </a:lnTo>
                  <a:lnTo>
                    <a:pt x="100" y="127"/>
                  </a:lnTo>
                  <a:lnTo>
                    <a:pt x="82" y="131"/>
                  </a:lnTo>
                  <a:lnTo>
                    <a:pt x="68" y="134"/>
                  </a:lnTo>
                  <a:lnTo>
                    <a:pt x="56" y="136"/>
                  </a:lnTo>
                  <a:lnTo>
                    <a:pt x="48" y="138"/>
                  </a:lnTo>
                  <a:lnTo>
                    <a:pt x="43" y="140"/>
                  </a:lnTo>
                  <a:lnTo>
                    <a:pt x="40" y="140"/>
                  </a:lnTo>
                  <a:lnTo>
                    <a:pt x="39" y="141"/>
                  </a:lnTo>
                  <a:lnTo>
                    <a:pt x="34" y="142"/>
                  </a:lnTo>
                  <a:lnTo>
                    <a:pt x="29" y="143"/>
                  </a:lnTo>
                  <a:lnTo>
                    <a:pt x="17" y="141"/>
                  </a:lnTo>
                  <a:lnTo>
                    <a:pt x="8" y="134"/>
                  </a:lnTo>
                  <a:lnTo>
                    <a:pt x="2" y="124"/>
                  </a:lnTo>
                  <a:lnTo>
                    <a:pt x="0" y="113"/>
                  </a:lnTo>
                  <a:lnTo>
                    <a:pt x="3" y="103"/>
                  </a:lnTo>
                  <a:lnTo>
                    <a:pt x="9" y="93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3" y="85"/>
                  </a:lnTo>
                  <a:lnTo>
                    <a:pt x="29" y="84"/>
                  </a:lnTo>
                  <a:lnTo>
                    <a:pt x="37" y="82"/>
                  </a:lnTo>
                  <a:lnTo>
                    <a:pt x="46" y="80"/>
                  </a:lnTo>
                  <a:lnTo>
                    <a:pt x="59" y="77"/>
                  </a:lnTo>
                  <a:lnTo>
                    <a:pt x="76" y="74"/>
                  </a:lnTo>
                  <a:lnTo>
                    <a:pt x="96" y="70"/>
                  </a:lnTo>
                  <a:lnTo>
                    <a:pt x="119" y="65"/>
                  </a:lnTo>
                  <a:lnTo>
                    <a:pt x="147" y="60"/>
                  </a:lnTo>
                  <a:lnTo>
                    <a:pt x="179" y="55"/>
                  </a:lnTo>
                  <a:lnTo>
                    <a:pt x="217" y="50"/>
                  </a:lnTo>
                  <a:lnTo>
                    <a:pt x="259" y="44"/>
                  </a:lnTo>
                  <a:lnTo>
                    <a:pt x="307" y="37"/>
                  </a:lnTo>
                  <a:lnTo>
                    <a:pt x="361" y="29"/>
                  </a:lnTo>
                  <a:lnTo>
                    <a:pt x="421" y="22"/>
                  </a:lnTo>
                  <a:lnTo>
                    <a:pt x="487" y="14"/>
                  </a:lnTo>
                  <a:lnTo>
                    <a:pt x="579" y="5"/>
                  </a:lnTo>
                  <a:lnTo>
                    <a:pt x="6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222"/>
            <p:cNvSpPr>
              <a:spLocks noEditPoints="1"/>
            </p:cNvSpPr>
            <p:nvPr/>
          </p:nvSpPr>
          <p:spPr bwMode="auto">
            <a:xfrm>
              <a:off x="10117138" y="2854325"/>
              <a:ext cx="519113" cy="266700"/>
            </a:xfrm>
            <a:custGeom>
              <a:avLst/>
              <a:gdLst>
                <a:gd name="T0" fmla="*/ 306 w 3273"/>
                <a:gd name="T1" fmla="*/ 1660 h 1687"/>
                <a:gd name="T2" fmla="*/ 1824 w 3273"/>
                <a:gd name="T3" fmla="*/ 1548 h 1687"/>
                <a:gd name="T4" fmla="*/ 676 w 3273"/>
                <a:gd name="T5" fmla="*/ 1401 h 1687"/>
                <a:gd name="T6" fmla="*/ 2654 w 3273"/>
                <a:gd name="T7" fmla="*/ 1558 h 1687"/>
                <a:gd name="T8" fmla="*/ 1506 w 3273"/>
                <a:gd name="T9" fmla="*/ 1580 h 1687"/>
                <a:gd name="T10" fmla="*/ 2864 w 3273"/>
                <a:gd name="T11" fmla="*/ 1312 h 1687"/>
                <a:gd name="T12" fmla="*/ 160 w 3273"/>
                <a:gd name="T13" fmla="*/ 1362 h 1687"/>
                <a:gd name="T14" fmla="*/ 3171 w 3273"/>
                <a:gd name="T15" fmla="*/ 1395 h 1687"/>
                <a:gd name="T16" fmla="*/ 1923 w 3273"/>
                <a:gd name="T17" fmla="*/ 1395 h 1687"/>
                <a:gd name="T18" fmla="*/ 413 w 3273"/>
                <a:gd name="T19" fmla="*/ 1466 h 1687"/>
                <a:gd name="T20" fmla="*/ 2171 w 3273"/>
                <a:gd name="T21" fmla="*/ 1410 h 1687"/>
                <a:gd name="T22" fmla="*/ 2608 w 3273"/>
                <a:gd name="T23" fmla="*/ 1247 h 1687"/>
                <a:gd name="T24" fmla="*/ 662 w 3273"/>
                <a:gd name="T25" fmla="*/ 1119 h 1687"/>
                <a:gd name="T26" fmla="*/ 2127 w 3273"/>
                <a:gd name="T27" fmla="*/ 1106 h 1687"/>
                <a:gd name="T28" fmla="*/ 1974 w 3273"/>
                <a:gd name="T29" fmla="*/ 1497 h 1687"/>
                <a:gd name="T30" fmla="*/ 3009 w 3273"/>
                <a:gd name="T31" fmla="*/ 1160 h 1687"/>
                <a:gd name="T32" fmla="*/ 305 w 3273"/>
                <a:gd name="T33" fmla="*/ 1127 h 1687"/>
                <a:gd name="T34" fmla="*/ 927 w 3273"/>
                <a:gd name="T35" fmla="*/ 1309 h 1687"/>
                <a:gd name="T36" fmla="*/ 798 w 3273"/>
                <a:gd name="T37" fmla="*/ 1529 h 1687"/>
                <a:gd name="T38" fmla="*/ 846 w 3273"/>
                <a:gd name="T39" fmla="*/ 1624 h 1687"/>
                <a:gd name="T40" fmla="*/ 2304 w 3273"/>
                <a:gd name="T41" fmla="*/ 1020 h 1687"/>
                <a:gd name="T42" fmla="*/ 2711 w 3273"/>
                <a:gd name="T43" fmla="*/ 922 h 1687"/>
                <a:gd name="T44" fmla="*/ 1464 w 3273"/>
                <a:gd name="T45" fmla="*/ 922 h 1687"/>
                <a:gd name="T46" fmla="*/ 2128 w 3273"/>
                <a:gd name="T47" fmla="*/ 932 h 1687"/>
                <a:gd name="T48" fmla="*/ 3246 w 3273"/>
                <a:gd name="T49" fmla="*/ 952 h 1687"/>
                <a:gd name="T50" fmla="*/ 1889 w 3273"/>
                <a:gd name="T51" fmla="*/ 838 h 1687"/>
                <a:gd name="T52" fmla="*/ 2302 w 3273"/>
                <a:gd name="T53" fmla="*/ 832 h 1687"/>
                <a:gd name="T54" fmla="*/ 1654 w 3273"/>
                <a:gd name="T55" fmla="*/ 773 h 1687"/>
                <a:gd name="T56" fmla="*/ 397 w 3273"/>
                <a:gd name="T57" fmla="*/ 931 h 1687"/>
                <a:gd name="T58" fmla="*/ 599 w 3273"/>
                <a:gd name="T59" fmla="*/ 790 h 1687"/>
                <a:gd name="T60" fmla="*/ 988 w 3273"/>
                <a:gd name="T61" fmla="*/ 805 h 1687"/>
                <a:gd name="T62" fmla="*/ 1777 w 3273"/>
                <a:gd name="T63" fmla="*/ 647 h 1687"/>
                <a:gd name="T64" fmla="*/ 20 w 3273"/>
                <a:gd name="T65" fmla="*/ 775 h 1687"/>
                <a:gd name="T66" fmla="*/ 3195 w 3273"/>
                <a:gd name="T67" fmla="*/ 679 h 1687"/>
                <a:gd name="T68" fmla="*/ 2245 w 3273"/>
                <a:gd name="T69" fmla="*/ 810 h 1687"/>
                <a:gd name="T70" fmla="*/ 1858 w 3273"/>
                <a:gd name="T71" fmla="*/ 617 h 1687"/>
                <a:gd name="T72" fmla="*/ 2573 w 3273"/>
                <a:gd name="T73" fmla="*/ 593 h 1687"/>
                <a:gd name="T74" fmla="*/ 1326 w 3273"/>
                <a:gd name="T75" fmla="*/ 593 h 1687"/>
                <a:gd name="T76" fmla="*/ 548 w 3273"/>
                <a:gd name="T77" fmla="*/ 639 h 1687"/>
                <a:gd name="T78" fmla="*/ 2952 w 3273"/>
                <a:gd name="T79" fmla="*/ 612 h 1687"/>
                <a:gd name="T80" fmla="*/ 1675 w 3273"/>
                <a:gd name="T81" fmla="*/ 500 h 1687"/>
                <a:gd name="T82" fmla="*/ 1752 w 3273"/>
                <a:gd name="T83" fmla="*/ 422 h 1687"/>
                <a:gd name="T84" fmla="*/ 55 w 3273"/>
                <a:gd name="T85" fmla="*/ 546 h 1687"/>
                <a:gd name="T86" fmla="*/ 1998 w 3273"/>
                <a:gd name="T87" fmla="*/ 497 h 1687"/>
                <a:gd name="T88" fmla="*/ 445 w 3273"/>
                <a:gd name="T89" fmla="*/ 645 h 1687"/>
                <a:gd name="T90" fmla="*/ 1741 w 3273"/>
                <a:gd name="T91" fmla="*/ 309 h 1687"/>
                <a:gd name="T92" fmla="*/ 718 w 3273"/>
                <a:gd name="T93" fmla="*/ 282 h 1687"/>
                <a:gd name="T94" fmla="*/ 2257 w 3273"/>
                <a:gd name="T95" fmla="*/ 306 h 1687"/>
                <a:gd name="T96" fmla="*/ 2307 w 3273"/>
                <a:gd name="T97" fmla="*/ 529 h 1687"/>
                <a:gd name="T98" fmla="*/ 2816 w 3273"/>
                <a:gd name="T99" fmla="*/ 163 h 1687"/>
                <a:gd name="T100" fmla="*/ 679 w 3273"/>
                <a:gd name="T101" fmla="*/ 212 h 1687"/>
                <a:gd name="T102" fmla="*/ 2486 w 3273"/>
                <a:gd name="T103" fmla="*/ 1240 h 1687"/>
                <a:gd name="T104" fmla="*/ 2161 w 3273"/>
                <a:gd name="T105" fmla="*/ 123 h 1687"/>
                <a:gd name="T106" fmla="*/ 79 w 3273"/>
                <a:gd name="T107" fmla="*/ 241 h 1687"/>
                <a:gd name="T108" fmla="*/ 1076 w 3273"/>
                <a:gd name="T109" fmla="*/ 723 h 1687"/>
                <a:gd name="T110" fmla="*/ 1154 w 3273"/>
                <a:gd name="T111" fmla="*/ 92 h 1687"/>
                <a:gd name="T112" fmla="*/ 3232 w 3273"/>
                <a:gd name="T113" fmla="*/ 66 h 1687"/>
                <a:gd name="T114" fmla="*/ 1984 w 3273"/>
                <a:gd name="T115" fmla="*/ 66 h 1687"/>
                <a:gd name="T116" fmla="*/ 1337 w 3273"/>
                <a:gd name="T117" fmla="*/ 106 h 1687"/>
                <a:gd name="T118" fmla="*/ 575 w 3273"/>
                <a:gd name="T119" fmla="*/ 258 h 1687"/>
                <a:gd name="T120" fmla="*/ 1222 w 3273"/>
                <a:gd name="T121" fmla="*/ 864 h 1687"/>
                <a:gd name="T122" fmla="*/ 1291 w 3273"/>
                <a:gd name="T123" fmla="*/ 1146 h 1687"/>
                <a:gd name="T124" fmla="*/ 1429 w 3273"/>
                <a:gd name="T125" fmla="*/ 388 h 1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73" h="1687">
                  <a:moveTo>
                    <a:pt x="1922" y="1540"/>
                  </a:moveTo>
                  <a:lnTo>
                    <a:pt x="1907" y="1543"/>
                  </a:lnTo>
                  <a:lnTo>
                    <a:pt x="1893" y="1550"/>
                  </a:lnTo>
                  <a:lnTo>
                    <a:pt x="1882" y="1561"/>
                  </a:lnTo>
                  <a:lnTo>
                    <a:pt x="1876" y="1574"/>
                  </a:lnTo>
                  <a:lnTo>
                    <a:pt x="1873" y="1590"/>
                  </a:lnTo>
                  <a:lnTo>
                    <a:pt x="1876" y="1605"/>
                  </a:lnTo>
                  <a:lnTo>
                    <a:pt x="1882" y="1619"/>
                  </a:lnTo>
                  <a:lnTo>
                    <a:pt x="1893" y="1630"/>
                  </a:lnTo>
                  <a:lnTo>
                    <a:pt x="1907" y="1637"/>
                  </a:lnTo>
                  <a:lnTo>
                    <a:pt x="1922" y="1639"/>
                  </a:lnTo>
                  <a:lnTo>
                    <a:pt x="1938" y="1637"/>
                  </a:lnTo>
                  <a:lnTo>
                    <a:pt x="1951" y="1630"/>
                  </a:lnTo>
                  <a:lnTo>
                    <a:pt x="1962" y="1619"/>
                  </a:lnTo>
                  <a:lnTo>
                    <a:pt x="1969" y="1605"/>
                  </a:lnTo>
                  <a:lnTo>
                    <a:pt x="1972" y="1590"/>
                  </a:lnTo>
                  <a:lnTo>
                    <a:pt x="1969" y="1574"/>
                  </a:lnTo>
                  <a:lnTo>
                    <a:pt x="1962" y="1561"/>
                  </a:lnTo>
                  <a:lnTo>
                    <a:pt x="1951" y="1550"/>
                  </a:lnTo>
                  <a:lnTo>
                    <a:pt x="1938" y="1543"/>
                  </a:lnTo>
                  <a:lnTo>
                    <a:pt x="1922" y="1540"/>
                  </a:lnTo>
                  <a:close/>
                  <a:moveTo>
                    <a:pt x="325" y="1510"/>
                  </a:moveTo>
                  <a:lnTo>
                    <a:pt x="306" y="1513"/>
                  </a:lnTo>
                  <a:lnTo>
                    <a:pt x="287" y="1520"/>
                  </a:lnTo>
                  <a:lnTo>
                    <a:pt x="272" y="1533"/>
                  </a:lnTo>
                  <a:lnTo>
                    <a:pt x="260" y="1548"/>
                  </a:lnTo>
                  <a:lnTo>
                    <a:pt x="252" y="1566"/>
                  </a:lnTo>
                  <a:lnTo>
                    <a:pt x="250" y="1586"/>
                  </a:lnTo>
                  <a:lnTo>
                    <a:pt x="252" y="1606"/>
                  </a:lnTo>
                  <a:lnTo>
                    <a:pt x="260" y="1625"/>
                  </a:lnTo>
                  <a:lnTo>
                    <a:pt x="272" y="1640"/>
                  </a:lnTo>
                  <a:lnTo>
                    <a:pt x="287" y="1652"/>
                  </a:lnTo>
                  <a:lnTo>
                    <a:pt x="306" y="1660"/>
                  </a:lnTo>
                  <a:lnTo>
                    <a:pt x="325" y="1662"/>
                  </a:lnTo>
                  <a:lnTo>
                    <a:pt x="346" y="1660"/>
                  </a:lnTo>
                  <a:lnTo>
                    <a:pt x="363" y="1652"/>
                  </a:lnTo>
                  <a:lnTo>
                    <a:pt x="379" y="1640"/>
                  </a:lnTo>
                  <a:lnTo>
                    <a:pt x="391" y="1625"/>
                  </a:lnTo>
                  <a:lnTo>
                    <a:pt x="398" y="1606"/>
                  </a:lnTo>
                  <a:lnTo>
                    <a:pt x="402" y="1586"/>
                  </a:lnTo>
                  <a:lnTo>
                    <a:pt x="398" y="1566"/>
                  </a:lnTo>
                  <a:lnTo>
                    <a:pt x="391" y="1548"/>
                  </a:lnTo>
                  <a:lnTo>
                    <a:pt x="379" y="1533"/>
                  </a:lnTo>
                  <a:lnTo>
                    <a:pt x="363" y="1520"/>
                  </a:lnTo>
                  <a:lnTo>
                    <a:pt x="346" y="1513"/>
                  </a:lnTo>
                  <a:lnTo>
                    <a:pt x="325" y="1510"/>
                  </a:lnTo>
                  <a:close/>
                  <a:moveTo>
                    <a:pt x="1654" y="1460"/>
                  </a:moveTo>
                  <a:lnTo>
                    <a:pt x="1654" y="1466"/>
                  </a:lnTo>
                  <a:lnTo>
                    <a:pt x="1651" y="1498"/>
                  </a:lnTo>
                  <a:lnTo>
                    <a:pt x="1643" y="1528"/>
                  </a:lnTo>
                  <a:lnTo>
                    <a:pt x="1630" y="1555"/>
                  </a:lnTo>
                  <a:lnTo>
                    <a:pt x="1611" y="1580"/>
                  </a:lnTo>
                  <a:lnTo>
                    <a:pt x="1589" y="1602"/>
                  </a:lnTo>
                  <a:lnTo>
                    <a:pt x="1564" y="1619"/>
                  </a:lnTo>
                  <a:lnTo>
                    <a:pt x="1536" y="1632"/>
                  </a:lnTo>
                  <a:lnTo>
                    <a:pt x="1505" y="1639"/>
                  </a:lnTo>
                  <a:lnTo>
                    <a:pt x="1594" y="1655"/>
                  </a:lnTo>
                  <a:lnTo>
                    <a:pt x="1681" y="1664"/>
                  </a:lnTo>
                  <a:lnTo>
                    <a:pt x="1767" y="1667"/>
                  </a:lnTo>
                  <a:lnTo>
                    <a:pt x="1848" y="1667"/>
                  </a:lnTo>
                  <a:lnTo>
                    <a:pt x="1835" y="1651"/>
                  </a:lnTo>
                  <a:lnTo>
                    <a:pt x="1824" y="1632"/>
                  </a:lnTo>
                  <a:lnTo>
                    <a:pt x="1818" y="1611"/>
                  </a:lnTo>
                  <a:lnTo>
                    <a:pt x="1816" y="1590"/>
                  </a:lnTo>
                  <a:lnTo>
                    <a:pt x="1818" y="1569"/>
                  </a:lnTo>
                  <a:lnTo>
                    <a:pt x="1824" y="1548"/>
                  </a:lnTo>
                  <a:lnTo>
                    <a:pt x="1834" y="1531"/>
                  </a:lnTo>
                  <a:lnTo>
                    <a:pt x="1803" y="1534"/>
                  </a:lnTo>
                  <a:lnTo>
                    <a:pt x="1773" y="1531"/>
                  </a:lnTo>
                  <a:lnTo>
                    <a:pt x="1745" y="1524"/>
                  </a:lnTo>
                  <a:lnTo>
                    <a:pt x="1719" y="1513"/>
                  </a:lnTo>
                  <a:lnTo>
                    <a:pt x="1695" y="1500"/>
                  </a:lnTo>
                  <a:lnTo>
                    <a:pt x="1673" y="1481"/>
                  </a:lnTo>
                  <a:lnTo>
                    <a:pt x="1654" y="1460"/>
                  </a:lnTo>
                  <a:close/>
                  <a:moveTo>
                    <a:pt x="676" y="1401"/>
                  </a:moveTo>
                  <a:lnTo>
                    <a:pt x="655" y="1404"/>
                  </a:lnTo>
                  <a:lnTo>
                    <a:pt x="636" y="1412"/>
                  </a:lnTo>
                  <a:lnTo>
                    <a:pt x="622" y="1423"/>
                  </a:lnTo>
                  <a:lnTo>
                    <a:pt x="610" y="1439"/>
                  </a:lnTo>
                  <a:lnTo>
                    <a:pt x="602" y="1457"/>
                  </a:lnTo>
                  <a:lnTo>
                    <a:pt x="599" y="1477"/>
                  </a:lnTo>
                  <a:lnTo>
                    <a:pt x="602" y="1498"/>
                  </a:lnTo>
                  <a:lnTo>
                    <a:pt x="610" y="1515"/>
                  </a:lnTo>
                  <a:lnTo>
                    <a:pt x="622" y="1531"/>
                  </a:lnTo>
                  <a:lnTo>
                    <a:pt x="636" y="1543"/>
                  </a:lnTo>
                  <a:lnTo>
                    <a:pt x="655" y="1550"/>
                  </a:lnTo>
                  <a:lnTo>
                    <a:pt x="676" y="1553"/>
                  </a:lnTo>
                  <a:lnTo>
                    <a:pt x="695" y="1550"/>
                  </a:lnTo>
                  <a:lnTo>
                    <a:pt x="714" y="1543"/>
                  </a:lnTo>
                  <a:lnTo>
                    <a:pt x="729" y="1531"/>
                  </a:lnTo>
                  <a:lnTo>
                    <a:pt x="740" y="1515"/>
                  </a:lnTo>
                  <a:lnTo>
                    <a:pt x="749" y="1498"/>
                  </a:lnTo>
                  <a:lnTo>
                    <a:pt x="751" y="1477"/>
                  </a:lnTo>
                  <a:lnTo>
                    <a:pt x="749" y="1457"/>
                  </a:lnTo>
                  <a:lnTo>
                    <a:pt x="740" y="1439"/>
                  </a:lnTo>
                  <a:lnTo>
                    <a:pt x="729" y="1423"/>
                  </a:lnTo>
                  <a:lnTo>
                    <a:pt x="714" y="1412"/>
                  </a:lnTo>
                  <a:lnTo>
                    <a:pt x="695" y="1404"/>
                  </a:lnTo>
                  <a:lnTo>
                    <a:pt x="676" y="1401"/>
                  </a:lnTo>
                  <a:close/>
                  <a:moveTo>
                    <a:pt x="927" y="1366"/>
                  </a:moveTo>
                  <a:lnTo>
                    <a:pt x="912" y="1369"/>
                  </a:lnTo>
                  <a:lnTo>
                    <a:pt x="897" y="1376"/>
                  </a:lnTo>
                  <a:lnTo>
                    <a:pt x="887" y="1387"/>
                  </a:lnTo>
                  <a:lnTo>
                    <a:pt x="880" y="1400"/>
                  </a:lnTo>
                  <a:lnTo>
                    <a:pt x="878" y="1416"/>
                  </a:lnTo>
                  <a:lnTo>
                    <a:pt x="880" y="1431"/>
                  </a:lnTo>
                  <a:lnTo>
                    <a:pt x="887" y="1445"/>
                  </a:lnTo>
                  <a:lnTo>
                    <a:pt x="897" y="1456"/>
                  </a:lnTo>
                  <a:lnTo>
                    <a:pt x="912" y="1462"/>
                  </a:lnTo>
                  <a:lnTo>
                    <a:pt x="927" y="1466"/>
                  </a:lnTo>
                  <a:lnTo>
                    <a:pt x="942" y="1462"/>
                  </a:lnTo>
                  <a:lnTo>
                    <a:pt x="956" y="1456"/>
                  </a:lnTo>
                  <a:lnTo>
                    <a:pt x="966" y="1445"/>
                  </a:lnTo>
                  <a:lnTo>
                    <a:pt x="973" y="1431"/>
                  </a:lnTo>
                  <a:lnTo>
                    <a:pt x="976" y="1416"/>
                  </a:lnTo>
                  <a:lnTo>
                    <a:pt x="973" y="1400"/>
                  </a:lnTo>
                  <a:lnTo>
                    <a:pt x="966" y="1387"/>
                  </a:lnTo>
                  <a:lnTo>
                    <a:pt x="956" y="1376"/>
                  </a:lnTo>
                  <a:lnTo>
                    <a:pt x="942" y="1369"/>
                  </a:lnTo>
                  <a:lnTo>
                    <a:pt x="927" y="1366"/>
                  </a:lnTo>
                  <a:close/>
                  <a:moveTo>
                    <a:pt x="2727" y="1348"/>
                  </a:moveTo>
                  <a:lnTo>
                    <a:pt x="2700" y="1351"/>
                  </a:lnTo>
                  <a:lnTo>
                    <a:pt x="2675" y="1359"/>
                  </a:lnTo>
                  <a:lnTo>
                    <a:pt x="2654" y="1374"/>
                  </a:lnTo>
                  <a:lnTo>
                    <a:pt x="2635" y="1392"/>
                  </a:lnTo>
                  <a:lnTo>
                    <a:pt x="2622" y="1414"/>
                  </a:lnTo>
                  <a:lnTo>
                    <a:pt x="2613" y="1439"/>
                  </a:lnTo>
                  <a:lnTo>
                    <a:pt x="2609" y="1466"/>
                  </a:lnTo>
                  <a:lnTo>
                    <a:pt x="2613" y="1492"/>
                  </a:lnTo>
                  <a:lnTo>
                    <a:pt x="2622" y="1517"/>
                  </a:lnTo>
                  <a:lnTo>
                    <a:pt x="2635" y="1539"/>
                  </a:lnTo>
                  <a:lnTo>
                    <a:pt x="2654" y="1558"/>
                  </a:lnTo>
                  <a:lnTo>
                    <a:pt x="2675" y="1571"/>
                  </a:lnTo>
                  <a:lnTo>
                    <a:pt x="2700" y="1580"/>
                  </a:lnTo>
                  <a:lnTo>
                    <a:pt x="2727" y="1583"/>
                  </a:lnTo>
                  <a:lnTo>
                    <a:pt x="2754" y="1580"/>
                  </a:lnTo>
                  <a:lnTo>
                    <a:pt x="2778" y="1571"/>
                  </a:lnTo>
                  <a:lnTo>
                    <a:pt x="2801" y="1558"/>
                  </a:lnTo>
                  <a:lnTo>
                    <a:pt x="2819" y="1539"/>
                  </a:lnTo>
                  <a:lnTo>
                    <a:pt x="2833" y="1517"/>
                  </a:lnTo>
                  <a:lnTo>
                    <a:pt x="2841" y="1492"/>
                  </a:lnTo>
                  <a:lnTo>
                    <a:pt x="2844" y="1466"/>
                  </a:lnTo>
                  <a:lnTo>
                    <a:pt x="2841" y="1439"/>
                  </a:lnTo>
                  <a:lnTo>
                    <a:pt x="2833" y="1414"/>
                  </a:lnTo>
                  <a:lnTo>
                    <a:pt x="2819" y="1392"/>
                  </a:lnTo>
                  <a:lnTo>
                    <a:pt x="2801" y="1374"/>
                  </a:lnTo>
                  <a:lnTo>
                    <a:pt x="2778" y="1359"/>
                  </a:lnTo>
                  <a:lnTo>
                    <a:pt x="2754" y="1351"/>
                  </a:lnTo>
                  <a:lnTo>
                    <a:pt x="2727" y="1348"/>
                  </a:lnTo>
                  <a:close/>
                  <a:moveTo>
                    <a:pt x="1479" y="1348"/>
                  </a:moveTo>
                  <a:lnTo>
                    <a:pt x="1452" y="1351"/>
                  </a:lnTo>
                  <a:lnTo>
                    <a:pt x="1428" y="1359"/>
                  </a:lnTo>
                  <a:lnTo>
                    <a:pt x="1406" y="1374"/>
                  </a:lnTo>
                  <a:lnTo>
                    <a:pt x="1388" y="1392"/>
                  </a:lnTo>
                  <a:lnTo>
                    <a:pt x="1374" y="1414"/>
                  </a:lnTo>
                  <a:lnTo>
                    <a:pt x="1365" y="1439"/>
                  </a:lnTo>
                  <a:lnTo>
                    <a:pt x="1362" y="1466"/>
                  </a:lnTo>
                  <a:lnTo>
                    <a:pt x="1365" y="1492"/>
                  </a:lnTo>
                  <a:lnTo>
                    <a:pt x="1374" y="1517"/>
                  </a:lnTo>
                  <a:lnTo>
                    <a:pt x="1388" y="1539"/>
                  </a:lnTo>
                  <a:lnTo>
                    <a:pt x="1406" y="1558"/>
                  </a:lnTo>
                  <a:lnTo>
                    <a:pt x="1428" y="1571"/>
                  </a:lnTo>
                  <a:lnTo>
                    <a:pt x="1452" y="1580"/>
                  </a:lnTo>
                  <a:lnTo>
                    <a:pt x="1479" y="1583"/>
                  </a:lnTo>
                  <a:lnTo>
                    <a:pt x="1506" y="1580"/>
                  </a:lnTo>
                  <a:lnTo>
                    <a:pt x="1531" y="1571"/>
                  </a:lnTo>
                  <a:lnTo>
                    <a:pt x="1553" y="1558"/>
                  </a:lnTo>
                  <a:lnTo>
                    <a:pt x="1571" y="1539"/>
                  </a:lnTo>
                  <a:lnTo>
                    <a:pt x="1585" y="1517"/>
                  </a:lnTo>
                  <a:lnTo>
                    <a:pt x="1594" y="1492"/>
                  </a:lnTo>
                  <a:lnTo>
                    <a:pt x="1597" y="1466"/>
                  </a:lnTo>
                  <a:lnTo>
                    <a:pt x="1594" y="1439"/>
                  </a:lnTo>
                  <a:lnTo>
                    <a:pt x="1585" y="1414"/>
                  </a:lnTo>
                  <a:lnTo>
                    <a:pt x="1571" y="1392"/>
                  </a:lnTo>
                  <a:lnTo>
                    <a:pt x="1553" y="1374"/>
                  </a:lnTo>
                  <a:lnTo>
                    <a:pt x="1531" y="1359"/>
                  </a:lnTo>
                  <a:lnTo>
                    <a:pt x="1506" y="1351"/>
                  </a:lnTo>
                  <a:lnTo>
                    <a:pt x="1479" y="1348"/>
                  </a:lnTo>
                  <a:close/>
                  <a:moveTo>
                    <a:pt x="601" y="1324"/>
                  </a:moveTo>
                  <a:lnTo>
                    <a:pt x="601" y="1333"/>
                  </a:lnTo>
                  <a:lnTo>
                    <a:pt x="600" y="1351"/>
                  </a:lnTo>
                  <a:lnTo>
                    <a:pt x="598" y="1368"/>
                  </a:lnTo>
                  <a:lnTo>
                    <a:pt x="614" y="1359"/>
                  </a:lnTo>
                  <a:lnTo>
                    <a:pt x="630" y="1352"/>
                  </a:lnTo>
                  <a:lnTo>
                    <a:pt x="615" y="1338"/>
                  </a:lnTo>
                  <a:lnTo>
                    <a:pt x="601" y="1324"/>
                  </a:lnTo>
                  <a:close/>
                  <a:moveTo>
                    <a:pt x="2902" y="1227"/>
                  </a:moveTo>
                  <a:lnTo>
                    <a:pt x="2880" y="1247"/>
                  </a:lnTo>
                  <a:lnTo>
                    <a:pt x="2855" y="1265"/>
                  </a:lnTo>
                  <a:lnTo>
                    <a:pt x="2828" y="1280"/>
                  </a:lnTo>
                  <a:lnTo>
                    <a:pt x="2798" y="1289"/>
                  </a:lnTo>
                  <a:lnTo>
                    <a:pt x="2766" y="1295"/>
                  </a:lnTo>
                  <a:lnTo>
                    <a:pt x="2794" y="1303"/>
                  </a:lnTo>
                  <a:lnTo>
                    <a:pt x="2820" y="1317"/>
                  </a:lnTo>
                  <a:lnTo>
                    <a:pt x="2842" y="1333"/>
                  </a:lnTo>
                  <a:lnTo>
                    <a:pt x="2862" y="1354"/>
                  </a:lnTo>
                  <a:lnTo>
                    <a:pt x="2862" y="1344"/>
                  </a:lnTo>
                  <a:lnTo>
                    <a:pt x="2864" y="1312"/>
                  </a:lnTo>
                  <a:lnTo>
                    <a:pt x="2872" y="1281"/>
                  </a:lnTo>
                  <a:lnTo>
                    <a:pt x="2886" y="1253"/>
                  </a:lnTo>
                  <a:lnTo>
                    <a:pt x="2902" y="1227"/>
                  </a:lnTo>
                  <a:close/>
                  <a:moveTo>
                    <a:pt x="1654" y="1227"/>
                  </a:moveTo>
                  <a:lnTo>
                    <a:pt x="1633" y="1247"/>
                  </a:lnTo>
                  <a:lnTo>
                    <a:pt x="1607" y="1265"/>
                  </a:lnTo>
                  <a:lnTo>
                    <a:pt x="1580" y="1280"/>
                  </a:lnTo>
                  <a:lnTo>
                    <a:pt x="1550" y="1289"/>
                  </a:lnTo>
                  <a:lnTo>
                    <a:pt x="1518" y="1295"/>
                  </a:lnTo>
                  <a:lnTo>
                    <a:pt x="1546" y="1303"/>
                  </a:lnTo>
                  <a:lnTo>
                    <a:pt x="1572" y="1317"/>
                  </a:lnTo>
                  <a:lnTo>
                    <a:pt x="1595" y="1333"/>
                  </a:lnTo>
                  <a:lnTo>
                    <a:pt x="1614" y="1354"/>
                  </a:lnTo>
                  <a:lnTo>
                    <a:pt x="1614" y="1344"/>
                  </a:lnTo>
                  <a:lnTo>
                    <a:pt x="1616" y="1312"/>
                  </a:lnTo>
                  <a:lnTo>
                    <a:pt x="1624" y="1281"/>
                  </a:lnTo>
                  <a:lnTo>
                    <a:pt x="1638" y="1253"/>
                  </a:lnTo>
                  <a:lnTo>
                    <a:pt x="1654" y="1227"/>
                  </a:lnTo>
                  <a:close/>
                  <a:moveTo>
                    <a:pt x="122" y="1221"/>
                  </a:moveTo>
                  <a:lnTo>
                    <a:pt x="102" y="1224"/>
                  </a:lnTo>
                  <a:lnTo>
                    <a:pt x="84" y="1231"/>
                  </a:lnTo>
                  <a:lnTo>
                    <a:pt x="69" y="1243"/>
                  </a:lnTo>
                  <a:lnTo>
                    <a:pt x="56" y="1258"/>
                  </a:lnTo>
                  <a:lnTo>
                    <a:pt x="49" y="1276"/>
                  </a:lnTo>
                  <a:lnTo>
                    <a:pt x="46" y="1297"/>
                  </a:lnTo>
                  <a:lnTo>
                    <a:pt x="49" y="1317"/>
                  </a:lnTo>
                  <a:lnTo>
                    <a:pt x="56" y="1335"/>
                  </a:lnTo>
                  <a:lnTo>
                    <a:pt x="69" y="1351"/>
                  </a:lnTo>
                  <a:lnTo>
                    <a:pt x="84" y="1362"/>
                  </a:lnTo>
                  <a:lnTo>
                    <a:pt x="102" y="1369"/>
                  </a:lnTo>
                  <a:lnTo>
                    <a:pt x="122" y="1373"/>
                  </a:lnTo>
                  <a:lnTo>
                    <a:pt x="142" y="1369"/>
                  </a:lnTo>
                  <a:lnTo>
                    <a:pt x="160" y="1362"/>
                  </a:lnTo>
                  <a:lnTo>
                    <a:pt x="176" y="1351"/>
                  </a:lnTo>
                  <a:lnTo>
                    <a:pt x="187" y="1335"/>
                  </a:lnTo>
                  <a:lnTo>
                    <a:pt x="195" y="1317"/>
                  </a:lnTo>
                  <a:lnTo>
                    <a:pt x="198" y="1297"/>
                  </a:lnTo>
                  <a:lnTo>
                    <a:pt x="195" y="1276"/>
                  </a:lnTo>
                  <a:lnTo>
                    <a:pt x="187" y="1258"/>
                  </a:lnTo>
                  <a:lnTo>
                    <a:pt x="176" y="1243"/>
                  </a:lnTo>
                  <a:lnTo>
                    <a:pt x="160" y="1231"/>
                  </a:lnTo>
                  <a:lnTo>
                    <a:pt x="142" y="1224"/>
                  </a:lnTo>
                  <a:lnTo>
                    <a:pt x="122" y="1221"/>
                  </a:lnTo>
                  <a:close/>
                  <a:moveTo>
                    <a:pt x="3050" y="1212"/>
                  </a:moveTo>
                  <a:lnTo>
                    <a:pt x="3024" y="1214"/>
                  </a:lnTo>
                  <a:lnTo>
                    <a:pt x="2999" y="1223"/>
                  </a:lnTo>
                  <a:lnTo>
                    <a:pt x="2976" y="1235"/>
                  </a:lnTo>
                  <a:lnTo>
                    <a:pt x="2958" y="1251"/>
                  </a:lnTo>
                  <a:lnTo>
                    <a:pt x="2941" y="1270"/>
                  </a:lnTo>
                  <a:lnTo>
                    <a:pt x="2929" y="1293"/>
                  </a:lnTo>
                  <a:lnTo>
                    <a:pt x="2922" y="1318"/>
                  </a:lnTo>
                  <a:lnTo>
                    <a:pt x="2919" y="1344"/>
                  </a:lnTo>
                  <a:lnTo>
                    <a:pt x="2922" y="1370"/>
                  </a:lnTo>
                  <a:lnTo>
                    <a:pt x="2929" y="1395"/>
                  </a:lnTo>
                  <a:lnTo>
                    <a:pt x="2941" y="1418"/>
                  </a:lnTo>
                  <a:lnTo>
                    <a:pt x="2958" y="1438"/>
                  </a:lnTo>
                  <a:lnTo>
                    <a:pt x="2976" y="1453"/>
                  </a:lnTo>
                  <a:lnTo>
                    <a:pt x="2999" y="1466"/>
                  </a:lnTo>
                  <a:lnTo>
                    <a:pt x="3024" y="1473"/>
                  </a:lnTo>
                  <a:lnTo>
                    <a:pt x="3050" y="1476"/>
                  </a:lnTo>
                  <a:lnTo>
                    <a:pt x="3076" y="1473"/>
                  </a:lnTo>
                  <a:lnTo>
                    <a:pt x="3101" y="1466"/>
                  </a:lnTo>
                  <a:lnTo>
                    <a:pt x="3124" y="1453"/>
                  </a:lnTo>
                  <a:lnTo>
                    <a:pt x="3143" y="1438"/>
                  </a:lnTo>
                  <a:lnTo>
                    <a:pt x="3159" y="1418"/>
                  </a:lnTo>
                  <a:lnTo>
                    <a:pt x="3171" y="1395"/>
                  </a:lnTo>
                  <a:lnTo>
                    <a:pt x="3179" y="1370"/>
                  </a:lnTo>
                  <a:lnTo>
                    <a:pt x="3181" y="1344"/>
                  </a:lnTo>
                  <a:lnTo>
                    <a:pt x="3179" y="1318"/>
                  </a:lnTo>
                  <a:lnTo>
                    <a:pt x="3171" y="1293"/>
                  </a:lnTo>
                  <a:lnTo>
                    <a:pt x="3159" y="1270"/>
                  </a:lnTo>
                  <a:lnTo>
                    <a:pt x="3143" y="1251"/>
                  </a:lnTo>
                  <a:lnTo>
                    <a:pt x="3124" y="1235"/>
                  </a:lnTo>
                  <a:lnTo>
                    <a:pt x="3101" y="1223"/>
                  </a:lnTo>
                  <a:lnTo>
                    <a:pt x="3076" y="1214"/>
                  </a:lnTo>
                  <a:lnTo>
                    <a:pt x="3050" y="1212"/>
                  </a:lnTo>
                  <a:close/>
                  <a:moveTo>
                    <a:pt x="1803" y="1212"/>
                  </a:moveTo>
                  <a:lnTo>
                    <a:pt x="1776" y="1214"/>
                  </a:lnTo>
                  <a:lnTo>
                    <a:pt x="1751" y="1223"/>
                  </a:lnTo>
                  <a:lnTo>
                    <a:pt x="1730" y="1235"/>
                  </a:lnTo>
                  <a:lnTo>
                    <a:pt x="1710" y="1251"/>
                  </a:lnTo>
                  <a:lnTo>
                    <a:pt x="1694" y="1270"/>
                  </a:lnTo>
                  <a:lnTo>
                    <a:pt x="1681" y="1293"/>
                  </a:lnTo>
                  <a:lnTo>
                    <a:pt x="1674" y="1318"/>
                  </a:lnTo>
                  <a:lnTo>
                    <a:pt x="1671" y="1344"/>
                  </a:lnTo>
                  <a:lnTo>
                    <a:pt x="1674" y="1370"/>
                  </a:lnTo>
                  <a:lnTo>
                    <a:pt x="1681" y="1395"/>
                  </a:lnTo>
                  <a:lnTo>
                    <a:pt x="1694" y="1418"/>
                  </a:lnTo>
                  <a:lnTo>
                    <a:pt x="1710" y="1438"/>
                  </a:lnTo>
                  <a:lnTo>
                    <a:pt x="1730" y="1453"/>
                  </a:lnTo>
                  <a:lnTo>
                    <a:pt x="1751" y="1466"/>
                  </a:lnTo>
                  <a:lnTo>
                    <a:pt x="1776" y="1473"/>
                  </a:lnTo>
                  <a:lnTo>
                    <a:pt x="1803" y="1476"/>
                  </a:lnTo>
                  <a:lnTo>
                    <a:pt x="1828" y="1473"/>
                  </a:lnTo>
                  <a:lnTo>
                    <a:pt x="1853" y="1466"/>
                  </a:lnTo>
                  <a:lnTo>
                    <a:pt x="1876" y="1453"/>
                  </a:lnTo>
                  <a:lnTo>
                    <a:pt x="1895" y="1438"/>
                  </a:lnTo>
                  <a:lnTo>
                    <a:pt x="1912" y="1418"/>
                  </a:lnTo>
                  <a:lnTo>
                    <a:pt x="1923" y="1395"/>
                  </a:lnTo>
                  <a:lnTo>
                    <a:pt x="1932" y="1370"/>
                  </a:lnTo>
                  <a:lnTo>
                    <a:pt x="1934" y="1344"/>
                  </a:lnTo>
                  <a:lnTo>
                    <a:pt x="1932" y="1318"/>
                  </a:lnTo>
                  <a:lnTo>
                    <a:pt x="1923" y="1293"/>
                  </a:lnTo>
                  <a:lnTo>
                    <a:pt x="1912" y="1270"/>
                  </a:lnTo>
                  <a:lnTo>
                    <a:pt x="1895" y="1251"/>
                  </a:lnTo>
                  <a:lnTo>
                    <a:pt x="1876" y="1235"/>
                  </a:lnTo>
                  <a:lnTo>
                    <a:pt x="1853" y="1223"/>
                  </a:lnTo>
                  <a:lnTo>
                    <a:pt x="1828" y="1214"/>
                  </a:lnTo>
                  <a:lnTo>
                    <a:pt x="1803" y="1212"/>
                  </a:lnTo>
                  <a:close/>
                  <a:moveTo>
                    <a:pt x="1975" y="1205"/>
                  </a:moveTo>
                  <a:lnTo>
                    <a:pt x="1956" y="1209"/>
                  </a:lnTo>
                  <a:lnTo>
                    <a:pt x="1937" y="1211"/>
                  </a:lnTo>
                  <a:lnTo>
                    <a:pt x="1957" y="1236"/>
                  </a:lnTo>
                  <a:lnTo>
                    <a:pt x="1966" y="1221"/>
                  </a:lnTo>
                  <a:lnTo>
                    <a:pt x="1975" y="1205"/>
                  </a:lnTo>
                  <a:close/>
                  <a:moveTo>
                    <a:pt x="413" y="1201"/>
                  </a:moveTo>
                  <a:lnTo>
                    <a:pt x="386" y="1204"/>
                  </a:lnTo>
                  <a:lnTo>
                    <a:pt x="361" y="1211"/>
                  </a:lnTo>
                  <a:lnTo>
                    <a:pt x="340" y="1224"/>
                  </a:lnTo>
                  <a:lnTo>
                    <a:pt x="320" y="1240"/>
                  </a:lnTo>
                  <a:lnTo>
                    <a:pt x="304" y="1260"/>
                  </a:lnTo>
                  <a:lnTo>
                    <a:pt x="291" y="1282"/>
                  </a:lnTo>
                  <a:lnTo>
                    <a:pt x="284" y="1306"/>
                  </a:lnTo>
                  <a:lnTo>
                    <a:pt x="281" y="1333"/>
                  </a:lnTo>
                  <a:lnTo>
                    <a:pt x="284" y="1360"/>
                  </a:lnTo>
                  <a:lnTo>
                    <a:pt x="291" y="1385"/>
                  </a:lnTo>
                  <a:lnTo>
                    <a:pt x="304" y="1407"/>
                  </a:lnTo>
                  <a:lnTo>
                    <a:pt x="320" y="1426"/>
                  </a:lnTo>
                  <a:lnTo>
                    <a:pt x="340" y="1443"/>
                  </a:lnTo>
                  <a:lnTo>
                    <a:pt x="361" y="1455"/>
                  </a:lnTo>
                  <a:lnTo>
                    <a:pt x="386" y="1462"/>
                  </a:lnTo>
                  <a:lnTo>
                    <a:pt x="413" y="1466"/>
                  </a:lnTo>
                  <a:lnTo>
                    <a:pt x="440" y="1462"/>
                  </a:lnTo>
                  <a:lnTo>
                    <a:pt x="464" y="1455"/>
                  </a:lnTo>
                  <a:lnTo>
                    <a:pt x="486" y="1443"/>
                  </a:lnTo>
                  <a:lnTo>
                    <a:pt x="506" y="1426"/>
                  </a:lnTo>
                  <a:lnTo>
                    <a:pt x="522" y="1407"/>
                  </a:lnTo>
                  <a:lnTo>
                    <a:pt x="534" y="1385"/>
                  </a:lnTo>
                  <a:lnTo>
                    <a:pt x="542" y="1360"/>
                  </a:lnTo>
                  <a:lnTo>
                    <a:pt x="545" y="1333"/>
                  </a:lnTo>
                  <a:lnTo>
                    <a:pt x="542" y="1306"/>
                  </a:lnTo>
                  <a:lnTo>
                    <a:pt x="534" y="1282"/>
                  </a:lnTo>
                  <a:lnTo>
                    <a:pt x="522" y="1260"/>
                  </a:lnTo>
                  <a:lnTo>
                    <a:pt x="506" y="1240"/>
                  </a:lnTo>
                  <a:lnTo>
                    <a:pt x="486" y="1224"/>
                  </a:lnTo>
                  <a:lnTo>
                    <a:pt x="464" y="1211"/>
                  </a:lnTo>
                  <a:lnTo>
                    <a:pt x="440" y="1204"/>
                  </a:lnTo>
                  <a:lnTo>
                    <a:pt x="413" y="1201"/>
                  </a:lnTo>
                  <a:close/>
                  <a:moveTo>
                    <a:pt x="2119" y="1185"/>
                  </a:moveTo>
                  <a:lnTo>
                    <a:pt x="2092" y="1189"/>
                  </a:lnTo>
                  <a:lnTo>
                    <a:pt x="2068" y="1198"/>
                  </a:lnTo>
                  <a:lnTo>
                    <a:pt x="2046" y="1211"/>
                  </a:lnTo>
                  <a:lnTo>
                    <a:pt x="2027" y="1230"/>
                  </a:lnTo>
                  <a:lnTo>
                    <a:pt x="2014" y="1252"/>
                  </a:lnTo>
                  <a:lnTo>
                    <a:pt x="2005" y="1276"/>
                  </a:lnTo>
                  <a:lnTo>
                    <a:pt x="2002" y="1303"/>
                  </a:lnTo>
                  <a:lnTo>
                    <a:pt x="2005" y="1330"/>
                  </a:lnTo>
                  <a:lnTo>
                    <a:pt x="2014" y="1355"/>
                  </a:lnTo>
                  <a:lnTo>
                    <a:pt x="2027" y="1377"/>
                  </a:lnTo>
                  <a:lnTo>
                    <a:pt x="2046" y="1395"/>
                  </a:lnTo>
                  <a:lnTo>
                    <a:pt x="2068" y="1410"/>
                  </a:lnTo>
                  <a:lnTo>
                    <a:pt x="2092" y="1418"/>
                  </a:lnTo>
                  <a:lnTo>
                    <a:pt x="2119" y="1421"/>
                  </a:lnTo>
                  <a:lnTo>
                    <a:pt x="2146" y="1418"/>
                  </a:lnTo>
                  <a:lnTo>
                    <a:pt x="2171" y="1410"/>
                  </a:lnTo>
                  <a:lnTo>
                    <a:pt x="2192" y="1395"/>
                  </a:lnTo>
                  <a:lnTo>
                    <a:pt x="2211" y="1377"/>
                  </a:lnTo>
                  <a:lnTo>
                    <a:pt x="2225" y="1355"/>
                  </a:lnTo>
                  <a:lnTo>
                    <a:pt x="2233" y="1330"/>
                  </a:lnTo>
                  <a:lnTo>
                    <a:pt x="2236" y="1303"/>
                  </a:lnTo>
                  <a:lnTo>
                    <a:pt x="2233" y="1276"/>
                  </a:lnTo>
                  <a:lnTo>
                    <a:pt x="2225" y="1252"/>
                  </a:lnTo>
                  <a:lnTo>
                    <a:pt x="2211" y="1230"/>
                  </a:lnTo>
                  <a:lnTo>
                    <a:pt x="2192" y="1211"/>
                  </a:lnTo>
                  <a:lnTo>
                    <a:pt x="2171" y="1198"/>
                  </a:lnTo>
                  <a:lnTo>
                    <a:pt x="2146" y="1189"/>
                  </a:lnTo>
                  <a:lnTo>
                    <a:pt x="2119" y="1185"/>
                  </a:lnTo>
                  <a:close/>
                  <a:moveTo>
                    <a:pt x="2546" y="1166"/>
                  </a:moveTo>
                  <a:lnTo>
                    <a:pt x="2542" y="1254"/>
                  </a:lnTo>
                  <a:lnTo>
                    <a:pt x="2538" y="1346"/>
                  </a:lnTo>
                  <a:lnTo>
                    <a:pt x="2531" y="1441"/>
                  </a:lnTo>
                  <a:lnTo>
                    <a:pt x="2522" y="1538"/>
                  </a:lnTo>
                  <a:lnTo>
                    <a:pt x="2585" y="1567"/>
                  </a:lnTo>
                  <a:lnTo>
                    <a:pt x="2571" y="1544"/>
                  </a:lnTo>
                  <a:lnTo>
                    <a:pt x="2561" y="1519"/>
                  </a:lnTo>
                  <a:lnTo>
                    <a:pt x="2555" y="1493"/>
                  </a:lnTo>
                  <a:lnTo>
                    <a:pt x="2553" y="1466"/>
                  </a:lnTo>
                  <a:lnTo>
                    <a:pt x="2556" y="1434"/>
                  </a:lnTo>
                  <a:lnTo>
                    <a:pt x="2564" y="1403"/>
                  </a:lnTo>
                  <a:lnTo>
                    <a:pt x="2578" y="1375"/>
                  </a:lnTo>
                  <a:lnTo>
                    <a:pt x="2596" y="1350"/>
                  </a:lnTo>
                  <a:lnTo>
                    <a:pt x="2618" y="1329"/>
                  </a:lnTo>
                  <a:lnTo>
                    <a:pt x="2643" y="1312"/>
                  </a:lnTo>
                  <a:lnTo>
                    <a:pt x="2672" y="1299"/>
                  </a:lnTo>
                  <a:lnTo>
                    <a:pt x="2703" y="1292"/>
                  </a:lnTo>
                  <a:lnTo>
                    <a:pt x="2668" y="1283"/>
                  </a:lnTo>
                  <a:lnTo>
                    <a:pt x="2637" y="1267"/>
                  </a:lnTo>
                  <a:lnTo>
                    <a:pt x="2608" y="1247"/>
                  </a:lnTo>
                  <a:lnTo>
                    <a:pt x="2583" y="1224"/>
                  </a:lnTo>
                  <a:lnTo>
                    <a:pt x="2562" y="1197"/>
                  </a:lnTo>
                  <a:lnTo>
                    <a:pt x="2546" y="1166"/>
                  </a:lnTo>
                  <a:close/>
                  <a:moveTo>
                    <a:pt x="393" y="1101"/>
                  </a:moveTo>
                  <a:lnTo>
                    <a:pt x="387" y="1118"/>
                  </a:lnTo>
                  <a:lnTo>
                    <a:pt x="377" y="1135"/>
                  </a:lnTo>
                  <a:lnTo>
                    <a:pt x="365" y="1150"/>
                  </a:lnTo>
                  <a:lnTo>
                    <a:pt x="389" y="1145"/>
                  </a:lnTo>
                  <a:lnTo>
                    <a:pt x="413" y="1144"/>
                  </a:lnTo>
                  <a:lnTo>
                    <a:pt x="443" y="1146"/>
                  </a:lnTo>
                  <a:lnTo>
                    <a:pt x="471" y="1153"/>
                  </a:lnTo>
                  <a:lnTo>
                    <a:pt x="496" y="1164"/>
                  </a:lnTo>
                  <a:lnTo>
                    <a:pt x="521" y="1178"/>
                  </a:lnTo>
                  <a:lnTo>
                    <a:pt x="543" y="1196"/>
                  </a:lnTo>
                  <a:lnTo>
                    <a:pt x="561" y="1216"/>
                  </a:lnTo>
                  <a:lnTo>
                    <a:pt x="561" y="1211"/>
                  </a:lnTo>
                  <a:lnTo>
                    <a:pt x="563" y="1184"/>
                  </a:lnTo>
                  <a:lnTo>
                    <a:pt x="569" y="1158"/>
                  </a:lnTo>
                  <a:lnTo>
                    <a:pt x="580" y="1134"/>
                  </a:lnTo>
                  <a:lnTo>
                    <a:pt x="593" y="1111"/>
                  </a:lnTo>
                  <a:lnTo>
                    <a:pt x="573" y="1128"/>
                  </a:lnTo>
                  <a:lnTo>
                    <a:pt x="550" y="1140"/>
                  </a:lnTo>
                  <a:lnTo>
                    <a:pt x="525" y="1148"/>
                  </a:lnTo>
                  <a:lnTo>
                    <a:pt x="498" y="1151"/>
                  </a:lnTo>
                  <a:lnTo>
                    <a:pt x="474" y="1149"/>
                  </a:lnTo>
                  <a:lnTo>
                    <a:pt x="450" y="1142"/>
                  </a:lnTo>
                  <a:lnTo>
                    <a:pt x="429" y="1132"/>
                  </a:lnTo>
                  <a:lnTo>
                    <a:pt x="410" y="1117"/>
                  </a:lnTo>
                  <a:lnTo>
                    <a:pt x="393" y="1101"/>
                  </a:lnTo>
                  <a:close/>
                  <a:moveTo>
                    <a:pt x="735" y="1093"/>
                  </a:moveTo>
                  <a:lnTo>
                    <a:pt x="709" y="1097"/>
                  </a:lnTo>
                  <a:lnTo>
                    <a:pt x="684" y="1106"/>
                  </a:lnTo>
                  <a:lnTo>
                    <a:pt x="662" y="1119"/>
                  </a:lnTo>
                  <a:lnTo>
                    <a:pt x="644" y="1138"/>
                  </a:lnTo>
                  <a:lnTo>
                    <a:pt x="630" y="1160"/>
                  </a:lnTo>
                  <a:lnTo>
                    <a:pt x="621" y="1184"/>
                  </a:lnTo>
                  <a:lnTo>
                    <a:pt x="618" y="1211"/>
                  </a:lnTo>
                  <a:lnTo>
                    <a:pt x="621" y="1239"/>
                  </a:lnTo>
                  <a:lnTo>
                    <a:pt x="630" y="1264"/>
                  </a:lnTo>
                  <a:lnTo>
                    <a:pt x="644" y="1286"/>
                  </a:lnTo>
                  <a:lnTo>
                    <a:pt x="662" y="1303"/>
                  </a:lnTo>
                  <a:lnTo>
                    <a:pt x="684" y="1318"/>
                  </a:lnTo>
                  <a:lnTo>
                    <a:pt x="709" y="1327"/>
                  </a:lnTo>
                  <a:lnTo>
                    <a:pt x="735" y="1330"/>
                  </a:lnTo>
                  <a:lnTo>
                    <a:pt x="763" y="1327"/>
                  </a:lnTo>
                  <a:lnTo>
                    <a:pt x="788" y="1318"/>
                  </a:lnTo>
                  <a:lnTo>
                    <a:pt x="810" y="1303"/>
                  </a:lnTo>
                  <a:lnTo>
                    <a:pt x="827" y="1286"/>
                  </a:lnTo>
                  <a:lnTo>
                    <a:pt x="841" y="1264"/>
                  </a:lnTo>
                  <a:lnTo>
                    <a:pt x="851" y="1239"/>
                  </a:lnTo>
                  <a:lnTo>
                    <a:pt x="854" y="1211"/>
                  </a:lnTo>
                  <a:lnTo>
                    <a:pt x="851" y="1184"/>
                  </a:lnTo>
                  <a:lnTo>
                    <a:pt x="841" y="1160"/>
                  </a:lnTo>
                  <a:lnTo>
                    <a:pt x="827" y="1138"/>
                  </a:lnTo>
                  <a:lnTo>
                    <a:pt x="810" y="1119"/>
                  </a:lnTo>
                  <a:lnTo>
                    <a:pt x="788" y="1106"/>
                  </a:lnTo>
                  <a:lnTo>
                    <a:pt x="763" y="1097"/>
                  </a:lnTo>
                  <a:lnTo>
                    <a:pt x="735" y="1093"/>
                  </a:lnTo>
                  <a:close/>
                  <a:moveTo>
                    <a:pt x="2116" y="1090"/>
                  </a:moveTo>
                  <a:lnTo>
                    <a:pt x="2104" y="1111"/>
                  </a:lnTo>
                  <a:lnTo>
                    <a:pt x="2090" y="1131"/>
                  </a:lnTo>
                  <a:lnTo>
                    <a:pt x="2119" y="1128"/>
                  </a:lnTo>
                  <a:lnTo>
                    <a:pt x="2138" y="1129"/>
                  </a:lnTo>
                  <a:lnTo>
                    <a:pt x="2156" y="1132"/>
                  </a:lnTo>
                  <a:lnTo>
                    <a:pt x="2141" y="1120"/>
                  </a:lnTo>
                  <a:lnTo>
                    <a:pt x="2127" y="1106"/>
                  </a:lnTo>
                  <a:lnTo>
                    <a:pt x="2116" y="1090"/>
                  </a:lnTo>
                  <a:close/>
                  <a:moveTo>
                    <a:pt x="2343" y="1089"/>
                  </a:moveTo>
                  <a:lnTo>
                    <a:pt x="2326" y="1110"/>
                  </a:lnTo>
                  <a:lnTo>
                    <a:pt x="2307" y="1129"/>
                  </a:lnTo>
                  <a:lnTo>
                    <a:pt x="2283" y="1142"/>
                  </a:lnTo>
                  <a:lnTo>
                    <a:pt x="2257" y="1150"/>
                  </a:lnTo>
                  <a:lnTo>
                    <a:pt x="2228" y="1153"/>
                  </a:lnTo>
                  <a:lnTo>
                    <a:pt x="2207" y="1151"/>
                  </a:lnTo>
                  <a:lnTo>
                    <a:pt x="2231" y="1169"/>
                  </a:lnTo>
                  <a:lnTo>
                    <a:pt x="2252" y="1190"/>
                  </a:lnTo>
                  <a:lnTo>
                    <a:pt x="2269" y="1214"/>
                  </a:lnTo>
                  <a:lnTo>
                    <a:pt x="2283" y="1242"/>
                  </a:lnTo>
                  <a:lnTo>
                    <a:pt x="2291" y="1272"/>
                  </a:lnTo>
                  <a:lnTo>
                    <a:pt x="2294" y="1303"/>
                  </a:lnTo>
                  <a:lnTo>
                    <a:pt x="2291" y="1335"/>
                  </a:lnTo>
                  <a:lnTo>
                    <a:pt x="2283" y="1364"/>
                  </a:lnTo>
                  <a:lnTo>
                    <a:pt x="2270" y="1392"/>
                  </a:lnTo>
                  <a:lnTo>
                    <a:pt x="2253" y="1416"/>
                  </a:lnTo>
                  <a:lnTo>
                    <a:pt x="2231" y="1438"/>
                  </a:lnTo>
                  <a:lnTo>
                    <a:pt x="2208" y="1455"/>
                  </a:lnTo>
                  <a:lnTo>
                    <a:pt x="2180" y="1468"/>
                  </a:lnTo>
                  <a:lnTo>
                    <a:pt x="2151" y="1476"/>
                  </a:lnTo>
                  <a:lnTo>
                    <a:pt x="2119" y="1479"/>
                  </a:lnTo>
                  <a:lnTo>
                    <a:pt x="2086" y="1476"/>
                  </a:lnTo>
                  <a:lnTo>
                    <a:pt x="2055" y="1467"/>
                  </a:lnTo>
                  <a:lnTo>
                    <a:pt x="2026" y="1452"/>
                  </a:lnTo>
                  <a:lnTo>
                    <a:pt x="2002" y="1432"/>
                  </a:lnTo>
                  <a:lnTo>
                    <a:pt x="1980" y="1409"/>
                  </a:lnTo>
                  <a:lnTo>
                    <a:pt x="1968" y="1437"/>
                  </a:lnTo>
                  <a:lnTo>
                    <a:pt x="1950" y="1461"/>
                  </a:lnTo>
                  <a:lnTo>
                    <a:pt x="1930" y="1483"/>
                  </a:lnTo>
                  <a:lnTo>
                    <a:pt x="1953" y="1487"/>
                  </a:lnTo>
                  <a:lnTo>
                    <a:pt x="1974" y="1497"/>
                  </a:lnTo>
                  <a:lnTo>
                    <a:pt x="1992" y="1509"/>
                  </a:lnTo>
                  <a:lnTo>
                    <a:pt x="2008" y="1525"/>
                  </a:lnTo>
                  <a:lnTo>
                    <a:pt x="2019" y="1545"/>
                  </a:lnTo>
                  <a:lnTo>
                    <a:pt x="2026" y="1567"/>
                  </a:lnTo>
                  <a:lnTo>
                    <a:pt x="2028" y="1590"/>
                  </a:lnTo>
                  <a:lnTo>
                    <a:pt x="2026" y="1612"/>
                  </a:lnTo>
                  <a:lnTo>
                    <a:pt x="2019" y="1634"/>
                  </a:lnTo>
                  <a:lnTo>
                    <a:pt x="2008" y="1653"/>
                  </a:lnTo>
                  <a:lnTo>
                    <a:pt x="2043" y="1648"/>
                  </a:lnTo>
                  <a:lnTo>
                    <a:pt x="2100" y="1638"/>
                  </a:lnTo>
                  <a:lnTo>
                    <a:pt x="2156" y="1628"/>
                  </a:lnTo>
                  <a:lnTo>
                    <a:pt x="2209" y="1615"/>
                  </a:lnTo>
                  <a:lnTo>
                    <a:pt x="2257" y="1603"/>
                  </a:lnTo>
                  <a:lnTo>
                    <a:pt x="2301" y="1591"/>
                  </a:lnTo>
                  <a:lnTo>
                    <a:pt x="2342" y="1578"/>
                  </a:lnTo>
                  <a:lnTo>
                    <a:pt x="2378" y="1567"/>
                  </a:lnTo>
                  <a:lnTo>
                    <a:pt x="2409" y="1555"/>
                  </a:lnTo>
                  <a:lnTo>
                    <a:pt x="2434" y="1546"/>
                  </a:lnTo>
                  <a:lnTo>
                    <a:pt x="2414" y="1479"/>
                  </a:lnTo>
                  <a:lnTo>
                    <a:pt x="2396" y="1407"/>
                  </a:lnTo>
                  <a:lnTo>
                    <a:pt x="2380" y="1331"/>
                  </a:lnTo>
                  <a:lnTo>
                    <a:pt x="2365" y="1253"/>
                  </a:lnTo>
                  <a:lnTo>
                    <a:pt x="2353" y="1172"/>
                  </a:lnTo>
                  <a:lnTo>
                    <a:pt x="2343" y="1089"/>
                  </a:lnTo>
                  <a:close/>
                  <a:moveTo>
                    <a:pt x="2961" y="1080"/>
                  </a:moveTo>
                  <a:lnTo>
                    <a:pt x="2957" y="1117"/>
                  </a:lnTo>
                  <a:lnTo>
                    <a:pt x="2947" y="1152"/>
                  </a:lnTo>
                  <a:lnTo>
                    <a:pt x="2933" y="1185"/>
                  </a:lnTo>
                  <a:lnTo>
                    <a:pt x="2912" y="1214"/>
                  </a:lnTo>
                  <a:lnTo>
                    <a:pt x="2933" y="1196"/>
                  </a:lnTo>
                  <a:lnTo>
                    <a:pt x="2957" y="1180"/>
                  </a:lnTo>
                  <a:lnTo>
                    <a:pt x="2981" y="1168"/>
                  </a:lnTo>
                  <a:lnTo>
                    <a:pt x="3009" y="1160"/>
                  </a:lnTo>
                  <a:lnTo>
                    <a:pt x="2989" y="1136"/>
                  </a:lnTo>
                  <a:lnTo>
                    <a:pt x="2972" y="1109"/>
                  </a:lnTo>
                  <a:lnTo>
                    <a:pt x="2961" y="1080"/>
                  </a:lnTo>
                  <a:close/>
                  <a:moveTo>
                    <a:pt x="1710" y="1045"/>
                  </a:moveTo>
                  <a:lnTo>
                    <a:pt x="1713" y="1079"/>
                  </a:lnTo>
                  <a:lnTo>
                    <a:pt x="1711" y="1109"/>
                  </a:lnTo>
                  <a:lnTo>
                    <a:pt x="1705" y="1138"/>
                  </a:lnTo>
                  <a:lnTo>
                    <a:pt x="1695" y="1166"/>
                  </a:lnTo>
                  <a:lnTo>
                    <a:pt x="1681" y="1191"/>
                  </a:lnTo>
                  <a:lnTo>
                    <a:pt x="1665" y="1214"/>
                  </a:lnTo>
                  <a:lnTo>
                    <a:pt x="1688" y="1194"/>
                  </a:lnTo>
                  <a:lnTo>
                    <a:pt x="1715" y="1176"/>
                  </a:lnTo>
                  <a:lnTo>
                    <a:pt x="1745" y="1164"/>
                  </a:lnTo>
                  <a:lnTo>
                    <a:pt x="1776" y="1157"/>
                  </a:lnTo>
                  <a:lnTo>
                    <a:pt x="1754" y="1133"/>
                  </a:lnTo>
                  <a:lnTo>
                    <a:pt x="1735" y="1106"/>
                  </a:lnTo>
                  <a:lnTo>
                    <a:pt x="1720" y="1077"/>
                  </a:lnTo>
                  <a:lnTo>
                    <a:pt x="1710" y="1045"/>
                  </a:lnTo>
                  <a:close/>
                  <a:moveTo>
                    <a:pt x="267" y="985"/>
                  </a:moveTo>
                  <a:lnTo>
                    <a:pt x="247" y="988"/>
                  </a:lnTo>
                  <a:lnTo>
                    <a:pt x="228" y="995"/>
                  </a:lnTo>
                  <a:lnTo>
                    <a:pt x="213" y="1008"/>
                  </a:lnTo>
                  <a:lnTo>
                    <a:pt x="202" y="1022"/>
                  </a:lnTo>
                  <a:lnTo>
                    <a:pt x="193" y="1041"/>
                  </a:lnTo>
                  <a:lnTo>
                    <a:pt x="191" y="1061"/>
                  </a:lnTo>
                  <a:lnTo>
                    <a:pt x="193" y="1081"/>
                  </a:lnTo>
                  <a:lnTo>
                    <a:pt x="202" y="1100"/>
                  </a:lnTo>
                  <a:lnTo>
                    <a:pt x="213" y="1114"/>
                  </a:lnTo>
                  <a:lnTo>
                    <a:pt x="228" y="1127"/>
                  </a:lnTo>
                  <a:lnTo>
                    <a:pt x="247" y="1134"/>
                  </a:lnTo>
                  <a:lnTo>
                    <a:pt x="267" y="1137"/>
                  </a:lnTo>
                  <a:lnTo>
                    <a:pt x="287" y="1134"/>
                  </a:lnTo>
                  <a:lnTo>
                    <a:pt x="305" y="1127"/>
                  </a:lnTo>
                  <a:lnTo>
                    <a:pt x="320" y="1114"/>
                  </a:lnTo>
                  <a:lnTo>
                    <a:pt x="332" y="1100"/>
                  </a:lnTo>
                  <a:lnTo>
                    <a:pt x="340" y="1081"/>
                  </a:lnTo>
                  <a:lnTo>
                    <a:pt x="343" y="1061"/>
                  </a:lnTo>
                  <a:lnTo>
                    <a:pt x="340" y="1041"/>
                  </a:lnTo>
                  <a:lnTo>
                    <a:pt x="332" y="1022"/>
                  </a:lnTo>
                  <a:lnTo>
                    <a:pt x="320" y="1008"/>
                  </a:lnTo>
                  <a:lnTo>
                    <a:pt x="305" y="995"/>
                  </a:lnTo>
                  <a:lnTo>
                    <a:pt x="287" y="988"/>
                  </a:lnTo>
                  <a:lnTo>
                    <a:pt x="267" y="985"/>
                  </a:lnTo>
                  <a:close/>
                  <a:moveTo>
                    <a:pt x="1015" y="953"/>
                  </a:moveTo>
                  <a:lnTo>
                    <a:pt x="996" y="978"/>
                  </a:lnTo>
                  <a:lnTo>
                    <a:pt x="975" y="999"/>
                  </a:lnTo>
                  <a:lnTo>
                    <a:pt x="951" y="1018"/>
                  </a:lnTo>
                  <a:lnTo>
                    <a:pt x="924" y="1034"/>
                  </a:lnTo>
                  <a:lnTo>
                    <a:pt x="895" y="1045"/>
                  </a:lnTo>
                  <a:lnTo>
                    <a:pt x="864" y="1052"/>
                  </a:lnTo>
                  <a:lnTo>
                    <a:pt x="831" y="1054"/>
                  </a:lnTo>
                  <a:lnTo>
                    <a:pt x="811" y="1053"/>
                  </a:lnTo>
                  <a:lnTo>
                    <a:pt x="834" y="1068"/>
                  </a:lnTo>
                  <a:lnTo>
                    <a:pt x="856" y="1085"/>
                  </a:lnTo>
                  <a:lnTo>
                    <a:pt x="874" y="1106"/>
                  </a:lnTo>
                  <a:lnTo>
                    <a:pt x="890" y="1129"/>
                  </a:lnTo>
                  <a:lnTo>
                    <a:pt x="901" y="1154"/>
                  </a:lnTo>
                  <a:lnTo>
                    <a:pt x="908" y="1182"/>
                  </a:lnTo>
                  <a:lnTo>
                    <a:pt x="910" y="1211"/>
                  </a:lnTo>
                  <a:lnTo>
                    <a:pt x="907" y="1244"/>
                  </a:lnTo>
                  <a:lnTo>
                    <a:pt x="899" y="1274"/>
                  </a:lnTo>
                  <a:lnTo>
                    <a:pt x="886" y="1302"/>
                  </a:lnTo>
                  <a:lnTo>
                    <a:pt x="867" y="1327"/>
                  </a:lnTo>
                  <a:lnTo>
                    <a:pt x="885" y="1318"/>
                  </a:lnTo>
                  <a:lnTo>
                    <a:pt x="905" y="1312"/>
                  </a:lnTo>
                  <a:lnTo>
                    <a:pt x="927" y="1309"/>
                  </a:lnTo>
                  <a:lnTo>
                    <a:pt x="951" y="1312"/>
                  </a:lnTo>
                  <a:lnTo>
                    <a:pt x="973" y="1320"/>
                  </a:lnTo>
                  <a:lnTo>
                    <a:pt x="993" y="1332"/>
                  </a:lnTo>
                  <a:lnTo>
                    <a:pt x="1009" y="1349"/>
                  </a:lnTo>
                  <a:lnTo>
                    <a:pt x="1023" y="1369"/>
                  </a:lnTo>
                  <a:lnTo>
                    <a:pt x="1030" y="1391"/>
                  </a:lnTo>
                  <a:lnTo>
                    <a:pt x="1033" y="1416"/>
                  </a:lnTo>
                  <a:lnTo>
                    <a:pt x="1030" y="1441"/>
                  </a:lnTo>
                  <a:lnTo>
                    <a:pt x="1023" y="1462"/>
                  </a:lnTo>
                  <a:lnTo>
                    <a:pt x="1009" y="1483"/>
                  </a:lnTo>
                  <a:lnTo>
                    <a:pt x="993" y="1500"/>
                  </a:lnTo>
                  <a:lnTo>
                    <a:pt x="973" y="1512"/>
                  </a:lnTo>
                  <a:lnTo>
                    <a:pt x="951" y="1520"/>
                  </a:lnTo>
                  <a:lnTo>
                    <a:pt x="927" y="1522"/>
                  </a:lnTo>
                  <a:lnTo>
                    <a:pt x="902" y="1520"/>
                  </a:lnTo>
                  <a:lnTo>
                    <a:pt x="880" y="1512"/>
                  </a:lnTo>
                  <a:lnTo>
                    <a:pt x="860" y="1500"/>
                  </a:lnTo>
                  <a:lnTo>
                    <a:pt x="844" y="1483"/>
                  </a:lnTo>
                  <a:lnTo>
                    <a:pt x="831" y="1462"/>
                  </a:lnTo>
                  <a:lnTo>
                    <a:pt x="823" y="1441"/>
                  </a:lnTo>
                  <a:lnTo>
                    <a:pt x="820" y="1416"/>
                  </a:lnTo>
                  <a:lnTo>
                    <a:pt x="823" y="1392"/>
                  </a:lnTo>
                  <a:lnTo>
                    <a:pt x="830" y="1369"/>
                  </a:lnTo>
                  <a:lnTo>
                    <a:pt x="842" y="1350"/>
                  </a:lnTo>
                  <a:lnTo>
                    <a:pt x="821" y="1365"/>
                  </a:lnTo>
                  <a:lnTo>
                    <a:pt x="796" y="1377"/>
                  </a:lnTo>
                  <a:lnTo>
                    <a:pt x="770" y="1384"/>
                  </a:lnTo>
                  <a:lnTo>
                    <a:pt x="786" y="1404"/>
                  </a:lnTo>
                  <a:lnTo>
                    <a:pt x="798" y="1425"/>
                  </a:lnTo>
                  <a:lnTo>
                    <a:pt x="805" y="1450"/>
                  </a:lnTo>
                  <a:lnTo>
                    <a:pt x="808" y="1477"/>
                  </a:lnTo>
                  <a:lnTo>
                    <a:pt x="805" y="1504"/>
                  </a:lnTo>
                  <a:lnTo>
                    <a:pt x="798" y="1529"/>
                  </a:lnTo>
                  <a:lnTo>
                    <a:pt x="786" y="1551"/>
                  </a:lnTo>
                  <a:lnTo>
                    <a:pt x="769" y="1571"/>
                  </a:lnTo>
                  <a:lnTo>
                    <a:pt x="750" y="1588"/>
                  </a:lnTo>
                  <a:lnTo>
                    <a:pt x="727" y="1600"/>
                  </a:lnTo>
                  <a:lnTo>
                    <a:pt x="702" y="1608"/>
                  </a:lnTo>
                  <a:lnTo>
                    <a:pt x="676" y="1610"/>
                  </a:lnTo>
                  <a:lnTo>
                    <a:pt x="649" y="1608"/>
                  </a:lnTo>
                  <a:lnTo>
                    <a:pt x="623" y="1600"/>
                  </a:lnTo>
                  <a:lnTo>
                    <a:pt x="600" y="1588"/>
                  </a:lnTo>
                  <a:lnTo>
                    <a:pt x="581" y="1571"/>
                  </a:lnTo>
                  <a:lnTo>
                    <a:pt x="565" y="1551"/>
                  </a:lnTo>
                  <a:lnTo>
                    <a:pt x="553" y="1529"/>
                  </a:lnTo>
                  <a:lnTo>
                    <a:pt x="545" y="1504"/>
                  </a:lnTo>
                  <a:lnTo>
                    <a:pt x="542" y="1477"/>
                  </a:lnTo>
                  <a:lnTo>
                    <a:pt x="543" y="1471"/>
                  </a:lnTo>
                  <a:lnTo>
                    <a:pt x="521" y="1488"/>
                  </a:lnTo>
                  <a:lnTo>
                    <a:pt x="496" y="1503"/>
                  </a:lnTo>
                  <a:lnTo>
                    <a:pt x="470" y="1514"/>
                  </a:lnTo>
                  <a:lnTo>
                    <a:pt x="441" y="1520"/>
                  </a:lnTo>
                  <a:lnTo>
                    <a:pt x="451" y="1541"/>
                  </a:lnTo>
                  <a:lnTo>
                    <a:pt x="456" y="1563"/>
                  </a:lnTo>
                  <a:lnTo>
                    <a:pt x="458" y="1586"/>
                  </a:lnTo>
                  <a:lnTo>
                    <a:pt x="455" y="1615"/>
                  </a:lnTo>
                  <a:lnTo>
                    <a:pt x="446" y="1642"/>
                  </a:lnTo>
                  <a:lnTo>
                    <a:pt x="432" y="1666"/>
                  </a:lnTo>
                  <a:lnTo>
                    <a:pt x="413" y="1687"/>
                  </a:lnTo>
                  <a:lnTo>
                    <a:pt x="479" y="1686"/>
                  </a:lnTo>
                  <a:lnTo>
                    <a:pt x="545" y="1682"/>
                  </a:lnTo>
                  <a:lnTo>
                    <a:pt x="609" y="1674"/>
                  </a:lnTo>
                  <a:lnTo>
                    <a:pt x="671" y="1664"/>
                  </a:lnTo>
                  <a:lnTo>
                    <a:pt x="732" y="1653"/>
                  </a:lnTo>
                  <a:lnTo>
                    <a:pt x="790" y="1638"/>
                  </a:lnTo>
                  <a:lnTo>
                    <a:pt x="846" y="1624"/>
                  </a:lnTo>
                  <a:lnTo>
                    <a:pt x="897" y="1608"/>
                  </a:lnTo>
                  <a:lnTo>
                    <a:pt x="946" y="1592"/>
                  </a:lnTo>
                  <a:lnTo>
                    <a:pt x="990" y="1576"/>
                  </a:lnTo>
                  <a:lnTo>
                    <a:pt x="1029" y="1561"/>
                  </a:lnTo>
                  <a:lnTo>
                    <a:pt x="1064" y="1547"/>
                  </a:lnTo>
                  <a:lnTo>
                    <a:pt x="1093" y="1535"/>
                  </a:lnTo>
                  <a:lnTo>
                    <a:pt x="1073" y="1473"/>
                  </a:lnTo>
                  <a:lnTo>
                    <a:pt x="1058" y="1408"/>
                  </a:lnTo>
                  <a:lnTo>
                    <a:pt x="1044" y="1337"/>
                  </a:lnTo>
                  <a:lnTo>
                    <a:pt x="1034" y="1265"/>
                  </a:lnTo>
                  <a:lnTo>
                    <a:pt x="1026" y="1190"/>
                  </a:lnTo>
                  <a:lnTo>
                    <a:pt x="1020" y="1112"/>
                  </a:lnTo>
                  <a:lnTo>
                    <a:pt x="1017" y="1032"/>
                  </a:lnTo>
                  <a:lnTo>
                    <a:pt x="1015" y="953"/>
                  </a:lnTo>
                  <a:close/>
                  <a:moveTo>
                    <a:pt x="2228" y="945"/>
                  </a:moveTo>
                  <a:lnTo>
                    <a:pt x="2209" y="947"/>
                  </a:lnTo>
                  <a:lnTo>
                    <a:pt x="2190" y="955"/>
                  </a:lnTo>
                  <a:lnTo>
                    <a:pt x="2175" y="966"/>
                  </a:lnTo>
                  <a:lnTo>
                    <a:pt x="2163" y="982"/>
                  </a:lnTo>
                  <a:lnTo>
                    <a:pt x="2155" y="1000"/>
                  </a:lnTo>
                  <a:lnTo>
                    <a:pt x="2153" y="1020"/>
                  </a:lnTo>
                  <a:lnTo>
                    <a:pt x="2155" y="1041"/>
                  </a:lnTo>
                  <a:lnTo>
                    <a:pt x="2163" y="1058"/>
                  </a:lnTo>
                  <a:lnTo>
                    <a:pt x="2175" y="1074"/>
                  </a:lnTo>
                  <a:lnTo>
                    <a:pt x="2190" y="1086"/>
                  </a:lnTo>
                  <a:lnTo>
                    <a:pt x="2209" y="1093"/>
                  </a:lnTo>
                  <a:lnTo>
                    <a:pt x="2228" y="1097"/>
                  </a:lnTo>
                  <a:lnTo>
                    <a:pt x="2249" y="1093"/>
                  </a:lnTo>
                  <a:lnTo>
                    <a:pt x="2266" y="1086"/>
                  </a:lnTo>
                  <a:lnTo>
                    <a:pt x="2282" y="1074"/>
                  </a:lnTo>
                  <a:lnTo>
                    <a:pt x="2294" y="1058"/>
                  </a:lnTo>
                  <a:lnTo>
                    <a:pt x="2301" y="1041"/>
                  </a:lnTo>
                  <a:lnTo>
                    <a:pt x="2304" y="1020"/>
                  </a:lnTo>
                  <a:lnTo>
                    <a:pt x="2301" y="1000"/>
                  </a:lnTo>
                  <a:lnTo>
                    <a:pt x="2294" y="982"/>
                  </a:lnTo>
                  <a:lnTo>
                    <a:pt x="2282" y="966"/>
                  </a:lnTo>
                  <a:lnTo>
                    <a:pt x="2266" y="955"/>
                  </a:lnTo>
                  <a:lnTo>
                    <a:pt x="2249" y="947"/>
                  </a:lnTo>
                  <a:lnTo>
                    <a:pt x="2228" y="945"/>
                  </a:lnTo>
                  <a:close/>
                  <a:moveTo>
                    <a:pt x="498" y="942"/>
                  </a:moveTo>
                  <a:lnTo>
                    <a:pt x="478" y="945"/>
                  </a:lnTo>
                  <a:lnTo>
                    <a:pt x="460" y="952"/>
                  </a:lnTo>
                  <a:lnTo>
                    <a:pt x="445" y="964"/>
                  </a:lnTo>
                  <a:lnTo>
                    <a:pt x="432" y="980"/>
                  </a:lnTo>
                  <a:lnTo>
                    <a:pt x="425" y="997"/>
                  </a:lnTo>
                  <a:lnTo>
                    <a:pt x="422" y="1018"/>
                  </a:lnTo>
                  <a:lnTo>
                    <a:pt x="425" y="1038"/>
                  </a:lnTo>
                  <a:lnTo>
                    <a:pt x="432" y="1056"/>
                  </a:lnTo>
                  <a:lnTo>
                    <a:pt x="445" y="1072"/>
                  </a:lnTo>
                  <a:lnTo>
                    <a:pt x="460" y="1083"/>
                  </a:lnTo>
                  <a:lnTo>
                    <a:pt x="478" y="1091"/>
                  </a:lnTo>
                  <a:lnTo>
                    <a:pt x="498" y="1093"/>
                  </a:lnTo>
                  <a:lnTo>
                    <a:pt x="518" y="1091"/>
                  </a:lnTo>
                  <a:lnTo>
                    <a:pt x="536" y="1083"/>
                  </a:lnTo>
                  <a:lnTo>
                    <a:pt x="552" y="1072"/>
                  </a:lnTo>
                  <a:lnTo>
                    <a:pt x="563" y="1056"/>
                  </a:lnTo>
                  <a:lnTo>
                    <a:pt x="572" y="1038"/>
                  </a:lnTo>
                  <a:lnTo>
                    <a:pt x="574" y="1018"/>
                  </a:lnTo>
                  <a:lnTo>
                    <a:pt x="572" y="997"/>
                  </a:lnTo>
                  <a:lnTo>
                    <a:pt x="563" y="980"/>
                  </a:lnTo>
                  <a:lnTo>
                    <a:pt x="552" y="964"/>
                  </a:lnTo>
                  <a:lnTo>
                    <a:pt x="536" y="952"/>
                  </a:lnTo>
                  <a:lnTo>
                    <a:pt x="518" y="945"/>
                  </a:lnTo>
                  <a:lnTo>
                    <a:pt x="498" y="942"/>
                  </a:lnTo>
                  <a:close/>
                  <a:moveTo>
                    <a:pt x="2743" y="919"/>
                  </a:moveTo>
                  <a:lnTo>
                    <a:pt x="2711" y="922"/>
                  </a:lnTo>
                  <a:lnTo>
                    <a:pt x="2682" y="931"/>
                  </a:lnTo>
                  <a:lnTo>
                    <a:pt x="2655" y="946"/>
                  </a:lnTo>
                  <a:lnTo>
                    <a:pt x="2631" y="965"/>
                  </a:lnTo>
                  <a:lnTo>
                    <a:pt x="2612" y="989"/>
                  </a:lnTo>
                  <a:lnTo>
                    <a:pt x="2597" y="1016"/>
                  </a:lnTo>
                  <a:lnTo>
                    <a:pt x="2588" y="1047"/>
                  </a:lnTo>
                  <a:lnTo>
                    <a:pt x="2585" y="1079"/>
                  </a:lnTo>
                  <a:lnTo>
                    <a:pt x="2588" y="1111"/>
                  </a:lnTo>
                  <a:lnTo>
                    <a:pt x="2597" y="1141"/>
                  </a:lnTo>
                  <a:lnTo>
                    <a:pt x="2612" y="1168"/>
                  </a:lnTo>
                  <a:lnTo>
                    <a:pt x="2631" y="1192"/>
                  </a:lnTo>
                  <a:lnTo>
                    <a:pt x="2655" y="1211"/>
                  </a:lnTo>
                  <a:lnTo>
                    <a:pt x="2682" y="1226"/>
                  </a:lnTo>
                  <a:lnTo>
                    <a:pt x="2711" y="1235"/>
                  </a:lnTo>
                  <a:lnTo>
                    <a:pt x="2743" y="1238"/>
                  </a:lnTo>
                  <a:lnTo>
                    <a:pt x="2776" y="1235"/>
                  </a:lnTo>
                  <a:lnTo>
                    <a:pt x="2806" y="1226"/>
                  </a:lnTo>
                  <a:lnTo>
                    <a:pt x="2833" y="1211"/>
                  </a:lnTo>
                  <a:lnTo>
                    <a:pt x="2857" y="1192"/>
                  </a:lnTo>
                  <a:lnTo>
                    <a:pt x="2876" y="1168"/>
                  </a:lnTo>
                  <a:lnTo>
                    <a:pt x="2891" y="1141"/>
                  </a:lnTo>
                  <a:lnTo>
                    <a:pt x="2900" y="1111"/>
                  </a:lnTo>
                  <a:lnTo>
                    <a:pt x="2903" y="1079"/>
                  </a:lnTo>
                  <a:lnTo>
                    <a:pt x="2900" y="1047"/>
                  </a:lnTo>
                  <a:lnTo>
                    <a:pt x="2891" y="1016"/>
                  </a:lnTo>
                  <a:lnTo>
                    <a:pt x="2876" y="989"/>
                  </a:lnTo>
                  <a:lnTo>
                    <a:pt x="2857" y="965"/>
                  </a:lnTo>
                  <a:lnTo>
                    <a:pt x="2833" y="946"/>
                  </a:lnTo>
                  <a:lnTo>
                    <a:pt x="2806" y="931"/>
                  </a:lnTo>
                  <a:lnTo>
                    <a:pt x="2776" y="922"/>
                  </a:lnTo>
                  <a:lnTo>
                    <a:pt x="2743" y="919"/>
                  </a:lnTo>
                  <a:close/>
                  <a:moveTo>
                    <a:pt x="1497" y="919"/>
                  </a:moveTo>
                  <a:lnTo>
                    <a:pt x="1464" y="922"/>
                  </a:lnTo>
                  <a:lnTo>
                    <a:pt x="1434" y="931"/>
                  </a:lnTo>
                  <a:lnTo>
                    <a:pt x="1407" y="946"/>
                  </a:lnTo>
                  <a:lnTo>
                    <a:pt x="1383" y="965"/>
                  </a:lnTo>
                  <a:lnTo>
                    <a:pt x="1364" y="989"/>
                  </a:lnTo>
                  <a:lnTo>
                    <a:pt x="1349" y="1016"/>
                  </a:lnTo>
                  <a:lnTo>
                    <a:pt x="1340" y="1047"/>
                  </a:lnTo>
                  <a:lnTo>
                    <a:pt x="1337" y="1079"/>
                  </a:lnTo>
                  <a:lnTo>
                    <a:pt x="1340" y="1111"/>
                  </a:lnTo>
                  <a:lnTo>
                    <a:pt x="1349" y="1141"/>
                  </a:lnTo>
                  <a:lnTo>
                    <a:pt x="1364" y="1168"/>
                  </a:lnTo>
                  <a:lnTo>
                    <a:pt x="1383" y="1192"/>
                  </a:lnTo>
                  <a:lnTo>
                    <a:pt x="1407" y="1211"/>
                  </a:lnTo>
                  <a:lnTo>
                    <a:pt x="1434" y="1226"/>
                  </a:lnTo>
                  <a:lnTo>
                    <a:pt x="1464" y="1235"/>
                  </a:lnTo>
                  <a:lnTo>
                    <a:pt x="1497" y="1238"/>
                  </a:lnTo>
                  <a:lnTo>
                    <a:pt x="1529" y="1235"/>
                  </a:lnTo>
                  <a:lnTo>
                    <a:pt x="1559" y="1226"/>
                  </a:lnTo>
                  <a:lnTo>
                    <a:pt x="1585" y="1211"/>
                  </a:lnTo>
                  <a:lnTo>
                    <a:pt x="1609" y="1192"/>
                  </a:lnTo>
                  <a:lnTo>
                    <a:pt x="1629" y="1168"/>
                  </a:lnTo>
                  <a:lnTo>
                    <a:pt x="1643" y="1141"/>
                  </a:lnTo>
                  <a:lnTo>
                    <a:pt x="1652" y="1111"/>
                  </a:lnTo>
                  <a:lnTo>
                    <a:pt x="1655" y="1079"/>
                  </a:lnTo>
                  <a:lnTo>
                    <a:pt x="1652" y="1047"/>
                  </a:lnTo>
                  <a:lnTo>
                    <a:pt x="1643" y="1016"/>
                  </a:lnTo>
                  <a:lnTo>
                    <a:pt x="1629" y="989"/>
                  </a:lnTo>
                  <a:lnTo>
                    <a:pt x="1609" y="965"/>
                  </a:lnTo>
                  <a:lnTo>
                    <a:pt x="1585" y="946"/>
                  </a:lnTo>
                  <a:lnTo>
                    <a:pt x="1559" y="931"/>
                  </a:lnTo>
                  <a:lnTo>
                    <a:pt x="1529" y="922"/>
                  </a:lnTo>
                  <a:lnTo>
                    <a:pt x="1497" y="919"/>
                  </a:lnTo>
                  <a:close/>
                  <a:moveTo>
                    <a:pt x="2117" y="903"/>
                  </a:moveTo>
                  <a:lnTo>
                    <a:pt x="2128" y="932"/>
                  </a:lnTo>
                  <a:lnTo>
                    <a:pt x="2143" y="919"/>
                  </a:lnTo>
                  <a:lnTo>
                    <a:pt x="2159" y="906"/>
                  </a:lnTo>
                  <a:lnTo>
                    <a:pt x="2152" y="906"/>
                  </a:lnTo>
                  <a:lnTo>
                    <a:pt x="2134" y="905"/>
                  </a:lnTo>
                  <a:lnTo>
                    <a:pt x="2117" y="903"/>
                  </a:lnTo>
                  <a:close/>
                  <a:moveTo>
                    <a:pt x="3139" y="894"/>
                  </a:moveTo>
                  <a:lnTo>
                    <a:pt x="3113" y="897"/>
                  </a:lnTo>
                  <a:lnTo>
                    <a:pt x="3089" y="904"/>
                  </a:lnTo>
                  <a:lnTo>
                    <a:pt x="3067" y="917"/>
                  </a:lnTo>
                  <a:lnTo>
                    <a:pt x="3047" y="932"/>
                  </a:lnTo>
                  <a:lnTo>
                    <a:pt x="3031" y="952"/>
                  </a:lnTo>
                  <a:lnTo>
                    <a:pt x="3020" y="974"/>
                  </a:lnTo>
                  <a:lnTo>
                    <a:pt x="3011" y="998"/>
                  </a:lnTo>
                  <a:lnTo>
                    <a:pt x="3009" y="1024"/>
                  </a:lnTo>
                  <a:lnTo>
                    <a:pt x="3011" y="1051"/>
                  </a:lnTo>
                  <a:lnTo>
                    <a:pt x="3020" y="1075"/>
                  </a:lnTo>
                  <a:lnTo>
                    <a:pt x="3031" y="1098"/>
                  </a:lnTo>
                  <a:lnTo>
                    <a:pt x="3047" y="1116"/>
                  </a:lnTo>
                  <a:lnTo>
                    <a:pt x="3067" y="1133"/>
                  </a:lnTo>
                  <a:lnTo>
                    <a:pt x="3089" y="1144"/>
                  </a:lnTo>
                  <a:lnTo>
                    <a:pt x="3113" y="1152"/>
                  </a:lnTo>
                  <a:lnTo>
                    <a:pt x="3139" y="1154"/>
                  </a:lnTo>
                  <a:lnTo>
                    <a:pt x="3165" y="1152"/>
                  </a:lnTo>
                  <a:lnTo>
                    <a:pt x="3190" y="1144"/>
                  </a:lnTo>
                  <a:lnTo>
                    <a:pt x="3211" y="1133"/>
                  </a:lnTo>
                  <a:lnTo>
                    <a:pt x="3231" y="1116"/>
                  </a:lnTo>
                  <a:lnTo>
                    <a:pt x="3246" y="1098"/>
                  </a:lnTo>
                  <a:lnTo>
                    <a:pt x="3259" y="1075"/>
                  </a:lnTo>
                  <a:lnTo>
                    <a:pt x="3266" y="1051"/>
                  </a:lnTo>
                  <a:lnTo>
                    <a:pt x="3269" y="1024"/>
                  </a:lnTo>
                  <a:lnTo>
                    <a:pt x="3266" y="998"/>
                  </a:lnTo>
                  <a:lnTo>
                    <a:pt x="3259" y="974"/>
                  </a:lnTo>
                  <a:lnTo>
                    <a:pt x="3246" y="952"/>
                  </a:lnTo>
                  <a:lnTo>
                    <a:pt x="3231" y="932"/>
                  </a:lnTo>
                  <a:lnTo>
                    <a:pt x="3211" y="917"/>
                  </a:lnTo>
                  <a:lnTo>
                    <a:pt x="3190" y="904"/>
                  </a:lnTo>
                  <a:lnTo>
                    <a:pt x="3165" y="897"/>
                  </a:lnTo>
                  <a:lnTo>
                    <a:pt x="3139" y="894"/>
                  </a:lnTo>
                  <a:close/>
                  <a:moveTo>
                    <a:pt x="617" y="867"/>
                  </a:moveTo>
                  <a:lnTo>
                    <a:pt x="599" y="881"/>
                  </a:lnTo>
                  <a:lnTo>
                    <a:pt x="580" y="892"/>
                  </a:lnTo>
                  <a:lnTo>
                    <a:pt x="559" y="899"/>
                  </a:lnTo>
                  <a:lnTo>
                    <a:pt x="579" y="912"/>
                  </a:lnTo>
                  <a:lnTo>
                    <a:pt x="596" y="928"/>
                  </a:lnTo>
                  <a:lnTo>
                    <a:pt x="611" y="948"/>
                  </a:lnTo>
                  <a:lnTo>
                    <a:pt x="622" y="968"/>
                  </a:lnTo>
                  <a:lnTo>
                    <a:pt x="628" y="992"/>
                  </a:lnTo>
                  <a:lnTo>
                    <a:pt x="631" y="1018"/>
                  </a:lnTo>
                  <a:lnTo>
                    <a:pt x="628" y="1044"/>
                  </a:lnTo>
                  <a:lnTo>
                    <a:pt x="621" y="1069"/>
                  </a:lnTo>
                  <a:lnTo>
                    <a:pt x="609" y="1091"/>
                  </a:lnTo>
                  <a:lnTo>
                    <a:pt x="629" y="1073"/>
                  </a:lnTo>
                  <a:lnTo>
                    <a:pt x="653" y="1057"/>
                  </a:lnTo>
                  <a:lnTo>
                    <a:pt x="679" y="1046"/>
                  </a:lnTo>
                  <a:lnTo>
                    <a:pt x="706" y="1039"/>
                  </a:lnTo>
                  <a:lnTo>
                    <a:pt x="735" y="1037"/>
                  </a:lnTo>
                  <a:lnTo>
                    <a:pt x="746" y="1037"/>
                  </a:lnTo>
                  <a:lnTo>
                    <a:pt x="718" y="1022"/>
                  </a:lnTo>
                  <a:lnTo>
                    <a:pt x="692" y="1004"/>
                  </a:lnTo>
                  <a:lnTo>
                    <a:pt x="669" y="982"/>
                  </a:lnTo>
                  <a:lnTo>
                    <a:pt x="651" y="957"/>
                  </a:lnTo>
                  <a:lnTo>
                    <a:pt x="635" y="929"/>
                  </a:lnTo>
                  <a:lnTo>
                    <a:pt x="624" y="899"/>
                  </a:lnTo>
                  <a:lnTo>
                    <a:pt x="617" y="867"/>
                  </a:lnTo>
                  <a:close/>
                  <a:moveTo>
                    <a:pt x="1921" y="835"/>
                  </a:moveTo>
                  <a:lnTo>
                    <a:pt x="1889" y="838"/>
                  </a:lnTo>
                  <a:lnTo>
                    <a:pt x="1859" y="847"/>
                  </a:lnTo>
                  <a:lnTo>
                    <a:pt x="1832" y="862"/>
                  </a:lnTo>
                  <a:lnTo>
                    <a:pt x="1808" y="882"/>
                  </a:lnTo>
                  <a:lnTo>
                    <a:pt x="1788" y="905"/>
                  </a:lnTo>
                  <a:lnTo>
                    <a:pt x="1774" y="932"/>
                  </a:lnTo>
                  <a:lnTo>
                    <a:pt x="1765" y="962"/>
                  </a:lnTo>
                  <a:lnTo>
                    <a:pt x="1762" y="995"/>
                  </a:lnTo>
                  <a:lnTo>
                    <a:pt x="1765" y="1027"/>
                  </a:lnTo>
                  <a:lnTo>
                    <a:pt x="1774" y="1057"/>
                  </a:lnTo>
                  <a:lnTo>
                    <a:pt x="1788" y="1084"/>
                  </a:lnTo>
                  <a:lnTo>
                    <a:pt x="1808" y="1108"/>
                  </a:lnTo>
                  <a:lnTo>
                    <a:pt x="1832" y="1128"/>
                  </a:lnTo>
                  <a:lnTo>
                    <a:pt x="1859" y="1142"/>
                  </a:lnTo>
                  <a:lnTo>
                    <a:pt x="1889" y="1151"/>
                  </a:lnTo>
                  <a:lnTo>
                    <a:pt x="1921" y="1154"/>
                  </a:lnTo>
                  <a:lnTo>
                    <a:pt x="1953" y="1151"/>
                  </a:lnTo>
                  <a:lnTo>
                    <a:pt x="1983" y="1142"/>
                  </a:lnTo>
                  <a:lnTo>
                    <a:pt x="2010" y="1128"/>
                  </a:lnTo>
                  <a:lnTo>
                    <a:pt x="2034" y="1108"/>
                  </a:lnTo>
                  <a:lnTo>
                    <a:pt x="2053" y="1084"/>
                  </a:lnTo>
                  <a:lnTo>
                    <a:pt x="2068" y="1057"/>
                  </a:lnTo>
                  <a:lnTo>
                    <a:pt x="2077" y="1027"/>
                  </a:lnTo>
                  <a:lnTo>
                    <a:pt x="2080" y="995"/>
                  </a:lnTo>
                  <a:lnTo>
                    <a:pt x="2077" y="962"/>
                  </a:lnTo>
                  <a:lnTo>
                    <a:pt x="2068" y="932"/>
                  </a:lnTo>
                  <a:lnTo>
                    <a:pt x="2053" y="905"/>
                  </a:lnTo>
                  <a:lnTo>
                    <a:pt x="2034" y="882"/>
                  </a:lnTo>
                  <a:lnTo>
                    <a:pt x="2010" y="862"/>
                  </a:lnTo>
                  <a:lnTo>
                    <a:pt x="1983" y="847"/>
                  </a:lnTo>
                  <a:lnTo>
                    <a:pt x="1953" y="838"/>
                  </a:lnTo>
                  <a:lnTo>
                    <a:pt x="1921" y="835"/>
                  </a:lnTo>
                  <a:close/>
                  <a:moveTo>
                    <a:pt x="2318" y="808"/>
                  </a:moveTo>
                  <a:lnTo>
                    <a:pt x="2302" y="832"/>
                  </a:lnTo>
                  <a:lnTo>
                    <a:pt x="2283" y="854"/>
                  </a:lnTo>
                  <a:lnTo>
                    <a:pt x="2260" y="872"/>
                  </a:lnTo>
                  <a:lnTo>
                    <a:pt x="2235" y="887"/>
                  </a:lnTo>
                  <a:lnTo>
                    <a:pt x="2261" y="891"/>
                  </a:lnTo>
                  <a:lnTo>
                    <a:pt x="2286" y="900"/>
                  </a:lnTo>
                  <a:lnTo>
                    <a:pt x="2308" y="914"/>
                  </a:lnTo>
                  <a:lnTo>
                    <a:pt x="2326" y="930"/>
                  </a:lnTo>
                  <a:lnTo>
                    <a:pt x="2318" y="808"/>
                  </a:lnTo>
                  <a:close/>
                  <a:moveTo>
                    <a:pt x="1654" y="773"/>
                  </a:moveTo>
                  <a:lnTo>
                    <a:pt x="1636" y="798"/>
                  </a:lnTo>
                  <a:lnTo>
                    <a:pt x="1614" y="820"/>
                  </a:lnTo>
                  <a:lnTo>
                    <a:pt x="1589" y="838"/>
                  </a:lnTo>
                  <a:lnTo>
                    <a:pt x="1562" y="854"/>
                  </a:lnTo>
                  <a:lnTo>
                    <a:pt x="1533" y="864"/>
                  </a:lnTo>
                  <a:lnTo>
                    <a:pt x="1564" y="872"/>
                  </a:lnTo>
                  <a:lnTo>
                    <a:pt x="1593" y="885"/>
                  </a:lnTo>
                  <a:lnTo>
                    <a:pt x="1620" y="900"/>
                  </a:lnTo>
                  <a:lnTo>
                    <a:pt x="1644" y="920"/>
                  </a:lnTo>
                  <a:lnTo>
                    <a:pt x="1666" y="944"/>
                  </a:lnTo>
                  <a:lnTo>
                    <a:pt x="1683" y="969"/>
                  </a:lnTo>
                  <a:lnTo>
                    <a:pt x="1698" y="997"/>
                  </a:lnTo>
                  <a:lnTo>
                    <a:pt x="1707" y="1028"/>
                  </a:lnTo>
                  <a:lnTo>
                    <a:pt x="1704" y="995"/>
                  </a:lnTo>
                  <a:lnTo>
                    <a:pt x="1707" y="963"/>
                  </a:lnTo>
                  <a:lnTo>
                    <a:pt x="1713" y="933"/>
                  </a:lnTo>
                  <a:lnTo>
                    <a:pt x="1723" y="905"/>
                  </a:lnTo>
                  <a:lnTo>
                    <a:pt x="1738" y="879"/>
                  </a:lnTo>
                  <a:lnTo>
                    <a:pt x="1755" y="855"/>
                  </a:lnTo>
                  <a:lnTo>
                    <a:pt x="1730" y="847"/>
                  </a:lnTo>
                  <a:lnTo>
                    <a:pt x="1705" y="835"/>
                  </a:lnTo>
                  <a:lnTo>
                    <a:pt x="1684" y="818"/>
                  </a:lnTo>
                  <a:lnTo>
                    <a:pt x="1667" y="797"/>
                  </a:lnTo>
                  <a:lnTo>
                    <a:pt x="1654" y="773"/>
                  </a:lnTo>
                  <a:close/>
                  <a:moveTo>
                    <a:pt x="2534" y="768"/>
                  </a:moveTo>
                  <a:lnTo>
                    <a:pt x="2539" y="839"/>
                  </a:lnTo>
                  <a:lnTo>
                    <a:pt x="2542" y="914"/>
                  </a:lnTo>
                  <a:lnTo>
                    <a:pt x="2546" y="992"/>
                  </a:lnTo>
                  <a:lnTo>
                    <a:pt x="2560" y="963"/>
                  </a:lnTo>
                  <a:lnTo>
                    <a:pt x="2579" y="938"/>
                  </a:lnTo>
                  <a:lnTo>
                    <a:pt x="2601" y="916"/>
                  </a:lnTo>
                  <a:lnTo>
                    <a:pt x="2626" y="896"/>
                  </a:lnTo>
                  <a:lnTo>
                    <a:pt x="2654" y="882"/>
                  </a:lnTo>
                  <a:lnTo>
                    <a:pt x="2684" y="870"/>
                  </a:lnTo>
                  <a:lnTo>
                    <a:pt x="2653" y="862"/>
                  </a:lnTo>
                  <a:lnTo>
                    <a:pt x="2624" y="851"/>
                  </a:lnTo>
                  <a:lnTo>
                    <a:pt x="2597" y="835"/>
                  </a:lnTo>
                  <a:lnTo>
                    <a:pt x="2573" y="815"/>
                  </a:lnTo>
                  <a:lnTo>
                    <a:pt x="2552" y="793"/>
                  </a:lnTo>
                  <a:lnTo>
                    <a:pt x="2534" y="768"/>
                  </a:lnTo>
                  <a:close/>
                  <a:moveTo>
                    <a:pt x="327" y="708"/>
                  </a:moveTo>
                  <a:lnTo>
                    <a:pt x="337" y="741"/>
                  </a:lnTo>
                  <a:lnTo>
                    <a:pt x="340" y="775"/>
                  </a:lnTo>
                  <a:lnTo>
                    <a:pt x="338" y="806"/>
                  </a:lnTo>
                  <a:lnTo>
                    <a:pt x="330" y="835"/>
                  </a:lnTo>
                  <a:lnTo>
                    <a:pt x="319" y="862"/>
                  </a:lnTo>
                  <a:lnTo>
                    <a:pt x="304" y="887"/>
                  </a:lnTo>
                  <a:lnTo>
                    <a:pt x="285" y="908"/>
                  </a:lnTo>
                  <a:lnTo>
                    <a:pt x="263" y="928"/>
                  </a:lnTo>
                  <a:lnTo>
                    <a:pt x="267" y="927"/>
                  </a:lnTo>
                  <a:lnTo>
                    <a:pt x="291" y="930"/>
                  </a:lnTo>
                  <a:lnTo>
                    <a:pt x="315" y="936"/>
                  </a:lnTo>
                  <a:lnTo>
                    <a:pt x="336" y="947"/>
                  </a:lnTo>
                  <a:lnTo>
                    <a:pt x="355" y="961"/>
                  </a:lnTo>
                  <a:lnTo>
                    <a:pt x="371" y="978"/>
                  </a:lnTo>
                  <a:lnTo>
                    <a:pt x="382" y="953"/>
                  </a:lnTo>
                  <a:lnTo>
                    <a:pt x="397" y="931"/>
                  </a:lnTo>
                  <a:lnTo>
                    <a:pt x="417" y="913"/>
                  </a:lnTo>
                  <a:lnTo>
                    <a:pt x="440" y="898"/>
                  </a:lnTo>
                  <a:lnTo>
                    <a:pt x="465" y="889"/>
                  </a:lnTo>
                  <a:lnTo>
                    <a:pt x="445" y="875"/>
                  </a:lnTo>
                  <a:lnTo>
                    <a:pt x="427" y="859"/>
                  </a:lnTo>
                  <a:lnTo>
                    <a:pt x="413" y="840"/>
                  </a:lnTo>
                  <a:lnTo>
                    <a:pt x="403" y="819"/>
                  </a:lnTo>
                  <a:lnTo>
                    <a:pt x="395" y="795"/>
                  </a:lnTo>
                  <a:lnTo>
                    <a:pt x="393" y="770"/>
                  </a:lnTo>
                  <a:lnTo>
                    <a:pt x="394" y="750"/>
                  </a:lnTo>
                  <a:lnTo>
                    <a:pt x="398" y="732"/>
                  </a:lnTo>
                  <a:lnTo>
                    <a:pt x="406" y="714"/>
                  </a:lnTo>
                  <a:lnTo>
                    <a:pt x="383" y="715"/>
                  </a:lnTo>
                  <a:lnTo>
                    <a:pt x="355" y="713"/>
                  </a:lnTo>
                  <a:lnTo>
                    <a:pt x="327" y="708"/>
                  </a:lnTo>
                  <a:close/>
                  <a:moveTo>
                    <a:pt x="526" y="693"/>
                  </a:moveTo>
                  <a:lnTo>
                    <a:pt x="506" y="697"/>
                  </a:lnTo>
                  <a:lnTo>
                    <a:pt x="488" y="704"/>
                  </a:lnTo>
                  <a:lnTo>
                    <a:pt x="473" y="716"/>
                  </a:lnTo>
                  <a:lnTo>
                    <a:pt x="460" y="732"/>
                  </a:lnTo>
                  <a:lnTo>
                    <a:pt x="453" y="749"/>
                  </a:lnTo>
                  <a:lnTo>
                    <a:pt x="450" y="770"/>
                  </a:lnTo>
                  <a:lnTo>
                    <a:pt x="453" y="790"/>
                  </a:lnTo>
                  <a:lnTo>
                    <a:pt x="460" y="808"/>
                  </a:lnTo>
                  <a:lnTo>
                    <a:pt x="473" y="824"/>
                  </a:lnTo>
                  <a:lnTo>
                    <a:pt x="488" y="835"/>
                  </a:lnTo>
                  <a:lnTo>
                    <a:pt x="506" y="843"/>
                  </a:lnTo>
                  <a:lnTo>
                    <a:pt x="526" y="845"/>
                  </a:lnTo>
                  <a:lnTo>
                    <a:pt x="546" y="843"/>
                  </a:lnTo>
                  <a:lnTo>
                    <a:pt x="564" y="835"/>
                  </a:lnTo>
                  <a:lnTo>
                    <a:pt x="580" y="824"/>
                  </a:lnTo>
                  <a:lnTo>
                    <a:pt x="591" y="808"/>
                  </a:lnTo>
                  <a:lnTo>
                    <a:pt x="599" y="790"/>
                  </a:lnTo>
                  <a:lnTo>
                    <a:pt x="602" y="770"/>
                  </a:lnTo>
                  <a:lnTo>
                    <a:pt x="599" y="749"/>
                  </a:lnTo>
                  <a:lnTo>
                    <a:pt x="591" y="732"/>
                  </a:lnTo>
                  <a:lnTo>
                    <a:pt x="580" y="716"/>
                  </a:lnTo>
                  <a:lnTo>
                    <a:pt x="564" y="704"/>
                  </a:lnTo>
                  <a:lnTo>
                    <a:pt x="546" y="697"/>
                  </a:lnTo>
                  <a:lnTo>
                    <a:pt x="526" y="693"/>
                  </a:lnTo>
                  <a:close/>
                  <a:moveTo>
                    <a:pt x="831" y="677"/>
                  </a:moveTo>
                  <a:lnTo>
                    <a:pt x="799" y="680"/>
                  </a:lnTo>
                  <a:lnTo>
                    <a:pt x="769" y="689"/>
                  </a:lnTo>
                  <a:lnTo>
                    <a:pt x="743" y="705"/>
                  </a:lnTo>
                  <a:lnTo>
                    <a:pt x="719" y="725"/>
                  </a:lnTo>
                  <a:lnTo>
                    <a:pt x="699" y="747"/>
                  </a:lnTo>
                  <a:lnTo>
                    <a:pt x="685" y="775"/>
                  </a:lnTo>
                  <a:lnTo>
                    <a:pt x="676" y="805"/>
                  </a:lnTo>
                  <a:lnTo>
                    <a:pt x="671" y="837"/>
                  </a:lnTo>
                  <a:lnTo>
                    <a:pt x="676" y="869"/>
                  </a:lnTo>
                  <a:lnTo>
                    <a:pt x="685" y="899"/>
                  </a:lnTo>
                  <a:lnTo>
                    <a:pt x="699" y="926"/>
                  </a:lnTo>
                  <a:lnTo>
                    <a:pt x="719" y="950"/>
                  </a:lnTo>
                  <a:lnTo>
                    <a:pt x="743" y="969"/>
                  </a:lnTo>
                  <a:lnTo>
                    <a:pt x="769" y="984"/>
                  </a:lnTo>
                  <a:lnTo>
                    <a:pt x="799" y="993"/>
                  </a:lnTo>
                  <a:lnTo>
                    <a:pt x="831" y="997"/>
                  </a:lnTo>
                  <a:lnTo>
                    <a:pt x="863" y="993"/>
                  </a:lnTo>
                  <a:lnTo>
                    <a:pt x="893" y="984"/>
                  </a:lnTo>
                  <a:lnTo>
                    <a:pt x="920" y="969"/>
                  </a:lnTo>
                  <a:lnTo>
                    <a:pt x="943" y="950"/>
                  </a:lnTo>
                  <a:lnTo>
                    <a:pt x="963" y="926"/>
                  </a:lnTo>
                  <a:lnTo>
                    <a:pt x="978" y="899"/>
                  </a:lnTo>
                  <a:lnTo>
                    <a:pt x="988" y="869"/>
                  </a:lnTo>
                  <a:lnTo>
                    <a:pt x="991" y="837"/>
                  </a:lnTo>
                  <a:lnTo>
                    <a:pt x="988" y="805"/>
                  </a:lnTo>
                  <a:lnTo>
                    <a:pt x="978" y="775"/>
                  </a:lnTo>
                  <a:lnTo>
                    <a:pt x="963" y="747"/>
                  </a:lnTo>
                  <a:lnTo>
                    <a:pt x="943" y="725"/>
                  </a:lnTo>
                  <a:lnTo>
                    <a:pt x="920" y="705"/>
                  </a:lnTo>
                  <a:lnTo>
                    <a:pt x="893" y="689"/>
                  </a:lnTo>
                  <a:lnTo>
                    <a:pt x="863" y="680"/>
                  </a:lnTo>
                  <a:lnTo>
                    <a:pt x="831" y="677"/>
                  </a:lnTo>
                  <a:close/>
                  <a:moveTo>
                    <a:pt x="3025" y="647"/>
                  </a:moveTo>
                  <a:lnTo>
                    <a:pt x="3005" y="650"/>
                  </a:lnTo>
                  <a:lnTo>
                    <a:pt x="2987" y="657"/>
                  </a:lnTo>
                  <a:lnTo>
                    <a:pt x="2971" y="670"/>
                  </a:lnTo>
                  <a:lnTo>
                    <a:pt x="2960" y="684"/>
                  </a:lnTo>
                  <a:lnTo>
                    <a:pt x="2952" y="703"/>
                  </a:lnTo>
                  <a:lnTo>
                    <a:pt x="2949" y="723"/>
                  </a:lnTo>
                  <a:lnTo>
                    <a:pt x="2952" y="743"/>
                  </a:lnTo>
                  <a:lnTo>
                    <a:pt x="2960" y="762"/>
                  </a:lnTo>
                  <a:lnTo>
                    <a:pt x="2971" y="777"/>
                  </a:lnTo>
                  <a:lnTo>
                    <a:pt x="2987" y="789"/>
                  </a:lnTo>
                  <a:lnTo>
                    <a:pt x="3005" y="796"/>
                  </a:lnTo>
                  <a:lnTo>
                    <a:pt x="3025" y="799"/>
                  </a:lnTo>
                  <a:lnTo>
                    <a:pt x="3045" y="796"/>
                  </a:lnTo>
                  <a:lnTo>
                    <a:pt x="3063" y="789"/>
                  </a:lnTo>
                  <a:lnTo>
                    <a:pt x="3078" y="777"/>
                  </a:lnTo>
                  <a:lnTo>
                    <a:pt x="3091" y="762"/>
                  </a:lnTo>
                  <a:lnTo>
                    <a:pt x="3098" y="743"/>
                  </a:lnTo>
                  <a:lnTo>
                    <a:pt x="3101" y="723"/>
                  </a:lnTo>
                  <a:lnTo>
                    <a:pt x="3098" y="703"/>
                  </a:lnTo>
                  <a:lnTo>
                    <a:pt x="3091" y="684"/>
                  </a:lnTo>
                  <a:lnTo>
                    <a:pt x="3078" y="670"/>
                  </a:lnTo>
                  <a:lnTo>
                    <a:pt x="3063" y="657"/>
                  </a:lnTo>
                  <a:lnTo>
                    <a:pt x="3045" y="650"/>
                  </a:lnTo>
                  <a:lnTo>
                    <a:pt x="3025" y="647"/>
                  </a:lnTo>
                  <a:close/>
                  <a:moveTo>
                    <a:pt x="1777" y="647"/>
                  </a:moveTo>
                  <a:lnTo>
                    <a:pt x="1757" y="650"/>
                  </a:lnTo>
                  <a:lnTo>
                    <a:pt x="1739" y="657"/>
                  </a:lnTo>
                  <a:lnTo>
                    <a:pt x="1723" y="670"/>
                  </a:lnTo>
                  <a:lnTo>
                    <a:pt x="1712" y="684"/>
                  </a:lnTo>
                  <a:lnTo>
                    <a:pt x="1705" y="703"/>
                  </a:lnTo>
                  <a:lnTo>
                    <a:pt x="1702" y="723"/>
                  </a:lnTo>
                  <a:lnTo>
                    <a:pt x="1705" y="743"/>
                  </a:lnTo>
                  <a:lnTo>
                    <a:pt x="1712" y="762"/>
                  </a:lnTo>
                  <a:lnTo>
                    <a:pt x="1723" y="777"/>
                  </a:lnTo>
                  <a:lnTo>
                    <a:pt x="1739" y="789"/>
                  </a:lnTo>
                  <a:lnTo>
                    <a:pt x="1757" y="796"/>
                  </a:lnTo>
                  <a:lnTo>
                    <a:pt x="1777" y="799"/>
                  </a:lnTo>
                  <a:lnTo>
                    <a:pt x="1798" y="796"/>
                  </a:lnTo>
                  <a:lnTo>
                    <a:pt x="1816" y="789"/>
                  </a:lnTo>
                  <a:lnTo>
                    <a:pt x="1831" y="777"/>
                  </a:lnTo>
                  <a:lnTo>
                    <a:pt x="1843" y="762"/>
                  </a:lnTo>
                  <a:lnTo>
                    <a:pt x="1850" y="743"/>
                  </a:lnTo>
                  <a:lnTo>
                    <a:pt x="1853" y="723"/>
                  </a:lnTo>
                  <a:lnTo>
                    <a:pt x="1850" y="703"/>
                  </a:lnTo>
                  <a:lnTo>
                    <a:pt x="1843" y="684"/>
                  </a:lnTo>
                  <a:lnTo>
                    <a:pt x="1831" y="670"/>
                  </a:lnTo>
                  <a:lnTo>
                    <a:pt x="1816" y="657"/>
                  </a:lnTo>
                  <a:lnTo>
                    <a:pt x="1798" y="650"/>
                  </a:lnTo>
                  <a:lnTo>
                    <a:pt x="1777" y="647"/>
                  </a:lnTo>
                  <a:close/>
                  <a:moveTo>
                    <a:pt x="151" y="644"/>
                  </a:moveTo>
                  <a:lnTo>
                    <a:pt x="125" y="646"/>
                  </a:lnTo>
                  <a:lnTo>
                    <a:pt x="101" y="654"/>
                  </a:lnTo>
                  <a:lnTo>
                    <a:pt x="78" y="667"/>
                  </a:lnTo>
                  <a:lnTo>
                    <a:pt x="58" y="682"/>
                  </a:lnTo>
                  <a:lnTo>
                    <a:pt x="42" y="702"/>
                  </a:lnTo>
                  <a:lnTo>
                    <a:pt x="31" y="725"/>
                  </a:lnTo>
                  <a:lnTo>
                    <a:pt x="22" y="749"/>
                  </a:lnTo>
                  <a:lnTo>
                    <a:pt x="20" y="775"/>
                  </a:lnTo>
                  <a:lnTo>
                    <a:pt x="22" y="802"/>
                  </a:lnTo>
                  <a:lnTo>
                    <a:pt x="31" y="827"/>
                  </a:lnTo>
                  <a:lnTo>
                    <a:pt x="42" y="850"/>
                  </a:lnTo>
                  <a:lnTo>
                    <a:pt x="58" y="869"/>
                  </a:lnTo>
                  <a:lnTo>
                    <a:pt x="78" y="885"/>
                  </a:lnTo>
                  <a:lnTo>
                    <a:pt x="101" y="897"/>
                  </a:lnTo>
                  <a:lnTo>
                    <a:pt x="125" y="904"/>
                  </a:lnTo>
                  <a:lnTo>
                    <a:pt x="151" y="907"/>
                  </a:lnTo>
                  <a:lnTo>
                    <a:pt x="178" y="904"/>
                  </a:lnTo>
                  <a:lnTo>
                    <a:pt x="203" y="897"/>
                  </a:lnTo>
                  <a:lnTo>
                    <a:pt x="225" y="885"/>
                  </a:lnTo>
                  <a:lnTo>
                    <a:pt x="244" y="869"/>
                  </a:lnTo>
                  <a:lnTo>
                    <a:pt x="260" y="850"/>
                  </a:lnTo>
                  <a:lnTo>
                    <a:pt x="273" y="827"/>
                  </a:lnTo>
                  <a:lnTo>
                    <a:pt x="280" y="802"/>
                  </a:lnTo>
                  <a:lnTo>
                    <a:pt x="283" y="775"/>
                  </a:lnTo>
                  <a:lnTo>
                    <a:pt x="280" y="749"/>
                  </a:lnTo>
                  <a:lnTo>
                    <a:pt x="273" y="725"/>
                  </a:lnTo>
                  <a:lnTo>
                    <a:pt x="260" y="702"/>
                  </a:lnTo>
                  <a:lnTo>
                    <a:pt x="244" y="682"/>
                  </a:lnTo>
                  <a:lnTo>
                    <a:pt x="225" y="667"/>
                  </a:lnTo>
                  <a:lnTo>
                    <a:pt x="203" y="654"/>
                  </a:lnTo>
                  <a:lnTo>
                    <a:pt x="178" y="646"/>
                  </a:lnTo>
                  <a:lnTo>
                    <a:pt x="151" y="644"/>
                  </a:lnTo>
                  <a:close/>
                  <a:moveTo>
                    <a:pt x="3224" y="590"/>
                  </a:moveTo>
                  <a:lnTo>
                    <a:pt x="3208" y="592"/>
                  </a:lnTo>
                  <a:lnTo>
                    <a:pt x="3195" y="599"/>
                  </a:lnTo>
                  <a:lnTo>
                    <a:pt x="3183" y="610"/>
                  </a:lnTo>
                  <a:lnTo>
                    <a:pt x="3176" y="623"/>
                  </a:lnTo>
                  <a:lnTo>
                    <a:pt x="3174" y="639"/>
                  </a:lnTo>
                  <a:lnTo>
                    <a:pt x="3176" y="655"/>
                  </a:lnTo>
                  <a:lnTo>
                    <a:pt x="3183" y="669"/>
                  </a:lnTo>
                  <a:lnTo>
                    <a:pt x="3195" y="679"/>
                  </a:lnTo>
                  <a:lnTo>
                    <a:pt x="3208" y="686"/>
                  </a:lnTo>
                  <a:lnTo>
                    <a:pt x="3224" y="688"/>
                  </a:lnTo>
                  <a:lnTo>
                    <a:pt x="3239" y="686"/>
                  </a:lnTo>
                  <a:lnTo>
                    <a:pt x="3252" y="679"/>
                  </a:lnTo>
                  <a:lnTo>
                    <a:pt x="3264" y="669"/>
                  </a:lnTo>
                  <a:lnTo>
                    <a:pt x="3270" y="655"/>
                  </a:lnTo>
                  <a:lnTo>
                    <a:pt x="3273" y="639"/>
                  </a:lnTo>
                  <a:lnTo>
                    <a:pt x="3270" y="623"/>
                  </a:lnTo>
                  <a:lnTo>
                    <a:pt x="3264" y="610"/>
                  </a:lnTo>
                  <a:lnTo>
                    <a:pt x="3252" y="599"/>
                  </a:lnTo>
                  <a:lnTo>
                    <a:pt x="3239" y="592"/>
                  </a:lnTo>
                  <a:lnTo>
                    <a:pt x="3224" y="590"/>
                  </a:lnTo>
                  <a:close/>
                  <a:moveTo>
                    <a:pt x="2152" y="585"/>
                  </a:moveTo>
                  <a:lnTo>
                    <a:pt x="2125" y="588"/>
                  </a:lnTo>
                  <a:lnTo>
                    <a:pt x="2102" y="595"/>
                  </a:lnTo>
                  <a:lnTo>
                    <a:pt x="2079" y="608"/>
                  </a:lnTo>
                  <a:lnTo>
                    <a:pt x="2059" y="624"/>
                  </a:lnTo>
                  <a:lnTo>
                    <a:pt x="2043" y="644"/>
                  </a:lnTo>
                  <a:lnTo>
                    <a:pt x="2031" y="666"/>
                  </a:lnTo>
                  <a:lnTo>
                    <a:pt x="2023" y="690"/>
                  </a:lnTo>
                  <a:lnTo>
                    <a:pt x="2021" y="717"/>
                  </a:lnTo>
                  <a:lnTo>
                    <a:pt x="2023" y="744"/>
                  </a:lnTo>
                  <a:lnTo>
                    <a:pt x="2031" y="769"/>
                  </a:lnTo>
                  <a:lnTo>
                    <a:pt x="2043" y="791"/>
                  </a:lnTo>
                  <a:lnTo>
                    <a:pt x="2059" y="810"/>
                  </a:lnTo>
                  <a:lnTo>
                    <a:pt x="2079" y="827"/>
                  </a:lnTo>
                  <a:lnTo>
                    <a:pt x="2102" y="839"/>
                  </a:lnTo>
                  <a:lnTo>
                    <a:pt x="2125" y="846"/>
                  </a:lnTo>
                  <a:lnTo>
                    <a:pt x="2152" y="850"/>
                  </a:lnTo>
                  <a:lnTo>
                    <a:pt x="2179" y="846"/>
                  </a:lnTo>
                  <a:lnTo>
                    <a:pt x="2204" y="839"/>
                  </a:lnTo>
                  <a:lnTo>
                    <a:pt x="2225" y="827"/>
                  </a:lnTo>
                  <a:lnTo>
                    <a:pt x="2245" y="810"/>
                  </a:lnTo>
                  <a:lnTo>
                    <a:pt x="2261" y="791"/>
                  </a:lnTo>
                  <a:lnTo>
                    <a:pt x="2274" y="769"/>
                  </a:lnTo>
                  <a:lnTo>
                    <a:pt x="2281" y="744"/>
                  </a:lnTo>
                  <a:lnTo>
                    <a:pt x="2284" y="717"/>
                  </a:lnTo>
                  <a:lnTo>
                    <a:pt x="2281" y="690"/>
                  </a:lnTo>
                  <a:lnTo>
                    <a:pt x="2274" y="666"/>
                  </a:lnTo>
                  <a:lnTo>
                    <a:pt x="2261" y="644"/>
                  </a:lnTo>
                  <a:lnTo>
                    <a:pt x="2245" y="624"/>
                  </a:lnTo>
                  <a:lnTo>
                    <a:pt x="2225" y="608"/>
                  </a:lnTo>
                  <a:lnTo>
                    <a:pt x="2204" y="595"/>
                  </a:lnTo>
                  <a:lnTo>
                    <a:pt x="2179" y="588"/>
                  </a:lnTo>
                  <a:lnTo>
                    <a:pt x="2152" y="585"/>
                  </a:lnTo>
                  <a:close/>
                  <a:moveTo>
                    <a:pt x="3134" y="581"/>
                  </a:moveTo>
                  <a:lnTo>
                    <a:pt x="3111" y="595"/>
                  </a:lnTo>
                  <a:lnTo>
                    <a:pt x="3085" y="605"/>
                  </a:lnTo>
                  <a:lnTo>
                    <a:pt x="3103" y="615"/>
                  </a:lnTo>
                  <a:lnTo>
                    <a:pt x="3117" y="627"/>
                  </a:lnTo>
                  <a:lnTo>
                    <a:pt x="3124" y="603"/>
                  </a:lnTo>
                  <a:lnTo>
                    <a:pt x="3134" y="581"/>
                  </a:lnTo>
                  <a:close/>
                  <a:moveTo>
                    <a:pt x="175" y="560"/>
                  </a:moveTo>
                  <a:lnTo>
                    <a:pt x="160" y="575"/>
                  </a:lnTo>
                  <a:lnTo>
                    <a:pt x="144" y="586"/>
                  </a:lnTo>
                  <a:lnTo>
                    <a:pt x="151" y="586"/>
                  </a:lnTo>
                  <a:lnTo>
                    <a:pt x="169" y="587"/>
                  </a:lnTo>
                  <a:lnTo>
                    <a:pt x="186" y="589"/>
                  </a:lnTo>
                  <a:lnTo>
                    <a:pt x="175" y="560"/>
                  </a:lnTo>
                  <a:close/>
                  <a:moveTo>
                    <a:pt x="1933" y="515"/>
                  </a:moveTo>
                  <a:lnTo>
                    <a:pt x="1922" y="539"/>
                  </a:lnTo>
                  <a:lnTo>
                    <a:pt x="1907" y="562"/>
                  </a:lnTo>
                  <a:lnTo>
                    <a:pt x="1887" y="581"/>
                  </a:lnTo>
                  <a:lnTo>
                    <a:pt x="1864" y="595"/>
                  </a:lnTo>
                  <a:lnTo>
                    <a:pt x="1838" y="605"/>
                  </a:lnTo>
                  <a:lnTo>
                    <a:pt x="1858" y="617"/>
                  </a:lnTo>
                  <a:lnTo>
                    <a:pt x="1876" y="634"/>
                  </a:lnTo>
                  <a:lnTo>
                    <a:pt x="1890" y="652"/>
                  </a:lnTo>
                  <a:lnTo>
                    <a:pt x="1902" y="674"/>
                  </a:lnTo>
                  <a:lnTo>
                    <a:pt x="1908" y="698"/>
                  </a:lnTo>
                  <a:lnTo>
                    <a:pt x="1911" y="723"/>
                  </a:lnTo>
                  <a:lnTo>
                    <a:pt x="1909" y="742"/>
                  </a:lnTo>
                  <a:lnTo>
                    <a:pt x="1905" y="762"/>
                  </a:lnTo>
                  <a:lnTo>
                    <a:pt x="1899" y="779"/>
                  </a:lnTo>
                  <a:lnTo>
                    <a:pt x="1921" y="777"/>
                  </a:lnTo>
                  <a:lnTo>
                    <a:pt x="1949" y="779"/>
                  </a:lnTo>
                  <a:lnTo>
                    <a:pt x="1976" y="784"/>
                  </a:lnTo>
                  <a:lnTo>
                    <a:pt x="1969" y="763"/>
                  </a:lnTo>
                  <a:lnTo>
                    <a:pt x="1964" y="741"/>
                  </a:lnTo>
                  <a:lnTo>
                    <a:pt x="1963" y="717"/>
                  </a:lnTo>
                  <a:lnTo>
                    <a:pt x="1966" y="687"/>
                  </a:lnTo>
                  <a:lnTo>
                    <a:pt x="1973" y="658"/>
                  </a:lnTo>
                  <a:lnTo>
                    <a:pt x="1984" y="630"/>
                  </a:lnTo>
                  <a:lnTo>
                    <a:pt x="2000" y="606"/>
                  </a:lnTo>
                  <a:lnTo>
                    <a:pt x="2018" y="584"/>
                  </a:lnTo>
                  <a:lnTo>
                    <a:pt x="2040" y="565"/>
                  </a:lnTo>
                  <a:lnTo>
                    <a:pt x="2037" y="565"/>
                  </a:lnTo>
                  <a:lnTo>
                    <a:pt x="2012" y="563"/>
                  </a:lnTo>
                  <a:lnTo>
                    <a:pt x="1989" y="556"/>
                  </a:lnTo>
                  <a:lnTo>
                    <a:pt x="1968" y="546"/>
                  </a:lnTo>
                  <a:lnTo>
                    <a:pt x="1949" y="531"/>
                  </a:lnTo>
                  <a:lnTo>
                    <a:pt x="1933" y="515"/>
                  </a:lnTo>
                  <a:close/>
                  <a:moveTo>
                    <a:pt x="2720" y="496"/>
                  </a:moveTo>
                  <a:lnTo>
                    <a:pt x="2688" y="499"/>
                  </a:lnTo>
                  <a:lnTo>
                    <a:pt x="2658" y="508"/>
                  </a:lnTo>
                  <a:lnTo>
                    <a:pt x="2631" y="523"/>
                  </a:lnTo>
                  <a:lnTo>
                    <a:pt x="2607" y="543"/>
                  </a:lnTo>
                  <a:lnTo>
                    <a:pt x="2588" y="566"/>
                  </a:lnTo>
                  <a:lnTo>
                    <a:pt x="2573" y="593"/>
                  </a:lnTo>
                  <a:lnTo>
                    <a:pt x="2564" y="623"/>
                  </a:lnTo>
                  <a:lnTo>
                    <a:pt x="2561" y="655"/>
                  </a:lnTo>
                  <a:lnTo>
                    <a:pt x="2564" y="688"/>
                  </a:lnTo>
                  <a:lnTo>
                    <a:pt x="2573" y="718"/>
                  </a:lnTo>
                  <a:lnTo>
                    <a:pt x="2588" y="745"/>
                  </a:lnTo>
                  <a:lnTo>
                    <a:pt x="2607" y="769"/>
                  </a:lnTo>
                  <a:lnTo>
                    <a:pt x="2631" y="789"/>
                  </a:lnTo>
                  <a:lnTo>
                    <a:pt x="2658" y="803"/>
                  </a:lnTo>
                  <a:lnTo>
                    <a:pt x="2688" y="812"/>
                  </a:lnTo>
                  <a:lnTo>
                    <a:pt x="2720" y="815"/>
                  </a:lnTo>
                  <a:lnTo>
                    <a:pt x="2752" y="812"/>
                  </a:lnTo>
                  <a:lnTo>
                    <a:pt x="2782" y="803"/>
                  </a:lnTo>
                  <a:lnTo>
                    <a:pt x="2809" y="789"/>
                  </a:lnTo>
                  <a:lnTo>
                    <a:pt x="2833" y="769"/>
                  </a:lnTo>
                  <a:lnTo>
                    <a:pt x="2852" y="745"/>
                  </a:lnTo>
                  <a:lnTo>
                    <a:pt x="2867" y="718"/>
                  </a:lnTo>
                  <a:lnTo>
                    <a:pt x="2876" y="688"/>
                  </a:lnTo>
                  <a:lnTo>
                    <a:pt x="2879" y="655"/>
                  </a:lnTo>
                  <a:lnTo>
                    <a:pt x="2876" y="623"/>
                  </a:lnTo>
                  <a:lnTo>
                    <a:pt x="2867" y="593"/>
                  </a:lnTo>
                  <a:lnTo>
                    <a:pt x="2852" y="566"/>
                  </a:lnTo>
                  <a:lnTo>
                    <a:pt x="2833" y="543"/>
                  </a:lnTo>
                  <a:lnTo>
                    <a:pt x="2809" y="523"/>
                  </a:lnTo>
                  <a:lnTo>
                    <a:pt x="2782" y="508"/>
                  </a:lnTo>
                  <a:lnTo>
                    <a:pt x="2752" y="499"/>
                  </a:lnTo>
                  <a:lnTo>
                    <a:pt x="2720" y="496"/>
                  </a:lnTo>
                  <a:close/>
                  <a:moveTo>
                    <a:pt x="1472" y="496"/>
                  </a:moveTo>
                  <a:lnTo>
                    <a:pt x="1440" y="499"/>
                  </a:lnTo>
                  <a:lnTo>
                    <a:pt x="1410" y="508"/>
                  </a:lnTo>
                  <a:lnTo>
                    <a:pt x="1383" y="523"/>
                  </a:lnTo>
                  <a:lnTo>
                    <a:pt x="1360" y="543"/>
                  </a:lnTo>
                  <a:lnTo>
                    <a:pt x="1340" y="566"/>
                  </a:lnTo>
                  <a:lnTo>
                    <a:pt x="1326" y="593"/>
                  </a:lnTo>
                  <a:lnTo>
                    <a:pt x="1316" y="623"/>
                  </a:lnTo>
                  <a:lnTo>
                    <a:pt x="1313" y="655"/>
                  </a:lnTo>
                  <a:lnTo>
                    <a:pt x="1316" y="688"/>
                  </a:lnTo>
                  <a:lnTo>
                    <a:pt x="1326" y="718"/>
                  </a:lnTo>
                  <a:lnTo>
                    <a:pt x="1340" y="745"/>
                  </a:lnTo>
                  <a:lnTo>
                    <a:pt x="1360" y="769"/>
                  </a:lnTo>
                  <a:lnTo>
                    <a:pt x="1383" y="789"/>
                  </a:lnTo>
                  <a:lnTo>
                    <a:pt x="1410" y="803"/>
                  </a:lnTo>
                  <a:lnTo>
                    <a:pt x="1440" y="812"/>
                  </a:lnTo>
                  <a:lnTo>
                    <a:pt x="1472" y="815"/>
                  </a:lnTo>
                  <a:lnTo>
                    <a:pt x="1504" y="812"/>
                  </a:lnTo>
                  <a:lnTo>
                    <a:pt x="1534" y="803"/>
                  </a:lnTo>
                  <a:lnTo>
                    <a:pt x="1562" y="789"/>
                  </a:lnTo>
                  <a:lnTo>
                    <a:pt x="1585" y="769"/>
                  </a:lnTo>
                  <a:lnTo>
                    <a:pt x="1605" y="745"/>
                  </a:lnTo>
                  <a:lnTo>
                    <a:pt x="1619" y="718"/>
                  </a:lnTo>
                  <a:lnTo>
                    <a:pt x="1629" y="688"/>
                  </a:lnTo>
                  <a:lnTo>
                    <a:pt x="1632" y="655"/>
                  </a:lnTo>
                  <a:lnTo>
                    <a:pt x="1629" y="623"/>
                  </a:lnTo>
                  <a:lnTo>
                    <a:pt x="1619" y="593"/>
                  </a:lnTo>
                  <a:lnTo>
                    <a:pt x="1605" y="566"/>
                  </a:lnTo>
                  <a:lnTo>
                    <a:pt x="1585" y="543"/>
                  </a:lnTo>
                  <a:lnTo>
                    <a:pt x="1562" y="523"/>
                  </a:lnTo>
                  <a:lnTo>
                    <a:pt x="1534" y="508"/>
                  </a:lnTo>
                  <a:lnTo>
                    <a:pt x="1504" y="499"/>
                  </a:lnTo>
                  <a:lnTo>
                    <a:pt x="1472" y="496"/>
                  </a:lnTo>
                  <a:close/>
                  <a:moveTo>
                    <a:pt x="596" y="464"/>
                  </a:moveTo>
                  <a:lnTo>
                    <a:pt x="599" y="498"/>
                  </a:lnTo>
                  <a:lnTo>
                    <a:pt x="597" y="529"/>
                  </a:lnTo>
                  <a:lnTo>
                    <a:pt x="590" y="559"/>
                  </a:lnTo>
                  <a:lnTo>
                    <a:pt x="580" y="588"/>
                  </a:lnTo>
                  <a:lnTo>
                    <a:pt x="565" y="614"/>
                  </a:lnTo>
                  <a:lnTo>
                    <a:pt x="548" y="639"/>
                  </a:lnTo>
                  <a:lnTo>
                    <a:pt x="575" y="646"/>
                  </a:lnTo>
                  <a:lnTo>
                    <a:pt x="598" y="658"/>
                  </a:lnTo>
                  <a:lnTo>
                    <a:pt x="619" y="675"/>
                  </a:lnTo>
                  <a:lnTo>
                    <a:pt x="636" y="696"/>
                  </a:lnTo>
                  <a:lnTo>
                    <a:pt x="649" y="719"/>
                  </a:lnTo>
                  <a:lnTo>
                    <a:pt x="667" y="695"/>
                  </a:lnTo>
                  <a:lnTo>
                    <a:pt x="690" y="673"/>
                  </a:lnTo>
                  <a:lnTo>
                    <a:pt x="715" y="654"/>
                  </a:lnTo>
                  <a:lnTo>
                    <a:pt x="742" y="640"/>
                  </a:lnTo>
                  <a:lnTo>
                    <a:pt x="771" y="628"/>
                  </a:lnTo>
                  <a:lnTo>
                    <a:pt x="739" y="620"/>
                  </a:lnTo>
                  <a:lnTo>
                    <a:pt x="711" y="609"/>
                  </a:lnTo>
                  <a:lnTo>
                    <a:pt x="684" y="592"/>
                  </a:lnTo>
                  <a:lnTo>
                    <a:pt x="659" y="573"/>
                  </a:lnTo>
                  <a:lnTo>
                    <a:pt x="638" y="550"/>
                  </a:lnTo>
                  <a:lnTo>
                    <a:pt x="620" y="524"/>
                  </a:lnTo>
                  <a:lnTo>
                    <a:pt x="607" y="495"/>
                  </a:lnTo>
                  <a:lnTo>
                    <a:pt x="596" y="464"/>
                  </a:lnTo>
                  <a:close/>
                  <a:moveTo>
                    <a:pt x="2942" y="401"/>
                  </a:moveTo>
                  <a:lnTo>
                    <a:pt x="2922" y="420"/>
                  </a:lnTo>
                  <a:lnTo>
                    <a:pt x="2899" y="435"/>
                  </a:lnTo>
                  <a:lnTo>
                    <a:pt x="2872" y="446"/>
                  </a:lnTo>
                  <a:lnTo>
                    <a:pt x="2844" y="454"/>
                  </a:lnTo>
                  <a:lnTo>
                    <a:pt x="2816" y="457"/>
                  </a:lnTo>
                  <a:lnTo>
                    <a:pt x="2805" y="456"/>
                  </a:lnTo>
                  <a:lnTo>
                    <a:pt x="2833" y="471"/>
                  </a:lnTo>
                  <a:lnTo>
                    <a:pt x="2859" y="489"/>
                  </a:lnTo>
                  <a:lnTo>
                    <a:pt x="2881" y="512"/>
                  </a:lnTo>
                  <a:lnTo>
                    <a:pt x="2901" y="536"/>
                  </a:lnTo>
                  <a:lnTo>
                    <a:pt x="2916" y="564"/>
                  </a:lnTo>
                  <a:lnTo>
                    <a:pt x="2928" y="594"/>
                  </a:lnTo>
                  <a:lnTo>
                    <a:pt x="2934" y="625"/>
                  </a:lnTo>
                  <a:lnTo>
                    <a:pt x="2952" y="612"/>
                  </a:lnTo>
                  <a:lnTo>
                    <a:pt x="2971" y="602"/>
                  </a:lnTo>
                  <a:lnTo>
                    <a:pt x="2993" y="594"/>
                  </a:lnTo>
                  <a:lnTo>
                    <a:pt x="2972" y="581"/>
                  </a:lnTo>
                  <a:lnTo>
                    <a:pt x="2955" y="564"/>
                  </a:lnTo>
                  <a:lnTo>
                    <a:pt x="2940" y="546"/>
                  </a:lnTo>
                  <a:lnTo>
                    <a:pt x="2930" y="524"/>
                  </a:lnTo>
                  <a:lnTo>
                    <a:pt x="2923" y="500"/>
                  </a:lnTo>
                  <a:lnTo>
                    <a:pt x="2921" y="475"/>
                  </a:lnTo>
                  <a:lnTo>
                    <a:pt x="2923" y="449"/>
                  </a:lnTo>
                  <a:lnTo>
                    <a:pt x="2931" y="424"/>
                  </a:lnTo>
                  <a:lnTo>
                    <a:pt x="2942" y="401"/>
                  </a:lnTo>
                  <a:close/>
                  <a:moveTo>
                    <a:pt x="1695" y="401"/>
                  </a:moveTo>
                  <a:lnTo>
                    <a:pt x="1674" y="420"/>
                  </a:lnTo>
                  <a:lnTo>
                    <a:pt x="1651" y="435"/>
                  </a:lnTo>
                  <a:lnTo>
                    <a:pt x="1626" y="446"/>
                  </a:lnTo>
                  <a:lnTo>
                    <a:pt x="1598" y="454"/>
                  </a:lnTo>
                  <a:lnTo>
                    <a:pt x="1568" y="457"/>
                  </a:lnTo>
                  <a:lnTo>
                    <a:pt x="1558" y="456"/>
                  </a:lnTo>
                  <a:lnTo>
                    <a:pt x="1585" y="471"/>
                  </a:lnTo>
                  <a:lnTo>
                    <a:pt x="1611" y="489"/>
                  </a:lnTo>
                  <a:lnTo>
                    <a:pt x="1634" y="512"/>
                  </a:lnTo>
                  <a:lnTo>
                    <a:pt x="1653" y="536"/>
                  </a:lnTo>
                  <a:lnTo>
                    <a:pt x="1669" y="564"/>
                  </a:lnTo>
                  <a:lnTo>
                    <a:pt x="1680" y="594"/>
                  </a:lnTo>
                  <a:lnTo>
                    <a:pt x="1686" y="625"/>
                  </a:lnTo>
                  <a:lnTo>
                    <a:pt x="1704" y="612"/>
                  </a:lnTo>
                  <a:lnTo>
                    <a:pt x="1723" y="602"/>
                  </a:lnTo>
                  <a:lnTo>
                    <a:pt x="1745" y="594"/>
                  </a:lnTo>
                  <a:lnTo>
                    <a:pt x="1724" y="581"/>
                  </a:lnTo>
                  <a:lnTo>
                    <a:pt x="1707" y="564"/>
                  </a:lnTo>
                  <a:lnTo>
                    <a:pt x="1692" y="546"/>
                  </a:lnTo>
                  <a:lnTo>
                    <a:pt x="1682" y="524"/>
                  </a:lnTo>
                  <a:lnTo>
                    <a:pt x="1675" y="500"/>
                  </a:lnTo>
                  <a:lnTo>
                    <a:pt x="1673" y="475"/>
                  </a:lnTo>
                  <a:lnTo>
                    <a:pt x="1675" y="449"/>
                  </a:lnTo>
                  <a:lnTo>
                    <a:pt x="1683" y="424"/>
                  </a:lnTo>
                  <a:lnTo>
                    <a:pt x="1695" y="401"/>
                  </a:lnTo>
                  <a:close/>
                  <a:moveTo>
                    <a:pt x="3054" y="399"/>
                  </a:moveTo>
                  <a:lnTo>
                    <a:pt x="3033" y="402"/>
                  </a:lnTo>
                  <a:lnTo>
                    <a:pt x="3015" y="409"/>
                  </a:lnTo>
                  <a:lnTo>
                    <a:pt x="3000" y="422"/>
                  </a:lnTo>
                  <a:lnTo>
                    <a:pt x="2988" y="437"/>
                  </a:lnTo>
                  <a:lnTo>
                    <a:pt x="2980" y="455"/>
                  </a:lnTo>
                  <a:lnTo>
                    <a:pt x="2977" y="475"/>
                  </a:lnTo>
                  <a:lnTo>
                    <a:pt x="2980" y="495"/>
                  </a:lnTo>
                  <a:lnTo>
                    <a:pt x="2988" y="514"/>
                  </a:lnTo>
                  <a:lnTo>
                    <a:pt x="3000" y="529"/>
                  </a:lnTo>
                  <a:lnTo>
                    <a:pt x="3015" y="541"/>
                  </a:lnTo>
                  <a:lnTo>
                    <a:pt x="3033" y="549"/>
                  </a:lnTo>
                  <a:lnTo>
                    <a:pt x="3054" y="551"/>
                  </a:lnTo>
                  <a:lnTo>
                    <a:pt x="3073" y="549"/>
                  </a:lnTo>
                  <a:lnTo>
                    <a:pt x="3092" y="541"/>
                  </a:lnTo>
                  <a:lnTo>
                    <a:pt x="3107" y="529"/>
                  </a:lnTo>
                  <a:lnTo>
                    <a:pt x="3118" y="514"/>
                  </a:lnTo>
                  <a:lnTo>
                    <a:pt x="3127" y="495"/>
                  </a:lnTo>
                  <a:lnTo>
                    <a:pt x="3129" y="475"/>
                  </a:lnTo>
                  <a:lnTo>
                    <a:pt x="3127" y="455"/>
                  </a:lnTo>
                  <a:lnTo>
                    <a:pt x="3118" y="437"/>
                  </a:lnTo>
                  <a:lnTo>
                    <a:pt x="3107" y="422"/>
                  </a:lnTo>
                  <a:lnTo>
                    <a:pt x="3092" y="409"/>
                  </a:lnTo>
                  <a:lnTo>
                    <a:pt x="3073" y="402"/>
                  </a:lnTo>
                  <a:lnTo>
                    <a:pt x="3054" y="399"/>
                  </a:lnTo>
                  <a:close/>
                  <a:moveTo>
                    <a:pt x="1806" y="399"/>
                  </a:moveTo>
                  <a:lnTo>
                    <a:pt x="1785" y="402"/>
                  </a:lnTo>
                  <a:lnTo>
                    <a:pt x="1768" y="409"/>
                  </a:lnTo>
                  <a:lnTo>
                    <a:pt x="1752" y="422"/>
                  </a:lnTo>
                  <a:lnTo>
                    <a:pt x="1740" y="437"/>
                  </a:lnTo>
                  <a:lnTo>
                    <a:pt x="1733" y="455"/>
                  </a:lnTo>
                  <a:lnTo>
                    <a:pt x="1730" y="475"/>
                  </a:lnTo>
                  <a:lnTo>
                    <a:pt x="1733" y="495"/>
                  </a:lnTo>
                  <a:lnTo>
                    <a:pt x="1740" y="514"/>
                  </a:lnTo>
                  <a:lnTo>
                    <a:pt x="1752" y="529"/>
                  </a:lnTo>
                  <a:lnTo>
                    <a:pt x="1768" y="541"/>
                  </a:lnTo>
                  <a:lnTo>
                    <a:pt x="1785" y="549"/>
                  </a:lnTo>
                  <a:lnTo>
                    <a:pt x="1806" y="551"/>
                  </a:lnTo>
                  <a:lnTo>
                    <a:pt x="1825" y="549"/>
                  </a:lnTo>
                  <a:lnTo>
                    <a:pt x="1844" y="541"/>
                  </a:lnTo>
                  <a:lnTo>
                    <a:pt x="1859" y="529"/>
                  </a:lnTo>
                  <a:lnTo>
                    <a:pt x="1871" y="514"/>
                  </a:lnTo>
                  <a:lnTo>
                    <a:pt x="1879" y="495"/>
                  </a:lnTo>
                  <a:lnTo>
                    <a:pt x="1881" y="475"/>
                  </a:lnTo>
                  <a:lnTo>
                    <a:pt x="1879" y="455"/>
                  </a:lnTo>
                  <a:lnTo>
                    <a:pt x="1871" y="437"/>
                  </a:lnTo>
                  <a:lnTo>
                    <a:pt x="1859" y="422"/>
                  </a:lnTo>
                  <a:lnTo>
                    <a:pt x="1844" y="409"/>
                  </a:lnTo>
                  <a:lnTo>
                    <a:pt x="1825" y="402"/>
                  </a:lnTo>
                  <a:lnTo>
                    <a:pt x="1806" y="399"/>
                  </a:lnTo>
                  <a:close/>
                  <a:moveTo>
                    <a:pt x="75" y="397"/>
                  </a:moveTo>
                  <a:lnTo>
                    <a:pt x="55" y="399"/>
                  </a:lnTo>
                  <a:lnTo>
                    <a:pt x="37" y="407"/>
                  </a:lnTo>
                  <a:lnTo>
                    <a:pt x="21" y="419"/>
                  </a:lnTo>
                  <a:lnTo>
                    <a:pt x="10" y="434"/>
                  </a:lnTo>
                  <a:lnTo>
                    <a:pt x="2" y="453"/>
                  </a:lnTo>
                  <a:lnTo>
                    <a:pt x="0" y="472"/>
                  </a:lnTo>
                  <a:lnTo>
                    <a:pt x="2" y="493"/>
                  </a:lnTo>
                  <a:lnTo>
                    <a:pt x="10" y="511"/>
                  </a:lnTo>
                  <a:lnTo>
                    <a:pt x="21" y="526"/>
                  </a:lnTo>
                  <a:lnTo>
                    <a:pt x="37" y="538"/>
                  </a:lnTo>
                  <a:lnTo>
                    <a:pt x="55" y="546"/>
                  </a:lnTo>
                  <a:lnTo>
                    <a:pt x="75" y="549"/>
                  </a:lnTo>
                  <a:lnTo>
                    <a:pt x="96" y="546"/>
                  </a:lnTo>
                  <a:lnTo>
                    <a:pt x="113" y="538"/>
                  </a:lnTo>
                  <a:lnTo>
                    <a:pt x="128" y="526"/>
                  </a:lnTo>
                  <a:lnTo>
                    <a:pt x="141" y="511"/>
                  </a:lnTo>
                  <a:lnTo>
                    <a:pt x="148" y="493"/>
                  </a:lnTo>
                  <a:lnTo>
                    <a:pt x="151" y="472"/>
                  </a:lnTo>
                  <a:lnTo>
                    <a:pt x="148" y="453"/>
                  </a:lnTo>
                  <a:lnTo>
                    <a:pt x="141" y="434"/>
                  </a:lnTo>
                  <a:lnTo>
                    <a:pt x="128" y="419"/>
                  </a:lnTo>
                  <a:lnTo>
                    <a:pt x="113" y="407"/>
                  </a:lnTo>
                  <a:lnTo>
                    <a:pt x="96" y="399"/>
                  </a:lnTo>
                  <a:lnTo>
                    <a:pt x="75" y="397"/>
                  </a:lnTo>
                  <a:close/>
                  <a:moveTo>
                    <a:pt x="147" y="361"/>
                  </a:moveTo>
                  <a:lnTo>
                    <a:pt x="162" y="373"/>
                  </a:lnTo>
                  <a:lnTo>
                    <a:pt x="177" y="387"/>
                  </a:lnTo>
                  <a:lnTo>
                    <a:pt x="188" y="403"/>
                  </a:lnTo>
                  <a:lnTo>
                    <a:pt x="200" y="381"/>
                  </a:lnTo>
                  <a:lnTo>
                    <a:pt x="214" y="362"/>
                  </a:lnTo>
                  <a:lnTo>
                    <a:pt x="184" y="365"/>
                  </a:lnTo>
                  <a:lnTo>
                    <a:pt x="166" y="364"/>
                  </a:lnTo>
                  <a:lnTo>
                    <a:pt x="147" y="361"/>
                  </a:lnTo>
                  <a:close/>
                  <a:moveTo>
                    <a:pt x="2037" y="356"/>
                  </a:moveTo>
                  <a:lnTo>
                    <a:pt x="2017" y="359"/>
                  </a:lnTo>
                  <a:lnTo>
                    <a:pt x="1998" y="366"/>
                  </a:lnTo>
                  <a:lnTo>
                    <a:pt x="1983" y="378"/>
                  </a:lnTo>
                  <a:lnTo>
                    <a:pt x="1972" y="394"/>
                  </a:lnTo>
                  <a:lnTo>
                    <a:pt x="1963" y="411"/>
                  </a:lnTo>
                  <a:lnTo>
                    <a:pt x="1961" y="432"/>
                  </a:lnTo>
                  <a:lnTo>
                    <a:pt x="1963" y="452"/>
                  </a:lnTo>
                  <a:lnTo>
                    <a:pt x="1972" y="470"/>
                  </a:lnTo>
                  <a:lnTo>
                    <a:pt x="1983" y="486"/>
                  </a:lnTo>
                  <a:lnTo>
                    <a:pt x="1998" y="497"/>
                  </a:lnTo>
                  <a:lnTo>
                    <a:pt x="2017" y="505"/>
                  </a:lnTo>
                  <a:lnTo>
                    <a:pt x="2037" y="507"/>
                  </a:lnTo>
                  <a:lnTo>
                    <a:pt x="2057" y="505"/>
                  </a:lnTo>
                  <a:lnTo>
                    <a:pt x="2075" y="497"/>
                  </a:lnTo>
                  <a:lnTo>
                    <a:pt x="2090" y="486"/>
                  </a:lnTo>
                  <a:lnTo>
                    <a:pt x="2103" y="470"/>
                  </a:lnTo>
                  <a:lnTo>
                    <a:pt x="2110" y="452"/>
                  </a:lnTo>
                  <a:lnTo>
                    <a:pt x="2113" y="432"/>
                  </a:lnTo>
                  <a:lnTo>
                    <a:pt x="2110" y="411"/>
                  </a:lnTo>
                  <a:lnTo>
                    <a:pt x="2103" y="394"/>
                  </a:lnTo>
                  <a:lnTo>
                    <a:pt x="2090" y="378"/>
                  </a:lnTo>
                  <a:lnTo>
                    <a:pt x="2075" y="366"/>
                  </a:lnTo>
                  <a:lnTo>
                    <a:pt x="2057" y="359"/>
                  </a:lnTo>
                  <a:lnTo>
                    <a:pt x="2037" y="356"/>
                  </a:lnTo>
                  <a:close/>
                  <a:moveTo>
                    <a:pt x="383" y="338"/>
                  </a:moveTo>
                  <a:lnTo>
                    <a:pt x="351" y="341"/>
                  </a:lnTo>
                  <a:lnTo>
                    <a:pt x="321" y="350"/>
                  </a:lnTo>
                  <a:lnTo>
                    <a:pt x="293" y="366"/>
                  </a:lnTo>
                  <a:lnTo>
                    <a:pt x="270" y="386"/>
                  </a:lnTo>
                  <a:lnTo>
                    <a:pt x="251" y="408"/>
                  </a:lnTo>
                  <a:lnTo>
                    <a:pt x="236" y="436"/>
                  </a:lnTo>
                  <a:lnTo>
                    <a:pt x="226" y="466"/>
                  </a:lnTo>
                  <a:lnTo>
                    <a:pt x="223" y="498"/>
                  </a:lnTo>
                  <a:lnTo>
                    <a:pt x="226" y="530"/>
                  </a:lnTo>
                  <a:lnTo>
                    <a:pt x="236" y="560"/>
                  </a:lnTo>
                  <a:lnTo>
                    <a:pt x="251" y="587"/>
                  </a:lnTo>
                  <a:lnTo>
                    <a:pt x="270" y="611"/>
                  </a:lnTo>
                  <a:lnTo>
                    <a:pt x="293" y="630"/>
                  </a:lnTo>
                  <a:lnTo>
                    <a:pt x="321" y="645"/>
                  </a:lnTo>
                  <a:lnTo>
                    <a:pt x="351" y="654"/>
                  </a:lnTo>
                  <a:lnTo>
                    <a:pt x="383" y="657"/>
                  </a:lnTo>
                  <a:lnTo>
                    <a:pt x="415" y="654"/>
                  </a:lnTo>
                  <a:lnTo>
                    <a:pt x="445" y="645"/>
                  </a:lnTo>
                  <a:lnTo>
                    <a:pt x="472" y="630"/>
                  </a:lnTo>
                  <a:lnTo>
                    <a:pt x="495" y="611"/>
                  </a:lnTo>
                  <a:lnTo>
                    <a:pt x="515" y="587"/>
                  </a:lnTo>
                  <a:lnTo>
                    <a:pt x="529" y="560"/>
                  </a:lnTo>
                  <a:lnTo>
                    <a:pt x="539" y="530"/>
                  </a:lnTo>
                  <a:lnTo>
                    <a:pt x="542" y="498"/>
                  </a:lnTo>
                  <a:lnTo>
                    <a:pt x="540" y="469"/>
                  </a:lnTo>
                  <a:lnTo>
                    <a:pt x="532" y="442"/>
                  </a:lnTo>
                  <a:lnTo>
                    <a:pt x="520" y="418"/>
                  </a:lnTo>
                  <a:lnTo>
                    <a:pt x="505" y="395"/>
                  </a:lnTo>
                  <a:lnTo>
                    <a:pt x="485" y="376"/>
                  </a:lnTo>
                  <a:lnTo>
                    <a:pt x="463" y="360"/>
                  </a:lnTo>
                  <a:lnTo>
                    <a:pt x="439" y="348"/>
                  </a:lnTo>
                  <a:lnTo>
                    <a:pt x="412" y="341"/>
                  </a:lnTo>
                  <a:lnTo>
                    <a:pt x="383" y="338"/>
                  </a:lnTo>
                  <a:close/>
                  <a:moveTo>
                    <a:pt x="638" y="278"/>
                  </a:moveTo>
                  <a:lnTo>
                    <a:pt x="615" y="300"/>
                  </a:lnTo>
                  <a:lnTo>
                    <a:pt x="588" y="316"/>
                  </a:lnTo>
                  <a:lnTo>
                    <a:pt x="559" y="329"/>
                  </a:lnTo>
                  <a:lnTo>
                    <a:pt x="527" y="336"/>
                  </a:lnTo>
                  <a:lnTo>
                    <a:pt x="550" y="360"/>
                  </a:lnTo>
                  <a:lnTo>
                    <a:pt x="568" y="387"/>
                  </a:lnTo>
                  <a:lnTo>
                    <a:pt x="583" y="415"/>
                  </a:lnTo>
                  <a:lnTo>
                    <a:pt x="593" y="448"/>
                  </a:lnTo>
                  <a:lnTo>
                    <a:pt x="591" y="414"/>
                  </a:lnTo>
                  <a:lnTo>
                    <a:pt x="593" y="383"/>
                  </a:lnTo>
                  <a:lnTo>
                    <a:pt x="599" y="354"/>
                  </a:lnTo>
                  <a:lnTo>
                    <a:pt x="609" y="328"/>
                  </a:lnTo>
                  <a:lnTo>
                    <a:pt x="622" y="302"/>
                  </a:lnTo>
                  <a:lnTo>
                    <a:pt x="638" y="278"/>
                  </a:lnTo>
                  <a:close/>
                  <a:moveTo>
                    <a:pt x="1742" y="276"/>
                  </a:moveTo>
                  <a:lnTo>
                    <a:pt x="1743" y="281"/>
                  </a:lnTo>
                  <a:lnTo>
                    <a:pt x="1741" y="309"/>
                  </a:lnTo>
                  <a:lnTo>
                    <a:pt x="1734" y="335"/>
                  </a:lnTo>
                  <a:lnTo>
                    <a:pt x="1724" y="360"/>
                  </a:lnTo>
                  <a:lnTo>
                    <a:pt x="1711" y="381"/>
                  </a:lnTo>
                  <a:lnTo>
                    <a:pt x="1731" y="365"/>
                  </a:lnTo>
                  <a:lnTo>
                    <a:pt x="1753" y="352"/>
                  </a:lnTo>
                  <a:lnTo>
                    <a:pt x="1779" y="344"/>
                  </a:lnTo>
                  <a:lnTo>
                    <a:pt x="1806" y="342"/>
                  </a:lnTo>
                  <a:lnTo>
                    <a:pt x="1831" y="344"/>
                  </a:lnTo>
                  <a:lnTo>
                    <a:pt x="1853" y="350"/>
                  </a:lnTo>
                  <a:lnTo>
                    <a:pt x="1875" y="362"/>
                  </a:lnTo>
                  <a:lnTo>
                    <a:pt x="1893" y="375"/>
                  </a:lnTo>
                  <a:lnTo>
                    <a:pt x="1910" y="393"/>
                  </a:lnTo>
                  <a:lnTo>
                    <a:pt x="1917" y="374"/>
                  </a:lnTo>
                  <a:lnTo>
                    <a:pt x="1926" y="358"/>
                  </a:lnTo>
                  <a:lnTo>
                    <a:pt x="1938" y="343"/>
                  </a:lnTo>
                  <a:lnTo>
                    <a:pt x="1915" y="347"/>
                  </a:lnTo>
                  <a:lnTo>
                    <a:pt x="1890" y="349"/>
                  </a:lnTo>
                  <a:lnTo>
                    <a:pt x="1861" y="346"/>
                  </a:lnTo>
                  <a:lnTo>
                    <a:pt x="1834" y="340"/>
                  </a:lnTo>
                  <a:lnTo>
                    <a:pt x="1807" y="330"/>
                  </a:lnTo>
                  <a:lnTo>
                    <a:pt x="1783" y="315"/>
                  </a:lnTo>
                  <a:lnTo>
                    <a:pt x="1762" y="297"/>
                  </a:lnTo>
                  <a:lnTo>
                    <a:pt x="1742" y="276"/>
                  </a:lnTo>
                  <a:close/>
                  <a:moveTo>
                    <a:pt x="346" y="256"/>
                  </a:moveTo>
                  <a:lnTo>
                    <a:pt x="339" y="273"/>
                  </a:lnTo>
                  <a:lnTo>
                    <a:pt x="329" y="287"/>
                  </a:lnTo>
                  <a:lnTo>
                    <a:pt x="348" y="283"/>
                  </a:lnTo>
                  <a:lnTo>
                    <a:pt x="366" y="281"/>
                  </a:lnTo>
                  <a:lnTo>
                    <a:pt x="346" y="256"/>
                  </a:lnTo>
                  <a:close/>
                  <a:moveTo>
                    <a:pt x="807" y="254"/>
                  </a:moveTo>
                  <a:lnTo>
                    <a:pt x="776" y="257"/>
                  </a:lnTo>
                  <a:lnTo>
                    <a:pt x="746" y="267"/>
                  </a:lnTo>
                  <a:lnTo>
                    <a:pt x="718" y="282"/>
                  </a:lnTo>
                  <a:lnTo>
                    <a:pt x="695" y="301"/>
                  </a:lnTo>
                  <a:lnTo>
                    <a:pt x="676" y="325"/>
                  </a:lnTo>
                  <a:lnTo>
                    <a:pt x="660" y="352"/>
                  </a:lnTo>
                  <a:lnTo>
                    <a:pt x="651" y="382"/>
                  </a:lnTo>
                  <a:lnTo>
                    <a:pt x="648" y="414"/>
                  </a:lnTo>
                  <a:lnTo>
                    <a:pt x="651" y="446"/>
                  </a:lnTo>
                  <a:lnTo>
                    <a:pt x="660" y="476"/>
                  </a:lnTo>
                  <a:lnTo>
                    <a:pt x="676" y="503"/>
                  </a:lnTo>
                  <a:lnTo>
                    <a:pt x="695" y="527"/>
                  </a:lnTo>
                  <a:lnTo>
                    <a:pt x="718" y="547"/>
                  </a:lnTo>
                  <a:lnTo>
                    <a:pt x="746" y="561"/>
                  </a:lnTo>
                  <a:lnTo>
                    <a:pt x="776" y="571"/>
                  </a:lnTo>
                  <a:lnTo>
                    <a:pt x="807" y="574"/>
                  </a:lnTo>
                  <a:lnTo>
                    <a:pt x="839" y="571"/>
                  </a:lnTo>
                  <a:lnTo>
                    <a:pt x="869" y="561"/>
                  </a:lnTo>
                  <a:lnTo>
                    <a:pt x="896" y="547"/>
                  </a:lnTo>
                  <a:lnTo>
                    <a:pt x="920" y="527"/>
                  </a:lnTo>
                  <a:lnTo>
                    <a:pt x="939" y="503"/>
                  </a:lnTo>
                  <a:lnTo>
                    <a:pt x="954" y="476"/>
                  </a:lnTo>
                  <a:lnTo>
                    <a:pt x="963" y="446"/>
                  </a:lnTo>
                  <a:lnTo>
                    <a:pt x="966" y="414"/>
                  </a:lnTo>
                  <a:lnTo>
                    <a:pt x="963" y="382"/>
                  </a:lnTo>
                  <a:lnTo>
                    <a:pt x="954" y="352"/>
                  </a:lnTo>
                  <a:lnTo>
                    <a:pt x="939" y="325"/>
                  </a:lnTo>
                  <a:lnTo>
                    <a:pt x="920" y="301"/>
                  </a:lnTo>
                  <a:lnTo>
                    <a:pt x="896" y="282"/>
                  </a:lnTo>
                  <a:lnTo>
                    <a:pt x="869" y="267"/>
                  </a:lnTo>
                  <a:lnTo>
                    <a:pt x="839" y="257"/>
                  </a:lnTo>
                  <a:lnTo>
                    <a:pt x="807" y="254"/>
                  </a:lnTo>
                  <a:close/>
                  <a:moveTo>
                    <a:pt x="2306" y="245"/>
                  </a:moveTo>
                  <a:lnTo>
                    <a:pt x="2293" y="269"/>
                  </a:lnTo>
                  <a:lnTo>
                    <a:pt x="2277" y="288"/>
                  </a:lnTo>
                  <a:lnTo>
                    <a:pt x="2257" y="306"/>
                  </a:lnTo>
                  <a:lnTo>
                    <a:pt x="2234" y="318"/>
                  </a:lnTo>
                  <a:lnTo>
                    <a:pt x="2209" y="327"/>
                  </a:lnTo>
                  <a:lnTo>
                    <a:pt x="2182" y="330"/>
                  </a:lnTo>
                  <a:lnTo>
                    <a:pt x="2154" y="327"/>
                  </a:lnTo>
                  <a:lnTo>
                    <a:pt x="2129" y="319"/>
                  </a:lnTo>
                  <a:lnTo>
                    <a:pt x="2107" y="306"/>
                  </a:lnTo>
                  <a:lnTo>
                    <a:pt x="2087" y="289"/>
                  </a:lnTo>
                  <a:lnTo>
                    <a:pt x="2071" y="270"/>
                  </a:lnTo>
                  <a:lnTo>
                    <a:pt x="2058" y="247"/>
                  </a:lnTo>
                  <a:lnTo>
                    <a:pt x="2047" y="266"/>
                  </a:lnTo>
                  <a:lnTo>
                    <a:pt x="2032" y="284"/>
                  </a:lnTo>
                  <a:lnTo>
                    <a:pt x="2017" y="300"/>
                  </a:lnTo>
                  <a:lnTo>
                    <a:pt x="2037" y="299"/>
                  </a:lnTo>
                  <a:lnTo>
                    <a:pt x="2063" y="301"/>
                  </a:lnTo>
                  <a:lnTo>
                    <a:pt x="2089" y="309"/>
                  </a:lnTo>
                  <a:lnTo>
                    <a:pt x="2111" y="321"/>
                  </a:lnTo>
                  <a:lnTo>
                    <a:pt x="2131" y="338"/>
                  </a:lnTo>
                  <a:lnTo>
                    <a:pt x="2147" y="358"/>
                  </a:lnTo>
                  <a:lnTo>
                    <a:pt x="2159" y="380"/>
                  </a:lnTo>
                  <a:lnTo>
                    <a:pt x="2167" y="405"/>
                  </a:lnTo>
                  <a:lnTo>
                    <a:pt x="2170" y="432"/>
                  </a:lnTo>
                  <a:lnTo>
                    <a:pt x="2166" y="460"/>
                  </a:lnTo>
                  <a:lnTo>
                    <a:pt x="2158" y="486"/>
                  </a:lnTo>
                  <a:lnTo>
                    <a:pt x="2145" y="510"/>
                  </a:lnTo>
                  <a:lnTo>
                    <a:pt x="2127" y="530"/>
                  </a:lnTo>
                  <a:lnTo>
                    <a:pt x="2152" y="528"/>
                  </a:lnTo>
                  <a:lnTo>
                    <a:pt x="2184" y="530"/>
                  </a:lnTo>
                  <a:lnTo>
                    <a:pt x="2214" y="538"/>
                  </a:lnTo>
                  <a:lnTo>
                    <a:pt x="2242" y="551"/>
                  </a:lnTo>
                  <a:lnTo>
                    <a:pt x="2267" y="567"/>
                  </a:lnTo>
                  <a:lnTo>
                    <a:pt x="2290" y="588"/>
                  </a:lnTo>
                  <a:lnTo>
                    <a:pt x="2309" y="612"/>
                  </a:lnTo>
                  <a:lnTo>
                    <a:pt x="2307" y="529"/>
                  </a:lnTo>
                  <a:lnTo>
                    <a:pt x="2306" y="450"/>
                  </a:lnTo>
                  <a:lnTo>
                    <a:pt x="2304" y="375"/>
                  </a:lnTo>
                  <a:lnTo>
                    <a:pt x="2304" y="307"/>
                  </a:lnTo>
                  <a:lnTo>
                    <a:pt x="2306" y="245"/>
                  </a:lnTo>
                  <a:close/>
                  <a:moveTo>
                    <a:pt x="2816" y="163"/>
                  </a:moveTo>
                  <a:lnTo>
                    <a:pt x="2789" y="166"/>
                  </a:lnTo>
                  <a:lnTo>
                    <a:pt x="2764" y="176"/>
                  </a:lnTo>
                  <a:lnTo>
                    <a:pt x="2742" y="189"/>
                  </a:lnTo>
                  <a:lnTo>
                    <a:pt x="2724" y="208"/>
                  </a:lnTo>
                  <a:lnTo>
                    <a:pt x="2709" y="229"/>
                  </a:lnTo>
                  <a:lnTo>
                    <a:pt x="2701" y="254"/>
                  </a:lnTo>
                  <a:lnTo>
                    <a:pt x="2698" y="281"/>
                  </a:lnTo>
                  <a:lnTo>
                    <a:pt x="2701" y="308"/>
                  </a:lnTo>
                  <a:lnTo>
                    <a:pt x="2709" y="333"/>
                  </a:lnTo>
                  <a:lnTo>
                    <a:pt x="2724" y="354"/>
                  </a:lnTo>
                  <a:lnTo>
                    <a:pt x="2742" y="373"/>
                  </a:lnTo>
                  <a:lnTo>
                    <a:pt x="2764" y="387"/>
                  </a:lnTo>
                  <a:lnTo>
                    <a:pt x="2789" y="396"/>
                  </a:lnTo>
                  <a:lnTo>
                    <a:pt x="2816" y="399"/>
                  </a:lnTo>
                  <a:lnTo>
                    <a:pt x="2842" y="396"/>
                  </a:lnTo>
                  <a:lnTo>
                    <a:pt x="2867" y="387"/>
                  </a:lnTo>
                  <a:lnTo>
                    <a:pt x="2889" y="373"/>
                  </a:lnTo>
                  <a:lnTo>
                    <a:pt x="2907" y="354"/>
                  </a:lnTo>
                  <a:lnTo>
                    <a:pt x="2921" y="333"/>
                  </a:lnTo>
                  <a:lnTo>
                    <a:pt x="2930" y="308"/>
                  </a:lnTo>
                  <a:lnTo>
                    <a:pt x="2933" y="281"/>
                  </a:lnTo>
                  <a:lnTo>
                    <a:pt x="2930" y="254"/>
                  </a:lnTo>
                  <a:lnTo>
                    <a:pt x="2921" y="229"/>
                  </a:lnTo>
                  <a:lnTo>
                    <a:pt x="2907" y="208"/>
                  </a:lnTo>
                  <a:lnTo>
                    <a:pt x="2889" y="189"/>
                  </a:lnTo>
                  <a:lnTo>
                    <a:pt x="2867" y="176"/>
                  </a:lnTo>
                  <a:lnTo>
                    <a:pt x="2842" y="166"/>
                  </a:lnTo>
                  <a:lnTo>
                    <a:pt x="2816" y="163"/>
                  </a:lnTo>
                  <a:close/>
                  <a:moveTo>
                    <a:pt x="1568" y="163"/>
                  </a:moveTo>
                  <a:lnTo>
                    <a:pt x="1541" y="166"/>
                  </a:lnTo>
                  <a:lnTo>
                    <a:pt x="1516" y="176"/>
                  </a:lnTo>
                  <a:lnTo>
                    <a:pt x="1495" y="189"/>
                  </a:lnTo>
                  <a:lnTo>
                    <a:pt x="1476" y="208"/>
                  </a:lnTo>
                  <a:lnTo>
                    <a:pt x="1462" y="229"/>
                  </a:lnTo>
                  <a:lnTo>
                    <a:pt x="1453" y="254"/>
                  </a:lnTo>
                  <a:lnTo>
                    <a:pt x="1450" y="281"/>
                  </a:lnTo>
                  <a:lnTo>
                    <a:pt x="1453" y="308"/>
                  </a:lnTo>
                  <a:lnTo>
                    <a:pt x="1462" y="333"/>
                  </a:lnTo>
                  <a:lnTo>
                    <a:pt x="1476" y="354"/>
                  </a:lnTo>
                  <a:lnTo>
                    <a:pt x="1495" y="373"/>
                  </a:lnTo>
                  <a:lnTo>
                    <a:pt x="1516" y="387"/>
                  </a:lnTo>
                  <a:lnTo>
                    <a:pt x="1541" y="396"/>
                  </a:lnTo>
                  <a:lnTo>
                    <a:pt x="1568" y="399"/>
                  </a:lnTo>
                  <a:lnTo>
                    <a:pt x="1595" y="396"/>
                  </a:lnTo>
                  <a:lnTo>
                    <a:pt x="1619" y="387"/>
                  </a:lnTo>
                  <a:lnTo>
                    <a:pt x="1641" y="373"/>
                  </a:lnTo>
                  <a:lnTo>
                    <a:pt x="1660" y="354"/>
                  </a:lnTo>
                  <a:lnTo>
                    <a:pt x="1673" y="333"/>
                  </a:lnTo>
                  <a:lnTo>
                    <a:pt x="1682" y="308"/>
                  </a:lnTo>
                  <a:lnTo>
                    <a:pt x="1685" y="281"/>
                  </a:lnTo>
                  <a:lnTo>
                    <a:pt x="1682" y="254"/>
                  </a:lnTo>
                  <a:lnTo>
                    <a:pt x="1673" y="229"/>
                  </a:lnTo>
                  <a:lnTo>
                    <a:pt x="1660" y="208"/>
                  </a:lnTo>
                  <a:lnTo>
                    <a:pt x="1641" y="189"/>
                  </a:lnTo>
                  <a:lnTo>
                    <a:pt x="1619" y="176"/>
                  </a:lnTo>
                  <a:lnTo>
                    <a:pt x="1595" y="166"/>
                  </a:lnTo>
                  <a:lnTo>
                    <a:pt x="1568" y="163"/>
                  </a:lnTo>
                  <a:close/>
                  <a:moveTo>
                    <a:pt x="690" y="140"/>
                  </a:moveTo>
                  <a:lnTo>
                    <a:pt x="690" y="149"/>
                  </a:lnTo>
                  <a:lnTo>
                    <a:pt x="687" y="182"/>
                  </a:lnTo>
                  <a:lnTo>
                    <a:pt x="679" y="212"/>
                  </a:lnTo>
                  <a:lnTo>
                    <a:pt x="666" y="241"/>
                  </a:lnTo>
                  <a:lnTo>
                    <a:pt x="649" y="267"/>
                  </a:lnTo>
                  <a:lnTo>
                    <a:pt x="671" y="245"/>
                  </a:lnTo>
                  <a:lnTo>
                    <a:pt x="696" y="227"/>
                  </a:lnTo>
                  <a:lnTo>
                    <a:pt x="724" y="214"/>
                  </a:lnTo>
                  <a:lnTo>
                    <a:pt x="754" y="204"/>
                  </a:lnTo>
                  <a:lnTo>
                    <a:pt x="785" y="198"/>
                  </a:lnTo>
                  <a:lnTo>
                    <a:pt x="757" y="189"/>
                  </a:lnTo>
                  <a:lnTo>
                    <a:pt x="732" y="177"/>
                  </a:lnTo>
                  <a:lnTo>
                    <a:pt x="710" y="159"/>
                  </a:lnTo>
                  <a:lnTo>
                    <a:pt x="690" y="140"/>
                  </a:lnTo>
                  <a:close/>
                  <a:moveTo>
                    <a:pt x="2364" y="137"/>
                  </a:moveTo>
                  <a:lnTo>
                    <a:pt x="2364" y="179"/>
                  </a:lnTo>
                  <a:lnTo>
                    <a:pt x="2363" y="226"/>
                  </a:lnTo>
                  <a:lnTo>
                    <a:pt x="2362" y="279"/>
                  </a:lnTo>
                  <a:lnTo>
                    <a:pt x="2362" y="339"/>
                  </a:lnTo>
                  <a:lnTo>
                    <a:pt x="2362" y="403"/>
                  </a:lnTo>
                  <a:lnTo>
                    <a:pt x="2363" y="471"/>
                  </a:lnTo>
                  <a:lnTo>
                    <a:pt x="2365" y="544"/>
                  </a:lnTo>
                  <a:lnTo>
                    <a:pt x="2367" y="618"/>
                  </a:lnTo>
                  <a:lnTo>
                    <a:pt x="2370" y="697"/>
                  </a:lnTo>
                  <a:lnTo>
                    <a:pt x="2374" y="775"/>
                  </a:lnTo>
                  <a:lnTo>
                    <a:pt x="2379" y="857"/>
                  </a:lnTo>
                  <a:lnTo>
                    <a:pt x="2385" y="937"/>
                  </a:lnTo>
                  <a:lnTo>
                    <a:pt x="2393" y="1019"/>
                  </a:lnTo>
                  <a:lnTo>
                    <a:pt x="2401" y="1100"/>
                  </a:lnTo>
                  <a:lnTo>
                    <a:pt x="2413" y="1178"/>
                  </a:lnTo>
                  <a:lnTo>
                    <a:pt x="2424" y="1256"/>
                  </a:lnTo>
                  <a:lnTo>
                    <a:pt x="2438" y="1330"/>
                  </a:lnTo>
                  <a:lnTo>
                    <a:pt x="2454" y="1403"/>
                  </a:lnTo>
                  <a:lnTo>
                    <a:pt x="2471" y="1470"/>
                  </a:lnTo>
                  <a:lnTo>
                    <a:pt x="2481" y="1353"/>
                  </a:lnTo>
                  <a:lnTo>
                    <a:pt x="2486" y="1240"/>
                  </a:lnTo>
                  <a:lnTo>
                    <a:pt x="2489" y="1132"/>
                  </a:lnTo>
                  <a:lnTo>
                    <a:pt x="2489" y="1027"/>
                  </a:lnTo>
                  <a:lnTo>
                    <a:pt x="2486" y="928"/>
                  </a:lnTo>
                  <a:lnTo>
                    <a:pt x="2482" y="833"/>
                  </a:lnTo>
                  <a:lnTo>
                    <a:pt x="2474" y="743"/>
                  </a:lnTo>
                  <a:lnTo>
                    <a:pt x="2466" y="658"/>
                  </a:lnTo>
                  <a:lnTo>
                    <a:pt x="2457" y="578"/>
                  </a:lnTo>
                  <a:lnTo>
                    <a:pt x="2446" y="503"/>
                  </a:lnTo>
                  <a:lnTo>
                    <a:pt x="2434" y="434"/>
                  </a:lnTo>
                  <a:lnTo>
                    <a:pt x="2422" y="370"/>
                  </a:lnTo>
                  <a:lnTo>
                    <a:pt x="2410" y="312"/>
                  </a:lnTo>
                  <a:lnTo>
                    <a:pt x="2397" y="259"/>
                  </a:lnTo>
                  <a:lnTo>
                    <a:pt x="2386" y="213"/>
                  </a:lnTo>
                  <a:lnTo>
                    <a:pt x="2375" y="173"/>
                  </a:lnTo>
                  <a:lnTo>
                    <a:pt x="2364" y="137"/>
                  </a:lnTo>
                  <a:close/>
                  <a:moveTo>
                    <a:pt x="2953" y="125"/>
                  </a:moveTo>
                  <a:lnTo>
                    <a:pt x="2937" y="134"/>
                  </a:lnTo>
                  <a:lnTo>
                    <a:pt x="2921" y="142"/>
                  </a:lnTo>
                  <a:lnTo>
                    <a:pt x="2936" y="154"/>
                  </a:lnTo>
                  <a:lnTo>
                    <a:pt x="2949" y="169"/>
                  </a:lnTo>
                  <a:lnTo>
                    <a:pt x="2949" y="159"/>
                  </a:lnTo>
                  <a:lnTo>
                    <a:pt x="2950" y="142"/>
                  </a:lnTo>
                  <a:lnTo>
                    <a:pt x="2953" y="125"/>
                  </a:lnTo>
                  <a:close/>
                  <a:moveTo>
                    <a:pt x="1705" y="125"/>
                  </a:moveTo>
                  <a:lnTo>
                    <a:pt x="1689" y="134"/>
                  </a:lnTo>
                  <a:lnTo>
                    <a:pt x="1673" y="142"/>
                  </a:lnTo>
                  <a:lnTo>
                    <a:pt x="1688" y="154"/>
                  </a:lnTo>
                  <a:lnTo>
                    <a:pt x="1702" y="169"/>
                  </a:lnTo>
                  <a:lnTo>
                    <a:pt x="1702" y="159"/>
                  </a:lnTo>
                  <a:lnTo>
                    <a:pt x="1703" y="142"/>
                  </a:lnTo>
                  <a:lnTo>
                    <a:pt x="1705" y="125"/>
                  </a:lnTo>
                  <a:close/>
                  <a:moveTo>
                    <a:pt x="2182" y="120"/>
                  </a:moveTo>
                  <a:lnTo>
                    <a:pt x="2161" y="123"/>
                  </a:lnTo>
                  <a:lnTo>
                    <a:pt x="2143" y="130"/>
                  </a:lnTo>
                  <a:lnTo>
                    <a:pt x="2128" y="143"/>
                  </a:lnTo>
                  <a:lnTo>
                    <a:pt x="2116" y="158"/>
                  </a:lnTo>
                  <a:lnTo>
                    <a:pt x="2109" y="176"/>
                  </a:lnTo>
                  <a:lnTo>
                    <a:pt x="2106" y="196"/>
                  </a:lnTo>
                  <a:lnTo>
                    <a:pt x="2109" y="216"/>
                  </a:lnTo>
                  <a:lnTo>
                    <a:pt x="2116" y="235"/>
                  </a:lnTo>
                  <a:lnTo>
                    <a:pt x="2128" y="250"/>
                  </a:lnTo>
                  <a:lnTo>
                    <a:pt x="2143" y="261"/>
                  </a:lnTo>
                  <a:lnTo>
                    <a:pt x="2161" y="270"/>
                  </a:lnTo>
                  <a:lnTo>
                    <a:pt x="2182" y="272"/>
                  </a:lnTo>
                  <a:lnTo>
                    <a:pt x="2201" y="270"/>
                  </a:lnTo>
                  <a:lnTo>
                    <a:pt x="2220" y="261"/>
                  </a:lnTo>
                  <a:lnTo>
                    <a:pt x="2235" y="250"/>
                  </a:lnTo>
                  <a:lnTo>
                    <a:pt x="2247" y="235"/>
                  </a:lnTo>
                  <a:lnTo>
                    <a:pt x="2254" y="216"/>
                  </a:lnTo>
                  <a:lnTo>
                    <a:pt x="2257" y="196"/>
                  </a:lnTo>
                  <a:lnTo>
                    <a:pt x="2254" y="176"/>
                  </a:lnTo>
                  <a:lnTo>
                    <a:pt x="2247" y="158"/>
                  </a:lnTo>
                  <a:lnTo>
                    <a:pt x="2235" y="143"/>
                  </a:lnTo>
                  <a:lnTo>
                    <a:pt x="2220" y="130"/>
                  </a:lnTo>
                  <a:lnTo>
                    <a:pt x="2201" y="123"/>
                  </a:lnTo>
                  <a:lnTo>
                    <a:pt x="2182" y="120"/>
                  </a:lnTo>
                  <a:close/>
                  <a:moveTo>
                    <a:pt x="184" y="71"/>
                  </a:moveTo>
                  <a:lnTo>
                    <a:pt x="157" y="74"/>
                  </a:lnTo>
                  <a:lnTo>
                    <a:pt x="133" y="84"/>
                  </a:lnTo>
                  <a:lnTo>
                    <a:pt x="111" y="97"/>
                  </a:lnTo>
                  <a:lnTo>
                    <a:pt x="92" y="116"/>
                  </a:lnTo>
                  <a:lnTo>
                    <a:pt x="79" y="137"/>
                  </a:lnTo>
                  <a:lnTo>
                    <a:pt x="70" y="162"/>
                  </a:lnTo>
                  <a:lnTo>
                    <a:pt x="67" y="189"/>
                  </a:lnTo>
                  <a:lnTo>
                    <a:pt x="70" y="216"/>
                  </a:lnTo>
                  <a:lnTo>
                    <a:pt x="79" y="241"/>
                  </a:lnTo>
                  <a:lnTo>
                    <a:pt x="92" y="264"/>
                  </a:lnTo>
                  <a:lnTo>
                    <a:pt x="111" y="281"/>
                  </a:lnTo>
                  <a:lnTo>
                    <a:pt x="133" y="296"/>
                  </a:lnTo>
                  <a:lnTo>
                    <a:pt x="157" y="304"/>
                  </a:lnTo>
                  <a:lnTo>
                    <a:pt x="184" y="307"/>
                  </a:lnTo>
                  <a:lnTo>
                    <a:pt x="211" y="304"/>
                  </a:lnTo>
                  <a:lnTo>
                    <a:pt x="236" y="296"/>
                  </a:lnTo>
                  <a:lnTo>
                    <a:pt x="258" y="281"/>
                  </a:lnTo>
                  <a:lnTo>
                    <a:pt x="276" y="264"/>
                  </a:lnTo>
                  <a:lnTo>
                    <a:pt x="290" y="241"/>
                  </a:lnTo>
                  <a:lnTo>
                    <a:pt x="298" y="216"/>
                  </a:lnTo>
                  <a:lnTo>
                    <a:pt x="302" y="189"/>
                  </a:lnTo>
                  <a:lnTo>
                    <a:pt x="298" y="162"/>
                  </a:lnTo>
                  <a:lnTo>
                    <a:pt x="290" y="137"/>
                  </a:lnTo>
                  <a:lnTo>
                    <a:pt x="276" y="116"/>
                  </a:lnTo>
                  <a:lnTo>
                    <a:pt x="258" y="97"/>
                  </a:lnTo>
                  <a:lnTo>
                    <a:pt x="236" y="84"/>
                  </a:lnTo>
                  <a:lnTo>
                    <a:pt x="211" y="74"/>
                  </a:lnTo>
                  <a:lnTo>
                    <a:pt x="184" y="71"/>
                  </a:lnTo>
                  <a:close/>
                  <a:moveTo>
                    <a:pt x="1142" y="38"/>
                  </a:moveTo>
                  <a:lnTo>
                    <a:pt x="1139" y="61"/>
                  </a:lnTo>
                  <a:lnTo>
                    <a:pt x="1135" y="90"/>
                  </a:lnTo>
                  <a:lnTo>
                    <a:pt x="1130" y="126"/>
                  </a:lnTo>
                  <a:lnTo>
                    <a:pt x="1125" y="167"/>
                  </a:lnTo>
                  <a:lnTo>
                    <a:pt x="1119" y="214"/>
                  </a:lnTo>
                  <a:lnTo>
                    <a:pt x="1112" y="267"/>
                  </a:lnTo>
                  <a:lnTo>
                    <a:pt x="1106" y="322"/>
                  </a:lnTo>
                  <a:lnTo>
                    <a:pt x="1100" y="382"/>
                  </a:lnTo>
                  <a:lnTo>
                    <a:pt x="1095" y="445"/>
                  </a:lnTo>
                  <a:lnTo>
                    <a:pt x="1089" y="512"/>
                  </a:lnTo>
                  <a:lnTo>
                    <a:pt x="1084" y="581"/>
                  </a:lnTo>
                  <a:lnTo>
                    <a:pt x="1079" y="651"/>
                  </a:lnTo>
                  <a:lnTo>
                    <a:pt x="1076" y="723"/>
                  </a:lnTo>
                  <a:lnTo>
                    <a:pt x="1074" y="797"/>
                  </a:lnTo>
                  <a:lnTo>
                    <a:pt x="1072" y="871"/>
                  </a:lnTo>
                  <a:lnTo>
                    <a:pt x="1072" y="945"/>
                  </a:lnTo>
                  <a:lnTo>
                    <a:pt x="1074" y="1019"/>
                  </a:lnTo>
                  <a:lnTo>
                    <a:pt x="1076" y="1091"/>
                  </a:lnTo>
                  <a:lnTo>
                    <a:pt x="1082" y="1163"/>
                  </a:lnTo>
                  <a:lnTo>
                    <a:pt x="1088" y="1233"/>
                  </a:lnTo>
                  <a:lnTo>
                    <a:pt x="1097" y="1300"/>
                  </a:lnTo>
                  <a:lnTo>
                    <a:pt x="1107" y="1364"/>
                  </a:lnTo>
                  <a:lnTo>
                    <a:pt x="1121" y="1426"/>
                  </a:lnTo>
                  <a:lnTo>
                    <a:pt x="1136" y="1483"/>
                  </a:lnTo>
                  <a:lnTo>
                    <a:pt x="1142" y="1428"/>
                  </a:lnTo>
                  <a:lnTo>
                    <a:pt x="1146" y="1369"/>
                  </a:lnTo>
                  <a:lnTo>
                    <a:pt x="1152" y="1306"/>
                  </a:lnTo>
                  <a:lnTo>
                    <a:pt x="1155" y="1239"/>
                  </a:lnTo>
                  <a:lnTo>
                    <a:pt x="1158" y="1171"/>
                  </a:lnTo>
                  <a:lnTo>
                    <a:pt x="1160" y="1099"/>
                  </a:lnTo>
                  <a:lnTo>
                    <a:pt x="1162" y="1026"/>
                  </a:lnTo>
                  <a:lnTo>
                    <a:pt x="1163" y="952"/>
                  </a:lnTo>
                  <a:lnTo>
                    <a:pt x="1164" y="877"/>
                  </a:lnTo>
                  <a:lnTo>
                    <a:pt x="1165" y="802"/>
                  </a:lnTo>
                  <a:lnTo>
                    <a:pt x="1165" y="728"/>
                  </a:lnTo>
                  <a:lnTo>
                    <a:pt x="1164" y="654"/>
                  </a:lnTo>
                  <a:lnTo>
                    <a:pt x="1164" y="583"/>
                  </a:lnTo>
                  <a:lnTo>
                    <a:pt x="1163" y="513"/>
                  </a:lnTo>
                  <a:lnTo>
                    <a:pt x="1162" y="445"/>
                  </a:lnTo>
                  <a:lnTo>
                    <a:pt x="1161" y="381"/>
                  </a:lnTo>
                  <a:lnTo>
                    <a:pt x="1160" y="320"/>
                  </a:lnTo>
                  <a:lnTo>
                    <a:pt x="1159" y="265"/>
                  </a:lnTo>
                  <a:lnTo>
                    <a:pt x="1158" y="213"/>
                  </a:lnTo>
                  <a:lnTo>
                    <a:pt x="1157" y="166"/>
                  </a:lnTo>
                  <a:lnTo>
                    <a:pt x="1155" y="126"/>
                  </a:lnTo>
                  <a:lnTo>
                    <a:pt x="1154" y="92"/>
                  </a:lnTo>
                  <a:lnTo>
                    <a:pt x="1154" y="64"/>
                  </a:lnTo>
                  <a:lnTo>
                    <a:pt x="1153" y="44"/>
                  </a:lnTo>
                  <a:lnTo>
                    <a:pt x="1147" y="41"/>
                  </a:lnTo>
                  <a:lnTo>
                    <a:pt x="1142" y="38"/>
                  </a:lnTo>
                  <a:close/>
                  <a:moveTo>
                    <a:pt x="3138" y="28"/>
                  </a:moveTo>
                  <a:lnTo>
                    <a:pt x="3112" y="30"/>
                  </a:lnTo>
                  <a:lnTo>
                    <a:pt x="3088" y="38"/>
                  </a:lnTo>
                  <a:lnTo>
                    <a:pt x="3065" y="51"/>
                  </a:lnTo>
                  <a:lnTo>
                    <a:pt x="3045" y="66"/>
                  </a:lnTo>
                  <a:lnTo>
                    <a:pt x="3030" y="86"/>
                  </a:lnTo>
                  <a:lnTo>
                    <a:pt x="3017" y="109"/>
                  </a:lnTo>
                  <a:lnTo>
                    <a:pt x="3009" y="133"/>
                  </a:lnTo>
                  <a:lnTo>
                    <a:pt x="3007" y="159"/>
                  </a:lnTo>
                  <a:lnTo>
                    <a:pt x="3009" y="186"/>
                  </a:lnTo>
                  <a:lnTo>
                    <a:pt x="3017" y="211"/>
                  </a:lnTo>
                  <a:lnTo>
                    <a:pt x="3030" y="234"/>
                  </a:lnTo>
                  <a:lnTo>
                    <a:pt x="3045" y="253"/>
                  </a:lnTo>
                  <a:lnTo>
                    <a:pt x="3065" y="269"/>
                  </a:lnTo>
                  <a:lnTo>
                    <a:pt x="3088" y="281"/>
                  </a:lnTo>
                  <a:lnTo>
                    <a:pt x="3112" y="288"/>
                  </a:lnTo>
                  <a:lnTo>
                    <a:pt x="3138" y="291"/>
                  </a:lnTo>
                  <a:lnTo>
                    <a:pt x="3165" y="288"/>
                  </a:lnTo>
                  <a:lnTo>
                    <a:pt x="3190" y="281"/>
                  </a:lnTo>
                  <a:lnTo>
                    <a:pt x="3212" y="269"/>
                  </a:lnTo>
                  <a:lnTo>
                    <a:pt x="3232" y="253"/>
                  </a:lnTo>
                  <a:lnTo>
                    <a:pt x="3247" y="234"/>
                  </a:lnTo>
                  <a:lnTo>
                    <a:pt x="3260" y="211"/>
                  </a:lnTo>
                  <a:lnTo>
                    <a:pt x="3267" y="186"/>
                  </a:lnTo>
                  <a:lnTo>
                    <a:pt x="3270" y="159"/>
                  </a:lnTo>
                  <a:lnTo>
                    <a:pt x="3267" y="133"/>
                  </a:lnTo>
                  <a:lnTo>
                    <a:pt x="3260" y="109"/>
                  </a:lnTo>
                  <a:lnTo>
                    <a:pt x="3247" y="86"/>
                  </a:lnTo>
                  <a:lnTo>
                    <a:pt x="3232" y="66"/>
                  </a:lnTo>
                  <a:lnTo>
                    <a:pt x="3212" y="51"/>
                  </a:lnTo>
                  <a:lnTo>
                    <a:pt x="3190" y="38"/>
                  </a:lnTo>
                  <a:lnTo>
                    <a:pt x="3165" y="30"/>
                  </a:lnTo>
                  <a:lnTo>
                    <a:pt x="3138" y="28"/>
                  </a:lnTo>
                  <a:close/>
                  <a:moveTo>
                    <a:pt x="1890" y="28"/>
                  </a:moveTo>
                  <a:lnTo>
                    <a:pt x="1865" y="30"/>
                  </a:lnTo>
                  <a:lnTo>
                    <a:pt x="1840" y="38"/>
                  </a:lnTo>
                  <a:lnTo>
                    <a:pt x="1817" y="51"/>
                  </a:lnTo>
                  <a:lnTo>
                    <a:pt x="1798" y="66"/>
                  </a:lnTo>
                  <a:lnTo>
                    <a:pt x="1782" y="86"/>
                  </a:lnTo>
                  <a:lnTo>
                    <a:pt x="1770" y="109"/>
                  </a:lnTo>
                  <a:lnTo>
                    <a:pt x="1762" y="133"/>
                  </a:lnTo>
                  <a:lnTo>
                    <a:pt x="1759" y="159"/>
                  </a:lnTo>
                  <a:lnTo>
                    <a:pt x="1762" y="186"/>
                  </a:lnTo>
                  <a:lnTo>
                    <a:pt x="1770" y="211"/>
                  </a:lnTo>
                  <a:lnTo>
                    <a:pt x="1782" y="234"/>
                  </a:lnTo>
                  <a:lnTo>
                    <a:pt x="1798" y="253"/>
                  </a:lnTo>
                  <a:lnTo>
                    <a:pt x="1817" y="269"/>
                  </a:lnTo>
                  <a:lnTo>
                    <a:pt x="1840" y="281"/>
                  </a:lnTo>
                  <a:lnTo>
                    <a:pt x="1865" y="288"/>
                  </a:lnTo>
                  <a:lnTo>
                    <a:pt x="1890" y="291"/>
                  </a:lnTo>
                  <a:lnTo>
                    <a:pt x="1917" y="288"/>
                  </a:lnTo>
                  <a:lnTo>
                    <a:pt x="1942" y="281"/>
                  </a:lnTo>
                  <a:lnTo>
                    <a:pt x="1964" y="269"/>
                  </a:lnTo>
                  <a:lnTo>
                    <a:pt x="1984" y="253"/>
                  </a:lnTo>
                  <a:lnTo>
                    <a:pt x="2000" y="234"/>
                  </a:lnTo>
                  <a:lnTo>
                    <a:pt x="2012" y="211"/>
                  </a:lnTo>
                  <a:lnTo>
                    <a:pt x="2019" y="186"/>
                  </a:lnTo>
                  <a:lnTo>
                    <a:pt x="2022" y="159"/>
                  </a:lnTo>
                  <a:lnTo>
                    <a:pt x="2019" y="133"/>
                  </a:lnTo>
                  <a:lnTo>
                    <a:pt x="2012" y="109"/>
                  </a:lnTo>
                  <a:lnTo>
                    <a:pt x="2000" y="86"/>
                  </a:lnTo>
                  <a:lnTo>
                    <a:pt x="1984" y="66"/>
                  </a:lnTo>
                  <a:lnTo>
                    <a:pt x="1964" y="51"/>
                  </a:lnTo>
                  <a:lnTo>
                    <a:pt x="1942" y="38"/>
                  </a:lnTo>
                  <a:lnTo>
                    <a:pt x="1917" y="30"/>
                  </a:lnTo>
                  <a:lnTo>
                    <a:pt x="1890" y="28"/>
                  </a:lnTo>
                  <a:close/>
                  <a:moveTo>
                    <a:pt x="2625" y="27"/>
                  </a:moveTo>
                  <a:lnTo>
                    <a:pt x="2608" y="30"/>
                  </a:lnTo>
                  <a:lnTo>
                    <a:pt x="2595" y="37"/>
                  </a:lnTo>
                  <a:lnTo>
                    <a:pt x="2585" y="48"/>
                  </a:lnTo>
                  <a:lnTo>
                    <a:pt x="2578" y="61"/>
                  </a:lnTo>
                  <a:lnTo>
                    <a:pt x="2575" y="76"/>
                  </a:lnTo>
                  <a:lnTo>
                    <a:pt x="2578" y="93"/>
                  </a:lnTo>
                  <a:lnTo>
                    <a:pt x="2585" y="106"/>
                  </a:lnTo>
                  <a:lnTo>
                    <a:pt x="2595" y="117"/>
                  </a:lnTo>
                  <a:lnTo>
                    <a:pt x="2608" y="124"/>
                  </a:lnTo>
                  <a:lnTo>
                    <a:pt x="2625" y="126"/>
                  </a:lnTo>
                  <a:lnTo>
                    <a:pt x="2640" y="124"/>
                  </a:lnTo>
                  <a:lnTo>
                    <a:pt x="2654" y="117"/>
                  </a:lnTo>
                  <a:lnTo>
                    <a:pt x="2664" y="106"/>
                  </a:lnTo>
                  <a:lnTo>
                    <a:pt x="2671" y="93"/>
                  </a:lnTo>
                  <a:lnTo>
                    <a:pt x="2674" y="76"/>
                  </a:lnTo>
                  <a:lnTo>
                    <a:pt x="2671" y="61"/>
                  </a:lnTo>
                  <a:lnTo>
                    <a:pt x="2664" y="48"/>
                  </a:lnTo>
                  <a:lnTo>
                    <a:pt x="2654" y="37"/>
                  </a:lnTo>
                  <a:lnTo>
                    <a:pt x="2640" y="30"/>
                  </a:lnTo>
                  <a:lnTo>
                    <a:pt x="2625" y="27"/>
                  </a:lnTo>
                  <a:close/>
                  <a:moveTo>
                    <a:pt x="1377" y="27"/>
                  </a:moveTo>
                  <a:lnTo>
                    <a:pt x="1362" y="30"/>
                  </a:lnTo>
                  <a:lnTo>
                    <a:pt x="1347" y="37"/>
                  </a:lnTo>
                  <a:lnTo>
                    <a:pt x="1337" y="48"/>
                  </a:lnTo>
                  <a:lnTo>
                    <a:pt x="1330" y="61"/>
                  </a:lnTo>
                  <a:lnTo>
                    <a:pt x="1328" y="76"/>
                  </a:lnTo>
                  <a:lnTo>
                    <a:pt x="1330" y="93"/>
                  </a:lnTo>
                  <a:lnTo>
                    <a:pt x="1337" y="106"/>
                  </a:lnTo>
                  <a:lnTo>
                    <a:pt x="1347" y="117"/>
                  </a:lnTo>
                  <a:lnTo>
                    <a:pt x="1362" y="124"/>
                  </a:lnTo>
                  <a:lnTo>
                    <a:pt x="1377" y="126"/>
                  </a:lnTo>
                  <a:lnTo>
                    <a:pt x="1393" y="124"/>
                  </a:lnTo>
                  <a:lnTo>
                    <a:pt x="1406" y="117"/>
                  </a:lnTo>
                  <a:lnTo>
                    <a:pt x="1416" y="106"/>
                  </a:lnTo>
                  <a:lnTo>
                    <a:pt x="1424" y="93"/>
                  </a:lnTo>
                  <a:lnTo>
                    <a:pt x="1427" y="76"/>
                  </a:lnTo>
                  <a:lnTo>
                    <a:pt x="1424" y="61"/>
                  </a:lnTo>
                  <a:lnTo>
                    <a:pt x="1416" y="48"/>
                  </a:lnTo>
                  <a:lnTo>
                    <a:pt x="1406" y="37"/>
                  </a:lnTo>
                  <a:lnTo>
                    <a:pt x="1393" y="30"/>
                  </a:lnTo>
                  <a:lnTo>
                    <a:pt x="1377" y="27"/>
                  </a:lnTo>
                  <a:close/>
                  <a:moveTo>
                    <a:pt x="501" y="17"/>
                  </a:moveTo>
                  <a:lnTo>
                    <a:pt x="475" y="20"/>
                  </a:lnTo>
                  <a:lnTo>
                    <a:pt x="450" y="27"/>
                  </a:lnTo>
                  <a:lnTo>
                    <a:pt x="427" y="39"/>
                  </a:lnTo>
                  <a:lnTo>
                    <a:pt x="408" y="56"/>
                  </a:lnTo>
                  <a:lnTo>
                    <a:pt x="392" y="75"/>
                  </a:lnTo>
                  <a:lnTo>
                    <a:pt x="380" y="97"/>
                  </a:lnTo>
                  <a:lnTo>
                    <a:pt x="373" y="122"/>
                  </a:lnTo>
                  <a:lnTo>
                    <a:pt x="370" y="149"/>
                  </a:lnTo>
                  <a:lnTo>
                    <a:pt x="373" y="176"/>
                  </a:lnTo>
                  <a:lnTo>
                    <a:pt x="380" y="200"/>
                  </a:lnTo>
                  <a:lnTo>
                    <a:pt x="392" y="222"/>
                  </a:lnTo>
                  <a:lnTo>
                    <a:pt x="408" y="242"/>
                  </a:lnTo>
                  <a:lnTo>
                    <a:pt x="427" y="258"/>
                  </a:lnTo>
                  <a:lnTo>
                    <a:pt x="450" y="271"/>
                  </a:lnTo>
                  <a:lnTo>
                    <a:pt x="475" y="278"/>
                  </a:lnTo>
                  <a:lnTo>
                    <a:pt x="501" y="281"/>
                  </a:lnTo>
                  <a:lnTo>
                    <a:pt x="527" y="278"/>
                  </a:lnTo>
                  <a:lnTo>
                    <a:pt x="552" y="271"/>
                  </a:lnTo>
                  <a:lnTo>
                    <a:pt x="575" y="258"/>
                  </a:lnTo>
                  <a:lnTo>
                    <a:pt x="594" y="242"/>
                  </a:lnTo>
                  <a:lnTo>
                    <a:pt x="610" y="222"/>
                  </a:lnTo>
                  <a:lnTo>
                    <a:pt x="622" y="200"/>
                  </a:lnTo>
                  <a:lnTo>
                    <a:pt x="630" y="176"/>
                  </a:lnTo>
                  <a:lnTo>
                    <a:pt x="632" y="149"/>
                  </a:lnTo>
                  <a:lnTo>
                    <a:pt x="630" y="122"/>
                  </a:lnTo>
                  <a:lnTo>
                    <a:pt x="622" y="97"/>
                  </a:lnTo>
                  <a:lnTo>
                    <a:pt x="610" y="75"/>
                  </a:lnTo>
                  <a:lnTo>
                    <a:pt x="594" y="56"/>
                  </a:lnTo>
                  <a:lnTo>
                    <a:pt x="575" y="39"/>
                  </a:lnTo>
                  <a:lnTo>
                    <a:pt x="552" y="27"/>
                  </a:lnTo>
                  <a:lnTo>
                    <a:pt x="527" y="20"/>
                  </a:lnTo>
                  <a:lnTo>
                    <a:pt x="501" y="17"/>
                  </a:lnTo>
                  <a:close/>
                  <a:moveTo>
                    <a:pt x="1303" y="0"/>
                  </a:moveTo>
                  <a:lnTo>
                    <a:pt x="1273" y="14"/>
                  </a:lnTo>
                  <a:lnTo>
                    <a:pt x="1247" y="26"/>
                  </a:lnTo>
                  <a:lnTo>
                    <a:pt x="1226" y="36"/>
                  </a:lnTo>
                  <a:lnTo>
                    <a:pt x="1210" y="44"/>
                  </a:lnTo>
                  <a:lnTo>
                    <a:pt x="1210" y="66"/>
                  </a:lnTo>
                  <a:lnTo>
                    <a:pt x="1211" y="94"/>
                  </a:lnTo>
                  <a:lnTo>
                    <a:pt x="1212" y="128"/>
                  </a:lnTo>
                  <a:lnTo>
                    <a:pt x="1213" y="168"/>
                  </a:lnTo>
                  <a:lnTo>
                    <a:pt x="1215" y="214"/>
                  </a:lnTo>
                  <a:lnTo>
                    <a:pt x="1216" y="265"/>
                  </a:lnTo>
                  <a:lnTo>
                    <a:pt x="1218" y="320"/>
                  </a:lnTo>
                  <a:lnTo>
                    <a:pt x="1219" y="379"/>
                  </a:lnTo>
                  <a:lnTo>
                    <a:pt x="1220" y="442"/>
                  </a:lnTo>
                  <a:lnTo>
                    <a:pt x="1221" y="507"/>
                  </a:lnTo>
                  <a:lnTo>
                    <a:pt x="1222" y="576"/>
                  </a:lnTo>
                  <a:lnTo>
                    <a:pt x="1222" y="646"/>
                  </a:lnTo>
                  <a:lnTo>
                    <a:pt x="1223" y="718"/>
                  </a:lnTo>
                  <a:lnTo>
                    <a:pt x="1223" y="791"/>
                  </a:lnTo>
                  <a:lnTo>
                    <a:pt x="1222" y="864"/>
                  </a:lnTo>
                  <a:lnTo>
                    <a:pt x="1221" y="937"/>
                  </a:lnTo>
                  <a:lnTo>
                    <a:pt x="1220" y="1011"/>
                  </a:lnTo>
                  <a:lnTo>
                    <a:pt x="1218" y="1082"/>
                  </a:lnTo>
                  <a:lnTo>
                    <a:pt x="1215" y="1153"/>
                  </a:lnTo>
                  <a:lnTo>
                    <a:pt x="1213" y="1222"/>
                  </a:lnTo>
                  <a:lnTo>
                    <a:pt x="1209" y="1289"/>
                  </a:lnTo>
                  <a:lnTo>
                    <a:pt x="1205" y="1352"/>
                  </a:lnTo>
                  <a:lnTo>
                    <a:pt x="1201" y="1412"/>
                  </a:lnTo>
                  <a:lnTo>
                    <a:pt x="1196" y="1469"/>
                  </a:lnTo>
                  <a:lnTo>
                    <a:pt x="1190" y="1520"/>
                  </a:lnTo>
                  <a:lnTo>
                    <a:pt x="1248" y="1552"/>
                  </a:lnTo>
                  <a:lnTo>
                    <a:pt x="1309" y="1579"/>
                  </a:lnTo>
                  <a:lnTo>
                    <a:pt x="1370" y="1602"/>
                  </a:lnTo>
                  <a:lnTo>
                    <a:pt x="1347" y="1580"/>
                  </a:lnTo>
                  <a:lnTo>
                    <a:pt x="1330" y="1555"/>
                  </a:lnTo>
                  <a:lnTo>
                    <a:pt x="1316" y="1528"/>
                  </a:lnTo>
                  <a:lnTo>
                    <a:pt x="1308" y="1498"/>
                  </a:lnTo>
                  <a:lnTo>
                    <a:pt x="1305" y="1466"/>
                  </a:lnTo>
                  <a:lnTo>
                    <a:pt x="1308" y="1434"/>
                  </a:lnTo>
                  <a:lnTo>
                    <a:pt x="1316" y="1403"/>
                  </a:lnTo>
                  <a:lnTo>
                    <a:pt x="1330" y="1375"/>
                  </a:lnTo>
                  <a:lnTo>
                    <a:pt x="1348" y="1350"/>
                  </a:lnTo>
                  <a:lnTo>
                    <a:pt x="1370" y="1329"/>
                  </a:lnTo>
                  <a:lnTo>
                    <a:pt x="1396" y="1312"/>
                  </a:lnTo>
                  <a:lnTo>
                    <a:pt x="1425" y="1299"/>
                  </a:lnTo>
                  <a:lnTo>
                    <a:pt x="1456" y="1292"/>
                  </a:lnTo>
                  <a:lnTo>
                    <a:pt x="1423" y="1283"/>
                  </a:lnTo>
                  <a:lnTo>
                    <a:pt x="1393" y="1269"/>
                  </a:lnTo>
                  <a:lnTo>
                    <a:pt x="1365" y="1252"/>
                  </a:lnTo>
                  <a:lnTo>
                    <a:pt x="1341" y="1230"/>
                  </a:lnTo>
                  <a:lnTo>
                    <a:pt x="1321" y="1205"/>
                  </a:lnTo>
                  <a:lnTo>
                    <a:pt x="1303" y="1176"/>
                  </a:lnTo>
                  <a:lnTo>
                    <a:pt x="1291" y="1146"/>
                  </a:lnTo>
                  <a:lnTo>
                    <a:pt x="1282" y="1113"/>
                  </a:lnTo>
                  <a:lnTo>
                    <a:pt x="1279" y="1079"/>
                  </a:lnTo>
                  <a:lnTo>
                    <a:pt x="1282" y="1043"/>
                  </a:lnTo>
                  <a:lnTo>
                    <a:pt x="1292" y="1008"/>
                  </a:lnTo>
                  <a:lnTo>
                    <a:pt x="1305" y="976"/>
                  </a:lnTo>
                  <a:lnTo>
                    <a:pt x="1324" y="947"/>
                  </a:lnTo>
                  <a:lnTo>
                    <a:pt x="1347" y="922"/>
                  </a:lnTo>
                  <a:lnTo>
                    <a:pt x="1374" y="899"/>
                  </a:lnTo>
                  <a:lnTo>
                    <a:pt x="1404" y="883"/>
                  </a:lnTo>
                  <a:lnTo>
                    <a:pt x="1436" y="870"/>
                  </a:lnTo>
                  <a:lnTo>
                    <a:pt x="1403" y="862"/>
                  </a:lnTo>
                  <a:lnTo>
                    <a:pt x="1372" y="849"/>
                  </a:lnTo>
                  <a:lnTo>
                    <a:pt x="1344" y="831"/>
                  </a:lnTo>
                  <a:lnTo>
                    <a:pt x="1318" y="809"/>
                  </a:lnTo>
                  <a:lnTo>
                    <a:pt x="1298" y="783"/>
                  </a:lnTo>
                  <a:lnTo>
                    <a:pt x="1280" y="756"/>
                  </a:lnTo>
                  <a:lnTo>
                    <a:pt x="1267" y="725"/>
                  </a:lnTo>
                  <a:lnTo>
                    <a:pt x="1259" y="690"/>
                  </a:lnTo>
                  <a:lnTo>
                    <a:pt x="1256" y="656"/>
                  </a:lnTo>
                  <a:lnTo>
                    <a:pt x="1259" y="620"/>
                  </a:lnTo>
                  <a:lnTo>
                    <a:pt x="1267" y="587"/>
                  </a:lnTo>
                  <a:lnTo>
                    <a:pt x="1280" y="556"/>
                  </a:lnTo>
                  <a:lnTo>
                    <a:pt x="1298" y="527"/>
                  </a:lnTo>
                  <a:lnTo>
                    <a:pt x="1320" y="502"/>
                  </a:lnTo>
                  <a:lnTo>
                    <a:pt x="1344" y="481"/>
                  </a:lnTo>
                  <a:lnTo>
                    <a:pt x="1373" y="463"/>
                  </a:lnTo>
                  <a:lnTo>
                    <a:pt x="1404" y="450"/>
                  </a:lnTo>
                  <a:lnTo>
                    <a:pt x="1437" y="441"/>
                  </a:lnTo>
                  <a:lnTo>
                    <a:pt x="1472" y="438"/>
                  </a:lnTo>
                  <a:lnTo>
                    <a:pt x="1493" y="439"/>
                  </a:lnTo>
                  <a:lnTo>
                    <a:pt x="1469" y="426"/>
                  </a:lnTo>
                  <a:lnTo>
                    <a:pt x="1447" y="408"/>
                  </a:lnTo>
                  <a:lnTo>
                    <a:pt x="1429" y="388"/>
                  </a:lnTo>
                  <a:lnTo>
                    <a:pt x="1413" y="364"/>
                  </a:lnTo>
                  <a:lnTo>
                    <a:pt x="1403" y="338"/>
                  </a:lnTo>
                  <a:lnTo>
                    <a:pt x="1396" y="310"/>
                  </a:lnTo>
                  <a:lnTo>
                    <a:pt x="1393" y="281"/>
                  </a:lnTo>
                  <a:lnTo>
                    <a:pt x="1396" y="249"/>
                  </a:lnTo>
                  <a:lnTo>
                    <a:pt x="1405" y="218"/>
                  </a:lnTo>
                  <a:lnTo>
                    <a:pt x="1418" y="190"/>
                  </a:lnTo>
                  <a:lnTo>
                    <a:pt x="1437" y="165"/>
                  </a:lnTo>
                  <a:lnTo>
                    <a:pt x="1418" y="176"/>
                  </a:lnTo>
                  <a:lnTo>
                    <a:pt x="1399" y="182"/>
                  </a:lnTo>
                  <a:lnTo>
                    <a:pt x="1377" y="184"/>
                  </a:lnTo>
                  <a:lnTo>
                    <a:pt x="1352" y="181"/>
                  </a:lnTo>
                  <a:lnTo>
                    <a:pt x="1330" y="173"/>
                  </a:lnTo>
                  <a:lnTo>
                    <a:pt x="1310" y="160"/>
                  </a:lnTo>
                  <a:lnTo>
                    <a:pt x="1294" y="144"/>
                  </a:lnTo>
                  <a:lnTo>
                    <a:pt x="1281" y="124"/>
                  </a:lnTo>
                  <a:lnTo>
                    <a:pt x="1273" y="101"/>
                  </a:lnTo>
                  <a:lnTo>
                    <a:pt x="1270" y="76"/>
                  </a:lnTo>
                  <a:lnTo>
                    <a:pt x="1272" y="55"/>
                  </a:lnTo>
                  <a:lnTo>
                    <a:pt x="1279" y="35"/>
                  </a:lnTo>
                  <a:lnTo>
                    <a:pt x="1290" y="17"/>
                  </a:lnTo>
                  <a:lnTo>
                    <a:pt x="1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223"/>
            <p:cNvSpPr>
              <a:spLocks noEditPoints="1"/>
            </p:cNvSpPr>
            <p:nvPr/>
          </p:nvSpPr>
          <p:spPr bwMode="auto">
            <a:xfrm>
              <a:off x="10107613" y="2816225"/>
              <a:ext cx="538163" cy="314325"/>
            </a:xfrm>
            <a:custGeom>
              <a:avLst/>
              <a:gdLst>
                <a:gd name="T0" fmla="*/ 968 w 3388"/>
                <a:gd name="T1" fmla="*/ 463 h 1985"/>
                <a:gd name="T2" fmla="*/ 958 w 3388"/>
                <a:gd name="T3" fmla="*/ 851 h 1985"/>
                <a:gd name="T4" fmla="*/ 1109 w 3388"/>
                <a:gd name="T5" fmla="*/ 541 h 1985"/>
                <a:gd name="T6" fmla="*/ 2914 w 3388"/>
                <a:gd name="T7" fmla="*/ 182 h 1985"/>
                <a:gd name="T8" fmla="*/ 2988 w 3388"/>
                <a:gd name="T9" fmla="*/ 309 h 1985"/>
                <a:gd name="T10" fmla="*/ 1621 w 3388"/>
                <a:gd name="T11" fmla="*/ 217 h 1985"/>
                <a:gd name="T12" fmla="*/ 1762 w 3388"/>
                <a:gd name="T13" fmla="*/ 255 h 1985"/>
                <a:gd name="T14" fmla="*/ 764 w 3388"/>
                <a:gd name="T15" fmla="*/ 267 h 1985"/>
                <a:gd name="T16" fmla="*/ 999 w 3388"/>
                <a:gd name="T17" fmla="*/ 267 h 1985"/>
                <a:gd name="T18" fmla="*/ 1482 w 3388"/>
                <a:gd name="T19" fmla="*/ 221 h 1985"/>
                <a:gd name="T20" fmla="*/ 1556 w 3388"/>
                <a:gd name="T21" fmla="*/ 282 h 1985"/>
                <a:gd name="T22" fmla="*/ 2620 w 3388"/>
                <a:gd name="T23" fmla="*/ 219 h 1985"/>
                <a:gd name="T24" fmla="*/ 2542 w 3388"/>
                <a:gd name="T25" fmla="*/ 624 h 1985"/>
                <a:gd name="T26" fmla="*/ 2753 w 3388"/>
                <a:gd name="T27" fmla="*/ 648 h 1985"/>
                <a:gd name="T28" fmla="*/ 2636 w 3388"/>
                <a:gd name="T29" fmla="*/ 413 h 1985"/>
                <a:gd name="T30" fmla="*/ 2729 w 3388"/>
                <a:gd name="T31" fmla="*/ 221 h 1985"/>
                <a:gd name="T32" fmla="*/ 2803 w 3388"/>
                <a:gd name="T33" fmla="*/ 282 h 1985"/>
                <a:gd name="T34" fmla="*/ 3064 w 3388"/>
                <a:gd name="T35" fmla="*/ 230 h 1985"/>
                <a:gd name="T36" fmla="*/ 1833 w 3388"/>
                <a:gd name="T37" fmla="*/ 103 h 1985"/>
                <a:gd name="T38" fmla="*/ 1892 w 3388"/>
                <a:gd name="T39" fmla="*/ 219 h 1985"/>
                <a:gd name="T40" fmla="*/ 2214 w 3388"/>
                <a:gd name="T41" fmla="*/ 305 h 1985"/>
                <a:gd name="T42" fmla="*/ 2347 w 3388"/>
                <a:gd name="T43" fmla="*/ 274 h 1985"/>
                <a:gd name="T44" fmla="*/ 423 w 3388"/>
                <a:gd name="T45" fmla="*/ 96 h 1985"/>
                <a:gd name="T46" fmla="*/ 488 w 3388"/>
                <a:gd name="T47" fmla="*/ 143 h 1985"/>
                <a:gd name="T48" fmla="*/ 538 w 3388"/>
                <a:gd name="T49" fmla="*/ 184 h 1985"/>
                <a:gd name="T50" fmla="*/ 768 w 3388"/>
                <a:gd name="T51" fmla="*/ 135 h 1985"/>
                <a:gd name="T52" fmla="*/ 848 w 3388"/>
                <a:gd name="T53" fmla="*/ 53 h 1985"/>
                <a:gd name="T54" fmla="*/ 1276 w 3388"/>
                <a:gd name="T55" fmla="*/ 217 h 1985"/>
                <a:gd name="T56" fmla="*/ 1834 w 3388"/>
                <a:gd name="T57" fmla="*/ 46 h 1985"/>
                <a:gd name="T58" fmla="*/ 2389 w 3388"/>
                <a:gd name="T59" fmla="*/ 233 h 1985"/>
                <a:gd name="T60" fmla="*/ 2829 w 3388"/>
                <a:gd name="T61" fmla="*/ 84 h 1985"/>
                <a:gd name="T62" fmla="*/ 3295 w 3388"/>
                <a:gd name="T63" fmla="*/ 218 h 1985"/>
                <a:gd name="T64" fmla="*/ 3382 w 3388"/>
                <a:gd name="T65" fmla="*/ 433 h 1985"/>
                <a:gd name="T66" fmla="*/ 3048 w 3388"/>
                <a:gd name="T67" fmla="*/ 517 h 1985"/>
                <a:gd name="T68" fmla="*/ 3222 w 3388"/>
                <a:gd name="T69" fmla="*/ 641 h 1985"/>
                <a:gd name="T70" fmla="*/ 3377 w 3388"/>
                <a:gd name="T71" fmla="*/ 832 h 1985"/>
                <a:gd name="T72" fmla="*/ 3205 w 3388"/>
                <a:gd name="T73" fmla="*/ 1015 h 1985"/>
                <a:gd name="T74" fmla="*/ 2920 w 3388"/>
                <a:gd name="T75" fmla="*/ 1060 h 1985"/>
                <a:gd name="T76" fmla="*/ 3056 w 3388"/>
                <a:gd name="T77" fmla="*/ 1141 h 1985"/>
                <a:gd name="T78" fmla="*/ 3384 w 3388"/>
                <a:gd name="T79" fmla="*/ 1264 h 1985"/>
                <a:gd name="T80" fmla="*/ 3294 w 3388"/>
                <a:gd name="T81" fmla="*/ 1618 h 1985"/>
                <a:gd name="T82" fmla="*/ 2960 w 3388"/>
                <a:gd name="T83" fmla="*/ 1700 h 1985"/>
                <a:gd name="T84" fmla="*/ 3133 w 3388"/>
                <a:gd name="T85" fmla="*/ 1861 h 1985"/>
                <a:gd name="T86" fmla="*/ 3363 w 3388"/>
                <a:gd name="T87" fmla="*/ 1839 h 1985"/>
                <a:gd name="T88" fmla="*/ 3044 w 3388"/>
                <a:gd name="T89" fmla="*/ 1928 h 1985"/>
                <a:gd name="T90" fmla="*/ 2395 w 3388"/>
                <a:gd name="T91" fmla="*/ 1880 h 1985"/>
                <a:gd name="T92" fmla="*/ 1580 w 3388"/>
                <a:gd name="T93" fmla="*/ 1941 h 1985"/>
                <a:gd name="T94" fmla="*/ 924 w 3388"/>
                <a:gd name="T95" fmla="*/ 1918 h 1985"/>
                <a:gd name="T96" fmla="*/ 35 w 3388"/>
                <a:gd name="T97" fmla="*/ 1865 h 1985"/>
                <a:gd name="T98" fmla="*/ 250 w 3388"/>
                <a:gd name="T99" fmla="*/ 1826 h 1985"/>
                <a:gd name="T100" fmla="*/ 180 w 3388"/>
                <a:gd name="T101" fmla="*/ 1670 h 1985"/>
                <a:gd name="T102" fmla="*/ 129 w 3388"/>
                <a:gd name="T103" fmla="*/ 1414 h 1985"/>
                <a:gd name="T104" fmla="*/ 273 w 3388"/>
                <a:gd name="T105" fmla="*/ 1423 h 1985"/>
                <a:gd name="T106" fmla="*/ 114 w 3388"/>
                <a:gd name="T107" fmla="*/ 1179 h 1985"/>
                <a:gd name="T108" fmla="*/ 101 w 3388"/>
                <a:gd name="T109" fmla="*/ 842 h 1985"/>
                <a:gd name="T110" fmla="*/ 106 w 3388"/>
                <a:gd name="T111" fmla="*/ 582 h 1985"/>
                <a:gd name="T112" fmla="*/ 155 w 3388"/>
                <a:gd name="T113" fmla="*/ 278 h 1985"/>
                <a:gd name="T114" fmla="*/ 370 w 3388"/>
                <a:gd name="T115" fmla="*/ 223 h 1985"/>
                <a:gd name="T116" fmla="*/ 126 w 3388"/>
                <a:gd name="T117" fmla="*/ 157 h 1985"/>
                <a:gd name="T118" fmla="*/ 44 w 3388"/>
                <a:gd name="T119" fmla="*/ 133 h 1985"/>
                <a:gd name="T120" fmla="*/ 481 w 3388"/>
                <a:gd name="T121" fmla="*/ 4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8" h="1985">
                  <a:moveTo>
                    <a:pt x="1041" y="195"/>
                  </a:moveTo>
                  <a:lnTo>
                    <a:pt x="1050" y="217"/>
                  </a:lnTo>
                  <a:lnTo>
                    <a:pt x="1055" y="242"/>
                  </a:lnTo>
                  <a:lnTo>
                    <a:pt x="1057" y="267"/>
                  </a:lnTo>
                  <a:lnTo>
                    <a:pt x="1054" y="300"/>
                  </a:lnTo>
                  <a:lnTo>
                    <a:pt x="1045" y="330"/>
                  </a:lnTo>
                  <a:lnTo>
                    <a:pt x="1031" y="358"/>
                  </a:lnTo>
                  <a:lnTo>
                    <a:pt x="1014" y="383"/>
                  </a:lnTo>
                  <a:lnTo>
                    <a:pt x="991" y="404"/>
                  </a:lnTo>
                  <a:lnTo>
                    <a:pt x="965" y="421"/>
                  </a:lnTo>
                  <a:lnTo>
                    <a:pt x="938" y="433"/>
                  </a:lnTo>
                  <a:lnTo>
                    <a:pt x="907" y="440"/>
                  </a:lnTo>
                  <a:lnTo>
                    <a:pt x="939" y="450"/>
                  </a:lnTo>
                  <a:lnTo>
                    <a:pt x="968" y="463"/>
                  </a:lnTo>
                  <a:lnTo>
                    <a:pt x="996" y="481"/>
                  </a:lnTo>
                  <a:lnTo>
                    <a:pt x="1021" y="503"/>
                  </a:lnTo>
                  <a:lnTo>
                    <a:pt x="1042" y="528"/>
                  </a:lnTo>
                  <a:lnTo>
                    <a:pt x="1058" y="556"/>
                  </a:lnTo>
                  <a:lnTo>
                    <a:pt x="1072" y="587"/>
                  </a:lnTo>
                  <a:lnTo>
                    <a:pt x="1079" y="619"/>
                  </a:lnTo>
                  <a:lnTo>
                    <a:pt x="1082" y="654"/>
                  </a:lnTo>
                  <a:lnTo>
                    <a:pt x="1079" y="691"/>
                  </a:lnTo>
                  <a:lnTo>
                    <a:pt x="1070" y="725"/>
                  </a:lnTo>
                  <a:lnTo>
                    <a:pt x="1056" y="757"/>
                  </a:lnTo>
                  <a:lnTo>
                    <a:pt x="1038" y="786"/>
                  </a:lnTo>
                  <a:lnTo>
                    <a:pt x="1015" y="812"/>
                  </a:lnTo>
                  <a:lnTo>
                    <a:pt x="988" y="833"/>
                  </a:lnTo>
                  <a:lnTo>
                    <a:pt x="958" y="851"/>
                  </a:lnTo>
                  <a:lnTo>
                    <a:pt x="925" y="863"/>
                  </a:lnTo>
                  <a:lnTo>
                    <a:pt x="956" y="870"/>
                  </a:lnTo>
                  <a:lnTo>
                    <a:pt x="986" y="883"/>
                  </a:lnTo>
                  <a:lnTo>
                    <a:pt x="1013" y="898"/>
                  </a:lnTo>
                  <a:lnTo>
                    <a:pt x="1038" y="919"/>
                  </a:lnTo>
                  <a:lnTo>
                    <a:pt x="1058" y="942"/>
                  </a:lnTo>
                  <a:lnTo>
                    <a:pt x="1076" y="968"/>
                  </a:lnTo>
                  <a:lnTo>
                    <a:pt x="1079" y="900"/>
                  </a:lnTo>
                  <a:lnTo>
                    <a:pt x="1083" y="835"/>
                  </a:lnTo>
                  <a:lnTo>
                    <a:pt x="1087" y="772"/>
                  </a:lnTo>
                  <a:lnTo>
                    <a:pt x="1092" y="710"/>
                  </a:lnTo>
                  <a:lnTo>
                    <a:pt x="1097" y="651"/>
                  </a:lnTo>
                  <a:lnTo>
                    <a:pt x="1102" y="594"/>
                  </a:lnTo>
                  <a:lnTo>
                    <a:pt x="1109" y="541"/>
                  </a:lnTo>
                  <a:lnTo>
                    <a:pt x="1114" y="490"/>
                  </a:lnTo>
                  <a:lnTo>
                    <a:pt x="1120" y="444"/>
                  </a:lnTo>
                  <a:lnTo>
                    <a:pt x="1125" y="401"/>
                  </a:lnTo>
                  <a:lnTo>
                    <a:pt x="1130" y="363"/>
                  </a:lnTo>
                  <a:lnTo>
                    <a:pt x="1135" y="329"/>
                  </a:lnTo>
                  <a:lnTo>
                    <a:pt x="1140" y="300"/>
                  </a:lnTo>
                  <a:lnTo>
                    <a:pt x="1143" y="277"/>
                  </a:lnTo>
                  <a:lnTo>
                    <a:pt x="1145" y="260"/>
                  </a:lnTo>
                  <a:lnTo>
                    <a:pt x="1147" y="248"/>
                  </a:lnTo>
                  <a:lnTo>
                    <a:pt x="1116" y="232"/>
                  </a:lnTo>
                  <a:lnTo>
                    <a:pt x="1080" y="214"/>
                  </a:lnTo>
                  <a:lnTo>
                    <a:pt x="1041" y="195"/>
                  </a:lnTo>
                  <a:close/>
                  <a:moveTo>
                    <a:pt x="2934" y="180"/>
                  </a:moveTo>
                  <a:lnTo>
                    <a:pt x="2914" y="182"/>
                  </a:lnTo>
                  <a:lnTo>
                    <a:pt x="2896" y="190"/>
                  </a:lnTo>
                  <a:lnTo>
                    <a:pt x="2881" y="202"/>
                  </a:lnTo>
                  <a:lnTo>
                    <a:pt x="2868" y="217"/>
                  </a:lnTo>
                  <a:lnTo>
                    <a:pt x="2861" y="236"/>
                  </a:lnTo>
                  <a:lnTo>
                    <a:pt x="2858" y="255"/>
                  </a:lnTo>
                  <a:lnTo>
                    <a:pt x="2861" y="276"/>
                  </a:lnTo>
                  <a:lnTo>
                    <a:pt x="2868" y="294"/>
                  </a:lnTo>
                  <a:lnTo>
                    <a:pt x="2881" y="309"/>
                  </a:lnTo>
                  <a:lnTo>
                    <a:pt x="2896" y="322"/>
                  </a:lnTo>
                  <a:lnTo>
                    <a:pt x="2914" y="329"/>
                  </a:lnTo>
                  <a:lnTo>
                    <a:pt x="2934" y="332"/>
                  </a:lnTo>
                  <a:lnTo>
                    <a:pt x="2954" y="329"/>
                  </a:lnTo>
                  <a:lnTo>
                    <a:pt x="2972" y="322"/>
                  </a:lnTo>
                  <a:lnTo>
                    <a:pt x="2988" y="309"/>
                  </a:lnTo>
                  <a:lnTo>
                    <a:pt x="2999" y="294"/>
                  </a:lnTo>
                  <a:lnTo>
                    <a:pt x="3007" y="276"/>
                  </a:lnTo>
                  <a:lnTo>
                    <a:pt x="3010" y="255"/>
                  </a:lnTo>
                  <a:lnTo>
                    <a:pt x="3007" y="236"/>
                  </a:lnTo>
                  <a:lnTo>
                    <a:pt x="2999" y="217"/>
                  </a:lnTo>
                  <a:lnTo>
                    <a:pt x="2988" y="202"/>
                  </a:lnTo>
                  <a:lnTo>
                    <a:pt x="2972" y="190"/>
                  </a:lnTo>
                  <a:lnTo>
                    <a:pt x="2954" y="182"/>
                  </a:lnTo>
                  <a:lnTo>
                    <a:pt x="2934" y="180"/>
                  </a:lnTo>
                  <a:close/>
                  <a:moveTo>
                    <a:pt x="1687" y="180"/>
                  </a:moveTo>
                  <a:lnTo>
                    <a:pt x="1666" y="182"/>
                  </a:lnTo>
                  <a:lnTo>
                    <a:pt x="1648" y="190"/>
                  </a:lnTo>
                  <a:lnTo>
                    <a:pt x="1633" y="202"/>
                  </a:lnTo>
                  <a:lnTo>
                    <a:pt x="1621" y="217"/>
                  </a:lnTo>
                  <a:lnTo>
                    <a:pt x="1613" y="236"/>
                  </a:lnTo>
                  <a:lnTo>
                    <a:pt x="1610" y="255"/>
                  </a:lnTo>
                  <a:lnTo>
                    <a:pt x="1613" y="276"/>
                  </a:lnTo>
                  <a:lnTo>
                    <a:pt x="1621" y="294"/>
                  </a:lnTo>
                  <a:lnTo>
                    <a:pt x="1633" y="309"/>
                  </a:lnTo>
                  <a:lnTo>
                    <a:pt x="1648" y="322"/>
                  </a:lnTo>
                  <a:lnTo>
                    <a:pt x="1666" y="329"/>
                  </a:lnTo>
                  <a:lnTo>
                    <a:pt x="1687" y="332"/>
                  </a:lnTo>
                  <a:lnTo>
                    <a:pt x="1706" y="329"/>
                  </a:lnTo>
                  <a:lnTo>
                    <a:pt x="1725" y="322"/>
                  </a:lnTo>
                  <a:lnTo>
                    <a:pt x="1740" y="309"/>
                  </a:lnTo>
                  <a:lnTo>
                    <a:pt x="1752" y="294"/>
                  </a:lnTo>
                  <a:lnTo>
                    <a:pt x="1760" y="276"/>
                  </a:lnTo>
                  <a:lnTo>
                    <a:pt x="1762" y="255"/>
                  </a:lnTo>
                  <a:lnTo>
                    <a:pt x="1760" y="236"/>
                  </a:lnTo>
                  <a:lnTo>
                    <a:pt x="1752" y="217"/>
                  </a:lnTo>
                  <a:lnTo>
                    <a:pt x="1740" y="202"/>
                  </a:lnTo>
                  <a:lnTo>
                    <a:pt x="1725" y="190"/>
                  </a:lnTo>
                  <a:lnTo>
                    <a:pt x="1706" y="182"/>
                  </a:lnTo>
                  <a:lnTo>
                    <a:pt x="1687" y="180"/>
                  </a:lnTo>
                  <a:close/>
                  <a:moveTo>
                    <a:pt x="882" y="149"/>
                  </a:moveTo>
                  <a:lnTo>
                    <a:pt x="855" y="152"/>
                  </a:lnTo>
                  <a:lnTo>
                    <a:pt x="830" y="161"/>
                  </a:lnTo>
                  <a:lnTo>
                    <a:pt x="809" y="175"/>
                  </a:lnTo>
                  <a:lnTo>
                    <a:pt x="790" y="193"/>
                  </a:lnTo>
                  <a:lnTo>
                    <a:pt x="777" y="215"/>
                  </a:lnTo>
                  <a:lnTo>
                    <a:pt x="768" y="240"/>
                  </a:lnTo>
                  <a:lnTo>
                    <a:pt x="764" y="267"/>
                  </a:lnTo>
                  <a:lnTo>
                    <a:pt x="768" y="295"/>
                  </a:lnTo>
                  <a:lnTo>
                    <a:pt x="777" y="320"/>
                  </a:lnTo>
                  <a:lnTo>
                    <a:pt x="790" y="341"/>
                  </a:lnTo>
                  <a:lnTo>
                    <a:pt x="809" y="359"/>
                  </a:lnTo>
                  <a:lnTo>
                    <a:pt x="830" y="373"/>
                  </a:lnTo>
                  <a:lnTo>
                    <a:pt x="855" y="383"/>
                  </a:lnTo>
                  <a:lnTo>
                    <a:pt x="882" y="386"/>
                  </a:lnTo>
                  <a:lnTo>
                    <a:pt x="909" y="383"/>
                  </a:lnTo>
                  <a:lnTo>
                    <a:pt x="933" y="373"/>
                  </a:lnTo>
                  <a:lnTo>
                    <a:pt x="955" y="359"/>
                  </a:lnTo>
                  <a:lnTo>
                    <a:pt x="974" y="341"/>
                  </a:lnTo>
                  <a:lnTo>
                    <a:pt x="988" y="320"/>
                  </a:lnTo>
                  <a:lnTo>
                    <a:pt x="996" y="295"/>
                  </a:lnTo>
                  <a:lnTo>
                    <a:pt x="999" y="267"/>
                  </a:lnTo>
                  <a:lnTo>
                    <a:pt x="996" y="240"/>
                  </a:lnTo>
                  <a:lnTo>
                    <a:pt x="988" y="215"/>
                  </a:lnTo>
                  <a:lnTo>
                    <a:pt x="974" y="193"/>
                  </a:lnTo>
                  <a:lnTo>
                    <a:pt x="955" y="175"/>
                  </a:lnTo>
                  <a:lnTo>
                    <a:pt x="933" y="161"/>
                  </a:lnTo>
                  <a:lnTo>
                    <a:pt x="909" y="152"/>
                  </a:lnTo>
                  <a:lnTo>
                    <a:pt x="882" y="149"/>
                  </a:lnTo>
                  <a:close/>
                  <a:moveTo>
                    <a:pt x="1612" y="145"/>
                  </a:moveTo>
                  <a:lnTo>
                    <a:pt x="1549" y="166"/>
                  </a:lnTo>
                  <a:lnTo>
                    <a:pt x="1488" y="187"/>
                  </a:lnTo>
                  <a:lnTo>
                    <a:pt x="1430" y="210"/>
                  </a:lnTo>
                  <a:lnTo>
                    <a:pt x="1435" y="210"/>
                  </a:lnTo>
                  <a:lnTo>
                    <a:pt x="1459" y="213"/>
                  </a:lnTo>
                  <a:lnTo>
                    <a:pt x="1482" y="221"/>
                  </a:lnTo>
                  <a:lnTo>
                    <a:pt x="1501" y="234"/>
                  </a:lnTo>
                  <a:lnTo>
                    <a:pt x="1518" y="250"/>
                  </a:lnTo>
                  <a:lnTo>
                    <a:pt x="1531" y="270"/>
                  </a:lnTo>
                  <a:lnTo>
                    <a:pt x="1538" y="293"/>
                  </a:lnTo>
                  <a:lnTo>
                    <a:pt x="1541" y="316"/>
                  </a:lnTo>
                  <a:lnTo>
                    <a:pt x="1539" y="341"/>
                  </a:lnTo>
                  <a:lnTo>
                    <a:pt x="1531" y="363"/>
                  </a:lnTo>
                  <a:lnTo>
                    <a:pt x="1519" y="383"/>
                  </a:lnTo>
                  <a:lnTo>
                    <a:pt x="1541" y="368"/>
                  </a:lnTo>
                  <a:lnTo>
                    <a:pt x="1565" y="357"/>
                  </a:lnTo>
                  <a:lnTo>
                    <a:pt x="1592" y="350"/>
                  </a:lnTo>
                  <a:lnTo>
                    <a:pt x="1575" y="330"/>
                  </a:lnTo>
                  <a:lnTo>
                    <a:pt x="1564" y="307"/>
                  </a:lnTo>
                  <a:lnTo>
                    <a:pt x="1556" y="282"/>
                  </a:lnTo>
                  <a:lnTo>
                    <a:pt x="1554" y="255"/>
                  </a:lnTo>
                  <a:lnTo>
                    <a:pt x="1556" y="229"/>
                  </a:lnTo>
                  <a:lnTo>
                    <a:pt x="1564" y="204"/>
                  </a:lnTo>
                  <a:lnTo>
                    <a:pt x="1576" y="181"/>
                  </a:lnTo>
                  <a:lnTo>
                    <a:pt x="1593" y="161"/>
                  </a:lnTo>
                  <a:lnTo>
                    <a:pt x="1612" y="145"/>
                  </a:lnTo>
                  <a:close/>
                  <a:moveTo>
                    <a:pt x="2891" y="129"/>
                  </a:moveTo>
                  <a:lnTo>
                    <a:pt x="2853" y="137"/>
                  </a:lnTo>
                  <a:lnTo>
                    <a:pt x="2814" y="147"/>
                  </a:lnTo>
                  <a:lnTo>
                    <a:pt x="2774" y="158"/>
                  </a:lnTo>
                  <a:lnTo>
                    <a:pt x="2734" y="173"/>
                  </a:lnTo>
                  <a:lnTo>
                    <a:pt x="2695" y="187"/>
                  </a:lnTo>
                  <a:lnTo>
                    <a:pt x="2657" y="204"/>
                  </a:lnTo>
                  <a:lnTo>
                    <a:pt x="2620" y="219"/>
                  </a:lnTo>
                  <a:lnTo>
                    <a:pt x="2585" y="236"/>
                  </a:lnTo>
                  <a:lnTo>
                    <a:pt x="2553" y="252"/>
                  </a:lnTo>
                  <a:lnTo>
                    <a:pt x="2523" y="267"/>
                  </a:lnTo>
                  <a:lnTo>
                    <a:pt x="2497" y="281"/>
                  </a:lnTo>
                  <a:lnTo>
                    <a:pt x="2476" y="293"/>
                  </a:lnTo>
                  <a:lnTo>
                    <a:pt x="2458" y="303"/>
                  </a:lnTo>
                  <a:lnTo>
                    <a:pt x="2466" y="323"/>
                  </a:lnTo>
                  <a:lnTo>
                    <a:pt x="2474" y="349"/>
                  </a:lnTo>
                  <a:lnTo>
                    <a:pt x="2483" y="381"/>
                  </a:lnTo>
                  <a:lnTo>
                    <a:pt x="2494" y="418"/>
                  </a:lnTo>
                  <a:lnTo>
                    <a:pt x="2506" y="461"/>
                  </a:lnTo>
                  <a:lnTo>
                    <a:pt x="2517" y="510"/>
                  </a:lnTo>
                  <a:lnTo>
                    <a:pt x="2529" y="565"/>
                  </a:lnTo>
                  <a:lnTo>
                    <a:pt x="2542" y="624"/>
                  </a:lnTo>
                  <a:lnTo>
                    <a:pt x="2553" y="690"/>
                  </a:lnTo>
                  <a:lnTo>
                    <a:pt x="2563" y="754"/>
                  </a:lnTo>
                  <a:lnTo>
                    <a:pt x="2574" y="825"/>
                  </a:lnTo>
                  <a:lnTo>
                    <a:pt x="2587" y="794"/>
                  </a:lnTo>
                  <a:lnTo>
                    <a:pt x="2605" y="766"/>
                  </a:lnTo>
                  <a:lnTo>
                    <a:pt x="2626" y="741"/>
                  </a:lnTo>
                  <a:lnTo>
                    <a:pt x="2651" y="720"/>
                  </a:lnTo>
                  <a:lnTo>
                    <a:pt x="2680" y="702"/>
                  </a:lnTo>
                  <a:lnTo>
                    <a:pt x="2711" y="690"/>
                  </a:lnTo>
                  <a:lnTo>
                    <a:pt x="2744" y="681"/>
                  </a:lnTo>
                  <a:lnTo>
                    <a:pt x="2778" y="678"/>
                  </a:lnTo>
                  <a:lnTo>
                    <a:pt x="2798" y="679"/>
                  </a:lnTo>
                  <a:lnTo>
                    <a:pt x="2775" y="666"/>
                  </a:lnTo>
                  <a:lnTo>
                    <a:pt x="2753" y="648"/>
                  </a:lnTo>
                  <a:lnTo>
                    <a:pt x="2734" y="628"/>
                  </a:lnTo>
                  <a:lnTo>
                    <a:pt x="2719" y="604"/>
                  </a:lnTo>
                  <a:lnTo>
                    <a:pt x="2708" y="578"/>
                  </a:lnTo>
                  <a:lnTo>
                    <a:pt x="2701" y="550"/>
                  </a:lnTo>
                  <a:lnTo>
                    <a:pt x="2698" y="521"/>
                  </a:lnTo>
                  <a:lnTo>
                    <a:pt x="2701" y="489"/>
                  </a:lnTo>
                  <a:lnTo>
                    <a:pt x="2711" y="458"/>
                  </a:lnTo>
                  <a:lnTo>
                    <a:pt x="2724" y="430"/>
                  </a:lnTo>
                  <a:lnTo>
                    <a:pt x="2742" y="405"/>
                  </a:lnTo>
                  <a:lnTo>
                    <a:pt x="2724" y="416"/>
                  </a:lnTo>
                  <a:lnTo>
                    <a:pt x="2704" y="422"/>
                  </a:lnTo>
                  <a:lnTo>
                    <a:pt x="2683" y="424"/>
                  </a:lnTo>
                  <a:lnTo>
                    <a:pt x="2658" y="421"/>
                  </a:lnTo>
                  <a:lnTo>
                    <a:pt x="2636" y="413"/>
                  </a:lnTo>
                  <a:lnTo>
                    <a:pt x="2616" y="400"/>
                  </a:lnTo>
                  <a:lnTo>
                    <a:pt x="2599" y="384"/>
                  </a:lnTo>
                  <a:lnTo>
                    <a:pt x="2587" y="364"/>
                  </a:lnTo>
                  <a:lnTo>
                    <a:pt x="2579" y="341"/>
                  </a:lnTo>
                  <a:lnTo>
                    <a:pt x="2576" y="316"/>
                  </a:lnTo>
                  <a:lnTo>
                    <a:pt x="2579" y="293"/>
                  </a:lnTo>
                  <a:lnTo>
                    <a:pt x="2587" y="270"/>
                  </a:lnTo>
                  <a:lnTo>
                    <a:pt x="2599" y="250"/>
                  </a:lnTo>
                  <a:lnTo>
                    <a:pt x="2616" y="234"/>
                  </a:lnTo>
                  <a:lnTo>
                    <a:pt x="2636" y="221"/>
                  </a:lnTo>
                  <a:lnTo>
                    <a:pt x="2658" y="213"/>
                  </a:lnTo>
                  <a:lnTo>
                    <a:pt x="2683" y="210"/>
                  </a:lnTo>
                  <a:lnTo>
                    <a:pt x="2707" y="213"/>
                  </a:lnTo>
                  <a:lnTo>
                    <a:pt x="2729" y="221"/>
                  </a:lnTo>
                  <a:lnTo>
                    <a:pt x="2749" y="234"/>
                  </a:lnTo>
                  <a:lnTo>
                    <a:pt x="2765" y="250"/>
                  </a:lnTo>
                  <a:lnTo>
                    <a:pt x="2779" y="270"/>
                  </a:lnTo>
                  <a:lnTo>
                    <a:pt x="2786" y="293"/>
                  </a:lnTo>
                  <a:lnTo>
                    <a:pt x="2789" y="316"/>
                  </a:lnTo>
                  <a:lnTo>
                    <a:pt x="2786" y="341"/>
                  </a:lnTo>
                  <a:lnTo>
                    <a:pt x="2779" y="363"/>
                  </a:lnTo>
                  <a:lnTo>
                    <a:pt x="2766" y="383"/>
                  </a:lnTo>
                  <a:lnTo>
                    <a:pt x="2789" y="368"/>
                  </a:lnTo>
                  <a:lnTo>
                    <a:pt x="2813" y="357"/>
                  </a:lnTo>
                  <a:lnTo>
                    <a:pt x="2840" y="350"/>
                  </a:lnTo>
                  <a:lnTo>
                    <a:pt x="2823" y="330"/>
                  </a:lnTo>
                  <a:lnTo>
                    <a:pt x="2812" y="307"/>
                  </a:lnTo>
                  <a:lnTo>
                    <a:pt x="2803" y="282"/>
                  </a:lnTo>
                  <a:lnTo>
                    <a:pt x="2801" y="255"/>
                  </a:lnTo>
                  <a:lnTo>
                    <a:pt x="2804" y="228"/>
                  </a:lnTo>
                  <a:lnTo>
                    <a:pt x="2813" y="202"/>
                  </a:lnTo>
                  <a:lnTo>
                    <a:pt x="2826" y="178"/>
                  </a:lnTo>
                  <a:lnTo>
                    <a:pt x="2845" y="157"/>
                  </a:lnTo>
                  <a:lnTo>
                    <a:pt x="2866" y="142"/>
                  </a:lnTo>
                  <a:lnTo>
                    <a:pt x="2891" y="129"/>
                  </a:lnTo>
                  <a:close/>
                  <a:moveTo>
                    <a:pt x="2963" y="125"/>
                  </a:moveTo>
                  <a:lnTo>
                    <a:pt x="2987" y="134"/>
                  </a:lnTo>
                  <a:lnTo>
                    <a:pt x="3010" y="146"/>
                  </a:lnTo>
                  <a:lnTo>
                    <a:pt x="3029" y="162"/>
                  </a:lnTo>
                  <a:lnTo>
                    <a:pt x="3045" y="182"/>
                  </a:lnTo>
                  <a:lnTo>
                    <a:pt x="3057" y="205"/>
                  </a:lnTo>
                  <a:lnTo>
                    <a:pt x="3064" y="230"/>
                  </a:lnTo>
                  <a:lnTo>
                    <a:pt x="3067" y="255"/>
                  </a:lnTo>
                  <a:lnTo>
                    <a:pt x="3067" y="262"/>
                  </a:lnTo>
                  <a:lnTo>
                    <a:pt x="3093" y="242"/>
                  </a:lnTo>
                  <a:lnTo>
                    <a:pt x="3122" y="226"/>
                  </a:lnTo>
                  <a:lnTo>
                    <a:pt x="3154" y="215"/>
                  </a:lnTo>
                  <a:lnTo>
                    <a:pt x="3188" y="210"/>
                  </a:lnTo>
                  <a:lnTo>
                    <a:pt x="3155" y="189"/>
                  </a:lnTo>
                  <a:lnTo>
                    <a:pt x="3120" y="171"/>
                  </a:lnTo>
                  <a:lnTo>
                    <a:pt x="3083" y="154"/>
                  </a:lnTo>
                  <a:lnTo>
                    <a:pt x="3044" y="140"/>
                  </a:lnTo>
                  <a:lnTo>
                    <a:pt x="3003" y="130"/>
                  </a:lnTo>
                  <a:lnTo>
                    <a:pt x="2963" y="125"/>
                  </a:lnTo>
                  <a:close/>
                  <a:moveTo>
                    <a:pt x="1875" y="103"/>
                  </a:moveTo>
                  <a:lnTo>
                    <a:pt x="1833" y="103"/>
                  </a:lnTo>
                  <a:lnTo>
                    <a:pt x="1789" y="107"/>
                  </a:lnTo>
                  <a:lnTo>
                    <a:pt x="1742" y="114"/>
                  </a:lnTo>
                  <a:lnTo>
                    <a:pt x="1696" y="123"/>
                  </a:lnTo>
                  <a:lnTo>
                    <a:pt x="1725" y="128"/>
                  </a:lnTo>
                  <a:lnTo>
                    <a:pt x="1750" y="139"/>
                  </a:lnTo>
                  <a:lnTo>
                    <a:pt x="1773" y="155"/>
                  </a:lnTo>
                  <a:lnTo>
                    <a:pt x="1793" y="176"/>
                  </a:lnTo>
                  <a:lnTo>
                    <a:pt x="1807" y="200"/>
                  </a:lnTo>
                  <a:lnTo>
                    <a:pt x="1816" y="227"/>
                  </a:lnTo>
                  <a:lnTo>
                    <a:pt x="1820" y="255"/>
                  </a:lnTo>
                  <a:lnTo>
                    <a:pt x="1820" y="262"/>
                  </a:lnTo>
                  <a:lnTo>
                    <a:pt x="1841" y="244"/>
                  </a:lnTo>
                  <a:lnTo>
                    <a:pt x="1865" y="230"/>
                  </a:lnTo>
                  <a:lnTo>
                    <a:pt x="1892" y="219"/>
                  </a:lnTo>
                  <a:lnTo>
                    <a:pt x="1919" y="213"/>
                  </a:lnTo>
                  <a:lnTo>
                    <a:pt x="1948" y="210"/>
                  </a:lnTo>
                  <a:lnTo>
                    <a:pt x="1981" y="213"/>
                  </a:lnTo>
                  <a:lnTo>
                    <a:pt x="2012" y="221"/>
                  </a:lnTo>
                  <a:lnTo>
                    <a:pt x="2041" y="235"/>
                  </a:lnTo>
                  <a:lnTo>
                    <a:pt x="2067" y="252"/>
                  </a:lnTo>
                  <a:lnTo>
                    <a:pt x="2089" y="274"/>
                  </a:lnTo>
                  <a:lnTo>
                    <a:pt x="2108" y="299"/>
                  </a:lnTo>
                  <a:lnTo>
                    <a:pt x="2122" y="327"/>
                  </a:lnTo>
                  <a:lnTo>
                    <a:pt x="2133" y="357"/>
                  </a:lnTo>
                  <a:lnTo>
                    <a:pt x="2149" y="339"/>
                  </a:lnTo>
                  <a:lnTo>
                    <a:pt x="2168" y="324"/>
                  </a:lnTo>
                  <a:lnTo>
                    <a:pt x="2189" y="312"/>
                  </a:lnTo>
                  <a:lnTo>
                    <a:pt x="2214" y="305"/>
                  </a:lnTo>
                  <a:lnTo>
                    <a:pt x="2240" y="303"/>
                  </a:lnTo>
                  <a:lnTo>
                    <a:pt x="2268" y="306"/>
                  </a:lnTo>
                  <a:lnTo>
                    <a:pt x="2293" y="314"/>
                  </a:lnTo>
                  <a:lnTo>
                    <a:pt x="2317" y="328"/>
                  </a:lnTo>
                  <a:lnTo>
                    <a:pt x="2337" y="346"/>
                  </a:lnTo>
                  <a:lnTo>
                    <a:pt x="2353" y="367"/>
                  </a:lnTo>
                  <a:lnTo>
                    <a:pt x="2365" y="392"/>
                  </a:lnTo>
                  <a:lnTo>
                    <a:pt x="2366" y="361"/>
                  </a:lnTo>
                  <a:lnTo>
                    <a:pt x="2367" y="335"/>
                  </a:lnTo>
                  <a:lnTo>
                    <a:pt x="2368" y="315"/>
                  </a:lnTo>
                  <a:lnTo>
                    <a:pt x="2368" y="301"/>
                  </a:lnTo>
                  <a:lnTo>
                    <a:pt x="2368" y="294"/>
                  </a:lnTo>
                  <a:lnTo>
                    <a:pt x="2369" y="288"/>
                  </a:lnTo>
                  <a:lnTo>
                    <a:pt x="2347" y="274"/>
                  </a:lnTo>
                  <a:lnTo>
                    <a:pt x="2321" y="259"/>
                  </a:lnTo>
                  <a:lnTo>
                    <a:pt x="2291" y="241"/>
                  </a:lnTo>
                  <a:lnTo>
                    <a:pt x="2257" y="223"/>
                  </a:lnTo>
                  <a:lnTo>
                    <a:pt x="2221" y="205"/>
                  </a:lnTo>
                  <a:lnTo>
                    <a:pt x="2183" y="186"/>
                  </a:lnTo>
                  <a:lnTo>
                    <a:pt x="2142" y="169"/>
                  </a:lnTo>
                  <a:lnTo>
                    <a:pt x="2100" y="152"/>
                  </a:lnTo>
                  <a:lnTo>
                    <a:pt x="2055" y="137"/>
                  </a:lnTo>
                  <a:lnTo>
                    <a:pt x="2011" y="124"/>
                  </a:lnTo>
                  <a:lnTo>
                    <a:pt x="1966" y="114"/>
                  </a:lnTo>
                  <a:lnTo>
                    <a:pt x="1920" y="107"/>
                  </a:lnTo>
                  <a:lnTo>
                    <a:pt x="1875" y="103"/>
                  </a:lnTo>
                  <a:close/>
                  <a:moveTo>
                    <a:pt x="439" y="93"/>
                  </a:moveTo>
                  <a:lnTo>
                    <a:pt x="423" y="96"/>
                  </a:lnTo>
                  <a:lnTo>
                    <a:pt x="410" y="104"/>
                  </a:lnTo>
                  <a:lnTo>
                    <a:pt x="400" y="114"/>
                  </a:lnTo>
                  <a:lnTo>
                    <a:pt x="393" y="127"/>
                  </a:lnTo>
                  <a:lnTo>
                    <a:pt x="389" y="143"/>
                  </a:lnTo>
                  <a:lnTo>
                    <a:pt x="393" y="158"/>
                  </a:lnTo>
                  <a:lnTo>
                    <a:pt x="400" y="172"/>
                  </a:lnTo>
                  <a:lnTo>
                    <a:pt x="410" y="183"/>
                  </a:lnTo>
                  <a:lnTo>
                    <a:pt x="423" y="190"/>
                  </a:lnTo>
                  <a:lnTo>
                    <a:pt x="439" y="192"/>
                  </a:lnTo>
                  <a:lnTo>
                    <a:pt x="455" y="190"/>
                  </a:lnTo>
                  <a:lnTo>
                    <a:pt x="469" y="183"/>
                  </a:lnTo>
                  <a:lnTo>
                    <a:pt x="479" y="172"/>
                  </a:lnTo>
                  <a:lnTo>
                    <a:pt x="486" y="158"/>
                  </a:lnTo>
                  <a:lnTo>
                    <a:pt x="488" y="143"/>
                  </a:lnTo>
                  <a:lnTo>
                    <a:pt x="486" y="127"/>
                  </a:lnTo>
                  <a:lnTo>
                    <a:pt x="479" y="114"/>
                  </a:lnTo>
                  <a:lnTo>
                    <a:pt x="469" y="104"/>
                  </a:lnTo>
                  <a:lnTo>
                    <a:pt x="455" y="96"/>
                  </a:lnTo>
                  <a:lnTo>
                    <a:pt x="439" y="93"/>
                  </a:lnTo>
                  <a:close/>
                  <a:moveTo>
                    <a:pt x="578" y="58"/>
                  </a:moveTo>
                  <a:lnTo>
                    <a:pt x="542" y="58"/>
                  </a:lnTo>
                  <a:lnTo>
                    <a:pt x="506" y="59"/>
                  </a:lnTo>
                  <a:lnTo>
                    <a:pt x="522" y="77"/>
                  </a:lnTo>
                  <a:lnTo>
                    <a:pt x="535" y="96"/>
                  </a:lnTo>
                  <a:lnTo>
                    <a:pt x="543" y="118"/>
                  </a:lnTo>
                  <a:lnTo>
                    <a:pt x="546" y="143"/>
                  </a:lnTo>
                  <a:lnTo>
                    <a:pt x="544" y="165"/>
                  </a:lnTo>
                  <a:lnTo>
                    <a:pt x="538" y="184"/>
                  </a:lnTo>
                  <a:lnTo>
                    <a:pt x="529" y="202"/>
                  </a:lnTo>
                  <a:lnTo>
                    <a:pt x="559" y="200"/>
                  </a:lnTo>
                  <a:lnTo>
                    <a:pt x="588" y="202"/>
                  </a:lnTo>
                  <a:lnTo>
                    <a:pt x="616" y="209"/>
                  </a:lnTo>
                  <a:lnTo>
                    <a:pt x="643" y="219"/>
                  </a:lnTo>
                  <a:lnTo>
                    <a:pt x="667" y="234"/>
                  </a:lnTo>
                  <a:lnTo>
                    <a:pt x="688" y="251"/>
                  </a:lnTo>
                  <a:lnTo>
                    <a:pt x="708" y="272"/>
                  </a:lnTo>
                  <a:lnTo>
                    <a:pt x="707" y="267"/>
                  </a:lnTo>
                  <a:lnTo>
                    <a:pt x="710" y="236"/>
                  </a:lnTo>
                  <a:lnTo>
                    <a:pt x="718" y="207"/>
                  </a:lnTo>
                  <a:lnTo>
                    <a:pt x="730" y="180"/>
                  </a:lnTo>
                  <a:lnTo>
                    <a:pt x="747" y="156"/>
                  </a:lnTo>
                  <a:lnTo>
                    <a:pt x="768" y="135"/>
                  </a:lnTo>
                  <a:lnTo>
                    <a:pt x="791" y="117"/>
                  </a:lnTo>
                  <a:lnTo>
                    <a:pt x="818" y="105"/>
                  </a:lnTo>
                  <a:lnTo>
                    <a:pt x="770" y="89"/>
                  </a:lnTo>
                  <a:lnTo>
                    <a:pt x="720" y="77"/>
                  </a:lnTo>
                  <a:lnTo>
                    <a:pt x="672" y="67"/>
                  </a:lnTo>
                  <a:lnTo>
                    <a:pt x="624" y="60"/>
                  </a:lnTo>
                  <a:lnTo>
                    <a:pt x="578" y="58"/>
                  </a:lnTo>
                  <a:close/>
                  <a:moveTo>
                    <a:pt x="579" y="0"/>
                  </a:moveTo>
                  <a:lnTo>
                    <a:pt x="622" y="2"/>
                  </a:lnTo>
                  <a:lnTo>
                    <a:pt x="667" y="8"/>
                  </a:lnTo>
                  <a:lnTo>
                    <a:pt x="712" y="16"/>
                  </a:lnTo>
                  <a:lnTo>
                    <a:pt x="757" y="26"/>
                  </a:lnTo>
                  <a:lnTo>
                    <a:pt x="803" y="39"/>
                  </a:lnTo>
                  <a:lnTo>
                    <a:pt x="848" y="53"/>
                  </a:lnTo>
                  <a:lnTo>
                    <a:pt x="892" y="68"/>
                  </a:lnTo>
                  <a:lnTo>
                    <a:pt x="936" y="86"/>
                  </a:lnTo>
                  <a:lnTo>
                    <a:pt x="978" y="103"/>
                  </a:lnTo>
                  <a:lnTo>
                    <a:pt x="1019" y="121"/>
                  </a:lnTo>
                  <a:lnTo>
                    <a:pt x="1057" y="139"/>
                  </a:lnTo>
                  <a:lnTo>
                    <a:pt x="1093" y="155"/>
                  </a:lnTo>
                  <a:lnTo>
                    <a:pt x="1126" y="173"/>
                  </a:lnTo>
                  <a:lnTo>
                    <a:pt x="1156" y="188"/>
                  </a:lnTo>
                  <a:lnTo>
                    <a:pt x="1183" y="203"/>
                  </a:lnTo>
                  <a:lnTo>
                    <a:pt x="1206" y="215"/>
                  </a:lnTo>
                  <a:lnTo>
                    <a:pt x="1225" y="227"/>
                  </a:lnTo>
                  <a:lnTo>
                    <a:pt x="1239" y="235"/>
                  </a:lnTo>
                  <a:lnTo>
                    <a:pt x="1255" y="227"/>
                  </a:lnTo>
                  <a:lnTo>
                    <a:pt x="1276" y="217"/>
                  </a:lnTo>
                  <a:lnTo>
                    <a:pt x="1300" y="205"/>
                  </a:lnTo>
                  <a:lnTo>
                    <a:pt x="1329" y="191"/>
                  </a:lnTo>
                  <a:lnTo>
                    <a:pt x="1361" y="177"/>
                  </a:lnTo>
                  <a:lnTo>
                    <a:pt x="1396" y="161"/>
                  </a:lnTo>
                  <a:lnTo>
                    <a:pt x="1434" y="146"/>
                  </a:lnTo>
                  <a:lnTo>
                    <a:pt x="1475" y="130"/>
                  </a:lnTo>
                  <a:lnTo>
                    <a:pt x="1518" y="115"/>
                  </a:lnTo>
                  <a:lnTo>
                    <a:pt x="1562" y="100"/>
                  </a:lnTo>
                  <a:lnTo>
                    <a:pt x="1606" y="87"/>
                  </a:lnTo>
                  <a:lnTo>
                    <a:pt x="1653" y="75"/>
                  </a:lnTo>
                  <a:lnTo>
                    <a:pt x="1698" y="63"/>
                  </a:lnTo>
                  <a:lnTo>
                    <a:pt x="1744" y="55"/>
                  </a:lnTo>
                  <a:lnTo>
                    <a:pt x="1790" y="49"/>
                  </a:lnTo>
                  <a:lnTo>
                    <a:pt x="1834" y="46"/>
                  </a:lnTo>
                  <a:lnTo>
                    <a:pt x="1877" y="46"/>
                  </a:lnTo>
                  <a:lnTo>
                    <a:pt x="1924" y="49"/>
                  </a:lnTo>
                  <a:lnTo>
                    <a:pt x="1971" y="56"/>
                  </a:lnTo>
                  <a:lnTo>
                    <a:pt x="2017" y="66"/>
                  </a:lnTo>
                  <a:lnTo>
                    <a:pt x="2064" y="79"/>
                  </a:lnTo>
                  <a:lnTo>
                    <a:pt x="2109" y="94"/>
                  </a:lnTo>
                  <a:lnTo>
                    <a:pt x="2152" y="111"/>
                  </a:lnTo>
                  <a:lnTo>
                    <a:pt x="2195" y="128"/>
                  </a:lnTo>
                  <a:lnTo>
                    <a:pt x="2235" y="147"/>
                  </a:lnTo>
                  <a:lnTo>
                    <a:pt x="2272" y="166"/>
                  </a:lnTo>
                  <a:lnTo>
                    <a:pt x="2306" y="184"/>
                  </a:lnTo>
                  <a:lnTo>
                    <a:pt x="2338" y="202"/>
                  </a:lnTo>
                  <a:lnTo>
                    <a:pt x="2366" y="218"/>
                  </a:lnTo>
                  <a:lnTo>
                    <a:pt x="2389" y="233"/>
                  </a:lnTo>
                  <a:lnTo>
                    <a:pt x="2410" y="246"/>
                  </a:lnTo>
                  <a:lnTo>
                    <a:pt x="2424" y="257"/>
                  </a:lnTo>
                  <a:lnTo>
                    <a:pt x="2441" y="246"/>
                  </a:lnTo>
                  <a:lnTo>
                    <a:pt x="2462" y="235"/>
                  </a:lnTo>
                  <a:lnTo>
                    <a:pt x="2487" y="221"/>
                  </a:lnTo>
                  <a:lnTo>
                    <a:pt x="2517" y="206"/>
                  </a:lnTo>
                  <a:lnTo>
                    <a:pt x="2549" y="189"/>
                  </a:lnTo>
                  <a:lnTo>
                    <a:pt x="2585" y="173"/>
                  </a:lnTo>
                  <a:lnTo>
                    <a:pt x="2622" y="155"/>
                  </a:lnTo>
                  <a:lnTo>
                    <a:pt x="2662" y="139"/>
                  </a:lnTo>
                  <a:lnTo>
                    <a:pt x="2704" y="122"/>
                  </a:lnTo>
                  <a:lnTo>
                    <a:pt x="2745" y="108"/>
                  </a:lnTo>
                  <a:lnTo>
                    <a:pt x="2787" y="94"/>
                  </a:lnTo>
                  <a:lnTo>
                    <a:pt x="2829" y="84"/>
                  </a:lnTo>
                  <a:lnTo>
                    <a:pt x="2870" y="75"/>
                  </a:lnTo>
                  <a:lnTo>
                    <a:pt x="2911" y="69"/>
                  </a:lnTo>
                  <a:lnTo>
                    <a:pt x="2949" y="67"/>
                  </a:lnTo>
                  <a:lnTo>
                    <a:pt x="2987" y="69"/>
                  </a:lnTo>
                  <a:lnTo>
                    <a:pt x="3024" y="76"/>
                  </a:lnTo>
                  <a:lnTo>
                    <a:pt x="3060" y="85"/>
                  </a:lnTo>
                  <a:lnTo>
                    <a:pt x="3095" y="97"/>
                  </a:lnTo>
                  <a:lnTo>
                    <a:pt x="3129" y="111"/>
                  </a:lnTo>
                  <a:lnTo>
                    <a:pt x="3162" y="127"/>
                  </a:lnTo>
                  <a:lnTo>
                    <a:pt x="3193" y="145"/>
                  </a:lnTo>
                  <a:lnTo>
                    <a:pt x="3222" y="164"/>
                  </a:lnTo>
                  <a:lnTo>
                    <a:pt x="3249" y="182"/>
                  </a:lnTo>
                  <a:lnTo>
                    <a:pt x="3272" y="201"/>
                  </a:lnTo>
                  <a:lnTo>
                    <a:pt x="3295" y="218"/>
                  </a:lnTo>
                  <a:lnTo>
                    <a:pt x="3314" y="235"/>
                  </a:lnTo>
                  <a:lnTo>
                    <a:pt x="3331" y="250"/>
                  </a:lnTo>
                  <a:lnTo>
                    <a:pt x="3344" y="263"/>
                  </a:lnTo>
                  <a:lnTo>
                    <a:pt x="3355" y="273"/>
                  </a:lnTo>
                  <a:lnTo>
                    <a:pt x="3362" y="280"/>
                  </a:lnTo>
                  <a:lnTo>
                    <a:pt x="3365" y="284"/>
                  </a:lnTo>
                  <a:lnTo>
                    <a:pt x="3370" y="293"/>
                  </a:lnTo>
                  <a:lnTo>
                    <a:pt x="3372" y="302"/>
                  </a:lnTo>
                  <a:lnTo>
                    <a:pt x="3371" y="311"/>
                  </a:lnTo>
                  <a:lnTo>
                    <a:pt x="3367" y="320"/>
                  </a:lnTo>
                  <a:lnTo>
                    <a:pt x="3377" y="344"/>
                  </a:lnTo>
                  <a:lnTo>
                    <a:pt x="3382" y="371"/>
                  </a:lnTo>
                  <a:lnTo>
                    <a:pt x="3385" y="399"/>
                  </a:lnTo>
                  <a:lnTo>
                    <a:pt x="3382" y="433"/>
                  </a:lnTo>
                  <a:lnTo>
                    <a:pt x="3373" y="465"/>
                  </a:lnTo>
                  <a:lnTo>
                    <a:pt x="3359" y="495"/>
                  </a:lnTo>
                  <a:lnTo>
                    <a:pt x="3340" y="521"/>
                  </a:lnTo>
                  <a:lnTo>
                    <a:pt x="3318" y="544"/>
                  </a:lnTo>
                  <a:lnTo>
                    <a:pt x="3292" y="563"/>
                  </a:lnTo>
                  <a:lnTo>
                    <a:pt x="3262" y="577"/>
                  </a:lnTo>
                  <a:lnTo>
                    <a:pt x="3230" y="586"/>
                  </a:lnTo>
                  <a:lnTo>
                    <a:pt x="3196" y="589"/>
                  </a:lnTo>
                  <a:lnTo>
                    <a:pt x="3167" y="586"/>
                  </a:lnTo>
                  <a:lnTo>
                    <a:pt x="3139" y="580"/>
                  </a:lnTo>
                  <a:lnTo>
                    <a:pt x="3113" y="570"/>
                  </a:lnTo>
                  <a:lnTo>
                    <a:pt x="3089" y="555"/>
                  </a:lnTo>
                  <a:lnTo>
                    <a:pt x="3067" y="538"/>
                  </a:lnTo>
                  <a:lnTo>
                    <a:pt x="3048" y="517"/>
                  </a:lnTo>
                  <a:lnTo>
                    <a:pt x="3049" y="521"/>
                  </a:lnTo>
                  <a:lnTo>
                    <a:pt x="3046" y="549"/>
                  </a:lnTo>
                  <a:lnTo>
                    <a:pt x="3039" y="575"/>
                  </a:lnTo>
                  <a:lnTo>
                    <a:pt x="3030" y="600"/>
                  </a:lnTo>
                  <a:lnTo>
                    <a:pt x="3017" y="621"/>
                  </a:lnTo>
                  <a:lnTo>
                    <a:pt x="3036" y="605"/>
                  </a:lnTo>
                  <a:lnTo>
                    <a:pt x="3059" y="592"/>
                  </a:lnTo>
                  <a:lnTo>
                    <a:pt x="3084" y="584"/>
                  </a:lnTo>
                  <a:lnTo>
                    <a:pt x="3112" y="582"/>
                  </a:lnTo>
                  <a:lnTo>
                    <a:pt x="3138" y="584"/>
                  </a:lnTo>
                  <a:lnTo>
                    <a:pt x="3163" y="592"/>
                  </a:lnTo>
                  <a:lnTo>
                    <a:pt x="3186" y="605"/>
                  </a:lnTo>
                  <a:lnTo>
                    <a:pt x="3205" y="621"/>
                  </a:lnTo>
                  <a:lnTo>
                    <a:pt x="3222" y="641"/>
                  </a:lnTo>
                  <a:lnTo>
                    <a:pt x="3234" y="664"/>
                  </a:lnTo>
                  <a:lnTo>
                    <a:pt x="3241" y="689"/>
                  </a:lnTo>
                  <a:lnTo>
                    <a:pt x="3244" y="715"/>
                  </a:lnTo>
                  <a:lnTo>
                    <a:pt x="3241" y="743"/>
                  </a:lnTo>
                  <a:lnTo>
                    <a:pt x="3233" y="769"/>
                  </a:lnTo>
                  <a:lnTo>
                    <a:pt x="3220" y="792"/>
                  </a:lnTo>
                  <a:lnTo>
                    <a:pt x="3238" y="782"/>
                  </a:lnTo>
                  <a:lnTo>
                    <a:pt x="3259" y="774"/>
                  </a:lnTo>
                  <a:lnTo>
                    <a:pt x="3282" y="772"/>
                  </a:lnTo>
                  <a:lnTo>
                    <a:pt x="3306" y="775"/>
                  </a:lnTo>
                  <a:lnTo>
                    <a:pt x="3328" y="783"/>
                  </a:lnTo>
                  <a:lnTo>
                    <a:pt x="3348" y="796"/>
                  </a:lnTo>
                  <a:lnTo>
                    <a:pt x="3365" y="813"/>
                  </a:lnTo>
                  <a:lnTo>
                    <a:pt x="3377" y="832"/>
                  </a:lnTo>
                  <a:lnTo>
                    <a:pt x="3386" y="855"/>
                  </a:lnTo>
                  <a:lnTo>
                    <a:pt x="3388" y="879"/>
                  </a:lnTo>
                  <a:lnTo>
                    <a:pt x="3386" y="904"/>
                  </a:lnTo>
                  <a:lnTo>
                    <a:pt x="3377" y="926"/>
                  </a:lnTo>
                  <a:lnTo>
                    <a:pt x="3365" y="946"/>
                  </a:lnTo>
                  <a:lnTo>
                    <a:pt x="3348" y="962"/>
                  </a:lnTo>
                  <a:lnTo>
                    <a:pt x="3328" y="975"/>
                  </a:lnTo>
                  <a:lnTo>
                    <a:pt x="3306" y="983"/>
                  </a:lnTo>
                  <a:lnTo>
                    <a:pt x="3282" y="986"/>
                  </a:lnTo>
                  <a:lnTo>
                    <a:pt x="3258" y="983"/>
                  </a:lnTo>
                  <a:lnTo>
                    <a:pt x="3235" y="976"/>
                  </a:lnTo>
                  <a:lnTo>
                    <a:pt x="3216" y="963"/>
                  </a:lnTo>
                  <a:lnTo>
                    <a:pt x="3214" y="990"/>
                  </a:lnTo>
                  <a:lnTo>
                    <a:pt x="3205" y="1015"/>
                  </a:lnTo>
                  <a:lnTo>
                    <a:pt x="3193" y="1038"/>
                  </a:lnTo>
                  <a:lnTo>
                    <a:pt x="3176" y="1058"/>
                  </a:lnTo>
                  <a:lnTo>
                    <a:pt x="3157" y="1074"/>
                  </a:lnTo>
                  <a:lnTo>
                    <a:pt x="3134" y="1086"/>
                  </a:lnTo>
                  <a:lnTo>
                    <a:pt x="3109" y="1094"/>
                  </a:lnTo>
                  <a:lnTo>
                    <a:pt x="3083" y="1097"/>
                  </a:lnTo>
                  <a:lnTo>
                    <a:pt x="3056" y="1094"/>
                  </a:lnTo>
                  <a:lnTo>
                    <a:pt x="3031" y="1085"/>
                  </a:lnTo>
                  <a:lnTo>
                    <a:pt x="3008" y="1073"/>
                  </a:lnTo>
                  <a:lnTo>
                    <a:pt x="2988" y="1056"/>
                  </a:lnTo>
                  <a:lnTo>
                    <a:pt x="2972" y="1037"/>
                  </a:lnTo>
                  <a:lnTo>
                    <a:pt x="2960" y="1013"/>
                  </a:lnTo>
                  <a:lnTo>
                    <a:pt x="2942" y="1038"/>
                  </a:lnTo>
                  <a:lnTo>
                    <a:pt x="2920" y="1060"/>
                  </a:lnTo>
                  <a:lnTo>
                    <a:pt x="2895" y="1078"/>
                  </a:lnTo>
                  <a:lnTo>
                    <a:pt x="2867" y="1094"/>
                  </a:lnTo>
                  <a:lnTo>
                    <a:pt x="2837" y="1104"/>
                  </a:lnTo>
                  <a:lnTo>
                    <a:pt x="2872" y="1113"/>
                  </a:lnTo>
                  <a:lnTo>
                    <a:pt x="2904" y="1128"/>
                  </a:lnTo>
                  <a:lnTo>
                    <a:pt x="2933" y="1146"/>
                  </a:lnTo>
                  <a:lnTo>
                    <a:pt x="2959" y="1169"/>
                  </a:lnTo>
                  <a:lnTo>
                    <a:pt x="2981" y="1196"/>
                  </a:lnTo>
                  <a:lnTo>
                    <a:pt x="2998" y="1226"/>
                  </a:lnTo>
                  <a:lnTo>
                    <a:pt x="3011" y="1259"/>
                  </a:lnTo>
                  <a:lnTo>
                    <a:pt x="3014" y="1226"/>
                  </a:lnTo>
                  <a:lnTo>
                    <a:pt x="3023" y="1195"/>
                  </a:lnTo>
                  <a:lnTo>
                    <a:pt x="3037" y="1167"/>
                  </a:lnTo>
                  <a:lnTo>
                    <a:pt x="3056" y="1141"/>
                  </a:lnTo>
                  <a:lnTo>
                    <a:pt x="3079" y="1120"/>
                  </a:lnTo>
                  <a:lnTo>
                    <a:pt x="3104" y="1102"/>
                  </a:lnTo>
                  <a:lnTo>
                    <a:pt x="3133" y="1089"/>
                  </a:lnTo>
                  <a:lnTo>
                    <a:pt x="3164" y="1080"/>
                  </a:lnTo>
                  <a:lnTo>
                    <a:pt x="3197" y="1077"/>
                  </a:lnTo>
                  <a:lnTo>
                    <a:pt x="3230" y="1080"/>
                  </a:lnTo>
                  <a:lnTo>
                    <a:pt x="3262" y="1089"/>
                  </a:lnTo>
                  <a:lnTo>
                    <a:pt x="3291" y="1103"/>
                  </a:lnTo>
                  <a:lnTo>
                    <a:pt x="3318" y="1121"/>
                  </a:lnTo>
                  <a:lnTo>
                    <a:pt x="3340" y="1143"/>
                  </a:lnTo>
                  <a:lnTo>
                    <a:pt x="3359" y="1170"/>
                  </a:lnTo>
                  <a:lnTo>
                    <a:pt x="3372" y="1199"/>
                  </a:lnTo>
                  <a:lnTo>
                    <a:pt x="3381" y="1231"/>
                  </a:lnTo>
                  <a:lnTo>
                    <a:pt x="3384" y="1264"/>
                  </a:lnTo>
                  <a:lnTo>
                    <a:pt x="3381" y="1297"/>
                  </a:lnTo>
                  <a:lnTo>
                    <a:pt x="3373" y="1328"/>
                  </a:lnTo>
                  <a:lnTo>
                    <a:pt x="3360" y="1356"/>
                  </a:lnTo>
                  <a:lnTo>
                    <a:pt x="3342" y="1382"/>
                  </a:lnTo>
                  <a:lnTo>
                    <a:pt x="3321" y="1405"/>
                  </a:lnTo>
                  <a:lnTo>
                    <a:pt x="3296" y="1423"/>
                  </a:lnTo>
                  <a:lnTo>
                    <a:pt x="3269" y="1438"/>
                  </a:lnTo>
                  <a:lnTo>
                    <a:pt x="3238" y="1447"/>
                  </a:lnTo>
                  <a:lnTo>
                    <a:pt x="3259" y="1470"/>
                  </a:lnTo>
                  <a:lnTo>
                    <a:pt x="3274" y="1495"/>
                  </a:lnTo>
                  <a:lnTo>
                    <a:pt x="3287" y="1523"/>
                  </a:lnTo>
                  <a:lnTo>
                    <a:pt x="3294" y="1553"/>
                  </a:lnTo>
                  <a:lnTo>
                    <a:pt x="3297" y="1584"/>
                  </a:lnTo>
                  <a:lnTo>
                    <a:pt x="3294" y="1618"/>
                  </a:lnTo>
                  <a:lnTo>
                    <a:pt x="3285" y="1650"/>
                  </a:lnTo>
                  <a:lnTo>
                    <a:pt x="3271" y="1680"/>
                  </a:lnTo>
                  <a:lnTo>
                    <a:pt x="3253" y="1706"/>
                  </a:lnTo>
                  <a:lnTo>
                    <a:pt x="3230" y="1728"/>
                  </a:lnTo>
                  <a:lnTo>
                    <a:pt x="3203" y="1747"/>
                  </a:lnTo>
                  <a:lnTo>
                    <a:pt x="3174" y="1761"/>
                  </a:lnTo>
                  <a:lnTo>
                    <a:pt x="3142" y="1771"/>
                  </a:lnTo>
                  <a:lnTo>
                    <a:pt x="3108" y="1774"/>
                  </a:lnTo>
                  <a:lnTo>
                    <a:pt x="3079" y="1771"/>
                  </a:lnTo>
                  <a:lnTo>
                    <a:pt x="3051" y="1764"/>
                  </a:lnTo>
                  <a:lnTo>
                    <a:pt x="3024" y="1753"/>
                  </a:lnTo>
                  <a:lnTo>
                    <a:pt x="3000" y="1740"/>
                  </a:lnTo>
                  <a:lnTo>
                    <a:pt x="2979" y="1721"/>
                  </a:lnTo>
                  <a:lnTo>
                    <a:pt x="2960" y="1700"/>
                  </a:lnTo>
                  <a:lnTo>
                    <a:pt x="2960" y="1706"/>
                  </a:lnTo>
                  <a:lnTo>
                    <a:pt x="2958" y="1734"/>
                  </a:lnTo>
                  <a:lnTo>
                    <a:pt x="2951" y="1762"/>
                  </a:lnTo>
                  <a:lnTo>
                    <a:pt x="2939" y="1788"/>
                  </a:lnTo>
                  <a:lnTo>
                    <a:pt x="2924" y="1812"/>
                  </a:lnTo>
                  <a:lnTo>
                    <a:pt x="2905" y="1833"/>
                  </a:lnTo>
                  <a:lnTo>
                    <a:pt x="2884" y="1850"/>
                  </a:lnTo>
                  <a:lnTo>
                    <a:pt x="2860" y="1864"/>
                  </a:lnTo>
                  <a:lnTo>
                    <a:pt x="2911" y="1869"/>
                  </a:lnTo>
                  <a:lnTo>
                    <a:pt x="2959" y="1872"/>
                  </a:lnTo>
                  <a:lnTo>
                    <a:pt x="3006" y="1872"/>
                  </a:lnTo>
                  <a:lnTo>
                    <a:pt x="3051" y="1870"/>
                  </a:lnTo>
                  <a:lnTo>
                    <a:pt x="3093" y="1866"/>
                  </a:lnTo>
                  <a:lnTo>
                    <a:pt x="3133" y="1861"/>
                  </a:lnTo>
                  <a:lnTo>
                    <a:pt x="3169" y="1854"/>
                  </a:lnTo>
                  <a:lnTo>
                    <a:pt x="3203" y="1848"/>
                  </a:lnTo>
                  <a:lnTo>
                    <a:pt x="3233" y="1841"/>
                  </a:lnTo>
                  <a:lnTo>
                    <a:pt x="3259" y="1834"/>
                  </a:lnTo>
                  <a:lnTo>
                    <a:pt x="3282" y="1828"/>
                  </a:lnTo>
                  <a:lnTo>
                    <a:pt x="3299" y="1821"/>
                  </a:lnTo>
                  <a:lnTo>
                    <a:pt x="3312" y="1817"/>
                  </a:lnTo>
                  <a:lnTo>
                    <a:pt x="3321" y="1814"/>
                  </a:lnTo>
                  <a:lnTo>
                    <a:pt x="3324" y="1812"/>
                  </a:lnTo>
                  <a:lnTo>
                    <a:pt x="3335" y="1810"/>
                  </a:lnTo>
                  <a:lnTo>
                    <a:pt x="3345" y="1812"/>
                  </a:lnTo>
                  <a:lnTo>
                    <a:pt x="3355" y="1818"/>
                  </a:lnTo>
                  <a:lnTo>
                    <a:pt x="3361" y="1828"/>
                  </a:lnTo>
                  <a:lnTo>
                    <a:pt x="3363" y="1839"/>
                  </a:lnTo>
                  <a:lnTo>
                    <a:pt x="3361" y="1850"/>
                  </a:lnTo>
                  <a:lnTo>
                    <a:pt x="3356" y="1859"/>
                  </a:lnTo>
                  <a:lnTo>
                    <a:pt x="3345" y="1866"/>
                  </a:lnTo>
                  <a:lnTo>
                    <a:pt x="3341" y="1867"/>
                  </a:lnTo>
                  <a:lnTo>
                    <a:pt x="3332" y="1871"/>
                  </a:lnTo>
                  <a:lnTo>
                    <a:pt x="3318" y="1876"/>
                  </a:lnTo>
                  <a:lnTo>
                    <a:pt x="3298" y="1882"/>
                  </a:lnTo>
                  <a:lnTo>
                    <a:pt x="3273" y="1890"/>
                  </a:lnTo>
                  <a:lnTo>
                    <a:pt x="3244" y="1898"/>
                  </a:lnTo>
                  <a:lnTo>
                    <a:pt x="3211" y="1905"/>
                  </a:lnTo>
                  <a:lnTo>
                    <a:pt x="3175" y="1912"/>
                  </a:lnTo>
                  <a:lnTo>
                    <a:pt x="3135" y="1919"/>
                  </a:lnTo>
                  <a:lnTo>
                    <a:pt x="3091" y="1925"/>
                  </a:lnTo>
                  <a:lnTo>
                    <a:pt x="3044" y="1928"/>
                  </a:lnTo>
                  <a:lnTo>
                    <a:pt x="2991" y="1930"/>
                  </a:lnTo>
                  <a:lnTo>
                    <a:pt x="2935" y="1929"/>
                  </a:lnTo>
                  <a:lnTo>
                    <a:pt x="2876" y="1924"/>
                  </a:lnTo>
                  <a:lnTo>
                    <a:pt x="2814" y="1915"/>
                  </a:lnTo>
                  <a:lnTo>
                    <a:pt x="2749" y="1902"/>
                  </a:lnTo>
                  <a:lnTo>
                    <a:pt x="2683" y="1882"/>
                  </a:lnTo>
                  <a:lnTo>
                    <a:pt x="2616" y="1857"/>
                  </a:lnTo>
                  <a:lnTo>
                    <a:pt x="2548" y="1825"/>
                  </a:lnTo>
                  <a:lnTo>
                    <a:pt x="2534" y="1832"/>
                  </a:lnTo>
                  <a:lnTo>
                    <a:pt x="2515" y="1839"/>
                  </a:lnTo>
                  <a:lnTo>
                    <a:pt x="2491" y="1848"/>
                  </a:lnTo>
                  <a:lnTo>
                    <a:pt x="2463" y="1857"/>
                  </a:lnTo>
                  <a:lnTo>
                    <a:pt x="2432" y="1869"/>
                  </a:lnTo>
                  <a:lnTo>
                    <a:pt x="2395" y="1880"/>
                  </a:lnTo>
                  <a:lnTo>
                    <a:pt x="2355" y="1892"/>
                  </a:lnTo>
                  <a:lnTo>
                    <a:pt x="2312" y="1903"/>
                  </a:lnTo>
                  <a:lnTo>
                    <a:pt x="2266" y="1914"/>
                  </a:lnTo>
                  <a:lnTo>
                    <a:pt x="2216" y="1926"/>
                  </a:lnTo>
                  <a:lnTo>
                    <a:pt x="2164" y="1936"/>
                  </a:lnTo>
                  <a:lnTo>
                    <a:pt x="2109" y="1945"/>
                  </a:lnTo>
                  <a:lnTo>
                    <a:pt x="2052" y="1953"/>
                  </a:lnTo>
                  <a:lnTo>
                    <a:pt x="1993" y="1959"/>
                  </a:lnTo>
                  <a:lnTo>
                    <a:pt x="1929" y="1963"/>
                  </a:lnTo>
                  <a:lnTo>
                    <a:pt x="1863" y="1965"/>
                  </a:lnTo>
                  <a:lnTo>
                    <a:pt x="1795" y="1964"/>
                  </a:lnTo>
                  <a:lnTo>
                    <a:pt x="1725" y="1960"/>
                  </a:lnTo>
                  <a:lnTo>
                    <a:pt x="1654" y="1953"/>
                  </a:lnTo>
                  <a:lnTo>
                    <a:pt x="1580" y="1941"/>
                  </a:lnTo>
                  <a:lnTo>
                    <a:pt x="1507" y="1925"/>
                  </a:lnTo>
                  <a:lnTo>
                    <a:pt x="1434" y="1904"/>
                  </a:lnTo>
                  <a:lnTo>
                    <a:pt x="1360" y="1878"/>
                  </a:lnTo>
                  <a:lnTo>
                    <a:pt x="1287" y="1846"/>
                  </a:lnTo>
                  <a:lnTo>
                    <a:pt x="1215" y="1809"/>
                  </a:lnTo>
                  <a:lnTo>
                    <a:pt x="1200" y="1815"/>
                  </a:lnTo>
                  <a:lnTo>
                    <a:pt x="1180" y="1824"/>
                  </a:lnTo>
                  <a:lnTo>
                    <a:pt x="1155" y="1836"/>
                  </a:lnTo>
                  <a:lnTo>
                    <a:pt x="1126" y="1848"/>
                  </a:lnTo>
                  <a:lnTo>
                    <a:pt x="1093" y="1861"/>
                  </a:lnTo>
                  <a:lnTo>
                    <a:pt x="1056" y="1875"/>
                  </a:lnTo>
                  <a:lnTo>
                    <a:pt x="1015" y="1890"/>
                  </a:lnTo>
                  <a:lnTo>
                    <a:pt x="971" y="1904"/>
                  </a:lnTo>
                  <a:lnTo>
                    <a:pt x="924" y="1918"/>
                  </a:lnTo>
                  <a:lnTo>
                    <a:pt x="875" y="1932"/>
                  </a:lnTo>
                  <a:lnTo>
                    <a:pt x="822" y="1944"/>
                  </a:lnTo>
                  <a:lnTo>
                    <a:pt x="737" y="1962"/>
                  </a:lnTo>
                  <a:lnTo>
                    <a:pt x="654" y="1974"/>
                  </a:lnTo>
                  <a:lnTo>
                    <a:pt x="574" y="1982"/>
                  </a:lnTo>
                  <a:lnTo>
                    <a:pt x="496" y="1985"/>
                  </a:lnTo>
                  <a:lnTo>
                    <a:pt x="422" y="1982"/>
                  </a:lnTo>
                  <a:lnTo>
                    <a:pt x="352" y="1975"/>
                  </a:lnTo>
                  <a:lnTo>
                    <a:pt x="285" y="1964"/>
                  </a:lnTo>
                  <a:lnTo>
                    <a:pt x="220" y="1947"/>
                  </a:lnTo>
                  <a:lnTo>
                    <a:pt x="159" y="1927"/>
                  </a:lnTo>
                  <a:lnTo>
                    <a:pt x="99" y="1902"/>
                  </a:lnTo>
                  <a:lnTo>
                    <a:pt x="43" y="1873"/>
                  </a:lnTo>
                  <a:lnTo>
                    <a:pt x="35" y="1865"/>
                  </a:lnTo>
                  <a:lnTo>
                    <a:pt x="31" y="1855"/>
                  </a:lnTo>
                  <a:lnTo>
                    <a:pt x="30" y="1844"/>
                  </a:lnTo>
                  <a:lnTo>
                    <a:pt x="33" y="1834"/>
                  </a:lnTo>
                  <a:lnTo>
                    <a:pt x="41" y="1825"/>
                  </a:lnTo>
                  <a:lnTo>
                    <a:pt x="50" y="1820"/>
                  </a:lnTo>
                  <a:lnTo>
                    <a:pt x="62" y="1819"/>
                  </a:lnTo>
                  <a:lnTo>
                    <a:pt x="72" y="1823"/>
                  </a:lnTo>
                  <a:lnTo>
                    <a:pt x="122" y="1849"/>
                  </a:lnTo>
                  <a:lnTo>
                    <a:pt x="171" y="1871"/>
                  </a:lnTo>
                  <a:lnTo>
                    <a:pt x="223" y="1888"/>
                  </a:lnTo>
                  <a:lnTo>
                    <a:pt x="275" y="1903"/>
                  </a:lnTo>
                  <a:lnTo>
                    <a:pt x="262" y="1879"/>
                  </a:lnTo>
                  <a:lnTo>
                    <a:pt x="253" y="1854"/>
                  </a:lnTo>
                  <a:lnTo>
                    <a:pt x="250" y="1826"/>
                  </a:lnTo>
                  <a:lnTo>
                    <a:pt x="253" y="1800"/>
                  </a:lnTo>
                  <a:lnTo>
                    <a:pt x="262" y="1774"/>
                  </a:lnTo>
                  <a:lnTo>
                    <a:pt x="274" y="1751"/>
                  </a:lnTo>
                  <a:lnTo>
                    <a:pt x="291" y="1731"/>
                  </a:lnTo>
                  <a:lnTo>
                    <a:pt x="310" y="1715"/>
                  </a:lnTo>
                  <a:lnTo>
                    <a:pt x="334" y="1702"/>
                  </a:lnTo>
                  <a:lnTo>
                    <a:pt x="313" y="1677"/>
                  </a:lnTo>
                  <a:lnTo>
                    <a:pt x="298" y="1648"/>
                  </a:lnTo>
                  <a:lnTo>
                    <a:pt x="287" y="1616"/>
                  </a:lnTo>
                  <a:lnTo>
                    <a:pt x="271" y="1634"/>
                  </a:lnTo>
                  <a:lnTo>
                    <a:pt x="251" y="1649"/>
                  </a:lnTo>
                  <a:lnTo>
                    <a:pt x="230" y="1660"/>
                  </a:lnTo>
                  <a:lnTo>
                    <a:pt x="206" y="1667"/>
                  </a:lnTo>
                  <a:lnTo>
                    <a:pt x="180" y="1670"/>
                  </a:lnTo>
                  <a:lnTo>
                    <a:pt x="154" y="1667"/>
                  </a:lnTo>
                  <a:lnTo>
                    <a:pt x="129" y="1659"/>
                  </a:lnTo>
                  <a:lnTo>
                    <a:pt x="106" y="1648"/>
                  </a:lnTo>
                  <a:lnTo>
                    <a:pt x="87" y="1631"/>
                  </a:lnTo>
                  <a:lnTo>
                    <a:pt x="70" y="1612"/>
                  </a:lnTo>
                  <a:lnTo>
                    <a:pt x="58" y="1589"/>
                  </a:lnTo>
                  <a:lnTo>
                    <a:pt x="49" y="1564"/>
                  </a:lnTo>
                  <a:lnTo>
                    <a:pt x="47" y="1537"/>
                  </a:lnTo>
                  <a:lnTo>
                    <a:pt x="49" y="1510"/>
                  </a:lnTo>
                  <a:lnTo>
                    <a:pt x="58" y="1484"/>
                  </a:lnTo>
                  <a:lnTo>
                    <a:pt x="70" y="1462"/>
                  </a:lnTo>
                  <a:lnTo>
                    <a:pt x="87" y="1442"/>
                  </a:lnTo>
                  <a:lnTo>
                    <a:pt x="106" y="1426"/>
                  </a:lnTo>
                  <a:lnTo>
                    <a:pt x="129" y="1414"/>
                  </a:lnTo>
                  <a:lnTo>
                    <a:pt x="154" y="1406"/>
                  </a:lnTo>
                  <a:lnTo>
                    <a:pt x="180" y="1403"/>
                  </a:lnTo>
                  <a:lnTo>
                    <a:pt x="207" y="1406"/>
                  </a:lnTo>
                  <a:lnTo>
                    <a:pt x="233" y="1414"/>
                  </a:lnTo>
                  <a:lnTo>
                    <a:pt x="256" y="1426"/>
                  </a:lnTo>
                  <a:lnTo>
                    <a:pt x="275" y="1443"/>
                  </a:lnTo>
                  <a:lnTo>
                    <a:pt x="292" y="1464"/>
                  </a:lnTo>
                  <a:lnTo>
                    <a:pt x="303" y="1486"/>
                  </a:lnTo>
                  <a:lnTo>
                    <a:pt x="315" y="1467"/>
                  </a:lnTo>
                  <a:lnTo>
                    <a:pt x="329" y="1449"/>
                  </a:lnTo>
                  <a:lnTo>
                    <a:pt x="344" y="1433"/>
                  </a:lnTo>
                  <a:lnTo>
                    <a:pt x="325" y="1435"/>
                  </a:lnTo>
                  <a:lnTo>
                    <a:pt x="298" y="1432"/>
                  </a:lnTo>
                  <a:lnTo>
                    <a:pt x="273" y="1423"/>
                  </a:lnTo>
                  <a:lnTo>
                    <a:pt x="250" y="1412"/>
                  </a:lnTo>
                  <a:lnTo>
                    <a:pt x="231" y="1395"/>
                  </a:lnTo>
                  <a:lnTo>
                    <a:pt x="214" y="1376"/>
                  </a:lnTo>
                  <a:lnTo>
                    <a:pt x="202" y="1353"/>
                  </a:lnTo>
                  <a:lnTo>
                    <a:pt x="195" y="1327"/>
                  </a:lnTo>
                  <a:lnTo>
                    <a:pt x="192" y="1301"/>
                  </a:lnTo>
                  <a:lnTo>
                    <a:pt x="195" y="1272"/>
                  </a:lnTo>
                  <a:lnTo>
                    <a:pt x="203" y="1247"/>
                  </a:lnTo>
                  <a:lnTo>
                    <a:pt x="216" y="1223"/>
                  </a:lnTo>
                  <a:lnTo>
                    <a:pt x="235" y="1203"/>
                  </a:lnTo>
                  <a:lnTo>
                    <a:pt x="209" y="1205"/>
                  </a:lnTo>
                  <a:lnTo>
                    <a:pt x="175" y="1202"/>
                  </a:lnTo>
                  <a:lnTo>
                    <a:pt x="143" y="1193"/>
                  </a:lnTo>
                  <a:lnTo>
                    <a:pt x="114" y="1179"/>
                  </a:lnTo>
                  <a:lnTo>
                    <a:pt x="88" y="1160"/>
                  </a:lnTo>
                  <a:lnTo>
                    <a:pt x="65" y="1137"/>
                  </a:lnTo>
                  <a:lnTo>
                    <a:pt x="46" y="1111"/>
                  </a:lnTo>
                  <a:lnTo>
                    <a:pt x="33" y="1081"/>
                  </a:lnTo>
                  <a:lnTo>
                    <a:pt x="24" y="1049"/>
                  </a:lnTo>
                  <a:lnTo>
                    <a:pt x="21" y="1015"/>
                  </a:lnTo>
                  <a:lnTo>
                    <a:pt x="24" y="984"/>
                  </a:lnTo>
                  <a:lnTo>
                    <a:pt x="31" y="955"/>
                  </a:lnTo>
                  <a:lnTo>
                    <a:pt x="42" y="927"/>
                  </a:lnTo>
                  <a:lnTo>
                    <a:pt x="59" y="902"/>
                  </a:lnTo>
                  <a:lnTo>
                    <a:pt x="78" y="880"/>
                  </a:lnTo>
                  <a:lnTo>
                    <a:pt x="101" y="861"/>
                  </a:lnTo>
                  <a:lnTo>
                    <a:pt x="126" y="846"/>
                  </a:lnTo>
                  <a:lnTo>
                    <a:pt x="101" y="842"/>
                  </a:lnTo>
                  <a:lnTo>
                    <a:pt x="77" y="833"/>
                  </a:lnTo>
                  <a:lnTo>
                    <a:pt x="56" y="821"/>
                  </a:lnTo>
                  <a:lnTo>
                    <a:pt x="37" y="804"/>
                  </a:lnTo>
                  <a:lnTo>
                    <a:pt x="22" y="785"/>
                  </a:lnTo>
                  <a:lnTo>
                    <a:pt x="10" y="763"/>
                  </a:lnTo>
                  <a:lnTo>
                    <a:pt x="2" y="738"/>
                  </a:lnTo>
                  <a:lnTo>
                    <a:pt x="0" y="712"/>
                  </a:lnTo>
                  <a:lnTo>
                    <a:pt x="3" y="685"/>
                  </a:lnTo>
                  <a:lnTo>
                    <a:pt x="10" y="661"/>
                  </a:lnTo>
                  <a:lnTo>
                    <a:pt x="23" y="638"/>
                  </a:lnTo>
                  <a:lnTo>
                    <a:pt x="39" y="618"/>
                  </a:lnTo>
                  <a:lnTo>
                    <a:pt x="59" y="602"/>
                  </a:lnTo>
                  <a:lnTo>
                    <a:pt x="81" y="589"/>
                  </a:lnTo>
                  <a:lnTo>
                    <a:pt x="106" y="582"/>
                  </a:lnTo>
                  <a:lnTo>
                    <a:pt x="133" y="579"/>
                  </a:lnTo>
                  <a:lnTo>
                    <a:pt x="155" y="581"/>
                  </a:lnTo>
                  <a:lnTo>
                    <a:pt x="131" y="563"/>
                  </a:lnTo>
                  <a:lnTo>
                    <a:pt x="109" y="543"/>
                  </a:lnTo>
                  <a:lnTo>
                    <a:pt x="92" y="518"/>
                  </a:lnTo>
                  <a:lnTo>
                    <a:pt x="78" y="491"/>
                  </a:lnTo>
                  <a:lnTo>
                    <a:pt x="70" y="461"/>
                  </a:lnTo>
                  <a:lnTo>
                    <a:pt x="68" y="429"/>
                  </a:lnTo>
                  <a:lnTo>
                    <a:pt x="70" y="398"/>
                  </a:lnTo>
                  <a:lnTo>
                    <a:pt x="78" y="368"/>
                  </a:lnTo>
                  <a:lnTo>
                    <a:pt x="92" y="341"/>
                  </a:lnTo>
                  <a:lnTo>
                    <a:pt x="109" y="316"/>
                  </a:lnTo>
                  <a:lnTo>
                    <a:pt x="130" y="296"/>
                  </a:lnTo>
                  <a:lnTo>
                    <a:pt x="155" y="278"/>
                  </a:lnTo>
                  <a:lnTo>
                    <a:pt x="181" y="265"/>
                  </a:lnTo>
                  <a:lnTo>
                    <a:pt x="211" y="257"/>
                  </a:lnTo>
                  <a:lnTo>
                    <a:pt x="242" y="254"/>
                  </a:lnTo>
                  <a:lnTo>
                    <a:pt x="276" y="258"/>
                  </a:lnTo>
                  <a:lnTo>
                    <a:pt x="307" y="267"/>
                  </a:lnTo>
                  <a:lnTo>
                    <a:pt x="335" y="281"/>
                  </a:lnTo>
                  <a:lnTo>
                    <a:pt x="361" y="300"/>
                  </a:lnTo>
                  <a:lnTo>
                    <a:pt x="382" y="324"/>
                  </a:lnTo>
                  <a:lnTo>
                    <a:pt x="395" y="297"/>
                  </a:lnTo>
                  <a:lnTo>
                    <a:pt x="411" y="271"/>
                  </a:lnTo>
                  <a:lnTo>
                    <a:pt x="432" y="249"/>
                  </a:lnTo>
                  <a:lnTo>
                    <a:pt x="409" y="245"/>
                  </a:lnTo>
                  <a:lnTo>
                    <a:pt x="387" y="237"/>
                  </a:lnTo>
                  <a:lnTo>
                    <a:pt x="370" y="223"/>
                  </a:lnTo>
                  <a:lnTo>
                    <a:pt x="354" y="207"/>
                  </a:lnTo>
                  <a:lnTo>
                    <a:pt x="343" y="188"/>
                  </a:lnTo>
                  <a:lnTo>
                    <a:pt x="335" y="167"/>
                  </a:lnTo>
                  <a:lnTo>
                    <a:pt x="333" y="143"/>
                  </a:lnTo>
                  <a:lnTo>
                    <a:pt x="335" y="121"/>
                  </a:lnTo>
                  <a:lnTo>
                    <a:pt x="341" y="101"/>
                  </a:lnTo>
                  <a:lnTo>
                    <a:pt x="351" y="83"/>
                  </a:lnTo>
                  <a:lnTo>
                    <a:pt x="311" y="92"/>
                  </a:lnTo>
                  <a:lnTo>
                    <a:pt x="274" y="104"/>
                  </a:lnTo>
                  <a:lnTo>
                    <a:pt x="238" y="114"/>
                  </a:lnTo>
                  <a:lnTo>
                    <a:pt x="206" y="125"/>
                  </a:lnTo>
                  <a:lnTo>
                    <a:pt x="175" y="137"/>
                  </a:lnTo>
                  <a:lnTo>
                    <a:pt x="148" y="147"/>
                  </a:lnTo>
                  <a:lnTo>
                    <a:pt x="126" y="157"/>
                  </a:lnTo>
                  <a:lnTo>
                    <a:pt x="105" y="166"/>
                  </a:lnTo>
                  <a:lnTo>
                    <a:pt x="90" y="174"/>
                  </a:lnTo>
                  <a:lnTo>
                    <a:pt x="77" y="179"/>
                  </a:lnTo>
                  <a:lnTo>
                    <a:pt x="70" y="183"/>
                  </a:lnTo>
                  <a:lnTo>
                    <a:pt x="67" y="185"/>
                  </a:lnTo>
                  <a:lnTo>
                    <a:pt x="57" y="188"/>
                  </a:lnTo>
                  <a:lnTo>
                    <a:pt x="45" y="187"/>
                  </a:lnTo>
                  <a:lnTo>
                    <a:pt x="36" y="182"/>
                  </a:lnTo>
                  <a:lnTo>
                    <a:pt x="29" y="173"/>
                  </a:lnTo>
                  <a:lnTo>
                    <a:pt x="25" y="162"/>
                  </a:lnTo>
                  <a:lnTo>
                    <a:pt x="26" y="151"/>
                  </a:lnTo>
                  <a:lnTo>
                    <a:pt x="31" y="142"/>
                  </a:lnTo>
                  <a:lnTo>
                    <a:pt x="40" y="135"/>
                  </a:lnTo>
                  <a:lnTo>
                    <a:pt x="44" y="133"/>
                  </a:lnTo>
                  <a:lnTo>
                    <a:pt x="54" y="127"/>
                  </a:lnTo>
                  <a:lnTo>
                    <a:pt x="66" y="121"/>
                  </a:lnTo>
                  <a:lnTo>
                    <a:pt x="83" y="113"/>
                  </a:lnTo>
                  <a:lnTo>
                    <a:pt x="105" y="104"/>
                  </a:lnTo>
                  <a:lnTo>
                    <a:pt x="130" y="92"/>
                  </a:lnTo>
                  <a:lnTo>
                    <a:pt x="159" y="81"/>
                  </a:lnTo>
                  <a:lnTo>
                    <a:pt x="191" y="69"/>
                  </a:lnTo>
                  <a:lnTo>
                    <a:pt x="226" y="58"/>
                  </a:lnTo>
                  <a:lnTo>
                    <a:pt x="263" y="46"/>
                  </a:lnTo>
                  <a:lnTo>
                    <a:pt x="302" y="35"/>
                  </a:lnTo>
                  <a:lnTo>
                    <a:pt x="344" y="25"/>
                  </a:lnTo>
                  <a:lnTo>
                    <a:pt x="388" y="17"/>
                  </a:lnTo>
                  <a:lnTo>
                    <a:pt x="434" y="10"/>
                  </a:lnTo>
                  <a:lnTo>
                    <a:pt x="481" y="4"/>
                  </a:lnTo>
                  <a:lnTo>
                    <a:pt x="530" y="1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24"/>
            <p:cNvSpPr>
              <a:spLocks/>
            </p:cNvSpPr>
            <p:nvPr/>
          </p:nvSpPr>
          <p:spPr bwMode="auto">
            <a:xfrm>
              <a:off x="10112376" y="3143250"/>
              <a:ext cx="533400" cy="31750"/>
            </a:xfrm>
            <a:custGeom>
              <a:avLst/>
              <a:gdLst>
                <a:gd name="T0" fmla="*/ 3346 w 3361"/>
                <a:gd name="T1" fmla="*/ 4 h 199"/>
                <a:gd name="T2" fmla="*/ 3360 w 3361"/>
                <a:gd name="T3" fmla="*/ 22 h 199"/>
                <a:gd name="T4" fmla="*/ 3357 w 3361"/>
                <a:gd name="T5" fmla="*/ 44 h 199"/>
                <a:gd name="T6" fmla="*/ 3339 w 3361"/>
                <a:gd name="T7" fmla="*/ 56 h 199"/>
                <a:gd name="T8" fmla="*/ 3325 w 3361"/>
                <a:gd name="T9" fmla="*/ 60 h 199"/>
                <a:gd name="T10" fmla="*/ 3288 w 3361"/>
                <a:gd name="T11" fmla="*/ 69 h 199"/>
                <a:gd name="T12" fmla="*/ 3227 w 3361"/>
                <a:gd name="T13" fmla="*/ 81 h 199"/>
                <a:gd name="T14" fmla="*/ 3146 w 3361"/>
                <a:gd name="T15" fmla="*/ 96 h 199"/>
                <a:gd name="T16" fmla="*/ 3045 w 3361"/>
                <a:gd name="T17" fmla="*/ 114 h 199"/>
                <a:gd name="T18" fmla="*/ 2925 w 3361"/>
                <a:gd name="T19" fmla="*/ 133 h 199"/>
                <a:gd name="T20" fmla="*/ 2789 w 3361"/>
                <a:gd name="T21" fmla="*/ 151 h 199"/>
                <a:gd name="T22" fmla="*/ 2638 w 3361"/>
                <a:gd name="T23" fmla="*/ 168 h 199"/>
                <a:gd name="T24" fmla="*/ 2473 w 3361"/>
                <a:gd name="T25" fmla="*/ 182 h 199"/>
                <a:gd name="T26" fmla="*/ 2294 w 3361"/>
                <a:gd name="T27" fmla="*/ 193 h 199"/>
                <a:gd name="T28" fmla="*/ 2105 w 3361"/>
                <a:gd name="T29" fmla="*/ 198 h 199"/>
                <a:gd name="T30" fmla="*/ 1927 w 3361"/>
                <a:gd name="T31" fmla="*/ 199 h 199"/>
                <a:gd name="T32" fmla="*/ 1744 w 3361"/>
                <a:gd name="T33" fmla="*/ 195 h 199"/>
                <a:gd name="T34" fmla="*/ 1540 w 3361"/>
                <a:gd name="T35" fmla="*/ 189 h 199"/>
                <a:gd name="T36" fmla="*/ 1335 w 3361"/>
                <a:gd name="T37" fmla="*/ 186 h 199"/>
                <a:gd name="T38" fmla="*/ 1135 w 3361"/>
                <a:gd name="T39" fmla="*/ 183 h 199"/>
                <a:gd name="T40" fmla="*/ 941 w 3361"/>
                <a:gd name="T41" fmla="*/ 181 h 199"/>
                <a:gd name="T42" fmla="*/ 757 w 3361"/>
                <a:gd name="T43" fmla="*/ 180 h 199"/>
                <a:gd name="T44" fmla="*/ 586 w 3361"/>
                <a:gd name="T45" fmla="*/ 179 h 199"/>
                <a:gd name="T46" fmla="*/ 431 w 3361"/>
                <a:gd name="T47" fmla="*/ 179 h 199"/>
                <a:gd name="T48" fmla="*/ 295 w 3361"/>
                <a:gd name="T49" fmla="*/ 178 h 199"/>
                <a:gd name="T50" fmla="*/ 181 w 3361"/>
                <a:gd name="T51" fmla="*/ 178 h 199"/>
                <a:gd name="T52" fmla="*/ 94 w 3361"/>
                <a:gd name="T53" fmla="*/ 179 h 199"/>
                <a:gd name="T54" fmla="*/ 35 w 3361"/>
                <a:gd name="T55" fmla="*/ 179 h 199"/>
                <a:gd name="T56" fmla="*/ 18 w 3361"/>
                <a:gd name="T57" fmla="*/ 177 h 199"/>
                <a:gd name="T58" fmla="*/ 2 w 3361"/>
                <a:gd name="T59" fmla="*/ 162 h 199"/>
                <a:gd name="T60" fmla="*/ 2 w 3361"/>
                <a:gd name="T61" fmla="*/ 139 h 199"/>
                <a:gd name="T62" fmla="*/ 18 w 3361"/>
                <a:gd name="T63" fmla="*/ 123 h 199"/>
                <a:gd name="T64" fmla="*/ 35 w 3361"/>
                <a:gd name="T65" fmla="*/ 121 h 199"/>
                <a:gd name="T66" fmla="*/ 94 w 3361"/>
                <a:gd name="T67" fmla="*/ 121 h 199"/>
                <a:gd name="T68" fmla="*/ 181 w 3361"/>
                <a:gd name="T69" fmla="*/ 121 h 199"/>
                <a:gd name="T70" fmla="*/ 295 w 3361"/>
                <a:gd name="T71" fmla="*/ 121 h 199"/>
                <a:gd name="T72" fmla="*/ 431 w 3361"/>
                <a:gd name="T73" fmla="*/ 121 h 199"/>
                <a:gd name="T74" fmla="*/ 586 w 3361"/>
                <a:gd name="T75" fmla="*/ 122 h 199"/>
                <a:gd name="T76" fmla="*/ 757 w 3361"/>
                <a:gd name="T77" fmla="*/ 123 h 199"/>
                <a:gd name="T78" fmla="*/ 942 w 3361"/>
                <a:gd name="T79" fmla="*/ 124 h 199"/>
                <a:gd name="T80" fmla="*/ 1136 w 3361"/>
                <a:gd name="T81" fmla="*/ 126 h 199"/>
                <a:gd name="T82" fmla="*/ 1336 w 3361"/>
                <a:gd name="T83" fmla="*/ 129 h 199"/>
                <a:gd name="T84" fmla="*/ 1541 w 3361"/>
                <a:gd name="T85" fmla="*/ 133 h 199"/>
                <a:gd name="T86" fmla="*/ 1745 w 3361"/>
                <a:gd name="T87" fmla="*/ 137 h 199"/>
                <a:gd name="T88" fmla="*/ 1950 w 3361"/>
                <a:gd name="T89" fmla="*/ 141 h 199"/>
                <a:gd name="T90" fmla="*/ 2150 w 3361"/>
                <a:gd name="T91" fmla="*/ 140 h 199"/>
                <a:gd name="T92" fmla="*/ 2339 w 3361"/>
                <a:gd name="T93" fmla="*/ 133 h 199"/>
                <a:gd name="T94" fmla="*/ 2516 w 3361"/>
                <a:gd name="T95" fmla="*/ 121 h 199"/>
                <a:gd name="T96" fmla="*/ 2680 w 3361"/>
                <a:gd name="T97" fmla="*/ 106 h 199"/>
                <a:gd name="T98" fmla="*/ 2828 w 3361"/>
                <a:gd name="T99" fmla="*/ 88 h 199"/>
                <a:gd name="T100" fmla="*/ 2960 w 3361"/>
                <a:gd name="T101" fmla="*/ 70 h 199"/>
                <a:gd name="T102" fmla="*/ 3074 w 3361"/>
                <a:gd name="T103" fmla="*/ 51 h 199"/>
                <a:gd name="T104" fmla="*/ 3169 w 3361"/>
                <a:gd name="T105" fmla="*/ 34 h 199"/>
                <a:gd name="T106" fmla="*/ 3243 w 3361"/>
                <a:gd name="T107" fmla="*/ 19 h 199"/>
                <a:gd name="T108" fmla="*/ 3294 w 3361"/>
                <a:gd name="T109" fmla="*/ 9 h 199"/>
                <a:gd name="T110" fmla="*/ 3321 w 3361"/>
                <a:gd name="T111" fmla="*/ 1 h 199"/>
                <a:gd name="T112" fmla="*/ 3336 w 3361"/>
                <a:gd name="T1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1" h="199">
                  <a:moveTo>
                    <a:pt x="3336" y="0"/>
                  </a:moveTo>
                  <a:lnTo>
                    <a:pt x="3346" y="4"/>
                  </a:lnTo>
                  <a:lnTo>
                    <a:pt x="3355" y="12"/>
                  </a:lnTo>
                  <a:lnTo>
                    <a:pt x="3360" y="22"/>
                  </a:lnTo>
                  <a:lnTo>
                    <a:pt x="3361" y="33"/>
                  </a:lnTo>
                  <a:lnTo>
                    <a:pt x="3357" y="44"/>
                  </a:lnTo>
                  <a:lnTo>
                    <a:pt x="3350" y="52"/>
                  </a:lnTo>
                  <a:lnTo>
                    <a:pt x="3339" y="56"/>
                  </a:lnTo>
                  <a:lnTo>
                    <a:pt x="3335" y="57"/>
                  </a:lnTo>
                  <a:lnTo>
                    <a:pt x="3325" y="60"/>
                  </a:lnTo>
                  <a:lnTo>
                    <a:pt x="3309" y="63"/>
                  </a:lnTo>
                  <a:lnTo>
                    <a:pt x="3288" y="69"/>
                  </a:lnTo>
                  <a:lnTo>
                    <a:pt x="3260" y="75"/>
                  </a:lnTo>
                  <a:lnTo>
                    <a:pt x="3227" y="81"/>
                  </a:lnTo>
                  <a:lnTo>
                    <a:pt x="3189" y="89"/>
                  </a:lnTo>
                  <a:lnTo>
                    <a:pt x="3146" y="96"/>
                  </a:lnTo>
                  <a:lnTo>
                    <a:pt x="3097" y="106"/>
                  </a:lnTo>
                  <a:lnTo>
                    <a:pt x="3045" y="114"/>
                  </a:lnTo>
                  <a:lnTo>
                    <a:pt x="2987" y="123"/>
                  </a:lnTo>
                  <a:lnTo>
                    <a:pt x="2925" y="133"/>
                  </a:lnTo>
                  <a:lnTo>
                    <a:pt x="2859" y="142"/>
                  </a:lnTo>
                  <a:lnTo>
                    <a:pt x="2789" y="151"/>
                  </a:lnTo>
                  <a:lnTo>
                    <a:pt x="2715" y="159"/>
                  </a:lnTo>
                  <a:lnTo>
                    <a:pt x="2638" y="168"/>
                  </a:lnTo>
                  <a:lnTo>
                    <a:pt x="2556" y="175"/>
                  </a:lnTo>
                  <a:lnTo>
                    <a:pt x="2473" y="182"/>
                  </a:lnTo>
                  <a:lnTo>
                    <a:pt x="2385" y="187"/>
                  </a:lnTo>
                  <a:lnTo>
                    <a:pt x="2294" y="193"/>
                  </a:lnTo>
                  <a:lnTo>
                    <a:pt x="2201" y="196"/>
                  </a:lnTo>
                  <a:lnTo>
                    <a:pt x="2105" y="198"/>
                  </a:lnTo>
                  <a:lnTo>
                    <a:pt x="2007" y="199"/>
                  </a:lnTo>
                  <a:lnTo>
                    <a:pt x="1927" y="199"/>
                  </a:lnTo>
                  <a:lnTo>
                    <a:pt x="1845" y="197"/>
                  </a:lnTo>
                  <a:lnTo>
                    <a:pt x="1744" y="195"/>
                  </a:lnTo>
                  <a:lnTo>
                    <a:pt x="1642" y="191"/>
                  </a:lnTo>
                  <a:lnTo>
                    <a:pt x="1540" y="189"/>
                  </a:lnTo>
                  <a:lnTo>
                    <a:pt x="1437" y="188"/>
                  </a:lnTo>
                  <a:lnTo>
                    <a:pt x="1335" y="186"/>
                  </a:lnTo>
                  <a:lnTo>
                    <a:pt x="1234" y="185"/>
                  </a:lnTo>
                  <a:lnTo>
                    <a:pt x="1135" y="183"/>
                  </a:lnTo>
                  <a:lnTo>
                    <a:pt x="1038" y="182"/>
                  </a:lnTo>
                  <a:lnTo>
                    <a:pt x="941" y="181"/>
                  </a:lnTo>
                  <a:lnTo>
                    <a:pt x="848" y="181"/>
                  </a:lnTo>
                  <a:lnTo>
                    <a:pt x="757" y="180"/>
                  </a:lnTo>
                  <a:lnTo>
                    <a:pt x="670" y="180"/>
                  </a:lnTo>
                  <a:lnTo>
                    <a:pt x="586" y="179"/>
                  </a:lnTo>
                  <a:lnTo>
                    <a:pt x="506" y="179"/>
                  </a:lnTo>
                  <a:lnTo>
                    <a:pt x="431" y="179"/>
                  </a:lnTo>
                  <a:lnTo>
                    <a:pt x="361" y="179"/>
                  </a:lnTo>
                  <a:lnTo>
                    <a:pt x="295" y="178"/>
                  </a:lnTo>
                  <a:lnTo>
                    <a:pt x="236" y="178"/>
                  </a:lnTo>
                  <a:lnTo>
                    <a:pt x="181" y="178"/>
                  </a:lnTo>
                  <a:lnTo>
                    <a:pt x="135" y="179"/>
                  </a:lnTo>
                  <a:lnTo>
                    <a:pt x="94" y="179"/>
                  </a:lnTo>
                  <a:lnTo>
                    <a:pt x="61" y="179"/>
                  </a:lnTo>
                  <a:lnTo>
                    <a:pt x="35" y="179"/>
                  </a:lnTo>
                  <a:lnTo>
                    <a:pt x="29" y="179"/>
                  </a:lnTo>
                  <a:lnTo>
                    <a:pt x="18" y="177"/>
                  </a:lnTo>
                  <a:lnTo>
                    <a:pt x="8" y="171"/>
                  </a:lnTo>
                  <a:lnTo>
                    <a:pt x="2" y="162"/>
                  </a:lnTo>
                  <a:lnTo>
                    <a:pt x="0" y="150"/>
                  </a:lnTo>
                  <a:lnTo>
                    <a:pt x="2" y="139"/>
                  </a:lnTo>
                  <a:lnTo>
                    <a:pt x="8" y="129"/>
                  </a:lnTo>
                  <a:lnTo>
                    <a:pt x="18" y="123"/>
                  </a:lnTo>
                  <a:lnTo>
                    <a:pt x="29" y="121"/>
                  </a:lnTo>
                  <a:lnTo>
                    <a:pt x="35" y="121"/>
                  </a:lnTo>
                  <a:lnTo>
                    <a:pt x="61" y="121"/>
                  </a:lnTo>
                  <a:lnTo>
                    <a:pt x="94" y="121"/>
                  </a:lnTo>
                  <a:lnTo>
                    <a:pt x="134" y="121"/>
                  </a:lnTo>
                  <a:lnTo>
                    <a:pt x="181" y="121"/>
                  </a:lnTo>
                  <a:lnTo>
                    <a:pt x="235" y="121"/>
                  </a:lnTo>
                  <a:lnTo>
                    <a:pt x="295" y="121"/>
                  </a:lnTo>
                  <a:lnTo>
                    <a:pt x="361" y="121"/>
                  </a:lnTo>
                  <a:lnTo>
                    <a:pt x="431" y="121"/>
                  </a:lnTo>
                  <a:lnTo>
                    <a:pt x="506" y="121"/>
                  </a:lnTo>
                  <a:lnTo>
                    <a:pt x="586" y="122"/>
                  </a:lnTo>
                  <a:lnTo>
                    <a:pt x="670" y="122"/>
                  </a:lnTo>
                  <a:lnTo>
                    <a:pt x="757" y="123"/>
                  </a:lnTo>
                  <a:lnTo>
                    <a:pt x="848" y="123"/>
                  </a:lnTo>
                  <a:lnTo>
                    <a:pt x="942" y="124"/>
                  </a:lnTo>
                  <a:lnTo>
                    <a:pt x="1038" y="125"/>
                  </a:lnTo>
                  <a:lnTo>
                    <a:pt x="1136" y="126"/>
                  </a:lnTo>
                  <a:lnTo>
                    <a:pt x="1235" y="127"/>
                  </a:lnTo>
                  <a:lnTo>
                    <a:pt x="1336" y="129"/>
                  </a:lnTo>
                  <a:lnTo>
                    <a:pt x="1438" y="131"/>
                  </a:lnTo>
                  <a:lnTo>
                    <a:pt x="1541" y="133"/>
                  </a:lnTo>
                  <a:lnTo>
                    <a:pt x="1643" y="135"/>
                  </a:lnTo>
                  <a:lnTo>
                    <a:pt x="1745" y="137"/>
                  </a:lnTo>
                  <a:lnTo>
                    <a:pt x="1847" y="140"/>
                  </a:lnTo>
                  <a:lnTo>
                    <a:pt x="1950" y="141"/>
                  </a:lnTo>
                  <a:lnTo>
                    <a:pt x="2051" y="142"/>
                  </a:lnTo>
                  <a:lnTo>
                    <a:pt x="2150" y="140"/>
                  </a:lnTo>
                  <a:lnTo>
                    <a:pt x="2246" y="137"/>
                  </a:lnTo>
                  <a:lnTo>
                    <a:pt x="2339" y="133"/>
                  </a:lnTo>
                  <a:lnTo>
                    <a:pt x="2429" y="127"/>
                  </a:lnTo>
                  <a:lnTo>
                    <a:pt x="2516" y="121"/>
                  </a:lnTo>
                  <a:lnTo>
                    <a:pt x="2599" y="114"/>
                  </a:lnTo>
                  <a:lnTo>
                    <a:pt x="2680" y="106"/>
                  </a:lnTo>
                  <a:lnTo>
                    <a:pt x="2756" y="97"/>
                  </a:lnTo>
                  <a:lnTo>
                    <a:pt x="2828" y="88"/>
                  </a:lnTo>
                  <a:lnTo>
                    <a:pt x="2896" y="79"/>
                  </a:lnTo>
                  <a:lnTo>
                    <a:pt x="2960" y="70"/>
                  </a:lnTo>
                  <a:lnTo>
                    <a:pt x="3020" y="60"/>
                  </a:lnTo>
                  <a:lnTo>
                    <a:pt x="3074" y="51"/>
                  </a:lnTo>
                  <a:lnTo>
                    <a:pt x="3125" y="43"/>
                  </a:lnTo>
                  <a:lnTo>
                    <a:pt x="3169" y="34"/>
                  </a:lnTo>
                  <a:lnTo>
                    <a:pt x="3208" y="26"/>
                  </a:lnTo>
                  <a:lnTo>
                    <a:pt x="3243" y="19"/>
                  </a:lnTo>
                  <a:lnTo>
                    <a:pt x="3271" y="13"/>
                  </a:lnTo>
                  <a:lnTo>
                    <a:pt x="3294" y="9"/>
                  </a:lnTo>
                  <a:lnTo>
                    <a:pt x="3310" y="4"/>
                  </a:lnTo>
                  <a:lnTo>
                    <a:pt x="3321" y="1"/>
                  </a:lnTo>
                  <a:lnTo>
                    <a:pt x="3325" y="0"/>
                  </a:lnTo>
                  <a:lnTo>
                    <a:pt x="3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25"/>
            <p:cNvSpPr>
              <a:spLocks/>
            </p:cNvSpPr>
            <p:nvPr/>
          </p:nvSpPr>
          <p:spPr bwMode="auto">
            <a:xfrm>
              <a:off x="10109201" y="2757488"/>
              <a:ext cx="534988" cy="22225"/>
            </a:xfrm>
            <a:custGeom>
              <a:avLst/>
              <a:gdLst>
                <a:gd name="T0" fmla="*/ 2260 w 3370"/>
                <a:gd name="T1" fmla="*/ 0 h 149"/>
                <a:gd name="T2" fmla="*/ 2427 w 3370"/>
                <a:gd name="T3" fmla="*/ 6 h 149"/>
                <a:gd name="T4" fmla="*/ 2609 w 3370"/>
                <a:gd name="T5" fmla="*/ 18 h 149"/>
                <a:gd name="T6" fmla="*/ 2793 w 3370"/>
                <a:gd name="T7" fmla="*/ 33 h 149"/>
                <a:gd name="T8" fmla="*/ 2969 w 3370"/>
                <a:gd name="T9" fmla="*/ 50 h 149"/>
                <a:gd name="T10" fmla="*/ 3123 w 3370"/>
                <a:gd name="T11" fmla="*/ 66 h 149"/>
                <a:gd name="T12" fmla="*/ 3246 w 3370"/>
                <a:gd name="T13" fmla="*/ 81 h 149"/>
                <a:gd name="T14" fmla="*/ 3323 w 3370"/>
                <a:gd name="T15" fmla="*/ 90 h 149"/>
                <a:gd name="T16" fmla="*/ 3356 w 3370"/>
                <a:gd name="T17" fmla="*/ 96 h 149"/>
                <a:gd name="T18" fmla="*/ 3370 w 3370"/>
                <a:gd name="T19" fmla="*/ 124 h 149"/>
                <a:gd name="T20" fmla="*/ 3352 w 3370"/>
                <a:gd name="T21" fmla="*/ 148 h 149"/>
                <a:gd name="T22" fmla="*/ 3333 w 3370"/>
                <a:gd name="T23" fmla="*/ 149 h 149"/>
                <a:gd name="T24" fmla="*/ 3283 w 3370"/>
                <a:gd name="T25" fmla="*/ 143 h 149"/>
                <a:gd name="T26" fmla="*/ 3184 w 3370"/>
                <a:gd name="T27" fmla="*/ 131 h 149"/>
                <a:gd name="T28" fmla="*/ 3049 w 3370"/>
                <a:gd name="T29" fmla="*/ 116 h 149"/>
                <a:gd name="T30" fmla="*/ 2887 w 3370"/>
                <a:gd name="T31" fmla="*/ 100 h 149"/>
                <a:gd name="T32" fmla="*/ 2712 w 3370"/>
                <a:gd name="T33" fmla="*/ 84 h 149"/>
                <a:gd name="T34" fmla="*/ 2533 w 3370"/>
                <a:gd name="T35" fmla="*/ 70 h 149"/>
                <a:gd name="T36" fmla="*/ 2361 w 3370"/>
                <a:gd name="T37" fmla="*/ 61 h 149"/>
                <a:gd name="T38" fmla="*/ 2208 w 3370"/>
                <a:gd name="T39" fmla="*/ 57 h 149"/>
                <a:gd name="T40" fmla="*/ 2033 w 3370"/>
                <a:gd name="T41" fmla="*/ 65 h 149"/>
                <a:gd name="T42" fmla="*/ 1786 w 3370"/>
                <a:gd name="T43" fmla="*/ 89 h 149"/>
                <a:gd name="T44" fmla="*/ 1532 w 3370"/>
                <a:gd name="T45" fmla="*/ 112 h 149"/>
                <a:gd name="T46" fmla="*/ 1288 w 3370"/>
                <a:gd name="T47" fmla="*/ 110 h 149"/>
                <a:gd name="T48" fmla="*/ 1130 w 3370"/>
                <a:gd name="T49" fmla="*/ 91 h 149"/>
                <a:gd name="T50" fmla="*/ 985 w 3370"/>
                <a:gd name="T51" fmla="*/ 84 h 149"/>
                <a:gd name="T52" fmla="*/ 815 w 3370"/>
                <a:gd name="T53" fmla="*/ 82 h 149"/>
                <a:gd name="T54" fmla="*/ 635 w 3370"/>
                <a:gd name="T55" fmla="*/ 85 h 149"/>
                <a:gd name="T56" fmla="*/ 456 w 3370"/>
                <a:gd name="T57" fmla="*/ 89 h 149"/>
                <a:gd name="T58" fmla="*/ 293 w 3370"/>
                <a:gd name="T59" fmla="*/ 95 h 149"/>
                <a:gd name="T60" fmla="*/ 158 w 3370"/>
                <a:gd name="T61" fmla="*/ 102 h 149"/>
                <a:gd name="T62" fmla="*/ 66 w 3370"/>
                <a:gd name="T63" fmla="*/ 107 h 149"/>
                <a:gd name="T64" fmla="*/ 31 w 3370"/>
                <a:gd name="T65" fmla="*/ 109 h 149"/>
                <a:gd name="T66" fmla="*/ 3 w 3370"/>
                <a:gd name="T67" fmla="*/ 93 h 149"/>
                <a:gd name="T68" fmla="*/ 8 w 3370"/>
                <a:gd name="T69" fmla="*/ 61 h 149"/>
                <a:gd name="T70" fmla="*/ 35 w 3370"/>
                <a:gd name="T71" fmla="*/ 51 h 149"/>
                <a:gd name="T72" fmla="*/ 97 w 3370"/>
                <a:gd name="T73" fmla="*/ 48 h 149"/>
                <a:gd name="T74" fmla="*/ 208 w 3370"/>
                <a:gd name="T75" fmla="*/ 42 h 149"/>
                <a:gd name="T76" fmla="*/ 356 w 3370"/>
                <a:gd name="T77" fmla="*/ 35 h 149"/>
                <a:gd name="T78" fmla="*/ 525 w 3370"/>
                <a:gd name="T79" fmla="*/ 29 h 149"/>
                <a:gd name="T80" fmla="*/ 705 w 3370"/>
                <a:gd name="T81" fmla="*/ 25 h 149"/>
                <a:gd name="T82" fmla="*/ 882 w 3370"/>
                <a:gd name="T83" fmla="*/ 25 h 149"/>
                <a:gd name="T84" fmla="*/ 1044 w 3370"/>
                <a:gd name="T85" fmla="*/ 28 h 149"/>
                <a:gd name="T86" fmla="*/ 1178 w 3370"/>
                <a:gd name="T87" fmla="*/ 38 h 149"/>
                <a:gd name="T88" fmla="*/ 1373 w 3370"/>
                <a:gd name="T89" fmla="*/ 57 h 149"/>
                <a:gd name="T90" fmla="*/ 1612 w 3370"/>
                <a:gd name="T91" fmla="*/ 49 h 149"/>
                <a:gd name="T92" fmla="*/ 1860 w 3370"/>
                <a:gd name="T93" fmla="*/ 23 h 149"/>
                <a:gd name="T94" fmla="*/ 2120 w 3370"/>
                <a:gd name="T95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70" h="149">
                  <a:moveTo>
                    <a:pt x="2209" y="0"/>
                  </a:moveTo>
                  <a:lnTo>
                    <a:pt x="2210" y="0"/>
                  </a:lnTo>
                  <a:lnTo>
                    <a:pt x="2260" y="0"/>
                  </a:lnTo>
                  <a:lnTo>
                    <a:pt x="2313" y="1"/>
                  </a:lnTo>
                  <a:lnTo>
                    <a:pt x="2369" y="3"/>
                  </a:lnTo>
                  <a:lnTo>
                    <a:pt x="2427" y="6"/>
                  </a:lnTo>
                  <a:lnTo>
                    <a:pt x="2486" y="9"/>
                  </a:lnTo>
                  <a:lnTo>
                    <a:pt x="2547" y="14"/>
                  </a:lnTo>
                  <a:lnTo>
                    <a:pt x="2609" y="18"/>
                  </a:lnTo>
                  <a:lnTo>
                    <a:pt x="2671" y="23"/>
                  </a:lnTo>
                  <a:lnTo>
                    <a:pt x="2732" y="28"/>
                  </a:lnTo>
                  <a:lnTo>
                    <a:pt x="2793" y="33"/>
                  </a:lnTo>
                  <a:lnTo>
                    <a:pt x="2853" y="38"/>
                  </a:lnTo>
                  <a:lnTo>
                    <a:pt x="2912" y="45"/>
                  </a:lnTo>
                  <a:lnTo>
                    <a:pt x="2969" y="50"/>
                  </a:lnTo>
                  <a:lnTo>
                    <a:pt x="3023" y="56"/>
                  </a:lnTo>
                  <a:lnTo>
                    <a:pt x="3075" y="61"/>
                  </a:lnTo>
                  <a:lnTo>
                    <a:pt x="3123" y="66"/>
                  </a:lnTo>
                  <a:lnTo>
                    <a:pt x="3169" y="71"/>
                  </a:lnTo>
                  <a:lnTo>
                    <a:pt x="3209" y="76"/>
                  </a:lnTo>
                  <a:lnTo>
                    <a:pt x="3246" y="81"/>
                  </a:lnTo>
                  <a:lnTo>
                    <a:pt x="3277" y="84"/>
                  </a:lnTo>
                  <a:lnTo>
                    <a:pt x="3303" y="87"/>
                  </a:lnTo>
                  <a:lnTo>
                    <a:pt x="3323" y="90"/>
                  </a:lnTo>
                  <a:lnTo>
                    <a:pt x="3337" y="91"/>
                  </a:lnTo>
                  <a:lnTo>
                    <a:pt x="3346" y="92"/>
                  </a:lnTo>
                  <a:lnTo>
                    <a:pt x="3356" y="96"/>
                  </a:lnTo>
                  <a:lnTo>
                    <a:pt x="3364" y="104"/>
                  </a:lnTo>
                  <a:lnTo>
                    <a:pt x="3369" y="113"/>
                  </a:lnTo>
                  <a:lnTo>
                    <a:pt x="3370" y="124"/>
                  </a:lnTo>
                  <a:lnTo>
                    <a:pt x="3367" y="135"/>
                  </a:lnTo>
                  <a:lnTo>
                    <a:pt x="3360" y="143"/>
                  </a:lnTo>
                  <a:lnTo>
                    <a:pt x="3352" y="148"/>
                  </a:lnTo>
                  <a:lnTo>
                    <a:pt x="3342" y="149"/>
                  </a:lnTo>
                  <a:lnTo>
                    <a:pt x="3339" y="149"/>
                  </a:lnTo>
                  <a:lnTo>
                    <a:pt x="3333" y="149"/>
                  </a:lnTo>
                  <a:lnTo>
                    <a:pt x="3323" y="147"/>
                  </a:lnTo>
                  <a:lnTo>
                    <a:pt x="3306" y="145"/>
                  </a:lnTo>
                  <a:lnTo>
                    <a:pt x="3283" y="143"/>
                  </a:lnTo>
                  <a:lnTo>
                    <a:pt x="3255" y="140"/>
                  </a:lnTo>
                  <a:lnTo>
                    <a:pt x="3222" y="136"/>
                  </a:lnTo>
                  <a:lnTo>
                    <a:pt x="3184" y="131"/>
                  </a:lnTo>
                  <a:lnTo>
                    <a:pt x="3143" y="126"/>
                  </a:lnTo>
                  <a:lnTo>
                    <a:pt x="3097" y="121"/>
                  </a:lnTo>
                  <a:lnTo>
                    <a:pt x="3049" y="116"/>
                  </a:lnTo>
                  <a:lnTo>
                    <a:pt x="2997" y="111"/>
                  </a:lnTo>
                  <a:lnTo>
                    <a:pt x="2944" y="106"/>
                  </a:lnTo>
                  <a:lnTo>
                    <a:pt x="2887" y="100"/>
                  </a:lnTo>
                  <a:lnTo>
                    <a:pt x="2831" y="94"/>
                  </a:lnTo>
                  <a:lnTo>
                    <a:pt x="2772" y="89"/>
                  </a:lnTo>
                  <a:lnTo>
                    <a:pt x="2712" y="84"/>
                  </a:lnTo>
                  <a:lnTo>
                    <a:pt x="2652" y="79"/>
                  </a:lnTo>
                  <a:lnTo>
                    <a:pt x="2593" y="75"/>
                  </a:lnTo>
                  <a:lnTo>
                    <a:pt x="2533" y="70"/>
                  </a:lnTo>
                  <a:lnTo>
                    <a:pt x="2474" y="66"/>
                  </a:lnTo>
                  <a:lnTo>
                    <a:pt x="2416" y="63"/>
                  </a:lnTo>
                  <a:lnTo>
                    <a:pt x="2361" y="61"/>
                  </a:lnTo>
                  <a:lnTo>
                    <a:pt x="2307" y="59"/>
                  </a:lnTo>
                  <a:lnTo>
                    <a:pt x="2257" y="58"/>
                  </a:lnTo>
                  <a:lnTo>
                    <a:pt x="2208" y="57"/>
                  </a:lnTo>
                  <a:lnTo>
                    <a:pt x="2163" y="58"/>
                  </a:lnTo>
                  <a:lnTo>
                    <a:pt x="2123" y="59"/>
                  </a:lnTo>
                  <a:lnTo>
                    <a:pt x="2033" y="65"/>
                  </a:lnTo>
                  <a:lnTo>
                    <a:pt x="1948" y="73"/>
                  </a:lnTo>
                  <a:lnTo>
                    <a:pt x="1865" y="80"/>
                  </a:lnTo>
                  <a:lnTo>
                    <a:pt x="1786" y="89"/>
                  </a:lnTo>
                  <a:lnTo>
                    <a:pt x="1698" y="97"/>
                  </a:lnTo>
                  <a:lnTo>
                    <a:pt x="1615" y="106"/>
                  </a:lnTo>
                  <a:lnTo>
                    <a:pt x="1532" y="112"/>
                  </a:lnTo>
                  <a:lnTo>
                    <a:pt x="1451" y="115"/>
                  </a:lnTo>
                  <a:lnTo>
                    <a:pt x="1370" y="115"/>
                  </a:lnTo>
                  <a:lnTo>
                    <a:pt x="1288" y="110"/>
                  </a:lnTo>
                  <a:lnTo>
                    <a:pt x="1206" y="99"/>
                  </a:lnTo>
                  <a:lnTo>
                    <a:pt x="1170" y="95"/>
                  </a:lnTo>
                  <a:lnTo>
                    <a:pt x="1130" y="91"/>
                  </a:lnTo>
                  <a:lnTo>
                    <a:pt x="1085" y="88"/>
                  </a:lnTo>
                  <a:lnTo>
                    <a:pt x="1037" y="86"/>
                  </a:lnTo>
                  <a:lnTo>
                    <a:pt x="985" y="84"/>
                  </a:lnTo>
                  <a:lnTo>
                    <a:pt x="931" y="83"/>
                  </a:lnTo>
                  <a:lnTo>
                    <a:pt x="874" y="82"/>
                  </a:lnTo>
                  <a:lnTo>
                    <a:pt x="815" y="82"/>
                  </a:lnTo>
                  <a:lnTo>
                    <a:pt x="756" y="83"/>
                  </a:lnTo>
                  <a:lnTo>
                    <a:pt x="696" y="83"/>
                  </a:lnTo>
                  <a:lnTo>
                    <a:pt x="635" y="85"/>
                  </a:lnTo>
                  <a:lnTo>
                    <a:pt x="574" y="86"/>
                  </a:lnTo>
                  <a:lnTo>
                    <a:pt x="514" y="88"/>
                  </a:lnTo>
                  <a:lnTo>
                    <a:pt x="456" y="89"/>
                  </a:lnTo>
                  <a:lnTo>
                    <a:pt x="399" y="91"/>
                  </a:lnTo>
                  <a:lnTo>
                    <a:pt x="344" y="93"/>
                  </a:lnTo>
                  <a:lnTo>
                    <a:pt x="293" y="95"/>
                  </a:lnTo>
                  <a:lnTo>
                    <a:pt x="243" y="98"/>
                  </a:lnTo>
                  <a:lnTo>
                    <a:pt x="199" y="100"/>
                  </a:lnTo>
                  <a:lnTo>
                    <a:pt x="158" y="102"/>
                  </a:lnTo>
                  <a:lnTo>
                    <a:pt x="122" y="104"/>
                  </a:lnTo>
                  <a:lnTo>
                    <a:pt x="92" y="106"/>
                  </a:lnTo>
                  <a:lnTo>
                    <a:pt x="66" y="107"/>
                  </a:lnTo>
                  <a:lnTo>
                    <a:pt x="48" y="108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20" y="108"/>
                  </a:lnTo>
                  <a:lnTo>
                    <a:pt x="11" y="101"/>
                  </a:lnTo>
                  <a:lnTo>
                    <a:pt x="3" y="93"/>
                  </a:lnTo>
                  <a:lnTo>
                    <a:pt x="0" y="82"/>
                  </a:lnTo>
                  <a:lnTo>
                    <a:pt x="2" y="70"/>
                  </a:lnTo>
                  <a:lnTo>
                    <a:pt x="8" y="61"/>
                  </a:lnTo>
                  <a:lnTo>
                    <a:pt x="17" y="55"/>
                  </a:lnTo>
                  <a:lnTo>
                    <a:pt x="27" y="52"/>
                  </a:lnTo>
                  <a:lnTo>
                    <a:pt x="35" y="51"/>
                  </a:lnTo>
                  <a:lnTo>
                    <a:pt x="50" y="50"/>
                  </a:lnTo>
                  <a:lnTo>
                    <a:pt x="70" y="49"/>
                  </a:lnTo>
                  <a:lnTo>
                    <a:pt x="97" y="48"/>
                  </a:lnTo>
                  <a:lnTo>
                    <a:pt x="130" y="46"/>
                  </a:lnTo>
                  <a:lnTo>
                    <a:pt x="167" y="44"/>
                  </a:lnTo>
                  <a:lnTo>
                    <a:pt x="208" y="42"/>
                  </a:lnTo>
                  <a:lnTo>
                    <a:pt x="254" y="39"/>
                  </a:lnTo>
                  <a:lnTo>
                    <a:pt x="303" y="37"/>
                  </a:lnTo>
                  <a:lnTo>
                    <a:pt x="356" y="35"/>
                  </a:lnTo>
                  <a:lnTo>
                    <a:pt x="410" y="33"/>
                  </a:lnTo>
                  <a:lnTo>
                    <a:pt x="467" y="31"/>
                  </a:lnTo>
                  <a:lnTo>
                    <a:pt x="525" y="29"/>
                  </a:lnTo>
                  <a:lnTo>
                    <a:pt x="585" y="28"/>
                  </a:lnTo>
                  <a:lnTo>
                    <a:pt x="644" y="27"/>
                  </a:lnTo>
                  <a:lnTo>
                    <a:pt x="705" y="25"/>
                  </a:lnTo>
                  <a:lnTo>
                    <a:pt x="765" y="25"/>
                  </a:lnTo>
                  <a:lnTo>
                    <a:pt x="825" y="25"/>
                  </a:lnTo>
                  <a:lnTo>
                    <a:pt x="882" y="25"/>
                  </a:lnTo>
                  <a:lnTo>
                    <a:pt x="939" y="25"/>
                  </a:lnTo>
                  <a:lnTo>
                    <a:pt x="993" y="27"/>
                  </a:lnTo>
                  <a:lnTo>
                    <a:pt x="1044" y="28"/>
                  </a:lnTo>
                  <a:lnTo>
                    <a:pt x="1092" y="31"/>
                  </a:lnTo>
                  <a:lnTo>
                    <a:pt x="1138" y="34"/>
                  </a:lnTo>
                  <a:lnTo>
                    <a:pt x="1178" y="38"/>
                  </a:lnTo>
                  <a:lnTo>
                    <a:pt x="1214" y="43"/>
                  </a:lnTo>
                  <a:lnTo>
                    <a:pt x="1294" y="53"/>
                  </a:lnTo>
                  <a:lnTo>
                    <a:pt x="1373" y="57"/>
                  </a:lnTo>
                  <a:lnTo>
                    <a:pt x="1452" y="57"/>
                  </a:lnTo>
                  <a:lnTo>
                    <a:pt x="1531" y="54"/>
                  </a:lnTo>
                  <a:lnTo>
                    <a:pt x="1612" y="49"/>
                  </a:lnTo>
                  <a:lnTo>
                    <a:pt x="1694" y="40"/>
                  </a:lnTo>
                  <a:lnTo>
                    <a:pt x="1780" y="31"/>
                  </a:lnTo>
                  <a:lnTo>
                    <a:pt x="1860" y="23"/>
                  </a:lnTo>
                  <a:lnTo>
                    <a:pt x="1943" y="15"/>
                  </a:lnTo>
                  <a:lnTo>
                    <a:pt x="2029" y="7"/>
                  </a:lnTo>
                  <a:lnTo>
                    <a:pt x="2120" y="2"/>
                  </a:lnTo>
                  <a:lnTo>
                    <a:pt x="2163" y="0"/>
                  </a:lnTo>
                  <a:lnTo>
                    <a:pt x="2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26"/>
            <p:cNvSpPr>
              <a:spLocks/>
            </p:cNvSpPr>
            <p:nvPr/>
          </p:nvSpPr>
          <p:spPr bwMode="auto">
            <a:xfrm>
              <a:off x="10112376" y="3138488"/>
              <a:ext cx="127000" cy="12700"/>
            </a:xfrm>
            <a:custGeom>
              <a:avLst/>
              <a:gdLst>
                <a:gd name="T0" fmla="*/ 29 w 805"/>
                <a:gd name="T1" fmla="*/ 0 h 78"/>
                <a:gd name="T2" fmla="*/ 34 w 805"/>
                <a:gd name="T3" fmla="*/ 0 h 78"/>
                <a:gd name="T4" fmla="*/ 45 w 805"/>
                <a:gd name="T5" fmla="*/ 1 h 78"/>
                <a:gd name="T6" fmla="*/ 64 w 805"/>
                <a:gd name="T7" fmla="*/ 1 h 78"/>
                <a:gd name="T8" fmla="*/ 87 w 805"/>
                <a:gd name="T9" fmla="*/ 2 h 78"/>
                <a:gd name="T10" fmla="*/ 116 w 805"/>
                <a:gd name="T11" fmla="*/ 3 h 78"/>
                <a:gd name="T12" fmla="*/ 150 w 805"/>
                <a:gd name="T13" fmla="*/ 4 h 78"/>
                <a:gd name="T14" fmla="*/ 187 w 805"/>
                <a:gd name="T15" fmla="*/ 5 h 78"/>
                <a:gd name="T16" fmla="*/ 229 w 805"/>
                <a:gd name="T17" fmla="*/ 7 h 78"/>
                <a:gd name="T18" fmla="*/ 272 w 805"/>
                <a:gd name="T19" fmla="*/ 8 h 78"/>
                <a:gd name="T20" fmla="*/ 317 w 805"/>
                <a:gd name="T21" fmla="*/ 10 h 78"/>
                <a:gd name="T22" fmla="*/ 365 w 805"/>
                <a:gd name="T23" fmla="*/ 12 h 78"/>
                <a:gd name="T24" fmla="*/ 413 w 805"/>
                <a:gd name="T25" fmla="*/ 13 h 78"/>
                <a:gd name="T26" fmla="*/ 460 w 805"/>
                <a:gd name="T27" fmla="*/ 14 h 78"/>
                <a:gd name="T28" fmla="*/ 508 w 805"/>
                <a:gd name="T29" fmla="*/ 16 h 78"/>
                <a:gd name="T30" fmla="*/ 554 w 805"/>
                <a:gd name="T31" fmla="*/ 17 h 78"/>
                <a:gd name="T32" fmla="*/ 600 w 805"/>
                <a:gd name="T33" fmla="*/ 18 h 78"/>
                <a:gd name="T34" fmla="*/ 642 w 805"/>
                <a:gd name="T35" fmla="*/ 19 h 78"/>
                <a:gd name="T36" fmla="*/ 681 w 805"/>
                <a:gd name="T37" fmla="*/ 20 h 78"/>
                <a:gd name="T38" fmla="*/ 717 w 805"/>
                <a:gd name="T39" fmla="*/ 20 h 78"/>
                <a:gd name="T40" fmla="*/ 749 w 805"/>
                <a:gd name="T41" fmla="*/ 21 h 78"/>
                <a:gd name="T42" fmla="*/ 776 w 805"/>
                <a:gd name="T43" fmla="*/ 21 h 78"/>
                <a:gd name="T44" fmla="*/ 787 w 805"/>
                <a:gd name="T45" fmla="*/ 23 h 78"/>
                <a:gd name="T46" fmla="*/ 795 w 805"/>
                <a:gd name="T47" fmla="*/ 29 h 78"/>
                <a:gd name="T48" fmla="*/ 801 w 805"/>
                <a:gd name="T49" fmla="*/ 38 h 78"/>
                <a:gd name="T50" fmla="*/ 805 w 805"/>
                <a:gd name="T51" fmla="*/ 50 h 78"/>
                <a:gd name="T52" fmla="*/ 801 w 805"/>
                <a:gd name="T53" fmla="*/ 60 h 78"/>
                <a:gd name="T54" fmla="*/ 795 w 805"/>
                <a:gd name="T55" fmla="*/ 69 h 78"/>
                <a:gd name="T56" fmla="*/ 787 w 805"/>
                <a:gd name="T57" fmla="*/ 76 h 78"/>
                <a:gd name="T58" fmla="*/ 776 w 805"/>
                <a:gd name="T59" fmla="*/ 78 h 78"/>
                <a:gd name="T60" fmla="*/ 749 w 805"/>
                <a:gd name="T61" fmla="*/ 78 h 78"/>
                <a:gd name="T62" fmla="*/ 717 w 805"/>
                <a:gd name="T63" fmla="*/ 78 h 78"/>
                <a:gd name="T64" fmla="*/ 681 w 805"/>
                <a:gd name="T65" fmla="*/ 77 h 78"/>
                <a:gd name="T66" fmla="*/ 641 w 805"/>
                <a:gd name="T67" fmla="*/ 76 h 78"/>
                <a:gd name="T68" fmla="*/ 598 w 805"/>
                <a:gd name="T69" fmla="*/ 76 h 78"/>
                <a:gd name="T70" fmla="*/ 554 w 805"/>
                <a:gd name="T71" fmla="*/ 74 h 78"/>
                <a:gd name="T72" fmla="*/ 507 w 805"/>
                <a:gd name="T73" fmla="*/ 73 h 78"/>
                <a:gd name="T74" fmla="*/ 459 w 805"/>
                <a:gd name="T75" fmla="*/ 72 h 78"/>
                <a:gd name="T76" fmla="*/ 411 w 805"/>
                <a:gd name="T77" fmla="*/ 70 h 78"/>
                <a:gd name="T78" fmla="*/ 364 w 805"/>
                <a:gd name="T79" fmla="*/ 68 h 78"/>
                <a:gd name="T80" fmla="*/ 316 w 805"/>
                <a:gd name="T81" fmla="*/ 67 h 78"/>
                <a:gd name="T82" fmla="*/ 271 w 805"/>
                <a:gd name="T83" fmla="*/ 66 h 78"/>
                <a:gd name="T84" fmla="*/ 227 w 805"/>
                <a:gd name="T85" fmla="*/ 64 h 78"/>
                <a:gd name="T86" fmla="*/ 186 w 805"/>
                <a:gd name="T87" fmla="*/ 63 h 78"/>
                <a:gd name="T88" fmla="*/ 148 w 805"/>
                <a:gd name="T89" fmla="*/ 62 h 78"/>
                <a:gd name="T90" fmla="*/ 114 w 805"/>
                <a:gd name="T91" fmla="*/ 61 h 78"/>
                <a:gd name="T92" fmla="*/ 85 w 805"/>
                <a:gd name="T93" fmla="*/ 60 h 78"/>
                <a:gd name="T94" fmla="*/ 62 w 805"/>
                <a:gd name="T95" fmla="*/ 59 h 78"/>
                <a:gd name="T96" fmla="*/ 43 w 805"/>
                <a:gd name="T97" fmla="*/ 58 h 78"/>
                <a:gd name="T98" fmla="*/ 32 w 805"/>
                <a:gd name="T99" fmla="*/ 58 h 78"/>
                <a:gd name="T100" fmla="*/ 28 w 805"/>
                <a:gd name="T101" fmla="*/ 58 h 78"/>
                <a:gd name="T102" fmla="*/ 16 w 805"/>
                <a:gd name="T103" fmla="*/ 55 h 78"/>
                <a:gd name="T104" fmla="*/ 7 w 805"/>
                <a:gd name="T105" fmla="*/ 49 h 78"/>
                <a:gd name="T106" fmla="*/ 2 w 805"/>
                <a:gd name="T107" fmla="*/ 39 h 78"/>
                <a:gd name="T108" fmla="*/ 0 w 805"/>
                <a:gd name="T109" fmla="*/ 28 h 78"/>
                <a:gd name="T110" fmla="*/ 2 w 805"/>
                <a:gd name="T111" fmla="*/ 17 h 78"/>
                <a:gd name="T112" fmla="*/ 9 w 805"/>
                <a:gd name="T113" fmla="*/ 8 h 78"/>
                <a:gd name="T114" fmla="*/ 18 w 805"/>
                <a:gd name="T115" fmla="*/ 2 h 78"/>
                <a:gd name="T116" fmla="*/ 29 w 805"/>
                <a:gd name="T1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5" h="78">
                  <a:moveTo>
                    <a:pt x="29" y="0"/>
                  </a:moveTo>
                  <a:lnTo>
                    <a:pt x="34" y="0"/>
                  </a:lnTo>
                  <a:lnTo>
                    <a:pt x="45" y="1"/>
                  </a:lnTo>
                  <a:lnTo>
                    <a:pt x="64" y="1"/>
                  </a:lnTo>
                  <a:lnTo>
                    <a:pt x="87" y="2"/>
                  </a:lnTo>
                  <a:lnTo>
                    <a:pt x="116" y="3"/>
                  </a:lnTo>
                  <a:lnTo>
                    <a:pt x="150" y="4"/>
                  </a:lnTo>
                  <a:lnTo>
                    <a:pt x="187" y="5"/>
                  </a:lnTo>
                  <a:lnTo>
                    <a:pt x="229" y="7"/>
                  </a:lnTo>
                  <a:lnTo>
                    <a:pt x="272" y="8"/>
                  </a:lnTo>
                  <a:lnTo>
                    <a:pt x="317" y="10"/>
                  </a:lnTo>
                  <a:lnTo>
                    <a:pt x="365" y="12"/>
                  </a:lnTo>
                  <a:lnTo>
                    <a:pt x="413" y="13"/>
                  </a:lnTo>
                  <a:lnTo>
                    <a:pt x="460" y="14"/>
                  </a:lnTo>
                  <a:lnTo>
                    <a:pt x="508" y="16"/>
                  </a:lnTo>
                  <a:lnTo>
                    <a:pt x="554" y="17"/>
                  </a:lnTo>
                  <a:lnTo>
                    <a:pt x="600" y="18"/>
                  </a:lnTo>
                  <a:lnTo>
                    <a:pt x="642" y="19"/>
                  </a:lnTo>
                  <a:lnTo>
                    <a:pt x="681" y="20"/>
                  </a:lnTo>
                  <a:lnTo>
                    <a:pt x="717" y="20"/>
                  </a:lnTo>
                  <a:lnTo>
                    <a:pt x="749" y="21"/>
                  </a:lnTo>
                  <a:lnTo>
                    <a:pt x="776" y="21"/>
                  </a:lnTo>
                  <a:lnTo>
                    <a:pt x="787" y="23"/>
                  </a:lnTo>
                  <a:lnTo>
                    <a:pt x="795" y="29"/>
                  </a:lnTo>
                  <a:lnTo>
                    <a:pt x="801" y="38"/>
                  </a:lnTo>
                  <a:lnTo>
                    <a:pt x="805" y="50"/>
                  </a:lnTo>
                  <a:lnTo>
                    <a:pt x="801" y="60"/>
                  </a:lnTo>
                  <a:lnTo>
                    <a:pt x="795" y="69"/>
                  </a:lnTo>
                  <a:lnTo>
                    <a:pt x="787" y="76"/>
                  </a:lnTo>
                  <a:lnTo>
                    <a:pt x="776" y="78"/>
                  </a:lnTo>
                  <a:lnTo>
                    <a:pt x="749" y="78"/>
                  </a:lnTo>
                  <a:lnTo>
                    <a:pt x="717" y="78"/>
                  </a:lnTo>
                  <a:lnTo>
                    <a:pt x="681" y="77"/>
                  </a:lnTo>
                  <a:lnTo>
                    <a:pt x="641" y="76"/>
                  </a:lnTo>
                  <a:lnTo>
                    <a:pt x="598" y="76"/>
                  </a:lnTo>
                  <a:lnTo>
                    <a:pt x="554" y="74"/>
                  </a:lnTo>
                  <a:lnTo>
                    <a:pt x="507" y="73"/>
                  </a:lnTo>
                  <a:lnTo>
                    <a:pt x="459" y="72"/>
                  </a:lnTo>
                  <a:lnTo>
                    <a:pt x="411" y="70"/>
                  </a:lnTo>
                  <a:lnTo>
                    <a:pt x="364" y="68"/>
                  </a:lnTo>
                  <a:lnTo>
                    <a:pt x="316" y="67"/>
                  </a:lnTo>
                  <a:lnTo>
                    <a:pt x="271" y="66"/>
                  </a:lnTo>
                  <a:lnTo>
                    <a:pt x="227" y="64"/>
                  </a:lnTo>
                  <a:lnTo>
                    <a:pt x="186" y="63"/>
                  </a:lnTo>
                  <a:lnTo>
                    <a:pt x="148" y="62"/>
                  </a:lnTo>
                  <a:lnTo>
                    <a:pt x="114" y="61"/>
                  </a:lnTo>
                  <a:lnTo>
                    <a:pt x="85" y="60"/>
                  </a:lnTo>
                  <a:lnTo>
                    <a:pt x="62" y="59"/>
                  </a:lnTo>
                  <a:lnTo>
                    <a:pt x="43" y="58"/>
                  </a:lnTo>
                  <a:lnTo>
                    <a:pt x="32" y="58"/>
                  </a:lnTo>
                  <a:lnTo>
                    <a:pt x="28" y="58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27"/>
            <p:cNvSpPr>
              <a:spLocks/>
            </p:cNvSpPr>
            <p:nvPr/>
          </p:nvSpPr>
          <p:spPr bwMode="auto">
            <a:xfrm>
              <a:off x="10580688" y="2808288"/>
              <a:ext cx="60325" cy="11113"/>
            </a:xfrm>
            <a:custGeom>
              <a:avLst/>
              <a:gdLst>
                <a:gd name="T0" fmla="*/ 351 w 380"/>
                <a:gd name="T1" fmla="*/ 0 h 67"/>
                <a:gd name="T2" fmla="*/ 362 w 380"/>
                <a:gd name="T3" fmla="*/ 2 h 67"/>
                <a:gd name="T4" fmla="*/ 372 w 380"/>
                <a:gd name="T5" fmla="*/ 8 h 67"/>
                <a:gd name="T6" fmla="*/ 378 w 380"/>
                <a:gd name="T7" fmla="*/ 17 h 67"/>
                <a:gd name="T8" fmla="*/ 380 w 380"/>
                <a:gd name="T9" fmla="*/ 29 h 67"/>
                <a:gd name="T10" fmla="*/ 378 w 380"/>
                <a:gd name="T11" fmla="*/ 39 h 67"/>
                <a:gd name="T12" fmla="*/ 372 w 380"/>
                <a:gd name="T13" fmla="*/ 48 h 67"/>
                <a:gd name="T14" fmla="*/ 362 w 380"/>
                <a:gd name="T15" fmla="*/ 55 h 67"/>
                <a:gd name="T16" fmla="*/ 351 w 380"/>
                <a:gd name="T17" fmla="*/ 57 h 67"/>
                <a:gd name="T18" fmla="*/ 347 w 380"/>
                <a:gd name="T19" fmla="*/ 57 h 67"/>
                <a:gd name="T20" fmla="*/ 337 w 380"/>
                <a:gd name="T21" fmla="*/ 58 h 67"/>
                <a:gd name="T22" fmla="*/ 319 w 380"/>
                <a:gd name="T23" fmla="*/ 58 h 67"/>
                <a:gd name="T24" fmla="*/ 296 w 380"/>
                <a:gd name="T25" fmla="*/ 58 h 67"/>
                <a:gd name="T26" fmla="*/ 269 w 380"/>
                <a:gd name="T27" fmla="*/ 58 h 67"/>
                <a:gd name="T28" fmla="*/ 237 w 380"/>
                <a:gd name="T29" fmla="*/ 59 h 67"/>
                <a:gd name="T30" fmla="*/ 201 w 380"/>
                <a:gd name="T31" fmla="*/ 60 h 67"/>
                <a:gd name="T32" fmla="*/ 161 w 380"/>
                <a:gd name="T33" fmla="*/ 61 h 67"/>
                <a:gd name="T34" fmla="*/ 119 w 380"/>
                <a:gd name="T35" fmla="*/ 63 h 67"/>
                <a:gd name="T36" fmla="*/ 75 w 380"/>
                <a:gd name="T37" fmla="*/ 65 h 67"/>
                <a:gd name="T38" fmla="*/ 29 w 380"/>
                <a:gd name="T39" fmla="*/ 67 h 67"/>
                <a:gd name="T40" fmla="*/ 28 w 380"/>
                <a:gd name="T41" fmla="*/ 67 h 67"/>
                <a:gd name="T42" fmla="*/ 17 w 380"/>
                <a:gd name="T43" fmla="*/ 65 h 67"/>
                <a:gd name="T44" fmla="*/ 9 w 380"/>
                <a:gd name="T45" fmla="*/ 60 h 67"/>
                <a:gd name="T46" fmla="*/ 2 w 380"/>
                <a:gd name="T47" fmla="*/ 50 h 67"/>
                <a:gd name="T48" fmla="*/ 0 w 380"/>
                <a:gd name="T49" fmla="*/ 40 h 67"/>
                <a:gd name="T50" fmla="*/ 1 w 380"/>
                <a:gd name="T51" fmla="*/ 29 h 67"/>
                <a:gd name="T52" fmla="*/ 7 w 380"/>
                <a:gd name="T53" fmla="*/ 19 h 67"/>
                <a:gd name="T54" fmla="*/ 15 w 380"/>
                <a:gd name="T55" fmla="*/ 13 h 67"/>
                <a:gd name="T56" fmla="*/ 26 w 380"/>
                <a:gd name="T57" fmla="*/ 10 h 67"/>
                <a:gd name="T58" fmla="*/ 73 w 380"/>
                <a:gd name="T59" fmla="*/ 7 h 67"/>
                <a:gd name="T60" fmla="*/ 117 w 380"/>
                <a:gd name="T61" fmla="*/ 5 h 67"/>
                <a:gd name="T62" fmla="*/ 159 w 380"/>
                <a:gd name="T63" fmla="*/ 4 h 67"/>
                <a:gd name="T64" fmla="*/ 198 w 380"/>
                <a:gd name="T65" fmla="*/ 2 h 67"/>
                <a:gd name="T66" fmla="*/ 236 w 380"/>
                <a:gd name="T67" fmla="*/ 2 h 67"/>
                <a:gd name="T68" fmla="*/ 267 w 380"/>
                <a:gd name="T69" fmla="*/ 1 h 67"/>
                <a:gd name="T70" fmla="*/ 296 w 380"/>
                <a:gd name="T71" fmla="*/ 0 h 67"/>
                <a:gd name="T72" fmla="*/ 319 w 380"/>
                <a:gd name="T73" fmla="*/ 0 h 67"/>
                <a:gd name="T74" fmla="*/ 337 w 380"/>
                <a:gd name="T75" fmla="*/ 0 h 67"/>
                <a:gd name="T76" fmla="*/ 347 w 380"/>
                <a:gd name="T77" fmla="*/ 0 h 67"/>
                <a:gd name="T78" fmla="*/ 351 w 380"/>
                <a:gd name="T7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0" h="67">
                  <a:moveTo>
                    <a:pt x="351" y="0"/>
                  </a:moveTo>
                  <a:lnTo>
                    <a:pt x="362" y="2"/>
                  </a:lnTo>
                  <a:lnTo>
                    <a:pt x="372" y="8"/>
                  </a:lnTo>
                  <a:lnTo>
                    <a:pt x="378" y="17"/>
                  </a:lnTo>
                  <a:lnTo>
                    <a:pt x="380" y="29"/>
                  </a:lnTo>
                  <a:lnTo>
                    <a:pt x="378" y="39"/>
                  </a:lnTo>
                  <a:lnTo>
                    <a:pt x="372" y="48"/>
                  </a:lnTo>
                  <a:lnTo>
                    <a:pt x="362" y="55"/>
                  </a:lnTo>
                  <a:lnTo>
                    <a:pt x="351" y="57"/>
                  </a:lnTo>
                  <a:lnTo>
                    <a:pt x="347" y="57"/>
                  </a:lnTo>
                  <a:lnTo>
                    <a:pt x="337" y="58"/>
                  </a:lnTo>
                  <a:lnTo>
                    <a:pt x="319" y="58"/>
                  </a:lnTo>
                  <a:lnTo>
                    <a:pt x="296" y="58"/>
                  </a:lnTo>
                  <a:lnTo>
                    <a:pt x="269" y="58"/>
                  </a:lnTo>
                  <a:lnTo>
                    <a:pt x="237" y="59"/>
                  </a:lnTo>
                  <a:lnTo>
                    <a:pt x="201" y="60"/>
                  </a:lnTo>
                  <a:lnTo>
                    <a:pt x="161" y="61"/>
                  </a:lnTo>
                  <a:lnTo>
                    <a:pt x="119" y="63"/>
                  </a:lnTo>
                  <a:lnTo>
                    <a:pt x="75" y="65"/>
                  </a:lnTo>
                  <a:lnTo>
                    <a:pt x="29" y="67"/>
                  </a:lnTo>
                  <a:lnTo>
                    <a:pt x="28" y="67"/>
                  </a:lnTo>
                  <a:lnTo>
                    <a:pt x="17" y="65"/>
                  </a:lnTo>
                  <a:lnTo>
                    <a:pt x="9" y="60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1" y="29"/>
                  </a:lnTo>
                  <a:lnTo>
                    <a:pt x="7" y="19"/>
                  </a:lnTo>
                  <a:lnTo>
                    <a:pt x="15" y="13"/>
                  </a:lnTo>
                  <a:lnTo>
                    <a:pt x="26" y="10"/>
                  </a:lnTo>
                  <a:lnTo>
                    <a:pt x="73" y="7"/>
                  </a:lnTo>
                  <a:lnTo>
                    <a:pt x="117" y="5"/>
                  </a:lnTo>
                  <a:lnTo>
                    <a:pt x="159" y="4"/>
                  </a:lnTo>
                  <a:lnTo>
                    <a:pt x="198" y="2"/>
                  </a:lnTo>
                  <a:lnTo>
                    <a:pt x="236" y="2"/>
                  </a:lnTo>
                  <a:lnTo>
                    <a:pt x="267" y="1"/>
                  </a:lnTo>
                  <a:lnTo>
                    <a:pt x="296" y="0"/>
                  </a:lnTo>
                  <a:lnTo>
                    <a:pt x="319" y="0"/>
                  </a:lnTo>
                  <a:lnTo>
                    <a:pt x="337" y="0"/>
                  </a:lnTo>
                  <a:lnTo>
                    <a:pt x="347" y="0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28"/>
            <p:cNvSpPr>
              <a:spLocks/>
            </p:cNvSpPr>
            <p:nvPr/>
          </p:nvSpPr>
          <p:spPr bwMode="auto">
            <a:xfrm>
              <a:off x="10288588" y="2806700"/>
              <a:ext cx="87313" cy="9525"/>
            </a:xfrm>
            <a:custGeom>
              <a:avLst/>
              <a:gdLst>
                <a:gd name="T0" fmla="*/ 28 w 552"/>
                <a:gd name="T1" fmla="*/ 0 h 58"/>
                <a:gd name="T2" fmla="*/ 523 w 552"/>
                <a:gd name="T3" fmla="*/ 0 h 58"/>
                <a:gd name="T4" fmla="*/ 534 w 552"/>
                <a:gd name="T5" fmla="*/ 3 h 58"/>
                <a:gd name="T6" fmla="*/ 544 w 552"/>
                <a:gd name="T7" fmla="*/ 9 h 58"/>
                <a:gd name="T8" fmla="*/ 550 w 552"/>
                <a:gd name="T9" fmla="*/ 18 h 58"/>
                <a:gd name="T10" fmla="*/ 552 w 552"/>
                <a:gd name="T11" fmla="*/ 29 h 58"/>
                <a:gd name="T12" fmla="*/ 550 w 552"/>
                <a:gd name="T13" fmla="*/ 41 h 58"/>
                <a:gd name="T14" fmla="*/ 544 w 552"/>
                <a:gd name="T15" fmla="*/ 50 h 58"/>
                <a:gd name="T16" fmla="*/ 534 w 552"/>
                <a:gd name="T17" fmla="*/ 55 h 58"/>
                <a:gd name="T18" fmla="*/ 523 w 552"/>
                <a:gd name="T19" fmla="*/ 58 h 58"/>
                <a:gd name="T20" fmla="*/ 28 w 552"/>
                <a:gd name="T21" fmla="*/ 58 h 58"/>
                <a:gd name="T22" fmla="*/ 17 w 552"/>
                <a:gd name="T23" fmla="*/ 55 h 58"/>
                <a:gd name="T24" fmla="*/ 8 w 552"/>
                <a:gd name="T25" fmla="*/ 50 h 58"/>
                <a:gd name="T26" fmla="*/ 2 w 552"/>
                <a:gd name="T27" fmla="*/ 41 h 58"/>
                <a:gd name="T28" fmla="*/ 0 w 552"/>
                <a:gd name="T29" fmla="*/ 29 h 58"/>
                <a:gd name="T30" fmla="*/ 2 w 552"/>
                <a:gd name="T31" fmla="*/ 18 h 58"/>
                <a:gd name="T32" fmla="*/ 8 w 552"/>
                <a:gd name="T33" fmla="*/ 9 h 58"/>
                <a:gd name="T34" fmla="*/ 17 w 552"/>
                <a:gd name="T35" fmla="*/ 3 h 58"/>
                <a:gd name="T36" fmla="*/ 28 w 552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58">
                  <a:moveTo>
                    <a:pt x="28" y="0"/>
                  </a:moveTo>
                  <a:lnTo>
                    <a:pt x="523" y="0"/>
                  </a:lnTo>
                  <a:lnTo>
                    <a:pt x="534" y="3"/>
                  </a:lnTo>
                  <a:lnTo>
                    <a:pt x="544" y="9"/>
                  </a:lnTo>
                  <a:lnTo>
                    <a:pt x="550" y="18"/>
                  </a:lnTo>
                  <a:lnTo>
                    <a:pt x="552" y="29"/>
                  </a:lnTo>
                  <a:lnTo>
                    <a:pt x="550" y="41"/>
                  </a:lnTo>
                  <a:lnTo>
                    <a:pt x="544" y="50"/>
                  </a:lnTo>
                  <a:lnTo>
                    <a:pt x="534" y="55"/>
                  </a:lnTo>
                  <a:lnTo>
                    <a:pt x="523" y="58"/>
                  </a:lnTo>
                  <a:lnTo>
                    <a:pt x="28" y="58"/>
                  </a:lnTo>
                  <a:lnTo>
                    <a:pt x="17" y="55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29"/>
            <p:cNvSpPr>
              <a:spLocks/>
            </p:cNvSpPr>
            <p:nvPr/>
          </p:nvSpPr>
          <p:spPr bwMode="auto">
            <a:xfrm>
              <a:off x="10467976" y="3138488"/>
              <a:ext cx="95250" cy="9525"/>
            </a:xfrm>
            <a:custGeom>
              <a:avLst/>
              <a:gdLst>
                <a:gd name="T0" fmla="*/ 28 w 602"/>
                <a:gd name="T1" fmla="*/ 0 h 58"/>
                <a:gd name="T2" fmla="*/ 574 w 602"/>
                <a:gd name="T3" fmla="*/ 0 h 58"/>
                <a:gd name="T4" fmla="*/ 585 w 602"/>
                <a:gd name="T5" fmla="*/ 2 h 58"/>
                <a:gd name="T6" fmla="*/ 593 w 602"/>
                <a:gd name="T7" fmla="*/ 8 h 58"/>
                <a:gd name="T8" fmla="*/ 599 w 602"/>
                <a:gd name="T9" fmla="*/ 18 h 58"/>
                <a:gd name="T10" fmla="*/ 602 w 602"/>
                <a:gd name="T11" fmla="*/ 29 h 58"/>
                <a:gd name="T12" fmla="*/ 599 w 602"/>
                <a:gd name="T13" fmla="*/ 41 h 58"/>
                <a:gd name="T14" fmla="*/ 593 w 602"/>
                <a:gd name="T15" fmla="*/ 50 h 58"/>
                <a:gd name="T16" fmla="*/ 585 w 602"/>
                <a:gd name="T17" fmla="*/ 56 h 58"/>
                <a:gd name="T18" fmla="*/ 574 w 602"/>
                <a:gd name="T19" fmla="*/ 58 h 58"/>
                <a:gd name="T20" fmla="*/ 28 w 602"/>
                <a:gd name="T21" fmla="*/ 58 h 58"/>
                <a:gd name="T22" fmla="*/ 17 w 602"/>
                <a:gd name="T23" fmla="*/ 56 h 58"/>
                <a:gd name="T24" fmla="*/ 8 w 602"/>
                <a:gd name="T25" fmla="*/ 50 h 58"/>
                <a:gd name="T26" fmla="*/ 2 w 602"/>
                <a:gd name="T27" fmla="*/ 41 h 58"/>
                <a:gd name="T28" fmla="*/ 0 w 602"/>
                <a:gd name="T29" fmla="*/ 29 h 58"/>
                <a:gd name="T30" fmla="*/ 2 w 602"/>
                <a:gd name="T31" fmla="*/ 18 h 58"/>
                <a:gd name="T32" fmla="*/ 8 w 602"/>
                <a:gd name="T33" fmla="*/ 8 h 58"/>
                <a:gd name="T34" fmla="*/ 17 w 602"/>
                <a:gd name="T35" fmla="*/ 2 h 58"/>
                <a:gd name="T36" fmla="*/ 28 w 602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2" h="58">
                  <a:moveTo>
                    <a:pt x="28" y="0"/>
                  </a:moveTo>
                  <a:lnTo>
                    <a:pt x="574" y="0"/>
                  </a:lnTo>
                  <a:lnTo>
                    <a:pt x="585" y="2"/>
                  </a:lnTo>
                  <a:lnTo>
                    <a:pt x="593" y="8"/>
                  </a:lnTo>
                  <a:lnTo>
                    <a:pt x="599" y="18"/>
                  </a:lnTo>
                  <a:lnTo>
                    <a:pt x="602" y="29"/>
                  </a:lnTo>
                  <a:lnTo>
                    <a:pt x="599" y="41"/>
                  </a:lnTo>
                  <a:lnTo>
                    <a:pt x="593" y="50"/>
                  </a:lnTo>
                  <a:lnTo>
                    <a:pt x="585" y="56"/>
                  </a:lnTo>
                  <a:lnTo>
                    <a:pt x="574" y="58"/>
                  </a:lnTo>
                  <a:lnTo>
                    <a:pt x="28" y="58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5" name="Group 794"/>
          <p:cNvGrpSpPr/>
          <p:nvPr/>
        </p:nvGrpSpPr>
        <p:grpSpPr>
          <a:xfrm>
            <a:off x="10984184" y="2707546"/>
            <a:ext cx="504825" cy="517525"/>
            <a:chOff x="10983913" y="2706688"/>
            <a:chExt cx="50482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5" name="Freeform 234"/>
            <p:cNvSpPr>
              <a:spLocks/>
            </p:cNvSpPr>
            <p:nvPr/>
          </p:nvSpPr>
          <p:spPr bwMode="auto">
            <a:xfrm>
              <a:off x="11028363" y="2732088"/>
              <a:ext cx="207963" cy="196850"/>
            </a:xfrm>
            <a:custGeom>
              <a:avLst/>
              <a:gdLst>
                <a:gd name="T0" fmla="*/ 49 w 1440"/>
                <a:gd name="T1" fmla="*/ 5 h 1368"/>
                <a:gd name="T2" fmla="*/ 60 w 1440"/>
                <a:gd name="T3" fmla="*/ 16 h 1368"/>
                <a:gd name="T4" fmla="*/ 75 w 1440"/>
                <a:gd name="T5" fmla="*/ 36 h 1368"/>
                <a:gd name="T6" fmla="*/ 104 w 1440"/>
                <a:gd name="T7" fmla="*/ 75 h 1368"/>
                <a:gd name="T8" fmla="*/ 145 w 1440"/>
                <a:gd name="T9" fmla="*/ 128 h 1368"/>
                <a:gd name="T10" fmla="*/ 198 w 1440"/>
                <a:gd name="T11" fmla="*/ 196 h 1368"/>
                <a:gd name="T12" fmla="*/ 263 w 1440"/>
                <a:gd name="T13" fmla="*/ 274 h 1368"/>
                <a:gd name="T14" fmla="*/ 338 w 1440"/>
                <a:gd name="T15" fmla="*/ 361 h 1368"/>
                <a:gd name="T16" fmla="*/ 423 w 1440"/>
                <a:gd name="T17" fmla="*/ 457 h 1368"/>
                <a:gd name="T18" fmla="*/ 517 w 1440"/>
                <a:gd name="T19" fmla="*/ 559 h 1368"/>
                <a:gd name="T20" fmla="*/ 617 w 1440"/>
                <a:gd name="T21" fmla="*/ 664 h 1368"/>
                <a:gd name="T22" fmla="*/ 727 w 1440"/>
                <a:gd name="T23" fmla="*/ 771 h 1368"/>
                <a:gd name="T24" fmla="*/ 843 w 1440"/>
                <a:gd name="T25" fmla="*/ 878 h 1368"/>
                <a:gd name="T26" fmla="*/ 964 w 1440"/>
                <a:gd name="T27" fmla="*/ 984 h 1368"/>
                <a:gd name="T28" fmla="*/ 1091 w 1440"/>
                <a:gd name="T29" fmla="*/ 1085 h 1368"/>
                <a:gd name="T30" fmla="*/ 1221 w 1440"/>
                <a:gd name="T31" fmla="*/ 1181 h 1368"/>
                <a:gd name="T32" fmla="*/ 1356 w 1440"/>
                <a:gd name="T33" fmla="*/ 1269 h 1368"/>
                <a:gd name="T34" fmla="*/ 1434 w 1440"/>
                <a:gd name="T35" fmla="*/ 1318 h 1368"/>
                <a:gd name="T36" fmla="*/ 1440 w 1440"/>
                <a:gd name="T37" fmla="*/ 1341 h 1368"/>
                <a:gd name="T38" fmla="*/ 1429 w 1440"/>
                <a:gd name="T39" fmla="*/ 1361 h 1368"/>
                <a:gd name="T40" fmla="*/ 1409 w 1440"/>
                <a:gd name="T41" fmla="*/ 1368 h 1368"/>
                <a:gd name="T42" fmla="*/ 1398 w 1440"/>
                <a:gd name="T43" fmla="*/ 1366 h 1368"/>
                <a:gd name="T44" fmla="*/ 1326 w 1440"/>
                <a:gd name="T45" fmla="*/ 1324 h 1368"/>
                <a:gd name="T46" fmla="*/ 1193 w 1440"/>
                <a:gd name="T47" fmla="*/ 1238 h 1368"/>
                <a:gd name="T48" fmla="*/ 1064 w 1440"/>
                <a:gd name="T49" fmla="*/ 1144 h 1368"/>
                <a:gd name="T50" fmla="*/ 939 w 1440"/>
                <a:gd name="T51" fmla="*/ 1045 h 1368"/>
                <a:gd name="T52" fmla="*/ 819 w 1440"/>
                <a:gd name="T53" fmla="*/ 941 h 1368"/>
                <a:gd name="T54" fmla="*/ 704 w 1440"/>
                <a:gd name="T55" fmla="*/ 835 h 1368"/>
                <a:gd name="T56" fmla="*/ 595 w 1440"/>
                <a:gd name="T57" fmla="*/ 730 h 1368"/>
                <a:gd name="T58" fmla="*/ 494 w 1440"/>
                <a:gd name="T59" fmla="*/ 626 h 1368"/>
                <a:gd name="T60" fmla="*/ 400 w 1440"/>
                <a:gd name="T61" fmla="*/ 526 h 1368"/>
                <a:gd name="T62" fmla="*/ 314 w 1440"/>
                <a:gd name="T63" fmla="*/ 430 h 1368"/>
                <a:gd name="T64" fmla="*/ 238 w 1440"/>
                <a:gd name="T65" fmla="*/ 341 h 1368"/>
                <a:gd name="T66" fmla="*/ 171 w 1440"/>
                <a:gd name="T67" fmla="*/ 260 h 1368"/>
                <a:gd name="T68" fmla="*/ 114 w 1440"/>
                <a:gd name="T69" fmla="*/ 190 h 1368"/>
                <a:gd name="T70" fmla="*/ 69 w 1440"/>
                <a:gd name="T71" fmla="*/ 132 h 1368"/>
                <a:gd name="T72" fmla="*/ 35 w 1440"/>
                <a:gd name="T73" fmla="*/ 89 h 1368"/>
                <a:gd name="T74" fmla="*/ 15 w 1440"/>
                <a:gd name="T75" fmla="*/ 60 h 1368"/>
                <a:gd name="T76" fmla="*/ 6 w 1440"/>
                <a:gd name="T77" fmla="*/ 50 h 1368"/>
                <a:gd name="T78" fmla="*/ 0 w 1440"/>
                <a:gd name="T79" fmla="*/ 26 h 1368"/>
                <a:gd name="T80" fmla="*/ 14 w 1440"/>
                <a:gd name="T81" fmla="*/ 6 h 1368"/>
                <a:gd name="T82" fmla="*/ 37 w 1440"/>
                <a:gd name="T83" fmla="*/ 0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0" h="1368">
                  <a:moveTo>
                    <a:pt x="37" y="0"/>
                  </a:moveTo>
                  <a:lnTo>
                    <a:pt x="49" y="5"/>
                  </a:lnTo>
                  <a:lnTo>
                    <a:pt x="57" y="12"/>
                  </a:lnTo>
                  <a:lnTo>
                    <a:pt x="60" y="16"/>
                  </a:lnTo>
                  <a:lnTo>
                    <a:pt x="66" y="24"/>
                  </a:lnTo>
                  <a:lnTo>
                    <a:pt x="75" y="36"/>
                  </a:lnTo>
                  <a:lnTo>
                    <a:pt x="88" y="54"/>
                  </a:lnTo>
                  <a:lnTo>
                    <a:pt x="104" y="75"/>
                  </a:lnTo>
                  <a:lnTo>
                    <a:pt x="123" y="100"/>
                  </a:lnTo>
                  <a:lnTo>
                    <a:pt x="145" y="128"/>
                  </a:lnTo>
                  <a:lnTo>
                    <a:pt x="170" y="161"/>
                  </a:lnTo>
                  <a:lnTo>
                    <a:pt x="198" y="196"/>
                  </a:lnTo>
                  <a:lnTo>
                    <a:pt x="229" y="233"/>
                  </a:lnTo>
                  <a:lnTo>
                    <a:pt x="263" y="274"/>
                  </a:lnTo>
                  <a:lnTo>
                    <a:pt x="299" y="317"/>
                  </a:lnTo>
                  <a:lnTo>
                    <a:pt x="338" y="361"/>
                  </a:lnTo>
                  <a:lnTo>
                    <a:pt x="379" y="408"/>
                  </a:lnTo>
                  <a:lnTo>
                    <a:pt x="423" y="457"/>
                  </a:lnTo>
                  <a:lnTo>
                    <a:pt x="469" y="507"/>
                  </a:lnTo>
                  <a:lnTo>
                    <a:pt x="517" y="559"/>
                  </a:lnTo>
                  <a:lnTo>
                    <a:pt x="566" y="611"/>
                  </a:lnTo>
                  <a:lnTo>
                    <a:pt x="617" y="664"/>
                  </a:lnTo>
                  <a:lnTo>
                    <a:pt x="671" y="718"/>
                  </a:lnTo>
                  <a:lnTo>
                    <a:pt x="727" y="771"/>
                  </a:lnTo>
                  <a:lnTo>
                    <a:pt x="784" y="825"/>
                  </a:lnTo>
                  <a:lnTo>
                    <a:pt x="843" y="878"/>
                  </a:lnTo>
                  <a:lnTo>
                    <a:pt x="903" y="931"/>
                  </a:lnTo>
                  <a:lnTo>
                    <a:pt x="964" y="984"/>
                  </a:lnTo>
                  <a:lnTo>
                    <a:pt x="1026" y="1035"/>
                  </a:lnTo>
                  <a:lnTo>
                    <a:pt x="1091" y="1085"/>
                  </a:lnTo>
                  <a:lnTo>
                    <a:pt x="1156" y="1134"/>
                  </a:lnTo>
                  <a:lnTo>
                    <a:pt x="1221" y="1181"/>
                  </a:lnTo>
                  <a:lnTo>
                    <a:pt x="1289" y="1227"/>
                  </a:lnTo>
                  <a:lnTo>
                    <a:pt x="1356" y="1269"/>
                  </a:lnTo>
                  <a:lnTo>
                    <a:pt x="1425" y="1310"/>
                  </a:lnTo>
                  <a:lnTo>
                    <a:pt x="1434" y="1318"/>
                  </a:lnTo>
                  <a:lnTo>
                    <a:pt x="1439" y="1329"/>
                  </a:lnTo>
                  <a:lnTo>
                    <a:pt x="1440" y="1341"/>
                  </a:lnTo>
                  <a:lnTo>
                    <a:pt x="1437" y="1353"/>
                  </a:lnTo>
                  <a:lnTo>
                    <a:pt x="1429" y="1361"/>
                  </a:lnTo>
                  <a:lnTo>
                    <a:pt x="1419" y="1366"/>
                  </a:lnTo>
                  <a:lnTo>
                    <a:pt x="1409" y="1368"/>
                  </a:lnTo>
                  <a:lnTo>
                    <a:pt x="1404" y="1368"/>
                  </a:lnTo>
                  <a:lnTo>
                    <a:pt x="1398" y="1366"/>
                  </a:lnTo>
                  <a:lnTo>
                    <a:pt x="1393" y="1364"/>
                  </a:lnTo>
                  <a:lnTo>
                    <a:pt x="1326" y="1324"/>
                  </a:lnTo>
                  <a:lnTo>
                    <a:pt x="1259" y="1282"/>
                  </a:lnTo>
                  <a:lnTo>
                    <a:pt x="1193" y="1238"/>
                  </a:lnTo>
                  <a:lnTo>
                    <a:pt x="1128" y="1192"/>
                  </a:lnTo>
                  <a:lnTo>
                    <a:pt x="1064" y="1144"/>
                  </a:lnTo>
                  <a:lnTo>
                    <a:pt x="1001" y="1095"/>
                  </a:lnTo>
                  <a:lnTo>
                    <a:pt x="939" y="1045"/>
                  </a:lnTo>
                  <a:lnTo>
                    <a:pt x="878" y="993"/>
                  </a:lnTo>
                  <a:lnTo>
                    <a:pt x="819" y="941"/>
                  </a:lnTo>
                  <a:lnTo>
                    <a:pt x="761" y="889"/>
                  </a:lnTo>
                  <a:lnTo>
                    <a:pt x="704" y="835"/>
                  </a:lnTo>
                  <a:lnTo>
                    <a:pt x="649" y="783"/>
                  </a:lnTo>
                  <a:lnTo>
                    <a:pt x="595" y="730"/>
                  </a:lnTo>
                  <a:lnTo>
                    <a:pt x="544" y="677"/>
                  </a:lnTo>
                  <a:lnTo>
                    <a:pt x="494" y="626"/>
                  </a:lnTo>
                  <a:lnTo>
                    <a:pt x="446" y="575"/>
                  </a:lnTo>
                  <a:lnTo>
                    <a:pt x="400" y="526"/>
                  </a:lnTo>
                  <a:lnTo>
                    <a:pt x="356" y="477"/>
                  </a:lnTo>
                  <a:lnTo>
                    <a:pt x="314" y="430"/>
                  </a:lnTo>
                  <a:lnTo>
                    <a:pt x="275" y="384"/>
                  </a:lnTo>
                  <a:lnTo>
                    <a:pt x="238" y="341"/>
                  </a:lnTo>
                  <a:lnTo>
                    <a:pt x="203" y="299"/>
                  </a:lnTo>
                  <a:lnTo>
                    <a:pt x="171" y="260"/>
                  </a:lnTo>
                  <a:lnTo>
                    <a:pt x="142" y="224"/>
                  </a:lnTo>
                  <a:lnTo>
                    <a:pt x="114" y="190"/>
                  </a:lnTo>
                  <a:lnTo>
                    <a:pt x="90" y="160"/>
                  </a:lnTo>
                  <a:lnTo>
                    <a:pt x="69" y="132"/>
                  </a:lnTo>
                  <a:lnTo>
                    <a:pt x="51" y="108"/>
                  </a:lnTo>
                  <a:lnTo>
                    <a:pt x="35" y="89"/>
                  </a:lnTo>
                  <a:lnTo>
                    <a:pt x="23" y="72"/>
                  </a:lnTo>
                  <a:lnTo>
                    <a:pt x="15" y="60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5" y="15"/>
                  </a:lnTo>
                  <a:lnTo>
                    <a:pt x="14" y="6"/>
                  </a:lnTo>
                  <a:lnTo>
                    <a:pt x="25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35"/>
            <p:cNvSpPr>
              <a:spLocks/>
            </p:cNvSpPr>
            <p:nvPr/>
          </p:nvSpPr>
          <p:spPr bwMode="auto">
            <a:xfrm>
              <a:off x="10983913" y="2706688"/>
              <a:ext cx="504825" cy="517525"/>
            </a:xfrm>
            <a:custGeom>
              <a:avLst/>
              <a:gdLst>
                <a:gd name="T0" fmla="*/ 483 w 3495"/>
                <a:gd name="T1" fmla="*/ 89 h 3583"/>
                <a:gd name="T2" fmla="*/ 816 w 3495"/>
                <a:gd name="T3" fmla="*/ 411 h 3583"/>
                <a:gd name="T4" fmla="*/ 1311 w 3495"/>
                <a:gd name="T5" fmla="*/ 867 h 3583"/>
                <a:gd name="T6" fmla="*/ 1857 w 3495"/>
                <a:gd name="T7" fmla="*/ 1324 h 3583"/>
                <a:gd name="T8" fmla="*/ 2142 w 3495"/>
                <a:gd name="T9" fmla="*/ 932 h 3583"/>
                <a:gd name="T10" fmla="*/ 2681 w 3495"/>
                <a:gd name="T11" fmla="*/ 796 h 3583"/>
                <a:gd name="T12" fmla="*/ 3114 w 3495"/>
                <a:gd name="T13" fmla="*/ 1115 h 3583"/>
                <a:gd name="T14" fmla="*/ 3152 w 3495"/>
                <a:gd name="T15" fmla="*/ 1638 h 3583"/>
                <a:gd name="T16" fmla="*/ 3398 w 3495"/>
                <a:gd name="T17" fmla="*/ 1908 h 3583"/>
                <a:gd name="T18" fmla="*/ 3465 w 3495"/>
                <a:gd name="T19" fmla="*/ 2346 h 3583"/>
                <a:gd name="T20" fmla="*/ 3109 w 3495"/>
                <a:gd name="T21" fmla="*/ 2633 h 3583"/>
                <a:gd name="T22" fmla="*/ 3019 w 3495"/>
                <a:gd name="T23" fmla="*/ 3104 h 3583"/>
                <a:gd name="T24" fmla="*/ 2562 w 3495"/>
                <a:gd name="T25" fmla="*/ 3292 h 3583"/>
                <a:gd name="T26" fmla="*/ 2230 w 3495"/>
                <a:gd name="T27" fmla="*/ 3371 h 3583"/>
                <a:gd name="T28" fmla="*/ 1834 w 3495"/>
                <a:gd name="T29" fmla="*/ 3583 h 3583"/>
                <a:gd name="T30" fmla="*/ 1433 w 3495"/>
                <a:gd name="T31" fmla="*/ 3363 h 3583"/>
                <a:gd name="T32" fmla="*/ 1394 w 3495"/>
                <a:gd name="T33" fmla="*/ 2929 h 3583"/>
                <a:gd name="T34" fmla="*/ 998 w 3495"/>
                <a:gd name="T35" fmla="*/ 2828 h 3583"/>
                <a:gd name="T36" fmla="*/ 725 w 3495"/>
                <a:gd name="T37" fmla="*/ 2409 h 3583"/>
                <a:gd name="T38" fmla="*/ 909 w 3495"/>
                <a:gd name="T39" fmla="*/ 1934 h 3583"/>
                <a:gd name="T40" fmla="*/ 1094 w 3495"/>
                <a:gd name="T41" fmla="*/ 1590 h 3583"/>
                <a:gd name="T42" fmla="*/ 639 w 3495"/>
                <a:gd name="T43" fmla="*/ 1037 h 3583"/>
                <a:gd name="T44" fmla="*/ 224 w 3495"/>
                <a:gd name="T45" fmla="*/ 641 h 3583"/>
                <a:gd name="T46" fmla="*/ 15 w 3495"/>
                <a:gd name="T47" fmla="*/ 469 h 3583"/>
                <a:gd name="T48" fmla="*/ 50 w 3495"/>
                <a:gd name="T49" fmla="*/ 417 h 3583"/>
                <a:gd name="T50" fmla="*/ 203 w 3495"/>
                <a:gd name="T51" fmla="*/ 544 h 3583"/>
                <a:gd name="T52" fmla="*/ 447 w 3495"/>
                <a:gd name="T53" fmla="*/ 501 h 3583"/>
                <a:gd name="T54" fmla="*/ 616 w 3495"/>
                <a:gd name="T55" fmla="*/ 661 h 3583"/>
                <a:gd name="T56" fmla="*/ 655 w 3495"/>
                <a:gd name="T57" fmla="*/ 973 h 3583"/>
                <a:gd name="T58" fmla="*/ 905 w 3495"/>
                <a:gd name="T59" fmla="*/ 955 h 3583"/>
                <a:gd name="T60" fmla="*/ 1182 w 3495"/>
                <a:gd name="T61" fmla="*/ 1188 h 3583"/>
                <a:gd name="T62" fmla="*/ 1179 w 3495"/>
                <a:gd name="T63" fmla="*/ 1607 h 3583"/>
                <a:gd name="T64" fmla="*/ 1383 w 3495"/>
                <a:gd name="T65" fmla="*/ 1493 h 3583"/>
                <a:gd name="T66" fmla="*/ 1308 w 3495"/>
                <a:gd name="T67" fmla="*/ 1837 h 3583"/>
                <a:gd name="T68" fmla="*/ 970 w 3495"/>
                <a:gd name="T69" fmla="*/ 1965 h 3583"/>
                <a:gd name="T70" fmla="*/ 788 w 3495"/>
                <a:gd name="T71" fmla="*/ 2406 h 3583"/>
                <a:gd name="T72" fmla="*/ 1062 w 3495"/>
                <a:gd name="T73" fmla="*/ 2791 h 3583"/>
                <a:gd name="T74" fmla="*/ 1488 w 3495"/>
                <a:gd name="T75" fmla="*/ 2797 h 3583"/>
                <a:gd name="T76" fmla="*/ 1464 w 3495"/>
                <a:gd name="T77" fmla="*/ 2927 h 3583"/>
                <a:gd name="T78" fmla="*/ 1495 w 3495"/>
                <a:gd name="T79" fmla="*/ 3343 h 3583"/>
                <a:gd name="T80" fmla="*/ 1885 w 3495"/>
                <a:gd name="T81" fmla="*/ 3517 h 3583"/>
                <a:gd name="T82" fmla="*/ 2216 w 3495"/>
                <a:gd name="T83" fmla="*/ 3267 h 3583"/>
                <a:gd name="T84" fmla="*/ 2300 w 3495"/>
                <a:gd name="T85" fmla="*/ 3100 h 3583"/>
                <a:gd name="T86" fmla="*/ 2722 w 3495"/>
                <a:gd name="T87" fmla="*/ 3220 h 3583"/>
                <a:gd name="T88" fmla="*/ 3043 w 3495"/>
                <a:gd name="T89" fmla="*/ 2935 h 3583"/>
                <a:gd name="T90" fmla="*/ 3035 w 3495"/>
                <a:gd name="T91" fmla="*/ 2598 h 3583"/>
                <a:gd name="T92" fmla="*/ 3290 w 3495"/>
                <a:gd name="T93" fmla="*/ 2487 h 3583"/>
                <a:gd name="T94" fmla="*/ 3420 w 3495"/>
                <a:gd name="T95" fmla="*/ 2092 h 3583"/>
                <a:gd name="T96" fmla="*/ 3144 w 3495"/>
                <a:gd name="T97" fmla="*/ 1811 h 3583"/>
                <a:gd name="T98" fmla="*/ 3055 w 3495"/>
                <a:gd name="T99" fmla="*/ 1699 h 3583"/>
                <a:gd name="T100" fmla="*/ 3077 w 3495"/>
                <a:gd name="T101" fmla="*/ 1182 h 3583"/>
                <a:gd name="T102" fmla="*/ 2675 w 3495"/>
                <a:gd name="T103" fmla="*/ 858 h 3583"/>
                <a:gd name="T104" fmla="*/ 2167 w 3495"/>
                <a:gd name="T105" fmla="*/ 993 h 3583"/>
                <a:gd name="T106" fmla="*/ 1974 w 3495"/>
                <a:gd name="T107" fmla="*/ 1432 h 3583"/>
                <a:gd name="T108" fmla="*/ 1680 w 3495"/>
                <a:gd name="T109" fmla="*/ 1259 h 3583"/>
                <a:gd name="T110" fmla="*/ 1132 w 3495"/>
                <a:gd name="T111" fmla="*/ 793 h 3583"/>
                <a:gd name="T112" fmla="*/ 668 w 3495"/>
                <a:gd name="T113" fmla="*/ 360 h 3583"/>
                <a:gd name="T114" fmla="*/ 394 w 3495"/>
                <a:gd name="T115" fmla="*/ 88 h 3583"/>
                <a:gd name="T116" fmla="*/ 374 w 3495"/>
                <a:gd name="T117" fmla="*/ 1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95" h="3583">
                  <a:moveTo>
                    <a:pt x="386" y="0"/>
                  </a:moveTo>
                  <a:lnTo>
                    <a:pt x="397" y="4"/>
                  </a:lnTo>
                  <a:lnTo>
                    <a:pt x="407" y="12"/>
                  </a:lnTo>
                  <a:lnTo>
                    <a:pt x="410" y="15"/>
                  </a:lnTo>
                  <a:lnTo>
                    <a:pt x="417" y="22"/>
                  </a:lnTo>
                  <a:lnTo>
                    <a:pt x="428" y="33"/>
                  </a:lnTo>
                  <a:lnTo>
                    <a:pt x="443" y="48"/>
                  </a:lnTo>
                  <a:lnTo>
                    <a:pt x="462" y="67"/>
                  </a:lnTo>
                  <a:lnTo>
                    <a:pt x="483" y="89"/>
                  </a:lnTo>
                  <a:lnTo>
                    <a:pt x="509" y="114"/>
                  </a:lnTo>
                  <a:lnTo>
                    <a:pt x="537" y="142"/>
                  </a:lnTo>
                  <a:lnTo>
                    <a:pt x="570" y="174"/>
                  </a:lnTo>
                  <a:lnTo>
                    <a:pt x="604" y="207"/>
                  </a:lnTo>
                  <a:lnTo>
                    <a:pt x="642" y="243"/>
                  </a:lnTo>
                  <a:lnTo>
                    <a:pt x="681" y="283"/>
                  </a:lnTo>
                  <a:lnTo>
                    <a:pt x="724" y="324"/>
                  </a:lnTo>
                  <a:lnTo>
                    <a:pt x="769" y="367"/>
                  </a:lnTo>
                  <a:lnTo>
                    <a:pt x="816" y="411"/>
                  </a:lnTo>
                  <a:lnTo>
                    <a:pt x="865" y="458"/>
                  </a:lnTo>
                  <a:lnTo>
                    <a:pt x="917" y="506"/>
                  </a:lnTo>
                  <a:lnTo>
                    <a:pt x="969" y="555"/>
                  </a:lnTo>
                  <a:lnTo>
                    <a:pt x="1023" y="605"/>
                  </a:lnTo>
                  <a:lnTo>
                    <a:pt x="1078" y="657"/>
                  </a:lnTo>
                  <a:lnTo>
                    <a:pt x="1135" y="709"/>
                  </a:lnTo>
                  <a:lnTo>
                    <a:pt x="1193" y="761"/>
                  </a:lnTo>
                  <a:lnTo>
                    <a:pt x="1252" y="814"/>
                  </a:lnTo>
                  <a:lnTo>
                    <a:pt x="1311" y="867"/>
                  </a:lnTo>
                  <a:lnTo>
                    <a:pt x="1372" y="920"/>
                  </a:lnTo>
                  <a:lnTo>
                    <a:pt x="1433" y="973"/>
                  </a:lnTo>
                  <a:lnTo>
                    <a:pt x="1493" y="1025"/>
                  </a:lnTo>
                  <a:lnTo>
                    <a:pt x="1554" y="1077"/>
                  </a:lnTo>
                  <a:lnTo>
                    <a:pt x="1616" y="1129"/>
                  </a:lnTo>
                  <a:lnTo>
                    <a:pt x="1677" y="1179"/>
                  </a:lnTo>
                  <a:lnTo>
                    <a:pt x="1737" y="1229"/>
                  </a:lnTo>
                  <a:lnTo>
                    <a:pt x="1797" y="1277"/>
                  </a:lnTo>
                  <a:lnTo>
                    <a:pt x="1857" y="1324"/>
                  </a:lnTo>
                  <a:lnTo>
                    <a:pt x="1916" y="1368"/>
                  </a:lnTo>
                  <a:lnTo>
                    <a:pt x="1924" y="1304"/>
                  </a:lnTo>
                  <a:lnTo>
                    <a:pt x="1939" y="1242"/>
                  </a:lnTo>
                  <a:lnTo>
                    <a:pt x="1960" y="1182"/>
                  </a:lnTo>
                  <a:lnTo>
                    <a:pt x="1986" y="1124"/>
                  </a:lnTo>
                  <a:lnTo>
                    <a:pt x="2018" y="1071"/>
                  </a:lnTo>
                  <a:lnTo>
                    <a:pt x="2055" y="1021"/>
                  </a:lnTo>
                  <a:lnTo>
                    <a:pt x="2096" y="975"/>
                  </a:lnTo>
                  <a:lnTo>
                    <a:pt x="2142" y="932"/>
                  </a:lnTo>
                  <a:lnTo>
                    <a:pt x="2191" y="894"/>
                  </a:lnTo>
                  <a:lnTo>
                    <a:pt x="2244" y="861"/>
                  </a:lnTo>
                  <a:lnTo>
                    <a:pt x="2300" y="834"/>
                  </a:lnTo>
                  <a:lnTo>
                    <a:pt x="2360" y="812"/>
                  </a:lnTo>
                  <a:lnTo>
                    <a:pt x="2422" y="796"/>
                  </a:lnTo>
                  <a:lnTo>
                    <a:pt x="2486" y="786"/>
                  </a:lnTo>
                  <a:lnTo>
                    <a:pt x="2552" y="783"/>
                  </a:lnTo>
                  <a:lnTo>
                    <a:pt x="2617" y="786"/>
                  </a:lnTo>
                  <a:lnTo>
                    <a:pt x="2681" y="796"/>
                  </a:lnTo>
                  <a:lnTo>
                    <a:pt x="2742" y="811"/>
                  </a:lnTo>
                  <a:lnTo>
                    <a:pt x="2801" y="833"/>
                  </a:lnTo>
                  <a:lnTo>
                    <a:pt x="2857" y="859"/>
                  </a:lnTo>
                  <a:lnTo>
                    <a:pt x="2910" y="891"/>
                  </a:lnTo>
                  <a:lnTo>
                    <a:pt x="2959" y="928"/>
                  </a:lnTo>
                  <a:lnTo>
                    <a:pt x="3004" y="969"/>
                  </a:lnTo>
                  <a:lnTo>
                    <a:pt x="3045" y="1014"/>
                  </a:lnTo>
                  <a:lnTo>
                    <a:pt x="3081" y="1063"/>
                  </a:lnTo>
                  <a:lnTo>
                    <a:pt x="3114" y="1115"/>
                  </a:lnTo>
                  <a:lnTo>
                    <a:pt x="3140" y="1171"/>
                  </a:lnTo>
                  <a:lnTo>
                    <a:pt x="3162" y="1230"/>
                  </a:lnTo>
                  <a:lnTo>
                    <a:pt x="3178" y="1291"/>
                  </a:lnTo>
                  <a:lnTo>
                    <a:pt x="3187" y="1354"/>
                  </a:lnTo>
                  <a:lnTo>
                    <a:pt x="3191" y="1418"/>
                  </a:lnTo>
                  <a:lnTo>
                    <a:pt x="3188" y="1475"/>
                  </a:lnTo>
                  <a:lnTo>
                    <a:pt x="3181" y="1531"/>
                  </a:lnTo>
                  <a:lnTo>
                    <a:pt x="3169" y="1585"/>
                  </a:lnTo>
                  <a:lnTo>
                    <a:pt x="3152" y="1638"/>
                  </a:lnTo>
                  <a:lnTo>
                    <a:pt x="3130" y="1690"/>
                  </a:lnTo>
                  <a:lnTo>
                    <a:pt x="3104" y="1739"/>
                  </a:lnTo>
                  <a:lnTo>
                    <a:pt x="3153" y="1749"/>
                  </a:lnTo>
                  <a:lnTo>
                    <a:pt x="3200" y="1763"/>
                  </a:lnTo>
                  <a:lnTo>
                    <a:pt x="3245" y="1783"/>
                  </a:lnTo>
                  <a:lnTo>
                    <a:pt x="3288" y="1806"/>
                  </a:lnTo>
                  <a:lnTo>
                    <a:pt x="3327" y="1836"/>
                  </a:lnTo>
                  <a:lnTo>
                    <a:pt x="3365" y="1870"/>
                  </a:lnTo>
                  <a:lnTo>
                    <a:pt x="3398" y="1908"/>
                  </a:lnTo>
                  <a:lnTo>
                    <a:pt x="3427" y="1949"/>
                  </a:lnTo>
                  <a:lnTo>
                    <a:pt x="3451" y="1993"/>
                  </a:lnTo>
                  <a:lnTo>
                    <a:pt x="3470" y="2039"/>
                  </a:lnTo>
                  <a:lnTo>
                    <a:pt x="3484" y="2087"/>
                  </a:lnTo>
                  <a:lnTo>
                    <a:pt x="3491" y="2136"/>
                  </a:lnTo>
                  <a:lnTo>
                    <a:pt x="3495" y="2186"/>
                  </a:lnTo>
                  <a:lnTo>
                    <a:pt x="3491" y="2241"/>
                  </a:lnTo>
                  <a:lnTo>
                    <a:pt x="3482" y="2295"/>
                  </a:lnTo>
                  <a:lnTo>
                    <a:pt x="3465" y="2346"/>
                  </a:lnTo>
                  <a:lnTo>
                    <a:pt x="3443" y="2395"/>
                  </a:lnTo>
                  <a:lnTo>
                    <a:pt x="3416" y="2440"/>
                  </a:lnTo>
                  <a:lnTo>
                    <a:pt x="3384" y="2482"/>
                  </a:lnTo>
                  <a:lnTo>
                    <a:pt x="3347" y="2519"/>
                  </a:lnTo>
                  <a:lnTo>
                    <a:pt x="3307" y="2553"/>
                  </a:lnTo>
                  <a:lnTo>
                    <a:pt x="3262" y="2581"/>
                  </a:lnTo>
                  <a:lnTo>
                    <a:pt x="3214" y="2604"/>
                  </a:lnTo>
                  <a:lnTo>
                    <a:pt x="3162" y="2622"/>
                  </a:lnTo>
                  <a:lnTo>
                    <a:pt x="3109" y="2633"/>
                  </a:lnTo>
                  <a:lnTo>
                    <a:pt x="3122" y="2683"/>
                  </a:lnTo>
                  <a:lnTo>
                    <a:pt x="3129" y="2733"/>
                  </a:lnTo>
                  <a:lnTo>
                    <a:pt x="3132" y="2784"/>
                  </a:lnTo>
                  <a:lnTo>
                    <a:pt x="3128" y="2843"/>
                  </a:lnTo>
                  <a:lnTo>
                    <a:pt x="3118" y="2901"/>
                  </a:lnTo>
                  <a:lnTo>
                    <a:pt x="3102" y="2956"/>
                  </a:lnTo>
                  <a:lnTo>
                    <a:pt x="3079" y="3009"/>
                  </a:lnTo>
                  <a:lnTo>
                    <a:pt x="3052" y="3058"/>
                  </a:lnTo>
                  <a:lnTo>
                    <a:pt x="3019" y="3104"/>
                  </a:lnTo>
                  <a:lnTo>
                    <a:pt x="2982" y="3145"/>
                  </a:lnTo>
                  <a:lnTo>
                    <a:pt x="2939" y="3182"/>
                  </a:lnTo>
                  <a:lnTo>
                    <a:pt x="2893" y="3215"/>
                  </a:lnTo>
                  <a:lnTo>
                    <a:pt x="2844" y="3243"/>
                  </a:lnTo>
                  <a:lnTo>
                    <a:pt x="2791" y="3265"/>
                  </a:lnTo>
                  <a:lnTo>
                    <a:pt x="2737" y="3281"/>
                  </a:lnTo>
                  <a:lnTo>
                    <a:pt x="2679" y="3291"/>
                  </a:lnTo>
                  <a:lnTo>
                    <a:pt x="2619" y="3295"/>
                  </a:lnTo>
                  <a:lnTo>
                    <a:pt x="2562" y="3292"/>
                  </a:lnTo>
                  <a:lnTo>
                    <a:pt x="2506" y="3282"/>
                  </a:lnTo>
                  <a:lnTo>
                    <a:pt x="2451" y="3267"/>
                  </a:lnTo>
                  <a:lnTo>
                    <a:pt x="2400" y="3246"/>
                  </a:lnTo>
                  <a:lnTo>
                    <a:pt x="2350" y="3219"/>
                  </a:lnTo>
                  <a:lnTo>
                    <a:pt x="2304" y="3186"/>
                  </a:lnTo>
                  <a:lnTo>
                    <a:pt x="2293" y="3235"/>
                  </a:lnTo>
                  <a:lnTo>
                    <a:pt x="2276" y="3282"/>
                  </a:lnTo>
                  <a:lnTo>
                    <a:pt x="2255" y="3328"/>
                  </a:lnTo>
                  <a:lnTo>
                    <a:pt x="2230" y="3371"/>
                  </a:lnTo>
                  <a:lnTo>
                    <a:pt x="2200" y="3411"/>
                  </a:lnTo>
                  <a:lnTo>
                    <a:pt x="2166" y="3449"/>
                  </a:lnTo>
                  <a:lnTo>
                    <a:pt x="2125" y="3483"/>
                  </a:lnTo>
                  <a:lnTo>
                    <a:pt x="2083" y="3513"/>
                  </a:lnTo>
                  <a:lnTo>
                    <a:pt x="2037" y="3537"/>
                  </a:lnTo>
                  <a:lnTo>
                    <a:pt x="1989" y="3557"/>
                  </a:lnTo>
                  <a:lnTo>
                    <a:pt x="1938" y="3571"/>
                  </a:lnTo>
                  <a:lnTo>
                    <a:pt x="1887" y="3580"/>
                  </a:lnTo>
                  <a:lnTo>
                    <a:pt x="1834" y="3583"/>
                  </a:lnTo>
                  <a:lnTo>
                    <a:pt x="1779" y="3580"/>
                  </a:lnTo>
                  <a:lnTo>
                    <a:pt x="1725" y="3570"/>
                  </a:lnTo>
                  <a:lnTo>
                    <a:pt x="1674" y="3555"/>
                  </a:lnTo>
                  <a:lnTo>
                    <a:pt x="1625" y="3534"/>
                  </a:lnTo>
                  <a:lnTo>
                    <a:pt x="1579" y="3509"/>
                  </a:lnTo>
                  <a:lnTo>
                    <a:pt x="1537" y="3479"/>
                  </a:lnTo>
                  <a:lnTo>
                    <a:pt x="1497" y="3444"/>
                  </a:lnTo>
                  <a:lnTo>
                    <a:pt x="1464" y="3404"/>
                  </a:lnTo>
                  <a:lnTo>
                    <a:pt x="1433" y="3363"/>
                  </a:lnTo>
                  <a:lnTo>
                    <a:pt x="1407" y="3317"/>
                  </a:lnTo>
                  <a:lnTo>
                    <a:pt x="1386" y="3268"/>
                  </a:lnTo>
                  <a:lnTo>
                    <a:pt x="1371" y="3217"/>
                  </a:lnTo>
                  <a:lnTo>
                    <a:pt x="1362" y="3164"/>
                  </a:lnTo>
                  <a:lnTo>
                    <a:pt x="1359" y="3109"/>
                  </a:lnTo>
                  <a:lnTo>
                    <a:pt x="1361" y="3062"/>
                  </a:lnTo>
                  <a:lnTo>
                    <a:pt x="1367" y="3016"/>
                  </a:lnTo>
                  <a:lnTo>
                    <a:pt x="1378" y="2973"/>
                  </a:lnTo>
                  <a:lnTo>
                    <a:pt x="1394" y="2929"/>
                  </a:lnTo>
                  <a:lnTo>
                    <a:pt x="1413" y="2888"/>
                  </a:lnTo>
                  <a:lnTo>
                    <a:pt x="1369" y="2896"/>
                  </a:lnTo>
                  <a:lnTo>
                    <a:pt x="1325" y="2902"/>
                  </a:lnTo>
                  <a:lnTo>
                    <a:pt x="1279" y="2904"/>
                  </a:lnTo>
                  <a:lnTo>
                    <a:pt x="1219" y="2901"/>
                  </a:lnTo>
                  <a:lnTo>
                    <a:pt x="1159" y="2891"/>
                  </a:lnTo>
                  <a:lnTo>
                    <a:pt x="1103" y="2876"/>
                  </a:lnTo>
                  <a:lnTo>
                    <a:pt x="1049" y="2854"/>
                  </a:lnTo>
                  <a:lnTo>
                    <a:pt x="998" y="2828"/>
                  </a:lnTo>
                  <a:lnTo>
                    <a:pt x="951" y="2796"/>
                  </a:lnTo>
                  <a:lnTo>
                    <a:pt x="906" y="2760"/>
                  </a:lnTo>
                  <a:lnTo>
                    <a:pt x="865" y="2720"/>
                  </a:lnTo>
                  <a:lnTo>
                    <a:pt x="829" y="2676"/>
                  </a:lnTo>
                  <a:lnTo>
                    <a:pt x="797" y="2628"/>
                  </a:lnTo>
                  <a:lnTo>
                    <a:pt x="771" y="2578"/>
                  </a:lnTo>
                  <a:lnTo>
                    <a:pt x="750" y="2524"/>
                  </a:lnTo>
                  <a:lnTo>
                    <a:pt x="735" y="2468"/>
                  </a:lnTo>
                  <a:lnTo>
                    <a:pt x="725" y="2409"/>
                  </a:lnTo>
                  <a:lnTo>
                    <a:pt x="722" y="2348"/>
                  </a:lnTo>
                  <a:lnTo>
                    <a:pt x="725" y="2287"/>
                  </a:lnTo>
                  <a:lnTo>
                    <a:pt x="735" y="2228"/>
                  </a:lnTo>
                  <a:lnTo>
                    <a:pt x="750" y="2172"/>
                  </a:lnTo>
                  <a:lnTo>
                    <a:pt x="772" y="2117"/>
                  </a:lnTo>
                  <a:lnTo>
                    <a:pt x="800" y="2066"/>
                  </a:lnTo>
                  <a:lnTo>
                    <a:pt x="831" y="2018"/>
                  </a:lnTo>
                  <a:lnTo>
                    <a:pt x="867" y="1974"/>
                  </a:lnTo>
                  <a:lnTo>
                    <a:pt x="909" y="1934"/>
                  </a:lnTo>
                  <a:lnTo>
                    <a:pt x="954" y="1898"/>
                  </a:lnTo>
                  <a:lnTo>
                    <a:pt x="1002" y="1866"/>
                  </a:lnTo>
                  <a:lnTo>
                    <a:pt x="1054" y="1840"/>
                  </a:lnTo>
                  <a:lnTo>
                    <a:pt x="1109" y="1820"/>
                  </a:lnTo>
                  <a:lnTo>
                    <a:pt x="1166" y="1805"/>
                  </a:lnTo>
                  <a:lnTo>
                    <a:pt x="1226" y="1796"/>
                  </a:lnTo>
                  <a:lnTo>
                    <a:pt x="1184" y="1726"/>
                  </a:lnTo>
                  <a:lnTo>
                    <a:pt x="1140" y="1657"/>
                  </a:lnTo>
                  <a:lnTo>
                    <a:pt x="1094" y="1590"/>
                  </a:lnTo>
                  <a:lnTo>
                    <a:pt x="1047" y="1522"/>
                  </a:lnTo>
                  <a:lnTo>
                    <a:pt x="998" y="1457"/>
                  </a:lnTo>
                  <a:lnTo>
                    <a:pt x="948" y="1392"/>
                  </a:lnTo>
                  <a:lnTo>
                    <a:pt x="898" y="1329"/>
                  </a:lnTo>
                  <a:lnTo>
                    <a:pt x="847" y="1267"/>
                  </a:lnTo>
                  <a:lnTo>
                    <a:pt x="794" y="1207"/>
                  </a:lnTo>
                  <a:lnTo>
                    <a:pt x="743" y="1149"/>
                  </a:lnTo>
                  <a:lnTo>
                    <a:pt x="690" y="1091"/>
                  </a:lnTo>
                  <a:lnTo>
                    <a:pt x="639" y="1037"/>
                  </a:lnTo>
                  <a:lnTo>
                    <a:pt x="587" y="985"/>
                  </a:lnTo>
                  <a:lnTo>
                    <a:pt x="537" y="933"/>
                  </a:lnTo>
                  <a:lnTo>
                    <a:pt x="488" y="884"/>
                  </a:lnTo>
                  <a:lnTo>
                    <a:pt x="440" y="837"/>
                  </a:lnTo>
                  <a:lnTo>
                    <a:pt x="393" y="794"/>
                  </a:lnTo>
                  <a:lnTo>
                    <a:pt x="348" y="751"/>
                  </a:lnTo>
                  <a:lnTo>
                    <a:pt x="304" y="712"/>
                  </a:lnTo>
                  <a:lnTo>
                    <a:pt x="263" y="675"/>
                  </a:lnTo>
                  <a:lnTo>
                    <a:pt x="224" y="641"/>
                  </a:lnTo>
                  <a:lnTo>
                    <a:pt x="187" y="610"/>
                  </a:lnTo>
                  <a:lnTo>
                    <a:pt x="154" y="581"/>
                  </a:lnTo>
                  <a:lnTo>
                    <a:pt x="123" y="555"/>
                  </a:lnTo>
                  <a:lnTo>
                    <a:pt x="95" y="533"/>
                  </a:lnTo>
                  <a:lnTo>
                    <a:pt x="72" y="514"/>
                  </a:lnTo>
                  <a:lnTo>
                    <a:pt x="51" y="497"/>
                  </a:lnTo>
                  <a:lnTo>
                    <a:pt x="35" y="484"/>
                  </a:lnTo>
                  <a:lnTo>
                    <a:pt x="23" y="475"/>
                  </a:lnTo>
                  <a:lnTo>
                    <a:pt x="15" y="469"/>
                  </a:lnTo>
                  <a:lnTo>
                    <a:pt x="12" y="466"/>
                  </a:lnTo>
                  <a:lnTo>
                    <a:pt x="3" y="457"/>
                  </a:lnTo>
                  <a:lnTo>
                    <a:pt x="0" y="445"/>
                  </a:lnTo>
                  <a:lnTo>
                    <a:pt x="1" y="433"/>
                  </a:lnTo>
                  <a:lnTo>
                    <a:pt x="7" y="422"/>
                  </a:lnTo>
                  <a:lnTo>
                    <a:pt x="15" y="413"/>
                  </a:lnTo>
                  <a:lnTo>
                    <a:pt x="27" y="410"/>
                  </a:lnTo>
                  <a:lnTo>
                    <a:pt x="39" y="411"/>
                  </a:lnTo>
                  <a:lnTo>
                    <a:pt x="50" y="417"/>
                  </a:lnTo>
                  <a:lnTo>
                    <a:pt x="54" y="419"/>
                  </a:lnTo>
                  <a:lnTo>
                    <a:pt x="60" y="424"/>
                  </a:lnTo>
                  <a:lnTo>
                    <a:pt x="70" y="432"/>
                  </a:lnTo>
                  <a:lnTo>
                    <a:pt x="84" y="444"/>
                  </a:lnTo>
                  <a:lnTo>
                    <a:pt x="103" y="458"/>
                  </a:lnTo>
                  <a:lnTo>
                    <a:pt x="124" y="476"/>
                  </a:lnTo>
                  <a:lnTo>
                    <a:pt x="147" y="495"/>
                  </a:lnTo>
                  <a:lnTo>
                    <a:pt x="174" y="518"/>
                  </a:lnTo>
                  <a:lnTo>
                    <a:pt x="203" y="544"/>
                  </a:lnTo>
                  <a:lnTo>
                    <a:pt x="235" y="572"/>
                  </a:lnTo>
                  <a:lnTo>
                    <a:pt x="270" y="602"/>
                  </a:lnTo>
                  <a:lnTo>
                    <a:pt x="394" y="478"/>
                  </a:lnTo>
                  <a:lnTo>
                    <a:pt x="405" y="471"/>
                  </a:lnTo>
                  <a:lnTo>
                    <a:pt x="417" y="469"/>
                  </a:lnTo>
                  <a:lnTo>
                    <a:pt x="428" y="471"/>
                  </a:lnTo>
                  <a:lnTo>
                    <a:pt x="439" y="478"/>
                  </a:lnTo>
                  <a:lnTo>
                    <a:pt x="445" y="489"/>
                  </a:lnTo>
                  <a:lnTo>
                    <a:pt x="447" y="501"/>
                  </a:lnTo>
                  <a:lnTo>
                    <a:pt x="445" y="513"/>
                  </a:lnTo>
                  <a:lnTo>
                    <a:pt x="439" y="522"/>
                  </a:lnTo>
                  <a:lnTo>
                    <a:pt x="316" y="643"/>
                  </a:lnTo>
                  <a:lnTo>
                    <a:pt x="366" y="689"/>
                  </a:lnTo>
                  <a:lnTo>
                    <a:pt x="419" y="738"/>
                  </a:lnTo>
                  <a:lnTo>
                    <a:pt x="474" y="791"/>
                  </a:lnTo>
                  <a:lnTo>
                    <a:pt x="594" y="670"/>
                  </a:lnTo>
                  <a:lnTo>
                    <a:pt x="604" y="663"/>
                  </a:lnTo>
                  <a:lnTo>
                    <a:pt x="616" y="661"/>
                  </a:lnTo>
                  <a:lnTo>
                    <a:pt x="628" y="663"/>
                  </a:lnTo>
                  <a:lnTo>
                    <a:pt x="639" y="670"/>
                  </a:lnTo>
                  <a:lnTo>
                    <a:pt x="645" y="681"/>
                  </a:lnTo>
                  <a:lnTo>
                    <a:pt x="648" y="693"/>
                  </a:lnTo>
                  <a:lnTo>
                    <a:pt x="645" y="705"/>
                  </a:lnTo>
                  <a:lnTo>
                    <a:pt x="639" y="714"/>
                  </a:lnTo>
                  <a:lnTo>
                    <a:pt x="518" y="834"/>
                  </a:lnTo>
                  <a:lnTo>
                    <a:pt x="586" y="902"/>
                  </a:lnTo>
                  <a:lnTo>
                    <a:pt x="655" y="973"/>
                  </a:lnTo>
                  <a:lnTo>
                    <a:pt x="726" y="1047"/>
                  </a:lnTo>
                  <a:lnTo>
                    <a:pt x="853" y="921"/>
                  </a:lnTo>
                  <a:lnTo>
                    <a:pt x="863" y="914"/>
                  </a:lnTo>
                  <a:lnTo>
                    <a:pt x="875" y="912"/>
                  </a:lnTo>
                  <a:lnTo>
                    <a:pt x="887" y="914"/>
                  </a:lnTo>
                  <a:lnTo>
                    <a:pt x="898" y="921"/>
                  </a:lnTo>
                  <a:lnTo>
                    <a:pt x="905" y="931"/>
                  </a:lnTo>
                  <a:lnTo>
                    <a:pt x="907" y="943"/>
                  </a:lnTo>
                  <a:lnTo>
                    <a:pt x="905" y="955"/>
                  </a:lnTo>
                  <a:lnTo>
                    <a:pt x="898" y="965"/>
                  </a:lnTo>
                  <a:lnTo>
                    <a:pt x="769" y="1094"/>
                  </a:lnTo>
                  <a:lnTo>
                    <a:pt x="846" y="1179"/>
                  </a:lnTo>
                  <a:lnTo>
                    <a:pt x="922" y="1268"/>
                  </a:lnTo>
                  <a:lnTo>
                    <a:pt x="998" y="1361"/>
                  </a:lnTo>
                  <a:lnTo>
                    <a:pt x="998" y="1360"/>
                  </a:lnTo>
                  <a:lnTo>
                    <a:pt x="1161" y="1197"/>
                  </a:lnTo>
                  <a:lnTo>
                    <a:pt x="1170" y="1191"/>
                  </a:lnTo>
                  <a:lnTo>
                    <a:pt x="1182" y="1188"/>
                  </a:lnTo>
                  <a:lnTo>
                    <a:pt x="1194" y="1191"/>
                  </a:lnTo>
                  <a:lnTo>
                    <a:pt x="1204" y="1197"/>
                  </a:lnTo>
                  <a:lnTo>
                    <a:pt x="1212" y="1208"/>
                  </a:lnTo>
                  <a:lnTo>
                    <a:pt x="1214" y="1220"/>
                  </a:lnTo>
                  <a:lnTo>
                    <a:pt x="1212" y="1232"/>
                  </a:lnTo>
                  <a:lnTo>
                    <a:pt x="1204" y="1242"/>
                  </a:lnTo>
                  <a:lnTo>
                    <a:pt x="1036" y="1410"/>
                  </a:lnTo>
                  <a:lnTo>
                    <a:pt x="1109" y="1508"/>
                  </a:lnTo>
                  <a:lnTo>
                    <a:pt x="1179" y="1607"/>
                  </a:lnTo>
                  <a:lnTo>
                    <a:pt x="1338" y="1449"/>
                  </a:lnTo>
                  <a:lnTo>
                    <a:pt x="1349" y="1441"/>
                  </a:lnTo>
                  <a:lnTo>
                    <a:pt x="1361" y="1439"/>
                  </a:lnTo>
                  <a:lnTo>
                    <a:pt x="1372" y="1441"/>
                  </a:lnTo>
                  <a:lnTo>
                    <a:pt x="1383" y="1449"/>
                  </a:lnTo>
                  <a:lnTo>
                    <a:pt x="1389" y="1459"/>
                  </a:lnTo>
                  <a:lnTo>
                    <a:pt x="1391" y="1471"/>
                  </a:lnTo>
                  <a:lnTo>
                    <a:pt x="1389" y="1483"/>
                  </a:lnTo>
                  <a:lnTo>
                    <a:pt x="1383" y="1493"/>
                  </a:lnTo>
                  <a:lnTo>
                    <a:pt x="1216" y="1663"/>
                  </a:lnTo>
                  <a:lnTo>
                    <a:pt x="1262" y="1735"/>
                  </a:lnTo>
                  <a:lnTo>
                    <a:pt x="1306" y="1808"/>
                  </a:lnTo>
                  <a:lnTo>
                    <a:pt x="1307" y="1810"/>
                  </a:lnTo>
                  <a:lnTo>
                    <a:pt x="1307" y="1812"/>
                  </a:lnTo>
                  <a:lnTo>
                    <a:pt x="1309" y="1815"/>
                  </a:lnTo>
                  <a:lnTo>
                    <a:pt x="1310" y="1820"/>
                  </a:lnTo>
                  <a:lnTo>
                    <a:pt x="1310" y="1825"/>
                  </a:lnTo>
                  <a:lnTo>
                    <a:pt x="1308" y="1837"/>
                  </a:lnTo>
                  <a:lnTo>
                    <a:pt x="1302" y="1847"/>
                  </a:lnTo>
                  <a:lnTo>
                    <a:pt x="1291" y="1853"/>
                  </a:lnTo>
                  <a:lnTo>
                    <a:pt x="1279" y="1857"/>
                  </a:lnTo>
                  <a:lnTo>
                    <a:pt x="1222" y="1860"/>
                  </a:lnTo>
                  <a:lnTo>
                    <a:pt x="1166" y="1870"/>
                  </a:lnTo>
                  <a:lnTo>
                    <a:pt x="1112" y="1885"/>
                  </a:lnTo>
                  <a:lnTo>
                    <a:pt x="1062" y="1907"/>
                  </a:lnTo>
                  <a:lnTo>
                    <a:pt x="1014" y="1933"/>
                  </a:lnTo>
                  <a:lnTo>
                    <a:pt x="970" y="1965"/>
                  </a:lnTo>
                  <a:lnTo>
                    <a:pt x="930" y="2001"/>
                  </a:lnTo>
                  <a:lnTo>
                    <a:pt x="894" y="2041"/>
                  </a:lnTo>
                  <a:lnTo>
                    <a:pt x="862" y="2084"/>
                  </a:lnTo>
                  <a:lnTo>
                    <a:pt x="835" y="2132"/>
                  </a:lnTo>
                  <a:lnTo>
                    <a:pt x="814" y="2183"/>
                  </a:lnTo>
                  <a:lnTo>
                    <a:pt x="797" y="2236"/>
                  </a:lnTo>
                  <a:lnTo>
                    <a:pt x="788" y="2292"/>
                  </a:lnTo>
                  <a:lnTo>
                    <a:pt x="784" y="2348"/>
                  </a:lnTo>
                  <a:lnTo>
                    <a:pt x="788" y="2406"/>
                  </a:lnTo>
                  <a:lnTo>
                    <a:pt x="797" y="2462"/>
                  </a:lnTo>
                  <a:lnTo>
                    <a:pt x="814" y="2515"/>
                  </a:lnTo>
                  <a:lnTo>
                    <a:pt x="835" y="2565"/>
                  </a:lnTo>
                  <a:lnTo>
                    <a:pt x="862" y="2612"/>
                  </a:lnTo>
                  <a:lnTo>
                    <a:pt x="894" y="2657"/>
                  </a:lnTo>
                  <a:lnTo>
                    <a:pt x="930" y="2697"/>
                  </a:lnTo>
                  <a:lnTo>
                    <a:pt x="970" y="2733"/>
                  </a:lnTo>
                  <a:lnTo>
                    <a:pt x="1014" y="2765"/>
                  </a:lnTo>
                  <a:lnTo>
                    <a:pt x="1062" y="2791"/>
                  </a:lnTo>
                  <a:lnTo>
                    <a:pt x="1112" y="2813"/>
                  </a:lnTo>
                  <a:lnTo>
                    <a:pt x="1166" y="2828"/>
                  </a:lnTo>
                  <a:lnTo>
                    <a:pt x="1222" y="2838"/>
                  </a:lnTo>
                  <a:lnTo>
                    <a:pt x="1279" y="2841"/>
                  </a:lnTo>
                  <a:lnTo>
                    <a:pt x="1330" y="2839"/>
                  </a:lnTo>
                  <a:lnTo>
                    <a:pt x="1380" y="2831"/>
                  </a:lnTo>
                  <a:lnTo>
                    <a:pt x="1430" y="2818"/>
                  </a:lnTo>
                  <a:lnTo>
                    <a:pt x="1478" y="2799"/>
                  </a:lnTo>
                  <a:lnTo>
                    <a:pt x="1488" y="2797"/>
                  </a:lnTo>
                  <a:lnTo>
                    <a:pt x="1499" y="2798"/>
                  </a:lnTo>
                  <a:lnTo>
                    <a:pt x="1507" y="2802"/>
                  </a:lnTo>
                  <a:lnTo>
                    <a:pt x="1515" y="2809"/>
                  </a:lnTo>
                  <a:lnTo>
                    <a:pt x="1520" y="2819"/>
                  </a:lnTo>
                  <a:lnTo>
                    <a:pt x="1521" y="2829"/>
                  </a:lnTo>
                  <a:lnTo>
                    <a:pt x="1520" y="2839"/>
                  </a:lnTo>
                  <a:lnTo>
                    <a:pt x="1515" y="2849"/>
                  </a:lnTo>
                  <a:lnTo>
                    <a:pt x="1486" y="2887"/>
                  </a:lnTo>
                  <a:lnTo>
                    <a:pt x="1464" y="2927"/>
                  </a:lnTo>
                  <a:lnTo>
                    <a:pt x="1446" y="2971"/>
                  </a:lnTo>
                  <a:lnTo>
                    <a:pt x="1432" y="3015"/>
                  </a:lnTo>
                  <a:lnTo>
                    <a:pt x="1424" y="3061"/>
                  </a:lnTo>
                  <a:lnTo>
                    <a:pt x="1421" y="3109"/>
                  </a:lnTo>
                  <a:lnTo>
                    <a:pt x="1424" y="3160"/>
                  </a:lnTo>
                  <a:lnTo>
                    <a:pt x="1434" y="3209"/>
                  </a:lnTo>
                  <a:lnTo>
                    <a:pt x="1449" y="3257"/>
                  </a:lnTo>
                  <a:lnTo>
                    <a:pt x="1470" y="3302"/>
                  </a:lnTo>
                  <a:lnTo>
                    <a:pt x="1495" y="3343"/>
                  </a:lnTo>
                  <a:lnTo>
                    <a:pt x="1526" y="3382"/>
                  </a:lnTo>
                  <a:lnTo>
                    <a:pt x="1560" y="3416"/>
                  </a:lnTo>
                  <a:lnTo>
                    <a:pt x="1598" y="3446"/>
                  </a:lnTo>
                  <a:lnTo>
                    <a:pt x="1641" y="3472"/>
                  </a:lnTo>
                  <a:lnTo>
                    <a:pt x="1686" y="3493"/>
                  </a:lnTo>
                  <a:lnTo>
                    <a:pt x="1733" y="3507"/>
                  </a:lnTo>
                  <a:lnTo>
                    <a:pt x="1783" y="3517"/>
                  </a:lnTo>
                  <a:lnTo>
                    <a:pt x="1834" y="3520"/>
                  </a:lnTo>
                  <a:lnTo>
                    <a:pt x="1885" y="3517"/>
                  </a:lnTo>
                  <a:lnTo>
                    <a:pt x="1934" y="3508"/>
                  </a:lnTo>
                  <a:lnTo>
                    <a:pt x="1981" y="3494"/>
                  </a:lnTo>
                  <a:lnTo>
                    <a:pt x="2025" y="3474"/>
                  </a:lnTo>
                  <a:lnTo>
                    <a:pt x="2066" y="3449"/>
                  </a:lnTo>
                  <a:lnTo>
                    <a:pt x="2104" y="3421"/>
                  </a:lnTo>
                  <a:lnTo>
                    <a:pt x="2138" y="3387"/>
                  </a:lnTo>
                  <a:lnTo>
                    <a:pt x="2169" y="3351"/>
                  </a:lnTo>
                  <a:lnTo>
                    <a:pt x="2194" y="3311"/>
                  </a:lnTo>
                  <a:lnTo>
                    <a:pt x="2216" y="3267"/>
                  </a:lnTo>
                  <a:lnTo>
                    <a:pt x="2231" y="3220"/>
                  </a:lnTo>
                  <a:lnTo>
                    <a:pt x="2242" y="3172"/>
                  </a:lnTo>
                  <a:lnTo>
                    <a:pt x="2247" y="3121"/>
                  </a:lnTo>
                  <a:lnTo>
                    <a:pt x="2249" y="3110"/>
                  </a:lnTo>
                  <a:lnTo>
                    <a:pt x="2257" y="3100"/>
                  </a:lnTo>
                  <a:lnTo>
                    <a:pt x="2266" y="3094"/>
                  </a:lnTo>
                  <a:lnTo>
                    <a:pt x="2278" y="3092"/>
                  </a:lnTo>
                  <a:lnTo>
                    <a:pt x="2290" y="3094"/>
                  </a:lnTo>
                  <a:lnTo>
                    <a:pt x="2300" y="3100"/>
                  </a:lnTo>
                  <a:lnTo>
                    <a:pt x="2339" y="3134"/>
                  </a:lnTo>
                  <a:lnTo>
                    <a:pt x="2380" y="3164"/>
                  </a:lnTo>
                  <a:lnTo>
                    <a:pt x="2424" y="3188"/>
                  </a:lnTo>
                  <a:lnTo>
                    <a:pt x="2470" y="3207"/>
                  </a:lnTo>
                  <a:lnTo>
                    <a:pt x="2518" y="3221"/>
                  </a:lnTo>
                  <a:lnTo>
                    <a:pt x="2568" y="3229"/>
                  </a:lnTo>
                  <a:lnTo>
                    <a:pt x="2619" y="3232"/>
                  </a:lnTo>
                  <a:lnTo>
                    <a:pt x="2671" y="3229"/>
                  </a:lnTo>
                  <a:lnTo>
                    <a:pt x="2722" y="3220"/>
                  </a:lnTo>
                  <a:lnTo>
                    <a:pt x="2771" y="3206"/>
                  </a:lnTo>
                  <a:lnTo>
                    <a:pt x="2817" y="3186"/>
                  </a:lnTo>
                  <a:lnTo>
                    <a:pt x="2860" y="3162"/>
                  </a:lnTo>
                  <a:lnTo>
                    <a:pt x="2900" y="3134"/>
                  </a:lnTo>
                  <a:lnTo>
                    <a:pt x="2937" y="3100"/>
                  </a:lnTo>
                  <a:lnTo>
                    <a:pt x="2970" y="3064"/>
                  </a:lnTo>
                  <a:lnTo>
                    <a:pt x="2999" y="3024"/>
                  </a:lnTo>
                  <a:lnTo>
                    <a:pt x="3023" y="2980"/>
                  </a:lnTo>
                  <a:lnTo>
                    <a:pt x="3043" y="2935"/>
                  </a:lnTo>
                  <a:lnTo>
                    <a:pt x="3057" y="2887"/>
                  </a:lnTo>
                  <a:lnTo>
                    <a:pt x="3066" y="2837"/>
                  </a:lnTo>
                  <a:lnTo>
                    <a:pt x="3069" y="2784"/>
                  </a:lnTo>
                  <a:lnTo>
                    <a:pt x="3067" y="2742"/>
                  </a:lnTo>
                  <a:lnTo>
                    <a:pt x="3060" y="2699"/>
                  </a:lnTo>
                  <a:lnTo>
                    <a:pt x="3051" y="2658"/>
                  </a:lnTo>
                  <a:lnTo>
                    <a:pt x="3036" y="2617"/>
                  </a:lnTo>
                  <a:lnTo>
                    <a:pt x="3034" y="2608"/>
                  </a:lnTo>
                  <a:lnTo>
                    <a:pt x="3035" y="2598"/>
                  </a:lnTo>
                  <a:lnTo>
                    <a:pt x="3040" y="2589"/>
                  </a:lnTo>
                  <a:lnTo>
                    <a:pt x="3046" y="2581"/>
                  </a:lnTo>
                  <a:lnTo>
                    <a:pt x="3054" y="2577"/>
                  </a:lnTo>
                  <a:lnTo>
                    <a:pt x="3064" y="2575"/>
                  </a:lnTo>
                  <a:lnTo>
                    <a:pt x="3115" y="2568"/>
                  </a:lnTo>
                  <a:lnTo>
                    <a:pt x="3163" y="2556"/>
                  </a:lnTo>
                  <a:lnTo>
                    <a:pt x="3208" y="2538"/>
                  </a:lnTo>
                  <a:lnTo>
                    <a:pt x="3251" y="2515"/>
                  </a:lnTo>
                  <a:lnTo>
                    <a:pt x="3290" y="2487"/>
                  </a:lnTo>
                  <a:lnTo>
                    <a:pt x="3325" y="2453"/>
                  </a:lnTo>
                  <a:lnTo>
                    <a:pt x="3356" y="2417"/>
                  </a:lnTo>
                  <a:lnTo>
                    <a:pt x="3382" y="2375"/>
                  </a:lnTo>
                  <a:lnTo>
                    <a:pt x="3403" y="2332"/>
                  </a:lnTo>
                  <a:lnTo>
                    <a:pt x="3419" y="2286"/>
                  </a:lnTo>
                  <a:lnTo>
                    <a:pt x="3428" y="2237"/>
                  </a:lnTo>
                  <a:lnTo>
                    <a:pt x="3431" y="2186"/>
                  </a:lnTo>
                  <a:lnTo>
                    <a:pt x="3429" y="2139"/>
                  </a:lnTo>
                  <a:lnTo>
                    <a:pt x="3420" y="2092"/>
                  </a:lnTo>
                  <a:lnTo>
                    <a:pt x="3406" y="2048"/>
                  </a:lnTo>
                  <a:lnTo>
                    <a:pt x="3386" y="2006"/>
                  </a:lnTo>
                  <a:lnTo>
                    <a:pt x="3363" y="1967"/>
                  </a:lnTo>
                  <a:lnTo>
                    <a:pt x="3335" y="1931"/>
                  </a:lnTo>
                  <a:lnTo>
                    <a:pt x="3303" y="1899"/>
                  </a:lnTo>
                  <a:lnTo>
                    <a:pt x="3267" y="1870"/>
                  </a:lnTo>
                  <a:lnTo>
                    <a:pt x="3229" y="1846"/>
                  </a:lnTo>
                  <a:lnTo>
                    <a:pt x="3187" y="1826"/>
                  </a:lnTo>
                  <a:lnTo>
                    <a:pt x="3144" y="1811"/>
                  </a:lnTo>
                  <a:lnTo>
                    <a:pt x="3097" y="1801"/>
                  </a:lnTo>
                  <a:lnTo>
                    <a:pt x="3048" y="1798"/>
                  </a:lnTo>
                  <a:lnTo>
                    <a:pt x="3038" y="1796"/>
                  </a:lnTo>
                  <a:lnTo>
                    <a:pt x="3029" y="1789"/>
                  </a:lnTo>
                  <a:lnTo>
                    <a:pt x="3021" y="1780"/>
                  </a:lnTo>
                  <a:lnTo>
                    <a:pt x="3018" y="1769"/>
                  </a:lnTo>
                  <a:lnTo>
                    <a:pt x="3019" y="1759"/>
                  </a:lnTo>
                  <a:lnTo>
                    <a:pt x="3024" y="1748"/>
                  </a:lnTo>
                  <a:lnTo>
                    <a:pt x="3055" y="1699"/>
                  </a:lnTo>
                  <a:lnTo>
                    <a:pt x="3081" y="1646"/>
                  </a:lnTo>
                  <a:lnTo>
                    <a:pt x="3102" y="1592"/>
                  </a:lnTo>
                  <a:lnTo>
                    <a:pt x="3116" y="1535"/>
                  </a:lnTo>
                  <a:lnTo>
                    <a:pt x="3125" y="1477"/>
                  </a:lnTo>
                  <a:lnTo>
                    <a:pt x="3128" y="1418"/>
                  </a:lnTo>
                  <a:lnTo>
                    <a:pt x="3125" y="1356"/>
                  </a:lnTo>
                  <a:lnTo>
                    <a:pt x="3115" y="1296"/>
                  </a:lnTo>
                  <a:lnTo>
                    <a:pt x="3099" y="1238"/>
                  </a:lnTo>
                  <a:lnTo>
                    <a:pt x="3077" y="1182"/>
                  </a:lnTo>
                  <a:lnTo>
                    <a:pt x="3050" y="1130"/>
                  </a:lnTo>
                  <a:lnTo>
                    <a:pt x="3017" y="1081"/>
                  </a:lnTo>
                  <a:lnTo>
                    <a:pt x="2980" y="1035"/>
                  </a:lnTo>
                  <a:lnTo>
                    <a:pt x="2938" y="993"/>
                  </a:lnTo>
                  <a:lnTo>
                    <a:pt x="2892" y="956"/>
                  </a:lnTo>
                  <a:lnTo>
                    <a:pt x="2843" y="924"/>
                  </a:lnTo>
                  <a:lnTo>
                    <a:pt x="2790" y="896"/>
                  </a:lnTo>
                  <a:lnTo>
                    <a:pt x="2735" y="875"/>
                  </a:lnTo>
                  <a:lnTo>
                    <a:pt x="2675" y="858"/>
                  </a:lnTo>
                  <a:lnTo>
                    <a:pt x="2615" y="848"/>
                  </a:lnTo>
                  <a:lnTo>
                    <a:pt x="2552" y="845"/>
                  </a:lnTo>
                  <a:lnTo>
                    <a:pt x="2490" y="848"/>
                  </a:lnTo>
                  <a:lnTo>
                    <a:pt x="2429" y="858"/>
                  </a:lnTo>
                  <a:lnTo>
                    <a:pt x="2370" y="875"/>
                  </a:lnTo>
                  <a:lnTo>
                    <a:pt x="2314" y="896"/>
                  </a:lnTo>
                  <a:lnTo>
                    <a:pt x="2262" y="924"/>
                  </a:lnTo>
                  <a:lnTo>
                    <a:pt x="2213" y="956"/>
                  </a:lnTo>
                  <a:lnTo>
                    <a:pt x="2167" y="993"/>
                  </a:lnTo>
                  <a:lnTo>
                    <a:pt x="2125" y="1035"/>
                  </a:lnTo>
                  <a:lnTo>
                    <a:pt x="2088" y="1081"/>
                  </a:lnTo>
                  <a:lnTo>
                    <a:pt x="2055" y="1130"/>
                  </a:lnTo>
                  <a:lnTo>
                    <a:pt x="2028" y="1182"/>
                  </a:lnTo>
                  <a:lnTo>
                    <a:pt x="2006" y="1238"/>
                  </a:lnTo>
                  <a:lnTo>
                    <a:pt x="1990" y="1296"/>
                  </a:lnTo>
                  <a:lnTo>
                    <a:pt x="1980" y="1356"/>
                  </a:lnTo>
                  <a:lnTo>
                    <a:pt x="1977" y="1418"/>
                  </a:lnTo>
                  <a:lnTo>
                    <a:pt x="1974" y="1432"/>
                  </a:lnTo>
                  <a:lnTo>
                    <a:pt x="1968" y="1441"/>
                  </a:lnTo>
                  <a:lnTo>
                    <a:pt x="1958" y="1448"/>
                  </a:lnTo>
                  <a:lnTo>
                    <a:pt x="1945" y="1450"/>
                  </a:lnTo>
                  <a:lnTo>
                    <a:pt x="1934" y="1448"/>
                  </a:lnTo>
                  <a:lnTo>
                    <a:pt x="1925" y="1442"/>
                  </a:lnTo>
                  <a:lnTo>
                    <a:pt x="1865" y="1399"/>
                  </a:lnTo>
                  <a:lnTo>
                    <a:pt x="1804" y="1354"/>
                  </a:lnTo>
                  <a:lnTo>
                    <a:pt x="1742" y="1307"/>
                  </a:lnTo>
                  <a:lnTo>
                    <a:pt x="1680" y="1259"/>
                  </a:lnTo>
                  <a:lnTo>
                    <a:pt x="1619" y="1209"/>
                  </a:lnTo>
                  <a:lnTo>
                    <a:pt x="1556" y="1159"/>
                  </a:lnTo>
                  <a:lnTo>
                    <a:pt x="1494" y="1108"/>
                  </a:lnTo>
                  <a:lnTo>
                    <a:pt x="1433" y="1057"/>
                  </a:lnTo>
                  <a:lnTo>
                    <a:pt x="1372" y="1004"/>
                  </a:lnTo>
                  <a:lnTo>
                    <a:pt x="1310" y="951"/>
                  </a:lnTo>
                  <a:lnTo>
                    <a:pt x="1250" y="899"/>
                  </a:lnTo>
                  <a:lnTo>
                    <a:pt x="1190" y="846"/>
                  </a:lnTo>
                  <a:lnTo>
                    <a:pt x="1132" y="793"/>
                  </a:lnTo>
                  <a:lnTo>
                    <a:pt x="1074" y="742"/>
                  </a:lnTo>
                  <a:lnTo>
                    <a:pt x="1017" y="689"/>
                  </a:lnTo>
                  <a:lnTo>
                    <a:pt x="963" y="639"/>
                  </a:lnTo>
                  <a:lnTo>
                    <a:pt x="909" y="589"/>
                  </a:lnTo>
                  <a:lnTo>
                    <a:pt x="858" y="540"/>
                  </a:lnTo>
                  <a:lnTo>
                    <a:pt x="807" y="493"/>
                  </a:lnTo>
                  <a:lnTo>
                    <a:pt x="758" y="447"/>
                  </a:lnTo>
                  <a:lnTo>
                    <a:pt x="712" y="403"/>
                  </a:lnTo>
                  <a:lnTo>
                    <a:pt x="668" y="360"/>
                  </a:lnTo>
                  <a:lnTo>
                    <a:pt x="627" y="320"/>
                  </a:lnTo>
                  <a:lnTo>
                    <a:pt x="587" y="280"/>
                  </a:lnTo>
                  <a:lnTo>
                    <a:pt x="550" y="245"/>
                  </a:lnTo>
                  <a:lnTo>
                    <a:pt x="516" y="211"/>
                  </a:lnTo>
                  <a:lnTo>
                    <a:pt x="486" y="180"/>
                  </a:lnTo>
                  <a:lnTo>
                    <a:pt x="457" y="153"/>
                  </a:lnTo>
                  <a:lnTo>
                    <a:pt x="433" y="128"/>
                  </a:lnTo>
                  <a:lnTo>
                    <a:pt x="411" y="106"/>
                  </a:lnTo>
                  <a:lnTo>
                    <a:pt x="394" y="88"/>
                  </a:lnTo>
                  <a:lnTo>
                    <a:pt x="378" y="72"/>
                  </a:lnTo>
                  <a:lnTo>
                    <a:pt x="369" y="61"/>
                  </a:lnTo>
                  <a:lnTo>
                    <a:pt x="361" y="55"/>
                  </a:lnTo>
                  <a:lnTo>
                    <a:pt x="359" y="52"/>
                  </a:lnTo>
                  <a:lnTo>
                    <a:pt x="353" y="41"/>
                  </a:lnTo>
                  <a:lnTo>
                    <a:pt x="351" y="29"/>
                  </a:lnTo>
                  <a:lnTo>
                    <a:pt x="355" y="18"/>
                  </a:lnTo>
                  <a:lnTo>
                    <a:pt x="363" y="8"/>
                  </a:lnTo>
                  <a:lnTo>
                    <a:pt x="374" y="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36"/>
            <p:cNvSpPr>
              <a:spLocks/>
            </p:cNvSpPr>
            <p:nvPr/>
          </p:nvSpPr>
          <p:spPr bwMode="auto">
            <a:xfrm>
              <a:off x="11422063" y="3017838"/>
              <a:ext cx="44450" cy="47625"/>
            </a:xfrm>
            <a:custGeom>
              <a:avLst/>
              <a:gdLst>
                <a:gd name="T0" fmla="*/ 277 w 309"/>
                <a:gd name="T1" fmla="*/ 0 h 322"/>
                <a:gd name="T2" fmla="*/ 289 w 309"/>
                <a:gd name="T3" fmla="*/ 2 h 322"/>
                <a:gd name="T4" fmla="*/ 299 w 309"/>
                <a:gd name="T5" fmla="*/ 9 h 322"/>
                <a:gd name="T6" fmla="*/ 305 w 309"/>
                <a:gd name="T7" fmla="*/ 19 h 322"/>
                <a:gd name="T8" fmla="*/ 309 w 309"/>
                <a:gd name="T9" fmla="*/ 31 h 322"/>
                <a:gd name="T10" fmla="*/ 305 w 309"/>
                <a:gd name="T11" fmla="*/ 72 h 322"/>
                <a:gd name="T12" fmla="*/ 297 w 309"/>
                <a:gd name="T13" fmla="*/ 113 h 322"/>
                <a:gd name="T14" fmla="*/ 284 w 309"/>
                <a:gd name="T15" fmla="*/ 150 h 322"/>
                <a:gd name="T16" fmla="*/ 265 w 309"/>
                <a:gd name="T17" fmla="*/ 185 h 322"/>
                <a:gd name="T18" fmla="*/ 242 w 309"/>
                <a:gd name="T19" fmla="*/ 216 h 322"/>
                <a:gd name="T20" fmla="*/ 215 w 309"/>
                <a:gd name="T21" fmla="*/ 244 h 322"/>
                <a:gd name="T22" fmla="*/ 184 w 309"/>
                <a:gd name="T23" fmla="*/ 270 h 322"/>
                <a:gd name="T24" fmla="*/ 150 w 309"/>
                <a:gd name="T25" fmla="*/ 289 h 322"/>
                <a:gd name="T26" fmla="*/ 114 w 309"/>
                <a:gd name="T27" fmla="*/ 305 h 322"/>
                <a:gd name="T28" fmla="*/ 75 w 309"/>
                <a:gd name="T29" fmla="*/ 316 h 322"/>
                <a:gd name="T30" fmla="*/ 34 w 309"/>
                <a:gd name="T31" fmla="*/ 322 h 322"/>
                <a:gd name="T32" fmla="*/ 32 w 309"/>
                <a:gd name="T33" fmla="*/ 322 h 322"/>
                <a:gd name="T34" fmla="*/ 20 w 309"/>
                <a:gd name="T35" fmla="*/ 320 h 322"/>
                <a:gd name="T36" fmla="*/ 10 w 309"/>
                <a:gd name="T37" fmla="*/ 313 h 322"/>
                <a:gd name="T38" fmla="*/ 4 w 309"/>
                <a:gd name="T39" fmla="*/ 303 h 322"/>
                <a:gd name="T40" fmla="*/ 0 w 309"/>
                <a:gd name="T41" fmla="*/ 292 h 322"/>
                <a:gd name="T42" fmla="*/ 2 w 309"/>
                <a:gd name="T43" fmla="*/ 279 h 322"/>
                <a:gd name="T44" fmla="*/ 9 w 309"/>
                <a:gd name="T45" fmla="*/ 270 h 322"/>
                <a:gd name="T46" fmla="*/ 18 w 309"/>
                <a:gd name="T47" fmla="*/ 262 h 322"/>
                <a:gd name="T48" fmla="*/ 30 w 309"/>
                <a:gd name="T49" fmla="*/ 259 h 322"/>
                <a:gd name="T50" fmla="*/ 66 w 309"/>
                <a:gd name="T51" fmla="*/ 254 h 322"/>
                <a:gd name="T52" fmla="*/ 99 w 309"/>
                <a:gd name="T53" fmla="*/ 244 h 322"/>
                <a:gd name="T54" fmla="*/ 129 w 309"/>
                <a:gd name="T55" fmla="*/ 229 h 322"/>
                <a:gd name="T56" fmla="*/ 158 w 309"/>
                <a:gd name="T57" fmla="*/ 211 h 322"/>
                <a:gd name="T58" fmla="*/ 183 w 309"/>
                <a:gd name="T59" fmla="*/ 188 h 322"/>
                <a:gd name="T60" fmla="*/ 205 w 309"/>
                <a:gd name="T61" fmla="*/ 162 h 322"/>
                <a:gd name="T62" fmla="*/ 221 w 309"/>
                <a:gd name="T63" fmla="*/ 132 h 322"/>
                <a:gd name="T64" fmla="*/ 234 w 309"/>
                <a:gd name="T65" fmla="*/ 101 h 322"/>
                <a:gd name="T66" fmla="*/ 243 w 309"/>
                <a:gd name="T67" fmla="*/ 67 h 322"/>
                <a:gd name="T68" fmla="*/ 245 w 309"/>
                <a:gd name="T69" fmla="*/ 31 h 322"/>
                <a:gd name="T70" fmla="*/ 247 w 309"/>
                <a:gd name="T71" fmla="*/ 19 h 322"/>
                <a:gd name="T72" fmla="*/ 255 w 309"/>
                <a:gd name="T73" fmla="*/ 9 h 322"/>
                <a:gd name="T74" fmla="*/ 265 w 309"/>
                <a:gd name="T75" fmla="*/ 2 h 322"/>
                <a:gd name="T76" fmla="*/ 277 w 309"/>
                <a:gd name="T7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22">
                  <a:moveTo>
                    <a:pt x="277" y="0"/>
                  </a:moveTo>
                  <a:lnTo>
                    <a:pt x="289" y="2"/>
                  </a:lnTo>
                  <a:lnTo>
                    <a:pt x="299" y="9"/>
                  </a:lnTo>
                  <a:lnTo>
                    <a:pt x="305" y="19"/>
                  </a:lnTo>
                  <a:lnTo>
                    <a:pt x="309" y="31"/>
                  </a:lnTo>
                  <a:lnTo>
                    <a:pt x="305" y="72"/>
                  </a:lnTo>
                  <a:lnTo>
                    <a:pt x="297" y="113"/>
                  </a:lnTo>
                  <a:lnTo>
                    <a:pt x="284" y="150"/>
                  </a:lnTo>
                  <a:lnTo>
                    <a:pt x="265" y="185"/>
                  </a:lnTo>
                  <a:lnTo>
                    <a:pt x="242" y="216"/>
                  </a:lnTo>
                  <a:lnTo>
                    <a:pt x="215" y="244"/>
                  </a:lnTo>
                  <a:lnTo>
                    <a:pt x="184" y="270"/>
                  </a:lnTo>
                  <a:lnTo>
                    <a:pt x="150" y="289"/>
                  </a:lnTo>
                  <a:lnTo>
                    <a:pt x="114" y="305"/>
                  </a:lnTo>
                  <a:lnTo>
                    <a:pt x="75" y="316"/>
                  </a:lnTo>
                  <a:lnTo>
                    <a:pt x="34" y="322"/>
                  </a:lnTo>
                  <a:lnTo>
                    <a:pt x="32" y="322"/>
                  </a:lnTo>
                  <a:lnTo>
                    <a:pt x="20" y="320"/>
                  </a:lnTo>
                  <a:lnTo>
                    <a:pt x="10" y="313"/>
                  </a:lnTo>
                  <a:lnTo>
                    <a:pt x="4" y="303"/>
                  </a:lnTo>
                  <a:lnTo>
                    <a:pt x="0" y="292"/>
                  </a:lnTo>
                  <a:lnTo>
                    <a:pt x="2" y="279"/>
                  </a:lnTo>
                  <a:lnTo>
                    <a:pt x="9" y="270"/>
                  </a:lnTo>
                  <a:lnTo>
                    <a:pt x="18" y="262"/>
                  </a:lnTo>
                  <a:lnTo>
                    <a:pt x="30" y="259"/>
                  </a:lnTo>
                  <a:lnTo>
                    <a:pt x="66" y="254"/>
                  </a:lnTo>
                  <a:lnTo>
                    <a:pt x="99" y="244"/>
                  </a:lnTo>
                  <a:lnTo>
                    <a:pt x="129" y="229"/>
                  </a:lnTo>
                  <a:lnTo>
                    <a:pt x="158" y="211"/>
                  </a:lnTo>
                  <a:lnTo>
                    <a:pt x="183" y="188"/>
                  </a:lnTo>
                  <a:lnTo>
                    <a:pt x="205" y="162"/>
                  </a:lnTo>
                  <a:lnTo>
                    <a:pt x="221" y="132"/>
                  </a:lnTo>
                  <a:lnTo>
                    <a:pt x="234" y="101"/>
                  </a:lnTo>
                  <a:lnTo>
                    <a:pt x="243" y="67"/>
                  </a:lnTo>
                  <a:lnTo>
                    <a:pt x="245" y="31"/>
                  </a:lnTo>
                  <a:lnTo>
                    <a:pt x="247" y="19"/>
                  </a:lnTo>
                  <a:lnTo>
                    <a:pt x="255" y="9"/>
                  </a:lnTo>
                  <a:lnTo>
                    <a:pt x="265" y="2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37"/>
            <p:cNvSpPr>
              <a:spLocks/>
            </p:cNvSpPr>
            <p:nvPr/>
          </p:nvSpPr>
          <p:spPr bwMode="auto">
            <a:xfrm>
              <a:off x="11288713" y="2844800"/>
              <a:ext cx="127000" cy="101600"/>
            </a:xfrm>
            <a:custGeom>
              <a:avLst/>
              <a:gdLst>
                <a:gd name="T0" fmla="*/ 498 w 885"/>
                <a:gd name="T1" fmla="*/ 3 h 707"/>
                <a:gd name="T2" fmla="*/ 602 w 885"/>
                <a:gd name="T3" fmla="*/ 30 h 707"/>
                <a:gd name="T4" fmla="*/ 695 w 885"/>
                <a:gd name="T5" fmla="*/ 79 h 707"/>
                <a:gd name="T6" fmla="*/ 773 w 885"/>
                <a:gd name="T7" fmla="*/ 148 h 707"/>
                <a:gd name="T8" fmla="*/ 832 w 885"/>
                <a:gd name="T9" fmla="*/ 234 h 707"/>
                <a:gd name="T10" fmla="*/ 871 w 885"/>
                <a:gd name="T11" fmla="*/ 332 h 707"/>
                <a:gd name="T12" fmla="*/ 885 w 885"/>
                <a:gd name="T13" fmla="*/ 441 h 707"/>
                <a:gd name="T14" fmla="*/ 876 w 885"/>
                <a:gd name="T15" fmla="*/ 530 h 707"/>
                <a:gd name="T16" fmla="*/ 849 w 885"/>
                <a:gd name="T17" fmla="*/ 616 h 707"/>
                <a:gd name="T18" fmla="*/ 805 w 885"/>
                <a:gd name="T19" fmla="*/ 694 h 707"/>
                <a:gd name="T20" fmla="*/ 789 w 885"/>
                <a:gd name="T21" fmla="*/ 706 h 707"/>
                <a:gd name="T22" fmla="*/ 770 w 885"/>
                <a:gd name="T23" fmla="*/ 706 h 707"/>
                <a:gd name="T24" fmla="*/ 752 w 885"/>
                <a:gd name="T25" fmla="*/ 692 h 707"/>
                <a:gd name="T26" fmla="*/ 748 w 885"/>
                <a:gd name="T27" fmla="*/ 669 h 707"/>
                <a:gd name="T28" fmla="*/ 778 w 885"/>
                <a:gd name="T29" fmla="*/ 618 h 707"/>
                <a:gd name="T30" fmla="*/ 810 w 885"/>
                <a:gd name="T31" fmla="*/ 533 h 707"/>
                <a:gd name="T32" fmla="*/ 821 w 885"/>
                <a:gd name="T33" fmla="*/ 441 h 707"/>
                <a:gd name="T34" fmla="*/ 808 w 885"/>
                <a:gd name="T35" fmla="*/ 341 h 707"/>
                <a:gd name="T36" fmla="*/ 770 w 885"/>
                <a:gd name="T37" fmla="*/ 250 h 707"/>
                <a:gd name="T38" fmla="*/ 711 w 885"/>
                <a:gd name="T39" fmla="*/ 174 h 707"/>
                <a:gd name="T40" fmla="*/ 633 w 885"/>
                <a:gd name="T41" fmla="*/ 114 h 707"/>
                <a:gd name="T42" fmla="*/ 544 w 885"/>
                <a:gd name="T43" fmla="*/ 76 h 707"/>
                <a:gd name="T44" fmla="*/ 442 w 885"/>
                <a:gd name="T45" fmla="*/ 63 h 707"/>
                <a:gd name="T46" fmla="*/ 341 w 885"/>
                <a:gd name="T47" fmla="*/ 76 h 707"/>
                <a:gd name="T48" fmla="*/ 252 w 885"/>
                <a:gd name="T49" fmla="*/ 114 h 707"/>
                <a:gd name="T50" fmla="*/ 174 w 885"/>
                <a:gd name="T51" fmla="*/ 174 h 707"/>
                <a:gd name="T52" fmla="*/ 115 w 885"/>
                <a:gd name="T53" fmla="*/ 250 h 707"/>
                <a:gd name="T54" fmla="*/ 77 w 885"/>
                <a:gd name="T55" fmla="*/ 341 h 707"/>
                <a:gd name="T56" fmla="*/ 63 w 885"/>
                <a:gd name="T57" fmla="*/ 441 h 707"/>
                <a:gd name="T58" fmla="*/ 54 w 885"/>
                <a:gd name="T59" fmla="*/ 463 h 707"/>
                <a:gd name="T60" fmla="*/ 32 w 885"/>
                <a:gd name="T61" fmla="*/ 473 h 707"/>
                <a:gd name="T62" fmla="*/ 9 w 885"/>
                <a:gd name="T63" fmla="*/ 463 h 707"/>
                <a:gd name="T64" fmla="*/ 0 w 885"/>
                <a:gd name="T65" fmla="*/ 441 h 707"/>
                <a:gd name="T66" fmla="*/ 13 w 885"/>
                <a:gd name="T67" fmla="*/ 332 h 707"/>
                <a:gd name="T68" fmla="*/ 51 w 885"/>
                <a:gd name="T69" fmla="*/ 234 h 707"/>
                <a:gd name="T70" fmla="*/ 112 w 885"/>
                <a:gd name="T71" fmla="*/ 148 h 707"/>
                <a:gd name="T72" fmla="*/ 190 w 885"/>
                <a:gd name="T73" fmla="*/ 79 h 707"/>
                <a:gd name="T74" fmla="*/ 282 w 885"/>
                <a:gd name="T75" fmla="*/ 30 h 707"/>
                <a:gd name="T76" fmla="*/ 387 w 885"/>
                <a:gd name="T77" fmla="*/ 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5" h="707">
                  <a:moveTo>
                    <a:pt x="442" y="0"/>
                  </a:moveTo>
                  <a:lnTo>
                    <a:pt x="498" y="3"/>
                  </a:lnTo>
                  <a:lnTo>
                    <a:pt x="551" y="14"/>
                  </a:lnTo>
                  <a:lnTo>
                    <a:pt x="602" y="30"/>
                  </a:lnTo>
                  <a:lnTo>
                    <a:pt x="650" y="52"/>
                  </a:lnTo>
                  <a:lnTo>
                    <a:pt x="695" y="79"/>
                  </a:lnTo>
                  <a:lnTo>
                    <a:pt x="736" y="112"/>
                  </a:lnTo>
                  <a:lnTo>
                    <a:pt x="773" y="148"/>
                  </a:lnTo>
                  <a:lnTo>
                    <a:pt x="805" y="189"/>
                  </a:lnTo>
                  <a:lnTo>
                    <a:pt x="832" y="234"/>
                  </a:lnTo>
                  <a:lnTo>
                    <a:pt x="855" y="282"/>
                  </a:lnTo>
                  <a:lnTo>
                    <a:pt x="871" y="332"/>
                  </a:lnTo>
                  <a:lnTo>
                    <a:pt x="882" y="386"/>
                  </a:lnTo>
                  <a:lnTo>
                    <a:pt x="885" y="441"/>
                  </a:lnTo>
                  <a:lnTo>
                    <a:pt x="883" y="486"/>
                  </a:lnTo>
                  <a:lnTo>
                    <a:pt x="876" y="530"/>
                  </a:lnTo>
                  <a:lnTo>
                    <a:pt x="864" y="573"/>
                  </a:lnTo>
                  <a:lnTo>
                    <a:pt x="849" y="616"/>
                  </a:lnTo>
                  <a:lnTo>
                    <a:pt x="829" y="656"/>
                  </a:lnTo>
                  <a:lnTo>
                    <a:pt x="805" y="694"/>
                  </a:lnTo>
                  <a:lnTo>
                    <a:pt x="797" y="701"/>
                  </a:lnTo>
                  <a:lnTo>
                    <a:pt x="789" y="706"/>
                  </a:lnTo>
                  <a:lnTo>
                    <a:pt x="779" y="707"/>
                  </a:lnTo>
                  <a:lnTo>
                    <a:pt x="770" y="706"/>
                  </a:lnTo>
                  <a:lnTo>
                    <a:pt x="761" y="702"/>
                  </a:lnTo>
                  <a:lnTo>
                    <a:pt x="752" y="692"/>
                  </a:lnTo>
                  <a:lnTo>
                    <a:pt x="748" y="681"/>
                  </a:lnTo>
                  <a:lnTo>
                    <a:pt x="748" y="669"/>
                  </a:lnTo>
                  <a:lnTo>
                    <a:pt x="754" y="658"/>
                  </a:lnTo>
                  <a:lnTo>
                    <a:pt x="778" y="618"/>
                  </a:lnTo>
                  <a:lnTo>
                    <a:pt x="796" y="576"/>
                  </a:lnTo>
                  <a:lnTo>
                    <a:pt x="810" y="533"/>
                  </a:lnTo>
                  <a:lnTo>
                    <a:pt x="819" y="487"/>
                  </a:lnTo>
                  <a:lnTo>
                    <a:pt x="821" y="441"/>
                  </a:lnTo>
                  <a:lnTo>
                    <a:pt x="818" y="390"/>
                  </a:lnTo>
                  <a:lnTo>
                    <a:pt x="808" y="341"/>
                  </a:lnTo>
                  <a:lnTo>
                    <a:pt x="792" y="294"/>
                  </a:lnTo>
                  <a:lnTo>
                    <a:pt x="770" y="250"/>
                  </a:lnTo>
                  <a:lnTo>
                    <a:pt x="743" y="210"/>
                  </a:lnTo>
                  <a:lnTo>
                    <a:pt x="711" y="174"/>
                  </a:lnTo>
                  <a:lnTo>
                    <a:pt x="674" y="141"/>
                  </a:lnTo>
                  <a:lnTo>
                    <a:pt x="633" y="114"/>
                  </a:lnTo>
                  <a:lnTo>
                    <a:pt x="590" y="92"/>
                  </a:lnTo>
                  <a:lnTo>
                    <a:pt x="544" y="76"/>
                  </a:lnTo>
                  <a:lnTo>
                    <a:pt x="493" y="66"/>
                  </a:lnTo>
                  <a:lnTo>
                    <a:pt x="442" y="63"/>
                  </a:lnTo>
                  <a:lnTo>
                    <a:pt x="390" y="66"/>
                  </a:lnTo>
                  <a:lnTo>
                    <a:pt x="341" y="76"/>
                  </a:lnTo>
                  <a:lnTo>
                    <a:pt x="295" y="92"/>
                  </a:lnTo>
                  <a:lnTo>
                    <a:pt x="252" y="114"/>
                  </a:lnTo>
                  <a:lnTo>
                    <a:pt x="211" y="141"/>
                  </a:lnTo>
                  <a:lnTo>
                    <a:pt x="174" y="174"/>
                  </a:lnTo>
                  <a:lnTo>
                    <a:pt x="142" y="210"/>
                  </a:lnTo>
                  <a:lnTo>
                    <a:pt x="115" y="250"/>
                  </a:lnTo>
                  <a:lnTo>
                    <a:pt x="93" y="294"/>
                  </a:lnTo>
                  <a:lnTo>
                    <a:pt x="77" y="341"/>
                  </a:lnTo>
                  <a:lnTo>
                    <a:pt x="67" y="390"/>
                  </a:lnTo>
                  <a:lnTo>
                    <a:pt x="63" y="441"/>
                  </a:lnTo>
                  <a:lnTo>
                    <a:pt x="60" y="453"/>
                  </a:lnTo>
                  <a:lnTo>
                    <a:pt x="54" y="463"/>
                  </a:lnTo>
                  <a:lnTo>
                    <a:pt x="44" y="469"/>
                  </a:lnTo>
                  <a:lnTo>
                    <a:pt x="32" y="473"/>
                  </a:lnTo>
                  <a:lnTo>
                    <a:pt x="20" y="469"/>
                  </a:lnTo>
                  <a:lnTo>
                    <a:pt x="9" y="463"/>
                  </a:lnTo>
                  <a:lnTo>
                    <a:pt x="2" y="453"/>
                  </a:lnTo>
                  <a:lnTo>
                    <a:pt x="0" y="441"/>
                  </a:lnTo>
                  <a:lnTo>
                    <a:pt x="3" y="386"/>
                  </a:lnTo>
                  <a:lnTo>
                    <a:pt x="13" y="332"/>
                  </a:lnTo>
                  <a:lnTo>
                    <a:pt x="29" y="282"/>
                  </a:lnTo>
                  <a:lnTo>
                    <a:pt x="51" y="234"/>
                  </a:lnTo>
                  <a:lnTo>
                    <a:pt x="80" y="189"/>
                  </a:lnTo>
                  <a:lnTo>
                    <a:pt x="112" y="148"/>
                  </a:lnTo>
                  <a:lnTo>
                    <a:pt x="149" y="112"/>
                  </a:lnTo>
                  <a:lnTo>
                    <a:pt x="190" y="79"/>
                  </a:lnTo>
                  <a:lnTo>
                    <a:pt x="234" y="52"/>
                  </a:lnTo>
                  <a:lnTo>
                    <a:pt x="282" y="30"/>
                  </a:lnTo>
                  <a:lnTo>
                    <a:pt x="334" y="14"/>
                  </a:lnTo>
                  <a:lnTo>
                    <a:pt x="387" y="3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38"/>
            <p:cNvSpPr>
              <a:spLocks/>
            </p:cNvSpPr>
            <p:nvPr/>
          </p:nvSpPr>
          <p:spPr bwMode="auto">
            <a:xfrm>
              <a:off x="11320463" y="3081338"/>
              <a:ext cx="90488" cy="74612"/>
            </a:xfrm>
            <a:custGeom>
              <a:avLst/>
              <a:gdLst>
                <a:gd name="T0" fmla="*/ 574 w 629"/>
                <a:gd name="T1" fmla="*/ 0 h 516"/>
                <a:gd name="T2" fmla="*/ 586 w 629"/>
                <a:gd name="T3" fmla="*/ 3 h 516"/>
                <a:gd name="T4" fmla="*/ 596 w 629"/>
                <a:gd name="T5" fmla="*/ 9 h 516"/>
                <a:gd name="T6" fmla="*/ 603 w 629"/>
                <a:gd name="T7" fmla="*/ 20 h 516"/>
                <a:gd name="T8" fmla="*/ 617 w 629"/>
                <a:gd name="T9" fmla="*/ 64 h 516"/>
                <a:gd name="T10" fmla="*/ 626 w 629"/>
                <a:gd name="T11" fmla="*/ 108 h 516"/>
                <a:gd name="T12" fmla="*/ 629 w 629"/>
                <a:gd name="T13" fmla="*/ 154 h 516"/>
                <a:gd name="T14" fmla="*/ 626 w 629"/>
                <a:gd name="T15" fmla="*/ 203 h 516"/>
                <a:gd name="T16" fmla="*/ 616 w 629"/>
                <a:gd name="T17" fmla="*/ 250 h 516"/>
                <a:gd name="T18" fmla="*/ 601 w 629"/>
                <a:gd name="T19" fmla="*/ 295 h 516"/>
                <a:gd name="T20" fmla="*/ 579 w 629"/>
                <a:gd name="T21" fmla="*/ 336 h 516"/>
                <a:gd name="T22" fmla="*/ 554 w 629"/>
                <a:gd name="T23" fmla="*/ 375 h 516"/>
                <a:gd name="T24" fmla="*/ 522 w 629"/>
                <a:gd name="T25" fmla="*/ 410 h 516"/>
                <a:gd name="T26" fmla="*/ 488 w 629"/>
                <a:gd name="T27" fmla="*/ 441 h 516"/>
                <a:gd name="T28" fmla="*/ 449 w 629"/>
                <a:gd name="T29" fmla="*/ 467 h 516"/>
                <a:gd name="T30" fmla="*/ 407 w 629"/>
                <a:gd name="T31" fmla="*/ 488 h 516"/>
                <a:gd name="T32" fmla="*/ 362 w 629"/>
                <a:gd name="T33" fmla="*/ 503 h 516"/>
                <a:gd name="T34" fmla="*/ 315 w 629"/>
                <a:gd name="T35" fmla="*/ 513 h 516"/>
                <a:gd name="T36" fmla="*/ 266 w 629"/>
                <a:gd name="T37" fmla="*/ 516 h 516"/>
                <a:gd name="T38" fmla="*/ 224 w 629"/>
                <a:gd name="T39" fmla="*/ 514 h 516"/>
                <a:gd name="T40" fmla="*/ 184 w 629"/>
                <a:gd name="T41" fmla="*/ 507 h 516"/>
                <a:gd name="T42" fmla="*/ 146 w 629"/>
                <a:gd name="T43" fmla="*/ 495 h 516"/>
                <a:gd name="T44" fmla="*/ 108 w 629"/>
                <a:gd name="T45" fmla="*/ 480 h 516"/>
                <a:gd name="T46" fmla="*/ 72 w 629"/>
                <a:gd name="T47" fmla="*/ 460 h 516"/>
                <a:gd name="T48" fmla="*/ 39 w 629"/>
                <a:gd name="T49" fmla="*/ 438 h 516"/>
                <a:gd name="T50" fmla="*/ 9 w 629"/>
                <a:gd name="T51" fmla="*/ 409 h 516"/>
                <a:gd name="T52" fmla="*/ 2 w 629"/>
                <a:gd name="T53" fmla="*/ 399 h 516"/>
                <a:gd name="T54" fmla="*/ 0 w 629"/>
                <a:gd name="T55" fmla="*/ 387 h 516"/>
                <a:gd name="T56" fmla="*/ 2 w 629"/>
                <a:gd name="T57" fmla="*/ 375 h 516"/>
                <a:gd name="T58" fmla="*/ 9 w 629"/>
                <a:gd name="T59" fmla="*/ 366 h 516"/>
                <a:gd name="T60" fmla="*/ 20 w 629"/>
                <a:gd name="T61" fmla="*/ 358 h 516"/>
                <a:gd name="T62" fmla="*/ 31 w 629"/>
                <a:gd name="T63" fmla="*/ 356 h 516"/>
                <a:gd name="T64" fmla="*/ 43 w 629"/>
                <a:gd name="T65" fmla="*/ 358 h 516"/>
                <a:gd name="T66" fmla="*/ 54 w 629"/>
                <a:gd name="T67" fmla="*/ 366 h 516"/>
                <a:gd name="T68" fmla="*/ 83 w 629"/>
                <a:gd name="T69" fmla="*/ 392 h 516"/>
                <a:gd name="T70" fmla="*/ 116 w 629"/>
                <a:gd name="T71" fmla="*/ 414 h 516"/>
                <a:gd name="T72" fmla="*/ 151 w 629"/>
                <a:gd name="T73" fmla="*/ 431 h 516"/>
                <a:gd name="T74" fmla="*/ 187 w 629"/>
                <a:gd name="T75" fmla="*/ 443 h 516"/>
                <a:gd name="T76" fmla="*/ 227 w 629"/>
                <a:gd name="T77" fmla="*/ 451 h 516"/>
                <a:gd name="T78" fmla="*/ 266 w 629"/>
                <a:gd name="T79" fmla="*/ 453 h 516"/>
                <a:gd name="T80" fmla="*/ 310 w 629"/>
                <a:gd name="T81" fmla="*/ 450 h 516"/>
                <a:gd name="T82" fmla="*/ 352 w 629"/>
                <a:gd name="T83" fmla="*/ 441 h 516"/>
                <a:gd name="T84" fmla="*/ 393 w 629"/>
                <a:gd name="T85" fmla="*/ 426 h 516"/>
                <a:gd name="T86" fmla="*/ 429 w 629"/>
                <a:gd name="T87" fmla="*/ 405 h 516"/>
                <a:gd name="T88" fmla="*/ 463 w 629"/>
                <a:gd name="T89" fmla="*/ 380 h 516"/>
                <a:gd name="T90" fmla="*/ 492 w 629"/>
                <a:gd name="T91" fmla="*/ 350 h 516"/>
                <a:gd name="T92" fmla="*/ 517 w 629"/>
                <a:gd name="T93" fmla="*/ 317 h 516"/>
                <a:gd name="T94" fmla="*/ 538 w 629"/>
                <a:gd name="T95" fmla="*/ 281 h 516"/>
                <a:gd name="T96" fmla="*/ 554 w 629"/>
                <a:gd name="T97" fmla="*/ 240 h 516"/>
                <a:gd name="T98" fmla="*/ 562 w 629"/>
                <a:gd name="T99" fmla="*/ 199 h 516"/>
                <a:gd name="T100" fmla="*/ 566 w 629"/>
                <a:gd name="T101" fmla="*/ 154 h 516"/>
                <a:gd name="T102" fmla="*/ 563 w 629"/>
                <a:gd name="T103" fmla="*/ 116 h 516"/>
                <a:gd name="T104" fmla="*/ 557 w 629"/>
                <a:gd name="T105" fmla="*/ 79 h 516"/>
                <a:gd name="T106" fmla="*/ 545 w 629"/>
                <a:gd name="T107" fmla="*/ 43 h 516"/>
                <a:gd name="T108" fmla="*/ 543 w 629"/>
                <a:gd name="T109" fmla="*/ 31 h 516"/>
                <a:gd name="T110" fmla="*/ 545 w 629"/>
                <a:gd name="T111" fmla="*/ 19 h 516"/>
                <a:gd name="T112" fmla="*/ 551 w 629"/>
                <a:gd name="T113" fmla="*/ 9 h 516"/>
                <a:gd name="T114" fmla="*/ 562 w 629"/>
                <a:gd name="T115" fmla="*/ 3 h 516"/>
                <a:gd name="T116" fmla="*/ 574 w 629"/>
                <a:gd name="T11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9" h="516">
                  <a:moveTo>
                    <a:pt x="574" y="0"/>
                  </a:moveTo>
                  <a:lnTo>
                    <a:pt x="586" y="3"/>
                  </a:lnTo>
                  <a:lnTo>
                    <a:pt x="596" y="9"/>
                  </a:lnTo>
                  <a:lnTo>
                    <a:pt x="603" y="20"/>
                  </a:lnTo>
                  <a:lnTo>
                    <a:pt x="617" y="64"/>
                  </a:lnTo>
                  <a:lnTo>
                    <a:pt x="626" y="108"/>
                  </a:lnTo>
                  <a:lnTo>
                    <a:pt x="629" y="154"/>
                  </a:lnTo>
                  <a:lnTo>
                    <a:pt x="626" y="203"/>
                  </a:lnTo>
                  <a:lnTo>
                    <a:pt x="616" y="250"/>
                  </a:lnTo>
                  <a:lnTo>
                    <a:pt x="601" y="295"/>
                  </a:lnTo>
                  <a:lnTo>
                    <a:pt x="579" y="336"/>
                  </a:lnTo>
                  <a:lnTo>
                    <a:pt x="554" y="375"/>
                  </a:lnTo>
                  <a:lnTo>
                    <a:pt x="522" y="410"/>
                  </a:lnTo>
                  <a:lnTo>
                    <a:pt x="488" y="441"/>
                  </a:lnTo>
                  <a:lnTo>
                    <a:pt x="449" y="467"/>
                  </a:lnTo>
                  <a:lnTo>
                    <a:pt x="407" y="488"/>
                  </a:lnTo>
                  <a:lnTo>
                    <a:pt x="362" y="503"/>
                  </a:lnTo>
                  <a:lnTo>
                    <a:pt x="315" y="513"/>
                  </a:lnTo>
                  <a:lnTo>
                    <a:pt x="266" y="516"/>
                  </a:lnTo>
                  <a:lnTo>
                    <a:pt x="224" y="514"/>
                  </a:lnTo>
                  <a:lnTo>
                    <a:pt x="184" y="507"/>
                  </a:lnTo>
                  <a:lnTo>
                    <a:pt x="146" y="495"/>
                  </a:lnTo>
                  <a:lnTo>
                    <a:pt x="108" y="480"/>
                  </a:lnTo>
                  <a:lnTo>
                    <a:pt x="72" y="460"/>
                  </a:lnTo>
                  <a:lnTo>
                    <a:pt x="39" y="438"/>
                  </a:lnTo>
                  <a:lnTo>
                    <a:pt x="9" y="409"/>
                  </a:lnTo>
                  <a:lnTo>
                    <a:pt x="2" y="399"/>
                  </a:lnTo>
                  <a:lnTo>
                    <a:pt x="0" y="387"/>
                  </a:lnTo>
                  <a:lnTo>
                    <a:pt x="2" y="375"/>
                  </a:lnTo>
                  <a:lnTo>
                    <a:pt x="9" y="366"/>
                  </a:lnTo>
                  <a:lnTo>
                    <a:pt x="20" y="358"/>
                  </a:lnTo>
                  <a:lnTo>
                    <a:pt x="31" y="356"/>
                  </a:lnTo>
                  <a:lnTo>
                    <a:pt x="43" y="358"/>
                  </a:lnTo>
                  <a:lnTo>
                    <a:pt x="54" y="366"/>
                  </a:lnTo>
                  <a:lnTo>
                    <a:pt x="83" y="392"/>
                  </a:lnTo>
                  <a:lnTo>
                    <a:pt x="116" y="414"/>
                  </a:lnTo>
                  <a:lnTo>
                    <a:pt x="151" y="431"/>
                  </a:lnTo>
                  <a:lnTo>
                    <a:pt x="187" y="443"/>
                  </a:lnTo>
                  <a:lnTo>
                    <a:pt x="227" y="451"/>
                  </a:lnTo>
                  <a:lnTo>
                    <a:pt x="266" y="453"/>
                  </a:lnTo>
                  <a:lnTo>
                    <a:pt x="310" y="450"/>
                  </a:lnTo>
                  <a:lnTo>
                    <a:pt x="352" y="441"/>
                  </a:lnTo>
                  <a:lnTo>
                    <a:pt x="393" y="426"/>
                  </a:lnTo>
                  <a:lnTo>
                    <a:pt x="429" y="405"/>
                  </a:lnTo>
                  <a:lnTo>
                    <a:pt x="463" y="380"/>
                  </a:lnTo>
                  <a:lnTo>
                    <a:pt x="492" y="350"/>
                  </a:lnTo>
                  <a:lnTo>
                    <a:pt x="517" y="317"/>
                  </a:lnTo>
                  <a:lnTo>
                    <a:pt x="538" y="281"/>
                  </a:lnTo>
                  <a:lnTo>
                    <a:pt x="554" y="240"/>
                  </a:lnTo>
                  <a:lnTo>
                    <a:pt x="562" y="199"/>
                  </a:lnTo>
                  <a:lnTo>
                    <a:pt x="566" y="154"/>
                  </a:lnTo>
                  <a:lnTo>
                    <a:pt x="563" y="116"/>
                  </a:lnTo>
                  <a:lnTo>
                    <a:pt x="557" y="79"/>
                  </a:lnTo>
                  <a:lnTo>
                    <a:pt x="545" y="43"/>
                  </a:lnTo>
                  <a:lnTo>
                    <a:pt x="543" y="31"/>
                  </a:lnTo>
                  <a:lnTo>
                    <a:pt x="545" y="19"/>
                  </a:lnTo>
                  <a:lnTo>
                    <a:pt x="551" y="9"/>
                  </a:lnTo>
                  <a:lnTo>
                    <a:pt x="562" y="3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39"/>
            <p:cNvSpPr>
              <a:spLocks/>
            </p:cNvSpPr>
            <p:nvPr/>
          </p:nvSpPr>
          <p:spPr bwMode="auto">
            <a:xfrm>
              <a:off x="11202988" y="3151188"/>
              <a:ext cx="87313" cy="47625"/>
            </a:xfrm>
            <a:custGeom>
              <a:avLst/>
              <a:gdLst>
                <a:gd name="T0" fmla="*/ 32 w 606"/>
                <a:gd name="T1" fmla="*/ 0 h 334"/>
                <a:gd name="T2" fmla="*/ 44 w 606"/>
                <a:gd name="T3" fmla="*/ 3 h 334"/>
                <a:gd name="T4" fmla="*/ 53 w 606"/>
                <a:gd name="T5" fmla="*/ 9 h 334"/>
                <a:gd name="T6" fmla="*/ 61 w 606"/>
                <a:gd name="T7" fmla="*/ 19 h 334"/>
                <a:gd name="T8" fmla="*/ 63 w 606"/>
                <a:gd name="T9" fmla="*/ 32 h 334"/>
                <a:gd name="T10" fmla="*/ 67 w 606"/>
                <a:gd name="T11" fmla="*/ 70 h 334"/>
                <a:gd name="T12" fmla="*/ 75 w 606"/>
                <a:gd name="T13" fmla="*/ 107 h 334"/>
                <a:gd name="T14" fmla="*/ 90 w 606"/>
                <a:gd name="T15" fmla="*/ 141 h 334"/>
                <a:gd name="T16" fmla="*/ 109 w 606"/>
                <a:gd name="T17" fmla="*/ 173 h 334"/>
                <a:gd name="T18" fmla="*/ 133 w 606"/>
                <a:gd name="T19" fmla="*/ 201 h 334"/>
                <a:gd name="T20" fmla="*/ 162 w 606"/>
                <a:gd name="T21" fmla="*/ 225 h 334"/>
                <a:gd name="T22" fmla="*/ 193 w 606"/>
                <a:gd name="T23" fmla="*/ 245 h 334"/>
                <a:gd name="T24" fmla="*/ 227 w 606"/>
                <a:gd name="T25" fmla="*/ 259 h 334"/>
                <a:gd name="T26" fmla="*/ 265 w 606"/>
                <a:gd name="T27" fmla="*/ 267 h 334"/>
                <a:gd name="T28" fmla="*/ 303 w 606"/>
                <a:gd name="T29" fmla="*/ 271 h 334"/>
                <a:gd name="T30" fmla="*/ 341 w 606"/>
                <a:gd name="T31" fmla="*/ 267 h 334"/>
                <a:gd name="T32" fmla="*/ 378 w 606"/>
                <a:gd name="T33" fmla="*/ 259 h 334"/>
                <a:gd name="T34" fmla="*/ 412 w 606"/>
                <a:gd name="T35" fmla="*/ 246 h 334"/>
                <a:gd name="T36" fmla="*/ 443 w 606"/>
                <a:gd name="T37" fmla="*/ 227 h 334"/>
                <a:gd name="T38" fmla="*/ 470 w 606"/>
                <a:gd name="T39" fmla="*/ 204 h 334"/>
                <a:gd name="T40" fmla="*/ 494 w 606"/>
                <a:gd name="T41" fmla="*/ 177 h 334"/>
                <a:gd name="T42" fmla="*/ 514 w 606"/>
                <a:gd name="T43" fmla="*/ 146 h 334"/>
                <a:gd name="T44" fmla="*/ 529 w 606"/>
                <a:gd name="T45" fmla="*/ 113 h 334"/>
                <a:gd name="T46" fmla="*/ 539 w 606"/>
                <a:gd name="T47" fmla="*/ 77 h 334"/>
                <a:gd name="T48" fmla="*/ 543 w 606"/>
                <a:gd name="T49" fmla="*/ 39 h 334"/>
                <a:gd name="T50" fmla="*/ 546 w 606"/>
                <a:gd name="T51" fmla="*/ 27 h 334"/>
                <a:gd name="T52" fmla="*/ 553 w 606"/>
                <a:gd name="T53" fmla="*/ 17 h 334"/>
                <a:gd name="T54" fmla="*/ 563 w 606"/>
                <a:gd name="T55" fmla="*/ 11 h 334"/>
                <a:gd name="T56" fmla="*/ 575 w 606"/>
                <a:gd name="T57" fmla="*/ 9 h 334"/>
                <a:gd name="T58" fmla="*/ 587 w 606"/>
                <a:gd name="T59" fmla="*/ 11 h 334"/>
                <a:gd name="T60" fmla="*/ 597 w 606"/>
                <a:gd name="T61" fmla="*/ 19 h 334"/>
                <a:gd name="T62" fmla="*/ 604 w 606"/>
                <a:gd name="T63" fmla="*/ 29 h 334"/>
                <a:gd name="T64" fmla="*/ 606 w 606"/>
                <a:gd name="T65" fmla="*/ 41 h 334"/>
                <a:gd name="T66" fmla="*/ 601 w 606"/>
                <a:gd name="T67" fmla="*/ 84 h 334"/>
                <a:gd name="T68" fmla="*/ 592 w 606"/>
                <a:gd name="T69" fmla="*/ 127 h 334"/>
                <a:gd name="T70" fmla="*/ 575 w 606"/>
                <a:gd name="T71" fmla="*/ 165 h 334"/>
                <a:gd name="T72" fmla="*/ 554 w 606"/>
                <a:gd name="T73" fmla="*/ 201 h 334"/>
                <a:gd name="T74" fmla="*/ 529 w 606"/>
                <a:gd name="T75" fmla="*/ 234 h 334"/>
                <a:gd name="T76" fmla="*/ 499 w 606"/>
                <a:gd name="T77" fmla="*/ 263 h 334"/>
                <a:gd name="T78" fmla="*/ 466 w 606"/>
                <a:gd name="T79" fmla="*/ 287 h 334"/>
                <a:gd name="T80" fmla="*/ 429 w 606"/>
                <a:gd name="T81" fmla="*/ 307 h 334"/>
                <a:gd name="T82" fmla="*/ 389 w 606"/>
                <a:gd name="T83" fmla="*/ 321 h 334"/>
                <a:gd name="T84" fmla="*/ 348 w 606"/>
                <a:gd name="T85" fmla="*/ 331 h 334"/>
                <a:gd name="T86" fmla="*/ 303 w 606"/>
                <a:gd name="T87" fmla="*/ 334 h 334"/>
                <a:gd name="T88" fmla="*/ 258 w 606"/>
                <a:gd name="T89" fmla="*/ 331 h 334"/>
                <a:gd name="T90" fmla="*/ 215 w 606"/>
                <a:gd name="T91" fmla="*/ 321 h 334"/>
                <a:gd name="T92" fmla="*/ 176 w 606"/>
                <a:gd name="T93" fmla="*/ 306 h 334"/>
                <a:gd name="T94" fmla="*/ 139 w 606"/>
                <a:gd name="T95" fmla="*/ 285 h 334"/>
                <a:gd name="T96" fmla="*/ 105 w 606"/>
                <a:gd name="T97" fmla="*/ 260 h 334"/>
                <a:gd name="T98" fmla="*/ 74 w 606"/>
                <a:gd name="T99" fmla="*/ 229 h 334"/>
                <a:gd name="T100" fmla="*/ 49 w 606"/>
                <a:gd name="T101" fmla="*/ 196 h 334"/>
                <a:gd name="T102" fmla="*/ 28 w 606"/>
                <a:gd name="T103" fmla="*/ 158 h 334"/>
                <a:gd name="T104" fmla="*/ 13 w 606"/>
                <a:gd name="T105" fmla="*/ 119 h 334"/>
                <a:gd name="T106" fmla="*/ 3 w 606"/>
                <a:gd name="T107" fmla="*/ 77 h 334"/>
                <a:gd name="T108" fmla="*/ 0 w 606"/>
                <a:gd name="T109" fmla="*/ 32 h 334"/>
                <a:gd name="T110" fmla="*/ 3 w 606"/>
                <a:gd name="T111" fmla="*/ 19 h 334"/>
                <a:gd name="T112" fmla="*/ 10 w 606"/>
                <a:gd name="T113" fmla="*/ 9 h 334"/>
                <a:gd name="T114" fmla="*/ 20 w 606"/>
                <a:gd name="T115" fmla="*/ 3 h 334"/>
                <a:gd name="T116" fmla="*/ 32 w 606"/>
                <a:gd name="T11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6" h="334">
                  <a:moveTo>
                    <a:pt x="32" y="0"/>
                  </a:moveTo>
                  <a:lnTo>
                    <a:pt x="44" y="3"/>
                  </a:lnTo>
                  <a:lnTo>
                    <a:pt x="53" y="9"/>
                  </a:lnTo>
                  <a:lnTo>
                    <a:pt x="61" y="19"/>
                  </a:lnTo>
                  <a:lnTo>
                    <a:pt x="63" y="32"/>
                  </a:lnTo>
                  <a:lnTo>
                    <a:pt x="67" y="70"/>
                  </a:lnTo>
                  <a:lnTo>
                    <a:pt x="75" y="107"/>
                  </a:lnTo>
                  <a:lnTo>
                    <a:pt x="90" y="141"/>
                  </a:lnTo>
                  <a:lnTo>
                    <a:pt x="109" y="173"/>
                  </a:lnTo>
                  <a:lnTo>
                    <a:pt x="133" y="201"/>
                  </a:lnTo>
                  <a:lnTo>
                    <a:pt x="162" y="225"/>
                  </a:lnTo>
                  <a:lnTo>
                    <a:pt x="193" y="245"/>
                  </a:lnTo>
                  <a:lnTo>
                    <a:pt x="227" y="259"/>
                  </a:lnTo>
                  <a:lnTo>
                    <a:pt x="265" y="267"/>
                  </a:lnTo>
                  <a:lnTo>
                    <a:pt x="303" y="271"/>
                  </a:lnTo>
                  <a:lnTo>
                    <a:pt x="341" y="267"/>
                  </a:lnTo>
                  <a:lnTo>
                    <a:pt x="378" y="259"/>
                  </a:lnTo>
                  <a:lnTo>
                    <a:pt x="412" y="246"/>
                  </a:lnTo>
                  <a:lnTo>
                    <a:pt x="443" y="227"/>
                  </a:lnTo>
                  <a:lnTo>
                    <a:pt x="470" y="204"/>
                  </a:lnTo>
                  <a:lnTo>
                    <a:pt x="494" y="177"/>
                  </a:lnTo>
                  <a:lnTo>
                    <a:pt x="514" y="146"/>
                  </a:lnTo>
                  <a:lnTo>
                    <a:pt x="529" y="113"/>
                  </a:lnTo>
                  <a:lnTo>
                    <a:pt x="539" y="77"/>
                  </a:lnTo>
                  <a:lnTo>
                    <a:pt x="543" y="39"/>
                  </a:lnTo>
                  <a:lnTo>
                    <a:pt x="546" y="27"/>
                  </a:lnTo>
                  <a:lnTo>
                    <a:pt x="553" y="17"/>
                  </a:lnTo>
                  <a:lnTo>
                    <a:pt x="563" y="11"/>
                  </a:lnTo>
                  <a:lnTo>
                    <a:pt x="575" y="9"/>
                  </a:lnTo>
                  <a:lnTo>
                    <a:pt x="587" y="11"/>
                  </a:lnTo>
                  <a:lnTo>
                    <a:pt x="597" y="19"/>
                  </a:lnTo>
                  <a:lnTo>
                    <a:pt x="604" y="29"/>
                  </a:lnTo>
                  <a:lnTo>
                    <a:pt x="606" y="41"/>
                  </a:lnTo>
                  <a:lnTo>
                    <a:pt x="601" y="84"/>
                  </a:lnTo>
                  <a:lnTo>
                    <a:pt x="592" y="127"/>
                  </a:lnTo>
                  <a:lnTo>
                    <a:pt x="575" y="165"/>
                  </a:lnTo>
                  <a:lnTo>
                    <a:pt x="554" y="201"/>
                  </a:lnTo>
                  <a:lnTo>
                    <a:pt x="529" y="234"/>
                  </a:lnTo>
                  <a:lnTo>
                    <a:pt x="499" y="263"/>
                  </a:lnTo>
                  <a:lnTo>
                    <a:pt x="466" y="287"/>
                  </a:lnTo>
                  <a:lnTo>
                    <a:pt x="429" y="307"/>
                  </a:lnTo>
                  <a:lnTo>
                    <a:pt x="389" y="321"/>
                  </a:lnTo>
                  <a:lnTo>
                    <a:pt x="348" y="331"/>
                  </a:lnTo>
                  <a:lnTo>
                    <a:pt x="303" y="334"/>
                  </a:lnTo>
                  <a:lnTo>
                    <a:pt x="258" y="331"/>
                  </a:lnTo>
                  <a:lnTo>
                    <a:pt x="215" y="321"/>
                  </a:lnTo>
                  <a:lnTo>
                    <a:pt x="176" y="306"/>
                  </a:lnTo>
                  <a:lnTo>
                    <a:pt x="139" y="285"/>
                  </a:lnTo>
                  <a:lnTo>
                    <a:pt x="105" y="260"/>
                  </a:lnTo>
                  <a:lnTo>
                    <a:pt x="74" y="229"/>
                  </a:lnTo>
                  <a:lnTo>
                    <a:pt x="49" y="196"/>
                  </a:lnTo>
                  <a:lnTo>
                    <a:pt x="28" y="158"/>
                  </a:lnTo>
                  <a:lnTo>
                    <a:pt x="13" y="119"/>
                  </a:lnTo>
                  <a:lnTo>
                    <a:pt x="3" y="77"/>
                  </a:lnTo>
                  <a:lnTo>
                    <a:pt x="0" y="32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40"/>
            <p:cNvSpPr>
              <a:spLocks/>
            </p:cNvSpPr>
            <p:nvPr/>
          </p:nvSpPr>
          <p:spPr bwMode="auto">
            <a:xfrm>
              <a:off x="11115676" y="3040063"/>
              <a:ext cx="65088" cy="63500"/>
            </a:xfrm>
            <a:custGeom>
              <a:avLst/>
              <a:gdLst>
                <a:gd name="T0" fmla="*/ 31 w 448"/>
                <a:gd name="T1" fmla="*/ 0 h 446"/>
                <a:gd name="T2" fmla="*/ 43 w 448"/>
                <a:gd name="T3" fmla="*/ 2 h 446"/>
                <a:gd name="T4" fmla="*/ 53 w 448"/>
                <a:gd name="T5" fmla="*/ 8 h 446"/>
                <a:gd name="T6" fmla="*/ 60 w 448"/>
                <a:gd name="T7" fmla="*/ 19 h 446"/>
                <a:gd name="T8" fmla="*/ 63 w 448"/>
                <a:gd name="T9" fmla="*/ 31 h 446"/>
                <a:gd name="T10" fmla="*/ 65 w 448"/>
                <a:gd name="T11" fmla="*/ 79 h 446"/>
                <a:gd name="T12" fmla="*/ 75 w 448"/>
                <a:gd name="T13" fmla="*/ 125 h 446"/>
                <a:gd name="T14" fmla="*/ 90 w 448"/>
                <a:gd name="T15" fmla="*/ 168 h 446"/>
                <a:gd name="T16" fmla="*/ 111 w 448"/>
                <a:gd name="T17" fmla="*/ 209 h 446"/>
                <a:gd name="T18" fmla="*/ 136 w 448"/>
                <a:gd name="T19" fmla="*/ 246 h 446"/>
                <a:gd name="T20" fmla="*/ 166 w 448"/>
                <a:gd name="T21" fmla="*/ 280 h 446"/>
                <a:gd name="T22" fmla="*/ 201 w 448"/>
                <a:gd name="T23" fmla="*/ 310 h 446"/>
                <a:gd name="T24" fmla="*/ 238 w 448"/>
                <a:gd name="T25" fmla="*/ 335 h 446"/>
                <a:gd name="T26" fmla="*/ 279 w 448"/>
                <a:gd name="T27" fmla="*/ 356 h 446"/>
                <a:gd name="T28" fmla="*/ 322 w 448"/>
                <a:gd name="T29" fmla="*/ 371 h 446"/>
                <a:gd name="T30" fmla="*/ 368 w 448"/>
                <a:gd name="T31" fmla="*/ 380 h 446"/>
                <a:gd name="T32" fmla="*/ 416 w 448"/>
                <a:gd name="T33" fmla="*/ 383 h 446"/>
                <a:gd name="T34" fmla="*/ 428 w 448"/>
                <a:gd name="T35" fmla="*/ 386 h 446"/>
                <a:gd name="T36" fmla="*/ 439 w 448"/>
                <a:gd name="T37" fmla="*/ 393 h 446"/>
                <a:gd name="T38" fmla="*/ 446 w 448"/>
                <a:gd name="T39" fmla="*/ 403 h 446"/>
                <a:gd name="T40" fmla="*/ 448 w 448"/>
                <a:gd name="T41" fmla="*/ 415 h 446"/>
                <a:gd name="T42" fmla="*/ 446 w 448"/>
                <a:gd name="T43" fmla="*/ 427 h 446"/>
                <a:gd name="T44" fmla="*/ 439 w 448"/>
                <a:gd name="T45" fmla="*/ 438 h 446"/>
                <a:gd name="T46" fmla="*/ 428 w 448"/>
                <a:gd name="T47" fmla="*/ 444 h 446"/>
                <a:gd name="T48" fmla="*/ 416 w 448"/>
                <a:gd name="T49" fmla="*/ 446 h 446"/>
                <a:gd name="T50" fmla="*/ 364 w 448"/>
                <a:gd name="T51" fmla="*/ 443 h 446"/>
                <a:gd name="T52" fmla="*/ 314 w 448"/>
                <a:gd name="T53" fmla="*/ 433 h 446"/>
                <a:gd name="T54" fmla="*/ 267 w 448"/>
                <a:gd name="T55" fmla="*/ 418 h 446"/>
                <a:gd name="T56" fmla="*/ 221 w 448"/>
                <a:gd name="T57" fmla="*/ 397 h 446"/>
                <a:gd name="T58" fmla="*/ 179 w 448"/>
                <a:gd name="T59" fmla="*/ 372 h 446"/>
                <a:gd name="T60" fmla="*/ 140 w 448"/>
                <a:gd name="T61" fmla="*/ 342 h 446"/>
                <a:gd name="T62" fmla="*/ 105 w 448"/>
                <a:gd name="T63" fmla="*/ 307 h 446"/>
                <a:gd name="T64" fmla="*/ 74 w 448"/>
                <a:gd name="T65" fmla="*/ 268 h 446"/>
                <a:gd name="T66" fmla="*/ 49 w 448"/>
                <a:gd name="T67" fmla="*/ 226 h 446"/>
                <a:gd name="T68" fmla="*/ 28 w 448"/>
                <a:gd name="T69" fmla="*/ 180 h 446"/>
                <a:gd name="T70" fmla="*/ 13 w 448"/>
                <a:gd name="T71" fmla="*/ 133 h 446"/>
                <a:gd name="T72" fmla="*/ 3 w 448"/>
                <a:gd name="T73" fmla="*/ 82 h 446"/>
                <a:gd name="T74" fmla="*/ 0 w 448"/>
                <a:gd name="T75" fmla="*/ 31 h 446"/>
                <a:gd name="T76" fmla="*/ 2 w 448"/>
                <a:gd name="T77" fmla="*/ 19 h 446"/>
                <a:gd name="T78" fmla="*/ 8 w 448"/>
                <a:gd name="T79" fmla="*/ 8 h 446"/>
                <a:gd name="T80" fmla="*/ 19 w 448"/>
                <a:gd name="T81" fmla="*/ 2 h 446"/>
                <a:gd name="T82" fmla="*/ 31 w 448"/>
                <a:gd name="T8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8" h="446">
                  <a:moveTo>
                    <a:pt x="31" y="0"/>
                  </a:moveTo>
                  <a:lnTo>
                    <a:pt x="43" y="2"/>
                  </a:lnTo>
                  <a:lnTo>
                    <a:pt x="53" y="8"/>
                  </a:lnTo>
                  <a:lnTo>
                    <a:pt x="60" y="19"/>
                  </a:lnTo>
                  <a:lnTo>
                    <a:pt x="63" y="31"/>
                  </a:lnTo>
                  <a:lnTo>
                    <a:pt x="65" y="79"/>
                  </a:lnTo>
                  <a:lnTo>
                    <a:pt x="75" y="125"/>
                  </a:lnTo>
                  <a:lnTo>
                    <a:pt x="90" y="168"/>
                  </a:lnTo>
                  <a:lnTo>
                    <a:pt x="111" y="209"/>
                  </a:lnTo>
                  <a:lnTo>
                    <a:pt x="136" y="246"/>
                  </a:lnTo>
                  <a:lnTo>
                    <a:pt x="166" y="280"/>
                  </a:lnTo>
                  <a:lnTo>
                    <a:pt x="201" y="310"/>
                  </a:lnTo>
                  <a:lnTo>
                    <a:pt x="238" y="335"/>
                  </a:lnTo>
                  <a:lnTo>
                    <a:pt x="279" y="356"/>
                  </a:lnTo>
                  <a:lnTo>
                    <a:pt x="322" y="371"/>
                  </a:lnTo>
                  <a:lnTo>
                    <a:pt x="368" y="380"/>
                  </a:lnTo>
                  <a:lnTo>
                    <a:pt x="416" y="383"/>
                  </a:lnTo>
                  <a:lnTo>
                    <a:pt x="428" y="386"/>
                  </a:lnTo>
                  <a:lnTo>
                    <a:pt x="439" y="393"/>
                  </a:lnTo>
                  <a:lnTo>
                    <a:pt x="446" y="403"/>
                  </a:lnTo>
                  <a:lnTo>
                    <a:pt x="448" y="415"/>
                  </a:lnTo>
                  <a:lnTo>
                    <a:pt x="446" y="427"/>
                  </a:lnTo>
                  <a:lnTo>
                    <a:pt x="439" y="438"/>
                  </a:lnTo>
                  <a:lnTo>
                    <a:pt x="428" y="444"/>
                  </a:lnTo>
                  <a:lnTo>
                    <a:pt x="416" y="446"/>
                  </a:lnTo>
                  <a:lnTo>
                    <a:pt x="364" y="443"/>
                  </a:lnTo>
                  <a:lnTo>
                    <a:pt x="314" y="433"/>
                  </a:lnTo>
                  <a:lnTo>
                    <a:pt x="267" y="418"/>
                  </a:lnTo>
                  <a:lnTo>
                    <a:pt x="221" y="397"/>
                  </a:lnTo>
                  <a:lnTo>
                    <a:pt x="179" y="372"/>
                  </a:lnTo>
                  <a:lnTo>
                    <a:pt x="140" y="342"/>
                  </a:lnTo>
                  <a:lnTo>
                    <a:pt x="105" y="307"/>
                  </a:lnTo>
                  <a:lnTo>
                    <a:pt x="74" y="268"/>
                  </a:lnTo>
                  <a:lnTo>
                    <a:pt x="49" y="226"/>
                  </a:lnTo>
                  <a:lnTo>
                    <a:pt x="28" y="180"/>
                  </a:lnTo>
                  <a:lnTo>
                    <a:pt x="13" y="133"/>
                  </a:lnTo>
                  <a:lnTo>
                    <a:pt x="3" y="82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8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41"/>
            <p:cNvSpPr>
              <a:spLocks noEditPoints="1"/>
            </p:cNvSpPr>
            <p:nvPr/>
          </p:nvSpPr>
          <p:spPr bwMode="auto">
            <a:xfrm>
              <a:off x="11256963" y="2974975"/>
              <a:ext cx="74613" cy="74612"/>
            </a:xfrm>
            <a:custGeom>
              <a:avLst/>
              <a:gdLst>
                <a:gd name="T0" fmla="*/ 129 w 523"/>
                <a:gd name="T1" fmla="*/ 64 h 513"/>
                <a:gd name="T2" fmla="*/ 111 w 523"/>
                <a:gd name="T3" fmla="*/ 75 h 513"/>
                <a:gd name="T4" fmla="*/ 67 w 523"/>
                <a:gd name="T5" fmla="*/ 124 h 513"/>
                <a:gd name="T6" fmla="*/ 62 w 523"/>
                <a:gd name="T7" fmla="*/ 149 h 513"/>
                <a:gd name="T8" fmla="*/ 76 w 523"/>
                <a:gd name="T9" fmla="*/ 173 h 513"/>
                <a:gd name="T10" fmla="*/ 361 w 523"/>
                <a:gd name="T11" fmla="*/ 446 h 513"/>
                <a:gd name="T12" fmla="*/ 382 w 523"/>
                <a:gd name="T13" fmla="*/ 451 h 513"/>
                <a:gd name="T14" fmla="*/ 404 w 523"/>
                <a:gd name="T15" fmla="*/ 446 h 513"/>
                <a:gd name="T16" fmla="*/ 449 w 523"/>
                <a:gd name="T17" fmla="*/ 401 h 513"/>
                <a:gd name="T18" fmla="*/ 460 w 523"/>
                <a:gd name="T19" fmla="*/ 381 h 513"/>
                <a:gd name="T20" fmla="*/ 458 w 523"/>
                <a:gd name="T21" fmla="*/ 360 h 513"/>
                <a:gd name="T22" fmla="*/ 447 w 523"/>
                <a:gd name="T23" fmla="*/ 341 h 513"/>
                <a:gd name="T24" fmla="*/ 162 w 523"/>
                <a:gd name="T25" fmla="*/ 67 h 513"/>
                <a:gd name="T26" fmla="*/ 141 w 523"/>
                <a:gd name="T27" fmla="*/ 62 h 513"/>
                <a:gd name="T28" fmla="*/ 161 w 523"/>
                <a:gd name="T29" fmla="*/ 2 h 513"/>
                <a:gd name="T30" fmla="*/ 198 w 523"/>
                <a:gd name="T31" fmla="*/ 16 h 513"/>
                <a:gd name="T32" fmla="*/ 491 w 523"/>
                <a:gd name="T33" fmla="*/ 296 h 513"/>
                <a:gd name="T34" fmla="*/ 514 w 523"/>
                <a:gd name="T35" fmla="*/ 329 h 513"/>
                <a:gd name="T36" fmla="*/ 523 w 523"/>
                <a:gd name="T37" fmla="*/ 369 h 513"/>
                <a:gd name="T38" fmla="*/ 516 w 523"/>
                <a:gd name="T39" fmla="*/ 410 h 513"/>
                <a:gd name="T40" fmla="*/ 493 w 523"/>
                <a:gd name="T41" fmla="*/ 445 h 513"/>
                <a:gd name="T42" fmla="*/ 441 w 523"/>
                <a:gd name="T43" fmla="*/ 496 h 513"/>
                <a:gd name="T44" fmla="*/ 403 w 523"/>
                <a:gd name="T45" fmla="*/ 512 h 513"/>
                <a:gd name="T46" fmla="*/ 361 w 523"/>
                <a:gd name="T47" fmla="*/ 512 h 513"/>
                <a:gd name="T48" fmla="*/ 325 w 523"/>
                <a:gd name="T49" fmla="*/ 497 h 513"/>
                <a:gd name="T50" fmla="*/ 32 w 523"/>
                <a:gd name="T51" fmla="*/ 218 h 513"/>
                <a:gd name="T52" fmla="*/ 6 w 523"/>
                <a:gd name="T53" fmla="*/ 178 h 513"/>
                <a:gd name="T54" fmla="*/ 0 w 523"/>
                <a:gd name="T55" fmla="*/ 133 h 513"/>
                <a:gd name="T56" fmla="*/ 14 w 523"/>
                <a:gd name="T57" fmla="*/ 88 h 513"/>
                <a:gd name="T58" fmla="*/ 65 w 523"/>
                <a:gd name="T59" fmla="*/ 32 h 513"/>
                <a:gd name="T60" fmla="*/ 100 w 523"/>
                <a:gd name="T61" fmla="*/ 9 h 513"/>
                <a:gd name="T62" fmla="*/ 141 w 523"/>
                <a:gd name="T6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3" h="513">
                  <a:moveTo>
                    <a:pt x="141" y="62"/>
                  </a:moveTo>
                  <a:lnTo>
                    <a:pt x="129" y="64"/>
                  </a:lnTo>
                  <a:lnTo>
                    <a:pt x="119" y="69"/>
                  </a:lnTo>
                  <a:lnTo>
                    <a:pt x="111" y="75"/>
                  </a:lnTo>
                  <a:lnTo>
                    <a:pt x="74" y="113"/>
                  </a:lnTo>
                  <a:lnTo>
                    <a:pt x="67" y="124"/>
                  </a:lnTo>
                  <a:lnTo>
                    <a:pt x="62" y="136"/>
                  </a:lnTo>
                  <a:lnTo>
                    <a:pt x="62" y="149"/>
                  </a:lnTo>
                  <a:lnTo>
                    <a:pt x="67" y="162"/>
                  </a:lnTo>
                  <a:lnTo>
                    <a:pt x="76" y="173"/>
                  </a:lnTo>
                  <a:lnTo>
                    <a:pt x="352" y="439"/>
                  </a:lnTo>
                  <a:lnTo>
                    <a:pt x="361" y="446"/>
                  </a:lnTo>
                  <a:lnTo>
                    <a:pt x="371" y="450"/>
                  </a:lnTo>
                  <a:lnTo>
                    <a:pt x="382" y="451"/>
                  </a:lnTo>
                  <a:lnTo>
                    <a:pt x="393" y="450"/>
                  </a:lnTo>
                  <a:lnTo>
                    <a:pt x="404" y="446"/>
                  </a:lnTo>
                  <a:lnTo>
                    <a:pt x="412" y="438"/>
                  </a:lnTo>
                  <a:lnTo>
                    <a:pt x="449" y="401"/>
                  </a:lnTo>
                  <a:lnTo>
                    <a:pt x="455" y="392"/>
                  </a:lnTo>
                  <a:lnTo>
                    <a:pt x="460" y="381"/>
                  </a:lnTo>
                  <a:lnTo>
                    <a:pt x="461" y="371"/>
                  </a:lnTo>
                  <a:lnTo>
                    <a:pt x="458" y="360"/>
                  </a:lnTo>
                  <a:lnTo>
                    <a:pt x="454" y="350"/>
                  </a:lnTo>
                  <a:lnTo>
                    <a:pt x="447" y="341"/>
                  </a:lnTo>
                  <a:lnTo>
                    <a:pt x="171" y="74"/>
                  </a:lnTo>
                  <a:lnTo>
                    <a:pt x="162" y="67"/>
                  </a:lnTo>
                  <a:lnTo>
                    <a:pt x="151" y="64"/>
                  </a:lnTo>
                  <a:lnTo>
                    <a:pt x="141" y="62"/>
                  </a:lnTo>
                  <a:close/>
                  <a:moveTo>
                    <a:pt x="141" y="0"/>
                  </a:moveTo>
                  <a:lnTo>
                    <a:pt x="161" y="2"/>
                  </a:lnTo>
                  <a:lnTo>
                    <a:pt x="181" y="8"/>
                  </a:lnTo>
                  <a:lnTo>
                    <a:pt x="198" y="16"/>
                  </a:lnTo>
                  <a:lnTo>
                    <a:pt x="214" y="29"/>
                  </a:lnTo>
                  <a:lnTo>
                    <a:pt x="491" y="296"/>
                  </a:lnTo>
                  <a:lnTo>
                    <a:pt x="504" y="312"/>
                  </a:lnTo>
                  <a:lnTo>
                    <a:pt x="514" y="329"/>
                  </a:lnTo>
                  <a:lnTo>
                    <a:pt x="521" y="349"/>
                  </a:lnTo>
                  <a:lnTo>
                    <a:pt x="523" y="369"/>
                  </a:lnTo>
                  <a:lnTo>
                    <a:pt x="522" y="390"/>
                  </a:lnTo>
                  <a:lnTo>
                    <a:pt x="516" y="410"/>
                  </a:lnTo>
                  <a:lnTo>
                    <a:pt x="507" y="428"/>
                  </a:lnTo>
                  <a:lnTo>
                    <a:pt x="493" y="445"/>
                  </a:lnTo>
                  <a:lnTo>
                    <a:pt x="457" y="482"/>
                  </a:lnTo>
                  <a:lnTo>
                    <a:pt x="441" y="496"/>
                  </a:lnTo>
                  <a:lnTo>
                    <a:pt x="423" y="506"/>
                  </a:lnTo>
                  <a:lnTo>
                    <a:pt x="403" y="512"/>
                  </a:lnTo>
                  <a:lnTo>
                    <a:pt x="382" y="513"/>
                  </a:lnTo>
                  <a:lnTo>
                    <a:pt x="361" y="512"/>
                  </a:lnTo>
                  <a:lnTo>
                    <a:pt x="342" y="506"/>
                  </a:lnTo>
                  <a:lnTo>
                    <a:pt x="325" y="497"/>
                  </a:lnTo>
                  <a:lnTo>
                    <a:pt x="309" y="484"/>
                  </a:lnTo>
                  <a:lnTo>
                    <a:pt x="32" y="218"/>
                  </a:lnTo>
                  <a:lnTo>
                    <a:pt x="17" y="199"/>
                  </a:lnTo>
                  <a:lnTo>
                    <a:pt x="6" y="178"/>
                  </a:lnTo>
                  <a:lnTo>
                    <a:pt x="0" y="156"/>
                  </a:lnTo>
                  <a:lnTo>
                    <a:pt x="0" y="133"/>
                  </a:lnTo>
                  <a:lnTo>
                    <a:pt x="4" y="110"/>
                  </a:lnTo>
                  <a:lnTo>
                    <a:pt x="14" y="88"/>
                  </a:lnTo>
                  <a:lnTo>
                    <a:pt x="29" y="70"/>
                  </a:lnTo>
                  <a:lnTo>
                    <a:pt x="65" y="32"/>
                  </a:lnTo>
                  <a:lnTo>
                    <a:pt x="81" y="18"/>
                  </a:lnTo>
                  <a:lnTo>
                    <a:pt x="100" y="9"/>
                  </a:lnTo>
                  <a:lnTo>
                    <a:pt x="119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42"/>
            <p:cNvSpPr>
              <a:spLocks/>
            </p:cNvSpPr>
            <p:nvPr/>
          </p:nvSpPr>
          <p:spPr bwMode="auto">
            <a:xfrm>
              <a:off x="11233151" y="3065463"/>
              <a:ext cx="79375" cy="38100"/>
            </a:xfrm>
            <a:custGeom>
              <a:avLst/>
              <a:gdLst>
                <a:gd name="T0" fmla="*/ 34 w 545"/>
                <a:gd name="T1" fmla="*/ 0 h 257"/>
                <a:gd name="T2" fmla="*/ 46 w 545"/>
                <a:gd name="T3" fmla="*/ 3 h 257"/>
                <a:gd name="T4" fmla="*/ 56 w 545"/>
                <a:gd name="T5" fmla="*/ 11 h 257"/>
                <a:gd name="T6" fmla="*/ 99 w 545"/>
                <a:gd name="T7" fmla="*/ 55 h 257"/>
                <a:gd name="T8" fmla="*/ 141 w 545"/>
                <a:gd name="T9" fmla="*/ 91 h 257"/>
                <a:gd name="T10" fmla="*/ 184 w 545"/>
                <a:gd name="T11" fmla="*/ 122 h 257"/>
                <a:gd name="T12" fmla="*/ 226 w 545"/>
                <a:gd name="T13" fmla="*/ 145 h 257"/>
                <a:gd name="T14" fmla="*/ 266 w 545"/>
                <a:gd name="T15" fmla="*/ 163 h 257"/>
                <a:gd name="T16" fmla="*/ 305 w 545"/>
                <a:gd name="T17" fmla="*/ 176 h 257"/>
                <a:gd name="T18" fmla="*/ 341 w 545"/>
                <a:gd name="T19" fmla="*/ 185 h 257"/>
                <a:gd name="T20" fmla="*/ 376 w 545"/>
                <a:gd name="T21" fmla="*/ 191 h 257"/>
                <a:gd name="T22" fmla="*/ 407 w 545"/>
                <a:gd name="T23" fmla="*/ 194 h 257"/>
                <a:gd name="T24" fmla="*/ 434 w 545"/>
                <a:gd name="T25" fmla="*/ 194 h 257"/>
                <a:gd name="T26" fmla="*/ 459 w 545"/>
                <a:gd name="T27" fmla="*/ 193 h 257"/>
                <a:gd name="T28" fmla="*/ 477 w 545"/>
                <a:gd name="T29" fmla="*/ 190 h 257"/>
                <a:gd name="T30" fmla="*/ 492 w 545"/>
                <a:gd name="T31" fmla="*/ 188 h 257"/>
                <a:gd name="T32" fmla="*/ 501 w 545"/>
                <a:gd name="T33" fmla="*/ 187 h 257"/>
                <a:gd name="T34" fmla="*/ 504 w 545"/>
                <a:gd name="T35" fmla="*/ 186 h 257"/>
                <a:gd name="T36" fmla="*/ 516 w 545"/>
                <a:gd name="T37" fmla="*/ 185 h 257"/>
                <a:gd name="T38" fmla="*/ 529 w 545"/>
                <a:gd name="T39" fmla="*/ 188 h 257"/>
                <a:gd name="T40" fmla="*/ 537 w 545"/>
                <a:gd name="T41" fmla="*/ 196 h 257"/>
                <a:gd name="T42" fmla="*/ 544 w 545"/>
                <a:gd name="T43" fmla="*/ 207 h 257"/>
                <a:gd name="T44" fmla="*/ 545 w 545"/>
                <a:gd name="T45" fmla="*/ 220 h 257"/>
                <a:gd name="T46" fmla="*/ 541 w 545"/>
                <a:gd name="T47" fmla="*/ 231 h 257"/>
                <a:gd name="T48" fmla="*/ 533 w 545"/>
                <a:gd name="T49" fmla="*/ 241 h 257"/>
                <a:gd name="T50" fmla="*/ 522 w 545"/>
                <a:gd name="T51" fmla="*/ 246 h 257"/>
                <a:gd name="T52" fmla="*/ 518 w 545"/>
                <a:gd name="T53" fmla="*/ 247 h 257"/>
                <a:gd name="T54" fmla="*/ 508 w 545"/>
                <a:gd name="T55" fmla="*/ 249 h 257"/>
                <a:gd name="T56" fmla="*/ 494 w 545"/>
                <a:gd name="T57" fmla="*/ 253 h 257"/>
                <a:gd name="T58" fmla="*/ 475 w 545"/>
                <a:gd name="T59" fmla="*/ 255 h 257"/>
                <a:gd name="T60" fmla="*/ 452 w 545"/>
                <a:gd name="T61" fmla="*/ 257 h 257"/>
                <a:gd name="T62" fmla="*/ 426 w 545"/>
                <a:gd name="T63" fmla="*/ 257 h 257"/>
                <a:gd name="T64" fmla="*/ 396 w 545"/>
                <a:gd name="T65" fmla="*/ 257 h 257"/>
                <a:gd name="T66" fmla="*/ 364 w 545"/>
                <a:gd name="T67" fmla="*/ 254 h 257"/>
                <a:gd name="T68" fmla="*/ 331 w 545"/>
                <a:gd name="T69" fmla="*/ 248 h 257"/>
                <a:gd name="T70" fmla="*/ 294 w 545"/>
                <a:gd name="T71" fmla="*/ 239 h 257"/>
                <a:gd name="T72" fmla="*/ 256 w 545"/>
                <a:gd name="T73" fmla="*/ 227 h 257"/>
                <a:gd name="T74" fmla="*/ 217 w 545"/>
                <a:gd name="T75" fmla="*/ 211 h 257"/>
                <a:gd name="T76" fmla="*/ 176 w 545"/>
                <a:gd name="T77" fmla="*/ 190 h 257"/>
                <a:gd name="T78" fmla="*/ 135 w 545"/>
                <a:gd name="T79" fmla="*/ 164 h 257"/>
                <a:gd name="T80" fmla="*/ 93 w 545"/>
                <a:gd name="T81" fmla="*/ 133 h 257"/>
                <a:gd name="T82" fmla="*/ 51 w 545"/>
                <a:gd name="T83" fmla="*/ 96 h 257"/>
                <a:gd name="T84" fmla="*/ 9 w 545"/>
                <a:gd name="T85" fmla="*/ 52 h 257"/>
                <a:gd name="T86" fmla="*/ 2 w 545"/>
                <a:gd name="T87" fmla="*/ 41 h 257"/>
                <a:gd name="T88" fmla="*/ 0 w 545"/>
                <a:gd name="T89" fmla="*/ 29 h 257"/>
                <a:gd name="T90" fmla="*/ 3 w 545"/>
                <a:gd name="T91" fmla="*/ 18 h 257"/>
                <a:gd name="T92" fmla="*/ 11 w 545"/>
                <a:gd name="T93" fmla="*/ 8 h 257"/>
                <a:gd name="T94" fmla="*/ 22 w 545"/>
                <a:gd name="T95" fmla="*/ 2 h 257"/>
                <a:gd name="T96" fmla="*/ 34 w 545"/>
                <a:gd name="T9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5" h="257">
                  <a:moveTo>
                    <a:pt x="34" y="0"/>
                  </a:moveTo>
                  <a:lnTo>
                    <a:pt x="46" y="3"/>
                  </a:lnTo>
                  <a:lnTo>
                    <a:pt x="56" y="11"/>
                  </a:lnTo>
                  <a:lnTo>
                    <a:pt x="99" y="55"/>
                  </a:lnTo>
                  <a:lnTo>
                    <a:pt x="141" y="91"/>
                  </a:lnTo>
                  <a:lnTo>
                    <a:pt x="184" y="122"/>
                  </a:lnTo>
                  <a:lnTo>
                    <a:pt x="226" y="145"/>
                  </a:lnTo>
                  <a:lnTo>
                    <a:pt x="266" y="163"/>
                  </a:lnTo>
                  <a:lnTo>
                    <a:pt x="305" y="176"/>
                  </a:lnTo>
                  <a:lnTo>
                    <a:pt x="341" y="185"/>
                  </a:lnTo>
                  <a:lnTo>
                    <a:pt x="376" y="191"/>
                  </a:lnTo>
                  <a:lnTo>
                    <a:pt x="407" y="194"/>
                  </a:lnTo>
                  <a:lnTo>
                    <a:pt x="434" y="194"/>
                  </a:lnTo>
                  <a:lnTo>
                    <a:pt x="459" y="193"/>
                  </a:lnTo>
                  <a:lnTo>
                    <a:pt x="477" y="190"/>
                  </a:lnTo>
                  <a:lnTo>
                    <a:pt x="492" y="188"/>
                  </a:lnTo>
                  <a:lnTo>
                    <a:pt x="501" y="187"/>
                  </a:lnTo>
                  <a:lnTo>
                    <a:pt x="504" y="186"/>
                  </a:lnTo>
                  <a:lnTo>
                    <a:pt x="516" y="185"/>
                  </a:lnTo>
                  <a:lnTo>
                    <a:pt x="529" y="188"/>
                  </a:lnTo>
                  <a:lnTo>
                    <a:pt x="537" y="196"/>
                  </a:lnTo>
                  <a:lnTo>
                    <a:pt x="544" y="207"/>
                  </a:lnTo>
                  <a:lnTo>
                    <a:pt x="545" y="220"/>
                  </a:lnTo>
                  <a:lnTo>
                    <a:pt x="541" y="231"/>
                  </a:lnTo>
                  <a:lnTo>
                    <a:pt x="533" y="241"/>
                  </a:lnTo>
                  <a:lnTo>
                    <a:pt x="522" y="246"/>
                  </a:lnTo>
                  <a:lnTo>
                    <a:pt x="518" y="247"/>
                  </a:lnTo>
                  <a:lnTo>
                    <a:pt x="508" y="249"/>
                  </a:lnTo>
                  <a:lnTo>
                    <a:pt x="494" y="253"/>
                  </a:lnTo>
                  <a:lnTo>
                    <a:pt x="475" y="255"/>
                  </a:lnTo>
                  <a:lnTo>
                    <a:pt x="452" y="257"/>
                  </a:lnTo>
                  <a:lnTo>
                    <a:pt x="426" y="257"/>
                  </a:lnTo>
                  <a:lnTo>
                    <a:pt x="396" y="257"/>
                  </a:lnTo>
                  <a:lnTo>
                    <a:pt x="364" y="254"/>
                  </a:lnTo>
                  <a:lnTo>
                    <a:pt x="331" y="248"/>
                  </a:lnTo>
                  <a:lnTo>
                    <a:pt x="294" y="239"/>
                  </a:lnTo>
                  <a:lnTo>
                    <a:pt x="256" y="227"/>
                  </a:lnTo>
                  <a:lnTo>
                    <a:pt x="217" y="211"/>
                  </a:lnTo>
                  <a:lnTo>
                    <a:pt x="176" y="190"/>
                  </a:lnTo>
                  <a:lnTo>
                    <a:pt x="135" y="164"/>
                  </a:lnTo>
                  <a:lnTo>
                    <a:pt x="93" y="133"/>
                  </a:lnTo>
                  <a:lnTo>
                    <a:pt x="51" y="96"/>
                  </a:lnTo>
                  <a:lnTo>
                    <a:pt x="9" y="52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11" y="8"/>
                  </a:lnTo>
                  <a:lnTo>
                    <a:pt x="22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43"/>
            <p:cNvSpPr>
              <a:spLocks/>
            </p:cNvSpPr>
            <p:nvPr/>
          </p:nvSpPr>
          <p:spPr bwMode="auto">
            <a:xfrm>
              <a:off x="11269663" y="2930525"/>
              <a:ext cx="79375" cy="36512"/>
            </a:xfrm>
            <a:custGeom>
              <a:avLst/>
              <a:gdLst>
                <a:gd name="T0" fmla="*/ 127 w 544"/>
                <a:gd name="T1" fmla="*/ 0 h 257"/>
                <a:gd name="T2" fmla="*/ 159 w 544"/>
                <a:gd name="T3" fmla="*/ 1 h 257"/>
                <a:gd name="T4" fmla="*/ 194 w 544"/>
                <a:gd name="T5" fmla="*/ 5 h 257"/>
                <a:gd name="T6" fmla="*/ 231 w 544"/>
                <a:gd name="T7" fmla="*/ 13 h 257"/>
                <a:gd name="T8" fmla="*/ 271 w 544"/>
                <a:gd name="T9" fmla="*/ 24 h 257"/>
                <a:gd name="T10" fmla="*/ 313 w 544"/>
                <a:gd name="T11" fmla="*/ 40 h 257"/>
                <a:gd name="T12" fmla="*/ 357 w 544"/>
                <a:gd name="T13" fmla="*/ 60 h 257"/>
                <a:gd name="T14" fmla="*/ 401 w 544"/>
                <a:gd name="T15" fmla="*/ 86 h 257"/>
                <a:gd name="T16" fmla="*/ 445 w 544"/>
                <a:gd name="T17" fmla="*/ 119 h 257"/>
                <a:gd name="T18" fmla="*/ 491 w 544"/>
                <a:gd name="T19" fmla="*/ 158 h 257"/>
                <a:gd name="T20" fmla="*/ 536 w 544"/>
                <a:gd name="T21" fmla="*/ 205 h 257"/>
                <a:gd name="T22" fmla="*/ 543 w 544"/>
                <a:gd name="T23" fmla="*/ 216 h 257"/>
                <a:gd name="T24" fmla="*/ 544 w 544"/>
                <a:gd name="T25" fmla="*/ 228 h 257"/>
                <a:gd name="T26" fmla="*/ 542 w 544"/>
                <a:gd name="T27" fmla="*/ 240 h 257"/>
                <a:gd name="T28" fmla="*/ 534 w 544"/>
                <a:gd name="T29" fmla="*/ 250 h 257"/>
                <a:gd name="T30" fmla="*/ 524 w 544"/>
                <a:gd name="T31" fmla="*/ 255 h 257"/>
                <a:gd name="T32" fmla="*/ 513 w 544"/>
                <a:gd name="T33" fmla="*/ 257 h 257"/>
                <a:gd name="T34" fmla="*/ 504 w 544"/>
                <a:gd name="T35" fmla="*/ 256 h 257"/>
                <a:gd name="T36" fmla="*/ 496 w 544"/>
                <a:gd name="T37" fmla="*/ 253 h 257"/>
                <a:gd name="T38" fmla="*/ 489 w 544"/>
                <a:gd name="T39" fmla="*/ 246 h 257"/>
                <a:gd name="T40" fmla="*/ 446 w 544"/>
                <a:gd name="T41" fmla="*/ 203 h 257"/>
                <a:gd name="T42" fmla="*/ 404 w 544"/>
                <a:gd name="T43" fmla="*/ 166 h 257"/>
                <a:gd name="T44" fmla="*/ 361 w 544"/>
                <a:gd name="T45" fmla="*/ 136 h 257"/>
                <a:gd name="T46" fmla="*/ 318 w 544"/>
                <a:gd name="T47" fmla="*/ 112 h 257"/>
                <a:gd name="T48" fmla="*/ 278 w 544"/>
                <a:gd name="T49" fmla="*/ 94 h 257"/>
                <a:gd name="T50" fmla="*/ 240 w 544"/>
                <a:gd name="T51" fmla="*/ 81 h 257"/>
                <a:gd name="T52" fmla="*/ 203 w 544"/>
                <a:gd name="T53" fmla="*/ 72 h 257"/>
                <a:gd name="T54" fmla="*/ 169 w 544"/>
                <a:gd name="T55" fmla="*/ 66 h 257"/>
                <a:gd name="T56" fmla="*/ 138 w 544"/>
                <a:gd name="T57" fmla="*/ 63 h 257"/>
                <a:gd name="T58" fmla="*/ 111 w 544"/>
                <a:gd name="T59" fmla="*/ 63 h 257"/>
                <a:gd name="T60" fmla="*/ 87 w 544"/>
                <a:gd name="T61" fmla="*/ 64 h 257"/>
                <a:gd name="T62" fmla="*/ 68 w 544"/>
                <a:gd name="T63" fmla="*/ 66 h 257"/>
                <a:gd name="T64" fmla="*/ 53 w 544"/>
                <a:gd name="T65" fmla="*/ 69 h 257"/>
                <a:gd name="T66" fmla="*/ 44 w 544"/>
                <a:gd name="T67" fmla="*/ 71 h 257"/>
                <a:gd name="T68" fmla="*/ 41 w 544"/>
                <a:gd name="T69" fmla="*/ 72 h 257"/>
                <a:gd name="T70" fmla="*/ 28 w 544"/>
                <a:gd name="T71" fmla="*/ 73 h 257"/>
                <a:gd name="T72" fmla="*/ 17 w 544"/>
                <a:gd name="T73" fmla="*/ 69 h 257"/>
                <a:gd name="T74" fmla="*/ 7 w 544"/>
                <a:gd name="T75" fmla="*/ 61 h 257"/>
                <a:gd name="T76" fmla="*/ 1 w 544"/>
                <a:gd name="T77" fmla="*/ 50 h 257"/>
                <a:gd name="T78" fmla="*/ 0 w 544"/>
                <a:gd name="T79" fmla="*/ 38 h 257"/>
                <a:gd name="T80" fmla="*/ 3 w 544"/>
                <a:gd name="T81" fmla="*/ 26 h 257"/>
                <a:gd name="T82" fmla="*/ 11 w 544"/>
                <a:gd name="T83" fmla="*/ 17 h 257"/>
                <a:gd name="T84" fmla="*/ 23 w 544"/>
                <a:gd name="T85" fmla="*/ 11 h 257"/>
                <a:gd name="T86" fmla="*/ 28 w 544"/>
                <a:gd name="T87" fmla="*/ 10 h 257"/>
                <a:gd name="T88" fmla="*/ 38 w 544"/>
                <a:gd name="T89" fmla="*/ 8 h 257"/>
                <a:gd name="T90" fmla="*/ 54 w 544"/>
                <a:gd name="T91" fmla="*/ 4 h 257"/>
                <a:gd name="T92" fmla="*/ 73 w 544"/>
                <a:gd name="T93" fmla="*/ 2 h 257"/>
                <a:gd name="T94" fmla="*/ 99 w 544"/>
                <a:gd name="T95" fmla="*/ 0 h 257"/>
                <a:gd name="T96" fmla="*/ 127 w 544"/>
                <a:gd name="T9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4" h="257">
                  <a:moveTo>
                    <a:pt x="127" y="0"/>
                  </a:moveTo>
                  <a:lnTo>
                    <a:pt x="159" y="1"/>
                  </a:lnTo>
                  <a:lnTo>
                    <a:pt x="194" y="5"/>
                  </a:lnTo>
                  <a:lnTo>
                    <a:pt x="231" y="13"/>
                  </a:lnTo>
                  <a:lnTo>
                    <a:pt x="271" y="24"/>
                  </a:lnTo>
                  <a:lnTo>
                    <a:pt x="313" y="40"/>
                  </a:lnTo>
                  <a:lnTo>
                    <a:pt x="357" y="60"/>
                  </a:lnTo>
                  <a:lnTo>
                    <a:pt x="401" y="86"/>
                  </a:lnTo>
                  <a:lnTo>
                    <a:pt x="445" y="119"/>
                  </a:lnTo>
                  <a:lnTo>
                    <a:pt x="491" y="158"/>
                  </a:lnTo>
                  <a:lnTo>
                    <a:pt x="536" y="205"/>
                  </a:lnTo>
                  <a:lnTo>
                    <a:pt x="543" y="216"/>
                  </a:lnTo>
                  <a:lnTo>
                    <a:pt x="544" y="228"/>
                  </a:lnTo>
                  <a:lnTo>
                    <a:pt x="542" y="240"/>
                  </a:lnTo>
                  <a:lnTo>
                    <a:pt x="534" y="250"/>
                  </a:lnTo>
                  <a:lnTo>
                    <a:pt x="524" y="255"/>
                  </a:lnTo>
                  <a:lnTo>
                    <a:pt x="513" y="257"/>
                  </a:lnTo>
                  <a:lnTo>
                    <a:pt x="504" y="256"/>
                  </a:lnTo>
                  <a:lnTo>
                    <a:pt x="496" y="253"/>
                  </a:lnTo>
                  <a:lnTo>
                    <a:pt x="489" y="246"/>
                  </a:lnTo>
                  <a:lnTo>
                    <a:pt x="446" y="203"/>
                  </a:lnTo>
                  <a:lnTo>
                    <a:pt x="404" y="166"/>
                  </a:lnTo>
                  <a:lnTo>
                    <a:pt x="361" y="136"/>
                  </a:lnTo>
                  <a:lnTo>
                    <a:pt x="318" y="112"/>
                  </a:lnTo>
                  <a:lnTo>
                    <a:pt x="278" y="94"/>
                  </a:lnTo>
                  <a:lnTo>
                    <a:pt x="240" y="81"/>
                  </a:lnTo>
                  <a:lnTo>
                    <a:pt x="203" y="72"/>
                  </a:lnTo>
                  <a:lnTo>
                    <a:pt x="169" y="66"/>
                  </a:lnTo>
                  <a:lnTo>
                    <a:pt x="138" y="63"/>
                  </a:lnTo>
                  <a:lnTo>
                    <a:pt x="111" y="63"/>
                  </a:lnTo>
                  <a:lnTo>
                    <a:pt x="87" y="64"/>
                  </a:lnTo>
                  <a:lnTo>
                    <a:pt x="68" y="66"/>
                  </a:lnTo>
                  <a:lnTo>
                    <a:pt x="53" y="69"/>
                  </a:lnTo>
                  <a:lnTo>
                    <a:pt x="44" y="71"/>
                  </a:lnTo>
                  <a:lnTo>
                    <a:pt x="41" y="72"/>
                  </a:lnTo>
                  <a:lnTo>
                    <a:pt x="28" y="73"/>
                  </a:lnTo>
                  <a:lnTo>
                    <a:pt x="17" y="69"/>
                  </a:lnTo>
                  <a:lnTo>
                    <a:pt x="7" y="61"/>
                  </a:lnTo>
                  <a:lnTo>
                    <a:pt x="1" y="50"/>
                  </a:lnTo>
                  <a:lnTo>
                    <a:pt x="0" y="38"/>
                  </a:lnTo>
                  <a:lnTo>
                    <a:pt x="3" y="26"/>
                  </a:lnTo>
                  <a:lnTo>
                    <a:pt x="11" y="17"/>
                  </a:lnTo>
                  <a:lnTo>
                    <a:pt x="23" y="11"/>
                  </a:lnTo>
                  <a:lnTo>
                    <a:pt x="28" y="10"/>
                  </a:lnTo>
                  <a:lnTo>
                    <a:pt x="38" y="8"/>
                  </a:lnTo>
                  <a:lnTo>
                    <a:pt x="54" y="4"/>
                  </a:lnTo>
                  <a:lnTo>
                    <a:pt x="73" y="2"/>
                  </a:lnTo>
                  <a:lnTo>
                    <a:pt x="99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0" name="Freeform 309"/>
          <p:cNvSpPr>
            <a:spLocks/>
          </p:cNvSpPr>
          <p:nvPr/>
        </p:nvSpPr>
        <p:spPr bwMode="auto">
          <a:xfrm>
            <a:off x="10961165" y="3509921"/>
            <a:ext cx="550863" cy="457200"/>
          </a:xfrm>
          <a:custGeom>
            <a:avLst/>
            <a:gdLst>
              <a:gd name="connsiteX0" fmla="*/ 34881 w 550863"/>
              <a:gd name="connsiteY0" fmla="*/ 319087 h 457200"/>
              <a:gd name="connsiteX1" fmla="*/ 36769 w 550863"/>
              <a:gd name="connsiteY1" fmla="*/ 319400 h 457200"/>
              <a:gd name="connsiteX2" fmla="*/ 38184 w 550863"/>
              <a:gd name="connsiteY2" fmla="*/ 320497 h 457200"/>
              <a:gd name="connsiteX3" fmla="*/ 39285 w 550863"/>
              <a:gd name="connsiteY3" fmla="*/ 322063 h 457200"/>
              <a:gd name="connsiteX4" fmla="*/ 39757 w 550863"/>
              <a:gd name="connsiteY4" fmla="*/ 323943 h 457200"/>
              <a:gd name="connsiteX5" fmla="*/ 40071 w 550863"/>
              <a:gd name="connsiteY5" fmla="*/ 333342 h 457200"/>
              <a:gd name="connsiteX6" fmla="*/ 41330 w 550863"/>
              <a:gd name="connsiteY6" fmla="*/ 342584 h 457200"/>
              <a:gd name="connsiteX7" fmla="*/ 43374 w 550863"/>
              <a:gd name="connsiteY7" fmla="*/ 351513 h 457200"/>
              <a:gd name="connsiteX8" fmla="*/ 46362 w 550863"/>
              <a:gd name="connsiteY8" fmla="*/ 359815 h 457200"/>
              <a:gd name="connsiteX9" fmla="*/ 49980 w 550863"/>
              <a:gd name="connsiteY9" fmla="*/ 368117 h 457200"/>
              <a:gd name="connsiteX10" fmla="*/ 54383 w 550863"/>
              <a:gd name="connsiteY10" fmla="*/ 375793 h 457200"/>
              <a:gd name="connsiteX11" fmla="*/ 59416 w 550863"/>
              <a:gd name="connsiteY11" fmla="*/ 383156 h 457200"/>
              <a:gd name="connsiteX12" fmla="*/ 65235 w 550863"/>
              <a:gd name="connsiteY12" fmla="*/ 389891 h 457200"/>
              <a:gd name="connsiteX13" fmla="*/ 71684 w 550863"/>
              <a:gd name="connsiteY13" fmla="*/ 395687 h 457200"/>
              <a:gd name="connsiteX14" fmla="*/ 78604 w 550863"/>
              <a:gd name="connsiteY14" fmla="*/ 401013 h 457200"/>
              <a:gd name="connsiteX15" fmla="*/ 85839 w 550863"/>
              <a:gd name="connsiteY15" fmla="*/ 405556 h 457200"/>
              <a:gd name="connsiteX16" fmla="*/ 93388 w 550863"/>
              <a:gd name="connsiteY16" fmla="*/ 409159 h 457200"/>
              <a:gd name="connsiteX17" fmla="*/ 101409 w 550863"/>
              <a:gd name="connsiteY17" fmla="*/ 412135 h 457200"/>
              <a:gd name="connsiteX18" fmla="*/ 109744 w 550863"/>
              <a:gd name="connsiteY18" fmla="*/ 414172 h 457200"/>
              <a:gd name="connsiteX19" fmla="*/ 118395 w 550863"/>
              <a:gd name="connsiteY19" fmla="*/ 415581 h 457200"/>
              <a:gd name="connsiteX20" fmla="*/ 127045 w 550863"/>
              <a:gd name="connsiteY20" fmla="*/ 415895 h 457200"/>
              <a:gd name="connsiteX21" fmla="*/ 128775 w 550863"/>
              <a:gd name="connsiteY21" fmla="*/ 416208 h 457200"/>
              <a:gd name="connsiteX22" fmla="*/ 130505 w 550863"/>
              <a:gd name="connsiteY22" fmla="*/ 417305 h 457200"/>
              <a:gd name="connsiteX23" fmla="*/ 131448 w 550863"/>
              <a:gd name="connsiteY23" fmla="*/ 418871 h 457200"/>
              <a:gd name="connsiteX24" fmla="*/ 131763 w 550863"/>
              <a:gd name="connsiteY24" fmla="*/ 420594 h 457200"/>
              <a:gd name="connsiteX25" fmla="*/ 131448 w 550863"/>
              <a:gd name="connsiteY25" fmla="*/ 422474 h 457200"/>
              <a:gd name="connsiteX26" fmla="*/ 130505 w 550863"/>
              <a:gd name="connsiteY26" fmla="*/ 423884 h 457200"/>
              <a:gd name="connsiteX27" fmla="*/ 128775 w 550863"/>
              <a:gd name="connsiteY27" fmla="*/ 425137 h 457200"/>
              <a:gd name="connsiteX28" fmla="*/ 127045 w 550863"/>
              <a:gd name="connsiteY28" fmla="*/ 425450 h 457200"/>
              <a:gd name="connsiteX29" fmla="*/ 118395 w 550863"/>
              <a:gd name="connsiteY29" fmla="*/ 425137 h 457200"/>
              <a:gd name="connsiteX30" fmla="*/ 109902 w 550863"/>
              <a:gd name="connsiteY30" fmla="*/ 423884 h 457200"/>
              <a:gd name="connsiteX31" fmla="*/ 101566 w 550863"/>
              <a:gd name="connsiteY31" fmla="*/ 422004 h 457200"/>
              <a:gd name="connsiteX32" fmla="*/ 93702 w 550863"/>
              <a:gd name="connsiteY32" fmla="*/ 419498 h 457200"/>
              <a:gd name="connsiteX33" fmla="*/ 85839 w 550863"/>
              <a:gd name="connsiteY33" fmla="*/ 416208 h 457200"/>
              <a:gd name="connsiteX34" fmla="*/ 78447 w 550863"/>
              <a:gd name="connsiteY34" fmla="*/ 412292 h 457200"/>
              <a:gd name="connsiteX35" fmla="*/ 71369 w 550863"/>
              <a:gd name="connsiteY35" fmla="*/ 407592 h 457200"/>
              <a:gd name="connsiteX36" fmla="*/ 64606 w 550863"/>
              <a:gd name="connsiteY36" fmla="*/ 402423 h 457200"/>
              <a:gd name="connsiteX37" fmla="*/ 58473 w 550863"/>
              <a:gd name="connsiteY37" fmla="*/ 396471 h 457200"/>
              <a:gd name="connsiteX38" fmla="*/ 52653 w 550863"/>
              <a:gd name="connsiteY38" fmla="*/ 389891 h 457200"/>
              <a:gd name="connsiteX39" fmla="*/ 47463 w 550863"/>
              <a:gd name="connsiteY39" fmla="*/ 382686 h 457200"/>
              <a:gd name="connsiteX40" fmla="*/ 42902 w 550863"/>
              <a:gd name="connsiteY40" fmla="*/ 375323 h 457200"/>
              <a:gd name="connsiteX41" fmla="*/ 39128 w 550863"/>
              <a:gd name="connsiteY41" fmla="*/ 367648 h 457200"/>
              <a:gd name="connsiteX42" fmla="*/ 35982 w 550863"/>
              <a:gd name="connsiteY42" fmla="*/ 359345 h 457200"/>
              <a:gd name="connsiteX43" fmla="*/ 33466 w 550863"/>
              <a:gd name="connsiteY43" fmla="*/ 350730 h 457200"/>
              <a:gd name="connsiteX44" fmla="*/ 31578 w 550863"/>
              <a:gd name="connsiteY44" fmla="*/ 342114 h 457200"/>
              <a:gd name="connsiteX45" fmla="*/ 30478 w 550863"/>
              <a:gd name="connsiteY45" fmla="*/ 333185 h 457200"/>
              <a:gd name="connsiteX46" fmla="*/ 30163 w 550863"/>
              <a:gd name="connsiteY46" fmla="*/ 323943 h 457200"/>
              <a:gd name="connsiteX47" fmla="*/ 30478 w 550863"/>
              <a:gd name="connsiteY47" fmla="*/ 322063 h 457200"/>
              <a:gd name="connsiteX48" fmla="*/ 31421 w 550863"/>
              <a:gd name="connsiteY48" fmla="*/ 320497 h 457200"/>
              <a:gd name="connsiteX49" fmla="*/ 33151 w 550863"/>
              <a:gd name="connsiteY49" fmla="*/ 319400 h 457200"/>
              <a:gd name="connsiteX50" fmla="*/ 524034 w 550863"/>
              <a:gd name="connsiteY50" fmla="*/ 261937 h 457200"/>
              <a:gd name="connsiteX51" fmla="*/ 525780 w 550863"/>
              <a:gd name="connsiteY51" fmla="*/ 262255 h 457200"/>
              <a:gd name="connsiteX52" fmla="*/ 527368 w 550863"/>
              <a:gd name="connsiteY52" fmla="*/ 263368 h 457200"/>
              <a:gd name="connsiteX53" fmla="*/ 528320 w 550863"/>
              <a:gd name="connsiteY53" fmla="*/ 264959 h 457200"/>
              <a:gd name="connsiteX54" fmla="*/ 528638 w 550863"/>
              <a:gd name="connsiteY54" fmla="*/ 266708 h 457200"/>
              <a:gd name="connsiteX55" fmla="*/ 528638 w 550863"/>
              <a:gd name="connsiteY55" fmla="*/ 431632 h 457200"/>
              <a:gd name="connsiteX56" fmla="*/ 528320 w 550863"/>
              <a:gd name="connsiteY56" fmla="*/ 433540 h 457200"/>
              <a:gd name="connsiteX57" fmla="*/ 527368 w 550863"/>
              <a:gd name="connsiteY57" fmla="*/ 434972 h 457200"/>
              <a:gd name="connsiteX58" fmla="*/ 525780 w 550863"/>
              <a:gd name="connsiteY58" fmla="*/ 436244 h 457200"/>
              <a:gd name="connsiteX59" fmla="*/ 524034 w 550863"/>
              <a:gd name="connsiteY59" fmla="*/ 436562 h 457200"/>
              <a:gd name="connsiteX60" fmla="*/ 521970 w 550863"/>
              <a:gd name="connsiteY60" fmla="*/ 436244 h 457200"/>
              <a:gd name="connsiteX61" fmla="*/ 520542 w 550863"/>
              <a:gd name="connsiteY61" fmla="*/ 434972 h 457200"/>
              <a:gd name="connsiteX62" fmla="*/ 519430 w 550863"/>
              <a:gd name="connsiteY62" fmla="*/ 433540 h 457200"/>
              <a:gd name="connsiteX63" fmla="*/ 519113 w 550863"/>
              <a:gd name="connsiteY63" fmla="*/ 431632 h 457200"/>
              <a:gd name="connsiteX64" fmla="*/ 519113 w 550863"/>
              <a:gd name="connsiteY64" fmla="*/ 266708 h 457200"/>
              <a:gd name="connsiteX65" fmla="*/ 519430 w 550863"/>
              <a:gd name="connsiteY65" fmla="*/ 264959 h 457200"/>
              <a:gd name="connsiteX66" fmla="*/ 520542 w 550863"/>
              <a:gd name="connsiteY66" fmla="*/ 263368 h 457200"/>
              <a:gd name="connsiteX67" fmla="*/ 521970 w 550863"/>
              <a:gd name="connsiteY67" fmla="*/ 262255 h 457200"/>
              <a:gd name="connsiteX68" fmla="*/ 546100 w 550863"/>
              <a:gd name="connsiteY68" fmla="*/ 3175 h 457200"/>
              <a:gd name="connsiteX69" fmla="*/ 547944 w 550863"/>
              <a:gd name="connsiteY69" fmla="*/ 3651 h 457200"/>
              <a:gd name="connsiteX70" fmla="*/ 549327 w 550863"/>
              <a:gd name="connsiteY70" fmla="*/ 4602 h 457200"/>
              <a:gd name="connsiteX71" fmla="*/ 550248 w 550863"/>
              <a:gd name="connsiteY71" fmla="*/ 6029 h 457200"/>
              <a:gd name="connsiteX72" fmla="*/ 550863 w 550863"/>
              <a:gd name="connsiteY72" fmla="*/ 8091 h 457200"/>
              <a:gd name="connsiteX73" fmla="*/ 550863 w 550863"/>
              <a:gd name="connsiteY73" fmla="*/ 452284 h 457200"/>
              <a:gd name="connsiteX74" fmla="*/ 550248 w 550863"/>
              <a:gd name="connsiteY74" fmla="*/ 454187 h 457200"/>
              <a:gd name="connsiteX75" fmla="*/ 549327 w 550863"/>
              <a:gd name="connsiteY75" fmla="*/ 455773 h 457200"/>
              <a:gd name="connsiteX76" fmla="*/ 547944 w 550863"/>
              <a:gd name="connsiteY76" fmla="*/ 456724 h 457200"/>
              <a:gd name="connsiteX77" fmla="*/ 546100 w 550863"/>
              <a:gd name="connsiteY77" fmla="*/ 457200 h 457200"/>
              <a:gd name="connsiteX78" fmla="*/ 544257 w 550863"/>
              <a:gd name="connsiteY78" fmla="*/ 456724 h 457200"/>
              <a:gd name="connsiteX79" fmla="*/ 542721 w 550863"/>
              <a:gd name="connsiteY79" fmla="*/ 455773 h 457200"/>
              <a:gd name="connsiteX80" fmla="*/ 541799 w 550863"/>
              <a:gd name="connsiteY80" fmla="*/ 454187 h 457200"/>
              <a:gd name="connsiteX81" fmla="*/ 541338 w 550863"/>
              <a:gd name="connsiteY81" fmla="*/ 452284 h 457200"/>
              <a:gd name="connsiteX82" fmla="*/ 541338 w 550863"/>
              <a:gd name="connsiteY82" fmla="*/ 8091 h 457200"/>
              <a:gd name="connsiteX83" fmla="*/ 541799 w 550863"/>
              <a:gd name="connsiteY83" fmla="*/ 6029 h 457200"/>
              <a:gd name="connsiteX84" fmla="*/ 542721 w 550863"/>
              <a:gd name="connsiteY84" fmla="*/ 4602 h 457200"/>
              <a:gd name="connsiteX85" fmla="*/ 544257 w 550863"/>
              <a:gd name="connsiteY85" fmla="*/ 3651 h 457200"/>
              <a:gd name="connsiteX86" fmla="*/ 472875 w 550863"/>
              <a:gd name="connsiteY86" fmla="*/ 0 h 457200"/>
              <a:gd name="connsiteX87" fmla="*/ 474623 w 550863"/>
              <a:gd name="connsiteY87" fmla="*/ 0 h 457200"/>
              <a:gd name="connsiteX88" fmla="*/ 476530 w 550863"/>
              <a:gd name="connsiteY88" fmla="*/ 634 h 457200"/>
              <a:gd name="connsiteX89" fmla="*/ 481776 w 550863"/>
              <a:gd name="connsiteY89" fmla="*/ 4123 h 457200"/>
              <a:gd name="connsiteX90" fmla="*/ 486226 w 550863"/>
              <a:gd name="connsiteY90" fmla="*/ 8088 h 457200"/>
              <a:gd name="connsiteX91" fmla="*/ 490359 w 550863"/>
              <a:gd name="connsiteY91" fmla="*/ 12369 h 457200"/>
              <a:gd name="connsiteX92" fmla="*/ 493697 w 550863"/>
              <a:gd name="connsiteY92" fmla="*/ 17444 h 457200"/>
              <a:gd name="connsiteX93" fmla="*/ 496558 w 550863"/>
              <a:gd name="connsiteY93" fmla="*/ 22519 h 457200"/>
              <a:gd name="connsiteX94" fmla="*/ 498942 w 550863"/>
              <a:gd name="connsiteY94" fmla="*/ 28069 h 457200"/>
              <a:gd name="connsiteX95" fmla="*/ 501009 w 550863"/>
              <a:gd name="connsiteY95" fmla="*/ 33620 h 457200"/>
              <a:gd name="connsiteX96" fmla="*/ 502757 w 550863"/>
              <a:gd name="connsiteY96" fmla="*/ 39329 h 457200"/>
              <a:gd name="connsiteX97" fmla="*/ 504029 w 550863"/>
              <a:gd name="connsiteY97" fmla="*/ 44879 h 457200"/>
              <a:gd name="connsiteX98" fmla="*/ 504824 w 550863"/>
              <a:gd name="connsiteY98" fmla="*/ 50430 h 457200"/>
              <a:gd name="connsiteX99" fmla="*/ 505618 w 550863"/>
              <a:gd name="connsiteY99" fmla="*/ 55822 h 457200"/>
              <a:gd name="connsiteX100" fmla="*/ 506095 w 550863"/>
              <a:gd name="connsiteY100" fmla="*/ 60896 h 457200"/>
              <a:gd name="connsiteX101" fmla="*/ 506413 w 550863"/>
              <a:gd name="connsiteY101" fmla="*/ 65654 h 457200"/>
              <a:gd name="connsiteX102" fmla="*/ 506413 w 550863"/>
              <a:gd name="connsiteY102" fmla="*/ 69936 h 457200"/>
              <a:gd name="connsiteX103" fmla="*/ 506413 w 550863"/>
              <a:gd name="connsiteY103" fmla="*/ 73742 h 457200"/>
              <a:gd name="connsiteX104" fmla="*/ 506413 w 550863"/>
              <a:gd name="connsiteY104" fmla="*/ 76914 h 457200"/>
              <a:gd name="connsiteX105" fmla="*/ 506254 w 550863"/>
              <a:gd name="connsiteY105" fmla="*/ 79451 h 457200"/>
              <a:gd name="connsiteX106" fmla="*/ 506254 w 550863"/>
              <a:gd name="connsiteY106" fmla="*/ 81195 h 457200"/>
              <a:gd name="connsiteX107" fmla="*/ 506095 w 550863"/>
              <a:gd name="connsiteY107" fmla="*/ 81988 h 457200"/>
              <a:gd name="connsiteX108" fmla="*/ 505777 w 550863"/>
              <a:gd name="connsiteY108" fmla="*/ 83415 h 457200"/>
              <a:gd name="connsiteX109" fmla="*/ 504665 w 550863"/>
              <a:gd name="connsiteY109" fmla="*/ 84843 h 457200"/>
              <a:gd name="connsiteX110" fmla="*/ 503393 w 550863"/>
              <a:gd name="connsiteY110" fmla="*/ 85794 h 457200"/>
              <a:gd name="connsiteX111" fmla="*/ 501803 w 550863"/>
              <a:gd name="connsiteY111" fmla="*/ 86270 h 457200"/>
              <a:gd name="connsiteX112" fmla="*/ 500214 w 550863"/>
              <a:gd name="connsiteY112" fmla="*/ 86111 h 457200"/>
              <a:gd name="connsiteX113" fmla="*/ 498624 w 550863"/>
              <a:gd name="connsiteY113" fmla="*/ 85636 h 457200"/>
              <a:gd name="connsiteX114" fmla="*/ 494651 w 550863"/>
              <a:gd name="connsiteY114" fmla="*/ 83098 h 457200"/>
              <a:gd name="connsiteX115" fmla="*/ 490359 w 550863"/>
              <a:gd name="connsiteY115" fmla="*/ 80402 h 457200"/>
              <a:gd name="connsiteX116" fmla="*/ 485591 w 550863"/>
              <a:gd name="connsiteY116" fmla="*/ 77865 h 457200"/>
              <a:gd name="connsiteX117" fmla="*/ 480663 w 550863"/>
              <a:gd name="connsiteY117" fmla="*/ 74852 h 457200"/>
              <a:gd name="connsiteX118" fmla="*/ 475577 w 550863"/>
              <a:gd name="connsiteY118" fmla="*/ 71997 h 457200"/>
              <a:gd name="connsiteX119" fmla="*/ 470173 w 550863"/>
              <a:gd name="connsiteY119" fmla="*/ 68984 h 457200"/>
              <a:gd name="connsiteX120" fmla="*/ 464768 w 550863"/>
              <a:gd name="connsiteY120" fmla="*/ 65971 h 457200"/>
              <a:gd name="connsiteX121" fmla="*/ 459682 w 550863"/>
              <a:gd name="connsiteY121" fmla="*/ 63117 h 457200"/>
              <a:gd name="connsiteX122" fmla="*/ 454437 w 550863"/>
              <a:gd name="connsiteY122" fmla="*/ 60262 h 457200"/>
              <a:gd name="connsiteX123" fmla="*/ 449191 w 550863"/>
              <a:gd name="connsiteY123" fmla="*/ 57566 h 457200"/>
              <a:gd name="connsiteX124" fmla="*/ 444582 w 550863"/>
              <a:gd name="connsiteY124" fmla="*/ 54870 h 457200"/>
              <a:gd name="connsiteX125" fmla="*/ 439972 w 550863"/>
              <a:gd name="connsiteY125" fmla="*/ 52650 h 457200"/>
              <a:gd name="connsiteX126" fmla="*/ 435839 w 550863"/>
              <a:gd name="connsiteY126" fmla="*/ 50430 h 457200"/>
              <a:gd name="connsiteX127" fmla="*/ 432184 w 550863"/>
              <a:gd name="connsiteY127" fmla="*/ 48368 h 457200"/>
              <a:gd name="connsiteX128" fmla="*/ 429005 w 550863"/>
              <a:gd name="connsiteY128" fmla="*/ 46782 h 457200"/>
              <a:gd name="connsiteX129" fmla="*/ 426461 w 550863"/>
              <a:gd name="connsiteY129" fmla="*/ 45514 h 457200"/>
              <a:gd name="connsiteX130" fmla="*/ 424554 w 550863"/>
              <a:gd name="connsiteY130" fmla="*/ 44404 h 457200"/>
              <a:gd name="connsiteX131" fmla="*/ 423441 w 550863"/>
              <a:gd name="connsiteY131" fmla="*/ 43769 h 457200"/>
              <a:gd name="connsiteX132" fmla="*/ 412633 w 550863"/>
              <a:gd name="connsiteY132" fmla="*/ 40915 h 457200"/>
              <a:gd name="connsiteX133" fmla="*/ 402142 w 550863"/>
              <a:gd name="connsiteY133" fmla="*/ 39329 h 457200"/>
              <a:gd name="connsiteX134" fmla="*/ 391334 w 550863"/>
              <a:gd name="connsiteY134" fmla="*/ 38695 h 457200"/>
              <a:gd name="connsiteX135" fmla="*/ 380843 w 550863"/>
              <a:gd name="connsiteY135" fmla="*/ 39329 h 457200"/>
              <a:gd name="connsiteX136" fmla="*/ 370193 w 550863"/>
              <a:gd name="connsiteY136" fmla="*/ 41073 h 457200"/>
              <a:gd name="connsiteX137" fmla="*/ 359544 w 550863"/>
              <a:gd name="connsiteY137" fmla="*/ 43928 h 457200"/>
              <a:gd name="connsiteX138" fmla="*/ 349053 w 550863"/>
              <a:gd name="connsiteY138" fmla="*/ 47892 h 457200"/>
              <a:gd name="connsiteX139" fmla="*/ 338403 w 550863"/>
              <a:gd name="connsiteY139" fmla="*/ 53126 h 457200"/>
              <a:gd name="connsiteX140" fmla="*/ 327913 w 550863"/>
              <a:gd name="connsiteY140" fmla="*/ 59469 h 457200"/>
              <a:gd name="connsiteX141" fmla="*/ 317263 w 550863"/>
              <a:gd name="connsiteY141" fmla="*/ 66764 h 457200"/>
              <a:gd name="connsiteX142" fmla="*/ 306772 w 550863"/>
              <a:gd name="connsiteY142" fmla="*/ 75486 h 457200"/>
              <a:gd name="connsiteX143" fmla="*/ 300732 w 550863"/>
              <a:gd name="connsiteY143" fmla="*/ 80561 h 457200"/>
              <a:gd name="connsiteX144" fmla="*/ 294851 w 550863"/>
              <a:gd name="connsiteY144" fmla="*/ 85953 h 457200"/>
              <a:gd name="connsiteX145" fmla="*/ 290242 w 550863"/>
              <a:gd name="connsiteY145" fmla="*/ 89917 h 457200"/>
              <a:gd name="connsiteX146" fmla="*/ 285791 w 550863"/>
              <a:gd name="connsiteY146" fmla="*/ 94199 h 457200"/>
              <a:gd name="connsiteX147" fmla="*/ 281023 w 550863"/>
              <a:gd name="connsiteY147" fmla="*/ 98164 h 457200"/>
              <a:gd name="connsiteX148" fmla="*/ 276095 w 550863"/>
              <a:gd name="connsiteY148" fmla="*/ 102287 h 457200"/>
              <a:gd name="connsiteX149" fmla="*/ 270850 w 550863"/>
              <a:gd name="connsiteY149" fmla="*/ 106727 h 457200"/>
              <a:gd name="connsiteX150" fmla="*/ 265446 w 550863"/>
              <a:gd name="connsiteY150" fmla="*/ 111009 h 457200"/>
              <a:gd name="connsiteX151" fmla="*/ 259564 w 550863"/>
              <a:gd name="connsiteY151" fmla="*/ 115291 h 457200"/>
              <a:gd name="connsiteX152" fmla="*/ 253206 w 550863"/>
              <a:gd name="connsiteY152" fmla="*/ 119890 h 457200"/>
              <a:gd name="connsiteX153" fmla="*/ 246531 w 550863"/>
              <a:gd name="connsiteY153" fmla="*/ 124489 h 457200"/>
              <a:gd name="connsiteX154" fmla="*/ 239378 w 550863"/>
              <a:gd name="connsiteY154" fmla="*/ 129246 h 457200"/>
              <a:gd name="connsiteX155" fmla="*/ 231271 w 550863"/>
              <a:gd name="connsiteY155" fmla="*/ 134163 h 457200"/>
              <a:gd name="connsiteX156" fmla="*/ 222688 w 550863"/>
              <a:gd name="connsiteY156" fmla="*/ 139237 h 457200"/>
              <a:gd name="connsiteX157" fmla="*/ 213469 w 550863"/>
              <a:gd name="connsiteY157" fmla="*/ 144312 h 457200"/>
              <a:gd name="connsiteX158" fmla="*/ 203455 w 550863"/>
              <a:gd name="connsiteY158" fmla="*/ 149863 h 457200"/>
              <a:gd name="connsiteX159" fmla="*/ 192806 w 550863"/>
              <a:gd name="connsiteY159" fmla="*/ 155413 h 457200"/>
              <a:gd name="connsiteX160" fmla="*/ 181043 w 550863"/>
              <a:gd name="connsiteY160" fmla="*/ 161281 h 457200"/>
              <a:gd name="connsiteX161" fmla="*/ 168327 w 550863"/>
              <a:gd name="connsiteY161" fmla="*/ 167148 h 457200"/>
              <a:gd name="connsiteX162" fmla="*/ 154499 w 550863"/>
              <a:gd name="connsiteY162" fmla="*/ 173492 h 457200"/>
              <a:gd name="connsiteX163" fmla="*/ 139558 w 550863"/>
              <a:gd name="connsiteY163" fmla="*/ 180152 h 457200"/>
              <a:gd name="connsiteX164" fmla="*/ 125888 w 550863"/>
              <a:gd name="connsiteY164" fmla="*/ 186971 h 457200"/>
              <a:gd name="connsiteX165" fmla="*/ 113172 w 550863"/>
              <a:gd name="connsiteY165" fmla="*/ 193473 h 457200"/>
              <a:gd name="connsiteX166" fmla="*/ 101251 w 550863"/>
              <a:gd name="connsiteY166" fmla="*/ 199817 h 457200"/>
              <a:gd name="connsiteX167" fmla="*/ 90283 w 550863"/>
              <a:gd name="connsiteY167" fmla="*/ 206002 h 457200"/>
              <a:gd name="connsiteX168" fmla="*/ 80269 w 550863"/>
              <a:gd name="connsiteY168" fmla="*/ 212345 h 457200"/>
              <a:gd name="connsiteX169" fmla="*/ 70891 w 550863"/>
              <a:gd name="connsiteY169" fmla="*/ 218530 h 457200"/>
              <a:gd name="connsiteX170" fmla="*/ 62467 w 550863"/>
              <a:gd name="connsiteY170" fmla="*/ 224715 h 457200"/>
              <a:gd name="connsiteX171" fmla="*/ 54838 w 550863"/>
              <a:gd name="connsiteY171" fmla="*/ 231058 h 457200"/>
              <a:gd name="connsiteX172" fmla="*/ 47844 w 550863"/>
              <a:gd name="connsiteY172" fmla="*/ 237401 h 457200"/>
              <a:gd name="connsiteX173" fmla="*/ 187401 w 550863"/>
              <a:gd name="connsiteY173" fmla="*/ 237401 h 457200"/>
              <a:gd name="connsiteX174" fmla="*/ 189309 w 550863"/>
              <a:gd name="connsiteY174" fmla="*/ 237718 h 457200"/>
              <a:gd name="connsiteX175" fmla="*/ 190739 w 550863"/>
              <a:gd name="connsiteY175" fmla="*/ 238829 h 457200"/>
              <a:gd name="connsiteX176" fmla="*/ 191852 w 550863"/>
              <a:gd name="connsiteY176" fmla="*/ 240256 h 457200"/>
              <a:gd name="connsiteX177" fmla="*/ 192329 w 550863"/>
              <a:gd name="connsiteY177" fmla="*/ 242159 h 457200"/>
              <a:gd name="connsiteX178" fmla="*/ 191852 w 550863"/>
              <a:gd name="connsiteY178" fmla="*/ 244062 h 457200"/>
              <a:gd name="connsiteX179" fmla="*/ 190739 w 550863"/>
              <a:gd name="connsiteY179" fmla="*/ 245648 h 457200"/>
              <a:gd name="connsiteX180" fmla="*/ 189309 w 550863"/>
              <a:gd name="connsiteY180" fmla="*/ 246599 h 457200"/>
              <a:gd name="connsiteX181" fmla="*/ 187401 w 550863"/>
              <a:gd name="connsiteY181" fmla="*/ 246916 h 457200"/>
              <a:gd name="connsiteX182" fmla="*/ 38784 w 550863"/>
              <a:gd name="connsiteY182" fmla="*/ 246916 h 457200"/>
              <a:gd name="connsiteX183" fmla="*/ 38307 w 550863"/>
              <a:gd name="connsiteY183" fmla="*/ 246916 h 457200"/>
              <a:gd name="connsiteX184" fmla="*/ 31790 w 550863"/>
              <a:gd name="connsiteY184" fmla="*/ 255163 h 457200"/>
              <a:gd name="connsiteX185" fmla="*/ 26227 w 550863"/>
              <a:gd name="connsiteY185" fmla="*/ 263251 h 457200"/>
              <a:gd name="connsiteX186" fmla="*/ 21299 w 550863"/>
              <a:gd name="connsiteY186" fmla="*/ 271973 h 457200"/>
              <a:gd name="connsiteX187" fmla="*/ 17325 w 550863"/>
              <a:gd name="connsiteY187" fmla="*/ 280854 h 457200"/>
              <a:gd name="connsiteX188" fmla="*/ 132723 w 550863"/>
              <a:gd name="connsiteY188" fmla="*/ 280854 h 457200"/>
              <a:gd name="connsiteX189" fmla="*/ 134630 w 550863"/>
              <a:gd name="connsiteY189" fmla="*/ 281330 h 457200"/>
              <a:gd name="connsiteX190" fmla="*/ 136061 w 550863"/>
              <a:gd name="connsiteY190" fmla="*/ 282281 h 457200"/>
              <a:gd name="connsiteX191" fmla="*/ 137332 w 550863"/>
              <a:gd name="connsiteY191" fmla="*/ 283867 h 457200"/>
              <a:gd name="connsiteX192" fmla="*/ 137650 w 550863"/>
              <a:gd name="connsiteY192" fmla="*/ 285611 h 457200"/>
              <a:gd name="connsiteX193" fmla="*/ 137332 w 550863"/>
              <a:gd name="connsiteY193" fmla="*/ 287514 h 457200"/>
              <a:gd name="connsiteX194" fmla="*/ 136061 w 550863"/>
              <a:gd name="connsiteY194" fmla="*/ 289100 h 457200"/>
              <a:gd name="connsiteX195" fmla="*/ 134630 w 550863"/>
              <a:gd name="connsiteY195" fmla="*/ 290210 h 457200"/>
              <a:gd name="connsiteX196" fmla="*/ 132723 w 550863"/>
              <a:gd name="connsiteY196" fmla="*/ 290528 h 457200"/>
              <a:gd name="connsiteX197" fmla="*/ 13988 w 550863"/>
              <a:gd name="connsiteY197" fmla="*/ 290528 h 457200"/>
              <a:gd name="connsiteX198" fmla="*/ 12080 w 550863"/>
              <a:gd name="connsiteY198" fmla="*/ 298298 h 457200"/>
              <a:gd name="connsiteX199" fmla="*/ 10650 w 550863"/>
              <a:gd name="connsiteY199" fmla="*/ 306386 h 457200"/>
              <a:gd name="connsiteX200" fmla="*/ 9855 w 550863"/>
              <a:gd name="connsiteY200" fmla="*/ 314474 h 457200"/>
              <a:gd name="connsiteX201" fmla="*/ 9696 w 550863"/>
              <a:gd name="connsiteY201" fmla="*/ 323196 h 457200"/>
              <a:gd name="connsiteX202" fmla="*/ 10014 w 550863"/>
              <a:gd name="connsiteY202" fmla="*/ 333345 h 457200"/>
              <a:gd name="connsiteX203" fmla="*/ 11126 w 550863"/>
              <a:gd name="connsiteY203" fmla="*/ 343336 h 457200"/>
              <a:gd name="connsiteX204" fmla="*/ 12875 w 550863"/>
              <a:gd name="connsiteY204" fmla="*/ 353010 h 457200"/>
              <a:gd name="connsiteX205" fmla="*/ 15418 w 550863"/>
              <a:gd name="connsiteY205" fmla="*/ 362525 h 457200"/>
              <a:gd name="connsiteX206" fmla="*/ 18597 w 550863"/>
              <a:gd name="connsiteY206" fmla="*/ 371882 h 457200"/>
              <a:gd name="connsiteX207" fmla="*/ 22412 w 550863"/>
              <a:gd name="connsiteY207" fmla="*/ 380762 h 457200"/>
              <a:gd name="connsiteX208" fmla="*/ 27021 w 550863"/>
              <a:gd name="connsiteY208" fmla="*/ 389167 h 457200"/>
              <a:gd name="connsiteX209" fmla="*/ 32108 w 550863"/>
              <a:gd name="connsiteY209" fmla="*/ 397255 h 457200"/>
              <a:gd name="connsiteX210" fmla="*/ 37830 w 550863"/>
              <a:gd name="connsiteY210" fmla="*/ 404867 h 457200"/>
              <a:gd name="connsiteX211" fmla="*/ 44188 w 550863"/>
              <a:gd name="connsiteY211" fmla="*/ 412162 h 457200"/>
              <a:gd name="connsiteX212" fmla="*/ 51818 w 550863"/>
              <a:gd name="connsiteY212" fmla="*/ 419457 h 457200"/>
              <a:gd name="connsiteX213" fmla="*/ 60083 w 550863"/>
              <a:gd name="connsiteY213" fmla="*/ 425800 h 457200"/>
              <a:gd name="connsiteX214" fmla="*/ 68507 w 550863"/>
              <a:gd name="connsiteY214" fmla="*/ 431509 h 457200"/>
              <a:gd name="connsiteX215" fmla="*/ 77567 w 550863"/>
              <a:gd name="connsiteY215" fmla="*/ 436267 h 457200"/>
              <a:gd name="connsiteX216" fmla="*/ 86945 w 550863"/>
              <a:gd name="connsiteY216" fmla="*/ 440232 h 457200"/>
              <a:gd name="connsiteX217" fmla="*/ 96641 w 550863"/>
              <a:gd name="connsiteY217" fmla="*/ 443403 h 457200"/>
              <a:gd name="connsiteX218" fmla="*/ 106814 w 550863"/>
              <a:gd name="connsiteY218" fmla="*/ 445623 h 457200"/>
              <a:gd name="connsiteX219" fmla="*/ 117146 w 550863"/>
              <a:gd name="connsiteY219" fmla="*/ 447051 h 457200"/>
              <a:gd name="connsiteX220" fmla="*/ 127636 w 550863"/>
              <a:gd name="connsiteY220" fmla="*/ 447526 h 457200"/>
              <a:gd name="connsiteX221" fmla="*/ 138286 w 550863"/>
              <a:gd name="connsiteY221" fmla="*/ 446892 h 457200"/>
              <a:gd name="connsiteX222" fmla="*/ 148777 w 550863"/>
              <a:gd name="connsiteY222" fmla="*/ 445465 h 457200"/>
              <a:gd name="connsiteX223" fmla="*/ 159267 w 550863"/>
              <a:gd name="connsiteY223" fmla="*/ 442928 h 457200"/>
              <a:gd name="connsiteX224" fmla="*/ 169440 w 550863"/>
              <a:gd name="connsiteY224" fmla="*/ 439597 h 457200"/>
              <a:gd name="connsiteX225" fmla="*/ 179295 w 550863"/>
              <a:gd name="connsiteY225" fmla="*/ 435474 h 457200"/>
              <a:gd name="connsiteX226" fmla="*/ 188832 w 550863"/>
              <a:gd name="connsiteY226" fmla="*/ 430399 h 457200"/>
              <a:gd name="connsiteX227" fmla="*/ 197892 w 550863"/>
              <a:gd name="connsiteY227" fmla="*/ 424532 h 457200"/>
              <a:gd name="connsiteX228" fmla="*/ 206475 w 550863"/>
              <a:gd name="connsiteY228" fmla="*/ 418188 h 457200"/>
              <a:gd name="connsiteX229" fmla="*/ 214582 w 550863"/>
              <a:gd name="connsiteY229" fmla="*/ 411052 h 457200"/>
              <a:gd name="connsiteX230" fmla="*/ 221893 w 550863"/>
              <a:gd name="connsiteY230" fmla="*/ 403281 h 457200"/>
              <a:gd name="connsiteX231" fmla="*/ 138286 w 550863"/>
              <a:gd name="connsiteY231" fmla="*/ 403281 h 457200"/>
              <a:gd name="connsiteX232" fmla="*/ 136220 w 550863"/>
              <a:gd name="connsiteY232" fmla="*/ 402964 h 457200"/>
              <a:gd name="connsiteX233" fmla="*/ 134789 w 550863"/>
              <a:gd name="connsiteY233" fmla="*/ 401854 h 457200"/>
              <a:gd name="connsiteX234" fmla="*/ 133835 w 550863"/>
              <a:gd name="connsiteY234" fmla="*/ 400427 h 457200"/>
              <a:gd name="connsiteX235" fmla="*/ 133359 w 550863"/>
              <a:gd name="connsiteY235" fmla="*/ 398365 h 457200"/>
              <a:gd name="connsiteX236" fmla="*/ 133835 w 550863"/>
              <a:gd name="connsiteY236" fmla="*/ 396621 h 457200"/>
              <a:gd name="connsiteX237" fmla="*/ 134789 w 550863"/>
              <a:gd name="connsiteY237" fmla="*/ 395035 h 457200"/>
              <a:gd name="connsiteX238" fmla="*/ 136220 w 550863"/>
              <a:gd name="connsiteY238" fmla="*/ 394083 h 457200"/>
              <a:gd name="connsiteX239" fmla="*/ 138286 w 550863"/>
              <a:gd name="connsiteY239" fmla="*/ 393766 h 457200"/>
              <a:gd name="connsiteX240" fmla="*/ 229523 w 550863"/>
              <a:gd name="connsiteY240" fmla="*/ 393766 h 457200"/>
              <a:gd name="connsiteX241" fmla="*/ 234133 w 550863"/>
              <a:gd name="connsiteY241" fmla="*/ 386630 h 457200"/>
              <a:gd name="connsiteX242" fmla="*/ 238424 w 550863"/>
              <a:gd name="connsiteY242" fmla="*/ 379335 h 457200"/>
              <a:gd name="connsiteX243" fmla="*/ 241921 w 550863"/>
              <a:gd name="connsiteY243" fmla="*/ 371723 h 457200"/>
              <a:gd name="connsiteX244" fmla="*/ 244941 w 550863"/>
              <a:gd name="connsiteY244" fmla="*/ 363952 h 457200"/>
              <a:gd name="connsiteX245" fmla="*/ 192965 w 550863"/>
              <a:gd name="connsiteY245" fmla="*/ 363952 h 457200"/>
              <a:gd name="connsiteX246" fmla="*/ 190898 w 550863"/>
              <a:gd name="connsiteY246" fmla="*/ 363477 h 457200"/>
              <a:gd name="connsiteX247" fmla="*/ 189468 w 550863"/>
              <a:gd name="connsiteY247" fmla="*/ 362525 h 457200"/>
              <a:gd name="connsiteX248" fmla="*/ 188355 w 550863"/>
              <a:gd name="connsiteY248" fmla="*/ 360939 h 457200"/>
              <a:gd name="connsiteX249" fmla="*/ 188037 w 550863"/>
              <a:gd name="connsiteY249" fmla="*/ 359036 h 457200"/>
              <a:gd name="connsiteX250" fmla="*/ 188355 w 550863"/>
              <a:gd name="connsiteY250" fmla="*/ 357133 h 457200"/>
              <a:gd name="connsiteX251" fmla="*/ 189468 w 550863"/>
              <a:gd name="connsiteY251" fmla="*/ 355706 h 457200"/>
              <a:gd name="connsiteX252" fmla="*/ 190898 w 550863"/>
              <a:gd name="connsiteY252" fmla="*/ 354754 h 457200"/>
              <a:gd name="connsiteX253" fmla="*/ 192965 w 550863"/>
              <a:gd name="connsiteY253" fmla="*/ 354279 h 457200"/>
              <a:gd name="connsiteX254" fmla="*/ 248120 w 550863"/>
              <a:gd name="connsiteY254" fmla="*/ 354279 h 457200"/>
              <a:gd name="connsiteX255" fmla="*/ 249392 w 550863"/>
              <a:gd name="connsiteY255" fmla="*/ 349680 h 457200"/>
              <a:gd name="connsiteX256" fmla="*/ 251299 w 550863"/>
              <a:gd name="connsiteY256" fmla="*/ 344288 h 457200"/>
              <a:gd name="connsiteX257" fmla="*/ 253365 w 550863"/>
              <a:gd name="connsiteY257" fmla="*/ 338262 h 457200"/>
              <a:gd name="connsiteX258" fmla="*/ 255909 w 550863"/>
              <a:gd name="connsiteY258" fmla="*/ 331284 h 457200"/>
              <a:gd name="connsiteX259" fmla="*/ 258611 w 550863"/>
              <a:gd name="connsiteY259" fmla="*/ 323672 h 457200"/>
              <a:gd name="connsiteX260" fmla="*/ 261790 w 550863"/>
              <a:gd name="connsiteY260" fmla="*/ 315742 h 457200"/>
              <a:gd name="connsiteX261" fmla="*/ 265287 w 550863"/>
              <a:gd name="connsiteY261" fmla="*/ 307020 h 457200"/>
              <a:gd name="connsiteX262" fmla="*/ 269101 w 550863"/>
              <a:gd name="connsiteY262" fmla="*/ 298140 h 457200"/>
              <a:gd name="connsiteX263" fmla="*/ 273075 w 550863"/>
              <a:gd name="connsiteY263" fmla="*/ 288783 h 457200"/>
              <a:gd name="connsiteX264" fmla="*/ 277367 w 550863"/>
              <a:gd name="connsiteY264" fmla="*/ 279268 h 457200"/>
              <a:gd name="connsiteX265" fmla="*/ 281976 w 550863"/>
              <a:gd name="connsiteY265" fmla="*/ 269753 h 457200"/>
              <a:gd name="connsiteX266" fmla="*/ 286745 w 550863"/>
              <a:gd name="connsiteY266" fmla="*/ 260079 h 457200"/>
              <a:gd name="connsiteX267" fmla="*/ 291990 w 550863"/>
              <a:gd name="connsiteY267" fmla="*/ 250405 h 457200"/>
              <a:gd name="connsiteX268" fmla="*/ 297394 w 550863"/>
              <a:gd name="connsiteY268" fmla="*/ 240890 h 457200"/>
              <a:gd name="connsiteX269" fmla="*/ 303117 w 550863"/>
              <a:gd name="connsiteY269" fmla="*/ 231692 h 457200"/>
              <a:gd name="connsiteX270" fmla="*/ 309157 w 550863"/>
              <a:gd name="connsiteY270" fmla="*/ 222812 h 457200"/>
              <a:gd name="connsiteX271" fmla="*/ 315197 w 550863"/>
              <a:gd name="connsiteY271" fmla="*/ 214089 h 457200"/>
              <a:gd name="connsiteX272" fmla="*/ 321555 w 550863"/>
              <a:gd name="connsiteY272" fmla="*/ 206002 h 457200"/>
              <a:gd name="connsiteX273" fmla="*/ 327754 w 550863"/>
              <a:gd name="connsiteY273" fmla="*/ 198389 h 457200"/>
              <a:gd name="connsiteX274" fmla="*/ 332999 w 550863"/>
              <a:gd name="connsiteY274" fmla="*/ 191095 h 457200"/>
              <a:gd name="connsiteX275" fmla="*/ 338086 w 550863"/>
              <a:gd name="connsiteY275" fmla="*/ 183958 h 457200"/>
              <a:gd name="connsiteX276" fmla="*/ 342377 w 550863"/>
              <a:gd name="connsiteY276" fmla="*/ 176822 h 457200"/>
              <a:gd name="connsiteX277" fmla="*/ 297553 w 550863"/>
              <a:gd name="connsiteY277" fmla="*/ 176822 h 457200"/>
              <a:gd name="connsiteX278" fmla="*/ 295646 w 550863"/>
              <a:gd name="connsiteY278" fmla="*/ 176505 h 457200"/>
              <a:gd name="connsiteX279" fmla="*/ 294215 w 550863"/>
              <a:gd name="connsiteY279" fmla="*/ 175395 h 457200"/>
              <a:gd name="connsiteX280" fmla="*/ 293103 w 550863"/>
              <a:gd name="connsiteY280" fmla="*/ 173809 h 457200"/>
              <a:gd name="connsiteX281" fmla="*/ 292626 w 550863"/>
              <a:gd name="connsiteY281" fmla="*/ 172064 h 457200"/>
              <a:gd name="connsiteX282" fmla="*/ 293103 w 550863"/>
              <a:gd name="connsiteY282" fmla="*/ 170161 h 457200"/>
              <a:gd name="connsiteX283" fmla="*/ 294215 w 550863"/>
              <a:gd name="connsiteY283" fmla="*/ 168734 h 457200"/>
              <a:gd name="connsiteX284" fmla="*/ 295646 w 550863"/>
              <a:gd name="connsiteY284" fmla="*/ 167465 h 457200"/>
              <a:gd name="connsiteX285" fmla="*/ 297553 w 550863"/>
              <a:gd name="connsiteY285" fmla="*/ 167148 h 457200"/>
              <a:gd name="connsiteX286" fmla="*/ 347622 w 550863"/>
              <a:gd name="connsiteY286" fmla="*/ 167148 h 457200"/>
              <a:gd name="connsiteX287" fmla="*/ 350960 w 550863"/>
              <a:gd name="connsiteY287" fmla="*/ 159853 h 457200"/>
              <a:gd name="connsiteX288" fmla="*/ 353504 w 550863"/>
              <a:gd name="connsiteY288" fmla="*/ 152717 h 457200"/>
              <a:gd name="connsiteX289" fmla="*/ 355411 w 550863"/>
              <a:gd name="connsiteY289" fmla="*/ 146056 h 457200"/>
              <a:gd name="connsiteX290" fmla="*/ 356206 w 550863"/>
              <a:gd name="connsiteY290" fmla="*/ 139554 h 457200"/>
              <a:gd name="connsiteX291" fmla="*/ 356365 w 550863"/>
              <a:gd name="connsiteY291" fmla="*/ 133687 h 457200"/>
              <a:gd name="connsiteX292" fmla="*/ 355729 w 550863"/>
              <a:gd name="connsiteY292" fmla="*/ 127978 h 457200"/>
              <a:gd name="connsiteX293" fmla="*/ 354298 w 550863"/>
              <a:gd name="connsiteY293" fmla="*/ 122903 h 457200"/>
              <a:gd name="connsiteX294" fmla="*/ 352073 w 550863"/>
              <a:gd name="connsiteY294" fmla="*/ 118146 h 457200"/>
              <a:gd name="connsiteX295" fmla="*/ 349053 w 550863"/>
              <a:gd name="connsiteY295" fmla="*/ 113864 h 457200"/>
              <a:gd name="connsiteX296" fmla="*/ 344920 w 550863"/>
              <a:gd name="connsiteY296" fmla="*/ 110216 h 457200"/>
              <a:gd name="connsiteX297" fmla="*/ 343808 w 550863"/>
              <a:gd name="connsiteY297" fmla="*/ 108630 h 457200"/>
              <a:gd name="connsiteX298" fmla="*/ 343331 w 550863"/>
              <a:gd name="connsiteY298" fmla="*/ 106886 h 457200"/>
              <a:gd name="connsiteX299" fmla="*/ 343490 w 550863"/>
              <a:gd name="connsiteY299" fmla="*/ 104983 h 457200"/>
              <a:gd name="connsiteX300" fmla="*/ 344285 w 550863"/>
              <a:gd name="connsiteY300" fmla="*/ 103397 h 457200"/>
              <a:gd name="connsiteX301" fmla="*/ 345874 w 550863"/>
              <a:gd name="connsiteY301" fmla="*/ 102128 h 457200"/>
              <a:gd name="connsiteX302" fmla="*/ 347622 w 550863"/>
              <a:gd name="connsiteY302" fmla="*/ 101653 h 457200"/>
              <a:gd name="connsiteX303" fmla="*/ 349530 w 550863"/>
              <a:gd name="connsiteY303" fmla="*/ 101811 h 457200"/>
              <a:gd name="connsiteX304" fmla="*/ 351119 w 550863"/>
              <a:gd name="connsiteY304" fmla="*/ 102604 h 457200"/>
              <a:gd name="connsiteX305" fmla="*/ 353504 w 550863"/>
              <a:gd name="connsiteY305" fmla="*/ 104824 h 457200"/>
              <a:gd name="connsiteX306" fmla="*/ 356047 w 550863"/>
              <a:gd name="connsiteY306" fmla="*/ 107520 h 457200"/>
              <a:gd name="connsiteX307" fmla="*/ 358590 w 550863"/>
              <a:gd name="connsiteY307" fmla="*/ 110533 h 457200"/>
              <a:gd name="connsiteX308" fmla="*/ 360815 w 550863"/>
              <a:gd name="connsiteY308" fmla="*/ 114340 h 457200"/>
              <a:gd name="connsiteX309" fmla="*/ 363200 w 550863"/>
              <a:gd name="connsiteY309" fmla="*/ 106252 h 457200"/>
              <a:gd name="connsiteX310" fmla="*/ 366061 w 550863"/>
              <a:gd name="connsiteY310" fmla="*/ 98798 h 457200"/>
              <a:gd name="connsiteX311" fmla="*/ 369081 w 550863"/>
              <a:gd name="connsiteY311" fmla="*/ 92138 h 457200"/>
              <a:gd name="connsiteX312" fmla="*/ 372578 w 550863"/>
              <a:gd name="connsiteY312" fmla="*/ 86270 h 457200"/>
              <a:gd name="connsiteX313" fmla="*/ 376233 w 550863"/>
              <a:gd name="connsiteY313" fmla="*/ 81195 h 457200"/>
              <a:gd name="connsiteX314" fmla="*/ 380366 w 550863"/>
              <a:gd name="connsiteY314" fmla="*/ 76755 h 457200"/>
              <a:gd name="connsiteX315" fmla="*/ 384658 w 550863"/>
              <a:gd name="connsiteY315" fmla="*/ 73425 h 457200"/>
              <a:gd name="connsiteX316" fmla="*/ 388949 w 550863"/>
              <a:gd name="connsiteY316" fmla="*/ 70887 h 457200"/>
              <a:gd name="connsiteX317" fmla="*/ 393241 w 550863"/>
              <a:gd name="connsiteY317" fmla="*/ 69460 h 457200"/>
              <a:gd name="connsiteX318" fmla="*/ 397533 w 550863"/>
              <a:gd name="connsiteY318" fmla="*/ 68667 h 457200"/>
              <a:gd name="connsiteX319" fmla="*/ 402301 w 550863"/>
              <a:gd name="connsiteY319" fmla="*/ 68509 h 457200"/>
              <a:gd name="connsiteX320" fmla="*/ 406752 w 550863"/>
              <a:gd name="connsiteY320" fmla="*/ 69301 h 457200"/>
              <a:gd name="connsiteX321" fmla="*/ 410090 w 550863"/>
              <a:gd name="connsiteY321" fmla="*/ 70253 h 457200"/>
              <a:gd name="connsiteX322" fmla="*/ 414063 w 550863"/>
              <a:gd name="connsiteY322" fmla="*/ 71680 h 457200"/>
              <a:gd name="connsiteX323" fmla="*/ 418196 w 550863"/>
              <a:gd name="connsiteY323" fmla="*/ 73425 h 457200"/>
              <a:gd name="connsiteX324" fmla="*/ 422806 w 550863"/>
              <a:gd name="connsiteY324" fmla="*/ 75486 h 457200"/>
              <a:gd name="connsiteX325" fmla="*/ 427574 w 550863"/>
              <a:gd name="connsiteY325" fmla="*/ 78024 h 457200"/>
              <a:gd name="connsiteX326" fmla="*/ 432819 w 550863"/>
              <a:gd name="connsiteY326" fmla="*/ 80561 h 457200"/>
              <a:gd name="connsiteX327" fmla="*/ 438065 w 550863"/>
              <a:gd name="connsiteY327" fmla="*/ 83415 h 457200"/>
              <a:gd name="connsiteX328" fmla="*/ 443469 w 550863"/>
              <a:gd name="connsiteY328" fmla="*/ 86429 h 457200"/>
              <a:gd name="connsiteX329" fmla="*/ 449032 w 550863"/>
              <a:gd name="connsiteY329" fmla="*/ 89442 h 457200"/>
              <a:gd name="connsiteX330" fmla="*/ 454595 w 550863"/>
              <a:gd name="connsiteY330" fmla="*/ 92613 h 457200"/>
              <a:gd name="connsiteX331" fmla="*/ 460000 w 550863"/>
              <a:gd name="connsiteY331" fmla="*/ 95785 h 457200"/>
              <a:gd name="connsiteX332" fmla="*/ 465245 w 550863"/>
              <a:gd name="connsiteY332" fmla="*/ 98957 h 457200"/>
              <a:gd name="connsiteX333" fmla="*/ 470331 w 550863"/>
              <a:gd name="connsiteY333" fmla="*/ 102128 h 457200"/>
              <a:gd name="connsiteX334" fmla="*/ 475418 w 550863"/>
              <a:gd name="connsiteY334" fmla="*/ 105142 h 457200"/>
              <a:gd name="connsiteX335" fmla="*/ 479868 w 550863"/>
              <a:gd name="connsiteY335" fmla="*/ 107996 h 457200"/>
              <a:gd name="connsiteX336" fmla="*/ 484160 w 550863"/>
              <a:gd name="connsiteY336" fmla="*/ 110533 h 457200"/>
              <a:gd name="connsiteX337" fmla="*/ 487975 w 550863"/>
              <a:gd name="connsiteY337" fmla="*/ 113071 h 457200"/>
              <a:gd name="connsiteX338" fmla="*/ 491313 w 550863"/>
              <a:gd name="connsiteY338" fmla="*/ 114974 h 457200"/>
              <a:gd name="connsiteX339" fmla="*/ 494015 w 550863"/>
              <a:gd name="connsiteY339" fmla="*/ 116877 h 457200"/>
              <a:gd name="connsiteX340" fmla="*/ 496081 w 550863"/>
              <a:gd name="connsiteY340" fmla="*/ 118146 h 457200"/>
              <a:gd name="connsiteX341" fmla="*/ 497671 w 550863"/>
              <a:gd name="connsiteY341" fmla="*/ 119097 h 457200"/>
              <a:gd name="connsiteX342" fmla="*/ 498466 w 550863"/>
              <a:gd name="connsiteY342" fmla="*/ 119731 h 457200"/>
              <a:gd name="connsiteX343" fmla="*/ 499737 w 550863"/>
              <a:gd name="connsiteY343" fmla="*/ 120683 h 457200"/>
              <a:gd name="connsiteX344" fmla="*/ 500373 w 550863"/>
              <a:gd name="connsiteY344" fmla="*/ 122110 h 457200"/>
              <a:gd name="connsiteX345" fmla="*/ 500691 w 550863"/>
              <a:gd name="connsiteY345" fmla="*/ 123696 h 457200"/>
              <a:gd name="connsiteX346" fmla="*/ 500691 w 550863"/>
              <a:gd name="connsiteY346" fmla="*/ 448002 h 457200"/>
              <a:gd name="connsiteX347" fmla="*/ 500373 w 550863"/>
              <a:gd name="connsiteY347" fmla="*/ 449747 h 457200"/>
              <a:gd name="connsiteX348" fmla="*/ 499260 w 550863"/>
              <a:gd name="connsiteY348" fmla="*/ 451491 h 457200"/>
              <a:gd name="connsiteX349" fmla="*/ 497671 w 550863"/>
              <a:gd name="connsiteY349" fmla="*/ 452443 h 457200"/>
              <a:gd name="connsiteX350" fmla="*/ 495763 w 550863"/>
              <a:gd name="connsiteY350" fmla="*/ 452760 h 457200"/>
              <a:gd name="connsiteX351" fmla="*/ 494015 w 550863"/>
              <a:gd name="connsiteY351" fmla="*/ 452443 h 457200"/>
              <a:gd name="connsiteX352" fmla="*/ 492425 w 550863"/>
              <a:gd name="connsiteY352" fmla="*/ 451491 h 457200"/>
              <a:gd name="connsiteX353" fmla="*/ 491472 w 550863"/>
              <a:gd name="connsiteY353" fmla="*/ 449747 h 457200"/>
              <a:gd name="connsiteX354" fmla="*/ 490995 w 550863"/>
              <a:gd name="connsiteY354" fmla="*/ 448002 h 457200"/>
              <a:gd name="connsiteX355" fmla="*/ 490995 w 550863"/>
              <a:gd name="connsiteY355" fmla="*/ 126392 h 457200"/>
              <a:gd name="connsiteX356" fmla="*/ 488611 w 550863"/>
              <a:gd name="connsiteY356" fmla="*/ 124806 h 457200"/>
              <a:gd name="connsiteX357" fmla="*/ 485591 w 550863"/>
              <a:gd name="connsiteY357" fmla="*/ 122903 h 457200"/>
              <a:gd name="connsiteX358" fmla="*/ 481776 w 550863"/>
              <a:gd name="connsiteY358" fmla="*/ 120524 h 457200"/>
              <a:gd name="connsiteX359" fmla="*/ 477325 w 550863"/>
              <a:gd name="connsiteY359" fmla="*/ 117828 h 457200"/>
              <a:gd name="connsiteX360" fmla="*/ 472716 w 550863"/>
              <a:gd name="connsiteY360" fmla="*/ 114815 h 457200"/>
              <a:gd name="connsiteX361" fmla="*/ 467470 w 550863"/>
              <a:gd name="connsiteY361" fmla="*/ 111644 h 457200"/>
              <a:gd name="connsiteX362" fmla="*/ 461907 w 550863"/>
              <a:gd name="connsiteY362" fmla="*/ 108313 h 457200"/>
              <a:gd name="connsiteX363" fmla="*/ 456185 w 550863"/>
              <a:gd name="connsiteY363" fmla="*/ 104824 h 457200"/>
              <a:gd name="connsiteX364" fmla="*/ 450304 w 550863"/>
              <a:gd name="connsiteY364" fmla="*/ 101336 h 457200"/>
              <a:gd name="connsiteX365" fmla="*/ 444423 w 550863"/>
              <a:gd name="connsiteY365" fmla="*/ 98005 h 457200"/>
              <a:gd name="connsiteX366" fmla="*/ 438383 w 550863"/>
              <a:gd name="connsiteY366" fmla="*/ 94516 h 457200"/>
              <a:gd name="connsiteX367" fmla="*/ 432660 w 550863"/>
              <a:gd name="connsiteY367" fmla="*/ 91345 h 457200"/>
              <a:gd name="connsiteX368" fmla="*/ 426938 w 550863"/>
              <a:gd name="connsiteY368" fmla="*/ 88332 h 457200"/>
              <a:gd name="connsiteX369" fmla="*/ 421534 w 550863"/>
              <a:gd name="connsiteY369" fmla="*/ 85636 h 457200"/>
              <a:gd name="connsiteX370" fmla="*/ 416607 w 550863"/>
              <a:gd name="connsiteY370" fmla="*/ 83257 h 457200"/>
              <a:gd name="connsiteX371" fmla="*/ 411997 w 550863"/>
              <a:gd name="connsiteY371" fmla="*/ 81354 h 457200"/>
              <a:gd name="connsiteX372" fmla="*/ 408023 w 550863"/>
              <a:gd name="connsiteY372" fmla="*/ 79609 h 457200"/>
              <a:gd name="connsiteX373" fmla="*/ 404526 w 550863"/>
              <a:gd name="connsiteY373" fmla="*/ 78658 h 457200"/>
              <a:gd name="connsiteX374" fmla="*/ 400712 w 550863"/>
              <a:gd name="connsiteY374" fmla="*/ 78182 h 457200"/>
              <a:gd name="connsiteX375" fmla="*/ 397056 w 550863"/>
              <a:gd name="connsiteY375" fmla="*/ 78341 h 457200"/>
              <a:gd name="connsiteX376" fmla="*/ 393559 w 550863"/>
              <a:gd name="connsiteY376" fmla="*/ 79451 h 457200"/>
              <a:gd name="connsiteX377" fmla="*/ 390062 w 550863"/>
              <a:gd name="connsiteY377" fmla="*/ 81354 h 457200"/>
              <a:gd name="connsiteX378" fmla="*/ 386406 w 550863"/>
              <a:gd name="connsiteY378" fmla="*/ 84526 h 457200"/>
              <a:gd name="connsiteX379" fmla="*/ 382909 w 550863"/>
              <a:gd name="connsiteY379" fmla="*/ 88649 h 457200"/>
              <a:gd name="connsiteX380" fmla="*/ 379412 w 550863"/>
              <a:gd name="connsiteY380" fmla="*/ 93723 h 457200"/>
              <a:gd name="connsiteX381" fmla="*/ 376233 w 550863"/>
              <a:gd name="connsiteY381" fmla="*/ 99591 h 457200"/>
              <a:gd name="connsiteX382" fmla="*/ 373213 w 550863"/>
              <a:gd name="connsiteY382" fmla="*/ 106252 h 457200"/>
              <a:gd name="connsiteX383" fmla="*/ 370829 w 550863"/>
              <a:gd name="connsiteY383" fmla="*/ 113705 h 457200"/>
              <a:gd name="connsiteX384" fmla="*/ 368763 w 550863"/>
              <a:gd name="connsiteY384" fmla="*/ 121634 h 457200"/>
              <a:gd name="connsiteX385" fmla="*/ 367014 w 550863"/>
              <a:gd name="connsiteY385" fmla="*/ 130198 h 457200"/>
              <a:gd name="connsiteX386" fmla="*/ 365902 w 550863"/>
              <a:gd name="connsiteY386" fmla="*/ 138920 h 457200"/>
              <a:gd name="connsiteX387" fmla="*/ 365266 w 550863"/>
              <a:gd name="connsiteY387" fmla="*/ 143678 h 457200"/>
              <a:gd name="connsiteX388" fmla="*/ 364312 w 550863"/>
              <a:gd name="connsiteY388" fmla="*/ 148911 h 457200"/>
              <a:gd name="connsiteX389" fmla="*/ 362723 w 550863"/>
              <a:gd name="connsiteY389" fmla="*/ 154461 h 457200"/>
              <a:gd name="connsiteX390" fmla="*/ 360656 w 550863"/>
              <a:gd name="connsiteY390" fmla="*/ 160329 h 457200"/>
              <a:gd name="connsiteX391" fmla="*/ 358272 w 550863"/>
              <a:gd name="connsiteY391" fmla="*/ 166672 h 457200"/>
              <a:gd name="connsiteX392" fmla="*/ 355252 w 550863"/>
              <a:gd name="connsiteY392" fmla="*/ 173174 h 457200"/>
              <a:gd name="connsiteX393" fmla="*/ 351437 w 550863"/>
              <a:gd name="connsiteY393" fmla="*/ 180152 h 457200"/>
              <a:gd name="connsiteX394" fmla="*/ 346987 w 550863"/>
              <a:gd name="connsiteY394" fmla="*/ 187764 h 457200"/>
              <a:gd name="connsiteX395" fmla="*/ 341741 w 550863"/>
              <a:gd name="connsiteY395" fmla="*/ 195376 h 457200"/>
              <a:gd name="connsiteX396" fmla="*/ 335860 w 550863"/>
              <a:gd name="connsiteY396" fmla="*/ 203623 h 457200"/>
              <a:gd name="connsiteX397" fmla="*/ 329025 w 550863"/>
              <a:gd name="connsiteY397" fmla="*/ 212028 h 457200"/>
              <a:gd name="connsiteX398" fmla="*/ 323462 w 550863"/>
              <a:gd name="connsiteY398" fmla="*/ 219164 h 457200"/>
              <a:gd name="connsiteX399" fmla="*/ 318376 w 550863"/>
              <a:gd name="connsiteY399" fmla="*/ 226459 h 457200"/>
              <a:gd name="connsiteX400" fmla="*/ 313130 w 550863"/>
              <a:gd name="connsiteY400" fmla="*/ 234071 h 457200"/>
              <a:gd name="connsiteX401" fmla="*/ 308044 w 550863"/>
              <a:gd name="connsiteY401" fmla="*/ 242000 h 457200"/>
              <a:gd name="connsiteX402" fmla="*/ 303435 w 550863"/>
              <a:gd name="connsiteY402" fmla="*/ 250088 h 457200"/>
              <a:gd name="connsiteX403" fmla="*/ 298666 w 550863"/>
              <a:gd name="connsiteY403" fmla="*/ 258493 h 457200"/>
              <a:gd name="connsiteX404" fmla="*/ 294374 w 550863"/>
              <a:gd name="connsiteY404" fmla="*/ 266740 h 457200"/>
              <a:gd name="connsiteX405" fmla="*/ 290083 w 550863"/>
              <a:gd name="connsiteY405" fmla="*/ 275303 h 457200"/>
              <a:gd name="connsiteX406" fmla="*/ 286109 w 550863"/>
              <a:gd name="connsiteY406" fmla="*/ 283708 h 457200"/>
              <a:gd name="connsiteX407" fmla="*/ 282294 w 550863"/>
              <a:gd name="connsiteY407" fmla="*/ 291955 h 457200"/>
              <a:gd name="connsiteX408" fmla="*/ 278797 w 550863"/>
              <a:gd name="connsiteY408" fmla="*/ 300201 h 457200"/>
              <a:gd name="connsiteX409" fmla="*/ 275459 w 550863"/>
              <a:gd name="connsiteY409" fmla="*/ 307972 h 457200"/>
              <a:gd name="connsiteX410" fmla="*/ 272439 w 550863"/>
              <a:gd name="connsiteY410" fmla="*/ 315742 h 457200"/>
              <a:gd name="connsiteX411" fmla="*/ 269419 w 550863"/>
              <a:gd name="connsiteY411" fmla="*/ 323037 h 457200"/>
              <a:gd name="connsiteX412" fmla="*/ 266876 w 550863"/>
              <a:gd name="connsiteY412" fmla="*/ 329857 h 457200"/>
              <a:gd name="connsiteX413" fmla="*/ 264492 w 550863"/>
              <a:gd name="connsiteY413" fmla="*/ 336359 h 457200"/>
              <a:gd name="connsiteX414" fmla="*/ 262267 w 550863"/>
              <a:gd name="connsiteY414" fmla="*/ 342385 h 457200"/>
              <a:gd name="connsiteX415" fmla="*/ 260518 w 550863"/>
              <a:gd name="connsiteY415" fmla="*/ 347777 h 457200"/>
              <a:gd name="connsiteX416" fmla="*/ 258770 w 550863"/>
              <a:gd name="connsiteY416" fmla="*/ 352376 h 457200"/>
              <a:gd name="connsiteX417" fmla="*/ 257498 w 550863"/>
              <a:gd name="connsiteY417" fmla="*/ 356340 h 457200"/>
              <a:gd name="connsiteX418" fmla="*/ 256385 w 550863"/>
              <a:gd name="connsiteY418" fmla="*/ 359670 h 457200"/>
              <a:gd name="connsiteX419" fmla="*/ 255591 w 550863"/>
              <a:gd name="connsiteY419" fmla="*/ 362208 h 457200"/>
              <a:gd name="connsiteX420" fmla="*/ 255114 w 550863"/>
              <a:gd name="connsiteY420" fmla="*/ 363635 h 457200"/>
              <a:gd name="connsiteX421" fmla="*/ 254955 w 550863"/>
              <a:gd name="connsiteY421" fmla="*/ 364428 h 457200"/>
              <a:gd name="connsiteX422" fmla="*/ 251458 w 550863"/>
              <a:gd name="connsiteY422" fmla="*/ 374102 h 457200"/>
              <a:gd name="connsiteX423" fmla="*/ 247007 w 550863"/>
              <a:gd name="connsiteY423" fmla="*/ 383617 h 457200"/>
              <a:gd name="connsiteX424" fmla="*/ 241921 w 550863"/>
              <a:gd name="connsiteY424" fmla="*/ 392498 h 457200"/>
              <a:gd name="connsiteX425" fmla="*/ 236040 w 550863"/>
              <a:gd name="connsiteY425" fmla="*/ 401220 h 457200"/>
              <a:gd name="connsiteX426" fmla="*/ 229364 w 550863"/>
              <a:gd name="connsiteY426" fmla="*/ 409308 h 457200"/>
              <a:gd name="connsiteX427" fmla="*/ 222052 w 550863"/>
              <a:gd name="connsiteY427" fmla="*/ 416920 h 457200"/>
              <a:gd name="connsiteX428" fmla="*/ 214423 w 550863"/>
              <a:gd name="connsiteY428" fmla="*/ 424056 h 457200"/>
              <a:gd name="connsiteX429" fmla="*/ 205999 w 550863"/>
              <a:gd name="connsiteY429" fmla="*/ 430558 h 457200"/>
              <a:gd name="connsiteX430" fmla="*/ 197256 w 550863"/>
              <a:gd name="connsiteY430" fmla="*/ 436426 h 457200"/>
              <a:gd name="connsiteX431" fmla="*/ 188037 w 550863"/>
              <a:gd name="connsiteY431" fmla="*/ 441817 h 457200"/>
              <a:gd name="connsiteX432" fmla="*/ 178659 w 550863"/>
              <a:gd name="connsiteY432" fmla="*/ 446258 h 457200"/>
              <a:gd name="connsiteX433" fmla="*/ 168804 w 550863"/>
              <a:gd name="connsiteY433" fmla="*/ 450064 h 457200"/>
              <a:gd name="connsiteX434" fmla="*/ 158791 w 550863"/>
              <a:gd name="connsiteY434" fmla="*/ 453077 h 457200"/>
              <a:gd name="connsiteX435" fmla="*/ 148459 w 550863"/>
              <a:gd name="connsiteY435" fmla="*/ 455297 h 457200"/>
              <a:gd name="connsiteX436" fmla="*/ 138127 w 550863"/>
              <a:gd name="connsiteY436" fmla="*/ 456566 h 457200"/>
              <a:gd name="connsiteX437" fmla="*/ 127636 w 550863"/>
              <a:gd name="connsiteY437" fmla="*/ 457200 h 457200"/>
              <a:gd name="connsiteX438" fmla="*/ 117305 w 550863"/>
              <a:gd name="connsiteY438" fmla="*/ 456724 h 457200"/>
              <a:gd name="connsiteX439" fmla="*/ 107291 w 550863"/>
              <a:gd name="connsiteY439" fmla="*/ 455456 h 457200"/>
              <a:gd name="connsiteX440" fmla="*/ 97436 w 550863"/>
              <a:gd name="connsiteY440" fmla="*/ 453394 h 457200"/>
              <a:gd name="connsiteX441" fmla="*/ 87899 w 550863"/>
              <a:gd name="connsiteY441" fmla="*/ 450857 h 457200"/>
              <a:gd name="connsiteX442" fmla="*/ 78521 w 550863"/>
              <a:gd name="connsiteY442" fmla="*/ 447209 h 457200"/>
              <a:gd name="connsiteX443" fmla="*/ 69461 w 550863"/>
              <a:gd name="connsiteY443" fmla="*/ 442928 h 457200"/>
              <a:gd name="connsiteX444" fmla="*/ 60878 w 550863"/>
              <a:gd name="connsiteY444" fmla="*/ 438011 h 457200"/>
              <a:gd name="connsiteX445" fmla="*/ 52453 w 550863"/>
              <a:gd name="connsiteY445" fmla="*/ 432302 h 457200"/>
              <a:gd name="connsiteX446" fmla="*/ 44824 w 550863"/>
              <a:gd name="connsiteY446" fmla="*/ 425959 h 457200"/>
              <a:gd name="connsiteX447" fmla="*/ 37353 w 550863"/>
              <a:gd name="connsiteY447" fmla="*/ 418823 h 457200"/>
              <a:gd name="connsiteX448" fmla="*/ 30359 w 550863"/>
              <a:gd name="connsiteY448" fmla="*/ 411052 h 457200"/>
              <a:gd name="connsiteX449" fmla="*/ 24160 w 550863"/>
              <a:gd name="connsiteY449" fmla="*/ 402806 h 457200"/>
              <a:gd name="connsiteX450" fmla="*/ 18597 w 550863"/>
              <a:gd name="connsiteY450" fmla="*/ 394083 h 457200"/>
              <a:gd name="connsiteX451" fmla="*/ 13670 w 550863"/>
              <a:gd name="connsiteY451" fmla="*/ 384885 h 457200"/>
              <a:gd name="connsiteX452" fmla="*/ 9537 w 550863"/>
              <a:gd name="connsiteY452" fmla="*/ 375370 h 457200"/>
              <a:gd name="connsiteX453" fmla="*/ 6199 w 550863"/>
              <a:gd name="connsiteY453" fmla="*/ 365538 h 457200"/>
              <a:gd name="connsiteX454" fmla="*/ 3497 w 550863"/>
              <a:gd name="connsiteY454" fmla="*/ 355389 h 457200"/>
              <a:gd name="connsiteX455" fmla="*/ 1431 w 550863"/>
              <a:gd name="connsiteY455" fmla="*/ 344922 h 457200"/>
              <a:gd name="connsiteX456" fmla="*/ 318 w 550863"/>
              <a:gd name="connsiteY456" fmla="*/ 333980 h 457200"/>
              <a:gd name="connsiteX457" fmla="*/ 0 w 550863"/>
              <a:gd name="connsiteY457" fmla="*/ 323196 h 457200"/>
              <a:gd name="connsiteX458" fmla="*/ 318 w 550863"/>
              <a:gd name="connsiteY458" fmla="*/ 312571 h 457200"/>
              <a:gd name="connsiteX459" fmla="*/ 1431 w 550863"/>
              <a:gd name="connsiteY459" fmla="*/ 302263 h 457200"/>
              <a:gd name="connsiteX460" fmla="*/ 3497 w 550863"/>
              <a:gd name="connsiteY460" fmla="*/ 292589 h 457200"/>
              <a:gd name="connsiteX461" fmla="*/ 6040 w 550863"/>
              <a:gd name="connsiteY461" fmla="*/ 283233 h 457200"/>
              <a:gd name="connsiteX462" fmla="*/ 9537 w 550863"/>
              <a:gd name="connsiteY462" fmla="*/ 274510 h 457200"/>
              <a:gd name="connsiteX463" fmla="*/ 13511 w 550863"/>
              <a:gd name="connsiteY463" fmla="*/ 265788 h 457200"/>
              <a:gd name="connsiteX464" fmla="*/ 18438 w 550863"/>
              <a:gd name="connsiteY464" fmla="*/ 257542 h 457200"/>
              <a:gd name="connsiteX465" fmla="*/ 23842 w 550863"/>
              <a:gd name="connsiteY465" fmla="*/ 249612 h 457200"/>
              <a:gd name="connsiteX466" fmla="*/ 30041 w 550863"/>
              <a:gd name="connsiteY466" fmla="*/ 242159 h 457200"/>
              <a:gd name="connsiteX467" fmla="*/ 36876 w 550863"/>
              <a:gd name="connsiteY467" fmla="*/ 234547 h 457200"/>
              <a:gd name="connsiteX468" fmla="*/ 44188 w 550863"/>
              <a:gd name="connsiteY468" fmla="*/ 227569 h 457200"/>
              <a:gd name="connsiteX469" fmla="*/ 52294 w 550863"/>
              <a:gd name="connsiteY469" fmla="*/ 220591 h 457200"/>
              <a:gd name="connsiteX470" fmla="*/ 61037 w 550863"/>
              <a:gd name="connsiteY470" fmla="*/ 213931 h 457200"/>
              <a:gd name="connsiteX471" fmla="*/ 70256 w 550863"/>
              <a:gd name="connsiteY471" fmla="*/ 207429 h 457200"/>
              <a:gd name="connsiteX472" fmla="*/ 80111 w 550863"/>
              <a:gd name="connsiteY472" fmla="*/ 201085 h 457200"/>
              <a:gd name="connsiteX473" fmla="*/ 90442 w 550863"/>
              <a:gd name="connsiteY473" fmla="*/ 194742 h 457200"/>
              <a:gd name="connsiteX474" fmla="*/ 101410 w 550863"/>
              <a:gd name="connsiteY474" fmla="*/ 188557 h 457200"/>
              <a:gd name="connsiteX475" fmla="*/ 113013 w 550863"/>
              <a:gd name="connsiteY475" fmla="*/ 182531 h 457200"/>
              <a:gd name="connsiteX476" fmla="*/ 125093 w 550863"/>
              <a:gd name="connsiteY476" fmla="*/ 176505 h 457200"/>
              <a:gd name="connsiteX477" fmla="*/ 137650 w 550863"/>
              <a:gd name="connsiteY477" fmla="*/ 170637 h 457200"/>
              <a:gd name="connsiteX478" fmla="*/ 150525 w 550863"/>
              <a:gd name="connsiteY478" fmla="*/ 164769 h 457200"/>
              <a:gd name="connsiteX479" fmla="*/ 164036 w 550863"/>
              <a:gd name="connsiteY479" fmla="*/ 158585 h 457200"/>
              <a:gd name="connsiteX480" fmla="*/ 176434 w 550863"/>
              <a:gd name="connsiteY480" fmla="*/ 152717 h 457200"/>
              <a:gd name="connsiteX481" fmla="*/ 188037 w 550863"/>
              <a:gd name="connsiteY481" fmla="*/ 147008 h 457200"/>
              <a:gd name="connsiteX482" fmla="*/ 198687 w 550863"/>
              <a:gd name="connsiteY482" fmla="*/ 141458 h 457200"/>
              <a:gd name="connsiteX483" fmla="*/ 208542 w 550863"/>
              <a:gd name="connsiteY483" fmla="*/ 136383 h 457200"/>
              <a:gd name="connsiteX484" fmla="*/ 217443 w 550863"/>
              <a:gd name="connsiteY484" fmla="*/ 131308 h 457200"/>
              <a:gd name="connsiteX485" fmla="*/ 225708 w 550863"/>
              <a:gd name="connsiteY485" fmla="*/ 126392 h 457200"/>
              <a:gd name="connsiteX486" fmla="*/ 233497 w 550863"/>
              <a:gd name="connsiteY486" fmla="*/ 121634 h 457200"/>
              <a:gd name="connsiteX487" fmla="*/ 240491 w 550863"/>
              <a:gd name="connsiteY487" fmla="*/ 117035 h 457200"/>
              <a:gd name="connsiteX488" fmla="*/ 247166 w 550863"/>
              <a:gd name="connsiteY488" fmla="*/ 112436 h 457200"/>
              <a:gd name="connsiteX489" fmla="*/ 253206 w 550863"/>
              <a:gd name="connsiteY489" fmla="*/ 108155 h 457200"/>
              <a:gd name="connsiteX490" fmla="*/ 258929 w 550863"/>
              <a:gd name="connsiteY490" fmla="*/ 103873 h 457200"/>
              <a:gd name="connsiteX491" fmla="*/ 264333 w 550863"/>
              <a:gd name="connsiteY491" fmla="*/ 99433 h 457200"/>
              <a:gd name="connsiteX492" fmla="*/ 269578 w 550863"/>
              <a:gd name="connsiteY492" fmla="*/ 95309 h 457200"/>
              <a:gd name="connsiteX493" fmla="*/ 274347 w 550863"/>
              <a:gd name="connsiteY493" fmla="*/ 91186 h 457200"/>
              <a:gd name="connsiteX494" fmla="*/ 279115 w 550863"/>
              <a:gd name="connsiteY494" fmla="*/ 86904 h 457200"/>
              <a:gd name="connsiteX495" fmla="*/ 283725 w 550863"/>
              <a:gd name="connsiteY495" fmla="*/ 82940 h 457200"/>
              <a:gd name="connsiteX496" fmla="*/ 288493 w 550863"/>
              <a:gd name="connsiteY496" fmla="*/ 78817 h 457200"/>
              <a:gd name="connsiteX497" fmla="*/ 294374 w 550863"/>
              <a:gd name="connsiteY497" fmla="*/ 73425 h 457200"/>
              <a:gd name="connsiteX498" fmla="*/ 300414 w 550863"/>
              <a:gd name="connsiteY498" fmla="*/ 68191 h 457200"/>
              <a:gd name="connsiteX499" fmla="*/ 310587 w 550863"/>
              <a:gd name="connsiteY499" fmla="*/ 59786 h 457200"/>
              <a:gd name="connsiteX500" fmla="*/ 320919 w 550863"/>
              <a:gd name="connsiteY500" fmla="*/ 52491 h 457200"/>
              <a:gd name="connsiteX501" fmla="*/ 331410 w 550863"/>
              <a:gd name="connsiteY501" fmla="*/ 46148 h 457200"/>
              <a:gd name="connsiteX502" fmla="*/ 341900 w 550863"/>
              <a:gd name="connsiteY502" fmla="*/ 40756 h 457200"/>
              <a:gd name="connsiteX503" fmla="*/ 352550 w 550863"/>
              <a:gd name="connsiteY503" fmla="*/ 36474 h 457200"/>
              <a:gd name="connsiteX504" fmla="*/ 363041 w 550863"/>
              <a:gd name="connsiteY504" fmla="*/ 33144 h 457200"/>
              <a:gd name="connsiteX505" fmla="*/ 373849 w 550863"/>
              <a:gd name="connsiteY505" fmla="*/ 30765 h 457200"/>
              <a:gd name="connsiteX506" fmla="*/ 384340 w 550863"/>
              <a:gd name="connsiteY506" fmla="*/ 29655 h 457200"/>
              <a:gd name="connsiteX507" fmla="*/ 395148 w 550863"/>
              <a:gd name="connsiteY507" fmla="*/ 29179 h 457200"/>
              <a:gd name="connsiteX508" fmla="*/ 405639 w 550863"/>
              <a:gd name="connsiteY508" fmla="*/ 30131 h 457200"/>
              <a:gd name="connsiteX509" fmla="*/ 416130 w 550863"/>
              <a:gd name="connsiteY509" fmla="*/ 31875 h 457200"/>
              <a:gd name="connsiteX510" fmla="*/ 426779 w 550863"/>
              <a:gd name="connsiteY510" fmla="*/ 34730 h 457200"/>
              <a:gd name="connsiteX511" fmla="*/ 427415 w 550863"/>
              <a:gd name="connsiteY511" fmla="*/ 35047 h 457200"/>
              <a:gd name="connsiteX512" fmla="*/ 428210 w 550863"/>
              <a:gd name="connsiteY512" fmla="*/ 35364 h 457200"/>
              <a:gd name="connsiteX513" fmla="*/ 429799 w 550863"/>
              <a:gd name="connsiteY513" fmla="*/ 36316 h 457200"/>
              <a:gd name="connsiteX514" fmla="*/ 432025 w 550863"/>
              <a:gd name="connsiteY514" fmla="*/ 37426 h 457200"/>
              <a:gd name="connsiteX515" fmla="*/ 434727 w 550863"/>
              <a:gd name="connsiteY515" fmla="*/ 39012 h 457200"/>
              <a:gd name="connsiteX516" fmla="*/ 438224 w 550863"/>
              <a:gd name="connsiteY516" fmla="*/ 40598 h 457200"/>
              <a:gd name="connsiteX517" fmla="*/ 442038 w 550863"/>
              <a:gd name="connsiteY517" fmla="*/ 42818 h 457200"/>
              <a:gd name="connsiteX518" fmla="*/ 446171 w 550863"/>
              <a:gd name="connsiteY518" fmla="*/ 44879 h 457200"/>
              <a:gd name="connsiteX519" fmla="*/ 450940 w 550863"/>
              <a:gd name="connsiteY519" fmla="*/ 47417 h 457200"/>
              <a:gd name="connsiteX520" fmla="*/ 455708 w 550863"/>
              <a:gd name="connsiteY520" fmla="*/ 50113 h 457200"/>
              <a:gd name="connsiteX521" fmla="*/ 460953 w 550863"/>
              <a:gd name="connsiteY521" fmla="*/ 52809 h 457200"/>
              <a:gd name="connsiteX522" fmla="*/ 466199 w 550863"/>
              <a:gd name="connsiteY522" fmla="*/ 55822 h 457200"/>
              <a:gd name="connsiteX523" fmla="*/ 471444 w 550863"/>
              <a:gd name="connsiteY523" fmla="*/ 58676 h 457200"/>
              <a:gd name="connsiteX524" fmla="*/ 476689 w 550863"/>
              <a:gd name="connsiteY524" fmla="*/ 61689 h 457200"/>
              <a:gd name="connsiteX525" fmla="*/ 482094 w 550863"/>
              <a:gd name="connsiteY525" fmla="*/ 64544 h 457200"/>
              <a:gd name="connsiteX526" fmla="*/ 487180 w 550863"/>
              <a:gd name="connsiteY526" fmla="*/ 67398 h 457200"/>
              <a:gd name="connsiteX527" fmla="*/ 492108 w 550863"/>
              <a:gd name="connsiteY527" fmla="*/ 70253 h 457200"/>
              <a:gd name="connsiteX528" fmla="*/ 496876 w 550863"/>
              <a:gd name="connsiteY528" fmla="*/ 73107 h 457200"/>
              <a:gd name="connsiteX529" fmla="*/ 496717 w 550863"/>
              <a:gd name="connsiteY529" fmla="*/ 69460 h 457200"/>
              <a:gd name="connsiteX530" fmla="*/ 496717 w 550863"/>
              <a:gd name="connsiteY530" fmla="*/ 65178 h 457200"/>
              <a:gd name="connsiteX531" fmla="*/ 496399 w 550863"/>
              <a:gd name="connsiteY531" fmla="*/ 60579 h 457200"/>
              <a:gd name="connsiteX532" fmla="*/ 495763 w 550863"/>
              <a:gd name="connsiteY532" fmla="*/ 55663 h 457200"/>
              <a:gd name="connsiteX533" fmla="*/ 495128 w 550863"/>
              <a:gd name="connsiteY533" fmla="*/ 50430 h 457200"/>
              <a:gd name="connsiteX534" fmla="*/ 494174 w 550863"/>
              <a:gd name="connsiteY534" fmla="*/ 45038 h 457200"/>
              <a:gd name="connsiteX535" fmla="*/ 492743 w 550863"/>
              <a:gd name="connsiteY535" fmla="*/ 39805 h 457200"/>
              <a:gd name="connsiteX536" fmla="*/ 491154 w 550863"/>
              <a:gd name="connsiteY536" fmla="*/ 34571 h 457200"/>
              <a:gd name="connsiteX537" fmla="*/ 489088 w 550863"/>
              <a:gd name="connsiteY537" fmla="*/ 29497 h 457200"/>
              <a:gd name="connsiteX538" fmla="*/ 486544 w 550863"/>
              <a:gd name="connsiteY538" fmla="*/ 24422 h 457200"/>
              <a:gd name="connsiteX539" fmla="*/ 483683 w 550863"/>
              <a:gd name="connsiteY539" fmla="*/ 19982 h 457200"/>
              <a:gd name="connsiteX540" fmla="*/ 480186 w 550863"/>
              <a:gd name="connsiteY540" fmla="*/ 15700 h 457200"/>
              <a:gd name="connsiteX541" fmla="*/ 476213 w 550863"/>
              <a:gd name="connsiteY541" fmla="*/ 12052 h 457200"/>
              <a:gd name="connsiteX542" fmla="*/ 471603 w 550863"/>
              <a:gd name="connsiteY542" fmla="*/ 8881 h 457200"/>
              <a:gd name="connsiteX543" fmla="*/ 470331 w 550863"/>
              <a:gd name="connsiteY543" fmla="*/ 7771 h 457200"/>
              <a:gd name="connsiteX544" fmla="*/ 469537 w 550863"/>
              <a:gd name="connsiteY544" fmla="*/ 6026 h 457200"/>
              <a:gd name="connsiteX545" fmla="*/ 469378 w 550863"/>
              <a:gd name="connsiteY545" fmla="*/ 4282 h 457200"/>
              <a:gd name="connsiteX546" fmla="*/ 469855 w 550863"/>
              <a:gd name="connsiteY546" fmla="*/ 2379 h 457200"/>
              <a:gd name="connsiteX547" fmla="*/ 471126 w 550863"/>
              <a:gd name="connsiteY547" fmla="*/ 951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</a:cxnLst>
            <a:rect l="l" t="t" r="r" b="b"/>
            <a:pathLst>
              <a:path w="550863" h="457200">
                <a:moveTo>
                  <a:pt x="34881" y="319087"/>
                </a:moveTo>
                <a:lnTo>
                  <a:pt x="36769" y="319400"/>
                </a:lnTo>
                <a:lnTo>
                  <a:pt x="38184" y="320497"/>
                </a:lnTo>
                <a:lnTo>
                  <a:pt x="39285" y="322063"/>
                </a:lnTo>
                <a:lnTo>
                  <a:pt x="39757" y="323943"/>
                </a:lnTo>
                <a:lnTo>
                  <a:pt x="40071" y="333342"/>
                </a:lnTo>
                <a:lnTo>
                  <a:pt x="41330" y="342584"/>
                </a:lnTo>
                <a:lnTo>
                  <a:pt x="43374" y="351513"/>
                </a:lnTo>
                <a:lnTo>
                  <a:pt x="46362" y="359815"/>
                </a:lnTo>
                <a:lnTo>
                  <a:pt x="49980" y="368117"/>
                </a:lnTo>
                <a:lnTo>
                  <a:pt x="54383" y="375793"/>
                </a:lnTo>
                <a:lnTo>
                  <a:pt x="59416" y="383156"/>
                </a:lnTo>
                <a:lnTo>
                  <a:pt x="65235" y="389891"/>
                </a:lnTo>
                <a:lnTo>
                  <a:pt x="71684" y="395687"/>
                </a:lnTo>
                <a:lnTo>
                  <a:pt x="78604" y="401013"/>
                </a:lnTo>
                <a:lnTo>
                  <a:pt x="85839" y="405556"/>
                </a:lnTo>
                <a:lnTo>
                  <a:pt x="93388" y="409159"/>
                </a:lnTo>
                <a:lnTo>
                  <a:pt x="101409" y="412135"/>
                </a:lnTo>
                <a:lnTo>
                  <a:pt x="109744" y="414172"/>
                </a:lnTo>
                <a:lnTo>
                  <a:pt x="118395" y="415581"/>
                </a:lnTo>
                <a:lnTo>
                  <a:pt x="127045" y="415895"/>
                </a:lnTo>
                <a:lnTo>
                  <a:pt x="128775" y="416208"/>
                </a:lnTo>
                <a:lnTo>
                  <a:pt x="130505" y="417305"/>
                </a:lnTo>
                <a:lnTo>
                  <a:pt x="131448" y="418871"/>
                </a:lnTo>
                <a:lnTo>
                  <a:pt x="131763" y="420594"/>
                </a:lnTo>
                <a:lnTo>
                  <a:pt x="131448" y="422474"/>
                </a:lnTo>
                <a:lnTo>
                  <a:pt x="130505" y="423884"/>
                </a:lnTo>
                <a:lnTo>
                  <a:pt x="128775" y="425137"/>
                </a:lnTo>
                <a:lnTo>
                  <a:pt x="127045" y="425450"/>
                </a:lnTo>
                <a:lnTo>
                  <a:pt x="118395" y="425137"/>
                </a:lnTo>
                <a:lnTo>
                  <a:pt x="109902" y="423884"/>
                </a:lnTo>
                <a:lnTo>
                  <a:pt x="101566" y="422004"/>
                </a:lnTo>
                <a:lnTo>
                  <a:pt x="93702" y="419498"/>
                </a:lnTo>
                <a:lnTo>
                  <a:pt x="85839" y="416208"/>
                </a:lnTo>
                <a:lnTo>
                  <a:pt x="78447" y="412292"/>
                </a:lnTo>
                <a:lnTo>
                  <a:pt x="71369" y="407592"/>
                </a:lnTo>
                <a:lnTo>
                  <a:pt x="64606" y="402423"/>
                </a:lnTo>
                <a:lnTo>
                  <a:pt x="58473" y="396471"/>
                </a:lnTo>
                <a:lnTo>
                  <a:pt x="52653" y="389891"/>
                </a:lnTo>
                <a:lnTo>
                  <a:pt x="47463" y="382686"/>
                </a:lnTo>
                <a:lnTo>
                  <a:pt x="42902" y="375323"/>
                </a:lnTo>
                <a:lnTo>
                  <a:pt x="39128" y="367648"/>
                </a:lnTo>
                <a:lnTo>
                  <a:pt x="35982" y="359345"/>
                </a:lnTo>
                <a:lnTo>
                  <a:pt x="33466" y="350730"/>
                </a:lnTo>
                <a:lnTo>
                  <a:pt x="31578" y="342114"/>
                </a:lnTo>
                <a:lnTo>
                  <a:pt x="30478" y="333185"/>
                </a:lnTo>
                <a:lnTo>
                  <a:pt x="30163" y="323943"/>
                </a:lnTo>
                <a:lnTo>
                  <a:pt x="30478" y="322063"/>
                </a:lnTo>
                <a:lnTo>
                  <a:pt x="31421" y="320497"/>
                </a:lnTo>
                <a:lnTo>
                  <a:pt x="33151" y="319400"/>
                </a:lnTo>
                <a:close/>
                <a:moveTo>
                  <a:pt x="524034" y="261937"/>
                </a:moveTo>
                <a:lnTo>
                  <a:pt x="525780" y="262255"/>
                </a:lnTo>
                <a:lnTo>
                  <a:pt x="527368" y="263368"/>
                </a:lnTo>
                <a:lnTo>
                  <a:pt x="528320" y="264959"/>
                </a:lnTo>
                <a:lnTo>
                  <a:pt x="528638" y="266708"/>
                </a:lnTo>
                <a:lnTo>
                  <a:pt x="528638" y="431632"/>
                </a:lnTo>
                <a:lnTo>
                  <a:pt x="528320" y="433540"/>
                </a:lnTo>
                <a:lnTo>
                  <a:pt x="527368" y="434972"/>
                </a:lnTo>
                <a:lnTo>
                  <a:pt x="525780" y="436244"/>
                </a:lnTo>
                <a:lnTo>
                  <a:pt x="524034" y="436562"/>
                </a:lnTo>
                <a:lnTo>
                  <a:pt x="521970" y="436244"/>
                </a:lnTo>
                <a:lnTo>
                  <a:pt x="520542" y="434972"/>
                </a:lnTo>
                <a:lnTo>
                  <a:pt x="519430" y="433540"/>
                </a:lnTo>
                <a:lnTo>
                  <a:pt x="519113" y="431632"/>
                </a:lnTo>
                <a:lnTo>
                  <a:pt x="519113" y="266708"/>
                </a:lnTo>
                <a:lnTo>
                  <a:pt x="519430" y="264959"/>
                </a:lnTo>
                <a:lnTo>
                  <a:pt x="520542" y="263368"/>
                </a:lnTo>
                <a:lnTo>
                  <a:pt x="521970" y="262255"/>
                </a:lnTo>
                <a:close/>
                <a:moveTo>
                  <a:pt x="546100" y="3175"/>
                </a:moveTo>
                <a:lnTo>
                  <a:pt x="547944" y="3651"/>
                </a:lnTo>
                <a:lnTo>
                  <a:pt x="549327" y="4602"/>
                </a:lnTo>
                <a:lnTo>
                  <a:pt x="550248" y="6029"/>
                </a:lnTo>
                <a:lnTo>
                  <a:pt x="550863" y="8091"/>
                </a:lnTo>
                <a:lnTo>
                  <a:pt x="550863" y="452284"/>
                </a:lnTo>
                <a:lnTo>
                  <a:pt x="550248" y="454187"/>
                </a:lnTo>
                <a:lnTo>
                  <a:pt x="549327" y="455773"/>
                </a:lnTo>
                <a:lnTo>
                  <a:pt x="547944" y="456724"/>
                </a:lnTo>
                <a:lnTo>
                  <a:pt x="546100" y="457200"/>
                </a:lnTo>
                <a:lnTo>
                  <a:pt x="544257" y="456724"/>
                </a:lnTo>
                <a:lnTo>
                  <a:pt x="542721" y="455773"/>
                </a:lnTo>
                <a:lnTo>
                  <a:pt x="541799" y="454187"/>
                </a:lnTo>
                <a:lnTo>
                  <a:pt x="541338" y="452284"/>
                </a:lnTo>
                <a:lnTo>
                  <a:pt x="541338" y="8091"/>
                </a:lnTo>
                <a:lnTo>
                  <a:pt x="541799" y="6029"/>
                </a:lnTo>
                <a:lnTo>
                  <a:pt x="542721" y="4602"/>
                </a:lnTo>
                <a:lnTo>
                  <a:pt x="544257" y="3651"/>
                </a:lnTo>
                <a:close/>
                <a:moveTo>
                  <a:pt x="472875" y="0"/>
                </a:moveTo>
                <a:lnTo>
                  <a:pt x="474623" y="0"/>
                </a:lnTo>
                <a:lnTo>
                  <a:pt x="476530" y="634"/>
                </a:lnTo>
                <a:lnTo>
                  <a:pt x="481776" y="4123"/>
                </a:lnTo>
                <a:lnTo>
                  <a:pt x="486226" y="8088"/>
                </a:lnTo>
                <a:lnTo>
                  <a:pt x="490359" y="12369"/>
                </a:lnTo>
                <a:lnTo>
                  <a:pt x="493697" y="17444"/>
                </a:lnTo>
                <a:lnTo>
                  <a:pt x="496558" y="22519"/>
                </a:lnTo>
                <a:lnTo>
                  <a:pt x="498942" y="28069"/>
                </a:lnTo>
                <a:lnTo>
                  <a:pt x="501009" y="33620"/>
                </a:lnTo>
                <a:lnTo>
                  <a:pt x="502757" y="39329"/>
                </a:lnTo>
                <a:lnTo>
                  <a:pt x="504029" y="44879"/>
                </a:lnTo>
                <a:lnTo>
                  <a:pt x="504824" y="50430"/>
                </a:lnTo>
                <a:lnTo>
                  <a:pt x="505618" y="55822"/>
                </a:lnTo>
                <a:lnTo>
                  <a:pt x="506095" y="60896"/>
                </a:lnTo>
                <a:lnTo>
                  <a:pt x="506413" y="65654"/>
                </a:lnTo>
                <a:lnTo>
                  <a:pt x="506413" y="69936"/>
                </a:lnTo>
                <a:lnTo>
                  <a:pt x="506413" y="73742"/>
                </a:lnTo>
                <a:lnTo>
                  <a:pt x="506413" y="76914"/>
                </a:lnTo>
                <a:lnTo>
                  <a:pt x="506254" y="79451"/>
                </a:lnTo>
                <a:lnTo>
                  <a:pt x="506254" y="81195"/>
                </a:lnTo>
                <a:lnTo>
                  <a:pt x="506095" y="81988"/>
                </a:lnTo>
                <a:lnTo>
                  <a:pt x="505777" y="83415"/>
                </a:lnTo>
                <a:lnTo>
                  <a:pt x="504665" y="84843"/>
                </a:lnTo>
                <a:lnTo>
                  <a:pt x="503393" y="85794"/>
                </a:lnTo>
                <a:lnTo>
                  <a:pt x="501803" y="86270"/>
                </a:lnTo>
                <a:lnTo>
                  <a:pt x="500214" y="86111"/>
                </a:lnTo>
                <a:lnTo>
                  <a:pt x="498624" y="85636"/>
                </a:lnTo>
                <a:lnTo>
                  <a:pt x="494651" y="83098"/>
                </a:lnTo>
                <a:lnTo>
                  <a:pt x="490359" y="80402"/>
                </a:lnTo>
                <a:lnTo>
                  <a:pt x="485591" y="77865"/>
                </a:lnTo>
                <a:lnTo>
                  <a:pt x="480663" y="74852"/>
                </a:lnTo>
                <a:lnTo>
                  <a:pt x="475577" y="71997"/>
                </a:lnTo>
                <a:lnTo>
                  <a:pt x="470173" y="68984"/>
                </a:lnTo>
                <a:lnTo>
                  <a:pt x="464768" y="65971"/>
                </a:lnTo>
                <a:lnTo>
                  <a:pt x="459682" y="63117"/>
                </a:lnTo>
                <a:lnTo>
                  <a:pt x="454437" y="60262"/>
                </a:lnTo>
                <a:lnTo>
                  <a:pt x="449191" y="57566"/>
                </a:lnTo>
                <a:lnTo>
                  <a:pt x="444582" y="54870"/>
                </a:lnTo>
                <a:lnTo>
                  <a:pt x="439972" y="52650"/>
                </a:lnTo>
                <a:lnTo>
                  <a:pt x="435839" y="50430"/>
                </a:lnTo>
                <a:lnTo>
                  <a:pt x="432184" y="48368"/>
                </a:lnTo>
                <a:lnTo>
                  <a:pt x="429005" y="46782"/>
                </a:lnTo>
                <a:lnTo>
                  <a:pt x="426461" y="45514"/>
                </a:lnTo>
                <a:lnTo>
                  <a:pt x="424554" y="44404"/>
                </a:lnTo>
                <a:lnTo>
                  <a:pt x="423441" y="43769"/>
                </a:lnTo>
                <a:lnTo>
                  <a:pt x="412633" y="40915"/>
                </a:lnTo>
                <a:lnTo>
                  <a:pt x="402142" y="39329"/>
                </a:lnTo>
                <a:lnTo>
                  <a:pt x="391334" y="38695"/>
                </a:lnTo>
                <a:lnTo>
                  <a:pt x="380843" y="39329"/>
                </a:lnTo>
                <a:lnTo>
                  <a:pt x="370193" y="41073"/>
                </a:lnTo>
                <a:lnTo>
                  <a:pt x="359544" y="43928"/>
                </a:lnTo>
                <a:lnTo>
                  <a:pt x="349053" y="47892"/>
                </a:lnTo>
                <a:lnTo>
                  <a:pt x="338403" y="53126"/>
                </a:lnTo>
                <a:lnTo>
                  <a:pt x="327913" y="59469"/>
                </a:lnTo>
                <a:lnTo>
                  <a:pt x="317263" y="66764"/>
                </a:lnTo>
                <a:lnTo>
                  <a:pt x="306772" y="75486"/>
                </a:lnTo>
                <a:lnTo>
                  <a:pt x="300732" y="80561"/>
                </a:lnTo>
                <a:lnTo>
                  <a:pt x="294851" y="85953"/>
                </a:lnTo>
                <a:lnTo>
                  <a:pt x="290242" y="89917"/>
                </a:lnTo>
                <a:lnTo>
                  <a:pt x="285791" y="94199"/>
                </a:lnTo>
                <a:lnTo>
                  <a:pt x="281023" y="98164"/>
                </a:lnTo>
                <a:lnTo>
                  <a:pt x="276095" y="102287"/>
                </a:lnTo>
                <a:lnTo>
                  <a:pt x="270850" y="106727"/>
                </a:lnTo>
                <a:lnTo>
                  <a:pt x="265446" y="111009"/>
                </a:lnTo>
                <a:lnTo>
                  <a:pt x="259564" y="115291"/>
                </a:lnTo>
                <a:lnTo>
                  <a:pt x="253206" y="119890"/>
                </a:lnTo>
                <a:lnTo>
                  <a:pt x="246531" y="124489"/>
                </a:lnTo>
                <a:lnTo>
                  <a:pt x="239378" y="129246"/>
                </a:lnTo>
                <a:lnTo>
                  <a:pt x="231271" y="134163"/>
                </a:lnTo>
                <a:lnTo>
                  <a:pt x="222688" y="139237"/>
                </a:lnTo>
                <a:lnTo>
                  <a:pt x="213469" y="144312"/>
                </a:lnTo>
                <a:lnTo>
                  <a:pt x="203455" y="149863"/>
                </a:lnTo>
                <a:lnTo>
                  <a:pt x="192806" y="155413"/>
                </a:lnTo>
                <a:lnTo>
                  <a:pt x="181043" y="161281"/>
                </a:lnTo>
                <a:lnTo>
                  <a:pt x="168327" y="167148"/>
                </a:lnTo>
                <a:lnTo>
                  <a:pt x="154499" y="173492"/>
                </a:lnTo>
                <a:lnTo>
                  <a:pt x="139558" y="180152"/>
                </a:lnTo>
                <a:lnTo>
                  <a:pt x="125888" y="186971"/>
                </a:lnTo>
                <a:lnTo>
                  <a:pt x="113172" y="193473"/>
                </a:lnTo>
                <a:lnTo>
                  <a:pt x="101251" y="199817"/>
                </a:lnTo>
                <a:lnTo>
                  <a:pt x="90283" y="206002"/>
                </a:lnTo>
                <a:lnTo>
                  <a:pt x="80269" y="212345"/>
                </a:lnTo>
                <a:lnTo>
                  <a:pt x="70891" y="218530"/>
                </a:lnTo>
                <a:lnTo>
                  <a:pt x="62467" y="224715"/>
                </a:lnTo>
                <a:lnTo>
                  <a:pt x="54838" y="231058"/>
                </a:lnTo>
                <a:lnTo>
                  <a:pt x="47844" y="237401"/>
                </a:lnTo>
                <a:lnTo>
                  <a:pt x="187401" y="237401"/>
                </a:lnTo>
                <a:lnTo>
                  <a:pt x="189309" y="237718"/>
                </a:lnTo>
                <a:lnTo>
                  <a:pt x="190739" y="238829"/>
                </a:lnTo>
                <a:lnTo>
                  <a:pt x="191852" y="240256"/>
                </a:lnTo>
                <a:lnTo>
                  <a:pt x="192329" y="242159"/>
                </a:lnTo>
                <a:lnTo>
                  <a:pt x="191852" y="244062"/>
                </a:lnTo>
                <a:lnTo>
                  <a:pt x="190739" y="245648"/>
                </a:lnTo>
                <a:lnTo>
                  <a:pt x="189309" y="246599"/>
                </a:lnTo>
                <a:lnTo>
                  <a:pt x="187401" y="246916"/>
                </a:lnTo>
                <a:lnTo>
                  <a:pt x="38784" y="246916"/>
                </a:lnTo>
                <a:lnTo>
                  <a:pt x="38307" y="246916"/>
                </a:lnTo>
                <a:lnTo>
                  <a:pt x="31790" y="255163"/>
                </a:lnTo>
                <a:lnTo>
                  <a:pt x="26227" y="263251"/>
                </a:lnTo>
                <a:lnTo>
                  <a:pt x="21299" y="271973"/>
                </a:lnTo>
                <a:lnTo>
                  <a:pt x="17325" y="280854"/>
                </a:lnTo>
                <a:lnTo>
                  <a:pt x="132723" y="280854"/>
                </a:lnTo>
                <a:lnTo>
                  <a:pt x="134630" y="281330"/>
                </a:lnTo>
                <a:lnTo>
                  <a:pt x="136061" y="282281"/>
                </a:lnTo>
                <a:lnTo>
                  <a:pt x="137332" y="283867"/>
                </a:lnTo>
                <a:lnTo>
                  <a:pt x="137650" y="285611"/>
                </a:lnTo>
                <a:lnTo>
                  <a:pt x="137332" y="287514"/>
                </a:lnTo>
                <a:lnTo>
                  <a:pt x="136061" y="289100"/>
                </a:lnTo>
                <a:lnTo>
                  <a:pt x="134630" y="290210"/>
                </a:lnTo>
                <a:lnTo>
                  <a:pt x="132723" y="290528"/>
                </a:lnTo>
                <a:lnTo>
                  <a:pt x="13988" y="290528"/>
                </a:lnTo>
                <a:lnTo>
                  <a:pt x="12080" y="298298"/>
                </a:lnTo>
                <a:lnTo>
                  <a:pt x="10650" y="306386"/>
                </a:lnTo>
                <a:lnTo>
                  <a:pt x="9855" y="314474"/>
                </a:lnTo>
                <a:lnTo>
                  <a:pt x="9696" y="323196"/>
                </a:lnTo>
                <a:lnTo>
                  <a:pt x="10014" y="333345"/>
                </a:lnTo>
                <a:lnTo>
                  <a:pt x="11126" y="343336"/>
                </a:lnTo>
                <a:lnTo>
                  <a:pt x="12875" y="353010"/>
                </a:lnTo>
                <a:lnTo>
                  <a:pt x="15418" y="362525"/>
                </a:lnTo>
                <a:lnTo>
                  <a:pt x="18597" y="371882"/>
                </a:lnTo>
                <a:lnTo>
                  <a:pt x="22412" y="380762"/>
                </a:lnTo>
                <a:lnTo>
                  <a:pt x="27021" y="389167"/>
                </a:lnTo>
                <a:lnTo>
                  <a:pt x="32108" y="397255"/>
                </a:lnTo>
                <a:lnTo>
                  <a:pt x="37830" y="404867"/>
                </a:lnTo>
                <a:lnTo>
                  <a:pt x="44188" y="412162"/>
                </a:lnTo>
                <a:lnTo>
                  <a:pt x="51818" y="419457"/>
                </a:lnTo>
                <a:lnTo>
                  <a:pt x="60083" y="425800"/>
                </a:lnTo>
                <a:lnTo>
                  <a:pt x="68507" y="431509"/>
                </a:lnTo>
                <a:lnTo>
                  <a:pt x="77567" y="436267"/>
                </a:lnTo>
                <a:lnTo>
                  <a:pt x="86945" y="440232"/>
                </a:lnTo>
                <a:lnTo>
                  <a:pt x="96641" y="443403"/>
                </a:lnTo>
                <a:lnTo>
                  <a:pt x="106814" y="445623"/>
                </a:lnTo>
                <a:lnTo>
                  <a:pt x="117146" y="447051"/>
                </a:lnTo>
                <a:lnTo>
                  <a:pt x="127636" y="447526"/>
                </a:lnTo>
                <a:lnTo>
                  <a:pt x="138286" y="446892"/>
                </a:lnTo>
                <a:lnTo>
                  <a:pt x="148777" y="445465"/>
                </a:lnTo>
                <a:lnTo>
                  <a:pt x="159267" y="442928"/>
                </a:lnTo>
                <a:lnTo>
                  <a:pt x="169440" y="439597"/>
                </a:lnTo>
                <a:lnTo>
                  <a:pt x="179295" y="435474"/>
                </a:lnTo>
                <a:lnTo>
                  <a:pt x="188832" y="430399"/>
                </a:lnTo>
                <a:lnTo>
                  <a:pt x="197892" y="424532"/>
                </a:lnTo>
                <a:lnTo>
                  <a:pt x="206475" y="418188"/>
                </a:lnTo>
                <a:lnTo>
                  <a:pt x="214582" y="411052"/>
                </a:lnTo>
                <a:lnTo>
                  <a:pt x="221893" y="403281"/>
                </a:lnTo>
                <a:lnTo>
                  <a:pt x="138286" y="403281"/>
                </a:lnTo>
                <a:lnTo>
                  <a:pt x="136220" y="402964"/>
                </a:lnTo>
                <a:lnTo>
                  <a:pt x="134789" y="401854"/>
                </a:lnTo>
                <a:lnTo>
                  <a:pt x="133835" y="400427"/>
                </a:lnTo>
                <a:lnTo>
                  <a:pt x="133359" y="398365"/>
                </a:lnTo>
                <a:lnTo>
                  <a:pt x="133835" y="396621"/>
                </a:lnTo>
                <a:lnTo>
                  <a:pt x="134789" y="395035"/>
                </a:lnTo>
                <a:lnTo>
                  <a:pt x="136220" y="394083"/>
                </a:lnTo>
                <a:lnTo>
                  <a:pt x="138286" y="393766"/>
                </a:lnTo>
                <a:lnTo>
                  <a:pt x="229523" y="393766"/>
                </a:lnTo>
                <a:lnTo>
                  <a:pt x="234133" y="386630"/>
                </a:lnTo>
                <a:lnTo>
                  <a:pt x="238424" y="379335"/>
                </a:lnTo>
                <a:lnTo>
                  <a:pt x="241921" y="371723"/>
                </a:lnTo>
                <a:lnTo>
                  <a:pt x="244941" y="363952"/>
                </a:lnTo>
                <a:lnTo>
                  <a:pt x="192965" y="363952"/>
                </a:lnTo>
                <a:lnTo>
                  <a:pt x="190898" y="363477"/>
                </a:lnTo>
                <a:lnTo>
                  <a:pt x="189468" y="362525"/>
                </a:lnTo>
                <a:lnTo>
                  <a:pt x="188355" y="360939"/>
                </a:lnTo>
                <a:lnTo>
                  <a:pt x="188037" y="359036"/>
                </a:lnTo>
                <a:lnTo>
                  <a:pt x="188355" y="357133"/>
                </a:lnTo>
                <a:lnTo>
                  <a:pt x="189468" y="355706"/>
                </a:lnTo>
                <a:lnTo>
                  <a:pt x="190898" y="354754"/>
                </a:lnTo>
                <a:lnTo>
                  <a:pt x="192965" y="354279"/>
                </a:lnTo>
                <a:lnTo>
                  <a:pt x="248120" y="354279"/>
                </a:lnTo>
                <a:lnTo>
                  <a:pt x="249392" y="349680"/>
                </a:lnTo>
                <a:lnTo>
                  <a:pt x="251299" y="344288"/>
                </a:lnTo>
                <a:lnTo>
                  <a:pt x="253365" y="338262"/>
                </a:lnTo>
                <a:lnTo>
                  <a:pt x="255909" y="331284"/>
                </a:lnTo>
                <a:lnTo>
                  <a:pt x="258611" y="323672"/>
                </a:lnTo>
                <a:lnTo>
                  <a:pt x="261790" y="315742"/>
                </a:lnTo>
                <a:lnTo>
                  <a:pt x="265287" y="307020"/>
                </a:lnTo>
                <a:lnTo>
                  <a:pt x="269101" y="298140"/>
                </a:lnTo>
                <a:lnTo>
                  <a:pt x="273075" y="288783"/>
                </a:lnTo>
                <a:lnTo>
                  <a:pt x="277367" y="279268"/>
                </a:lnTo>
                <a:lnTo>
                  <a:pt x="281976" y="269753"/>
                </a:lnTo>
                <a:lnTo>
                  <a:pt x="286745" y="260079"/>
                </a:lnTo>
                <a:lnTo>
                  <a:pt x="291990" y="250405"/>
                </a:lnTo>
                <a:lnTo>
                  <a:pt x="297394" y="240890"/>
                </a:lnTo>
                <a:lnTo>
                  <a:pt x="303117" y="231692"/>
                </a:lnTo>
                <a:lnTo>
                  <a:pt x="309157" y="222812"/>
                </a:lnTo>
                <a:lnTo>
                  <a:pt x="315197" y="214089"/>
                </a:lnTo>
                <a:lnTo>
                  <a:pt x="321555" y="206002"/>
                </a:lnTo>
                <a:lnTo>
                  <a:pt x="327754" y="198389"/>
                </a:lnTo>
                <a:lnTo>
                  <a:pt x="332999" y="191095"/>
                </a:lnTo>
                <a:lnTo>
                  <a:pt x="338086" y="183958"/>
                </a:lnTo>
                <a:lnTo>
                  <a:pt x="342377" y="176822"/>
                </a:lnTo>
                <a:lnTo>
                  <a:pt x="297553" y="176822"/>
                </a:lnTo>
                <a:lnTo>
                  <a:pt x="295646" y="176505"/>
                </a:lnTo>
                <a:lnTo>
                  <a:pt x="294215" y="175395"/>
                </a:lnTo>
                <a:lnTo>
                  <a:pt x="293103" y="173809"/>
                </a:lnTo>
                <a:lnTo>
                  <a:pt x="292626" y="172064"/>
                </a:lnTo>
                <a:lnTo>
                  <a:pt x="293103" y="170161"/>
                </a:lnTo>
                <a:lnTo>
                  <a:pt x="294215" y="168734"/>
                </a:lnTo>
                <a:lnTo>
                  <a:pt x="295646" y="167465"/>
                </a:lnTo>
                <a:lnTo>
                  <a:pt x="297553" y="167148"/>
                </a:lnTo>
                <a:lnTo>
                  <a:pt x="347622" y="167148"/>
                </a:lnTo>
                <a:lnTo>
                  <a:pt x="350960" y="159853"/>
                </a:lnTo>
                <a:lnTo>
                  <a:pt x="353504" y="152717"/>
                </a:lnTo>
                <a:lnTo>
                  <a:pt x="355411" y="146056"/>
                </a:lnTo>
                <a:lnTo>
                  <a:pt x="356206" y="139554"/>
                </a:lnTo>
                <a:lnTo>
                  <a:pt x="356365" y="133687"/>
                </a:lnTo>
                <a:lnTo>
                  <a:pt x="355729" y="127978"/>
                </a:lnTo>
                <a:lnTo>
                  <a:pt x="354298" y="122903"/>
                </a:lnTo>
                <a:lnTo>
                  <a:pt x="352073" y="118146"/>
                </a:lnTo>
                <a:lnTo>
                  <a:pt x="349053" y="113864"/>
                </a:lnTo>
                <a:lnTo>
                  <a:pt x="344920" y="110216"/>
                </a:lnTo>
                <a:lnTo>
                  <a:pt x="343808" y="108630"/>
                </a:lnTo>
                <a:lnTo>
                  <a:pt x="343331" y="106886"/>
                </a:lnTo>
                <a:lnTo>
                  <a:pt x="343490" y="104983"/>
                </a:lnTo>
                <a:lnTo>
                  <a:pt x="344285" y="103397"/>
                </a:lnTo>
                <a:lnTo>
                  <a:pt x="345874" y="102128"/>
                </a:lnTo>
                <a:lnTo>
                  <a:pt x="347622" y="101653"/>
                </a:lnTo>
                <a:lnTo>
                  <a:pt x="349530" y="101811"/>
                </a:lnTo>
                <a:lnTo>
                  <a:pt x="351119" y="102604"/>
                </a:lnTo>
                <a:lnTo>
                  <a:pt x="353504" y="104824"/>
                </a:lnTo>
                <a:lnTo>
                  <a:pt x="356047" y="107520"/>
                </a:lnTo>
                <a:lnTo>
                  <a:pt x="358590" y="110533"/>
                </a:lnTo>
                <a:lnTo>
                  <a:pt x="360815" y="114340"/>
                </a:lnTo>
                <a:lnTo>
                  <a:pt x="363200" y="106252"/>
                </a:lnTo>
                <a:lnTo>
                  <a:pt x="366061" y="98798"/>
                </a:lnTo>
                <a:lnTo>
                  <a:pt x="369081" y="92138"/>
                </a:lnTo>
                <a:lnTo>
                  <a:pt x="372578" y="86270"/>
                </a:lnTo>
                <a:lnTo>
                  <a:pt x="376233" y="81195"/>
                </a:lnTo>
                <a:lnTo>
                  <a:pt x="380366" y="76755"/>
                </a:lnTo>
                <a:lnTo>
                  <a:pt x="384658" y="73425"/>
                </a:lnTo>
                <a:lnTo>
                  <a:pt x="388949" y="70887"/>
                </a:lnTo>
                <a:lnTo>
                  <a:pt x="393241" y="69460"/>
                </a:lnTo>
                <a:lnTo>
                  <a:pt x="397533" y="68667"/>
                </a:lnTo>
                <a:lnTo>
                  <a:pt x="402301" y="68509"/>
                </a:lnTo>
                <a:lnTo>
                  <a:pt x="406752" y="69301"/>
                </a:lnTo>
                <a:lnTo>
                  <a:pt x="410090" y="70253"/>
                </a:lnTo>
                <a:lnTo>
                  <a:pt x="414063" y="71680"/>
                </a:lnTo>
                <a:lnTo>
                  <a:pt x="418196" y="73425"/>
                </a:lnTo>
                <a:lnTo>
                  <a:pt x="422806" y="75486"/>
                </a:lnTo>
                <a:lnTo>
                  <a:pt x="427574" y="78024"/>
                </a:lnTo>
                <a:lnTo>
                  <a:pt x="432819" y="80561"/>
                </a:lnTo>
                <a:lnTo>
                  <a:pt x="438065" y="83415"/>
                </a:lnTo>
                <a:lnTo>
                  <a:pt x="443469" y="86429"/>
                </a:lnTo>
                <a:lnTo>
                  <a:pt x="449032" y="89442"/>
                </a:lnTo>
                <a:lnTo>
                  <a:pt x="454595" y="92613"/>
                </a:lnTo>
                <a:lnTo>
                  <a:pt x="460000" y="95785"/>
                </a:lnTo>
                <a:lnTo>
                  <a:pt x="465245" y="98957"/>
                </a:lnTo>
                <a:lnTo>
                  <a:pt x="470331" y="102128"/>
                </a:lnTo>
                <a:lnTo>
                  <a:pt x="475418" y="105142"/>
                </a:lnTo>
                <a:lnTo>
                  <a:pt x="479868" y="107996"/>
                </a:lnTo>
                <a:lnTo>
                  <a:pt x="484160" y="110533"/>
                </a:lnTo>
                <a:lnTo>
                  <a:pt x="487975" y="113071"/>
                </a:lnTo>
                <a:lnTo>
                  <a:pt x="491313" y="114974"/>
                </a:lnTo>
                <a:lnTo>
                  <a:pt x="494015" y="116877"/>
                </a:lnTo>
                <a:lnTo>
                  <a:pt x="496081" y="118146"/>
                </a:lnTo>
                <a:lnTo>
                  <a:pt x="497671" y="119097"/>
                </a:lnTo>
                <a:lnTo>
                  <a:pt x="498466" y="119731"/>
                </a:lnTo>
                <a:lnTo>
                  <a:pt x="499737" y="120683"/>
                </a:lnTo>
                <a:lnTo>
                  <a:pt x="500373" y="122110"/>
                </a:lnTo>
                <a:lnTo>
                  <a:pt x="500691" y="123696"/>
                </a:lnTo>
                <a:lnTo>
                  <a:pt x="500691" y="448002"/>
                </a:lnTo>
                <a:lnTo>
                  <a:pt x="500373" y="449747"/>
                </a:lnTo>
                <a:lnTo>
                  <a:pt x="499260" y="451491"/>
                </a:lnTo>
                <a:lnTo>
                  <a:pt x="497671" y="452443"/>
                </a:lnTo>
                <a:lnTo>
                  <a:pt x="495763" y="452760"/>
                </a:lnTo>
                <a:lnTo>
                  <a:pt x="494015" y="452443"/>
                </a:lnTo>
                <a:lnTo>
                  <a:pt x="492425" y="451491"/>
                </a:lnTo>
                <a:lnTo>
                  <a:pt x="491472" y="449747"/>
                </a:lnTo>
                <a:lnTo>
                  <a:pt x="490995" y="448002"/>
                </a:lnTo>
                <a:lnTo>
                  <a:pt x="490995" y="126392"/>
                </a:lnTo>
                <a:lnTo>
                  <a:pt x="488611" y="124806"/>
                </a:lnTo>
                <a:lnTo>
                  <a:pt x="485591" y="122903"/>
                </a:lnTo>
                <a:lnTo>
                  <a:pt x="481776" y="120524"/>
                </a:lnTo>
                <a:lnTo>
                  <a:pt x="477325" y="117828"/>
                </a:lnTo>
                <a:lnTo>
                  <a:pt x="472716" y="114815"/>
                </a:lnTo>
                <a:lnTo>
                  <a:pt x="467470" y="111644"/>
                </a:lnTo>
                <a:lnTo>
                  <a:pt x="461907" y="108313"/>
                </a:lnTo>
                <a:lnTo>
                  <a:pt x="456185" y="104824"/>
                </a:lnTo>
                <a:lnTo>
                  <a:pt x="450304" y="101336"/>
                </a:lnTo>
                <a:lnTo>
                  <a:pt x="444423" y="98005"/>
                </a:lnTo>
                <a:lnTo>
                  <a:pt x="438383" y="94516"/>
                </a:lnTo>
                <a:lnTo>
                  <a:pt x="432660" y="91345"/>
                </a:lnTo>
                <a:lnTo>
                  <a:pt x="426938" y="88332"/>
                </a:lnTo>
                <a:lnTo>
                  <a:pt x="421534" y="85636"/>
                </a:lnTo>
                <a:lnTo>
                  <a:pt x="416607" y="83257"/>
                </a:lnTo>
                <a:lnTo>
                  <a:pt x="411997" y="81354"/>
                </a:lnTo>
                <a:lnTo>
                  <a:pt x="408023" y="79609"/>
                </a:lnTo>
                <a:lnTo>
                  <a:pt x="404526" y="78658"/>
                </a:lnTo>
                <a:lnTo>
                  <a:pt x="400712" y="78182"/>
                </a:lnTo>
                <a:lnTo>
                  <a:pt x="397056" y="78341"/>
                </a:lnTo>
                <a:lnTo>
                  <a:pt x="393559" y="79451"/>
                </a:lnTo>
                <a:lnTo>
                  <a:pt x="390062" y="81354"/>
                </a:lnTo>
                <a:lnTo>
                  <a:pt x="386406" y="84526"/>
                </a:lnTo>
                <a:lnTo>
                  <a:pt x="382909" y="88649"/>
                </a:lnTo>
                <a:lnTo>
                  <a:pt x="379412" y="93723"/>
                </a:lnTo>
                <a:lnTo>
                  <a:pt x="376233" y="99591"/>
                </a:lnTo>
                <a:lnTo>
                  <a:pt x="373213" y="106252"/>
                </a:lnTo>
                <a:lnTo>
                  <a:pt x="370829" y="113705"/>
                </a:lnTo>
                <a:lnTo>
                  <a:pt x="368763" y="121634"/>
                </a:lnTo>
                <a:lnTo>
                  <a:pt x="367014" y="130198"/>
                </a:lnTo>
                <a:lnTo>
                  <a:pt x="365902" y="138920"/>
                </a:lnTo>
                <a:lnTo>
                  <a:pt x="365266" y="143678"/>
                </a:lnTo>
                <a:lnTo>
                  <a:pt x="364312" y="148911"/>
                </a:lnTo>
                <a:lnTo>
                  <a:pt x="362723" y="154461"/>
                </a:lnTo>
                <a:lnTo>
                  <a:pt x="360656" y="160329"/>
                </a:lnTo>
                <a:lnTo>
                  <a:pt x="358272" y="166672"/>
                </a:lnTo>
                <a:lnTo>
                  <a:pt x="355252" y="173174"/>
                </a:lnTo>
                <a:lnTo>
                  <a:pt x="351437" y="180152"/>
                </a:lnTo>
                <a:lnTo>
                  <a:pt x="346987" y="187764"/>
                </a:lnTo>
                <a:lnTo>
                  <a:pt x="341741" y="195376"/>
                </a:lnTo>
                <a:lnTo>
                  <a:pt x="335860" y="203623"/>
                </a:lnTo>
                <a:lnTo>
                  <a:pt x="329025" y="212028"/>
                </a:lnTo>
                <a:lnTo>
                  <a:pt x="323462" y="219164"/>
                </a:lnTo>
                <a:lnTo>
                  <a:pt x="318376" y="226459"/>
                </a:lnTo>
                <a:lnTo>
                  <a:pt x="313130" y="234071"/>
                </a:lnTo>
                <a:lnTo>
                  <a:pt x="308044" y="242000"/>
                </a:lnTo>
                <a:lnTo>
                  <a:pt x="303435" y="250088"/>
                </a:lnTo>
                <a:lnTo>
                  <a:pt x="298666" y="258493"/>
                </a:lnTo>
                <a:lnTo>
                  <a:pt x="294374" y="266740"/>
                </a:lnTo>
                <a:lnTo>
                  <a:pt x="290083" y="275303"/>
                </a:lnTo>
                <a:lnTo>
                  <a:pt x="286109" y="283708"/>
                </a:lnTo>
                <a:lnTo>
                  <a:pt x="282294" y="291955"/>
                </a:lnTo>
                <a:lnTo>
                  <a:pt x="278797" y="300201"/>
                </a:lnTo>
                <a:lnTo>
                  <a:pt x="275459" y="307972"/>
                </a:lnTo>
                <a:lnTo>
                  <a:pt x="272439" y="315742"/>
                </a:lnTo>
                <a:lnTo>
                  <a:pt x="269419" y="323037"/>
                </a:lnTo>
                <a:lnTo>
                  <a:pt x="266876" y="329857"/>
                </a:lnTo>
                <a:lnTo>
                  <a:pt x="264492" y="336359"/>
                </a:lnTo>
                <a:lnTo>
                  <a:pt x="262267" y="342385"/>
                </a:lnTo>
                <a:lnTo>
                  <a:pt x="260518" y="347777"/>
                </a:lnTo>
                <a:lnTo>
                  <a:pt x="258770" y="352376"/>
                </a:lnTo>
                <a:lnTo>
                  <a:pt x="257498" y="356340"/>
                </a:lnTo>
                <a:lnTo>
                  <a:pt x="256385" y="359670"/>
                </a:lnTo>
                <a:lnTo>
                  <a:pt x="255591" y="362208"/>
                </a:lnTo>
                <a:lnTo>
                  <a:pt x="255114" y="363635"/>
                </a:lnTo>
                <a:lnTo>
                  <a:pt x="254955" y="364428"/>
                </a:lnTo>
                <a:lnTo>
                  <a:pt x="251458" y="374102"/>
                </a:lnTo>
                <a:lnTo>
                  <a:pt x="247007" y="383617"/>
                </a:lnTo>
                <a:lnTo>
                  <a:pt x="241921" y="392498"/>
                </a:lnTo>
                <a:lnTo>
                  <a:pt x="236040" y="401220"/>
                </a:lnTo>
                <a:lnTo>
                  <a:pt x="229364" y="409308"/>
                </a:lnTo>
                <a:lnTo>
                  <a:pt x="222052" y="416920"/>
                </a:lnTo>
                <a:lnTo>
                  <a:pt x="214423" y="424056"/>
                </a:lnTo>
                <a:lnTo>
                  <a:pt x="205999" y="430558"/>
                </a:lnTo>
                <a:lnTo>
                  <a:pt x="197256" y="436426"/>
                </a:lnTo>
                <a:lnTo>
                  <a:pt x="188037" y="441817"/>
                </a:lnTo>
                <a:lnTo>
                  <a:pt x="178659" y="446258"/>
                </a:lnTo>
                <a:lnTo>
                  <a:pt x="168804" y="450064"/>
                </a:lnTo>
                <a:lnTo>
                  <a:pt x="158791" y="453077"/>
                </a:lnTo>
                <a:lnTo>
                  <a:pt x="148459" y="455297"/>
                </a:lnTo>
                <a:lnTo>
                  <a:pt x="138127" y="456566"/>
                </a:lnTo>
                <a:lnTo>
                  <a:pt x="127636" y="457200"/>
                </a:lnTo>
                <a:lnTo>
                  <a:pt x="117305" y="456724"/>
                </a:lnTo>
                <a:lnTo>
                  <a:pt x="107291" y="455456"/>
                </a:lnTo>
                <a:lnTo>
                  <a:pt x="97436" y="453394"/>
                </a:lnTo>
                <a:lnTo>
                  <a:pt x="87899" y="450857"/>
                </a:lnTo>
                <a:lnTo>
                  <a:pt x="78521" y="447209"/>
                </a:lnTo>
                <a:lnTo>
                  <a:pt x="69461" y="442928"/>
                </a:lnTo>
                <a:lnTo>
                  <a:pt x="60878" y="438011"/>
                </a:lnTo>
                <a:lnTo>
                  <a:pt x="52453" y="432302"/>
                </a:lnTo>
                <a:lnTo>
                  <a:pt x="44824" y="425959"/>
                </a:lnTo>
                <a:lnTo>
                  <a:pt x="37353" y="418823"/>
                </a:lnTo>
                <a:lnTo>
                  <a:pt x="30359" y="411052"/>
                </a:lnTo>
                <a:lnTo>
                  <a:pt x="24160" y="402806"/>
                </a:lnTo>
                <a:lnTo>
                  <a:pt x="18597" y="394083"/>
                </a:lnTo>
                <a:lnTo>
                  <a:pt x="13670" y="384885"/>
                </a:lnTo>
                <a:lnTo>
                  <a:pt x="9537" y="375370"/>
                </a:lnTo>
                <a:lnTo>
                  <a:pt x="6199" y="365538"/>
                </a:lnTo>
                <a:lnTo>
                  <a:pt x="3497" y="355389"/>
                </a:lnTo>
                <a:lnTo>
                  <a:pt x="1431" y="344922"/>
                </a:lnTo>
                <a:lnTo>
                  <a:pt x="318" y="333980"/>
                </a:lnTo>
                <a:lnTo>
                  <a:pt x="0" y="323196"/>
                </a:lnTo>
                <a:lnTo>
                  <a:pt x="318" y="312571"/>
                </a:lnTo>
                <a:lnTo>
                  <a:pt x="1431" y="302263"/>
                </a:lnTo>
                <a:lnTo>
                  <a:pt x="3497" y="292589"/>
                </a:lnTo>
                <a:lnTo>
                  <a:pt x="6040" y="283233"/>
                </a:lnTo>
                <a:lnTo>
                  <a:pt x="9537" y="274510"/>
                </a:lnTo>
                <a:lnTo>
                  <a:pt x="13511" y="265788"/>
                </a:lnTo>
                <a:lnTo>
                  <a:pt x="18438" y="257542"/>
                </a:lnTo>
                <a:lnTo>
                  <a:pt x="23842" y="249612"/>
                </a:lnTo>
                <a:lnTo>
                  <a:pt x="30041" y="242159"/>
                </a:lnTo>
                <a:lnTo>
                  <a:pt x="36876" y="234547"/>
                </a:lnTo>
                <a:lnTo>
                  <a:pt x="44188" y="227569"/>
                </a:lnTo>
                <a:lnTo>
                  <a:pt x="52294" y="220591"/>
                </a:lnTo>
                <a:lnTo>
                  <a:pt x="61037" y="213931"/>
                </a:lnTo>
                <a:lnTo>
                  <a:pt x="70256" y="207429"/>
                </a:lnTo>
                <a:lnTo>
                  <a:pt x="80111" y="201085"/>
                </a:lnTo>
                <a:lnTo>
                  <a:pt x="90442" y="194742"/>
                </a:lnTo>
                <a:lnTo>
                  <a:pt x="101410" y="188557"/>
                </a:lnTo>
                <a:lnTo>
                  <a:pt x="113013" y="182531"/>
                </a:lnTo>
                <a:lnTo>
                  <a:pt x="125093" y="176505"/>
                </a:lnTo>
                <a:lnTo>
                  <a:pt x="137650" y="170637"/>
                </a:lnTo>
                <a:lnTo>
                  <a:pt x="150525" y="164769"/>
                </a:lnTo>
                <a:lnTo>
                  <a:pt x="164036" y="158585"/>
                </a:lnTo>
                <a:lnTo>
                  <a:pt x="176434" y="152717"/>
                </a:lnTo>
                <a:lnTo>
                  <a:pt x="188037" y="147008"/>
                </a:lnTo>
                <a:lnTo>
                  <a:pt x="198687" y="141458"/>
                </a:lnTo>
                <a:lnTo>
                  <a:pt x="208542" y="136383"/>
                </a:lnTo>
                <a:lnTo>
                  <a:pt x="217443" y="131308"/>
                </a:lnTo>
                <a:lnTo>
                  <a:pt x="225708" y="126392"/>
                </a:lnTo>
                <a:lnTo>
                  <a:pt x="233497" y="121634"/>
                </a:lnTo>
                <a:lnTo>
                  <a:pt x="240491" y="117035"/>
                </a:lnTo>
                <a:lnTo>
                  <a:pt x="247166" y="112436"/>
                </a:lnTo>
                <a:lnTo>
                  <a:pt x="253206" y="108155"/>
                </a:lnTo>
                <a:lnTo>
                  <a:pt x="258929" y="103873"/>
                </a:lnTo>
                <a:lnTo>
                  <a:pt x="264333" y="99433"/>
                </a:lnTo>
                <a:lnTo>
                  <a:pt x="269578" y="95309"/>
                </a:lnTo>
                <a:lnTo>
                  <a:pt x="274347" y="91186"/>
                </a:lnTo>
                <a:lnTo>
                  <a:pt x="279115" y="86904"/>
                </a:lnTo>
                <a:lnTo>
                  <a:pt x="283725" y="82940"/>
                </a:lnTo>
                <a:lnTo>
                  <a:pt x="288493" y="78817"/>
                </a:lnTo>
                <a:lnTo>
                  <a:pt x="294374" y="73425"/>
                </a:lnTo>
                <a:lnTo>
                  <a:pt x="300414" y="68191"/>
                </a:lnTo>
                <a:lnTo>
                  <a:pt x="310587" y="59786"/>
                </a:lnTo>
                <a:lnTo>
                  <a:pt x="320919" y="52491"/>
                </a:lnTo>
                <a:lnTo>
                  <a:pt x="331410" y="46148"/>
                </a:lnTo>
                <a:lnTo>
                  <a:pt x="341900" y="40756"/>
                </a:lnTo>
                <a:lnTo>
                  <a:pt x="352550" y="36474"/>
                </a:lnTo>
                <a:lnTo>
                  <a:pt x="363041" y="33144"/>
                </a:lnTo>
                <a:lnTo>
                  <a:pt x="373849" y="30765"/>
                </a:lnTo>
                <a:lnTo>
                  <a:pt x="384340" y="29655"/>
                </a:lnTo>
                <a:lnTo>
                  <a:pt x="395148" y="29179"/>
                </a:lnTo>
                <a:lnTo>
                  <a:pt x="405639" y="30131"/>
                </a:lnTo>
                <a:lnTo>
                  <a:pt x="416130" y="31875"/>
                </a:lnTo>
                <a:lnTo>
                  <a:pt x="426779" y="34730"/>
                </a:lnTo>
                <a:lnTo>
                  <a:pt x="427415" y="35047"/>
                </a:lnTo>
                <a:lnTo>
                  <a:pt x="428210" y="35364"/>
                </a:lnTo>
                <a:lnTo>
                  <a:pt x="429799" y="36316"/>
                </a:lnTo>
                <a:lnTo>
                  <a:pt x="432025" y="37426"/>
                </a:lnTo>
                <a:lnTo>
                  <a:pt x="434727" y="39012"/>
                </a:lnTo>
                <a:lnTo>
                  <a:pt x="438224" y="40598"/>
                </a:lnTo>
                <a:lnTo>
                  <a:pt x="442038" y="42818"/>
                </a:lnTo>
                <a:lnTo>
                  <a:pt x="446171" y="44879"/>
                </a:lnTo>
                <a:lnTo>
                  <a:pt x="450940" y="47417"/>
                </a:lnTo>
                <a:lnTo>
                  <a:pt x="455708" y="50113"/>
                </a:lnTo>
                <a:lnTo>
                  <a:pt x="460953" y="52809"/>
                </a:lnTo>
                <a:lnTo>
                  <a:pt x="466199" y="55822"/>
                </a:lnTo>
                <a:lnTo>
                  <a:pt x="471444" y="58676"/>
                </a:lnTo>
                <a:lnTo>
                  <a:pt x="476689" y="61689"/>
                </a:lnTo>
                <a:lnTo>
                  <a:pt x="482094" y="64544"/>
                </a:lnTo>
                <a:lnTo>
                  <a:pt x="487180" y="67398"/>
                </a:lnTo>
                <a:lnTo>
                  <a:pt x="492108" y="70253"/>
                </a:lnTo>
                <a:lnTo>
                  <a:pt x="496876" y="73107"/>
                </a:lnTo>
                <a:lnTo>
                  <a:pt x="496717" y="69460"/>
                </a:lnTo>
                <a:lnTo>
                  <a:pt x="496717" y="65178"/>
                </a:lnTo>
                <a:lnTo>
                  <a:pt x="496399" y="60579"/>
                </a:lnTo>
                <a:lnTo>
                  <a:pt x="495763" y="55663"/>
                </a:lnTo>
                <a:lnTo>
                  <a:pt x="495128" y="50430"/>
                </a:lnTo>
                <a:lnTo>
                  <a:pt x="494174" y="45038"/>
                </a:lnTo>
                <a:lnTo>
                  <a:pt x="492743" y="39805"/>
                </a:lnTo>
                <a:lnTo>
                  <a:pt x="491154" y="34571"/>
                </a:lnTo>
                <a:lnTo>
                  <a:pt x="489088" y="29497"/>
                </a:lnTo>
                <a:lnTo>
                  <a:pt x="486544" y="24422"/>
                </a:lnTo>
                <a:lnTo>
                  <a:pt x="483683" y="19982"/>
                </a:lnTo>
                <a:lnTo>
                  <a:pt x="480186" y="15700"/>
                </a:lnTo>
                <a:lnTo>
                  <a:pt x="476213" y="12052"/>
                </a:lnTo>
                <a:lnTo>
                  <a:pt x="471603" y="8881"/>
                </a:lnTo>
                <a:lnTo>
                  <a:pt x="470331" y="7771"/>
                </a:lnTo>
                <a:lnTo>
                  <a:pt x="469537" y="6026"/>
                </a:lnTo>
                <a:lnTo>
                  <a:pt x="469378" y="4282"/>
                </a:lnTo>
                <a:lnTo>
                  <a:pt x="469855" y="2379"/>
                </a:lnTo>
                <a:lnTo>
                  <a:pt x="471126" y="9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16" name="Group 815"/>
          <p:cNvGrpSpPr/>
          <p:nvPr/>
        </p:nvGrpSpPr>
        <p:grpSpPr>
          <a:xfrm>
            <a:off x="10028047" y="3490871"/>
            <a:ext cx="546100" cy="495300"/>
            <a:chOff x="10082213" y="3490913"/>
            <a:chExt cx="546100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256"/>
            <p:cNvSpPr>
              <a:spLocks noEditPoints="1"/>
            </p:cNvSpPr>
            <p:nvPr/>
          </p:nvSpPr>
          <p:spPr bwMode="auto">
            <a:xfrm>
              <a:off x="10082213" y="3490913"/>
              <a:ext cx="546100" cy="495300"/>
            </a:xfrm>
            <a:custGeom>
              <a:avLst/>
              <a:gdLst>
                <a:gd name="T0" fmla="*/ 1539 w 3436"/>
                <a:gd name="T1" fmla="*/ 3036 h 3124"/>
                <a:gd name="T2" fmla="*/ 1658 w 3436"/>
                <a:gd name="T3" fmla="*/ 2384 h 3124"/>
                <a:gd name="T4" fmla="*/ 1656 w 3436"/>
                <a:gd name="T5" fmla="*/ 2117 h 3124"/>
                <a:gd name="T6" fmla="*/ 1894 w 3436"/>
                <a:gd name="T7" fmla="*/ 2389 h 3124"/>
                <a:gd name="T8" fmla="*/ 1750 w 3436"/>
                <a:gd name="T9" fmla="*/ 2919 h 3124"/>
                <a:gd name="T10" fmla="*/ 2301 w 3436"/>
                <a:gd name="T11" fmla="*/ 2654 h 3124"/>
                <a:gd name="T12" fmla="*/ 2467 w 3436"/>
                <a:gd name="T13" fmla="*/ 2697 h 3124"/>
                <a:gd name="T14" fmla="*/ 2197 w 3436"/>
                <a:gd name="T15" fmla="*/ 2351 h 3124"/>
                <a:gd name="T16" fmla="*/ 3137 w 3436"/>
                <a:gd name="T17" fmla="*/ 1777 h 3124"/>
                <a:gd name="T18" fmla="*/ 2059 w 3436"/>
                <a:gd name="T19" fmla="*/ 2012 h 3124"/>
                <a:gd name="T20" fmla="*/ 2564 w 3436"/>
                <a:gd name="T21" fmla="*/ 2440 h 3124"/>
                <a:gd name="T22" fmla="*/ 2875 w 3436"/>
                <a:gd name="T23" fmla="*/ 2076 h 3124"/>
                <a:gd name="T24" fmla="*/ 1414 w 3436"/>
                <a:gd name="T25" fmla="*/ 70 h 3124"/>
                <a:gd name="T26" fmla="*/ 1191 w 3436"/>
                <a:gd name="T27" fmla="*/ 467 h 3124"/>
                <a:gd name="T28" fmla="*/ 1109 w 3436"/>
                <a:gd name="T29" fmla="*/ 524 h 3124"/>
                <a:gd name="T30" fmla="*/ 906 w 3436"/>
                <a:gd name="T31" fmla="*/ 230 h 3124"/>
                <a:gd name="T32" fmla="*/ 545 w 3436"/>
                <a:gd name="T33" fmla="*/ 659 h 3124"/>
                <a:gd name="T34" fmla="*/ 777 w 3436"/>
                <a:gd name="T35" fmla="*/ 1047 h 3124"/>
                <a:gd name="T36" fmla="*/ 453 w 3436"/>
                <a:gd name="T37" fmla="*/ 592 h 3124"/>
                <a:gd name="T38" fmla="*/ 399 w 3436"/>
                <a:gd name="T39" fmla="*/ 1013 h 3124"/>
                <a:gd name="T40" fmla="*/ 301 w 3436"/>
                <a:gd name="T41" fmla="*/ 1461 h 3124"/>
                <a:gd name="T42" fmla="*/ 514 w 3436"/>
                <a:gd name="T43" fmla="*/ 1147 h 3124"/>
                <a:gd name="T44" fmla="*/ 563 w 3436"/>
                <a:gd name="T45" fmla="*/ 1271 h 3124"/>
                <a:gd name="T46" fmla="*/ 810 w 3436"/>
                <a:gd name="T47" fmla="*/ 1412 h 3124"/>
                <a:gd name="T48" fmla="*/ 383 w 3436"/>
                <a:gd name="T49" fmla="*/ 1483 h 3124"/>
                <a:gd name="T50" fmla="*/ 711 w 3436"/>
                <a:gd name="T51" fmla="*/ 2007 h 3124"/>
                <a:gd name="T52" fmla="*/ 913 w 3436"/>
                <a:gd name="T53" fmla="*/ 1804 h 3124"/>
                <a:gd name="T54" fmla="*/ 751 w 3436"/>
                <a:gd name="T55" fmla="*/ 1714 h 3124"/>
                <a:gd name="T56" fmla="*/ 1258 w 3436"/>
                <a:gd name="T57" fmla="*/ 1840 h 3124"/>
                <a:gd name="T58" fmla="*/ 1022 w 3436"/>
                <a:gd name="T59" fmla="*/ 1981 h 3124"/>
                <a:gd name="T60" fmla="*/ 1477 w 3436"/>
                <a:gd name="T61" fmla="*/ 2164 h 3124"/>
                <a:gd name="T62" fmla="*/ 1660 w 3436"/>
                <a:gd name="T63" fmla="*/ 1762 h 3124"/>
                <a:gd name="T64" fmla="*/ 1728 w 3436"/>
                <a:gd name="T65" fmla="*/ 1738 h 3124"/>
                <a:gd name="T66" fmla="*/ 2139 w 3436"/>
                <a:gd name="T67" fmla="*/ 1942 h 3124"/>
                <a:gd name="T68" fmla="*/ 2816 w 3436"/>
                <a:gd name="T69" fmla="*/ 1692 h 3124"/>
                <a:gd name="T70" fmla="*/ 2465 w 3436"/>
                <a:gd name="T71" fmla="*/ 1434 h 3124"/>
                <a:gd name="T72" fmla="*/ 2906 w 3436"/>
                <a:gd name="T73" fmla="*/ 1464 h 3124"/>
                <a:gd name="T74" fmla="*/ 2982 w 3436"/>
                <a:gd name="T75" fmla="*/ 1414 h 3124"/>
                <a:gd name="T76" fmla="*/ 3003 w 3436"/>
                <a:gd name="T77" fmla="*/ 1782 h 3124"/>
                <a:gd name="T78" fmla="*/ 3365 w 3436"/>
                <a:gd name="T79" fmla="*/ 1462 h 3124"/>
                <a:gd name="T80" fmla="*/ 3368 w 3436"/>
                <a:gd name="T81" fmla="*/ 1240 h 3124"/>
                <a:gd name="T82" fmla="*/ 3234 w 3436"/>
                <a:gd name="T83" fmla="*/ 963 h 3124"/>
                <a:gd name="T84" fmla="*/ 2922 w 3436"/>
                <a:gd name="T85" fmla="*/ 1135 h 3124"/>
                <a:gd name="T86" fmla="*/ 3158 w 3436"/>
                <a:gd name="T87" fmla="*/ 879 h 3124"/>
                <a:gd name="T88" fmla="*/ 2683 w 3436"/>
                <a:gd name="T89" fmla="*/ 377 h 3124"/>
                <a:gd name="T90" fmla="*/ 2100 w 3436"/>
                <a:gd name="T91" fmla="*/ 95 h 3124"/>
                <a:gd name="T92" fmla="*/ 1841 w 3436"/>
                <a:gd name="T93" fmla="*/ 463 h 3124"/>
                <a:gd name="T94" fmla="*/ 1611 w 3436"/>
                <a:gd name="T95" fmla="*/ 357 h 3124"/>
                <a:gd name="T96" fmla="*/ 1556 w 3436"/>
                <a:gd name="T97" fmla="*/ 322 h 3124"/>
                <a:gd name="T98" fmla="*/ 1653 w 3436"/>
                <a:gd name="T99" fmla="*/ 85 h 3124"/>
                <a:gd name="T100" fmla="*/ 2100 w 3436"/>
                <a:gd name="T101" fmla="*/ 35 h 3124"/>
                <a:gd name="T102" fmla="*/ 2891 w 3436"/>
                <a:gd name="T103" fmla="*/ 341 h 3124"/>
                <a:gd name="T104" fmla="*/ 3370 w 3436"/>
                <a:gd name="T105" fmla="*/ 1049 h 3124"/>
                <a:gd name="T106" fmla="*/ 3342 w 3436"/>
                <a:gd name="T107" fmla="*/ 1709 h 3124"/>
                <a:gd name="T108" fmla="*/ 2877 w 3436"/>
                <a:gd name="T109" fmla="*/ 2260 h 3124"/>
                <a:gd name="T110" fmla="*/ 2559 w 3436"/>
                <a:gd name="T111" fmla="*/ 2634 h 3124"/>
                <a:gd name="T112" fmla="*/ 1491 w 3436"/>
                <a:gd name="T113" fmla="*/ 3121 h 3124"/>
                <a:gd name="T114" fmla="*/ 1494 w 3436"/>
                <a:gd name="T115" fmla="*/ 2601 h 3124"/>
                <a:gd name="T116" fmla="*/ 1311 w 3436"/>
                <a:gd name="T117" fmla="*/ 2210 h 3124"/>
                <a:gd name="T118" fmla="*/ 506 w 3436"/>
                <a:gd name="T119" fmla="*/ 2000 h 3124"/>
                <a:gd name="T120" fmla="*/ 44 w 3436"/>
                <a:gd name="T121" fmla="*/ 1264 h 3124"/>
                <a:gd name="T122" fmla="*/ 384 w 3436"/>
                <a:gd name="T123" fmla="*/ 499 h 3124"/>
                <a:gd name="T124" fmla="*/ 1098 w 3436"/>
                <a:gd name="T125" fmla="*/ 206 h 3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6" h="3124">
                  <a:moveTo>
                    <a:pt x="1484" y="2230"/>
                  </a:moveTo>
                  <a:lnTo>
                    <a:pt x="1500" y="2263"/>
                  </a:lnTo>
                  <a:lnTo>
                    <a:pt x="1515" y="2302"/>
                  </a:lnTo>
                  <a:lnTo>
                    <a:pt x="1527" y="2348"/>
                  </a:lnTo>
                  <a:lnTo>
                    <a:pt x="1537" y="2399"/>
                  </a:lnTo>
                  <a:lnTo>
                    <a:pt x="1545" y="2457"/>
                  </a:lnTo>
                  <a:lnTo>
                    <a:pt x="1551" y="2520"/>
                  </a:lnTo>
                  <a:lnTo>
                    <a:pt x="1554" y="2589"/>
                  </a:lnTo>
                  <a:lnTo>
                    <a:pt x="1556" y="2665"/>
                  </a:lnTo>
                  <a:lnTo>
                    <a:pt x="1556" y="2720"/>
                  </a:lnTo>
                  <a:lnTo>
                    <a:pt x="1555" y="2774"/>
                  </a:lnTo>
                  <a:lnTo>
                    <a:pt x="1553" y="2826"/>
                  </a:lnTo>
                  <a:lnTo>
                    <a:pt x="1551" y="2876"/>
                  </a:lnTo>
                  <a:lnTo>
                    <a:pt x="1548" y="2923"/>
                  </a:lnTo>
                  <a:lnTo>
                    <a:pt x="1545" y="2966"/>
                  </a:lnTo>
                  <a:lnTo>
                    <a:pt x="1542" y="3004"/>
                  </a:lnTo>
                  <a:lnTo>
                    <a:pt x="1539" y="3036"/>
                  </a:lnTo>
                  <a:lnTo>
                    <a:pt x="1537" y="3062"/>
                  </a:lnTo>
                  <a:lnTo>
                    <a:pt x="1690" y="3062"/>
                  </a:lnTo>
                  <a:lnTo>
                    <a:pt x="1690" y="3037"/>
                  </a:lnTo>
                  <a:lnTo>
                    <a:pt x="1690" y="3005"/>
                  </a:lnTo>
                  <a:lnTo>
                    <a:pt x="1690" y="2967"/>
                  </a:lnTo>
                  <a:lnTo>
                    <a:pt x="1690" y="2924"/>
                  </a:lnTo>
                  <a:lnTo>
                    <a:pt x="1690" y="2878"/>
                  </a:lnTo>
                  <a:lnTo>
                    <a:pt x="1689" y="2828"/>
                  </a:lnTo>
                  <a:lnTo>
                    <a:pt x="1688" y="2776"/>
                  </a:lnTo>
                  <a:lnTo>
                    <a:pt x="1686" y="2723"/>
                  </a:lnTo>
                  <a:lnTo>
                    <a:pt x="1685" y="2670"/>
                  </a:lnTo>
                  <a:lnTo>
                    <a:pt x="1681" y="2616"/>
                  </a:lnTo>
                  <a:lnTo>
                    <a:pt x="1678" y="2564"/>
                  </a:lnTo>
                  <a:lnTo>
                    <a:pt x="1675" y="2514"/>
                  </a:lnTo>
                  <a:lnTo>
                    <a:pt x="1670" y="2466"/>
                  </a:lnTo>
                  <a:lnTo>
                    <a:pt x="1665" y="2423"/>
                  </a:lnTo>
                  <a:lnTo>
                    <a:pt x="1658" y="2384"/>
                  </a:lnTo>
                  <a:lnTo>
                    <a:pt x="1651" y="2356"/>
                  </a:lnTo>
                  <a:lnTo>
                    <a:pt x="1640" y="2331"/>
                  </a:lnTo>
                  <a:lnTo>
                    <a:pt x="1624" y="2309"/>
                  </a:lnTo>
                  <a:lnTo>
                    <a:pt x="1605" y="2291"/>
                  </a:lnTo>
                  <a:lnTo>
                    <a:pt x="1583" y="2274"/>
                  </a:lnTo>
                  <a:lnTo>
                    <a:pt x="1561" y="2259"/>
                  </a:lnTo>
                  <a:lnTo>
                    <a:pt x="1535" y="2248"/>
                  </a:lnTo>
                  <a:lnTo>
                    <a:pt x="1509" y="2237"/>
                  </a:lnTo>
                  <a:lnTo>
                    <a:pt x="1484" y="2230"/>
                  </a:lnTo>
                  <a:close/>
                  <a:moveTo>
                    <a:pt x="1997" y="2021"/>
                  </a:moveTo>
                  <a:lnTo>
                    <a:pt x="1933" y="2033"/>
                  </a:lnTo>
                  <a:lnTo>
                    <a:pt x="1874" y="2045"/>
                  </a:lnTo>
                  <a:lnTo>
                    <a:pt x="1821" y="2059"/>
                  </a:lnTo>
                  <a:lnTo>
                    <a:pt x="1772" y="2074"/>
                  </a:lnTo>
                  <a:lnTo>
                    <a:pt x="1729" y="2088"/>
                  </a:lnTo>
                  <a:lnTo>
                    <a:pt x="1691" y="2103"/>
                  </a:lnTo>
                  <a:lnTo>
                    <a:pt x="1656" y="2117"/>
                  </a:lnTo>
                  <a:lnTo>
                    <a:pt x="1626" y="2133"/>
                  </a:lnTo>
                  <a:lnTo>
                    <a:pt x="1601" y="2147"/>
                  </a:lnTo>
                  <a:lnTo>
                    <a:pt x="1579" y="2160"/>
                  </a:lnTo>
                  <a:lnTo>
                    <a:pt x="1561" y="2173"/>
                  </a:lnTo>
                  <a:lnTo>
                    <a:pt x="1546" y="2184"/>
                  </a:lnTo>
                  <a:lnTo>
                    <a:pt x="1572" y="2196"/>
                  </a:lnTo>
                  <a:lnTo>
                    <a:pt x="1598" y="2209"/>
                  </a:lnTo>
                  <a:lnTo>
                    <a:pt x="1622" y="2224"/>
                  </a:lnTo>
                  <a:lnTo>
                    <a:pt x="1645" y="2243"/>
                  </a:lnTo>
                  <a:lnTo>
                    <a:pt x="1666" y="2262"/>
                  </a:lnTo>
                  <a:lnTo>
                    <a:pt x="1684" y="2285"/>
                  </a:lnTo>
                  <a:lnTo>
                    <a:pt x="1699" y="2312"/>
                  </a:lnTo>
                  <a:lnTo>
                    <a:pt x="1711" y="2341"/>
                  </a:lnTo>
                  <a:lnTo>
                    <a:pt x="1719" y="2373"/>
                  </a:lnTo>
                  <a:lnTo>
                    <a:pt x="1721" y="2387"/>
                  </a:lnTo>
                  <a:lnTo>
                    <a:pt x="1883" y="2387"/>
                  </a:lnTo>
                  <a:lnTo>
                    <a:pt x="1894" y="2389"/>
                  </a:lnTo>
                  <a:lnTo>
                    <a:pt x="1905" y="2396"/>
                  </a:lnTo>
                  <a:lnTo>
                    <a:pt x="1911" y="2405"/>
                  </a:lnTo>
                  <a:lnTo>
                    <a:pt x="1913" y="2417"/>
                  </a:lnTo>
                  <a:lnTo>
                    <a:pt x="1911" y="2429"/>
                  </a:lnTo>
                  <a:lnTo>
                    <a:pt x="1905" y="2439"/>
                  </a:lnTo>
                  <a:lnTo>
                    <a:pt x="1894" y="2445"/>
                  </a:lnTo>
                  <a:lnTo>
                    <a:pt x="1883" y="2447"/>
                  </a:lnTo>
                  <a:lnTo>
                    <a:pt x="1729" y="2447"/>
                  </a:lnTo>
                  <a:lnTo>
                    <a:pt x="1735" y="2496"/>
                  </a:lnTo>
                  <a:lnTo>
                    <a:pt x="1739" y="2547"/>
                  </a:lnTo>
                  <a:lnTo>
                    <a:pt x="1742" y="2602"/>
                  </a:lnTo>
                  <a:lnTo>
                    <a:pt x="1744" y="2656"/>
                  </a:lnTo>
                  <a:lnTo>
                    <a:pt x="1747" y="2711"/>
                  </a:lnTo>
                  <a:lnTo>
                    <a:pt x="1748" y="2767"/>
                  </a:lnTo>
                  <a:lnTo>
                    <a:pt x="1749" y="2820"/>
                  </a:lnTo>
                  <a:lnTo>
                    <a:pt x="1750" y="2871"/>
                  </a:lnTo>
                  <a:lnTo>
                    <a:pt x="1750" y="2919"/>
                  </a:lnTo>
                  <a:lnTo>
                    <a:pt x="1751" y="2964"/>
                  </a:lnTo>
                  <a:lnTo>
                    <a:pt x="1751" y="3003"/>
                  </a:lnTo>
                  <a:lnTo>
                    <a:pt x="1751" y="3036"/>
                  </a:lnTo>
                  <a:lnTo>
                    <a:pt x="1750" y="3062"/>
                  </a:lnTo>
                  <a:lnTo>
                    <a:pt x="2084" y="3062"/>
                  </a:lnTo>
                  <a:lnTo>
                    <a:pt x="2084" y="2755"/>
                  </a:lnTo>
                  <a:lnTo>
                    <a:pt x="2086" y="2744"/>
                  </a:lnTo>
                  <a:lnTo>
                    <a:pt x="2092" y="2733"/>
                  </a:lnTo>
                  <a:lnTo>
                    <a:pt x="2102" y="2727"/>
                  </a:lnTo>
                  <a:lnTo>
                    <a:pt x="2114" y="2725"/>
                  </a:lnTo>
                  <a:lnTo>
                    <a:pt x="2126" y="2727"/>
                  </a:lnTo>
                  <a:lnTo>
                    <a:pt x="2135" y="2733"/>
                  </a:lnTo>
                  <a:lnTo>
                    <a:pt x="2141" y="2744"/>
                  </a:lnTo>
                  <a:lnTo>
                    <a:pt x="2144" y="2755"/>
                  </a:lnTo>
                  <a:lnTo>
                    <a:pt x="2144" y="3062"/>
                  </a:lnTo>
                  <a:lnTo>
                    <a:pt x="2301" y="3062"/>
                  </a:lnTo>
                  <a:lnTo>
                    <a:pt x="2301" y="2654"/>
                  </a:lnTo>
                  <a:lnTo>
                    <a:pt x="2303" y="2642"/>
                  </a:lnTo>
                  <a:lnTo>
                    <a:pt x="2309" y="2633"/>
                  </a:lnTo>
                  <a:lnTo>
                    <a:pt x="2319" y="2627"/>
                  </a:lnTo>
                  <a:lnTo>
                    <a:pt x="2331" y="2624"/>
                  </a:lnTo>
                  <a:lnTo>
                    <a:pt x="2342" y="2627"/>
                  </a:lnTo>
                  <a:lnTo>
                    <a:pt x="2353" y="2633"/>
                  </a:lnTo>
                  <a:lnTo>
                    <a:pt x="2359" y="2642"/>
                  </a:lnTo>
                  <a:lnTo>
                    <a:pt x="2361" y="2654"/>
                  </a:lnTo>
                  <a:lnTo>
                    <a:pt x="2361" y="3062"/>
                  </a:lnTo>
                  <a:lnTo>
                    <a:pt x="2431" y="3062"/>
                  </a:lnTo>
                  <a:lnTo>
                    <a:pt x="2427" y="2999"/>
                  </a:lnTo>
                  <a:lnTo>
                    <a:pt x="2427" y="2940"/>
                  </a:lnTo>
                  <a:lnTo>
                    <a:pt x="2430" y="2885"/>
                  </a:lnTo>
                  <a:lnTo>
                    <a:pt x="2436" y="2832"/>
                  </a:lnTo>
                  <a:lnTo>
                    <a:pt x="2444" y="2783"/>
                  </a:lnTo>
                  <a:lnTo>
                    <a:pt x="2455" y="2738"/>
                  </a:lnTo>
                  <a:lnTo>
                    <a:pt x="2467" y="2697"/>
                  </a:lnTo>
                  <a:lnTo>
                    <a:pt x="2482" y="2658"/>
                  </a:lnTo>
                  <a:lnTo>
                    <a:pt x="2497" y="2622"/>
                  </a:lnTo>
                  <a:lnTo>
                    <a:pt x="2513" y="2589"/>
                  </a:lnTo>
                  <a:lnTo>
                    <a:pt x="2530" y="2560"/>
                  </a:lnTo>
                  <a:lnTo>
                    <a:pt x="2547" y="2533"/>
                  </a:lnTo>
                  <a:lnTo>
                    <a:pt x="2564" y="2510"/>
                  </a:lnTo>
                  <a:lnTo>
                    <a:pt x="2580" y="2489"/>
                  </a:lnTo>
                  <a:lnTo>
                    <a:pt x="2545" y="2490"/>
                  </a:lnTo>
                  <a:lnTo>
                    <a:pt x="2495" y="2488"/>
                  </a:lnTo>
                  <a:lnTo>
                    <a:pt x="2449" y="2481"/>
                  </a:lnTo>
                  <a:lnTo>
                    <a:pt x="2404" y="2471"/>
                  </a:lnTo>
                  <a:lnTo>
                    <a:pt x="2363" y="2457"/>
                  </a:lnTo>
                  <a:lnTo>
                    <a:pt x="2325" y="2440"/>
                  </a:lnTo>
                  <a:lnTo>
                    <a:pt x="2289" y="2421"/>
                  </a:lnTo>
                  <a:lnTo>
                    <a:pt x="2256" y="2399"/>
                  </a:lnTo>
                  <a:lnTo>
                    <a:pt x="2226" y="2376"/>
                  </a:lnTo>
                  <a:lnTo>
                    <a:pt x="2197" y="2351"/>
                  </a:lnTo>
                  <a:lnTo>
                    <a:pt x="2171" y="2326"/>
                  </a:lnTo>
                  <a:lnTo>
                    <a:pt x="2148" y="2300"/>
                  </a:lnTo>
                  <a:lnTo>
                    <a:pt x="2128" y="2274"/>
                  </a:lnTo>
                  <a:lnTo>
                    <a:pt x="2100" y="2236"/>
                  </a:lnTo>
                  <a:lnTo>
                    <a:pt x="2078" y="2199"/>
                  </a:lnTo>
                  <a:lnTo>
                    <a:pt x="2057" y="2162"/>
                  </a:lnTo>
                  <a:lnTo>
                    <a:pt x="2039" y="2128"/>
                  </a:lnTo>
                  <a:lnTo>
                    <a:pt x="2025" y="2095"/>
                  </a:lnTo>
                  <a:lnTo>
                    <a:pt x="2013" y="2066"/>
                  </a:lnTo>
                  <a:lnTo>
                    <a:pt x="2005" y="2041"/>
                  </a:lnTo>
                  <a:lnTo>
                    <a:pt x="1997" y="2021"/>
                  </a:lnTo>
                  <a:close/>
                  <a:moveTo>
                    <a:pt x="3307" y="1646"/>
                  </a:moveTo>
                  <a:lnTo>
                    <a:pt x="3278" y="1672"/>
                  </a:lnTo>
                  <a:lnTo>
                    <a:pt x="3246" y="1699"/>
                  </a:lnTo>
                  <a:lnTo>
                    <a:pt x="3211" y="1726"/>
                  </a:lnTo>
                  <a:lnTo>
                    <a:pt x="3171" y="1755"/>
                  </a:lnTo>
                  <a:lnTo>
                    <a:pt x="3137" y="1777"/>
                  </a:lnTo>
                  <a:lnTo>
                    <a:pt x="3099" y="1800"/>
                  </a:lnTo>
                  <a:lnTo>
                    <a:pt x="3058" y="1822"/>
                  </a:lnTo>
                  <a:lnTo>
                    <a:pt x="3015" y="1845"/>
                  </a:lnTo>
                  <a:lnTo>
                    <a:pt x="2967" y="1867"/>
                  </a:lnTo>
                  <a:lnTo>
                    <a:pt x="2916" y="1888"/>
                  </a:lnTo>
                  <a:lnTo>
                    <a:pt x="2860" y="1908"/>
                  </a:lnTo>
                  <a:lnTo>
                    <a:pt x="2802" y="1926"/>
                  </a:lnTo>
                  <a:lnTo>
                    <a:pt x="2739" y="1943"/>
                  </a:lnTo>
                  <a:lnTo>
                    <a:pt x="2674" y="1958"/>
                  </a:lnTo>
                  <a:lnTo>
                    <a:pt x="2604" y="1969"/>
                  </a:lnTo>
                  <a:lnTo>
                    <a:pt x="2531" y="1980"/>
                  </a:lnTo>
                  <a:lnTo>
                    <a:pt x="2453" y="1986"/>
                  </a:lnTo>
                  <a:lnTo>
                    <a:pt x="2372" y="1990"/>
                  </a:lnTo>
                  <a:lnTo>
                    <a:pt x="2285" y="1992"/>
                  </a:lnTo>
                  <a:lnTo>
                    <a:pt x="2204" y="1997"/>
                  </a:lnTo>
                  <a:lnTo>
                    <a:pt x="2129" y="2004"/>
                  </a:lnTo>
                  <a:lnTo>
                    <a:pt x="2059" y="2012"/>
                  </a:lnTo>
                  <a:lnTo>
                    <a:pt x="2066" y="2035"/>
                  </a:lnTo>
                  <a:lnTo>
                    <a:pt x="2078" y="2062"/>
                  </a:lnTo>
                  <a:lnTo>
                    <a:pt x="2091" y="2094"/>
                  </a:lnTo>
                  <a:lnTo>
                    <a:pt x="2108" y="2128"/>
                  </a:lnTo>
                  <a:lnTo>
                    <a:pt x="2128" y="2164"/>
                  </a:lnTo>
                  <a:lnTo>
                    <a:pt x="2151" y="2202"/>
                  </a:lnTo>
                  <a:lnTo>
                    <a:pt x="2177" y="2238"/>
                  </a:lnTo>
                  <a:lnTo>
                    <a:pt x="2208" y="2276"/>
                  </a:lnTo>
                  <a:lnTo>
                    <a:pt x="2241" y="2312"/>
                  </a:lnTo>
                  <a:lnTo>
                    <a:pt x="2277" y="2343"/>
                  </a:lnTo>
                  <a:lnTo>
                    <a:pt x="2313" y="2371"/>
                  </a:lnTo>
                  <a:lnTo>
                    <a:pt x="2352" y="2394"/>
                  </a:lnTo>
                  <a:lnTo>
                    <a:pt x="2392" y="2414"/>
                  </a:lnTo>
                  <a:lnTo>
                    <a:pt x="2433" y="2428"/>
                  </a:lnTo>
                  <a:lnTo>
                    <a:pt x="2476" y="2438"/>
                  </a:lnTo>
                  <a:lnTo>
                    <a:pt x="2520" y="2442"/>
                  </a:lnTo>
                  <a:lnTo>
                    <a:pt x="2564" y="2440"/>
                  </a:lnTo>
                  <a:lnTo>
                    <a:pt x="2609" y="2433"/>
                  </a:lnTo>
                  <a:lnTo>
                    <a:pt x="2656" y="2418"/>
                  </a:lnTo>
                  <a:lnTo>
                    <a:pt x="2689" y="2402"/>
                  </a:lnTo>
                  <a:lnTo>
                    <a:pt x="2720" y="2384"/>
                  </a:lnTo>
                  <a:lnTo>
                    <a:pt x="2746" y="2362"/>
                  </a:lnTo>
                  <a:lnTo>
                    <a:pt x="2770" y="2338"/>
                  </a:lnTo>
                  <a:lnTo>
                    <a:pt x="2790" y="2312"/>
                  </a:lnTo>
                  <a:lnTo>
                    <a:pt x="2807" y="2284"/>
                  </a:lnTo>
                  <a:lnTo>
                    <a:pt x="2823" y="2256"/>
                  </a:lnTo>
                  <a:lnTo>
                    <a:pt x="2835" y="2228"/>
                  </a:lnTo>
                  <a:lnTo>
                    <a:pt x="2846" y="2200"/>
                  </a:lnTo>
                  <a:lnTo>
                    <a:pt x="2855" y="2174"/>
                  </a:lnTo>
                  <a:lnTo>
                    <a:pt x="2861" y="2148"/>
                  </a:lnTo>
                  <a:lnTo>
                    <a:pt x="2867" y="2126"/>
                  </a:lnTo>
                  <a:lnTo>
                    <a:pt x="2871" y="2105"/>
                  </a:lnTo>
                  <a:lnTo>
                    <a:pt x="2874" y="2088"/>
                  </a:lnTo>
                  <a:lnTo>
                    <a:pt x="2875" y="2076"/>
                  </a:lnTo>
                  <a:lnTo>
                    <a:pt x="2876" y="2067"/>
                  </a:lnTo>
                  <a:lnTo>
                    <a:pt x="2876" y="2064"/>
                  </a:lnTo>
                  <a:lnTo>
                    <a:pt x="2879" y="2055"/>
                  </a:lnTo>
                  <a:lnTo>
                    <a:pt x="2885" y="2046"/>
                  </a:lnTo>
                  <a:lnTo>
                    <a:pt x="2894" y="2040"/>
                  </a:lnTo>
                  <a:lnTo>
                    <a:pt x="2956" y="2008"/>
                  </a:lnTo>
                  <a:lnTo>
                    <a:pt x="3016" y="1972"/>
                  </a:lnTo>
                  <a:lnTo>
                    <a:pt x="3070" y="1934"/>
                  </a:lnTo>
                  <a:lnTo>
                    <a:pt x="3121" y="1892"/>
                  </a:lnTo>
                  <a:lnTo>
                    <a:pt x="3167" y="1848"/>
                  </a:lnTo>
                  <a:lnTo>
                    <a:pt x="3209" y="1802"/>
                  </a:lnTo>
                  <a:lnTo>
                    <a:pt x="3245" y="1752"/>
                  </a:lnTo>
                  <a:lnTo>
                    <a:pt x="3278" y="1700"/>
                  </a:lnTo>
                  <a:lnTo>
                    <a:pt x="3307" y="1646"/>
                  </a:lnTo>
                  <a:close/>
                  <a:moveTo>
                    <a:pt x="1507" y="61"/>
                  </a:moveTo>
                  <a:lnTo>
                    <a:pt x="1460" y="63"/>
                  </a:lnTo>
                  <a:lnTo>
                    <a:pt x="1414" y="70"/>
                  </a:lnTo>
                  <a:lnTo>
                    <a:pt x="1368" y="83"/>
                  </a:lnTo>
                  <a:lnTo>
                    <a:pt x="1324" y="100"/>
                  </a:lnTo>
                  <a:lnTo>
                    <a:pt x="1283" y="121"/>
                  </a:lnTo>
                  <a:lnTo>
                    <a:pt x="1244" y="146"/>
                  </a:lnTo>
                  <a:lnTo>
                    <a:pt x="1207" y="176"/>
                  </a:lnTo>
                  <a:lnTo>
                    <a:pt x="1174" y="210"/>
                  </a:lnTo>
                  <a:lnTo>
                    <a:pt x="1144" y="247"/>
                  </a:lnTo>
                  <a:lnTo>
                    <a:pt x="1150" y="260"/>
                  </a:lnTo>
                  <a:lnTo>
                    <a:pt x="1156" y="276"/>
                  </a:lnTo>
                  <a:lnTo>
                    <a:pt x="1163" y="295"/>
                  </a:lnTo>
                  <a:lnTo>
                    <a:pt x="1171" y="315"/>
                  </a:lnTo>
                  <a:lnTo>
                    <a:pt x="1178" y="338"/>
                  </a:lnTo>
                  <a:lnTo>
                    <a:pt x="1183" y="362"/>
                  </a:lnTo>
                  <a:lnTo>
                    <a:pt x="1188" y="388"/>
                  </a:lnTo>
                  <a:lnTo>
                    <a:pt x="1191" y="414"/>
                  </a:lnTo>
                  <a:lnTo>
                    <a:pt x="1193" y="440"/>
                  </a:lnTo>
                  <a:lnTo>
                    <a:pt x="1191" y="467"/>
                  </a:lnTo>
                  <a:lnTo>
                    <a:pt x="1187" y="493"/>
                  </a:lnTo>
                  <a:lnTo>
                    <a:pt x="1180" y="519"/>
                  </a:lnTo>
                  <a:lnTo>
                    <a:pt x="1169" y="544"/>
                  </a:lnTo>
                  <a:lnTo>
                    <a:pt x="1153" y="568"/>
                  </a:lnTo>
                  <a:lnTo>
                    <a:pt x="1133" y="590"/>
                  </a:lnTo>
                  <a:lnTo>
                    <a:pt x="1109" y="610"/>
                  </a:lnTo>
                  <a:lnTo>
                    <a:pt x="1101" y="613"/>
                  </a:lnTo>
                  <a:lnTo>
                    <a:pt x="1091" y="615"/>
                  </a:lnTo>
                  <a:lnTo>
                    <a:pt x="1082" y="613"/>
                  </a:lnTo>
                  <a:lnTo>
                    <a:pt x="1074" y="609"/>
                  </a:lnTo>
                  <a:lnTo>
                    <a:pt x="1066" y="602"/>
                  </a:lnTo>
                  <a:lnTo>
                    <a:pt x="1062" y="590"/>
                  </a:lnTo>
                  <a:lnTo>
                    <a:pt x="1062" y="579"/>
                  </a:lnTo>
                  <a:lnTo>
                    <a:pt x="1066" y="568"/>
                  </a:lnTo>
                  <a:lnTo>
                    <a:pt x="1075" y="559"/>
                  </a:lnTo>
                  <a:lnTo>
                    <a:pt x="1094" y="543"/>
                  </a:lnTo>
                  <a:lnTo>
                    <a:pt x="1109" y="524"/>
                  </a:lnTo>
                  <a:lnTo>
                    <a:pt x="1120" y="505"/>
                  </a:lnTo>
                  <a:lnTo>
                    <a:pt x="1127" y="483"/>
                  </a:lnTo>
                  <a:lnTo>
                    <a:pt x="1130" y="460"/>
                  </a:lnTo>
                  <a:lnTo>
                    <a:pt x="1131" y="437"/>
                  </a:lnTo>
                  <a:lnTo>
                    <a:pt x="1130" y="413"/>
                  </a:lnTo>
                  <a:lnTo>
                    <a:pt x="1127" y="390"/>
                  </a:lnTo>
                  <a:lnTo>
                    <a:pt x="1122" y="367"/>
                  </a:lnTo>
                  <a:lnTo>
                    <a:pt x="1116" y="345"/>
                  </a:lnTo>
                  <a:lnTo>
                    <a:pt x="1110" y="325"/>
                  </a:lnTo>
                  <a:lnTo>
                    <a:pt x="1103" y="307"/>
                  </a:lnTo>
                  <a:lnTo>
                    <a:pt x="1097" y="291"/>
                  </a:lnTo>
                  <a:lnTo>
                    <a:pt x="1091" y="278"/>
                  </a:lnTo>
                  <a:lnTo>
                    <a:pt x="1086" y="268"/>
                  </a:lnTo>
                  <a:lnTo>
                    <a:pt x="1042" y="251"/>
                  </a:lnTo>
                  <a:lnTo>
                    <a:pt x="999" y="239"/>
                  </a:lnTo>
                  <a:lnTo>
                    <a:pt x="953" y="232"/>
                  </a:lnTo>
                  <a:lnTo>
                    <a:pt x="906" y="230"/>
                  </a:lnTo>
                  <a:lnTo>
                    <a:pt x="857" y="232"/>
                  </a:lnTo>
                  <a:lnTo>
                    <a:pt x="809" y="240"/>
                  </a:lnTo>
                  <a:lnTo>
                    <a:pt x="762" y="254"/>
                  </a:lnTo>
                  <a:lnTo>
                    <a:pt x="717" y="272"/>
                  </a:lnTo>
                  <a:lnTo>
                    <a:pt x="674" y="294"/>
                  </a:lnTo>
                  <a:lnTo>
                    <a:pt x="635" y="321"/>
                  </a:lnTo>
                  <a:lnTo>
                    <a:pt x="598" y="352"/>
                  </a:lnTo>
                  <a:lnTo>
                    <a:pt x="565" y="387"/>
                  </a:lnTo>
                  <a:lnTo>
                    <a:pt x="536" y="425"/>
                  </a:lnTo>
                  <a:lnTo>
                    <a:pt x="510" y="466"/>
                  </a:lnTo>
                  <a:lnTo>
                    <a:pt x="489" y="511"/>
                  </a:lnTo>
                  <a:lnTo>
                    <a:pt x="494" y="525"/>
                  </a:lnTo>
                  <a:lnTo>
                    <a:pt x="500" y="544"/>
                  </a:lnTo>
                  <a:lnTo>
                    <a:pt x="509" y="568"/>
                  </a:lnTo>
                  <a:lnTo>
                    <a:pt x="519" y="595"/>
                  </a:lnTo>
                  <a:lnTo>
                    <a:pt x="532" y="626"/>
                  </a:lnTo>
                  <a:lnTo>
                    <a:pt x="545" y="659"/>
                  </a:lnTo>
                  <a:lnTo>
                    <a:pt x="560" y="695"/>
                  </a:lnTo>
                  <a:lnTo>
                    <a:pt x="576" y="730"/>
                  </a:lnTo>
                  <a:lnTo>
                    <a:pt x="595" y="767"/>
                  </a:lnTo>
                  <a:lnTo>
                    <a:pt x="614" y="803"/>
                  </a:lnTo>
                  <a:lnTo>
                    <a:pt x="635" y="838"/>
                  </a:lnTo>
                  <a:lnTo>
                    <a:pt x="657" y="872"/>
                  </a:lnTo>
                  <a:lnTo>
                    <a:pt x="680" y="903"/>
                  </a:lnTo>
                  <a:lnTo>
                    <a:pt x="703" y="931"/>
                  </a:lnTo>
                  <a:lnTo>
                    <a:pt x="728" y="957"/>
                  </a:lnTo>
                  <a:lnTo>
                    <a:pt x="753" y="976"/>
                  </a:lnTo>
                  <a:lnTo>
                    <a:pt x="779" y="992"/>
                  </a:lnTo>
                  <a:lnTo>
                    <a:pt x="789" y="999"/>
                  </a:lnTo>
                  <a:lnTo>
                    <a:pt x="794" y="1009"/>
                  </a:lnTo>
                  <a:lnTo>
                    <a:pt x="796" y="1020"/>
                  </a:lnTo>
                  <a:lnTo>
                    <a:pt x="793" y="1033"/>
                  </a:lnTo>
                  <a:lnTo>
                    <a:pt x="786" y="1042"/>
                  </a:lnTo>
                  <a:lnTo>
                    <a:pt x="777" y="1047"/>
                  </a:lnTo>
                  <a:lnTo>
                    <a:pt x="766" y="1049"/>
                  </a:lnTo>
                  <a:lnTo>
                    <a:pt x="759" y="1049"/>
                  </a:lnTo>
                  <a:lnTo>
                    <a:pt x="753" y="1046"/>
                  </a:lnTo>
                  <a:lnTo>
                    <a:pt x="722" y="1030"/>
                  </a:lnTo>
                  <a:lnTo>
                    <a:pt x="694" y="1007"/>
                  </a:lnTo>
                  <a:lnTo>
                    <a:pt x="666" y="980"/>
                  </a:lnTo>
                  <a:lnTo>
                    <a:pt x="639" y="949"/>
                  </a:lnTo>
                  <a:lnTo>
                    <a:pt x="614" y="916"/>
                  </a:lnTo>
                  <a:lnTo>
                    <a:pt x="590" y="880"/>
                  </a:lnTo>
                  <a:lnTo>
                    <a:pt x="567" y="843"/>
                  </a:lnTo>
                  <a:lnTo>
                    <a:pt x="546" y="804"/>
                  </a:lnTo>
                  <a:lnTo>
                    <a:pt x="526" y="766"/>
                  </a:lnTo>
                  <a:lnTo>
                    <a:pt x="509" y="727"/>
                  </a:lnTo>
                  <a:lnTo>
                    <a:pt x="492" y="690"/>
                  </a:lnTo>
                  <a:lnTo>
                    <a:pt x="477" y="655"/>
                  </a:lnTo>
                  <a:lnTo>
                    <a:pt x="464" y="623"/>
                  </a:lnTo>
                  <a:lnTo>
                    <a:pt x="453" y="592"/>
                  </a:lnTo>
                  <a:lnTo>
                    <a:pt x="444" y="567"/>
                  </a:lnTo>
                  <a:lnTo>
                    <a:pt x="437" y="546"/>
                  </a:lnTo>
                  <a:lnTo>
                    <a:pt x="387" y="563"/>
                  </a:lnTo>
                  <a:lnTo>
                    <a:pt x="339" y="586"/>
                  </a:lnTo>
                  <a:lnTo>
                    <a:pt x="293" y="612"/>
                  </a:lnTo>
                  <a:lnTo>
                    <a:pt x="251" y="643"/>
                  </a:lnTo>
                  <a:lnTo>
                    <a:pt x="213" y="679"/>
                  </a:lnTo>
                  <a:lnTo>
                    <a:pt x="178" y="717"/>
                  </a:lnTo>
                  <a:lnTo>
                    <a:pt x="147" y="759"/>
                  </a:lnTo>
                  <a:lnTo>
                    <a:pt x="121" y="803"/>
                  </a:lnTo>
                  <a:lnTo>
                    <a:pt x="99" y="851"/>
                  </a:lnTo>
                  <a:lnTo>
                    <a:pt x="81" y="900"/>
                  </a:lnTo>
                  <a:lnTo>
                    <a:pt x="69" y="951"/>
                  </a:lnTo>
                  <a:lnTo>
                    <a:pt x="63" y="1005"/>
                  </a:lnTo>
                  <a:lnTo>
                    <a:pt x="378" y="1005"/>
                  </a:lnTo>
                  <a:lnTo>
                    <a:pt x="390" y="1007"/>
                  </a:lnTo>
                  <a:lnTo>
                    <a:pt x="399" y="1013"/>
                  </a:lnTo>
                  <a:lnTo>
                    <a:pt x="407" y="1023"/>
                  </a:lnTo>
                  <a:lnTo>
                    <a:pt x="409" y="1035"/>
                  </a:lnTo>
                  <a:lnTo>
                    <a:pt x="407" y="1046"/>
                  </a:lnTo>
                  <a:lnTo>
                    <a:pt x="399" y="1057"/>
                  </a:lnTo>
                  <a:lnTo>
                    <a:pt x="390" y="1063"/>
                  </a:lnTo>
                  <a:lnTo>
                    <a:pt x="378" y="1065"/>
                  </a:lnTo>
                  <a:lnTo>
                    <a:pt x="62" y="1065"/>
                  </a:lnTo>
                  <a:lnTo>
                    <a:pt x="67" y="1119"/>
                  </a:lnTo>
                  <a:lnTo>
                    <a:pt x="77" y="1172"/>
                  </a:lnTo>
                  <a:lnTo>
                    <a:pt x="93" y="1223"/>
                  </a:lnTo>
                  <a:lnTo>
                    <a:pt x="113" y="1271"/>
                  </a:lnTo>
                  <a:lnTo>
                    <a:pt x="139" y="1318"/>
                  </a:lnTo>
                  <a:lnTo>
                    <a:pt x="169" y="1361"/>
                  </a:lnTo>
                  <a:lnTo>
                    <a:pt x="203" y="1401"/>
                  </a:lnTo>
                  <a:lnTo>
                    <a:pt x="243" y="1438"/>
                  </a:lnTo>
                  <a:lnTo>
                    <a:pt x="286" y="1471"/>
                  </a:lnTo>
                  <a:lnTo>
                    <a:pt x="301" y="1461"/>
                  </a:lnTo>
                  <a:lnTo>
                    <a:pt x="320" y="1449"/>
                  </a:lnTo>
                  <a:lnTo>
                    <a:pt x="342" y="1436"/>
                  </a:lnTo>
                  <a:lnTo>
                    <a:pt x="367" y="1421"/>
                  </a:lnTo>
                  <a:lnTo>
                    <a:pt x="395" y="1406"/>
                  </a:lnTo>
                  <a:lnTo>
                    <a:pt x="425" y="1391"/>
                  </a:lnTo>
                  <a:lnTo>
                    <a:pt x="458" y="1376"/>
                  </a:lnTo>
                  <a:lnTo>
                    <a:pt x="491" y="1362"/>
                  </a:lnTo>
                  <a:lnTo>
                    <a:pt x="525" y="1348"/>
                  </a:lnTo>
                  <a:lnTo>
                    <a:pt x="515" y="1327"/>
                  </a:lnTo>
                  <a:lnTo>
                    <a:pt x="507" y="1303"/>
                  </a:lnTo>
                  <a:lnTo>
                    <a:pt x="502" y="1279"/>
                  </a:lnTo>
                  <a:lnTo>
                    <a:pt x="501" y="1254"/>
                  </a:lnTo>
                  <a:lnTo>
                    <a:pt x="501" y="1229"/>
                  </a:lnTo>
                  <a:lnTo>
                    <a:pt x="503" y="1205"/>
                  </a:lnTo>
                  <a:lnTo>
                    <a:pt x="507" y="1183"/>
                  </a:lnTo>
                  <a:lnTo>
                    <a:pt x="511" y="1163"/>
                  </a:lnTo>
                  <a:lnTo>
                    <a:pt x="514" y="1147"/>
                  </a:lnTo>
                  <a:lnTo>
                    <a:pt x="517" y="1134"/>
                  </a:lnTo>
                  <a:lnTo>
                    <a:pt x="520" y="1127"/>
                  </a:lnTo>
                  <a:lnTo>
                    <a:pt x="525" y="1116"/>
                  </a:lnTo>
                  <a:lnTo>
                    <a:pt x="535" y="1109"/>
                  </a:lnTo>
                  <a:lnTo>
                    <a:pt x="545" y="1106"/>
                  </a:lnTo>
                  <a:lnTo>
                    <a:pt x="558" y="1107"/>
                  </a:lnTo>
                  <a:lnTo>
                    <a:pt x="568" y="1112"/>
                  </a:lnTo>
                  <a:lnTo>
                    <a:pt x="575" y="1121"/>
                  </a:lnTo>
                  <a:lnTo>
                    <a:pt x="579" y="1133"/>
                  </a:lnTo>
                  <a:lnTo>
                    <a:pt x="578" y="1144"/>
                  </a:lnTo>
                  <a:lnTo>
                    <a:pt x="574" y="1157"/>
                  </a:lnTo>
                  <a:lnTo>
                    <a:pt x="571" y="1173"/>
                  </a:lnTo>
                  <a:lnTo>
                    <a:pt x="567" y="1190"/>
                  </a:lnTo>
                  <a:lnTo>
                    <a:pt x="565" y="1210"/>
                  </a:lnTo>
                  <a:lnTo>
                    <a:pt x="563" y="1231"/>
                  </a:lnTo>
                  <a:lnTo>
                    <a:pt x="562" y="1251"/>
                  </a:lnTo>
                  <a:lnTo>
                    <a:pt x="563" y="1271"/>
                  </a:lnTo>
                  <a:lnTo>
                    <a:pt x="566" y="1290"/>
                  </a:lnTo>
                  <a:lnTo>
                    <a:pt x="572" y="1305"/>
                  </a:lnTo>
                  <a:lnTo>
                    <a:pt x="580" y="1319"/>
                  </a:lnTo>
                  <a:lnTo>
                    <a:pt x="591" y="1329"/>
                  </a:lnTo>
                  <a:lnTo>
                    <a:pt x="623" y="1322"/>
                  </a:lnTo>
                  <a:lnTo>
                    <a:pt x="655" y="1318"/>
                  </a:lnTo>
                  <a:lnTo>
                    <a:pt x="685" y="1317"/>
                  </a:lnTo>
                  <a:lnTo>
                    <a:pt x="714" y="1318"/>
                  </a:lnTo>
                  <a:lnTo>
                    <a:pt x="742" y="1323"/>
                  </a:lnTo>
                  <a:lnTo>
                    <a:pt x="769" y="1331"/>
                  </a:lnTo>
                  <a:lnTo>
                    <a:pt x="794" y="1345"/>
                  </a:lnTo>
                  <a:lnTo>
                    <a:pt x="817" y="1362"/>
                  </a:lnTo>
                  <a:lnTo>
                    <a:pt x="825" y="1371"/>
                  </a:lnTo>
                  <a:lnTo>
                    <a:pt x="828" y="1382"/>
                  </a:lnTo>
                  <a:lnTo>
                    <a:pt x="826" y="1394"/>
                  </a:lnTo>
                  <a:lnTo>
                    <a:pt x="819" y="1404"/>
                  </a:lnTo>
                  <a:lnTo>
                    <a:pt x="810" y="1412"/>
                  </a:lnTo>
                  <a:lnTo>
                    <a:pt x="798" y="1415"/>
                  </a:lnTo>
                  <a:lnTo>
                    <a:pt x="787" y="1413"/>
                  </a:lnTo>
                  <a:lnTo>
                    <a:pt x="777" y="1408"/>
                  </a:lnTo>
                  <a:lnTo>
                    <a:pt x="757" y="1393"/>
                  </a:lnTo>
                  <a:lnTo>
                    <a:pt x="735" y="1383"/>
                  </a:lnTo>
                  <a:lnTo>
                    <a:pt x="710" y="1378"/>
                  </a:lnTo>
                  <a:lnTo>
                    <a:pt x="683" y="1377"/>
                  </a:lnTo>
                  <a:lnTo>
                    <a:pt x="655" y="1378"/>
                  </a:lnTo>
                  <a:lnTo>
                    <a:pt x="624" y="1383"/>
                  </a:lnTo>
                  <a:lnTo>
                    <a:pt x="594" y="1390"/>
                  </a:lnTo>
                  <a:lnTo>
                    <a:pt x="563" y="1399"/>
                  </a:lnTo>
                  <a:lnTo>
                    <a:pt x="531" y="1411"/>
                  </a:lnTo>
                  <a:lnTo>
                    <a:pt x="499" y="1423"/>
                  </a:lnTo>
                  <a:lnTo>
                    <a:pt x="469" y="1438"/>
                  </a:lnTo>
                  <a:lnTo>
                    <a:pt x="439" y="1452"/>
                  </a:lnTo>
                  <a:lnTo>
                    <a:pt x="410" y="1467"/>
                  </a:lnTo>
                  <a:lnTo>
                    <a:pt x="383" y="1483"/>
                  </a:lnTo>
                  <a:lnTo>
                    <a:pt x="358" y="1497"/>
                  </a:lnTo>
                  <a:lnTo>
                    <a:pt x="336" y="1511"/>
                  </a:lnTo>
                  <a:lnTo>
                    <a:pt x="315" y="1524"/>
                  </a:lnTo>
                  <a:lnTo>
                    <a:pt x="314" y="1559"/>
                  </a:lnTo>
                  <a:lnTo>
                    <a:pt x="317" y="1612"/>
                  </a:lnTo>
                  <a:lnTo>
                    <a:pt x="325" y="1662"/>
                  </a:lnTo>
                  <a:lnTo>
                    <a:pt x="340" y="1711"/>
                  </a:lnTo>
                  <a:lnTo>
                    <a:pt x="360" y="1757"/>
                  </a:lnTo>
                  <a:lnTo>
                    <a:pt x="384" y="1800"/>
                  </a:lnTo>
                  <a:lnTo>
                    <a:pt x="413" y="1841"/>
                  </a:lnTo>
                  <a:lnTo>
                    <a:pt x="445" y="1877"/>
                  </a:lnTo>
                  <a:lnTo>
                    <a:pt x="483" y="1911"/>
                  </a:lnTo>
                  <a:lnTo>
                    <a:pt x="522" y="1939"/>
                  </a:lnTo>
                  <a:lnTo>
                    <a:pt x="566" y="1964"/>
                  </a:lnTo>
                  <a:lnTo>
                    <a:pt x="612" y="1983"/>
                  </a:lnTo>
                  <a:lnTo>
                    <a:pt x="660" y="1997"/>
                  </a:lnTo>
                  <a:lnTo>
                    <a:pt x="711" y="2007"/>
                  </a:lnTo>
                  <a:lnTo>
                    <a:pt x="763" y="2010"/>
                  </a:lnTo>
                  <a:lnTo>
                    <a:pt x="818" y="2006"/>
                  </a:lnTo>
                  <a:lnTo>
                    <a:pt x="871" y="1996"/>
                  </a:lnTo>
                  <a:lnTo>
                    <a:pt x="925" y="1980"/>
                  </a:lnTo>
                  <a:lnTo>
                    <a:pt x="932" y="1972"/>
                  </a:lnTo>
                  <a:lnTo>
                    <a:pt x="944" y="1962"/>
                  </a:lnTo>
                  <a:lnTo>
                    <a:pt x="959" y="1950"/>
                  </a:lnTo>
                  <a:lnTo>
                    <a:pt x="977" y="1937"/>
                  </a:lnTo>
                  <a:lnTo>
                    <a:pt x="999" y="1922"/>
                  </a:lnTo>
                  <a:lnTo>
                    <a:pt x="1022" y="1908"/>
                  </a:lnTo>
                  <a:lnTo>
                    <a:pt x="1049" y="1893"/>
                  </a:lnTo>
                  <a:lnTo>
                    <a:pt x="1032" y="1879"/>
                  </a:lnTo>
                  <a:lnTo>
                    <a:pt x="1012" y="1865"/>
                  </a:lnTo>
                  <a:lnTo>
                    <a:pt x="990" y="1849"/>
                  </a:lnTo>
                  <a:lnTo>
                    <a:pt x="966" y="1833"/>
                  </a:lnTo>
                  <a:lnTo>
                    <a:pt x="940" y="1819"/>
                  </a:lnTo>
                  <a:lnTo>
                    <a:pt x="913" y="1804"/>
                  </a:lnTo>
                  <a:lnTo>
                    <a:pt x="884" y="1793"/>
                  </a:lnTo>
                  <a:lnTo>
                    <a:pt x="855" y="1782"/>
                  </a:lnTo>
                  <a:lnTo>
                    <a:pt x="826" y="1776"/>
                  </a:lnTo>
                  <a:lnTo>
                    <a:pt x="795" y="1773"/>
                  </a:lnTo>
                  <a:lnTo>
                    <a:pt x="766" y="1774"/>
                  </a:lnTo>
                  <a:lnTo>
                    <a:pt x="738" y="1780"/>
                  </a:lnTo>
                  <a:lnTo>
                    <a:pt x="711" y="1792"/>
                  </a:lnTo>
                  <a:lnTo>
                    <a:pt x="699" y="1795"/>
                  </a:lnTo>
                  <a:lnTo>
                    <a:pt x="688" y="1794"/>
                  </a:lnTo>
                  <a:lnTo>
                    <a:pt x="678" y="1789"/>
                  </a:lnTo>
                  <a:lnTo>
                    <a:pt x="669" y="1779"/>
                  </a:lnTo>
                  <a:lnTo>
                    <a:pt x="666" y="1768"/>
                  </a:lnTo>
                  <a:lnTo>
                    <a:pt x="667" y="1756"/>
                  </a:lnTo>
                  <a:lnTo>
                    <a:pt x="672" y="1746"/>
                  </a:lnTo>
                  <a:lnTo>
                    <a:pt x="682" y="1738"/>
                  </a:lnTo>
                  <a:lnTo>
                    <a:pt x="716" y="1723"/>
                  </a:lnTo>
                  <a:lnTo>
                    <a:pt x="751" y="1714"/>
                  </a:lnTo>
                  <a:lnTo>
                    <a:pt x="786" y="1711"/>
                  </a:lnTo>
                  <a:lnTo>
                    <a:pt x="821" y="1713"/>
                  </a:lnTo>
                  <a:lnTo>
                    <a:pt x="856" y="1721"/>
                  </a:lnTo>
                  <a:lnTo>
                    <a:pt x="890" y="1730"/>
                  </a:lnTo>
                  <a:lnTo>
                    <a:pt x="924" y="1743"/>
                  </a:lnTo>
                  <a:lnTo>
                    <a:pt x="956" y="1758"/>
                  </a:lnTo>
                  <a:lnTo>
                    <a:pt x="986" y="1774"/>
                  </a:lnTo>
                  <a:lnTo>
                    <a:pt x="1013" y="1792"/>
                  </a:lnTo>
                  <a:lnTo>
                    <a:pt x="1039" y="1809"/>
                  </a:lnTo>
                  <a:lnTo>
                    <a:pt x="1062" y="1826"/>
                  </a:lnTo>
                  <a:lnTo>
                    <a:pt x="1082" y="1841"/>
                  </a:lnTo>
                  <a:lnTo>
                    <a:pt x="1098" y="1854"/>
                  </a:lnTo>
                  <a:lnTo>
                    <a:pt x="1109" y="1865"/>
                  </a:lnTo>
                  <a:lnTo>
                    <a:pt x="1145" y="1853"/>
                  </a:lnTo>
                  <a:lnTo>
                    <a:pt x="1181" y="1845"/>
                  </a:lnTo>
                  <a:lnTo>
                    <a:pt x="1219" y="1841"/>
                  </a:lnTo>
                  <a:lnTo>
                    <a:pt x="1258" y="1840"/>
                  </a:lnTo>
                  <a:lnTo>
                    <a:pt x="1298" y="1844"/>
                  </a:lnTo>
                  <a:lnTo>
                    <a:pt x="1309" y="1848"/>
                  </a:lnTo>
                  <a:lnTo>
                    <a:pt x="1318" y="1856"/>
                  </a:lnTo>
                  <a:lnTo>
                    <a:pt x="1323" y="1867"/>
                  </a:lnTo>
                  <a:lnTo>
                    <a:pt x="1323" y="1878"/>
                  </a:lnTo>
                  <a:lnTo>
                    <a:pt x="1319" y="1890"/>
                  </a:lnTo>
                  <a:lnTo>
                    <a:pt x="1311" y="1898"/>
                  </a:lnTo>
                  <a:lnTo>
                    <a:pt x="1300" y="1903"/>
                  </a:lnTo>
                  <a:lnTo>
                    <a:pt x="1288" y="1903"/>
                  </a:lnTo>
                  <a:lnTo>
                    <a:pt x="1249" y="1900"/>
                  </a:lnTo>
                  <a:lnTo>
                    <a:pt x="1210" y="1902"/>
                  </a:lnTo>
                  <a:lnTo>
                    <a:pt x="1174" y="1909"/>
                  </a:lnTo>
                  <a:lnTo>
                    <a:pt x="1138" y="1919"/>
                  </a:lnTo>
                  <a:lnTo>
                    <a:pt x="1105" y="1933"/>
                  </a:lnTo>
                  <a:lnTo>
                    <a:pt x="1074" y="1948"/>
                  </a:lnTo>
                  <a:lnTo>
                    <a:pt x="1046" y="1964"/>
                  </a:lnTo>
                  <a:lnTo>
                    <a:pt x="1022" y="1981"/>
                  </a:lnTo>
                  <a:lnTo>
                    <a:pt x="1001" y="1995"/>
                  </a:lnTo>
                  <a:lnTo>
                    <a:pt x="984" y="2009"/>
                  </a:lnTo>
                  <a:lnTo>
                    <a:pt x="1016" y="2040"/>
                  </a:lnTo>
                  <a:lnTo>
                    <a:pt x="1053" y="2068"/>
                  </a:lnTo>
                  <a:lnTo>
                    <a:pt x="1091" y="2092"/>
                  </a:lnTo>
                  <a:lnTo>
                    <a:pt x="1132" y="2112"/>
                  </a:lnTo>
                  <a:lnTo>
                    <a:pt x="1174" y="2128"/>
                  </a:lnTo>
                  <a:lnTo>
                    <a:pt x="1218" y="2139"/>
                  </a:lnTo>
                  <a:lnTo>
                    <a:pt x="1263" y="2147"/>
                  </a:lnTo>
                  <a:lnTo>
                    <a:pt x="1309" y="2149"/>
                  </a:lnTo>
                  <a:lnTo>
                    <a:pt x="1317" y="2149"/>
                  </a:lnTo>
                  <a:lnTo>
                    <a:pt x="1330" y="2149"/>
                  </a:lnTo>
                  <a:lnTo>
                    <a:pt x="1351" y="2149"/>
                  </a:lnTo>
                  <a:lnTo>
                    <a:pt x="1377" y="2151"/>
                  </a:lnTo>
                  <a:lnTo>
                    <a:pt x="1408" y="2153"/>
                  </a:lnTo>
                  <a:lnTo>
                    <a:pt x="1442" y="2158"/>
                  </a:lnTo>
                  <a:lnTo>
                    <a:pt x="1477" y="2164"/>
                  </a:lnTo>
                  <a:lnTo>
                    <a:pt x="1489" y="2154"/>
                  </a:lnTo>
                  <a:lnTo>
                    <a:pt x="1503" y="2140"/>
                  </a:lnTo>
                  <a:lnTo>
                    <a:pt x="1522" y="2126"/>
                  </a:lnTo>
                  <a:lnTo>
                    <a:pt x="1545" y="2110"/>
                  </a:lnTo>
                  <a:lnTo>
                    <a:pt x="1572" y="2092"/>
                  </a:lnTo>
                  <a:lnTo>
                    <a:pt x="1604" y="2075"/>
                  </a:lnTo>
                  <a:lnTo>
                    <a:pt x="1642" y="2057"/>
                  </a:lnTo>
                  <a:lnTo>
                    <a:pt x="1685" y="2039"/>
                  </a:lnTo>
                  <a:lnTo>
                    <a:pt x="1734" y="2021"/>
                  </a:lnTo>
                  <a:lnTo>
                    <a:pt x="1706" y="1984"/>
                  </a:lnTo>
                  <a:lnTo>
                    <a:pt x="1687" y="1946"/>
                  </a:lnTo>
                  <a:lnTo>
                    <a:pt x="1671" y="1911"/>
                  </a:lnTo>
                  <a:lnTo>
                    <a:pt x="1662" y="1876"/>
                  </a:lnTo>
                  <a:lnTo>
                    <a:pt x="1656" y="1845"/>
                  </a:lnTo>
                  <a:lnTo>
                    <a:pt x="1655" y="1815"/>
                  </a:lnTo>
                  <a:lnTo>
                    <a:pt x="1656" y="1787"/>
                  </a:lnTo>
                  <a:lnTo>
                    <a:pt x="1660" y="1762"/>
                  </a:lnTo>
                  <a:lnTo>
                    <a:pt x="1665" y="1741"/>
                  </a:lnTo>
                  <a:lnTo>
                    <a:pt x="1670" y="1722"/>
                  </a:lnTo>
                  <a:lnTo>
                    <a:pt x="1676" y="1707"/>
                  </a:lnTo>
                  <a:lnTo>
                    <a:pt x="1681" y="1696"/>
                  </a:lnTo>
                  <a:lnTo>
                    <a:pt x="1685" y="1689"/>
                  </a:lnTo>
                  <a:lnTo>
                    <a:pt x="1687" y="1686"/>
                  </a:lnTo>
                  <a:lnTo>
                    <a:pt x="1695" y="1678"/>
                  </a:lnTo>
                  <a:lnTo>
                    <a:pt x="1705" y="1673"/>
                  </a:lnTo>
                  <a:lnTo>
                    <a:pt x="1717" y="1673"/>
                  </a:lnTo>
                  <a:lnTo>
                    <a:pt x="1728" y="1677"/>
                  </a:lnTo>
                  <a:lnTo>
                    <a:pt x="1737" y="1685"/>
                  </a:lnTo>
                  <a:lnTo>
                    <a:pt x="1742" y="1696"/>
                  </a:lnTo>
                  <a:lnTo>
                    <a:pt x="1742" y="1708"/>
                  </a:lnTo>
                  <a:lnTo>
                    <a:pt x="1738" y="1719"/>
                  </a:lnTo>
                  <a:lnTo>
                    <a:pt x="1736" y="1722"/>
                  </a:lnTo>
                  <a:lnTo>
                    <a:pt x="1733" y="1728"/>
                  </a:lnTo>
                  <a:lnTo>
                    <a:pt x="1728" y="1738"/>
                  </a:lnTo>
                  <a:lnTo>
                    <a:pt x="1724" y="1751"/>
                  </a:lnTo>
                  <a:lnTo>
                    <a:pt x="1719" y="1767"/>
                  </a:lnTo>
                  <a:lnTo>
                    <a:pt x="1717" y="1784"/>
                  </a:lnTo>
                  <a:lnTo>
                    <a:pt x="1715" y="1805"/>
                  </a:lnTo>
                  <a:lnTo>
                    <a:pt x="1716" y="1828"/>
                  </a:lnTo>
                  <a:lnTo>
                    <a:pt x="1719" y="1853"/>
                  </a:lnTo>
                  <a:lnTo>
                    <a:pt x="1725" y="1880"/>
                  </a:lnTo>
                  <a:lnTo>
                    <a:pt x="1736" y="1909"/>
                  </a:lnTo>
                  <a:lnTo>
                    <a:pt x="1750" y="1939"/>
                  </a:lnTo>
                  <a:lnTo>
                    <a:pt x="1771" y="1969"/>
                  </a:lnTo>
                  <a:lnTo>
                    <a:pt x="1797" y="2001"/>
                  </a:lnTo>
                  <a:lnTo>
                    <a:pt x="1844" y="1990"/>
                  </a:lnTo>
                  <a:lnTo>
                    <a:pt x="1894" y="1977"/>
                  </a:lnTo>
                  <a:lnTo>
                    <a:pt x="1949" y="1967"/>
                  </a:lnTo>
                  <a:lnTo>
                    <a:pt x="2009" y="1958"/>
                  </a:lnTo>
                  <a:lnTo>
                    <a:pt x="2071" y="1949"/>
                  </a:lnTo>
                  <a:lnTo>
                    <a:pt x="2139" y="1942"/>
                  </a:lnTo>
                  <a:lnTo>
                    <a:pt x="2212" y="1936"/>
                  </a:lnTo>
                  <a:lnTo>
                    <a:pt x="2289" y="1932"/>
                  </a:lnTo>
                  <a:lnTo>
                    <a:pt x="2370" y="1928"/>
                  </a:lnTo>
                  <a:lnTo>
                    <a:pt x="2449" y="1925"/>
                  </a:lnTo>
                  <a:lnTo>
                    <a:pt x="2524" y="1919"/>
                  </a:lnTo>
                  <a:lnTo>
                    <a:pt x="2595" y="1910"/>
                  </a:lnTo>
                  <a:lnTo>
                    <a:pt x="2661" y="1898"/>
                  </a:lnTo>
                  <a:lnTo>
                    <a:pt x="2725" y="1884"/>
                  </a:lnTo>
                  <a:lnTo>
                    <a:pt x="2784" y="1868"/>
                  </a:lnTo>
                  <a:lnTo>
                    <a:pt x="2841" y="1850"/>
                  </a:lnTo>
                  <a:lnTo>
                    <a:pt x="2894" y="1830"/>
                  </a:lnTo>
                  <a:lnTo>
                    <a:pt x="2885" y="1815"/>
                  </a:lnTo>
                  <a:lnTo>
                    <a:pt x="2876" y="1795"/>
                  </a:lnTo>
                  <a:lnTo>
                    <a:pt x="2865" y="1772"/>
                  </a:lnTo>
                  <a:lnTo>
                    <a:pt x="2850" y="1747"/>
                  </a:lnTo>
                  <a:lnTo>
                    <a:pt x="2834" y="1721"/>
                  </a:lnTo>
                  <a:lnTo>
                    <a:pt x="2816" y="1692"/>
                  </a:lnTo>
                  <a:lnTo>
                    <a:pt x="2796" y="1664"/>
                  </a:lnTo>
                  <a:lnTo>
                    <a:pt x="2773" y="1636"/>
                  </a:lnTo>
                  <a:lnTo>
                    <a:pt x="2749" y="1609"/>
                  </a:lnTo>
                  <a:lnTo>
                    <a:pt x="2723" y="1583"/>
                  </a:lnTo>
                  <a:lnTo>
                    <a:pt x="2695" y="1559"/>
                  </a:lnTo>
                  <a:lnTo>
                    <a:pt x="2665" y="1537"/>
                  </a:lnTo>
                  <a:lnTo>
                    <a:pt x="2633" y="1518"/>
                  </a:lnTo>
                  <a:lnTo>
                    <a:pt x="2600" y="1502"/>
                  </a:lnTo>
                  <a:lnTo>
                    <a:pt x="2565" y="1491"/>
                  </a:lnTo>
                  <a:lnTo>
                    <a:pt x="2528" y="1486"/>
                  </a:lnTo>
                  <a:lnTo>
                    <a:pt x="2489" y="1485"/>
                  </a:lnTo>
                  <a:lnTo>
                    <a:pt x="2478" y="1483"/>
                  </a:lnTo>
                  <a:lnTo>
                    <a:pt x="2467" y="1476"/>
                  </a:lnTo>
                  <a:lnTo>
                    <a:pt x="2460" y="1468"/>
                  </a:lnTo>
                  <a:lnTo>
                    <a:pt x="2457" y="1456"/>
                  </a:lnTo>
                  <a:lnTo>
                    <a:pt x="2459" y="1444"/>
                  </a:lnTo>
                  <a:lnTo>
                    <a:pt x="2465" y="1434"/>
                  </a:lnTo>
                  <a:lnTo>
                    <a:pt x="2475" y="1427"/>
                  </a:lnTo>
                  <a:lnTo>
                    <a:pt x="2486" y="1424"/>
                  </a:lnTo>
                  <a:lnTo>
                    <a:pt x="2529" y="1424"/>
                  </a:lnTo>
                  <a:lnTo>
                    <a:pt x="2570" y="1430"/>
                  </a:lnTo>
                  <a:lnTo>
                    <a:pt x="2608" y="1441"/>
                  </a:lnTo>
                  <a:lnTo>
                    <a:pt x="2646" y="1456"/>
                  </a:lnTo>
                  <a:lnTo>
                    <a:pt x="2680" y="1473"/>
                  </a:lnTo>
                  <a:lnTo>
                    <a:pt x="2713" y="1495"/>
                  </a:lnTo>
                  <a:lnTo>
                    <a:pt x="2744" y="1519"/>
                  </a:lnTo>
                  <a:lnTo>
                    <a:pt x="2773" y="1545"/>
                  </a:lnTo>
                  <a:lnTo>
                    <a:pt x="2800" y="1573"/>
                  </a:lnTo>
                  <a:lnTo>
                    <a:pt x="2827" y="1558"/>
                  </a:lnTo>
                  <a:lnTo>
                    <a:pt x="2850" y="1541"/>
                  </a:lnTo>
                  <a:lnTo>
                    <a:pt x="2869" y="1523"/>
                  </a:lnTo>
                  <a:lnTo>
                    <a:pt x="2884" y="1504"/>
                  </a:lnTo>
                  <a:lnTo>
                    <a:pt x="2897" y="1484"/>
                  </a:lnTo>
                  <a:lnTo>
                    <a:pt x="2906" y="1464"/>
                  </a:lnTo>
                  <a:lnTo>
                    <a:pt x="2913" y="1445"/>
                  </a:lnTo>
                  <a:lnTo>
                    <a:pt x="2918" y="1427"/>
                  </a:lnTo>
                  <a:lnTo>
                    <a:pt x="2921" y="1412"/>
                  </a:lnTo>
                  <a:lnTo>
                    <a:pt x="2922" y="1398"/>
                  </a:lnTo>
                  <a:lnTo>
                    <a:pt x="2923" y="1388"/>
                  </a:lnTo>
                  <a:lnTo>
                    <a:pt x="2923" y="1381"/>
                  </a:lnTo>
                  <a:lnTo>
                    <a:pt x="2923" y="1378"/>
                  </a:lnTo>
                  <a:lnTo>
                    <a:pt x="2924" y="1367"/>
                  </a:lnTo>
                  <a:lnTo>
                    <a:pt x="2930" y="1356"/>
                  </a:lnTo>
                  <a:lnTo>
                    <a:pt x="2940" y="1349"/>
                  </a:lnTo>
                  <a:lnTo>
                    <a:pt x="2951" y="1346"/>
                  </a:lnTo>
                  <a:lnTo>
                    <a:pt x="2964" y="1348"/>
                  </a:lnTo>
                  <a:lnTo>
                    <a:pt x="2973" y="1354"/>
                  </a:lnTo>
                  <a:lnTo>
                    <a:pt x="2980" y="1363"/>
                  </a:lnTo>
                  <a:lnTo>
                    <a:pt x="2983" y="1375"/>
                  </a:lnTo>
                  <a:lnTo>
                    <a:pt x="2983" y="1393"/>
                  </a:lnTo>
                  <a:lnTo>
                    <a:pt x="2982" y="1414"/>
                  </a:lnTo>
                  <a:lnTo>
                    <a:pt x="2978" y="1436"/>
                  </a:lnTo>
                  <a:lnTo>
                    <a:pt x="2972" y="1460"/>
                  </a:lnTo>
                  <a:lnTo>
                    <a:pt x="2964" y="1485"/>
                  </a:lnTo>
                  <a:lnTo>
                    <a:pt x="2952" y="1510"/>
                  </a:lnTo>
                  <a:lnTo>
                    <a:pt x="2937" y="1535"/>
                  </a:lnTo>
                  <a:lnTo>
                    <a:pt x="2919" y="1559"/>
                  </a:lnTo>
                  <a:lnTo>
                    <a:pt x="2897" y="1582"/>
                  </a:lnTo>
                  <a:lnTo>
                    <a:pt x="2870" y="1603"/>
                  </a:lnTo>
                  <a:lnTo>
                    <a:pt x="2840" y="1622"/>
                  </a:lnTo>
                  <a:lnTo>
                    <a:pt x="2862" y="1653"/>
                  </a:lnTo>
                  <a:lnTo>
                    <a:pt x="2883" y="1684"/>
                  </a:lnTo>
                  <a:lnTo>
                    <a:pt x="2902" y="1713"/>
                  </a:lnTo>
                  <a:lnTo>
                    <a:pt x="2918" y="1742"/>
                  </a:lnTo>
                  <a:lnTo>
                    <a:pt x="2930" y="1768"/>
                  </a:lnTo>
                  <a:lnTo>
                    <a:pt x="2942" y="1790"/>
                  </a:lnTo>
                  <a:lnTo>
                    <a:pt x="2950" y="1807"/>
                  </a:lnTo>
                  <a:lnTo>
                    <a:pt x="3003" y="1782"/>
                  </a:lnTo>
                  <a:lnTo>
                    <a:pt x="3051" y="1757"/>
                  </a:lnTo>
                  <a:lnTo>
                    <a:pt x="3095" y="1731"/>
                  </a:lnTo>
                  <a:lnTo>
                    <a:pt x="3134" y="1706"/>
                  </a:lnTo>
                  <a:lnTo>
                    <a:pt x="3174" y="1678"/>
                  </a:lnTo>
                  <a:lnTo>
                    <a:pt x="3210" y="1650"/>
                  </a:lnTo>
                  <a:lnTo>
                    <a:pt x="3241" y="1623"/>
                  </a:lnTo>
                  <a:lnTo>
                    <a:pt x="3269" y="1597"/>
                  </a:lnTo>
                  <a:lnTo>
                    <a:pt x="3293" y="1573"/>
                  </a:lnTo>
                  <a:lnTo>
                    <a:pt x="3313" y="1553"/>
                  </a:lnTo>
                  <a:lnTo>
                    <a:pt x="3328" y="1534"/>
                  </a:lnTo>
                  <a:lnTo>
                    <a:pt x="3341" y="1518"/>
                  </a:lnTo>
                  <a:lnTo>
                    <a:pt x="3350" y="1507"/>
                  </a:lnTo>
                  <a:lnTo>
                    <a:pt x="3356" y="1498"/>
                  </a:lnTo>
                  <a:lnTo>
                    <a:pt x="3358" y="1495"/>
                  </a:lnTo>
                  <a:lnTo>
                    <a:pt x="3358" y="1495"/>
                  </a:lnTo>
                  <a:lnTo>
                    <a:pt x="3363" y="1478"/>
                  </a:lnTo>
                  <a:lnTo>
                    <a:pt x="3365" y="1462"/>
                  </a:lnTo>
                  <a:lnTo>
                    <a:pt x="3367" y="1446"/>
                  </a:lnTo>
                  <a:lnTo>
                    <a:pt x="3186" y="1446"/>
                  </a:lnTo>
                  <a:lnTo>
                    <a:pt x="3174" y="1443"/>
                  </a:lnTo>
                  <a:lnTo>
                    <a:pt x="3164" y="1437"/>
                  </a:lnTo>
                  <a:lnTo>
                    <a:pt x="3158" y="1427"/>
                  </a:lnTo>
                  <a:lnTo>
                    <a:pt x="3155" y="1416"/>
                  </a:lnTo>
                  <a:lnTo>
                    <a:pt x="3158" y="1403"/>
                  </a:lnTo>
                  <a:lnTo>
                    <a:pt x="3164" y="1394"/>
                  </a:lnTo>
                  <a:lnTo>
                    <a:pt x="3174" y="1388"/>
                  </a:lnTo>
                  <a:lnTo>
                    <a:pt x="3186" y="1385"/>
                  </a:lnTo>
                  <a:lnTo>
                    <a:pt x="3373" y="1385"/>
                  </a:lnTo>
                  <a:lnTo>
                    <a:pt x="3375" y="1353"/>
                  </a:lnTo>
                  <a:lnTo>
                    <a:pt x="3375" y="1324"/>
                  </a:lnTo>
                  <a:lnTo>
                    <a:pt x="3374" y="1297"/>
                  </a:lnTo>
                  <a:lnTo>
                    <a:pt x="3372" y="1274"/>
                  </a:lnTo>
                  <a:lnTo>
                    <a:pt x="3370" y="1255"/>
                  </a:lnTo>
                  <a:lnTo>
                    <a:pt x="3368" y="1240"/>
                  </a:lnTo>
                  <a:lnTo>
                    <a:pt x="3367" y="1231"/>
                  </a:lnTo>
                  <a:lnTo>
                    <a:pt x="3367" y="1228"/>
                  </a:lnTo>
                  <a:lnTo>
                    <a:pt x="2992" y="1228"/>
                  </a:lnTo>
                  <a:lnTo>
                    <a:pt x="2980" y="1226"/>
                  </a:lnTo>
                  <a:lnTo>
                    <a:pt x="2970" y="1220"/>
                  </a:lnTo>
                  <a:lnTo>
                    <a:pt x="2964" y="1210"/>
                  </a:lnTo>
                  <a:lnTo>
                    <a:pt x="2962" y="1198"/>
                  </a:lnTo>
                  <a:lnTo>
                    <a:pt x="2964" y="1186"/>
                  </a:lnTo>
                  <a:lnTo>
                    <a:pt x="2970" y="1177"/>
                  </a:lnTo>
                  <a:lnTo>
                    <a:pt x="2980" y="1170"/>
                  </a:lnTo>
                  <a:lnTo>
                    <a:pt x="2992" y="1167"/>
                  </a:lnTo>
                  <a:lnTo>
                    <a:pt x="3352" y="1167"/>
                  </a:lnTo>
                  <a:lnTo>
                    <a:pt x="3337" y="1123"/>
                  </a:lnTo>
                  <a:lnTo>
                    <a:pt x="3317" y="1079"/>
                  </a:lnTo>
                  <a:lnTo>
                    <a:pt x="3293" y="1038"/>
                  </a:lnTo>
                  <a:lnTo>
                    <a:pt x="3265" y="999"/>
                  </a:lnTo>
                  <a:lnTo>
                    <a:pt x="3234" y="963"/>
                  </a:lnTo>
                  <a:lnTo>
                    <a:pt x="3198" y="929"/>
                  </a:lnTo>
                  <a:lnTo>
                    <a:pt x="3165" y="943"/>
                  </a:lnTo>
                  <a:lnTo>
                    <a:pt x="3131" y="959"/>
                  </a:lnTo>
                  <a:lnTo>
                    <a:pt x="3099" y="974"/>
                  </a:lnTo>
                  <a:lnTo>
                    <a:pt x="3069" y="991"/>
                  </a:lnTo>
                  <a:lnTo>
                    <a:pt x="3041" y="1009"/>
                  </a:lnTo>
                  <a:lnTo>
                    <a:pt x="3015" y="1025"/>
                  </a:lnTo>
                  <a:lnTo>
                    <a:pt x="2993" y="1042"/>
                  </a:lnTo>
                  <a:lnTo>
                    <a:pt x="2975" y="1059"/>
                  </a:lnTo>
                  <a:lnTo>
                    <a:pt x="2963" y="1075"/>
                  </a:lnTo>
                  <a:lnTo>
                    <a:pt x="2954" y="1089"/>
                  </a:lnTo>
                  <a:lnTo>
                    <a:pt x="2952" y="1103"/>
                  </a:lnTo>
                  <a:lnTo>
                    <a:pt x="2951" y="1114"/>
                  </a:lnTo>
                  <a:lnTo>
                    <a:pt x="2945" y="1125"/>
                  </a:lnTo>
                  <a:lnTo>
                    <a:pt x="2935" y="1132"/>
                  </a:lnTo>
                  <a:lnTo>
                    <a:pt x="2924" y="1135"/>
                  </a:lnTo>
                  <a:lnTo>
                    <a:pt x="2922" y="1135"/>
                  </a:lnTo>
                  <a:lnTo>
                    <a:pt x="2910" y="1133"/>
                  </a:lnTo>
                  <a:lnTo>
                    <a:pt x="2901" y="1127"/>
                  </a:lnTo>
                  <a:lnTo>
                    <a:pt x="2895" y="1118"/>
                  </a:lnTo>
                  <a:lnTo>
                    <a:pt x="2892" y="1107"/>
                  </a:lnTo>
                  <a:lnTo>
                    <a:pt x="2893" y="1084"/>
                  </a:lnTo>
                  <a:lnTo>
                    <a:pt x="2901" y="1062"/>
                  </a:lnTo>
                  <a:lnTo>
                    <a:pt x="2914" y="1040"/>
                  </a:lnTo>
                  <a:lnTo>
                    <a:pt x="2931" y="1019"/>
                  </a:lnTo>
                  <a:lnTo>
                    <a:pt x="2952" y="998"/>
                  </a:lnTo>
                  <a:lnTo>
                    <a:pt x="2976" y="978"/>
                  </a:lnTo>
                  <a:lnTo>
                    <a:pt x="3002" y="961"/>
                  </a:lnTo>
                  <a:lnTo>
                    <a:pt x="3029" y="943"/>
                  </a:lnTo>
                  <a:lnTo>
                    <a:pt x="3057" y="927"/>
                  </a:lnTo>
                  <a:lnTo>
                    <a:pt x="3085" y="914"/>
                  </a:lnTo>
                  <a:lnTo>
                    <a:pt x="3112" y="900"/>
                  </a:lnTo>
                  <a:lnTo>
                    <a:pt x="3136" y="889"/>
                  </a:lnTo>
                  <a:lnTo>
                    <a:pt x="3158" y="879"/>
                  </a:lnTo>
                  <a:lnTo>
                    <a:pt x="3176" y="872"/>
                  </a:lnTo>
                  <a:lnTo>
                    <a:pt x="3178" y="825"/>
                  </a:lnTo>
                  <a:lnTo>
                    <a:pt x="3175" y="773"/>
                  </a:lnTo>
                  <a:lnTo>
                    <a:pt x="3167" y="723"/>
                  </a:lnTo>
                  <a:lnTo>
                    <a:pt x="3152" y="674"/>
                  </a:lnTo>
                  <a:lnTo>
                    <a:pt x="3132" y="628"/>
                  </a:lnTo>
                  <a:lnTo>
                    <a:pt x="3109" y="584"/>
                  </a:lnTo>
                  <a:lnTo>
                    <a:pt x="3079" y="544"/>
                  </a:lnTo>
                  <a:lnTo>
                    <a:pt x="3047" y="508"/>
                  </a:lnTo>
                  <a:lnTo>
                    <a:pt x="3011" y="474"/>
                  </a:lnTo>
                  <a:lnTo>
                    <a:pt x="2970" y="445"/>
                  </a:lnTo>
                  <a:lnTo>
                    <a:pt x="2927" y="421"/>
                  </a:lnTo>
                  <a:lnTo>
                    <a:pt x="2880" y="401"/>
                  </a:lnTo>
                  <a:lnTo>
                    <a:pt x="2832" y="388"/>
                  </a:lnTo>
                  <a:lnTo>
                    <a:pt x="2781" y="378"/>
                  </a:lnTo>
                  <a:lnTo>
                    <a:pt x="2729" y="375"/>
                  </a:lnTo>
                  <a:lnTo>
                    <a:pt x="2683" y="377"/>
                  </a:lnTo>
                  <a:lnTo>
                    <a:pt x="2637" y="385"/>
                  </a:lnTo>
                  <a:lnTo>
                    <a:pt x="2593" y="397"/>
                  </a:lnTo>
                  <a:lnTo>
                    <a:pt x="2581" y="398"/>
                  </a:lnTo>
                  <a:lnTo>
                    <a:pt x="2571" y="396"/>
                  </a:lnTo>
                  <a:lnTo>
                    <a:pt x="2562" y="390"/>
                  </a:lnTo>
                  <a:lnTo>
                    <a:pt x="2555" y="381"/>
                  </a:lnTo>
                  <a:lnTo>
                    <a:pt x="2530" y="335"/>
                  </a:lnTo>
                  <a:lnTo>
                    <a:pt x="2501" y="293"/>
                  </a:lnTo>
                  <a:lnTo>
                    <a:pt x="2467" y="254"/>
                  </a:lnTo>
                  <a:lnTo>
                    <a:pt x="2430" y="219"/>
                  </a:lnTo>
                  <a:lnTo>
                    <a:pt x="2390" y="187"/>
                  </a:lnTo>
                  <a:lnTo>
                    <a:pt x="2346" y="160"/>
                  </a:lnTo>
                  <a:lnTo>
                    <a:pt x="2302" y="138"/>
                  </a:lnTo>
                  <a:lnTo>
                    <a:pt x="2254" y="119"/>
                  </a:lnTo>
                  <a:lnTo>
                    <a:pt x="2204" y="107"/>
                  </a:lnTo>
                  <a:lnTo>
                    <a:pt x="2153" y="98"/>
                  </a:lnTo>
                  <a:lnTo>
                    <a:pt x="2100" y="95"/>
                  </a:lnTo>
                  <a:lnTo>
                    <a:pt x="2046" y="98"/>
                  </a:lnTo>
                  <a:lnTo>
                    <a:pt x="1993" y="108"/>
                  </a:lnTo>
                  <a:lnTo>
                    <a:pt x="1941" y="121"/>
                  </a:lnTo>
                  <a:lnTo>
                    <a:pt x="1891" y="141"/>
                  </a:lnTo>
                  <a:lnTo>
                    <a:pt x="1843" y="166"/>
                  </a:lnTo>
                  <a:lnTo>
                    <a:pt x="1839" y="179"/>
                  </a:lnTo>
                  <a:lnTo>
                    <a:pt x="1833" y="196"/>
                  </a:lnTo>
                  <a:lnTo>
                    <a:pt x="1826" y="216"/>
                  </a:lnTo>
                  <a:lnTo>
                    <a:pt x="1821" y="241"/>
                  </a:lnTo>
                  <a:lnTo>
                    <a:pt x="1817" y="270"/>
                  </a:lnTo>
                  <a:lnTo>
                    <a:pt x="1814" y="300"/>
                  </a:lnTo>
                  <a:lnTo>
                    <a:pt x="1815" y="333"/>
                  </a:lnTo>
                  <a:lnTo>
                    <a:pt x="1819" y="368"/>
                  </a:lnTo>
                  <a:lnTo>
                    <a:pt x="1827" y="403"/>
                  </a:lnTo>
                  <a:lnTo>
                    <a:pt x="1841" y="440"/>
                  </a:lnTo>
                  <a:lnTo>
                    <a:pt x="1843" y="451"/>
                  </a:lnTo>
                  <a:lnTo>
                    <a:pt x="1841" y="463"/>
                  </a:lnTo>
                  <a:lnTo>
                    <a:pt x="1836" y="473"/>
                  </a:lnTo>
                  <a:lnTo>
                    <a:pt x="1825" y="481"/>
                  </a:lnTo>
                  <a:lnTo>
                    <a:pt x="1819" y="483"/>
                  </a:lnTo>
                  <a:lnTo>
                    <a:pt x="1813" y="483"/>
                  </a:lnTo>
                  <a:lnTo>
                    <a:pt x="1801" y="481"/>
                  </a:lnTo>
                  <a:lnTo>
                    <a:pt x="1792" y="474"/>
                  </a:lnTo>
                  <a:lnTo>
                    <a:pt x="1786" y="465"/>
                  </a:lnTo>
                  <a:lnTo>
                    <a:pt x="1769" y="422"/>
                  </a:lnTo>
                  <a:lnTo>
                    <a:pt x="1760" y="380"/>
                  </a:lnTo>
                  <a:lnTo>
                    <a:pt x="1754" y="341"/>
                  </a:lnTo>
                  <a:lnTo>
                    <a:pt x="1734" y="340"/>
                  </a:lnTo>
                  <a:lnTo>
                    <a:pt x="1712" y="340"/>
                  </a:lnTo>
                  <a:lnTo>
                    <a:pt x="1689" y="340"/>
                  </a:lnTo>
                  <a:lnTo>
                    <a:pt x="1667" y="342"/>
                  </a:lnTo>
                  <a:lnTo>
                    <a:pt x="1646" y="346"/>
                  </a:lnTo>
                  <a:lnTo>
                    <a:pt x="1627" y="351"/>
                  </a:lnTo>
                  <a:lnTo>
                    <a:pt x="1611" y="357"/>
                  </a:lnTo>
                  <a:lnTo>
                    <a:pt x="1598" y="367"/>
                  </a:lnTo>
                  <a:lnTo>
                    <a:pt x="1592" y="375"/>
                  </a:lnTo>
                  <a:lnTo>
                    <a:pt x="1588" y="385"/>
                  </a:lnTo>
                  <a:lnTo>
                    <a:pt x="1588" y="396"/>
                  </a:lnTo>
                  <a:lnTo>
                    <a:pt x="1586" y="407"/>
                  </a:lnTo>
                  <a:lnTo>
                    <a:pt x="1580" y="418"/>
                  </a:lnTo>
                  <a:lnTo>
                    <a:pt x="1571" y="425"/>
                  </a:lnTo>
                  <a:lnTo>
                    <a:pt x="1559" y="428"/>
                  </a:lnTo>
                  <a:lnTo>
                    <a:pt x="1557" y="428"/>
                  </a:lnTo>
                  <a:lnTo>
                    <a:pt x="1546" y="426"/>
                  </a:lnTo>
                  <a:lnTo>
                    <a:pt x="1537" y="420"/>
                  </a:lnTo>
                  <a:lnTo>
                    <a:pt x="1529" y="412"/>
                  </a:lnTo>
                  <a:lnTo>
                    <a:pt x="1527" y="400"/>
                  </a:lnTo>
                  <a:lnTo>
                    <a:pt x="1527" y="378"/>
                  </a:lnTo>
                  <a:lnTo>
                    <a:pt x="1532" y="357"/>
                  </a:lnTo>
                  <a:lnTo>
                    <a:pt x="1543" y="339"/>
                  </a:lnTo>
                  <a:lnTo>
                    <a:pt x="1556" y="322"/>
                  </a:lnTo>
                  <a:lnTo>
                    <a:pt x="1574" y="308"/>
                  </a:lnTo>
                  <a:lnTo>
                    <a:pt x="1595" y="298"/>
                  </a:lnTo>
                  <a:lnTo>
                    <a:pt x="1618" y="290"/>
                  </a:lnTo>
                  <a:lnTo>
                    <a:pt x="1643" y="284"/>
                  </a:lnTo>
                  <a:lnTo>
                    <a:pt x="1667" y="281"/>
                  </a:lnTo>
                  <a:lnTo>
                    <a:pt x="1691" y="279"/>
                  </a:lnTo>
                  <a:lnTo>
                    <a:pt x="1715" y="278"/>
                  </a:lnTo>
                  <a:lnTo>
                    <a:pt x="1736" y="278"/>
                  </a:lnTo>
                  <a:lnTo>
                    <a:pt x="1754" y="279"/>
                  </a:lnTo>
                  <a:lnTo>
                    <a:pt x="1758" y="248"/>
                  </a:lnTo>
                  <a:lnTo>
                    <a:pt x="1763" y="220"/>
                  </a:lnTo>
                  <a:lnTo>
                    <a:pt x="1769" y="193"/>
                  </a:lnTo>
                  <a:lnTo>
                    <a:pt x="1776" y="173"/>
                  </a:lnTo>
                  <a:lnTo>
                    <a:pt x="1783" y="155"/>
                  </a:lnTo>
                  <a:lnTo>
                    <a:pt x="1742" y="127"/>
                  </a:lnTo>
                  <a:lnTo>
                    <a:pt x="1698" y="104"/>
                  </a:lnTo>
                  <a:lnTo>
                    <a:pt x="1653" y="85"/>
                  </a:lnTo>
                  <a:lnTo>
                    <a:pt x="1605" y="71"/>
                  </a:lnTo>
                  <a:lnTo>
                    <a:pt x="1557" y="64"/>
                  </a:lnTo>
                  <a:lnTo>
                    <a:pt x="1507" y="61"/>
                  </a:lnTo>
                  <a:close/>
                  <a:moveTo>
                    <a:pt x="1507" y="0"/>
                  </a:moveTo>
                  <a:lnTo>
                    <a:pt x="1507" y="0"/>
                  </a:lnTo>
                  <a:lnTo>
                    <a:pt x="1556" y="2"/>
                  </a:lnTo>
                  <a:lnTo>
                    <a:pt x="1604" y="9"/>
                  </a:lnTo>
                  <a:lnTo>
                    <a:pt x="1651" y="20"/>
                  </a:lnTo>
                  <a:lnTo>
                    <a:pt x="1697" y="36"/>
                  </a:lnTo>
                  <a:lnTo>
                    <a:pt x="1741" y="57"/>
                  </a:lnTo>
                  <a:lnTo>
                    <a:pt x="1783" y="81"/>
                  </a:lnTo>
                  <a:lnTo>
                    <a:pt x="1822" y="109"/>
                  </a:lnTo>
                  <a:lnTo>
                    <a:pt x="1874" y="83"/>
                  </a:lnTo>
                  <a:lnTo>
                    <a:pt x="1928" y="62"/>
                  </a:lnTo>
                  <a:lnTo>
                    <a:pt x="1985" y="47"/>
                  </a:lnTo>
                  <a:lnTo>
                    <a:pt x="2042" y="38"/>
                  </a:lnTo>
                  <a:lnTo>
                    <a:pt x="2100" y="35"/>
                  </a:lnTo>
                  <a:lnTo>
                    <a:pt x="2157" y="38"/>
                  </a:lnTo>
                  <a:lnTo>
                    <a:pt x="2212" y="46"/>
                  </a:lnTo>
                  <a:lnTo>
                    <a:pt x="2265" y="60"/>
                  </a:lnTo>
                  <a:lnTo>
                    <a:pt x="2317" y="79"/>
                  </a:lnTo>
                  <a:lnTo>
                    <a:pt x="2366" y="102"/>
                  </a:lnTo>
                  <a:lnTo>
                    <a:pt x="2413" y="130"/>
                  </a:lnTo>
                  <a:lnTo>
                    <a:pt x="2458" y="162"/>
                  </a:lnTo>
                  <a:lnTo>
                    <a:pt x="2499" y="199"/>
                  </a:lnTo>
                  <a:lnTo>
                    <a:pt x="2536" y="239"/>
                  </a:lnTo>
                  <a:lnTo>
                    <a:pt x="2570" y="284"/>
                  </a:lnTo>
                  <a:lnTo>
                    <a:pt x="2599" y="331"/>
                  </a:lnTo>
                  <a:lnTo>
                    <a:pt x="2642" y="322"/>
                  </a:lnTo>
                  <a:lnTo>
                    <a:pt x="2685" y="317"/>
                  </a:lnTo>
                  <a:lnTo>
                    <a:pt x="2729" y="315"/>
                  </a:lnTo>
                  <a:lnTo>
                    <a:pt x="2784" y="318"/>
                  </a:lnTo>
                  <a:lnTo>
                    <a:pt x="2839" y="326"/>
                  </a:lnTo>
                  <a:lnTo>
                    <a:pt x="2891" y="341"/>
                  </a:lnTo>
                  <a:lnTo>
                    <a:pt x="2940" y="360"/>
                  </a:lnTo>
                  <a:lnTo>
                    <a:pt x="2987" y="385"/>
                  </a:lnTo>
                  <a:lnTo>
                    <a:pt x="3030" y="413"/>
                  </a:lnTo>
                  <a:lnTo>
                    <a:pt x="3071" y="446"/>
                  </a:lnTo>
                  <a:lnTo>
                    <a:pt x="3107" y="484"/>
                  </a:lnTo>
                  <a:lnTo>
                    <a:pt x="3141" y="523"/>
                  </a:lnTo>
                  <a:lnTo>
                    <a:pt x="3170" y="568"/>
                  </a:lnTo>
                  <a:lnTo>
                    <a:pt x="3194" y="614"/>
                  </a:lnTo>
                  <a:lnTo>
                    <a:pt x="3214" y="664"/>
                  </a:lnTo>
                  <a:lnTo>
                    <a:pt x="3227" y="716"/>
                  </a:lnTo>
                  <a:lnTo>
                    <a:pt x="3237" y="770"/>
                  </a:lnTo>
                  <a:lnTo>
                    <a:pt x="3240" y="825"/>
                  </a:lnTo>
                  <a:lnTo>
                    <a:pt x="3237" y="881"/>
                  </a:lnTo>
                  <a:lnTo>
                    <a:pt x="3276" y="919"/>
                  </a:lnTo>
                  <a:lnTo>
                    <a:pt x="3312" y="960"/>
                  </a:lnTo>
                  <a:lnTo>
                    <a:pt x="3343" y="1004"/>
                  </a:lnTo>
                  <a:lnTo>
                    <a:pt x="3370" y="1049"/>
                  </a:lnTo>
                  <a:lnTo>
                    <a:pt x="3393" y="1099"/>
                  </a:lnTo>
                  <a:lnTo>
                    <a:pt x="3411" y="1150"/>
                  </a:lnTo>
                  <a:lnTo>
                    <a:pt x="3423" y="1202"/>
                  </a:lnTo>
                  <a:lnTo>
                    <a:pt x="3432" y="1255"/>
                  </a:lnTo>
                  <a:lnTo>
                    <a:pt x="3434" y="1310"/>
                  </a:lnTo>
                  <a:lnTo>
                    <a:pt x="3435" y="1320"/>
                  </a:lnTo>
                  <a:lnTo>
                    <a:pt x="3436" y="1337"/>
                  </a:lnTo>
                  <a:lnTo>
                    <a:pt x="3436" y="1359"/>
                  </a:lnTo>
                  <a:lnTo>
                    <a:pt x="3435" y="1388"/>
                  </a:lnTo>
                  <a:lnTo>
                    <a:pt x="3432" y="1422"/>
                  </a:lnTo>
                  <a:lnTo>
                    <a:pt x="3426" y="1462"/>
                  </a:lnTo>
                  <a:lnTo>
                    <a:pt x="3418" y="1505"/>
                  </a:lnTo>
                  <a:lnTo>
                    <a:pt x="3406" y="1552"/>
                  </a:lnTo>
                  <a:lnTo>
                    <a:pt x="3390" y="1601"/>
                  </a:lnTo>
                  <a:lnTo>
                    <a:pt x="3377" y="1635"/>
                  </a:lnTo>
                  <a:lnTo>
                    <a:pt x="3361" y="1672"/>
                  </a:lnTo>
                  <a:lnTo>
                    <a:pt x="3342" y="1709"/>
                  </a:lnTo>
                  <a:lnTo>
                    <a:pt x="3320" y="1748"/>
                  </a:lnTo>
                  <a:lnTo>
                    <a:pt x="3294" y="1786"/>
                  </a:lnTo>
                  <a:lnTo>
                    <a:pt x="3265" y="1826"/>
                  </a:lnTo>
                  <a:lnTo>
                    <a:pt x="3232" y="1866"/>
                  </a:lnTo>
                  <a:lnTo>
                    <a:pt x="3194" y="1905"/>
                  </a:lnTo>
                  <a:lnTo>
                    <a:pt x="3152" y="1944"/>
                  </a:lnTo>
                  <a:lnTo>
                    <a:pt x="3105" y="1983"/>
                  </a:lnTo>
                  <a:lnTo>
                    <a:pt x="3053" y="2019"/>
                  </a:lnTo>
                  <a:lnTo>
                    <a:pt x="2997" y="2055"/>
                  </a:lnTo>
                  <a:lnTo>
                    <a:pt x="2934" y="2088"/>
                  </a:lnTo>
                  <a:lnTo>
                    <a:pt x="2931" y="2104"/>
                  </a:lnTo>
                  <a:lnTo>
                    <a:pt x="2927" y="2123"/>
                  </a:lnTo>
                  <a:lnTo>
                    <a:pt x="2921" y="2146"/>
                  </a:lnTo>
                  <a:lnTo>
                    <a:pt x="2913" y="2172"/>
                  </a:lnTo>
                  <a:lnTo>
                    <a:pt x="2903" y="2199"/>
                  </a:lnTo>
                  <a:lnTo>
                    <a:pt x="2892" y="2229"/>
                  </a:lnTo>
                  <a:lnTo>
                    <a:pt x="2877" y="2260"/>
                  </a:lnTo>
                  <a:lnTo>
                    <a:pt x="2859" y="2292"/>
                  </a:lnTo>
                  <a:lnTo>
                    <a:pt x="2840" y="2324"/>
                  </a:lnTo>
                  <a:lnTo>
                    <a:pt x="2817" y="2355"/>
                  </a:lnTo>
                  <a:lnTo>
                    <a:pt x="2791" y="2386"/>
                  </a:lnTo>
                  <a:lnTo>
                    <a:pt x="2760" y="2415"/>
                  </a:lnTo>
                  <a:lnTo>
                    <a:pt x="2727" y="2442"/>
                  </a:lnTo>
                  <a:lnTo>
                    <a:pt x="2690" y="2466"/>
                  </a:lnTo>
                  <a:lnTo>
                    <a:pt x="2686" y="2469"/>
                  </a:lnTo>
                  <a:lnTo>
                    <a:pt x="2679" y="2475"/>
                  </a:lnTo>
                  <a:lnTo>
                    <a:pt x="2669" y="2485"/>
                  </a:lnTo>
                  <a:lnTo>
                    <a:pt x="2656" y="2496"/>
                  </a:lnTo>
                  <a:lnTo>
                    <a:pt x="2642" y="2512"/>
                  </a:lnTo>
                  <a:lnTo>
                    <a:pt x="2625" y="2531"/>
                  </a:lnTo>
                  <a:lnTo>
                    <a:pt x="2608" y="2553"/>
                  </a:lnTo>
                  <a:lnTo>
                    <a:pt x="2590" y="2579"/>
                  </a:lnTo>
                  <a:lnTo>
                    <a:pt x="2574" y="2607"/>
                  </a:lnTo>
                  <a:lnTo>
                    <a:pt x="2559" y="2634"/>
                  </a:lnTo>
                  <a:lnTo>
                    <a:pt x="2546" y="2663"/>
                  </a:lnTo>
                  <a:lnTo>
                    <a:pt x="2533" y="2696"/>
                  </a:lnTo>
                  <a:lnTo>
                    <a:pt x="2521" y="2732"/>
                  </a:lnTo>
                  <a:lnTo>
                    <a:pt x="2510" y="2772"/>
                  </a:lnTo>
                  <a:lnTo>
                    <a:pt x="2501" y="2816"/>
                  </a:lnTo>
                  <a:lnTo>
                    <a:pt x="2493" y="2863"/>
                  </a:lnTo>
                  <a:lnTo>
                    <a:pt x="2489" y="2913"/>
                  </a:lnTo>
                  <a:lnTo>
                    <a:pt x="2487" y="2967"/>
                  </a:lnTo>
                  <a:lnTo>
                    <a:pt x="2489" y="3024"/>
                  </a:lnTo>
                  <a:lnTo>
                    <a:pt x="2495" y="3086"/>
                  </a:lnTo>
                  <a:lnTo>
                    <a:pt x="2495" y="3093"/>
                  </a:lnTo>
                  <a:lnTo>
                    <a:pt x="2492" y="3105"/>
                  </a:lnTo>
                  <a:lnTo>
                    <a:pt x="2486" y="3114"/>
                  </a:lnTo>
                  <a:lnTo>
                    <a:pt x="2477" y="3121"/>
                  </a:lnTo>
                  <a:lnTo>
                    <a:pt x="2464" y="3124"/>
                  </a:lnTo>
                  <a:lnTo>
                    <a:pt x="1503" y="3124"/>
                  </a:lnTo>
                  <a:lnTo>
                    <a:pt x="1491" y="3121"/>
                  </a:lnTo>
                  <a:lnTo>
                    <a:pt x="1480" y="3113"/>
                  </a:lnTo>
                  <a:lnTo>
                    <a:pt x="1474" y="3102"/>
                  </a:lnTo>
                  <a:lnTo>
                    <a:pt x="1473" y="3089"/>
                  </a:lnTo>
                  <a:lnTo>
                    <a:pt x="1473" y="3085"/>
                  </a:lnTo>
                  <a:lnTo>
                    <a:pt x="1474" y="3075"/>
                  </a:lnTo>
                  <a:lnTo>
                    <a:pt x="1476" y="3058"/>
                  </a:lnTo>
                  <a:lnTo>
                    <a:pt x="1478" y="3035"/>
                  </a:lnTo>
                  <a:lnTo>
                    <a:pt x="1480" y="3007"/>
                  </a:lnTo>
                  <a:lnTo>
                    <a:pt x="1483" y="2974"/>
                  </a:lnTo>
                  <a:lnTo>
                    <a:pt x="1485" y="2938"/>
                  </a:lnTo>
                  <a:lnTo>
                    <a:pt x="1489" y="2898"/>
                  </a:lnTo>
                  <a:lnTo>
                    <a:pt x="1491" y="2855"/>
                  </a:lnTo>
                  <a:lnTo>
                    <a:pt x="1493" y="2809"/>
                  </a:lnTo>
                  <a:lnTo>
                    <a:pt x="1495" y="2762"/>
                  </a:lnTo>
                  <a:lnTo>
                    <a:pt x="1495" y="2714"/>
                  </a:lnTo>
                  <a:lnTo>
                    <a:pt x="1495" y="2664"/>
                  </a:lnTo>
                  <a:lnTo>
                    <a:pt x="1494" y="2601"/>
                  </a:lnTo>
                  <a:lnTo>
                    <a:pt x="1491" y="2541"/>
                  </a:lnTo>
                  <a:lnTo>
                    <a:pt x="1486" y="2485"/>
                  </a:lnTo>
                  <a:lnTo>
                    <a:pt x="1480" y="2434"/>
                  </a:lnTo>
                  <a:lnTo>
                    <a:pt x="1473" y="2387"/>
                  </a:lnTo>
                  <a:lnTo>
                    <a:pt x="1464" y="2345"/>
                  </a:lnTo>
                  <a:lnTo>
                    <a:pt x="1453" y="2308"/>
                  </a:lnTo>
                  <a:lnTo>
                    <a:pt x="1441" y="2278"/>
                  </a:lnTo>
                  <a:lnTo>
                    <a:pt x="1428" y="2252"/>
                  </a:lnTo>
                  <a:lnTo>
                    <a:pt x="1412" y="2233"/>
                  </a:lnTo>
                  <a:lnTo>
                    <a:pt x="1397" y="2220"/>
                  </a:lnTo>
                  <a:lnTo>
                    <a:pt x="1379" y="2212"/>
                  </a:lnTo>
                  <a:lnTo>
                    <a:pt x="1360" y="2210"/>
                  </a:lnTo>
                  <a:lnTo>
                    <a:pt x="1344" y="2209"/>
                  </a:lnTo>
                  <a:lnTo>
                    <a:pt x="1330" y="2209"/>
                  </a:lnTo>
                  <a:lnTo>
                    <a:pt x="1320" y="2209"/>
                  </a:lnTo>
                  <a:lnTo>
                    <a:pt x="1313" y="2210"/>
                  </a:lnTo>
                  <a:lnTo>
                    <a:pt x="1311" y="2210"/>
                  </a:lnTo>
                  <a:lnTo>
                    <a:pt x="1310" y="2210"/>
                  </a:lnTo>
                  <a:lnTo>
                    <a:pt x="1256" y="2207"/>
                  </a:lnTo>
                  <a:lnTo>
                    <a:pt x="1203" y="2199"/>
                  </a:lnTo>
                  <a:lnTo>
                    <a:pt x="1152" y="2185"/>
                  </a:lnTo>
                  <a:lnTo>
                    <a:pt x="1103" y="2166"/>
                  </a:lnTo>
                  <a:lnTo>
                    <a:pt x="1056" y="2142"/>
                  </a:lnTo>
                  <a:lnTo>
                    <a:pt x="1011" y="2113"/>
                  </a:lnTo>
                  <a:lnTo>
                    <a:pt x="969" y="2080"/>
                  </a:lnTo>
                  <a:lnTo>
                    <a:pt x="932" y="2041"/>
                  </a:lnTo>
                  <a:lnTo>
                    <a:pt x="877" y="2058"/>
                  </a:lnTo>
                  <a:lnTo>
                    <a:pt x="820" y="2067"/>
                  </a:lnTo>
                  <a:lnTo>
                    <a:pt x="763" y="2070"/>
                  </a:lnTo>
                  <a:lnTo>
                    <a:pt x="708" y="2067"/>
                  </a:lnTo>
                  <a:lnTo>
                    <a:pt x="654" y="2059"/>
                  </a:lnTo>
                  <a:lnTo>
                    <a:pt x="603" y="2044"/>
                  </a:lnTo>
                  <a:lnTo>
                    <a:pt x="552" y="2024"/>
                  </a:lnTo>
                  <a:lnTo>
                    <a:pt x="506" y="2000"/>
                  </a:lnTo>
                  <a:lnTo>
                    <a:pt x="462" y="1971"/>
                  </a:lnTo>
                  <a:lnTo>
                    <a:pt x="421" y="1939"/>
                  </a:lnTo>
                  <a:lnTo>
                    <a:pt x="385" y="1901"/>
                  </a:lnTo>
                  <a:lnTo>
                    <a:pt x="351" y="1861"/>
                  </a:lnTo>
                  <a:lnTo>
                    <a:pt x="323" y="1817"/>
                  </a:lnTo>
                  <a:lnTo>
                    <a:pt x="298" y="1770"/>
                  </a:lnTo>
                  <a:lnTo>
                    <a:pt x="279" y="1721"/>
                  </a:lnTo>
                  <a:lnTo>
                    <a:pt x="265" y="1668"/>
                  </a:lnTo>
                  <a:lnTo>
                    <a:pt x="256" y="1615"/>
                  </a:lnTo>
                  <a:lnTo>
                    <a:pt x="253" y="1559"/>
                  </a:lnTo>
                  <a:lnTo>
                    <a:pt x="254" y="1522"/>
                  </a:lnTo>
                  <a:lnTo>
                    <a:pt x="208" y="1488"/>
                  </a:lnTo>
                  <a:lnTo>
                    <a:pt x="167" y="1450"/>
                  </a:lnTo>
                  <a:lnTo>
                    <a:pt x="129" y="1409"/>
                  </a:lnTo>
                  <a:lnTo>
                    <a:pt x="96" y="1364"/>
                  </a:lnTo>
                  <a:lnTo>
                    <a:pt x="68" y="1316"/>
                  </a:lnTo>
                  <a:lnTo>
                    <a:pt x="44" y="1264"/>
                  </a:lnTo>
                  <a:lnTo>
                    <a:pt x="25" y="1212"/>
                  </a:lnTo>
                  <a:lnTo>
                    <a:pt x="11" y="1158"/>
                  </a:lnTo>
                  <a:lnTo>
                    <a:pt x="3" y="1102"/>
                  </a:lnTo>
                  <a:lnTo>
                    <a:pt x="0" y="1044"/>
                  </a:lnTo>
                  <a:lnTo>
                    <a:pt x="3" y="988"/>
                  </a:lnTo>
                  <a:lnTo>
                    <a:pt x="11" y="931"/>
                  </a:lnTo>
                  <a:lnTo>
                    <a:pt x="24" y="877"/>
                  </a:lnTo>
                  <a:lnTo>
                    <a:pt x="43" y="825"/>
                  </a:lnTo>
                  <a:lnTo>
                    <a:pt x="67" y="774"/>
                  </a:lnTo>
                  <a:lnTo>
                    <a:pt x="95" y="726"/>
                  </a:lnTo>
                  <a:lnTo>
                    <a:pt x="128" y="680"/>
                  </a:lnTo>
                  <a:lnTo>
                    <a:pt x="164" y="640"/>
                  </a:lnTo>
                  <a:lnTo>
                    <a:pt x="202" y="605"/>
                  </a:lnTo>
                  <a:lnTo>
                    <a:pt x="244" y="572"/>
                  </a:lnTo>
                  <a:lnTo>
                    <a:pt x="289" y="543"/>
                  </a:lnTo>
                  <a:lnTo>
                    <a:pt x="336" y="519"/>
                  </a:lnTo>
                  <a:lnTo>
                    <a:pt x="384" y="499"/>
                  </a:lnTo>
                  <a:lnTo>
                    <a:pt x="435" y="484"/>
                  </a:lnTo>
                  <a:lnTo>
                    <a:pt x="457" y="438"/>
                  </a:lnTo>
                  <a:lnTo>
                    <a:pt x="483" y="395"/>
                  </a:lnTo>
                  <a:lnTo>
                    <a:pt x="513" y="355"/>
                  </a:lnTo>
                  <a:lnTo>
                    <a:pt x="546" y="318"/>
                  </a:lnTo>
                  <a:lnTo>
                    <a:pt x="583" y="285"/>
                  </a:lnTo>
                  <a:lnTo>
                    <a:pt x="622" y="255"/>
                  </a:lnTo>
                  <a:lnTo>
                    <a:pt x="665" y="230"/>
                  </a:lnTo>
                  <a:lnTo>
                    <a:pt x="710" y="208"/>
                  </a:lnTo>
                  <a:lnTo>
                    <a:pt x="757" y="191"/>
                  </a:lnTo>
                  <a:lnTo>
                    <a:pt x="805" y="179"/>
                  </a:lnTo>
                  <a:lnTo>
                    <a:pt x="855" y="172"/>
                  </a:lnTo>
                  <a:lnTo>
                    <a:pt x="906" y="168"/>
                  </a:lnTo>
                  <a:lnTo>
                    <a:pt x="955" y="172"/>
                  </a:lnTo>
                  <a:lnTo>
                    <a:pt x="1004" y="178"/>
                  </a:lnTo>
                  <a:lnTo>
                    <a:pt x="1052" y="190"/>
                  </a:lnTo>
                  <a:lnTo>
                    <a:pt x="1098" y="206"/>
                  </a:lnTo>
                  <a:lnTo>
                    <a:pt x="1132" y="165"/>
                  </a:lnTo>
                  <a:lnTo>
                    <a:pt x="1170" y="128"/>
                  </a:lnTo>
                  <a:lnTo>
                    <a:pt x="1211" y="95"/>
                  </a:lnTo>
                  <a:lnTo>
                    <a:pt x="1255" y="67"/>
                  </a:lnTo>
                  <a:lnTo>
                    <a:pt x="1302" y="43"/>
                  </a:lnTo>
                  <a:lnTo>
                    <a:pt x="1351" y="24"/>
                  </a:lnTo>
                  <a:lnTo>
                    <a:pt x="1402" y="11"/>
                  </a:lnTo>
                  <a:lnTo>
                    <a:pt x="1454" y="2"/>
                  </a:lnTo>
                  <a:lnTo>
                    <a:pt x="1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57"/>
            <p:cNvSpPr>
              <a:spLocks/>
            </p:cNvSpPr>
            <p:nvPr/>
          </p:nvSpPr>
          <p:spPr bwMode="auto">
            <a:xfrm>
              <a:off x="10510838" y="3565525"/>
              <a:ext cx="61913" cy="60325"/>
            </a:xfrm>
            <a:custGeom>
              <a:avLst/>
              <a:gdLst>
                <a:gd name="T0" fmla="*/ 30 w 387"/>
                <a:gd name="T1" fmla="*/ 0 h 387"/>
                <a:gd name="T2" fmla="*/ 78 w 387"/>
                <a:gd name="T3" fmla="*/ 3 h 387"/>
                <a:gd name="T4" fmla="*/ 125 w 387"/>
                <a:gd name="T5" fmla="*/ 13 h 387"/>
                <a:gd name="T6" fmla="*/ 169 w 387"/>
                <a:gd name="T7" fmla="*/ 28 h 387"/>
                <a:gd name="T8" fmla="*/ 209 w 387"/>
                <a:gd name="T9" fmla="*/ 49 h 387"/>
                <a:gd name="T10" fmla="*/ 248 w 387"/>
                <a:gd name="T11" fmla="*/ 74 h 387"/>
                <a:gd name="T12" fmla="*/ 281 w 387"/>
                <a:gd name="T13" fmla="*/ 104 h 387"/>
                <a:gd name="T14" fmla="*/ 312 w 387"/>
                <a:gd name="T15" fmla="*/ 139 h 387"/>
                <a:gd name="T16" fmla="*/ 338 w 387"/>
                <a:gd name="T17" fmla="*/ 176 h 387"/>
                <a:gd name="T18" fmla="*/ 358 w 387"/>
                <a:gd name="T19" fmla="*/ 218 h 387"/>
                <a:gd name="T20" fmla="*/ 373 w 387"/>
                <a:gd name="T21" fmla="*/ 262 h 387"/>
                <a:gd name="T22" fmla="*/ 382 w 387"/>
                <a:gd name="T23" fmla="*/ 308 h 387"/>
                <a:gd name="T24" fmla="*/ 387 w 387"/>
                <a:gd name="T25" fmla="*/ 356 h 387"/>
                <a:gd name="T26" fmla="*/ 383 w 387"/>
                <a:gd name="T27" fmla="*/ 369 h 387"/>
                <a:gd name="T28" fmla="*/ 377 w 387"/>
                <a:gd name="T29" fmla="*/ 378 h 387"/>
                <a:gd name="T30" fmla="*/ 368 w 387"/>
                <a:gd name="T31" fmla="*/ 384 h 387"/>
                <a:gd name="T32" fmla="*/ 355 w 387"/>
                <a:gd name="T33" fmla="*/ 387 h 387"/>
                <a:gd name="T34" fmla="*/ 344 w 387"/>
                <a:gd name="T35" fmla="*/ 384 h 387"/>
                <a:gd name="T36" fmla="*/ 334 w 387"/>
                <a:gd name="T37" fmla="*/ 378 h 387"/>
                <a:gd name="T38" fmla="*/ 328 w 387"/>
                <a:gd name="T39" fmla="*/ 369 h 387"/>
                <a:gd name="T40" fmla="*/ 325 w 387"/>
                <a:gd name="T41" fmla="*/ 356 h 387"/>
                <a:gd name="T42" fmla="*/ 322 w 387"/>
                <a:gd name="T43" fmla="*/ 313 h 387"/>
                <a:gd name="T44" fmla="*/ 313 w 387"/>
                <a:gd name="T45" fmla="*/ 271 h 387"/>
                <a:gd name="T46" fmla="*/ 298 w 387"/>
                <a:gd name="T47" fmla="*/ 232 h 387"/>
                <a:gd name="T48" fmla="*/ 278 w 387"/>
                <a:gd name="T49" fmla="*/ 195 h 387"/>
                <a:gd name="T50" fmla="*/ 253 w 387"/>
                <a:gd name="T51" fmla="*/ 163 h 387"/>
                <a:gd name="T52" fmla="*/ 224 w 387"/>
                <a:gd name="T53" fmla="*/ 134 h 387"/>
                <a:gd name="T54" fmla="*/ 191 w 387"/>
                <a:gd name="T55" fmla="*/ 109 h 387"/>
                <a:gd name="T56" fmla="*/ 154 w 387"/>
                <a:gd name="T57" fmla="*/ 88 h 387"/>
                <a:gd name="T58" fmla="*/ 116 w 387"/>
                <a:gd name="T59" fmla="*/ 73 h 387"/>
                <a:gd name="T60" fmla="*/ 74 w 387"/>
                <a:gd name="T61" fmla="*/ 64 h 387"/>
                <a:gd name="T62" fmla="*/ 30 w 387"/>
                <a:gd name="T63" fmla="*/ 61 h 387"/>
                <a:gd name="T64" fmla="*/ 19 w 387"/>
                <a:gd name="T65" fmla="*/ 59 h 387"/>
                <a:gd name="T66" fmla="*/ 8 w 387"/>
                <a:gd name="T67" fmla="*/ 52 h 387"/>
                <a:gd name="T68" fmla="*/ 2 w 387"/>
                <a:gd name="T69" fmla="*/ 42 h 387"/>
                <a:gd name="T70" fmla="*/ 0 w 387"/>
                <a:gd name="T71" fmla="*/ 30 h 387"/>
                <a:gd name="T72" fmla="*/ 2 w 387"/>
                <a:gd name="T73" fmla="*/ 19 h 387"/>
                <a:gd name="T74" fmla="*/ 8 w 387"/>
                <a:gd name="T75" fmla="*/ 8 h 387"/>
                <a:gd name="T76" fmla="*/ 19 w 387"/>
                <a:gd name="T77" fmla="*/ 2 h 387"/>
                <a:gd name="T78" fmla="*/ 30 w 387"/>
                <a:gd name="T7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7" h="387">
                  <a:moveTo>
                    <a:pt x="30" y="0"/>
                  </a:moveTo>
                  <a:lnTo>
                    <a:pt x="78" y="3"/>
                  </a:lnTo>
                  <a:lnTo>
                    <a:pt x="125" y="13"/>
                  </a:lnTo>
                  <a:lnTo>
                    <a:pt x="169" y="28"/>
                  </a:lnTo>
                  <a:lnTo>
                    <a:pt x="209" y="49"/>
                  </a:lnTo>
                  <a:lnTo>
                    <a:pt x="248" y="74"/>
                  </a:lnTo>
                  <a:lnTo>
                    <a:pt x="281" y="104"/>
                  </a:lnTo>
                  <a:lnTo>
                    <a:pt x="312" y="139"/>
                  </a:lnTo>
                  <a:lnTo>
                    <a:pt x="338" y="176"/>
                  </a:lnTo>
                  <a:lnTo>
                    <a:pt x="358" y="218"/>
                  </a:lnTo>
                  <a:lnTo>
                    <a:pt x="373" y="262"/>
                  </a:lnTo>
                  <a:lnTo>
                    <a:pt x="382" y="308"/>
                  </a:lnTo>
                  <a:lnTo>
                    <a:pt x="387" y="356"/>
                  </a:lnTo>
                  <a:lnTo>
                    <a:pt x="383" y="369"/>
                  </a:lnTo>
                  <a:lnTo>
                    <a:pt x="377" y="378"/>
                  </a:lnTo>
                  <a:lnTo>
                    <a:pt x="368" y="384"/>
                  </a:lnTo>
                  <a:lnTo>
                    <a:pt x="355" y="387"/>
                  </a:lnTo>
                  <a:lnTo>
                    <a:pt x="344" y="384"/>
                  </a:lnTo>
                  <a:lnTo>
                    <a:pt x="334" y="378"/>
                  </a:lnTo>
                  <a:lnTo>
                    <a:pt x="328" y="369"/>
                  </a:lnTo>
                  <a:lnTo>
                    <a:pt x="325" y="356"/>
                  </a:lnTo>
                  <a:lnTo>
                    <a:pt x="322" y="313"/>
                  </a:lnTo>
                  <a:lnTo>
                    <a:pt x="313" y="271"/>
                  </a:lnTo>
                  <a:lnTo>
                    <a:pt x="298" y="232"/>
                  </a:lnTo>
                  <a:lnTo>
                    <a:pt x="278" y="195"/>
                  </a:lnTo>
                  <a:lnTo>
                    <a:pt x="253" y="163"/>
                  </a:lnTo>
                  <a:lnTo>
                    <a:pt x="224" y="134"/>
                  </a:lnTo>
                  <a:lnTo>
                    <a:pt x="191" y="109"/>
                  </a:lnTo>
                  <a:lnTo>
                    <a:pt x="154" y="88"/>
                  </a:lnTo>
                  <a:lnTo>
                    <a:pt x="116" y="73"/>
                  </a:lnTo>
                  <a:lnTo>
                    <a:pt x="74" y="64"/>
                  </a:lnTo>
                  <a:lnTo>
                    <a:pt x="30" y="61"/>
                  </a:lnTo>
                  <a:lnTo>
                    <a:pt x="19" y="59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58"/>
            <p:cNvSpPr>
              <a:spLocks/>
            </p:cNvSpPr>
            <p:nvPr/>
          </p:nvSpPr>
          <p:spPr bwMode="auto">
            <a:xfrm>
              <a:off x="10414001" y="3586163"/>
              <a:ext cx="103188" cy="76200"/>
            </a:xfrm>
            <a:custGeom>
              <a:avLst/>
              <a:gdLst>
                <a:gd name="T0" fmla="*/ 480 w 650"/>
                <a:gd name="T1" fmla="*/ 4 h 480"/>
                <a:gd name="T2" fmla="*/ 488 w 650"/>
                <a:gd name="T3" fmla="*/ 9 h 480"/>
                <a:gd name="T4" fmla="*/ 508 w 650"/>
                <a:gd name="T5" fmla="*/ 24 h 480"/>
                <a:gd name="T6" fmla="*/ 536 w 650"/>
                <a:gd name="T7" fmla="*/ 48 h 480"/>
                <a:gd name="T8" fmla="*/ 567 w 650"/>
                <a:gd name="T9" fmla="*/ 80 h 480"/>
                <a:gd name="T10" fmla="*/ 599 w 650"/>
                <a:gd name="T11" fmla="*/ 122 h 480"/>
                <a:gd name="T12" fmla="*/ 626 w 650"/>
                <a:gd name="T13" fmla="*/ 171 h 480"/>
                <a:gd name="T14" fmla="*/ 643 w 650"/>
                <a:gd name="T15" fmla="*/ 228 h 480"/>
                <a:gd name="T16" fmla="*/ 650 w 650"/>
                <a:gd name="T17" fmla="*/ 294 h 480"/>
                <a:gd name="T18" fmla="*/ 638 w 650"/>
                <a:gd name="T19" fmla="*/ 367 h 480"/>
                <a:gd name="T20" fmla="*/ 617 w 650"/>
                <a:gd name="T21" fmla="*/ 416 h 480"/>
                <a:gd name="T22" fmla="*/ 596 w 650"/>
                <a:gd name="T23" fmla="*/ 425 h 480"/>
                <a:gd name="T24" fmla="*/ 585 w 650"/>
                <a:gd name="T25" fmla="*/ 423 h 480"/>
                <a:gd name="T26" fmla="*/ 568 w 650"/>
                <a:gd name="T27" fmla="*/ 407 h 480"/>
                <a:gd name="T28" fmla="*/ 568 w 650"/>
                <a:gd name="T29" fmla="*/ 384 h 480"/>
                <a:gd name="T30" fmla="*/ 587 w 650"/>
                <a:gd name="T31" fmla="*/ 314 h 480"/>
                <a:gd name="T32" fmla="*/ 585 w 650"/>
                <a:gd name="T33" fmla="*/ 246 h 480"/>
                <a:gd name="T34" fmla="*/ 556 w 650"/>
                <a:gd name="T35" fmla="*/ 221 h 480"/>
                <a:gd name="T36" fmla="*/ 500 w 650"/>
                <a:gd name="T37" fmla="*/ 237 h 480"/>
                <a:gd name="T38" fmla="*/ 425 w 650"/>
                <a:gd name="T39" fmla="*/ 252 h 480"/>
                <a:gd name="T40" fmla="*/ 340 w 650"/>
                <a:gd name="T41" fmla="*/ 263 h 480"/>
                <a:gd name="T42" fmla="*/ 262 w 650"/>
                <a:gd name="T43" fmla="*/ 263 h 480"/>
                <a:gd name="T44" fmla="*/ 227 w 650"/>
                <a:gd name="T45" fmla="*/ 276 h 480"/>
                <a:gd name="T46" fmla="*/ 222 w 650"/>
                <a:gd name="T47" fmla="*/ 312 h 480"/>
                <a:gd name="T48" fmla="*/ 208 w 650"/>
                <a:gd name="T49" fmla="*/ 350 h 480"/>
                <a:gd name="T50" fmla="*/ 181 w 650"/>
                <a:gd name="T51" fmla="*/ 391 h 480"/>
                <a:gd name="T52" fmla="*/ 139 w 650"/>
                <a:gd name="T53" fmla="*/ 430 h 480"/>
                <a:gd name="T54" fmla="*/ 78 w 650"/>
                <a:gd name="T55" fmla="*/ 463 h 480"/>
                <a:gd name="T56" fmla="*/ 35 w 650"/>
                <a:gd name="T57" fmla="*/ 480 h 480"/>
                <a:gd name="T58" fmla="*/ 18 w 650"/>
                <a:gd name="T59" fmla="*/ 478 h 480"/>
                <a:gd name="T60" fmla="*/ 1 w 650"/>
                <a:gd name="T61" fmla="*/ 459 h 480"/>
                <a:gd name="T62" fmla="*/ 3 w 650"/>
                <a:gd name="T63" fmla="*/ 436 h 480"/>
                <a:gd name="T64" fmla="*/ 21 w 650"/>
                <a:gd name="T65" fmla="*/ 420 h 480"/>
                <a:gd name="T66" fmla="*/ 81 w 650"/>
                <a:gd name="T67" fmla="*/ 394 h 480"/>
                <a:gd name="T68" fmla="*/ 123 w 650"/>
                <a:gd name="T69" fmla="*/ 364 h 480"/>
                <a:gd name="T70" fmla="*/ 149 w 650"/>
                <a:gd name="T71" fmla="*/ 332 h 480"/>
                <a:gd name="T72" fmla="*/ 163 w 650"/>
                <a:gd name="T73" fmla="*/ 301 h 480"/>
                <a:gd name="T74" fmla="*/ 168 w 650"/>
                <a:gd name="T75" fmla="*/ 273 h 480"/>
                <a:gd name="T76" fmla="*/ 168 w 650"/>
                <a:gd name="T77" fmla="*/ 251 h 480"/>
                <a:gd name="T78" fmla="*/ 90 w 650"/>
                <a:gd name="T79" fmla="*/ 229 h 480"/>
                <a:gd name="T80" fmla="*/ 72 w 650"/>
                <a:gd name="T81" fmla="*/ 214 h 480"/>
                <a:gd name="T82" fmla="*/ 71 w 650"/>
                <a:gd name="T83" fmla="*/ 191 h 480"/>
                <a:gd name="T84" fmla="*/ 87 w 650"/>
                <a:gd name="T85" fmla="*/ 173 h 480"/>
                <a:gd name="T86" fmla="*/ 111 w 650"/>
                <a:gd name="T87" fmla="*/ 172 h 480"/>
                <a:gd name="T88" fmla="*/ 207 w 650"/>
                <a:gd name="T89" fmla="*/ 197 h 480"/>
                <a:gd name="T90" fmla="*/ 301 w 650"/>
                <a:gd name="T91" fmla="*/ 202 h 480"/>
                <a:gd name="T92" fmla="*/ 390 w 650"/>
                <a:gd name="T93" fmla="*/ 196 h 480"/>
                <a:gd name="T94" fmla="*/ 467 w 650"/>
                <a:gd name="T95" fmla="*/ 181 h 480"/>
                <a:gd name="T96" fmla="*/ 528 w 650"/>
                <a:gd name="T97" fmla="*/ 166 h 480"/>
                <a:gd name="T98" fmla="*/ 540 w 650"/>
                <a:gd name="T99" fmla="*/ 143 h 480"/>
                <a:gd name="T100" fmla="*/ 509 w 650"/>
                <a:gd name="T101" fmla="*/ 106 h 480"/>
                <a:gd name="T102" fmla="*/ 480 w 650"/>
                <a:gd name="T103" fmla="*/ 79 h 480"/>
                <a:gd name="T104" fmla="*/ 458 w 650"/>
                <a:gd name="T105" fmla="*/ 62 h 480"/>
                <a:gd name="T106" fmla="*/ 449 w 650"/>
                <a:gd name="T107" fmla="*/ 56 h 480"/>
                <a:gd name="T108" fmla="*/ 435 w 650"/>
                <a:gd name="T109" fmla="*/ 37 h 480"/>
                <a:gd name="T110" fmla="*/ 438 w 650"/>
                <a:gd name="T111" fmla="*/ 14 h 480"/>
                <a:gd name="T112" fmla="*/ 457 w 650"/>
                <a:gd name="T113" fmla="*/ 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0" h="480">
                  <a:moveTo>
                    <a:pt x="468" y="0"/>
                  </a:moveTo>
                  <a:lnTo>
                    <a:pt x="480" y="4"/>
                  </a:lnTo>
                  <a:lnTo>
                    <a:pt x="482" y="5"/>
                  </a:lnTo>
                  <a:lnTo>
                    <a:pt x="488" y="9"/>
                  </a:lnTo>
                  <a:lnTo>
                    <a:pt x="496" y="15"/>
                  </a:lnTo>
                  <a:lnTo>
                    <a:pt x="508" y="24"/>
                  </a:lnTo>
                  <a:lnTo>
                    <a:pt x="521" y="34"/>
                  </a:lnTo>
                  <a:lnTo>
                    <a:pt x="536" y="48"/>
                  </a:lnTo>
                  <a:lnTo>
                    <a:pt x="552" y="62"/>
                  </a:lnTo>
                  <a:lnTo>
                    <a:pt x="567" y="80"/>
                  </a:lnTo>
                  <a:lnTo>
                    <a:pt x="584" y="100"/>
                  </a:lnTo>
                  <a:lnTo>
                    <a:pt x="599" y="122"/>
                  </a:lnTo>
                  <a:lnTo>
                    <a:pt x="613" y="145"/>
                  </a:lnTo>
                  <a:lnTo>
                    <a:pt x="626" y="171"/>
                  </a:lnTo>
                  <a:lnTo>
                    <a:pt x="636" y="199"/>
                  </a:lnTo>
                  <a:lnTo>
                    <a:pt x="643" y="228"/>
                  </a:lnTo>
                  <a:lnTo>
                    <a:pt x="649" y="261"/>
                  </a:lnTo>
                  <a:lnTo>
                    <a:pt x="650" y="294"/>
                  </a:lnTo>
                  <a:lnTo>
                    <a:pt x="645" y="329"/>
                  </a:lnTo>
                  <a:lnTo>
                    <a:pt x="638" y="367"/>
                  </a:lnTo>
                  <a:lnTo>
                    <a:pt x="625" y="407"/>
                  </a:lnTo>
                  <a:lnTo>
                    <a:pt x="617" y="416"/>
                  </a:lnTo>
                  <a:lnTo>
                    <a:pt x="608" y="423"/>
                  </a:lnTo>
                  <a:lnTo>
                    <a:pt x="596" y="425"/>
                  </a:lnTo>
                  <a:lnTo>
                    <a:pt x="590" y="424"/>
                  </a:lnTo>
                  <a:lnTo>
                    <a:pt x="585" y="423"/>
                  </a:lnTo>
                  <a:lnTo>
                    <a:pt x="575" y="417"/>
                  </a:lnTo>
                  <a:lnTo>
                    <a:pt x="568" y="407"/>
                  </a:lnTo>
                  <a:lnTo>
                    <a:pt x="566" y="395"/>
                  </a:lnTo>
                  <a:lnTo>
                    <a:pt x="568" y="384"/>
                  </a:lnTo>
                  <a:lnTo>
                    <a:pt x="580" y="348"/>
                  </a:lnTo>
                  <a:lnTo>
                    <a:pt x="587" y="314"/>
                  </a:lnTo>
                  <a:lnTo>
                    <a:pt x="588" y="279"/>
                  </a:lnTo>
                  <a:lnTo>
                    <a:pt x="585" y="246"/>
                  </a:lnTo>
                  <a:lnTo>
                    <a:pt x="577" y="214"/>
                  </a:lnTo>
                  <a:lnTo>
                    <a:pt x="556" y="221"/>
                  </a:lnTo>
                  <a:lnTo>
                    <a:pt x="530" y="228"/>
                  </a:lnTo>
                  <a:lnTo>
                    <a:pt x="500" y="237"/>
                  </a:lnTo>
                  <a:lnTo>
                    <a:pt x="464" y="245"/>
                  </a:lnTo>
                  <a:lnTo>
                    <a:pt x="425" y="252"/>
                  </a:lnTo>
                  <a:lnTo>
                    <a:pt x="385" y="258"/>
                  </a:lnTo>
                  <a:lnTo>
                    <a:pt x="340" y="263"/>
                  </a:lnTo>
                  <a:lnTo>
                    <a:pt x="294" y="264"/>
                  </a:lnTo>
                  <a:lnTo>
                    <a:pt x="262" y="263"/>
                  </a:lnTo>
                  <a:lnTo>
                    <a:pt x="228" y="261"/>
                  </a:lnTo>
                  <a:lnTo>
                    <a:pt x="227" y="276"/>
                  </a:lnTo>
                  <a:lnTo>
                    <a:pt x="225" y="293"/>
                  </a:lnTo>
                  <a:lnTo>
                    <a:pt x="222" y="312"/>
                  </a:lnTo>
                  <a:lnTo>
                    <a:pt x="216" y="330"/>
                  </a:lnTo>
                  <a:lnTo>
                    <a:pt x="208" y="350"/>
                  </a:lnTo>
                  <a:lnTo>
                    <a:pt x="195" y="370"/>
                  </a:lnTo>
                  <a:lnTo>
                    <a:pt x="181" y="391"/>
                  </a:lnTo>
                  <a:lnTo>
                    <a:pt x="162" y="411"/>
                  </a:lnTo>
                  <a:lnTo>
                    <a:pt x="139" y="430"/>
                  </a:lnTo>
                  <a:lnTo>
                    <a:pt x="111" y="447"/>
                  </a:lnTo>
                  <a:lnTo>
                    <a:pt x="78" y="463"/>
                  </a:lnTo>
                  <a:lnTo>
                    <a:pt x="40" y="479"/>
                  </a:lnTo>
                  <a:lnTo>
                    <a:pt x="35" y="480"/>
                  </a:lnTo>
                  <a:lnTo>
                    <a:pt x="30" y="480"/>
                  </a:lnTo>
                  <a:lnTo>
                    <a:pt x="18" y="478"/>
                  </a:lnTo>
                  <a:lnTo>
                    <a:pt x="7" y="470"/>
                  </a:lnTo>
                  <a:lnTo>
                    <a:pt x="1" y="459"/>
                  </a:lnTo>
                  <a:lnTo>
                    <a:pt x="0" y="447"/>
                  </a:lnTo>
                  <a:lnTo>
                    <a:pt x="3" y="436"/>
                  </a:lnTo>
                  <a:lnTo>
                    <a:pt x="10" y="427"/>
                  </a:lnTo>
                  <a:lnTo>
                    <a:pt x="21" y="420"/>
                  </a:lnTo>
                  <a:lnTo>
                    <a:pt x="53" y="408"/>
                  </a:lnTo>
                  <a:lnTo>
                    <a:pt x="81" y="394"/>
                  </a:lnTo>
                  <a:lnTo>
                    <a:pt x="104" y="380"/>
                  </a:lnTo>
                  <a:lnTo>
                    <a:pt x="123" y="364"/>
                  </a:lnTo>
                  <a:lnTo>
                    <a:pt x="138" y="347"/>
                  </a:lnTo>
                  <a:lnTo>
                    <a:pt x="149" y="332"/>
                  </a:lnTo>
                  <a:lnTo>
                    <a:pt x="158" y="316"/>
                  </a:lnTo>
                  <a:lnTo>
                    <a:pt x="163" y="301"/>
                  </a:lnTo>
                  <a:lnTo>
                    <a:pt x="166" y="287"/>
                  </a:lnTo>
                  <a:lnTo>
                    <a:pt x="168" y="273"/>
                  </a:lnTo>
                  <a:lnTo>
                    <a:pt x="168" y="262"/>
                  </a:lnTo>
                  <a:lnTo>
                    <a:pt x="168" y="251"/>
                  </a:lnTo>
                  <a:lnTo>
                    <a:pt x="128" y="242"/>
                  </a:lnTo>
                  <a:lnTo>
                    <a:pt x="90" y="229"/>
                  </a:lnTo>
                  <a:lnTo>
                    <a:pt x="79" y="223"/>
                  </a:lnTo>
                  <a:lnTo>
                    <a:pt x="72" y="214"/>
                  </a:lnTo>
                  <a:lnTo>
                    <a:pt x="70" y="202"/>
                  </a:lnTo>
                  <a:lnTo>
                    <a:pt x="71" y="191"/>
                  </a:lnTo>
                  <a:lnTo>
                    <a:pt x="77" y="180"/>
                  </a:lnTo>
                  <a:lnTo>
                    <a:pt x="87" y="173"/>
                  </a:lnTo>
                  <a:lnTo>
                    <a:pt x="98" y="171"/>
                  </a:lnTo>
                  <a:lnTo>
                    <a:pt x="111" y="172"/>
                  </a:lnTo>
                  <a:lnTo>
                    <a:pt x="159" y="186"/>
                  </a:lnTo>
                  <a:lnTo>
                    <a:pt x="207" y="197"/>
                  </a:lnTo>
                  <a:lnTo>
                    <a:pt x="255" y="201"/>
                  </a:lnTo>
                  <a:lnTo>
                    <a:pt x="301" y="202"/>
                  </a:lnTo>
                  <a:lnTo>
                    <a:pt x="346" y="200"/>
                  </a:lnTo>
                  <a:lnTo>
                    <a:pt x="390" y="196"/>
                  </a:lnTo>
                  <a:lnTo>
                    <a:pt x="431" y="190"/>
                  </a:lnTo>
                  <a:lnTo>
                    <a:pt x="467" y="181"/>
                  </a:lnTo>
                  <a:lnTo>
                    <a:pt x="500" y="174"/>
                  </a:lnTo>
                  <a:lnTo>
                    <a:pt x="528" y="166"/>
                  </a:lnTo>
                  <a:lnTo>
                    <a:pt x="551" y="158"/>
                  </a:lnTo>
                  <a:lnTo>
                    <a:pt x="540" y="143"/>
                  </a:lnTo>
                  <a:lnTo>
                    <a:pt x="526" y="123"/>
                  </a:lnTo>
                  <a:lnTo>
                    <a:pt x="509" y="106"/>
                  </a:lnTo>
                  <a:lnTo>
                    <a:pt x="494" y="90"/>
                  </a:lnTo>
                  <a:lnTo>
                    <a:pt x="480" y="79"/>
                  </a:lnTo>
                  <a:lnTo>
                    <a:pt x="467" y="68"/>
                  </a:lnTo>
                  <a:lnTo>
                    <a:pt x="458" y="62"/>
                  </a:lnTo>
                  <a:lnTo>
                    <a:pt x="452" y="58"/>
                  </a:lnTo>
                  <a:lnTo>
                    <a:pt x="449" y="56"/>
                  </a:lnTo>
                  <a:lnTo>
                    <a:pt x="440" y="49"/>
                  </a:lnTo>
                  <a:lnTo>
                    <a:pt x="435" y="37"/>
                  </a:lnTo>
                  <a:lnTo>
                    <a:pt x="434" y="26"/>
                  </a:lnTo>
                  <a:lnTo>
                    <a:pt x="438" y="14"/>
                  </a:lnTo>
                  <a:lnTo>
                    <a:pt x="446" y="6"/>
                  </a:lnTo>
                  <a:lnTo>
                    <a:pt x="457" y="1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59"/>
            <p:cNvSpPr>
              <a:spLocks/>
            </p:cNvSpPr>
            <p:nvPr/>
          </p:nvSpPr>
          <p:spPr bwMode="auto">
            <a:xfrm>
              <a:off x="10279063" y="3641725"/>
              <a:ext cx="79375" cy="61913"/>
            </a:xfrm>
            <a:custGeom>
              <a:avLst/>
              <a:gdLst>
                <a:gd name="T0" fmla="*/ 171 w 507"/>
                <a:gd name="T1" fmla="*/ 2 h 388"/>
                <a:gd name="T2" fmla="*/ 187 w 507"/>
                <a:gd name="T3" fmla="*/ 20 h 388"/>
                <a:gd name="T4" fmla="*/ 186 w 507"/>
                <a:gd name="T5" fmla="*/ 43 h 388"/>
                <a:gd name="T6" fmla="*/ 176 w 507"/>
                <a:gd name="T7" fmla="*/ 56 h 388"/>
                <a:gd name="T8" fmla="*/ 163 w 507"/>
                <a:gd name="T9" fmla="*/ 69 h 388"/>
                <a:gd name="T10" fmla="*/ 141 w 507"/>
                <a:gd name="T11" fmla="*/ 94 h 388"/>
                <a:gd name="T12" fmla="*/ 115 w 507"/>
                <a:gd name="T13" fmla="*/ 129 h 388"/>
                <a:gd name="T14" fmla="*/ 90 w 507"/>
                <a:gd name="T15" fmla="*/ 169 h 388"/>
                <a:gd name="T16" fmla="*/ 71 w 507"/>
                <a:gd name="T17" fmla="*/ 216 h 388"/>
                <a:gd name="T18" fmla="*/ 81 w 507"/>
                <a:gd name="T19" fmla="*/ 248 h 388"/>
                <a:gd name="T20" fmla="*/ 129 w 507"/>
                <a:gd name="T21" fmla="*/ 265 h 388"/>
                <a:gd name="T22" fmla="*/ 194 w 507"/>
                <a:gd name="T23" fmla="*/ 285 h 388"/>
                <a:gd name="T24" fmla="*/ 276 w 507"/>
                <a:gd name="T25" fmla="*/ 303 h 388"/>
                <a:gd name="T26" fmla="*/ 369 w 507"/>
                <a:gd name="T27" fmla="*/ 316 h 388"/>
                <a:gd name="T28" fmla="*/ 476 w 507"/>
                <a:gd name="T29" fmla="*/ 319 h 388"/>
                <a:gd name="T30" fmla="*/ 497 w 507"/>
                <a:gd name="T31" fmla="*/ 327 h 388"/>
                <a:gd name="T32" fmla="*/ 507 w 507"/>
                <a:gd name="T33" fmla="*/ 348 h 388"/>
                <a:gd name="T34" fmla="*/ 499 w 507"/>
                <a:gd name="T35" fmla="*/ 370 h 388"/>
                <a:gd name="T36" fmla="*/ 477 w 507"/>
                <a:gd name="T37" fmla="*/ 379 h 388"/>
                <a:gd name="T38" fmla="*/ 389 w 507"/>
                <a:gd name="T39" fmla="*/ 378 h 388"/>
                <a:gd name="T40" fmla="*/ 284 w 507"/>
                <a:gd name="T41" fmla="*/ 367 h 388"/>
                <a:gd name="T42" fmla="*/ 193 w 507"/>
                <a:gd name="T43" fmla="*/ 349 h 388"/>
                <a:gd name="T44" fmla="*/ 119 w 507"/>
                <a:gd name="T45" fmla="*/ 327 h 388"/>
                <a:gd name="T46" fmla="*/ 64 w 507"/>
                <a:gd name="T47" fmla="*/ 307 h 388"/>
                <a:gd name="T48" fmla="*/ 76 w 507"/>
                <a:gd name="T49" fmla="*/ 343 h 388"/>
                <a:gd name="T50" fmla="*/ 78 w 507"/>
                <a:gd name="T51" fmla="*/ 367 h 388"/>
                <a:gd name="T52" fmla="*/ 63 w 507"/>
                <a:gd name="T53" fmla="*/ 383 h 388"/>
                <a:gd name="T54" fmla="*/ 55 w 507"/>
                <a:gd name="T55" fmla="*/ 387 h 388"/>
                <a:gd name="T56" fmla="*/ 39 w 507"/>
                <a:gd name="T57" fmla="*/ 385 h 388"/>
                <a:gd name="T58" fmla="*/ 22 w 507"/>
                <a:gd name="T59" fmla="*/ 370 h 388"/>
                <a:gd name="T60" fmla="*/ 2 w 507"/>
                <a:gd name="T61" fmla="*/ 309 h 388"/>
                <a:gd name="T62" fmla="*/ 1 w 507"/>
                <a:gd name="T63" fmla="*/ 249 h 388"/>
                <a:gd name="T64" fmla="*/ 15 w 507"/>
                <a:gd name="T65" fmla="*/ 191 h 388"/>
                <a:gd name="T66" fmla="*/ 38 w 507"/>
                <a:gd name="T67" fmla="*/ 139 h 388"/>
                <a:gd name="T68" fmla="*/ 66 w 507"/>
                <a:gd name="T69" fmla="*/ 93 h 388"/>
                <a:gd name="T70" fmla="*/ 94 w 507"/>
                <a:gd name="T71" fmla="*/ 56 h 388"/>
                <a:gd name="T72" fmla="*/ 118 w 507"/>
                <a:gd name="T73" fmla="*/ 27 h 388"/>
                <a:gd name="T74" fmla="*/ 135 w 507"/>
                <a:gd name="T75" fmla="*/ 11 h 388"/>
                <a:gd name="T76" fmla="*/ 148 w 507"/>
                <a:gd name="T77" fmla="*/ 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388">
                  <a:moveTo>
                    <a:pt x="160" y="0"/>
                  </a:moveTo>
                  <a:lnTo>
                    <a:pt x="171" y="2"/>
                  </a:lnTo>
                  <a:lnTo>
                    <a:pt x="181" y="10"/>
                  </a:lnTo>
                  <a:lnTo>
                    <a:pt x="187" y="20"/>
                  </a:lnTo>
                  <a:lnTo>
                    <a:pt x="189" y="32"/>
                  </a:lnTo>
                  <a:lnTo>
                    <a:pt x="186" y="43"/>
                  </a:lnTo>
                  <a:lnTo>
                    <a:pt x="179" y="52"/>
                  </a:lnTo>
                  <a:lnTo>
                    <a:pt x="176" y="56"/>
                  </a:lnTo>
                  <a:lnTo>
                    <a:pt x="171" y="61"/>
                  </a:lnTo>
                  <a:lnTo>
                    <a:pt x="163" y="69"/>
                  </a:lnTo>
                  <a:lnTo>
                    <a:pt x="153" y="81"/>
                  </a:lnTo>
                  <a:lnTo>
                    <a:pt x="141" y="94"/>
                  </a:lnTo>
                  <a:lnTo>
                    <a:pt x="129" y="110"/>
                  </a:lnTo>
                  <a:lnTo>
                    <a:pt x="115" y="129"/>
                  </a:lnTo>
                  <a:lnTo>
                    <a:pt x="102" y="149"/>
                  </a:lnTo>
                  <a:lnTo>
                    <a:pt x="90" y="169"/>
                  </a:lnTo>
                  <a:lnTo>
                    <a:pt x="80" y="192"/>
                  </a:lnTo>
                  <a:lnTo>
                    <a:pt x="71" y="216"/>
                  </a:lnTo>
                  <a:lnTo>
                    <a:pt x="65" y="240"/>
                  </a:lnTo>
                  <a:lnTo>
                    <a:pt x="81" y="248"/>
                  </a:lnTo>
                  <a:lnTo>
                    <a:pt x="102" y="256"/>
                  </a:lnTo>
                  <a:lnTo>
                    <a:pt x="129" y="265"/>
                  </a:lnTo>
                  <a:lnTo>
                    <a:pt x="159" y="276"/>
                  </a:lnTo>
                  <a:lnTo>
                    <a:pt x="194" y="285"/>
                  </a:lnTo>
                  <a:lnTo>
                    <a:pt x="233" y="295"/>
                  </a:lnTo>
                  <a:lnTo>
                    <a:pt x="276" y="303"/>
                  </a:lnTo>
                  <a:lnTo>
                    <a:pt x="321" y="310"/>
                  </a:lnTo>
                  <a:lnTo>
                    <a:pt x="369" y="316"/>
                  </a:lnTo>
                  <a:lnTo>
                    <a:pt x="421" y="319"/>
                  </a:lnTo>
                  <a:lnTo>
                    <a:pt x="476" y="319"/>
                  </a:lnTo>
                  <a:lnTo>
                    <a:pt x="487" y="321"/>
                  </a:lnTo>
                  <a:lnTo>
                    <a:pt x="497" y="327"/>
                  </a:lnTo>
                  <a:lnTo>
                    <a:pt x="504" y="336"/>
                  </a:lnTo>
                  <a:lnTo>
                    <a:pt x="507" y="348"/>
                  </a:lnTo>
                  <a:lnTo>
                    <a:pt x="505" y="359"/>
                  </a:lnTo>
                  <a:lnTo>
                    <a:pt x="499" y="370"/>
                  </a:lnTo>
                  <a:lnTo>
                    <a:pt x="489" y="376"/>
                  </a:lnTo>
                  <a:lnTo>
                    <a:pt x="477" y="379"/>
                  </a:lnTo>
                  <a:lnTo>
                    <a:pt x="446" y="380"/>
                  </a:lnTo>
                  <a:lnTo>
                    <a:pt x="389" y="378"/>
                  </a:lnTo>
                  <a:lnTo>
                    <a:pt x="335" y="374"/>
                  </a:lnTo>
                  <a:lnTo>
                    <a:pt x="284" y="367"/>
                  </a:lnTo>
                  <a:lnTo>
                    <a:pt x="237" y="358"/>
                  </a:lnTo>
                  <a:lnTo>
                    <a:pt x="193" y="349"/>
                  </a:lnTo>
                  <a:lnTo>
                    <a:pt x="155" y="337"/>
                  </a:lnTo>
                  <a:lnTo>
                    <a:pt x="119" y="327"/>
                  </a:lnTo>
                  <a:lnTo>
                    <a:pt x="89" y="317"/>
                  </a:lnTo>
                  <a:lnTo>
                    <a:pt x="64" y="307"/>
                  </a:lnTo>
                  <a:lnTo>
                    <a:pt x="69" y="325"/>
                  </a:lnTo>
                  <a:lnTo>
                    <a:pt x="76" y="343"/>
                  </a:lnTo>
                  <a:lnTo>
                    <a:pt x="80" y="355"/>
                  </a:lnTo>
                  <a:lnTo>
                    <a:pt x="78" y="367"/>
                  </a:lnTo>
                  <a:lnTo>
                    <a:pt x="72" y="376"/>
                  </a:lnTo>
                  <a:lnTo>
                    <a:pt x="63" y="383"/>
                  </a:lnTo>
                  <a:lnTo>
                    <a:pt x="59" y="385"/>
                  </a:lnTo>
                  <a:lnTo>
                    <a:pt x="55" y="387"/>
                  </a:lnTo>
                  <a:lnTo>
                    <a:pt x="49" y="388"/>
                  </a:lnTo>
                  <a:lnTo>
                    <a:pt x="39" y="385"/>
                  </a:lnTo>
                  <a:lnTo>
                    <a:pt x="30" y="379"/>
                  </a:lnTo>
                  <a:lnTo>
                    <a:pt x="22" y="370"/>
                  </a:lnTo>
                  <a:lnTo>
                    <a:pt x="10" y="340"/>
                  </a:lnTo>
                  <a:lnTo>
                    <a:pt x="2" y="309"/>
                  </a:lnTo>
                  <a:lnTo>
                    <a:pt x="0" y="279"/>
                  </a:lnTo>
                  <a:lnTo>
                    <a:pt x="1" y="249"/>
                  </a:lnTo>
                  <a:lnTo>
                    <a:pt x="7" y="220"/>
                  </a:lnTo>
                  <a:lnTo>
                    <a:pt x="15" y="191"/>
                  </a:lnTo>
                  <a:lnTo>
                    <a:pt x="25" y="164"/>
                  </a:lnTo>
                  <a:lnTo>
                    <a:pt x="38" y="139"/>
                  </a:lnTo>
                  <a:lnTo>
                    <a:pt x="51" y="115"/>
                  </a:lnTo>
                  <a:lnTo>
                    <a:pt x="66" y="93"/>
                  </a:lnTo>
                  <a:lnTo>
                    <a:pt x="80" y="73"/>
                  </a:lnTo>
                  <a:lnTo>
                    <a:pt x="94" y="56"/>
                  </a:lnTo>
                  <a:lnTo>
                    <a:pt x="107" y="40"/>
                  </a:lnTo>
                  <a:lnTo>
                    <a:pt x="118" y="27"/>
                  </a:lnTo>
                  <a:lnTo>
                    <a:pt x="127" y="18"/>
                  </a:lnTo>
                  <a:lnTo>
                    <a:pt x="135" y="11"/>
                  </a:lnTo>
                  <a:lnTo>
                    <a:pt x="138" y="8"/>
                  </a:lnTo>
                  <a:lnTo>
                    <a:pt x="148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6" name="Group 825"/>
          <p:cNvGrpSpPr/>
          <p:nvPr/>
        </p:nvGrpSpPr>
        <p:grpSpPr>
          <a:xfrm>
            <a:off x="9222728" y="3458327"/>
            <a:ext cx="285750" cy="560388"/>
            <a:chOff x="9221788" y="3457575"/>
            <a:chExt cx="285750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0" name="Freeform 264"/>
            <p:cNvSpPr>
              <a:spLocks/>
            </p:cNvSpPr>
            <p:nvPr/>
          </p:nvSpPr>
          <p:spPr bwMode="auto">
            <a:xfrm>
              <a:off x="9293225" y="3622675"/>
              <a:ext cx="28575" cy="71438"/>
            </a:xfrm>
            <a:custGeom>
              <a:avLst/>
              <a:gdLst>
                <a:gd name="T0" fmla="*/ 154 w 181"/>
                <a:gd name="T1" fmla="*/ 0 h 456"/>
                <a:gd name="T2" fmla="*/ 166 w 181"/>
                <a:gd name="T3" fmla="*/ 4 h 456"/>
                <a:gd name="T4" fmla="*/ 175 w 181"/>
                <a:gd name="T5" fmla="*/ 11 h 456"/>
                <a:gd name="T6" fmla="*/ 180 w 181"/>
                <a:gd name="T7" fmla="*/ 22 h 456"/>
                <a:gd name="T8" fmla="*/ 181 w 181"/>
                <a:gd name="T9" fmla="*/ 34 h 456"/>
                <a:gd name="T10" fmla="*/ 169 w 181"/>
                <a:gd name="T11" fmla="*/ 109 h 456"/>
                <a:gd name="T12" fmla="*/ 154 w 181"/>
                <a:gd name="T13" fmla="*/ 182 h 456"/>
                <a:gd name="T14" fmla="*/ 136 w 181"/>
                <a:gd name="T15" fmla="*/ 251 h 456"/>
                <a:gd name="T16" fmla="*/ 113 w 181"/>
                <a:gd name="T17" fmla="*/ 318 h 456"/>
                <a:gd name="T18" fmla="*/ 86 w 181"/>
                <a:gd name="T19" fmla="*/ 381 h 456"/>
                <a:gd name="T20" fmla="*/ 57 w 181"/>
                <a:gd name="T21" fmla="*/ 441 h 456"/>
                <a:gd name="T22" fmla="*/ 50 w 181"/>
                <a:gd name="T23" fmla="*/ 450 h 456"/>
                <a:gd name="T24" fmla="*/ 40 w 181"/>
                <a:gd name="T25" fmla="*/ 455 h 456"/>
                <a:gd name="T26" fmla="*/ 30 w 181"/>
                <a:gd name="T27" fmla="*/ 456 h 456"/>
                <a:gd name="T28" fmla="*/ 25 w 181"/>
                <a:gd name="T29" fmla="*/ 456 h 456"/>
                <a:gd name="T30" fmla="*/ 21 w 181"/>
                <a:gd name="T31" fmla="*/ 455 h 456"/>
                <a:gd name="T32" fmla="*/ 15 w 181"/>
                <a:gd name="T33" fmla="*/ 453 h 456"/>
                <a:gd name="T34" fmla="*/ 7 w 181"/>
                <a:gd name="T35" fmla="*/ 446 h 456"/>
                <a:gd name="T36" fmla="*/ 1 w 181"/>
                <a:gd name="T37" fmla="*/ 435 h 456"/>
                <a:gd name="T38" fmla="*/ 0 w 181"/>
                <a:gd name="T39" fmla="*/ 423 h 456"/>
                <a:gd name="T40" fmla="*/ 3 w 181"/>
                <a:gd name="T41" fmla="*/ 412 h 456"/>
                <a:gd name="T42" fmla="*/ 31 w 181"/>
                <a:gd name="T43" fmla="*/ 355 h 456"/>
                <a:gd name="T44" fmla="*/ 56 w 181"/>
                <a:gd name="T45" fmla="*/ 295 h 456"/>
                <a:gd name="T46" fmla="*/ 78 w 181"/>
                <a:gd name="T47" fmla="*/ 232 h 456"/>
                <a:gd name="T48" fmla="*/ 95 w 181"/>
                <a:gd name="T49" fmla="*/ 167 h 456"/>
                <a:gd name="T50" fmla="*/ 109 w 181"/>
                <a:gd name="T51" fmla="*/ 98 h 456"/>
                <a:gd name="T52" fmla="*/ 120 w 181"/>
                <a:gd name="T53" fmla="*/ 26 h 456"/>
                <a:gd name="T54" fmla="*/ 124 w 181"/>
                <a:gd name="T55" fmla="*/ 15 h 456"/>
                <a:gd name="T56" fmla="*/ 132 w 181"/>
                <a:gd name="T57" fmla="*/ 6 h 456"/>
                <a:gd name="T58" fmla="*/ 143 w 181"/>
                <a:gd name="T59" fmla="*/ 1 h 456"/>
                <a:gd name="T60" fmla="*/ 154 w 181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1" h="456">
                  <a:moveTo>
                    <a:pt x="154" y="0"/>
                  </a:moveTo>
                  <a:lnTo>
                    <a:pt x="166" y="4"/>
                  </a:lnTo>
                  <a:lnTo>
                    <a:pt x="175" y="11"/>
                  </a:lnTo>
                  <a:lnTo>
                    <a:pt x="180" y="22"/>
                  </a:lnTo>
                  <a:lnTo>
                    <a:pt x="181" y="34"/>
                  </a:lnTo>
                  <a:lnTo>
                    <a:pt x="169" y="109"/>
                  </a:lnTo>
                  <a:lnTo>
                    <a:pt x="154" y="182"/>
                  </a:lnTo>
                  <a:lnTo>
                    <a:pt x="136" y="251"/>
                  </a:lnTo>
                  <a:lnTo>
                    <a:pt x="113" y="318"/>
                  </a:lnTo>
                  <a:lnTo>
                    <a:pt x="86" y="381"/>
                  </a:lnTo>
                  <a:lnTo>
                    <a:pt x="57" y="441"/>
                  </a:lnTo>
                  <a:lnTo>
                    <a:pt x="50" y="450"/>
                  </a:lnTo>
                  <a:lnTo>
                    <a:pt x="40" y="455"/>
                  </a:lnTo>
                  <a:lnTo>
                    <a:pt x="30" y="456"/>
                  </a:lnTo>
                  <a:lnTo>
                    <a:pt x="25" y="456"/>
                  </a:lnTo>
                  <a:lnTo>
                    <a:pt x="21" y="455"/>
                  </a:lnTo>
                  <a:lnTo>
                    <a:pt x="15" y="453"/>
                  </a:lnTo>
                  <a:lnTo>
                    <a:pt x="7" y="446"/>
                  </a:lnTo>
                  <a:lnTo>
                    <a:pt x="1" y="435"/>
                  </a:lnTo>
                  <a:lnTo>
                    <a:pt x="0" y="423"/>
                  </a:lnTo>
                  <a:lnTo>
                    <a:pt x="3" y="412"/>
                  </a:lnTo>
                  <a:lnTo>
                    <a:pt x="31" y="355"/>
                  </a:lnTo>
                  <a:lnTo>
                    <a:pt x="56" y="295"/>
                  </a:lnTo>
                  <a:lnTo>
                    <a:pt x="78" y="232"/>
                  </a:lnTo>
                  <a:lnTo>
                    <a:pt x="95" y="167"/>
                  </a:lnTo>
                  <a:lnTo>
                    <a:pt x="109" y="98"/>
                  </a:lnTo>
                  <a:lnTo>
                    <a:pt x="120" y="26"/>
                  </a:lnTo>
                  <a:lnTo>
                    <a:pt x="124" y="15"/>
                  </a:lnTo>
                  <a:lnTo>
                    <a:pt x="132" y="6"/>
                  </a:lnTo>
                  <a:lnTo>
                    <a:pt x="143" y="1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65"/>
            <p:cNvSpPr>
              <a:spLocks/>
            </p:cNvSpPr>
            <p:nvPr/>
          </p:nvSpPr>
          <p:spPr bwMode="auto">
            <a:xfrm>
              <a:off x="9310688" y="3554413"/>
              <a:ext cx="12700" cy="55563"/>
            </a:xfrm>
            <a:custGeom>
              <a:avLst/>
              <a:gdLst>
                <a:gd name="T0" fmla="*/ 27 w 74"/>
                <a:gd name="T1" fmla="*/ 0 h 359"/>
                <a:gd name="T2" fmla="*/ 39 w 74"/>
                <a:gd name="T3" fmla="*/ 1 h 359"/>
                <a:gd name="T4" fmla="*/ 48 w 74"/>
                <a:gd name="T5" fmla="*/ 6 h 359"/>
                <a:gd name="T6" fmla="*/ 56 w 74"/>
                <a:gd name="T7" fmla="*/ 15 h 359"/>
                <a:gd name="T8" fmla="*/ 60 w 74"/>
                <a:gd name="T9" fmla="*/ 27 h 359"/>
                <a:gd name="T10" fmla="*/ 68 w 74"/>
                <a:gd name="T11" fmla="*/ 105 h 359"/>
                <a:gd name="T12" fmla="*/ 72 w 74"/>
                <a:gd name="T13" fmla="*/ 182 h 359"/>
                <a:gd name="T14" fmla="*/ 74 w 74"/>
                <a:gd name="T15" fmla="*/ 257 h 359"/>
                <a:gd name="T16" fmla="*/ 73 w 74"/>
                <a:gd name="T17" fmla="*/ 330 h 359"/>
                <a:gd name="T18" fmla="*/ 70 w 74"/>
                <a:gd name="T19" fmla="*/ 341 h 359"/>
                <a:gd name="T20" fmla="*/ 63 w 74"/>
                <a:gd name="T21" fmla="*/ 351 h 359"/>
                <a:gd name="T22" fmla="*/ 54 w 74"/>
                <a:gd name="T23" fmla="*/ 357 h 359"/>
                <a:gd name="T24" fmla="*/ 42 w 74"/>
                <a:gd name="T25" fmla="*/ 359 h 359"/>
                <a:gd name="T26" fmla="*/ 41 w 74"/>
                <a:gd name="T27" fmla="*/ 359 h 359"/>
                <a:gd name="T28" fmla="*/ 29 w 74"/>
                <a:gd name="T29" fmla="*/ 356 h 359"/>
                <a:gd name="T30" fmla="*/ 20 w 74"/>
                <a:gd name="T31" fmla="*/ 350 h 359"/>
                <a:gd name="T32" fmla="*/ 14 w 74"/>
                <a:gd name="T33" fmla="*/ 340 h 359"/>
                <a:gd name="T34" fmla="*/ 12 w 74"/>
                <a:gd name="T35" fmla="*/ 327 h 359"/>
                <a:gd name="T36" fmla="*/ 13 w 74"/>
                <a:gd name="T37" fmla="*/ 257 h 359"/>
                <a:gd name="T38" fmla="*/ 12 w 74"/>
                <a:gd name="T39" fmla="*/ 185 h 359"/>
                <a:gd name="T40" fmla="*/ 6 w 74"/>
                <a:gd name="T41" fmla="*/ 109 h 359"/>
                <a:gd name="T42" fmla="*/ 0 w 74"/>
                <a:gd name="T43" fmla="*/ 33 h 359"/>
                <a:gd name="T44" fmla="*/ 1 w 74"/>
                <a:gd name="T45" fmla="*/ 21 h 359"/>
                <a:gd name="T46" fmla="*/ 6 w 74"/>
                <a:gd name="T47" fmla="*/ 12 h 359"/>
                <a:gd name="T48" fmla="*/ 15 w 74"/>
                <a:gd name="T49" fmla="*/ 4 h 359"/>
                <a:gd name="T50" fmla="*/ 27 w 74"/>
                <a:gd name="T5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359">
                  <a:moveTo>
                    <a:pt x="27" y="0"/>
                  </a:moveTo>
                  <a:lnTo>
                    <a:pt x="39" y="1"/>
                  </a:lnTo>
                  <a:lnTo>
                    <a:pt x="48" y="6"/>
                  </a:lnTo>
                  <a:lnTo>
                    <a:pt x="56" y="15"/>
                  </a:lnTo>
                  <a:lnTo>
                    <a:pt x="60" y="27"/>
                  </a:lnTo>
                  <a:lnTo>
                    <a:pt x="68" y="105"/>
                  </a:lnTo>
                  <a:lnTo>
                    <a:pt x="72" y="182"/>
                  </a:lnTo>
                  <a:lnTo>
                    <a:pt x="74" y="257"/>
                  </a:lnTo>
                  <a:lnTo>
                    <a:pt x="73" y="330"/>
                  </a:lnTo>
                  <a:lnTo>
                    <a:pt x="70" y="341"/>
                  </a:lnTo>
                  <a:lnTo>
                    <a:pt x="63" y="351"/>
                  </a:lnTo>
                  <a:lnTo>
                    <a:pt x="54" y="357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29" y="356"/>
                  </a:lnTo>
                  <a:lnTo>
                    <a:pt x="20" y="350"/>
                  </a:lnTo>
                  <a:lnTo>
                    <a:pt x="14" y="340"/>
                  </a:lnTo>
                  <a:lnTo>
                    <a:pt x="12" y="327"/>
                  </a:lnTo>
                  <a:lnTo>
                    <a:pt x="13" y="257"/>
                  </a:lnTo>
                  <a:lnTo>
                    <a:pt x="12" y="185"/>
                  </a:lnTo>
                  <a:lnTo>
                    <a:pt x="6" y="109"/>
                  </a:lnTo>
                  <a:lnTo>
                    <a:pt x="0" y="33"/>
                  </a:lnTo>
                  <a:lnTo>
                    <a:pt x="1" y="21"/>
                  </a:lnTo>
                  <a:lnTo>
                    <a:pt x="6" y="12"/>
                  </a:lnTo>
                  <a:lnTo>
                    <a:pt x="15" y="4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66"/>
            <p:cNvSpPr>
              <a:spLocks noEditPoints="1"/>
            </p:cNvSpPr>
            <p:nvPr/>
          </p:nvSpPr>
          <p:spPr bwMode="auto">
            <a:xfrm>
              <a:off x="9221788" y="3457575"/>
              <a:ext cx="285750" cy="560388"/>
            </a:xfrm>
            <a:custGeom>
              <a:avLst/>
              <a:gdLst>
                <a:gd name="T0" fmla="*/ 429 w 1805"/>
                <a:gd name="T1" fmla="*/ 1775 h 3527"/>
                <a:gd name="T2" fmla="*/ 880 w 1805"/>
                <a:gd name="T3" fmla="*/ 1953 h 3527"/>
                <a:gd name="T4" fmla="*/ 1063 w 1805"/>
                <a:gd name="T5" fmla="*/ 2070 h 3527"/>
                <a:gd name="T6" fmla="*/ 689 w 1805"/>
                <a:gd name="T7" fmla="*/ 1946 h 3527"/>
                <a:gd name="T8" fmla="*/ 306 w 1805"/>
                <a:gd name="T9" fmla="*/ 1786 h 3527"/>
                <a:gd name="T10" fmla="*/ 83 w 1805"/>
                <a:gd name="T11" fmla="*/ 2193 h 3527"/>
                <a:gd name="T12" fmla="*/ 168 w 1805"/>
                <a:gd name="T13" fmla="*/ 2471 h 3527"/>
                <a:gd name="T14" fmla="*/ 471 w 1805"/>
                <a:gd name="T15" fmla="*/ 2270 h 3527"/>
                <a:gd name="T16" fmla="*/ 1021 w 1805"/>
                <a:gd name="T17" fmla="*/ 2232 h 3527"/>
                <a:gd name="T18" fmla="*/ 1449 w 1805"/>
                <a:gd name="T19" fmla="*/ 2404 h 3527"/>
                <a:gd name="T20" fmla="*/ 1647 w 1805"/>
                <a:gd name="T21" fmla="*/ 2483 h 3527"/>
                <a:gd name="T22" fmla="*/ 1475 w 1805"/>
                <a:gd name="T23" fmla="*/ 2173 h 3527"/>
                <a:gd name="T24" fmla="*/ 1249 w 1805"/>
                <a:gd name="T25" fmla="*/ 2087 h 3527"/>
                <a:gd name="T26" fmla="*/ 1591 w 1805"/>
                <a:gd name="T27" fmla="*/ 2125 h 3527"/>
                <a:gd name="T28" fmla="*/ 1341 w 1805"/>
                <a:gd name="T29" fmla="*/ 2005 h 3527"/>
                <a:gd name="T30" fmla="*/ 790 w 1805"/>
                <a:gd name="T31" fmla="*/ 1827 h 3527"/>
                <a:gd name="T32" fmla="*/ 387 w 1805"/>
                <a:gd name="T33" fmla="*/ 1662 h 3527"/>
                <a:gd name="T34" fmla="*/ 353 w 1805"/>
                <a:gd name="T35" fmla="*/ 10 h 3527"/>
                <a:gd name="T36" fmla="*/ 414 w 1805"/>
                <a:gd name="T37" fmla="*/ 188 h 3527"/>
                <a:gd name="T38" fmla="*/ 503 w 1805"/>
                <a:gd name="T39" fmla="*/ 646 h 3527"/>
                <a:gd name="T40" fmla="*/ 462 w 1805"/>
                <a:gd name="T41" fmla="*/ 1271 h 3527"/>
                <a:gd name="T42" fmla="*/ 414 w 1805"/>
                <a:gd name="T43" fmla="*/ 1607 h 3527"/>
                <a:gd name="T44" fmla="*/ 813 w 1805"/>
                <a:gd name="T45" fmla="*/ 1770 h 3527"/>
                <a:gd name="T46" fmla="*/ 1354 w 1805"/>
                <a:gd name="T47" fmla="*/ 1945 h 3527"/>
                <a:gd name="T48" fmla="*/ 1694 w 1805"/>
                <a:gd name="T49" fmla="*/ 1620 h 3527"/>
                <a:gd name="T50" fmla="*/ 1687 w 1805"/>
                <a:gd name="T51" fmla="*/ 985 h 3527"/>
                <a:gd name="T52" fmla="*/ 1713 w 1805"/>
                <a:gd name="T53" fmla="*/ 492 h 3527"/>
                <a:gd name="T54" fmla="*/ 1740 w 1805"/>
                <a:gd name="T55" fmla="*/ 93 h 3527"/>
                <a:gd name="T56" fmla="*/ 1788 w 1805"/>
                <a:gd name="T57" fmla="*/ 11 h 3527"/>
                <a:gd name="T58" fmla="*/ 1796 w 1805"/>
                <a:gd name="T59" fmla="*/ 160 h 3527"/>
                <a:gd name="T60" fmla="*/ 1767 w 1805"/>
                <a:gd name="T61" fmla="*/ 609 h 3527"/>
                <a:gd name="T62" fmla="*/ 1746 w 1805"/>
                <a:gd name="T63" fmla="*/ 1076 h 3527"/>
                <a:gd name="T64" fmla="*/ 1755 w 1805"/>
                <a:gd name="T65" fmla="*/ 1668 h 3527"/>
                <a:gd name="T66" fmla="*/ 1732 w 1805"/>
                <a:gd name="T67" fmla="*/ 2331 h 3527"/>
                <a:gd name="T68" fmla="*/ 1622 w 1805"/>
                <a:gd name="T69" fmla="*/ 2793 h 3527"/>
                <a:gd name="T70" fmla="*/ 1575 w 1805"/>
                <a:gd name="T71" fmla="*/ 3282 h 3527"/>
                <a:gd name="T72" fmla="*/ 1571 w 1805"/>
                <a:gd name="T73" fmla="*/ 3508 h 3527"/>
                <a:gd name="T74" fmla="*/ 1511 w 1805"/>
                <a:gd name="T75" fmla="*/ 3491 h 3527"/>
                <a:gd name="T76" fmla="*/ 1518 w 1805"/>
                <a:gd name="T77" fmla="*/ 3184 h 3527"/>
                <a:gd name="T78" fmla="*/ 1240 w 1805"/>
                <a:gd name="T79" fmla="*/ 3028 h 3527"/>
                <a:gd name="T80" fmla="*/ 1597 w 1805"/>
                <a:gd name="T81" fmla="*/ 2641 h 3527"/>
                <a:gd name="T82" fmla="*/ 1411 w 1805"/>
                <a:gd name="T83" fmla="*/ 2451 h 3527"/>
                <a:gd name="T84" fmla="*/ 1009 w 1805"/>
                <a:gd name="T85" fmla="*/ 2291 h 3527"/>
                <a:gd name="T86" fmla="*/ 471 w 1805"/>
                <a:gd name="T87" fmla="*/ 2335 h 3527"/>
                <a:gd name="T88" fmla="*/ 188 w 1805"/>
                <a:gd name="T89" fmla="*/ 2543 h 3527"/>
                <a:gd name="T90" fmla="*/ 102 w 1805"/>
                <a:gd name="T91" fmla="*/ 2683 h 3527"/>
                <a:gd name="T92" fmla="*/ 330 w 1805"/>
                <a:gd name="T93" fmla="*/ 3203 h 3527"/>
                <a:gd name="T94" fmla="*/ 388 w 1805"/>
                <a:gd name="T95" fmla="*/ 3454 h 3527"/>
                <a:gd name="T96" fmla="*/ 363 w 1805"/>
                <a:gd name="T97" fmla="*/ 3521 h 3527"/>
                <a:gd name="T98" fmla="*/ 324 w 1805"/>
                <a:gd name="T99" fmla="*/ 3483 h 3527"/>
                <a:gd name="T100" fmla="*/ 305 w 1805"/>
                <a:gd name="T101" fmla="*/ 3333 h 3527"/>
                <a:gd name="T102" fmla="*/ 129 w 1805"/>
                <a:gd name="T103" fmla="*/ 2906 h 3527"/>
                <a:gd name="T104" fmla="*/ 17 w 1805"/>
                <a:gd name="T105" fmla="*/ 2211 h 3527"/>
                <a:gd name="T106" fmla="*/ 183 w 1805"/>
                <a:gd name="T107" fmla="*/ 1727 h 3527"/>
                <a:gd name="T108" fmla="*/ 434 w 1805"/>
                <a:gd name="T109" fmla="*/ 1116 h 3527"/>
                <a:gd name="T110" fmla="*/ 428 w 1805"/>
                <a:gd name="T111" fmla="*/ 537 h 3527"/>
                <a:gd name="T112" fmla="*/ 334 w 1805"/>
                <a:gd name="T113" fmla="*/ 137 h 3527"/>
                <a:gd name="T114" fmla="*/ 309 w 1805"/>
                <a:gd name="T115" fmla="*/ 9 h 3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5" h="3527">
                  <a:moveTo>
                    <a:pt x="302" y="1623"/>
                  </a:moveTo>
                  <a:lnTo>
                    <a:pt x="263" y="1701"/>
                  </a:lnTo>
                  <a:lnTo>
                    <a:pt x="273" y="1705"/>
                  </a:lnTo>
                  <a:lnTo>
                    <a:pt x="288" y="1711"/>
                  </a:lnTo>
                  <a:lnTo>
                    <a:pt x="307" y="1721"/>
                  </a:lnTo>
                  <a:lnTo>
                    <a:pt x="332" y="1732"/>
                  </a:lnTo>
                  <a:lnTo>
                    <a:pt x="360" y="1745"/>
                  </a:lnTo>
                  <a:lnTo>
                    <a:pt x="392" y="1758"/>
                  </a:lnTo>
                  <a:lnTo>
                    <a:pt x="429" y="1775"/>
                  </a:lnTo>
                  <a:lnTo>
                    <a:pt x="468" y="1792"/>
                  </a:lnTo>
                  <a:lnTo>
                    <a:pt x="511" y="1810"/>
                  </a:lnTo>
                  <a:lnTo>
                    <a:pt x="557" y="1829"/>
                  </a:lnTo>
                  <a:lnTo>
                    <a:pt x="606" y="1849"/>
                  </a:lnTo>
                  <a:lnTo>
                    <a:pt x="657" y="1869"/>
                  </a:lnTo>
                  <a:lnTo>
                    <a:pt x="710" y="1889"/>
                  </a:lnTo>
                  <a:lnTo>
                    <a:pt x="765" y="1911"/>
                  </a:lnTo>
                  <a:lnTo>
                    <a:pt x="821" y="1932"/>
                  </a:lnTo>
                  <a:lnTo>
                    <a:pt x="880" y="1953"/>
                  </a:lnTo>
                  <a:lnTo>
                    <a:pt x="939" y="1974"/>
                  </a:lnTo>
                  <a:lnTo>
                    <a:pt x="999" y="1993"/>
                  </a:lnTo>
                  <a:lnTo>
                    <a:pt x="1061" y="2014"/>
                  </a:lnTo>
                  <a:lnTo>
                    <a:pt x="1070" y="2019"/>
                  </a:lnTo>
                  <a:lnTo>
                    <a:pt x="1078" y="2029"/>
                  </a:lnTo>
                  <a:lnTo>
                    <a:pt x="1081" y="2040"/>
                  </a:lnTo>
                  <a:lnTo>
                    <a:pt x="1080" y="2051"/>
                  </a:lnTo>
                  <a:lnTo>
                    <a:pt x="1074" y="2063"/>
                  </a:lnTo>
                  <a:lnTo>
                    <a:pt x="1063" y="2070"/>
                  </a:lnTo>
                  <a:lnTo>
                    <a:pt x="1051" y="2073"/>
                  </a:lnTo>
                  <a:lnTo>
                    <a:pt x="1047" y="2072"/>
                  </a:lnTo>
                  <a:lnTo>
                    <a:pt x="1041" y="2071"/>
                  </a:lnTo>
                  <a:lnTo>
                    <a:pt x="981" y="2051"/>
                  </a:lnTo>
                  <a:lnTo>
                    <a:pt x="920" y="2031"/>
                  </a:lnTo>
                  <a:lnTo>
                    <a:pt x="860" y="2011"/>
                  </a:lnTo>
                  <a:lnTo>
                    <a:pt x="801" y="1989"/>
                  </a:lnTo>
                  <a:lnTo>
                    <a:pt x="744" y="1968"/>
                  </a:lnTo>
                  <a:lnTo>
                    <a:pt x="689" y="1946"/>
                  </a:lnTo>
                  <a:lnTo>
                    <a:pt x="635" y="1926"/>
                  </a:lnTo>
                  <a:lnTo>
                    <a:pt x="583" y="1904"/>
                  </a:lnTo>
                  <a:lnTo>
                    <a:pt x="534" y="1885"/>
                  </a:lnTo>
                  <a:lnTo>
                    <a:pt x="487" y="1866"/>
                  </a:lnTo>
                  <a:lnTo>
                    <a:pt x="444" y="1848"/>
                  </a:lnTo>
                  <a:lnTo>
                    <a:pt x="404" y="1830"/>
                  </a:lnTo>
                  <a:lnTo>
                    <a:pt x="368" y="1814"/>
                  </a:lnTo>
                  <a:lnTo>
                    <a:pt x="335" y="1799"/>
                  </a:lnTo>
                  <a:lnTo>
                    <a:pt x="306" y="1786"/>
                  </a:lnTo>
                  <a:lnTo>
                    <a:pt x="281" y="1776"/>
                  </a:lnTo>
                  <a:lnTo>
                    <a:pt x="262" y="1766"/>
                  </a:lnTo>
                  <a:lnTo>
                    <a:pt x="247" y="1760"/>
                  </a:lnTo>
                  <a:lnTo>
                    <a:pt x="237" y="1755"/>
                  </a:lnTo>
                  <a:lnTo>
                    <a:pt x="195" y="1848"/>
                  </a:lnTo>
                  <a:lnTo>
                    <a:pt x="158" y="1938"/>
                  </a:lnTo>
                  <a:lnTo>
                    <a:pt x="128" y="2026"/>
                  </a:lnTo>
                  <a:lnTo>
                    <a:pt x="102" y="2110"/>
                  </a:lnTo>
                  <a:lnTo>
                    <a:pt x="83" y="2193"/>
                  </a:lnTo>
                  <a:lnTo>
                    <a:pt x="69" y="2274"/>
                  </a:lnTo>
                  <a:lnTo>
                    <a:pt x="61" y="2355"/>
                  </a:lnTo>
                  <a:lnTo>
                    <a:pt x="60" y="2434"/>
                  </a:lnTo>
                  <a:lnTo>
                    <a:pt x="67" y="2514"/>
                  </a:lnTo>
                  <a:lnTo>
                    <a:pt x="79" y="2592"/>
                  </a:lnTo>
                  <a:lnTo>
                    <a:pt x="95" y="2565"/>
                  </a:lnTo>
                  <a:lnTo>
                    <a:pt x="115" y="2535"/>
                  </a:lnTo>
                  <a:lnTo>
                    <a:pt x="139" y="2504"/>
                  </a:lnTo>
                  <a:lnTo>
                    <a:pt x="168" y="2471"/>
                  </a:lnTo>
                  <a:lnTo>
                    <a:pt x="201" y="2438"/>
                  </a:lnTo>
                  <a:lnTo>
                    <a:pt x="224" y="2415"/>
                  </a:lnTo>
                  <a:lnTo>
                    <a:pt x="250" y="2394"/>
                  </a:lnTo>
                  <a:lnTo>
                    <a:pt x="280" y="2371"/>
                  </a:lnTo>
                  <a:lnTo>
                    <a:pt x="313" y="2348"/>
                  </a:lnTo>
                  <a:lnTo>
                    <a:pt x="347" y="2327"/>
                  </a:lnTo>
                  <a:lnTo>
                    <a:pt x="385" y="2307"/>
                  </a:lnTo>
                  <a:lnTo>
                    <a:pt x="427" y="2287"/>
                  </a:lnTo>
                  <a:lnTo>
                    <a:pt x="471" y="2270"/>
                  </a:lnTo>
                  <a:lnTo>
                    <a:pt x="519" y="2254"/>
                  </a:lnTo>
                  <a:lnTo>
                    <a:pt x="569" y="2240"/>
                  </a:lnTo>
                  <a:lnTo>
                    <a:pt x="624" y="2229"/>
                  </a:lnTo>
                  <a:lnTo>
                    <a:pt x="681" y="2221"/>
                  </a:lnTo>
                  <a:lnTo>
                    <a:pt x="743" y="2215"/>
                  </a:lnTo>
                  <a:lnTo>
                    <a:pt x="807" y="2214"/>
                  </a:lnTo>
                  <a:lnTo>
                    <a:pt x="883" y="2217"/>
                  </a:lnTo>
                  <a:lnTo>
                    <a:pt x="954" y="2222"/>
                  </a:lnTo>
                  <a:lnTo>
                    <a:pt x="1021" y="2232"/>
                  </a:lnTo>
                  <a:lnTo>
                    <a:pt x="1084" y="2244"/>
                  </a:lnTo>
                  <a:lnTo>
                    <a:pt x="1144" y="2259"/>
                  </a:lnTo>
                  <a:lnTo>
                    <a:pt x="1199" y="2277"/>
                  </a:lnTo>
                  <a:lnTo>
                    <a:pt x="1251" y="2296"/>
                  </a:lnTo>
                  <a:lnTo>
                    <a:pt x="1298" y="2316"/>
                  </a:lnTo>
                  <a:lnTo>
                    <a:pt x="1341" y="2338"/>
                  </a:lnTo>
                  <a:lnTo>
                    <a:pt x="1381" y="2360"/>
                  </a:lnTo>
                  <a:lnTo>
                    <a:pt x="1417" y="2383"/>
                  </a:lnTo>
                  <a:lnTo>
                    <a:pt x="1449" y="2404"/>
                  </a:lnTo>
                  <a:lnTo>
                    <a:pt x="1486" y="2431"/>
                  </a:lnTo>
                  <a:lnTo>
                    <a:pt x="1518" y="2458"/>
                  </a:lnTo>
                  <a:lnTo>
                    <a:pt x="1546" y="2484"/>
                  </a:lnTo>
                  <a:lnTo>
                    <a:pt x="1571" y="2507"/>
                  </a:lnTo>
                  <a:lnTo>
                    <a:pt x="1591" y="2530"/>
                  </a:lnTo>
                  <a:lnTo>
                    <a:pt x="1608" y="2550"/>
                  </a:lnTo>
                  <a:lnTo>
                    <a:pt x="1622" y="2567"/>
                  </a:lnTo>
                  <a:lnTo>
                    <a:pt x="1635" y="2528"/>
                  </a:lnTo>
                  <a:lnTo>
                    <a:pt x="1647" y="2483"/>
                  </a:lnTo>
                  <a:lnTo>
                    <a:pt x="1657" y="2432"/>
                  </a:lnTo>
                  <a:lnTo>
                    <a:pt x="1666" y="2377"/>
                  </a:lnTo>
                  <a:lnTo>
                    <a:pt x="1673" y="2320"/>
                  </a:lnTo>
                  <a:lnTo>
                    <a:pt x="1678" y="2258"/>
                  </a:lnTo>
                  <a:lnTo>
                    <a:pt x="1684" y="2194"/>
                  </a:lnTo>
                  <a:lnTo>
                    <a:pt x="1638" y="2190"/>
                  </a:lnTo>
                  <a:lnTo>
                    <a:pt x="1586" y="2185"/>
                  </a:lnTo>
                  <a:lnTo>
                    <a:pt x="1531" y="2180"/>
                  </a:lnTo>
                  <a:lnTo>
                    <a:pt x="1475" y="2173"/>
                  </a:lnTo>
                  <a:lnTo>
                    <a:pt x="1419" y="2164"/>
                  </a:lnTo>
                  <a:lnTo>
                    <a:pt x="1364" y="2155"/>
                  </a:lnTo>
                  <a:lnTo>
                    <a:pt x="1313" y="2146"/>
                  </a:lnTo>
                  <a:lnTo>
                    <a:pt x="1267" y="2135"/>
                  </a:lnTo>
                  <a:lnTo>
                    <a:pt x="1256" y="2130"/>
                  </a:lnTo>
                  <a:lnTo>
                    <a:pt x="1247" y="2121"/>
                  </a:lnTo>
                  <a:lnTo>
                    <a:pt x="1244" y="2110"/>
                  </a:lnTo>
                  <a:lnTo>
                    <a:pt x="1244" y="2099"/>
                  </a:lnTo>
                  <a:lnTo>
                    <a:pt x="1249" y="2087"/>
                  </a:lnTo>
                  <a:lnTo>
                    <a:pt x="1258" y="2079"/>
                  </a:lnTo>
                  <a:lnTo>
                    <a:pt x="1269" y="2076"/>
                  </a:lnTo>
                  <a:lnTo>
                    <a:pt x="1282" y="2076"/>
                  </a:lnTo>
                  <a:lnTo>
                    <a:pt x="1326" y="2087"/>
                  </a:lnTo>
                  <a:lnTo>
                    <a:pt x="1376" y="2095"/>
                  </a:lnTo>
                  <a:lnTo>
                    <a:pt x="1429" y="2105"/>
                  </a:lnTo>
                  <a:lnTo>
                    <a:pt x="1483" y="2112"/>
                  </a:lnTo>
                  <a:lnTo>
                    <a:pt x="1538" y="2120"/>
                  </a:lnTo>
                  <a:lnTo>
                    <a:pt x="1591" y="2125"/>
                  </a:lnTo>
                  <a:lnTo>
                    <a:pt x="1642" y="2130"/>
                  </a:lnTo>
                  <a:lnTo>
                    <a:pt x="1687" y="2133"/>
                  </a:lnTo>
                  <a:lnTo>
                    <a:pt x="1690" y="2065"/>
                  </a:lnTo>
                  <a:lnTo>
                    <a:pt x="1636" y="2060"/>
                  </a:lnTo>
                  <a:lnTo>
                    <a:pt x="1580" y="2053"/>
                  </a:lnTo>
                  <a:lnTo>
                    <a:pt x="1522" y="2044"/>
                  </a:lnTo>
                  <a:lnTo>
                    <a:pt x="1463" y="2033"/>
                  </a:lnTo>
                  <a:lnTo>
                    <a:pt x="1403" y="2020"/>
                  </a:lnTo>
                  <a:lnTo>
                    <a:pt x="1341" y="2005"/>
                  </a:lnTo>
                  <a:lnTo>
                    <a:pt x="1279" y="1989"/>
                  </a:lnTo>
                  <a:lnTo>
                    <a:pt x="1216" y="1972"/>
                  </a:lnTo>
                  <a:lnTo>
                    <a:pt x="1153" y="1953"/>
                  </a:lnTo>
                  <a:lnTo>
                    <a:pt x="1091" y="1933"/>
                  </a:lnTo>
                  <a:lnTo>
                    <a:pt x="1028" y="1913"/>
                  </a:lnTo>
                  <a:lnTo>
                    <a:pt x="967" y="1892"/>
                  </a:lnTo>
                  <a:lnTo>
                    <a:pt x="907" y="1871"/>
                  </a:lnTo>
                  <a:lnTo>
                    <a:pt x="847" y="1850"/>
                  </a:lnTo>
                  <a:lnTo>
                    <a:pt x="790" y="1827"/>
                  </a:lnTo>
                  <a:lnTo>
                    <a:pt x="734" y="1807"/>
                  </a:lnTo>
                  <a:lnTo>
                    <a:pt x="680" y="1785"/>
                  </a:lnTo>
                  <a:lnTo>
                    <a:pt x="628" y="1765"/>
                  </a:lnTo>
                  <a:lnTo>
                    <a:pt x="580" y="1745"/>
                  </a:lnTo>
                  <a:lnTo>
                    <a:pt x="535" y="1725"/>
                  </a:lnTo>
                  <a:lnTo>
                    <a:pt x="493" y="1708"/>
                  </a:lnTo>
                  <a:lnTo>
                    <a:pt x="453" y="1691"/>
                  </a:lnTo>
                  <a:lnTo>
                    <a:pt x="418" y="1676"/>
                  </a:lnTo>
                  <a:lnTo>
                    <a:pt x="387" y="1662"/>
                  </a:lnTo>
                  <a:lnTo>
                    <a:pt x="360" y="1650"/>
                  </a:lnTo>
                  <a:lnTo>
                    <a:pt x="338" y="1640"/>
                  </a:lnTo>
                  <a:lnTo>
                    <a:pt x="321" y="1632"/>
                  </a:lnTo>
                  <a:lnTo>
                    <a:pt x="308" y="1627"/>
                  </a:lnTo>
                  <a:lnTo>
                    <a:pt x="302" y="1623"/>
                  </a:lnTo>
                  <a:lnTo>
                    <a:pt x="302" y="1623"/>
                  </a:lnTo>
                  <a:close/>
                  <a:moveTo>
                    <a:pt x="331" y="0"/>
                  </a:moveTo>
                  <a:lnTo>
                    <a:pt x="343" y="4"/>
                  </a:lnTo>
                  <a:lnTo>
                    <a:pt x="353" y="10"/>
                  </a:lnTo>
                  <a:lnTo>
                    <a:pt x="359" y="20"/>
                  </a:lnTo>
                  <a:lnTo>
                    <a:pt x="360" y="24"/>
                  </a:lnTo>
                  <a:lnTo>
                    <a:pt x="364" y="34"/>
                  </a:lnTo>
                  <a:lnTo>
                    <a:pt x="370" y="49"/>
                  </a:lnTo>
                  <a:lnTo>
                    <a:pt x="376" y="68"/>
                  </a:lnTo>
                  <a:lnTo>
                    <a:pt x="384" y="91"/>
                  </a:lnTo>
                  <a:lnTo>
                    <a:pt x="393" y="119"/>
                  </a:lnTo>
                  <a:lnTo>
                    <a:pt x="403" y="152"/>
                  </a:lnTo>
                  <a:lnTo>
                    <a:pt x="414" y="188"/>
                  </a:lnTo>
                  <a:lnTo>
                    <a:pt x="425" y="227"/>
                  </a:lnTo>
                  <a:lnTo>
                    <a:pt x="436" y="270"/>
                  </a:lnTo>
                  <a:lnTo>
                    <a:pt x="447" y="316"/>
                  </a:lnTo>
                  <a:lnTo>
                    <a:pt x="458" y="365"/>
                  </a:lnTo>
                  <a:lnTo>
                    <a:pt x="469" y="417"/>
                  </a:lnTo>
                  <a:lnTo>
                    <a:pt x="479" y="470"/>
                  </a:lnTo>
                  <a:lnTo>
                    <a:pt x="488" y="526"/>
                  </a:lnTo>
                  <a:lnTo>
                    <a:pt x="497" y="585"/>
                  </a:lnTo>
                  <a:lnTo>
                    <a:pt x="503" y="646"/>
                  </a:lnTo>
                  <a:lnTo>
                    <a:pt x="510" y="710"/>
                  </a:lnTo>
                  <a:lnTo>
                    <a:pt x="513" y="777"/>
                  </a:lnTo>
                  <a:lnTo>
                    <a:pt x="515" y="846"/>
                  </a:lnTo>
                  <a:lnTo>
                    <a:pt x="515" y="915"/>
                  </a:lnTo>
                  <a:lnTo>
                    <a:pt x="511" y="986"/>
                  </a:lnTo>
                  <a:lnTo>
                    <a:pt x="505" y="1058"/>
                  </a:lnTo>
                  <a:lnTo>
                    <a:pt x="495" y="1129"/>
                  </a:lnTo>
                  <a:lnTo>
                    <a:pt x="481" y="1201"/>
                  </a:lnTo>
                  <a:lnTo>
                    <a:pt x="462" y="1271"/>
                  </a:lnTo>
                  <a:lnTo>
                    <a:pt x="440" y="1341"/>
                  </a:lnTo>
                  <a:lnTo>
                    <a:pt x="413" y="1409"/>
                  </a:lnTo>
                  <a:lnTo>
                    <a:pt x="379" y="1475"/>
                  </a:lnTo>
                  <a:lnTo>
                    <a:pt x="330" y="1570"/>
                  </a:lnTo>
                  <a:lnTo>
                    <a:pt x="336" y="1573"/>
                  </a:lnTo>
                  <a:lnTo>
                    <a:pt x="348" y="1578"/>
                  </a:lnTo>
                  <a:lnTo>
                    <a:pt x="365" y="1586"/>
                  </a:lnTo>
                  <a:lnTo>
                    <a:pt x="388" y="1595"/>
                  </a:lnTo>
                  <a:lnTo>
                    <a:pt x="414" y="1607"/>
                  </a:lnTo>
                  <a:lnTo>
                    <a:pt x="445" y="1621"/>
                  </a:lnTo>
                  <a:lnTo>
                    <a:pt x="481" y="1636"/>
                  </a:lnTo>
                  <a:lnTo>
                    <a:pt x="519" y="1652"/>
                  </a:lnTo>
                  <a:lnTo>
                    <a:pt x="561" y="1671"/>
                  </a:lnTo>
                  <a:lnTo>
                    <a:pt x="606" y="1689"/>
                  </a:lnTo>
                  <a:lnTo>
                    <a:pt x="654" y="1709"/>
                  </a:lnTo>
                  <a:lnTo>
                    <a:pt x="705" y="1730"/>
                  </a:lnTo>
                  <a:lnTo>
                    <a:pt x="758" y="1750"/>
                  </a:lnTo>
                  <a:lnTo>
                    <a:pt x="813" y="1770"/>
                  </a:lnTo>
                  <a:lnTo>
                    <a:pt x="870" y="1792"/>
                  </a:lnTo>
                  <a:lnTo>
                    <a:pt x="928" y="1813"/>
                  </a:lnTo>
                  <a:lnTo>
                    <a:pt x="987" y="1835"/>
                  </a:lnTo>
                  <a:lnTo>
                    <a:pt x="1048" y="1855"/>
                  </a:lnTo>
                  <a:lnTo>
                    <a:pt x="1109" y="1874"/>
                  </a:lnTo>
                  <a:lnTo>
                    <a:pt x="1171" y="1894"/>
                  </a:lnTo>
                  <a:lnTo>
                    <a:pt x="1232" y="1912"/>
                  </a:lnTo>
                  <a:lnTo>
                    <a:pt x="1294" y="1929"/>
                  </a:lnTo>
                  <a:lnTo>
                    <a:pt x="1354" y="1945"/>
                  </a:lnTo>
                  <a:lnTo>
                    <a:pt x="1413" y="1960"/>
                  </a:lnTo>
                  <a:lnTo>
                    <a:pt x="1473" y="1973"/>
                  </a:lnTo>
                  <a:lnTo>
                    <a:pt x="1531" y="1984"/>
                  </a:lnTo>
                  <a:lnTo>
                    <a:pt x="1586" y="1992"/>
                  </a:lnTo>
                  <a:lnTo>
                    <a:pt x="1641" y="2000"/>
                  </a:lnTo>
                  <a:lnTo>
                    <a:pt x="1692" y="2004"/>
                  </a:lnTo>
                  <a:lnTo>
                    <a:pt x="1695" y="1876"/>
                  </a:lnTo>
                  <a:lnTo>
                    <a:pt x="1695" y="1748"/>
                  </a:lnTo>
                  <a:lnTo>
                    <a:pt x="1694" y="1620"/>
                  </a:lnTo>
                  <a:lnTo>
                    <a:pt x="1691" y="1495"/>
                  </a:lnTo>
                  <a:lnTo>
                    <a:pt x="1689" y="1376"/>
                  </a:lnTo>
                  <a:lnTo>
                    <a:pt x="1688" y="1307"/>
                  </a:lnTo>
                  <a:lnTo>
                    <a:pt x="1687" y="1243"/>
                  </a:lnTo>
                  <a:lnTo>
                    <a:pt x="1686" y="1182"/>
                  </a:lnTo>
                  <a:lnTo>
                    <a:pt x="1686" y="1127"/>
                  </a:lnTo>
                  <a:lnTo>
                    <a:pt x="1686" y="1076"/>
                  </a:lnTo>
                  <a:lnTo>
                    <a:pt x="1686" y="1030"/>
                  </a:lnTo>
                  <a:lnTo>
                    <a:pt x="1687" y="985"/>
                  </a:lnTo>
                  <a:lnTo>
                    <a:pt x="1689" y="936"/>
                  </a:lnTo>
                  <a:lnTo>
                    <a:pt x="1691" y="884"/>
                  </a:lnTo>
                  <a:lnTo>
                    <a:pt x="1694" y="832"/>
                  </a:lnTo>
                  <a:lnTo>
                    <a:pt x="1696" y="776"/>
                  </a:lnTo>
                  <a:lnTo>
                    <a:pt x="1699" y="720"/>
                  </a:lnTo>
                  <a:lnTo>
                    <a:pt x="1702" y="662"/>
                  </a:lnTo>
                  <a:lnTo>
                    <a:pt x="1705" y="605"/>
                  </a:lnTo>
                  <a:lnTo>
                    <a:pt x="1709" y="548"/>
                  </a:lnTo>
                  <a:lnTo>
                    <a:pt x="1713" y="492"/>
                  </a:lnTo>
                  <a:lnTo>
                    <a:pt x="1716" y="437"/>
                  </a:lnTo>
                  <a:lnTo>
                    <a:pt x="1719" y="383"/>
                  </a:lnTo>
                  <a:lnTo>
                    <a:pt x="1723" y="332"/>
                  </a:lnTo>
                  <a:lnTo>
                    <a:pt x="1727" y="282"/>
                  </a:lnTo>
                  <a:lnTo>
                    <a:pt x="1729" y="236"/>
                  </a:lnTo>
                  <a:lnTo>
                    <a:pt x="1732" y="194"/>
                  </a:lnTo>
                  <a:lnTo>
                    <a:pt x="1736" y="156"/>
                  </a:lnTo>
                  <a:lnTo>
                    <a:pt x="1738" y="122"/>
                  </a:lnTo>
                  <a:lnTo>
                    <a:pt x="1740" y="93"/>
                  </a:lnTo>
                  <a:lnTo>
                    <a:pt x="1742" y="69"/>
                  </a:lnTo>
                  <a:lnTo>
                    <a:pt x="1743" y="52"/>
                  </a:lnTo>
                  <a:lnTo>
                    <a:pt x="1744" y="40"/>
                  </a:lnTo>
                  <a:lnTo>
                    <a:pt x="1744" y="36"/>
                  </a:lnTo>
                  <a:lnTo>
                    <a:pt x="1747" y="25"/>
                  </a:lnTo>
                  <a:lnTo>
                    <a:pt x="1755" y="15"/>
                  </a:lnTo>
                  <a:lnTo>
                    <a:pt x="1765" y="10"/>
                  </a:lnTo>
                  <a:lnTo>
                    <a:pt x="1777" y="8"/>
                  </a:lnTo>
                  <a:lnTo>
                    <a:pt x="1788" y="11"/>
                  </a:lnTo>
                  <a:lnTo>
                    <a:pt x="1798" y="19"/>
                  </a:lnTo>
                  <a:lnTo>
                    <a:pt x="1804" y="29"/>
                  </a:lnTo>
                  <a:lnTo>
                    <a:pt x="1805" y="41"/>
                  </a:lnTo>
                  <a:lnTo>
                    <a:pt x="1805" y="45"/>
                  </a:lnTo>
                  <a:lnTo>
                    <a:pt x="1804" y="56"/>
                  </a:lnTo>
                  <a:lnTo>
                    <a:pt x="1802" y="74"/>
                  </a:lnTo>
                  <a:lnTo>
                    <a:pt x="1800" y="98"/>
                  </a:lnTo>
                  <a:lnTo>
                    <a:pt x="1799" y="126"/>
                  </a:lnTo>
                  <a:lnTo>
                    <a:pt x="1796" y="160"/>
                  </a:lnTo>
                  <a:lnTo>
                    <a:pt x="1794" y="199"/>
                  </a:lnTo>
                  <a:lnTo>
                    <a:pt x="1791" y="241"/>
                  </a:lnTo>
                  <a:lnTo>
                    <a:pt x="1787" y="287"/>
                  </a:lnTo>
                  <a:lnTo>
                    <a:pt x="1784" y="335"/>
                  </a:lnTo>
                  <a:lnTo>
                    <a:pt x="1781" y="386"/>
                  </a:lnTo>
                  <a:lnTo>
                    <a:pt x="1777" y="440"/>
                  </a:lnTo>
                  <a:lnTo>
                    <a:pt x="1773" y="495"/>
                  </a:lnTo>
                  <a:lnTo>
                    <a:pt x="1770" y="552"/>
                  </a:lnTo>
                  <a:lnTo>
                    <a:pt x="1767" y="609"/>
                  </a:lnTo>
                  <a:lnTo>
                    <a:pt x="1764" y="665"/>
                  </a:lnTo>
                  <a:lnTo>
                    <a:pt x="1760" y="722"/>
                  </a:lnTo>
                  <a:lnTo>
                    <a:pt x="1757" y="778"/>
                  </a:lnTo>
                  <a:lnTo>
                    <a:pt x="1754" y="834"/>
                  </a:lnTo>
                  <a:lnTo>
                    <a:pt x="1752" y="886"/>
                  </a:lnTo>
                  <a:lnTo>
                    <a:pt x="1750" y="938"/>
                  </a:lnTo>
                  <a:lnTo>
                    <a:pt x="1749" y="986"/>
                  </a:lnTo>
                  <a:lnTo>
                    <a:pt x="1747" y="1031"/>
                  </a:lnTo>
                  <a:lnTo>
                    <a:pt x="1746" y="1076"/>
                  </a:lnTo>
                  <a:lnTo>
                    <a:pt x="1746" y="1127"/>
                  </a:lnTo>
                  <a:lnTo>
                    <a:pt x="1747" y="1182"/>
                  </a:lnTo>
                  <a:lnTo>
                    <a:pt x="1747" y="1243"/>
                  </a:lnTo>
                  <a:lnTo>
                    <a:pt x="1749" y="1307"/>
                  </a:lnTo>
                  <a:lnTo>
                    <a:pt x="1751" y="1374"/>
                  </a:lnTo>
                  <a:lnTo>
                    <a:pt x="1752" y="1444"/>
                  </a:lnTo>
                  <a:lnTo>
                    <a:pt x="1753" y="1517"/>
                  </a:lnTo>
                  <a:lnTo>
                    <a:pt x="1754" y="1592"/>
                  </a:lnTo>
                  <a:lnTo>
                    <a:pt x="1755" y="1668"/>
                  </a:lnTo>
                  <a:lnTo>
                    <a:pt x="1756" y="1746"/>
                  </a:lnTo>
                  <a:lnTo>
                    <a:pt x="1756" y="1823"/>
                  </a:lnTo>
                  <a:lnTo>
                    <a:pt x="1755" y="1899"/>
                  </a:lnTo>
                  <a:lnTo>
                    <a:pt x="1754" y="1976"/>
                  </a:lnTo>
                  <a:lnTo>
                    <a:pt x="1752" y="2051"/>
                  </a:lnTo>
                  <a:lnTo>
                    <a:pt x="1749" y="2124"/>
                  </a:lnTo>
                  <a:lnTo>
                    <a:pt x="1744" y="2196"/>
                  </a:lnTo>
                  <a:lnTo>
                    <a:pt x="1739" y="2265"/>
                  </a:lnTo>
                  <a:lnTo>
                    <a:pt x="1732" y="2331"/>
                  </a:lnTo>
                  <a:lnTo>
                    <a:pt x="1725" y="2392"/>
                  </a:lnTo>
                  <a:lnTo>
                    <a:pt x="1715" y="2450"/>
                  </a:lnTo>
                  <a:lnTo>
                    <a:pt x="1704" y="2504"/>
                  </a:lnTo>
                  <a:lnTo>
                    <a:pt x="1691" y="2552"/>
                  </a:lnTo>
                  <a:lnTo>
                    <a:pt x="1677" y="2594"/>
                  </a:lnTo>
                  <a:lnTo>
                    <a:pt x="1661" y="2639"/>
                  </a:lnTo>
                  <a:lnTo>
                    <a:pt x="1647" y="2687"/>
                  </a:lnTo>
                  <a:lnTo>
                    <a:pt x="1634" y="2739"/>
                  </a:lnTo>
                  <a:lnTo>
                    <a:pt x="1622" y="2793"/>
                  </a:lnTo>
                  <a:lnTo>
                    <a:pt x="1613" y="2847"/>
                  </a:lnTo>
                  <a:lnTo>
                    <a:pt x="1605" y="2903"/>
                  </a:lnTo>
                  <a:lnTo>
                    <a:pt x="1598" y="2960"/>
                  </a:lnTo>
                  <a:lnTo>
                    <a:pt x="1591" y="3017"/>
                  </a:lnTo>
                  <a:lnTo>
                    <a:pt x="1587" y="3074"/>
                  </a:lnTo>
                  <a:lnTo>
                    <a:pt x="1583" y="3128"/>
                  </a:lnTo>
                  <a:lnTo>
                    <a:pt x="1579" y="3182"/>
                  </a:lnTo>
                  <a:lnTo>
                    <a:pt x="1577" y="3233"/>
                  </a:lnTo>
                  <a:lnTo>
                    <a:pt x="1575" y="3282"/>
                  </a:lnTo>
                  <a:lnTo>
                    <a:pt x="1574" y="3327"/>
                  </a:lnTo>
                  <a:lnTo>
                    <a:pt x="1573" y="3368"/>
                  </a:lnTo>
                  <a:lnTo>
                    <a:pt x="1573" y="3403"/>
                  </a:lnTo>
                  <a:lnTo>
                    <a:pt x="1573" y="3434"/>
                  </a:lnTo>
                  <a:lnTo>
                    <a:pt x="1573" y="3460"/>
                  </a:lnTo>
                  <a:lnTo>
                    <a:pt x="1573" y="3479"/>
                  </a:lnTo>
                  <a:lnTo>
                    <a:pt x="1573" y="3491"/>
                  </a:lnTo>
                  <a:lnTo>
                    <a:pt x="1573" y="3496"/>
                  </a:lnTo>
                  <a:lnTo>
                    <a:pt x="1571" y="3508"/>
                  </a:lnTo>
                  <a:lnTo>
                    <a:pt x="1564" y="3518"/>
                  </a:lnTo>
                  <a:lnTo>
                    <a:pt x="1555" y="3524"/>
                  </a:lnTo>
                  <a:lnTo>
                    <a:pt x="1544" y="3527"/>
                  </a:lnTo>
                  <a:lnTo>
                    <a:pt x="1543" y="3527"/>
                  </a:lnTo>
                  <a:lnTo>
                    <a:pt x="1531" y="3525"/>
                  </a:lnTo>
                  <a:lnTo>
                    <a:pt x="1521" y="3519"/>
                  </a:lnTo>
                  <a:lnTo>
                    <a:pt x="1515" y="3509"/>
                  </a:lnTo>
                  <a:lnTo>
                    <a:pt x="1512" y="3497"/>
                  </a:lnTo>
                  <a:lnTo>
                    <a:pt x="1511" y="3491"/>
                  </a:lnTo>
                  <a:lnTo>
                    <a:pt x="1511" y="3477"/>
                  </a:lnTo>
                  <a:lnTo>
                    <a:pt x="1511" y="3457"/>
                  </a:lnTo>
                  <a:lnTo>
                    <a:pt x="1511" y="3431"/>
                  </a:lnTo>
                  <a:lnTo>
                    <a:pt x="1511" y="3400"/>
                  </a:lnTo>
                  <a:lnTo>
                    <a:pt x="1511" y="3364"/>
                  </a:lnTo>
                  <a:lnTo>
                    <a:pt x="1512" y="3325"/>
                  </a:lnTo>
                  <a:lnTo>
                    <a:pt x="1514" y="3281"/>
                  </a:lnTo>
                  <a:lnTo>
                    <a:pt x="1516" y="3235"/>
                  </a:lnTo>
                  <a:lnTo>
                    <a:pt x="1518" y="3184"/>
                  </a:lnTo>
                  <a:lnTo>
                    <a:pt x="1521" y="3133"/>
                  </a:lnTo>
                  <a:lnTo>
                    <a:pt x="1524" y="3079"/>
                  </a:lnTo>
                  <a:lnTo>
                    <a:pt x="1261" y="3079"/>
                  </a:lnTo>
                  <a:lnTo>
                    <a:pt x="1249" y="3077"/>
                  </a:lnTo>
                  <a:lnTo>
                    <a:pt x="1240" y="3070"/>
                  </a:lnTo>
                  <a:lnTo>
                    <a:pt x="1233" y="3061"/>
                  </a:lnTo>
                  <a:lnTo>
                    <a:pt x="1230" y="3049"/>
                  </a:lnTo>
                  <a:lnTo>
                    <a:pt x="1233" y="3037"/>
                  </a:lnTo>
                  <a:lnTo>
                    <a:pt x="1240" y="3028"/>
                  </a:lnTo>
                  <a:lnTo>
                    <a:pt x="1249" y="3021"/>
                  </a:lnTo>
                  <a:lnTo>
                    <a:pt x="1261" y="3019"/>
                  </a:lnTo>
                  <a:lnTo>
                    <a:pt x="1530" y="3019"/>
                  </a:lnTo>
                  <a:lnTo>
                    <a:pt x="1537" y="2954"/>
                  </a:lnTo>
                  <a:lnTo>
                    <a:pt x="1545" y="2888"/>
                  </a:lnTo>
                  <a:lnTo>
                    <a:pt x="1556" y="2824"/>
                  </a:lnTo>
                  <a:lnTo>
                    <a:pt x="1567" y="2760"/>
                  </a:lnTo>
                  <a:lnTo>
                    <a:pt x="1580" y="2699"/>
                  </a:lnTo>
                  <a:lnTo>
                    <a:pt x="1597" y="2641"/>
                  </a:lnTo>
                  <a:lnTo>
                    <a:pt x="1589" y="2630"/>
                  </a:lnTo>
                  <a:lnTo>
                    <a:pt x="1577" y="2615"/>
                  </a:lnTo>
                  <a:lnTo>
                    <a:pt x="1563" y="2595"/>
                  </a:lnTo>
                  <a:lnTo>
                    <a:pt x="1546" y="2575"/>
                  </a:lnTo>
                  <a:lnTo>
                    <a:pt x="1524" y="2551"/>
                  </a:lnTo>
                  <a:lnTo>
                    <a:pt x="1501" y="2527"/>
                  </a:lnTo>
                  <a:lnTo>
                    <a:pt x="1474" y="2502"/>
                  </a:lnTo>
                  <a:lnTo>
                    <a:pt x="1445" y="2476"/>
                  </a:lnTo>
                  <a:lnTo>
                    <a:pt x="1411" y="2451"/>
                  </a:lnTo>
                  <a:lnTo>
                    <a:pt x="1381" y="2431"/>
                  </a:lnTo>
                  <a:lnTo>
                    <a:pt x="1348" y="2411"/>
                  </a:lnTo>
                  <a:lnTo>
                    <a:pt x="1310" y="2390"/>
                  </a:lnTo>
                  <a:lnTo>
                    <a:pt x="1269" y="2370"/>
                  </a:lnTo>
                  <a:lnTo>
                    <a:pt x="1225" y="2351"/>
                  </a:lnTo>
                  <a:lnTo>
                    <a:pt x="1176" y="2333"/>
                  </a:lnTo>
                  <a:lnTo>
                    <a:pt x="1124" y="2316"/>
                  </a:lnTo>
                  <a:lnTo>
                    <a:pt x="1068" y="2302"/>
                  </a:lnTo>
                  <a:lnTo>
                    <a:pt x="1009" y="2291"/>
                  </a:lnTo>
                  <a:lnTo>
                    <a:pt x="945" y="2282"/>
                  </a:lnTo>
                  <a:lnTo>
                    <a:pt x="879" y="2277"/>
                  </a:lnTo>
                  <a:lnTo>
                    <a:pt x="807" y="2274"/>
                  </a:lnTo>
                  <a:lnTo>
                    <a:pt x="743" y="2277"/>
                  </a:lnTo>
                  <a:lnTo>
                    <a:pt x="680" y="2282"/>
                  </a:lnTo>
                  <a:lnTo>
                    <a:pt x="623" y="2292"/>
                  </a:lnTo>
                  <a:lnTo>
                    <a:pt x="569" y="2303"/>
                  </a:lnTo>
                  <a:lnTo>
                    <a:pt x="519" y="2317"/>
                  </a:lnTo>
                  <a:lnTo>
                    <a:pt x="471" y="2335"/>
                  </a:lnTo>
                  <a:lnTo>
                    <a:pt x="428" y="2354"/>
                  </a:lnTo>
                  <a:lnTo>
                    <a:pt x="387" y="2374"/>
                  </a:lnTo>
                  <a:lnTo>
                    <a:pt x="350" y="2397"/>
                  </a:lnTo>
                  <a:lnTo>
                    <a:pt x="316" y="2420"/>
                  </a:lnTo>
                  <a:lnTo>
                    <a:pt x="285" y="2444"/>
                  </a:lnTo>
                  <a:lnTo>
                    <a:pt x="257" y="2469"/>
                  </a:lnTo>
                  <a:lnTo>
                    <a:pt x="231" y="2493"/>
                  </a:lnTo>
                  <a:lnTo>
                    <a:pt x="208" y="2518"/>
                  </a:lnTo>
                  <a:lnTo>
                    <a:pt x="188" y="2543"/>
                  </a:lnTo>
                  <a:lnTo>
                    <a:pt x="169" y="2565"/>
                  </a:lnTo>
                  <a:lnTo>
                    <a:pt x="154" y="2588"/>
                  </a:lnTo>
                  <a:lnTo>
                    <a:pt x="141" y="2608"/>
                  </a:lnTo>
                  <a:lnTo>
                    <a:pt x="129" y="2626"/>
                  </a:lnTo>
                  <a:lnTo>
                    <a:pt x="121" y="2643"/>
                  </a:lnTo>
                  <a:lnTo>
                    <a:pt x="113" y="2657"/>
                  </a:lnTo>
                  <a:lnTo>
                    <a:pt x="108" y="2669"/>
                  </a:lnTo>
                  <a:lnTo>
                    <a:pt x="105" y="2678"/>
                  </a:lnTo>
                  <a:lnTo>
                    <a:pt x="102" y="2683"/>
                  </a:lnTo>
                  <a:lnTo>
                    <a:pt x="124" y="2748"/>
                  </a:lnTo>
                  <a:lnTo>
                    <a:pt x="151" y="2813"/>
                  </a:lnTo>
                  <a:lnTo>
                    <a:pt x="183" y="2878"/>
                  </a:lnTo>
                  <a:lnTo>
                    <a:pt x="216" y="2943"/>
                  </a:lnTo>
                  <a:lnTo>
                    <a:pt x="245" y="3003"/>
                  </a:lnTo>
                  <a:lnTo>
                    <a:pt x="271" y="3059"/>
                  </a:lnTo>
                  <a:lnTo>
                    <a:pt x="293" y="3111"/>
                  </a:lnTo>
                  <a:lnTo>
                    <a:pt x="313" y="3158"/>
                  </a:lnTo>
                  <a:lnTo>
                    <a:pt x="330" y="3203"/>
                  </a:lnTo>
                  <a:lnTo>
                    <a:pt x="344" y="3244"/>
                  </a:lnTo>
                  <a:lnTo>
                    <a:pt x="356" y="3281"/>
                  </a:lnTo>
                  <a:lnTo>
                    <a:pt x="365" y="3315"/>
                  </a:lnTo>
                  <a:lnTo>
                    <a:pt x="373" y="3345"/>
                  </a:lnTo>
                  <a:lnTo>
                    <a:pt x="378" y="3373"/>
                  </a:lnTo>
                  <a:lnTo>
                    <a:pt x="383" y="3398"/>
                  </a:lnTo>
                  <a:lnTo>
                    <a:pt x="386" y="3419"/>
                  </a:lnTo>
                  <a:lnTo>
                    <a:pt x="388" y="3438"/>
                  </a:lnTo>
                  <a:lnTo>
                    <a:pt x="388" y="3454"/>
                  </a:lnTo>
                  <a:lnTo>
                    <a:pt x="388" y="3468"/>
                  </a:lnTo>
                  <a:lnTo>
                    <a:pt x="387" y="3480"/>
                  </a:lnTo>
                  <a:lnTo>
                    <a:pt x="386" y="3490"/>
                  </a:lnTo>
                  <a:lnTo>
                    <a:pt x="385" y="3497"/>
                  </a:lnTo>
                  <a:lnTo>
                    <a:pt x="384" y="3503"/>
                  </a:lnTo>
                  <a:lnTo>
                    <a:pt x="382" y="3506"/>
                  </a:lnTo>
                  <a:lnTo>
                    <a:pt x="378" y="3512"/>
                  </a:lnTo>
                  <a:lnTo>
                    <a:pt x="372" y="3518"/>
                  </a:lnTo>
                  <a:lnTo>
                    <a:pt x="363" y="3521"/>
                  </a:lnTo>
                  <a:lnTo>
                    <a:pt x="354" y="3523"/>
                  </a:lnTo>
                  <a:lnTo>
                    <a:pt x="341" y="3521"/>
                  </a:lnTo>
                  <a:lnTo>
                    <a:pt x="331" y="3517"/>
                  </a:lnTo>
                  <a:lnTo>
                    <a:pt x="327" y="3510"/>
                  </a:lnTo>
                  <a:lnTo>
                    <a:pt x="323" y="3503"/>
                  </a:lnTo>
                  <a:lnTo>
                    <a:pt x="323" y="3495"/>
                  </a:lnTo>
                  <a:lnTo>
                    <a:pt x="323" y="3488"/>
                  </a:lnTo>
                  <a:lnTo>
                    <a:pt x="324" y="3487"/>
                  </a:lnTo>
                  <a:lnTo>
                    <a:pt x="324" y="3483"/>
                  </a:lnTo>
                  <a:lnTo>
                    <a:pt x="326" y="3478"/>
                  </a:lnTo>
                  <a:lnTo>
                    <a:pt x="326" y="3469"/>
                  </a:lnTo>
                  <a:lnTo>
                    <a:pt x="326" y="3459"/>
                  </a:lnTo>
                  <a:lnTo>
                    <a:pt x="326" y="3445"/>
                  </a:lnTo>
                  <a:lnTo>
                    <a:pt x="323" y="3429"/>
                  </a:lnTo>
                  <a:lnTo>
                    <a:pt x="321" y="3409"/>
                  </a:lnTo>
                  <a:lnTo>
                    <a:pt x="318" y="3388"/>
                  </a:lnTo>
                  <a:lnTo>
                    <a:pt x="313" y="3362"/>
                  </a:lnTo>
                  <a:lnTo>
                    <a:pt x="305" y="3333"/>
                  </a:lnTo>
                  <a:lnTo>
                    <a:pt x="296" y="3301"/>
                  </a:lnTo>
                  <a:lnTo>
                    <a:pt x="286" y="3266"/>
                  </a:lnTo>
                  <a:lnTo>
                    <a:pt x="272" y="3226"/>
                  </a:lnTo>
                  <a:lnTo>
                    <a:pt x="257" y="3183"/>
                  </a:lnTo>
                  <a:lnTo>
                    <a:pt x="237" y="3136"/>
                  </a:lnTo>
                  <a:lnTo>
                    <a:pt x="216" y="3085"/>
                  </a:lnTo>
                  <a:lnTo>
                    <a:pt x="190" y="3030"/>
                  </a:lnTo>
                  <a:lnTo>
                    <a:pt x="162" y="2971"/>
                  </a:lnTo>
                  <a:lnTo>
                    <a:pt x="129" y="2906"/>
                  </a:lnTo>
                  <a:lnTo>
                    <a:pt x="93" y="2830"/>
                  </a:lnTo>
                  <a:lnTo>
                    <a:pt x="61" y="2754"/>
                  </a:lnTo>
                  <a:lnTo>
                    <a:pt x="37" y="2678"/>
                  </a:lnTo>
                  <a:lnTo>
                    <a:pt x="18" y="2602"/>
                  </a:lnTo>
                  <a:lnTo>
                    <a:pt x="6" y="2525"/>
                  </a:lnTo>
                  <a:lnTo>
                    <a:pt x="0" y="2448"/>
                  </a:lnTo>
                  <a:lnTo>
                    <a:pt x="0" y="2370"/>
                  </a:lnTo>
                  <a:lnTo>
                    <a:pt x="5" y="2292"/>
                  </a:lnTo>
                  <a:lnTo>
                    <a:pt x="17" y="2211"/>
                  </a:lnTo>
                  <a:lnTo>
                    <a:pt x="27" y="2163"/>
                  </a:lnTo>
                  <a:lnTo>
                    <a:pt x="38" y="2115"/>
                  </a:lnTo>
                  <a:lnTo>
                    <a:pt x="52" y="2064"/>
                  </a:lnTo>
                  <a:lnTo>
                    <a:pt x="68" y="2013"/>
                  </a:lnTo>
                  <a:lnTo>
                    <a:pt x="85" y="1960"/>
                  </a:lnTo>
                  <a:lnTo>
                    <a:pt x="106" y="1905"/>
                  </a:lnTo>
                  <a:lnTo>
                    <a:pt x="129" y="1849"/>
                  </a:lnTo>
                  <a:lnTo>
                    <a:pt x="154" y="1790"/>
                  </a:lnTo>
                  <a:lnTo>
                    <a:pt x="183" y="1727"/>
                  </a:lnTo>
                  <a:lnTo>
                    <a:pt x="215" y="1662"/>
                  </a:lnTo>
                  <a:lnTo>
                    <a:pt x="248" y="1593"/>
                  </a:lnTo>
                  <a:lnTo>
                    <a:pt x="286" y="1521"/>
                  </a:lnTo>
                  <a:lnTo>
                    <a:pt x="327" y="1446"/>
                  </a:lnTo>
                  <a:lnTo>
                    <a:pt x="357" y="1383"/>
                  </a:lnTo>
                  <a:lnTo>
                    <a:pt x="383" y="1319"/>
                  </a:lnTo>
                  <a:lnTo>
                    <a:pt x="404" y="1252"/>
                  </a:lnTo>
                  <a:lnTo>
                    <a:pt x="422" y="1185"/>
                  </a:lnTo>
                  <a:lnTo>
                    <a:pt x="434" y="1116"/>
                  </a:lnTo>
                  <a:lnTo>
                    <a:pt x="444" y="1047"/>
                  </a:lnTo>
                  <a:lnTo>
                    <a:pt x="451" y="980"/>
                  </a:lnTo>
                  <a:lnTo>
                    <a:pt x="454" y="911"/>
                  </a:lnTo>
                  <a:lnTo>
                    <a:pt x="455" y="845"/>
                  </a:lnTo>
                  <a:lnTo>
                    <a:pt x="453" y="778"/>
                  </a:lnTo>
                  <a:lnTo>
                    <a:pt x="448" y="715"/>
                  </a:lnTo>
                  <a:lnTo>
                    <a:pt x="443" y="653"/>
                  </a:lnTo>
                  <a:lnTo>
                    <a:pt x="437" y="594"/>
                  </a:lnTo>
                  <a:lnTo>
                    <a:pt x="428" y="537"/>
                  </a:lnTo>
                  <a:lnTo>
                    <a:pt x="419" y="482"/>
                  </a:lnTo>
                  <a:lnTo>
                    <a:pt x="410" y="428"/>
                  </a:lnTo>
                  <a:lnTo>
                    <a:pt x="399" y="378"/>
                  </a:lnTo>
                  <a:lnTo>
                    <a:pt x="388" y="330"/>
                  </a:lnTo>
                  <a:lnTo>
                    <a:pt x="376" y="285"/>
                  </a:lnTo>
                  <a:lnTo>
                    <a:pt x="365" y="243"/>
                  </a:lnTo>
                  <a:lnTo>
                    <a:pt x="355" y="203"/>
                  </a:lnTo>
                  <a:lnTo>
                    <a:pt x="344" y="168"/>
                  </a:lnTo>
                  <a:lnTo>
                    <a:pt x="334" y="137"/>
                  </a:lnTo>
                  <a:lnTo>
                    <a:pt x="326" y="109"/>
                  </a:lnTo>
                  <a:lnTo>
                    <a:pt x="318" y="86"/>
                  </a:lnTo>
                  <a:lnTo>
                    <a:pt x="312" y="67"/>
                  </a:lnTo>
                  <a:lnTo>
                    <a:pt x="306" y="54"/>
                  </a:lnTo>
                  <a:lnTo>
                    <a:pt x="303" y="45"/>
                  </a:lnTo>
                  <a:lnTo>
                    <a:pt x="302" y="42"/>
                  </a:lnTo>
                  <a:lnTo>
                    <a:pt x="300" y="30"/>
                  </a:lnTo>
                  <a:lnTo>
                    <a:pt x="303" y="19"/>
                  </a:lnTo>
                  <a:lnTo>
                    <a:pt x="309" y="9"/>
                  </a:lnTo>
                  <a:lnTo>
                    <a:pt x="319" y="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67"/>
            <p:cNvSpPr>
              <a:spLocks/>
            </p:cNvSpPr>
            <p:nvPr/>
          </p:nvSpPr>
          <p:spPr bwMode="auto">
            <a:xfrm>
              <a:off x="9463088" y="3584575"/>
              <a:ext cx="11112" cy="42863"/>
            </a:xfrm>
            <a:custGeom>
              <a:avLst/>
              <a:gdLst>
                <a:gd name="T0" fmla="*/ 40 w 69"/>
                <a:gd name="T1" fmla="*/ 0 h 262"/>
                <a:gd name="T2" fmla="*/ 52 w 69"/>
                <a:gd name="T3" fmla="*/ 4 h 262"/>
                <a:gd name="T4" fmla="*/ 61 w 69"/>
                <a:gd name="T5" fmla="*/ 11 h 262"/>
                <a:gd name="T6" fmla="*/ 67 w 69"/>
                <a:gd name="T7" fmla="*/ 21 h 262"/>
                <a:gd name="T8" fmla="*/ 69 w 69"/>
                <a:gd name="T9" fmla="*/ 33 h 262"/>
                <a:gd name="T10" fmla="*/ 66 w 69"/>
                <a:gd name="T11" fmla="*/ 88 h 262"/>
                <a:gd name="T12" fmla="*/ 64 w 69"/>
                <a:gd name="T13" fmla="*/ 141 h 262"/>
                <a:gd name="T14" fmla="*/ 63 w 69"/>
                <a:gd name="T15" fmla="*/ 189 h 262"/>
                <a:gd name="T16" fmla="*/ 62 w 69"/>
                <a:gd name="T17" fmla="*/ 232 h 262"/>
                <a:gd name="T18" fmla="*/ 58 w 69"/>
                <a:gd name="T19" fmla="*/ 244 h 262"/>
                <a:gd name="T20" fmla="*/ 52 w 69"/>
                <a:gd name="T21" fmla="*/ 254 h 262"/>
                <a:gd name="T22" fmla="*/ 42 w 69"/>
                <a:gd name="T23" fmla="*/ 260 h 262"/>
                <a:gd name="T24" fmla="*/ 32 w 69"/>
                <a:gd name="T25" fmla="*/ 262 h 262"/>
                <a:gd name="T26" fmla="*/ 30 w 69"/>
                <a:gd name="T27" fmla="*/ 262 h 262"/>
                <a:gd name="T28" fmla="*/ 19 w 69"/>
                <a:gd name="T29" fmla="*/ 259 h 262"/>
                <a:gd name="T30" fmla="*/ 9 w 69"/>
                <a:gd name="T31" fmla="*/ 253 h 262"/>
                <a:gd name="T32" fmla="*/ 2 w 69"/>
                <a:gd name="T33" fmla="*/ 243 h 262"/>
                <a:gd name="T34" fmla="*/ 0 w 69"/>
                <a:gd name="T35" fmla="*/ 231 h 262"/>
                <a:gd name="T36" fmla="*/ 1 w 69"/>
                <a:gd name="T37" fmla="*/ 187 h 262"/>
                <a:gd name="T38" fmla="*/ 3 w 69"/>
                <a:gd name="T39" fmla="*/ 139 h 262"/>
                <a:gd name="T40" fmla="*/ 6 w 69"/>
                <a:gd name="T41" fmla="*/ 86 h 262"/>
                <a:gd name="T42" fmla="*/ 8 w 69"/>
                <a:gd name="T43" fmla="*/ 29 h 262"/>
                <a:gd name="T44" fmla="*/ 11 w 69"/>
                <a:gd name="T45" fmla="*/ 18 h 262"/>
                <a:gd name="T46" fmla="*/ 17 w 69"/>
                <a:gd name="T47" fmla="*/ 9 h 262"/>
                <a:gd name="T48" fmla="*/ 28 w 69"/>
                <a:gd name="T49" fmla="*/ 3 h 262"/>
                <a:gd name="T50" fmla="*/ 40 w 69"/>
                <a:gd name="T5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262">
                  <a:moveTo>
                    <a:pt x="40" y="0"/>
                  </a:moveTo>
                  <a:lnTo>
                    <a:pt x="52" y="4"/>
                  </a:lnTo>
                  <a:lnTo>
                    <a:pt x="61" y="11"/>
                  </a:lnTo>
                  <a:lnTo>
                    <a:pt x="67" y="21"/>
                  </a:lnTo>
                  <a:lnTo>
                    <a:pt x="69" y="33"/>
                  </a:lnTo>
                  <a:lnTo>
                    <a:pt x="66" y="88"/>
                  </a:lnTo>
                  <a:lnTo>
                    <a:pt x="64" y="141"/>
                  </a:lnTo>
                  <a:lnTo>
                    <a:pt x="63" y="189"/>
                  </a:lnTo>
                  <a:lnTo>
                    <a:pt x="62" y="232"/>
                  </a:lnTo>
                  <a:lnTo>
                    <a:pt x="58" y="244"/>
                  </a:lnTo>
                  <a:lnTo>
                    <a:pt x="52" y="254"/>
                  </a:lnTo>
                  <a:lnTo>
                    <a:pt x="42" y="260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19" y="259"/>
                  </a:lnTo>
                  <a:lnTo>
                    <a:pt x="9" y="253"/>
                  </a:lnTo>
                  <a:lnTo>
                    <a:pt x="2" y="243"/>
                  </a:lnTo>
                  <a:lnTo>
                    <a:pt x="0" y="231"/>
                  </a:lnTo>
                  <a:lnTo>
                    <a:pt x="1" y="187"/>
                  </a:lnTo>
                  <a:lnTo>
                    <a:pt x="3" y="139"/>
                  </a:lnTo>
                  <a:lnTo>
                    <a:pt x="6" y="86"/>
                  </a:lnTo>
                  <a:lnTo>
                    <a:pt x="8" y="29"/>
                  </a:lnTo>
                  <a:lnTo>
                    <a:pt x="11" y="18"/>
                  </a:lnTo>
                  <a:lnTo>
                    <a:pt x="17" y="9"/>
                  </a:lnTo>
                  <a:lnTo>
                    <a:pt x="28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68"/>
            <p:cNvSpPr>
              <a:spLocks/>
            </p:cNvSpPr>
            <p:nvPr/>
          </p:nvSpPr>
          <p:spPr bwMode="auto">
            <a:xfrm>
              <a:off x="9466263" y="3459163"/>
              <a:ext cx="15875" cy="95250"/>
            </a:xfrm>
            <a:custGeom>
              <a:avLst/>
              <a:gdLst>
                <a:gd name="T0" fmla="*/ 70 w 98"/>
                <a:gd name="T1" fmla="*/ 0 h 603"/>
                <a:gd name="T2" fmla="*/ 81 w 98"/>
                <a:gd name="T3" fmla="*/ 3 h 603"/>
                <a:gd name="T4" fmla="*/ 90 w 98"/>
                <a:gd name="T5" fmla="*/ 11 h 603"/>
                <a:gd name="T6" fmla="*/ 96 w 98"/>
                <a:gd name="T7" fmla="*/ 21 h 603"/>
                <a:gd name="T8" fmla="*/ 98 w 98"/>
                <a:gd name="T9" fmla="*/ 33 h 603"/>
                <a:gd name="T10" fmla="*/ 97 w 98"/>
                <a:gd name="T11" fmla="*/ 36 h 603"/>
                <a:gd name="T12" fmla="*/ 97 w 98"/>
                <a:gd name="T13" fmla="*/ 47 h 603"/>
                <a:gd name="T14" fmla="*/ 95 w 98"/>
                <a:gd name="T15" fmla="*/ 63 h 603"/>
                <a:gd name="T16" fmla="*/ 94 w 98"/>
                <a:gd name="T17" fmla="*/ 86 h 603"/>
                <a:gd name="T18" fmla="*/ 91 w 98"/>
                <a:gd name="T19" fmla="*/ 112 h 603"/>
                <a:gd name="T20" fmla="*/ 89 w 98"/>
                <a:gd name="T21" fmla="*/ 145 h 603"/>
                <a:gd name="T22" fmla="*/ 86 w 98"/>
                <a:gd name="T23" fmla="*/ 181 h 603"/>
                <a:gd name="T24" fmla="*/ 84 w 98"/>
                <a:gd name="T25" fmla="*/ 222 h 603"/>
                <a:gd name="T26" fmla="*/ 81 w 98"/>
                <a:gd name="T27" fmla="*/ 265 h 603"/>
                <a:gd name="T28" fmla="*/ 77 w 98"/>
                <a:gd name="T29" fmla="*/ 312 h 603"/>
                <a:gd name="T30" fmla="*/ 74 w 98"/>
                <a:gd name="T31" fmla="*/ 361 h 603"/>
                <a:gd name="T32" fmla="*/ 71 w 98"/>
                <a:gd name="T33" fmla="*/ 412 h 603"/>
                <a:gd name="T34" fmla="*/ 68 w 98"/>
                <a:gd name="T35" fmla="*/ 465 h 603"/>
                <a:gd name="T36" fmla="*/ 63 w 98"/>
                <a:gd name="T37" fmla="*/ 519 h 603"/>
                <a:gd name="T38" fmla="*/ 60 w 98"/>
                <a:gd name="T39" fmla="*/ 574 h 603"/>
                <a:gd name="T40" fmla="*/ 58 w 98"/>
                <a:gd name="T41" fmla="*/ 586 h 603"/>
                <a:gd name="T42" fmla="*/ 50 w 98"/>
                <a:gd name="T43" fmla="*/ 594 h 603"/>
                <a:gd name="T44" fmla="*/ 42 w 98"/>
                <a:gd name="T45" fmla="*/ 601 h 603"/>
                <a:gd name="T46" fmla="*/ 30 w 98"/>
                <a:gd name="T47" fmla="*/ 603 h 603"/>
                <a:gd name="T48" fmla="*/ 28 w 98"/>
                <a:gd name="T49" fmla="*/ 603 h 603"/>
                <a:gd name="T50" fmla="*/ 17 w 98"/>
                <a:gd name="T51" fmla="*/ 599 h 603"/>
                <a:gd name="T52" fmla="*/ 7 w 98"/>
                <a:gd name="T53" fmla="*/ 592 h 603"/>
                <a:gd name="T54" fmla="*/ 1 w 98"/>
                <a:gd name="T55" fmla="*/ 582 h 603"/>
                <a:gd name="T56" fmla="*/ 0 w 98"/>
                <a:gd name="T57" fmla="*/ 570 h 603"/>
                <a:gd name="T58" fmla="*/ 3 w 98"/>
                <a:gd name="T59" fmla="*/ 516 h 603"/>
                <a:gd name="T60" fmla="*/ 6 w 98"/>
                <a:gd name="T61" fmla="*/ 461 h 603"/>
                <a:gd name="T62" fmla="*/ 10 w 98"/>
                <a:gd name="T63" fmla="*/ 409 h 603"/>
                <a:gd name="T64" fmla="*/ 13 w 98"/>
                <a:gd name="T65" fmla="*/ 357 h 603"/>
                <a:gd name="T66" fmla="*/ 17 w 98"/>
                <a:gd name="T67" fmla="*/ 308 h 603"/>
                <a:gd name="T68" fmla="*/ 20 w 98"/>
                <a:gd name="T69" fmla="*/ 260 h 603"/>
                <a:gd name="T70" fmla="*/ 22 w 98"/>
                <a:gd name="T71" fmla="*/ 218 h 603"/>
                <a:gd name="T72" fmla="*/ 26 w 98"/>
                <a:gd name="T73" fmla="*/ 177 h 603"/>
                <a:gd name="T74" fmla="*/ 29 w 98"/>
                <a:gd name="T75" fmla="*/ 140 h 603"/>
                <a:gd name="T76" fmla="*/ 31 w 98"/>
                <a:gd name="T77" fmla="*/ 108 h 603"/>
                <a:gd name="T78" fmla="*/ 33 w 98"/>
                <a:gd name="T79" fmla="*/ 81 h 603"/>
                <a:gd name="T80" fmla="*/ 34 w 98"/>
                <a:gd name="T81" fmla="*/ 59 h 603"/>
                <a:gd name="T82" fmla="*/ 35 w 98"/>
                <a:gd name="T83" fmla="*/ 43 h 603"/>
                <a:gd name="T84" fmla="*/ 36 w 98"/>
                <a:gd name="T85" fmla="*/ 32 h 603"/>
                <a:gd name="T86" fmla="*/ 36 w 98"/>
                <a:gd name="T87" fmla="*/ 28 h 603"/>
                <a:gd name="T88" fmla="*/ 40 w 98"/>
                <a:gd name="T89" fmla="*/ 17 h 603"/>
                <a:gd name="T90" fmla="*/ 47 w 98"/>
                <a:gd name="T91" fmla="*/ 7 h 603"/>
                <a:gd name="T92" fmla="*/ 58 w 98"/>
                <a:gd name="T93" fmla="*/ 2 h 603"/>
                <a:gd name="T94" fmla="*/ 70 w 98"/>
                <a:gd name="T9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" h="603">
                  <a:moveTo>
                    <a:pt x="70" y="0"/>
                  </a:moveTo>
                  <a:lnTo>
                    <a:pt x="81" y="3"/>
                  </a:lnTo>
                  <a:lnTo>
                    <a:pt x="90" y="11"/>
                  </a:lnTo>
                  <a:lnTo>
                    <a:pt x="96" y="21"/>
                  </a:lnTo>
                  <a:lnTo>
                    <a:pt x="98" y="33"/>
                  </a:lnTo>
                  <a:lnTo>
                    <a:pt x="97" y="36"/>
                  </a:lnTo>
                  <a:lnTo>
                    <a:pt x="97" y="47"/>
                  </a:lnTo>
                  <a:lnTo>
                    <a:pt x="95" y="63"/>
                  </a:lnTo>
                  <a:lnTo>
                    <a:pt x="94" y="86"/>
                  </a:lnTo>
                  <a:lnTo>
                    <a:pt x="91" y="112"/>
                  </a:lnTo>
                  <a:lnTo>
                    <a:pt x="89" y="145"/>
                  </a:lnTo>
                  <a:lnTo>
                    <a:pt x="86" y="181"/>
                  </a:lnTo>
                  <a:lnTo>
                    <a:pt x="84" y="222"/>
                  </a:lnTo>
                  <a:lnTo>
                    <a:pt x="81" y="265"/>
                  </a:lnTo>
                  <a:lnTo>
                    <a:pt x="77" y="312"/>
                  </a:lnTo>
                  <a:lnTo>
                    <a:pt x="74" y="361"/>
                  </a:lnTo>
                  <a:lnTo>
                    <a:pt x="71" y="412"/>
                  </a:lnTo>
                  <a:lnTo>
                    <a:pt x="68" y="465"/>
                  </a:lnTo>
                  <a:lnTo>
                    <a:pt x="63" y="519"/>
                  </a:lnTo>
                  <a:lnTo>
                    <a:pt x="60" y="574"/>
                  </a:lnTo>
                  <a:lnTo>
                    <a:pt x="58" y="586"/>
                  </a:lnTo>
                  <a:lnTo>
                    <a:pt x="50" y="594"/>
                  </a:lnTo>
                  <a:lnTo>
                    <a:pt x="42" y="601"/>
                  </a:lnTo>
                  <a:lnTo>
                    <a:pt x="30" y="603"/>
                  </a:lnTo>
                  <a:lnTo>
                    <a:pt x="28" y="603"/>
                  </a:lnTo>
                  <a:lnTo>
                    <a:pt x="17" y="599"/>
                  </a:lnTo>
                  <a:lnTo>
                    <a:pt x="7" y="592"/>
                  </a:lnTo>
                  <a:lnTo>
                    <a:pt x="1" y="582"/>
                  </a:lnTo>
                  <a:lnTo>
                    <a:pt x="0" y="570"/>
                  </a:lnTo>
                  <a:lnTo>
                    <a:pt x="3" y="516"/>
                  </a:lnTo>
                  <a:lnTo>
                    <a:pt x="6" y="461"/>
                  </a:lnTo>
                  <a:lnTo>
                    <a:pt x="10" y="409"/>
                  </a:lnTo>
                  <a:lnTo>
                    <a:pt x="13" y="357"/>
                  </a:lnTo>
                  <a:lnTo>
                    <a:pt x="17" y="308"/>
                  </a:lnTo>
                  <a:lnTo>
                    <a:pt x="20" y="260"/>
                  </a:lnTo>
                  <a:lnTo>
                    <a:pt x="22" y="218"/>
                  </a:lnTo>
                  <a:lnTo>
                    <a:pt x="26" y="177"/>
                  </a:lnTo>
                  <a:lnTo>
                    <a:pt x="29" y="140"/>
                  </a:lnTo>
                  <a:lnTo>
                    <a:pt x="31" y="108"/>
                  </a:lnTo>
                  <a:lnTo>
                    <a:pt x="33" y="81"/>
                  </a:lnTo>
                  <a:lnTo>
                    <a:pt x="34" y="59"/>
                  </a:lnTo>
                  <a:lnTo>
                    <a:pt x="35" y="43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40" y="17"/>
                  </a:lnTo>
                  <a:lnTo>
                    <a:pt x="47" y="7"/>
                  </a:lnTo>
                  <a:lnTo>
                    <a:pt x="58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69"/>
            <p:cNvSpPr>
              <a:spLocks/>
            </p:cNvSpPr>
            <p:nvPr/>
          </p:nvSpPr>
          <p:spPr bwMode="auto">
            <a:xfrm>
              <a:off x="9255125" y="3832225"/>
              <a:ext cx="101600" cy="63500"/>
            </a:xfrm>
            <a:custGeom>
              <a:avLst/>
              <a:gdLst>
                <a:gd name="T0" fmla="*/ 605 w 635"/>
                <a:gd name="T1" fmla="*/ 0 h 396"/>
                <a:gd name="T2" fmla="*/ 617 w 635"/>
                <a:gd name="T3" fmla="*/ 2 h 396"/>
                <a:gd name="T4" fmla="*/ 627 w 635"/>
                <a:gd name="T5" fmla="*/ 9 h 396"/>
                <a:gd name="T6" fmla="*/ 633 w 635"/>
                <a:gd name="T7" fmla="*/ 18 h 396"/>
                <a:gd name="T8" fmla="*/ 635 w 635"/>
                <a:gd name="T9" fmla="*/ 30 h 396"/>
                <a:gd name="T10" fmla="*/ 633 w 635"/>
                <a:gd name="T11" fmla="*/ 42 h 396"/>
                <a:gd name="T12" fmla="*/ 627 w 635"/>
                <a:gd name="T13" fmla="*/ 52 h 396"/>
                <a:gd name="T14" fmla="*/ 617 w 635"/>
                <a:gd name="T15" fmla="*/ 58 h 396"/>
                <a:gd name="T16" fmla="*/ 605 w 635"/>
                <a:gd name="T17" fmla="*/ 60 h 396"/>
                <a:gd name="T18" fmla="*/ 546 w 635"/>
                <a:gd name="T19" fmla="*/ 62 h 396"/>
                <a:gd name="T20" fmla="*/ 491 w 635"/>
                <a:gd name="T21" fmla="*/ 69 h 396"/>
                <a:gd name="T22" fmla="*/ 439 w 635"/>
                <a:gd name="T23" fmla="*/ 77 h 396"/>
                <a:gd name="T24" fmla="*/ 393 w 635"/>
                <a:gd name="T25" fmla="*/ 90 h 396"/>
                <a:gd name="T26" fmla="*/ 348 w 635"/>
                <a:gd name="T27" fmla="*/ 105 h 396"/>
                <a:gd name="T28" fmla="*/ 310 w 635"/>
                <a:gd name="T29" fmla="*/ 122 h 396"/>
                <a:gd name="T30" fmla="*/ 273 w 635"/>
                <a:gd name="T31" fmla="*/ 142 h 396"/>
                <a:gd name="T32" fmla="*/ 240 w 635"/>
                <a:gd name="T33" fmla="*/ 162 h 396"/>
                <a:gd name="T34" fmla="*/ 210 w 635"/>
                <a:gd name="T35" fmla="*/ 184 h 396"/>
                <a:gd name="T36" fmla="*/ 183 w 635"/>
                <a:gd name="T37" fmla="*/ 206 h 396"/>
                <a:gd name="T38" fmla="*/ 160 w 635"/>
                <a:gd name="T39" fmla="*/ 229 h 396"/>
                <a:gd name="T40" fmla="*/ 139 w 635"/>
                <a:gd name="T41" fmla="*/ 250 h 396"/>
                <a:gd name="T42" fmla="*/ 121 w 635"/>
                <a:gd name="T43" fmla="*/ 273 h 396"/>
                <a:gd name="T44" fmla="*/ 106 w 635"/>
                <a:gd name="T45" fmla="*/ 293 h 396"/>
                <a:gd name="T46" fmla="*/ 93 w 635"/>
                <a:gd name="T47" fmla="*/ 312 h 396"/>
                <a:gd name="T48" fmla="*/ 82 w 635"/>
                <a:gd name="T49" fmla="*/ 329 h 396"/>
                <a:gd name="T50" fmla="*/ 74 w 635"/>
                <a:gd name="T51" fmla="*/ 344 h 396"/>
                <a:gd name="T52" fmla="*/ 67 w 635"/>
                <a:gd name="T53" fmla="*/ 357 h 396"/>
                <a:gd name="T54" fmla="*/ 63 w 635"/>
                <a:gd name="T55" fmla="*/ 367 h 396"/>
                <a:gd name="T56" fmla="*/ 61 w 635"/>
                <a:gd name="T57" fmla="*/ 373 h 396"/>
                <a:gd name="T58" fmla="*/ 60 w 635"/>
                <a:gd name="T59" fmla="*/ 376 h 396"/>
                <a:gd name="T60" fmla="*/ 53 w 635"/>
                <a:gd name="T61" fmla="*/ 387 h 396"/>
                <a:gd name="T62" fmla="*/ 42 w 635"/>
                <a:gd name="T63" fmla="*/ 394 h 396"/>
                <a:gd name="T64" fmla="*/ 30 w 635"/>
                <a:gd name="T65" fmla="*/ 396 h 396"/>
                <a:gd name="T66" fmla="*/ 25 w 635"/>
                <a:gd name="T67" fmla="*/ 396 h 396"/>
                <a:gd name="T68" fmla="*/ 21 w 635"/>
                <a:gd name="T69" fmla="*/ 395 h 396"/>
                <a:gd name="T70" fmla="*/ 10 w 635"/>
                <a:gd name="T71" fmla="*/ 388 h 396"/>
                <a:gd name="T72" fmla="*/ 3 w 635"/>
                <a:gd name="T73" fmla="*/ 379 h 396"/>
                <a:gd name="T74" fmla="*/ 0 w 635"/>
                <a:gd name="T75" fmla="*/ 368 h 396"/>
                <a:gd name="T76" fmla="*/ 1 w 635"/>
                <a:gd name="T77" fmla="*/ 356 h 396"/>
                <a:gd name="T78" fmla="*/ 3 w 635"/>
                <a:gd name="T79" fmla="*/ 352 h 396"/>
                <a:gd name="T80" fmla="*/ 8 w 635"/>
                <a:gd name="T81" fmla="*/ 342 h 396"/>
                <a:gd name="T82" fmla="*/ 14 w 635"/>
                <a:gd name="T83" fmla="*/ 327 h 396"/>
                <a:gd name="T84" fmla="*/ 24 w 635"/>
                <a:gd name="T85" fmla="*/ 308 h 396"/>
                <a:gd name="T86" fmla="*/ 37 w 635"/>
                <a:gd name="T87" fmla="*/ 287 h 396"/>
                <a:gd name="T88" fmla="*/ 53 w 635"/>
                <a:gd name="T89" fmla="*/ 261 h 396"/>
                <a:gd name="T90" fmla="*/ 74 w 635"/>
                <a:gd name="T91" fmla="*/ 234 h 396"/>
                <a:gd name="T92" fmla="*/ 97 w 635"/>
                <a:gd name="T93" fmla="*/ 206 h 396"/>
                <a:gd name="T94" fmla="*/ 125 w 635"/>
                <a:gd name="T95" fmla="*/ 176 h 396"/>
                <a:gd name="T96" fmla="*/ 148 w 635"/>
                <a:gd name="T97" fmla="*/ 156 h 396"/>
                <a:gd name="T98" fmla="*/ 173 w 635"/>
                <a:gd name="T99" fmla="*/ 135 h 396"/>
                <a:gd name="T100" fmla="*/ 201 w 635"/>
                <a:gd name="T101" fmla="*/ 115 h 396"/>
                <a:gd name="T102" fmla="*/ 232 w 635"/>
                <a:gd name="T103" fmla="*/ 95 h 396"/>
                <a:gd name="T104" fmla="*/ 266 w 635"/>
                <a:gd name="T105" fmla="*/ 75 h 396"/>
                <a:gd name="T106" fmla="*/ 304 w 635"/>
                <a:gd name="T107" fmla="*/ 58 h 396"/>
                <a:gd name="T108" fmla="*/ 345 w 635"/>
                <a:gd name="T109" fmla="*/ 42 h 396"/>
                <a:gd name="T110" fmla="*/ 389 w 635"/>
                <a:gd name="T111" fmla="*/ 28 h 396"/>
                <a:gd name="T112" fmla="*/ 438 w 635"/>
                <a:gd name="T113" fmla="*/ 16 h 396"/>
                <a:gd name="T114" fmla="*/ 490 w 635"/>
                <a:gd name="T115" fmla="*/ 8 h 396"/>
                <a:gd name="T116" fmla="*/ 546 w 635"/>
                <a:gd name="T117" fmla="*/ 2 h 396"/>
                <a:gd name="T118" fmla="*/ 605 w 635"/>
                <a:gd name="T11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396">
                  <a:moveTo>
                    <a:pt x="605" y="0"/>
                  </a:moveTo>
                  <a:lnTo>
                    <a:pt x="617" y="2"/>
                  </a:lnTo>
                  <a:lnTo>
                    <a:pt x="627" y="9"/>
                  </a:lnTo>
                  <a:lnTo>
                    <a:pt x="633" y="18"/>
                  </a:lnTo>
                  <a:lnTo>
                    <a:pt x="635" y="30"/>
                  </a:lnTo>
                  <a:lnTo>
                    <a:pt x="633" y="42"/>
                  </a:lnTo>
                  <a:lnTo>
                    <a:pt x="627" y="52"/>
                  </a:lnTo>
                  <a:lnTo>
                    <a:pt x="617" y="58"/>
                  </a:lnTo>
                  <a:lnTo>
                    <a:pt x="605" y="60"/>
                  </a:lnTo>
                  <a:lnTo>
                    <a:pt x="546" y="62"/>
                  </a:lnTo>
                  <a:lnTo>
                    <a:pt x="491" y="69"/>
                  </a:lnTo>
                  <a:lnTo>
                    <a:pt x="439" y="77"/>
                  </a:lnTo>
                  <a:lnTo>
                    <a:pt x="393" y="90"/>
                  </a:lnTo>
                  <a:lnTo>
                    <a:pt x="348" y="105"/>
                  </a:lnTo>
                  <a:lnTo>
                    <a:pt x="310" y="122"/>
                  </a:lnTo>
                  <a:lnTo>
                    <a:pt x="273" y="142"/>
                  </a:lnTo>
                  <a:lnTo>
                    <a:pt x="240" y="162"/>
                  </a:lnTo>
                  <a:lnTo>
                    <a:pt x="210" y="184"/>
                  </a:lnTo>
                  <a:lnTo>
                    <a:pt x="183" y="206"/>
                  </a:lnTo>
                  <a:lnTo>
                    <a:pt x="160" y="229"/>
                  </a:lnTo>
                  <a:lnTo>
                    <a:pt x="139" y="250"/>
                  </a:lnTo>
                  <a:lnTo>
                    <a:pt x="121" y="273"/>
                  </a:lnTo>
                  <a:lnTo>
                    <a:pt x="106" y="293"/>
                  </a:lnTo>
                  <a:lnTo>
                    <a:pt x="93" y="312"/>
                  </a:lnTo>
                  <a:lnTo>
                    <a:pt x="82" y="329"/>
                  </a:lnTo>
                  <a:lnTo>
                    <a:pt x="74" y="344"/>
                  </a:lnTo>
                  <a:lnTo>
                    <a:pt x="67" y="357"/>
                  </a:lnTo>
                  <a:lnTo>
                    <a:pt x="63" y="367"/>
                  </a:lnTo>
                  <a:lnTo>
                    <a:pt x="61" y="373"/>
                  </a:lnTo>
                  <a:lnTo>
                    <a:pt x="60" y="376"/>
                  </a:lnTo>
                  <a:lnTo>
                    <a:pt x="53" y="387"/>
                  </a:lnTo>
                  <a:lnTo>
                    <a:pt x="42" y="394"/>
                  </a:lnTo>
                  <a:lnTo>
                    <a:pt x="30" y="396"/>
                  </a:lnTo>
                  <a:lnTo>
                    <a:pt x="25" y="396"/>
                  </a:lnTo>
                  <a:lnTo>
                    <a:pt x="21" y="395"/>
                  </a:lnTo>
                  <a:lnTo>
                    <a:pt x="10" y="388"/>
                  </a:lnTo>
                  <a:lnTo>
                    <a:pt x="3" y="379"/>
                  </a:lnTo>
                  <a:lnTo>
                    <a:pt x="0" y="368"/>
                  </a:lnTo>
                  <a:lnTo>
                    <a:pt x="1" y="356"/>
                  </a:lnTo>
                  <a:lnTo>
                    <a:pt x="3" y="352"/>
                  </a:lnTo>
                  <a:lnTo>
                    <a:pt x="8" y="342"/>
                  </a:lnTo>
                  <a:lnTo>
                    <a:pt x="14" y="327"/>
                  </a:lnTo>
                  <a:lnTo>
                    <a:pt x="24" y="308"/>
                  </a:lnTo>
                  <a:lnTo>
                    <a:pt x="37" y="287"/>
                  </a:lnTo>
                  <a:lnTo>
                    <a:pt x="53" y="261"/>
                  </a:lnTo>
                  <a:lnTo>
                    <a:pt x="74" y="234"/>
                  </a:lnTo>
                  <a:lnTo>
                    <a:pt x="97" y="206"/>
                  </a:lnTo>
                  <a:lnTo>
                    <a:pt x="125" y="176"/>
                  </a:lnTo>
                  <a:lnTo>
                    <a:pt x="148" y="156"/>
                  </a:lnTo>
                  <a:lnTo>
                    <a:pt x="173" y="135"/>
                  </a:lnTo>
                  <a:lnTo>
                    <a:pt x="201" y="115"/>
                  </a:lnTo>
                  <a:lnTo>
                    <a:pt x="232" y="95"/>
                  </a:lnTo>
                  <a:lnTo>
                    <a:pt x="266" y="75"/>
                  </a:lnTo>
                  <a:lnTo>
                    <a:pt x="304" y="58"/>
                  </a:lnTo>
                  <a:lnTo>
                    <a:pt x="345" y="42"/>
                  </a:lnTo>
                  <a:lnTo>
                    <a:pt x="389" y="28"/>
                  </a:lnTo>
                  <a:lnTo>
                    <a:pt x="438" y="16"/>
                  </a:lnTo>
                  <a:lnTo>
                    <a:pt x="490" y="8"/>
                  </a:lnTo>
                  <a:lnTo>
                    <a:pt x="546" y="2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8247547" y="3471821"/>
            <a:ext cx="365125" cy="533400"/>
            <a:chOff x="8248650" y="3471863"/>
            <a:chExt cx="36512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74"/>
            <p:cNvSpPr>
              <a:spLocks noEditPoints="1"/>
            </p:cNvSpPr>
            <p:nvPr/>
          </p:nvSpPr>
          <p:spPr bwMode="auto">
            <a:xfrm>
              <a:off x="8248650" y="3471863"/>
              <a:ext cx="365125" cy="533400"/>
            </a:xfrm>
            <a:custGeom>
              <a:avLst/>
              <a:gdLst>
                <a:gd name="T0" fmla="*/ 471 w 2304"/>
                <a:gd name="T1" fmla="*/ 1563 h 3365"/>
                <a:gd name="T2" fmla="*/ 834 w 2304"/>
                <a:gd name="T3" fmla="*/ 1795 h 3365"/>
                <a:gd name="T4" fmla="*/ 1013 w 2304"/>
                <a:gd name="T5" fmla="*/ 1976 h 3365"/>
                <a:gd name="T6" fmla="*/ 1303 w 2304"/>
                <a:gd name="T7" fmla="*/ 1926 h 3365"/>
                <a:gd name="T8" fmla="*/ 1502 w 2304"/>
                <a:gd name="T9" fmla="*/ 1716 h 3365"/>
                <a:gd name="T10" fmla="*/ 1851 w 2304"/>
                <a:gd name="T11" fmla="*/ 1515 h 3365"/>
                <a:gd name="T12" fmla="*/ 2080 w 2304"/>
                <a:gd name="T13" fmla="*/ 1303 h 3365"/>
                <a:gd name="T14" fmla="*/ 1829 w 2304"/>
                <a:gd name="T15" fmla="*/ 1415 h 3365"/>
                <a:gd name="T16" fmla="*/ 1374 w 2304"/>
                <a:gd name="T17" fmla="*/ 1535 h 3365"/>
                <a:gd name="T18" fmla="*/ 760 w 2304"/>
                <a:gd name="T19" fmla="*/ 1524 h 3365"/>
                <a:gd name="T20" fmla="*/ 214 w 2304"/>
                <a:gd name="T21" fmla="*/ 1277 h 3365"/>
                <a:gd name="T22" fmla="*/ 1947 w 2304"/>
                <a:gd name="T23" fmla="*/ 160 h 3365"/>
                <a:gd name="T24" fmla="*/ 1949 w 2304"/>
                <a:gd name="T25" fmla="*/ 664 h 3365"/>
                <a:gd name="T26" fmla="*/ 2120 w 2304"/>
                <a:gd name="T27" fmla="*/ 1188 h 3365"/>
                <a:gd name="T28" fmla="*/ 2295 w 2304"/>
                <a:gd name="T29" fmla="*/ 1899 h 3365"/>
                <a:gd name="T30" fmla="*/ 2243 w 2304"/>
                <a:gd name="T31" fmla="*/ 2743 h 3365"/>
                <a:gd name="T32" fmla="*/ 2045 w 2304"/>
                <a:gd name="T33" fmla="*/ 3363 h 3365"/>
                <a:gd name="T34" fmla="*/ 2006 w 2304"/>
                <a:gd name="T35" fmla="*/ 3323 h 3365"/>
                <a:gd name="T36" fmla="*/ 2201 w 2304"/>
                <a:gd name="T37" fmla="*/ 2634 h 3365"/>
                <a:gd name="T38" fmla="*/ 2227 w 2304"/>
                <a:gd name="T39" fmla="*/ 1834 h 3365"/>
                <a:gd name="T40" fmla="*/ 1879 w 2304"/>
                <a:gd name="T41" fmla="*/ 1570 h 3365"/>
                <a:gd name="T42" fmla="*/ 1543 w 2304"/>
                <a:gd name="T43" fmla="*/ 1761 h 3365"/>
                <a:gd name="T44" fmla="*/ 1351 w 2304"/>
                <a:gd name="T45" fmla="*/ 1962 h 3365"/>
                <a:gd name="T46" fmla="*/ 1300 w 2304"/>
                <a:gd name="T47" fmla="*/ 2073 h 3365"/>
                <a:gd name="T48" fmla="*/ 1281 w 2304"/>
                <a:gd name="T49" fmla="*/ 2364 h 3365"/>
                <a:gd name="T50" fmla="*/ 1276 w 2304"/>
                <a:gd name="T51" fmla="*/ 2874 h 3365"/>
                <a:gd name="T52" fmla="*/ 1291 w 2304"/>
                <a:gd name="T53" fmla="*/ 3346 h 3365"/>
                <a:gd name="T54" fmla="*/ 1238 w 2304"/>
                <a:gd name="T55" fmla="*/ 3329 h 3365"/>
                <a:gd name="T56" fmla="*/ 1214 w 2304"/>
                <a:gd name="T57" fmla="*/ 2677 h 3365"/>
                <a:gd name="T58" fmla="*/ 1228 w 2304"/>
                <a:gd name="T59" fmla="*/ 2209 h 3365"/>
                <a:gd name="T60" fmla="*/ 1058 w 2304"/>
                <a:gd name="T61" fmla="*/ 2124 h 3365"/>
                <a:gd name="T62" fmla="*/ 1077 w 2304"/>
                <a:gd name="T63" fmla="*/ 2521 h 3365"/>
                <a:gd name="T64" fmla="*/ 1068 w 2304"/>
                <a:gd name="T65" fmla="*/ 3130 h 3365"/>
                <a:gd name="T66" fmla="*/ 1022 w 2304"/>
                <a:gd name="T67" fmla="*/ 3357 h 3365"/>
                <a:gd name="T68" fmla="*/ 1011 w 2304"/>
                <a:gd name="T69" fmla="*/ 3040 h 3365"/>
                <a:gd name="T70" fmla="*/ 1016 w 2304"/>
                <a:gd name="T71" fmla="*/ 2472 h 3365"/>
                <a:gd name="T72" fmla="*/ 996 w 2304"/>
                <a:gd name="T73" fmla="*/ 2112 h 3365"/>
                <a:gd name="T74" fmla="*/ 947 w 2304"/>
                <a:gd name="T75" fmla="*/ 1991 h 3365"/>
                <a:gd name="T76" fmla="*/ 727 w 2304"/>
                <a:gd name="T77" fmla="*/ 1788 h 3365"/>
                <a:gd name="T78" fmla="*/ 302 w 2304"/>
                <a:gd name="T79" fmla="*/ 1556 h 3365"/>
                <a:gd name="T80" fmla="*/ 61 w 2304"/>
                <a:gd name="T81" fmla="*/ 2074 h 3365"/>
                <a:gd name="T82" fmla="*/ 148 w 2304"/>
                <a:gd name="T83" fmla="*/ 2852 h 3365"/>
                <a:gd name="T84" fmla="*/ 376 w 2304"/>
                <a:gd name="T85" fmla="*/ 2904 h 3365"/>
                <a:gd name="T86" fmla="*/ 480 w 2304"/>
                <a:gd name="T87" fmla="*/ 3047 h 3365"/>
                <a:gd name="T88" fmla="*/ 469 w 2304"/>
                <a:gd name="T89" fmla="*/ 3106 h 3365"/>
                <a:gd name="T90" fmla="*/ 292 w 2304"/>
                <a:gd name="T91" fmla="*/ 3356 h 3365"/>
                <a:gd name="T92" fmla="*/ 198 w 2304"/>
                <a:gd name="T93" fmla="*/ 3231 h 3365"/>
                <a:gd name="T94" fmla="*/ 10 w 2304"/>
                <a:gd name="T95" fmla="*/ 2365 h 3365"/>
                <a:gd name="T96" fmla="*/ 58 w 2304"/>
                <a:gd name="T97" fmla="*/ 1577 h 3365"/>
                <a:gd name="T98" fmla="*/ 289 w 2304"/>
                <a:gd name="T99" fmla="*/ 956 h 3365"/>
                <a:gd name="T100" fmla="*/ 369 w 2304"/>
                <a:gd name="T101" fmla="*/ 345 h 3365"/>
                <a:gd name="T102" fmla="*/ 364 w 2304"/>
                <a:gd name="T103" fmla="*/ 0 h 3365"/>
                <a:gd name="T104" fmla="*/ 424 w 2304"/>
                <a:gd name="T105" fmla="*/ 255 h 3365"/>
                <a:gd name="T106" fmla="*/ 840 w 2304"/>
                <a:gd name="T107" fmla="*/ 307 h 3365"/>
                <a:gd name="T108" fmla="*/ 416 w 2304"/>
                <a:gd name="T109" fmla="*/ 675 h 3365"/>
                <a:gd name="T110" fmla="*/ 258 w 2304"/>
                <a:gd name="T111" fmla="*/ 1173 h 3365"/>
                <a:gd name="T112" fmla="*/ 709 w 2304"/>
                <a:gd name="T113" fmla="*/ 1450 h 3365"/>
                <a:gd name="T114" fmla="*/ 1358 w 2304"/>
                <a:gd name="T115" fmla="*/ 1476 h 3365"/>
                <a:gd name="T116" fmla="*/ 1794 w 2304"/>
                <a:gd name="T117" fmla="*/ 1362 h 3365"/>
                <a:gd name="T118" fmla="*/ 2041 w 2304"/>
                <a:gd name="T119" fmla="*/ 1254 h 3365"/>
                <a:gd name="T120" fmla="*/ 1937 w 2304"/>
                <a:gd name="T121" fmla="*/ 907 h 3365"/>
                <a:gd name="T122" fmla="*/ 1874 w 2304"/>
                <a:gd name="T123" fmla="*/ 370 h 3365"/>
                <a:gd name="T124" fmla="*/ 1915 w 2304"/>
                <a:gd name="T125" fmla="*/ 5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04" h="3365">
                  <a:moveTo>
                    <a:pt x="214" y="1277"/>
                  </a:moveTo>
                  <a:lnTo>
                    <a:pt x="183" y="1359"/>
                  </a:lnTo>
                  <a:lnTo>
                    <a:pt x="155" y="1442"/>
                  </a:lnTo>
                  <a:lnTo>
                    <a:pt x="242" y="1469"/>
                  </a:lnTo>
                  <a:lnTo>
                    <a:pt x="324" y="1499"/>
                  </a:lnTo>
                  <a:lnTo>
                    <a:pt x="400" y="1530"/>
                  </a:lnTo>
                  <a:lnTo>
                    <a:pt x="471" y="1563"/>
                  </a:lnTo>
                  <a:lnTo>
                    <a:pt x="537" y="1597"/>
                  </a:lnTo>
                  <a:lnTo>
                    <a:pt x="599" y="1631"/>
                  </a:lnTo>
                  <a:lnTo>
                    <a:pt x="656" y="1665"/>
                  </a:lnTo>
                  <a:lnTo>
                    <a:pt x="707" y="1699"/>
                  </a:lnTo>
                  <a:lnTo>
                    <a:pt x="754" y="1732"/>
                  </a:lnTo>
                  <a:lnTo>
                    <a:pt x="797" y="1764"/>
                  </a:lnTo>
                  <a:lnTo>
                    <a:pt x="834" y="1795"/>
                  </a:lnTo>
                  <a:lnTo>
                    <a:pt x="870" y="1826"/>
                  </a:lnTo>
                  <a:lnTo>
                    <a:pt x="903" y="1856"/>
                  </a:lnTo>
                  <a:lnTo>
                    <a:pt x="932" y="1885"/>
                  </a:lnTo>
                  <a:lnTo>
                    <a:pt x="957" y="1911"/>
                  </a:lnTo>
                  <a:lnTo>
                    <a:pt x="980" y="1936"/>
                  </a:lnTo>
                  <a:lnTo>
                    <a:pt x="998" y="1957"/>
                  </a:lnTo>
                  <a:lnTo>
                    <a:pt x="1013" y="1976"/>
                  </a:lnTo>
                  <a:lnTo>
                    <a:pt x="1026" y="1992"/>
                  </a:lnTo>
                  <a:lnTo>
                    <a:pt x="1035" y="2005"/>
                  </a:lnTo>
                  <a:lnTo>
                    <a:pt x="1254" y="2005"/>
                  </a:lnTo>
                  <a:lnTo>
                    <a:pt x="1262" y="1989"/>
                  </a:lnTo>
                  <a:lnTo>
                    <a:pt x="1272" y="1972"/>
                  </a:lnTo>
                  <a:lnTo>
                    <a:pt x="1285" y="1950"/>
                  </a:lnTo>
                  <a:lnTo>
                    <a:pt x="1303" y="1926"/>
                  </a:lnTo>
                  <a:lnTo>
                    <a:pt x="1322" y="1898"/>
                  </a:lnTo>
                  <a:lnTo>
                    <a:pt x="1346" y="1869"/>
                  </a:lnTo>
                  <a:lnTo>
                    <a:pt x="1372" y="1839"/>
                  </a:lnTo>
                  <a:lnTo>
                    <a:pt x="1403" y="1806"/>
                  </a:lnTo>
                  <a:lnTo>
                    <a:pt x="1436" y="1772"/>
                  </a:lnTo>
                  <a:lnTo>
                    <a:pt x="1467" y="1744"/>
                  </a:lnTo>
                  <a:lnTo>
                    <a:pt x="1502" y="1716"/>
                  </a:lnTo>
                  <a:lnTo>
                    <a:pt x="1540" y="1686"/>
                  </a:lnTo>
                  <a:lnTo>
                    <a:pt x="1582" y="1656"/>
                  </a:lnTo>
                  <a:lnTo>
                    <a:pt x="1628" y="1627"/>
                  </a:lnTo>
                  <a:lnTo>
                    <a:pt x="1677" y="1598"/>
                  </a:lnTo>
                  <a:lnTo>
                    <a:pt x="1731" y="1569"/>
                  </a:lnTo>
                  <a:lnTo>
                    <a:pt x="1789" y="1542"/>
                  </a:lnTo>
                  <a:lnTo>
                    <a:pt x="1851" y="1515"/>
                  </a:lnTo>
                  <a:lnTo>
                    <a:pt x="1918" y="1490"/>
                  </a:lnTo>
                  <a:lnTo>
                    <a:pt x="1989" y="1468"/>
                  </a:lnTo>
                  <a:lnTo>
                    <a:pt x="2065" y="1448"/>
                  </a:lnTo>
                  <a:lnTo>
                    <a:pt x="2145" y="1431"/>
                  </a:lnTo>
                  <a:lnTo>
                    <a:pt x="2123" y="1361"/>
                  </a:lnTo>
                  <a:lnTo>
                    <a:pt x="2097" y="1293"/>
                  </a:lnTo>
                  <a:lnTo>
                    <a:pt x="2080" y="1303"/>
                  </a:lnTo>
                  <a:lnTo>
                    <a:pt x="2058" y="1314"/>
                  </a:lnTo>
                  <a:lnTo>
                    <a:pt x="2030" y="1329"/>
                  </a:lnTo>
                  <a:lnTo>
                    <a:pt x="1997" y="1343"/>
                  </a:lnTo>
                  <a:lnTo>
                    <a:pt x="1962" y="1360"/>
                  </a:lnTo>
                  <a:lnTo>
                    <a:pt x="1921" y="1378"/>
                  </a:lnTo>
                  <a:lnTo>
                    <a:pt x="1877" y="1396"/>
                  </a:lnTo>
                  <a:lnTo>
                    <a:pt x="1829" y="1415"/>
                  </a:lnTo>
                  <a:lnTo>
                    <a:pt x="1777" y="1433"/>
                  </a:lnTo>
                  <a:lnTo>
                    <a:pt x="1721" y="1451"/>
                  </a:lnTo>
                  <a:lnTo>
                    <a:pt x="1663" y="1470"/>
                  </a:lnTo>
                  <a:lnTo>
                    <a:pt x="1602" y="1487"/>
                  </a:lnTo>
                  <a:lnTo>
                    <a:pt x="1539" y="1503"/>
                  </a:lnTo>
                  <a:lnTo>
                    <a:pt x="1472" y="1518"/>
                  </a:lnTo>
                  <a:lnTo>
                    <a:pt x="1374" y="1535"/>
                  </a:lnTo>
                  <a:lnTo>
                    <a:pt x="1277" y="1548"/>
                  </a:lnTo>
                  <a:lnTo>
                    <a:pt x="1181" y="1556"/>
                  </a:lnTo>
                  <a:lnTo>
                    <a:pt x="1088" y="1558"/>
                  </a:lnTo>
                  <a:lnTo>
                    <a:pt x="1005" y="1556"/>
                  </a:lnTo>
                  <a:lnTo>
                    <a:pt x="926" y="1550"/>
                  </a:lnTo>
                  <a:lnTo>
                    <a:pt x="846" y="1541"/>
                  </a:lnTo>
                  <a:lnTo>
                    <a:pt x="760" y="1524"/>
                  </a:lnTo>
                  <a:lnTo>
                    <a:pt x="675" y="1504"/>
                  </a:lnTo>
                  <a:lnTo>
                    <a:pt x="593" y="1478"/>
                  </a:lnTo>
                  <a:lnTo>
                    <a:pt x="513" y="1447"/>
                  </a:lnTo>
                  <a:lnTo>
                    <a:pt x="434" y="1413"/>
                  </a:lnTo>
                  <a:lnTo>
                    <a:pt x="359" y="1372"/>
                  </a:lnTo>
                  <a:lnTo>
                    <a:pt x="285" y="1328"/>
                  </a:lnTo>
                  <a:lnTo>
                    <a:pt x="214" y="1277"/>
                  </a:lnTo>
                  <a:close/>
                  <a:moveTo>
                    <a:pt x="1937" y="0"/>
                  </a:moveTo>
                  <a:lnTo>
                    <a:pt x="1948" y="4"/>
                  </a:lnTo>
                  <a:lnTo>
                    <a:pt x="1956" y="11"/>
                  </a:lnTo>
                  <a:lnTo>
                    <a:pt x="1962" y="23"/>
                  </a:lnTo>
                  <a:lnTo>
                    <a:pt x="1963" y="35"/>
                  </a:lnTo>
                  <a:lnTo>
                    <a:pt x="1954" y="95"/>
                  </a:lnTo>
                  <a:lnTo>
                    <a:pt x="1947" y="160"/>
                  </a:lnTo>
                  <a:lnTo>
                    <a:pt x="1941" y="228"/>
                  </a:lnTo>
                  <a:lnTo>
                    <a:pt x="1937" y="297"/>
                  </a:lnTo>
                  <a:lnTo>
                    <a:pt x="1935" y="368"/>
                  </a:lnTo>
                  <a:lnTo>
                    <a:pt x="1934" y="441"/>
                  </a:lnTo>
                  <a:lnTo>
                    <a:pt x="1937" y="514"/>
                  </a:lnTo>
                  <a:lnTo>
                    <a:pt x="1942" y="589"/>
                  </a:lnTo>
                  <a:lnTo>
                    <a:pt x="1949" y="664"/>
                  </a:lnTo>
                  <a:lnTo>
                    <a:pt x="1962" y="739"/>
                  </a:lnTo>
                  <a:lnTo>
                    <a:pt x="1976" y="813"/>
                  </a:lnTo>
                  <a:lnTo>
                    <a:pt x="1995" y="887"/>
                  </a:lnTo>
                  <a:lnTo>
                    <a:pt x="2018" y="960"/>
                  </a:lnTo>
                  <a:lnTo>
                    <a:pt x="2045" y="1031"/>
                  </a:lnTo>
                  <a:lnTo>
                    <a:pt x="2077" y="1099"/>
                  </a:lnTo>
                  <a:lnTo>
                    <a:pt x="2120" y="1188"/>
                  </a:lnTo>
                  <a:lnTo>
                    <a:pt x="2158" y="1280"/>
                  </a:lnTo>
                  <a:lnTo>
                    <a:pt x="2191" y="1377"/>
                  </a:lnTo>
                  <a:lnTo>
                    <a:pt x="2221" y="1475"/>
                  </a:lnTo>
                  <a:lnTo>
                    <a:pt x="2246" y="1577"/>
                  </a:lnTo>
                  <a:lnTo>
                    <a:pt x="2267" y="1682"/>
                  </a:lnTo>
                  <a:lnTo>
                    <a:pt x="2282" y="1789"/>
                  </a:lnTo>
                  <a:lnTo>
                    <a:pt x="2295" y="1899"/>
                  </a:lnTo>
                  <a:lnTo>
                    <a:pt x="2302" y="2011"/>
                  </a:lnTo>
                  <a:lnTo>
                    <a:pt x="2304" y="2124"/>
                  </a:lnTo>
                  <a:lnTo>
                    <a:pt x="2302" y="2241"/>
                  </a:lnTo>
                  <a:lnTo>
                    <a:pt x="2295" y="2365"/>
                  </a:lnTo>
                  <a:lnTo>
                    <a:pt x="2282" y="2491"/>
                  </a:lnTo>
                  <a:lnTo>
                    <a:pt x="2265" y="2617"/>
                  </a:lnTo>
                  <a:lnTo>
                    <a:pt x="2243" y="2743"/>
                  </a:lnTo>
                  <a:lnTo>
                    <a:pt x="2216" y="2868"/>
                  </a:lnTo>
                  <a:lnTo>
                    <a:pt x="2184" y="2991"/>
                  </a:lnTo>
                  <a:lnTo>
                    <a:pt x="2148" y="3113"/>
                  </a:lnTo>
                  <a:lnTo>
                    <a:pt x="2107" y="3231"/>
                  </a:lnTo>
                  <a:lnTo>
                    <a:pt x="2062" y="3346"/>
                  </a:lnTo>
                  <a:lnTo>
                    <a:pt x="2056" y="3357"/>
                  </a:lnTo>
                  <a:lnTo>
                    <a:pt x="2045" y="3363"/>
                  </a:lnTo>
                  <a:lnTo>
                    <a:pt x="2034" y="3365"/>
                  </a:lnTo>
                  <a:lnTo>
                    <a:pt x="2028" y="3365"/>
                  </a:lnTo>
                  <a:lnTo>
                    <a:pt x="2022" y="3363"/>
                  </a:lnTo>
                  <a:lnTo>
                    <a:pt x="2013" y="3356"/>
                  </a:lnTo>
                  <a:lnTo>
                    <a:pt x="2006" y="3346"/>
                  </a:lnTo>
                  <a:lnTo>
                    <a:pt x="2003" y="3335"/>
                  </a:lnTo>
                  <a:lnTo>
                    <a:pt x="2006" y="3323"/>
                  </a:lnTo>
                  <a:lnTo>
                    <a:pt x="2040" y="3237"/>
                  </a:lnTo>
                  <a:lnTo>
                    <a:pt x="2073" y="3146"/>
                  </a:lnTo>
                  <a:lnTo>
                    <a:pt x="2103" y="3050"/>
                  </a:lnTo>
                  <a:lnTo>
                    <a:pt x="2131" y="2951"/>
                  </a:lnTo>
                  <a:lnTo>
                    <a:pt x="2157" y="2849"/>
                  </a:lnTo>
                  <a:lnTo>
                    <a:pt x="2180" y="2743"/>
                  </a:lnTo>
                  <a:lnTo>
                    <a:pt x="2201" y="2634"/>
                  </a:lnTo>
                  <a:lnTo>
                    <a:pt x="2217" y="2524"/>
                  </a:lnTo>
                  <a:lnTo>
                    <a:pt x="2229" y="2411"/>
                  </a:lnTo>
                  <a:lnTo>
                    <a:pt x="2238" y="2296"/>
                  </a:lnTo>
                  <a:lnTo>
                    <a:pt x="2243" y="2182"/>
                  </a:lnTo>
                  <a:lnTo>
                    <a:pt x="2243" y="2066"/>
                  </a:lnTo>
                  <a:lnTo>
                    <a:pt x="2237" y="1949"/>
                  </a:lnTo>
                  <a:lnTo>
                    <a:pt x="2227" y="1834"/>
                  </a:lnTo>
                  <a:lnTo>
                    <a:pt x="2212" y="1718"/>
                  </a:lnTo>
                  <a:lnTo>
                    <a:pt x="2190" y="1603"/>
                  </a:lnTo>
                  <a:lnTo>
                    <a:pt x="2163" y="1489"/>
                  </a:lnTo>
                  <a:lnTo>
                    <a:pt x="2085" y="1506"/>
                  </a:lnTo>
                  <a:lnTo>
                    <a:pt x="2012" y="1525"/>
                  </a:lnTo>
                  <a:lnTo>
                    <a:pt x="1943" y="1547"/>
                  </a:lnTo>
                  <a:lnTo>
                    <a:pt x="1879" y="1570"/>
                  </a:lnTo>
                  <a:lnTo>
                    <a:pt x="1819" y="1595"/>
                  </a:lnTo>
                  <a:lnTo>
                    <a:pt x="1763" y="1621"/>
                  </a:lnTo>
                  <a:lnTo>
                    <a:pt x="1711" y="1648"/>
                  </a:lnTo>
                  <a:lnTo>
                    <a:pt x="1663" y="1676"/>
                  </a:lnTo>
                  <a:lnTo>
                    <a:pt x="1619" y="1704"/>
                  </a:lnTo>
                  <a:lnTo>
                    <a:pt x="1579" y="1732"/>
                  </a:lnTo>
                  <a:lnTo>
                    <a:pt x="1543" y="1761"/>
                  </a:lnTo>
                  <a:lnTo>
                    <a:pt x="1510" y="1787"/>
                  </a:lnTo>
                  <a:lnTo>
                    <a:pt x="1480" y="1814"/>
                  </a:lnTo>
                  <a:lnTo>
                    <a:pt x="1448" y="1847"/>
                  </a:lnTo>
                  <a:lnTo>
                    <a:pt x="1418" y="1878"/>
                  </a:lnTo>
                  <a:lnTo>
                    <a:pt x="1393" y="1908"/>
                  </a:lnTo>
                  <a:lnTo>
                    <a:pt x="1370" y="1936"/>
                  </a:lnTo>
                  <a:lnTo>
                    <a:pt x="1351" y="1962"/>
                  </a:lnTo>
                  <a:lnTo>
                    <a:pt x="1335" y="1985"/>
                  </a:lnTo>
                  <a:lnTo>
                    <a:pt x="1323" y="2005"/>
                  </a:lnTo>
                  <a:lnTo>
                    <a:pt x="1313" y="2022"/>
                  </a:lnTo>
                  <a:lnTo>
                    <a:pt x="1307" y="2034"/>
                  </a:lnTo>
                  <a:lnTo>
                    <a:pt x="1302" y="2042"/>
                  </a:lnTo>
                  <a:lnTo>
                    <a:pt x="1301" y="2055"/>
                  </a:lnTo>
                  <a:lnTo>
                    <a:pt x="1300" y="2073"/>
                  </a:lnTo>
                  <a:lnTo>
                    <a:pt x="1298" y="2098"/>
                  </a:lnTo>
                  <a:lnTo>
                    <a:pt x="1294" y="2128"/>
                  </a:lnTo>
                  <a:lnTo>
                    <a:pt x="1292" y="2164"/>
                  </a:lnTo>
                  <a:lnTo>
                    <a:pt x="1289" y="2206"/>
                  </a:lnTo>
                  <a:lnTo>
                    <a:pt x="1286" y="2254"/>
                  </a:lnTo>
                  <a:lnTo>
                    <a:pt x="1284" y="2307"/>
                  </a:lnTo>
                  <a:lnTo>
                    <a:pt x="1281" y="2364"/>
                  </a:lnTo>
                  <a:lnTo>
                    <a:pt x="1279" y="2426"/>
                  </a:lnTo>
                  <a:lnTo>
                    <a:pt x="1277" y="2491"/>
                  </a:lnTo>
                  <a:lnTo>
                    <a:pt x="1275" y="2561"/>
                  </a:lnTo>
                  <a:lnTo>
                    <a:pt x="1274" y="2634"/>
                  </a:lnTo>
                  <a:lnTo>
                    <a:pt x="1274" y="2711"/>
                  </a:lnTo>
                  <a:lnTo>
                    <a:pt x="1274" y="2791"/>
                  </a:lnTo>
                  <a:lnTo>
                    <a:pt x="1276" y="2874"/>
                  </a:lnTo>
                  <a:lnTo>
                    <a:pt x="1278" y="2960"/>
                  </a:lnTo>
                  <a:lnTo>
                    <a:pt x="1281" y="3048"/>
                  </a:lnTo>
                  <a:lnTo>
                    <a:pt x="1285" y="3138"/>
                  </a:lnTo>
                  <a:lnTo>
                    <a:pt x="1291" y="3231"/>
                  </a:lnTo>
                  <a:lnTo>
                    <a:pt x="1299" y="3324"/>
                  </a:lnTo>
                  <a:lnTo>
                    <a:pt x="1298" y="3336"/>
                  </a:lnTo>
                  <a:lnTo>
                    <a:pt x="1291" y="3346"/>
                  </a:lnTo>
                  <a:lnTo>
                    <a:pt x="1282" y="3353"/>
                  </a:lnTo>
                  <a:lnTo>
                    <a:pt x="1271" y="3357"/>
                  </a:lnTo>
                  <a:lnTo>
                    <a:pt x="1268" y="3357"/>
                  </a:lnTo>
                  <a:lnTo>
                    <a:pt x="1257" y="3355"/>
                  </a:lnTo>
                  <a:lnTo>
                    <a:pt x="1247" y="3348"/>
                  </a:lnTo>
                  <a:lnTo>
                    <a:pt x="1241" y="3340"/>
                  </a:lnTo>
                  <a:lnTo>
                    <a:pt x="1238" y="3329"/>
                  </a:lnTo>
                  <a:lnTo>
                    <a:pt x="1230" y="3229"/>
                  </a:lnTo>
                  <a:lnTo>
                    <a:pt x="1225" y="3130"/>
                  </a:lnTo>
                  <a:lnTo>
                    <a:pt x="1220" y="3035"/>
                  </a:lnTo>
                  <a:lnTo>
                    <a:pt x="1217" y="2941"/>
                  </a:lnTo>
                  <a:lnTo>
                    <a:pt x="1215" y="2850"/>
                  </a:lnTo>
                  <a:lnTo>
                    <a:pt x="1214" y="2763"/>
                  </a:lnTo>
                  <a:lnTo>
                    <a:pt x="1214" y="2677"/>
                  </a:lnTo>
                  <a:lnTo>
                    <a:pt x="1214" y="2598"/>
                  </a:lnTo>
                  <a:lnTo>
                    <a:pt x="1216" y="2521"/>
                  </a:lnTo>
                  <a:lnTo>
                    <a:pt x="1218" y="2448"/>
                  </a:lnTo>
                  <a:lnTo>
                    <a:pt x="1220" y="2380"/>
                  </a:lnTo>
                  <a:lnTo>
                    <a:pt x="1223" y="2318"/>
                  </a:lnTo>
                  <a:lnTo>
                    <a:pt x="1225" y="2261"/>
                  </a:lnTo>
                  <a:lnTo>
                    <a:pt x="1228" y="2209"/>
                  </a:lnTo>
                  <a:lnTo>
                    <a:pt x="1231" y="2163"/>
                  </a:lnTo>
                  <a:lnTo>
                    <a:pt x="1234" y="2124"/>
                  </a:lnTo>
                  <a:lnTo>
                    <a:pt x="1237" y="2091"/>
                  </a:lnTo>
                  <a:lnTo>
                    <a:pt x="1239" y="2065"/>
                  </a:lnTo>
                  <a:lnTo>
                    <a:pt x="1053" y="2065"/>
                  </a:lnTo>
                  <a:lnTo>
                    <a:pt x="1055" y="2091"/>
                  </a:lnTo>
                  <a:lnTo>
                    <a:pt x="1058" y="2124"/>
                  </a:lnTo>
                  <a:lnTo>
                    <a:pt x="1060" y="2163"/>
                  </a:lnTo>
                  <a:lnTo>
                    <a:pt x="1064" y="2209"/>
                  </a:lnTo>
                  <a:lnTo>
                    <a:pt x="1067" y="2261"/>
                  </a:lnTo>
                  <a:lnTo>
                    <a:pt x="1070" y="2318"/>
                  </a:lnTo>
                  <a:lnTo>
                    <a:pt x="1073" y="2380"/>
                  </a:lnTo>
                  <a:lnTo>
                    <a:pt x="1075" y="2448"/>
                  </a:lnTo>
                  <a:lnTo>
                    <a:pt x="1077" y="2521"/>
                  </a:lnTo>
                  <a:lnTo>
                    <a:pt x="1078" y="2598"/>
                  </a:lnTo>
                  <a:lnTo>
                    <a:pt x="1079" y="2677"/>
                  </a:lnTo>
                  <a:lnTo>
                    <a:pt x="1079" y="2763"/>
                  </a:lnTo>
                  <a:lnTo>
                    <a:pt x="1078" y="2850"/>
                  </a:lnTo>
                  <a:lnTo>
                    <a:pt x="1076" y="2941"/>
                  </a:lnTo>
                  <a:lnTo>
                    <a:pt x="1073" y="3035"/>
                  </a:lnTo>
                  <a:lnTo>
                    <a:pt x="1068" y="3130"/>
                  </a:lnTo>
                  <a:lnTo>
                    <a:pt x="1061" y="3229"/>
                  </a:lnTo>
                  <a:lnTo>
                    <a:pt x="1054" y="3329"/>
                  </a:lnTo>
                  <a:lnTo>
                    <a:pt x="1051" y="3340"/>
                  </a:lnTo>
                  <a:lnTo>
                    <a:pt x="1045" y="3348"/>
                  </a:lnTo>
                  <a:lnTo>
                    <a:pt x="1035" y="3355"/>
                  </a:lnTo>
                  <a:lnTo>
                    <a:pt x="1024" y="3357"/>
                  </a:lnTo>
                  <a:lnTo>
                    <a:pt x="1022" y="3357"/>
                  </a:lnTo>
                  <a:lnTo>
                    <a:pt x="1010" y="3353"/>
                  </a:lnTo>
                  <a:lnTo>
                    <a:pt x="1001" y="3346"/>
                  </a:lnTo>
                  <a:lnTo>
                    <a:pt x="995" y="3336"/>
                  </a:lnTo>
                  <a:lnTo>
                    <a:pt x="994" y="3324"/>
                  </a:lnTo>
                  <a:lnTo>
                    <a:pt x="1001" y="3228"/>
                  </a:lnTo>
                  <a:lnTo>
                    <a:pt x="1007" y="3133"/>
                  </a:lnTo>
                  <a:lnTo>
                    <a:pt x="1011" y="3040"/>
                  </a:lnTo>
                  <a:lnTo>
                    <a:pt x="1014" y="2950"/>
                  </a:lnTo>
                  <a:lnTo>
                    <a:pt x="1017" y="2862"/>
                  </a:lnTo>
                  <a:lnTo>
                    <a:pt x="1019" y="2777"/>
                  </a:lnTo>
                  <a:lnTo>
                    <a:pt x="1019" y="2696"/>
                  </a:lnTo>
                  <a:lnTo>
                    <a:pt x="1018" y="2617"/>
                  </a:lnTo>
                  <a:lnTo>
                    <a:pt x="1017" y="2542"/>
                  </a:lnTo>
                  <a:lnTo>
                    <a:pt x="1016" y="2472"/>
                  </a:lnTo>
                  <a:lnTo>
                    <a:pt x="1012" y="2405"/>
                  </a:lnTo>
                  <a:lnTo>
                    <a:pt x="1010" y="2344"/>
                  </a:lnTo>
                  <a:lnTo>
                    <a:pt x="1007" y="2286"/>
                  </a:lnTo>
                  <a:lnTo>
                    <a:pt x="1004" y="2235"/>
                  </a:lnTo>
                  <a:lnTo>
                    <a:pt x="1002" y="2188"/>
                  </a:lnTo>
                  <a:lnTo>
                    <a:pt x="999" y="2147"/>
                  </a:lnTo>
                  <a:lnTo>
                    <a:pt x="996" y="2112"/>
                  </a:lnTo>
                  <a:lnTo>
                    <a:pt x="994" y="2084"/>
                  </a:lnTo>
                  <a:lnTo>
                    <a:pt x="992" y="2062"/>
                  </a:lnTo>
                  <a:lnTo>
                    <a:pt x="991" y="2047"/>
                  </a:lnTo>
                  <a:lnTo>
                    <a:pt x="985" y="2039"/>
                  </a:lnTo>
                  <a:lnTo>
                    <a:pt x="976" y="2027"/>
                  </a:lnTo>
                  <a:lnTo>
                    <a:pt x="963" y="2011"/>
                  </a:lnTo>
                  <a:lnTo>
                    <a:pt x="947" y="1991"/>
                  </a:lnTo>
                  <a:lnTo>
                    <a:pt x="927" y="1969"/>
                  </a:lnTo>
                  <a:lnTo>
                    <a:pt x="903" y="1943"/>
                  </a:lnTo>
                  <a:lnTo>
                    <a:pt x="877" y="1915"/>
                  </a:lnTo>
                  <a:lnTo>
                    <a:pt x="845" y="1886"/>
                  </a:lnTo>
                  <a:lnTo>
                    <a:pt x="810" y="1855"/>
                  </a:lnTo>
                  <a:lnTo>
                    <a:pt x="770" y="1822"/>
                  </a:lnTo>
                  <a:lnTo>
                    <a:pt x="727" y="1788"/>
                  </a:lnTo>
                  <a:lnTo>
                    <a:pt x="680" y="1755"/>
                  </a:lnTo>
                  <a:lnTo>
                    <a:pt x="628" y="1720"/>
                  </a:lnTo>
                  <a:lnTo>
                    <a:pt x="572" y="1686"/>
                  </a:lnTo>
                  <a:lnTo>
                    <a:pt x="512" y="1651"/>
                  </a:lnTo>
                  <a:lnTo>
                    <a:pt x="446" y="1618"/>
                  </a:lnTo>
                  <a:lnTo>
                    <a:pt x="377" y="1587"/>
                  </a:lnTo>
                  <a:lnTo>
                    <a:pt x="302" y="1556"/>
                  </a:lnTo>
                  <a:lnTo>
                    <a:pt x="223" y="1527"/>
                  </a:lnTo>
                  <a:lnTo>
                    <a:pt x="139" y="1501"/>
                  </a:lnTo>
                  <a:lnTo>
                    <a:pt x="112" y="1613"/>
                  </a:lnTo>
                  <a:lnTo>
                    <a:pt x="91" y="1728"/>
                  </a:lnTo>
                  <a:lnTo>
                    <a:pt x="77" y="1843"/>
                  </a:lnTo>
                  <a:lnTo>
                    <a:pt x="66" y="1958"/>
                  </a:lnTo>
                  <a:lnTo>
                    <a:pt x="61" y="2074"/>
                  </a:lnTo>
                  <a:lnTo>
                    <a:pt x="62" y="2189"/>
                  </a:lnTo>
                  <a:lnTo>
                    <a:pt x="66" y="2304"/>
                  </a:lnTo>
                  <a:lnTo>
                    <a:pt x="76" y="2417"/>
                  </a:lnTo>
                  <a:lnTo>
                    <a:pt x="89" y="2529"/>
                  </a:lnTo>
                  <a:lnTo>
                    <a:pt x="105" y="2640"/>
                  </a:lnTo>
                  <a:lnTo>
                    <a:pt x="126" y="2747"/>
                  </a:lnTo>
                  <a:lnTo>
                    <a:pt x="148" y="2852"/>
                  </a:lnTo>
                  <a:lnTo>
                    <a:pt x="354" y="2852"/>
                  </a:lnTo>
                  <a:lnTo>
                    <a:pt x="367" y="2855"/>
                  </a:lnTo>
                  <a:lnTo>
                    <a:pt x="376" y="2861"/>
                  </a:lnTo>
                  <a:lnTo>
                    <a:pt x="382" y="2870"/>
                  </a:lnTo>
                  <a:lnTo>
                    <a:pt x="385" y="2882"/>
                  </a:lnTo>
                  <a:lnTo>
                    <a:pt x="382" y="2895"/>
                  </a:lnTo>
                  <a:lnTo>
                    <a:pt x="376" y="2904"/>
                  </a:lnTo>
                  <a:lnTo>
                    <a:pt x="367" y="2910"/>
                  </a:lnTo>
                  <a:lnTo>
                    <a:pt x="354" y="2913"/>
                  </a:lnTo>
                  <a:lnTo>
                    <a:pt x="163" y="2913"/>
                  </a:lnTo>
                  <a:lnTo>
                    <a:pt x="181" y="2980"/>
                  </a:lnTo>
                  <a:lnTo>
                    <a:pt x="200" y="3045"/>
                  </a:lnTo>
                  <a:lnTo>
                    <a:pt x="469" y="3045"/>
                  </a:lnTo>
                  <a:lnTo>
                    <a:pt x="480" y="3047"/>
                  </a:lnTo>
                  <a:lnTo>
                    <a:pt x="490" y="3054"/>
                  </a:lnTo>
                  <a:lnTo>
                    <a:pt x="497" y="3064"/>
                  </a:lnTo>
                  <a:lnTo>
                    <a:pt x="499" y="3076"/>
                  </a:lnTo>
                  <a:lnTo>
                    <a:pt x="497" y="3087"/>
                  </a:lnTo>
                  <a:lnTo>
                    <a:pt x="490" y="3097"/>
                  </a:lnTo>
                  <a:lnTo>
                    <a:pt x="480" y="3104"/>
                  </a:lnTo>
                  <a:lnTo>
                    <a:pt x="469" y="3106"/>
                  </a:lnTo>
                  <a:lnTo>
                    <a:pt x="220" y="3106"/>
                  </a:lnTo>
                  <a:lnTo>
                    <a:pt x="244" y="3181"/>
                  </a:lnTo>
                  <a:lnTo>
                    <a:pt x="271" y="3254"/>
                  </a:lnTo>
                  <a:lnTo>
                    <a:pt x="298" y="3323"/>
                  </a:lnTo>
                  <a:lnTo>
                    <a:pt x="301" y="3335"/>
                  </a:lnTo>
                  <a:lnTo>
                    <a:pt x="298" y="3346"/>
                  </a:lnTo>
                  <a:lnTo>
                    <a:pt x="292" y="3356"/>
                  </a:lnTo>
                  <a:lnTo>
                    <a:pt x="282" y="3363"/>
                  </a:lnTo>
                  <a:lnTo>
                    <a:pt x="277" y="3365"/>
                  </a:lnTo>
                  <a:lnTo>
                    <a:pt x="271" y="3365"/>
                  </a:lnTo>
                  <a:lnTo>
                    <a:pt x="259" y="3363"/>
                  </a:lnTo>
                  <a:lnTo>
                    <a:pt x="249" y="3357"/>
                  </a:lnTo>
                  <a:lnTo>
                    <a:pt x="243" y="3346"/>
                  </a:lnTo>
                  <a:lnTo>
                    <a:pt x="198" y="3231"/>
                  </a:lnTo>
                  <a:lnTo>
                    <a:pt x="157" y="3113"/>
                  </a:lnTo>
                  <a:lnTo>
                    <a:pt x="121" y="2991"/>
                  </a:lnTo>
                  <a:lnTo>
                    <a:pt x="89" y="2868"/>
                  </a:lnTo>
                  <a:lnTo>
                    <a:pt x="62" y="2743"/>
                  </a:lnTo>
                  <a:lnTo>
                    <a:pt x="40" y="2617"/>
                  </a:lnTo>
                  <a:lnTo>
                    <a:pt x="22" y="2491"/>
                  </a:lnTo>
                  <a:lnTo>
                    <a:pt x="10" y="2365"/>
                  </a:lnTo>
                  <a:lnTo>
                    <a:pt x="2" y="2241"/>
                  </a:lnTo>
                  <a:lnTo>
                    <a:pt x="0" y="2124"/>
                  </a:lnTo>
                  <a:lnTo>
                    <a:pt x="3" y="2011"/>
                  </a:lnTo>
                  <a:lnTo>
                    <a:pt x="10" y="1899"/>
                  </a:lnTo>
                  <a:lnTo>
                    <a:pt x="21" y="1789"/>
                  </a:lnTo>
                  <a:lnTo>
                    <a:pt x="38" y="1682"/>
                  </a:lnTo>
                  <a:lnTo>
                    <a:pt x="58" y="1577"/>
                  </a:lnTo>
                  <a:lnTo>
                    <a:pt x="84" y="1475"/>
                  </a:lnTo>
                  <a:lnTo>
                    <a:pt x="113" y="1377"/>
                  </a:lnTo>
                  <a:lnTo>
                    <a:pt x="147" y="1280"/>
                  </a:lnTo>
                  <a:lnTo>
                    <a:pt x="185" y="1188"/>
                  </a:lnTo>
                  <a:lnTo>
                    <a:pt x="227" y="1099"/>
                  </a:lnTo>
                  <a:lnTo>
                    <a:pt x="261" y="1029"/>
                  </a:lnTo>
                  <a:lnTo>
                    <a:pt x="289" y="956"/>
                  </a:lnTo>
                  <a:lnTo>
                    <a:pt x="313" y="878"/>
                  </a:lnTo>
                  <a:lnTo>
                    <a:pt x="333" y="798"/>
                  </a:lnTo>
                  <a:lnTo>
                    <a:pt x="348" y="714"/>
                  </a:lnTo>
                  <a:lnTo>
                    <a:pt x="361" y="626"/>
                  </a:lnTo>
                  <a:lnTo>
                    <a:pt x="367" y="536"/>
                  </a:lnTo>
                  <a:lnTo>
                    <a:pt x="370" y="442"/>
                  </a:lnTo>
                  <a:lnTo>
                    <a:pt x="369" y="345"/>
                  </a:lnTo>
                  <a:lnTo>
                    <a:pt x="363" y="245"/>
                  </a:lnTo>
                  <a:lnTo>
                    <a:pt x="352" y="141"/>
                  </a:lnTo>
                  <a:lnTo>
                    <a:pt x="338" y="35"/>
                  </a:lnTo>
                  <a:lnTo>
                    <a:pt x="338" y="23"/>
                  </a:lnTo>
                  <a:lnTo>
                    <a:pt x="343" y="12"/>
                  </a:lnTo>
                  <a:lnTo>
                    <a:pt x="352" y="4"/>
                  </a:lnTo>
                  <a:lnTo>
                    <a:pt x="364" y="0"/>
                  </a:lnTo>
                  <a:lnTo>
                    <a:pt x="376" y="0"/>
                  </a:lnTo>
                  <a:lnTo>
                    <a:pt x="386" y="5"/>
                  </a:lnTo>
                  <a:lnTo>
                    <a:pt x="394" y="14"/>
                  </a:lnTo>
                  <a:lnTo>
                    <a:pt x="398" y="26"/>
                  </a:lnTo>
                  <a:lnTo>
                    <a:pt x="409" y="104"/>
                  </a:lnTo>
                  <a:lnTo>
                    <a:pt x="418" y="180"/>
                  </a:lnTo>
                  <a:lnTo>
                    <a:pt x="424" y="255"/>
                  </a:lnTo>
                  <a:lnTo>
                    <a:pt x="818" y="255"/>
                  </a:lnTo>
                  <a:lnTo>
                    <a:pt x="831" y="257"/>
                  </a:lnTo>
                  <a:lnTo>
                    <a:pt x="840" y="264"/>
                  </a:lnTo>
                  <a:lnTo>
                    <a:pt x="846" y="274"/>
                  </a:lnTo>
                  <a:lnTo>
                    <a:pt x="849" y="286"/>
                  </a:lnTo>
                  <a:lnTo>
                    <a:pt x="846" y="297"/>
                  </a:lnTo>
                  <a:lnTo>
                    <a:pt x="840" y="307"/>
                  </a:lnTo>
                  <a:lnTo>
                    <a:pt x="831" y="314"/>
                  </a:lnTo>
                  <a:lnTo>
                    <a:pt x="818" y="316"/>
                  </a:lnTo>
                  <a:lnTo>
                    <a:pt x="428" y="316"/>
                  </a:lnTo>
                  <a:lnTo>
                    <a:pt x="430" y="410"/>
                  </a:lnTo>
                  <a:lnTo>
                    <a:pt x="429" y="501"/>
                  </a:lnTo>
                  <a:lnTo>
                    <a:pt x="424" y="590"/>
                  </a:lnTo>
                  <a:lnTo>
                    <a:pt x="416" y="675"/>
                  </a:lnTo>
                  <a:lnTo>
                    <a:pt x="403" y="758"/>
                  </a:lnTo>
                  <a:lnTo>
                    <a:pt x="386" y="838"/>
                  </a:lnTo>
                  <a:lnTo>
                    <a:pt x="366" y="915"/>
                  </a:lnTo>
                  <a:lnTo>
                    <a:pt x="341" y="989"/>
                  </a:lnTo>
                  <a:lnTo>
                    <a:pt x="314" y="1059"/>
                  </a:lnTo>
                  <a:lnTo>
                    <a:pt x="281" y="1127"/>
                  </a:lnTo>
                  <a:lnTo>
                    <a:pt x="258" y="1173"/>
                  </a:lnTo>
                  <a:lnTo>
                    <a:pt x="237" y="1220"/>
                  </a:lnTo>
                  <a:lnTo>
                    <a:pt x="311" y="1271"/>
                  </a:lnTo>
                  <a:lnTo>
                    <a:pt x="386" y="1318"/>
                  </a:lnTo>
                  <a:lnTo>
                    <a:pt x="464" y="1359"/>
                  </a:lnTo>
                  <a:lnTo>
                    <a:pt x="544" y="1395"/>
                  </a:lnTo>
                  <a:lnTo>
                    <a:pt x="625" y="1426"/>
                  </a:lnTo>
                  <a:lnTo>
                    <a:pt x="709" y="1450"/>
                  </a:lnTo>
                  <a:lnTo>
                    <a:pt x="796" y="1471"/>
                  </a:lnTo>
                  <a:lnTo>
                    <a:pt x="884" y="1485"/>
                  </a:lnTo>
                  <a:lnTo>
                    <a:pt x="975" y="1494"/>
                  </a:lnTo>
                  <a:lnTo>
                    <a:pt x="1068" y="1498"/>
                  </a:lnTo>
                  <a:lnTo>
                    <a:pt x="1162" y="1497"/>
                  </a:lnTo>
                  <a:lnTo>
                    <a:pt x="1259" y="1489"/>
                  </a:lnTo>
                  <a:lnTo>
                    <a:pt x="1358" y="1476"/>
                  </a:lnTo>
                  <a:lnTo>
                    <a:pt x="1458" y="1459"/>
                  </a:lnTo>
                  <a:lnTo>
                    <a:pt x="1520" y="1445"/>
                  </a:lnTo>
                  <a:lnTo>
                    <a:pt x="1579" y="1430"/>
                  </a:lnTo>
                  <a:lnTo>
                    <a:pt x="1638" y="1414"/>
                  </a:lnTo>
                  <a:lnTo>
                    <a:pt x="1693" y="1397"/>
                  </a:lnTo>
                  <a:lnTo>
                    <a:pt x="1745" y="1380"/>
                  </a:lnTo>
                  <a:lnTo>
                    <a:pt x="1794" y="1362"/>
                  </a:lnTo>
                  <a:lnTo>
                    <a:pt x="1840" y="1345"/>
                  </a:lnTo>
                  <a:lnTo>
                    <a:pt x="1883" y="1328"/>
                  </a:lnTo>
                  <a:lnTo>
                    <a:pt x="1923" y="1310"/>
                  </a:lnTo>
                  <a:lnTo>
                    <a:pt x="1959" y="1295"/>
                  </a:lnTo>
                  <a:lnTo>
                    <a:pt x="1990" y="1279"/>
                  </a:lnTo>
                  <a:lnTo>
                    <a:pt x="2018" y="1266"/>
                  </a:lnTo>
                  <a:lnTo>
                    <a:pt x="2041" y="1254"/>
                  </a:lnTo>
                  <a:lnTo>
                    <a:pt x="2061" y="1245"/>
                  </a:lnTo>
                  <a:lnTo>
                    <a:pt x="2075" y="1236"/>
                  </a:lnTo>
                  <a:lnTo>
                    <a:pt x="2050" y="1181"/>
                  </a:lnTo>
                  <a:lnTo>
                    <a:pt x="2024" y="1127"/>
                  </a:lnTo>
                  <a:lnTo>
                    <a:pt x="1990" y="1055"/>
                  </a:lnTo>
                  <a:lnTo>
                    <a:pt x="1962" y="981"/>
                  </a:lnTo>
                  <a:lnTo>
                    <a:pt x="1937" y="907"/>
                  </a:lnTo>
                  <a:lnTo>
                    <a:pt x="1918" y="830"/>
                  </a:lnTo>
                  <a:lnTo>
                    <a:pt x="1902" y="753"/>
                  </a:lnTo>
                  <a:lnTo>
                    <a:pt x="1890" y="675"/>
                  </a:lnTo>
                  <a:lnTo>
                    <a:pt x="1882" y="598"/>
                  </a:lnTo>
                  <a:lnTo>
                    <a:pt x="1877" y="520"/>
                  </a:lnTo>
                  <a:lnTo>
                    <a:pt x="1874" y="445"/>
                  </a:lnTo>
                  <a:lnTo>
                    <a:pt x="1874" y="370"/>
                  </a:lnTo>
                  <a:lnTo>
                    <a:pt x="1877" y="296"/>
                  </a:lnTo>
                  <a:lnTo>
                    <a:pt x="1881" y="224"/>
                  </a:lnTo>
                  <a:lnTo>
                    <a:pt x="1887" y="156"/>
                  </a:lnTo>
                  <a:lnTo>
                    <a:pt x="1894" y="89"/>
                  </a:lnTo>
                  <a:lnTo>
                    <a:pt x="1902" y="26"/>
                  </a:lnTo>
                  <a:lnTo>
                    <a:pt x="1906" y="14"/>
                  </a:lnTo>
                  <a:lnTo>
                    <a:pt x="1915" y="5"/>
                  </a:lnTo>
                  <a:lnTo>
                    <a:pt x="1925" y="1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75"/>
            <p:cNvSpPr>
              <a:spLocks/>
            </p:cNvSpPr>
            <p:nvPr/>
          </p:nvSpPr>
          <p:spPr bwMode="auto">
            <a:xfrm>
              <a:off x="8574088" y="3740150"/>
              <a:ext cx="14288" cy="76200"/>
            </a:xfrm>
            <a:custGeom>
              <a:avLst/>
              <a:gdLst>
                <a:gd name="T0" fmla="*/ 25 w 89"/>
                <a:gd name="T1" fmla="*/ 0 h 477"/>
                <a:gd name="T2" fmla="*/ 36 w 89"/>
                <a:gd name="T3" fmla="*/ 0 h 477"/>
                <a:gd name="T4" fmla="*/ 48 w 89"/>
                <a:gd name="T5" fmla="*/ 5 h 477"/>
                <a:gd name="T6" fmla="*/ 55 w 89"/>
                <a:gd name="T7" fmla="*/ 15 h 477"/>
                <a:gd name="T8" fmla="*/ 59 w 89"/>
                <a:gd name="T9" fmla="*/ 26 h 477"/>
                <a:gd name="T10" fmla="*/ 73 w 89"/>
                <a:gd name="T11" fmla="*/ 127 h 477"/>
                <a:gd name="T12" fmla="*/ 82 w 89"/>
                <a:gd name="T13" fmla="*/ 232 h 477"/>
                <a:gd name="T14" fmla="*/ 88 w 89"/>
                <a:gd name="T15" fmla="*/ 338 h 477"/>
                <a:gd name="T16" fmla="*/ 89 w 89"/>
                <a:gd name="T17" fmla="*/ 447 h 477"/>
                <a:gd name="T18" fmla="*/ 87 w 89"/>
                <a:gd name="T19" fmla="*/ 458 h 477"/>
                <a:gd name="T20" fmla="*/ 80 w 89"/>
                <a:gd name="T21" fmla="*/ 467 h 477"/>
                <a:gd name="T22" fmla="*/ 71 w 89"/>
                <a:gd name="T23" fmla="*/ 475 h 477"/>
                <a:gd name="T24" fmla="*/ 59 w 89"/>
                <a:gd name="T25" fmla="*/ 477 h 477"/>
                <a:gd name="T26" fmla="*/ 59 w 89"/>
                <a:gd name="T27" fmla="*/ 477 h 477"/>
                <a:gd name="T28" fmla="*/ 48 w 89"/>
                <a:gd name="T29" fmla="*/ 475 h 477"/>
                <a:gd name="T30" fmla="*/ 37 w 89"/>
                <a:gd name="T31" fmla="*/ 467 h 477"/>
                <a:gd name="T32" fmla="*/ 31 w 89"/>
                <a:gd name="T33" fmla="*/ 458 h 477"/>
                <a:gd name="T34" fmla="*/ 29 w 89"/>
                <a:gd name="T35" fmla="*/ 446 h 477"/>
                <a:gd name="T36" fmla="*/ 27 w 89"/>
                <a:gd name="T37" fmla="*/ 340 h 477"/>
                <a:gd name="T38" fmla="*/ 22 w 89"/>
                <a:gd name="T39" fmla="*/ 237 h 477"/>
                <a:gd name="T40" fmla="*/ 13 w 89"/>
                <a:gd name="T41" fmla="*/ 135 h 477"/>
                <a:gd name="T42" fmla="*/ 0 w 89"/>
                <a:gd name="T43" fmla="*/ 35 h 477"/>
                <a:gd name="T44" fmla="*/ 0 w 89"/>
                <a:gd name="T45" fmla="*/ 23 h 477"/>
                <a:gd name="T46" fmla="*/ 5 w 89"/>
                <a:gd name="T47" fmla="*/ 13 h 477"/>
                <a:gd name="T48" fmla="*/ 13 w 89"/>
                <a:gd name="T49" fmla="*/ 4 h 477"/>
                <a:gd name="T50" fmla="*/ 25 w 89"/>
                <a:gd name="T51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477">
                  <a:moveTo>
                    <a:pt x="25" y="0"/>
                  </a:moveTo>
                  <a:lnTo>
                    <a:pt x="36" y="0"/>
                  </a:lnTo>
                  <a:lnTo>
                    <a:pt x="48" y="5"/>
                  </a:lnTo>
                  <a:lnTo>
                    <a:pt x="55" y="15"/>
                  </a:lnTo>
                  <a:lnTo>
                    <a:pt x="59" y="26"/>
                  </a:lnTo>
                  <a:lnTo>
                    <a:pt x="73" y="127"/>
                  </a:lnTo>
                  <a:lnTo>
                    <a:pt x="82" y="232"/>
                  </a:lnTo>
                  <a:lnTo>
                    <a:pt x="88" y="338"/>
                  </a:lnTo>
                  <a:lnTo>
                    <a:pt x="89" y="447"/>
                  </a:lnTo>
                  <a:lnTo>
                    <a:pt x="87" y="458"/>
                  </a:lnTo>
                  <a:lnTo>
                    <a:pt x="80" y="467"/>
                  </a:lnTo>
                  <a:lnTo>
                    <a:pt x="71" y="475"/>
                  </a:lnTo>
                  <a:lnTo>
                    <a:pt x="59" y="477"/>
                  </a:lnTo>
                  <a:lnTo>
                    <a:pt x="59" y="477"/>
                  </a:lnTo>
                  <a:lnTo>
                    <a:pt x="48" y="475"/>
                  </a:lnTo>
                  <a:lnTo>
                    <a:pt x="37" y="467"/>
                  </a:lnTo>
                  <a:lnTo>
                    <a:pt x="31" y="458"/>
                  </a:lnTo>
                  <a:lnTo>
                    <a:pt x="29" y="446"/>
                  </a:lnTo>
                  <a:lnTo>
                    <a:pt x="27" y="340"/>
                  </a:lnTo>
                  <a:lnTo>
                    <a:pt x="22" y="237"/>
                  </a:lnTo>
                  <a:lnTo>
                    <a:pt x="13" y="135"/>
                  </a:lnTo>
                  <a:lnTo>
                    <a:pt x="0" y="35"/>
                  </a:lnTo>
                  <a:lnTo>
                    <a:pt x="0" y="23"/>
                  </a:lnTo>
                  <a:lnTo>
                    <a:pt x="5" y="13"/>
                  </a:lnTo>
                  <a:lnTo>
                    <a:pt x="13" y="4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76"/>
            <p:cNvSpPr>
              <a:spLocks/>
            </p:cNvSpPr>
            <p:nvPr/>
          </p:nvSpPr>
          <p:spPr bwMode="auto">
            <a:xfrm>
              <a:off x="8520113" y="3471863"/>
              <a:ext cx="14288" cy="76200"/>
            </a:xfrm>
            <a:custGeom>
              <a:avLst/>
              <a:gdLst>
                <a:gd name="T0" fmla="*/ 63 w 88"/>
                <a:gd name="T1" fmla="*/ 0 h 480"/>
                <a:gd name="T2" fmla="*/ 74 w 88"/>
                <a:gd name="T3" fmla="*/ 4 h 480"/>
                <a:gd name="T4" fmla="*/ 83 w 88"/>
                <a:gd name="T5" fmla="*/ 12 h 480"/>
                <a:gd name="T6" fmla="*/ 88 w 88"/>
                <a:gd name="T7" fmla="*/ 23 h 480"/>
                <a:gd name="T8" fmla="*/ 88 w 88"/>
                <a:gd name="T9" fmla="*/ 35 h 480"/>
                <a:gd name="T10" fmla="*/ 75 w 88"/>
                <a:gd name="T11" fmla="*/ 141 h 480"/>
                <a:gd name="T12" fmla="*/ 66 w 88"/>
                <a:gd name="T13" fmla="*/ 247 h 480"/>
                <a:gd name="T14" fmla="*/ 62 w 88"/>
                <a:gd name="T15" fmla="*/ 349 h 480"/>
                <a:gd name="T16" fmla="*/ 61 w 88"/>
                <a:gd name="T17" fmla="*/ 450 h 480"/>
                <a:gd name="T18" fmla="*/ 59 w 88"/>
                <a:gd name="T19" fmla="*/ 461 h 480"/>
                <a:gd name="T20" fmla="*/ 52 w 88"/>
                <a:gd name="T21" fmla="*/ 471 h 480"/>
                <a:gd name="T22" fmla="*/ 43 w 88"/>
                <a:gd name="T23" fmla="*/ 478 h 480"/>
                <a:gd name="T24" fmla="*/ 31 w 88"/>
                <a:gd name="T25" fmla="*/ 480 h 480"/>
                <a:gd name="T26" fmla="*/ 31 w 88"/>
                <a:gd name="T27" fmla="*/ 480 h 480"/>
                <a:gd name="T28" fmla="*/ 19 w 88"/>
                <a:gd name="T29" fmla="*/ 478 h 480"/>
                <a:gd name="T30" fmla="*/ 9 w 88"/>
                <a:gd name="T31" fmla="*/ 472 h 480"/>
                <a:gd name="T32" fmla="*/ 3 w 88"/>
                <a:gd name="T33" fmla="*/ 462 h 480"/>
                <a:gd name="T34" fmla="*/ 0 w 88"/>
                <a:gd name="T35" fmla="*/ 451 h 480"/>
                <a:gd name="T36" fmla="*/ 0 w 88"/>
                <a:gd name="T37" fmla="*/ 348 h 480"/>
                <a:gd name="T38" fmla="*/ 5 w 88"/>
                <a:gd name="T39" fmla="*/ 243 h 480"/>
                <a:gd name="T40" fmla="*/ 15 w 88"/>
                <a:gd name="T41" fmla="*/ 135 h 480"/>
                <a:gd name="T42" fmla="*/ 29 w 88"/>
                <a:gd name="T43" fmla="*/ 26 h 480"/>
                <a:gd name="T44" fmla="*/ 33 w 88"/>
                <a:gd name="T45" fmla="*/ 14 h 480"/>
                <a:gd name="T46" fmla="*/ 40 w 88"/>
                <a:gd name="T47" fmla="*/ 5 h 480"/>
                <a:gd name="T48" fmla="*/ 51 w 88"/>
                <a:gd name="T49" fmla="*/ 1 h 480"/>
                <a:gd name="T50" fmla="*/ 63 w 88"/>
                <a:gd name="T5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480">
                  <a:moveTo>
                    <a:pt x="63" y="0"/>
                  </a:moveTo>
                  <a:lnTo>
                    <a:pt x="74" y="4"/>
                  </a:lnTo>
                  <a:lnTo>
                    <a:pt x="83" y="12"/>
                  </a:lnTo>
                  <a:lnTo>
                    <a:pt x="88" y="23"/>
                  </a:lnTo>
                  <a:lnTo>
                    <a:pt x="88" y="35"/>
                  </a:lnTo>
                  <a:lnTo>
                    <a:pt x="75" y="141"/>
                  </a:lnTo>
                  <a:lnTo>
                    <a:pt x="66" y="247"/>
                  </a:lnTo>
                  <a:lnTo>
                    <a:pt x="62" y="349"/>
                  </a:lnTo>
                  <a:lnTo>
                    <a:pt x="61" y="450"/>
                  </a:lnTo>
                  <a:lnTo>
                    <a:pt x="59" y="461"/>
                  </a:lnTo>
                  <a:lnTo>
                    <a:pt x="52" y="471"/>
                  </a:lnTo>
                  <a:lnTo>
                    <a:pt x="43" y="478"/>
                  </a:lnTo>
                  <a:lnTo>
                    <a:pt x="31" y="480"/>
                  </a:lnTo>
                  <a:lnTo>
                    <a:pt x="31" y="480"/>
                  </a:lnTo>
                  <a:lnTo>
                    <a:pt x="19" y="478"/>
                  </a:lnTo>
                  <a:lnTo>
                    <a:pt x="9" y="472"/>
                  </a:lnTo>
                  <a:lnTo>
                    <a:pt x="3" y="462"/>
                  </a:lnTo>
                  <a:lnTo>
                    <a:pt x="0" y="451"/>
                  </a:lnTo>
                  <a:lnTo>
                    <a:pt x="0" y="348"/>
                  </a:lnTo>
                  <a:lnTo>
                    <a:pt x="5" y="243"/>
                  </a:lnTo>
                  <a:lnTo>
                    <a:pt x="15" y="135"/>
                  </a:lnTo>
                  <a:lnTo>
                    <a:pt x="29" y="26"/>
                  </a:lnTo>
                  <a:lnTo>
                    <a:pt x="33" y="14"/>
                  </a:lnTo>
                  <a:lnTo>
                    <a:pt x="40" y="5"/>
                  </a:lnTo>
                  <a:lnTo>
                    <a:pt x="51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77"/>
            <p:cNvSpPr>
              <a:spLocks/>
            </p:cNvSpPr>
            <p:nvPr/>
          </p:nvSpPr>
          <p:spPr bwMode="auto">
            <a:xfrm>
              <a:off x="8426450" y="3630613"/>
              <a:ext cx="9525" cy="33338"/>
            </a:xfrm>
            <a:custGeom>
              <a:avLst/>
              <a:gdLst>
                <a:gd name="T0" fmla="*/ 30 w 61"/>
                <a:gd name="T1" fmla="*/ 0 h 210"/>
                <a:gd name="T2" fmla="*/ 42 w 61"/>
                <a:gd name="T3" fmla="*/ 2 h 210"/>
                <a:gd name="T4" fmla="*/ 52 w 61"/>
                <a:gd name="T5" fmla="*/ 9 h 210"/>
                <a:gd name="T6" fmla="*/ 58 w 61"/>
                <a:gd name="T7" fmla="*/ 18 h 210"/>
                <a:gd name="T8" fmla="*/ 61 w 61"/>
                <a:gd name="T9" fmla="*/ 31 h 210"/>
                <a:gd name="T10" fmla="*/ 61 w 61"/>
                <a:gd name="T11" fmla="*/ 179 h 210"/>
                <a:gd name="T12" fmla="*/ 58 w 61"/>
                <a:gd name="T13" fmla="*/ 191 h 210"/>
                <a:gd name="T14" fmla="*/ 52 w 61"/>
                <a:gd name="T15" fmla="*/ 201 h 210"/>
                <a:gd name="T16" fmla="*/ 42 w 61"/>
                <a:gd name="T17" fmla="*/ 208 h 210"/>
                <a:gd name="T18" fmla="*/ 30 w 61"/>
                <a:gd name="T19" fmla="*/ 210 h 210"/>
                <a:gd name="T20" fmla="*/ 18 w 61"/>
                <a:gd name="T21" fmla="*/ 208 h 210"/>
                <a:gd name="T22" fmla="*/ 9 w 61"/>
                <a:gd name="T23" fmla="*/ 201 h 210"/>
                <a:gd name="T24" fmla="*/ 3 w 61"/>
                <a:gd name="T25" fmla="*/ 191 h 210"/>
                <a:gd name="T26" fmla="*/ 0 w 61"/>
                <a:gd name="T27" fmla="*/ 179 h 210"/>
                <a:gd name="T28" fmla="*/ 0 w 61"/>
                <a:gd name="T29" fmla="*/ 31 h 210"/>
                <a:gd name="T30" fmla="*/ 3 w 61"/>
                <a:gd name="T31" fmla="*/ 18 h 210"/>
                <a:gd name="T32" fmla="*/ 9 w 61"/>
                <a:gd name="T33" fmla="*/ 9 h 210"/>
                <a:gd name="T34" fmla="*/ 18 w 61"/>
                <a:gd name="T35" fmla="*/ 2 h 210"/>
                <a:gd name="T36" fmla="*/ 30 w 61"/>
                <a:gd name="T3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210">
                  <a:moveTo>
                    <a:pt x="30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8" y="18"/>
                  </a:lnTo>
                  <a:lnTo>
                    <a:pt x="61" y="31"/>
                  </a:lnTo>
                  <a:lnTo>
                    <a:pt x="61" y="179"/>
                  </a:lnTo>
                  <a:lnTo>
                    <a:pt x="58" y="191"/>
                  </a:lnTo>
                  <a:lnTo>
                    <a:pt x="52" y="201"/>
                  </a:lnTo>
                  <a:lnTo>
                    <a:pt x="42" y="208"/>
                  </a:lnTo>
                  <a:lnTo>
                    <a:pt x="30" y="210"/>
                  </a:lnTo>
                  <a:lnTo>
                    <a:pt x="18" y="208"/>
                  </a:lnTo>
                  <a:lnTo>
                    <a:pt x="9" y="201"/>
                  </a:lnTo>
                  <a:lnTo>
                    <a:pt x="3" y="191"/>
                  </a:lnTo>
                  <a:lnTo>
                    <a:pt x="0" y="179"/>
                  </a:lnTo>
                  <a:lnTo>
                    <a:pt x="0" y="31"/>
                  </a:lnTo>
                  <a:lnTo>
                    <a:pt x="3" y="18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78"/>
            <p:cNvSpPr>
              <a:spLocks/>
            </p:cNvSpPr>
            <p:nvPr/>
          </p:nvSpPr>
          <p:spPr bwMode="auto">
            <a:xfrm>
              <a:off x="8294688" y="3656013"/>
              <a:ext cx="112713" cy="42863"/>
            </a:xfrm>
            <a:custGeom>
              <a:avLst/>
              <a:gdLst>
                <a:gd name="T0" fmla="*/ 35 w 716"/>
                <a:gd name="T1" fmla="*/ 0 h 270"/>
                <a:gd name="T2" fmla="*/ 46 w 716"/>
                <a:gd name="T3" fmla="*/ 4 h 270"/>
                <a:gd name="T4" fmla="*/ 119 w 716"/>
                <a:gd name="T5" fmla="*/ 47 h 270"/>
                <a:gd name="T6" fmla="*/ 194 w 716"/>
                <a:gd name="T7" fmla="*/ 85 h 270"/>
                <a:gd name="T8" fmla="*/ 271 w 716"/>
                <a:gd name="T9" fmla="*/ 117 h 270"/>
                <a:gd name="T10" fmla="*/ 351 w 716"/>
                <a:gd name="T11" fmla="*/ 146 h 270"/>
                <a:gd name="T12" fmla="*/ 432 w 716"/>
                <a:gd name="T13" fmla="*/ 170 h 270"/>
                <a:gd name="T14" fmla="*/ 516 w 716"/>
                <a:gd name="T15" fmla="*/ 188 h 270"/>
                <a:gd name="T16" fmla="*/ 601 w 716"/>
                <a:gd name="T17" fmla="*/ 201 h 270"/>
                <a:gd name="T18" fmla="*/ 689 w 716"/>
                <a:gd name="T19" fmla="*/ 210 h 270"/>
                <a:gd name="T20" fmla="*/ 700 w 716"/>
                <a:gd name="T21" fmla="*/ 213 h 270"/>
                <a:gd name="T22" fmla="*/ 709 w 716"/>
                <a:gd name="T23" fmla="*/ 220 h 270"/>
                <a:gd name="T24" fmla="*/ 715 w 716"/>
                <a:gd name="T25" fmla="*/ 230 h 270"/>
                <a:gd name="T26" fmla="*/ 716 w 716"/>
                <a:gd name="T27" fmla="*/ 242 h 270"/>
                <a:gd name="T28" fmla="*/ 714 w 716"/>
                <a:gd name="T29" fmla="*/ 254 h 270"/>
                <a:gd name="T30" fmla="*/ 707 w 716"/>
                <a:gd name="T31" fmla="*/ 263 h 270"/>
                <a:gd name="T32" fmla="*/ 698 w 716"/>
                <a:gd name="T33" fmla="*/ 268 h 270"/>
                <a:gd name="T34" fmla="*/ 687 w 716"/>
                <a:gd name="T35" fmla="*/ 270 h 270"/>
                <a:gd name="T36" fmla="*/ 685 w 716"/>
                <a:gd name="T37" fmla="*/ 270 h 270"/>
                <a:gd name="T38" fmla="*/ 594 w 716"/>
                <a:gd name="T39" fmla="*/ 262 h 270"/>
                <a:gd name="T40" fmla="*/ 504 w 716"/>
                <a:gd name="T41" fmla="*/ 247 h 270"/>
                <a:gd name="T42" fmla="*/ 417 w 716"/>
                <a:gd name="T43" fmla="*/ 228 h 270"/>
                <a:gd name="T44" fmla="*/ 332 w 716"/>
                <a:gd name="T45" fmla="*/ 203 h 270"/>
                <a:gd name="T46" fmla="*/ 248 w 716"/>
                <a:gd name="T47" fmla="*/ 174 h 270"/>
                <a:gd name="T48" fmla="*/ 168 w 716"/>
                <a:gd name="T49" fmla="*/ 140 h 270"/>
                <a:gd name="T50" fmla="*/ 90 w 716"/>
                <a:gd name="T51" fmla="*/ 100 h 270"/>
                <a:gd name="T52" fmla="*/ 13 w 716"/>
                <a:gd name="T53" fmla="*/ 55 h 270"/>
                <a:gd name="T54" fmla="*/ 5 w 716"/>
                <a:gd name="T55" fmla="*/ 47 h 270"/>
                <a:gd name="T56" fmla="*/ 0 w 716"/>
                <a:gd name="T57" fmla="*/ 36 h 270"/>
                <a:gd name="T58" fmla="*/ 0 w 716"/>
                <a:gd name="T59" fmla="*/ 24 h 270"/>
                <a:gd name="T60" fmla="*/ 4 w 716"/>
                <a:gd name="T61" fmla="*/ 13 h 270"/>
                <a:gd name="T62" fmla="*/ 12 w 716"/>
                <a:gd name="T63" fmla="*/ 5 h 270"/>
                <a:gd name="T64" fmla="*/ 24 w 716"/>
                <a:gd name="T65" fmla="*/ 0 h 270"/>
                <a:gd name="T66" fmla="*/ 35 w 716"/>
                <a:gd name="T6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270">
                  <a:moveTo>
                    <a:pt x="35" y="0"/>
                  </a:moveTo>
                  <a:lnTo>
                    <a:pt x="46" y="4"/>
                  </a:lnTo>
                  <a:lnTo>
                    <a:pt x="119" y="47"/>
                  </a:lnTo>
                  <a:lnTo>
                    <a:pt x="194" y="85"/>
                  </a:lnTo>
                  <a:lnTo>
                    <a:pt x="271" y="117"/>
                  </a:lnTo>
                  <a:lnTo>
                    <a:pt x="351" y="146"/>
                  </a:lnTo>
                  <a:lnTo>
                    <a:pt x="432" y="170"/>
                  </a:lnTo>
                  <a:lnTo>
                    <a:pt x="516" y="188"/>
                  </a:lnTo>
                  <a:lnTo>
                    <a:pt x="601" y="201"/>
                  </a:lnTo>
                  <a:lnTo>
                    <a:pt x="689" y="210"/>
                  </a:lnTo>
                  <a:lnTo>
                    <a:pt x="700" y="213"/>
                  </a:lnTo>
                  <a:lnTo>
                    <a:pt x="709" y="220"/>
                  </a:lnTo>
                  <a:lnTo>
                    <a:pt x="715" y="230"/>
                  </a:lnTo>
                  <a:lnTo>
                    <a:pt x="716" y="242"/>
                  </a:lnTo>
                  <a:lnTo>
                    <a:pt x="714" y="254"/>
                  </a:lnTo>
                  <a:lnTo>
                    <a:pt x="707" y="263"/>
                  </a:lnTo>
                  <a:lnTo>
                    <a:pt x="698" y="268"/>
                  </a:lnTo>
                  <a:lnTo>
                    <a:pt x="687" y="270"/>
                  </a:lnTo>
                  <a:lnTo>
                    <a:pt x="685" y="270"/>
                  </a:lnTo>
                  <a:lnTo>
                    <a:pt x="594" y="262"/>
                  </a:lnTo>
                  <a:lnTo>
                    <a:pt x="504" y="247"/>
                  </a:lnTo>
                  <a:lnTo>
                    <a:pt x="417" y="228"/>
                  </a:lnTo>
                  <a:lnTo>
                    <a:pt x="332" y="203"/>
                  </a:lnTo>
                  <a:lnTo>
                    <a:pt x="248" y="174"/>
                  </a:lnTo>
                  <a:lnTo>
                    <a:pt x="168" y="140"/>
                  </a:lnTo>
                  <a:lnTo>
                    <a:pt x="90" y="100"/>
                  </a:lnTo>
                  <a:lnTo>
                    <a:pt x="13" y="55"/>
                  </a:lnTo>
                  <a:lnTo>
                    <a:pt x="5" y="47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3"/>
                  </a:lnTo>
                  <a:lnTo>
                    <a:pt x="12" y="5"/>
                  </a:lnTo>
                  <a:lnTo>
                    <a:pt x="24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8" name="Freeform 347"/>
          <p:cNvSpPr>
            <a:spLocks/>
          </p:cNvSpPr>
          <p:nvPr/>
        </p:nvSpPr>
        <p:spPr bwMode="auto">
          <a:xfrm>
            <a:off x="7322371" y="3456740"/>
            <a:ext cx="344488" cy="563563"/>
          </a:xfrm>
          <a:custGeom>
            <a:avLst/>
            <a:gdLst>
              <a:gd name="connsiteX0" fmla="*/ 24025 w 344488"/>
              <a:gd name="connsiteY0" fmla="*/ 371475 h 563563"/>
              <a:gd name="connsiteX1" fmla="*/ 26016 w 344488"/>
              <a:gd name="connsiteY1" fmla="*/ 371793 h 563563"/>
              <a:gd name="connsiteX2" fmla="*/ 27509 w 344488"/>
              <a:gd name="connsiteY2" fmla="*/ 372745 h 563563"/>
              <a:gd name="connsiteX3" fmla="*/ 28670 w 344488"/>
              <a:gd name="connsiteY3" fmla="*/ 374333 h 563563"/>
              <a:gd name="connsiteX4" fmla="*/ 29167 w 344488"/>
              <a:gd name="connsiteY4" fmla="*/ 376238 h 563563"/>
              <a:gd name="connsiteX5" fmla="*/ 29499 w 344488"/>
              <a:gd name="connsiteY5" fmla="*/ 389096 h 563563"/>
              <a:gd name="connsiteX6" fmla="*/ 30494 w 344488"/>
              <a:gd name="connsiteY6" fmla="*/ 402749 h 563563"/>
              <a:gd name="connsiteX7" fmla="*/ 31655 w 344488"/>
              <a:gd name="connsiteY7" fmla="*/ 417354 h 563563"/>
              <a:gd name="connsiteX8" fmla="*/ 33479 w 344488"/>
              <a:gd name="connsiteY8" fmla="*/ 432594 h 563563"/>
              <a:gd name="connsiteX9" fmla="*/ 35636 w 344488"/>
              <a:gd name="connsiteY9" fmla="*/ 448469 h 563563"/>
              <a:gd name="connsiteX10" fmla="*/ 38123 w 344488"/>
              <a:gd name="connsiteY10" fmla="*/ 465455 h 563563"/>
              <a:gd name="connsiteX11" fmla="*/ 41275 w 344488"/>
              <a:gd name="connsiteY11" fmla="*/ 483235 h 563563"/>
              <a:gd name="connsiteX12" fmla="*/ 41109 w 344488"/>
              <a:gd name="connsiteY12" fmla="*/ 485140 h 563563"/>
              <a:gd name="connsiteX13" fmla="*/ 40445 w 344488"/>
              <a:gd name="connsiteY13" fmla="*/ 486886 h 563563"/>
              <a:gd name="connsiteX14" fmla="*/ 38953 w 344488"/>
              <a:gd name="connsiteY14" fmla="*/ 488156 h 563563"/>
              <a:gd name="connsiteX15" fmla="*/ 37294 w 344488"/>
              <a:gd name="connsiteY15" fmla="*/ 488950 h 563563"/>
              <a:gd name="connsiteX16" fmla="*/ 36299 w 344488"/>
              <a:gd name="connsiteY16" fmla="*/ 488950 h 563563"/>
              <a:gd name="connsiteX17" fmla="*/ 34475 w 344488"/>
              <a:gd name="connsiteY17" fmla="*/ 488791 h 563563"/>
              <a:gd name="connsiteX18" fmla="*/ 33148 w 344488"/>
              <a:gd name="connsiteY18" fmla="*/ 487839 h 563563"/>
              <a:gd name="connsiteX19" fmla="*/ 31821 w 344488"/>
              <a:gd name="connsiteY19" fmla="*/ 486569 h 563563"/>
              <a:gd name="connsiteX20" fmla="*/ 31323 w 344488"/>
              <a:gd name="connsiteY20" fmla="*/ 484981 h 563563"/>
              <a:gd name="connsiteX21" fmla="*/ 28670 w 344488"/>
              <a:gd name="connsiteY21" fmla="*/ 468948 h 563563"/>
              <a:gd name="connsiteX22" fmla="*/ 26182 w 344488"/>
              <a:gd name="connsiteY22" fmla="*/ 454025 h 563563"/>
              <a:gd name="connsiteX23" fmla="*/ 24191 w 344488"/>
              <a:gd name="connsiteY23" fmla="*/ 439579 h 563563"/>
              <a:gd name="connsiteX24" fmla="*/ 22367 w 344488"/>
              <a:gd name="connsiteY24" fmla="*/ 425768 h 563563"/>
              <a:gd name="connsiteX25" fmla="*/ 21206 w 344488"/>
              <a:gd name="connsiteY25" fmla="*/ 412433 h 563563"/>
              <a:gd name="connsiteX26" fmla="*/ 20045 w 344488"/>
              <a:gd name="connsiteY26" fmla="*/ 399891 h 563563"/>
              <a:gd name="connsiteX27" fmla="*/ 19381 w 344488"/>
              <a:gd name="connsiteY27" fmla="*/ 387826 h 563563"/>
              <a:gd name="connsiteX28" fmla="*/ 19050 w 344488"/>
              <a:gd name="connsiteY28" fmla="*/ 376396 h 563563"/>
              <a:gd name="connsiteX29" fmla="*/ 19547 w 344488"/>
              <a:gd name="connsiteY29" fmla="*/ 374333 h 563563"/>
              <a:gd name="connsiteX30" fmla="*/ 20377 w 344488"/>
              <a:gd name="connsiteY30" fmla="*/ 372745 h 563563"/>
              <a:gd name="connsiteX31" fmla="*/ 22035 w 344488"/>
              <a:gd name="connsiteY31" fmla="*/ 371793 h 563563"/>
              <a:gd name="connsiteX32" fmla="*/ 172244 w 344488"/>
              <a:gd name="connsiteY32" fmla="*/ 296863 h 563563"/>
              <a:gd name="connsiteX33" fmla="*/ 174145 w 344488"/>
              <a:gd name="connsiteY33" fmla="*/ 297340 h 563563"/>
              <a:gd name="connsiteX34" fmla="*/ 175728 w 344488"/>
              <a:gd name="connsiteY34" fmla="*/ 298293 h 563563"/>
              <a:gd name="connsiteX35" fmla="*/ 176678 w 344488"/>
              <a:gd name="connsiteY35" fmla="*/ 299881 h 563563"/>
              <a:gd name="connsiteX36" fmla="*/ 176995 w 344488"/>
              <a:gd name="connsiteY36" fmla="*/ 301787 h 563563"/>
              <a:gd name="connsiteX37" fmla="*/ 176995 w 344488"/>
              <a:gd name="connsiteY37" fmla="*/ 385022 h 563563"/>
              <a:gd name="connsiteX38" fmla="*/ 177945 w 344488"/>
              <a:gd name="connsiteY38" fmla="*/ 386451 h 563563"/>
              <a:gd name="connsiteX39" fmla="*/ 179054 w 344488"/>
              <a:gd name="connsiteY39" fmla="*/ 388199 h 563563"/>
              <a:gd name="connsiteX40" fmla="*/ 180796 w 344488"/>
              <a:gd name="connsiteY40" fmla="*/ 390264 h 563563"/>
              <a:gd name="connsiteX41" fmla="*/ 183172 w 344488"/>
              <a:gd name="connsiteY41" fmla="*/ 392646 h 563563"/>
              <a:gd name="connsiteX42" fmla="*/ 186497 w 344488"/>
              <a:gd name="connsiteY42" fmla="*/ 395029 h 563563"/>
              <a:gd name="connsiteX43" fmla="*/ 190140 w 344488"/>
              <a:gd name="connsiteY43" fmla="*/ 397412 h 563563"/>
              <a:gd name="connsiteX44" fmla="*/ 194732 w 344488"/>
              <a:gd name="connsiteY44" fmla="*/ 399477 h 563563"/>
              <a:gd name="connsiteX45" fmla="*/ 197899 w 344488"/>
              <a:gd name="connsiteY45" fmla="*/ 400589 h 563563"/>
              <a:gd name="connsiteX46" fmla="*/ 201383 w 344488"/>
              <a:gd name="connsiteY46" fmla="*/ 401701 h 563563"/>
              <a:gd name="connsiteX47" fmla="*/ 205184 w 344488"/>
              <a:gd name="connsiteY47" fmla="*/ 402336 h 563563"/>
              <a:gd name="connsiteX48" fmla="*/ 209301 w 344488"/>
              <a:gd name="connsiteY48" fmla="*/ 403130 h 563563"/>
              <a:gd name="connsiteX49" fmla="*/ 213894 w 344488"/>
              <a:gd name="connsiteY49" fmla="*/ 403448 h 563563"/>
              <a:gd name="connsiteX50" fmla="*/ 218961 w 344488"/>
              <a:gd name="connsiteY50" fmla="*/ 403607 h 563563"/>
              <a:gd name="connsiteX51" fmla="*/ 224346 w 344488"/>
              <a:gd name="connsiteY51" fmla="*/ 403448 h 563563"/>
              <a:gd name="connsiteX52" fmla="*/ 230363 w 344488"/>
              <a:gd name="connsiteY52" fmla="*/ 402812 h 563563"/>
              <a:gd name="connsiteX53" fmla="*/ 236540 w 344488"/>
              <a:gd name="connsiteY53" fmla="*/ 402018 h 563563"/>
              <a:gd name="connsiteX54" fmla="*/ 243508 w 344488"/>
              <a:gd name="connsiteY54" fmla="*/ 400906 h 563563"/>
              <a:gd name="connsiteX55" fmla="*/ 250634 w 344488"/>
              <a:gd name="connsiteY55" fmla="*/ 399159 h 563563"/>
              <a:gd name="connsiteX56" fmla="*/ 258394 w 344488"/>
              <a:gd name="connsiteY56" fmla="*/ 397094 h 563563"/>
              <a:gd name="connsiteX57" fmla="*/ 266628 w 344488"/>
              <a:gd name="connsiteY57" fmla="*/ 394394 h 563563"/>
              <a:gd name="connsiteX58" fmla="*/ 275497 w 344488"/>
              <a:gd name="connsiteY58" fmla="*/ 391217 h 563563"/>
              <a:gd name="connsiteX59" fmla="*/ 284840 w 344488"/>
              <a:gd name="connsiteY59" fmla="*/ 387405 h 563563"/>
              <a:gd name="connsiteX60" fmla="*/ 294817 w 344488"/>
              <a:gd name="connsiteY60" fmla="*/ 383116 h 563563"/>
              <a:gd name="connsiteX61" fmla="*/ 296717 w 344488"/>
              <a:gd name="connsiteY61" fmla="*/ 382639 h 563563"/>
              <a:gd name="connsiteX62" fmla="*/ 298617 w 344488"/>
              <a:gd name="connsiteY62" fmla="*/ 382957 h 563563"/>
              <a:gd name="connsiteX63" fmla="*/ 300043 w 344488"/>
              <a:gd name="connsiteY63" fmla="*/ 384069 h 563563"/>
              <a:gd name="connsiteX64" fmla="*/ 301310 w 344488"/>
              <a:gd name="connsiteY64" fmla="*/ 385657 h 563563"/>
              <a:gd name="connsiteX65" fmla="*/ 301626 w 344488"/>
              <a:gd name="connsiteY65" fmla="*/ 387405 h 563563"/>
              <a:gd name="connsiteX66" fmla="*/ 301310 w 344488"/>
              <a:gd name="connsiteY66" fmla="*/ 389152 h 563563"/>
              <a:gd name="connsiteX67" fmla="*/ 300359 w 344488"/>
              <a:gd name="connsiteY67" fmla="*/ 390899 h 563563"/>
              <a:gd name="connsiteX68" fmla="*/ 298776 w 344488"/>
              <a:gd name="connsiteY68" fmla="*/ 391852 h 563563"/>
              <a:gd name="connsiteX69" fmla="*/ 287215 w 344488"/>
              <a:gd name="connsiteY69" fmla="*/ 396935 h 563563"/>
              <a:gd name="connsiteX70" fmla="*/ 276130 w 344488"/>
              <a:gd name="connsiteY70" fmla="*/ 401383 h 563563"/>
              <a:gd name="connsiteX71" fmla="*/ 265520 w 344488"/>
              <a:gd name="connsiteY71" fmla="*/ 404877 h 563563"/>
              <a:gd name="connsiteX72" fmla="*/ 255226 w 344488"/>
              <a:gd name="connsiteY72" fmla="*/ 408054 h 563563"/>
              <a:gd name="connsiteX73" fmla="*/ 245408 w 344488"/>
              <a:gd name="connsiteY73" fmla="*/ 410278 h 563563"/>
              <a:gd name="connsiteX74" fmla="*/ 236065 w 344488"/>
              <a:gd name="connsiteY74" fmla="*/ 412025 h 563563"/>
              <a:gd name="connsiteX75" fmla="*/ 227196 w 344488"/>
              <a:gd name="connsiteY75" fmla="*/ 412978 h 563563"/>
              <a:gd name="connsiteX76" fmla="*/ 218803 w 344488"/>
              <a:gd name="connsiteY76" fmla="*/ 413296 h 563563"/>
              <a:gd name="connsiteX77" fmla="*/ 211202 w 344488"/>
              <a:gd name="connsiteY77" fmla="*/ 412978 h 563563"/>
              <a:gd name="connsiteX78" fmla="*/ 204075 w 344488"/>
              <a:gd name="connsiteY78" fmla="*/ 412184 h 563563"/>
              <a:gd name="connsiteX79" fmla="*/ 197108 w 344488"/>
              <a:gd name="connsiteY79" fmla="*/ 410437 h 563563"/>
              <a:gd name="connsiteX80" fmla="*/ 190931 w 344488"/>
              <a:gd name="connsiteY80" fmla="*/ 408372 h 563563"/>
              <a:gd name="connsiteX81" fmla="*/ 186972 w 344488"/>
              <a:gd name="connsiteY81" fmla="*/ 406625 h 563563"/>
              <a:gd name="connsiteX82" fmla="*/ 187289 w 344488"/>
              <a:gd name="connsiteY82" fmla="*/ 410437 h 563563"/>
              <a:gd name="connsiteX83" fmla="*/ 187606 w 344488"/>
              <a:gd name="connsiteY83" fmla="*/ 415202 h 563563"/>
              <a:gd name="connsiteX84" fmla="*/ 187923 w 344488"/>
              <a:gd name="connsiteY84" fmla="*/ 421080 h 563563"/>
              <a:gd name="connsiteX85" fmla="*/ 188556 w 344488"/>
              <a:gd name="connsiteY85" fmla="*/ 427910 h 563563"/>
              <a:gd name="connsiteX86" fmla="*/ 189189 w 344488"/>
              <a:gd name="connsiteY86" fmla="*/ 435693 h 563563"/>
              <a:gd name="connsiteX87" fmla="*/ 189823 w 344488"/>
              <a:gd name="connsiteY87" fmla="*/ 444112 h 563563"/>
              <a:gd name="connsiteX88" fmla="*/ 190773 w 344488"/>
              <a:gd name="connsiteY88" fmla="*/ 453484 h 563563"/>
              <a:gd name="connsiteX89" fmla="*/ 191565 w 344488"/>
              <a:gd name="connsiteY89" fmla="*/ 463332 h 563563"/>
              <a:gd name="connsiteX90" fmla="*/ 192515 w 344488"/>
              <a:gd name="connsiteY90" fmla="*/ 473816 h 563563"/>
              <a:gd name="connsiteX91" fmla="*/ 193624 w 344488"/>
              <a:gd name="connsiteY91" fmla="*/ 484776 h 563563"/>
              <a:gd name="connsiteX92" fmla="*/ 194890 w 344488"/>
              <a:gd name="connsiteY92" fmla="*/ 496213 h 563563"/>
              <a:gd name="connsiteX93" fmla="*/ 196157 w 344488"/>
              <a:gd name="connsiteY93" fmla="*/ 508126 h 563563"/>
              <a:gd name="connsiteX94" fmla="*/ 197741 w 344488"/>
              <a:gd name="connsiteY94" fmla="*/ 520199 h 563563"/>
              <a:gd name="connsiteX95" fmla="*/ 199166 w 344488"/>
              <a:gd name="connsiteY95" fmla="*/ 532747 h 563563"/>
              <a:gd name="connsiteX96" fmla="*/ 200750 w 344488"/>
              <a:gd name="connsiteY96" fmla="*/ 545296 h 563563"/>
              <a:gd name="connsiteX97" fmla="*/ 202492 w 344488"/>
              <a:gd name="connsiteY97" fmla="*/ 558162 h 563563"/>
              <a:gd name="connsiteX98" fmla="*/ 202492 w 344488"/>
              <a:gd name="connsiteY98" fmla="*/ 560069 h 563563"/>
              <a:gd name="connsiteX99" fmla="*/ 201542 w 344488"/>
              <a:gd name="connsiteY99" fmla="*/ 561498 h 563563"/>
              <a:gd name="connsiteX100" fmla="*/ 200275 w 344488"/>
              <a:gd name="connsiteY100" fmla="*/ 562928 h 563563"/>
              <a:gd name="connsiteX101" fmla="*/ 198374 w 344488"/>
              <a:gd name="connsiteY101" fmla="*/ 563404 h 563563"/>
              <a:gd name="connsiteX102" fmla="*/ 197741 w 344488"/>
              <a:gd name="connsiteY102" fmla="*/ 563563 h 563563"/>
              <a:gd name="connsiteX103" fmla="*/ 196157 w 344488"/>
              <a:gd name="connsiteY103" fmla="*/ 563245 h 563563"/>
              <a:gd name="connsiteX104" fmla="*/ 194574 w 344488"/>
              <a:gd name="connsiteY104" fmla="*/ 562451 h 563563"/>
              <a:gd name="connsiteX105" fmla="*/ 193624 w 344488"/>
              <a:gd name="connsiteY105" fmla="*/ 561022 h 563563"/>
              <a:gd name="connsiteX106" fmla="*/ 193148 w 344488"/>
              <a:gd name="connsiteY106" fmla="*/ 559433 h 563563"/>
              <a:gd name="connsiteX107" fmla="*/ 191407 w 344488"/>
              <a:gd name="connsiteY107" fmla="*/ 547520 h 563563"/>
              <a:gd name="connsiteX108" fmla="*/ 189823 w 344488"/>
              <a:gd name="connsiteY108" fmla="*/ 535448 h 563563"/>
              <a:gd name="connsiteX109" fmla="*/ 188239 w 344488"/>
              <a:gd name="connsiteY109" fmla="*/ 523693 h 563563"/>
              <a:gd name="connsiteX110" fmla="*/ 186972 w 344488"/>
              <a:gd name="connsiteY110" fmla="*/ 512097 h 563563"/>
              <a:gd name="connsiteX111" fmla="*/ 185705 w 344488"/>
              <a:gd name="connsiteY111" fmla="*/ 500502 h 563563"/>
              <a:gd name="connsiteX112" fmla="*/ 184597 w 344488"/>
              <a:gd name="connsiteY112" fmla="*/ 489383 h 563563"/>
              <a:gd name="connsiteX113" fmla="*/ 183488 w 344488"/>
              <a:gd name="connsiteY113" fmla="*/ 478581 h 563563"/>
              <a:gd name="connsiteX114" fmla="*/ 182538 w 344488"/>
              <a:gd name="connsiteY114" fmla="*/ 468415 h 563563"/>
              <a:gd name="connsiteX115" fmla="*/ 181429 w 344488"/>
              <a:gd name="connsiteY115" fmla="*/ 458408 h 563563"/>
              <a:gd name="connsiteX116" fmla="*/ 180796 w 344488"/>
              <a:gd name="connsiteY116" fmla="*/ 449195 h 563563"/>
              <a:gd name="connsiteX117" fmla="*/ 180004 w 344488"/>
              <a:gd name="connsiteY117" fmla="*/ 440459 h 563563"/>
              <a:gd name="connsiteX118" fmla="*/ 179212 w 344488"/>
              <a:gd name="connsiteY118" fmla="*/ 432358 h 563563"/>
              <a:gd name="connsiteX119" fmla="*/ 178737 w 344488"/>
              <a:gd name="connsiteY119" fmla="*/ 425051 h 563563"/>
              <a:gd name="connsiteX120" fmla="*/ 178262 w 344488"/>
              <a:gd name="connsiteY120" fmla="*/ 418538 h 563563"/>
              <a:gd name="connsiteX121" fmla="*/ 177945 w 344488"/>
              <a:gd name="connsiteY121" fmla="*/ 412820 h 563563"/>
              <a:gd name="connsiteX122" fmla="*/ 177629 w 344488"/>
              <a:gd name="connsiteY122" fmla="*/ 408054 h 563563"/>
              <a:gd name="connsiteX123" fmla="*/ 177153 w 344488"/>
              <a:gd name="connsiteY123" fmla="*/ 404242 h 563563"/>
              <a:gd name="connsiteX124" fmla="*/ 176995 w 344488"/>
              <a:gd name="connsiteY124" fmla="*/ 401542 h 563563"/>
              <a:gd name="connsiteX125" fmla="*/ 176995 w 344488"/>
              <a:gd name="connsiteY125" fmla="*/ 399953 h 563563"/>
              <a:gd name="connsiteX126" fmla="*/ 174461 w 344488"/>
              <a:gd name="connsiteY126" fmla="*/ 397412 h 563563"/>
              <a:gd name="connsiteX127" fmla="*/ 172244 w 344488"/>
              <a:gd name="connsiteY127" fmla="*/ 395029 h 563563"/>
              <a:gd name="connsiteX128" fmla="*/ 170186 w 344488"/>
              <a:gd name="connsiteY128" fmla="*/ 397412 h 563563"/>
              <a:gd name="connsiteX129" fmla="*/ 167652 w 344488"/>
              <a:gd name="connsiteY129" fmla="*/ 399953 h 563563"/>
              <a:gd name="connsiteX130" fmla="*/ 167493 w 344488"/>
              <a:gd name="connsiteY130" fmla="*/ 402336 h 563563"/>
              <a:gd name="connsiteX131" fmla="*/ 167177 w 344488"/>
              <a:gd name="connsiteY131" fmla="*/ 405989 h 563563"/>
              <a:gd name="connsiteX132" fmla="*/ 167018 w 344488"/>
              <a:gd name="connsiteY132" fmla="*/ 410596 h 563563"/>
              <a:gd name="connsiteX133" fmla="*/ 166543 w 344488"/>
              <a:gd name="connsiteY133" fmla="*/ 416314 h 563563"/>
              <a:gd name="connsiteX134" fmla="*/ 165910 w 344488"/>
              <a:gd name="connsiteY134" fmla="*/ 422827 h 563563"/>
              <a:gd name="connsiteX135" fmla="*/ 165435 w 344488"/>
              <a:gd name="connsiteY135" fmla="*/ 430134 h 563563"/>
              <a:gd name="connsiteX136" fmla="*/ 164801 w 344488"/>
              <a:gd name="connsiteY136" fmla="*/ 438394 h 563563"/>
              <a:gd name="connsiteX137" fmla="*/ 164009 w 344488"/>
              <a:gd name="connsiteY137" fmla="*/ 447130 h 563563"/>
              <a:gd name="connsiteX138" fmla="*/ 163218 w 344488"/>
              <a:gd name="connsiteY138" fmla="*/ 456502 h 563563"/>
              <a:gd name="connsiteX139" fmla="*/ 162426 w 344488"/>
              <a:gd name="connsiteY139" fmla="*/ 466668 h 563563"/>
              <a:gd name="connsiteX140" fmla="*/ 161317 w 344488"/>
              <a:gd name="connsiteY140" fmla="*/ 477311 h 563563"/>
              <a:gd name="connsiteX141" fmla="*/ 160209 w 344488"/>
              <a:gd name="connsiteY141" fmla="*/ 488271 h 563563"/>
              <a:gd name="connsiteX142" fmla="*/ 158942 w 344488"/>
              <a:gd name="connsiteY142" fmla="*/ 499549 h 563563"/>
              <a:gd name="connsiteX143" fmla="*/ 157833 w 344488"/>
              <a:gd name="connsiteY143" fmla="*/ 511144 h 563563"/>
              <a:gd name="connsiteX144" fmla="*/ 156408 w 344488"/>
              <a:gd name="connsiteY144" fmla="*/ 523058 h 563563"/>
              <a:gd name="connsiteX145" fmla="*/ 154824 w 344488"/>
              <a:gd name="connsiteY145" fmla="*/ 535130 h 563563"/>
              <a:gd name="connsiteX146" fmla="*/ 153399 w 344488"/>
              <a:gd name="connsiteY146" fmla="*/ 547361 h 563563"/>
              <a:gd name="connsiteX147" fmla="*/ 151657 w 344488"/>
              <a:gd name="connsiteY147" fmla="*/ 559433 h 563563"/>
              <a:gd name="connsiteX148" fmla="*/ 151182 w 344488"/>
              <a:gd name="connsiteY148" fmla="*/ 561022 h 563563"/>
              <a:gd name="connsiteX149" fmla="*/ 149915 w 344488"/>
              <a:gd name="connsiteY149" fmla="*/ 562451 h 563563"/>
              <a:gd name="connsiteX150" fmla="*/ 148490 w 344488"/>
              <a:gd name="connsiteY150" fmla="*/ 563245 h 563563"/>
              <a:gd name="connsiteX151" fmla="*/ 146906 w 344488"/>
              <a:gd name="connsiteY151" fmla="*/ 563563 h 563563"/>
              <a:gd name="connsiteX152" fmla="*/ 146115 w 344488"/>
              <a:gd name="connsiteY152" fmla="*/ 563404 h 563563"/>
              <a:gd name="connsiteX153" fmla="*/ 144214 w 344488"/>
              <a:gd name="connsiteY153" fmla="*/ 562928 h 563563"/>
              <a:gd name="connsiteX154" fmla="*/ 142947 w 344488"/>
              <a:gd name="connsiteY154" fmla="*/ 561498 h 563563"/>
              <a:gd name="connsiteX155" fmla="*/ 142156 w 344488"/>
              <a:gd name="connsiteY155" fmla="*/ 560069 h 563563"/>
              <a:gd name="connsiteX156" fmla="*/ 141997 w 344488"/>
              <a:gd name="connsiteY156" fmla="*/ 558162 h 563563"/>
              <a:gd name="connsiteX157" fmla="*/ 143739 w 344488"/>
              <a:gd name="connsiteY157" fmla="*/ 545296 h 563563"/>
              <a:gd name="connsiteX158" fmla="*/ 145481 w 344488"/>
              <a:gd name="connsiteY158" fmla="*/ 532747 h 563563"/>
              <a:gd name="connsiteX159" fmla="*/ 147065 w 344488"/>
              <a:gd name="connsiteY159" fmla="*/ 520199 h 563563"/>
              <a:gd name="connsiteX160" fmla="*/ 148332 w 344488"/>
              <a:gd name="connsiteY160" fmla="*/ 508126 h 563563"/>
              <a:gd name="connsiteX161" fmla="*/ 149757 w 344488"/>
              <a:gd name="connsiteY161" fmla="*/ 496213 h 563563"/>
              <a:gd name="connsiteX162" fmla="*/ 150865 w 344488"/>
              <a:gd name="connsiteY162" fmla="*/ 484776 h 563563"/>
              <a:gd name="connsiteX163" fmla="*/ 151974 w 344488"/>
              <a:gd name="connsiteY163" fmla="*/ 473816 h 563563"/>
              <a:gd name="connsiteX164" fmla="*/ 152924 w 344488"/>
              <a:gd name="connsiteY164" fmla="*/ 463332 h 563563"/>
              <a:gd name="connsiteX165" fmla="*/ 154033 w 344488"/>
              <a:gd name="connsiteY165" fmla="*/ 453484 h 563563"/>
              <a:gd name="connsiteX166" fmla="*/ 154666 w 344488"/>
              <a:gd name="connsiteY166" fmla="*/ 444112 h 563563"/>
              <a:gd name="connsiteX167" fmla="*/ 155300 w 344488"/>
              <a:gd name="connsiteY167" fmla="*/ 435693 h 563563"/>
              <a:gd name="connsiteX168" fmla="*/ 156091 w 344488"/>
              <a:gd name="connsiteY168" fmla="*/ 427910 h 563563"/>
              <a:gd name="connsiteX169" fmla="*/ 156566 w 344488"/>
              <a:gd name="connsiteY169" fmla="*/ 421080 h 563563"/>
              <a:gd name="connsiteX170" fmla="*/ 157042 w 344488"/>
              <a:gd name="connsiteY170" fmla="*/ 415202 h 563563"/>
              <a:gd name="connsiteX171" fmla="*/ 157358 w 344488"/>
              <a:gd name="connsiteY171" fmla="*/ 410437 h 563563"/>
              <a:gd name="connsiteX172" fmla="*/ 157517 w 344488"/>
              <a:gd name="connsiteY172" fmla="*/ 406625 h 563563"/>
              <a:gd name="connsiteX173" fmla="*/ 153874 w 344488"/>
              <a:gd name="connsiteY173" fmla="*/ 408372 h 563563"/>
              <a:gd name="connsiteX174" fmla="*/ 147540 w 344488"/>
              <a:gd name="connsiteY174" fmla="*/ 410437 h 563563"/>
              <a:gd name="connsiteX175" fmla="*/ 140730 w 344488"/>
              <a:gd name="connsiteY175" fmla="*/ 412184 h 563563"/>
              <a:gd name="connsiteX176" fmla="*/ 133287 w 344488"/>
              <a:gd name="connsiteY176" fmla="*/ 412978 h 563563"/>
              <a:gd name="connsiteX177" fmla="*/ 125686 w 344488"/>
              <a:gd name="connsiteY177" fmla="*/ 413296 h 563563"/>
              <a:gd name="connsiteX178" fmla="*/ 117293 w 344488"/>
              <a:gd name="connsiteY178" fmla="*/ 412978 h 563563"/>
              <a:gd name="connsiteX179" fmla="*/ 108424 w 344488"/>
              <a:gd name="connsiteY179" fmla="*/ 412025 h 563563"/>
              <a:gd name="connsiteX180" fmla="*/ 99240 w 344488"/>
              <a:gd name="connsiteY180" fmla="*/ 410278 h 563563"/>
              <a:gd name="connsiteX181" fmla="*/ 89263 w 344488"/>
              <a:gd name="connsiteY181" fmla="*/ 408054 h 563563"/>
              <a:gd name="connsiteX182" fmla="*/ 79128 w 344488"/>
              <a:gd name="connsiteY182" fmla="*/ 404877 h 563563"/>
              <a:gd name="connsiteX183" fmla="*/ 68517 w 344488"/>
              <a:gd name="connsiteY183" fmla="*/ 401383 h 563563"/>
              <a:gd name="connsiteX184" fmla="*/ 57432 w 344488"/>
              <a:gd name="connsiteY184" fmla="*/ 396935 h 563563"/>
              <a:gd name="connsiteX185" fmla="*/ 45872 w 344488"/>
              <a:gd name="connsiteY185" fmla="*/ 391852 h 563563"/>
              <a:gd name="connsiteX186" fmla="*/ 44288 w 344488"/>
              <a:gd name="connsiteY186" fmla="*/ 390899 h 563563"/>
              <a:gd name="connsiteX187" fmla="*/ 43179 w 344488"/>
              <a:gd name="connsiteY187" fmla="*/ 389152 h 563563"/>
              <a:gd name="connsiteX188" fmla="*/ 42863 w 344488"/>
              <a:gd name="connsiteY188" fmla="*/ 387405 h 563563"/>
              <a:gd name="connsiteX189" fmla="*/ 43496 w 344488"/>
              <a:gd name="connsiteY189" fmla="*/ 385657 h 563563"/>
              <a:gd name="connsiteX190" fmla="*/ 44446 w 344488"/>
              <a:gd name="connsiteY190" fmla="*/ 384069 h 563563"/>
              <a:gd name="connsiteX191" fmla="*/ 46188 w 344488"/>
              <a:gd name="connsiteY191" fmla="*/ 382957 h 563563"/>
              <a:gd name="connsiteX192" fmla="*/ 47930 w 344488"/>
              <a:gd name="connsiteY192" fmla="*/ 382639 h 563563"/>
              <a:gd name="connsiteX193" fmla="*/ 49672 w 344488"/>
              <a:gd name="connsiteY193" fmla="*/ 383116 h 563563"/>
              <a:gd name="connsiteX194" fmla="*/ 59649 w 344488"/>
              <a:gd name="connsiteY194" fmla="*/ 387405 h 563563"/>
              <a:gd name="connsiteX195" fmla="*/ 68992 w 344488"/>
              <a:gd name="connsiteY195" fmla="*/ 391217 h 563563"/>
              <a:gd name="connsiteX196" fmla="*/ 77861 w 344488"/>
              <a:gd name="connsiteY196" fmla="*/ 394394 h 563563"/>
              <a:gd name="connsiteX197" fmla="*/ 86254 w 344488"/>
              <a:gd name="connsiteY197" fmla="*/ 397094 h 563563"/>
              <a:gd name="connsiteX198" fmla="*/ 94014 w 344488"/>
              <a:gd name="connsiteY198" fmla="*/ 399159 h 563563"/>
              <a:gd name="connsiteX199" fmla="*/ 101298 w 344488"/>
              <a:gd name="connsiteY199" fmla="*/ 400906 h 563563"/>
              <a:gd name="connsiteX200" fmla="*/ 108108 w 344488"/>
              <a:gd name="connsiteY200" fmla="*/ 402018 h 563563"/>
              <a:gd name="connsiteX201" fmla="*/ 114442 w 344488"/>
              <a:gd name="connsiteY201" fmla="*/ 402812 h 563563"/>
              <a:gd name="connsiteX202" fmla="*/ 120143 w 344488"/>
              <a:gd name="connsiteY202" fmla="*/ 403448 h 563563"/>
              <a:gd name="connsiteX203" fmla="*/ 125686 w 344488"/>
              <a:gd name="connsiteY203" fmla="*/ 403607 h 563563"/>
              <a:gd name="connsiteX204" fmla="*/ 130595 w 344488"/>
              <a:gd name="connsiteY204" fmla="*/ 403448 h 563563"/>
              <a:gd name="connsiteX205" fmla="*/ 135188 w 344488"/>
              <a:gd name="connsiteY205" fmla="*/ 403130 h 563563"/>
              <a:gd name="connsiteX206" fmla="*/ 139463 w 344488"/>
              <a:gd name="connsiteY206" fmla="*/ 402336 h 563563"/>
              <a:gd name="connsiteX207" fmla="*/ 143264 w 344488"/>
              <a:gd name="connsiteY207" fmla="*/ 401701 h 563563"/>
              <a:gd name="connsiteX208" fmla="*/ 146748 w 344488"/>
              <a:gd name="connsiteY208" fmla="*/ 400589 h 563563"/>
              <a:gd name="connsiteX209" fmla="*/ 149757 w 344488"/>
              <a:gd name="connsiteY209" fmla="*/ 399477 h 563563"/>
              <a:gd name="connsiteX210" fmla="*/ 154349 w 344488"/>
              <a:gd name="connsiteY210" fmla="*/ 397412 h 563563"/>
              <a:gd name="connsiteX211" fmla="*/ 158308 w 344488"/>
              <a:gd name="connsiteY211" fmla="*/ 395029 h 563563"/>
              <a:gd name="connsiteX212" fmla="*/ 161317 w 344488"/>
              <a:gd name="connsiteY212" fmla="*/ 392646 h 563563"/>
              <a:gd name="connsiteX213" fmla="*/ 163693 w 344488"/>
              <a:gd name="connsiteY213" fmla="*/ 390264 h 563563"/>
              <a:gd name="connsiteX214" fmla="*/ 165593 w 344488"/>
              <a:gd name="connsiteY214" fmla="*/ 388199 h 563563"/>
              <a:gd name="connsiteX215" fmla="*/ 166860 w 344488"/>
              <a:gd name="connsiteY215" fmla="*/ 386451 h 563563"/>
              <a:gd name="connsiteX216" fmla="*/ 167493 w 344488"/>
              <a:gd name="connsiteY216" fmla="*/ 385022 h 563563"/>
              <a:gd name="connsiteX217" fmla="*/ 167493 w 344488"/>
              <a:gd name="connsiteY217" fmla="*/ 301787 h 563563"/>
              <a:gd name="connsiteX218" fmla="*/ 167810 w 344488"/>
              <a:gd name="connsiteY218" fmla="*/ 299881 h 563563"/>
              <a:gd name="connsiteX219" fmla="*/ 168919 w 344488"/>
              <a:gd name="connsiteY219" fmla="*/ 298293 h 563563"/>
              <a:gd name="connsiteX220" fmla="*/ 170344 w 344488"/>
              <a:gd name="connsiteY220" fmla="*/ 297340 h 563563"/>
              <a:gd name="connsiteX221" fmla="*/ 227505 w 344488"/>
              <a:gd name="connsiteY221" fmla="*/ 220663 h 563563"/>
              <a:gd name="connsiteX222" fmla="*/ 231238 w 344488"/>
              <a:gd name="connsiteY222" fmla="*/ 220663 h 563563"/>
              <a:gd name="connsiteX223" fmla="*/ 233997 w 344488"/>
              <a:gd name="connsiteY223" fmla="*/ 220972 h 563563"/>
              <a:gd name="connsiteX224" fmla="*/ 236107 w 344488"/>
              <a:gd name="connsiteY224" fmla="*/ 220972 h 563563"/>
              <a:gd name="connsiteX225" fmla="*/ 236918 w 344488"/>
              <a:gd name="connsiteY225" fmla="*/ 221127 h 563563"/>
              <a:gd name="connsiteX226" fmla="*/ 238703 w 344488"/>
              <a:gd name="connsiteY226" fmla="*/ 221590 h 563563"/>
              <a:gd name="connsiteX227" fmla="*/ 240326 w 344488"/>
              <a:gd name="connsiteY227" fmla="*/ 222672 h 563563"/>
              <a:gd name="connsiteX228" fmla="*/ 241138 w 344488"/>
              <a:gd name="connsiteY228" fmla="*/ 224218 h 563563"/>
              <a:gd name="connsiteX229" fmla="*/ 241300 w 344488"/>
              <a:gd name="connsiteY229" fmla="*/ 226072 h 563563"/>
              <a:gd name="connsiteX230" fmla="*/ 240813 w 344488"/>
              <a:gd name="connsiteY230" fmla="*/ 227926 h 563563"/>
              <a:gd name="connsiteX231" fmla="*/ 239677 w 344488"/>
              <a:gd name="connsiteY231" fmla="*/ 229163 h 563563"/>
              <a:gd name="connsiteX232" fmla="*/ 238054 w 344488"/>
              <a:gd name="connsiteY232" fmla="*/ 230090 h 563563"/>
              <a:gd name="connsiteX233" fmla="*/ 236107 w 344488"/>
              <a:gd name="connsiteY233" fmla="*/ 230399 h 563563"/>
              <a:gd name="connsiteX234" fmla="*/ 235457 w 344488"/>
              <a:gd name="connsiteY234" fmla="*/ 230245 h 563563"/>
              <a:gd name="connsiteX235" fmla="*/ 233834 w 344488"/>
              <a:gd name="connsiteY235" fmla="*/ 230245 h 563563"/>
              <a:gd name="connsiteX236" fmla="*/ 231400 w 344488"/>
              <a:gd name="connsiteY236" fmla="*/ 230245 h 563563"/>
              <a:gd name="connsiteX237" fmla="*/ 227992 w 344488"/>
              <a:gd name="connsiteY237" fmla="*/ 230245 h 563563"/>
              <a:gd name="connsiteX238" fmla="*/ 224421 w 344488"/>
              <a:gd name="connsiteY238" fmla="*/ 230399 h 563563"/>
              <a:gd name="connsiteX239" fmla="*/ 220201 w 344488"/>
              <a:gd name="connsiteY239" fmla="*/ 230708 h 563563"/>
              <a:gd name="connsiteX240" fmla="*/ 215657 w 344488"/>
              <a:gd name="connsiteY240" fmla="*/ 231172 h 563563"/>
              <a:gd name="connsiteX241" fmla="*/ 211112 w 344488"/>
              <a:gd name="connsiteY241" fmla="*/ 232254 h 563563"/>
              <a:gd name="connsiteX242" fmla="*/ 206568 w 344488"/>
              <a:gd name="connsiteY242" fmla="*/ 233335 h 563563"/>
              <a:gd name="connsiteX243" fmla="*/ 202024 w 344488"/>
              <a:gd name="connsiteY243" fmla="*/ 235035 h 563563"/>
              <a:gd name="connsiteX244" fmla="*/ 197966 w 344488"/>
              <a:gd name="connsiteY244" fmla="*/ 237199 h 563563"/>
              <a:gd name="connsiteX245" fmla="*/ 197155 w 344488"/>
              <a:gd name="connsiteY245" fmla="*/ 237817 h 563563"/>
              <a:gd name="connsiteX246" fmla="*/ 196181 w 344488"/>
              <a:gd name="connsiteY246" fmla="*/ 237972 h 563563"/>
              <a:gd name="connsiteX247" fmla="*/ 195369 w 344488"/>
              <a:gd name="connsiteY247" fmla="*/ 238126 h 563563"/>
              <a:gd name="connsiteX248" fmla="*/ 193746 w 344488"/>
              <a:gd name="connsiteY248" fmla="*/ 237817 h 563563"/>
              <a:gd name="connsiteX249" fmla="*/ 192286 w 344488"/>
              <a:gd name="connsiteY249" fmla="*/ 237044 h 563563"/>
              <a:gd name="connsiteX250" fmla="*/ 191149 w 344488"/>
              <a:gd name="connsiteY250" fmla="*/ 235963 h 563563"/>
              <a:gd name="connsiteX251" fmla="*/ 190500 w 344488"/>
              <a:gd name="connsiteY251" fmla="*/ 234108 h 563563"/>
              <a:gd name="connsiteX252" fmla="*/ 190500 w 344488"/>
              <a:gd name="connsiteY252" fmla="*/ 232254 h 563563"/>
              <a:gd name="connsiteX253" fmla="*/ 191149 w 344488"/>
              <a:gd name="connsiteY253" fmla="*/ 230554 h 563563"/>
              <a:gd name="connsiteX254" fmla="*/ 192610 w 344488"/>
              <a:gd name="connsiteY254" fmla="*/ 229472 h 563563"/>
              <a:gd name="connsiteX255" fmla="*/ 197479 w 344488"/>
              <a:gd name="connsiteY255" fmla="*/ 226690 h 563563"/>
              <a:gd name="connsiteX256" fmla="*/ 202673 w 344488"/>
              <a:gd name="connsiteY256" fmla="*/ 224681 h 563563"/>
              <a:gd name="connsiteX257" fmla="*/ 208029 w 344488"/>
              <a:gd name="connsiteY257" fmla="*/ 223290 h 563563"/>
              <a:gd name="connsiteX258" fmla="*/ 213385 w 344488"/>
              <a:gd name="connsiteY258" fmla="*/ 222054 h 563563"/>
              <a:gd name="connsiteX259" fmla="*/ 218416 w 344488"/>
              <a:gd name="connsiteY259" fmla="*/ 221436 h 563563"/>
              <a:gd name="connsiteX260" fmla="*/ 223123 w 344488"/>
              <a:gd name="connsiteY260" fmla="*/ 221127 h 563563"/>
              <a:gd name="connsiteX261" fmla="*/ 121350 w 344488"/>
              <a:gd name="connsiteY261" fmla="*/ 220663 h 563563"/>
              <a:gd name="connsiteX262" fmla="*/ 125083 w 344488"/>
              <a:gd name="connsiteY262" fmla="*/ 220663 h 563563"/>
              <a:gd name="connsiteX263" fmla="*/ 129302 w 344488"/>
              <a:gd name="connsiteY263" fmla="*/ 221127 h 563563"/>
              <a:gd name="connsiteX264" fmla="*/ 134171 w 344488"/>
              <a:gd name="connsiteY264" fmla="*/ 221436 h 563563"/>
              <a:gd name="connsiteX265" fmla="*/ 139203 w 344488"/>
              <a:gd name="connsiteY265" fmla="*/ 222054 h 563563"/>
              <a:gd name="connsiteX266" fmla="*/ 144396 w 344488"/>
              <a:gd name="connsiteY266" fmla="*/ 223290 h 563563"/>
              <a:gd name="connsiteX267" fmla="*/ 149752 w 344488"/>
              <a:gd name="connsiteY267" fmla="*/ 224681 h 563563"/>
              <a:gd name="connsiteX268" fmla="*/ 154946 w 344488"/>
              <a:gd name="connsiteY268" fmla="*/ 226690 h 563563"/>
              <a:gd name="connsiteX269" fmla="*/ 159815 w 344488"/>
              <a:gd name="connsiteY269" fmla="*/ 229472 h 563563"/>
              <a:gd name="connsiteX270" fmla="*/ 161276 w 344488"/>
              <a:gd name="connsiteY270" fmla="*/ 230554 h 563563"/>
              <a:gd name="connsiteX271" fmla="*/ 161925 w 344488"/>
              <a:gd name="connsiteY271" fmla="*/ 232254 h 563563"/>
              <a:gd name="connsiteX272" fmla="*/ 161925 w 344488"/>
              <a:gd name="connsiteY272" fmla="*/ 234108 h 563563"/>
              <a:gd name="connsiteX273" fmla="*/ 161276 w 344488"/>
              <a:gd name="connsiteY273" fmla="*/ 235963 h 563563"/>
              <a:gd name="connsiteX274" fmla="*/ 160139 w 344488"/>
              <a:gd name="connsiteY274" fmla="*/ 237044 h 563563"/>
              <a:gd name="connsiteX275" fmla="*/ 158841 w 344488"/>
              <a:gd name="connsiteY275" fmla="*/ 237817 h 563563"/>
              <a:gd name="connsiteX276" fmla="*/ 157218 w 344488"/>
              <a:gd name="connsiteY276" fmla="*/ 238126 h 563563"/>
              <a:gd name="connsiteX277" fmla="*/ 156244 w 344488"/>
              <a:gd name="connsiteY277" fmla="*/ 237972 h 563563"/>
              <a:gd name="connsiteX278" fmla="*/ 155270 w 344488"/>
              <a:gd name="connsiteY278" fmla="*/ 237817 h 563563"/>
              <a:gd name="connsiteX279" fmla="*/ 154459 w 344488"/>
              <a:gd name="connsiteY279" fmla="*/ 237199 h 563563"/>
              <a:gd name="connsiteX280" fmla="*/ 150401 w 344488"/>
              <a:gd name="connsiteY280" fmla="*/ 235035 h 563563"/>
              <a:gd name="connsiteX281" fmla="*/ 145857 w 344488"/>
              <a:gd name="connsiteY281" fmla="*/ 233335 h 563563"/>
              <a:gd name="connsiteX282" fmla="*/ 141313 w 344488"/>
              <a:gd name="connsiteY282" fmla="*/ 232254 h 563563"/>
              <a:gd name="connsiteX283" fmla="*/ 136768 w 344488"/>
              <a:gd name="connsiteY283" fmla="*/ 231172 h 563563"/>
              <a:gd name="connsiteX284" fmla="*/ 132224 w 344488"/>
              <a:gd name="connsiteY284" fmla="*/ 230708 h 563563"/>
              <a:gd name="connsiteX285" fmla="*/ 128004 w 344488"/>
              <a:gd name="connsiteY285" fmla="*/ 230399 h 563563"/>
              <a:gd name="connsiteX286" fmla="*/ 124271 w 344488"/>
              <a:gd name="connsiteY286" fmla="*/ 230245 h 563563"/>
              <a:gd name="connsiteX287" fmla="*/ 121187 w 344488"/>
              <a:gd name="connsiteY287" fmla="*/ 230245 h 563563"/>
              <a:gd name="connsiteX288" fmla="*/ 118591 w 344488"/>
              <a:gd name="connsiteY288" fmla="*/ 230245 h 563563"/>
              <a:gd name="connsiteX289" fmla="*/ 116968 w 344488"/>
              <a:gd name="connsiteY289" fmla="*/ 230245 h 563563"/>
              <a:gd name="connsiteX290" fmla="*/ 116481 w 344488"/>
              <a:gd name="connsiteY290" fmla="*/ 230399 h 563563"/>
              <a:gd name="connsiteX291" fmla="*/ 114533 w 344488"/>
              <a:gd name="connsiteY291" fmla="*/ 230090 h 563563"/>
              <a:gd name="connsiteX292" fmla="*/ 112748 w 344488"/>
              <a:gd name="connsiteY292" fmla="*/ 229163 h 563563"/>
              <a:gd name="connsiteX293" fmla="*/ 111612 w 344488"/>
              <a:gd name="connsiteY293" fmla="*/ 227926 h 563563"/>
              <a:gd name="connsiteX294" fmla="*/ 111125 w 344488"/>
              <a:gd name="connsiteY294" fmla="*/ 226072 h 563563"/>
              <a:gd name="connsiteX295" fmla="*/ 111287 w 344488"/>
              <a:gd name="connsiteY295" fmla="*/ 224218 h 563563"/>
              <a:gd name="connsiteX296" fmla="*/ 112261 w 344488"/>
              <a:gd name="connsiteY296" fmla="*/ 222672 h 563563"/>
              <a:gd name="connsiteX297" fmla="*/ 113722 w 344488"/>
              <a:gd name="connsiteY297" fmla="*/ 221590 h 563563"/>
              <a:gd name="connsiteX298" fmla="*/ 115669 w 344488"/>
              <a:gd name="connsiteY298" fmla="*/ 221127 h 563563"/>
              <a:gd name="connsiteX299" fmla="*/ 116481 w 344488"/>
              <a:gd name="connsiteY299" fmla="*/ 220972 h 563563"/>
              <a:gd name="connsiteX300" fmla="*/ 118428 w 344488"/>
              <a:gd name="connsiteY300" fmla="*/ 220972 h 563563"/>
              <a:gd name="connsiteX301" fmla="*/ 65506 w 344488"/>
              <a:gd name="connsiteY301" fmla="*/ 220663 h 563563"/>
              <a:gd name="connsiteX302" fmla="*/ 67275 w 344488"/>
              <a:gd name="connsiteY302" fmla="*/ 221300 h 563563"/>
              <a:gd name="connsiteX303" fmla="*/ 68884 w 344488"/>
              <a:gd name="connsiteY303" fmla="*/ 222414 h 563563"/>
              <a:gd name="connsiteX304" fmla="*/ 69689 w 344488"/>
              <a:gd name="connsiteY304" fmla="*/ 224166 h 563563"/>
              <a:gd name="connsiteX305" fmla="*/ 69850 w 344488"/>
              <a:gd name="connsiteY305" fmla="*/ 226076 h 563563"/>
              <a:gd name="connsiteX306" fmla="*/ 69206 w 344488"/>
              <a:gd name="connsiteY306" fmla="*/ 227987 h 563563"/>
              <a:gd name="connsiteX307" fmla="*/ 63092 w 344488"/>
              <a:gd name="connsiteY307" fmla="*/ 239131 h 563563"/>
              <a:gd name="connsiteX308" fmla="*/ 57622 w 344488"/>
              <a:gd name="connsiteY308" fmla="*/ 249957 h 563563"/>
              <a:gd name="connsiteX309" fmla="*/ 52473 w 344488"/>
              <a:gd name="connsiteY309" fmla="*/ 260624 h 563563"/>
              <a:gd name="connsiteX310" fmla="*/ 47646 w 344488"/>
              <a:gd name="connsiteY310" fmla="*/ 271290 h 563563"/>
              <a:gd name="connsiteX311" fmla="*/ 43624 w 344488"/>
              <a:gd name="connsiteY311" fmla="*/ 281957 h 563563"/>
              <a:gd name="connsiteX312" fmla="*/ 39762 w 344488"/>
              <a:gd name="connsiteY312" fmla="*/ 292942 h 563563"/>
              <a:gd name="connsiteX313" fmla="*/ 36544 w 344488"/>
              <a:gd name="connsiteY313" fmla="*/ 304086 h 563563"/>
              <a:gd name="connsiteX314" fmla="*/ 33970 w 344488"/>
              <a:gd name="connsiteY314" fmla="*/ 315549 h 563563"/>
              <a:gd name="connsiteX315" fmla="*/ 31878 w 344488"/>
              <a:gd name="connsiteY315" fmla="*/ 327490 h 563563"/>
              <a:gd name="connsiteX316" fmla="*/ 31396 w 344488"/>
              <a:gd name="connsiteY316" fmla="*/ 329241 h 563563"/>
              <a:gd name="connsiteX317" fmla="*/ 30430 w 344488"/>
              <a:gd name="connsiteY317" fmla="*/ 330674 h 563563"/>
              <a:gd name="connsiteX318" fmla="*/ 28821 w 344488"/>
              <a:gd name="connsiteY318" fmla="*/ 331470 h 563563"/>
              <a:gd name="connsiteX319" fmla="*/ 27052 w 344488"/>
              <a:gd name="connsiteY319" fmla="*/ 331788 h 563563"/>
              <a:gd name="connsiteX320" fmla="*/ 26408 w 344488"/>
              <a:gd name="connsiteY320" fmla="*/ 331629 h 563563"/>
              <a:gd name="connsiteX321" fmla="*/ 24638 w 344488"/>
              <a:gd name="connsiteY321" fmla="*/ 330992 h 563563"/>
              <a:gd name="connsiteX322" fmla="*/ 23190 w 344488"/>
              <a:gd name="connsiteY322" fmla="*/ 329878 h 563563"/>
              <a:gd name="connsiteX323" fmla="*/ 22386 w 344488"/>
              <a:gd name="connsiteY323" fmla="*/ 328126 h 563563"/>
              <a:gd name="connsiteX324" fmla="*/ 22225 w 344488"/>
              <a:gd name="connsiteY324" fmla="*/ 326216 h 563563"/>
              <a:gd name="connsiteX325" fmla="*/ 24477 w 344488"/>
              <a:gd name="connsiteY325" fmla="*/ 313639 h 563563"/>
              <a:gd name="connsiteX326" fmla="*/ 27052 w 344488"/>
              <a:gd name="connsiteY326" fmla="*/ 301698 h 563563"/>
              <a:gd name="connsiteX327" fmla="*/ 30430 w 344488"/>
              <a:gd name="connsiteY327" fmla="*/ 290076 h 563563"/>
              <a:gd name="connsiteX328" fmla="*/ 34131 w 344488"/>
              <a:gd name="connsiteY328" fmla="*/ 278932 h 563563"/>
              <a:gd name="connsiteX329" fmla="*/ 38475 w 344488"/>
              <a:gd name="connsiteY329" fmla="*/ 267788 h 563563"/>
              <a:gd name="connsiteX330" fmla="*/ 43302 w 344488"/>
              <a:gd name="connsiteY330" fmla="*/ 256803 h 563563"/>
              <a:gd name="connsiteX331" fmla="*/ 48612 w 344488"/>
              <a:gd name="connsiteY331" fmla="*/ 245817 h 563563"/>
              <a:gd name="connsiteX332" fmla="*/ 54404 w 344488"/>
              <a:gd name="connsiteY332" fmla="*/ 234673 h 563563"/>
              <a:gd name="connsiteX333" fmla="*/ 60679 w 344488"/>
              <a:gd name="connsiteY333" fmla="*/ 223210 h 563563"/>
              <a:gd name="connsiteX334" fmla="*/ 61966 w 344488"/>
              <a:gd name="connsiteY334" fmla="*/ 221778 h 563563"/>
              <a:gd name="connsiteX335" fmla="*/ 63736 w 344488"/>
              <a:gd name="connsiteY335" fmla="*/ 220982 h 563563"/>
              <a:gd name="connsiteX336" fmla="*/ 302932 w 344488"/>
              <a:gd name="connsiteY336" fmla="*/ 0 h 563563"/>
              <a:gd name="connsiteX337" fmla="*/ 304684 w 344488"/>
              <a:gd name="connsiteY337" fmla="*/ 636 h 563563"/>
              <a:gd name="connsiteX338" fmla="*/ 306276 w 344488"/>
              <a:gd name="connsiteY338" fmla="*/ 1589 h 563563"/>
              <a:gd name="connsiteX339" fmla="*/ 307390 w 344488"/>
              <a:gd name="connsiteY339" fmla="*/ 3337 h 563563"/>
              <a:gd name="connsiteX340" fmla="*/ 307709 w 344488"/>
              <a:gd name="connsiteY340" fmla="*/ 5084 h 563563"/>
              <a:gd name="connsiteX341" fmla="*/ 307072 w 344488"/>
              <a:gd name="connsiteY341" fmla="*/ 6832 h 563563"/>
              <a:gd name="connsiteX342" fmla="*/ 306913 w 344488"/>
              <a:gd name="connsiteY342" fmla="*/ 7468 h 563563"/>
              <a:gd name="connsiteX343" fmla="*/ 306276 w 344488"/>
              <a:gd name="connsiteY343" fmla="*/ 8739 h 563563"/>
              <a:gd name="connsiteX344" fmla="*/ 305480 w 344488"/>
              <a:gd name="connsiteY344" fmla="*/ 11122 h 563563"/>
              <a:gd name="connsiteX345" fmla="*/ 304206 w 344488"/>
              <a:gd name="connsiteY345" fmla="*/ 14300 h 563563"/>
              <a:gd name="connsiteX346" fmla="*/ 302614 w 344488"/>
              <a:gd name="connsiteY346" fmla="*/ 18113 h 563563"/>
              <a:gd name="connsiteX347" fmla="*/ 301022 w 344488"/>
              <a:gd name="connsiteY347" fmla="*/ 22721 h 563563"/>
              <a:gd name="connsiteX348" fmla="*/ 299270 w 344488"/>
              <a:gd name="connsiteY348" fmla="*/ 27964 h 563563"/>
              <a:gd name="connsiteX349" fmla="*/ 297360 w 344488"/>
              <a:gd name="connsiteY349" fmla="*/ 33843 h 563563"/>
              <a:gd name="connsiteX350" fmla="*/ 295290 w 344488"/>
              <a:gd name="connsiteY350" fmla="*/ 40357 h 563563"/>
              <a:gd name="connsiteX351" fmla="*/ 293220 w 344488"/>
              <a:gd name="connsiteY351" fmla="*/ 47348 h 563563"/>
              <a:gd name="connsiteX352" fmla="*/ 291309 w 344488"/>
              <a:gd name="connsiteY352" fmla="*/ 54974 h 563563"/>
              <a:gd name="connsiteX353" fmla="*/ 289399 w 344488"/>
              <a:gd name="connsiteY353" fmla="*/ 62918 h 563563"/>
              <a:gd name="connsiteX354" fmla="*/ 287647 w 344488"/>
              <a:gd name="connsiteY354" fmla="*/ 71339 h 563563"/>
              <a:gd name="connsiteX355" fmla="*/ 285896 w 344488"/>
              <a:gd name="connsiteY355" fmla="*/ 80078 h 563563"/>
              <a:gd name="connsiteX356" fmla="*/ 284463 w 344488"/>
              <a:gd name="connsiteY356" fmla="*/ 89293 h 563563"/>
              <a:gd name="connsiteX357" fmla="*/ 283348 w 344488"/>
              <a:gd name="connsiteY357" fmla="*/ 99144 h 563563"/>
              <a:gd name="connsiteX358" fmla="*/ 282234 w 344488"/>
              <a:gd name="connsiteY358" fmla="*/ 109313 h 563563"/>
              <a:gd name="connsiteX359" fmla="*/ 281756 w 344488"/>
              <a:gd name="connsiteY359" fmla="*/ 119799 h 563563"/>
              <a:gd name="connsiteX360" fmla="*/ 281597 w 344488"/>
              <a:gd name="connsiteY360" fmla="*/ 130762 h 563563"/>
              <a:gd name="connsiteX361" fmla="*/ 281915 w 344488"/>
              <a:gd name="connsiteY361" fmla="*/ 142202 h 563563"/>
              <a:gd name="connsiteX362" fmla="*/ 282712 w 344488"/>
              <a:gd name="connsiteY362" fmla="*/ 153482 h 563563"/>
              <a:gd name="connsiteX363" fmla="*/ 284304 w 344488"/>
              <a:gd name="connsiteY363" fmla="*/ 165081 h 563563"/>
              <a:gd name="connsiteX364" fmla="*/ 286533 w 344488"/>
              <a:gd name="connsiteY364" fmla="*/ 176838 h 563563"/>
              <a:gd name="connsiteX365" fmla="*/ 289399 w 344488"/>
              <a:gd name="connsiteY365" fmla="*/ 188437 h 563563"/>
              <a:gd name="connsiteX366" fmla="*/ 293220 w 344488"/>
              <a:gd name="connsiteY366" fmla="*/ 199877 h 563563"/>
              <a:gd name="connsiteX367" fmla="*/ 297837 w 344488"/>
              <a:gd name="connsiteY367" fmla="*/ 211316 h 563563"/>
              <a:gd name="connsiteX368" fmla="*/ 303569 w 344488"/>
              <a:gd name="connsiteY368" fmla="*/ 222597 h 563563"/>
              <a:gd name="connsiteX369" fmla="*/ 307868 w 344488"/>
              <a:gd name="connsiteY369" fmla="*/ 230383 h 563563"/>
              <a:gd name="connsiteX370" fmla="*/ 312008 w 344488"/>
              <a:gd name="connsiteY370" fmla="*/ 238168 h 563563"/>
              <a:gd name="connsiteX371" fmla="*/ 315829 w 344488"/>
              <a:gd name="connsiteY371" fmla="*/ 245794 h 563563"/>
              <a:gd name="connsiteX372" fmla="*/ 319491 w 344488"/>
              <a:gd name="connsiteY372" fmla="*/ 253421 h 563563"/>
              <a:gd name="connsiteX373" fmla="*/ 322994 w 344488"/>
              <a:gd name="connsiteY373" fmla="*/ 260888 h 563563"/>
              <a:gd name="connsiteX374" fmla="*/ 326178 w 344488"/>
              <a:gd name="connsiteY374" fmla="*/ 268674 h 563563"/>
              <a:gd name="connsiteX375" fmla="*/ 329044 w 344488"/>
              <a:gd name="connsiteY375" fmla="*/ 276300 h 563563"/>
              <a:gd name="connsiteX376" fmla="*/ 331910 w 344488"/>
              <a:gd name="connsiteY376" fmla="*/ 284085 h 563563"/>
              <a:gd name="connsiteX377" fmla="*/ 334298 w 344488"/>
              <a:gd name="connsiteY377" fmla="*/ 292189 h 563563"/>
              <a:gd name="connsiteX378" fmla="*/ 336687 w 344488"/>
              <a:gd name="connsiteY378" fmla="*/ 300133 h 563563"/>
              <a:gd name="connsiteX379" fmla="*/ 338597 w 344488"/>
              <a:gd name="connsiteY379" fmla="*/ 308554 h 563563"/>
              <a:gd name="connsiteX380" fmla="*/ 340189 w 344488"/>
              <a:gd name="connsiteY380" fmla="*/ 317133 h 563563"/>
              <a:gd name="connsiteX381" fmla="*/ 341622 w 344488"/>
              <a:gd name="connsiteY381" fmla="*/ 326031 h 563563"/>
              <a:gd name="connsiteX382" fmla="*/ 342896 w 344488"/>
              <a:gd name="connsiteY382" fmla="*/ 335246 h 563563"/>
              <a:gd name="connsiteX383" fmla="*/ 343692 w 344488"/>
              <a:gd name="connsiteY383" fmla="*/ 344938 h 563563"/>
              <a:gd name="connsiteX384" fmla="*/ 344170 w 344488"/>
              <a:gd name="connsiteY384" fmla="*/ 354948 h 563563"/>
              <a:gd name="connsiteX385" fmla="*/ 344488 w 344488"/>
              <a:gd name="connsiteY385" fmla="*/ 365434 h 563563"/>
              <a:gd name="connsiteX386" fmla="*/ 344488 w 344488"/>
              <a:gd name="connsiteY386" fmla="*/ 376397 h 563563"/>
              <a:gd name="connsiteX387" fmla="*/ 344170 w 344488"/>
              <a:gd name="connsiteY387" fmla="*/ 387996 h 563563"/>
              <a:gd name="connsiteX388" fmla="*/ 343533 w 344488"/>
              <a:gd name="connsiteY388" fmla="*/ 399912 h 563563"/>
              <a:gd name="connsiteX389" fmla="*/ 342418 w 344488"/>
              <a:gd name="connsiteY389" fmla="*/ 412623 h 563563"/>
              <a:gd name="connsiteX390" fmla="*/ 341145 w 344488"/>
              <a:gd name="connsiteY390" fmla="*/ 425969 h 563563"/>
              <a:gd name="connsiteX391" fmla="*/ 339552 w 344488"/>
              <a:gd name="connsiteY391" fmla="*/ 439792 h 563563"/>
              <a:gd name="connsiteX392" fmla="*/ 337483 w 344488"/>
              <a:gd name="connsiteY392" fmla="*/ 454568 h 563563"/>
              <a:gd name="connsiteX393" fmla="*/ 335094 w 344488"/>
              <a:gd name="connsiteY393" fmla="*/ 469980 h 563563"/>
              <a:gd name="connsiteX394" fmla="*/ 332388 w 344488"/>
              <a:gd name="connsiteY394" fmla="*/ 486345 h 563563"/>
              <a:gd name="connsiteX395" fmla="*/ 329203 w 344488"/>
              <a:gd name="connsiteY395" fmla="*/ 503346 h 563563"/>
              <a:gd name="connsiteX396" fmla="*/ 325860 w 344488"/>
              <a:gd name="connsiteY396" fmla="*/ 521300 h 563563"/>
              <a:gd name="connsiteX397" fmla="*/ 321879 w 344488"/>
              <a:gd name="connsiteY397" fmla="*/ 539889 h 563563"/>
              <a:gd name="connsiteX398" fmla="*/ 317740 w 344488"/>
              <a:gd name="connsiteY398" fmla="*/ 559909 h 563563"/>
              <a:gd name="connsiteX399" fmla="*/ 317103 w 344488"/>
              <a:gd name="connsiteY399" fmla="*/ 561339 h 563563"/>
              <a:gd name="connsiteX400" fmla="*/ 315988 w 344488"/>
              <a:gd name="connsiteY400" fmla="*/ 562610 h 563563"/>
              <a:gd name="connsiteX401" fmla="*/ 314714 w 344488"/>
              <a:gd name="connsiteY401" fmla="*/ 563245 h 563563"/>
              <a:gd name="connsiteX402" fmla="*/ 312963 w 344488"/>
              <a:gd name="connsiteY402" fmla="*/ 563563 h 563563"/>
              <a:gd name="connsiteX403" fmla="*/ 312008 w 344488"/>
              <a:gd name="connsiteY403" fmla="*/ 563404 h 563563"/>
              <a:gd name="connsiteX404" fmla="*/ 310256 w 344488"/>
              <a:gd name="connsiteY404" fmla="*/ 562769 h 563563"/>
              <a:gd name="connsiteX405" fmla="*/ 308983 w 344488"/>
              <a:gd name="connsiteY405" fmla="*/ 561339 h 563563"/>
              <a:gd name="connsiteX406" fmla="*/ 308346 w 344488"/>
              <a:gd name="connsiteY406" fmla="*/ 559750 h 563563"/>
              <a:gd name="connsiteX407" fmla="*/ 308346 w 344488"/>
              <a:gd name="connsiteY407" fmla="*/ 557684 h 563563"/>
              <a:gd name="connsiteX408" fmla="*/ 311530 w 344488"/>
              <a:gd name="connsiteY408" fmla="*/ 542749 h 563563"/>
              <a:gd name="connsiteX409" fmla="*/ 314555 w 344488"/>
              <a:gd name="connsiteY409" fmla="*/ 528132 h 563563"/>
              <a:gd name="connsiteX410" fmla="*/ 274910 w 344488"/>
              <a:gd name="connsiteY410" fmla="*/ 528132 h 563563"/>
              <a:gd name="connsiteX411" fmla="*/ 272999 w 344488"/>
              <a:gd name="connsiteY411" fmla="*/ 527814 h 563563"/>
              <a:gd name="connsiteX412" fmla="*/ 271407 w 344488"/>
              <a:gd name="connsiteY412" fmla="*/ 526702 h 563563"/>
              <a:gd name="connsiteX413" fmla="*/ 270452 w 344488"/>
              <a:gd name="connsiteY413" fmla="*/ 525272 h 563563"/>
              <a:gd name="connsiteX414" fmla="*/ 270133 w 344488"/>
              <a:gd name="connsiteY414" fmla="*/ 523365 h 563563"/>
              <a:gd name="connsiteX415" fmla="*/ 270452 w 344488"/>
              <a:gd name="connsiteY415" fmla="*/ 521459 h 563563"/>
              <a:gd name="connsiteX416" fmla="*/ 271407 w 344488"/>
              <a:gd name="connsiteY416" fmla="*/ 519870 h 563563"/>
              <a:gd name="connsiteX417" fmla="*/ 272999 w 344488"/>
              <a:gd name="connsiteY417" fmla="*/ 518917 h 563563"/>
              <a:gd name="connsiteX418" fmla="*/ 274910 w 344488"/>
              <a:gd name="connsiteY418" fmla="*/ 518599 h 563563"/>
              <a:gd name="connsiteX419" fmla="*/ 316466 w 344488"/>
              <a:gd name="connsiteY419" fmla="*/ 518599 h 563563"/>
              <a:gd name="connsiteX420" fmla="*/ 319969 w 344488"/>
              <a:gd name="connsiteY420" fmla="*/ 500327 h 563563"/>
              <a:gd name="connsiteX421" fmla="*/ 323153 w 344488"/>
              <a:gd name="connsiteY421" fmla="*/ 483009 h 563563"/>
              <a:gd name="connsiteX422" fmla="*/ 325860 w 344488"/>
              <a:gd name="connsiteY422" fmla="*/ 466803 h 563563"/>
              <a:gd name="connsiteX423" fmla="*/ 328248 w 344488"/>
              <a:gd name="connsiteY423" fmla="*/ 451232 h 563563"/>
              <a:gd name="connsiteX424" fmla="*/ 330159 w 344488"/>
              <a:gd name="connsiteY424" fmla="*/ 436456 h 563563"/>
              <a:gd name="connsiteX425" fmla="*/ 331910 w 344488"/>
              <a:gd name="connsiteY425" fmla="*/ 422315 h 563563"/>
              <a:gd name="connsiteX426" fmla="*/ 333025 w 344488"/>
              <a:gd name="connsiteY426" fmla="*/ 409127 h 563563"/>
              <a:gd name="connsiteX427" fmla="*/ 333980 w 344488"/>
              <a:gd name="connsiteY427" fmla="*/ 396576 h 563563"/>
              <a:gd name="connsiteX428" fmla="*/ 334617 w 344488"/>
              <a:gd name="connsiteY428" fmla="*/ 384500 h 563563"/>
              <a:gd name="connsiteX429" fmla="*/ 334776 w 344488"/>
              <a:gd name="connsiteY429" fmla="*/ 373061 h 563563"/>
              <a:gd name="connsiteX430" fmla="*/ 334776 w 344488"/>
              <a:gd name="connsiteY430" fmla="*/ 362098 h 563563"/>
              <a:gd name="connsiteX431" fmla="*/ 334298 w 344488"/>
              <a:gd name="connsiteY431" fmla="*/ 351611 h 563563"/>
              <a:gd name="connsiteX432" fmla="*/ 333502 w 344488"/>
              <a:gd name="connsiteY432" fmla="*/ 341602 h 563563"/>
              <a:gd name="connsiteX433" fmla="*/ 332547 w 344488"/>
              <a:gd name="connsiteY433" fmla="*/ 332227 h 563563"/>
              <a:gd name="connsiteX434" fmla="*/ 331273 w 344488"/>
              <a:gd name="connsiteY434" fmla="*/ 323012 h 563563"/>
              <a:gd name="connsiteX435" fmla="*/ 329840 w 344488"/>
              <a:gd name="connsiteY435" fmla="*/ 314274 h 563563"/>
              <a:gd name="connsiteX436" fmla="*/ 327930 w 344488"/>
              <a:gd name="connsiteY436" fmla="*/ 305694 h 563563"/>
              <a:gd name="connsiteX437" fmla="*/ 325700 w 344488"/>
              <a:gd name="connsiteY437" fmla="*/ 297273 h 563563"/>
              <a:gd name="connsiteX438" fmla="*/ 323312 w 344488"/>
              <a:gd name="connsiteY438" fmla="*/ 289170 h 563563"/>
              <a:gd name="connsiteX439" fmla="*/ 320605 w 344488"/>
              <a:gd name="connsiteY439" fmla="*/ 281384 h 563563"/>
              <a:gd name="connsiteX440" fmla="*/ 317580 w 344488"/>
              <a:gd name="connsiteY440" fmla="*/ 273599 h 563563"/>
              <a:gd name="connsiteX441" fmla="*/ 314555 w 344488"/>
              <a:gd name="connsiteY441" fmla="*/ 265973 h 563563"/>
              <a:gd name="connsiteX442" fmla="*/ 311052 w 344488"/>
              <a:gd name="connsiteY442" fmla="*/ 258187 h 563563"/>
              <a:gd name="connsiteX443" fmla="*/ 307550 w 344488"/>
              <a:gd name="connsiteY443" fmla="*/ 250720 h 563563"/>
              <a:gd name="connsiteX444" fmla="*/ 303569 w 344488"/>
              <a:gd name="connsiteY444" fmla="*/ 242934 h 563563"/>
              <a:gd name="connsiteX445" fmla="*/ 299429 w 344488"/>
              <a:gd name="connsiteY445" fmla="*/ 235149 h 563563"/>
              <a:gd name="connsiteX446" fmla="*/ 295131 w 344488"/>
              <a:gd name="connsiteY446" fmla="*/ 227364 h 563563"/>
              <a:gd name="connsiteX447" fmla="*/ 289080 w 344488"/>
              <a:gd name="connsiteY447" fmla="*/ 215447 h 563563"/>
              <a:gd name="connsiteX448" fmla="*/ 284304 w 344488"/>
              <a:gd name="connsiteY448" fmla="*/ 203531 h 563563"/>
              <a:gd name="connsiteX449" fmla="*/ 280164 w 344488"/>
              <a:gd name="connsiteY449" fmla="*/ 191297 h 563563"/>
              <a:gd name="connsiteX450" fmla="*/ 277139 w 344488"/>
              <a:gd name="connsiteY450" fmla="*/ 179222 h 563563"/>
              <a:gd name="connsiteX451" fmla="*/ 274910 w 344488"/>
              <a:gd name="connsiteY451" fmla="*/ 166988 h 563563"/>
              <a:gd name="connsiteX452" fmla="*/ 273158 w 344488"/>
              <a:gd name="connsiteY452" fmla="*/ 154754 h 563563"/>
              <a:gd name="connsiteX453" fmla="*/ 272362 w 344488"/>
              <a:gd name="connsiteY453" fmla="*/ 142837 h 563563"/>
              <a:gd name="connsiteX454" fmla="*/ 272044 w 344488"/>
              <a:gd name="connsiteY454" fmla="*/ 131239 h 563563"/>
              <a:gd name="connsiteX455" fmla="*/ 272203 w 344488"/>
              <a:gd name="connsiteY455" fmla="*/ 119640 h 563563"/>
              <a:gd name="connsiteX456" fmla="*/ 272681 w 344488"/>
              <a:gd name="connsiteY456" fmla="*/ 108518 h 563563"/>
              <a:gd name="connsiteX457" fmla="*/ 273636 w 344488"/>
              <a:gd name="connsiteY457" fmla="*/ 97873 h 563563"/>
              <a:gd name="connsiteX458" fmla="*/ 274910 w 344488"/>
              <a:gd name="connsiteY458" fmla="*/ 87863 h 563563"/>
              <a:gd name="connsiteX459" fmla="*/ 276502 w 344488"/>
              <a:gd name="connsiteY459" fmla="*/ 78171 h 563563"/>
              <a:gd name="connsiteX460" fmla="*/ 279050 w 344488"/>
              <a:gd name="connsiteY460" fmla="*/ 65143 h 563563"/>
              <a:gd name="connsiteX461" fmla="*/ 187340 w 344488"/>
              <a:gd name="connsiteY461" fmla="*/ 65143 h 563563"/>
              <a:gd name="connsiteX462" fmla="*/ 185429 w 344488"/>
              <a:gd name="connsiteY462" fmla="*/ 64825 h 563563"/>
              <a:gd name="connsiteX463" fmla="*/ 183996 w 344488"/>
              <a:gd name="connsiteY463" fmla="*/ 63872 h 563563"/>
              <a:gd name="connsiteX464" fmla="*/ 182882 w 344488"/>
              <a:gd name="connsiteY464" fmla="*/ 62283 h 563563"/>
              <a:gd name="connsiteX465" fmla="*/ 182563 w 344488"/>
              <a:gd name="connsiteY465" fmla="*/ 60376 h 563563"/>
              <a:gd name="connsiteX466" fmla="*/ 182882 w 344488"/>
              <a:gd name="connsiteY466" fmla="*/ 58470 h 563563"/>
              <a:gd name="connsiteX467" fmla="*/ 183996 w 344488"/>
              <a:gd name="connsiteY467" fmla="*/ 56881 h 563563"/>
              <a:gd name="connsiteX468" fmla="*/ 185429 w 344488"/>
              <a:gd name="connsiteY468" fmla="*/ 55927 h 563563"/>
              <a:gd name="connsiteX469" fmla="*/ 187340 w 344488"/>
              <a:gd name="connsiteY469" fmla="*/ 55610 h 563563"/>
              <a:gd name="connsiteX470" fmla="*/ 281279 w 344488"/>
              <a:gd name="connsiteY470" fmla="*/ 55610 h 563563"/>
              <a:gd name="connsiteX471" fmla="*/ 283508 w 344488"/>
              <a:gd name="connsiteY471" fmla="*/ 46871 h 563563"/>
              <a:gd name="connsiteX472" fmla="*/ 285737 w 344488"/>
              <a:gd name="connsiteY472" fmla="*/ 38768 h 563563"/>
              <a:gd name="connsiteX473" fmla="*/ 273955 w 344488"/>
              <a:gd name="connsiteY473" fmla="*/ 38768 h 563563"/>
              <a:gd name="connsiteX474" fmla="*/ 272203 w 344488"/>
              <a:gd name="connsiteY474" fmla="*/ 38450 h 563563"/>
              <a:gd name="connsiteX475" fmla="*/ 270611 w 344488"/>
              <a:gd name="connsiteY475" fmla="*/ 37338 h 563563"/>
              <a:gd name="connsiteX476" fmla="*/ 269496 w 344488"/>
              <a:gd name="connsiteY476" fmla="*/ 35908 h 563563"/>
              <a:gd name="connsiteX477" fmla="*/ 269178 w 344488"/>
              <a:gd name="connsiteY477" fmla="*/ 34001 h 563563"/>
              <a:gd name="connsiteX478" fmla="*/ 269496 w 344488"/>
              <a:gd name="connsiteY478" fmla="*/ 32095 h 563563"/>
              <a:gd name="connsiteX479" fmla="*/ 270611 w 344488"/>
              <a:gd name="connsiteY479" fmla="*/ 30506 h 563563"/>
              <a:gd name="connsiteX480" fmla="*/ 272203 w 344488"/>
              <a:gd name="connsiteY480" fmla="*/ 29553 h 563563"/>
              <a:gd name="connsiteX481" fmla="*/ 273955 w 344488"/>
              <a:gd name="connsiteY481" fmla="*/ 29076 h 563563"/>
              <a:gd name="connsiteX482" fmla="*/ 288603 w 344488"/>
              <a:gd name="connsiteY482" fmla="*/ 29076 h 563563"/>
              <a:gd name="connsiteX483" fmla="*/ 290513 w 344488"/>
              <a:gd name="connsiteY483" fmla="*/ 23515 h 563563"/>
              <a:gd name="connsiteX484" fmla="*/ 292265 w 344488"/>
              <a:gd name="connsiteY484" fmla="*/ 18431 h 563563"/>
              <a:gd name="connsiteX485" fmla="*/ 293857 w 344488"/>
              <a:gd name="connsiteY485" fmla="*/ 14141 h 563563"/>
              <a:gd name="connsiteX486" fmla="*/ 295290 w 344488"/>
              <a:gd name="connsiteY486" fmla="*/ 10328 h 563563"/>
              <a:gd name="connsiteX487" fmla="*/ 296564 w 344488"/>
              <a:gd name="connsiteY487" fmla="*/ 7468 h 563563"/>
              <a:gd name="connsiteX488" fmla="*/ 297360 w 344488"/>
              <a:gd name="connsiteY488" fmla="*/ 5243 h 563563"/>
              <a:gd name="connsiteX489" fmla="*/ 297997 w 344488"/>
              <a:gd name="connsiteY489" fmla="*/ 3654 h 563563"/>
              <a:gd name="connsiteX490" fmla="*/ 298474 w 344488"/>
              <a:gd name="connsiteY490" fmla="*/ 3019 h 563563"/>
              <a:gd name="connsiteX491" fmla="*/ 299429 w 344488"/>
              <a:gd name="connsiteY491" fmla="*/ 1430 h 563563"/>
              <a:gd name="connsiteX492" fmla="*/ 301181 w 344488"/>
              <a:gd name="connsiteY492" fmla="*/ 318 h 563563"/>
              <a:gd name="connsiteX493" fmla="*/ 41379 w 344488"/>
              <a:gd name="connsiteY493" fmla="*/ 0 h 563563"/>
              <a:gd name="connsiteX494" fmla="*/ 43281 w 344488"/>
              <a:gd name="connsiteY494" fmla="*/ 318 h 563563"/>
              <a:gd name="connsiteX495" fmla="*/ 44708 w 344488"/>
              <a:gd name="connsiteY495" fmla="*/ 1430 h 563563"/>
              <a:gd name="connsiteX496" fmla="*/ 45976 w 344488"/>
              <a:gd name="connsiteY496" fmla="*/ 3019 h 563563"/>
              <a:gd name="connsiteX497" fmla="*/ 46293 w 344488"/>
              <a:gd name="connsiteY497" fmla="*/ 3654 h 563563"/>
              <a:gd name="connsiteX498" fmla="*/ 46927 w 344488"/>
              <a:gd name="connsiteY498" fmla="*/ 5243 h 563563"/>
              <a:gd name="connsiteX499" fmla="*/ 47879 w 344488"/>
              <a:gd name="connsiteY499" fmla="*/ 7627 h 563563"/>
              <a:gd name="connsiteX500" fmla="*/ 49147 w 344488"/>
              <a:gd name="connsiteY500" fmla="*/ 10804 h 563563"/>
              <a:gd name="connsiteX501" fmla="*/ 50732 w 344488"/>
              <a:gd name="connsiteY501" fmla="*/ 14776 h 563563"/>
              <a:gd name="connsiteX502" fmla="*/ 52476 w 344488"/>
              <a:gd name="connsiteY502" fmla="*/ 19543 h 563563"/>
              <a:gd name="connsiteX503" fmla="*/ 54220 w 344488"/>
              <a:gd name="connsiteY503" fmla="*/ 24945 h 563563"/>
              <a:gd name="connsiteX504" fmla="*/ 56281 w 344488"/>
              <a:gd name="connsiteY504" fmla="*/ 30824 h 563563"/>
              <a:gd name="connsiteX505" fmla="*/ 58184 w 344488"/>
              <a:gd name="connsiteY505" fmla="*/ 37656 h 563563"/>
              <a:gd name="connsiteX506" fmla="*/ 60245 w 344488"/>
              <a:gd name="connsiteY506" fmla="*/ 44647 h 563563"/>
              <a:gd name="connsiteX507" fmla="*/ 62147 w 344488"/>
              <a:gd name="connsiteY507" fmla="*/ 52273 h 563563"/>
              <a:gd name="connsiteX508" fmla="*/ 64208 w 344488"/>
              <a:gd name="connsiteY508" fmla="*/ 60535 h 563563"/>
              <a:gd name="connsiteX509" fmla="*/ 65952 w 344488"/>
              <a:gd name="connsiteY509" fmla="*/ 69274 h 563563"/>
              <a:gd name="connsiteX510" fmla="*/ 67696 w 344488"/>
              <a:gd name="connsiteY510" fmla="*/ 78171 h 563563"/>
              <a:gd name="connsiteX511" fmla="*/ 69440 w 344488"/>
              <a:gd name="connsiteY511" fmla="*/ 89134 h 563563"/>
              <a:gd name="connsiteX512" fmla="*/ 70708 w 344488"/>
              <a:gd name="connsiteY512" fmla="*/ 100733 h 563563"/>
              <a:gd name="connsiteX513" fmla="*/ 90526 w 344488"/>
              <a:gd name="connsiteY513" fmla="*/ 100733 h 563563"/>
              <a:gd name="connsiteX514" fmla="*/ 89574 w 344488"/>
              <a:gd name="connsiteY514" fmla="*/ 91994 h 563563"/>
              <a:gd name="connsiteX515" fmla="*/ 88148 w 344488"/>
              <a:gd name="connsiteY515" fmla="*/ 83256 h 563563"/>
              <a:gd name="connsiteX516" fmla="*/ 86404 w 344488"/>
              <a:gd name="connsiteY516" fmla="*/ 74835 h 563563"/>
              <a:gd name="connsiteX517" fmla="*/ 84977 w 344488"/>
              <a:gd name="connsiteY517" fmla="*/ 66732 h 563563"/>
              <a:gd name="connsiteX518" fmla="*/ 83074 w 344488"/>
              <a:gd name="connsiteY518" fmla="*/ 58787 h 563563"/>
              <a:gd name="connsiteX519" fmla="*/ 81172 w 344488"/>
              <a:gd name="connsiteY519" fmla="*/ 51479 h 563563"/>
              <a:gd name="connsiteX520" fmla="*/ 79269 w 344488"/>
              <a:gd name="connsiteY520" fmla="*/ 44488 h 563563"/>
              <a:gd name="connsiteX521" fmla="*/ 77367 w 344488"/>
              <a:gd name="connsiteY521" fmla="*/ 37974 h 563563"/>
              <a:gd name="connsiteX522" fmla="*/ 75464 w 344488"/>
              <a:gd name="connsiteY522" fmla="*/ 31936 h 563563"/>
              <a:gd name="connsiteX523" fmla="*/ 73562 w 344488"/>
              <a:gd name="connsiteY523" fmla="*/ 26375 h 563563"/>
              <a:gd name="connsiteX524" fmla="*/ 72135 w 344488"/>
              <a:gd name="connsiteY524" fmla="*/ 21608 h 563563"/>
              <a:gd name="connsiteX525" fmla="*/ 70550 w 344488"/>
              <a:gd name="connsiteY525" fmla="*/ 17319 h 563563"/>
              <a:gd name="connsiteX526" fmla="*/ 69123 w 344488"/>
              <a:gd name="connsiteY526" fmla="*/ 13823 h 563563"/>
              <a:gd name="connsiteX527" fmla="*/ 68013 w 344488"/>
              <a:gd name="connsiteY527" fmla="*/ 10804 h 563563"/>
              <a:gd name="connsiteX528" fmla="*/ 67379 w 344488"/>
              <a:gd name="connsiteY528" fmla="*/ 8739 h 563563"/>
              <a:gd name="connsiteX529" fmla="*/ 66586 w 344488"/>
              <a:gd name="connsiteY529" fmla="*/ 7468 h 563563"/>
              <a:gd name="connsiteX530" fmla="*/ 66428 w 344488"/>
              <a:gd name="connsiteY530" fmla="*/ 6832 h 563563"/>
              <a:gd name="connsiteX531" fmla="*/ 66111 w 344488"/>
              <a:gd name="connsiteY531" fmla="*/ 5084 h 563563"/>
              <a:gd name="connsiteX532" fmla="*/ 66269 w 344488"/>
              <a:gd name="connsiteY532" fmla="*/ 3337 h 563563"/>
              <a:gd name="connsiteX533" fmla="*/ 67379 w 344488"/>
              <a:gd name="connsiteY533" fmla="*/ 1589 h 563563"/>
              <a:gd name="connsiteX534" fmla="*/ 68806 w 344488"/>
              <a:gd name="connsiteY534" fmla="*/ 636 h 563563"/>
              <a:gd name="connsiteX535" fmla="*/ 70708 w 344488"/>
              <a:gd name="connsiteY535" fmla="*/ 0 h 563563"/>
              <a:gd name="connsiteX536" fmla="*/ 72611 w 344488"/>
              <a:gd name="connsiteY536" fmla="*/ 318 h 563563"/>
              <a:gd name="connsiteX537" fmla="*/ 74196 w 344488"/>
              <a:gd name="connsiteY537" fmla="*/ 1430 h 563563"/>
              <a:gd name="connsiteX538" fmla="*/ 75147 w 344488"/>
              <a:gd name="connsiteY538" fmla="*/ 3019 h 563563"/>
              <a:gd name="connsiteX539" fmla="*/ 75464 w 344488"/>
              <a:gd name="connsiteY539" fmla="*/ 3654 h 563563"/>
              <a:gd name="connsiteX540" fmla="*/ 76257 w 344488"/>
              <a:gd name="connsiteY540" fmla="*/ 5243 h 563563"/>
              <a:gd name="connsiteX541" fmla="*/ 77050 w 344488"/>
              <a:gd name="connsiteY541" fmla="*/ 7627 h 563563"/>
              <a:gd name="connsiteX542" fmla="*/ 78318 w 344488"/>
              <a:gd name="connsiteY542" fmla="*/ 10645 h 563563"/>
              <a:gd name="connsiteX543" fmla="*/ 79586 w 344488"/>
              <a:gd name="connsiteY543" fmla="*/ 14459 h 563563"/>
              <a:gd name="connsiteX544" fmla="*/ 81330 w 344488"/>
              <a:gd name="connsiteY544" fmla="*/ 19066 h 563563"/>
              <a:gd name="connsiteX545" fmla="*/ 83074 w 344488"/>
              <a:gd name="connsiteY545" fmla="*/ 23992 h 563563"/>
              <a:gd name="connsiteX546" fmla="*/ 84660 w 344488"/>
              <a:gd name="connsiteY546" fmla="*/ 29870 h 563563"/>
              <a:gd name="connsiteX547" fmla="*/ 86562 w 344488"/>
              <a:gd name="connsiteY547" fmla="*/ 36067 h 563563"/>
              <a:gd name="connsiteX548" fmla="*/ 88623 w 344488"/>
              <a:gd name="connsiteY548" fmla="*/ 42899 h 563563"/>
              <a:gd name="connsiteX549" fmla="*/ 90526 w 344488"/>
              <a:gd name="connsiteY549" fmla="*/ 50049 h 563563"/>
              <a:gd name="connsiteX550" fmla="*/ 92428 w 344488"/>
              <a:gd name="connsiteY550" fmla="*/ 57675 h 563563"/>
              <a:gd name="connsiteX551" fmla="*/ 94331 w 344488"/>
              <a:gd name="connsiteY551" fmla="*/ 65619 h 563563"/>
              <a:gd name="connsiteX552" fmla="*/ 96075 w 344488"/>
              <a:gd name="connsiteY552" fmla="*/ 74040 h 563563"/>
              <a:gd name="connsiteX553" fmla="*/ 97501 w 344488"/>
              <a:gd name="connsiteY553" fmla="*/ 82620 h 563563"/>
              <a:gd name="connsiteX554" fmla="*/ 98928 w 344488"/>
              <a:gd name="connsiteY554" fmla="*/ 91518 h 563563"/>
              <a:gd name="connsiteX555" fmla="*/ 100038 w 344488"/>
              <a:gd name="connsiteY555" fmla="*/ 100733 h 563563"/>
              <a:gd name="connsiteX556" fmla="*/ 100672 w 344488"/>
              <a:gd name="connsiteY556" fmla="*/ 100733 h 563563"/>
              <a:gd name="connsiteX557" fmla="*/ 102575 w 344488"/>
              <a:gd name="connsiteY557" fmla="*/ 101051 h 563563"/>
              <a:gd name="connsiteX558" fmla="*/ 104002 w 344488"/>
              <a:gd name="connsiteY558" fmla="*/ 102163 h 563563"/>
              <a:gd name="connsiteX559" fmla="*/ 105111 w 344488"/>
              <a:gd name="connsiteY559" fmla="*/ 103593 h 563563"/>
              <a:gd name="connsiteX560" fmla="*/ 105428 w 344488"/>
              <a:gd name="connsiteY560" fmla="*/ 105499 h 563563"/>
              <a:gd name="connsiteX561" fmla="*/ 105111 w 344488"/>
              <a:gd name="connsiteY561" fmla="*/ 107406 h 563563"/>
              <a:gd name="connsiteX562" fmla="*/ 104002 w 344488"/>
              <a:gd name="connsiteY562" fmla="*/ 108836 h 563563"/>
              <a:gd name="connsiteX563" fmla="*/ 102575 w 344488"/>
              <a:gd name="connsiteY563" fmla="*/ 109948 h 563563"/>
              <a:gd name="connsiteX564" fmla="*/ 100672 w 344488"/>
              <a:gd name="connsiteY564" fmla="*/ 110425 h 563563"/>
              <a:gd name="connsiteX565" fmla="*/ 71660 w 344488"/>
              <a:gd name="connsiteY565" fmla="*/ 110425 h 563563"/>
              <a:gd name="connsiteX566" fmla="*/ 72135 w 344488"/>
              <a:gd name="connsiteY566" fmla="*/ 120752 h 563563"/>
              <a:gd name="connsiteX567" fmla="*/ 72294 w 344488"/>
              <a:gd name="connsiteY567" fmla="*/ 131398 h 563563"/>
              <a:gd name="connsiteX568" fmla="*/ 114307 w 344488"/>
              <a:gd name="connsiteY568" fmla="*/ 131398 h 563563"/>
              <a:gd name="connsiteX569" fmla="*/ 116209 w 344488"/>
              <a:gd name="connsiteY569" fmla="*/ 131874 h 563563"/>
              <a:gd name="connsiteX570" fmla="*/ 117636 w 344488"/>
              <a:gd name="connsiteY570" fmla="*/ 132827 h 563563"/>
              <a:gd name="connsiteX571" fmla="*/ 118746 w 344488"/>
              <a:gd name="connsiteY571" fmla="*/ 134416 h 563563"/>
              <a:gd name="connsiteX572" fmla="*/ 119063 w 344488"/>
              <a:gd name="connsiteY572" fmla="*/ 136323 h 563563"/>
              <a:gd name="connsiteX573" fmla="*/ 118746 w 344488"/>
              <a:gd name="connsiteY573" fmla="*/ 138230 h 563563"/>
              <a:gd name="connsiteX574" fmla="*/ 117636 w 344488"/>
              <a:gd name="connsiteY574" fmla="*/ 139501 h 563563"/>
              <a:gd name="connsiteX575" fmla="*/ 116209 w 344488"/>
              <a:gd name="connsiteY575" fmla="*/ 140772 h 563563"/>
              <a:gd name="connsiteX576" fmla="*/ 114307 w 344488"/>
              <a:gd name="connsiteY576" fmla="*/ 141089 h 563563"/>
              <a:gd name="connsiteX577" fmla="*/ 71977 w 344488"/>
              <a:gd name="connsiteY577" fmla="*/ 141089 h 563563"/>
              <a:gd name="connsiteX578" fmla="*/ 71184 w 344488"/>
              <a:gd name="connsiteY578" fmla="*/ 151735 h 563563"/>
              <a:gd name="connsiteX579" fmla="*/ 70074 w 344488"/>
              <a:gd name="connsiteY579" fmla="*/ 162539 h 563563"/>
              <a:gd name="connsiteX580" fmla="*/ 68172 w 344488"/>
              <a:gd name="connsiteY580" fmla="*/ 173343 h 563563"/>
              <a:gd name="connsiteX581" fmla="*/ 65794 w 344488"/>
              <a:gd name="connsiteY581" fmla="*/ 184306 h 563563"/>
              <a:gd name="connsiteX582" fmla="*/ 62623 w 344488"/>
              <a:gd name="connsiteY582" fmla="*/ 195269 h 563563"/>
              <a:gd name="connsiteX583" fmla="*/ 58976 w 344488"/>
              <a:gd name="connsiteY583" fmla="*/ 206073 h 563563"/>
              <a:gd name="connsiteX584" fmla="*/ 54537 w 344488"/>
              <a:gd name="connsiteY584" fmla="*/ 216718 h 563563"/>
              <a:gd name="connsiteX585" fmla="*/ 49147 w 344488"/>
              <a:gd name="connsiteY585" fmla="*/ 227364 h 563563"/>
              <a:gd name="connsiteX586" fmla="*/ 44866 w 344488"/>
              <a:gd name="connsiteY586" fmla="*/ 234831 h 563563"/>
              <a:gd name="connsiteX587" fmla="*/ 41061 w 344488"/>
              <a:gd name="connsiteY587" fmla="*/ 242458 h 563563"/>
              <a:gd name="connsiteX588" fmla="*/ 37256 w 344488"/>
              <a:gd name="connsiteY588" fmla="*/ 249766 h 563563"/>
              <a:gd name="connsiteX589" fmla="*/ 33610 w 344488"/>
              <a:gd name="connsiteY589" fmla="*/ 257075 h 563563"/>
              <a:gd name="connsiteX590" fmla="*/ 30439 w 344488"/>
              <a:gd name="connsiteY590" fmla="*/ 264543 h 563563"/>
              <a:gd name="connsiteX591" fmla="*/ 27269 w 344488"/>
              <a:gd name="connsiteY591" fmla="*/ 272010 h 563563"/>
              <a:gd name="connsiteX592" fmla="*/ 24415 w 344488"/>
              <a:gd name="connsiteY592" fmla="*/ 279637 h 563563"/>
              <a:gd name="connsiteX593" fmla="*/ 21878 w 344488"/>
              <a:gd name="connsiteY593" fmla="*/ 287104 h 563563"/>
              <a:gd name="connsiteX594" fmla="*/ 19500 w 344488"/>
              <a:gd name="connsiteY594" fmla="*/ 294890 h 563563"/>
              <a:gd name="connsiteX595" fmla="*/ 17281 w 344488"/>
              <a:gd name="connsiteY595" fmla="*/ 302993 h 563563"/>
              <a:gd name="connsiteX596" fmla="*/ 15378 w 344488"/>
              <a:gd name="connsiteY596" fmla="*/ 310937 h 563563"/>
              <a:gd name="connsiteX597" fmla="*/ 13634 w 344488"/>
              <a:gd name="connsiteY597" fmla="*/ 319358 h 563563"/>
              <a:gd name="connsiteX598" fmla="*/ 12366 w 344488"/>
              <a:gd name="connsiteY598" fmla="*/ 328096 h 563563"/>
              <a:gd name="connsiteX599" fmla="*/ 11256 w 344488"/>
              <a:gd name="connsiteY599" fmla="*/ 337153 h 563563"/>
              <a:gd name="connsiteX600" fmla="*/ 10463 w 344488"/>
              <a:gd name="connsiteY600" fmla="*/ 346686 h 563563"/>
              <a:gd name="connsiteX601" fmla="*/ 9988 w 344488"/>
              <a:gd name="connsiteY601" fmla="*/ 356378 h 563563"/>
              <a:gd name="connsiteX602" fmla="*/ 9512 w 344488"/>
              <a:gd name="connsiteY602" fmla="*/ 366705 h 563563"/>
              <a:gd name="connsiteX603" fmla="*/ 9671 w 344488"/>
              <a:gd name="connsiteY603" fmla="*/ 377509 h 563563"/>
              <a:gd name="connsiteX604" fmla="*/ 10146 w 344488"/>
              <a:gd name="connsiteY604" fmla="*/ 388790 h 563563"/>
              <a:gd name="connsiteX605" fmla="*/ 10780 w 344488"/>
              <a:gd name="connsiteY605" fmla="*/ 400548 h 563563"/>
              <a:gd name="connsiteX606" fmla="*/ 11732 w 344488"/>
              <a:gd name="connsiteY606" fmla="*/ 413100 h 563563"/>
              <a:gd name="connsiteX607" fmla="*/ 13000 w 344488"/>
              <a:gd name="connsiteY607" fmla="*/ 426128 h 563563"/>
              <a:gd name="connsiteX608" fmla="*/ 14744 w 344488"/>
              <a:gd name="connsiteY608" fmla="*/ 439792 h 563563"/>
              <a:gd name="connsiteX609" fmla="*/ 16646 w 344488"/>
              <a:gd name="connsiteY609" fmla="*/ 454251 h 563563"/>
              <a:gd name="connsiteX610" fmla="*/ 19024 w 344488"/>
              <a:gd name="connsiteY610" fmla="*/ 469345 h 563563"/>
              <a:gd name="connsiteX611" fmla="*/ 21720 w 344488"/>
              <a:gd name="connsiteY611" fmla="*/ 485392 h 563563"/>
              <a:gd name="connsiteX612" fmla="*/ 24732 w 344488"/>
              <a:gd name="connsiteY612" fmla="*/ 502075 h 563563"/>
              <a:gd name="connsiteX613" fmla="*/ 28061 w 344488"/>
              <a:gd name="connsiteY613" fmla="*/ 519711 h 563563"/>
              <a:gd name="connsiteX614" fmla="*/ 32025 w 344488"/>
              <a:gd name="connsiteY614" fmla="*/ 538301 h 563563"/>
              <a:gd name="connsiteX615" fmla="*/ 35988 w 344488"/>
              <a:gd name="connsiteY615" fmla="*/ 557684 h 563563"/>
              <a:gd name="connsiteX616" fmla="*/ 35988 w 344488"/>
              <a:gd name="connsiteY616" fmla="*/ 559750 h 563563"/>
              <a:gd name="connsiteX617" fmla="*/ 35354 w 344488"/>
              <a:gd name="connsiteY617" fmla="*/ 561339 h 563563"/>
              <a:gd name="connsiteX618" fmla="*/ 34244 w 344488"/>
              <a:gd name="connsiteY618" fmla="*/ 562769 h 563563"/>
              <a:gd name="connsiteX619" fmla="*/ 32342 w 344488"/>
              <a:gd name="connsiteY619" fmla="*/ 563404 h 563563"/>
              <a:gd name="connsiteX620" fmla="*/ 31232 w 344488"/>
              <a:gd name="connsiteY620" fmla="*/ 563563 h 563563"/>
              <a:gd name="connsiteX621" fmla="*/ 29805 w 344488"/>
              <a:gd name="connsiteY621" fmla="*/ 563245 h 563563"/>
              <a:gd name="connsiteX622" fmla="*/ 28378 w 344488"/>
              <a:gd name="connsiteY622" fmla="*/ 562610 h 563563"/>
              <a:gd name="connsiteX623" fmla="*/ 27110 w 344488"/>
              <a:gd name="connsiteY623" fmla="*/ 561339 h 563563"/>
              <a:gd name="connsiteX624" fmla="*/ 26634 w 344488"/>
              <a:gd name="connsiteY624" fmla="*/ 559909 h 563563"/>
              <a:gd name="connsiteX625" fmla="*/ 22354 w 344488"/>
              <a:gd name="connsiteY625" fmla="*/ 539889 h 563563"/>
              <a:gd name="connsiteX626" fmla="*/ 18549 w 344488"/>
              <a:gd name="connsiteY626" fmla="*/ 521300 h 563563"/>
              <a:gd name="connsiteX627" fmla="*/ 15061 w 344488"/>
              <a:gd name="connsiteY627" fmla="*/ 503346 h 563563"/>
              <a:gd name="connsiteX628" fmla="*/ 11890 w 344488"/>
              <a:gd name="connsiteY628" fmla="*/ 486345 h 563563"/>
              <a:gd name="connsiteX629" fmla="*/ 9354 w 344488"/>
              <a:gd name="connsiteY629" fmla="*/ 469980 h 563563"/>
              <a:gd name="connsiteX630" fmla="*/ 6975 w 344488"/>
              <a:gd name="connsiteY630" fmla="*/ 454568 h 563563"/>
              <a:gd name="connsiteX631" fmla="*/ 4914 w 344488"/>
              <a:gd name="connsiteY631" fmla="*/ 439792 h 563563"/>
              <a:gd name="connsiteX632" fmla="*/ 3171 w 344488"/>
              <a:gd name="connsiteY632" fmla="*/ 425969 h 563563"/>
              <a:gd name="connsiteX633" fmla="*/ 2061 w 344488"/>
              <a:gd name="connsiteY633" fmla="*/ 412623 h 563563"/>
              <a:gd name="connsiteX634" fmla="*/ 951 w 344488"/>
              <a:gd name="connsiteY634" fmla="*/ 399912 h 563563"/>
              <a:gd name="connsiteX635" fmla="*/ 317 w 344488"/>
              <a:gd name="connsiteY635" fmla="*/ 387996 h 563563"/>
              <a:gd name="connsiteX636" fmla="*/ 0 w 344488"/>
              <a:gd name="connsiteY636" fmla="*/ 376397 h 563563"/>
              <a:gd name="connsiteX637" fmla="*/ 0 w 344488"/>
              <a:gd name="connsiteY637" fmla="*/ 365434 h 563563"/>
              <a:gd name="connsiteX638" fmla="*/ 158 w 344488"/>
              <a:gd name="connsiteY638" fmla="*/ 354948 h 563563"/>
              <a:gd name="connsiteX639" fmla="*/ 634 w 344488"/>
              <a:gd name="connsiteY639" fmla="*/ 344938 h 563563"/>
              <a:gd name="connsiteX640" fmla="*/ 1744 w 344488"/>
              <a:gd name="connsiteY640" fmla="*/ 335246 h 563563"/>
              <a:gd name="connsiteX641" fmla="*/ 2695 w 344488"/>
              <a:gd name="connsiteY641" fmla="*/ 326031 h 563563"/>
              <a:gd name="connsiteX642" fmla="*/ 4280 w 344488"/>
              <a:gd name="connsiteY642" fmla="*/ 317133 h 563563"/>
              <a:gd name="connsiteX643" fmla="*/ 5866 w 344488"/>
              <a:gd name="connsiteY643" fmla="*/ 308554 h 563563"/>
              <a:gd name="connsiteX644" fmla="*/ 7927 w 344488"/>
              <a:gd name="connsiteY644" fmla="*/ 300133 h 563563"/>
              <a:gd name="connsiteX645" fmla="*/ 10146 w 344488"/>
              <a:gd name="connsiteY645" fmla="*/ 292189 h 563563"/>
              <a:gd name="connsiteX646" fmla="*/ 12524 w 344488"/>
              <a:gd name="connsiteY646" fmla="*/ 284085 h 563563"/>
              <a:gd name="connsiteX647" fmla="*/ 15220 w 344488"/>
              <a:gd name="connsiteY647" fmla="*/ 276300 h 563563"/>
              <a:gd name="connsiteX648" fmla="*/ 18232 w 344488"/>
              <a:gd name="connsiteY648" fmla="*/ 268674 h 563563"/>
              <a:gd name="connsiteX649" fmla="*/ 21403 w 344488"/>
              <a:gd name="connsiteY649" fmla="*/ 260888 h 563563"/>
              <a:gd name="connsiteX650" fmla="*/ 24890 w 344488"/>
              <a:gd name="connsiteY650" fmla="*/ 253421 h 563563"/>
              <a:gd name="connsiteX651" fmla="*/ 28537 w 344488"/>
              <a:gd name="connsiteY651" fmla="*/ 245794 h 563563"/>
              <a:gd name="connsiteX652" fmla="*/ 32342 w 344488"/>
              <a:gd name="connsiteY652" fmla="*/ 238168 h 563563"/>
              <a:gd name="connsiteX653" fmla="*/ 36464 w 344488"/>
              <a:gd name="connsiteY653" fmla="*/ 230383 h 563563"/>
              <a:gd name="connsiteX654" fmla="*/ 40586 w 344488"/>
              <a:gd name="connsiteY654" fmla="*/ 222597 h 563563"/>
              <a:gd name="connsiteX655" fmla="*/ 46293 w 344488"/>
              <a:gd name="connsiteY655" fmla="*/ 211316 h 563563"/>
              <a:gd name="connsiteX656" fmla="*/ 50891 w 344488"/>
              <a:gd name="connsiteY656" fmla="*/ 199877 h 563563"/>
              <a:gd name="connsiteX657" fmla="*/ 54696 w 344488"/>
              <a:gd name="connsiteY657" fmla="*/ 188437 h 563563"/>
              <a:gd name="connsiteX658" fmla="*/ 57708 w 344488"/>
              <a:gd name="connsiteY658" fmla="*/ 176838 h 563563"/>
              <a:gd name="connsiteX659" fmla="*/ 59769 w 344488"/>
              <a:gd name="connsiteY659" fmla="*/ 165081 h 563563"/>
              <a:gd name="connsiteX660" fmla="*/ 61354 w 344488"/>
              <a:gd name="connsiteY660" fmla="*/ 153482 h 563563"/>
              <a:gd name="connsiteX661" fmla="*/ 62147 w 344488"/>
              <a:gd name="connsiteY661" fmla="*/ 142202 h 563563"/>
              <a:gd name="connsiteX662" fmla="*/ 62464 w 344488"/>
              <a:gd name="connsiteY662" fmla="*/ 130762 h 563563"/>
              <a:gd name="connsiteX663" fmla="*/ 62306 w 344488"/>
              <a:gd name="connsiteY663" fmla="*/ 119799 h 563563"/>
              <a:gd name="connsiteX664" fmla="*/ 61830 w 344488"/>
              <a:gd name="connsiteY664" fmla="*/ 109313 h 563563"/>
              <a:gd name="connsiteX665" fmla="*/ 61037 w 344488"/>
              <a:gd name="connsiteY665" fmla="*/ 99144 h 563563"/>
              <a:gd name="connsiteX666" fmla="*/ 59611 w 344488"/>
              <a:gd name="connsiteY666" fmla="*/ 89293 h 563563"/>
              <a:gd name="connsiteX667" fmla="*/ 58184 w 344488"/>
              <a:gd name="connsiteY667" fmla="*/ 80078 h 563563"/>
              <a:gd name="connsiteX668" fmla="*/ 56598 w 344488"/>
              <a:gd name="connsiteY668" fmla="*/ 71339 h 563563"/>
              <a:gd name="connsiteX669" fmla="*/ 54854 w 344488"/>
              <a:gd name="connsiteY669" fmla="*/ 62918 h 563563"/>
              <a:gd name="connsiteX670" fmla="*/ 52952 w 344488"/>
              <a:gd name="connsiteY670" fmla="*/ 54974 h 563563"/>
              <a:gd name="connsiteX671" fmla="*/ 50891 w 344488"/>
              <a:gd name="connsiteY671" fmla="*/ 47348 h 563563"/>
              <a:gd name="connsiteX672" fmla="*/ 48830 w 344488"/>
              <a:gd name="connsiteY672" fmla="*/ 40357 h 563563"/>
              <a:gd name="connsiteX673" fmla="*/ 46927 w 344488"/>
              <a:gd name="connsiteY673" fmla="*/ 33843 h 563563"/>
              <a:gd name="connsiteX674" fmla="*/ 45025 w 344488"/>
              <a:gd name="connsiteY674" fmla="*/ 27964 h 563563"/>
              <a:gd name="connsiteX675" fmla="*/ 43281 w 344488"/>
              <a:gd name="connsiteY675" fmla="*/ 22721 h 563563"/>
              <a:gd name="connsiteX676" fmla="*/ 41537 w 344488"/>
              <a:gd name="connsiteY676" fmla="*/ 18113 h 563563"/>
              <a:gd name="connsiteX677" fmla="*/ 40110 w 344488"/>
              <a:gd name="connsiteY677" fmla="*/ 14300 h 563563"/>
              <a:gd name="connsiteX678" fmla="*/ 39000 w 344488"/>
              <a:gd name="connsiteY678" fmla="*/ 11122 h 563563"/>
              <a:gd name="connsiteX679" fmla="*/ 37891 w 344488"/>
              <a:gd name="connsiteY679" fmla="*/ 8739 h 563563"/>
              <a:gd name="connsiteX680" fmla="*/ 37415 w 344488"/>
              <a:gd name="connsiteY680" fmla="*/ 7468 h 563563"/>
              <a:gd name="connsiteX681" fmla="*/ 37098 w 344488"/>
              <a:gd name="connsiteY681" fmla="*/ 6832 h 563563"/>
              <a:gd name="connsiteX682" fmla="*/ 36781 w 344488"/>
              <a:gd name="connsiteY682" fmla="*/ 5084 h 563563"/>
              <a:gd name="connsiteX683" fmla="*/ 37098 w 344488"/>
              <a:gd name="connsiteY683" fmla="*/ 3337 h 563563"/>
              <a:gd name="connsiteX684" fmla="*/ 37891 w 344488"/>
              <a:gd name="connsiteY684" fmla="*/ 1589 h 563563"/>
              <a:gd name="connsiteX685" fmla="*/ 39476 w 344488"/>
              <a:gd name="connsiteY685" fmla="*/ 636 h 56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</a:cxnLst>
            <a:rect l="l" t="t" r="r" b="b"/>
            <a:pathLst>
              <a:path w="344488" h="563563">
                <a:moveTo>
                  <a:pt x="24025" y="371475"/>
                </a:moveTo>
                <a:lnTo>
                  <a:pt x="26016" y="371793"/>
                </a:lnTo>
                <a:lnTo>
                  <a:pt x="27509" y="372745"/>
                </a:lnTo>
                <a:lnTo>
                  <a:pt x="28670" y="374333"/>
                </a:lnTo>
                <a:lnTo>
                  <a:pt x="29167" y="376238"/>
                </a:lnTo>
                <a:lnTo>
                  <a:pt x="29499" y="389096"/>
                </a:lnTo>
                <a:lnTo>
                  <a:pt x="30494" y="402749"/>
                </a:lnTo>
                <a:lnTo>
                  <a:pt x="31655" y="417354"/>
                </a:lnTo>
                <a:lnTo>
                  <a:pt x="33479" y="432594"/>
                </a:lnTo>
                <a:lnTo>
                  <a:pt x="35636" y="448469"/>
                </a:lnTo>
                <a:lnTo>
                  <a:pt x="38123" y="465455"/>
                </a:lnTo>
                <a:lnTo>
                  <a:pt x="41275" y="483235"/>
                </a:lnTo>
                <a:lnTo>
                  <a:pt x="41109" y="485140"/>
                </a:lnTo>
                <a:lnTo>
                  <a:pt x="40445" y="486886"/>
                </a:lnTo>
                <a:lnTo>
                  <a:pt x="38953" y="488156"/>
                </a:lnTo>
                <a:lnTo>
                  <a:pt x="37294" y="488950"/>
                </a:lnTo>
                <a:lnTo>
                  <a:pt x="36299" y="488950"/>
                </a:lnTo>
                <a:lnTo>
                  <a:pt x="34475" y="488791"/>
                </a:lnTo>
                <a:lnTo>
                  <a:pt x="33148" y="487839"/>
                </a:lnTo>
                <a:lnTo>
                  <a:pt x="31821" y="486569"/>
                </a:lnTo>
                <a:lnTo>
                  <a:pt x="31323" y="484981"/>
                </a:lnTo>
                <a:lnTo>
                  <a:pt x="28670" y="468948"/>
                </a:lnTo>
                <a:lnTo>
                  <a:pt x="26182" y="454025"/>
                </a:lnTo>
                <a:lnTo>
                  <a:pt x="24191" y="439579"/>
                </a:lnTo>
                <a:lnTo>
                  <a:pt x="22367" y="425768"/>
                </a:lnTo>
                <a:lnTo>
                  <a:pt x="21206" y="412433"/>
                </a:lnTo>
                <a:lnTo>
                  <a:pt x="20045" y="399891"/>
                </a:lnTo>
                <a:lnTo>
                  <a:pt x="19381" y="387826"/>
                </a:lnTo>
                <a:lnTo>
                  <a:pt x="19050" y="376396"/>
                </a:lnTo>
                <a:lnTo>
                  <a:pt x="19547" y="374333"/>
                </a:lnTo>
                <a:lnTo>
                  <a:pt x="20377" y="372745"/>
                </a:lnTo>
                <a:lnTo>
                  <a:pt x="22035" y="371793"/>
                </a:lnTo>
                <a:close/>
                <a:moveTo>
                  <a:pt x="172244" y="296863"/>
                </a:moveTo>
                <a:lnTo>
                  <a:pt x="174145" y="297340"/>
                </a:lnTo>
                <a:lnTo>
                  <a:pt x="175728" y="298293"/>
                </a:lnTo>
                <a:lnTo>
                  <a:pt x="176678" y="299881"/>
                </a:lnTo>
                <a:lnTo>
                  <a:pt x="176995" y="301787"/>
                </a:lnTo>
                <a:lnTo>
                  <a:pt x="176995" y="385022"/>
                </a:lnTo>
                <a:lnTo>
                  <a:pt x="177945" y="386451"/>
                </a:lnTo>
                <a:lnTo>
                  <a:pt x="179054" y="388199"/>
                </a:lnTo>
                <a:lnTo>
                  <a:pt x="180796" y="390264"/>
                </a:lnTo>
                <a:lnTo>
                  <a:pt x="183172" y="392646"/>
                </a:lnTo>
                <a:lnTo>
                  <a:pt x="186497" y="395029"/>
                </a:lnTo>
                <a:lnTo>
                  <a:pt x="190140" y="397412"/>
                </a:lnTo>
                <a:lnTo>
                  <a:pt x="194732" y="399477"/>
                </a:lnTo>
                <a:lnTo>
                  <a:pt x="197899" y="400589"/>
                </a:lnTo>
                <a:lnTo>
                  <a:pt x="201383" y="401701"/>
                </a:lnTo>
                <a:lnTo>
                  <a:pt x="205184" y="402336"/>
                </a:lnTo>
                <a:lnTo>
                  <a:pt x="209301" y="403130"/>
                </a:lnTo>
                <a:lnTo>
                  <a:pt x="213894" y="403448"/>
                </a:lnTo>
                <a:lnTo>
                  <a:pt x="218961" y="403607"/>
                </a:lnTo>
                <a:lnTo>
                  <a:pt x="224346" y="403448"/>
                </a:lnTo>
                <a:lnTo>
                  <a:pt x="230363" y="402812"/>
                </a:lnTo>
                <a:lnTo>
                  <a:pt x="236540" y="402018"/>
                </a:lnTo>
                <a:lnTo>
                  <a:pt x="243508" y="400906"/>
                </a:lnTo>
                <a:lnTo>
                  <a:pt x="250634" y="399159"/>
                </a:lnTo>
                <a:lnTo>
                  <a:pt x="258394" y="397094"/>
                </a:lnTo>
                <a:lnTo>
                  <a:pt x="266628" y="394394"/>
                </a:lnTo>
                <a:lnTo>
                  <a:pt x="275497" y="391217"/>
                </a:lnTo>
                <a:lnTo>
                  <a:pt x="284840" y="387405"/>
                </a:lnTo>
                <a:lnTo>
                  <a:pt x="294817" y="383116"/>
                </a:lnTo>
                <a:lnTo>
                  <a:pt x="296717" y="382639"/>
                </a:lnTo>
                <a:lnTo>
                  <a:pt x="298617" y="382957"/>
                </a:lnTo>
                <a:lnTo>
                  <a:pt x="300043" y="384069"/>
                </a:lnTo>
                <a:lnTo>
                  <a:pt x="301310" y="385657"/>
                </a:lnTo>
                <a:lnTo>
                  <a:pt x="301626" y="387405"/>
                </a:lnTo>
                <a:lnTo>
                  <a:pt x="301310" y="389152"/>
                </a:lnTo>
                <a:lnTo>
                  <a:pt x="300359" y="390899"/>
                </a:lnTo>
                <a:lnTo>
                  <a:pt x="298776" y="391852"/>
                </a:lnTo>
                <a:lnTo>
                  <a:pt x="287215" y="396935"/>
                </a:lnTo>
                <a:lnTo>
                  <a:pt x="276130" y="401383"/>
                </a:lnTo>
                <a:lnTo>
                  <a:pt x="265520" y="404877"/>
                </a:lnTo>
                <a:lnTo>
                  <a:pt x="255226" y="408054"/>
                </a:lnTo>
                <a:lnTo>
                  <a:pt x="245408" y="410278"/>
                </a:lnTo>
                <a:lnTo>
                  <a:pt x="236065" y="412025"/>
                </a:lnTo>
                <a:lnTo>
                  <a:pt x="227196" y="412978"/>
                </a:lnTo>
                <a:lnTo>
                  <a:pt x="218803" y="413296"/>
                </a:lnTo>
                <a:lnTo>
                  <a:pt x="211202" y="412978"/>
                </a:lnTo>
                <a:lnTo>
                  <a:pt x="204075" y="412184"/>
                </a:lnTo>
                <a:lnTo>
                  <a:pt x="197108" y="410437"/>
                </a:lnTo>
                <a:lnTo>
                  <a:pt x="190931" y="408372"/>
                </a:lnTo>
                <a:lnTo>
                  <a:pt x="186972" y="406625"/>
                </a:lnTo>
                <a:lnTo>
                  <a:pt x="187289" y="410437"/>
                </a:lnTo>
                <a:lnTo>
                  <a:pt x="187606" y="415202"/>
                </a:lnTo>
                <a:lnTo>
                  <a:pt x="187923" y="421080"/>
                </a:lnTo>
                <a:lnTo>
                  <a:pt x="188556" y="427910"/>
                </a:lnTo>
                <a:lnTo>
                  <a:pt x="189189" y="435693"/>
                </a:lnTo>
                <a:lnTo>
                  <a:pt x="189823" y="444112"/>
                </a:lnTo>
                <a:lnTo>
                  <a:pt x="190773" y="453484"/>
                </a:lnTo>
                <a:lnTo>
                  <a:pt x="191565" y="463332"/>
                </a:lnTo>
                <a:lnTo>
                  <a:pt x="192515" y="473816"/>
                </a:lnTo>
                <a:lnTo>
                  <a:pt x="193624" y="484776"/>
                </a:lnTo>
                <a:lnTo>
                  <a:pt x="194890" y="496213"/>
                </a:lnTo>
                <a:lnTo>
                  <a:pt x="196157" y="508126"/>
                </a:lnTo>
                <a:lnTo>
                  <a:pt x="197741" y="520199"/>
                </a:lnTo>
                <a:lnTo>
                  <a:pt x="199166" y="532747"/>
                </a:lnTo>
                <a:lnTo>
                  <a:pt x="200750" y="545296"/>
                </a:lnTo>
                <a:lnTo>
                  <a:pt x="202492" y="558162"/>
                </a:lnTo>
                <a:lnTo>
                  <a:pt x="202492" y="560069"/>
                </a:lnTo>
                <a:lnTo>
                  <a:pt x="201542" y="561498"/>
                </a:lnTo>
                <a:lnTo>
                  <a:pt x="200275" y="562928"/>
                </a:lnTo>
                <a:lnTo>
                  <a:pt x="198374" y="563404"/>
                </a:lnTo>
                <a:lnTo>
                  <a:pt x="197741" y="563563"/>
                </a:lnTo>
                <a:lnTo>
                  <a:pt x="196157" y="563245"/>
                </a:lnTo>
                <a:lnTo>
                  <a:pt x="194574" y="562451"/>
                </a:lnTo>
                <a:lnTo>
                  <a:pt x="193624" y="561022"/>
                </a:lnTo>
                <a:lnTo>
                  <a:pt x="193148" y="559433"/>
                </a:lnTo>
                <a:lnTo>
                  <a:pt x="191407" y="547520"/>
                </a:lnTo>
                <a:lnTo>
                  <a:pt x="189823" y="535448"/>
                </a:lnTo>
                <a:lnTo>
                  <a:pt x="188239" y="523693"/>
                </a:lnTo>
                <a:lnTo>
                  <a:pt x="186972" y="512097"/>
                </a:lnTo>
                <a:lnTo>
                  <a:pt x="185705" y="500502"/>
                </a:lnTo>
                <a:lnTo>
                  <a:pt x="184597" y="489383"/>
                </a:lnTo>
                <a:lnTo>
                  <a:pt x="183488" y="478581"/>
                </a:lnTo>
                <a:lnTo>
                  <a:pt x="182538" y="468415"/>
                </a:lnTo>
                <a:lnTo>
                  <a:pt x="181429" y="458408"/>
                </a:lnTo>
                <a:lnTo>
                  <a:pt x="180796" y="449195"/>
                </a:lnTo>
                <a:lnTo>
                  <a:pt x="180004" y="440459"/>
                </a:lnTo>
                <a:lnTo>
                  <a:pt x="179212" y="432358"/>
                </a:lnTo>
                <a:lnTo>
                  <a:pt x="178737" y="425051"/>
                </a:lnTo>
                <a:lnTo>
                  <a:pt x="178262" y="418538"/>
                </a:lnTo>
                <a:lnTo>
                  <a:pt x="177945" y="412820"/>
                </a:lnTo>
                <a:lnTo>
                  <a:pt x="177629" y="408054"/>
                </a:lnTo>
                <a:lnTo>
                  <a:pt x="177153" y="404242"/>
                </a:lnTo>
                <a:lnTo>
                  <a:pt x="176995" y="401542"/>
                </a:lnTo>
                <a:lnTo>
                  <a:pt x="176995" y="399953"/>
                </a:lnTo>
                <a:lnTo>
                  <a:pt x="174461" y="397412"/>
                </a:lnTo>
                <a:lnTo>
                  <a:pt x="172244" y="395029"/>
                </a:lnTo>
                <a:lnTo>
                  <a:pt x="170186" y="397412"/>
                </a:lnTo>
                <a:lnTo>
                  <a:pt x="167652" y="399953"/>
                </a:lnTo>
                <a:lnTo>
                  <a:pt x="167493" y="402336"/>
                </a:lnTo>
                <a:lnTo>
                  <a:pt x="167177" y="405989"/>
                </a:lnTo>
                <a:lnTo>
                  <a:pt x="167018" y="410596"/>
                </a:lnTo>
                <a:lnTo>
                  <a:pt x="166543" y="416314"/>
                </a:lnTo>
                <a:lnTo>
                  <a:pt x="165910" y="422827"/>
                </a:lnTo>
                <a:lnTo>
                  <a:pt x="165435" y="430134"/>
                </a:lnTo>
                <a:lnTo>
                  <a:pt x="164801" y="438394"/>
                </a:lnTo>
                <a:lnTo>
                  <a:pt x="164009" y="447130"/>
                </a:lnTo>
                <a:lnTo>
                  <a:pt x="163218" y="456502"/>
                </a:lnTo>
                <a:lnTo>
                  <a:pt x="162426" y="466668"/>
                </a:lnTo>
                <a:lnTo>
                  <a:pt x="161317" y="477311"/>
                </a:lnTo>
                <a:lnTo>
                  <a:pt x="160209" y="488271"/>
                </a:lnTo>
                <a:lnTo>
                  <a:pt x="158942" y="499549"/>
                </a:lnTo>
                <a:lnTo>
                  <a:pt x="157833" y="511144"/>
                </a:lnTo>
                <a:lnTo>
                  <a:pt x="156408" y="523058"/>
                </a:lnTo>
                <a:lnTo>
                  <a:pt x="154824" y="535130"/>
                </a:lnTo>
                <a:lnTo>
                  <a:pt x="153399" y="547361"/>
                </a:lnTo>
                <a:lnTo>
                  <a:pt x="151657" y="559433"/>
                </a:lnTo>
                <a:lnTo>
                  <a:pt x="151182" y="561022"/>
                </a:lnTo>
                <a:lnTo>
                  <a:pt x="149915" y="562451"/>
                </a:lnTo>
                <a:lnTo>
                  <a:pt x="148490" y="563245"/>
                </a:lnTo>
                <a:lnTo>
                  <a:pt x="146906" y="563563"/>
                </a:lnTo>
                <a:lnTo>
                  <a:pt x="146115" y="563404"/>
                </a:lnTo>
                <a:lnTo>
                  <a:pt x="144214" y="562928"/>
                </a:lnTo>
                <a:lnTo>
                  <a:pt x="142947" y="561498"/>
                </a:lnTo>
                <a:lnTo>
                  <a:pt x="142156" y="560069"/>
                </a:lnTo>
                <a:lnTo>
                  <a:pt x="141997" y="558162"/>
                </a:lnTo>
                <a:lnTo>
                  <a:pt x="143739" y="545296"/>
                </a:lnTo>
                <a:lnTo>
                  <a:pt x="145481" y="532747"/>
                </a:lnTo>
                <a:lnTo>
                  <a:pt x="147065" y="520199"/>
                </a:lnTo>
                <a:lnTo>
                  <a:pt x="148332" y="508126"/>
                </a:lnTo>
                <a:lnTo>
                  <a:pt x="149757" y="496213"/>
                </a:lnTo>
                <a:lnTo>
                  <a:pt x="150865" y="484776"/>
                </a:lnTo>
                <a:lnTo>
                  <a:pt x="151974" y="473816"/>
                </a:lnTo>
                <a:lnTo>
                  <a:pt x="152924" y="463332"/>
                </a:lnTo>
                <a:lnTo>
                  <a:pt x="154033" y="453484"/>
                </a:lnTo>
                <a:lnTo>
                  <a:pt x="154666" y="444112"/>
                </a:lnTo>
                <a:lnTo>
                  <a:pt x="155300" y="435693"/>
                </a:lnTo>
                <a:lnTo>
                  <a:pt x="156091" y="427910"/>
                </a:lnTo>
                <a:lnTo>
                  <a:pt x="156566" y="421080"/>
                </a:lnTo>
                <a:lnTo>
                  <a:pt x="157042" y="415202"/>
                </a:lnTo>
                <a:lnTo>
                  <a:pt x="157358" y="410437"/>
                </a:lnTo>
                <a:lnTo>
                  <a:pt x="157517" y="406625"/>
                </a:lnTo>
                <a:lnTo>
                  <a:pt x="153874" y="408372"/>
                </a:lnTo>
                <a:lnTo>
                  <a:pt x="147540" y="410437"/>
                </a:lnTo>
                <a:lnTo>
                  <a:pt x="140730" y="412184"/>
                </a:lnTo>
                <a:lnTo>
                  <a:pt x="133287" y="412978"/>
                </a:lnTo>
                <a:lnTo>
                  <a:pt x="125686" y="413296"/>
                </a:lnTo>
                <a:lnTo>
                  <a:pt x="117293" y="412978"/>
                </a:lnTo>
                <a:lnTo>
                  <a:pt x="108424" y="412025"/>
                </a:lnTo>
                <a:lnTo>
                  <a:pt x="99240" y="410278"/>
                </a:lnTo>
                <a:lnTo>
                  <a:pt x="89263" y="408054"/>
                </a:lnTo>
                <a:lnTo>
                  <a:pt x="79128" y="404877"/>
                </a:lnTo>
                <a:lnTo>
                  <a:pt x="68517" y="401383"/>
                </a:lnTo>
                <a:lnTo>
                  <a:pt x="57432" y="396935"/>
                </a:lnTo>
                <a:lnTo>
                  <a:pt x="45872" y="391852"/>
                </a:lnTo>
                <a:lnTo>
                  <a:pt x="44288" y="390899"/>
                </a:lnTo>
                <a:lnTo>
                  <a:pt x="43179" y="389152"/>
                </a:lnTo>
                <a:lnTo>
                  <a:pt x="42863" y="387405"/>
                </a:lnTo>
                <a:lnTo>
                  <a:pt x="43496" y="385657"/>
                </a:lnTo>
                <a:lnTo>
                  <a:pt x="44446" y="384069"/>
                </a:lnTo>
                <a:lnTo>
                  <a:pt x="46188" y="382957"/>
                </a:lnTo>
                <a:lnTo>
                  <a:pt x="47930" y="382639"/>
                </a:lnTo>
                <a:lnTo>
                  <a:pt x="49672" y="383116"/>
                </a:lnTo>
                <a:lnTo>
                  <a:pt x="59649" y="387405"/>
                </a:lnTo>
                <a:lnTo>
                  <a:pt x="68992" y="391217"/>
                </a:lnTo>
                <a:lnTo>
                  <a:pt x="77861" y="394394"/>
                </a:lnTo>
                <a:lnTo>
                  <a:pt x="86254" y="397094"/>
                </a:lnTo>
                <a:lnTo>
                  <a:pt x="94014" y="399159"/>
                </a:lnTo>
                <a:lnTo>
                  <a:pt x="101298" y="400906"/>
                </a:lnTo>
                <a:lnTo>
                  <a:pt x="108108" y="402018"/>
                </a:lnTo>
                <a:lnTo>
                  <a:pt x="114442" y="402812"/>
                </a:lnTo>
                <a:lnTo>
                  <a:pt x="120143" y="403448"/>
                </a:lnTo>
                <a:lnTo>
                  <a:pt x="125686" y="403607"/>
                </a:lnTo>
                <a:lnTo>
                  <a:pt x="130595" y="403448"/>
                </a:lnTo>
                <a:lnTo>
                  <a:pt x="135188" y="403130"/>
                </a:lnTo>
                <a:lnTo>
                  <a:pt x="139463" y="402336"/>
                </a:lnTo>
                <a:lnTo>
                  <a:pt x="143264" y="401701"/>
                </a:lnTo>
                <a:lnTo>
                  <a:pt x="146748" y="400589"/>
                </a:lnTo>
                <a:lnTo>
                  <a:pt x="149757" y="399477"/>
                </a:lnTo>
                <a:lnTo>
                  <a:pt x="154349" y="397412"/>
                </a:lnTo>
                <a:lnTo>
                  <a:pt x="158308" y="395029"/>
                </a:lnTo>
                <a:lnTo>
                  <a:pt x="161317" y="392646"/>
                </a:lnTo>
                <a:lnTo>
                  <a:pt x="163693" y="390264"/>
                </a:lnTo>
                <a:lnTo>
                  <a:pt x="165593" y="388199"/>
                </a:lnTo>
                <a:lnTo>
                  <a:pt x="166860" y="386451"/>
                </a:lnTo>
                <a:lnTo>
                  <a:pt x="167493" y="385022"/>
                </a:lnTo>
                <a:lnTo>
                  <a:pt x="167493" y="301787"/>
                </a:lnTo>
                <a:lnTo>
                  <a:pt x="167810" y="299881"/>
                </a:lnTo>
                <a:lnTo>
                  <a:pt x="168919" y="298293"/>
                </a:lnTo>
                <a:lnTo>
                  <a:pt x="170344" y="297340"/>
                </a:lnTo>
                <a:close/>
                <a:moveTo>
                  <a:pt x="227505" y="220663"/>
                </a:moveTo>
                <a:lnTo>
                  <a:pt x="231238" y="220663"/>
                </a:lnTo>
                <a:lnTo>
                  <a:pt x="233997" y="220972"/>
                </a:lnTo>
                <a:lnTo>
                  <a:pt x="236107" y="220972"/>
                </a:lnTo>
                <a:lnTo>
                  <a:pt x="236918" y="221127"/>
                </a:lnTo>
                <a:lnTo>
                  <a:pt x="238703" y="221590"/>
                </a:lnTo>
                <a:lnTo>
                  <a:pt x="240326" y="222672"/>
                </a:lnTo>
                <a:lnTo>
                  <a:pt x="241138" y="224218"/>
                </a:lnTo>
                <a:lnTo>
                  <a:pt x="241300" y="226072"/>
                </a:lnTo>
                <a:lnTo>
                  <a:pt x="240813" y="227926"/>
                </a:lnTo>
                <a:lnTo>
                  <a:pt x="239677" y="229163"/>
                </a:lnTo>
                <a:lnTo>
                  <a:pt x="238054" y="230090"/>
                </a:lnTo>
                <a:lnTo>
                  <a:pt x="236107" y="230399"/>
                </a:lnTo>
                <a:lnTo>
                  <a:pt x="235457" y="230245"/>
                </a:lnTo>
                <a:lnTo>
                  <a:pt x="233834" y="230245"/>
                </a:lnTo>
                <a:lnTo>
                  <a:pt x="231400" y="230245"/>
                </a:lnTo>
                <a:lnTo>
                  <a:pt x="227992" y="230245"/>
                </a:lnTo>
                <a:lnTo>
                  <a:pt x="224421" y="230399"/>
                </a:lnTo>
                <a:lnTo>
                  <a:pt x="220201" y="230708"/>
                </a:lnTo>
                <a:lnTo>
                  <a:pt x="215657" y="231172"/>
                </a:lnTo>
                <a:lnTo>
                  <a:pt x="211112" y="232254"/>
                </a:lnTo>
                <a:lnTo>
                  <a:pt x="206568" y="233335"/>
                </a:lnTo>
                <a:lnTo>
                  <a:pt x="202024" y="235035"/>
                </a:lnTo>
                <a:lnTo>
                  <a:pt x="197966" y="237199"/>
                </a:lnTo>
                <a:lnTo>
                  <a:pt x="197155" y="237817"/>
                </a:lnTo>
                <a:lnTo>
                  <a:pt x="196181" y="237972"/>
                </a:lnTo>
                <a:lnTo>
                  <a:pt x="195369" y="238126"/>
                </a:lnTo>
                <a:lnTo>
                  <a:pt x="193746" y="237817"/>
                </a:lnTo>
                <a:lnTo>
                  <a:pt x="192286" y="237044"/>
                </a:lnTo>
                <a:lnTo>
                  <a:pt x="191149" y="235963"/>
                </a:lnTo>
                <a:lnTo>
                  <a:pt x="190500" y="234108"/>
                </a:lnTo>
                <a:lnTo>
                  <a:pt x="190500" y="232254"/>
                </a:lnTo>
                <a:lnTo>
                  <a:pt x="191149" y="230554"/>
                </a:lnTo>
                <a:lnTo>
                  <a:pt x="192610" y="229472"/>
                </a:lnTo>
                <a:lnTo>
                  <a:pt x="197479" y="226690"/>
                </a:lnTo>
                <a:lnTo>
                  <a:pt x="202673" y="224681"/>
                </a:lnTo>
                <a:lnTo>
                  <a:pt x="208029" y="223290"/>
                </a:lnTo>
                <a:lnTo>
                  <a:pt x="213385" y="222054"/>
                </a:lnTo>
                <a:lnTo>
                  <a:pt x="218416" y="221436"/>
                </a:lnTo>
                <a:lnTo>
                  <a:pt x="223123" y="221127"/>
                </a:lnTo>
                <a:close/>
                <a:moveTo>
                  <a:pt x="121350" y="220663"/>
                </a:moveTo>
                <a:lnTo>
                  <a:pt x="125083" y="220663"/>
                </a:lnTo>
                <a:lnTo>
                  <a:pt x="129302" y="221127"/>
                </a:lnTo>
                <a:lnTo>
                  <a:pt x="134171" y="221436"/>
                </a:lnTo>
                <a:lnTo>
                  <a:pt x="139203" y="222054"/>
                </a:lnTo>
                <a:lnTo>
                  <a:pt x="144396" y="223290"/>
                </a:lnTo>
                <a:lnTo>
                  <a:pt x="149752" y="224681"/>
                </a:lnTo>
                <a:lnTo>
                  <a:pt x="154946" y="226690"/>
                </a:lnTo>
                <a:lnTo>
                  <a:pt x="159815" y="229472"/>
                </a:lnTo>
                <a:lnTo>
                  <a:pt x="161276" y="230554"/>
                </a:lnTo>
                <a:lnTo>
                  <a:pt x="161925" y="232254"/>
                </a:lnTo>
                <a:lnTo>
                  <a:pt x="161925" y="234108"/>
                </a:lnTo>
                <a:lnTo>
                  <a:pt x="161276" y="235963"/>
                </a:lnTo>
                <a:lnTo>
                  <a:pt x="160139" y="237044"/>
                </a:lnTo>
                <a:lnTo>
                  <a:pt x="158841" y="237817"/>
                </a:lnTo>
                <a:lnTo>
                  <a:pt x="157218" y="238126"/>
                </a:lnTo>
                <a:lnTo>
                  <a:pt x="156244" y="237972"/>
                </a:lnTo>
                <a:lnTo>
                  <a:pt x="155270" y="237817"/>
                </a:lnTo>
                <a:lnTo>
                  <a:pt x="154459" y="237199"/>
                </a:lnTo>
                <a:lnTo>
                  <a:pt x="150401" y="235035"/>
                </a:lnTo>
                <a:lnTo>
                  <a:pt x="145857" y="233335"/>
                </a:lnTo>
                <a:lnTo>
                  <a:pt x="141313" y="232254"/>
                </a:lnTo>
                <a:lnTo>
                  <a:pt x="136768" y="231172"/>
                </a:lnTo>
                <a:lnTo>
                  <a:pt x="132224" y="230708"/>
                </a:lnTo>
                <a:lnTo>
                  <a:pt x="128004" y="230399"/>
                </a:lnTo>
                <a:lnTo>
                  <a:pt x="124271" y="230245"/>
                </a:lnTo>
                <a:lnTo>
                  <a:pt x="121187" y="230245"/>
                </a:lnTo>
                <a:lnTo>
                  <a:pt x="118591" y="230245"/>
                </a:lnTo>
                <a:lnTo>
                  <a:pt x="116968" y="230245"/>
                </a:lnTo>
                <a:lnTo>
                  <a:pt x="116481" y="230399"/>
                </a:lnTo>
                <a:lnTo>
                  <a:pt x="114533" y="230090"/>
                </a:lnTo>
                <a:lnTo>
                  <a:pt x="112748" y="229163"/>
                </a:lnTo>
                <a:lnTo>
                  <a:pt x="111612" y="227926"/>
                </a:lnTo>
                <a:lnTo>
                  <a:pt x="111125" y="226072"/>
                </a:lnTo>
                <a:lnTo>
                  <a:pt x="111287" y="224218"/>
                </a:lnTo>
                <a:lnTo>
                  <a:pt x="112261" y="222672"/>
                </a:lnTo>
                <a:lnTo>
                  <a:pt x="113722" y="221590"/>
                </a:lnTo>
                <a:lnTo>
                  <a:pt x="115669" y="221127"/>
                </a:lnTo>
                <a:lnTo>
                  <a:pt x="116481" y="220972"/>
                </a:lnTo>
                <a:lnTo>
                  <a:pt x="118428" y="220972"/>
                </a:lnTo>
                <a:close/>
                <a:moveTo>
                  <a:pt x="65506" y="220663"/>
                </a:moveTo>
                <a:lnTo>
                  <a:pt x="67275" y="221300"/>
                </a:lnTo>
                <a:lnTo>
                  <a:pt x="68884" y="222414"/>
                </a:lnTo>
                <a:lnTo>
                  <a:pt x="69689" y="224166"/>
                </a:lnTo>
                <a:lnTo>
                  <a:pt x="69850" y="226076"/>
                </a:lnTo>
                <a:lnTo>
                  <a:pt x="69206" y="227987"/>
                </a:lnTo>
                <a:lnTo>
                  <a:pt x="63092" y="239131"/>
                </a:lnTo>
                <a:lnTo>
                  <a:pt x="57622" y="249957"/>
                </a:lnTo>
                <a:lnTo>
                  <a:pt x="52473" y="260624"/>
                </a:lnTo>
                <a:lnTo>
                  <a:pt x="47646" y="271290"/>
                </a:lnTo>
                <a:lnTo>
                  <a:pt x="43624" y="281957"/>
                </a:lnTo>
                <a:lnTo>
                  <a:pt x="39762" y="292942"/>
                </a:lnTo>
                <a:lnTo>
                  <a:pt x="36544" y="304086"/>
                </a:lnTo>
                <a:lnTo>
                  <a:pt x="33970" y="315549"/>
                </a:lnTo>
                <a:lnTo>
                  <a:pt x="31878" y="327490"/>
                </a:lnTo>
                <a:lnTo>
                  <a:pt x="31396" y="329241"/>
                </a:lnTo>
                <a:lnTo>
                  <a:pt x="30430" y="330674"/>
                </a:lnTo>
                <a:lnTo>
                  <a:pt x="28821" y="331470"/>
                </a:lnTo>
                <a:lnTo>
                  <a:pt x="27052" y="331788"/>
                </a:lnTo>
                <a:lnTo>
                  <a:pt x="26408" y="331629"/>
                </a:lnTo>
                <a:lnTo>
                  <a:pt x="24638" y="330992"/>
                </a:lnTo>
                <a:lnTo>
                  <a:pt x="23190" y="329878"/>
                </a:lnTo>
                <a:lnTo>
                  <a:pt x="22386" y="328126"/>
                </a:lnTo>
                <a:lnTo>
                  <a:pt x="22225" y="326216"/>
                </a:lnTo>
                <a:lnTo>
                  <a:pt x="24477" y="313639"/>
                </a:lnTo>
                <a:lnTo>
                  <a:pt x="27052" y="301698"/>
                </a:lnTo>
                <a:lnTo>
                  <a:pt x="30430" y="290076"/>
                </a:lnTo>
                <a:lnTo>
                  <a:pt x="34131" y="278932"/>
                </a:lnTo>
                <a:lnTo>
                  <a:pt x="38475" y="267788"/>
                </a:lnTo>
                <a:lnTo>
                  <a:pt x="43302" y="256803"/>
                </a:lnTo>
                <a:lnTo>
                  <a:pt x="48612" y="245817"/>
                </a:lnTo>
                <a:lnTo>
                  <a:pt x="54404" y="234673"/>
                </a:lnTo>
                <a:lnTo>
                  <a:pt x="60679" y="223210"/>
                </a:lnTo>
                <a:lnTo>
                  <a:pt x="61966" y="221778"/>
                </a:lnTo>
                <a:lnTo>
                  <a:pt x="63736" y="220982"/>
                </a:lnTo>
                <a:close/>
                <a:moveTo>
                  <a:pt x="302932" y="0"/>
                </a:moveTo>
                <a:lnTo>
                  <a:pt x="304684" y="636"/>
                </a:lnTo>
                <a:lnTo>
                  <a:pt x="306276" y="1589"/>
                </a:lnTo>
                <a:lnTo>
                  <a:pt x="307390" y="3337"/>
                </a:lnTo>
                <a:lnTo>
                  <a:pt x="307709" y="5084"/>
                </a:lnTo>
                <a:lnTo>
                  <a:pt x="307072" y="6832"/>
                </a:lnTo>
                <a:lnTo>
                  <a:pt x="306913" y="7468"/>
                </a:lnTo>
                <a:lnTo>
                  <a:pt x="306276" y="8739"/>
                </a:lnTo>
                <a:lnTo>
                  <a:pt x="305480" y="11122"/>
                </a:lnTo>
                <a:lnTo>
                  <a:pt x="304206" y="14300"/>
                </a:lnTo>
                <a:lnTo>
                  <a:pt x="302614" y="18113"/>
                </a:lnTo>
                <a:lnTo>
                  <a:pt x="301022" y="22721"/>
                </a:lnTo>
                <a:lnTo>
                  <a:pt x="299270" y="27964"/>
                </a:lnTo>
                <a:lnTo>
                  <a:pt x="297360" y="33843"/>
                </a:lnTo>
                <a:lnTo>
                  <a:pt x="295290" y="40357"/>
                </a:lnTo>
                <a:lnTo>
                  <a:pt x="293220" y="47348"/>
                </a:lnTo>
                <a:lnTo>
                  <a:pt x="291309" y="54974"/>
                </a:lnTo>
                <a:lnTo>
                  <a:pt x="289399" y="62918"/>
                </a:lnTo>
                <a:lnTo>
                  <a:pt x="287647" y="71339"/>
                </a:lnTo>
                <a:lnTo>
                  <a:pt x="285896" y="80078"/>
                </a:lnTo>
                <a:lnTo>
                  <a:pt x="284463" y="89293"/>
                </a:lnTo>
                <a:lnTo>
                  <a:pt x="283348" y="99144"/>
                </a:lnTo>
                <a:lnTo>
                  <a:pt x="282234" y="109313"/>
                </a:lnTo>
                <a:lnTo>
                  <a:pt x="281756" y="119799"/>
                </a:lnTo>
                <a:lnTo>
                  <a:pt x="281597" y="130762"/>
                </a:lnTo>
                <a:lnTo>
                  <a:pt x="281915" y="142202"/>
                </a:lnTo>
                <a:lnTo>
                  <a:pt x="282712" y="153482"/>
                </a:lnTo>
                <a:lnTo>
                  <a:pt x="284304" y="165081"/>
                </a:lnTo>
                <a:lnTo>
                  <a:pt x="286533" y="176838"/>
                </a:lnTo>
                <a:lnTo>
                  <a:pt x="289399" y="188437"/>
                </a:lnTo>
                <a:lnTo>
                  <a:pt x="293220" y="199877"/>
                </a:lnTo>
                <a:lnTo>
                  <a:pt x="297837" y="211316"/>
                </a:lnTo>
                <a:lnTo>
                  <a:pt x="303569" y="222597"/>
                </a:lnTo>
                <a:lnTo>
                  <a:pt x="307868" y="230383"/>
                </a:lnTo>
                <a:lnTo>
                  <a:pt x="312008" y="238168"/>
                </a:lnTo>
                <a:lnTo>
                  <a:pt x="315829" y="245794"/>
                </a:lnTo>
                <a:lnTo>
                  <a:pt x="319491" y="253421"/>
                </a:lnTo>
                <a:lnTo>
                  <a:pt x="322994" y="260888"/>
                </a:lnTo>
                <a:lnTo>
                  <a:pt x="326178" y="268674"/>
                </a:lnTo>
                <a:lnTo>
                  <a:pt x="329044" y="276300"/>
                </a:lnTo>
                <a:lnTo>
                  <a:pt x="331910" y="284085"/>
                </a:lnTo>
                <a:lnTo>
                  <a:pt x="334298" y="292189"/>
                </a:lnTo>
                <a:lnTo>
                  <a:pt x="336687" y="300133"/>
                </a:lnTo>
                <a:lnTo>
                  <a:pt x="338597" y="308554"/>
                </a:lnTo>
                <a:lnTo>
                  <a:pt x="340189" y="317133"/>
                </a:lnTo>
                <a:lnTo>
                  <a:pt x="341622" y="326031"/>
                </a:lnTo>
                <a:lnTo>
                  <a:pt x="342896" y="335246"/>
                </a:lnTo>
                <a:lnTo>
                  <a:pt x="343692" y="344938"/>
                </a:lnTo>
                <a:lnTo>
                  <a:pt x="344170" y="354948"/>
                </a:lnTo>
                <a:lnTo>
                  <a:pt x="344488" y="365434"/>
                </a:lnTo>
                <a:lnTo>
                  <a:pt x="344488" y="376397"/>
                </a:lnTo>
                <a:lnTo>
                  <a:pt x="344170" y="387996"/>
                </a:lnTo>
                <a:lnTo>
                  <a:pt x="343533" y="399912"/>
                </a:lnTo>
                <a:lnTo>
                  <a:pt x="342418" y="412623"/>
                </a:lnTo>
                <a:lnTo>
                  <a:pt x="341145" y="425969"/>
                </a:lnTo>
                <a:lnTo>
                  <a:pt x="339552" y="439792"/>
                </a:lnTo>
                <a:lnTo>
                  <a:pt x="337483" y="454568"/>
                </a:lnTo>
                <a:lnTo>
                  <a:pt x="335094" y="469980"/>
                </a:lnTo>
                <a:lnTo>
                  <a:pt x="332388" y="486345"/>
                </a:lnTo>
                <a:lnTo>
                  <a:pt x="329203" y="503346"/>
                </a:lnTo>
                <a:lnTo>
                  <a:pt x="325860" y="521300"/>
                </a:lnTo>
                <a:lnTo>
                  <a:pt x="321879" y="539889"/>
                </a:lnTo>
                <a:lnTo>
                  <a:pt x="317740" y="559909"/>
                </a:lnTo>
                <a:lnTo>
                  <a:pt x="317103" y="561339"/>
                </a:lnTo>
                <a:lnTo>
                  <a:pt x="315988" y="562610"/>
                </a:lnTo>
                <a:lnTo>
                  <a:pt x="314714" y="563245"/>
                </a:lnTo>
                <a:lnTo>
                  <a:pt x="312963" y="563563"/>
                </a:lnTo>
                <a:lnTo>
                  <a:pt x="312008" y="563404"/>
                </a:lnTo>
                <a:lnTo>
                  <a:pt x="310256" y="562769"/>
                </a:lnTo>
                <a:lnTo>
                  <a:pt x="308983" y="561339"/>
                </a:lnTo>
                <a:lnTo>
                  <a:pt x="308346" y="559750"/>
                </a:lnTo>
                <a:lnTo>
                  <a:pt x="308346" y="557684"/>
                </a:lnTo>
                <a:lnTo>
                  <a:pt x="311530" y="542749"/>
                </a:lnTo>
                <a:lnTo>
                  <a:pt x="314555" y="528132"/>
                </a:lnTo>
                <a:lnTo>
                  <a:pt x="274910" y="528132"/>
                </a:lnTo>
                <a:lnTo>
                  <a:pt x="272999" y="527814"/>
                </a:lnTo>
                <a:lnTo>
                  <a:pt x="271407" y="526702"/>
                </a:lnTo>
                <a:lnTo>
                  <a:pt x="270452" y="525272"/>
                </a:lnTo>
                <a:lnTo>
                  <a:pt x="270133" y="523365"/>
                </a:lnTo>
                <a:lnTo>
                  <a:pt x="270452" y="521459"/>
                </a:lnTo>
                <a:lnTo>
                  <a:pt x="271407" y="519870"/>
                </a:lnTo>
                <a:lnTo>
                  <a:pt x="272999" y="518917"/>
                </a:lnTo>
                <a:lnTo>
                  <a:pt x="274910" y="518599"/>
                </a:lnTo>
                <a:lnTo>
                  <a:pt x="316466" y="518599"/>
                </a:lnTo>
                <a:lnTo>
                  <a:pt x="319969" y="500327"/>
                </a:lnTo>
                <a:lnTo>
                  <a:pt x="323153" y="483009"/>
                </a:lnTo>
                <a:lnTo>
                  <a:pt x="325860" y="466803"/>
                </a:lnTo>
                <a:lnTo>
                  <a:pt x="328248" y="451232"/>
                </a:lnTo>
                <a:lnTo>
                  <a:pt x="330159" y="436456"/>
                </a:lnTo>
                <a:lnTo>
                  <a:pt x="331910" y="422315"/>
                </a:lnTo>
                <a:lnTo>
                  <a:pt x="333025" y="409127"/>
                </a:lnTo>
                <a:lnTo>
                  <a:pt x="333980" y="396576"/>
                </a:lnTo>
                <a:lnTo>
                  <a:pt x="334617" y="384500"/>
                </a:lnTo>
                <a:lnTo>
                  <a:pt x="334776" y="373061"/>
                </a:lnTo>
                <a:lnTo>
                  <a:pt x="334776" y="362098"/>
                </a:lnTo>
                <a:lnTo>
                  <a:pt x="334298" y="351611"/>
                </a:lnTo>
                <a:lnTo>
                  <a:pt x="333502" y="341602"/>
                </a:lnTo>
                <a:lnTo>
                  <a:pt x="332547" y="332227"/>
                </a:lnTo>
                <a:lnTo>
                  <a:pt x="331273" y="323012"/>
                </a:lnTo>
                <a:lnTo>
                  <a:pt x="329840" y="314274"/>
                </a:lnTo>
                <a:lnTo>
                  <a:pt x="327930" y="305694"/>
                </a:lnTo>
                <a:lnTo>
                  <a:pt x="325700" y="297273"/>
                </a:lnTo>
                <a:lnTo>
                  <a:pt x="323312" y="289170"/>
                </a:lnTo>
                <a:lnTo>
                  <a:pt x="320605" y="281384"/>
                </a:lnTo>
                <a:lnTo>
                  <a:pt x="317580" y="273599"/>
                </a:lnTo>
                <a:lnTo>
                  <a:pt x="314555" y="265973"/>
                </a:lnTo>
                <a:lnTo>
                  <a:pt x="311052" y="258187"/>
                </a:lnTo>
                <a:lnTo>
                  <a:pt x="307550" y="250720"/>
                </a:lnTo>
                <a:lnTo>
                  <a:pt x="303569" y="242934"/>
                </a:lnTo>
                <a:lnTo>
                  <a:pt x="299429" y="235149"/>
                </a:lnTo>
                <a:lnTo>
                  <a:pt x="295131" y="227364"/>
                </a:lnTo>
                <a:lnTo>
                  <a:pt x="289080" y="215447"/>
                </a:lnTo>
                <a:lnTo>
                  <a:pt x="284304" y="203531"/>
                </a:lnTo>
                <a:lnTo>
                  <a:pt x="280164" y="191297"/>
                </a:lnTo>
                <a:lnTo>
                  <a:pt x="277139" y="179222"/>
                </a:lnTo>
                <a:lnTo>
                  <a:pt x="274910" y="166988"/>
                </a:lnTo>
                <a:lnTo>
                  <a:pt x="273158" y="154754"/>
                </a:lnTo>
                <a:lnTo>
                  <a:pt x="272362" y="142837"/>
                </a:lnTo>
                <a:lnTo>
                  <a:pt x="272044" y="131239"/>
                </a:lnTo>
                <a:lnTo>
                  <a:pt x="272203" y="119640"/>
                </a:lnTo>
                <a:lnTo>
                  <a:pt x="272681" y="108518"/>
                </a:lnTo>
                <a:lnTo>
                  <a:pt x="273636" y="97873"/>
                </a:lnTo>
                <a:lnTo>
                  <a:pt x="274910" y="87863"/>
                </a:lnTo>
                <a:lnTo>
                  <a:pt x="276502" y="78171"/>
                </a:lnTo>
                <a:lnTo>
                  <a:pt x="279050" y="65143"/>
                </a:lnTo>
                <a:lnTo>
                  <a:pt x="187340" y="65143"/>
                </a:lnTo>
                <a:lnTo>
                  <a:pt x="185429" y="64825"/>
                </a:lnTo>
                <a:lnTo>
                  <a:pt x="183996" y="63872"/>
                </a:lnTo>
                <a:lnTo>
                  <a:pt x="182882" y="62283"/>
                </a:lnTo>
                <a:lnTo>
                  <a:pt x="182563" y="60376"/>
                </a:lnTo>
                <a:lnTo>
                  <a:pt x="182882" y="58470"/>
                </a:lnTo>
                <a:lnTo>
                  <a:pt x="183996" y="56881"/>
                </a:lnTo>
                <a:lnTo>
                  <a:pt x="185429" y="55927"/>
                </a:lnTo>
                <a:lnTo>
                  <a:pt x="187340" y="55610"/>
                </a:lnTo>
                <a:lnTo>
                  <a:pt x="281279" y="55610"/>
                </a:lnTo>
                <a:lnTo>
                  <a:pt x="283508" y="46871"/>
                </a:lnTo>
                <a:lnTo>
                  <a:pt x="285737" y="38768"/>
                </a:lnTo>
                <a:lnTo>
                  <a:pt x="273955" y="38768"/>
                </a:lnTo>
                <a:lnTo>
                  <a:pt x="272203" y="38450"/>
                </a:lnTo>
                <a:lnTo>
                  <a:pt x="270611" y="37338"/>
                </a:lnTo>
                <a:lnTo>
                  <a:pt x="269496" y="35908"/>
                </a:lnTo>
                <a:lnTo>
                  <a:pt x="269178" y="34001"/>
                </a:lnTo>
                <a:lnTo>
                  <a:pt x="269496" y="32095"/>
                </a:lnTo>
                <a:lnTo>
                  <a:pt x="270611" y="30506"/>
                </a:lnTo>
                <a:lnTo>
                  <a:pt x="272203" y="29553"/>
                </a:lnTo>
                <a:lnTo>
                  <a:pt x="273955" y="29076"/>
                </a:lnTo>
                <a:lnTo>
                  <a:pt x="288603" y="29076"/>
                </a:lnTo>
                <a:lnTo>
                  <a:pt x="290513" y="23515"/>
                </a:lnTo>
                <a:lnTo>
                  <a:pt x="292265" y="18431"/>
                </a:lnTo>
                <a:lnTo>
                  <a:pt x="293857" y="14141"/>
                </a:lnTo>
                <a:lnTo>
                  <a:pt x="295290" y="10328"/>
                </a:lnTo>
                <a:lnTo>
                  <a:pt x="296564" y="7468"/>
                </a:lnTo>
                <a:lnTo>
                  <a:pt x="297360" y="5243"/>
                </a:lnTo>
                <a:lnTo>
                  <a:pt x="297997" y="3654"/>
                </a:lnTo>
                <a:lnTo>
                  <a:pt x="298474" y="3019"/>
                </a:lnTo>
                <a:lnTo>
                  <a:pt x="299429" y="1430"/>
                </a:lnTo>
                <a:lnTo>
                  <a:pt x="301181" y="318"/>
                </a:lnTo>
                <a:close/>
                <a:moveTo>
                  <a:pt x="41379" y="0"/>
                </a:moveTo>
                <a:lnTo>
                  <a:pt x="43281" y="318"/>
                </a:lnTo>
                <a:lnTo>
                  <a:pt x="44708" y="1430"/>
                </a:lnTo>
                <a:lnTo>
                  <a:pt x="45976" y="3019"/>
                </a:lnTo>
                <a:lnTo>
                  <a:pt x="46293" y="3654"/>
                </a:lnTo>
                <a:lnTo>
                  <a:pt x="46927" y="5243"/>
                </a:lnTo>
                <a:lnTo>
                  <a:pt x="47879" y="7627"/>
                </a:lnTo>
                <a:lnTo>
                  <a:pt x="49147" y="10804"/>
                </a:lnTo>
                <a:lnTo>
                  <a:pt x="50732" y="14776"/>
                </a:lnTo>
                <a:lnTo>
                  <a:pt x="52476" y="19543"/>
                </a:lnTo>
                <a:lnTo>
                  <a:pt x="54220" y="24945"/>
                </a:lnTo>
                <a:lnTo>
                  <a:pt x="56281" y="30824"/>
                </a:lnTo>
                <a:lnTo>
                  <a:pt x="58184" y="37656"/>
                </a:lnTo>
                <a:lnTo>
                  <a:pt x="60245" y="44647"/>
                </a:lnTo>
                <a:lnTo>
                  <a:pt x="62147" y="52273"/>
                </a:lnTo>
                <a:lnTo>
                  <a:pt x="64208" y="60535"/>
                </a:lnTo>
                <a:lnTo>
                  <a:pt x="65952" y="69274"/>
                </a:lnTo>
                <a:lnTo>
                  <a:pt x="67696" y="78171"/>
                </a:lnTo>
                <a:lnTo>
                  <a:pt x="69440" y="89134"/>
                </a:lnTo>
                <a:lnTo>
                  <a:pt x="70708" y="100733"/>
                </a:lnTo>
                <a:lnTo>
                  <a:pt x="90526" y="100733"/>
                </a:lnTo>
                <a:lnTo>
                  <a:pt x="89574" y="91994"/>
                </a:lnTo>
                <a:lnTo>
                  <a:pt x="88148" y="83256"/>
                </a:lnTo>
                <a:lnTo>
                  <a:pt x="86404" y="74835"/>
                </a:lnTo>
                <a:lnTo>
                  <a:pt x="84977" y="66732"/>
                </a:lnTo>
                <a:lnTo>
                  <a:pt x="83074" y="58787"/>
                </a:lnTo>
                <a:lnTo>
                  <a:pt x="81172" y="51479"/>
                </a:lnTo>
                <a:lnTo>
                  <a:pt x="79269" y="44488"/>
                </a:lnTo>
                <a:lnTo>
                  <a:pt x="77367" y="37974"/>
                </a:lnTo>
                <a:lnTo>
                  <a:pt x="75464" y="31936"/>
                </a:lnTo>
                <a:lnTo>
                  <a:pt x="73562" y="26375"/>
                </a:lnTo>
                <a:lnTo>
                  <a:pt x="72135" y="21608"/>
                </a:lnTo>
                <a:lnTo>
                  <a:pt x="70550" y="17319"/>
                </a:lnTo>
                <a:lnTo>
                  <a:pt x="69123" y="13823"/>
                </a:lnTo>
                <a:lnTo>
                  <a:pt x="68013" y="10804"/>
                </a:lnTo>
                <a:lnTo>
                  <a:pt x="67379" y="8739"/>
                </a:lnTo>
                <a:lnTo>
                  <a:pt x="66586" y="7468"/>
                </a:lnTo>
                <a:lnTo>
                  <a:pt x="66428" y="6832"/>
                </a:lnTo>
                <a:lnTo>
                  <a:pt x="66111" y="5084"/>
                </a:lnTo>
                <a:lnTo>
                  <a:pt x="66269" y="3337"/>
                </a:lnTo>
                <a:lnTo>
                  <a:pt x="67379" y="1589"/>
                </a:lnTo>
                <a:lnTo>
                  <a:pt x="68806" y="636"/>
                </a:lnTo>
                <a:lnTo>
                  <a:pt x="70708" y="0"/>
                </a:lnTo>
                <a:lnTo>
                  <a:pt x="72611" y="318"/>
                </a:lnTo>
                <a:lnTo>
                  <a:pt x="74196" y="1430"/>
                </a:lnTo>
                <a:lnTo>
                  <a:pt x="75147" y="3019"/>
                </a:lnTo>
                <a:lnTo>
                  <a:pt x="75464" y="3654"/>
                </a:lnTo>
                <a:lnTo>
                  <a:pt x="76257" y="5243"/>
                </a:lnTo>
                <a:lnTo>
                  <a:pt x="77050" y="7627"/>
                </a:lnTo>
                <a:lnTo>
                  <a:pt x="78318" y="10645"/>
                </a:lnTo>
                <a:lnTo>
                  <a:pt x="79586" y="14459"/>
                </a:lnTo>
                <a:lnTo>
                  <a:pt x="81330" y="19066"/>
                </a:lnTo>
                <a:lnTo>
                  <a:pt x="83074" y="23992"/>
                </a:lnTo>
                <a:lnTo>
                  <a:pt x="84660" y="29870"/>
                </a:lnTo>
                <a:lnTo>
                  <a:pt x="86562" y="36067"/>
                </a:lnTo>
                <a:lnTo>
                  <a:pt x="88623" y="42899"/>
                </a:lnTo>
                <a:lnTo>
                  <a:pt x="90526" y="50049"/>
                </a:lnTo>
                <a:lnTo>
                  <a:pt x="92428" y="57675"/>
                </a:lnTo>
                <a:lnTo>
                  <a:pt x="94331" y="65619"/>
                </a:lnTo>
                <a:lnTo>
                  <a:pt x="96075" y="74040"/>
                </a:lnTo>
                <a:lnTo>
                  <a:pt x="97501" y="82620"/>
                </a:lnTo>
                <a:lnTo>
                  <a:pt x="98928" y="91518"/>
                </a:lnTo>
                <a:lnTo>
                  <a:pt x="100038" y="100733"/>
                </a:lnTo>
                <a:lnTo>
                  <a:pt x="100672" y="100733"/>
                </a:lnTo>
                <a:lnTo>
                  <a:pt x="102575" y="101051"/>
                </a:lnTo>
                <a:lnTo>
                  <a:pt x="104002" y="102163"/>
                </a:lnTo>
                <a:lnTo>
                  <a:pt x="105111" y="103593"/>
                </a:lnTo>
                <a:lnTo>
                  <a:pt x="105428" y="105499"/>
                </a:lnTo>
                <a:lnTo>
                  <a:pt x="105111" y="107406"/>
                </a:lnTo>
                <a:lnTo>
                  <a:pt x="104002" y="108836"/>
                </a:lnTo>
                <a:lnTo>
                  <a:pt x="102575" y="109948"/>
                </a:lnTo>
                <a:lnTo>
                  <a:pt x="100672" y="110425"/>
                </a:lnTo>
                <a:lnTo>
                  <a:pt x="71660" y="110425"/>
                </a:lnTo>
                <a:lnTo>
                  <a:pt x="72135" y="120752"/>
                </a:lnTo>
                <a:lnTo>
                  <a:pt x="72294" y="131398"/>
                </a:lnTo>
                <a:lnTo>
                  <a:pt x="114307" y="131398"/>
                </a:lnTo>
                <a:lnTo>
                  <a:pt x="116209" y="131874"/>
                </a:lnTo>
                <a:lnTo>
                  <a:pt x="117636" y="132827"/>
                </a:lnTo>
                <a:lnTo>
                  <a:pt x="118746" y="134416"/>
                </a:lnTo>
                <a:lnTo>
                  <a:pt x="119063" y="136323"/>
                </a:lnTo>
                <a:lnTo>
                  <a:pt x="118746" y="138230"/>
                </a:lnTo>
                <a:lnTo>
                  <a:pt x="117636" y="139501"/>
                </a:lnTo>
                <a:lnTo>
                  <a:pt x="116209" y="140772"/>
                </a:lnTo>
                <a:lnTo>
                  <a:pt x="114307" y="141089"/>
                </a:lnTo>
                <a:lnTo>
                  <a:pt x="71977" y="141089"/>
                </a:lnTo>
                <a:lnTo>
                  <a:pt x="71184" y="151735"/>
                </a:lnTo>
                <a:lnTo>
                  <a:pt x="70074" y="162539"/>
                </a:lnTo>
                <a:lnTo>
                  <a:pt x="68172" y="173343"/>
                </a:lnTo>
                <a:lnTo>
                  <a:pt x="65794" y="184306"/>
                </a:lnTo>
                <a:lnTo>
                  <a:pt x="62623" y="195269"/>
                </a:lnTo>
                <a:lnTo>
                  <a:pt x="58976" y="206073"/>
                </a:lnTo>
                <a:lnTo>
                  <a:pt x="54537" y="216718"/>
                </a:lnTo>
                <a:lnTo>
                  <a:pt x="49147" y="227364"/>
                </a:lnTo>
                <a:lnTo>
                  <a:pt x="44866" y="234831"/>
                </a:lnTo>
                <a:lnTo>
                  <a:pt x="41061" y="242458"/>
                </a:lnTo>
                <a:lnTo>
                  <a:pt x="37256" y="249766"/>
                </a:lnTo>
                <a:lnTo>
                  <a:pt x="33610" y="257075"/>
                </a:lnTo>
                <a:lnTo>
                  <a:pt x="30439" y="264543"/>
                </a:lnTo>
                <a:lnTo>
                  <a:pt x="27269" y="272010"/>
                </a:lnTo>
                <a:lnTo>
                  <a:pt x="24415" y="279637"/>
                </a:lnTo>
                <a:lnTo>
                  <a:pt x="21878" y="287104"/>
                </a:lnTo>
                <a:lnTo>
                  <a:pt x="19500" y="294890"/>
                </a:lnTo>
                <a:lnTo>
                  <a:pt x="17281" y="302993"/>
                </a:lnTo>
                <a:lnTo>
                  <a:pt x="15378" y="310937"/>
                </a:lnTo>
                <a:lnTo>
                  <a:pt x="13634" y="319358"/>
                </a:lnTo>
                <a:lnTo>
                  <a:pt x="12366" y="328096"/>
                </a:lnTo>
                <a:lnTo>
                  <a:pt x="11256" y="337153"/>
                </a:lnTo>
                <a:lnTo>
                  <a:pt x="10463" y="346686"/>
                </a:lnTo>
                <a:lnTo>
                  <a:pt x="9988" y="356378"/>
                </a:lnTo>
                <a:lnTo>
                  <a:pt x="9512" y="366705"/>
                </a:lnTo>
                <a:lnTo>
                  <a:pt x="9671" y="377509"/>
                </a:lnTo>
                <a:lnTo>
                  <a:pt x="10146" y="388790"/>
                </a:lnTo>
                <a:lnTo>
                  <a:pt x="10780" y="400548"/>
                </a:lnTo>
                <a:lnTo>
                  <a:pt x="11732" y="413100"/>
                </a:lnTo>
                <a:lnTo>
                  <a:pt x="13000" y="426128"/>
                </a:lnTo>
                <a:lnTo>
                  <a:pt x="14744" y="439792"/>
                </a:lnTo>
                <a:lnTo>
                  <a:pt x="16646" y="454251"/>
                </a:lnTo>
                <a:lnTo>
                  <a:pt x="19024" y="469345"/>
                </a:lnTo>
                <a:lnTo>
                  <a:pt x="21720" y="485392"/>
                </a:lnTo>
                <a:lnTo>
                  <a:pt x="24732" y="502075"/>
                </a:lnTo>
                <a:lnTo>
                  <a:pt x="28061" y="519711"/>
                </a:lnTo>
                <a:lnTo>
                  <a:pt x="32025" y="538301"/>
                </a:lnTo>
                <a:lnTo>
                  <a:pt x="35988" y="557684"/>
                </a:lnTo>
                <a:lnTo>
                  <a:pt x="35988" y="559750"/>
                </a:lnTo>
                <a:lnTo>
                  <a:pt x="35354" y="561339"/>
                </a:lnTo>
                <a:lnTo>
                  <a:pt x="34244" y="562769"/>
                </a:lnTo>
                <a:lnTo>
                  <a:pt x="32342" y="563404"/>
                </a:lnTo>
                <a:lnTo>
                  <a:pt x="31232" y="563563"/>
                </a:lnTo>
                <a:lnTo>
                  <a:pt x="29805" y="563245"/>
                </a:lnTo>
                <a:lnTo>
                  <a:pt x="28378" y="562610"/>
                </a:lnTo>
                <a:lnTo>
                  <a:pt x="27110" y="561339"/>
                </a:lnTo>
                <a:lnTo>
                  <a:pt x="26634" y="559909"/>
                </a:lnTo>
                <a:lnTo>
                  <a:pt x="22354" y="539889"/>
                </a:lnTo>
                <a:lnTo>
                  <a:pt x="18549" y="521300"/>
                </a:lnTo>
                <a:lnTo>
                  <a:pt x="15061" y="503346"/>
                </a:lnTo>
                <a:lnTo>
                  <a:pt x="11890" y="486345"/>
                </a:lnTo>
                <a:lnTo>
                  <a:pt x="9354" y="469980"/>
                </a:lnTo>
                <a:lnTo>
                  <a:pt x="6975" y="454568"/>
                </a:lnTo>
                <a:lnTo>
                  <a:pt x="4914" y="439792"/>
                </a:lnTo>
                <a:lnTo>
                  <a:pt x="3171" y="425969"/>
                </a:lnTo>
                <a:lnTo>
                  <a:pt x="2061" y="412623"/>
                </a:lnTo>
                <a:lnTo>
                  <a:pt x="951" y="399912"/>
                </a:lnTo>
                <a:lnTo>
                  <a:pt x="317" y="387996"/>
                </a:lnTo>
                <a:lnTo>
                  <a:pt x="0" y="376397"/>
                </a:lnTo>
                <a:lnTo>
                  <a:pt x="0" y="365434"/>
                </a:lnTo>
                <a:lnTo>
                  <a:pt x="158" y="354948"/>
                </a:lnTo>
                <a:lnTo>
                  <a:pt x="634" y="344938"/>
                </a:lnTo>
                <a:lnTo>
                  <a:pt x="1744" y="335246"/>
                </a:lnTo>
                <a:lnTo>
                  <a:pt x="2695" y="326031"/>
                </a:lnTo>
                <a:lnTo>
                  <a:pt x="4280" y="317133"/>
                </a:lnTo>
                <a:lnTo>
                  <a:pt x="5866" y="308554"/>
                </a:lnTo>
                <a:lnTo>
                  <a:pt x="7927" y="300133"/>
                </a:lnTo>
                <a:lnTo>
                  <a:pt x="10146" y="292189"/>
                </a:lnTo>
                <a:lnTo>
                  <a:pt x="12524" y="284085"/>
                </a:lnTo>
                <a:lnTo>
                  <a:pt x="15220" y="276300"/>
                </a:lnTo>
                <a:lnTo>
                  <a:pt x="18232" y="268674"/>
                </a:lnTo>
                <a:lnTo>
                  <a:pt x="21403" y="260888"/>
                </a:lnTo>
                <a:lnTo>
                  <a:pt x="24890" y="253421"/>
                </a:lnTo>
                <a:lnTo>
                  <a:pt x="28537" y="245794"/>
                </a:lnTo>
                <a:lnTo>
                  <a:pt x="32342" y="238168"/>
                </a:lnTo>
                <a:lnTo>
                  <a:pt x="36464" y="230383"/>
                </a:lnTo>
                <a:lnTo>
                  <a:pt x="40586" y="222597"/>
                </a:lnTo>
                <a:lnTo>
                  <a:pt x="46293" y="211316"/>
                </a:lnTo>
                <a:lnTo>
                  <a:pt x="50891" y="199877"/>
                </a:lnTo>
                <a:lnTo>
                  <a:pt x="54696" y="188437"/>
                </a:lnTo>
                <a:lnTo>
                  <a:pt x="57708" y="176838"/>
                </a:lnTo>
                <a:lnTo>
                  <a:pt x="59769" y="165081"/>
                </a:lnTo>
                <a:lnTo>
                  <a:pt x="61354" y="153482"/>
                </a:lnTo>
                <a:lnTo>
                  <a:pt x="62147" y="142202"/>
                </a:lnTo>
                <a:lnTo>
                  <a:pt x="62464" y="130762"/>
                </a:lnTo>
                <a:lnTo>
                  <a:pt x="62306" y="119799"/>
                </a:lnTo>
                <a:lnTo>
                  <a:pt x="61830" y="109313"/>
                </a:lnTo>
                <a:lnTo>
                  <a:pt x="61037" y="99144"/>
                </a:lnTo>
                <a:lnTo>
                  <a:pt x="59611" y="89293"/>
                </a:lnTo>
                <a:lnTo>
                  <a:pt x="58184" y="80078"/>
                </a:lnTo>
                <a:lnTo>
                  <a:pt x="56598" y="71339"/>
                </a:lnTo>
                <a:lnTo>
                  <a:pt x="54854" y="62918"/>
                </a:lnTo>
                <a:lnTo>
                  <a:pt x="52952" y="54974"/>
                </a:lnTo>
                <a:lnTo>
                  <a:pt x="50891" y="47348"/>
                </a:lnTo>
                <a:lnTo>
                  <a:pt x="48830" y="40357"/>
                </a:lnTo>
                <a:lnTo>
                  <a:pt x="46927" y="33843"/>
                </a:lnTo>
                <a:lnTo>
                  <a:pt x="45025" y="27964"/>
                </a:lnTo>
                <a:lnTo>
                  <a:pt x="43281" y="22721"/>
                </a:lnTo>
                <a:lnTo>
                  <a:pt x="41537" y="18113"/>
                </a:lnTo>
                <a:lnTo>
                  <a:pt x="40110" y="14300"/>
                </a:lnTo>
                <a:lnTo>
                  <a:pt x="39000" y="11122"/>
                </a:lnTo>
                <a:lnTo>
                  <a:pt x="37891" y="8739"/>
                </a:lnTo>
                <a:lnTo>
                  <a:pt x="37415" y="7468"/>
                </a:lnTo>
                <a:lnTo>
                  <a:pt x="37098" y="6832"/>
                </a:lnTo>
                <a:lnTo>
                  <a:pt x="36781" y="5084"/>
                </a:lnTo>
                <a:lnTo>
                  <a:pt x="37098" y="3337"/>
                </a:lnTo>
                <a:lnTo>
                  <a:pt x="37891" y="1589"/>
                </a:lnTo>
                <a:lnTo>
                  <a:pt x="39476" y="6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76" name="Group 275"/>
          <p:cNvGrpSpPr/>
          <p:nvPr/>
        </p:nvGrpSpPr>
        <p:grpSpPr>
          <a:xfrm>
            <a:off x="6325759" y="3458327"/>
            <a:ext cx="466725" cy="560388"/>
            <a:chOff x="6343650" y="3457575"/>
            <a:chExt cx="4667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3" name="Freeform 294"/>
            <p:cNvSpPr>
              <a:spLocks noEditPoints="1"/>
            </p:cNvSpPr>
            <p:nvPr/>
          </p:nvSpPr>
          <p:spPr bwMode="auto">
            <a:xfrm>
              <a:off x="6343650" y="3457575"/>
              <a:ext cx="466725" cy="560388"/>
            </a:xfrm>
            <a:custGeom>
              <a:avLst/>
              <a:gdLst>
                <a:gd name="T0" fmla="*/ 2254 w 2943"/>
                <a:gd name="T1" fmla="*/ 2916 h 3528"/>
                <a:gd name="T2" fmla="*/ 2417 w 2943"/>
                <a:gd name="T3" fmla="*/ 3261 h 3528"/>
                <a:gd name="T4" fmla="*/ 2292 w 2943"/>
                <a:gd name="T5" fmla="*/ 2724 h 3528"/>
                <a:gd name="T6" fmla="*/ 1749 w 2943"/>
                <a:gd name="T7" fmla="*/ 2272 h 3528"/>
                <a:gd name="T8" fmla="*/ 1535 w 2943"/>
                <a:gd name="T9" fmla="*/ 1916 h 3528"/>
                <a:gd name="T10" fmla="*/ 918 w 2943"/>
                <a:gd name="T11" fmla="*/ 2525 h 3528"/>
                <a:gd name="T12" fmla="*/ 478 w 2943"/>
                <a:gd name="T13" fmla="*/ 3452 h 3528"/>
                <a:gd name="T14" fmla="*/ 619 w 2943"/>
                <a:gd name="T15" fmla="*/ 3254 h 3528"/>
                <a:gd name="T16" fmla="*/ 1070 w 2943"/>
                <a:gd name="T17" fmla="*/ 2601 h 3528"/>
                <a:gd name="T18" fmla="*/ 1584 w 2943"/>
                <a:gd name="T19" fmla="*/ 2212 h 3528"/>
                <a:gd name="T20" fmla="*/ 1855 w 2943"/>
                <a:gd name="T21" fmla="*/ 2253 h 3528"/>
                <a:gd name="T22" fmla="*/ 2559 w 2943"/>
                <a:gd name="T23" fmla="*/ 2965 h 3528"/>
                <a:gd name="T24" fmla="*/ 2773 w 2943"/>
                <a:gd name="T25" fmla="*/ 3445 h 3528"/>
                <a:gd name="T26" fmla="*/ 2786 w 2943"/>
                <a:gd name="T27" fmla="*/ 3077 h 3528"/>
                <a:gd name="T28" fmla="*/ 1905 w 2943"/>
                <a:gd name="T29" fmla="*/ 2041 h 3528"/>
                <a:gd name="T30" fmla="*/ 1774 w 2943"/>
                <a:gd name="T31" fmla="*/ 1762 h 3528"/>
                <a:gd name="T32" fmla="*/ 1172 w 2943"/>
                <a:gd name="T33" fmla="*/ 1550 h 3528"/>
                <a:gd name="T34" fmla="*/ 1072 w 2943"/>
                <a:gd name="T35" fmla="*/ 1807 h 3528"/>
                <a:gd name="T36" fmla="*/ 985 w 2943"/>
                <a:gd name="T37" fmla="*/ 1903 h 3528"/>
                <a:gd name="T38" fmla="*/ 656 w 2943"/>
                <a:gd name="T39" fmla="*/ 2173 h 3528"/>
                <a:gd name="T40" fmla="*/ 452 w 2943"/>
                <a:gd name="T41" fmla="*/ 2397 h 3528"/>
                <a:gd name="T42" fmla="*/ 285 w 2943"/>
                <a:gd name="T43" fmla="*/ 2627 h 3528"/>
                <a:gd name="T44" fmla="*/ 110 w 2943"/>
                <a:gd name="T45" fmla="*/ 3260 h 3528"/>
                <a:gd name="T46" fmla="*/ 259 w 2943"/>
                <a:gd name="T47" fmla="*/ 2954 h 3528"/>
                <a:gd name="T48" fmla="*/ 816 w 2943"/>
                <a:gd name="T49" fmla="*/ 2261 h 3528"/>
                <a:gd name="T50" fmla="*/ 1241 w 2943"/>
                <a:gd name="T51" fmla="*/ 1996 h 3528"/>
                <a:gd name="T52" fmla="*/ 1483 w 2943"/>
                <a:gd name="T53" fmla="*/ 1880 h 3528"/>
                <a:gd name="T54" fmla="*/ 1378 w 2943"/>
                <a:gd name="T55" fmla="*/ 1588 h 3528"/>
                <a:gd name="T56" fmla="*/ 1262 w 2943"/>
                <a:gd name="T57" fmla="*/ 672 h 3528"/>
                <a:gd name="T58" fmla="*/ 1596 w 2943"/>
                <a:gd name="T59" fmla="*/ 291 h 3528"/>
                <a:gd name="T60" fmla="*/ 1711 w 2943"/>
                <a:gd name="T61" fmla="*/ 444 h 3528"/>
                <a:gd name="T62" fmla="*/ 1690 w 2943"/>
                <a:gd name="T63" fmla="*/ 266 h 3528"/>
                <a:gd name="T64" fmla="*/ 1197 w 2943"/>
                <a:gd name="T65" fmla="*/ 222 h 3528"/>
                <a:gd name="T66" fmla="*/ 1371 w 2943"/>
                <a:gd name="T67" fmla="*/ 123 h 3528"/>
                <a:gd name="T68" fmla="*/ 1393 w 2943"/>
                <a:gd name="T69" fmla="*/ 42 h 3528"/>
                <a:gd name="T70" fmla="*/ 1465 w 2943"/>
                <a:gd name="T71" fmla="*/ 1685 h 3528"/>
                <a:gd name="T72" fmla="*/ 1599 w 2943"/>
                <a:gd name="T73" fmla="*/ 217 h 3528"/>
                <a:gd name="T74" fmla="*/ 1834 w 2943"/>
                <a:gd name="T75" fmla="*/ 1755 h 3528"/>
                <a:gd name="T76" fmla="*/ 1936 w 2943"/>
                <a:gd name="T77" fmla="*/ 1988 h 3528"/>
                <a:gd name="T78" fmla="*/ 2355 w 2943"/>
                <a:gd name="T79" fmla="*/ 2359 h 3528"/>
                <a:gd name="T80" fmla="*/ 2932 w 2943"/>
                <a:gd name="T81" fmla="*/ 3351 h 3528"/>
                <a:gd name="T82" fmla="*/ 2814 w 2943"/>
                <a:gd name="T83" fmla="*/ 3528 h 3528"/>
                <a:gd name="T84" fmla="*/ 2698 w 2943"/>
                <a:gd name="T85" fmla="*/ 3389 h 3528"/>
                <a:gd name="T86" fmla="*/ 2524 w 2943"/>
                <a:gd name="T87" fmla="*/ 3101 h 3528"/>
                <a:gd name="T88" fmla="*/ 2391 w 2943"/>
                <a:gd name="T89" fmla="*/ 3321 h 3528"/>
                <a:gd name="T90" fmla="*/ 2289 w 2943"/>
                <a:gd name="T91" fmla="*/ 3151 h 3528"/>
                <a:gd name="T92" fmla="*/ 1915 w 2943"/>
                <a:gd name="T93" fmla="*/ 2542 h 3528"/>
                <a:gd name="T94" fmla="*/ 1520 w 2943"/>
                <a:gd name="T95" fmla="*/ 2304 h 3528"/>
                <a:gd name="T96" fmla="*/ 792 w 2943"/>
                <a:gd name="T97" fmla="*/ 3040 h 3528"/>
                <a:gd name="T98" fmla="*/ 625 w 2943"/>
                <a:gd name="T99" fmla="*/ 3472 h 3528"/>
                <a:gd name="T100" fmla="*/ 441 w 2943"/>
                <a:gd name="T101" fmla="*/ 3501 h 3528"/>
                <a:gd name="T102" fmla="*/ 531 w 2943"/>
                <a:gd name="T103" fmla="*/ 2987 h 3528"/>
                <a:gd name="T104" fmla="*/ 1197 w 2943"/>
                <a:gd name="T105" fmla="*/ 2161 h 3528"/>
                <a:gd name="T106" fmla="*/ 1129 w 2943"/>
                <a:gd name="T107" fmla="*/ 2093 h 3528"/>
                <a:gd name="T108" fmla="*/ 462 w 2943"/>
                <a:gd name="T109" fmla="*/ 2732 h 3528"/>
                <a:gd name="T110" fmla="*/ 230 w 2943"/>
                <a:gd name="T111" fmla="*/ 3233 h 3528"/>
                <a:gd name="T112" fmla="*/ 77 w 2943"/>
                <a:gd name="T113" fmla="*/ 3314 h 3528"/>
                <a:gd name="T114" fmla="*/ 131 w 2943"/>
                <a:gd name="T115" fmla="*/ 2780 h 3528"/>
                <a:gd name="T116" fmla="*/ 776 w 2943"/>
                <a:gd name="T117" fmla="*/ 1976 h 3528"/>
                <a:gd name="T118" fmla="*/ 1062 w 2943"/>
                <a:gd name="T119" fmla="*/ 1721 h 3528"/>
                <a:gd name="T120" fmla="*/ 1135 w 2943"/>
                <a:gd name="T121" fmla="*/ 64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43" h="3528">
                  <a:moveTo>
                    <a:pt x="1725" y="2267"/>
                  </a:moveTo>
                  <a:lnTo>
                    <a:pt x="1799" y="2335"/>
                  </a:lnTo>
                  <a:lnTo>
                    <a:pt x="1868" y="2403"/>
                  </a:lnTo>
                  <a:lnTo>
                    <a:pt x="1931" y="2469"/>
                  </a:lnTo>
                  <a:lnTo>
                    <a:pt x="1988" y="2534"/>
                  </a:lnTo>
                  <a:lnTo>
                    <a:pt x="2039" y="2596"/>
                  </a:lnTo>
                  <a:lnTo>
                    <a:pt x="2087" y="2656"/>
                  </a:lnTo>
                  <a:lnTo>
                    <a:pt x="2129" y="2713"/>
                  </a:lnTo>
                  <a:lnTo>
                    <a:pt x="2166" y="2768"/>
                  </a:lnTo>
                  <a:lnTo>
                    <a:pt x="2200" y="2820"/>
                  </a:lnTo>
                  <a:lnTo>
                    <a:pt x="2229" y="2870"/>
                  </a:lnTo>
                  <a:lnTo>
                    <a:pt x="2254" y="2916"/>
                  </a:lnTo>
                  <a:lnTo>
                    <a:pt x="2275" y="2959"/>
                  </a:lnTo>
                  <a:lnTo>
                    <a:pt x="2298" y="3007"/>
                  </a:lnTo>
                  <a:lnTo>
                    <a:pt x="2317" y="3051"/>
                  </a:lnTo>
                  <a:lnTo>
                    <a:pt x="2333" y="3093"/>
                  </a:lnTo>
                  <a:lnTo>
                    <a:pt x="2346" y="3130"/>
                  </a:lnTo>
                  <a:lnTo>
                    <a:pt x="2356" y="3164"/>
                  </a:lnTo>
                  <a:lnTo>
                    <a:pt x="2364" y="3193"/>
                  </a:lnTo>
                  <a:lnTo>
                    <a:pt x="2370" y="3218"/>
                  </a:lnTo>
                  <a:lnTo>
                    <a:pt x="2374" y="3239"/>
                  </a:lnTo>
                  <a:lnTo>
                    <a:pt x="2377" y="3256"/>
                  </a:lnTo>
                  <a:lnTo>
                    <a:pt x="2399" y="3260"/>
                  </a:lnTo>
                  <a:lnTo>
                    <a:pt x="2417" y="3261"/>
                  </a:lnTo>
                  <a:lnTo>
                    <a:pt x="2434" y="3260"/>
                  </a:lnTo>
                  <a:lnTo>
                    <a:pt x="2448" y="3256"/>
                  </a:lnTo>
                  <a:lnTo>
                    <a:pt x="2460" y="3250"/>
                  </a:lnTo>
                  <a:lnTo>
                    <a:pt x="2469" y="3244"/>
                  </a:lnTo>
                  <a:lnTo>
                    <a:pt x="2476" y="3237"/>
                  </a:lnTo>
                  <a:lnTo>
                    <a:pt x="2482" y="3231"/>
                  </a:lnTo>
                  <a:lnTo>
                    <a:pt x="2470" y="3144"/>
                  </a:lnTo>
                  <a:lnTo>
                    <a:pt x="2451" y="3056"/>
                  </a:lnTo>
                  <a:lnTo>
                    <a:pt x="2424" y="2967"/>
                  </a:lnTo>
                  <a:lnTo>
                    <a:pt x="2389" y="2877"/>
                  </a:lnTo>
                  <a:lnTo>
                    <a:pt x="2348" y="2787"/>
                  </a:lnTo>
                  <a:lnTo>
                    <a:pt x="2292" y="2724"/>
                  </a:lnTo>
                  <a:lnTo>
                    <a:pt x="2230" y="2657"/>
                  </a:lnTo>
                  <a:lnTo>
                    <a:pt x="2161" y="2589"/>
                  </a:lnTo>
                  <a:lnTo>
                    <a:pt x="2087" y="2520"/>
                  </a:lnTo>
                  <a:lnTo>
                    <a:pt x="2005" y="2449"/>
                  </a:lnTo>
                  <a:lnTo>
                    <a:pt x="1918" y="2377"/>
                  </a:lnTo>
                  <a:lnTo>
                    <a:pt x="1822" y="2303"/>
                  </a:lnTo>
                  <a:lnTo>
                    <a:pt x="1820" y="2302"/>
                  </a:lnTo>
                  <a:lnTo>
                    <a:pt x="1813" y="2298"/>
                  </a:lnTo>
                  <a:lnTo>
                    <a:pt x="1803" y="2292"/>
                  </a:lnTo>
                  <a:lnTo>
                    <a:pt x="1789" y="2286"/>
                  </a:lnTo>
                  <a:lnTo>
                    <a:pt x="1770" y="2278"/>
                  </a:lnTo>
                  <a:lnTo>
                    <a:pt x="1749" y="2272"/>
                  </a:lnTo>
                  <a:lnTo>
                    <a:pt x="1725" y="2267"/>
                  </a:lnTo>
                  <a:close/>
                  <a:moveTo>
                    <a:pt x="1571" y="481"/>
                  </a:moveTo>
                  <a:lnTo>
                    <a:pt x="1571" y="1756"/>
                  </a:lnTo>
                  <a:lnTo>
                    <a:pt x="1571" y="1757"/>
                  </a:lnTo>
                  <a:lnTo>
                    <a:pt x="1571" y="1762"/>
                  </a:lnTo>
                  <a:lnTo>
                    <a:pt x="1570" y="1773"/>
                  </a:lnTo>
                  <a:lnTo>
                    <a:pt x="1568" y="1789"/>
                  </a:lnTo>
                  <a:lnTo>
                    <a:pt x="1565" y="1809"/>
                  </a:lnTo>
                  <a:lnTo>
                    <a:pt x="1559" y="1833"/>
                  </a:lnTo>
                  <a:lnTo>
                    <a:pt x="1553" y="1859"/>
                  </a:lnTo>
                  <a:lnTo>
                    <a:pt x="1545" y="1887"/>
                  </a:lnTo>
                  <a:lnTo>
                    <a:pt x="1535" y="1916"/>
                  </a:lnTo>
                  <a:lnTo>
                    <a:pt x="1522" y="1944"/>
                  </a:lnTo>
                  <a:lnTo>
                    <a:pt x="1506" y="1971"/>
                  </a:lnTo>
                  <a:lnTo>
                    <a:pt x="1486" y="1996"/>
                  </a:lnTo>
                  <a:lnTo>
                    <a:pt x="1465" y="2020"/>
                  </a:lnTo>
                  <a:lnTo>
                    <a:pt x="1454" y="2028"/>
                  </a:lnTo>
                  <a:lnTo>
                    <a:pt x="1438" y="2041"/>
                  </a:lnTo>
                  <a:lnTo>
                    <a:pt x="1418" y="2056"/>
                  </a:lnTo>
                  <a:lnTo>
                    <a:pt x="1304" y="2151"/>
                  </a:lnTo>
                  <a:lnTo>
                    <a:pt x="1197" y="2244"/>
                  </a:lnTo>
                  <a:lnTo>
                    <a:pt x="1097" y="2338"/>
                  </a:lnTo>
                  <a:lnTo>
                    <a:pt x="1003" y="2432"/>
                  </a:lnTo>
                  <a:lnTo>
                    <a:pt x="918" y="2525"/>
                  </a:lnTo>
                  <a:lnTo>
                    <a:pt x="839" y="2617"/>
                  </a:lnTo>
                  <a:lnTo>
                    <a:pt x="767" y="2710"/>
                  </a:lnTo>
                  <a:lnTo>
                    <a:pt x="704" y="2802"/>
                  </a:lnTo>
                  <a:lnTo>
                    <a:pt x="647" y="2894"/>
                  </a:lnTo>
                  <a:lnTo>
                    <a:pt x="597" y="2985"/>
                  </a:lnTo>
                  <a:lnTo>
                    <a:pt x="555" y="3077"/>
                  </a:lnTo>
                  <a:lnTo>
                    <a:pt x="521" y="3167"/>
                  </a:lnTo>
                  <a:lnTo>
                    <a:pt x="494" y="3257"/>
                  </a:lnTo>
                  <a:lnTo>
                    <a:pt x="473" y="3347"/>
                  </a:lnTo>
                  <a:lnTo>
                    <a:pt x="462" y="3436"/>
                  </a:lnTo>
                  <a:lnTo>
                    <a:pt x="468" y="3444"/>
                  </a:lnTo>
                  <a:lnTo>
                    <a:pt x="478" y="3452"/>
                  </a:lnTo>
                  <a:lnTo>
                    <a:pt x="492" y="3460"/>
                  </a:lnTo>
                  <a:lnTo>
                    <a:pt x="508" y="3465"/>
                  </a:lnTo>
                  <a:lnTo>
                    <a:pt x="528" y="3467"/>
                  </a:lnTo>
                  <a:lnTo>
                    <a:pt x="546" y="3466"/>
                  </a:lnTo>
                  <a:lnTo>
                    <a:pt x="565" y="3461"/>
                  </a:lnTo>
                  <a:lnTo>
                    <a:pt x="567" y="3445"/>
                  </a:lnTo>
                  <a:lnTo>
                    <a:pt x="570" y="3423"/>
                  </a:lnTo>
                  <a:lnTo>
                    <a:pt x="576" y="3398"/>
                  </a:lnTo>
                  <a:lnTo>
                    <a:pt x="582" y="3367"/>
                  </a:lnTo>
                  <a:lnTo>
                    <a:pt x="592" y="3333"/>
                  </a:lnTo>
                  <a:lnTo>
                    <a:pt x="604" y="3296"/>
                  </a:lnTo>
                  <a:lnTo>
                    <a:pt x="619" y="3254"/>
                  </a:lnTo>
                  <a:lnTo>
                    <a:pt x="637" y="3209"/>
                  </a:lnTo>
                  <a:lnTo>
                    <a:pt x="659" y="3159"/>
                  </a:lnTo>
                  <a:lnTo>
                    <a:pt x="684" y="3108"/>
                  </a:lnTo>
                  <a:lnTo>
                    <a:pt x="709" y="3063"/>
                  </a:lnTo>
                  <a:lnTo>
                    <a:pt x="737" y="3013"/>
                  </a:lnTo>
                  <a:lnTo>
                    <a:pt x="771" y="2962"/>
                  </a:lnTo>
                  <a:lnTo>
                    <a:pt x="807" y="2908"/>
                  </a:lnTo>
                  <a:lnTo>
                    <a:pt x="849" y="2851"/>
                  </a:lnTo>
                  <a:lnTo>
                    <a:pt x="896" y="2791"/>
                  </a:lnTo>
                  <a:lnTo>
                    <a:pt x="948" y="2730"/>
                  </a:lnTo>
                  <a:lnTo>
                    <a:pt x="1006" y="2667"/>
                  </a:lnTo>
                  <a:lnTo>
                    <a:pt x="1070" y="2601"/>
                  </a:lnTo>
                  <a:lnTo>
                    <a:pt x="1140" y="2535"/>
                  </a:lnTo>
                  <a:lnTo>
                    <a:pt x="1215" y="2466"/>
                  </a:lnTo>
                  <a:lnTo>
                    <a:pt x="1298" y="2396"/>
                  </a:lnTo>
                  <a:lnTo>
                    <a:pt x="1387" y="2326"/>
                  </a:lnTo>
                  <a:lnTo>
                    <a:pt x="1484" y="2255"/>
                  </a:lnTo>
                  <a:lnTo>
                    <a:pt x="1487" y="2253"/>
                  </a:lnTo>
                  <a:lnTo>
                    <a:pt x="1495" y="2248"/>
                  </a:lnTo>
                  <a:lnTo>
                    <a:pt x="1506" y="2242"/>
                  </a:lnTo>
                  <a:lnTo>
                    <a:pt x="1521" y="2234"/>
                  </a:lnTo>
                  <a:lnTo>
                    <a:pt x="1539" y="2227"/>
                  </a:lnTo>
                  <a:lnTo>
                    <a:pt x="1560" y="2219"/>
                  </a:lnTo>
                  <a:lnTo>
                    <a:pt x="1584" y="2212"/>
                  </a:lnTo>
                  <a:lnTo>
                    <a:pt x="1611" y="2206"/>
                  </a:lnTo>
                  <a:lnTo>
                    <a:pt x="1640" y="2202"/>
                  </a:lnTo>
                  <a:lnTo>
                    <a:pt x="1671" y="2201"/>
                  </a:lnTo>
                  <a:lnTo>
                    <a:pt x="1704" y="2202"/>
                  </a:lnTo>
                  <a:lnTo>
                    <a:pt x="1734" y="2206"/>
                  </a:lnTo>
                  <a:lnTo>
                    <a:pt x="1761" y="2212"/>
                  </a:lnTo>
                  <a:lnTo>
                    <a:pt x="1785" y="2219"/>
                  </a:lnTo>
                  <a:lnTo>
                    <a:pt x="1806" y="2227"/>
                  </a:lnTo>
                  <a:lnTo>
                    <a:pt x="1824" y="2234"/>
                  </a:lnTo>
                  <a:lnTo>
                    <a:pt x="1838" y="2242"/>
                  </a:lnTo>
                  <a:lnTo>
                    <a:pt x="1849" y="2248"/>
                  </a:lnTo>
                  <a:lnTo>
                    <a:pt x="1855" y="2253"/>
                  </a:lnTo>
                  <a:lnTo>
                    <a:pt x="1859" y="2255"/>
                  </a:lnTo>
                  <a:lnTo>
                    <a:pt x="1952" y="2327"/>
                  </a:lnTo>
                  <a:lnTo>
                    <a:pt x="2039" y="2398"/>
                  </a:lnTo>
                  <a:lnTo>
                    <a:pt x="2120" y="2468"/>
                  </a:lnTo>
                  <a:lnTo>
                    <a:pt x="2194" y="2537"/>
                  </a:lnTo>
                  <a:lnTo>
                    <a:pt x="2262" y="2603"/>
                  </a:lnTo>
                  <a:lnTo>
                    <a:pt x="2325" y="2669"/>
                  </a:lnTo>
                  <a:lnTo>
                    <a:pt x="2382" y="2733"/>
                  </a:lnTo>
                  <a:lnTo>
                    <a:pt x="2433" y="2794"/>
                  </a:lnTo>
                  <a:lnTo>
                    <a:pt x="2481" y="2853"/>
                  </a:lnTo>
                  <a:lnTo>
                    <a:pt x="2523" y="2910"/>
                  </a:lnTo>
                  <a:lnTo>
                    <a:pt x="2559" y="2965"/>
                  </a:lnTo>
                  <a:lnTo>
                    <a:pt x="2593" y="3017"/>
                  </a:lnTo>
                  <a:lnTo>
                    <a:pt x="2622" y="3065"/>
                  </a:lnTo>
                  <a:lnTo>
                    <a:pt x="2647" y="3110"/>
                  </a:lnTo>
                  <a:lnTo>
                    <a:pt x="2674" y="3161"/>
                  </a:lnTo>
                  <a:lnTo>
                    <a:pt x="2697" y="3210"/>
                  </a:lnTo>
                  <a:lnTo>
                    <a:pt x="2716" y="3255"/>
                  </a:lnTo>
                  <a:lnTo>
                    <a:pt x="2731" y="3297"/>
                  </a:lnTo>
                  <a:lnTo>
                    <a:pt x="2745" y="3334"/>
                  </a:lnTo>
                  <a:lnTo>
                    <a:pt x="2755" y="3369"/>
                  </a:lnTo>
                  <a:lnTo>
                    <a:pt x="2764" y="3398"/>
                  </a:lnTo>
                  <a:lnTo>
                    <a:pt x="2769" y="3423"/>
                  </a:lnTo>
                  <a:lnTo>
                    <a:pt x="2773" y="3445"/>
                  </a:lnTo>
                  <a:lnTo>
                    <a:pt x="2777" y="3461"/>
                  </a:lnTo>
                  <a:lnTo>
                    <a:pt x="2796" y="3466"/>
                  </a:lnTo>
                  <a:lnTo>
                    <a:pt x="2814" y="3467"/>
                  </a:lnTo>
                  <a:lnTo>
                    <a:pt x="2835" y="3465"/>
                  </a:lnTo>
                  <a:lnTo>
                    <a:pt x="2851" y="3460"/>
                  </a:lnTo>
                  <a:lnTo>
                    <a:pt x="2864" y="3452"/>
                  </a:lnTo>
                  <a:lnTo>
                    <a:pt x="2875" y="3444"/>
                  </a:lnTo>
                  <a:lnTo>
                    <a:pt x="2881" y="3436"/>
                  </a:lnTo>
                  <a:lnTo>
                    <a:pt x="2868" y="3347"/>
                  </a:lnTo>
                  <a:lnTo>
                    <a:pt x="2849" y="3257"/>
                  </a:lnTo>
                  <a:lnTo>
                    <a:pt x="2822" y="3167"/>
                  </a:lnTo>
                  <a:lnTo>
                    <a:pt x="2786" y="3077"/>
                  </a:lnTo>
                  <a:lnTo>
                    <a:pt x="2744" y="2985"/>
                  </a:lnTo>
                  <a:lnTo>
                    <a:pt x="2696" y="2894"/>
                  </a:lnTo>
                  <a:lnTo>
                    <a:pt x="2639" y="2802"/>
                  </a:lnTo>
                  <a:lnTo>
                    <a:pt x="2574" y="2710"/>
                  </a:lnTo>
                  <a:lnTo>
                    <a:pt x="2503" y="2617"/>
                  </a:lnTo>
                  <a:lnTo>
                    <a:pt x="2425" y="2525"/>
                  </a:lnTo>
                  <a:lnTo>
                    <a:pt x="2340" y="2432"/>
                  </a:lnTo>
                  <a:lnTo>
                    <a:pt x="2246" y="2338"/>
                  </a:lnTo>
                  <a:lnTo>
                    <a:pt x="2146" y="2244"/>
                  </a:lnTo>
                  <a:lnTo>
                    <a:pt x="2038" y="2151"/>
                  </a:lnTo>
                  <a:lnTo>
                    <a:pt x="1924" y="2056"/>
                  </a:lnTo>
                  <a:lnTo>
                    <a:pt x="1905" y="2041"/>
                  </a:lnTo>
                  <a:lnTo>
                    <a:pt x="1889" y="2028"/>
                  </a:lnTo>
                  <a:lnTo>
                    <a:pt x="1878" y="2020"/>
                  </a:lnTo>
                  <a:lnTo>
                    <a:pt x="1854" y="1994"/>
                  </a:lnTo>
                  <a:lnTo>
                    <a:pt x="1834" y="1966"/>
                  </a:lnTo>
                  <a:lnTo>
                    <a:pt x="1818" y="1936"/>
                  </a:lnTo>
                  <a:lnTo>
                    <a:pt x="1805" y="1905"/>
                  </a:lnTo>
                  <a:lnTo>
                    <a:pt x="1794" y="1874"/>
                  </a:lnTo>
                  <a:lnTo>
                    <a:pt x="1786" y="1845"/>
                  </a:lnTo>
                  <a:lnTo>
                    <a:pt x="1781" y="1818"/>
                  </a:lnTo>
                  <a:lnTo>
                    <a:pt x="1777" y="1794"/>
                  </a:lnTo>
                  <a:lnTo>
                    <a:pt x="1775" y="1775"/>
                  </a:lnTo>
                  <a:lnTo>
                    <a:pt x="1774" y="1762"/>
                  </a:lnTo>
                  <a:lnTo>
                    <a:pt x="1774" y="1757"/>
                  </a:lnTo>
                  <a:lnTo>
                    <a:pt x="1774" y="1756"/>
                  </a:lnTo>
                  <a:lnTo>
                    <a:pt x="1774" y="481"/>
                  </a:lnTo>
                  <a:lnTo>
                    <a:pt x="1748" y="496"/>
                  </a:lnTo>
                  <a:lnTo>
                    <a:pt x="1720" y="505"/>
                  </a:lnTo>
                  <a:lnTo>
                    <a:pt x="1690" y="508"/>
                  </a:lnTo>
                  <a:lnTo>
                    <a:pt x="1655" y="508"/>
                  </a:lnTo>
                  <a:lnTo>
                    <a:pt x="1625" y="505"/>
                  </a:lnTo>
                  <a:lnTo>
                    <a:pt x="1597" y="496"/>
                  </a:lnTo>
                  <a:lnTo>
                    <a:pt x="1571" y="481"/>
                  </a:lnTo>
                  <a:close/>
                  <a:moveTo>
                    <a:pt x="1172" y="280"/>
                  </a:moveTo>
                  <a:lnTo>
                    <a:pt x="1172" y="1550"/>
                  </a:lnTo>
                  <a:lnTo>
                    <a:pt x="1172" y="1552"/>
                  </a:lnTo>
                  <a:lnTo>
                    <a:pt x="1172" y="1557"/>
                  </a:lnTo>
                  <a:lnTo>
                    <a:pt x="1171" y="1569"/>
                  </a:lnTo>
                  <a:lnTo>
                    <a:pt x="1168" y="1587"/>
                  </a:lnTo>
                  <a:lnTo>
                    <a:pt x="1164" y="1610"/>
                  </a:lnTo>
                  <a:lnTo>
                    <a:pt x="1159" y="1636"/>
                  </a:lnTo>
                  <a:lnTo>
                    <a:pt x="1152" y="1665"/>
                  </a:lnTo>
                  <a:lnTo>
                    <a:pt x="1141" y="1695"/>
                  </a:lnTo>
                  <a:lnTo>
                    <a:pt x="1129" y="1725"/>
                  </a:lnTo>
                  <a:lnTo>
                    <a:pt x="1113" y="1755"/>
                  </a:lnTo>
                  <a:lnTo>
                    <a:pt x="1094" y="1783"/>
                  </a:lnTo>
                  <a:lnTo>
                    <a:pt x="1072" y="1807"/>
                  </a:lnTo>
                  <a:lnTo>
                    <a:pt x="1311" y="1807"/>
                  </a:lnTo>
                  <a:lnTo>
                    <a:pt x="1323" y="1809"/>
                  </a:lnTo>
                  <a:lnTo>
                    <a:pt x="1332" y="1817"/>
                  </a:lnTo>
                  <a:lnTo>
                    <a:pt x="1339" y="1827"/>
                  </a:lnTo>
                  <a:lnTo>
                    <a:pt x="1341" y="1838"/>
                  </a:lnTo>
                  <a:lnTo>
                    <a:pt x="1339" y="1850"/>
                  </a:lnTo>
                  <a:lnTo>
                    <a:pt x="1332" y="1860"/>
                  </a:lnTo>
                  <a:lnTo>
                    <a:pt x="1323" y="1866"/>
                  </a:lnTo>
                  <a:lnTo>
                    <a:pt x="1311" y="1868"/>
                  </a:lnTo>
                  <a:lnTo>
                    <a:pt x="998" y="1868"/>
                  </a:lnTo>
                  <a:lnTo>
                    <a:pt x="956" y="1903"/>
                  </a:lnTo>
                  <a:lnTo>
                    <a:pt x="985" y="1903"/>
                  </a:lnTo>
                  <a:lnTo>
                    <a:pt x="997" y="1905"/>
                  </a:lnTo>
                  <a:lnTo>
                    <a:pt x="1006" y="1911"/>
                  </a:lnTo>
                  <a:lnTo>
                    <a:pt x="1013" y="1921"/>
                  </a:lnTo>
                  <a:lnTo>
                    <a:pt x="1015" y="1933"/>
                  </a:lnTo>
                  <a:lnTo>
                    <a:pt x="1013" y="1945"/>
                  </a:lnTo>
                  <a:lnTo>
                    <a:pt x="1006" y="1954"/>
                  </a:lnTo>
                  <a:lnTo>
                    <a:pt x="997" y="1961"/>
                  </a:lnTo>
                  <a:lnTo>
                    <a:pt x="985" y="1964"/>
                  </a:lnTo>
                  <a:lnTo>
                    <a:pt x="884" y="1964"/>
                  </a:lnTo>
                  <a:lnTo>
                    <a:pt x="804" y="2034"/>
                  </a:lnTo>
                  <a:lnTo>
                    <a:pt x="727" y="2103"/>
                  </a:lnTo>
                  <a:lnTo>
                    <a:pt x="656" y="2173"/>
                  </a:lnTo>
                  <a:lnTo>
                    <a:pt x="729" y="2173"/>
                  </a:lnTo>
                  <a:lnTo>
                    <a:pt x="740" y="2175"/>
                  </a:lnTo>
                  <a:lnTo>
                    <a:pt x="750" y="2182"/>
                  </a:lnTo>
                  <a:lnTo>
                    <a:pt x="757" y="2191"/>
                  </a:lnTo>
                  <a:lnTo>
                    <a:pt x="759" y="2203"/>
                  </a:lnTo>
                  <a:lnTo>
                    <a:pt x="757" y="2215"/>
                  </a:lnTo>
                  <a:lnTo>
                    <a:pt x="750" y="2225"/>
                  </a:lnTo>
                  <a:lnTo>
                    <a:pt x="740" y="2231"/>
                  </a:lnTo>
                  <a:lnTo>
                    <a:pt x="729" y="2234"/>
                  </a:lnTo>
                  <a:lnTo>
                    <a:pt x="596" y="2234"/>
                  </a:lnTo>
                  <a:lnTo>
                    <a:pt x="521" y="2316"/>
                  </a:lnTo>
                  <a:lnTo>
                    <a:pt x="452" y="2397"/>
                  </a:lnTo>
                  <a:lnTo>
                    <a:pt x="387" y="2479"/>
                  </a:lnTo>
                  <a:lnTo>
                    <a:pt x="487" y="2479"/>
                  </a:lnTo>
                  <a:lnTo>
                    <a:pt x="499" y="2481"/>
                  </a:lnTo>
                  <a:lnTo>
                    <a:pt x="509" y="2488"/>
                  </a:lnTo>
                  <a:lnTo>
                    <a:pt x="515" y="2497"/>
                  </a:lnTo>
                  <a:lnTo>
                    <a:pt x="518" y="2509"/>
                  </a:lnTo>
                  <a:lnTo>
                    <a:pt x="515" y="2521"/>
                  </a:lnTo>
                  <a:lnTo>
                    <a:pt x="509" y="2530"/>
                  </a:lnTo>
                  <a:lnTo>
                    <a:pt x="499" y="2537"/>
                  </a:lnTo>
                  <a:lnTo>
                    <a:pt x="487" y="2539"/>
                  </a:lnTo>
                  <a:lnTo>
                    <a:pt x="343" y="2539"/>
                  </a:lnTo>
                  <a:lnTo>
                    <a:pt x="285" y="2627"/>
                  </a:lnTo>
                  <a:lnTo>
                    <a:pt x="233" y="2715"/>
                  </a:lnTo>
                  <a:lnTo>
                    <a:pt x="188" y="2802"/>
                  </a:lnTo>
                  <a:lnTo>
                    <a:pt x="150" y="2888"/>
                  </a:lnTo>
                  <a:lnTo>
                    <a:pt x="117" y="2975"/>
                  </a:lnTo>
                  <a:lnTo>
                    <a:pt x="92" y="3061"/>
                  </a:lnTo>
                  <a:lnTo>
                    <a:pt x="74" y="3146"/>
                  </a:lnTo>
                  <a:lnTo>
                    <a:pt x="62" y="3231"/>
                  </a:lnTo>
                  <a:lnTo>
                    <a:pt x="68" y="3237"/>
                  </a:lnTo>
                  <a:lnTo>
                    <a:pt x="74" y="3243"/>
                  </a:lnTo>
                  <a:lnTo>
                    <a:pt x="84" y="3249"/>
                  </a:lnTo>
                  <a:lnTo>
                    <a:pt x="96" y="3256"/>
                  </a:lnTo>
                  <a:lnTo>
                    <a:pt x="110" y="3260"/>
                  </a:lnTo>
                  <a:lnTo>
                    <a:pt x="126" y="3261"/>
                  </a:lnTo>
                  <a:lnTo>
                    <a:pt x="144" y="3260"/>
                  </a:lnTo>
                  <a:lnTo>
                    <a:pt x="166" y="3256"/>
                  </a:lnTo>
                  <a:lnTo>
                    <a:pt x="168" y="3239"/>
                  </a:lnTo>
                  <a:lnTo>
                    <a:pt x="171" y="3217"/>
                  </a:lnTo>
                  <a:lnTo>
                    <a:pt x="176" y="3191"/>
                  </a:lnTo>
                  <a:lnTo>
                    <a:pt x="183" y="3161"/>
                  </a:lnTo>
                  <a:lnTo>
                    <a:pt x="193" y="3127"/>
                  </a:lnTo>
                  <a:lnTo>
                    <a:pt x="204" y="3090"/>
                  </a:lnTo>
                  <a:lnTo>
                    <a:pt x="219" y="3048"/>
                  </a:lnTo>
                  <a:lnTo>
                    <a:pt x="238" y="3003"/>
                  </a:lnTo>
                  <a:lnTo>
                    <a:pt x="259" y="2954"/>
                  </a:lnTo>
                  <a:lnTo>
                    <a:pt x="285" y="2903"/>
                  </a:lnTo>
                  <a:lnTo>
                    <a:pt x="310" y="2857"/>
                  </a:lnTo>
                  <a:lnTo>
                    <a:pt x="338" y="2808"/>
                  </a:lnTo>
                  <a:lnTo>
                    <a:pt x="371" y="2757"/>
                  </a:lnTo>
                  <a:lnTo>
                    <a:pt x="408" y="2702"/>
                  </a:lnTo>
                  <a:lnTo>
                    <a:pt x="450" y="2645"/>
                  </a:lnTo>
                  <a:lnTo>
                    <a:pt x="497" y="2586"/>
                  </a:lnTo>
                  <a:lnTo>
                    <a:pt x="549" y="2525"/>
                  </a:lnTo>
                  <a:lnTo>
                    <a:pt x="607" y="2461"/>
                  </a:lnTo>
                  <a:lnTo>
                    <a:pt x="670" y="2396"/>
                  </a:lnTo>
                  <a:lnTo>
                    <a:pt x="740" y="2329"/>
                  </a:lnTo>
                  <a:lnTo>
                    <a:pt x="816" y="2261"/>
                  </a:lnTo>
                  <a:lnTo>
                    <a:pt x="899" y="2191"/>
                  </a:lnTo>
                  <a:lnTo>
                    <a:pt x="988" y="2121"/>
                  </a:lnTo>
                  <a:lnTo>
                    <a:pt x="1085" y="2049"/>
                  </a:lnTo>
                  <a:lnTo>
                    <a:pt x="1088" y="2047"/>
                  </a:lnTo>
                  <a:lnTo>
                    <a:pt x="1096" y="2042"/>
                  </a:lnTo>
                  <a:lnTo>
                    <a:pt x="1106" y="2036"/>
                  </a:lnTo>
                  <a:lnTo>
                    <a:pt x="1121" y="2029"/>
                  </a:lnTo>
                  <a:lnTo>
                    <a:pt x="1140" y="2021"/>
                  </a:lnTo>
                  <a:lnTo>
                    <a:pt x="1161" y="2013"/>
                  </a:lnTo>
                  <a:lnTo>
                    <a:pt x="1185" y="2006"/>
                  </a:lnTo>
                  <a:lnTo>
                    <a:pt x="1212" y="2000"/>
                  </a:lnTo>
                  <a:lnTo>
                    <a:pt x="1241" y="1996"/>
                  </a:lnTo>
                  <a:lnTo>
                    <a:pt x="1272" y="1995"/>
                  </a:lnTo>
                  <a:lnTo>
                    <a:pt x="1308" y="1997"/>
                  </a:lnTo>
                  <a:lnTo>
                    <a:pt x="1343" y="2003"/>
                  </a:lnTo>
                  <a:lnTo>
                    <a:pt x="1378" y="2011"/>
                  </a:lnTo>
                  <a:lnTo>
                    <a:pt x="1393" y="1999"/>
                  </a:lnTo>
                  <a:lnTo>
                    <a:pt x="1406" y="1989"/>
                  </a:lnTo>
                  <a:lnTo>
                    <a:pt x="1416" y="1980"/>
                  </a:lnTo>
                  <a:lnTo>
                    <a:pt x="1424" y="1974"/>
                  </a:lnTo>
                  <a:lnTo>
                    <a:pt x="1443" y="1954"/>
                  </a:lnTo>
                  <a:lnTo>
                    <a:pt x="1458" y="1932"/>
                  </a:lnTo>
                  <a:lnTo>
                    <a:pt x="1472" y="1906"/>
                  </a:lnTo>
                  <a:lnTo>
                    <a:pt x="1483" y="1880"/>
                  </a:lnTo>
                  <a:lnTo>
                    <a:pt x="1492" y="1854"/>
                  </a:lnTo>
                  <a:lnTo>
                    <a:pt x="1498" y="1830"/>
                  </a:lnTo>
                  <a:lnTo>
                    <a:pt x="1487" y="1821"/>
                  </a:lnTo>
                  <a:lnTo>
                    <a:pt x="1479" y="1814"/>
                  </a:lnTo>
                  <a:lnTo>
                    <a:pt x="1455" y="1789"/>
                  </a:lnTo>
                  <a:lnTo>
                    <a:pt x="1435" y="1761"/>
                  </a:lnTo>
                  <a:lnTo>
                    <a:pt x="1418" y="1730"/>
                  </a:lnTo>
                  <a:lnTo>
                    <a:pt x="1406" y="1699"/>
                  </a:lnTo>
                  <a:lnTo>
                    <a:pt x="1395" y="1669"/>
                  </a:lnTo>
                  <a:lnTo>
                    <a:pt x="1387" y="1639"/>
                  </a:lnTo>
                  <a:lnTo>
                    <a:pt x="1382" y="1612"/>
                  </a:lnTo>
                  <a:lnTo>
                    <a:pt x="1378" y="1588"/>
                  </a:lnTo>
                  <a:lnTo>
                    <a:pt x="1375" y="1570"/>
                  </a:lnTo>
                  <a:lnTo>
                    <a:pt x="1374" y="1557"/>
                  </a:lnTo>
                  <a:lnTo>
                    <a:pt x="1374" y="1551"/>
                  </a:lnTo>
                  <a:lnTo>
                    <a:pt x="1374" y="280"/>
                  </a:lnTo>
                  <a:lnTo>
                    <a:pt x="1348" y="295"/>
                  </a:lnTo>
                  <a:lnTo>
                    <a:pt x="1320" y="304"/>
                  </a:lnTo>
                  <a:lnTo>
                    <a:pt x="1290" y="307"/>
                  </a:lnTo>
                  <a:lnTo>
                    <a:pt x="1281" y="307"/>
                  </a:lnTo>
                  <a:lnTo>
                    <a:pt x="1281" y="644"/>
                  </a:lnTo>
                  <a:lnTo>
                    <a:pt x="1279" y="656"/>
                  </a:lnTo>
                  <a:lnTo>
                    <a:pt x="1272" y="666"/>
                  </a:lnTo>
                  <a:lnTo>
                    <a:pt x="1262" y="672"/>
                  </a:lnTo>
                  <a:lnTo>
                    <a:pt x="1251" y="674"/>
                  </a:lnTo>
                  <a:lnTo>
                    <a:pt x="1239" y="672"/>
                  </a:lnTo>
                  <a:lnTo>
                    <a:pt x="1229" y="666"/>
                  </a:lnTo>
                  <a:lnTo>
                    <a:pt x="1223" y="656"/>
                  </a:lnTo>
                  <a:lnTo>
                    <a:pt x="1220" y="644"/>
                  </a:lnTo>
                  <a:lnTo>
                    <a:pt x="1220" y="303"/>
                  </a:lnTo>
                  <a:lnTo>
                    <a:pt x="1195" y="294"/>
                  </a:lnTo>
                  <a:lnTo>
                    <a:pt x="1172" y="280"/>
                  </a:lnTo>
                  <a:close/>
                  <a:moveTo>
                    <a:pt x="1655" y="266"/>
                  </a:moveTo>
                  <a:lnTo>
                    <a:pt x="1633" y="270"/>
                  </a:lnTo>
                  <a:lnTo>
                    <a:pt x="1613" y="278"/>
                  </a:lnTo>
                  <a:lnTo>
                    <a:pt x="1596" y="291"/>
                  </a:lnTo>
                  <a:lnTo>
                    <a:pt x="1583" y="307"/>
                  </a:lnTo>
                  <a:lnTo>
                    <a:pt x="1574" y="328"/>
                  </a:lnTo>
                  <a:lnTo>
                    <a:pt x="1571" y="350"/>
                  </a:lnTo>
                  <a:lnTo>
                    <a:pt x="1571" y="364"/>
                  </a:lnTo>
                  <a:lnTo>
                    <a:pt x="1574" y="385"/>
                  </a:lnTo>
                  <a:lnTo>
                    <a:pt x="1583" y="406"/>
                  </a:lnTo>
                  <a:lnTo>
                    <a:pt x="1596" y="423"/>
                  </a:lnTo>
                  <a:lnTo>
                    <a:pt x="1613" y="436"/>
                  </a:lnTo>
                  <a:lnTo>
                    <a:pt x="1633" y="444"/>
                  </a:lnTo>
                  <a:lnTo>
                    <a:pt x="1655" y="447"/>
                  </a:lnTo>
                  <a:lnTo>
                    <a:pt x="1690" y="447"/>
                  </a:lnTo>
                  <a:lnTo>
                    <a:pt x="1711" y="444"/>
                  </a:lnTo>
                  <a:lnTo>
                    <a:pt x="1732" y="436"/>
                  </a:lnTo>
                  <a:lnTo>
                    <a:pt x="1749" y="423"/>
                  </a:lnTo>
                  <a:lnTo>
                    <a:pt x="1762" y="406"/>
                  </a:lnTo>
                  <a:lnTo>
                    <a:pt x="1770" y="385"/>
                  </a:lnTo>
                  <a:lnTo>
                    <a:pt x="1774" y="364"/>
                  </a:lnTo>
                  <a:lnTo>
                    <a:pt x="1774" y="350"/>
                  </a:lnTo>
                  <a:lnTo>
                    <a:pt x="1770" y="328"/>
                  </a:lnTo>
                  <a:lnTo>
                    <a:pt x="1762" y="307"/>
                  </a:lnTo>
                  <a:lnTo>
                    <a:pt x="1749" y="291"/>
                  </a:lnTo>
                  <a:lnTo>
                    <a:pt x="1732" y="278"/>
                  </a:lnTo>
                  <a:lnTo>
                    <a:pt x="1711" y="270"/>
                  </a:lnTo>
                  <a:lnTo>
                    <a:pt x="1690" y="266"/>
                  </a:lnTo>
                  <a:lnTo>
                    <a:pt x="1655" y="266"/>
                  </a:lnTo>
                  <a:close/>
                  <a:moveTo>
                    <a:pt x="1256" y="60"/>
                  </a:moveTo>
                  <a:lnTo>
                    <a:pt x="1233" y="64"/>
                  </a:lnTo>
                  <a:lnTo>
                    <a:pt x="1214" y="72"/>
                  </a:lnTo>
                  <a:lnTo>
                    <a:pt x="1197" y="85"/>
                  </a:lnTo>
                  <a:lnTo>
                    <a:pt x="1184" y="102"/>
                  </a:lnTo>
                  <a:lnTo>
                    <a:pt x="1175" y="123"/>
                  </a:lnTo>
                  <a:lnTo>
                    <a:pt x="1172" y="144"/>
                  </a:lnTo>
                  <a:lnTo>
                    <a:pt x="1172" y="163"/>
                  </a:lnTo>
                  <a:lnTo>
                    <a:pt x="1175" y="186"/>
                  </a:lnTo>
                  <a:lnTo>
                    <a:pt x="1184" y="205"/>
                  </a:lnTo>
                  <a:lnTo>
                    <a:pt x="1197" y="222"/>
                  </a:lnTo>
                  <a:lnTo>
                    <a:pt x="1214" y="235"/>
                  </a:lnTo>
                  <a:lnTo>
                    <a:pt x="1233" y="244"/>
                  </a:lnTo>
                  <a:lnTo>
                    <a:pt x="1256" y="247"/>
                  </a:lnTo>
                  <a:lnTo>
                    <a:pt x="1290" y="247"/>
                  </a:lnTo>
                  <a:lnTo>
                    <a:pt x="1312" y="244"/>
                  </a:lnTo>
                  <a:lnTo>
                    <a:pt x="1332" y="235"/>
                  </a:lnTo>
                  <a:lnTo>
                    <a:pt x="1350" y="222"/>
                  </a:lnTo>
                  <a:lnTo>
                    <a:pt x="1362" y="205"/>
                  </a:lnTo>
                  <a:lnTo>
                    <a:pt x="1371" y="186"/>
                  </a:lnTo>
                  <a:lnTo>
                    <a:pt x="1374" y="163"/>
                  </a:lnTo>
                  <a:lnTo>
                    <a:pt x="1374" y="144"/>
                  </a:lnTo>
                  <a:lnTo>
                    <a:pt x="1371" y="123"/>
                  </a:lnTo>
                  <a:lnTo>
                    <a:pt x="1362" y="102"/>
                  </a:lnTo>
                  <a:lnTo>
                    <a:pt x="1350" y="85"/>
                  </a:lnTo>
                  <a:lnTo>
                    <a:pt x="1332" y="72"/>
                  </a:lnTo>
                  <a:lnTo>
                    <a:pt x="1312" y="64"/>
                  </a:lnTo>
                  <a:lnTo>
                    <a:pt x="1290" y="60"/>
                  </a:lnTo>
                  <a:lnTo>
                    <a:pt x="1256" y="60"/>
                  </a:lnTo>
                  <a:close/>
                  <a:moveTo>
                    <a:pt x="1256" y="0"/>
                  </a:moveTo>
                  <a:lnTo>
                    <a:pt x="1290" y="0"/>
                  </a:lnTo>
                  <a:lnTo>
                    <a:pt x="1319" y="2"/>
                  </a:lnTo>
                  <a:lnTo>
                    <a:pt x="1346" y="11"/>
                  </a:lnTo>
                  <a:lnTo>
                    <a:pt x="1371" y="25"/>
                  </a:lnTo>
                  <a:lnTo>
                    <a:pt x="1393" y="42"/>
                  </a:lnTo>
                  <a:lnTo>
                    <a:pt x="1410" y="64"/>
                  </a:lnTo>
                  <a:lnTo>
                    <a:pt x="1424" y="88"/>
                  </a:lnTo>
                  <a:lnTo>
                    <a:pt x="1432" y="115"/>
                  </a:lnTo>
                  <a:lnTo>
                    <a:pt x="1435" y="144"/>
                  </a:lnTo>
                  <a:lnTo>
                    <a:pt x="1435" y="1549"/>
                  </a:lnTo>
                  <a:lnTo>
                    <a:pt x="1436" y="1555"/>
                  </a:lnTo>
                  <a:lnTo>
                    <a:pt x="1437" y="1568"/>
                  </a:lnTo>
                  <a:lnTo>
                    <a:pt x="1439" y="1586"/>
                  </a:lnTo>
                  <a:lnTo>
                    <a:pt x="1443" y="1608"/>
                  </a:lnTo>
                  <a:lnTo>
                    <a:pt x="1449" y="1632"/>
                  </a:lnTo>
                  <a:lnTo>
                    <a:pt x="1455" y="1658"/>
                  </a:lnTo>
                  <a:lnTo>
                    <a:pt x="1465" y="1685"/>
                  </a:lnTo>
                  <a:lnTo>
                    <a:pt x="1478" y="1712"/>
                  </a:lnTo>
                  <a:lnTo>
                    <a:pt x="1492" y="1736"/>
                  </a:lnTo>
                  <a:lnTo>
                    <a:pt x="1510" y="1759"/>
                  </a:lnTo>
                  <a:lnTo>
                    <a:pt x="1510" y="1756"/>
                  </a:lnTo>
                  <a:lnTo>
                    <a:pt x="1510" y="1755"/>
                  </a:lnTo>
                  <a:lnTo>
                    <a:pt x="1510" y="350"/>
                  </a:lnTo>
                  <a:lnTo>
                    <a:pt x="1513" y="321"/>
                  </a:lnTo>
                  <a:lnTo>
                    <a:pt x="1522" y="293"/>
                  </a:lnTo>
                  <a:lnTo>
                    <a:pt x="1535" y="270"/>
                  </a:lnTo>
                  <a:lnTo>
                    <a:pt x="1553" y="248"/>
                  </a:lnTo>
                  <a:lnTo>
                    <a:pt x="1574" y="230"/>
                  </a:lnTo>
                  <a:lnTo>
                    <a:pt x="1599" y="217"/>
                  </a:lnTo>
                  <a:lnTo>
                    <a:pt x="1626" y="208"/>
                  </a:lnTo>
                  <a:lnTo>
                    <a:pt x="1655" y="205"/>
                  </a:lnTo>
                  <a:lnTo>
                    <a:pt x="1690" y="205"/>
                  </a:lnTo>
                  <a:lnTo>
                    <a:pt x="1719" y="208"/>
                  </a:lnTo>
                  <a:lnTo>
                    <a:pt x="1746" y="217"/>
                  </a:lnTo>
                  <a:lnTo>
                    <a:pt x="1770" y="230"/>
                  </a:lnTo>
                  <a:lnTo>
                    <a:pt x="1792" y="248"/>
                  </a:lnTo>
                  <a:lnTo>
                    <a:pt x="1809" y="270"/>
                  </a:lnTo>
                  <a:lnTo>
                    <a:pt x="1823" y="293"/>
                  </a:lnTo>
                  <a:lnTo>
                    <a:pt x="1831" y="321"/>
                  </a:lnTo>
                  <a:lnTo>
                    <a:pt x="1834" y="350"/>
                  </a:lnTo>
                  <a:lnTo>
                    <a:pt x="1834" y="1755"/>
                  </a:lnTo>
                  <a:lnTo>
                    <a:pt x="1835" y="1761"/>
                  </a:lnTo>
                  <a:lnTo>
                    <a:pt x="1836" y="1775"/>
                  </a:lnTo>
                  <a:lnTo>
                    <a:pt x="1838" y="1794"/>
                  </a:lnTo>
                  <a:lnTo>
                    <a:pt x="1842" y="1817"/>
                  </a:lnTo>
                  <a:lnTo>
                    <a:pt x="1849" y="1844"/>
                  </a:lnTo>
                  <a:lnTo>
                    <a:pt x="1858" y="1872"/>
                  </a:lnTo>
                  <a:lnTo>
                    <a:pt x="1868" y="1900"/>
                  </a:lnTo>
                  <a:lnTo>
                    <a:pt x="1881" y="1927"/>
                  </a:lnTo>
                  <a:lnTo>
                    <a:pt x="1898" y="1952"/>
                  </a:lnTo>
                  <a:lnTo>
                    <a:pt x="1919" y="1974"/>
                  </a:lnTo>
                  <a:lnTo>
                    <a:pt x="1925" y="1980"/>
                  </a:lnTo>
                  <a:lnTo>
                    <a:pt x="1936" y="1988"/>
                  </a:lnTo>
                  <a:lnTo>
                    <a:pt x="1948" y="1998"/>
                  </a:lnTo>
                  <a:lnTo>
                    <a:pt x="1962" y="2009"/>
                  </a:lnTo>
                  <a:lnTo>
                    <a:pt x="1987" y="2029"/>
                  </a:lnTo>
                  <a:lnTo>
                    <a:pt x="2016" y="2053"/>
                  </a:lnTo>
                  <a:lnTo>
                    <a:pt x="2049" y="2080"/>
                  </a:lnTo>
                  <a:lnTo>
                    <a:pt x="2086" y="2110"/>
                  </a:lnTo>
                  <a:lnTo>
                    <a:pt x="2126" y="2144"/>
                  </a:lnTo>
                  <a:lnTo>
                    <a:pt x="2167" y="2181"/>
                  </a:lnTo>
                  <a:lnTo>
                    <a:pt x="2213" y="2221"/>
                  </a:lnTo>
                  <a:lnTo>
                    <a:pt x="2259" y="2264"/>
                  </a:lnTo>
                  <a:lnTo>
                    <a:pt x="2306" y="2309"/>
                  </a:lnTo>
                  <a:lnTo>
                    <a:pt x="2355" y="2359"/>
                  </a:lnTo>
                  <a:lnTo>
                    <a:pt x="2404" y="2410"/>
                  </a:lnTo>
                  <a:lnTo>
                    <a:pt x="2454" y="2464"/>
                  </a:lnTo>
                  <a:lnTo>
                    <a:pt x="2502" y="2521"/>
                  </a:lnTo>
                  <a:lnTo>
                    <a:pt x="2579" y="2614"/>
                  </a:lnTo>
                  <a:lnTo>
                    <a:pt x="2647" y="2708"/>
                  </a:lnTo>
                  <a:lnTo>
                    <a:pt x="2710" y="2801"/>
                  </a:lnTo>
                  <a:lnTo>
                    <a:pt x="2765" y="2893"/>
                  </a:lnTo>
                  <a:lnTo>
                    <a:pt x="2812" y="2987"/>
                  </a:lnTo>
                  <a:lnTo>
                    <a:pt x="2853" y="3079"/>
                  </a:lnTo>
                  <a:lnTo>
                    <a:pt x="2886" y="3170"/>
                  </a:lnTo>
                  <a:lnTo>
                    <a:pt x="2912" y="3261"/>
                  </a:lnTo>
                  <a:lnTo>
                    <a:pt x="2932" y="3351"/>
                  </a:lnTo>
                  <a:lnTo>
                    <a:pt x="2943" y="3441"/>
                  </a:lnTo>
                  <a:lnTo>
                    <a:pt x="2942" y="3451"/>
                  </a:lnTo>
                  <a:lnTo>
                    <a:pt x="2939" y="3460"/>
                  </a:lnTo>
                  <a:lnTo>
                    <a:pt x="2937" y="3462"/>
                  </a:lnTo>
                  <a:lnTo>
                    <a:pt x="2933" y="3469"/>
                  </a:lnTo>
                  <a:lnTo>
                    <a:pt x="2925" y="3478"/>
                  </a:lnTo>
                  <a:lnTo>
                    <a:pt x="2914" y="3489"/>
                  </a:lnTo>
                  <a:lnTo>
                    <a:pt x="2901" y="3501"/>
                  </a:lnTo>
                  <a:lnTo>
                    <a:pt x="2884" y="3511"/>
                  </a:lnTo>
                  <a:lnTo>
                    <a:pt x="2865" y="3520"/>
                  </a:lnTo>
                  <a:lnTo>
                    <a:pt x="2841" y="3526"/>
                  </a:lnTo>
                  <a:lnTo>
                    <a:pt x="2814" y="3528"/>
                  </a:lnTo>
                  <a:lnTo>
                    <a:pt x="2790" y="3526"/>
                  </a:lnTo>
                  <a:lnTo>
                    <a:pt x="2764" y="3521"/>
                  </a:lnTo>
                  <a:lnTo>
                    <a:pt x="2737" y="3511"/>
                  </a:lnTo>
                  <a:lnTo>
                    <a:pt x="2727" y="3505"/>
                  </a:lnTo>
                  <a:lnTo>
                    <a:pt x="2721" y="3496"/>
                  </a:lnTo>
                  <a:lnTo>
                    <a:pt x="2717" y="3485"/>
                  </a:lnTo>
                  <a:lnTo>
                    <a:pt x="2717" y="3482"/>
                  </a:lnTo>
                  <a:lnTo>
                    <a:pt x="2716" y="3474"/>
                  </a:lnTo>
                  <a:lnTo>
                    <a:pt x="2714" y="3460"/>
                  </a:lnTo>
                  <a:lnTo>
                    <a:pt x="2711" y="3440"/>
                  </a:lnTo>
                  <a:lnTo>
                    <a:pt x="2706" y="3417"/>
                  </a:lnTo>
                  <a:lnTo>
                    <a:pt x="2698" y="3389"/>
                  </a:lnTo>
                  <a:lnTo>
                    <a:pt x="2688" y="3357"/>
                  </a:lnTo>
                  <a:lnTo>
                    <a:pt x="2675" y="3319"/>
                  </a:lnTo>
                  <a:lnTo>
                    <a:pt x="2659" y="3278"/>
                  </a:lnTo>
                  <a:lnTo>
                    <a:pt x="2641" y="3234"/>
                  </a:lnTo>
                  <a:lnTo>
                    <a:pt x="2617" y="3186"/>
                  </a:lnTo>
                  <a:lnTo>
                    <a:pt x="2592" y="3135"/>
                  </a:lnTo>
                  <a:lnTo>
                    <a:pt x="2570" y="3096"/>
                  </a:lnTo>
                  <a:lnTo>
                    <a:pt x="2545" y="3055"/>
                  </a:lnTo>
                  <a:lnTo>
                    <a:pt x="2518" y="3013"/>
                  </a:lnTo>
                  <a:lnTo>
                    <a:pt x="2488" y="2968"/>
                  </a:lnTo>
                  <a:lnTo>
                    <a:pt x="2509" y="3035"/>
                  </a:lnTo>
                  <a:lnTo>
                    <a:pt x="2524" y="3101"/>
                  </a:lnTo>
                  <a:lnTo>
                    <a:pt x="2536" y="3168"/>
                  </a:lnTo>
                  <a:lnTo>
                    <a:pt x="2544" y="3237"/>
                  </a:lnTo>
                  <a:lnTo>
                    <a:pt x="2543" y="3245"/>
                  </a:lnTo>
                  <a:lnTo>
                    <a:pt x="2540" y="3254"/>
                  </a:lnTo>
                  <a:lnTo>
                    <a:pt x="2531" y="3267"/>
                  </a:lnTo>
                  <a:lnTo>
                    <a:pt x="2519" y="3279"/>
                  </a:lnTo>
                  <a:lnTo>
                    <a:pt x="2505" y="3292"/>
                  </a:lnTo>
                  <a:lnTo>
                    <a:pt x="2487" y="3304"/>
                  </a:lnTo>
                  <a:lnTo>
                    <a:pt x="2467" y="3314"/>
                  </a:lnTo>
                  <a:lnTo>
                    <a:pt x="2442" y="3320"/>
                  </a:lnTo>
                  <a:lnTo>
                    <a:pt x="2415" y="3322"/>
                  </a:lnTo>
                  <a:lnTo>
                    <a:pt x="2391" y="3321"/>
                  </a:lnTo>
                  <a:lnTo>
                    <a:pt x="2366" y="3315"/>
                  </a:lnTo>
                  <a:lnTo>
                    <a:pt x="2338" y="3305"/>
                  </a:lnTo>
                  <a:lnTo>
                    <a:pt x="2328" y="3300"/>
                  </a:lnTo>
                  <a:lnTo>
                    <a:pt x="2321" y="3290"/>
                  </a:lnTo>
                  <a:lnTo>
                    <a:pt x="2318" y="3279"/>
                  </a:lnTo>
                  <a:lnTo>
                    <a:pt x="2318" y="3276"/>
                  </a:lnTo>
                  <a:lnTo>
                    <a:pt x="2317" y="3268"/>
                  </a:lnTo>
                  <a:lnTo>
                    <a:pt x="2315" y="3255"/>
                  </a:lnTo>
                  <a:lnTo>
                    <a:pt x="2312" y="3235"/>
                  </a:lnTo>
                  <a:lnTo>
                    <a:pt x="2306" y="3212"/>
                  </a:lnTo>
                  <a:lnTo>
                    <a:pt x="2299" y="3184"/>
                  </a:lnTo>
                  <a:lnTo>
                    <a:pt x="2289" y="3151"/>
                  </a:lnTo>
                  <a:lnTo>
                    <a:pt x="2276" y="3114"/>
                  </a:lnTo>
                  <a:lnTo>
                    <a:pt x="2260" y="3073"/>
                  </a:lnTo>
                  <a:lnTo>
                    <a:pt x="2242" y="3029"/>
                  </a:lnTo>
                  <a:lnTo>
                    <a:pt x="2219" y="2981"/>
                  </a:lnTo>
                  <a:lnTo>
                    <a:pt x="2197" y="2937"/>
                  </a:lnTo>
                  <a:lnTo>
                    <a:pt x="2170" y="2890"/>
                  </a:lnTo>
                  <a:lnTo>
                    <a:pt x="2140" y="2840"/>
                  </a:lnTo>
                  <a:lnTo>
                    <a:pt x="2104" y="2785"/>
                  </a:lnTo>
                  <a:lnTo>
                    <a:pt x="2064" y="2728"/>
                  </a:lnTo>
                  <a:lnTo>
                    <a:pt x="2020" y="2669"/>
                  </a:lnTo>
                  <a:lnTo>
                    <a:pt x="1969" y="2607"/>
                  </a:lnTo>
                  <a:lnTo>
                    <a:pt x="1915" y="2542"/>
                  </a:lnTo>
                  <a:lnTo>
                    <a:pt x="1853" y="2475"/>
                  </a:lnTo>
                  <a:lnTo>
                    <a:pt x="1785" y="2406"/>
                  </a:lnTo>
                  <a:lnTo>
                    <a:pt x="1711" y="2336"/>
                  </a:lnTo>
                  <a:lnTo>
                    <a:pt x="1630" y="2264"/>
                  </a:lnTo>
                  <a:lnTo>
                    <a:pt x="1607" y="2269"/>
                  </a:lnTo>
                  <a:lnTo>
                    <a:pt x="1585" y="2275"/>
                  </a:lnTo>
                  <a:lnTo>
                    <a:pt x="1566" y="2282"/>
                  </a:lnTo>
                  <a:lnTo>
                    <a:pt x="1551" y="2288"/>
                  </a:lnTo>
                  <a:lnTo>
                    <a:pt x="1538" y="2294"/>
                  </a:lnTo>
                  <a:lnTo>
                    <a:pt x="1528" y="2299"/>
                  </a:lnTo>
                  <a:lnTo>
                    <a:pt x="1522" y="2303"/>
                  </a:lnTo>
                  <a:lnTo>
                    <a:pt x="1520" y="2304"/>
                  </a:lnTo>
                  <a:lnTo>
                    <a:pt x="1425" y="2374"/>
                  </a:lnTo>
                  <a:lnTo>
                    <a:pt x="1338" y="2442"/>
                  </a:lnTo>
                  <a:lnTo>
                    <a:pt x="1258" y="2510"/>
                  </a:lnTo>
                  <a:lnTo>
                    <a:pt x="1184" y="2577"/>
                  </a:lnTo>
                  <a:lnTo>
                    <a:pt x="1116" y="2641"/>
                  </a:lnTo>
                  <a:lnTo>
                    <a:pt x="1054" y="2704"/>
                  </a:lnTo>
                  <a:lnTo>
                    <a:pt x="998" y="2765"/>
                  </a:lnTo>
                  <a:lnTo>
                    <a:pt x="947" y="2826"/>
                  </a:lnTo>
                  <a:lnTo>
                    <a:pt x="902" y="2882"/>
                  </a:lnTo>
                  <a:lnTo>
                    <a:pt x="861" y="2938"/>
                  </a:lnTo>
                  <a:lnTo>
                    <a:pt x="824" y="2991"/>
                  </a:lnTo>
                  <a:lnTo>
                    <a:pt x="792" y="3040"/>
                  </a:lnTo>
                  <a:lnTo>
                    <a:pt x="765" y="3087"/>
                  </a:lnTo>
                  <a:lnTo>
                    <a:pt x="740" y="3131"/>
                  </a:lnTo>
                  <a:lnTo>
                    <a:pt x="715" y="3183"/>
                  </a:lnTo>
                  <a:lnTo>
                    <a:pt x="693" y="3231"/>
                  </a:lnTo>
                  <a:lnTo>
                    <a:pt x="676" y="3276"/>
                  </a:lnTo>
                  <a:lnTo>
                    <a:pt x="661" y="3317"/>
                  </a:lnTo>
                  <a:lnTo>
                    <a:pt x="650" y="3354"/>
                  </a:lnTo>
                  <a:lnTo>
                    <a:pt x="640" y="3387"/>
                  </a:lnTo>
                  <a:lnTo>
                    <a:pt x="634" y="3416"/>
                  </a:lnTo>
                  <a:lnTo>
                    <a:pt x="630" y="3439"/>
                  </a:lnTo>
                  <a:lnTo>
                    <a:pt x="627" y="3458"/>
                  </a:lnTo>
                  <a:lnTo>
                    <a:pt x="625" y="3472"/>
                  </a:lnTo>
                  <a:lnTo>
                    <a:pt x="625" y="3480"/>
                  </a:lnTo>
                  <a:lnTo>
                    <a:pt x="624" y="3483"/>
                  </a:lnTo>
                  <a:lnTo>
                    <a:pt x="622" y="3495"/>
                  </a:lnTo>
                  <a:lnTo>
                    <a:pt x="616" y="3505"/>
                  </a:lnTo>
                  <a:lnTo>
                    <a:pt x="606" y="3511"/>
                  </a:lnTo>
                  <a:lnTo>
                    <a:pt x="579" y="3521"/>
                  </a:lnTo>
                  <a:lnTo>
                    <a:pt x="553" y="3526"/>
                  </a:lnTo>
                  <a:lnTo>
                    <a:pt x="528" y="3528"/>
                  </a:lnTo>
                  <a:lnTo>
                    <a:pt x="501" y="3526"/>
                  </a:lnTo>
                  <a:lnTo>
                    <a:pt x="478" y="3520"/>
                  </a:lnTo>
                  <a:lnTo>
                    <a:pt x="458" y="3511"/>
                  </a:lnTo>
                  <a:lnTo>
                    <a:pt x="441" y="3501"/>
                  </a:lnTo>
                  <a:lnTo>
                    <a:pt x="428" y="3489"/>
                  </a:lnTo>
                  <a:lnTo>
                    <a:pt x="418" y="3478"/>
                  </a:lnTo>
                  <a:lnTo>
                    <a:pt x="410" y="3469"/>
                  </a:lnTo>
                  <a:lnTo>
                    <a:pt x="405" y="3463"/>
                  </a:lnTo>
                  <a:lnTo>
                    <a:pt x="404" y="3460"/>
                  </a:lnTo>
                  <a:lnTo>
                    <a:pt x="400" y="3451"/>
                  </a:lnTo>
                  <a:lnTo>
                    <a:pt x="399" y="3441"/>
                  </a:lnTo>
                  <a:lnTo>
                    <a:pt x="411" y="3351"/>
                  </a:lnTo>
                  <a:lnTo>
                    <a:pt x="430" y="3261"/>
                  </a:lnTo>
                  <a:lnTo>
                    <a:pt x="456" y="3170"/>
                  </a:lnTo>
                  <a:lnTo>
                    <a:pt x="490" y="3079"/>
                  </a:lnTo>
                  <a:lnTo>
                    <a:pt x="531" y="2987"/>
                  </a:lnTo>
                  <a:lnTo>
                    <a:pt x="578" y="2893"/>
                  </a:lnTo>
                  <a:lnTo>
                    <a:pt x="633" y="2801"/>
                  </a:lnTo>
                  <a:lnTo>
                    <a:pt x="694" y="2708"/>
                  </a:lnTo>
                  <a:lnTo>
                    <a:pt x="764" y="2614"/>
                  </a:lnTo>
                  <a:lnTo>
                    <a:pt x="839" y="2521"/>
                  </a:lnTo>
                  <a:lnTo>
                    <a:pt x="892" y="2460"/>
                  </a:lnTo>
                  <a:lnTo>
                    <a:pt x="946" y="2403"/>
                  </a:lnTo>
                  <a:lnTo>
                    <a:pt x="999" y="2348"/>
                  </a:lnTo>
                  <a:lnTo>
                    <a:pt x="1050" y="2297"/>
                  </a:lnTo>
                  <a:lnTo>
                    <a:pt x="1101" y="2248"/>
                  </a:lnTo>
                  <a:lnTo>
                    <a:pt x="1150" y="2203"/>
                  </a:lnTo>
                  <a:lnTo>
                    <a:pt x="1197" y="2161"/>
                  </a:lnTo>
                  <a:lnTo>
                    <a:pt x="1241" y="2124"/>
                  </a:lnTo>
                  <a:lnTo>
                    <a:pt x="1281" y="2089"/>
                  </a:lnTo>
                  <a:lnTo>
                    <a:pt x="1318" y="2059"/>
                  </a:lnTo>
                  <a:lnTo>
                    <a:pt x="1295" y="2057"/>
                  </a:lnTo>
                  <a:lnTo>
                    <a:pt x="1272" y="2056"/>
                  </a:lnTo>
                  <a:lnTo>
                    <a:pt x="1243" y="2057"/>
                  </a:lnTo>
                  <a:lnTo>
                    <a:pt x="1217" y="2062"/>
                  </a:lnTo>
                  <a:lnTo>
                    <a:pt x="1193" y="2067"/>
                  </a:lnTo>
                  <a:lnTo>
                    <a:pt x="1172" y="2073"/>
                  </a:lnTo>
                  <a:lnTo>
                    <a:pt x="1155" y="2081"/>
                  </a:lnTo>
                  <a:lnTo>
                    <a:pt x="1140" y="2087"/>
                  </a:lnTo>
                  <a:lnTo>
                    <a:pt x="1129" y="2093"/>
                  </a:lnTo>
                  <a:lnTo>
                    <a:pt x="1122" y="2097"/>
                  </a:lnTo>
                  <a:lnTo>
                    <a:pt x="1120" y="2099"/>
                  </a:lnTo>
                  <a:lnTo>
                    <a:pt x="1026" y="2168"/>
                  </a:lnTo>
                  <a:lnTo>
                    <a:pt x="938" y="2236"/>
                  </a:lnTo>
                  <a:lnTo>
                    <a:pt x="859" y="2304"/>
                  </a:lnTo>
                  <a:lnTo>
                    <a:pt x="785" y="2371"/>
                  </a:lnTo>
                  <a:lnTo>
                    <a:pt x="717" y="2436"/>
                  </a:lnTo>
                  <a:lnTo>
                    <a:pt x="654" y="2499"/>
                  </a:lnTo>
                  <a:lnTo>
                    <a:pt x="598" y="2561"/>
                  </a:lnTo>
                  <a:lnTo>
                    <a:pt x="548" y="2620"/>
                  </a:lnTo>
                  <a:lnTo>
                    <a:pt x="503" y="2677"/>
                  </a:lnTo>
                  <a:lnTo>
                    <a:pt x="462" y="2732"/>
                  </a:lnTo>
                  <a:lnTo>
                    <a:pt x="425" y="2785"/>
                  </a:lnTo>
                  <a:lnTo>
                    <a:pt x="393" y="2835"/>
                  </a:lnTo>
                  <a:lnTo>
                    <a:pt x="366" y="2881"/>
                  </a:lnTo>
                  <a:lnTo>
                    <a:pt x="341" y="2925"/>
                  </a:lnTo>
                  <a:lnTo>
                    <a:pt x="315" y="2978"/>
                  </a:lnTo>
                  <a:lnTo>
                    <a:pt x="294" y="3026"/>
                  </a:lnTo>
                  <a:lnTo>
                    <a:pt x="277" y="3070"/>
                  </a:lnTo>
                  <a:lnTo>
                    <a:pt x="261" y="3112"/>
                  </a:lnTo>
                  <a:lnTo>
                    <a:pt x="251" y="3149"/>
                  </a:lnTo>
                  <a:lnTo>
                    <a:pt x="241" y="3182"/>
                  </a:lnTo>
                  <a:lnTo>
                    <a:pt x="235" y="3210"/>
                  </a:lnTo>
                  <a:lnTo>
                    <a:pt x="230" y="3233"/>
                  </a:lnTo>
                  <a:lnTo>
                    <a:pt x="228" y="3253"/>
                  </a:lnTo>
                  <a:lnTo>
                    <a:pt x="226" y="3267"/>
                  </a:lnTo>
                  <a:lnTo>
                    <a:pt x="226" y="3275"/>
                  </a:lnTo>
                  <a:lnTo>
                    <a:pt x="225" y="3278"/>
                  </a:lnTo>
                  <a:lnTo>
                    <a:pt x="223" y="3289"/>
                  </a:lnTo>
                  <a:lnTo>
                    <a:pt x="216" y="3299"/>
                  </a:lnTo>
                  <a:lnTo>
                    <a:pt x="207" y="3305"/>
                  </a:lnTo>
                  <a:lnTo>
                    <a:pt x="179" y="3315"/>
                  </a:lnTo>
                  <a:lnTo>
                    <a:pt x="153" y="3321"/>
                  </a:lnTo>
                  <a:lnTo>
                    <a:pt x="129" y="3322"/>
                  </a:lnTo>
                  <a:lnTo>
                    <a:pt x="102" y="3320"/>
                  </a:lnTo>
                  <a:lnTo>
                    <a:pt x="77" y="3314"/>
                  </a:lnTo>
                  <a:lnTo>
                    <a:pt x="57" y="3304"/>
                  </a:lnTo>
                  <a:lnTo>
                    <a:pt x="39" y="3292"/>
                  </a:lnTo>
                  <a:lnTo>
                    <a:pt x="24" y="3279"/>
                  </a:lnTo>
                  <a:lnTo>
                    <a:pt x="13" y="3267"/>
                  </a:lnTo>
                  <a:lnTo>
                    <a:pt x="4" y="3254"/>
                  </a:lnTo>
                  <a:lnTo>
                    <a:pt x="1" y="3245"/>
                  </a:lnTo>
                  <a:lnTo>
                    <a:pt x="0" y="3237"/>
                  </a:lnTo>
                  <a:lnTo>
                    <a:pt x="12" y="3146"/>
                  </a:lnTo>
                  <a:lnTo>
                    <a:pt x="31" y="3056"/>
                  </a:lnTo>
                  <a:lnTo>
                    <a:pt x="57" y="2965"/>
                  </a:lnTo>
                  <a:lnTo>
                    <a:pt x="90" y="2873"/>
                  </a:lnTo>
                  <a:lnTo>
                    <a:pt x="131" y="2780"/>
                  </a:lnTo>
                  <a:lnTo>
                    <a:pt x="179" y="2688"/>
                  </a:lnTo>
                  <a:lnTo>
                    <a:pt x="233" y="2595"/>
                  </a:lnTo>
                  <a:lnTo>
                    <a:pt x="295" y="2502"/>
                  </a:lnTo>
                  <a:lnTo>
                    <a:pt x="365" y="2408"/>
                  </a:lnTo>
                  <a:lnTo>
                    <a:pt x="440" y="2315"/>
                  </a:lnTo>
                  <a:lnTo>
                    <a:pt x="490" y="2258"/>
                  </a:lnTo>
                  <a:lnTo>
                    <a:pt x="539" y="2204"/>
                  </a:lnTo>
                  <a:lnTo>
                    <a:pt x="589" y="2153"/>
                  </a:lnTo>
                  <a:lnTo>
                    <a:pt x="637" y="2104"/>
                  </a:lnTo>
                  <a:lnTo>
                    <a:pt x="684" y="2058"/>
                  </a:lnTo>
                  <a:lnTo>
                    <a:pt x="731" y="2015"/>
                  </a:lnTo>
                  <a:lnTo>
                    <a:pt x="776" y="1976"/>
                  </a:lnTo>
                  <a:lnTo>
                    <a:pt x="818" y="1938"/>
                  </a:lnTo>
                  <a:lnTo>
                    <a:pt x="858" y="1905"/>
                  </a:lnTo>
                  <a:lnTo>
                    <a:pt x="894" y="1874"/>
                  </a:lnTo>
                  <a:lnTo>
                    <a:pt x="927" y="1847"/>
                  </a:lnTo>
                  <a:lnTo>
                    <a:pt x="957" y="1823"/>
                  </a:lnTo>
                  <a:lnTo>
                    <a:pt x="981" y="1804"/>
                  </a:lnTo>
                  <a:lnTo>
                    <a:pt x="995" y="1792"/>
                  </a:lnTo>
                  <a:lnTo>
                    <a:pt x="1007" y="1783"/>
                  </a:lnTo>
                  <a:lnTo>
                    <a:pt x="1017" y="1775"/>
                  </a:lnTo>
                  <a:lnTo>
                    <a:pt x="1025" y="1769"/>
                  </a:lnTo>
                  <a:lnTo>
                    <a:pt x="1045" y="1747"/>
                  </a:lnTo>
                  <a:lnTo>
                    <a:pt x="1062" y="1721"/>
                  </a:lnTo>
                  <a:lnTo>
                    <a:pt x="1075" y="1695"/>
                  </a:lnTo>
                  <a:lnTo>
                    <a:pt x="1087" y="1667"/>
                  </a:lnTo>
                  <a:lnTo>
                    <a:pt x="1096" y="1639"/>
                  </a:lnTo>
                  <a:lnTo>
                    <a:pt x="1101" y="1612"/>
                  </a:lnTo>
                  <a:lnTo>
                    <a:pt x="1106" y="1589"/>
                  </a:lnTo>
                  <a:lnTo>
                    <a:pt x="1108" y="1570"/>
                  </a:lnTo>
                  <a:lnTo>
                    <a:pt x="1111" y="1556"/>
                  </a:lnTo>
                  <a:lnTo>
                    <a:pt x="1111" y="1549"/>
                  </a:lnTo>
                  <a:lnTo>
                    <a:pt x="1111" y="144"/>
                  </a:lnTo>
                  <a:lnTo>
                    <a:pt x="1114" y="115"/>
                  </a:lnTo>
                  <a:lnTo>
                    <a:pt x="1122" y="88"/>
                  </a:lnTo>
                  <a:lnTo>
                    <a:pt x="1135" y="64"/>
                  </a:lnTo>
                  <a:lnTo>
                    <a:pt x="1154" y="42"/>
                  </a:lnTo>
                  <a:lnTo>
                    <a:pt x="1175" y="25"/>
                  </a:lnTo>
                  <a:lnTo>
                    <a:pt x="1200" y="11"/>
                  </a:lnTo>
                  <a:lnTo>
                    <a:pt x="1227" y="2"/>
                  </a:lnTo>
                  <a:lnTo>
                    <a:pt x="1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95"/>
            <p:cNvSpPr>
              <a:spLocks/>
            </p:cNvSpPr>
            <p:nvPr/>
          </p:nvSpPr>
          <p:spPr bwMode="auto">
            <a:xfrm>
              <a:off x="6537325" y="3579813"/>
              <a:ext cx="9525" cy="46038"/>
            </a:xfrm>
            <a:custGeom>
              <a:avLst/>
              <a:gdLst>
                <a:gd name="T0" fmla="*/ 31 w 61"/>
                <a:gd name="T1" fmla="*/ 0 h 286"/>
                <a:gd name="T2" fmla="*/ 42 w 61"/>
                <a:gd name="T3" fmla="*/ 2 h 286"/>
                <a:gd name="T4" fmla="*/ 52 w 61"/>
                <a:gd name="T5" fmla="*/ 8 h 286"/>
                <a:gd name="T6" fmla="*/ 59 w 61"/>
                <a:gd name="T7" fmla="*/ 18 h 286"/>
                <a:gd name="T8" fmla="*/ 61 w 61"/>
                <a:gd name="T9" fmla="*/ 30 h 286"/>
                <a:gd name="T10" fmla="*/ 61 w 61"/>
                <a:gd name="T11" fmla="*/ 255 h 286"/>
                <a:gd name="T12" fmla="*/ 59 w 61"/>
                <a:gd name="T13" fmla="*/ 267 h 286"/>
                <a:gd name="T14" fmla="*/ 52 w 61"/>
                <a:gd name="T15" fmla="*/ 277 h 286"/>
                <a:gd name="T16" fmla="*/ 42 w 61"/>
                <a:gd name="T17" fmla="*/ 284 h 286"/>
                <a:gd name="T18" fmla="*/ 31 w 61"/>
                <a:gd name="T19" fmla="*/ 286 h 286"/>
                <a:gd name="T20" fmla="*/ 19 w 61"/>
                <a:gd name="T21" fmla="*/ 284 h 286"/>
                <a:gd name="T22" fmla="*/ 9 w 61"/>
                <a:gd name="T23" fmla="*/ 277 h 286"/>
                <a:gd name="T24" fmla="*/ 3 w 61"/>
                <a:gd name="T25" fmla="*/ 267 h 286"/>
                <a:gd name="T26" fmla="*/ 0 w 61"/>
                <a:gd name="T27" fmla="*/ 255 h 286"/>
                <a:gd name="T28" fmla="*/ 0 w 61"/>
                <a:gd name="T29" fmla="*/ 30 h 286"/>
                <a:gd name="T30" fmla="*/ 3 w 61"/>
                <a:gd name="T31" fmla="*/ 18 h 286"/>
                <a:gd name="T32" fmla="*/ 9 w 61"/>
                <a:gd name="T33" fmla="*/ 8 h 286"/>
                <a:gd name="T34" fmla="*/ 19 w 61"/>
                <a:gd name="T35" fmla="*/ 2 h 286"/>
                <a:gd name="T36" fmla="*/ 31 w 61"/>
                <a:gd name="T3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286">
                  <a:moveTo>
                    <a:pt x="31" y="0"/>
                  </a:moveTo>
                  <a:lnTo>
                    <a:pt x="42" y="2"/>
                  </a:lnTo>
                  <a:lnTo>
                    <a:pt x="52" y="8"/>
                  </a:lnTo>
                  <a:lnTo>
                    <a:pt x="59" y="18"/>
                  </a:lnTo>
                  <a:lnTo>
                    <a:pt x="61" y="30"/>
                  </a:lnTo>
                  <a:lnTo>
                    <a:pt x="61" y="255"/>
                  </a:lnTo>
                  <a:lnTo>
                    <a:pt x="59" y="267"/>
                  </a:lnTo>
                  <a:lnTo>
                    <a:pt x="52" y="277"/>
                  </a:lnTo>
                  <a:lnTo>
                    <a:pt x="42" y="284"/>
                  </a:lnTo>
                  <a:lnTo>
                    <a:pt x="31" y="286"/>
                  </a:lnTo>
                  <a:lnTo>
                    <a:pt x="19" y="284"/>
                  </a:lnTo>
                  <a:lnTo>
                    <a:pt x="9" y="277"/>
                  </a:lnTo>
                  <a:lnTo>
                    <a:pt x="3" y="267"/>
                  </a:lnTo>
                  <a:lnTo>
                    <a:pt x="0" y="255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96"/>
            <p:cNvSpPr>
              <a:spLocks/>
            </p:cNvSpPr>
            <p:nvPr/>
          </p:nvSpPr>
          <p:spPr bwMode="auto">
            <a:xfrm>
              <a:off x="6537325" y="3675063"/>
              <a:ext cx="9525" cy="46038"/>
            </a:xfrm>
            <a:custGeom>
              <a:avLst/>
              <a:gdLst>
                <a:gd name="T0" fmla="*/ 31 w 61"/>
                <a:gd name="T1" fmla="*/ 0 h 287"/>
                <a:gd name="T2" fmla="*/ 42 w 61"/>
                <a:gd name="T3" fmla="*/ 2 h 287"/>
                <a:gd name="T4" fmla="*/ 52 w 61"/>
                <a:gd name="T5" fmla="*/ 9 h 287"/>
                <a:gd name="T6" fmla="*/ 59 w 61"/>
                <a:gd name="T7" fmla="*/ 18 h 287"/>
                <a:gd name="T8" fmla="*/ 61 w 61"/>
                <a:gd name="T9" fmla="*/ 31 h 287"/>
                <a:gd name="T10" fmla="*/ 61 w 61"/>
                <a:gd name="T11" fmla="*/ 257 h 287"/>
                <a:gd name="T12" fmla="*/ 59 w 61"/>
                <a:gd name="T13" fmla="*/ 268 h 287"/>
                <a:gd name="T14" fmla="*/ 52 w 61"/>
                <a:gd name="T15" fmla="*/ 278 h 287"/>
                <a:gd name="T16" fmla="*/ 42 w 61"/>
                <a:gd name="T17" fmla="*/ 285 h 287"/>
                <a:gd name="T18" fmla="*/ 31 w 61"/>
                <a:gd name="T19" fmla="*/ 287 h 287"/>
                <a:gd name="T20" fmla="*/ 19 w 61"/>
                <a:gd name="T21" fmla="*/ 285 h 287"/>
                <a:gd name="T22" fmla="*/ 9 w 61"/>
                <a:gd name="T23" fmla="*/ 278 h 287"/>
                <a:gd name="T24" fmla="*/ 3 w 61"/>
                <a:gd name="T25" fmla="*/ 268 h 287"/>
                <a:gd name="T26" fmla="*/ 0 w 61"/>
                <a:gd name="T27" fmla="*/ 257 h 287"/>
                <a:gd name="T28" fmla="*/ 0 w 61"/>
                <a:gd name="T29" fmla="*/ 31 h 287"/>
                <a:gd name="T30" fmla="*/ 3 w 61"/>
                <a:gd name="T31" fmla="*/ 20 h 287"/>
                <a:gd name="T32" fmla="*/ 9 w 61"/>
                <a:gd name="T33" fmla="*/ 10 h 287"/>
                <a:gd name="T34" fmla="*/ 19 w 61"/>
                <a:gd name="T35" fmla="*/ 2 h 287"/>
                <a:gd name="T36" fmla="*/ 31 w 61"/>
                <a:gd name="T3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287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18"/>
                  </a:lnTo>
                  <a:lnTo>
                    <a:pt x="61" y="31"/>
                  </a:lnTo>
                  <a:lnTo>
                    <a:pt x="61" y="257"/>
                  </a:lnTo>
                  <a:lnTo>
                    <a:pt x="59" y="268"/>
                  </a:lnTo>
                  <a:lnTo>
                    <a:pt x="52" y="278"/>
                  </a:lnTo>
                  <a:lnTo>
                    <a:pt x="42" y="285"/>
                  </a:lnTo>
                  <a:lnTo>
                    <a:pt x="31" y="287"/>
                  </a:lnTo>
                  <a:lnTo>
                    <a:pt x="19" y="285"/>
                  </a:lnTo>
                  <a:lnTo>
                    <a:pt x="9" y="278"/>
                  </a:lnTo>
                  <a:lnTo>
                    <a:pt x="3" y="268"/>
                  </a:lnTo>
                  <a:lnTo>
                    <a:pt x="0" y="257"/>
                  </a:lnTo>
                  <a:lnTo>
                    <a:pt x="0" y="31"/>
                  </a:lnTo>
                  <a:lnTo>
                    <a:pt x="3" y="20"/>
                  </a:lnTo>
                  <a:lnTo>
                    <a:pt x="9" y="10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5342640" y="3455152"/>
            <a:ext cx="561975" cy="566738"/>
            <a:chOff x="5341938" y="3454400"/>
            <a:chExt cx="561975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0" name="Freeform 301"/>
            <p:cNvSpPr>
              <a:spLocks/>
            </p:cNvSpPr>
            <p:nvPr/>
          </p:nvSpPr>
          <p:spPr bwMode="auto">
            <a:xfrm>
              <a:off x="5491163" y="3454400"/>
              <a:ext cx="412750" cy="550863"/>
            </a:xfrm>
            <a:custGeom>
              <a:avLst/>
              <a:gdLst>
                <a:gd name="T0" fmla="*/ 61 w 2601"/>
                <a:gd name="T1" fmla="*/ 28 h 3466"/>
                <a:gd name="T2" fmla="*/ 91 w 2601"/>
                <a:gd name="T3" fmla="*/ 143 h 3466"/>
                <a:gd name="T4" fmla="*/ 144 w 2601"/>
                <a:gd name="T5" fmla="*/ 359 h 3466"/>
                <a:gd name="T6" fmla="*/ 202 w 2601"/>
                <a:gd name="T7" fmla="*/ 635 h 3466"/>
                <a:gd name="T8" fmla="*/ 451 w 2601"/>
                <a:gd name="T9" fmla="*/ 812 h 3466"/>
                <a:gd name="T10" fmla="*/ 461 w 2601"/>
                <a:gd name="T11" fmla="*/ 862 h 3466"/>
                <a:gd name="T12" fmla="*/ 257 w 2601"/>
                <a:gd name="T13" fmla="*/ 1024 h 3466"/>
                <a:gd name="T14" fmla="*/ 1039 w 2601"/>
                <a:gd name="T15" fmla="*/ 1055 h 3466"/>
                <a:gd name="T16" fmla="*/ 261 w 2601"/>
                <a:gd name="T17" fmla="*/ 1085 h 3466"/>
                <a:gd name="T18" fmla="*/ 260 w 2601"/>
                <a:gd name="T19" fmla="*/ 1302 h 3466"/>
                <a:gd name="T20" fmla="*/ 305 w 2601"/>
                <a:gd name="T21" fmla="*/ 1396 h 3466"/>
                <a:gd name="T22" fmla="*/ 428 w 2601"/>
                <a:gd name="T23" fmla="*/ 1429 h 3466"/>
                <a:gd name="T24" fmla="*/ 635 w 2601"/>
                <a:gd name="T25" fmla="*/ 1448 h 3466"/>
                <a:gd name="T26" fmla="*/ 907 w 2601"/>
                <a:gd name="T27" fmla="*/ 1508 h 3466"/>
                <a:gd name="T28" fmla="*/ 1224 w 2601"/>
                <a:gd name="T29" fmla="*/ 1655 h 3466"/>
                <a:gd name="T30" fmla="*/ 1417 w 2601"/>
                <a:gd name="T31" fmla="*/ 1839 h 3466"/>
                <a:gd name="T32" fmla="*/ 1499 w 2601"/>
                <a:gd name="T33" fmla="*/ 2031 h 3466"/>
                <a:gd name="T34" fmla="*/ 1507 w 2601"/>
                <a:gd name="T35" fmla="*/ 2237 h 3466"/>
                <a:gd name="T36" fmla="*/ 1394 w 2601"/>
                <a:gd name="T37" fmla="*/ 2542 h 3466"/>
                <a:gd name="T38" fmla="*/ 1193 w 2601"/>
                <a:gd name="T39" fmla="*/ 2767 h 3466"/>
                <a:gd name="T40" fmla="*/ 1040 w 2601"/>
                <a:gd name="T41" fmla="*/ 2875 h 3466"/>
                <a:gd name="T42" fmla="*/ 1019 w 2601"/>
                <a:gd name="T43" fmla="*/ 3029 h 3466"/>
                <a:gd name="T44" fmla="*/ 1433 w 2601"/>
                <a:gd name="T45" fmla="*/ 3083 h 3466"/>
                <a:gd name="T46" fmla="*/ 1405 w 2601"/>
                <a:gd name="T47" fmla="*/ 3126 h 3466"/>
                <a:gd name="T48" fmla="*/ 1176 w 2601"/>
                <a:gd name="T49" fmla="*/ 3262 h 3466"/>
                <a:gd name="T50" fmla="*/ 1411 w 2601"/>
                <a:gd name="T51" fmla="*/ 3377 h 3466"/>
                <a:gd name="T52" fmla="*/ 1721 w 2601"/>
                <a:gd name="T53" fmla="*/ 3401 h 3466"/>
                <a:gd name="T54" fmla="*/ 2134 w 2601"/>
                <a:gd name="T55" fmla="*/ 3298 h 3466"/>
                <a:gd name="T56" fmla="*/ 2345 w 2601"/>
                <a:gd name="T57" fmla="*/ 3202 h 3466"/>
                <a:gd name="T58" fmla="*/ 2488 w 2601"/>
                <a:gd name="T59" fmla="*/ 3167 h 3466"/>
                <a:gd name="T60" fmla="*/ 2598 w 2601"/>
                <a:gd name="T61" fmla="*/ 3184 h 3466"/>
                <a:gd name="T62" fmla="*/ 2568 w 2601"/>
                <a:gd name="T63" fmla="*/ 3225 h 3466"/>
                <a:gd name="T64" fmla="*/ 2404 w 2601"/>
                <a:gd name="T65" fmla="*/ 3246 h 3466"/>
                <a:gd name="T66" fmla="*/ 2343 w 2601"/>
                <a:gd name="T67" fmla="*/ 3271 h 3466"/>
                <a:gd name="T68" fmla="*/ 1978 w 2601"/>
                <a:gd name="T69" fmla="*/ 3415 h 3466"/>
                <a:gd name="T70" fmla="*/ 1632 w 2601"/>
                <a:gd name="T71" fmla="*/ 3466 h 3466"/>
                <a:gd name="T72" fmla="*/ 1332 w 2601"/>
                <a:gd name="T73" fmla="*/ 3416 h 3466"/>
                <a:gd name="T74" fmla="*/ 1092 w 2601"/>
                <a:gd name="T75" fmla="*/ 3269 h 3466"/>
                <a:gd name="T76" fmla="*/ 961 w 2601"/>
                <a:gd name="T77" fmla="*/ 3045 h 3466"/>
                <a:gd name="T78" fmla="*/ 981 w 2601"/>
                <a:gd name="T79" fmla="*/ 2854 h 3466"/>
                <a:gd name="T80" fmla="*/ 1120 w 2601"/>
                <a:gd name="T81" fmla="*/ 2743 h 3466"/>
                <a:gd name="T82" fmla="*/ 1326 w 2601"/>
                <a:gd name="T83" fmla="*/ 2534 h 3466"/>
                <a:gd name="T84" fmla="*/ 1445 w 2601"/>
                <a:gd name="T85" fmla="*/ 2234 h 3466"/>
                <a:gd name="T86" fmla="*/ 1437 w 2601"/>
                <a:gd name="T87" fmla="*/ 2034 h 3466"/>
                <a:gd name="T88" fmla="*/ 1349 w 2601"/>
                <a:gd name="T89" fmla="*/ 1849 h 3466"/>
                <a:gd name="T90" fmla="*/ 1138 w 2601"/>
                <a:gd name="T91" fmla="*/ 1675 h 3466"/>
                <a:gd name="T92" fmla="*/ 832 w 2601"/>
                <a:gd name="T93" fmla="*/ 1548 h 3466"/>
                <a:gd name="T94" fmla="*/ 581 w 2601"/>
                <a:gd name="T95" fmla="*/ 1504 h 3466"/>
                <a:gd name="T96" fmla="*/ 406 w 2601"/>
                <a:gd name="T97" fmla="*/ 1487 h 3466"/>
                <a:gd name="T98" fmla="*/ 283 w 2601"/>
                <a:gd name="T99" fmla="*/ 1453 h 3466"/>
                <a:gd name="T100" fmla="*/ 212 w 2601"/>
                <a:gd name="T101" fmla="*/ 1365 h 3466"/>
                <a:gd name="T102" fmla="*/ 202 w 2601"/>
                <a:gd name="T103" fmla="*/ 1187 h 3466"/>
                <a:gd name="T104" fmla="*/ 187 w 2601"/>
                <a:gd name="T105" fmla="*/ 929 h 3466"/>
                <a:gd name="T106" fmla="*/ 140 w 2601"/>
                <a:gd name="T107" fmla="*/ 639 h 3466"/>
                <a:gd name="T108" fmla="*/ 83 w 2601"/>
                <a:gd name="T109" fmla="*/ 364 h 3466"/>
                <a:gd name="T110" fmla="*/ 30 w 2601"/>
                <a:gd name="T111" fmla="*/ 149 h 3466"/>
                <a:gd name="T112" fmla="*/ 2 w 2601"/>
                <a:gd name="T113" fmla="*/ 42 h 3466"/>
                <a:gd name="T114" fmla="*/ 22 w 2601"/>
                <a:gd name="T115" fmla="*/ 1 h 3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01" h="3466">
                  <a:moveTo>
                    <a:pt x="34" y="0"/>
                  </a:moveTo>
                  <a:lnTo>
                    <a:pt x="45" y="3"/>
                  </a:lnTo>
                  <a:lnTo>
                    <a:pt x="54" y="11"/>
                  </a:lnTo>
                  <a:lnTo>
                    <a:pt x="60" y="22"/>
                  </a:lnTo>
                  <a:lnTo>
                    <a:pt x="61" y="28"/>
                  </a:lnTo>
                  <a:lnTo>
                    <a:pt x="65" y="41"/>
                  </a:lnTo>
                  <a:lnTo>
                    <a:pt x="70" y="60"/>
                  </a:lnTo>
                  <a:lnTo>
                    <a:pt x="76" y="83"/>
                  </a:lnTo>
                  <a:lnTo>
                    <a:pt x="84" y="111"/>
                  </a:lnTo>
                  <a:lnTo>
                    <a:pt x="91" y="143"/>
                  </a:lnTo>
                  <a:lnTo>
                    <a:pt x="101" y="179"/>
                  </a:lnTo>
                  <a:lnTo>
                    <a:pt x="111" y="220"/>
                  </a:lnTo>
                  <a:lnTo>
                    <a:pt x="122" y="264"/>
                  </a:lnTo>
                  <a:lnTo>
                    <a:pt x="132" y="310"/>
                  </a:lnTo>
                  <a:lnTo>
                    <a:pt x="144" y="359"/>
                  </a:lnTo>
                  <a:lnTo>
                    <a:pt x="156" y="411"/>
                  </a:lnTo>
                  <a:lnTo>
                    <a:pt x="168" y="466"/>
                  </a:lnTo>
                  <a:lnTo>
                    <a:pt x="179" y="521"/>
                  </a:lnTo>
                  <a:lnTo>
                    <a:pt x="191" y="577"/>
                  </a:lnTo>
                  <a:lnTo>
                    <a:pt x="202" y="635"/>
                  </a:lnTo>
                  <a:lnTo>
                    <a:pt x="213" y="693"/>
                  </a:lnTo>
                  <a:lnTo>
                    <a:pt x="222" y="751"/>
                  </a:lnTo>
                  <a:lnTo>
                    <a:pt x="232" y="809"/>
                  </a:lnTo>
                  <a:lnTo>
                    <a:pt x="439" y="809"/>
                  </a:lnTo>
                  <a:lnTo>
                    <a:pt x="451" y="812"/>
                  </a:lnTo>
                  <a:lnTo>
                    <a:pt x="461" y="818"/>
                  </a:lnTo>
                  <a:lnTo>
                    <a:pt x="467" y="828"/>
                  </a:lnTo>
                  <a:lnTo>
                    <a:pt x="469" y="840"/>
                  </a:lnTo>
                  <a:lnTo>
                    <a:pt x="467" y="852"/>
                  </a:lnTo>
                  <a:lnTo>
                    <a:pt x="461" y="862"/>
                  </a:lnTo>
                  <a:lnTo>
                    <a:pt x="451" y="868"/>
                  </a:lnTo>
                  <a:lnTo>
                    <a:pt x="439" y="870"/>
                  </a:lnTo>
                  <a:lnTo>
                    <a:pt x="241" y="870"/>
                  </a:lnTo>
                  <a:lnTo>
                    <a:pt x="251" y="948"/>
                  </a:lnTo>
                  <a:lnTo>
                    <a:pt x="257" y="1024"/>
                  </a:lnTo>
                  <a:lnTo>
                    <a:pt x="1008" y="1024"/>
                  </a:lnTo>
                  <a:lnTo>
                    <a:pt x="1020" y="1026"/>
                  </a:lnTo>
                  <a:lnTo>
                    <a:pt x="1030" y="1033"/>
                  </a:lnTo>
                  <a:lnTo>
                    <a:pt x="1036" y="1043"/>
                  </a:lnTo>
                  <a:lnTo>
                    <a:pt x="1039" y="1055"/>
                  </a:lnTo>
                  <a:lnTo>
                    <a:pt x="1036" y="1067"/>
                  </a:lnTo>
                  <a:lnTo>
                    <a:pt x="1030" y="1076"/>
                  </a:lnTo>
                  <a:lnTo>
                    <a:pt x="1020" y="1083"/>
                  </a:lnTo>
                  <a:lnTo>
                    <a:pt x="1008" y="1085"/>
                  </a:lnTo>
                  <a:lnTo>
                    <a:pt x="261" y="1085"/>
                  </a:lnTo>
                  <a:lnTo>
                    <a:pt x="264" y="1138"/>
                  </a:lnTo>
                  <a:lnTo>
                    <a:pt x="262" y="1188"/>
                  </a:lnTo>
                  <a:lnTo>
                    <a:pt x="260" y="1236"/>
                  </a:lnTo>
                  <a:lnTo>
                    <a:pt x="259" y="1272"/>
                  </a:lnTo>
                  <a:lnTo>
                    <a:pt x="260" y="1302"/>
                  </a:lnTo>
                  <a:lnTo>
                    <a:pt x="264" y="1328"/>
                  </a:lnTo>
                  <a:lnTo>
                    <a:pt x="269" y="1351"/>
                  </a:lnTo>
                  <a:lnTo>
                    <a:pt x="279" y="1369"/>
                  </a:lnTo>
                  <a:lnTo>
                    <a:pt x="291" y="1384"/>
                  </a:lnTo>
                  <a:lnTo>
                    <a:pt x="305" y="1396"/>
                  </a:lnTo>
                  <a:lnTo>
                    <a:pt x="323" y="1406"/>
                  </a:lnTo>
                  <a:lnTo>
                    <a:pt x="344" y="1414"/>
                  </a:lnTo>
                  <a:lnTo>
                    <a:pt x="369" y="1420"/>
                  </a:lnTo>
                  <a:lnTo>
                    <a:pt x="397" y="1425"/>
                  </a:lnTo>
                  <a:lnTo>
                    <a:pt x="428" y="1429"/>
                  </a:lnTo>
                  <a:lnTo>
                    <a:pt x="463" y="1432"/>
                  </a:lnTo>
                  <a:lnTo>
                    <a:pt x="502" y="1435"/>
                  </a:lnTo>
                  <a:lnTo>
                    <a:pt x="544" y="1439"/>
                  </a:lnTo>
                  <a:lnTo>
                    <a:pt x="589" y="1443"/>
                  </a:lnTo>
                  <a:lnTo>
                    <a:pt x="635" y="1448"/>
                  </a:lnTo>
                  <a:lnTo>
                    <a:pt x="685" y="1455"/>
                  </a:lnTo>
                  <a:lnTo>
                    <a:pt x="737" y="1465"/>
                  </a:lnTo>
                  <a:lnTo>
                    <a:pt x="791" y="1476"/>
                  </a:lnTo>
                  <a:lnTo>
                    <a:pt x="849" y="1490"/>
                  </a:lnTo>
                  <a:lnTo>
                    <a:pt x="907" y="1508"/>
                  </a:lnTo>
                  <a:lnTo>
                    <a:pt x="969" y="1530"/>
                  </a:lnTo>
                  <a:lnTo>
                    <a:pt x="1033" y="1555"/>
                  </a:lnTo>
                  <a:lnTo>
                    <a:pt x="1099" y="1586"/>
                  </a:lnTo>
                  <a:lnTo>
                    <a:pt x="1168" y="1622"/>
                  </a:lnTo>
                  <a:lnTo>
                    <a:pt x="1224" y="1655"/>
                  </a:lnTo>
                  <a:lnTo>
                    <a:pt x="1273" y="1690"/>
                  </a:lnTo>
                  <a:lnTo>
                    <a:pt x="1317" y="1726"/>
                  </a:lnTo>
                  <a:lnTo>
                    <a:pt x="1355" y="1763"/>
                  </a:lnTo>
                  <a:lnTo>
                    <a:pt x="1389" y="1801"/>
                  </a:lnTo>
                  <a:lnTo>
                    <a:pt x="1417" y="1839"/>
                  </a:lnTo>
                  <a:lnTo>
                    <a:pt x="1441" y="1878"/>
                  </a:lnTo>
                  <a:lnTo>
                    <a:pt x="1461" y="1916"/>
                  </a:lnTo>
                  <a:lnTo>
                    <a:pt x="1478" y="1955"/>
                  </a:lnTo>
                  <a:lnTo>
                    <a:pt x="1491" y="1993"/>
                  </a:lnTo>
                  <a:lnTo>
                    <a:pt x="1499" y="2031"/>
                  </a:lnTo>
                  <a:lnTo>
                    <a:pt x="1506" y="2068"/>
                  </a:lnTo>
                  <a:lnTo>
                    <a:pt x="1510" y="2104"/>
                  </a:lnTo>
                  <a:lnTo>
                    <a:pt x="1512" y="2137"/>
                  </a:lnTo>
                  <a:lnTo>
                    <a:pt x="1512" y="2171"/>
                  </a:lnTo>
                  <a:lnTo>
                    <a:pt x="1507" y="2237"/>
                  </a:lnTo>
                  <a:lnTo>
                    <a:pt x="1495" y="2302"/>
                  </a:lnTo>
                  <a:lnTo>
                    <a:pt x="1477" y="2365"/>
                  </a:lnTo>
                  <a:lnTo>
                    <a:pt x="1454" y="2427"/>
                  </a:lnTo>
                  <a:lnTo>
                    <a:pt x="1427" y="2487"/>
                  </a:lnTo>
                  <a:lnTo>
                    <a:pt x="1394" y="2542"/>
                  </a:lnTo>
                  <a:lnTo>
                    <a:pt x="1358" y="2595"/>
                  </a:lnTo>
                  <a:lnTo>
                    <a:pt x="1320" y="2645"/>
                  </a:lnTo>
                  <a:lnTo>
                    <a:pt x="1279" y="2690"/>
                  </a:lnTo>
                  <a:lnTo>
                    <a:pt x="1236" y="2731"/>
                  </a:lnTo>
                  <a:lnTo>
                    <a:pt x="1193" y="2767"/>
                  </a:lnTo>
                  <a:lnTo>
                    <a:pt x="1147" y="2797"/>
                  </a:lnTo>
                  <a:lnTo>
                    <a:pt x="1103" y="2822"/>
                  </a:lnTo>
                  <a:lnTo>
                    <a:pt x="1078" y="2836"/>
                  </a:lnTo>
                  <a:lnTo>
                    <a:pt x="1057" y="2854"/>
                  </a:lnTo>
                  <a:lnTo>
                    <a:pt x="1040" y="2875"/>
                  </a:lnTo>
                  <a:lnTo>
                    <a:pt x="1027" y="2900"/>
                  </a:lnTo>
                  <a:lnTo>
                    <a:pt x="1018" y="2927"/>
                  </a:lnTo>
                  <a:lnTo>
                    <a:pt x="1014" y="2957"/>
                  </a:lnTo>
                  <a:lnTo>
                    <a:pt x="1014" y="2992"/>
                  </a:lnTo>
                  <a:lnTo>
                    <a:pt x="1019" y="3029"/>
                  </a:lnTo>
                  <a:lnTo>
                    <a:pt x="1030" y="3065"/>
                  </a:lnTo>
                  <a:lnTo>
                    <a:pt x="1405" y="3065"/>
                  </a:lnTo>
                  <a:lnTo>
                    <a:pt x="1417" y="3067"/>
                  </a:lnTo>
                  <a:lnTo>
                    <a:pt x="1427" y="3074"/>
                  </a:lnTo>
                  <a:lnTo>
                    <a:pt x="1433" y="3083"/>
                  </a:lnTo>
                  <a:lnTo>
                    <a:pt x="1435" y="3095"/>
                  </a:lnTo>
                  <a:lnTo>
                    <a:pt x="1433" y="3107"/>
                  </a:lnTo>
                  <a:lnTo>
                    <a:pt x="1427" y="3117"/>
                  </a:lnTo>
                  <a:lnTo>
                    <a:pt x="1417" y="3123"/>
                  </a:lnTo>
                  <a:lnTo>
                    <a:pt x="1405" y="3126"/>
                  </a:lnTo>
                  <a:lnTo>
                    <a:pt x="1057" y="3126"/>
                  </a:lnTo>
                  <a:lnTo>
                    <a:pt x="1081" y="3163"/>
                  </a:lnTo>
                  <a:lnTo>
                    <a:pt x="1108" y="3197"/>
                  </a:lnTo>
                  <a:lnTo>
                    <a:pt x="1140" y="3231"/>
                  </a:lnTo>
                  <a:lnTo>
                    <a:pt x="1176" y="3262"/>
                  </a:lnTo>
                  <a:lnTo>
                    <a:pt x="1215" y="3292"/>
                  </a:lnTo>
                  <a:lnTo>
                    <a:pt x="1261" y="3318"/>
                  </a:lnTo>
                  <a:lnTo>
                    <a:pt x="1308" y="3342"/>
                  </a:lnTo>
                  <a:lnTo>
                    <a:pt x="1358" y="3361"/>
                  </a:lnTo>
                  <a:lnTo>
                    <a:pt x="1411" y="3377"/>
                  </a:lnTo>
                  <a:lnTo>
                    <a:pt x="1467" y="3390"/>
                  </a:lnTo>
                  <a:lnTo>
                    <a:pt x="1524" y="3399"/>
                  </a:lnTo>
                  <a:lnTo>
                    <a:pt x="1584" y="3403"/>
                  </a:lnTo>
                  <a:lnTo>
                    <a:pt x="1645" y="3406"/>
                  </a:lnTo>
                  <a:lnTo>
                    <a:pt x="1721" y="3401"/>
                  </a:lnTo>
                  <a:lnTo>
                    <a:pt x="1801" y="3391"/>
                  </a:lnTo>
                  <a:lnTo>
                    <a:pt x="1881" y="3376"/>
                  </a:lnTo>
                  <a:lnTo>
                    <a:pt x="1963" y="3356"/>
                  </a:lnTo>
                  <a:lnTo>
                    <a:pt x="2048" y="3330"/>
                  </a:lnTo>
                  <a:lnTo>
                    <a:pt x="2134" y="3298"/>
                  </a:lnTo>
                  <a:lnTo>
                    <a:pt x="2222" y="3261"/>
                  </a:lnTo>
                  <a:lnTo>
                    <a:pt x="2312" y="3218"/>
                  </a:lnTo>
                  <a:lnTo>
                    <a:pt x="2319" y="3215"/>
                  </a:lnTo>
                  <a:lnTo>
                    <a:pt x="2330" y="3209"/>
                  </a:lnTo>
                  <a:lnTo>
                    <a:pt x="2345" y="3202"/>
                  </a:lnTo>
                  <a:lnTo>
                    <a:pt x="2365" y="3194"/>
                  </a:lnTo>
                  <a:lnTo>
                    <a:pt x="2390" y="3186"/>
                  </a:lnTo>
                  <a:lnTo>
                    <a:pt x="2418" y="3179"/>
                  </a:lnTo>
                  <a:lnTo>
                    <a:pt x="2451" y="3171"/>
                  </a:lnTo>
                  <a:lnTo>
                    <a:pt x="2488" y="3167"/>
                  </a:lnTo>
                  <a:lnTo>
                    <a:pt x="2528" y="3164"/>
                  </a:lnTo>
                  <a:lnTo>
                    <a:pt x="2571" y="3165"/>
                  </a:lnTo>
                  <a:lnTo>
                    <a:pt x="2583" y="3168"/>
                  </a:lnTo>
                  <a:lnTo>
                    <a:pt x="2592" y="3174"/>
                  </a:lnTo>
                  <a:lnTo>
                    <a:pt x="2598" y="3184"/>
                  </a:lnTo>
                  <a:lnTo>
                    <a:pt x="2601" y="3196"/>
                  </a:lnTo>
                  <a:lnTo>
                    <a:pt x="2597" y="3208"/>
                  </a:lnTo>
                  <a:lnTo>
                    <a:pt x="2590" y="3218"/>
                  </a:lnTo>
                  <a:lnTo>
                    <a:pt x="2580" y="3223"/>
                  </a:lnTo>
                  <a:lnTo>
                    <a:pt x="2568" y="3225"/>
                  </a:lnTo>
                  <a:lnTo>
                    <a:pt x="2529" y="3225"/>
                  </a:lnTo>
                  <a:lnTo>
                    <a:pt x="2492" y="3228"/>
                  </a:lnTo>
                  <a:lnTo>
                    <a:pt x="2459" y="3232"/>
                  </a:lnTo>
                  <a:lnTo>
                    <a:pt x="2429" y="3238"/>
                  </a:lnTo>
                  <a:lnTo>
                    <a:pt x="2404" y="3246"/>
                  </a:lnTo>
                  <a:lnTo>
                    <a:pt x="2383" y="3253"/>
                  </a:lnTo>
                  <a:lnTo>
                    <a:pt x="2365" y="3260"/>
                  </a:lnTo>
                  <a:lnTo>
                    <a:pt x="2353" y="3266"/>
                  </a:lnTo>
                  <a:lnTo>
                    <a:pt x="2345" y="3270"/>
                  </a:lnTo>
                  <a:lnTo>
                    <a:pt x="2343" y="3271"/>
                  </a:lnTo>
                  <a:lnTo>
                    <a:pt x="2340" y="3272"/>
                  </a:lnTo>
                  <a:lnTo>
                    <a:pt x="2247" y="3317"/>
                  </a:lnTo>
                  <a:lnTo>
                    <a:pt x="2156" y="3356"/>
                  </a:lnTo>
                  <a:lnTo>
                    <a:pt x="2066" y="3388"/>
                  </a:lnTo>
                  <a:lnTo>
                    <a:pt x="1978" y="3415"/>
                  </a:lnTo>
                  <a:lnTo>
                    <a:pt x="1893" y="3437"/>
                  </a:lnTo>
                  <a:lnTo>
                    <a:pt x="1808" y="3452"/>
                  </a:lnTo>
                  <a:lnTo>
                    <a:pt x="1726" y="3462"/>
                  </a:lnTo>
                  <a:lnTo>
                    <a:pt x="1646" y="3466"/>
                  </a:lnTo>
                  <a:lnTo>
                    <a:pt x="1632" y="3466"/>
                  </a:lnTo>
                  <a:lnTo>
                    <a:pt x="1568" y="3464"/>
                  </a:lnTo>
                  <a:lnTo>
                    <a:pt x="1506" y="3458"/>
                  </a:lnTo>
                  <a:lnTo>
                    <a:pt x="1446" y="3448"/>
                  </a:lnTo>
                  <a:lnTo>
                    <a:pt x="1388" y="3435"/>
                  </a:lnTo>
                  <a:lnTo>
                    <a:pt x="1332" y="3416"/>
                  </a:lnTo>
                  <a:lnTo>
                    <a:pt x="1279" y="3396"/>
                  </a:lnTo>
                  <a:lnTo>
                    <a:pt x="1229" y="3371"/>
                  </a:lnTo>
                  <a:lnTo>
                    <a:pt x="1182" y="3342"/>
                  </a:lnTo>
                  <a:lnTo>
                    <a:pt x="1135" y="3307"/>
                  </a:lnTo>
                  <a:lnTo>
                    <a:pt x="1092" y="3269"/>
                  </a:lnTo>
                  <a:lnTo>
                    <a:pt x="1055" y="3228"/>
                  </a:lnTo>
                  <a:lnTo>
                    <a:pt x="1022" y="3184"/>
                  </a:lnTo>
                  <a:lnTo>
                    <a:pt x="995" y="3139"/>
                  </a:lnTo>
                  <a:lnTo>
                    <a:pt x="975" y="3092"/>
                  </a:lnTo>
                  <a:lnTo>
                    <a:pt x="961" y="3045"/>
                  </a:lnTo>
                  <a:lnTo>
                    <a:pt x="954" y="2999"/>
                  </a:lnTo>
                  <a:lnTo>
                    <a:pt x="953" y="2953"/>
                  </a:lnTo>
                  <a:lnTo>
                    <a:pt x="958" y="2917"/>
                  </a:lnTo>
                  <a:lnTo>
                    <a:pt x="967" y="2885"/>
                  </a:lnTo>
                  <a:lnTo>
                    <a:pt x="981" y="2854"/>
                  </a:lnTo>
                  <a:lnTo>
                    <a:pt x="998" y="2827"/>
                  </a:lnTo>
                  <a:lnTo>
                    <a:pt x="1020" y="2803"/>
                  </a:lnTo>
                  <a:lnTo>
                    <a:pt x="1046" y="2784"/>
                  </a:lnTo>
                  <a:lnTo>
                    <a:pt x="1075" y="2767"/>
                  </a:lnTo>
                  <a:lnTo>
                    <a:pt x="1120" y="2743"/>
                  </a:lnTo>
                  <a:lnTo>
                    <a:pt x="1163" y="2711"/>
                  </a:lnTo>
                  <a:lnTo>
                    <a:pt x="1207" y="2674"/>
                  </a:lnTo>
                  <a:lnTo>
                    <a:pt x="1249" y="2633"/>
                  </a:lnTo>
                  <a:lnTo>
                    <a:pt x="1289" y="2585"/>
                  </a:lnTo>
                  <a:lnTo>
                    <a:pt x="1326" y="2534"/>
                  </a:lnTo>
                  <a:lnTo>
                    <a:pt x="1359" y="2480"/>
                  </a:lnTo>
                  <a:lnTo>
                    <a:pt x="1389" y="2422"/>
                  </a:lnTo>
                  <a:lnTo>
                    <a:pt x="1414" y="2361"/>
                  </a:lnTo>
                  <a:lnTo>
                    <a:pt x="1433" y="2298"/>
                  </a:lnTo>
                  <a:lnTo>
                    <a:pt x="1445" y="2234"/>
                  </a:lnTo>
                  <a:lnTo>
                    <a:pt x="1452" y="2169"/>
                  </a:lnTo>
                  <a:lnTo>
                    <a:pt x="1452" y="2137"/>
                  </a:lnTo>
                  <a:lnTo>
                    <a:pt x="1449" y="2104"/>
                  </a:lnTo>
                  <a:lnTo>
                    <a:pt x="1445" y="2070"/>
                  </a:lnTo>
                  <a:lnTo>
                    <a:pt x="1437" y="2034"/>
                  </a:lnTo>
                  <a:lnTo>
                    <a:pt x="1428" y="1997"/>
                  </a:lnTo>
                  <a:lnTo>
                    <a:pt x="1414" y="1960"/>
                  </a:lnTo>
                  <a:lnTo>
                    <a:pt x="1396" y="1924"/>
                  </a:lnTo>
                  <a:lnTo>
                    <a:pt x="1375" y="1886"/>
                  </a:lnTo>
                  <a:lnTo>
                    <a:pt x="1349" y="1849"/>
                  </a:lnTo>
                  <a:lnTo>
                    <a:pt x="1318" y="1812"/>
                  </a:lnTo>
                  <a:lnTo>
                    <a:pt x="1281" y="1776"/>
                  </a:lnTo>
                  <a:lnTo>
                    <a:pt x="1240" y="1741"/>
                  </a:lnTo>
                  <a:lnTo>
                    <a:pt x="1193" y="1708"/>
                  </a:lnTo>
                  <a:lnTo>
                    <a:pt x="1138" y="1675"/>
                  </a:lnTo>
                  <a:lnTo>
                    <a:pt x="1073" y="1640"/>
                  </a:lnTo>
                  <a:lnTo>
                    <a:pt x="1009" y="1611"/>
                  </a:lnTo>
                  <a:lnTo>
                    <a:pt x="948" y="1586"/>
                  </a:lnTo>
                  <a:lnTo>
                    <a:pt x="889" y="1566"/>
                  </a:lnTo>
                  <a:lnTo>
                    <a:pt x="832" y="1548"/>
                  </a:lnTo>
                  <a:lnTo>
                    <a:pt x="777" y="1535"/>
                  </a:lnTo>
                  <a:lnTo>
                    <a:pt x="724" y="1524"/>
                  </a:lnTo>
                  <a:lnTo>
                    <a:pt x="674" y="1516"/>
                  </a:lnTo>
                  <a:lnTo>
                    <a:pt x="627" y="1509"/>
                  </a:lnTo>
                  <a:lnTo>
                    <a:pt x="581" y="1504"/>
                  </a:lnTo>
                  <a:lnTo>
                    <a:pt x="538" y="1499"/>
                  </a:lnTo>
                  <a:lnTo>
                    <a:pt x="497" y="1496"/>
                  </a:lnTo>
                  <a:lnTo>
                    <a:pt x="465" y="1493"/>
                  </a:lnTo>
                  <a:lnTo>
                    <a:pt x="435" y="1491"/>
                  </a:lnTo>
                  <a:lnTo>
                    <a:pt x="406" y="1487"/>
                  </a:lnTo>
                  <a:lnTo>
                    <a:pt x="377" y="1483"/>
                  </a:lnTo>
                  <a:lnTo>
                    <a:pt x="351" y="1478"/>
                  </a:lnTo>
                  <a:lnTo>
                    <a:pt x="326" y="1471"/>
                  </a:lnTo>
                  <a:lnTo>
                    <a:pt x="304" y="1464"/>
                  </a:lnTo>
                  <a:lnTo>
                    <a:pt x="283" y="1453"/>
                  </a:lnTo>
                  <a:lnTo>
                    <a:pt x="265" y="1441"/>
                  </a:lnTo>
                  <a:lnTo>
                    <a:pt x="247" y="1427"/>
                  </a:lnTo>
                  <a:lnTo>
                    <a:pt x="233" y="1409"/>
                  </a:lnTo>
                  <a:lnTo>
                    <a:pt x="221" y="1389"/>
                  </a:lnTo>
                  <a:lnTo>
                    <a:pt x="212" y="1365"/>
                  </a:lnTo>
                  <a:lnTo>
                    <a:pt x="204" y="1338"/>
                  </a:lnTo>
                  <a:lnTo>
                    <a:pt x="200" y="1306"/>
                  </a:lnTo>
                  <a:lnTo>
                    <a:pt x="199" y="1271"/>
                  </a:lnTo>
                  <a:lnTo>
                    <a:pt x="200" y="1230"/>
                  </a:lnTo>
                  <a:lnTo>
                    <a:pt x="202" y="1187"/>
                  </a:lnTo>
                  <a:lnTo>
                    <a:pt x="203" y="1140"/>
                  </a:lnTo>
                  <a:lnTo>
                    <a:pt x="201" y="1090"/>
                  </a:lnTo>
                  <a:lnTo>
                    <a:pt x="197" y="1039"/>
                  </a:lnTo>
                  <a:lnTo>
                    <a:pt x="193" y="985"/>
                  </a:lnTo>
                  <a:lnTo>
                    <a:pt x="187" y="929"/>
                  </a:lnTo>
                  <a:lnTo>
                    <a:pt x="179" y="872"/>
                  </a:lnTo>
                  <a:lnTo>
                    <a:pt x="170" y="815"/>
                  </a:lnTo>
                  <a:lnTo>
                    <a:pt x="162" y="756"/>
                  </a:lnTo>
                  <a:lnTo>
                    <a:pt x="151" y="698"/>
                  </a:lnTo>
                  <a:lnTo>
                    <a:pt x="140" y="639"/>
                  </a:lnTo>
                  <a:lnTo>
                    <a:pt x="129" y="582"/>
                  </a:lnTo>
                  <a:lnTo>
                    <a:pt x="117" y="524"/>
                  </a:lnTo>
                  <a:lnTo>
                    <a:pt x="106" y="469"/>
                  </a:lnTo>
                  <a:lnTo>
                    <a:pt x="94" y="415"/>
                  </a:lnTo>
                  <a:lnTo>
                    <a:pt x="83" y="364"/>
                  </a:lnTo>
                  <a:lnTo>
                    <a:pt x="71" y="314"/>
                  </a:lnTo>
                  <a:lnTo>
                    <a:pt x="60" y="267"/>
                  </a:lnTo>
                  <a:lnTo>
                    <a:pt x="49" y="224"/>
                  </a:lnTo>
                  <a:lnTo>
                    <a:pt x="39" y="185"/>
                  </a:lnTo>
                  <a:lnTo>
                    <a:pt x="30" y="149"/>
                  </a:lnTo>
                  <a:lnTo>
                    <a:pt x="22" y="117"/>
                  </a:lnTo>
                  <a:lnTo>
                    <a:pt x="15" y="90"/>
                  </a:lnTo>
                  <a:lnTo>
                    <a:pt x="9" y="69"/>
                  </a:lnTo>
                  <a:lnTo>
                    <a:pt x="4" y="53"/>
                  </a:lnTo>
                  <a:lnTo>
                    <a:pt x="2" y="42"/>
                  </a:lnTo>
                  <a:lnTo>
                    <a:pt x="1" y="38"/>
                  </a:lnTo>
                  <a:lnTo>
                    <a:pt x="0" y="26"/>
                  </a:lnTo>
                  <a:lnTo>
                    <a:pt x="3" y="15"/>
                  </a:lnTo>
                  <a:lnTo>
                    <a:pt x="11" y="7"/>
                  </a:lnTo>
                  <a:lnTo>
                    <a:pt x="22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302"/>
            <p:cNvSpPr>
              <a:spLocks/>
            </p:cNvSpPr>
            <p:nvPr/>
          </p:nvSpPr>
          <p:spPr bwMode="auto">
            <a:xfrm>
              <a:off x="5341938" y="3713163"/>
              <a:ext cx="349250" cy="307975"/>
            </a:xfrm>
            <a:custGeom>
              <a:avLst/>
              <a:gdLst>
                <a:gd name="T0" fmla="*/ 1483 w 2200"/>
                <a:gd name="T1" fmla="*/ 11 h 1938"/>
                <a:gd name="T2" fmla="*/ 1807 w 2200"/>
                <a:gd name="T3" fmla="*/ 106 h 1938"/>
                <a:gd name="T4" fmla="*/ 2120 w 2200"/>
                <a:gd name="T5" fmla="*/ 323 h 1938"/>
                <a:gd name="T6" fmla="*/ 2200 w 2200"/>
                <a:gd name="T7" fmla="*/ 555 h 1938"/>
                <a:gd name="T8" fmla="*/ 2091 w 2200"/>
                <a:gd name="T9" fmla="*/ 885 h 1938"/>
                <a:gd name="T10" fmla="*/ 1858 w 2200"/>
                <a:gd name="T11" fmla="*/ 1075 h 1938"/>
                <a:gd name="T12" fmla="*/ 1670 w 2200"/>
                <a:gd name="T13" fmla="*/ 1170 h 1938"/>
                <a:gd name="T14" fmla="*/ 1520 w 2200"/>
                <a:gd name="T15" fmla="*/ 1339 h 1938"/>
                <a:gd name="T16" fmla="*/ 1537 w 2200"/>
                <a:gd name="T17" fmla="*/ 1644 h 1938"/>
                <a:gd name="T18" fmla="*/ 1602 w 2200"/>
                <a:gd name="T19" fmla="*/ 1871 h 1938"/>
                <a:gd name="T20" fmla="*/ 1596 w 2200"/>
                <a:gd name="T21" fmla="*/ 1935 h 1938"/>
                <a:gd name="T22" fmla="*/ 1543 w 2200"/>
                <a:gd name="T23" fmla="*/ 1888 h 1938"/>
                <a:gd name="T24" fmla="*/ 1212 w 2200"/>
                <a:gd name="T25" fmla="*/ 1718 h 1938"/>
                <a:gd name="T26" fmla="*/ 1224 w 2200"/>
                <a:gd name="T27" fmla="*/ 1660 h 1938"/>
                <a:gd name="T28" fmla="*/ 1223 w 2200"/>
                <a:gd name="T29" fmla="*/ 1482 h 1938"/>
                <a:gd name="T30" fmla="*/ 1235 w 2200"/>
                <a:gd name="T31" fmla="*/ 1423 h 1938"/>
                <a:gd name="T32" fmla="*/ 1525 w 2200"/>
                <a:gd name="T33" fmla="*/ 1215 h 1938"/>
                <a:gd name="T34" fmla="*/ 1727 w 2200"/>
                <a:gd name="T35" fmla="*/ 1068 h 1938"/>
                <a:gd name="T36" fmla="*/ 1928 w 2200"/>
                <a:gd name="T37" fmla="*/ 966 h 1938"/>
                <a:gd name="T38" fmla="*/ 2131 w 2200"/>
                <a:gd name="T39" fmla="*/ 646 h 1938"/>
                <a:gd name="T40" fmla="*/ 1513 w 2200"/>
                <a:gd name="T41" fmla="*/ 594 h 1938"/>
                <a:gd name="T42" fmla="*/ 2133 w 2200"/>
                <a:gd name="T43" fmla="*/ 503 h 1938"/>
                <a:gd name="T44" fmla="*/ 2015 w 2200"/>
                <a:gd name="T45" fmla="*/ 298 h 1938"/>
                <a:gd name="T46" fmla="*/ 1683 w 2200"/>
                <a:gd name="T47" fmla="*/ 122 h 1938"/>
                <a:gd name="T48" fmla="*/ 1406 w 2200"/>
                <a:gd name="T49" fmla="*/ 64 h 1938"/>
                <a:gd name="T50" fmla="*/ 1160 w 2200"/>
                <a:gd name="T51" fmla="*/ 80 h 1938"/>
                <a:gd name="T52" fmla="*/ 922 w 2200"/>
                <a:gd name="T53" fmla="*/ 247 h 1938"/>
                <a:gd name="T54" fmla="*/ 844 w 2200"/>
                <a:gd name="T55" fmla="*/ 349 h 1938"/>
                <a:gd name="T56" fmla="*/ 651 w 2200"/>
                <a:gd name="T57" fmla="*/ 476 h 1938"/>
                <a:gd name="T58" fmla="*/ 353 w 2200"/>
                <a:gd name="T59" fmla="*/ 469 h 1938"/>
                <a:gd name="T60" fmla="*/ 150 w 2200"/>
                <a:gd name="T61" fmla="*/ 460 h 1938"/>
                <a:gd name="T62" fmla="*/ 62 w 2200"/>
                <a:gd name="T63" fmla="*/ 609 h 1938"/>
                <a:gd name="T64" fmla="*/ 429 w 2200"/>
                <a:gd name="T65" fmla="*/ 661 h 1938"/>
                <a:gd name="T66" fmla="*/ 122 w 2200"/>
                <a:gd name="T67" fmla="*/ 799 h 1938"/>
                <a:gd name="T68" fmla="*/ 785 w 2200"/>
                <a:gd name="T69" fmla="*/ 921 h 1938"/>
                <a:gd name="T70" fmla="*/ 773 w 2200"/>
                <a:gd name="T71" fmla="*/ 979 h 1938"/>
                <a:gd name="T72" fmla="*/ 678 w 2200"/>
                <a:gd name="T73" fmla="*/ 1134 h 1938"/>
                <a:gd name="T74" fmla="*/ 849 w 2200"/>
                <a:gd name="T75" fmla="*/ 1418 h 1938"/>
                <a:gd name="T76" fmla="*/ 918 w 2200"/>
                <a:gd name="T77" fmla="*/ 1937 h 1938"/>
                <a:gd name="T78" fmla="*/ 805 w 2200"/>
                <a:gd name="T79" fmla="*/ 1483 h 1938"/>
                <a:gd name="T80" fmla="*/ 642 w 2200"/>
                <a:gd name="T81" fmla="*/ 1184 h 1938"/>
                <a:gd name="T82" fmla="*/ 451 w 2200"/>
                <a:gd name="T83" fmla="*/ 1010 h 1938"/>
                <a:gd name="T84" fmla="*/ 448 w 2200"/>
                <a:gd name="T85" fmla="*/ 1105 h 1938"/>
                <a:gd name="T86" fmla="*/ 644 w 2200"/>
                <a:gd name="T87" fmla="*/ 1413 h 1938"/>
                <a:gd name="T88" fmla="*/ 715 w 2200"/>
                <a:gd name="T89" fmla="*/ 1937 h 1938"/>
                <a:gd name="T90" fmla="*/ 602 w 2200"/>
                <a:gd name="T91" fmla="*/ 1482 h 1938"/>
                <a:gd name="T92" fmla="*/ 418 w 2200"/>
                <a:gd name="T93" fmla="*/ 1164 h 1938"/>
                <a:gd name="T94" fmla="*/ 176 w 2200"/>
                <a:gd name="T95" fmla="*/ 941 h 1938"/>
                <a:gd name="T96" fmla="*/ 11 w 2200"/>
                <a:gd name="T97" fmla="*/ 718 h 1938"/>
                <a:gd name="T98" fmla="*/ 37 w 2200"/>
                <a:gd name="T99" fmla="*/ 475 h 1938"/>
                <a:gd name="T100" fmla="*/ 216 w 2200"/>
                <a:gd name="T101" fmla="*/ 391 h 1938"/>
                <a:gd name="T102" fmla="*/ 526 w 2200"/>
                <a:gd name="T103" fmla="*/ 435 h 1938"/>
                <a:gd name="T104" fmla="*/ 748 w 2200"/>
                <a:gd name="T105" fmla="*/ 353 h 1938"/>
                <a:gd name="T106" fmla="*/ 842 w 2200"/>
                <a:gd name="T107" fmla="*/ 258 h 1938"/>
                <a:gd name="T108" fmla="*/ 1078 w 2200"/>
                <a:gd name="T109" fmla="*/ 44 h 1938"/>
                <a:gd name="T110" fmla="*/ 1309 w 2200"/>
                <a:gd name="T111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0" h="1938">
                  <a:moveTo>
                    <a:pt x="1309" y="0"/>
                  </a:moveTo>
                  <a:lnTo>
                    <a:pt x="1334" y="0"/>
                  </a:lnTo>
                  <a:lnTo>
                    <a:pt x="1357" y="1"/>
                  </a:lnTo>
                  <a:lnTo>
                    <a:pt x="1378" y="1"/>
                  </a:lnTo>
                  <a:lnTo>
                    <a:pt x="1411" y="3"/>
                  </a:lnTo>
                  <a:lnTo>
                    <a:pt x="1446" y="6"/>
                  </a:lnTo>
                  <a:lnTo>
                    <a:pt x="1483" y="11"/>
                  </a:lnTo>
                  <a:lnTo>
                    <a:pt x="1522" y="17"/>
                  </a:lnTo>
                  <a:lnTo>
                    <a:pt x="1563" y="25"/>
                  </a:lnTo>
                  <a:lnTo>
                    <a:pt x="1606" y="35"/>
                  </a:lnTo>
                  <a:lnTo>
                    <a:pt x="1653" y="49"/>
                  </a:lnTo>
                  <a:lnTo>
                    <a:pt x="1702" y="64"/>
                  </a:lnTo>
                  <a:lnTo>
                    <a:pt x="1753" y="83"/>
                  </a:lnTo>
                  <a:lnTo>
                    <a:pt x="1807" y="106"/>
                  </a:lnTo>
                  <a:lnTo>
                    <a:pt x="1864" y="132"/>
                  </a:lnTo>
                  <a:lnTo>
                    <a:pt x="1925" y="164"/>
                  </a:lnTo>
                  <a:lnTo>
                    <a:pt x="1976" y="193"/>
                  </a:lnTo>
                  <a:lnTo>
                    <a:pt x="2022" y="223"/>
                  </a:lnTo>
                  <a:lnTo>
                    <a:pt x="2059" y="256"/>
                  </a:lnTo>
                  <a:lnTo>
                    <a:pt x="2093" y="288"/>
                  </a:lnTo>
                  <a:lnTo>
                    <a:pt x="2120" y="323"/>
                  </a:lnTo>
                  <a:lnTo>
                    <a:pt x="2143" y="357"/>
                  </a:lnTo>
                  <a:lnTo>
                    <a:pt x="2161" y="391"/>
                  </a:lnTo>
                  <a:lnTo>
                    <a:pt x="2175" y="425"/>
                  </a:lnTo>
                  <a:lnTo>
                    <a:pt x="2186" y="459"/>
                  </a:lnTo>
                  <a:lnTo>
                    <a:pt x="2194" y="492"/>
                  </a:lnTo>
                  <a:lnTo>
                    <a:pt x="2198" y="525"/>
                  </a:lnTo>
                  <a:lnTo>
                    <a:pt x="2200" y="555"/>
                  </a:lnTo>
                  <a:lnTo>
                    <a:pt x="2199" y="584"/>
                  </a:lnTo>
                  <a:lnTo>
                    <a:pt x="2195" y="640"/>
                  </a:lnTo>
                  <a:lnTo>
                    <a:pt x="2183" y="692"/>
                  </a:lnTo>
                  <a:lnTo>
                    <a:pt x="2167" y="744"/>
                  </a:lnTo>
                  <a:lnTo>
                    <a:pt x="2145" y="794"/>
                  </a:lnTo>
                  <a:lnTo>
                    <a:pt x="2120" y="840"/>
                  </a:lnTo>
                  <a:lnTo>
                    <a:pt x="2091" y="885"/>
                  </a:lnTo>
                  <a:lnTo>
                    <a:pt x="2058" y="926"/>
                  </a:lnTo>
                  <a:lnTo>
                    <a:pt x="2024" y="963"/>
                  </a:lnTo>
                  <a:lnTo>
                    <a:pt x="1988" y="997"/>
                  </a:lnTo>
                  <a:lnTo>
                    <a:pt x="1950" y="1026"/>
                  </a:lnTo>
                  <a:lnTo>
                    <a:pt x="1911" y="1050"/>
                  </a:lnTo>
                  <a:lnTo>
                    <a:pt x="1873" y="1069"/>
                  </a:lnTo>
                  <a:lnTo>
                    <a:pt x="1858" y="1075"/>
                  </a:lnTo>
                  <a:lnTo>
                    <a:pt x="1835" y="1086"/>
                  </a:lnTo>
                  <a:lnTo>
                    <a:pt x="1809" y="1096"/>
                  </a:lnTo>
                  <a:lnTo>
                    <a:pt x="1782" y="1108"/>
                  </a:lnTo>
                  <a:lnTo>
                    <a:pt x="1755" y="1123"/>
                  </a:lnTo>
                  <a:lnTo>
                    <a:pt x="1727" y="1137"/>
                  </a:lnTo>
                  <a:lnTo>
                    <a:pt x="1698" y="1153"/>
                  </a:lnTo>
                  <a:lnTo>
                    <a:pt x="1670" y="1170"/>
                  </a:lnTo>
                  <a:lnTo>
                    <a:pt x="1643" y="1190"/>
                  </a:lnTo>
                  <a:lnTo>
                    <a:pt x="1617" y="1209"/>
                  </a:lnTo>
                  <a:lnTo>
                    <a:pt x="1592" y="1232"/>
                  </a:lnTo>
                  <a:lnTo>
                    <a:pt x="1571" y="1256"/>
                  </a:lnTo>
                  <a:lnTo>
                    <a:pt x="1550" y="1282"/>
                  </a:lnTo>
                  <a:lnTo>
                    <a:pt x="1533" y="1309"/>
                  </a:lnTo>
                  <a:lnTo>
                    <a:pt x="1520" y="1339"/>
                  </a:lnTo>
                  <a:lnTo>
                    <a:pt x="1510" y="1371"/>
                  </a:lnTo>
                  <a:lnTo>
                    <a:pt x="1503" y="1406"/>
                  </a:lnTo>
                  <a:lnTo>
                    <a:pt x="1502" y="1441"/>
                  </a:lnTo>
                  <a:lnTo>
                    <a:pt x="1506" y="1481"/>
                  </a:lnTo>
                  <a:lnTo>
                    <a:pt x="1516" y="1539"/>
                  </a:lnTo>
                  <a:lnTo>
                    <a:pt x="1526" y="1594"/>
                  </a:lnTo>
                  <a:lnTo>
                    <a:pt x="1537" y="1644"/>
                  </a:lnTo>
                  <a:lnTo>
                    <a:pt x="1548" y="1691"/>
                  </a:lnTo>
                  <a:lnTo>
                    <a:pt x="1559" y="1732"/>
                  </a:lnTo>
                  <a:lnTo>
                    <a:pt x="1570" y="1770"/>
                  </a:lnTo>
                  <a:lnTo>
                    <a:pt x="1578" y="1803"/>
                  </a:lnTo>
                  <a:lnTo>
                    <a:pt x="1588" y="1830"/>
                  </a:lnTo>
                  <a:lnTo>
                    <a:pt x="1596" y="1854"/>
                  </a:lnTo>
                  <a:lnTo>
                    <a:pt x="1602" y="1871"/>
                  </a:lnTo>
                  <a:lnTo>
                    <a:pt x="1606" y="1884"/>
                  </a:lnTo>
                  <a:lnTo>
                    <a:pt x="1610" y="1893"/>
                  </a:lnTo>
                  <a:lnTo>
                    <a:pt x="1611" y="1896"/>
                  </a:lnTo>
                  <a:lnTo>
                    <a:pt x="1614" y="1908"/>
                  </a:lnTo>
                  <a:lnTo>
                    <a:pt x="1612" y="1919"/>
                  </a:lnTo>
                  <a:lnTo>
                    <a:pt x="1605" y="1929"/>
                  </a:lnTo>
                  <a:lnTo>
                    <a:pt x="1596" y="1935"/>
                  </a:lnTo>
                  <a:lnTo>
                    <a:pt x="1584" y="1938"/>
                  </a:lnTo>
                  <a:lnTo>
                    <a:pt x="1572" y="1936"/>
                  </a:lnTo>
                  <a:lnTo>
                    <a:pt x="1562" y="1930"/>
                  </a:lnTo>
                  <a:lnTo>
                    <a:pt x="1555" y="1920"/>
                  </a:lnTo>
                  <a:lnTo>
                    <a:pt x="1553" y="1916"/>
                  </a:lnTo>
                  <a:lnTo>
                    <a:pt x="1549" y="1905"/>
                  </a:lnTo>
                  <a:lnTo>
                    <a:pt x="1543" y="1888"/>
                  </a:lnTo>
                  <a:lnTo>
                    <a:pt x="1535" y="1866"/>
                  </a:lnTo>
                  <a:lnTo>
                    <a:pt x="1526" y="1837"/>
                  </a:lnTo>
                  <a:lnTo>
                    <a:pt x="1515" y="1804"/>
                  </a:lnTo>
                  <a:lnTo>
                    <a:pt x="1504" y="1765"/>
                  </a:lnTo>
                  <a:lnTo>
                    <a:pt x="1493" y="1720"/>
                  </a:lnTo>
                  <a:lnTo>
                    <a:pt x="1224" y="1720"/>
                  </a:lnTo>
                  <a:lnTo>
                    <a:pt x="1212" y="1718"/>
                  </a:lnTo>
                  <a:lnTo>
                    <a:pt x="1202" y="1712"/>
                  </a:lnTo>
                  <a:lnTo>
                    <a:pt x="1196" y="1702"/>
                  </a:lnTo>
                  <a:lnTo>
                    <a:pt x="1193" y="1690"/>
                  </a:lnTo>
                  <a:lnTo>
                    <a:pt x="1196" y="1678"/>
                  </a:lnTo>
                  <a:lnTo>
                    <a:pt x="1202" y="1668"/>
                  </a:lnTo>
                  <a:lnTo>
                    <a:pt x="1212" y="1662"/>
                  </a:lnTo>
                  <a:lnTo>
                    <a:pt x="1224" y="1660"/>
                  </a:lnTo>
                  <a:lnTo>
                    <a:pt x="1478" y="1660"/>
                  </a:lnTo>
                  <a:lnTo>
                    <a:pt x="1467" y="1607"/>
                  </a:lnTo>
                  <a:lnTo>
                    <a:pt x="1456" y="1551"/>
                  </a:lnTo>
                  <a:lnTo>
                    <a:pt x="1446" y="1490"/>
                  </a:lnTo>
                  <a:lnTo>
                    <a:pt x="1445" y="1484"/>
                  </a:lnTo>
                  <a:lnTo>
                    <a:pt x="1235" y="1484"/>
                  </a:lnTo>
                  <a:lnTo>
                    <a:pt x="1223" y="1482"/>
                  </a:lnTo>
                  <a:lnTo>
                    <a:pt x="1213" y="1475"/>
                  </a:lnTo>
                  <a:lnTo>
                    <a:pt x="1206" y="1465"/>
                  </a:lnTo>
                  <a:lnTo>
                    <a:pt x="1204" y="1453"/>
                  </a:lnTo>
                  <a:lnTo>
                    <a:pt x="1206" y="1441"/>
                  </a:lnTo>
                  <a:lnTo>
                    <a:pt x="1213" y="1432"/>
                  </a:lnTo>
                  <a:lnTo>
                    <a:pt x="1223" y="1425"/>
                  </a:lnTo>
                  <a:lnTo>
                    <a:pt x="1235" y="1423"/>
                  </a:lnTo>
                  <a:lnTo>
                    <a:pt x="1442" y="1423"/>
                  </a:lnTo>
                  <a:lnTo>
                    <a:pt x="1445" y="1382"/>
                  </a:lnTo>
                  <a:lnTo>
                    <a:pt x="1454" y="1344"/>
                  </a:lnTo>
                  <a:lnTo>
                    <a:pt x="1465" y="1308"/>
                  </a:lnTo>
                  <a:lnTo>
                    <a:pt x="1483" y="1274"/>
                  </a:lnTo>
                  <a:lnTo>
                    <a:pt x="1502" y="1244"/>
                  </a:lnTo>
                  <a:lnTo>
                    <a:pt x="1525" y="1215"/>
                  </a:lnTo>
                  <a:lnTo>
                    <a:pt x="1550" y="1189"/>
                  </a:lnTo>
                  <a:lnTo>
                    <a:pt x="1577" y="1164"/>
                  </a:lnTo>
                  <a:lnTo>
                    <a:pt x="1606" y="1141"/>
                  </a:lnTo>
                  <a:lnTo>
                    <a:pt x="1636" y="1120"/>
                  </a:lnTo>
                  <a:lnTo>
                    <a:pt x="1666" y="1101"/>
                  </a:lnTo>
                  <a:lnTo>
                    <a:pt x="1696" y="1083"/>
                  </a:lnTo>
                  <a:lnTo>
                    <a:pt x="1727" y="1068"/>
                  </a:lnTo>
                  <a:lnTo>
                    <a:pt x="1756" y="1054"/>
                  </a:lnTo>
                  <a:lnTo>
                    <a:pt x="1784" y="1041"/>
                  </a:lnTo>
                  <a:lnTo>
                    <a:pt x="1810" y="1029"/>
                  </a:lnTo>
                  <a:lnTo>
                    <a:pt x="1835" y="1019"/>
                  </a:lnTo>
                  <a:lnTo>
                    <a:pt x="1849" y="1013"/>
                  </a:lnTo>
                  <a:lnTo>
                    <a:pt x="1888" y="992"/>
                  </a:lnTo>
                  <a:lnTo>
                    <a:pt x="1928" y="966"/>
                  </a:lnTo>
                  <a:lnTo>
                    <a:pt x="1967" y="933"/>
                  </a:lnTo>
                  <a:lnTo>
                    <a:pt x="2004" y="895"/>
                  </a:lnTo>
                  <a:lnTo>
                    <a:pt x="2039" y="851"/>
                  </a:lnTo>
                  <a:lnTo>
                    <a:pt x="2069" y="805"/>
                  </a:lnTo>
                  <a:lnTo>
                    <a:pt x="2096" y="755"/>
                  </a:lnTo>
                  <a:lnTo>
                    <a:pt x="2117" y="702"/>
                  </a:lnTo>
                  <a:lnTo>
                    <a:pt x="2131" y="646"/>
                  </a:lnTo>
                  <a:lnTo>
                    <a:pt x="1535" y="646"/>
                  </a:lnTo>
                  <a:lnTo>
                    <a:pt x="1523" y="644"/>
                  </a:lnTo>
                  <a:lnTo>
                    <a:pt x="1513" y="638"/>
                  </a:lnTo>
                  <a:lnTo>
                    <a:pt x="1507" y="628"/>
                  </a:lnTo>
                  <a:lnTo>
                    <a:pt x="1504" y="616"/>
                  </a:lnTo>
                  <a:lnTo>
                    <a:pt x="1507" y="604"/>
                  </a:lnTo>
                  <a:lnTo>
                    <a:pt x="1513" y="594"/>
                  </a:lnTo>
                  <a:lnTo>
                    <a:pt x="1523" y="588"/>
                  </a:lnTo>
                  <a:lnTo>
                    <a:pt x="1535" y="586"/>
                  </a:lnTo>
                  <a:lnTo>
                    <a:pt x="2139" y="586"/>
                  </a:lnTo>
                  <a:lnTo>
                    <a:pt x="2139" y="582"/>
                  </a:lnTo>
                  <a:lnTo>
                    <a:pt x="2140" y="557"/>
                  </a:lnTo>
                  <a:lnTo>
                    <a:pt x="2138" y="530"/>
                  </a:lnTo>
                  <a:lnTo>
                    <a:pt x="2133" y="503"/>
                  </a:lnTo>
                  <a:lnTo>
                    <a:pt x="2127" y="474"/>
                  </a:lnTo>
                  <a:lnTo>
                    <a:pt x="2118" y="446"/>
                  </a:lnTo>
                  <a:lnTo>
                    <a:pt x="2105" y="415"/>
                  </a:lnTo>
                  <a:lnTo>
                    <a:pt x="2089" y="386"/>
                  </a:lnTo>
                  <a:lnTo>
                    <a:pt x="2069" y="357"/>
                  </a:lnTo>
                  <a:lnTo>
                    <a:pt x="2044" y="326"/>
                  </a:lnTo>
                  <a:lnTo>
                    <a:pt x="2015" y="298"/>
                  </a:lnTo>
                  <a:lnTo>
                    <a:pt x="1981" y="270"/>
                  </a:lnTo>
                  <a:lnTo>
                    <a:pt x="1942" y="243"/>
                  </a:lnTo>
                  <a:lnTo>
                    <a:pt x="1897" y="217"/>
                  </a:lnTo>
                  <a:lnTo>
                    <a:pt x="1839" y="187"/>
                  </a:lnTo>
                  <a:lnTo>
                    <a:pt x="1784" y="162"/>
                  </a:lnTo>
                  <a:lnTo>
                    <a:pt x="1732" y="141"/>
                  </a:lnTo>
                  <a:lnTo>
                    <a:pt x="1683" y="122"/>
                  </a:lnTo>
                  <a:lnTo>
                    <a:pt x="1637" y="107"/>
                  </a:lnTo>
                  <a:lnTo>
                    <a:pt x="1592" y="95"/>
                  </a:lnTo>
                  <a:lnTo>
                    <a:pt x="1551" y="84"/>
                  </a:lnTo>
                  <a:lnTo>
                    <a:pt x="1512" y="77"/>
                  </a:lnTo>
                  <a:lnTo>
                    <a:pt x="1475" y="71"/>
                  </a:lnTo>
                  <a:lnTo>
                    <a:pt x="1439" y="67"/>
                  </a:lnTo>
                  <a:lnTo>
                    <a:pt x="1406" y="64"/>
                  </a:lnTo>
                  <a:lnTo>
                    <a:pt x="1374" y="63"/>
                  </a:lnTo>
                  <a:lnTo>
                    <a:pt x="1340" y="60"/>
                  </a:lnTo>
                  <a:lnTo>
                    <a:pt x="1305" y="60"/>
                  </a:lnTo>
                  <a:lnTo>
                    <a:pt x="1269" y="63"/>
                  </a:lnTo>
                  <a:lnTo>
                    <a:pt x="1232" y="66"/>
                  </a:lnTo>
                  <a:lnTo>
                    <a:pt x="1197" y="72"/>
                  </a:lnTo>
                  <a:lnTo>
                    <a:pt x="1160" y="80"/>
                  </a:lnTo>
                  <a:lnTo>
                    <a:pt x="1123" y="92"/>
                  </a:lnTo>
                  <a:lnTo>
                    <a:pt x="1087" y="107"/>
                  </a:lnTo>
                  <a:lnTo>
                    <a:pt x="1052" y="126"/>
                  </a:lnTo>
                  <a:lnTo>
                    <a:pt x="1018" y="149"/>
                  </a:lnTo>
                  <a:lnTo>
                    <a:pt x="984" y="177"/>
                  </a:lnTo>
                  <a:lnTo>
                    <a:pt x="953" y="209"/>
                  </a:lnTo>
                  <a:lnTo>
                    <a:pt x="922" y="247"/>
                  </a:lnTo>
                  <a:lnTo>
                    <a:pt x="894" y="290"/>
                  </a:lnTo>
                  <a:lnTo>
                    <a:pt x="893" y="293"/>
                  </a:lnTo>
                  <a:lnTo>
                    <a:pt x="890" y="297"/>
                  </a:lnTo>
                  <a:lnTo>
                    <a:pt x="883" y="306"/>
                  </a:lnTo>
                  <a:lnTo>
                    <a:pt x="874" y="318"/>
                  </a:lnTo>
                  <a:lnTo>
                    <a:pt x="861" y="332"/>
                  </a:lnTo>
                  <a:lnTo>
                    <a:pt x="844" y="349"/>
                  </a:lnTo>
                  <a:lnTo>
                    <a:pt x="825" y="369"/>
                  </a:lnTo>
                  <a:lnTo>
                    <a:pt x="802" y="388"/>
                  </a:lnTo>
                  <a:lnTo>
                    <a:pt x="777" y="408"/>
                  </a:lnTo>
                  <a:lnTo>
                    <a:pt x="750" y="427"/>
                  </a:lnTo>
                  <a:lnTo>
                    <a:pt x="720" y="446"/>
                  </a:lnTo>
                  <a:lnTo>
                    <a:pt x="686" y="462"/>
                  </a:lnTo>
                  <a:lnTo>
                    <a:pt x="651" y="476"/>
                  </a:lnTo>
                  <a:lnTo>
                    <a:pt x="613" y="487"/>
                  </a:lnTo>
                  <a:lnTo>
                    <a:pt x="574" y="493"/>
                  </a:lnTo>
                  <a:lnTo>
                    <a:pt x="532" y="495"/>
                  </a:lnTo>
                  <a:lnTo>
                    <a:pt x="505" y="494"/>
                  </a:lnTo>
                  <a:lnTo>
                    <a:pt x="477" y="491"/>
                  </a:lnTo>
                  <a:lnTo>
                    <a:pt x="388" y="476"/>
                  </a:lnTo>
                  <a:lnTo>
                    <a:pt x="353" y="469"/>
                  </a:lnTo>
                  <a:lnTo>
                    <a:pt x="321" y="464"/>
                  </a:lnTo>
                  <a:lnTo>
                    <a:pt x="288" y="459"/>
                  </a:lnTo>
                  <a:lnTo>
                    <a:pt x="257" y="455"/>
                  </a:lnTo>
                  <a:lnTo>
                    <a:pt x="226" y="453"/>
                  </a:lnTo>
                  <a:lnTo>
                    <a:pt x="198" y="453"/>
                  </a:lnTo>
                  <a:lnTo>
                    <a:pt x="173" y="455"/>
                  </a:lnTo>
                  <a:lnTo>
                    <a:pt x="150" y="460"/>
                  </a:lnTo>
                  <a:lnTo>
                    <a:pt x="129" y="468"/>
                  </a:lnTo>
                  <a:lnTo>
                    <a:pt x="110" y="480"/>
                  </a:lnTo>
                  <a:lnTo>
                    <a:pt x="94" y="497"/>
                  </a:lnTo>
                  <a:lnTo>
                    <a:pt x="82" y="518"/>
                  </a:lnTo>
                  <a:lnTo>
                    <a:pt x="73" y="544"/>
                  </a:lnTo>
                  <a:lnTo>
                    <a:pt x="66" y="575"/>
                  </a:lnTo>
                  <a:lnTo>
                    <a:pt x="62" y="609"/>
                  </a:lnTo>
                  <a:lnTo>
                    <a:pt x="407" y="609"/>
                  </a:lnTo>
                  <a:lnTo>
                    <a:pt x="419" y="613"/>
                  </a:lnTo>
                  <a:lnTo>
                    <a:pt x="429" y="619"/>
                  </a:lnTo>
                  <a:lnTo>
                    <a:pt x="436" y="629"/>
                  </a:lnTo>
                  <a:lnTo>
                    <a:pt x="438" y="640"/>
                  </a:lnTo>
                  <a:lnTo>
                    <a:pt x="436" y="652"/>
                  </a:lnTo>
                  <a:lnTo>
                    <a:pt x="429" y="661"/>
                  </a:lnTo>
                  <a:lnTo>
                    <a:pt x="419" y="668"/>
                  </a:lnTo>
                  <a:lnTo>
                    <a:pt x="407" y="671"/>
                  </a:lnTo>
                  <a:lnTo>
                    <a:pt x="63" y="671"/>
                  </a:lnTo>
                  <a:lnTo>
                    <a:pt x="70" y="705"/>
                  </a:lnTo>
                  <a:lnTo>
                    <a:pt x="83" y="737"/>
                  </a:lnTo>
                  <a:lnTo>
                    <a:pt x="101" y="769"/>
                  </a:lnTo>
                  <a:lnTo>
                    <a:pt x="122" y="799"/>
                  </a:lnTo>
                  <a:lnTo>
                    <a:pt x="147" y="829"/>
                  </a:lnTo>
                  <a:lnTo>
                    <a:pt x="177" y="859"/>
                  </a:lnTo>
                  <a:lnTo>
                    <a:pt x="208" y="888"/>
                  </a:lnTo>
                  <a:lnTo>
                    <a:pt x="242" y="919"/>
                  </a:lnTo>
                  <a:lnTo>
                    <a:pt x="247" y="919"/>
                  </a:lnTo>
                  <a:lnTo>
                    <a:pt x="773" y="919"/>
                  </a:lnTo>
                  <a:lnTo>
                    <a:pt x="785" y="921"/>
                  </a:lnTo>
                  <a:lnTo>
                    <a:pt x="794" y="927"/>
                  </a:lnTo>
                  <a:lnTo>
                    <a:pt x="801" y="937"/>
                  </a:lnTo>
                  <a:lnTo>
                    <a:pt x="803" y="949"/>
                  </a:lnTo>
                  <a:lnTo>
                    <a:pt x="801" y="961"/>
                  </a:lnTo>
                  <a:lnTo>
                    <a:pt x="794" y="971"/>
                  </a:lnTo>
                  <a:lnTo>
                    <a:pt x="785" y="977"/>
                  </a:lnTo>
                  <a:lnTo>
                    <a:pt x="773" y="979"/>
                  </a:lnTo>
                  <a:lnTo>
                    <a:pt x="509" y="979"/>
                  </a:lnTo>
                  <a:lnTo>
                    <a:pt x="523" y="991"/>
                  </a:lnTo>
                  <a:lnTo>
                    <a:pt x="555" y="1018"/>
                  </a:lnTo>
                  <a:lnTo>
                    <a:pt x="586" y="1045"/>
                  </a:lnTo>
                  <a:lnTo>
                    <a:pt x="618" y="1074"/>
                  </a:lnTo>
                  <a:lnTo>
                    <a:pt x="648" y="1103"/>
                  </a:lnTo>
                  <a:lnTo>
                    <a:pt x="678" y="1134"/>
                  </a:lnTo>
                  <a:lnTo>
                    <a:pt x="708" y="1167"/>
                  </a:lnTo>
                  <a:lnTo>
                    <a:pt x="735" y="1202"/>
                  </a:lnTo>
                  <a:lnTo>
                    <a:pt x="762" y="1239"/>
                  </a:lnTo>
                  <a:lnTo>
                    <a:pt x="787" y="1278"/>
                  </a:lnTo>
                  <a:lnTo>
                    <a:pt x="810" y="1321"/>
                  </a:lnTo>
                  <a:lnTo>
                    <a:pt x="830" y="1368"/>
                  </a:lnTo>
                  <a:lnTo>
                    <a:pt x="849" y="1418"/>
                  </a:lnTo>
                  <a:lnTo>
                    <a:pt x="865" y="1471"/>
                  </a:lnTo>
                  <a:lnTo>
                    <a:pt x="879" y="1529"/>
                  </a:lnTo>
                  <a:lnTo>
                    <a:pt x="943" y="1903"/>
                  </a:lnTo>
                  <a:lnTo>
                    <a:pt x="943" y="1914"/>
                  </a:lnTo>
                  <a:lnTo>
                    <a:pt x="938" y="1925"/>
                  </a:lnTo>
                  <a:lnTo>
                    <a:pt x="930" y="1933"/>
                  </a:lnTo>
                  <a:lnTo>
                    <a:pt x="918" y="1937"/>
                  </a:lnTo>
                  <a:lnTo>
                    <a:pt x="913" y="1938"/>
                  </a:lnTo>
                  <a:lnTo>
                    <a:pt x="903" y="1936"/>
                  </a:lnTo>
                  <a:lnTo>
                    <a:pt x="894" y="1931"/>
                  </a:lnTo>
                  <a:lnTo>
                    <a:pt x="887" y="1923"/>
                  </a:lnTo>
                  <a:lnTo>
                    <a:pt x="883" y="1912"/>
                  </a:lnTo>
                  <a:lnTo>
                    <a:pt x="818" y="1540"/>
                  </a:lnTo>
                  <a:lnTo>
                    <a:pt x="805" y="1483"/>
                  </a:lnTo>
                  <a:lnTo>
                    <a:pt x="789" y="1430"/>
                  </a:lnTo>
                  <a:lnTo>
                    <a:pt x="770" y="1380"/>
                  </a:lnTo>
                  <a:lnTo>
                    <a:pt x="748" y="1335"/>
                  </a:lnTo>
                  <a:lnTo>
                    <a:pt x="724" y="1293"/>
                  </a:lnTo>
                  <a:lnTo>
                    <a:pt x="698" y="1254"/>
                  </a:lnTo>
                  <a:lnTo>
                    <a:pt x="671" y="1218"/>
                  </a:lnTo>
                  <a:lnTo>
                    <a:pt x="642" y="1184"/>
                  </a:lnTo>
                  <a:lnTo>
                    <a:pt x="611" y="1153"/>
                  </a:lnTo>
                  <a:lnTo>
                    <a:pt x="580" y="1123"/>
                  </a:lnTo>
                  <a:lnTo>
                    <a:pt x="548" y="1093"/>
                  </a:lnTo>
                  <a:lnTo>
                    <a:pt x="516" y="1065"/>
                  </a:lnTo>
                  <a:lnTo>
                    <a:pt x="484" y="1038"/>
                  </a:lnTo>
                  <a:lnTo>
                    <a:pt x="469" y="1025"/>
                  </a:lnTo>
                  <a:lnTo>
                    <a:pt x="451" y="1010"/>
                  </a:lnTo>
                  <a:lnTo>
                    <a:pt x="434" y="995"/>
                  </a:lnTo>
                  <a:lnTo>
                    <a:pt x="417" y="979"/>
                  </a:lnTo>
                  <a:lnTo>
                    <a:pt x="312" y="979"/>
                  </a:lnTo>
                  <a:lnTo>
                    <a:pt x="346" y="1009"/>
                  </a:lnTo>
                  <a:lnTo>
                    <a:pt x="379" y="1039"/>
                  </a:lnTo>
                  <a:lnTo>
                    <a:pt x="413" y="1072"/>
                  </a:lnTo>
                  <a:lnTo>
                    <a:pt x="448" y="1105"/>
                  </a:lnTo>
                  <a:lnTo>
                    <a:pt x="480" y="1142"/>
                  </a:lnTo>
                  <a:lnTo>
                    <a:pt x="513" y="1180"/>
                  </a:lnTo>
                  <a:lnTo>
                    <a:pt x="543" y="1221"/>
                  </a:lnTo>
                  <a:lnTo>
                    <a:pt x="572" y="1265"/>
                  </a:lnTo>
                  <a:lnTo>
                    <a:pt x="598" y="1310"/>
                  </a:lnTo>
                  <a:lnTo>
                    <a:pt x="622" y="1360"/>
                  </a:lnTo>
                  <a:lnTo>
                    <a:pt x="644" y="1413"/>
                  </a:lnTo>
                  <a:lnTo>
                    <a:pt x="661" y="1470"/>
                  </a:lnTo>
                  <a:lnTo>
                    <a:pt x="676" y="1529"/>
                  </a:lnTo>
                  <a:lnTo>
                    <a:pt x="740" y="1903"/>
                  </a:lnTo>
                  <a:lnTo>
                    <a:pt x="740" y="1914"/>
                  </a:lnTo>
                  <a:lnTo>
                    <a:pt x="735" y="1925"/>
                  </a:lnTo>
                  <a:lnTo>
                    <a:pt x="727" y="1933"/>
                  </a:lnTo>
                  <a:lnTo>
                    <a:pt x="715" y="1937"/>
                  </a:lnTo>
                  <a:lnTo>
                    <a:pt x="710" y="1938"/>
                  </a:lnTo>
                  <a:lnTo>
                    <a:pt x="700" y="1936"/>
                  </a:lnTo>
                  <a:lnTo>
                    <a:pt x="690" y="1931"/>
                  </a:lnTo>
                  <a:lnTo>
                    <a:pt x="684" y="1923"/>
                  </a:lnTo>
                  <a:lnTo>
                    <a:pt x="681" y="1912"/>
                  </a:lnTo>
                  <a:lnTo>
                    <a:pt x="616" y="1540"/>
                  </a:lnTo>
                  <a:lnTo>
                    <a:pt x="602" y="1482"/>
                  </a:lnTo>
                  <a:lnTo>
                    <a:pt x="584" y="1426"/>
                  </a:lnTo>
                  <a:lnTo>
                    <a:pt x="562" y="1375"/>
                  </a:lnTo>
                  <a:lnTo>
                    <a:pt x="539" y="1328"/>
                  </a:lnTo>
                  <a:lnTo>
                    <a:pt x="512" y="1282"/>
                  </a:lnTo>
                  <a:lnTo>
                    <a:pt x="482" y="1241"/>
                  </a:lnTo>
                  <a:lnTo>
                    <a:pt x="451" y="1201"/>
                  </a:lnTo>
                  <a:lnTo>
                    <a:pt x="418" y="1164"/>
                  </a:lnTo>
                  <a:lnTo>
                    <a:pt x="385" y="1129"/>
                  </a:lnTo>
                  <a:lnTo>
                    <a:pt x="350" y="1095"/>
                  </a:lnTo>
                  <a:lnTo>
                    <a:pt x="315" y="1063"/>
                  </a:lnTo>
                  <a:lnTo>
                    <a:pt x="281" y="1032"/>
                  </a:lnTo>
                  <a:lnTo>
                    <a:pt x="246" y="1002"/>
                  </a:lnTo>
                  <a:lnTo>
                    <a:pt x="210" y="972"/>
                  </a:lnTo>
                  <a:lnTo>
                    <a:pt x="176" y="941"/>
                  </a:lnTo>
                  <a:lnTo>
                    <a:pt x="144" y="912"/>
                  </a:lnTo>
                  <a:lnTo>
                    <a:pt x="114" y="882"/>
                  </a:lnTo>
                  <a:lnTo>
                    <a:pt x="87" y="851"/>
                  </a:lnTo>
                  <a:lnTo>
                    <a:pt x="62" y="820"/>
                  </a:lnTo>
                  <a:lnTo>
                    <a:pt x="41" y="787"/>
                  </a:lnTo>
                  <a:lnTo>
                    <a:pt x="24" y="754"/>
                  </a:lnTo>
                  <a:lnTo>
                    <a:pt x="11" y="718"/>
                  </a:lnTo>
                  <a:lnTo>
                    <a:pt x="3" y="680"/>
                  </a:lnTo>
                  <a:lnTo>
                    <a:pt x="0" y="640"/>
                  </a:lnTo>
                  <a:lnTo>
                    <a:pt x="2" y="600"/>
                  </a:lnTo>
                  <a:lnTo>
                    <a:pt x="6" y="563"/>
                  </a:lnTo>
                  <a:lnTo>
                    <a:pt x="13" y="530"/>
                  </a:lnTo>
                  <a:lnTo>
                    <a:pt x="24" y="500"/>
                  </a:lnTo>
                  <a:lnTo>
                    <a:pt x="37" y="475"/>
                  </a:lnTo>
                  <a:lnTo>
                    <a:pt x="53" y="452"/>
                  </a:lnTo>
                  <a:lnTo>
                    <a:pt x="71" y="434"/>
                  </a:lnTo>
                  <a:lnTo>
                    <a:pt x="96" y="416"/>
                  </a:lnTo>
                  <a:lnTo>
                    <a:pt x="122" y="404"/>
                  </a:lnTo>
                  <a:lnTo>
                    <a:pt x="152" y="397"/>
                  </a:lnTo>
                  <a:lnTo>
                    <a:pt x="183" y="392"/>
                  </a:lnTo>
                  <a:lnTo>
                    <a:pt x="216" y="391"/>
                  </a:lnTo>
                  <a:lnTo>
                    <a:pt x="250" y="393"/>
                  </a:lnTo>
                  <a:lnTo>
                    <a:pt x="286" y="397"/>
                  </a:lnTo>
                  <a:lnTo>
                    <a:pt x="323" y="402"/>
                  </a:lnTo>
                  <a:lnTo>
                    <a:pt x="361" y="409"/>
                  </a:lnTo>
                  <a:lnTo>
                    <a:pt x="399" y="416"/>
                  </a:lnTo>
                  <a:lnTo>
                    <a:pt x="487" y="431"/>
                  </a:lnTo>
                  <a:lnTo>
                    <a:pt x="526" y="435"/>
                  </a:lnTo>
                  <a:lnTo>
                    <a:pt x="564" y="433"/>
                  </a:lnTo>
                  <a:lnTo>
                    <a:pt x="599" y="427"/>
                  </a:lnTo>
                  <a:lnTo>
                    <a:pt x="633" y="416"/>
                  </a:lnTo>
                  <a:lnTo>
                    <a:pt x="665" y="403"/>
                  </a:lnTo>
                  <a:lnTo>
                    <a:pt x="695" y="388"/>
                  </a:lnTo>
                  <a:lnTo>
                    <a:pt x="722" y="371"/>
                  </a:lnTo>
                  <a:lnTo>
                    <a:pt x="748" y="353"/>
                  </a:lnTo>
                  <a:lnTo>
                    <a:pt x="770" y="335"/>
                  </a:lnTo>
                  <a:lnTo>
                    <a:pt x="790" y="316"/>
                  </a:lnTo>
                  <a:lnTo>
                    <a:pt x="806" y="300"/>
                  </a:lnTo>
                  <a:lnTo>
                    <a:pt x="820" y="285"/>
                  </a:lnTo>
                  <a:lnTo>
                    <a:pt x="831" y="273"/>
                  </a:lnTo>
                  <a:lnTo>
                    <a:pt x="839" y="263"/>
                  </a:lnTo>
                  <a:lnTo>
                    <a:pt x="842" y="258"/>
                  </a:lnTo>
                  <a:lnTo>
                    <a:pt x="873" y="212"/>
                  </a:lnTo>
                  <a:lnTo>
                    <a:pt x="904" y="173"/>
                  </a:lnTo>
                  <a:lnTo>
                    <a:pt x="936" y="137"/>
                  </a:lnTo>
                  <a:lnTo>
                    <a:pt x="971" y="108"/>
                  </a:lnTo>
                  <a:lnTo>
                    <a:pt x="1007" y="83"/>
                  </a:lnTo>
                  <a:lnTo>
                    <a:pt x="1043" y="62"/>
                  </a:lnTo>
                  <a:lnTo>
                    <a:pt x="1078" y="44"/>
                  </a:lnTo>
                  <a:lnTo>
                    <a:pt x="1114" y="30"/>
                  </a:lnTo>
                  <a:lnTo>
                    <a:pt x="1150" y="19"/>
                  </a:lnTo>
                  <a:lnTo>
                    <a:pt x="1185" y="12"/>
                  </a:lnTo>
                  <a:lnTo>
                    <a:pt x="1218" y="6"/>
                  </a:lnTo>
                  <a:lnTo>
                    <a:pt x="1251" y="2"/>
                  </a:lnTo>
                  <a:lnTo>
                    <a:pt x="1281" y="1"/>
                  </a:lnTo>
                  <a:lnTo>
                    <a:pt x="1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03"/>
            <p:cNvSpPr>
              <a:spLocks/>
            </p:cNvSpPr>
            <p:nvPr/>
          </p:nvSpPr>
          <p:spPr bwMode="auto">
            <a:xfrm>
              <a:off x="5481638" y="3733800"/>
              <a:ext cx="163512" cy="46038"/>
            </a:xfrm>
            <a:custGeom>
              <a:avLst/>
              <a:gdLst>
                <a:gd name="T0" fmla="*/ 458 w 1023"/>
                <a:gd name="T1" fmla="*/ 0 h 287"/>
                <a:gd name="T2" fmla="*/ 500 w 1023"/>
                <a:gd name="T3" fmla="*/ 1 h 287"/>
                <a:gd name="T4" fmla="*/ 570 w 1023"/>
                <a:gd name="T5" fmla="*/ 6 h 287"/>
                <a:gd name="T6" fmla="*/ 648 w 1023"/>
                <a:gd name="T7" fmla="*/ 18 h 287"/>
                <a:gd name="T8" fmla="*/ 736 w 1023"/>
                <a:gd name="T9" fmla="*/ 39 h 287"/>
                <a:gd name="T10" fmla="*/ 834 w 1023"/>
                <a:gd name="T11" fmla="*/ 72 h 287"/>
                <a:gd name="T12" fmla="*/ 946 w 1023"/>
                <a:gd name="T13" fmla="*/ 120 h 287"/>
                <a:gd name="T14" fmla="*/ 1016 w 1023"/>
                <a:gd name="T15" fmla="*/ 158 h 287"/>
                <a:gd name="T16" fmla="*/ 1023 w 1023"/>
                <a:gd name="T17" fmla="*/ 180 h 287"/>
                <a:gd name="T18" fmla="*/ 1012 w 1023"/>
                <a:gd name="T19" fmla="*/ 201 h 287"/>
                <a:gd name="T20" fmla="*/ 990 w 1023"/>
                <a:gd name="T21" fmla="*/ 208 h 287"/>
                <a:gd name="T22" fmla="*/ 921 w 1023"/>
                <a:gd name="T23" fmla="*/ 175 h 287"/>
                <a:gd name="T24" fmla="*/ 814 w 1023"/>
                <a:gd name="T25" fmla="*/ 130 h 287"/>
                <a:gd name="T26" fmla="*/ 720 w 1023"/>
                <a:gd name="T27" fmla="*/ 98 h 287"/>
                <a:gd name="T28" fmla="*/ 637 w 1023"/>
                <a:gd name="T29" fmla="*/ 78 h 287"/>
                <a:gd name="T30" fmla="*/ 563 w 1023"/>
                <a:gd name="T31" fmla="*/ 67 h 287"/>
                <a:gd name="T32" fmla="*/ 497 w 1023"/>
                <a:gd name="T33" fmla="*/ 62 h 287"/>
                <a:gd name="T34" fmla="*/ 434 w 1023"/>
                <a:gd name="T35" fmla="*/ 61 h 287"/>
                <a:gd name="T36" fmla="*/ 367 w 1023"/>
                <a:gd name="T37" fmla="*/ 66 h 287"/>
                <a:gd name="T38" fmla="*/ 300 w 1023"/>
                <a:gd name="T39" fmla="*/ 79 h 287"/>
                <a:gd name="T40" fmla="*/ 234 w 1023"/>
                <a:gd name="T41" fmla="*/ 104 h 287"/>
                <a:gd name="T42" fmla="*/ 170 w 1023"/>
                <a:gd name="T43" fmla="*/ 142 h 287"/>
                <a:gd name="T44" fmla="*/ 110 w 1023"/>
                <a:gd name="T45" fmla="*/ 197 h 287"/>
                <a:gd name="T46" fmla="*/ 56 w 1023"/>
                <a:gd name="T47" fmla="*/ 272 h 287"/>
                <a:gd name="T48" fmla="*/ 41 w 1023"/>
                <a:gd name="T49" fmla="*/ 285 h 287"/>
                <a:gd name="T50" fmla="*/ 24 w 1023"/>
                <a:gd name="T51" fmla="*/ 286 h 287"/>
                <a:gd name="T52" fmla="*/ 15 w 1023"/>
                <a:gd name="T53" fmla="*/ 283 h 287"/>
                <a:gd name="T54" fmla="*/ 1 w 1023"/>
                <a:gd name="T55" fmla="*/ 264 h 287"/>
                <a:gd name="T56" fmla="*/ 4 w 1023"/>
                <a:gd name="T57" fmla="*/ 240 h 287"/>
                <a:gd name="T58" fmla="*/ 65 w 1023"/>
                <a:gd name="T59" fmla="*/ 157 h 287"/>
                <a:gd name="T60" fmla="*/ 132 w 1023"/>
                <a:gd name="T61" fmla="*/ 94 h 287"/>
                <a:gd name="T62" fmla="*/ 202 w 1023"/>
                <a:gd name="T63" fmla="*/ 51 h 287"/>
                <a:gd name="T64" fmla="*/ 273 w 1023"/>
                <a:gd name="T65" fmla="*/ 23 h 287"/>
                <a:gd name="T66" fmla="*/ 341 w 1023"/>
                <a:gd name="T67" fmla="*/ 7 h 287"/>
                <a:gd name="T68" fmla="*/ 404 w 1023"/>
                <a:gd name="T69" fmla="*/ 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3" h="287">
                  <a:moveTo>
                    <a:pt x="432" y="0"/>
                  </a:moveTo>
                  <a:lnTo>
                    <a:pt x="458" y="0"/>
                  </a:lnTo>
                  <a:lnTo>
                    <a:pt x="481" y="1"/>
                  </a:lnTo>
                  <a:lnTo>
                    <a:pt x="500" y="1"/>
                  </a:lnTo>
                  <a:lnTo>
                    <a:pt x="534" y="3"/>
                  </a:lnTo>
                  <a:lnTo>
                    <a:pt x="570" y="6"/>
                  </a:lnTo>
                  <a:lnTo>
                    <a:pt x="608" y="11"/>
                  </a:lnTo>
                  <a:lnTo>
                    <a:pt x="648" y="18"/>
                  </a:lnTo>
                  <a:lnTo>
                    <a:pt x="690" y="27"/>
                  </a:lnTo>
                  <a:lnTo>
                    <a:pt x="736" y="39"/>
                  </a:lnTo>
                  <a:lnTo>
                    <a:pt x="783" y="54"/>
                  </a:lnTo>
                  <a:lnTo>
                    <a:pt x="834" y="72"/>
                  </a:lnTo>
                  <a:lnTo>
                    <a:pt x="888" y="94"/>
                  </a:lnTo>
                  <a:lnTo>
                    <a:pt x="946" y="120"/>
                  </a:lnTo>
                  <a:lnTo>
                    <a:pt x="1007" y="150"/>
                  </a:lnTo>
                  <a:lnTo>
                    <a:pt x="1016" y="158"/>
                  </a:lnTo>
                  <a:lnTo>
                    <a:pt x="1022" y="169"/>
                  </a:lnTo>
                  <a:lnTo>
                    <a:pt x="1023" y="180"/>
                  </a:lnTo>
                  <a:lnTo>
                    <a:pt x="1020" y="192"/>
                  </a:lnTo>
                  <a:lnTo>
                    <a:pt x="1012" y="201"/>
                  </a:lnTo>
                  <a:lnTo>
                    <a:pt x="1002" y="207"/>
                  </a:lnTo>
                  <a:lnTo>
                    <a:pt x="990" y="208"/>
                  </a:lnTo>
                  <a:lnTo>
                    <a:pt x="978" y="205"/>
                  </a:lnTo>
                  <a:lnTo>
                    <a:pt x="921" y="175"/>
                  </a:lnTo>
                  <a:lnTo>
                    <a:pt x="866" y="150"/>
                  </a:lnTo>
                  <a:lnTo>
                    <a:pt x="814" y="130"/>
                  </a:lnTo>
                  <a:lnTo>
                    <a:pt x="766" y="112"/>
                  </a:lnTo>
                  <a:lnTo>
                    <a:pt x="720" y="98"/>
                  </a:lnTo>
                  <a:lnTo>
                    <a:pt x="677" y="86"/>
                  </a:lnTo>
                  <a:lnTo>
                    <a:pt x="637" y="78"/>
                  </a:lnTo>
                  <a:lnTo>
                    <a:pt x="599" y="71"/>
                  </a:lnTo>
                  <a:lnTo>
                    <a:pt x="563" y="67"/>
                  </a:lnTo>
                  <a:lnTo>
                    <a:pt x="530" y="64"/>
                  </a:lnTo>
                  <a:lnTo>
                    <a:pt x="497" y="62"/>
                  </a:lnTo>
                  <a:lnTo>
                    <a:pt x="466" y="61"/>
                  </a:lnTo>
                  <a:lnTo>
                    <a:pt x="434" y="61"/>
                  </a:lnTo>
                  <a:lnTo>
                    <a:pt x="401" y="62"/>
                  </a:lnTo>
                  <a:lnTo>
                    <a:pt x="367" y="66"/>
                  </a:lnTo>
                  <a:lnTo>
                    <a:pt x="333" y="71"/>
                  </a:lnTo>
                  <a:lnTo>
                    <a:pt x="300" y="79"/>
                  </a:lnTo>
                  <a:lnTo>
                    <a:pt x="267" y="90"/>
                  </a:lnTo>
                  <a:lnTo>
                    <a:pt x="234" y="104"/>
                  </a:lnTo>
                  <a:lnTo>
                    <a:pt x="201" y="121"/>
                  </a:lnTo>
                  <a:lnTo>
                    <a:pt x="170" y="142"/>
                  </a:lnTo>
                  <a:lnTo>
                    <a:pt x="139" y="167"/>
                  </a:lnTo>
                  <a:lnTo>
                    <a:pt x="110" y="197"/>
                  </a:lnTo>
                  <a:lnTo>
                    <a:pt x="82" y="232"/>
                  </a:lnTo>
                  <a:lnTo>
                    <a:pt x="56" y="272"/>
                  </a:lnTo>
                  <a:lnTo>
                    <a:pt x="49" y="279"/>
                  </a:lnTo>
                  <a:lnTo>
                    <a:pt x="41" y="285"/>
                  </a:lnTo>
                  <a:lnTo>
                    <a:pt x="30" y="287"/>
                  </a:lnTo>
                  <a:lnTo>
                    <a:pt x="24" y="286"/>
                  </a:lnTo>
                  <a:lnTo>
                    <a:pt x="20" y="285"/>
                  </a:lnTo>
                  <a:lnTo>
                    <a:pt x="15" y="283"/>
                  </a:lnTo>
                  <a:lnTo>
                    <a:pt x="6" y="274"/>
                  </a:lnTo>
                  <a:lnTo>
                    <a:pt x="1" y="264"/>
                  </a:lnTo>
                  <a:lnTo>
                    <a:pt x="0" y="252"/>
                  </a:lnTo>
                  <a:lnTo>
                    <a:pt x="4" y="240"/>
                  </a:lnTo>
                  <a:lnTo>
                    <a:pt x="33" y="196"/>
                  </a:lnTo>
                  <a:lnTo>
                    <a:pt x="65" y="157"/>
                  </a:lnTo>
                  <a:lnTo>
                    <a:pt x="97" y="123"/>
                  </a:lnTo>
                  <a:lnTo>
                    <a:pt x="132" y="94"/>
                  </a:lnTo>
                  <a:lnTo>
                    <a:pt x="166" y="70"/>
                  </a:lnTo>
                  <a:lnTo>
                    <a:pt x="202" y="51"/>
                  </a:lnTo>
                  <a:lnTo>
                    <a:pt x="238" y="35"/>
                  </a:lnTo>
                  <a:lnTo>
                    <a:pt x="273" y="23"/>
                  </a:lnTo>
                  <a:lnTo>
                    <a:pt x="307" y="14"/>
                  </a:lnTo>
                  <a:lnTo>
                    <a:pt x="341" y="7"/>
                  </a:lnTo>
                  <a:lnTo>
                    <a:pt x="373" y="3"/>
                  </a:lnTo>
                  <a:lnTo>
                    <a:pt x="404" y="1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304"/>
            <p:cNvSpPr>
              <a:spLocks noEditPoints="1"/>
            </p:cNvSpPr>
            <p:nvPr/>
          </p:nvSpPr>
          <p:spPr bwMode="auto">
            <a:xfrm>
              <a:off x="5746750" y="3827463"/>
              <a:ext cx="120650" cy="103188"/>
            </a:xfrm>
            <a:custGeom>
              <a:avLst/>
              <a:gdLst>
                <a:gd name="T0" fmla="*/ 381 w 758"/>
                <a:gd name="T1" fmla="*/ 64 h 653"/>
                <a:gd name="T2" fmla="*/ 300 w 758"/>
                <a:gd name="T3" fmla="*/ 81 h 653"/>
                <a:gd name="T4" fmla="*/ 214 w 758"/>
                <a:gd name="T5" fmla="*/ 120 h 653"/>
                <a:gd name="T6" fmla="*/ 145 w 758"/>
                <a:gd name="T7" fmla="*/ 174 h 653"/>
                <a:gd name="T8" fmla="*/ 95 w 758"/>
                <a:gd name="T9" fmla="*/ 240 h 653"/>
                <a:gd name="T10" fmla="*/ 67 w 758"/>
                <a:gd name="T11" fmla="*/ 313 h 653"/>
                <a:gd name="T12" fmla="*/ 62 w 758"/>
                <a:gd name="T13" fmla="*/ 389 h 653"/>
                <a:gd name="T14" fmla="*/ 84 w 758"/>
                <a:gd name="T15" fmla="*/ 459 h 653"/>
                <a:gd name="T16" fmla="*/ 125 w 758"/>
                <a:gd name="T17" fmla="*/ 514 h 653"/>
                <a:gd name="T18" fmla="*/ 184 w 758"/>
                <a:gd name="T19" fmla="*/ 555 h 653"/>
                <a:gd name="T20" fmla="*/ 255 w 758"/>
                <a:gd name="T21" fmla="*/ 582 h 653"/>
                <a:gd name="T22" fmla="*/ 338 w 758"/>
                <a:gd name="T23" fmla="*/ 592 h 653"/>
                <a:gd name="T24" fmla="*/ 418 w 758"/>
                <a:gd name="T25" fmla="*/ 583 h 653"/>
                <a:gd name="T26" fmla="*/ 503 w 758"/>
                <a:gd name="T27" fmla="*/ 555 h 653"/>
                <a:gd name="T28" fmla="*/ 581 w 758"/>
                <a:gd name="T29" fmla="*/ 507 h 653"/>
                <a:gd name="T30" fmla="*/ 641 w 758"/>
                <a:gd name="T31" fmla="*/ 447 h 653"/>
                <a:gd name="T32" fmla="*/ 681 w 758"/>
                <a:gd name="T33" fmla="*/ 376 h 653"/>
                <a:gd name="T34" fmla="*/ 697 w 758"/>
                <a:gd name="T35" fmla="*/ 301 h 653"/>
                <a:gd name="T36" fmla="*/ 688 w 758"/>
                <a:gd name="T37" fmla="*/ 226 h 653"/>
                <a:gd name="T38" fmla="*/ 656 w 758"/>
                <a:gd name="T39" fmla="*/ 166 h 653"/>
                <a:gd name="T40" fmla="*/ 606 w 758"/>
                <a:gd name="T41" fmla="*/ 116 h 653"/>
                <a:gd name="T42" fmla="*/ 540 w 758"/>
                <a:gd name="T43" fmla="*/ 82 h 653"/>
                <a:gd name="T44" fmla="*/ 463 w 758"/>
                <a:gd name="T45" fmla="*/ 64 h 653"/>
                <a:gd name="T46" fmla="*/ 421 w 758"/>
                <a:gd name="T47" fmla="*/ 0 h 653"/>
                <a:gd name="T48" fmla="*/ 511 w 758"/>
                <a:gd name="T49" fmla="*/ 9 h 653"/>
                <a:gd name="T50" fmla="*/ 591 w 758"/>
                <a:gd name="T51" fmla="*/ 36 h 653"/>
                <a:gd name="T52" fmla="*/ 658 w 758"/>
                <a:gd name="T53" fmla="*/ 80 h 653"/>
                <a:gd name="T54" fmla="*/ 711 w 758"/>
                <a:gd name="T55" fmla="*/ 137 h 653"/>
                <a:gd name="T56" fmla="*/ 745 w 758"/>
                <a:gd name="T57" fmla="*/ 208 h 653"/>
                <a:gd name="T58" fmla="*/ 758 w 758"/>
                <a:gd name="T59" fmla="*/ 293 h 653"/>
                <a:gd name="T60" fmla="*/ 745 w 758"/>
                <a:gd name="T61" fmla="*/ 377 h 653"/>
                <a:gd name="T62" fmla="*/ 707 w 758"/>
                <a:gd name="T63" fmla="*/ 457 h 653"/>
                <a:gd name="T64" fmla="*/ 649 w 758"/>
                <a:gd name="T65" fmla="*/ 529 h 653"/>
                <a:gd name="T66" fmla="*/ 571 w 758"/>
                <a:gd name="T67" fmla="*/ 588 h 653"/>
                <a:gd name="T68" fmla="*/ 477 w 758"/>
                <a:gd name="T69" fmla="*/ 630 h 653"/>
                <a:gd name="T70" fmla="*/ 384 w 758"/>
                <a:gd name="T71" fmla="*/ 649 h 653"/>
                <a:gd name="T72" fmla="*/ 291 w 758"/>
                <a:gd name="T73" fmla="*/ 651 h 653"/>
                <a:gd name="T74" fmla="*/ 206 w 758"/>
                <a:gd name="T75" fmla="*/ 631 h 653"/>
                <a:gd name="T76" fmla="*/ 132 w 758"/>
                <a:gd name="T77" fmla="*/ 596 h 653"/>
                <a:gd name="T78" fmla="*/ 71 w 758"/>
                <a:gd name="T79" fmla="*/ 545 h 653"/>
                <a:gd name="T80" fmla="*/ 28 w 758"/>
                <a:gd name="T81" fmla="*/ 481 h 653"/>
                <a:gd name="T82" fmla="*/ 3 w 758"/>
                <a:gd name="T83" fmla="*/ 402 h 653"/>
                <a:gd name="T84" fmla="*/ 4 w 758"/>
                <a:gd name="T85" fmla="*/ 317 h 653"/>
                <a:gd name="T86" fmla="*/ 30 w 758"/>
                <a:gd name="T87" fmla="*/ 234 h 653"/>
                <a:gd name="T88" fmla="*/ 77 w 758"/>
                <a:gd name="T89" fmla="*/ 158 h 653"/>
                <a:gd name="T90" fmla="*/ 147 w 758"/>
                <a:gd name="T91" fmla="*/ 93 h 653"/>
                <a:gd name="T92" fmla="*/ 232 w 758"/>
                <a:gd name="T93" fmla="*/ 41 h 653"/>
                <a:gd name="T94" fmla="*/ 328 w 758"/>
                <a:gd name="T95" fmla="*/ 10 h 653"/>
                <a:gd name="T96" fmla="*/ 421 w 758"/>
                <a:gd name="T97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8" h="653">
                  <a:moveTo>
                    <a:pt x="421" y="61"/>
                  </a:moveTo>
                  <a:lnTo>
                    <a:pt x="381" y="64"/>
                  </a:lnTo>
                  <a:lnTo>
                    <a:pt x="340" y="70"/>
                  </a:lnTo>
                  <a:lnTo>
                    <a:pt x="300" y="81"/>
                  </a:lnTo>
                  <a:lnTo>
                    <a:pt x="255" y="98"/>
                  </a:lnTo>
                  <a:lnTo>
                    <a:pt x="214" y="120"/>
                  </a:lnTo>
                  <a:lnTo>
                    <a:pt x="177" y="145"/>
                  </a:lnTo>
                  <a:lnTo>
                    <a:pt x="145" y="174"/>
                  </a:lnTo>
                  <a:lnTo>
                    <a:pt x="117" y="206"/>
                  </a:lnTo>
                  <a:lnTo>
                    <a:pt x="95" y="240"/>
                  </a:lnTo>
                  <a:lnTo>
                    <a:pt x="77" y="276"/>
                  </a:lnTo>
                  <a:lnTo>
                    <a:pt x="67" y="313"/>
                  </a:lnTo>
                  <a:lnTo>
                    <a:pt x="61" y="351"/>
                  </a:lnTo>
                  <a:lnTo>
                    <a:pt x="62" y="389"/>
                  </a:lnTo>
                  <a:lnTo>
                    <a:pt x="71" y="426"/>
                  </a:lnTo>
                  <a:lnTo>
                    <a:pt x="84" y="459"/>
                  </a:lnTo>
                  <a:lnTo>
                    <a:pt x="102" y="488"/>
                  </a:lnTo>
                  <a:lnTo>
                    <a:pt x="125" y="514"/>
                  </a:lnTo>
                  <a:lnTo>
                    <a:pt x="152" y="537"/>
                  </a:lnTo>
                  <a:lnTo>
                    <a:pt x="184" y="555"/>
                  </a:lnTo>
                  <a:lnTo>
                    <a:pt x="218" y="571"/>
                  </a:lnTo>
                  <a:lnTo>
                    <a:pt x="255" y="582"/>
                  </a:lnTo>
                  <a:lnTo>
                    <a:pt x="295" y="589"/>
                  </a:lnTo>
                  <a:lnTo>
                    <a:pt x="338" y="592"/>
                  </a:lnTo>
                  <a:lnTo>
                    <a:pt x="378" y="590"/>
                  </a:lnTo>
                  <a:lnTo>
                    <a:pt x="418" y="583"/>
                  </a:lnTo>
                  <a:lnTo>
                    <a:pt x="459" y="572"/>
                  </a:lnTo>
                  <a:lnTo>
                    <a:pt x="503" y="555"/>
                  </a:lnTo>
                  <a:lnTo>
                    <a:pt x="545" y="533"/>
                  </a:lnTo>
                  <a:lnTo>
                    <a:pt x="581" y="507"/>
                  </a:lnTo>
                  <a:lnTo>
                    <a:pt x="614" y="478"/>
                  </a:lnTo>
                  <a:lnTo>
                    <a:pt x="641" y="447"/>
                  </a:lnTo>
                  <a:lnTo>
                    <a:pt x="664" y="412"/>
                  </a:lnTo>
                  <a:lnTo>
                    <a:pt x="681" y="376"/>
                  </a:lnTo>
                  <a:lnTo>
                    <a:pt x="692" y="339"/>
                  </a:lnTo>
                  <a:lnTo>
                    <a:pt x="697" y="301"/>
                  </a:lnTo>
                  <a:lnTo>
                    <a:pt x="696" y="264"/>
                  </a:lnTo>
                  <a:lnTo>
                    <a:pt x="688" y="226"/>
                  </a:lnTo>
                  <a:lnTo>
                    <a:pt x="675" y="195"/>
                  </a:lnTo>
                  <a:lnTo>
                    <a:pt x="656" y="166"/>
                  </a:lnTo>
                  <a:lnTo>
                    <a:pt x="633" y="138"/>
                  </a:lnTo>
                  <a:lnTo>
                    <a:pt x="606" y="116"/>
                  </a:lnTo>
                  <a:lnTo>
                    <a:pt x="575" y="97"/>
                  </a:lnTo>
                  <a:lnTo>
                    <a:pt x="540" y="82"/>
                  </a:lnTo>
                  <a:lnTo>
                    <a:pt x="503" y="70"/>
                  </a:lnTo>
                  <a:lnTo>
                    <a:pt x="463" y="64"/>
                  </a:lnTo>
                  <a:lnTo>
                    <a:pt x="421" y="61"/>
                  </a:lnTo>
                  <a:close/>
                  <a:moveTo>
                    <a:pt x="421" y="0"/>
                  </a:moveTo>
                  <a:lnTo>
                    <a:pt x="468" y="3"/>
                  </a:lnTo>
                  <a:lnTo>
                    <a:pt x="511" y="9"/>
                  </a:lnTo>
                  <a:lnTo>
                    <a:pt x="552" y="21"/>
                  </a:lnTo>
                  <a:lnTo>
                    <a:pt x="591" y="36"/>
                  </a:lnTo>
                  <a:lnTo>
                    <a:pt x="627" y="57"/>
                  </a:lnTo>
                  <a:lnTo>
                    <a:pt x="658" y="80"/>
                  </a:lnTo>
                  <a:lnTo>
                    <a:pt x="687" y="107"/>
                  </a:lnTo>
                  <a:lnTo>
                    <a:pt x="711" y="137"/>
                  </a:lnTo>
                  <a:lnTo>
                    <a:pt x="731" y="171"/>
                  </a:lnTo>
                  <a:lnTo>
                    <a:pt x="745" y="208"/>
                  </a:lnTo>
                  <a:lnTo>
                    <a:pt x="756" y="250"/>
                  </a:lnTo>
                  <a:lnTo>
                    <a:pt x="758" y="293"/>
                  </a:lnTo>
                  <a:lnTo>
                    <a:pt x="755" y="335"/>
                  </a:lnTo>
                  <a:lnTo>
                    <a:pt x="745" y="377"/>
                  </a:lnTo>
                  <a:lnTo>
                    <a:pt x="729" y="418"/>
                  </a:lnTo>
                  <a:lnTo>
                    <a:pt x="707" y="457"/>
                  </a:lnTo>
                  <a:lnTo>
                    <a:pt x="680" y="494"/>
                  </a:lnTo>
                  <a:lnTo>
                    <a:pt x="649" y="529"/>
                  </a:lnTo>
                  <a:lnTo>
                    <a:pt x="612" y="560"/>
                  </a:lnTo>
                  <a:lnTo>
                    <a:pt x="571" y="588"/>
                  </a:lnTo>
                  <a:lnTo>
                    <a:pt x="526" y="611"/>
                  </a:lnTo>
                  <a:lnTo>
                    <a:pt x="477" y="630"/>
                  </a:lnTo>
                  <a:lnTo>
                    <a:pt x="431" y="643"/>
                  </a:lnTo>
                  <a:lnTo>
                    <a:pt x="384" y="649"/>
                  </a:lnTo>
                  <a:lnTo>
                    <a:pt x="338" y="653"/>
                  </a:lnTo>
                  <a:lnTo>
                    <a:pt x="291" y="651"/>
                  </a:lnTo>
                  <a:lnTo>
                    <a:pt x="248" y="643"/>
                  </a:lnTo>
                  <a:lnTo>
                    <a:pt x="206" y="631"/>
                  </a:lnTo>
                  <a:lnTo>
                    <a:pt x="167" y="616"/>
                  </a:lnTo>
                  <a:lnTo>
                    <a:pt x="132" y="596"/>
                  </a:lnTo>
                  <a:lnTo>
                    <a:pt x="99" y="572"/>
                  </a:lnTo>
                  <a:lnTo>
                    <a:pt x="71" y="545"/>
                  </a:lnTo>
                  <a:lnTo>
                    <a:pt x="47" y="515"/>
                  </a:lnTo>
                  <a:lnTo>
                    <a:pt x="28" y="481"/>
                  </a:lnTo>
                  <a:lnTo>
                    <a:pt x="12" y="444"/>
                  </a:lnTo>
                  <a:lnTo>
                    <a:pt x="3" y="402"/>
                  </a:lnTo>
                  <a:lnTo>
                    <a:pt x="0" y="360"/>
                  </a:lnTo>
                  <a:lnTo>
                    <a:pt x="4" y="317"/>
                  </a:lnTo>
                  <a:lnTo>
                    <a:pt x="13" y="275"/>
                  </a:lnTo>
                  <a:lnTo>
                    <a:pt x="30" y="234"/>
                  </a:lnTo>
                  <a:lnTo>
                    <a:pt x="51" y="195"/>
                  </a:lnTo>
                  <a:lnTo>
                    <a:pt x="77" y="158"/>
                  </a:lnTo>
                  <a:lnTo>
                    <a:pt x="110" y="123"/>
                  </a:lnTo>
                  <a:lnTo>
                    <a:pt x="147" y="93"/>
                  </a:lnTo>
                  <a:lnTo>
                    <a:pt x="188" y="65"/>
                  </a:lnTo>
                  <a:lnTo>
                    <a:pt x="232" y="41"/>
                  </a:lnTo>
                  <a:lnTo>
                    <a:pt x="281" y="22"/>
                  </a:lnTo>
                  <a:lnTo>
                    <a:pt x="328" y="10"/>
                  </a:lnTo>
                  <a:lnTo>
                    <a:pt x="374" y="3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05"/>
            <p:cNvSpPr>
              <a:spLocks/>
            </p:cNvSpPr>
            <p:nvPr/>
          </p:nvSpPr>
          <p:spPr bwMode="auto">
            <a:xfrm>
              <a:off x="5594350" y="3454400"/>
              <a:ext cx="309562" cy="295275"/>
            </a:xfrm>
            <a:custGeom>
              <a:avLst/>
              <a:gdLst>
                <a:gd name="T0" fmla="*/ 566 w 1956"/>
                <a:gd name="T1" fmla="*/ 10 h 1856"/>
                <a:gd name="T2" fmla="*/ 575 w 1956"/>
                <a:gd name="T3" fmla="*/ 36 h 1856"/>
                <a:gd name="T4" fmla="*/ 575 w 1956"/>
                <a:gd name="T5" fmla="*/ 95 h 1856"/>
                <a:gd name="T6" fmla="*/ 583 w 1956"/>
                <a:gd name="T7" fmla="*/ 210 h 1856"/>
                <a:gd name="T8" fmla="*/ 605 w 1956"/>
                <a:gd name="T9" fmla="*/ 367 h 1856"/>
                <a:gd name="T10" fmla="*/ 649 w 1956"/>
                <a:gd name="T11" fmla="*/ 555 h 1856"/>
                <a:gd name="T12" fmla="*/ 722 w 1956"/>
                <a:gd name="T13" fmla="*/ 758 h 1856"/>
                <a:gd name="T14" fmla="*/ 852 w 1956"/>
                <a:gd name="T15" fmla="*/ 1000 h 1856"/>
                <a:gd name="T16" fmla="*/ 1018 w 1956"/>
                <a:gd name="T17" fmla="*/ 1203 h 1856"/>
                <a:gd name="T18" fmla="*/ 1217 w 1956"/>
                <a:gd name="T19" fmla="*/ 1367 h 1856"/>
                <a:gd name="T20" fmla="*/ 1450 w 1956"/>
                <a:gd name="T21" fmla="*/ 1492 h 1856"/>
                <a:gd name="T22" fmla="*/ 1717 w 1956"/>
                <a:gd name="T23" fmla="*/ 1576 h 1856"/>
                <a:gd name="T24" fmla="*/ 1925 w 1956"/>
                <a:gd name="T25" fmla="*/ 1614 h 1856"/>
                <a:gd name="T26" fmla="*/ 1940 w 1956"/>
                <a:gd name="T27" fmla="*/ 1645 h 1856"/>
                <a:gd name="T28" fmla="*/ 1921 w 1956"/>
                <a:gd name="T29" fmla="*/ 1670 h 1856"/>
                <a:gd name="T30" fmla="*/ 1809 w 1956"/>
                <a:gd name="T31" fmla="*/ 1657 h 1856"/>
                <a:gd name="T32" fmla="*/ 1535 w 1956"/>
                <a:gd name="T33" fmla="*/ 1587 h 1856"/>
                <a:gd name="T34" fmla="*/ 1291 w 1956"/>
                <a:gd name="T35" fmla="*/ 1481 h 1856"/>
                <a:gd name="T36" fmla="*/ 1078 w 1956"/>
                <a:gd name="T37" fmla="*/ 1338 h 1856"/>
                <a:gd name="T38" fmla="*/ 895 w 1956"/>
                <a:gd name="T39" fmla="*/ 1158 h 1856"/>
                <a:gd name="T40" fmla="*/ 746 w 1956"/>
                <a:gd name="T41" fmla="*/ 943 h 1856"/>
                <a:gd name="T42" fmla="*/ 637 w 1956"/>
                <a:gd name="T43" fmla="*/ 713 h 1856"/>
                <a:gd name="T44" fmla="*/ 576 w 1956"/>
                <a:gd name="T45" fmla="*/ 517 h 1856"/>
                <a:gd name="T46" fmla="*/ 461 w 1956"/>
                <a:gd name="T47" fmla="*/ 562 h 1856"/>
                <a:gd name="T48" fmla="*/ 489 w 1956"/>
                <a:gd name="T49" fmla="*/ 653 h 1856"/>
                <a:gd name="T50" fmla="*/ 530 w 1956"/>
                <a:gd name="T51" fmla="*/ 767 h 1856"/>
                <a:gd name="T52" fmla="*/ 588 w 1956"/>
                <a:gd name="T53" fmla="*/ 896 h 1856"/>
                <a:gd name="T54" fmla="*/ 665 w 1956"/>
                <a:gd name="T55" fmla="*/ 1035 h 1856"/>
                <a:gd name="T56" fmla="*/ 762 w 1956"/>
                <a:gd name="T57" fmla="*/ 1178 h 1856"/>
                <a:gd name="T58" fmla="*/ 884 w 1956"/>
                <a:gd name="T59" fmla="*/ 1320 h 1856"/>
                <a:gd name="T60" fmla="*/ 1031 w 1956"/>
                <a:gd name="T61" fmla="*/ 1454 h 1856"/>
                <a:gd name="T62" fmla="*/ 1207 w 1956"/>
                <a:gd name="T63" fmla="*/ 1574 h 1856"/>
                <a:gd name="T64" fmla="*/ 1414 w 1956"/>
                <a:gd name="T65" fmla="*/ 1676 h 1856"/>
                <a:gd name="T66" fmla="*/ 1653 w 1956"/>
                <a:gd name="T67" fmla="*/ 1751 h 1856"/>
                <a:gd name="T68" fmla="*/ 1927 w 1956"/>
                <a:gd name="T69" fmla="*/ 1796 h 1856"/>
                <a:gd name="T70" fmla="*/ 1953 w 1956"/>
                <a:gd name="T71" fmla="*/ 1817 h 1856"/>
                <a:gd name="T72" fmla="*/ 1945 w 1956"/>
                <a:gd name="T73" fmla="*/ 1849 h 1856"/>
                <a:gd name="T74" fmla="*/ 1922 w 1956"/>
                <a:gd name="T75" fmla="*/ 1856 h 1856"/>
                <a:gd name="T76" fmla="*/ 1614 w 1956"/>
                <a:gd name="T77" fmla="*/ 1805 h 1856"/>
                <a:gd name="T78" fmla="*/ 1334 w 1956"/>
                <a:gd name="T79" fmla="*/ 1709 h 1856"/>
                <a:gd name="T80" fmla="*/ 1083 w 1956"/>
                <a:gd name="T81" fmla="*/ 1569 h 1856"/>
                <a:gd name="T82" fmla="*/ 862 w 1956"/>
                <a:gd name="T83" fmla="*/ 1387 h 1856"/>
                <a:gd name="T84" fmla="*/ 686 w 1956"/>
                <a:gd name="T85" fmla="*/ 1180 h 1856"/>
                <a:gd name="T86" fmla="*/ 561 w 1956"/>
                <a:gd name="T87" fmla="*/ 979 h 1856"/>
                <a:gd name="T88" fmla="*/ 473 w 1956"/>
                <a:gd name="T89" fmla="*/ 791 h 1856"/>
                <a:gd name="T90" fmla="*/ 417 w 1956"/>
                <a:gd name="T91" fmla="*/ 632 h 1856"/>
                <a:gd name="T92" fmla="*/ 388 w 1956"/>
                <a:gd name="T93" fmla="*/ 517 h 1856"/>
                <a:gd name="T94" fmla="*/ 9 w 1956"/>
                <a:gd name="T95" fmla="*/ 507 h 1856"/>
                <a:gd name="T96" fmla="*/ 2 w 1956"/>
                <a:gd name="T97" fmla="*/ 474 h 1856"/>
                <a:gd name="T98" fmla="*/ 30 w 1956"/>
                <a:gd name="T99" fmla="*/ 455 h 1856"/>
                <a:gd name="T100" fmla="*/ 537 w 1956"/>
                <a:gd name="T101" fmla="*/ 327 h 1856"/>
                <a:gd name="T102" fmla="*/ 180 w 1956"/>
                <a:gd name="T103" fmla="*/ 267 h 1856"/>
                <a:gd name="T104" fmla="*/ 162 w 1956"/>
                <a:gd name="T105" fmla="*/ 239 h 1856"/>
                <a:gd name="T106" fmla="*/ 180 w 1956"/>
                <a:gd name="T107" fmla="*/ 211 h 1856"/>
                <a:gd name="T108" fmla="*/ 517 w 1956"/>
                <a:gd name="T109" fmla="*/ 165 h 1856"/>
                <a:gd name="T110" fmla="*/ 513 w 1956"/>
                <a:gd name="T111" fmla="*/ 70 h 1856"/>
                <a:gd name="T112" fmla="*/ 514 w 1956"/>
                <a:gd name="T113" fmla="*/ 29 h 1856"/>
                <a:gd name="T114" fmla="*/ 533 w 1956"/>
                <a:gd name="T115" fmla="*/ 1 h 1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6" h="1856">
                  <a:moveTo>
                    <a:pt x="545" y="0"/>
                  </a:moveTo>
                  <a:lnTo>
                    <a:pt x="557" y="2"/>
                  </a:lnTo>
                  <a:lnTo>
                    <a:pt x="566" y="10"/>
                  </a:lnTo>
                  <a:lnTo>
                    <a:pt x="572" y="20"/>
                  </a:lnTo>
                  <a:lnTo>
                    <a:pt x="575" y="32"/>
                  </a:lnTo>
                  <a:lnTo>
                    <a:pt x="575" y="36"/>
                  </a:lnTo>
                  <a:lnTo>
                    <a:pt x="575" y="49"/>
                  </a:lnTo>
                  <a:lnTo>
                    <a:pt x="575" y="69"/>
                  </a:lnTo>
                  <a:lnTo>
                    <a:pt x="575" y="95"/>
                  </a:lnTo>
                  <a:lnTo>
                    <a:pt x="577" y="127"/>
                  </a:lnTo>
                  <a:lnTo>
                    <a:pt x="579" y="165"/>
                  </a:lnTo>
                  <a:lnTo>
                    <a:pt x="583" y="210"/>
                  </a:lnTo>
                  <a:lnTo>
                    <a:pt x="589" y="257"/>
                  </a:lnTo>
                  <a:lnTo>
                    <a:pt x="595" y="310"/>
                  </a:lnTo>
                  <a:lnTo>
                    <a:pt x="605" y="367"/>
                  </a:lnTo>
                  <a:lnTo>
                    <a:pt x="617" y="427"/>
                  </a:lnTo>
                  <a:lnTo>
                    <a:pt x="632" y="489"/>
                  </a:lnTo>
                  <a:lnTo>
                    <a:pt x="649" y="555"/>
                  </a:lnTo>
                  <a:lnTo>
                    <a:pt x="670" y="622"/>
                  </a:lnTo>
                  <a:lnTo>
                    <a:pt x="694" y="689"/>
                  </a:lnTo>
                  <a:lnTo>
                    <a:pt x="722" y="758"/>
                  </a:lnTo>
                  <a:lnTo>
                    <a:pt x="762" y="843"/>
                  </a:lnTo>
                  <a:lnTo>
                    <a:pt x="805" y="924"/>
                  </a:lnTo>
                  <a:lnTo>
                    <a:pt x="852" y="1000"/>
                  </a:lnTo>
                  <a:lnTo>
                    <a:pt x="903" y="1072"/>
                  </a:lnTo>
                  <a:lnTo>
                    <a:pt x="958" y="1140"/>
                  </a:lnTo>
                  <a:lnTo>
                    <a:pt x="1018" y="1203"/>
                  </a:lnTo>
                  <a:lnTo>
                    <a:pt x="1080" y="1262"/>
                  </a:lnTo>
                  <a:lnTo>
                    <a:pt x="1147" y="1317"/>
                  </a:lnTo>
                  <a:lnTo>
                    <a:pt x="1217" y="1367"/>
                  </a:lnTo>
                  <a:lnTo>
                    <a:pt x="1291" y="1413"/>
                  </a:lnTo>
                  <a:lnTo>
                    <a:pt x="1369" y="1454"/>
                  </a:lnTo>
                  <a:lnTo>
                    <a:pt x="1450" y="1492"/>
                  </a:lnTo>
                  <a:lnTo>
                    <a:pt x="1536" y="1524"/>
                  </a:lnTo>
                  <a:lnTo>
                    <a:pt x="1625" y="1553"/>
                  </a:lnTo>
                  <a:lnTo>
                    <a:pt x="1717" y="1576"/>
                  </a:lnTo>
                  <a:lnTo>
                    <a:pt x="1814" y="1596"/>
                  </a:lnTo>
                  <a:lnTo>
                    <a:pt x="1914" y="1611"/>
                  </a:lnTo>
                  <a:lnTo>
                    <a:pt x="1925" y="1614"/>
                  </a:lnTo>
                  <a:lnTo>
                    <a:pt x="1935" y="1622"/>
                  </a:lnTo>
                  <a:lnTo>
                    <a:pt x="1939" y="1633"/>
                  </a:lnTo>
                  <a:lnTo>
                    <a:pt x="1940" y="1645"/>
                  </a:lnTo>
                  <a:lnTo>
                    <a:pt x="1937" y="1656"/>
                  </a:lnTo>
                  <a:lnTo>
                    <a:pt x="1931" y="1664"/>
                  </a:lnTo>
                  <a:lnTo>
                    <a:pt x="1921" y="1670"/>
                  </a:lnTo>
                  <a:lnTo>
                    <a:pt x="1910" y="1672"/>
                  </a:lnTo>
                  <a:lnTo>
                    <a:pt x="1907" y="1672"/>
                  </a:lnTo>
                  <a:lnTo>
                    <a:pt x="1809" y="1657"/>
                  </a:lnTo>
                  <a:lnTo>
                    <a:pt x="1715" y="1638"/>
                  </a:lnTo>
                  <a:lnTo>
                    <a:pt x="1624" y="1616"/>
                  </a:lnTo>
                  <a:lnTo>
                    <a:pt x="1535" y="1587"/>
                  </a:lnTo>
                  <a:lnTo>
                    <a:pt x="1450" y="1557"/>
                  </a:lnTo>
                  <a:lnTo>
                    <a:pt x="1369" y="1521"/>
                  </a:lnTo>
                  <a:lnTo>
                    <a:pt x="1291" y="1481"/>
                  </a:lnTo>
                  <a:lnTo>
                    <a:pt x="1216" y="1438"/>
                  </a:lnTo>
                  <a:lnTo>
                    <a:pt x="1145" y="1390"/>
                  </a:lnTo>
                  <a:lnTo>
                    <a:pt x="1078" y="1338"/>
                  </a:lnTo>
                  <a:lnTo>
                    <a:pt x="1013" y="1281"/>
                  </a:lnTo>
                  <a:lnTo>
                    <a:pt x="952" y="1222"/>
                  </a:lnTo>
                  <a:lnTo>
                    <a:pt x="895" y="1158"/>
                  </a:lnTo>
                  <a:lnTo>
                    <a:pt x="841" y="1089"/>
                  </a:lnTo>
                  <a:lnTo>
                    <a:pt x="791" y="1018"/>
                  </a:lnTo>
                  <a:lnTo>
                    <a:pt x="746" y="943"/>
                  </a:lnTo>
                  <a:lnTo>
                    <a:pt x="704" y="864"/>
                  </a:lnTo>
                  <a:lnTo>
                    <a:pt x="666" y="780"/>
                  </a:lnTo>
                  <a:lnTo>
                    <a:pt x="637" y="713"/>
                  </a:lnTo>
                  <a:lnTo>
                    <a:pt x="614" y="646"/>
                  </a:lnTo>
                  <a:lnTo>
                    <a:pt x="593" y="579"/>
                  </a:lnTo>
                  <a:lnTo>
                    <a:pt x="576" y="517"/>
                  </a:lnTo>
                  <a:lnTo>
                    <a:pt x="450" y="517"/>
                  </a:lnTo>
                  <a:lnTo>
                    <a:pt x="455" y="537"/>
                  </a:lnTo>
                  <a:lnTo>
                    <a:pt x="461" y="562"/>
                  </a:lnTo>
                  <a:lnTo>
                    <a:pt x="469" y="589"/>
                  </a:lnTo>
                  <a:lnTo>
                    <a:pt x="478" y="621"/>
                  </a:lnTo>
                  <a:lnTo>
                    <a:pt x="489" y="653"/>
                  </a:lnTo>
                  <a:lnTo>
                    <a:pt x="501" y="689"/>
                  </a:lnTo>
                  <a:lnTo>
                    <a:pt x="514" y="727"/>
                  </a:lnTo>
                  <a:lnTo>
                    <a:pt x="530" y="767"/>
                  </a:lnTo>
                  <a:lnTo>
                    <a:pt x="548" y="808"/>
                  </a:lnTo>
                  <a:lnTo>
                    <a:pt x="566" y="852"/>
                  </a:lnTo>
                  <a:lnTo>
                    <a:pt x="588" y="896"/>
                  </a:lnTo>
                  <a:lnTo>
                    <a:pt x="610" y="942"/>
                  </a:lnTo>
                  <a:lnTo>
                    <a:pt x="636" y="988"/>
                  </a:lnTo>
                  <a:lnTo>
                    <a:pt x="665" y="1035"/>
                  </a:lnTo>
                  <a:lnTo>
                    <a:pt x="695" y="1083"/>
                  </a:lnTo>
                  <a:lnTo>
                    <a:pt x="727" y="1131"/>
                  </a:lnTo>
                  <a:lnTo>
                    <a:pt x="762" y="1178"/>
                  </a:lnTo>
                  <a:lnTo>
                    <a:pt x="800" y="1226"/>
                  </a:lnTo>
                  <a:lnTo>
                    <a:pt x="840" y="1274"/>
                  </a:lnTo>
                  <a:lnTo>
                    <a:pt x="884" y="1320"/>
                  </a:lnTo>
                  <a:lnTo>
                    <a:pt x="930" y="1366"/>
                  </a:lnTo>
                  <a:lnTo>
                    <a:pt x="979" y="1410"/>
                  </a:lnTo>
                  <a:lnTo>
                    <a:pt x="1031" y="1454"/>
                  </a:lnTo>
                  <a:lnTo>
                    <a:pt x="1086" y="1496"/>
                  </a:lnTo>
                  <a:lnTo>
                    <a:pt x="1145" y="1536"/>
                  </a:lnTo>
                  <a:lnTo>
                    <a:pt x="1207" y="1574"/>
                  </a:lnTo>
                  <a:lnTo>
                    <a:pt x="1273" y="1611"/>
                  </a:lnTo>
                  <a:lnTo>
                    <a:pt x="1341" y="1645"/>
                  </a:lnTo>
                  <a:lnTo>
                    <a:pt x="1414" y="1676"/>
                  </a:lnTo>
                  <a:lnTo>
                    <a:pt x="1489" y="1704"/>
                  </a:lnTo>
                  <a:lnTo>
                    <a:pt x="1570" y="1729"/>
                  </a:lnTo>
                  <a:lnTo>
                    <a:pt x="1653" y="1751"/>
                  </a:lnTo>
                  <a:lnTo>
                    <a:pt x="1740" y="1771"/>
                  </a:lnTo>
                  <a:lnTo>
                    <a:pt x="1832" y="1785"/>
                  </a:lnTo>
                  <a:lnTo>
                    <a:pt x="1927" y="1796"/>
                  </a:lnTo>
                  <a:lnTo>
                    <a:pt x="1939" y="1800"/>
                  </a:lnTo>
                  <a:lnTo>
                    <a:pt x="1948" y="1806"/>
                  </a:lnTo>
                  <a:lnTo>
                    <a:pt x="1953" y="1817"/>
                  </a:lnTo>
                  <a:lnTo>
                    <a:pt x="1956" y="1829"/>
                  </a:lnTo>
                  <a:lnTo>
                    <a:pt x="1952" y="1840"/>
                  </a:lnTo>
                  <a:lnTo>
                    <a:pt x="1945" y="1849"/>
                  </a:lnTo>
                  <a:lnTo>
                    <a:pt x="1936" y="1854"/>
                  </a:lnTo>
                  <a:lnTo>
                    <a:pt x="1925" y="1856"/>
                  </a:lnTo>
                  <a:lnTo>
                    <a:pt x="1922" y="1856"/>
                  </a:lnTo>
                  <a:lnTo>
                    <a:pt x="1817" y="1844"/>
                  </a:lnTo>
                  <a:lnTo>
                    <a:pt x="1714" y="1827"/>
                  </a:lnTo>
                  <a:lnTo>
                    <a:pt x="1614" y="1805"/>
                  </a:lnTo>
                  <a:lnTo>
                    <a:pt x="1518" y="1778"/>
                  </a:lnTo>
                  <a:lnTo>
                    <a:pt x="1424" y="1746"/>
                  </a:lnTo>
                  <a:lnTo>
                    <a:pt x="1334" y="1709"/>
                  </a:lnTo>
                  <a:lnTo>
                    <a:pt x="1248" y="1668"/>
                  </a:lnTo>
                  <a:lnTo>
                    <a:pt x="1164" y="1621"/>
                  </a:lnTo>
                  <a:lnTo>
                    <a:pt x="1083" y="1569"/>
                  </a:lnTo>
                  <a:lnTo>
                    <a:pt x="1006" y="1514"/>
                  </a:lnTo>
                  <a:lnTo>
                    <a:pt x="932" y="1452"/>
                  </a:lnTo>
                  <a:lnTo>
                    <a:pt x="862" y="1387"/>
                  </a:lnTo>
                  <a:lnTo>
                    <a:pt x="795" y="1316"/>
                  </a:lnTo>
                  <a:lnTo>
                    <a:pt x="738" y="1249"/>
                  </a:lnTo>
                  <a:lnTo>
                    <a:pt x="686" y="1180"/>
                  </a:lnTo>
                  <a:lnTo>
                    <a:pt x="640" y="1113"/>
                  </a:lnTo>
                  <a:lnTo>
                    <a:pt x="597" y="1046"/>
                  </a:lnTo>
                  <a:lnTo>
                    <a:pt x="561" y="979"/>
                  </a:lnTo>
                  <a:lnTo>
                    <a:pt x="527" y="915"/>
                  </a:lnTo>
                  <a:lnTo>
                    <a:pt x="499" y="852"/>
                  </a:lnTo>
                  <a:lnTo>
                    <a:pt x="473" y="791"/>
                  </a:lnTo>
                  <a:lnTo>
                    <a:pt x="451" y="735"/>
                  </a:lnTo>
                  <a:lnTo>
                    <a:pt x="433" y="681"/>
                  </a:lnTo>
                  <a:lnTo>
                    <a:pt x="417" y="632"/>
                  </a:lnTo>
                  <a:lnTo>
                    <a:pt x="406" y="588"/>
                  </a:lnTo>
                  <a:lnTo>
                    <a:pt x="395" y="549"/>
                  </a:lnTo>
                  <a:lnTo>
                    <a:pt x="388" y="517"/>
                  </a:lnTo>
                  <a:lnTo>
                    <a:pt x="30" y="517"/>
                  </a:lnTo>
                  <a:lnTo>
                    <a:pt x="19" y="513"/>
                  </a:lnTo>
                  <a:lnTo>
                    <a:pt x="9" y="507"/>
                  </a:lnTo>
                  <a:lnTo>
                    <a:pt x="2" y="497"/>
                  </a:lnTo>
                  <a:lnTo>
                    <a:pt x="0" y="486"/>
                  </a:lnTo>
                  <a:lnTo>
                    <a:pt x="2" y="474"/>
                  </a:lnTo>
                  <a:lnTo>
                    <a:pt x="9" y="464"/>
                  </a:lnTo>
                  <a:lnTo>
                    <a:pt x="19" y="458"/>
                  </a:lnTo>
                  <a:lnTo>
                    <a:pt x="30" y="455"/>
                  </a:lnTo>
                  <a:lnTo>
                    <a:pt x="561" y="455"/>
                  </a:lnTo>
                  <a:lnTo>
                    <a:pt x="546" y="390"/>
                  </a:lnTo>
                  <a:lnTo>
                    <a:pt x="537" y="327"/>
                  </a:lnTo>
                  <a:lnTo>
                    <a:pt x="528" y="269"/>
                  </a:lnTo>
                  <a:lnTo>
                    <a:pt x="192" y="269"/>
                  </a:lnTo>
                  <a:lnTo>
                    <a:pt x="180" y="267"/>
                  </a:lnTo>
                  <a:lnTo>
                    <a:pt x="170" y="261"/>
                  </a:lnTo>
                  <a:lnTo>
                    <a:pt x="164" y="251"/>
                  </a:lnTo>
                  <a:lnTo>
                    <a:pt x="162" y="239"/>
                  </a:lnTo>
                  <a:lnTo>
                    <a:pt x="164" y="227"/>
                  </a:lnTo>
                  <a:lnTo>
                    <a:pt x="170" y="217"/>
                  </a:lnTo>
                  <a:lnTo>
                    <a:pt x="180" y="211"/>
                  </a:lnTo>
                  <a:lnTo>
                    <a:pt x="192" y="208"/>
                  </a:lnTo>
                  <a:lnTo>
                    <a:pt x="521" y="208"/>
                  </a:lnTo>
                  <a:lnTo>
                    <a:pt x="517" y="165"/>
                  </a:lnTo>
                  <a:lnTo>
                    <a:pt x="515" y="128"/>
                  </a:lnTo>
                  <a:lnTo>
                    <a:pt x="514" y="96"/>
                  </a:lnTo>
                  <a:lnTo>
                    <a:pt x="513" y="70"/>
                  </a:lnTo>
                  <a:lnTo>
                    <a:pt x="513" y="49"/>
                  </a:lnTo>
                  <a:lnTo>
                    <a:pt x="514" y="35"/>
                  </a:lnTo>
                  <a:lnTo>
                    <a:pt x="514" y="29"/>
                  </a:lnTo>
                  <a:lnTo>
                    <a:pt x="516" y="18"/>
                  </a:lnTo>
                  <a:lnTo>
                    <a:pt x="524" y="8"/>
                  </a:lnTo>
                  <a:lnTo>
                    <a:pt x="533" y="1"/>
                  </a:lnTo>
                  <a:lnTo>
                    <a:pt x="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4470646" y="3463090"/>
            <a:ext cx="434975" cy="550863"/>
            <a:chOff x="4506913" y="3462338"/>
            <a:chExt cx="43497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9" name="Freeform 310"/>
            <p:cNvSpPr>
              <a:spLocks/>
            </p:cNvSpPr>
            <p:nvPr/>
          </p:nvSpPr>
          <p:spPr bwMode="auto">
            <a:xfrm>
              <a:off x="4506913" y="3462338"/>
              <a:ext cx="434975" cy="550863"/>
            </a:xfrm>
            <a:custGeom>
              <a:avLst/>
              <a:gdLst>
                <a:gd name="T0" fmla="*/ 1349 w 2738"/>
                <a:gd name="T1" fmla="*/ 19 h 3469"/>
                <a:gd name="T2" fmla="*/ 1346 w 2738"/>
                <a:gd name="T3" fmla="*/ 51 h 3469"/>
                <a:gd name="T4" fmla="*/ 1319 w 2738"/>
                <a:gd name="T5" fmla="*/ 100 h 3469"/>
                <a:gd name="T6" fmla="*/ 1260 w 2738"/>
                <a:gd name="T7" fmla="*/ 197 h 3469"/>
                <a:gd name="T8" fmla="*/ 1154 w 2738"/>
                <a:gd name="T9" fmla="*/ 346 h 3469"/>
                <a:gd name="T10" fmla="*/ 993 w 2738"/>
                <a:gd name="T11" fmla="*/ 550 h 3469"/>
                <a:gd name="T12" fmla="*/ 1054 w 2738"/>
                <a:gd name="T13" fmla="*/ 676 h 3469"/>
                <a:gd name="T14" fmla="*/ 1071 w 2738"/>
                <a:gd name="T15" fmla="*/ 715 h 3469"/>
                <a:gd name="T16" fmla="*/ 835 w 2738"/>
                <a:gd name="T17" fmla="*/ 734 h 3469"/>
                <a:gd name="T18" fmla="*/ 624 w 2738"/>
                <a:gd name="T19" fmla="*/ 967 h 3469"/>
                <a:gd name="T20" fmla="*/ 1243 w 2738"/>
                <a:gd name="T21" fmla="*/ 985 h 3469"/>
                <a:gd name="T22" fmla="*/ 1226 w 2738"/>
                <a:gd name="T23" fmla="*/ 1025 h 3469"/>
                <a:gd name="T24" fmla="*/ 432 w 2738"/>
                <a:gd name="T25" fmla="*/ 1171 h 3469"/>
                <a:gd name="T26" fmla="*/ 215 w 2738"/>
                <a:gd name="T27" fmla="*/ 1491 h 3469"/>
                <a:gd name="T28" fmla="*/ 89 w 2738"/>
                <a:gd name="T29" fmla="*/ 1834 h 3469"/>
                <a:gd name="T30" fmla="*/ 61 w 2738"/>
                <a:gd name="T31" fmla="*/ 2098 h 3469"/>
                <a:gd name="T32" fmla="*/ 236 w 2738"/>
                <a:gd name="T33" fmla="*/ 2116 h 3469"/>
                <a:gd name="T34" fmla="*/ 219 w 2738"/>
                <a:gd name="T35" fmla="*/ 2156 h 3469"/>
                <a:gd name="T36" fmla="*/ 82 w 2738"/>
                <a:gd name="T37" fmla="*/ 2336 h 3469"/>
                <a:gd name="T38" fmla="*/ 190 w 2738"/>
                <a:gd name="T39" fmla="*/ 2666 h 3469"/>
                <a:gd name="T40" fmla="*/ 378 w 2738"/>
                <a:gd name="T41" fmla="*/ 2951 h 3469"/>
                <a:gd name="T42" fmla="*/ 629 w 2738"/>
                <a:gd name="T43" fmla="*/ 3178 h 3469"/>
                <a:gd name="T44" fmla="*/ 934 w 2738"/>
                <a:gd name="T45" fmla="*/ 3333 h 3469"/>
                <a:gd name="T46" fmla="*/ 1278 w 2738"/>
                <a:gd name="T47" fmla="*/ 3404 h 3469"/>
                <a:gd name="T48" fmla="*/ 1644 w 2738"/>
                <a:gd name="T49" fmla="*/ 3378 h 3469"/>
                <a:gd name="T50" fmla="*/ 1978 w 2738"/>
                <a:gd name="T51" fmla="*/ 3257 h 3469"/>
                <a:gd name="T52" fmla="*/ 2262 w 2738"/>
                <a:gd name="T53" fmla="*/ 3053 h 3469"/>
                <a:gd name="T54" fmla="*/ 2483 w 2738"/>
                <a:gd name="T55" fmla="*/ 2782 h 3469"/>
                <a:gd name="T56" fmla="*/ 2626 w 2738"/>
                <a:gd name="T57" fmla="*/ 2458 h 3469"/>
                <a:gd name="T58" fmla="*/ 2678 w 2738"/>
                <a:gd name="T59" fmla="*/ 2096 h 3469"/>
                <a:gd name="T60" fmla="*/ 2708 w 2738"/>
                <a:gd name="T61" fmla="*/ 2065 h 3469"/>
                <a:gd name="T62" fmla="*/ 2738 w 2738"/>
                <a:gd name="T63" fmla="*/ 2096 h 3469"/>
                <a:gd name="T64" fmla="*/ 2689 w 2738"/>
                <a:gd name="T65" fmla="*/ 2460 h 3469"/>
                <a:gd name="T66" fmla="*/ 2551 w 2738"/>
                <a:gd name="T67" fmla="*/ 2788 h 3469"/>
                <a:gd name="T68" fmla="*/ 2337 w 2738"/>
                <a:gd name="T69" fmla="*/ 3066 h 3469"/>
                <a:gd name="T70" fmla="*/ 2059 w 2738"/>
                <a:gd name="T71" fmla="*/ 3281 h 3469"/>
                <a:gd name="T72" fmla="*/ 1733 w 2738"/>
                <a:gd name="T73" fmla="*/ 3419 h 3469"/>
                <a:gd name="T74" fmla="*/ 1369 w 2738"/>
                <a:gd name="T75" fmla="*/ 3469 h 3469"/>
                <a:gd name="T76" fmla="*/ 1006 w 2738"/>
                <a:gd name="T77" fmla="*/ 3419 h 3469"/>
                <a:gd name="T78" fmla="*/ 679 w 2738"/>
                <a:gd name="T79" fmla="*/ 3281 h 3469"/>
                <a:gd name="T80" fmla="*/ 401 w 2738"/>
                <a:gd name="T81" fmla="*/ 3066 h 3469"/>
                <a:gd name="T82" fmla="*/ 187 w 2738"/>
                <a:gd name="T83" fmla="*/ 2788 h 3469"/>
                <a:gd name="T84" fmla="*/ 48 w 2738"/>
                <a:gd name="T85" fmla="*/ 2460 h 3469"/>
                <a:gd name="T86" fmla="*/ 0 w 2738"/>
                <a:gd name="T87" fmla="*/ 2096 h 3469"/>
                <a:gd name="T88" fmla="*/ 53 w 2738"/>
                <a:gd name="T89" fmla="*/ 1732 h 3469"/>
                <a:gd name="T90" fmla="*/ 207 w 2738"/>
                <a:gd name="T91" fmla="*/ 1380 h 3469"/>
                <a:gd name="T92" fmla="*/ 457 w 2738"/>
                <a:gd name="T93" fmla="*/ 1054 h 3469"/>
                <a:gd name="T94" fmla="*/ 734 w 2738"/>
                <a:gd name="T95" fmla="*/ 756 h 3469"/>
                <a:gd name="T96" fmla="*/ 944 w 2738"/>
                <a:gd name="T97" fmla="*/ 513 h 3469"/>
                <a:gd name="T98" fmla="*/ 1095 w 2738"/>
                <a:gd name="T99" fmla="*/ 322 h 3469"/>
                <a:gd name="T100" fmla="*/ 1197 w 2738"/>
                <a:gd name="T101" fmla="*/ 179 h 3469"/>
                <a:gd name="T102" fmla="*/ 1258 w 2738"/>
                <a:gd name="T103" fmla="*/ 83 h 3469"/>
                <a:gd name="T104" fmla="*/ 1288 w 2738"/>
                <a:gd name="T105" fmla="*/ 32 h 3469"/>
                <a:gd name="T106" fmla="*/ 1301 w 2738"/>
                <a:gd name="T107" fmla="*/ 10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8" h="3469">
                  <a:moveTo>
                    <a:pt x="1322" y="0"/>
                  </a:moveTo>
                  <a:lnTo>
                    <a:pt x="1333" y="3"/>
                  </a:lnTo>
                  <a:lnTo>
                    <a:pt x="1343" y="10"/>
                  </a:lnTo>
                  <a:lnTo>
                    <a:pt x="1349" y="19"/>
                  </a:lnTo>
                  <a:lnTo>
                    <a:pt x="1352" y="31"/>
                  </a:lnTo>
                  <a:lnTo>
                    <a:pt x="1349" y="42"/>
                  </a:lnTo>
                  <a:lnTo>
                    <a:pt x="1348" y="46"/>
                  </a:lnTo>
                  <a:lnTo>
                    <a:pt x="1346" y="51"/>
                  </a:lnTo>
                  <a:lnTo>
                    <a:pt x="1342" y="59"/>
                  </a:lnTo>
                  <a:lnTo>
                    <a:pt x="1336" y="70"/>
                  </a:lnTo>
                  <a:lnTo>
                    <a:pt x="1329" y="83"/>
                  </a:lnTo>
                  <a:lnTo>
                    <a:pt x="1319" y="100"/>
                  </a:lnTo>
                  <a:lnTo>
                    <a:pt x="1308" y="120"/>
                  </a:lnTo>
                  <a:lnTo>
                    <a:pt x="1294" y="143"/>
                  </a:lnTo>
                  <a:lnTo>
                    <a:pt x="1278" y="169"/>
                  </a:lnTo>
                  <a:lnTo>
                    <a:pt x="1260" y="197"/>
                  </a:lnTo>
                  <a:lnTo>
                    <a:pt x="1237" y="230"/>
                  </a:lnTo>
                  <a:lnTo>
                    <a:pt x="1213" y="265"/>
                  </a:lnTo>
                  <a:lnTo>
                    <a:pt x="1185" y="304"/>
                  </a:lnTo>
                  <a:lnTo>
                    <a:pt x="1154" y="346"/>
                  </a:lnTo>
                  <a:lnTo>
                    <a:pt x="1120" y="391"/>
                  </a:lnTo>
                  <a:lnTo>
                    <a:pt x="1082" y="441"/>
                  </a:lnTo>
                  <a:lnTo>
                    <a:pt x="1040" y="494"/>
                  </a:lnTo>
                  <a:lnTo>
                    <a:pt x="993" y="550"/>
                  </a:lnTo>
                  <a:lnTo>
                    <a:pt x="943" y="610"/>
                  </a:lnTo>
                  <a:lnTo>
                    <a:pt x="888" y="673"/>
                  </a:lnTo>
                  <a:lnTo>
                    <a:pt x="1043" y="673"/>
                  </a:lnTo>
                  <a:lnTo>
                    <a:pt x="1054" y="676"/>
                  </a:lnTo>
                  <a:lnTo>
                    <a:pt x="1065" y="682"/>
                  </a:lnTo>
                  <a:lnTo>
                    <a:pt x="1071" y="692"/>
                  </a:lnTo>
                  <a:lnTo>
                    <a:pt x="1073" y="704"/>
                  </a:lnTo>
                  <a:lnTo>
                    <a:pt x="1071" y="715"/>
                  </a:lnTo>
                  <a:lnTo>
                    <a:pt x="1065" y="726"/>
                  </a:lnTo>
                  <a:lnTo>
                    <a:pt x="1054" y="732"/>
                  </a:lnTo>
                  <a:lnTo>
                    <a:pt x="1043" y="734"/>
                  </a:lnTo>
                  <a:lnTo>
                    <a:pt x="835" y="734"/>
                  </a:lnTo>
                  <a:lnTo>
                    <a:pt x="787" y="789"/>
                  </a:lnTo>
                  <a:lnTo>
                    <a:pt x="736" y="846"/>
                  </a:lnTo>
                  <a:lnTo>
                    <a:pt x="681" y="905"/>
                  </a:lnTo>
                  <a:lnTo>
                    <a:pt x="624" y="967"/>
                  </a:lnTo>
                  <a:lnTo>
                    <a:pt x="1214" y="967"/>
                  </a:lnTo>
                  <a:lnTo>
                    <a:pt x="1226" y="969"/>
                  </a:lnTo>
                  <a:lnTo>
                    <a:pt x="1235" y="976"/>
                  </a:lnTo>
                  <a:lnTo>
                    <a:pt x="1243" y="985"/>
                  </a:lnTo>
                  <a:lnTo>
                    <a:pt x="1245" y="997"/>
                  </a:lnTo>
                  <a:lnTo>
                    <a:pt x="1243" y="1009"/>
                  </a:lnTo>
                  <a:lnTo>
                    <a:pt x="1235" y="1019"/>
                  </a:lnTo>
                  <a:lnTo>
                    <a:pt x="1226" y="1025"/>
                  </a:lnTo>
                  <a:lnTo>
                    <a:pt x="1214" y="1027"/>
                  </a:lnTo>
                  <a:lnTo>
                    <a:pt x="566" y="1027"/>
                  </a:lnTo>
                  <a:lnTo>
                    <a:pt x="501" y="1096"/>
                  </a:lnTo>
                  <a:lnTo>
                    <a:pt x="432" y="1171"/>
                  </a:lnTo>
                  <a:lnTo>
                    <a:pt x="369" y="1249"/>
                  </a:lnTo>
                  <a:lnTo>
                    <a:pt x="313" y="1328"/>
                  </a:lnTo>
                  <a:lnTo>
                    <a:pt x="261" y="1409"/>
                  </a:lnTo>
                  <a:lnTo>
                    <a:pt x="215" y="1491"/>
                  </a:lnTo>
                  <a:lnTo>
                    <a:pt x="175" y="1576"/>
                  </a:lnTo>
                  <a:lnTo>
                    <a:pt x="140" y="1661"/>
                  </a:lnTo>
                  <a:lnTo>
                    <a:pt x="112" y="1746"/>
                  </a:lnTo>
                  <a:lnTo>
                    <a:pt x="89" y="1834"/>
                  </a:lnTo>
                  <a:lnTo>
                    <a:pt x="74" y="1920"/>
                  </a:lnTo>
                  <a:lnTo>
                    <a:pt x="64" y="2008"/>
                  </a:lnTo>
                  <a:lnTo>
                    <a:pt x="61" y="2096"/>
                  </a:lnTo>
                  <a:lnTo>
                    <a:pt x="61" y="2098"/>
                  </a:lnTo>
                  <a:lnTo>
                    <a:pt x="207" y="2098"/>
                  </a:lnTo>
                  <a:lnTo>
                    <a:pt x="219" y="2100"/>
                  </a:lnTo>
                  <a:lnTo>
                    <a:pt x="229" y="2106"/>
                  </a:lnTo>
                  <a:lnTo>
                    <a:pt x="236" y="2116"/>
                  </a:lnTo>
                  <a:lnTo>
                    <a:pt x="238" y="2128"/>
                  </a:lnTo>
                  <a:lnTo>
                    <a:pt x="236" y="2140"/>
                  </a:lnTo>
                  <a:lnTo>
                    <a:pt x="229" y="2149"/>
                  </a:lnTo>
                  <a:lnTo>
                    <a:pt x="219" y="2156"/>
                  </a:lnTo>
                  <a:lnTo>
                    <a:pt x="207" y="2159"/>
                  </a:lnTo>
                  <a:lnTo>
                    <a:pt x="62" y="2159"/>
                  </a:lnTo>
                  <a:lnTo>
                    <a:pt x="69" y="2248"/>
                  </a:lnTo>
                  <a:lnTo>
                    <a:pt x="82" y="2336"/>
                  </a:lnTo>
                  <a:lnTo>
                    <a:pt x="101" y="2422"/>
                  </a:lnTo>
                  <a:lnTo>
                    <a:pt x="126" y="2506"/>
                  </a:lnTo>
                  <a:lnTo>
                    <a:pt x="156" y="2587"/>
                  </a:lnTo>
                  <a:lnTo>
                    <a:pt x="190" y="2666"/>
                  </a:lnTo>
                  <a:lnTo>
                    <a:pt x="230" y="2742"/>
                  </a:lnTo>
                  <a:lnTo>
                    <a:pt x="275" y="2815"/>
                  </a:lnTo>
                  <a:lnTo>
                    <a:pt x="324" y="2884"/>
                  </a:lnTo>
                  <a:lnTo>
                    <a:pt x="378" y="2951"/>
                  </a:lnTo>
                  <a:lnTo>
                    <a:pt x="435" y="3013"/>
                  </a:lnTo>
                  <a:lnTo>
                    <a:pt x="497" y="3072"/>
                  </a:lnTo>
                  <a:lnTo>
                    <a:pt x="561" y="3127"/>
                  </a:lnTo>
                  <a:lnTo>
                    <a:pt x="629" y="3178"/>
                  </a:lnTo>
                  <a:lnTo>
                    <a:pt x="702" y="3223"/>
                  </a:lnTo>
                  <a:lnTo>
                    <a:pt x="777" y="3265"/>
                  </a:lnTo>
                  <a:lnTo>
                    <a:pt x="854" y="3301"/>
                  </a:lnTo>
                  <a:lnTo>
                    <a:pt x="934" y="3333"/>
                  </a:lnTo>
                  <a:lnTo>
                    <a:pt x="1018" y="3359"/>
                  </a:lnTo>
                  <a:lnTo>
                    <a:pt x="1103" y="3380"/>
                  </a:lnTo>
                  <a:lnTo>
                    <a:pt x="1189" y="3395"/>
                  </a:lnTo>
                  <a:lnTo>
                    <a:pt x="1278" y="3404"/>
                  </a:lnTo>
                  <a:lnTo>
                    <a:pt x="1369" y="3407"/>
                  </a:lnTo>
                  <a:lnTo>
                    <a:pt x="1463" y="3404"/>
                  </a:lnTo>
                  <a:lnTo>
                    <a:pt x="1554" y="3394"/>
                  </a:lnTo>
                  <a:lnTo>
                    <a:pt x="1644" y="3378"/>
                  </a:lnTo>
                  <a:lnTo>
                    <a:pt x="1731" y="3356"/>
                  </a:lnTo>
                  <a:lnTo>
                    <a:pt x="1816" y="3328"/>
                  </a:lnTo>
                  <a:lnTo>
                    <a:pt x="1898" y="3296"/>
                  </a:lnTo>
                  <a:lnTo>
                    <a:pt x="1978" y="3257"/>
                  </a:lnTo>
                  <a:lnTo>
                    <a:pt x="2054" y="3212"/>
                  </a:lnTo>
                  <a:lnTo>
                    <a:pt x="2128" y="3164"/>
                  </a:lnTo>
                  <a:lnTo>
                    <a:pt x="2197" y="3111"/>
                  </a:lnTo>
                  <a:lnTo>
                    <a:pt x="2262" y="3053"/>
                  </a:lnTo>
                  <a:lnTo>
                    <a:pt x="2324" y="2991"/>
                  </a:lnTo>
                  <a:lnTo>
                    <a:pt x="2382" y="2925"/>
                  </a:lnTo>
                  <a:lnTo>
                    <a:pt x="2435" y="2856"/>
                  </a:lnTo>
                  <a:lnTo>
                    <a:pt x="2483" y="2782"/>
                  </a:lnTo>
                  <a:lnTo>
                    <a:pt x="2527" y="2706"/>
                  </a:lnTo>
                  <a:lnTo>
                    <a:pt x="2565" y="2626"/>
                  </a:lnTo>
                  <a:lnTo>
                    <a:pt x="2599" y="2544"/>
                  </a:lnTo>
                  <a:lnTo>
                    <a:pt x="2626" y="2458"/>
                  </a:lnTo>
                  <a:lnTo>
                    <a:pt x="2648" y="2371"/>
                  </a:lnTo>
                  <a:lnTo>
                    <a:pt x="2664" y="2281"/>
                  </a:lnTo>
                  <a:lnTo>
                    <a:pt x="2675" y="2189"/>
                  </a:lnTo>
                  <a:lnTo>
                    <a:pt x="2678" y="2096"/>
                  </a:lnTo>
                  <a:lnTo>
                    <a:pt x="2680" y="2084"/>
                  </a:lnTo>
                  <a:lnTo>
                    <a:pt x="2686" y="2074"/>
                  </a:lnTo>
                  <a:lnTo>
                    <a:pt x="2696" y="2068"/>
                  </a:lnTo>
                  <a:lnTo>
                    <a:pt x="2708" y="2065"/>
                  </a:lnTo>
                  <a:lnTo>
                    <a:pt x="2720" y="2068"/>
                  </a:lnTo>
                  <a:lnTo>
                    <a:pt x="2729" y="2074"/>
                  </a:lnTo>
                  <a:lnTo>
                    <a:pt x="2736" y="2084"/>
                  </a:lnTo>
                  <a:lnTo>
                    <a:pt x="2738" y="2096"/>
                  </a:lnTo>
                  <a:lnTo>
                    <a:pt x="2735" y="2189"/>
                  </a:lnTo>
                  <a:lnTo>
                    <a:pt x="2725" y="2282"/>
                  </a:lnTo>
                  <a:lnTo>
                    <a:pt x="2711" y="2372"/>
                  </a:lnTo>
                  <a:lnTo>
                    <a:pt x="2689" y="2460"/>
                  </a:lnTo>
                  <a:lnTo>
                    <a:pt x="2662" y="2546"/>
                  </a:lnTo>
                  <a:lnTo>
                    <a:pt x="2631" y="2629"/>
                  </a:lnTo>
                  <a:lnTo>
                    <a:pt x="2594" y="2710"/>
                  </a:lnTo>
                  <a:lnTo>
                    <a:pt x="2551" y="2788"/>
                  </a:lnTo>
                  <a:lnTo>
                    <a:pt x="2504" y="2862"/>
                  </a:lnTo>
                  <a:lnTo>
                    <a:pt x="2453" y="2934"/>
                  </a:lnTo>
                  <a:lnTo>
                    <a:pt x="2397" y="3001"/>
                  </a:lnTo>
                  <a:lnTo>
                    <a:pt x="2337" y="3066"/>
                  </a:lnTo>
                  <a:lnTo>
                    <a:pt x="2273" y="3126"/>
                  </a:lnTo>
                  <a:lnTo>
                    <a:pt x="2205" y="3182"/>
                  </a:lnTo>
                  <a:lnTo>
                    <a:pt x="2134" y="3233"/>
                  </a:lnTo>
                  <a:lnTo>
                    <a:pt x="2059" y="3281"/>
                  </a:lnTo>
                  <a:lnTo>
                    <a:pt x="1982" y="3323"/>
                  </a:lnTo>
                  <a:lnTo>
                    <a:pt x="1901" y="3360"/>
                  </a:lnTo>
                  <a:lnTo>
                    <a:pt x="1818" y="3393"/>
                  </a:lnTo>
                  <a:lnTo>
                    <a:pt x="1733" y="3419"/>
                  </a:lnTo>
                  <a:lnTo>
                    <a:pt x="1645" y="3440"/>
                  </a:lnTo>
                  <a:lnTo>
                    <a:pt x="1554" y="3456"/>
                  </a:lnTo>
                  <a:lnTo>
                    <a:pt x="1463" y="3465"/>
                  </a:lnTo>
                  <a:lnTo>
                    <a:pt x="1369" y="3469"/>
                  </a:lnTo>
                  <a:lnTo>
                    <a:pt x="1275" y="3465"/>
                  </a:lnTo>
                  <a:lnTo>
                    <a:pt x="1184" y="3456"/>
                  </a:lnTo>
                  <a:lnTo>
                    <a:pt x="1093" y="3440"/>
                  </a:lnTo>
                  <a:lnTo>
                    <a:pt x="1006" y="3419"/>
                  </a:lnTo>
                  <a:lnTo>
                    <a:pt x="920" y="3393"/>
                  </a:lnTo>
                  <a:lnTo>
                    <a:pt x="837" y="3360"/>
                  </a:lnTo>
                  <a:lnTo>
                    <a:pt x="757" y="3323"/>
                  </a:lnTo>
                  <a:lnTo>
                    <a:pt x="679" y="3281"/>
                  </a:lnTo>
                  <a:lnTo>
                    <a:pt x="604" y="3233"/>
                  </a:lnTo>
                  <a:lnTo>
                    <a:pt x="532" y="3182"/>
                  </a:lnTo>
                  <a:lnTo>
                    <a:pt x="465" y="3126"/>
                  </a:lnTo>
                  <a:lnTo>
                    <a:pt x="401" y="3066"/>
                  </a:lnTo>
                  <a:lnTo>
                    <a:pt x="341" y="3001"/>
                  </a:lnTo>
                  <a:lnTo>
                    <a:pt x="285" y="2934"/>
                  </a:lnTo>
                  <a:lnTo>
                    <a:pt x="234" y="2862"/>
                  </a:lnTo>
                  <a:lnTo>
                    <a:pt x="187" y="2788"/>
                  </a:lnTo>
                  <a:lnTo>
                    <a:pt x="145" y="2710"/>
                  </a:lnTo>
                  <a:lnTo>
                    <a:pt x="107" y="2629"/>
                  </a:lnTo>
                  <a:lnTo>
                    <a:pt x="76" y="2546"/>
                  </a:lnTo>
                  <a:lnTo>
                    <a:pt x="48" y="2460"/>
                  </a:lnTo>
                  <a:lnTo>
                    <a:pt x="27" y="2372"/>
                  </a:lnTo>
                  <a:lnTo>
                    <a:pt x="13" y="2282"/>
                  </a:lnTo>
                  <a:lnTo>
                    <a:pt x="3" y="2189"/>
                  </a:lnTo>
                  <a:lnTo>
                    <a:pt x="0" y="2096"/>
                  </a:lnTo>
                  <a:lnTo>
                    <a:pt x="3" y="2005"/>
                  </a:lnTo>
                  <a:lnTo>
                    <a:pt x="14" y="1913"/>
                  </a:lnTo>
                  <a:lnTo>
                    <a:pt x="29" y="1822"/>
                  </a:lnTo>
                  <a:lnTo>
                    <a:pt x="53" y="1732"/>
                  </a:lnTo>
                  <a:lnTo>
                    <a:pt x="82" y="1642"/>
                  </a:lnTo>
                  <a:lnTo>
                    <a:pt x="118" y="1552"/>
                  </a:lnTo>
                  <a:lnTo>
                    <a:pt x="160" y="1465"/>
                  </a:lnTo>
                  <a:lnTo>
                    <a:pt x="207" y="1380"/>
                  </a:lnTo>
                  <a:lnTo>
                    <a:pt x="261" y="1295"/>
                  </a:lnTo>
                  <a:lnTo>
                    <a:pt x="321" y="1212"/>
                  </a:lnTo>
                  <a:lnTo>
                    <a:pt x="386" y="1132"/>
                  </a:lnTo>
                  <a:lnTo>
                    <a:pt x="457" y="1054"/>
                  </a:lnTo>
                  <a:lnTo>
                    <a:pt x="533" y="975"/>
                  </a:lnTo>
                  <a:lnTo>
                    <a:pt x="605" y="898"/>
                  </a:lnTo>
                  <a:lnTo>
                    <a:pt x="671" y="825"/>
                  </a:lnTo>
                  <a:lnTo>
                    <a:pt x="734" y="756"/>
                  </a:lnTo>
                  <a:lnTo>
                    <a:pt x="792" y="690"/>
                  </a:lnTo>
                  <a:lnTo>
                    <a:pt x="847" y="628"/>
                  </a:lnTo>
                  <a:lnTo>
                    <a:pt x="898" y="569"/>
                  </a:lnTo>
                  <a:lnTo>
                    <a:pt x="944" y="513"/>
                  </a:lnTo>
                  <a:lnTo>
                    <a:pt x="987" y="460"/>
                  </a:lnTo>
                  <a:lnTo>
                    <a:pt x="1027" y="410"/>
                  </a:lnTo>
                  <a:lnTo>
                    <a:pt x="1063" y="365"/>
                  </a:lnTo>
                  <a:lnTo>
                    <a:pt x="1095" y="322"/>
                  </a:lnTo>
                  <a:lnTo>
                    <a:pt x="1126" y="282"/>
                  </a:lnTo>
                  <a:lnTo>
                    <a:pt x="1152" y="245"/>
                  </a:lnTo>
                  <a:lnTo>
                    <a:pt x="1176" y="210"/>
                  </a:lnTo>
                  <a:lnTo>
                    <a:pt x="1197" y="179"/>
                  </a:lnTo>
                  <a:lnTo>
                    <a:pt x="1216" y="151"/>
                  </a:lnTo>
                  <a:lnTo>
                    <a:pt x="1233" y="126"/>
                  </a:lnTo>
                  <a:lnTo>
                    <a:pt x="1247" y="104"/>
                  </a:lnTo>
                  <a:lnTo>
                    <a:pt x="1258" y="83"/>
                  </a:lnTo>
                  <a:lnTo>
                    <a:pt x="1269" y="67"/>
                  </a:lnTo>
                  <a:lnTo>
                    <a:pt x="1276" y="52"/>
                  </a:lnTo>
                  <a:lnTo>
                    <a:pt x="1283" y="40"/>
                  </a:lnTo>
                  <a:lnTo>
                    <a:pt x="1288" y="32"/>
                  </a:lnTo>
                  <a:lnTo>
                    <a:pt x="1291" y="24"/>
                  </a:lnTo>
                  <a:lnTo>
                    <a:pt x="1293" y="21"/>
                  </a:lnTo>
                  <a:lnTo>
                    <a:pt x="1293" y="19"/>
                  </a:lnTo>
                  <a:lnTo>
                    <a:pt x="1301" y="10"/>
                  </a:lnTo>
                  <a:lnTo>
                    <a:pt x="1310" y="3"/>
                  </a:lnTo>
                  <a:lnTo>
                    <a:pt x="1322" y="0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311"/>
            <p:cNvSpPr>
              <a:spLocks/>
            </p:cNvSpPr>
            <p:nvPr/>
          </p:nvSpPr>
          <p:spPr bwMode="auto">
            <a:xfrm>
              <a:off x="4719638" y="3963988"/>
              <a:ext cx="71438" cy="20638"/>
            </a:xfrm>
            <a:custGeom>
              <a:avLst/>
              <a:gdLst>
                <a:gd name="T0" fmla="*/ 422 w 451"/>
                <a:gd name="T1" fmla="*/ 0 h 127"/>
                <a:gd name="T2" fmla="*/ 434 w 451"/>
                <a:gd name="T3" fmla="*/ 3 h 127"/>
                <a:gd name="T4" fmla="*/ 442 w 451"/>
                <a:gd name="T5" fmla="*/ 9 h 127"/>
                <a:gd name="T6" fmla="*/ 449 w 451"/>
                <a:gd name="T7" fmla="*/ 20 h 127"/>
                <a:gd name="T8" fmla="*/ 451 w 451"/>
                <a:gd name="T9" fmla="*/ 31 h 127"/>
                <a:gd name="T10" fmla="*/ 448 w 451"/>
                <a:gd name="T11" fmla="*/ 43 h 127"/>
                <a:gd name="T12" fmla="*/ 441 w 451"/>
                <a:gd name="T13" fmla="*/ 52 h 127"/>
                <a:gd name="T14" fmla="*/ 431 w 451"/>
                <a:gd name="T15" fmla="*/ 59 h 127"/>
                <a:gd name="T16" fmla="*/ 353 w 451"/>
                <a:gd name="T17" fmla="*/ 83 h 127"/>
                <a:gd name="T18" fmla="*/ 274 w 451"/>
                <a:gd name="T19" fmla="*/ 103 h 127"/>
                <a:gd name="T20" fmla="*/ 194 w 451"/>
                <a:gd name="T21" fmla="*/ 117 h 127"/>
                <a:gd name="T22" fmla="*/ 113 w 451"/>
                <a:gd name="T23" fmla="*/ 125 h 127"/>
                <a:gd name="T24" fmla="*/ 31 w 451"/>
                <a:gd name="T25" fmla="*/ 127 h 127"/>
                <a:gd name="T26" fmla="*/ 19 w 451"/>
                <a:gd name="T27" fmla="*/ 125 h 127"/>
                <a:gd name="T28" fmla="*/ 10 w 451"/>
                <a:gd name="T29" fmla="*/ 119 h 127"/>
                <a:gd name="T30" fmla="*/ 4 w 451"/>
                <a:gd name="T31" fmla="*/ 109 h 127"/>
                <a:gd name="T32" fmla="*/ 0 w 451"/>
                <a:gd name="T33" fmla="*/ 97 h 127"/>
                <a:gd name="T34" fmla="*/ 4 w 451"/>
                <a:gd name="T35" fmla="*/ 85 h 127"/>
                <a:gd name="T36" fmla="*/ 10 w 451"/>
                <a:gd name="T37" fmla="*/ 76 h 127"/>
                <a:gd name="T38" fmla="*/ 19 w 451"/>
                <a:gd name="T39" fmla="*/ 69 h 127"/>
                <a:gd name="T40" fmla="*/ 31 w 451"/>
                <a:gd name="T41" fmla="*/ 67 h 127"/>
                <a:gd name="T42" fmla="*/ 109 w 451"/>
                <a:gd name="T43" fmla="*/ 64 h 127"/>
                <a:gd name="T44" fmla="*/ 186 w 451"/>
                <a:gd name="T45" fmla="*/ 57 h 127"/>
                <a:gd name="T46" fmla="*/ 261 w 451"/>
                <a:gd name="T47" fmla="*/ 43 h 127"/>
                <a:gd name="T48" fmla="*/ 337 w 451"/>
                <a:gd name="T49" fmla="*/ 25 h 127"/>
                <a:gd name="T50" fmla="*/ 410 w 451"/>
                <a:gd name="T51" fmla="*/ 2 h 127"/>
                <a:gd name="T52" fmla="*/ 422 w 451"/>
                <a:gd name="T5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127">
                  <a:moveTo>
                    <a:pt x="422" y="0"/>
                  </a:moveTo>
                  <a:lnTo>
                    <a:pt x="434" y="3"/>
                  </a:lnTo>
                  <a:lnTo>
                    <a:pt x="442" y="9"/>
                  </a:lnTo>
                  <a:lnTo>
                    <a:pt x="449" y="20"/>
                  </a:lnTo>
                  <a:lnTo>
                    <a:pt x="451" y="31"/>
                  </a:lnTo>
                  <a:lnTo>
                    <a:pt x="448" y="43"/>
                  </a:lnTo>
                  <a:lnTo>
                    <a:pt x="441" y="52"/>
                  </a:lnTo>
                  <a:lnTo>
                    <a:pt x="431" y="59"/>
                  </a:lnTo>
                  <a:lnTo>
                    <a:pt x="353" y="83"/>
                  </a:lnTo>
                  <a:lnTo>
                    <a:pt x="274" y="103"/>
                  </a:lnTo>
                  <a:lnTo>
                    <a:pt x="194" y="117"/>
                  </a:lnTo>
                  <a:lnTo>
                    <a:pt x="113" y="125"/>
                  </a:lnTo>
                  <a:lnTo>
                    <a:pt x="31" y="127"/>
                  </a:lnTo>
                  <a:lnTo>
                    <a:pt x="19" y="125"/>
                  </a:lnTo>
                  <a:lnTo>
                    <a:pt x="10" y="119"/>
                  </a:lnTo>
                  <a:lnTo>
                    <a:pt x="4" y="109"/>
                  </a:lnTo>
                  <a:lnTo>
                    <a:pt x="0" y="97"/>
                  </a:lnTo>
                  <a:lnTo>
                    <a:pt x="4" y="85"/>
                  </a:lnTo>
                  <a:lnTo>
                    <a:pt x="10" y="76"/>
                  </a:lnTo>
                  <a:lnTo>
                    <a:pt x="19" y="69"/>
                  </a:lnTo>
                  <a:lnTo>
                    <a:pt x="31" y="67"/>
                  </a:lnTo>
                  <a:lnTo>
                    <a:pt x="109" y="64"/>
                  </a:lnTo>
                  <a:lnTo>
                    <a:pt x="186" y="57"/>
                  </a:lnTo>
                  <a:lnTo>
                    <a:pt x="261" y="43"/>
                  </a:lnTo>
                  <a:lnTo>
                    <a:pt x="337" y="25"/>
                  </a:lnTo>
                  <a:lnTo>
                    <a:pt x="410" y="2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12"/>
            <p:cNvSpPr>
              <a:spLocks/>
            </p:cNvSpPr>
            <p:nvPr/>
          </p:nvSpPr>
          <p:spPr bwMode="auto">
            <a:xfrm>
              <a:off x="4816476" y="3819526"/>
              <a:ext cx="95250" cy="138113"/>
            </a:xfrm>
            <a:custGeom>
              <a:avLst/>
              <a:gdLst>
                <a:gd name="T0" fmla="*/ 569 w 594"/>
                <a:gd name="T1" fmla="*/ 0 h 872"/>
                <a:gd name="T2" fmla="*/ 581 w 594"/>
                <a:gd name="T3" fmla="*/ 4 h 872"/>
                <a:gd name="T4" fmla="*/ 589 w 594"/>
                <a:gd name="T5" fmla="*/ 13 h 872"/>
                <a:gd name="T6" fmla="*/ 594 w 594"/>
                <a:gd name="T7" fmla="*/ 23 h 872"/>
                <a:gd name="T8" fmla="*/ 594 w 594"/>
                <a:gd name="T9" fmla="*/ 35 h 872"/>
                <a:gd name="T10" fmla="*/ 580 w 594"/>
                <a:gd name="T11" fmla="*/ 114 h 872"/>
                <a:gd name="T12" fmla="*/ 560 w 594"/>
                <a:gd name="T13" fmla="*/ 191 h 872"/>
                <a:gd name="T14" fmla="*/ 535 w 594"/>
                <a:gd name="T15" fmla="*/ 266 h 872"/>
                <a:gd name="T16" fmla="*/ 506 w 594"/>
                <a:gd name="T17" fmla="*/ 339 h 872"/>
                <a:gd name="T18" fmla="*/ 471 w 594"/>
                <a:gd name="T19" fmla="*/ 409 h 872"/>
                <a:gd name="T20" fmla="*/ 432 w 594"/>
                <a:gd name="T21" fmla="*/ 478 h 872"/>
                <a:gd name="T22" fmla="*/ 389 w 594"/>
                <a:gd name="T23" fmla="*/ 543 h 872"/>
                <a:gd name="T24" fmla="*/ 342 w 594"/>
                <a:gd name="T25" fmla="*/ 605 h 872"/>
                <a:gd name="T26" fmla="*/ 290 w 594"/>
                <a:gd name="T27" fmla="*/ 666 h 872"/>
                <a:gd name="T28" fmla="*/ 234 w 594"/>
                <a:gd name="T29" fmla="*/ 721 h 872"/>
                <a:gd name="T30" fmla="*/ 176 w 594"/>
                <a:gd name="T31" fmla="*/ 774 h 872"/>
                <a:gd name="T32" fmla="*/ 112 w 594"/>
                <a:gd name="T33" fmla="*/ 823 h 872"/>
                <a:gd name="T34" fmla="*/ 46 w 594"/>
                <a:gd name="T35" fmla="*/ 867 h 872"/>
                <a:gd name="T36" fmla="*/ 41 w 594"/>
                <a:gd name="T37" fmla="*/ 870 h 872"/>
                <a:gd name="T38" fmla="*/ 36 w 594"/>
                <a:gd name="T39" fmla="*/ 871 h 872"/>
                <a:gd name="T40" fmla="*/ 29 w 594"/>
                <a:gd name="T41" fmla="*/ 872 h 872"/>
                <a:gd name="T42" fmla="*/ 20 w 594"/>
                <a:gd name="T43" fmla="*/ 870 h 872"/>
                <a:gd name="T44" fmla="*/ 11 w 594"/>
                <a:gd name="T45" fmla="*/ 866 h 872"/>
                <a:gd name="T46" fmla="*/ 4 w 594"/>
                <a:gd name="T47" fmla="*/ 857 h 872"/>
                <a:gd name="T48" fmla="*/ 0 w 594"/>
                <a:gd name="T49" fmla="*/ 846 h 872"/>
                <a:gd name="T50" fmla="*/ 0 w 594"/>
                <a:gd name="T51" fmla="*/ 834 h 872"/>
                <a:gd name="T52" fmla="*/ 5 w 594"/>
                <a:gd name="T53" fmla="*/ 824 h 872"/>
                <a:gd name="T54" fmla="*/ 14 w 594"/>
                <a:gd name="T55" fmla="*/ 815 h 872"/>
                <a:gd name="T56" fmla="*/ 77 w 594"/>
                <a:gd name="T57" fmla="*/ 773 h 872"/>
                <a:gd name="T58" fmla="*/ 137 w 594"/>
                <a:gd name="T59" fmla="*/ 727 h 872"/>
                <a:gd name="T60" fmla="*/ 193 w 594"/>
                <a:gd name="T61" fmla="*/ 677 h 872"/>
                <a:gd name="T62" fmla="*/ 246 w 594"/>
                <a:gd name="T63" fmla="*/ 624 h 872"/>
                <a:gd name="T64" fmla="*/ 294 w 594"/>
                <a:gd name="T65" fmla="*/ 567 h 872"/>
                <a:gd name="T66" fmla="*/ 340 w 594"/>
                <a:gd name="T67" fmla="*/ 508 h 872"/>
                <a:gd name="T68" fmla="*/ 381 w 594"/>
                <a:gd name="T69" fmla="*/ 446 h 872"/>
                <a:gd name="T70" fmla="*/ 418 w 594"/>
                <a:gd name="T71" fmla="*/ 381 h 872"/>
                <a:gd name="T72" fmla="*/ 450 w 594"/>
                <a:gd name="T73" fmla="*/ 314 h 872"/>
                <a:gd name="T74" fmla="*/ 479 w 594"/>
                <a:gd name="T75" fmla="*/ 245 h 872"/>
                <a:gd name="T76" fmla="*/ 502 w 594"/>
                <a:gd name="T77" fmla="*/ 173 h 872"/>
                <a:gd name="T78" fmla="*/ 521 w 594"/>
                <a:gd name="T79" fmla="*/ 100 h 872"/>
                <a:gd name="T80" fmla="*/ 534 w 594"/>
                <a:gd name="T81" fmla="*/ 25 h 872"/>
                <a:gd name="T82" fmla="*/ 539 w 594"/>
                <a:gd name="T83" fmla="*/ 15 h 872"/>
                <a:gd name="T84" fmla="*/ 547 w 594"/>
                <a:gd name="T85" fmla="*/ 5 h 872"/>
                <a:gd name="T86" fmla="*/ 558 w 594"/>
                <a:gd name="T87" fmla="*/ 1 h 872"/>
                <a:gd name="T88" fmla="*/ 569 w 594"/>
                <a:gd name="T8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4" h="872">
                  <a:moveTo>
                    <a:pt x="569" y="0"/>
                  </a:moveTo>
                  <a:lnTo>
                    <a:pt x="581" y="4"/>
                  </a:lnTo>
                  <a:lnTo>
                    <a:pt x="589" y="13"/>
                  </a:lnTo>
                  <a:lnTo>
                    <a:pt x="594" y="23"/>
                  </a:lnTo>
                  <a:lnTo>
                    <a:pt x="594" y="35"/>
                  </a:lnTo>
                  <a:lnTo>
                    <a:pt x="580" y="114"/>
                  </a:lnTo>
                  <a:lnTo>
                    <a:pt x="560" y="191"/>
                  </a:lnTo>
                  <a:lnTo>
                    <a:pt x="535" y="266"/>
                  </a:lnTo>
                  <a:lnTo>
                    <a:pt x="506" y="339"/>
                  </a:lnTo>
                  <a:lnTo>
                    <a:pt x="471" y="409"/>
                  </a:lnTo>
                  <a:lnTo>
                    <a:pt x="432" y="478"/>
                  </a:lnTo>
                  <a:lnTo>
                    <a:pt x="389" y="543"/>
                  </a:lnTo>
                  <a:lnTo>
                    <a:pt x="342" y="605"/>
                  </a:lnTo>
                  <a:lnTo>
                    <a:pt x="290" y="666"/>
                  </a:lnTo>
                  <a:lnTo>
                    <a:pt x="234" y="721"/>
                  </a:lnTo>
                  <a:lnTo>
                    <a:pt x="176" y="774"/>
                  </a:lnTo>
                  <a:lnTo>
                    <a:pt x="112" y="823"/>
                  </a:lnTo>
                  <a:lnTo>
                    <a:pt x="46" y="867"/>
                  </a:lnTo>
                  <a:lnTo>
                    <a:pt x="41" y="870"/>
                  </a:lnTo>
                  <a:lnTo>
                    <a:pt x="36" y="871"/>
                  </a:lnTo>
                  <a:lnTo>
                    <a:pt x="29" y="872"/>
                  </a:lnTo>
                  <a:lnTo>
                    <a:pt x="20" y="870"/>
                  </a:lnTo>
                  <a:lnTo>
                    <a:pt x="11" y="866"/>
                  </a:lnTo>
                  <a:lnTo>
                    <a:pt x="4" y="857"/>
                  </a:lnTo>
                  <a:lnTo>
                    <a:pt x="0" y="846"/>
                  </a:lnTo>
                  <a:lnTo>
                    <a:pt x="0" y="834"/>
                  </a:lnTo>
                  <a:lnTo>
                    <a:pt x="5" y="824"/>
                  </a:lnTo>
                  <a:lnTo>
                    <a:pt x="14" y="815"/>
                  </a:lnTo>
                  <a:lnTo>
                    <a:pt x="77" y="773"/>
                  </a:lnTo>
                  <a:lnTo>
                    <a:pt x="137" y="727"/>
                  </a:lnTo>
                  <a:lnTo>
                    <a:pt x="193" y="677"/>
                  </a:lnTo>
                  <a:lnTo>
                    <a:pt x="246" y="624"/>
                  </a:lnTo>
                  <a:lnTo>
                    <a:pt x="294" y="567"/>
                  </a:lnTo>
                  <a:lnTo>
                    <a:pt x="340" y="508"/>
                  </a:lnTo>
                  <a:lnTo>
                    <a:pt x="381" y="446"/>
                  </a:lnTo>
                  <a:lnTo>
                    <a:pt x="418" y="381"/>
                  </a:lnTo>
                  <a:lnTo>
                    <a:pt x="450" y="314"/>
                  </a:lnTo>
                  <a:lnTo>
                    <a:pt x="479" y="245"/>
                  </a:lnTo>
                  <a:lnTo>
                    <a:pt x="502" y="173"/>
                  </a:lnTo>
                  <a:lnTo>
                    <a:pt x="521" y="100"/>
                  </a:lnTo>
                  <a:lnTo>
                    <a:pt x="534" y="25"/>
                  </a:lnTo>
                  <a:lnTo>
                    <a:pt x="539" y="15"/>
                  </a:lnTo>
                  <a:lnTo>
                    <a:pt x="547" y="5"/>
                  </a:lnTo>
                  <a:lnTo>
                    <a:pt x="558" y="1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13"/>
            <p:cNvSpPr>
              <a:spLocks noEditPoints="1"/>
            </p:cNvSpPr>
            <p:nvPr/>
          </p:nvSpPr>
          <p:spPr bwMode="auto">
            <a:xfrm>
              <a:off x="4637088" y="3794126"/>
              <a:ext cx="120650" cy="120650"/>
            </a:xfrm>
            <a:custGeom>
              <a:avLst/>
              <a:gdLst>
                <a:gd name="T0" fmla="*/ 336 w 760"/>
                <a:gd name="T1" fmla="*/ 64 h 762"/>
                <a:gd name="T2" fmla="*/ 255 w 760"/>
                <a:gd name="T3" fmla="*/ 86 h 762"/>
                <a:gd name="T4" fmla="*/ 185 w 760"/>
                <a:gd name="T5" fmla="*/ 127 h 762"/>
                <a:gd name="T6" fmla="*/ 127 w 760"/>
                <a:gd name="T7" fmla="*/ 185 h 762"/>
                <a:gd name="T8" fmla="*/ 86 w 760"/>
                <a:gd name="T9" fmla="*/ 257 h 762"/>
                <a:gd name="T10" fmla="*/ 64 w 760"/>
                <a:gd name="T11" fmla="*/ 338 h 762"/>
                <a:gd name="T12" fmla="*/ 64 w 760"/>
                <a:gd name="T13" fmla="*/ 425 h 762"/>
                <a:gd name="T14" fmla="*/ 86 w 760"/>
                <a:gd name="T15" fmla="*/ 506 h 762"/>
                <a:gd name="T16" fmla="*/ 127 w 760"/>
                <a:gd name="T17" fmla="*/ 577 h 762"/>
                <a:gd name="T18" fmla="*/ 185 w 760"/>
                <a:gd name="T19" fmla="*/ 635 h 762"/>
                <a:gd name="T20" fmla="*/ 255 w 760"/>
                <a:gd name="T21" fmla="*/ 676 h 762"/>
                <a:gd name="T22" fmla="*/ 336 w 760"/>
                <a:gd name="T23" fmla="*/ 699 h 762"/>
                <a:gd name="T24" fmla="*/ 424 w 760"/>
                <a:gd name="T25" fmla="*/ 699 h 762"/>
                <a:gd name="T26" fmla="*/ 505 w 760"/>
                <a:gd name="T27" fmla="*/ 676 h 762"/>
                <a:gd name="T28" fmla="*/ 575 w 760"/>
                <a:gd name="T29" fmla="*/ 635 h 762"/>
                <a:gd name="T30" fmla="*/ 633 w 760"/>
                <a:gd name="T31" fmla="*/ 577 h 762"/>
                <a:gd name="T32" fmla="*/ 674 w 760"/>
                <a:gd name="T33" fmla="*/ 506 h 762"/>
                <a:gd name="T34" fmla="*/ 696 w 760"/>
                <a:gd name="T35" fmla="*/ 425 h 762"/>
                <a:gd name="T36" fmla="*/ 696 w 760"/>
                <a:gd name="T37" fmla="*/ 338 h 762"/>
                <a:gd name="T38" fmla="*/ 674 w 760"/>
                <a:gd name="T39" fmla="*/ 257 h 762"/>
                <a:gd name="T40" fmla="*/ 633 w 760"/>
                <a:gd name="T41" fmla="*/ 185 h 762"/>
                <a:gd name="T42" fmla="*/ 575 w 760"/>
                <a:gd name="T43" fmla="*/ 127 h 762"/>
                <a:gd name="T44" fmla="*/ 505 w 760"/>
                <a:gd name="T45" fmla="*/ 86 h 762"/>
                <a:gd name="T46" fmla="*/ 424 w 760"/>
                <a:gd name="T47" fmla="*/ 64 h 762"/>
                <a:gd name="T48" fmla="*/ 380 w 760"/>
                <a:gd name="T49" fmla="*/ 0 h 762"/>
                <a:gd name="T50" fmla="*/ 473 w 760"/>
                <a:gd name="T51" fmla="*/ 11 h 762"/>
                <a:gd name="T52" fmla="*/ 558 w 760"/>
                <a:gd name="T53" fmla="*/ 45 h 762"/>
                <a:gd name="T54" fmla="*/ 632 w 760"/>
                <a:gd name="T55" fmla="*/ 97 h 762"/>
                <a:gd name="T56" fmla="*/ 692 w 760"/>
                <a:gd name="T57" fmla="*/ 163 h 762"/>
                <a:gd name="T58" fmla="*/ 734 w 760"/>
                <a:gd name="T59" fmla="*/ 243 h 762"/>
                <a:gd name="T60" fmla="*/ 757 w 760"/>
                <a:gd name="T61" fmla="*/ 333 h 762"/>
                <a:gd name="T62" fmla="*/ 757 w 760"/>
                <a:gd name="T63" fmla="*/ 429 h 762"/>
                <a:gd name="T64" fmla="*/ 734 w 760"/>
                <a:gd name="T65" fmla="*/ 519 h 762"/>
                <a:gd name="T66" fmla="*/ 692 w 760"/>
                <a:gd name="T67" fmla="*/ 599 h 762"/>
                <a:gd name="T68" fmla="*/ 632 w 760"/>
                <a:gd name="T69" fmla="*/ 666 h 762"/>
                <a:gd name="T70" fmla="*/ 558 w 760"/>
                <a:gd name="T71" fmla="*/ 718 h 762"/>
                <a:gd name="T72" fmla="*/ 473 w 760"/>
                <a:gd name="T73" fmla="*/ 751 h 762"/>
                <a:gd name="T74" fmla="*/ 380 w 760"/>
                <a:gd name="T75" fmla="*/ 762 h 762"/>
                <a:gd name="T76" fmla="*/ 287 w 760"/>
                <a:gd name="T77" fmla="*/ 751 h 762"/>
                <a:gd name="T78" fmla="*/ 202 w 760"/>
                <a:gd name="T79" fmla="*/ 718 h 762"/>
                <a:gd name="T80" fmla="*/ 128 w 760"/>
                <a:gd name="T81" fmla="*/ 666 h 762"/>
                <a:gd name="T82" fmla="*/ 68 w 760"/>
                <a:gd name="T83" fmla="*/ 599 h 762"/>
                <a:gd name="T84" fmla="*/ 25 w 760"/>
                <a:gd name="T85" fmla="*/ 519 h 762"/>
                <a:gd name="T86" fmla="*/ 3 w 760"/>
                <a:gd name="T87" fmla="*/ 429 h 762"/>
                <a:gd name="T88" fmla="*/ 3 w 760"/>
                <a:gd name="T89" fmla="*/ 333 h 762"/>
                <a:gd name="T90" fmla="*/ 25 w 760"/>
                <a:gd name="T91" fmla="*/ 243 h 762"/>
                <a:gd name="T92" fmla="*/ 68 w 760"/>
                <a:gd name="T93" fmla="*/ 163 h 762"/>
                <a:gd name="T94" fmla="*/ 128 w 760"/>
                <a:gd name="T95" fmla="*/ 97 h 762"/>
                <a:gd name="T96" fmla="*/ 202 w 760"/>
                <a:gd name="T97" fmla="*/ 45 h 762"/>
                <a:gd name="T98" fmla="*/ 287 w 760"/>
                <a:gd name="T99" fmla="*/ 11 h 762"/>
                <a:gd name="T100" fmla="*/ 380 w 760"/>
                <a:gd name="T101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0" h="762">
                  <a:moveTo>
                    <a:pt x="380" y="61"/>
                  </a:moveTo>
                  <a:lnTo>
                    <a:pt x="336" y="64"/>
                  </a:lnTo>
                  <a:lnTo>
                    <a:pt x="295" y="73"/>
                  </a:lnTo>
                  <a:lnTo>
                    <a:pt x="255" y="86"/>
                  </a:lnTo>
                  <a:lnTo>
                    <a:pt x="219" y="105"/>
                  </a:lnTo>
                  <a:lnTo>
                    <a:pt x="185" y="127"/>
                  </a:lnTo>
                  <a:lnTo>
                    <a:pt x="154" y="155"/>
                  </a:lnTo>
                  <a:lnTo>
                    <a:pt x="127" y="185"/>
                  </a:lnTo>
                  <a:lnTo>
                    <a:pt x="104" y="220"/>
                  </a:lnTo>
                  <a:lnTo>
                    <a:pt x="86" y="257"/>
                  </a:lnTo>
                  <a:lnTo>
                    <a:pt x="72" y="296"/>
                  </a:lnTo>
                  <a:lnTo>
                    <a:pt x="64" y="338"/>
                  </a:lnTo>
                  <a:lnTo>
                    <a:pt x="61" y="382"/>
                  </a:lnTo>
                  <a:lnTo>
                    <a:pt x="64" y="425"/>
                  </a:lnTo>
                  <a:lnTo>
                    <a:pt x="72" y="466"/>
                  </a:lnTo>
                  <a:lnTo>
                    <a:pt x="86" y="506"/>
                  </a:lnTo>
                  <a:lnTo>
                    <a:pt x="104" y="543"/>
                  </a:lnTo>
                  <a:lnTo>
                    <a:pt x="127" y="577"/>
                  </a:lnTo>
                  <a:lnTo>
                    <a:pt x="154" y="607"/>
                  </a:lnTo>
                  <a:lnTo>
                    <a:pt x="185" y="635"/>
                  </a:lnTo>
                  <a:lnTo>
                    <a:pt x="219" y="658"/>
                  </a:lnTo>
                  <a:lnTo>
                    <a:pt x="255" y="676"/>
                  </a:lnTo>
                  <a:lnTo>
                    <a:pt x="295" y="691"/>
                  </a:lnTo>
                  <a:lnTo>
                    <a:pt x="336" y="699"/>
                  </a:lnTo>
                  <a:lnTo>
                    <a:pt x="380" y="701"/>
                  </a:lnTo>
                  <a:lnTo>
                    <a:pt x="424" y="699"/>
                  </a:lnTo>
                  <a:lnTo>
                    <a:pt x="465" y="691"/>
                  </a:lnTo>
                  <a:lnTo>
                    <a:pt x="505" y="676"/>
                  </a:lnTo>
                  <a:lnTo>
                    <a:pt x="542" y="658"/>
                  </a:lnTo>
                  <a:lnTo>
                    <a:pt x="575" y="635"/>
                  </a:lnTo>
                  <a:lnTo>
                    <a:pt x="606" y="607"/>
                  </a:lnTo>
                  <a:lnTo>
                    <a:pt x="633" y="577"/>
                  </a:lnTo>
                  <a:lnTo>
                    <a:pt x="656" y="543"/>
                  </a:lnTo>
                  <a:lnTo>
                    <a:pt x="674" y="506"/>
                  </a:lnTo>
                  <a:lnTo>
                    <a:pt x="688" y="466"/>
                  </a:lnTo>
                  <a:lnTo>
                    <a:pt x="696" y="425"/>
                  </a:lnTo>
                  <a:lnTo>
                    <a:pt x="699" y="382"/>
                  </a:lnTo>
                  <a:lnTo>
                    <a:pt x="696" y="338"/>
                  </a:lnTo>
                  <a:lnTo>
                    <a:pt x="688" y="296"/>
                  </a:lnTo>
                  <a:lnTo>
                    <a:pt x="674" y="257"/>
                  </a:lnTo>
                  <a:lnTo>
                    <a:pt x="656" y="220"/>
                  </a:lnTo>
                  <a:lnTo>
                    <a:pt x="633" y="185"/>
                  </a:lnTo>
                  <a:lnTo>
                    <a:pt x="606" y="155"/>
                  </a:lnTo>
                  <a:lnTo>
                    <a:pt x="575" y="127"/>
                  </a:lnTo>
                  <a:lnTo>
                    <a:pt x="542" y="105"/>
                  </a:lnTo>
                  <a:lnTo>
                    <a:pt x="505" y="86"/>
                  </a:lnTo>
                  <a:lnTo>
                    <a:pt x="465" y="73"/>
                  </a:lnTo>
                  <a:lnTo>
                    <a:pt x="424" y="64"/>
                  </a:lnTo>
                  <a:lnTo>
                    <a:pt x="380" y="61"/>
                  </a:lnTo>
                  <a:close/>
                  <a:moveTo>
                    <a:pt x="380" y="0"/>
                  </a:moveTo>
                  <a:lnTo>
                    <a:pt x="428" y="3"/>
                  </a:lnTo>
                  <a:lnTo>
                    <a:pt x="473" y="11"/>
                  </a:lnTo>
                  <a:lnTo>
                    <a:pt x="517" y="26"/>
                  </a:lnTo>
                  <a:lnTo>
                    <a:pt x="558" y="45"/>
                  </a:lnTo>
                  <a:lnTo>
                    <a:pt x="597" y="68"/>
                  </a:lnTo>
                  <a:lnTo>
                    <a:pt x="632" y="97"/>
                  </a:lnTo>
                  <a:lnTo>
                    <a:pt x="665" y="129"/>
                  </a:lnTo>
                  <a:lnTo>
                    <a:pt x="692" y="163"/>
                  </a:lnTo>
                  <a:lnTo>
                    <a:pt x="715" y="202"/>
                  </a:lnTo>
                  <a:lnTo>
                    <a:pt x="734" y="243"/>
                  </a:lnTo>
                  <a:lnTo>
                    <a:pt x="749" y="288"/>
                  </a:lnTo>
                  <a:lnTo>
                    <a:pt x="757" y="333"/>
                  </a:lnTo>
                  <a:lnTo>
                    <a:pt x="760" y="382"/>
                  </a:lnTo>
                  <a:lnTo>
                    <a:pt x="757" y="429"/>
                  </a:lnTo>
                  <a:lnTo>
                    <a:pt x="749" y="475"/>
                  </a:lnTo>
                  <a:lnTo>
                    <a:pt x="734" y="519"/>
                  </a:lnTo>
                  <a:lnTo>
                    <a:pt x="715" y="560"/>
                  </a:lnTo>
                  <a:lnTo>
                    <a:pt x="692" y="599"/>
                  </a:lnTo>
                  <a:lnTo>
                    <a:pt x="665" y="635"/>
                  </a:lnTo>
                  <a:lnTo>
                    <a:pt x="632" y="666"/>
                  </a:lnTo>
                  <a:lnTo>
                    <a:pt x="597" y="694"/>
                  </a:lnTo>
                  <a:lnTo>
                    <a:pt x="558" y="718"/>
                  </a:lnTo>
                  <a:lnTo>
                    <a:pt x="517" y="737"/>
                  </a:lnTo>
                  <a:lnTo>
                    <a:pt x="473" y="751"/>
                  </a:lnTo>
                  <a:lnTo>
                    <a:pt x="428" y="759"/>
                  </a:lnTo>
                  <a:lnTo>
                    <a:pt x="380" y="762"/>
                  </a:lnTo>
                  <a:lnTo>
                    <a:pt x="332" y="759"/>
                  </a:lnTo>
                  <a:lnTo>
                    <a:pt x="287" y="751"/>
                  </a:lnTo>
                  <a:lnTo>
                    <a:pt x="243" y="737"/>
                  </a:lnTo>
                  <a:lnTo>
                    <a:pt x="202" y="718"/>
                  </a:lnTo>
                  <a:lnTo>
                    <a:pt x="163" y="694"/>
                  </a:lnTo>
                  <a:lnTo>
                    <a:pt x="128" y="666"/>
                  </a:lnTo>
                  <a:lnTo>
                    <a:pt x="95" y="635"/>
                  </a:lnTo>
                  <a:lnTo>
                    <a:pt x="68" y="599"/>
                  </a:lnTo>
                  <a:lnTo>
                    <a:pt x="44" y="560"/>
                  </a:lnTo>
                  <a:lnTo>
                    <a:pt x="25" y="519"/>
                  </a:lnTo>
                  <a:lnTo>
                    <a:pt x="11" y="475"/>
                  </a:lnTo>
                  <a:lnTo>
                    <a:pt x="3" y="429"/>
                  </a:lnTo>
                  <a:lnTo>
                    <a:pt x="0" y="382"/>
                  </a:lnTo>
                  <a:lnTo>
                    <a:pt x="3" y="333"/>
                  </a:lnTo>
                  <a:lnTo>
                    <a:pt x="11" y="288"/>
                  </a:lnTo>
                  <a:lnTo>
                    <a:pt x="25" y="243"/>
                  </a:lnTo>
                  <a:lnTo>
                    <a:pt x="44" y="202"/>
                  </a:lnTo>
                  <a:lnTo>
                    <a:pt x="68" y="163"/>
                  </a:lnTo>
                  <a:lnTo>
                    <a:pt x="95" y="129"/>
                  </a:lnTo>
                  <a:lnTo>
                    <a:pt x="128" y="97"/>
                  </a:lnTo>
                  <a:lnTo>
                    <a:pt x="163" y="68"/>
                  </a:lnTo>
                  <a:lnTo>
                    <a:pt x="202" y="45"/>
                  </a:lnTo>
                  <a:lnTo>
                    <a:pt x="243" y="26"/>
                  </a:lnTo>
                  <a:lnTo>
                    <a:pt x="287" y="11"/>
                  </a:lnTo>
                  <a:lnTo>
                    <a:pt x="332" y="3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14"/>
            <p:cNvSpPr>
              <a:spLocks/>
            </p:cNvSpPr>
            <p:nvPr/>
          </p:nvSpPr>
          <p:spPr bwMode="auto">
            <a:xfrm>
              <a:off x="4614863" y="3771901"/>
              <a:ext cx="87313" cy="87313"/>
            </a:xfrm>
            <a:custGeom>
              <a:avLst/>
              <a:gdLst>
                <a:gd name="T0" fmla="*/ 516 w 546"/>
                <a:gd name="T1" fmla="*/ 0 h 548"/>
                <a:gd name="T2" fmla="*/ 528 w 546"/>
                <a:gd name="T3" fmla="*/ 3 h 548"/>
                <a:gd name="T4" fmla="*/ 538 w 546"/>
                <a:gd name="T5" fmla="*/ 9 h 548"/>
                <a:gd name="T6" fmla="*/ 544 w 546"/>
                <a:gd name="T7" fmla="*/ 19 h 548"/>
                <a:gd name="T8" fmla="*/ 546 w 546"/>
                <a:gd name="T9" fmla="*/ 30 h 548"/>
                <a:gd name="T10" fmla="*/ 544 w 546"/>
                <a:gd name="T11" fmla="*/ 42 h 548"/>
                <a:gd name="T12" fmla="*/ 538 w 546"/>
                <a:gd name="T13" fmla="*/ 53 h 548"/>
                <a:gd name="T14" fmla="*/ 528 w 546"/>
                <a:gd name="T15" fmla="*/ 59 h 548"/>
                <a:gd name="T16" fmla="*/ 516 w 546"/>
                <a:gd name="T17" fmla="*/ 61 h 548"/>
                <a:gd name="T18" fmla="*/ 463 w 546"/>
                <a:gd name="T19" fmla="*/ 64 h 548"/>
                <a:gd name="T20" fmla="*/ 411 w 546"/>
                <a:gd name="T21" fmla="*/ 74 h 548"/>
                <a:gd name="T22" fmla="*/ 363 w 546"/>
                <a:gd name="T23" fmla="*/ 87 h 548"/>
                <a:gd name="T24" fmla="*/ 316 w 546"/>
                <a:gd name="T25" fmla="*/ 107 h 548"/>
                <a:gd name="T26" fmla="*/ 272 w 546"/>
                <a:gd name="T27" fmla="*/ 133 h 548"/>
                <a:gd name="T28" fmla="*/ 231 w 546"/>
                <a:gd name="T29" fmla="*/ 161 h 548"/>
                <a:gd name="T30" fmla="*/ 195 w 546"/>
                <a:gd name="T31" fmla="*/ 195 h 548"/>
                <a:gd name="T32" fmla="*/ 161 w 546"/>
                <a:gd name="T33" fmla="*/ 232 h 548"/>
                <a:gd name="T34" fmla="*/ 131 w 546"/>
                <a:gd name="T35" fmla="*/ 273 h 548"/>
                <a:gd name="T36" fmla="*/ 107 w 546"/>
                <a:gd name="T37" fmla="*/ 317 h 548"/>
                <a:gd name="T38" fmla="*/ 87 w 546"/>
                <a:gd name="T39" fmla="*/ 364 h 548"/>
                <a:gd name="T40" fmla="*/ 73 w 546"/>
                <a:gd name="T41" fmla="*/ 413 h 548"/>
                <a:gd name="T42" fmla="*/ 64 w 546"/>
                <a:gd name="T43" fmla="*/ 464 h 548"/>
                <a:gd name="T44" fmla="*/ 61 w 546"/>
                <a:gd name="T45" fmla="*/ 518 h 548"/>
                <a:gd name="T46" fmla="*/ 59 w 546"/>
                <a:gd name="T47" fmla="*/ 529 h 548"/>
                <a:gd name="T48" fmla="*/ 52 w 546"/>
                <a:gd name="T49" fmla="*/ 539 h 548"/>
                <a:gd name="T50" fmla="*/ 42 w 546"/>
                <a:gd name="T51" fmla="*/ 545 h 548"/>
                <a:gd name="T52" fmla="*/ 30 w 546"/>
                <a:gd name="T53" fmla="*/ 548 h 548"/>
                <a:gd name="T54" fmla="*/ 19 w 546"/>
                <a:gd name="T55" fmla="*/ 545 h 548"/>
                <a:gd name="T56" fmla="*/ 9 w 546"/>
                <a:gd name="T57" fmla="*/ 539 h 548"/>
                <a:gd name="T58" fmla="*/ 2 w 546"/>
                <a:gd name="T59" fmla="*/ 529 h 548"/>
                <a:gd name="T60" fmla="*/ 0 w 546"/>
                <a:gd name="T61" fmla="*/ 518 h 548"/>
                <a:gd name="T62" fmla="*/ 3 w 546"/>
                <a:gd name="T63" fmla="*/ 461 h 548"/>
                <a:gd name="T64" fmla="*/ 12 w 546"/>
                <a:gd name="T65" fmla="*/ 407 h 548"/>
                <a:gd name="T66" fmla="*/ 26 w 546"/>
                <a:gd name="T67" fmla="*/ 354 h 548"/>
                <a:gd name="T68" fmla="*/ 46 w 546"/>
                <a:gd name="T69" fmla="*/ 304 h 548"/>
                <a:gd name="T70" fmla="*/ 70 w 546"/>
                <a:gd name="T71" fmla="*/ 256 h 548"/>
                <a:gd name="T72" fmla="*/ 100 w 546"/>
                <a:gd name="T73" fmla="*/ 212 h 548"/>
                <a:gd name="T74" fmla="*/ 134 w 546"/>
                <a:gd name="T75" fmla="*/ 171 h 548"/>
                <a:gd name="T76" fmla="*/ 170 w 546"/>
                <a:gd name="T77" fmla="*/ 134 h 548"/>
                <a:gd name="T78" fmla="*/ 211 w 546"/>
                <a:gd name="T79" fmla="*/ 100 h 548"/>
                <a:gd name="T80" fmla="*/ 256 w 546"/>
                <a:gd name="T81" fmla="*/ 71 h 548"/>
                <a:gd name="T82" fmla="*/ 303 w 546"/>
                <a:gd name="T83" fmla="*/ 46 h 548"/>
                <a:gd name="T84" fmla="*/ 353 w 546"/>
                <a:gd name="T85" fmla="*/ 26 h 548"/>
                <a:gd name="T86" fmla="*/ 405 w 546"/>
                <a:gd name="T87" fmla="*/ 13 h 548"/>
                <a:gd name="T88" fmla="*/ 460 w 546"/>
                <a:gd name="T89" fmla="*/ 3 h 548"/>
                <a:gd name="T90" fmla="*/ 516 w 546"/>
                <a:gd name="T91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6" h="548">
                  <a:moveTo>
                    <a:pt x="516" y="0"/>
                  </a:moveTo>
                  <a:lnTo>
                    <a:pt x="528" y="3"/>
                  </a:lnTo>
                  <a:lnTo>
                    <a:pt x="538" y="9"/>
                  </a:lnTo>
                  <a:lnTo>
                    <a:pt x="544" y="19"/>
                  </a:lnTo>
                  <a:lnTo>
                    <a:pt x="546" y="30"/>
                  </a:lnTo>
                  <a:lnTo>
                    <a:pt x="544" y="42"/>
                  </a:lnTo>
                  <a:lnTo>
                    <a:pt x="538" y="53"/>
                  </a:lnTo>
                  <a:lnTo>
                    <a:pt x="528" y="59"/>
                  </a:lnTo>
                  <a:lnTo>
                    <a:pt x="516" y="61"/>
                  </a:lnTo>
                  <a:lnTo>
                    <a:pt x="463" y="64"/>
                  </a:lnTo>
                  <a:lnTo>
                    <a:pt x="411" y="74"/>
                  </a:lnTo>
                  <a:lnTo>
                    <a:pt x="363" y="87"/>
                  </a:lnTo>
                  <a:lnTo>
                    <a:pt x="316" y="107"/>
                  </a:lnTo>
                  <a:lnTo>
                    <a:pt x="272" y="133"/>
                  </a:lnTo>
                  <a:lnTo>
                    <a:pt x="231" y="161"/>
                  </a:lnTo>
                  <a:lnTo>
                    <a:pt x="195" y="195"/>
                  </a:lnTo>
                  <a:lnTo>
                    <a:pt x="161" y="232"/>
                  </a:lnTo>
                  <a:lnTo>
                    <a:pt x="131" y="273"/>
                  </a:lnTo>
                  <a:lnTo>
                    <a:pt x="107" y="317"/>
                  </a:lnTo>
                  <a:lnTo>
                    <a:pt x="87" y="364"/>
                  </a:lnTo>
                  <a:lnTo>
                    <a:pt x="73" y="413"/>
                  </a:lnTo>
                  <a:lnTo>
                    <a:pt x="64" y="464"/>
                  </a:lnTo>
                  <a:lnTo>
                    <a:pt x="61" y="518"/>
                  </a:lnTo>
                  <a:lnTo>
                    <a:pt x="59" y="529"/>
                  </a:lnTo>
                  <a:lnTo>
                    <a:pt x="52" y="539"/>
                  </a:lnTo>
                  <a:lnTo>
                    <a:pt x="42" y="545"/>
                  </a:lnTo>
                  <a:lnTo>
                    <a:pt x="30" y="548"/>
                  </a:lnTo>
                  <a:lnTo>
                    <a:pt x="19" y="545"/>
                  </a:lnTo>
                  <a:lnTo>
                    <a:pt x="9" y="539"/>
                  </a:lnTo>
                  <a:lnTo>
                    <a:pt x="2" y="529"/>
                  </a:lnTo>
                  <a:lnTo>
                    <a:pt x="0" y="518"/>
                  </a:lnTo>
                  <a:lnTo>
                    <a:pt x="3" y="461"/>
                  </a:lnTo>
                  <a:lnTo>
                    <a:pt x="12" y="407"/>
                  </a:lnTo>
                  <a:lnTo>
                    <a:pt x="26" y="354"/>
                  </a:lnTo>
                  <a:lnTo>
                    <a:pt x="46" y="304"/>
                  </a:lnTo>
                  <a:lnTo>
                    <a:pt x="70" y="256"/>
                  </a:lnTo>
                  <a:lnTo>
                    <a:pt x="100" y="212"/>
                  </a:lnTo>
                  <a:lnTo>
                    <a:pt x="134" y="171"/>
                  </a:lnTo>
                  <a:lnTo>
                    <a:pt x="170" y="134"/>
                  </a:lnTo>
                  <a:lnTo>
                    <a:pt x="211" y="100"/>
                  </a:lnTo>
                  <a:lnTo>
                    <a:pt x="256" y="71"/>
                  </a:lnTo>
                  <a:lnTo>
                    <a:pt x="303" y="46"/>
                  </a:lnTo>
                  <a:lnTo>
                    <a:pt x="353" y="26"/>
                  </a:lnTo>
                  <a:lnTo>
                    <a:pt x="405" y="13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315"/>
            <p:cNvSpPr>
              <a:spLocks/>
            </p:cNvSpPr>
            <p:nvPr/>
          </p:nvSpPr>
          <p:spPr bwMode="auto">
            <a:xfrm>
              <a:off x="4676776" y="3833813"/>
              <a:ext cx="41275" cy="41275"/>
            </a:xfrm>
            <a:custGeom>
              <a:avLst/>
              <a:gdLst>
                <a:gd name="T0" fmla="*/ 130 w 260"/>
                <a:gd name="T1" fmla="*/ 0 h 261"/>
                <a:gd name="T2" fmla="*/ 142 w 260"/>
                <a:gd name="T3" fmla="*/ 2 h 261"/>
                <a:gd name="T4" fmla="*/ 152 w 260"/>
                <a:gd name="T5" fmla="*/ 8 h 261"/>
                <a:gd name="T6" fmla="*/ 158 w 260"/>
                <a:gd name="T7" fmla="*/ 18 h 261"/>
                <a:gd name="T8" fmla="*/ 160 w 260"/>
                <a:gd name="T9" fmla="*/ 30 h 261"/>
                <a:gd name="T10" fmla="*/ 158 w 260"/>
                <a:gd name="T11" fmla="*/ 42 h 261"/>
                <a:gd name="T12" fmla="*/ 152 w 260"/>
                <a:gd name="T13" fmla="*/ 52 h 261"/>
                <a:gd name="T14" fmla="*/ 142 w 260"/>
                <a:gd name="T15" fmla="*/ 58 h 261"/>
                <a:gd name="T16" fmla="*/ 130 w 260"/>
                <a:gd name="T17" fmla="*/ 61 h 261"/>
                <a:gd name="T18" fmla="*/ 112 w 260"/>
                <a:gd name="T19" fmla="*/ 63 h 261"/>
                <a:gd name="T20" fmla="*/ 95 w 260"/>
                <a:gd name="T21" fmla="*/ 71 h 261"/>
                <a:gd name="T22" fmla="*/ 81 w 260"/>
                <a:gd name="T23" fmla="*/ 81 h 261"/>
                <a:gd name="T24" fmla="*/ 70 w 260"/>
                <a:gd name="T25" fmla="*/ 95 h 261"/>
                <a:gd name="T26" fmla="*/ 63 w 260"/>
                <a:gd name="T27" fmla="*/ 112 h 261"/>
                <a:gd name="T28" fmla="*/ 60 w 260"/>
                <a:gd name="T29" fmla="*/ 131 h 261"/>
                <a:gd name="T30" fmla="*/ 63 w 260"/>
                <a:gd name="T31" fmla="*/ 149 h 261"/>
                <a:gd name="T32" fmla="*/ 70 w 260"/>
                <a:gd name="T33" fmla="*/ 165 h 261"/>
                <a:gd name="T34" fmla="*/ 81 w 260"/>
                <a:gd name="T35" fmla="*/ 179 h 261"/>
                <a:gd name="T36" fmla="*/ 95 w 260"/>
                <a:gd name="T37" fmla="*/ 191 h 261"/>
                <a:gd name="T38" fmla="*/ 112 w 260"/>
                <a:gd name="T39" fmla="*/ 197 h 261"/>
                <a:gd name="T40" fmla="*/ 130 w 260"/>
                <a:gd name="T41" fmla="*/ 200 h 261"/>
                <a:gd name="T42" fmla="*/ 148 w 260"/>
                <a:gd name="T43" fmla="*/ 197 h 261"/>
                <a:gd name="T44" fmla="*/ 165 w 260"/>
                <a:gd name="T45" fmla="*/ 191 h 261"/>
                <a:gd name="T46" fmla="*/ 179 w 260"/>
                <a:gd name="T47" fmla="*/ 179 h 261"/>
                <a:gd name="T48" fmla="*/ 191 w 260"/>
                <a:gd name="T49" fmla="*/ 165 h 261"/>
                <a:gd name="T50" fmla="*/ 197 w 260"/>
                <a:gd name="T51" fmla="*/ 149 h 261"/>
                <a:gd name="T52" fmla="*/ 200 w 260"/>
                <a:gd name="T53" fmla="*/ 131 h 261"/>
                <a:gd name="T54" fmla="*/ 202 w 260"/>
                <a:gd name="T55" fmla="*/ 118 h 261"/>
                <a:gd name="T56" fmla="*/ 208 w 260"/>
                <a:gd name="T57" fmla="*/ 108 h 261"/>
                <a:gd name="T58" fmla="*/ 218 w 260"/>
                <a:gd name="T59" fmla="*/ 102 h 261"/>
                <a:gd name="T60" fmla="*/ 230 w 260"/>
                <a:gd name="T61" fmla="*/ 100 h 261"/>
                <a:gd name="T62" fmla="*/ 242 w 260"/>
                <a:gd name="T63" fmla="*/ 102 h 261"/>
                <a:gd name="T64" fmla="*/ 252 w 260"/>
                <a:gd name="T65" fmla="*/ 108 h 261"/>
                <a:gd name="T66" fmla="*/ 258 w 260"/>
                <a:gd name="T67" fmla="*/ 118 h 261"/>
                <a:gd name="T68" fmla="*/ 260 w 260"/>
                <a:gd name="T69" fmla="*/ 131 h 261"/>
                <a:gd name="T70" fmla="*/ 258 w 260"/>
                <a:gd name="T71" fmla="*/ 157 h 261"/>
                <a:gd name="T72" fmla="*/ 251 w 260"/>
                <a:gd name="T73" fmla="*/ 181 h 261"/>
                <a:gd name="T74" fmla="*/ 238 w 260"/>
                <a:gd name="T75" fmla="*/ 203 h 261"/>
                <a:gd name="T76" fmla="*/ 222 w 260"/>
                <a:gd name="T77" fmla="*/ 222 h 261"/>
                <a:gd name="T78" fmla="*/ 203 w 260"/>
                <a:gd name="T79" fmla="*/ 238 h 261"/>
                <a:gd name="T80" fmla="*/ 181 w 260"/>
                <a:gd name="T81" fmla="*/ 251 h 261"/>
                <a:gd name="T82" fmla="*/ 156 w 260"/>
                <a:gd name="T83" fmla="*/ 258 h 261"/>
                <a:gd name="T84" fmla="*/ 130 w 260"/>
                <a:gd name="T85" fmla="*/ 261 h 261"/>
                <a:gd name="T86" fmla="*/ 104 w 260"/>
                <a:gd name="T87" fmla="*/ 258 h 261"/>
                <a:gd name="T88" fmla="*/ 79 w 260"/>
                <a:gd name="T89" fmla="*/ 251 h 261"/>
                <a:gd name="T90" fmla="*/ 57 w 260"/>
                <a:gd name="T91" fmla="*/ 238 h 261"/>
                <a:gd name="T92" fmla="*/ 38 w 260"/>
                <a:gd name="T93" fmla="*/ 222 h 261"/>
                <a:gd name="T94" fmla="*/ 22 w 260"/>
                <a:gd name="T95" fmla="*/ 203 h 261"/>
                <a:gd name="T96" fmla="*/ 10 w 260"/>
                <a:gd name="T97" fmla="*/ 181 h 261"/>
                <a:gd name="T98" fmla="*/ 2 w 260"/>
                <a:gd name="T99" fmla="*/ 157 h 261"/>
                <a:gd name="T100" fmla="*/ 0 w 260"/>
                <a:gd name="T101" fmla="*/ 131 h 261"/>
                <a:gd name="T102" fmla="*/ 2 w 260"/>
                <a:gd name="T103" fmla="*/ 104 h 261"/>
                <a:gd name="T104" fmla="*/ 10 w 260"/>
                <a:gd name="T105" fmla="*/ 80 h 261"/>
                <a:gd name="T106" fmla="*/ 22 w 260"/>
                <a:gd name="T107" fmla="*/ 58 h 261"/>
                <a:gd name="T108" fmla="*/ 38 w 260"/>
                <a:gd name="T109" fmla="*/ 38 h 261"/>
                <a:gd name="T110" fmla="*/ 57 w 260"/>
                <a:gd name="T111" fmla="*/ 22 h 261"/>
                <a:gd name="T112" fmla="*/ 79 w 260"/>
                <a:gd name="T113" fmla="*/ 10 h 261"/>
                <a:gd name="T114" fmla="*/ 104 w 260"/>
                <a:gd name="T115" fmla="*/ 2 h 261"/>
                <a:gd name="T116" fmla="*/ 130 w 260"/>
                <a:gd name="T11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0" h="261">
                  <a:moveTo>
                    <a:pt x="130" y="0"/>
                  </a:moveTo>
                  <a:lnTo>
                    <a:pt x="142" y="2"/>
                  </a:lnTo>
                  <a:lnTo>
                    <a:pt x="152" y="8"/>
                  </a:lnTo>
                  <a:lnTo>
                    <a:pt x="158" y="18"/>
                  </a:lnTo>
                  <a:lnTo>
                    <a:pt x="160" y="30"/>
                  </a:lnTo>
                  <a:lnTo>
                    <a:pt x="158" y="42"/>
                  </a:lnTo>
                  <a:lnTo>
                    <a:pt x="152" y="52"/>
                  </a:lnTo>
                  <a:lnTo>
                    <a:pt x="142" y="58"/>
                  </a:lnTo>
                  <a:lnTo>
                    <a:pt x="130" y="61"/>
                  </a:lnTo>
                  <a:lnTo>
                    <a:pt x="112" y="63"/>
                  </a:lnTo>
                  <a:lnTo>
                    <a:pt x="95" y="71"/>
                  </a:lnTo>
                  <a:lnTo>
                    <a:pt x="81" y="81"/>
                  </a:lnTo>
                  <a:lnTo>
                    <a:pt x="70" y="95"/>
                  </a:lnTo>
                  <a:lnTo>
                    <a:pt x="63" y="112"/>
                  </a:lnTo>
                  <a:lnTo>
                    <a:pt x="60" y="131"/>
                  </a:lnTo>
                  <a:lnTo>
                    <a:pt x="63" y="149"/>
                  </a:lnTo>
                  <a:lnTo>
                    <a:pt x="70" y="165"/>
                  </a:lnTo>
                  <a:lnTo>
                    <a:pt x="81" y="179"/>
                  </a:lnTo>
                  <a:lnTo>
                    <a:pt x="95" y="191"/>
                  </a:lnTo>
                  <a:lnTo>
                    <a:pt x="112" y="197"/>
                  </a:lnTo>
                  <a:lnTo>
                    <a:pt x="130" y="200"/>
                  </a:lnTo>
                  <a:lnTo>
                    <a:pt x="148" y="197"/>
                  </a:lnTo>
                  <a:lnTo>
                    <a:pt x="165" y="191"/>
                  </a:lnTo>
                  <a:lnTo>
                    <a:pt x="179" y="179"/>
                  </a:lnTo>
                  <a:lnTo>
                    <a:pt x="191" y="165"/>
                  </a:lnTo>
                  <a:lnTo>
                    <a:pt x="197" y="149"/>
                  </a:lnTo>
                  <a:lnTo>
                    <a:pt x="200" y="131"/>
                  </a:lnTo>
                  <a:lnTo>
                    <a:pt x="202" y="118"/>
                  </a:lnTo>
                  <a:lnTo>
                    <a:pt x="208" y="108"/>
                  </a:lnTo>
                  <a:lnTo>
                    <a:pt x="218" y="102"/>
                  </a:lnTo>
                  <a:lnTo>
                    <a:pt x="230" y="100"/>
                  </a:lnTo>
                  <a:lnTo>
                    <a:pt x="242" y="102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0" y="131"/>
                  </a:lnTo>
                  <a:lnTo>
                    <a:pt x="258" y="157"/>
                  </a:lnTo>
                  <a:lnTo>
                    <a:pt x="251" y="181"/>
                  </a:lnTo>
                  <a:lnTo>
                    <a:pt x="238" y="203"/>
                  </a:lnTo>
                  <a:lnTo>
                    <a:pt x="222" y="222"/>
                  </a:lnTo>
                  <a:lnTo>
                    <a:pt x="203" y="238"/>
                  </a:lnTo>
                  <a:lnTo>
                    <a:pt x="181" y="251"/>
                  </a:lnTo>
                  <a:lnTo>
                    <a:pt x="156" y="258"/>
                  </a:lnTo>
                  <a:lnTo>
                    <a:pt x="130" y="261"/>
                  </a:lnTo>
                  <a:lnTo>
                    <a:pt x="104" y="258"/>
                  </a:lnTo>
                  <a:lnTo>
                    <a:pt x="79" y="251"/>
                  </a:lnTo>
                  <a:lnTo>
                    <a:pt x="57" y="238"/>
                  </a:lnTo>
                  <a:lnTo>
                    <a:pt x="38" y="222"/>
                  </a:lnTo>
                  <a:lnTo>
                    <a:pt x="22" y="203"/>
                  </a:lnTo>
                  <a:lnTo>
                    <a:pt x="10" y="181"/>
                  </a:lnTo>
                  <a:lnTo>
                    <a:pt x="2" y="157"/>
                  </a:lnTo>
                  <a:lnTo>
                    <a:pt x="0" y="131"/>
                  </a:lnTo>
                  <a:lnTo>
                    <a:pt x="2" y="104"/>
                  </a:lnTo>
                  <a:lnTo>
                    <a:pt x="10" y="80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9" y="10"/>
                  </a:lnTo>
                  <a:lnTo>
                    <a:pt x="104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3551027" y="3459915"/>
            <a:ext cx="403225" cy="557213"/>
            <a:chOff x="3589338" y="3459163"/>
            <a:chExt cx="403225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3" name="Freeform 320"/>
            <p:cNvSpPr>
              <a:spLocks noEditPoints="1"/>
            </p:cNvSpPr>
            <p:nvPr/>
          </p:nvSpPr>
          <p:spPr bwMode="auto">
            <a:xfrm>
              <a:off x="3589338" y="3459163"/>
              <a:ext cx="403225" cy="557213"/>
            </a:xfrm>
            <a:custGeom>
              <a:avLst/>
              <a:gdLst>
                <a:gd name="T0" fmla="*/ 1532 w 2539"/>
                <a:gd name="T1" fmla="*/ 179 h 3511"/>
                <a:gd name="T2" fmla="*/ 1487 w 2539"/>
                <a:gd name="T3" fmla="*/ 278 h 3511"/>
                <a:gd name="T4" fmla="*/ 1617 w 2539"/>
                <a:gd name="T5" fmla="*/ 444 h 3511"/>
                <a:gd name="T6" fmla="*/ 1686 w 2539"/>
                <a:gd name="T7" fmla="*/ 651 h 3511"/>
                <a:gd name="T8" fmla="*/ 833 w 2539"/>
                <a:gd name="T9" fmla="*/ 2433 h 3511"/>
                <a:gd name="T10" fmla="*/ 654 w 2539"/>
                <a:gd name="T11" fmla="*/ 2531 h 3511"/>
                <a:gd name="T12" fmla="*/ 801 w 2539"/>
                <a:gd name="T13" fmla="*/ 2669 h 3511"/>
                <a:gd name="T14" fmla="*/ 555 w 2539"/>
                <a:gd name="T15" fmla="*/ 2705 h 3511"/>
                <a:gd name="T16" fmla="*/ 420 w 2539"/>
                <a:gd name="T17" fmla="*/ 2760 h 3511"/>
                <a:gd name="T18" fmla="*/ 163 w 2539"/>
                <a:gd name="T19" fmla="*/ 2718 h 3511"/>
                <a:gd name="T20" fmla="*/ 424 w 2539"/>
                <a:gd name="T21" fmla="*/ 2957 h 3511"/>
                <a:gd name="T22" fmla="*/ 390 w 2539"/>
                <a:gd name="T23" fmla="*/ 3005 h 3511"/>
                <a:gd name="T24" fmla="*/ 186 w 2539"/>
                <a:gd name="T25" fmla="*/ 2981 h 3511"/>
                <a:gd name="T26" fmla="*/ 142 w 2539"/>
                <a:gd name="T27" fmla="*/ 3018 h 3511"/>
                <a:gd name="T28" fmla="*/ 211 w 2539"/>
                <a:gd name="T29" fmla="*/ 3183 h 3511"/>
                <a:gd name="T30" fmla="*/ 423 w 2539"/>
                <a:gd name="T31" fmla="*/ 3188 h 3511"/>
                <a:gd name="T32" fmla="*/ 562 w 2539"/>
                <a:gd name="T33" fmla="*/ 3318 h 3511"/>
                <a:gd name="T34" fmla="*/ 736 w 2539"/>
                <a:gd name="T35" fmla="*/ 3448 h 3511"/>
                <a:gd name="T36" fmla="*/ 1006 w 2539"/>
                <a:gd name="T37" fmla="*/ 3331 h 3511"/>
                <a:gd name="T38" fmla="*/ 1052 w 2539"/>
                <a:gd name="T39" fmla="*/ 3233 h 3511"/>
                <a:gd name="T40" fmla="*/ 922 w 2539"/>
                <a:gd name="T41" fmla="*/ 3067 h 3511"/>
                <a:gd name="T42" fmla="*/ 853 w 2539"/>
                <a:gd name="T43" fmla="*/ 2860 h 3511"/>
                <a:gd name="T44" fmla="*/ 1666 w 2539"/>
                <a:gd name="T45" fmla="*/ 1104 h 3511"/>
                <a:gd name="T46" fmla="*/ 1714 w 2539"/>
                <a:gd name="T47" fmla="*/ 892 h 3511"/>
                <a:gd name="T48" fmla="*/ 1914 w 2539"/>
                <a:gd name="T49" fmla="*/ 926 h 3511"/>
                <a:gd name="T50" fmla="*/ 2040 w 2539"/>
                <a:gd name="T51" fmla="*/ 765 h 3511"/>
                <a:gd name="T52" fmla="*/ 2310 w 2539"/>
                <a:gd name="T53" fmla="*/ 798 h 3511"/>
                <a:gd name="T54" fmla="*/ 2433 w 2539"/>
                <a:gd name="T55" fmla="*/ 741 h 3511"/>
                <a:gd name="T56" fmla="*/ 2130 w 2539"/>
                <a:gd name="T57" fmla="*/ 506 h 3511"/>
                <a:gd name="T58" fmla="*/ 2358 w 2539"/>
                <a:gd name="T59" fmla="*/ 539 h 3511"/>
                <a:gd name="T60" fmla="*/ 2474 w 2539"/>
                <a:gd name="T61" fmla="*/ 535 h 3511"/>
                <a:gd name="T62" fmla="*/ 2309 w 2539"/>
                <a:gd name="T63" fmla="*/ 320 h 3511"/>
                <a:gd name="T64" fmla="*/ 2089 w 2539"/>
                <a:gd name="T65" fmla="*/ 317 h 3511"/>
                <a:gd name="T66" fmla="*/ 1965 w 2539"/>
                <a:gd name="T67" fmla="*/ 169 h 3511"/>
                <a:gd name="T68" fmla="*/ 1767 w 2539"/>
                <a:gd name="T69" fmla="*/ 61 h 3511"/>
                <a:gd name="T70" fmla="*/ 1995 w 2539"/>
                <a:gd name="T71" fmla="*/ 99 h 3511"/>
                <a:gd name="T72" fmla="*/ 2095 w 2539"/>
                <a:gd name="T73" fmla="*/ 253 h 3511"/>
                <a:gd name="T74" fmla="*/ 2301 w 2539"/>
                <a:gd name="T75" fmla="*/ 256 h 3511"/>
                <a:gd name="T76" fmla="*/ 2512 w 2539"/>
                <a:gd name="T77" fmla="*/ 447 h 3511"/>
                <a:gd name="T78" fmla="*/ 2493 w 2539"/>
                <a:gd name="T79" fmla="*/ 758 h 3511"/>
                <a:gd name="T80" fmla="*/ 2388 w 2539"/>
                <a:gd name="T81" fmla="*/ 853 h 3511"/>
                <a:gd name="T82" fmla="*/ 2150 w 2539"/>
                <a:gd name="T83" fmla="*/ 813 h 3511"/>
                <a:gd name="T84" fmla="*/ 2026 w 2539"/>
                <a:gd name="T85" fmla="*/ 849 h 3511"/>
                <a:gd name="T86" fmla="*/ 906 w 2539"/>
                <a:gd name="T87" fmla="*/ 2906 h 3511"/>
                <a:gd name="T88" fmla="*/ 999 w 2539"/>
                <a:gd name="T89" fmla="*/ 3054 h 3511"/>
                <a:gd name="T90" fmla="*/ 1112 w 2539"/>
                <a:gd name="T91" fmla="*/ 3236 h 3511"/>
                <a:gd name="T92" fmla="*/ 1002 w 2539"/>
                <a:gd name="T93" fmla="*/ 3425 h 3511"/>
                <a:gd name="T94" fmla="*/ 685 w 2539"/>
                <a:gd name="T95" fmla="*/ 3499 h 3511"/>
                <a:gd name="T96" fmla="*/ 507 w 2539"/>
                <a:gd name="T97" fmla="*/ 3345 h 3511"/>
                <a:gd name="T98" fmla="*/ 393 w 2539"/>
                <a:gd name="T99" fmla="*/ 3247 h 3511"/>
                <a:gd name="T100" fmla="*/ 145 w 2539"/>
                <a:gd name="T101" fmla="*/ 3213 h 3511"/>
                <a:gd name="T102" fmla="*/ 0 w 2539"/>
                <a:gd name="T103" fmla="*/ 2924 h 3511"/>
                <a:gd name="T104" fmla="*/ 67 w 2539"/>
                <a:gd name="T105" fmla="*/ 2720 h 3511"/>
                <a:gd name="T106" fmla="*/ 228 w 2539"/>
                <a:gd name="T107" fmla="*/ 2651 h 3511"/>
                <a:gd name="T108" fmla="*/ 442 w 2539"/>
                <a:gd name="T109" fmla="*/ 2699 h 3511"/>
                <a:gd name="T110" fmla="*/ 516 w 2539"/>
                <a:gd name="T111" fmla="*/ 2655 h 3511"/>
                <a:gd name="T112" fmla="*/ 1630 w 2539"/>
                <a:gd name="T113" fmla="*/ 577 h 3511"/>
                <a:gd name="T114" fmla="*/ 1480 w 2539"/>
                <a:gd name="T115" fmla="*/ 412 h 3511"/>
                <a:gd name="T116" fmla="*/ 1434 w 2539"/>
                <a:gd name="T117" fmla="*/ 232 h 3511"/>
                <a:gd name="T118" fmla="*/ 1605 w 2539"/>
                <a:gd name="T119" fmla="*/ 40 h 3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9" h="3511">
                  <a:moveTo>
                    <a:pt x="1767" y="61"/>
                  </a:moveTo>
                  <a:lnTo>
                    <a:pt x="1727" y="64"/>
                  </a:lnTo>
                  <a:lnTo>
                    <a:pt x="1689" y="72"/>
                  </a:lnTo>
                  <a:lnTo>
                    <a:pt x="1652" y="84"/>
                  </a:lnTo>
                  <a:lnTo>
                    <a:pt x="1618" y="101"/>
                  </a:lnTo>
                  <a:lnTo>
                    <a:pt x="1586" y="124"/>
                  </a:lnTo>
                  <a:lnTo>
                    <a:pt x="1557" y="150"/>
                  </a:lnTo>
                  <a:lnTo>
                    <a:pt x="1532" y="179"/>
                  </a:lnTo>
                  <a:lnTo>
                    <a:pt x="1510" y="212"/>
                  </a:lnTo>
                  <a:lnTo>
                    <a:pt x="1509" y="215"/>
                  </a:lnTo>
                  <a:lnTo>
                    <a:pt x="1507" y="219"/>
                  </a:lnTo>
                  <a:lnTo>
                    <a:pt x="1503" y="226"/>
                  </a:lnTo>
                  <a:lnTo>
                    <a:pt x="1499" y="236"/>
                  </a:lnTo>
                  <a:lnTo>
                    <a:pt x="1493" y="249"/>
                  </a:lnTo>
                  <a:lnTo>
                    <a:pt x="1490" y="263"/>
                  </a:lnTo>
                  <a:lnTo>
                    <a:pt x="1487" y="278"/>
                  </a:lnTo>
                  <a:lnTo>
                    <a:pt x="1487" y="295"/>
                  </a:lnTo>
                  <a:lnTo>
                    <a:pt x="1489" y="312"/>
                  </a:lnTo>
                  <a:lnTo>
                    <a:pt x="1495" y="330"/>
                  </a:lnTo>
                  <a:lnTo>
                    <a:pt x="1505" y="348"/>
                  </a:lnTo>
                  <a:lnTo>
                    <a:pt x="1521" y="366"/>
                  </a:lnTo>
                  <a:lnTo>
                    <a:pt x="1541" y="382"/>
                  </a:lnTo>
                  <a:lnTo>
                    <a:pt x="1583" y="413"/>
                  </a:lnTo>
                  <a:lnTo>
                    <a:pt x="1617" y="444"/>
                  </a:lnTo>
                  <a:lnTo>
                    <a:pt x="1645" y="476"/>
                  </a:lnTo>
                  <a:lnTo>
                    <a:pt x="1667" y="508"/>
                  </a:lnTo>
                  <a:lnTo>
                    <a:pt x="1682" y="540"/>
                  </a:lnTo>
                  <a:lnTo>
                    <a:pt x="1692" y="573"/>
                  </a:lnTo>
                  <a:lnTo>
                    <a:pt x="1694" y="598"/>
                  </a:lnTo>
                  <a:lnTo>
                    <a:pt x="1693" y="619"/>
                  </a:lnTo>
                  <a:lnTo>
                    <a:pt x="1690" y="637"/>
                  </a:lnTo>
                  <a:lnTo>
                    <a:pt x="1686" y="651"/>
                  </a:lnTo>
                  <a:lnTo>
                    <a:pt x="1680" y="662"/>
                  </a:lnTo>
                  <a:lnTo>
                    <a:pt x="1677" y="668"/>
                  </a:lnTo>
                  <a:lnTo>
                    <a:pt x="749" y="2357"/>
                  </a:lnTo>
                  <a:lnTo>
                    <a:pt x="819" y="2392"/>
                  </a:lnTo>
                  <a:lnTo>
                    <a:pt x="829" y="2400"/>
                  </a:lnTo>
                  <a:lnTo>
                    <a:pt x="834" y="2409"/>
                  </a:lnTo>
                  <a:lnTo>
                    <a:pt x="836" y="2421"/>
                  </a:lnTo>
                  <a:lnTo>
                    <a:pt x="833" y="2433"/>
                  </a:lnTo>
                  <a:lnTo>
                    <a:pt x="826" y="2441"/>
                  </a:lnTo>
                  <a:lnTo>
                    <a:pt x="816" y="2448"/>
                  </a:lnTo>
                  <a:lnTo>
                    <a:pt x="805" y="2450"/>
                  </a:lnTo>
                  <a:lnTo>
                    <a:pt x="801" y="2449"/>
                  </a:lnTo>
                  <a:lnTo>
                    <a:pt x="797" y="2448"/>
                  </a:lnTo>
                  <a:lnTo>
                    <a:pt x="793" y="2447"/>
                  </a:lnTo>
                  <a:lnTo>
                    <a:pt x="720" y="2410"/>
                  </a:lnTo>
                  <a:lnTo>
                    <a:pt x="654" y="2531"/>
                  </a:lnTo>
                  <a:lnTo>
                    <a:pt x="815" y="2611"/>
                  </a:lnTo>
                  <a:lnTo>
                    <a:pt x="824" y="2619"/>
                  </a:lnTo>
                  <a:lnTo>
                    <a:pt x="830" y="2629"/>
                  </a:lnTo>
                  <a:lnTo>
                    <a:pt x="831" y="2640"/>
                  </a:lnTo>
                  <a:lnTo>
                    <a:pt x="828" y="2652"/>
                  </a:lnTo>
                  <a:lnTo>
                    <a:pt x="821" y="2661"/>
                  </a:lnTo>
                  <a:lnTo>
                    <a:pt x="812" y="2667"/>
                  </a:lnTo>
                  <a:lnTo>
                    <a:pt x="801" y="2669"/>
                  </a:lnTo>
                  <a:lnTo>
                    <a:pt x="797" y="2669"/>
                  </a:lnTo>
                  <a:lnTo>
                    <a:pt x="791" y="2668"/>
                  </a:lnTo>
                  <a:lnTo>
                    <a:pt x="787" y="2665"/>
                  </a:lnTo>
                  <a:lnTo>
                    <a:pt x="625" y="2584"/>
                  </a:lnTo>
                  <a:lnTo>
                    <a:pt x="570" y="2683"/>
                  </a:lnTo>
                  <a:lnTo>
                    <a:pt x="567" y="2688"/>
                  </a:lnTo>
                  <a:lnTo>
                    <a:pt x="563" y="2695"/>
                  </a:lnTo>
                  <a:lnTo>
                    <a:pt x="555" y="2705"/>
                  </a:lnTo>
                  <a:lnTo>
                    <a:pt x="546" y="2716"/>
                  </a:lnTo>
                  <a:lnTo>
                    <a:pt x="533" y="2726"/>
                  </a:lnTo>
                  <a:lnTo>
                    <a:pt x="517" y="2737"/>
                  </a:lnTo>
                  <a:lnTo>
                    <a:pt x="498" y="2747"/>
                  </a:lnTo>
                  <a:lnTo>
                    <a:pt x="475" y="2754"/>
                  </a:lnTo>
                  <a:lnTo>
                    <a:pt x="450" y="2758"/>
                  </a:lnTo>
                  <a:lnTo>
                    <a:pt x="420" y="2760"/>
                  </a:lnTo>
                  <a:lnTo>
                    <a:pt x="420" y="2760"/>
                  </a:lnTo>
                  <a:lnTo>
                    <a:pt x="382" y="2758"/>
                  </a:lnTo>
                  <a:lnTo>
                    <a:pt x="343" y="2751"/>
                  </a:lnTo>
                  <a:lnTo>
                    <a:pt x="301" y="2739"/>
                  </a:lnTo>
                  <a:lnTo>
                    <a:pt x="256" y="2722"/>
                  </a:lnTo>
                  <a:lnTo>
                    <a:pt x="229" y="2712"/>
                  </a:lnTo>
                  <a:lnTo>
                    <a:pt x="202" y="2710"/>
                  </a:lnTo>
                  <a:lnTo>
                    <a:pt x="182" y="2712"/>
                  </a:lnTo>
                  <a:lnTo>
                    <a:pt x="163" y="2718"/>
                  </a:lnTo>
                  <a:lnTo>
                    <a:pt x="147" y="2726"/>
                  </a:lnTo>
                  <a:lnTo>
                    <a:pt x="134" y="2737"/>
                  </a:lnTo>
                  <a:lnTo>
                    <a:pt x="122" y="2749"/>
                  </a:lnTo>
                  <a:lnTo>
                    <a:pt x="112" y="2760"/>
                  </a:lnTo>
                  <a:lnTo>
                    <a:pt x="106" y="2770"/>
                  </a:lnTo>
                  <a:lnTo>
                    <a:pt x="100" y="2779"/>
                  </a:lnTo>
                  <a:lnTo>
                    <a:pt x="414" y="2949"/>
                  </a:lnTo>
                  <a:lnTo>
                    <a:pt x="424" y="2957"/>
                  </a:lnTo>
                  <a:lnTo>
                    <a:pt x="429" y="2967"/>
                  </a:lnTo>
                  <a:lnTo>
                    <a:pt x="430" y="2979"/>
                  </a:lnTo>
                  <a:lnTo>
                    <a:pt x="427" y="2991"/>
                  </a:lnTo>
                  <a:lnTo>
                    <a:pt x="420" y="2999"/>
                  </a:lnTo>
                  <a:lnTo>
                    <a:pt x="410" y="3005"/>
                  </a:lnTo>
                  <a:lnTo>
                    <a:pt x="401" y="3007"/>
                  </a:lnTo>
                  <a:lnTo>
                    <a:pt x="395" y="3006"/>
                  </a:lnTo>
                  <a:lnTo>
                    <a:pt x="390" y="3005"/>
                  </a:lnTo>
                  <a:lnTo>
                    <a:pt x="386" y="3003"/>
                  </a:lnTo>
                  <a:lnTo>
                    <a:pt x="76" y="2834"/>
                  </a:lnTo>
                  <a:lnTo>
                    <a:pt x="66" y="2869"/>
                  </a:lnTo>
                  <a:lnTo>
                    <a:pt x="61" y="2906"/>
                  </a:lnTo>
                  <a:lnTo>
                    <a:pt x="64" y="2907"/>
                  </a:lnTo>
                  <a:lnTo>
                    <a:pt x="171" y="2963"/>
                  </a:lnTo>
                  <a:lnTo>
                    <a:pt x="181" y="2972"/>
                  </a:lnTo>
                  <a:lnTo>
                    <a:pt x="186" y="2981"/>
                  </a:lnTo>
                  <a:lnTo>
                    <a:pt x="187" y="2993"/>
                  </a:lnTo>
                  <a:lnTo>
                    <a:pt x="184" y="3005"/>
                  </a:lnTo>
                  <a:lnTo>
                    <a:pt x="176" y="3013"/>
                  </a:lnTo>
                  <a:lnTo>
                    <a:pt x="168" y="3019"/>
                  </a:lnTo>
                  <a:lnTo>
                    <a:pt x="157" y="3021"/>
                  </a:lnTo>
                  <a:lnTo>
                    <a:pt x="152" y="3021"/>
                  </a:lnTo>
                  <a:lnTo>
                    <a:pt x="147" y="3020"/>
                  </a:lnTo>
                  <a:lnTo>
                    <a:pt x="142" y="3018"/>
                  </a:lnTo>
                  <a:lnTo>
                    <a:pt x="65" y="2976"/>
                  </a:lnTo>
                  <a:lnTo>
                    <a:pt x="73" y="3011"/>
                  </a:lnTo>
                  <a:lnTo>
                    <a:pt x="85" y="3046"/>
                  </a:lnTo>
                  <a:lnTo>
                    <a:pt x="103" y="3078"/>
                  </a:lnTo>
                  <a:lnTo>
                    <a:pt x="124" y="3109"/>
                  </a:lnTo>
                  <a:lnTo>
                    <a:pt x="150" y="3137"/>
                  </a:lnTo>
                  <a:lnTo>
                    <a:pt x="178" y="3162"/>
                  </a:lnTo>
                  <a:lnTo>
                    <a:pt x="211" y="3183"/>
                  </a:lnTo>
                  <a:lnTo>
                    <a:pt x="229" y="3190"/>
                  </a:lnTo>
                  <a:lnTo>
                    <a:pt x="249" y="3195"/>
                  </a:lnTo>
                  <a:lnTo>
                    <a:pt x="271" y="3196"/>
                  </a:lnTo>
                  <a:lnTo>
                    <a:pt x="299" y="3195"/>
                  </a:lnTo>
                  <a:lnTo>
                    <a:pt x="329" y="3192"/>
                  </a:lnTo>
                  <a:lnTo>
                    <a:pt x="361" y="3187"/>
                  </a:lnTo>
                  <a:lnTo>
                    <a:pt x="393" y="3186"/>
                  </a:lnTo>
                  <a:lnTo>
                    <a:pt x="423" y="3188"/>
                  </a:lnTo>
                  <a:lnTo>
                    <a:pt x="450" y="3194"/>
                  </a:lnTo>
                  <a:lnTo>
                    <a:pt x="473" y="3204"/>
                  </a:lnTo>
                  <a:lnTo>
                    <a:pt x="495" y="3218"/>
                  </a:lnTo>
                  <a:lnTo>
                    <a:pt x="513" y="3235"/>
                  </a:lnTo>
                  <a:lnTo>
                    <a:pt x="528" y="3254"/>
                  </a:lnTo>
                  <a:lnTo>
                    <a:pt x="540" y="3276"/>
                  </a:lnTo>
                  <a:lnTo>
                    <a:pt x="552" y="3297"/>
                  </a:lnTo>
                  <a:lnTo>
                    <a:pt x="562" y="3318"/>
                  </a:lnTo>
                  <a:lnTo>
                    <a:pt x="574" y="3342"/>
                  </a:lnTo>
                  <a:lnTo>
                    <a:pt x="585" y="3363"/>
                  </a:lnTo>
                  <a:lnTo>
                    <a:pt x="598" y="3384"/>
                  </a:lnTo>
                  <a:lnTo>
                    <a:pt x="613" y="3401"/>
                  </a:lnTo>
                  <a:lnTo>
                    <a:pt x="632" y="3413"/>
                  </a:lnTo>
                  <a:lnTo>
                    <a:pt x="665" y="3429"/>
                  </a:lnTo>
                  <a:lnTo>
                    <a:pt x="700" y="3440"/>
                  </a:lnTo>
                  <a:lnTo>
                    <a:pt x="736" y="3448"/>
                  </a:lnTo>
                  <a:lnTo>
                    <a:pt x="772" y="3450"/>
                  </a:lnTo>
                  <a:lnTo>
                    <a:pt x="812" y="3447"/>
                  </a:lnTo>
                  <a:lnTo>
                    <a:pt x="850" y="3439"/>
                  </a:lnTo>
                  <a:lnTo>
                    <a:pt x="887" y="3426"/>
                  </a:lnTo>
                  <a:lnTo>
                    <a:pt x="921" y="3409"/>
                  </a:lnTo>
                  <a:lnTo>
                    <a:pt x="953" y="3387"/>
                  </a:lnTo>
                  <a:lnTo>
                    <a:pt x="982" y="3361"/>
                  </a:lnTo>
                  <a:lnTo>
                    <a:pt x="1006" y="3331"/>
                  </a:lnTo>
                  <a:lnTo>
                    <a:pt x="1028" y="3298"/>
                  </a:lnTo>
                  <a:lnTo>
                    <a:pt x="1030" y="3296"/>
                  </a:lnTo>
                  <a:lnTo>
                    <a:pt x="1032" y="3292"/>
                  </a:lnTo>
                  <a:lnTo>
                    <a:pt x="1036" y="3284"/>
                  </a:lnTo>
                  <a:lnTo>
                    <a:pt x="1040" y="3275"/>
                  </a:lnTo>
                  <a:lnTo>
                    <a:pt x="1046" y="3262"/>
                  </a:lnTo>
                  <a:lnTo>
                    <a:pt x="1049" y="3248"/>
                  </a:lnTo>
                  <a:lnTo>
                    <a:pt x="1052" y="3233"/>
                  </a:lnTo>
                  <a:lnTo>
                    <a:pt x="1052" y="3216"/>
                  </a:lnTo>
                  <a:lnTo>
                    <a:pt x="1050" y="3199"/>
                  </a:lnTo>
                  <a:lnTo>
                    <a:pt x="1044" y="3181"/>
                  </a:lnTo>
                  <a:lnTo>
                    <a:pt x="1033" y="3163"/>
                  </a:lnTo>
                  <a:lnTo>
                    <a:pt x="1018" y="3145"/>
                  </a:lnTo>
                  <a:lnTo>
                    <a:pt x="998" y="3129"/>
                  </a:lnTo>
                  <a:lnTo>
                    <a:pt x="956" y="3098"/>
                  </a:lnTo>
                  <a:lnTo>
                    <a:pt x="922" y="3067"/>
                  </a:lnTo>
                  <a:lnTo>
                    <a:pt x="893" y="3035"/>
                  </a:lnTo>
                  <a:lnTo>
                    <a:pt x="872" y="3003"/>
                  </a:lnTo>
                  <a:lnTo>
                    <a:pt x="856" y="2971"/>
                  </a:lnTo>
                  <a:lnTo>
                    <a:pt x="847" y="2938"/>
                  </a:lnTo>
                  <a:lnTo>
                    <a:pt x="844" y="2913"/>
                  </a:lnTo>
                  <a:lnTo>
                    <a:pt x="845" y="2892"/>
                  </a:lnTo>
                  <a:lnTo>
                    <a:pt x="849" y="2874"/>
                  </a:lnTo>
                  <a:lnTo>
                    <a:pt x="853" y="2860"/>
                  </a:lnTo>
                  <a:lnTo>
                    <a:pt x="859" y="2849"/>
                  </a:lnTo>
                  <a:lnTo>
                    <a:pt x="862" y="2843"/>
                  </a:lnTo>
                  <a:lnTo>
                    <a:pt x="1770" y="1190"/>
                  </a:lnTo>
                  <a:lnTo>
                    <a:pt x="1680" y="1145"/>
                  </a:lnTo>
                  <a:lnTo>
                    <a:pt x="1671" y="1138"/>
                  </a:lnTo>
                  <a:lnTo>
                    <a:pt x="1664" y="1128"/>
                  </a:lnTo>
                  <a:lnTo>
                    <a:pt x="1663" y="1116"/>
                  </a:lnTo>
                  <a:lnTo>
                    <a:pt x="1666" y="1104"/>
                  </a:lnTo>
                  <a:lnTo>
                    <a:pt x="1673" y="1095"/>
                  </a:lnTo>
                  <a:lnTo>
                    <a:pt x="1683" y="1090"/>
                  </a:lnTo>
                  <a:lnTo>
                    <a:pt x="1695" y="1087"/>
                  </a:lnTo>
                  <a:lnTo>
                    <a:pt x="1707" y="1091"/>
                  </a:lnTo>
                  <a:lnTo>
                    <a:pt x="1799" y="1136"/>
                  </a:lnTo>
                  <a:lnTo>
                    <a:pt x="1885" y="980"/>
                  </a:lnTo>
                  <a:lnTo>
                    <a:pt x="1724" y="900"/>
                  </a:lnTo>
                  <a:lnTo>
                    <a:pt x="1714" y="892"/>
                  </a:lnTo>
                  <a:lnTo>
                    <a:pt x="1709" y="881"/>
                  </a:lnTo>
                  <a:lnTo>
                    <a:pt x="1708" y="871"/>
                  </a:lnTo>
                  <a:lnTo>
                    <a:pt x="1710" y="859"/>
                  </a:lnTo>
                  <a:lnTo>
                    <a:pt x="1718" y="849"/>
                  </a:lnTo>
                  <a:lnTo>
                    <a:pt x="1728" y="843"/>
                  </a:lnTo>
                  <a:lnTo>
                    <a:pt x="1740" y="842"/>
                  </a:lnTo>
                  <a:lnTo>
                    <a:pt x="1752" y="845"/>
                  </a:lnTo>
                  <a:lnTo>
                    <a:pt x="1914" y="926"/>
                  </a:lnTo>
                  <a:lnTo>
                    <a:pt x="1969" y="828"/>
                  </a:lnTo>
                  <a:lnTo>
                    <a:pt x="1972" y="823"/>
                  </a:lnTo>
                  <a:lnTo>
                    <a:pt x="1976" y="815"/>
                  </a:lnTo>
                  <a:lnTo>
                    <a:pt x="1984" y="806"/>
                  </a:lnTo>
                  <a:lnTo>
                    <a:pt x="1993" y="795"/>
                  </a:lnTo>
                  <a:lnTo>
                    <a:pt x="2006" y="784"/>
                  </a:lnTo>
                  <a:lnTo>
                    <a:pt x="2022" y="774"/>
                  </a:lnTo>
                  <a:lnTo>
                    <a:pt x="2040" y="765"/>
                  </a:lnTo>
                  <a:lnTo>
                    <a:pt x="2063" y="757"/>
                  </a:lnTo>
                  <a:lnTo>
                    <a:pt x="2089" y="752"/>
                  </a:lnTo>
                  <a:lnTo>
                    <a:pt x="2119" y="750"/>
                  </a:lnTo>
                  <a:lnTo>
                    <a:pt x="2157" y="752"/>
                  </a:lnTo>
                  <a:lnTo>
                    <a:pt x="2196" y="760"/>
                  </a:lnTo>
                  <a:lnTo>
                    <a:pt x="2238" y="772"/>
                  </a:lnTo>
                  <a:lnTo>
                    <a:pt x="2283" y="789"/>
                  </a:lnTo>
                  <a:lnTo>
                    <a:pt x="2310" y="798"/>
                  </a:lnTo>
                  <a:lnTo>
                    <a:pt x="2336" y="800"/>
                  </a:lnTo>
                  <a:lnTo>
                    <a:pt x="2357" y="798"/>
                  </a:lnTo>
                  <a:lnTo>
                    <a:pt x="2376" y="793"/>
                  </a:lnTo>
                  <a:lnTo>
                    <a:pt x="2392" y="784"/>
                  </a:lnTo>
                  <a:lnTo>
                    <a:pt x="2405" y="774"/>
                  </a:lnTo>
                  <a:lnTo>
                    <a:pt x="2417" y="762"/>
                  </a:lnTo>
                  <a:lnTo>
                    <a:pt x="2426" y="750"/>
                  </a:lnTo>
                  <a:lnTo>
                    <a:pt x="2433" y="741"/>
                  </a:lnTo>
                  <a:lnTo>
                    <a:pt x="2437" y="732"/>
                  </a:lnTo>
                  <a:lnTo>
                    <a:pt x="2124" y="561"/>
                  </a:lnTo>
                  <a:lnTo>
                    <a:pt x="2115" y="554"/>
                  </a:lnTo>
                  <a:lnTo>
                    <a:pt x="2110" y="543"/>
                  </a:lnTo>
                  <a:lnTo>
                    <a:pt x="2108" y="531"/>
                  </a:lnTo>
                  <a:lnTo>
                    <a:pt x="2112" y="520"/>
                  </a:lnTo>
                  <a:lnTo>
                    <a:pt x="2119" y="511"/>
                  </a:lnTo>
                  <a:lnTo>
                    <a:pt x="2130" y="506"/>
                  </a:lnTo>
                  <a:lnTo>
                    <a:pt x="2142" y="505"/>
                  </a:lnTo>
                  <a:lnTo>
                    <a:pt x="2153" y="508"/>
                  </a:lnTo>
                  <a:lnTo>
                    <a:pt x="2463" y="677"/>
                  </a:lnTo>
                  <a:lnTo>
                    <a:pt x="2473" y="641"/>
                  </a:lnTo>
                  <a:lnTo>
                    <a:pt x="2477" y="605"/>
                  </a:lnTo>
                  <a:lnTo>
                    <a:pt x="2475" y="604"/>
                  </a:lnTo>
                  <a:lnTo>
                    <a:pt x="2368" y="547"/>
                  </a:lnTo>
                  <a:lnTo>
                    <a:pt x="2358" y="539"/>
                  </a:lnTo>
                  <a:lnTo>
                    <a:pt x="2353" y="529"/>
                  </a:lnTo>
                  <a:lnTo>
                    <a:pt x="2352" y="518"/>
                  </a:lnTo>
                  <a:lnTo>
                    <a:pt x="2355" y="506"/>
                  </a:lnTo>
                  <a:lnTo>
                    <a:pt x="2363" y="496"/>
                  </a:lnTo>
                  <a:lnTo>
                    <a:pt x="2373" y="491"/>
                  </a:lnTo>
                  <a:lnTo>
                    <a:pt x="2385" y="490"/>
                  </a:lnTo>
                  <a:lnTo>
                    <a:pt x="2396" y="493"/>
                  </a:lnTo>
                  <a:lnTo>
                    <a:pt x="2474" y="535"/>
                  </a:lnTo>
                  <a:lnTo>
                    <a:pt x="2466" y="502"/>
                  </a:lnTo>
                  <a:lnTo>
                    <a:pt x="2453" y="465"/>
                  </a:lnTo>
                  <a:lnTo>
                    <a:pt x="2436" y="432"/>
                  </a:lnTo>
                  <a:lnTo>
                    <a:pt x="2414" y="400"/>
                  </a:lnTo>
                  <a:lnTo>
                    <a:pt x="2388" y="373"/>
                  </a:lnTo>
                  <a:lnTo>
                    <a:pt x="2359" y="348"/>
                  </a:lnTo>
                  <a:lnTo>
                    <a:pt x="2327" y="328"/>
                  </a:lnTo>
                  <a:lnTo>
                    <a:pt x="2309" y="320"/>
                  </a:lnTo>
                  <a:lnTo>
                    <a:pt x="2290" y="316"/>
                  </a:lnTo>
                  <a:lnTo>
                    <a:pt x="2268" y="315"/>
                  </a:lnTo>
                  <a:lnTo>
                    <a:pt x="2240" y="316"/>
                  </a:lnTo>
                  <a:lnTo>
                    <a:pt x="2210" y="319"/>
                  </a:lnTo>
                  <a:lnTo>
                    <a:pt x="2178" y="323"/>
                  </a:lnTo>
                  <a:lnTo>
                    <a:pt x="2146" y="324"/>
                  </a:lnTo>
                  <a:lnTo>
                    <a:pt x="2116" y="322"/>
                  </a:lnTo>
                  <a:lnTo>
                    <a:pt x="2089" y="317"/>
                  </a:lnTo>
                  <a:lnTo>
                    <a:pt x="2066" y="306"/>
                  </a:lnTo>
                  <a:lnTo>
                    <a:pt x="2044" y="292"/>
                  </a:lnTo>
                  <a:lnTo>
                    <a:pt x="2026" y="275"/>
                  </a:lnTo>
                  <a:lnTo>
                    <a:pt x="2011" y="256"/>
                  </a:lnTo>
                  <a:lnTo>
                    <a:pt x="1998" y="235"/>
                  </a:lnTo>
                  <a:lnTo>
                    <a:pt x="1987" y="214"/>
                  </a:lnTo>
                  <a:lnTo>
                    <a:pt x="1976" y="192"/>
                  </a:lnTo>
                  <a:lnTo>
                    <a:pt x="1965" y="169"/>
                  </a:lnTo>
                  <a:lnTo>
                    <a:pt x="1954" y="147"/>
                  </a:lnTo>
                  <a:lnTo>
                    <a:pt x="1941" y="127"/>
                  </a:lnTo>
                  <a:lnTo>
                    <a:pt x="1925" y="110"/>
                  </a:lnTo>
                  <a:lnTo>
                    <a:pt x="1907" y="97"/>
                  </a:lnTo>
                  <a:lnTo>
                    <a:pt x="1873" y="82"/>
                  </a:lnTo>
                  <a:lnTo>
                    <a:pt x="1838" y="71"/>
                  </a:lnTo>
                  <a:lnTo>
                    <a:pt x="1803" y="64"/>
                  </a:lnTo>
                  <a:lnTo>
                    <a:pt x="1767" y="61"/>
                  </a:lnTo>
                  <a:close/>
                  <a:moveTo>
                    <a:pt x="1767" y="0"/>
                  </a:moveTo>
                  <a:lnTo>
                    <a:pt x="1810" y="3"/>
                  </a:lnTo>
                  <a:lnTo>
                    <a:pt x="1854" y="12"/>
                  </a:lnTo>
                  <a:lnTo>
                    <a:pt x="1896" y="26"/>
                  </a:lnTo>
                  <a:lnTo>
                    <a:pt x="1935" y="44"/>
                  </a:lnTo>
                  <a:lnTo>
                    <a:pt x="1959" y="60"/>
                  </a:lnTo>
                  <a:lnTo>
                    <a:pt x="1979" y="78"/>
                  </a:lnTo>
                  <a:lnTo>
                    <a:pt x="1995" y="99"/>
                  </a:lnTo>
                  <a:lnTo>
                    <a:pt x="2009" y="121"/>
                  </a:lnTo>
                  <a:lnTo>
                    <a:pt x="2021" y="143"/>
                  </a:lnTo>
                  <a:lnTo>
                    <a:pt x="2032" y="166"/>
                  </a:lnTo>
                  <a:lnTo>
                    <a:pt x="2042" y="188"/>
                  </a:lnTo>
                  <a:lnTo>
                    <a:pt x="2053" y="208"/>
                  </a:lnTo>
                  <a:lnTo>
                    <a:pt x="2065" y="226"/>
                  </a:lnTo>
                  <a:lnTo>
                    <a:pt x="2079" y="241"/>
                  </a:lnTo>
                  <a:lnTo>
                    <a:pt x="2095" y="253"/>
                  </a:lnTo>
                  <a:lnTo>
                    <a:pt x="2110" y="259"/>
                  </a:lnTo>
                  <a:lnTo>
                    <a:pt x="2127" y="263"/>
                  </a:lnTo>
                  <a:lnTo>
                    <a:pt x="2146" y="264"/>
                  </a:lnTo>
                  <a:lnTo>
                    <a:pt x="2174" y="263"/>
                  </a:lnTo>
                  <a:lnTo>
                    <a:pt x="2202" y="259"/>
                  </a:lnTo>
                  <a:lnTo>
                    <a:pt x="2235" y="255"/>
                  </a:lnTo>
                  <a:lnTo>
                    <a:pt x="2268" y="254"/>
                  </a:lnTo>
                  <a:lnTo>
                    <a:pt x="2301" y="256"/>
                  </a:lnTo>
                  <a:lnTo>
                    <a:pt x="2330" y="263"/>
                  </a:lnTo>
                  <a:lnTo>
                    <a:pt x="2356" y="274"/>
                  </a:lnTo>
                  <a:lnTo>
                    <a:pt x="2390" y="296"/>
                  </a:lnTo>
                  <a:lnTo>
                    <a:pt x="2421" y="320"/>
                  </a:lnTo>
                  <a:lnTo>
                    <a:pt x="2449" y="348"/>
                  </a:lnTo>
                  <a:lnTo>
                    <a:pt x="2474" y="378"/>
                  </a:lnTo>
                  <a:lnTo>
                    <a:pt x="2494" y="412"/>
                  </a:lnTo>
                  <a:lnTo>
                    <a:pt x="2512" y="447"/>
                  </a:lnTo>
                  <a:lnTo>
                    <a:pt x="2525" y="485"/>
                  </a:lnTo>
                  <a:lnTo>
                    <a:pt x="2535" y="530"/>
                  </a:lnTo>
                  <a:lnTo>
                    <a:pt x="2539" y="575"/>
                  </a:lnTo>
                  <a:lnTo>
                    <a:pt x="2537" y="621"/>
                  </a:lnTo>
                  <a:lnTo>
                    <a:pt x="2529" y="666"/>
                  </a:lnTo>
                  <a:lnTo>
                    <a:pt x="2515" y="710"/>
                  </a:lnTo>
                  <a:lnTo>
                    <a:pt x="2496" y="751"/>
                  </a:lnTo>
                  <a:lnTo>
                    <a:pt x="2493" y="758"/>
                  </a:lnTo>
                  <a:lnTo>
                    <a:pt x="2489" y="766"/>
                  </a:lnTo>
                  <a:lnTo>
                    <a:pt x="2481" y="778"/>
                  </a:lnTo>
                  <a:lnTo>
                    <a:pt x="2472" y="791"/>
                  </a:lnTo>
                  <a:lnTo>
                    <a:pt x="2460" y="805"/>
                  </a:lnTo>
                  <a:lnTo>
                    <a:pt x="2446" y="819"/>
                  </a:lnTo>
                  <a:lnTo>
                    <a:pt x="2429" y="832"/>
                  </a:lnTo>
                  <a:lnTo>
                    <a:pt x="2410" y="844"/>
                  </a:lnTo>
                  <a:lnTo>
                    <a:pt x="2388" y="853"/>
                  </a:lnTo>
                  <a:lnTo>
                    <a:pt x="2364" y="859"/>
                  </a:lnTo>
                  <a:lnTo>
                    <a:pt x="2336" y="861"/>
                  </a:lnTo>
                  <a:lnTo>
                    <a:pt x="2311" y="860"/>
                  </a:lnTo>
                  <a:lnTo>
                    <a:pt x="2285" y="854"/>
                  </a:lnTo>
                  <a:lnTo>
                    <a:pt x="2259" y="845"/>
                  </a:lnTo>
                  <a:lnTo>
                    <a:pt x="2220" y="830"/>
                  </a:lnTo>
                  <a:lnTo>
                    <a:pt x="2183" y="820"/>
                  </a:lnTo>
                  <a:lnTo>
                    <a:pt x="2150" y="813"/>
                  </a:lnTo>
                  <a:lnTo>
                    <a:pt x="2119" y="811"/>
                  </a:lnTo>
                  <a:lnTo>
                    <a:pt x="2097" y="812"/>
                  </a:lnTo>
                  <a:lnTo>
                    <a:pt x="2078" y="816"/>
                  </a:lnTo>
                  <a:lnTo>
                    <a:pt x="2061" y="822"/>
                  </a:lnTo>
                  <a:lnTo>
                    <a:pt x="2049" y="829"/>
                  </a:lnTo>
                  <a:lnTo>
                    <a:pt x="2039" y="837"/>
                  </a:lnTo>
                  <a:lnTo>
                    <a:pt x="2032" y="843"/>
                  </a:lnTo>
                  <a:lnTo>
                    <a:pt x="2026" y="849"/>
                  </a:lnTo>
                  <a:lnTo>
                    <a:pt x="2024" y="854"/>
                  </a:lnTo>
                  <a:lnTo>
                    <a:pt x="2023" y="856"/>
                  </a:lnTo>
                  <a:lnTo>
                    <a:pt x="914" y="2874"/>
                  </a:lnTo>
                  <a:lnTo>
                    <a:pt x="913" y="2876"/>
                  </a:lnTo>
                  <a:lnTo>
                    <a:pt x="911" y="2880"/>
                  </a:lnTo>
                  <a:lnTo>
                    <a:pt x="909" y="2886"/>
                  </a:lnTo>
                  <a:lnTo>
                    <a:pt x="907" y="2895"/>
                  </a:lnTo>
                  <a:lnTo>
                    <a:pt x="906" y="2906"/>
                  </a:lnTo>
                  <a:lnTo>
                    <a:pt x="906" y="2918"/>
                  </a:lnTo>
                  <a:lnTo>
                    <a:pt x="908" y="2933"/>
                  </a:lnTo>
                  <a:lnTo>
                    <a:pt x="913" y="2949"/>
                  </a:lnTo>
                  <a:lnTo>
                    <a:pt x="922" y="2967"/>
                  </a:lnTo>
                  <a:lnTo>
                    <a:pt x="934" y="2987"/>
                  </a:lnTo>
                  <a:lnTo>
                    <a:pt x="950" y="3008"/>
                  </a:lnTo>
                  <a:lnTo>
                    <a:pt x="972" y="3030"/>
                  </a:lnTo>
                  <a:lnTo>
                    <a:pt x="999" y="3054"/>
                  </a:lnTo>
                  <a:lnTo>
                    <a:pt x="1032" y="3078"/>
                  </a:lnTo>
                  <a:lnTo>
                    <a:pt x="1057" y="3099"/>
                  </a:lnTo>
                  <a:lnTo>
                    <a:pt x="1078" y="3121"/>
                  </a:lnTo>
                  <a:lnTo>
                    <a:pt x="1094" y="3143"/>
                  </a:lnTo>
                  <a:lnTo>
                    <a:pt x="1104" y="3167"/>
                  </a:lnTo>
                  <a:lnTo>
                    <a:pt x="1110" y="3190"/>
                  </a:lnTo>
                  <a:lnTo>
                    <a:pt x="1113" y="3214"/>
                  </a:lnTo>
                  <a:lnTo>
                    <a:pt x="1112" y="3236"/>
                  </a:lnTo>
                  <a:lnTo>
                    <a:pt x="1109" y="3259"/>
                  </a:lnTo>
                  <a:lnTo>
                    <a:pt x="1104" y="3279"/>
                  </a:lnTo>
                  <a:lnTo>
                    <a:pt x="1097" y="3297"/>
                  </a:lnTo>
                  <a:lnTo>
                    <a:pt x="1089" y="3314"/>
                  </a:lnTo>
                  <a:lnTo>
                    <a:pt x="1081" y="3328"/>
                  </a:lnTo>
                  <a:lnTo>
                    <a:pt x="1057" y="3364"/>
                  </a:lnTo>
                  <a:lnTo>
                    <a:pt x="1032" y="3396"/>
                  </a:lnTo>
                  <a:lnTo>
                    <a:pt x="1002" y="3425"/>
                  </a:lnTo>
                  <a:lnTo>
                    <a:pt x="969" y="3451"/>
                  </a:lnTo>
                  <a:lnTo>
                    <a:pt x="934" y="3471"/>
                  </a:lnTo>
                  <a:lnTo>
                    <a:pt x="895" y="3488"/>
                  </a:lnTo>
                  <a:lnTo>
                    <a:pt x="856" y="3500"/>
                  </a:lnTo>
                  <a:lnTo>
                    <a:pt x="814" y="3507"/>
                  </a:lnTo>
                  <a:lnTo>
                    <a:pt x="772" y="3511"/>
                  </a:lnTo>
                  <a:lnTo>
                    <a:pt x="728" y="3507"/>
                  </a:lnTo>
                  <a:lnTo>
                    <a:pt x="685" y="3499"/>
                  </a:lnTo>
                  <a:lnTo>
                    <a:pt x="643" y="3485"/>
                  </a:lnTo>
                  <a:lnTo>
                    <a:pt x="602" y="3467"/>
                  </a:lnTo>
                  <a:lnTo>
                    <a:pt x="579" y="3451"/>
                  </a:lnTo>
                  <a:lnTo>
                    <a:pt x="560" y="3433"/>
                  </a:lnTo>
                  <a:lnTo>
                    <a:pt x="544" y="3411"/>
                  </a:lnTo>
                  <a:lnTo>
                    <a:pt x="530" y="3390"/>
                  </a:lnTo>
                  <a:lnTo>
                    <a:pt x="518" y="3368"/>
                  </a:lnTo>
                  <a:lnTo>
                    <a:pt x="507" y="3345"/>
                  </a:lnTo>
                  <a:lnTo>
                    <a:pt x="497" y="3323"/>
                  </a:lnTo>
                  <a:lnTo>
                    <a:pt x="486" y="3302"/>
                  </a:lnTo>
                  <a:lnTo>
                    <a:pt x="474" y="3284"/>
                  </a:lnTo>
                  <a:lnTo>
                    <a:pt x="460" y="3269"/>
                  </a:lnTo>
                  <a:lnTo>
                    <a:pt x="444" y="3258"/>
                  </a:lnTo>
                  <a:lnTo>
                    <a:pt x="429" y="3251"/>
                  </a:lnTo>
                  <a:lnTo>
                    <a:pt x="412" y="3248"/>
                  </a:lnTo>
                  <a:lnTo>
                    <a:pt x="393" y="3247"/>
                  </a:lnTo>
                  <a:lnTo>
                    <a:pt x="365" y="3248"/>
                  </a:lnTo>
                  <a:lnTo>
                    <a:pt x="336" y="3251"/>
                  </a:lnTo>
                  <a:lnTo>
                    <a:pt x="304" y="3256"/>
                  </a:lnTo>
                  <a:lnTo>
                    <a:pt x="271" y="3257"/>
                  </a:lnTo>
                  <a:lnTo>
                    <a:pt x="238" y="3254"/>
                  </a:lnTo>
                  <a:lnTo>
                    <a:pt x="209" y="3248"/>
                  </a:lnTo>
                  <a:lnTo>
                    <a:pt x="183" y="3236"/>
                  </a:lnTo>
                  <a:lnTo>
                    <a:pt x="145" y="3213"/>
                  </a:lnTo>
                  <a:lnTo>
                    <a:pt x="112" y="3185"/>
                  </a:lnTo>
                  <a:lnTo>
                    <a:pt x="82" y="3154"/>
                  </a:lnTo>
                  <a:lnTo>
                    <a:pt x="58" y="3121"/>
                  </a:lnTo>
                  <a:lnTo>
                    <a:pt x="36" y="3085"/>
                  </a:lnTo>
                  <a:lnTo>
                    <a:pt x="20" y="3046"/>
                  </a:lnTo>
                  <a:lnTo>
                    <a:pt x="9" y="3007"/>
                  </a:lnTo>
                  <a:lnTo>
                    <a:pt x="2" y="2965"/>
                  </a:lnTo>
                  <a:lnTo>
                    <a:pt x="0" y="2924"/>
                  </a:lnTo>
                  <a:lnTo>
                    <a:pt x="2" y="2882"/>
                  </a:lnTo>
                  <a:lnTo>
                    <a:pt x="11" y="2840"/>
                  </a:lnTo>
                  <a:lnTo>
                    <a:pt x="23" y="2799"/>
                  </a:lnTo>
                  <a:lnTo>
                    <a:pt x="43" y="2759"/>
                  </a:lnTo>
                  <a:lnTo>
                    <a:pt x="45" y="2753"/>
                  </a:lnTo>
                  <a:lnTo>
                    <a:pt x="50" y="2744"/>
                  </a:lnTo>
                  <a:lnTo>
                    <a:pt x="58" y="2733"/>
                  </a:lnTo>
                  <a:lnTo>
                    <a:pt x="67" y="2720"/>
                  </a:lnTo>
                  <a:lnTo>
                    <a:pt x="79" y="2706"/>
                  </a:lnTo>
                  <a:lnTo>
                    <a:pt x="93" y="2692"/>
                  </a:lnTo>
                  <a:lnTo>
                    <a:pt x="110" y="2678"/>
                  </a:lnTo>
                  <a:lnTo>
                    <a:pt x="129" y="2667"/>
                  </a:lnTo>
                  <a:lnTo>
                    <a:pt x="151" y="2658"/>
                  </a:lnTo>
                  <a:lnTo>
                    <a:pt x="175" y="2652"/>
                  </a:lnTo>
                  <a:lnTo>
                    <a:pt x="202" y="2649"/>
                  </a:lnTo>
                  <a:lnTo>
                    <a:pt x="228" y="2651"/>
                  </a:lnTo>
                  <a:lnTo>
                    <a:pt x="253" y="2657"/>
                  </a:lnTo>
                  <a:lnTo>
                    <a:pt x="280" y="2665"/>
                  </a:lnTo>
                  <a:lnTo>
                    <a:pt x="318" y="2680"/>
                  </a:lnTo>
                  <a:lnTo>
                    <a:pt x="355" y="2691"/>
                  </a:lnTo>
                  <a:lnTo>
                    <a:pt x="389" y="2697"/>
                  </a:lnTo>
                  <a:lnTo>
                    <a:pt x="420" y="2700"/>
                  </a:lnTo>
                  <a:lnTo>
                    <a:pt x="420" y="2700"/>
                  </a:lnTo>
                  <a:lnTo>
                    <a:pt x="442" y="2699"/>
                  </a:lnTo>
                  <a:lnTo>
                    <a:pt x="461" y="2694"/>
                  </a:lnTo>
                  <a:lnTo>
                    <a:pt x="477" y="2689"/>
                  </a:lnTo>
                  <a:lnTo>
                    <a:pt x="490" y="2681"/>
                  </a:lnTo>
                  <a:lnTo>
                    <a:pt x="500" y="2674"/>
                  </a:lnTo>
                  <a:lnTo>
                    <a:pt x="507" y="2668"/>
                  </a:lnTo>
                  <a:lnTo>
                    <a:pt x="512" y="2661"/>
                  </a:lnTo>
                  <a:lnTo>
                    <a:pt x="515" y="2657"/>
                  </a:lnTo>
                  <a:lnTo>
                    <a:pt x="516" y="2655"/>
                  </a:lnTo>
                  <a:lnTo>
                    <a:pt x="1625" y="637"/>
                  </a:lnTo>
                  <a:lnTo>
                    <a:pt x="1626" y="635"/>
                  </a:lnTo>
                  <a:lnTo>
                    <a:pt x="1628" y="631"/>
                  </a:lnTo>
                  <a:lnTo>
                    <a:pt x="1630" y="624"/>
                  </a:lnTo>
                  <a:lnTo>
                    <a:pt x="1632" y="616"/>
                  </a:lnTo>
                  <a:lnTo>
                    <a:pt x="1633" y="605"/>
                  </a:lnTo>
                  <a:lnTo>
                    <a:pt x="1633" y="592"/>
                  </a:lnTo>
                  <a:lnTo>
                    <a:pt x="1630" y="577"/>
                  </a:lnTo>
                  <a:lnTo>
                    <a:pt x="1626" y="561"/>
                  </a:lnTo>
                  <a:lnTo>
                    <a:pt x="1617" y="543"/>
                  </a:lnTo>
                  <a:lnTo>
                    <a:pt x="1605" y="524"/>
                  </a:lnTo>
                  <a:lnTo>
                    <a:pt x="1588" y="503"/>
                  </a:lnTo>
                  <a:lnTo>
                    <a:pt x="1567" y="480"/>
                  </a:lnTo>
                  <a:lnTo>
                    <a:pt x="1540" y="457"/>
                  </a:lnTo>
                  <a:lnTo>
                    <a:pt x="1507" y="432"/>
                  </a:lnTo>
                  <a:lnTo>
                    <a:pt x="1480" y="412"/>
                  </a:lnTo>
                  <a:lnTo>
                    <a:pt x="1460" y="390"/>
                  </a:lnTo>
                  <a:lnTo>
                    <a:pt x="1445" y="367"/>
                  </a:lnTo>
                  <a:lnTo>
                    <a:pt x="1434" y="344"/>
                  </a:lnTo>
                  <a:lnTo>
                    <a:pt x="1428" y="320"/>
                  </a:lnTo>
                  <a:lnTo>
                    <a:pt x="1426" y="297"/>
                  </a:lnTo>
                  <a:lnTo>
                    <a:pt x="1426" y="274"/>
                  </a:lnTo>
                  <a:lnTo>
                    <a:pt x="1429" y="252"/>
                  </a:lnTo>
                  <a:lnTo>
                    <a:pt x="1434" y="232"/>
                  </a:lnTo>
                  <a:lnTo>
                    <a:pt x="1442" y="214"/>
                  </a:lnTo>
                  <a:lnTo>
                    <a:pt x="1449" y="196"/>
                  </a:lnTo>
                  <a:lnTo>
                    <a:pt x="1458" y="183"/>
                  </a:lnTo>
                  <a:lnTo>
                    <a:pt x="1480" y="146"/>
                  </a:lnTo>
                  <a:lnTo>
                    <a:pt x="1507" y="114"/>
                  </a:lnTo>
                  <a:lnTo>
                    <a:pt x="1537" y="85"/>
                  </a:lnTo>
                  <a:lnTo>
                    <a:pt x="1570" y="60"/>
                  </a:lnTo>
                  <a:lnTo>
                    <a:pt x="1605" y="40"/>
                  </a:lnTo>
                  <a:lnTo>
                    <a:pt x="1644" y="23"/>
                  </a:lnTo>
                  <a:lnTo>
                    <a:pt x="1683" y="11"/>
                  </a:lnTo>
                  <a:lnTo>
                    <a:pt x="1724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321"/>
            <p:cNvSpPr>
              <a:spLocks/>
            </p:cNvSpPr>
            <p:nvPr/>
          </p:nvSpPr>
          <p:spPr bwMode="auto">
            <a:xfrm>
              <a:off x="3732213" y="3633788"/>
              <a:ext cx="104775" cy="182563"/>
            </a:xfrm>
            <a:custGeom>
              <a:avLst/>
              <a:gdLst>
                <a:gd name="T0" fmla="*/ 632 w 659"/>
                <a:gd name="T1" fmla="*/ 0 h 1152"/>
                <a:gd name="T2" fmla="*/ 644 w 659"/>
                <a:gd name="T3" fmla="*/ 4 h 1152"/>
                <a:gd name="T4" fmla="*/ 652 w 659"/>
                <a:gd name="T5" fmla="*/ 12 h 1152"/>
                <a:gd name="T6" fmla="*/ 658 w 659"/>
                <a:gd name="T7" fmla="*/ 22 h 1152"/>
                <a:gd name="T8" fmla="*/ 659 w 659"/>
                <a:gd name="T9" fmla="*/ 33 h 1152"/>
                <a:gd name="T10" fmla="*/ 655 w 659"/>
                <a:gd name="T11" fmla="*/ 45 h 1152"/>
                <a:gd name="T12" fmla="*/ 56 w 659"/>
                <a:gd name="T13" fmla="*/ 1136 h 1152"/>
                <a:gd name="T14" fmla="*/ 49 w 659"/>
                <a:gd name="T15" fmla="*/ 1145 h 1152"/>
                <a:gd name="T16" fmla="*/ 40 w 659"/>
                <a:gd name="T17" fmla="*/ 1150 h 1152"/>
                <a:gd name="T18" fmla="*/ 29 w 659"/>
                <a:gd name="T19" fmla="*/ 1152 h 1152"/>
                <a:gd name="T20" fmla="*/ 24 w 659"/>
                <a:gd name="T21" fmla="*/ 1151 h 1152"/>
                <a:gd name="T22" fmla="*/ 20 w 659"/>
                <a:gd name="T23" fmla="*/ 1150 h 1152"/>
                <a:gd name="T24" fmla="*/ 15 w 659"/>
                <a:gd name="T25" fmla="*/ 1148 h 1152"/>
                <a:gd name="T26" fmla="*/ 6 w 659"/>
                <a:gd name="T27" fmla="*/ 1141 h 1152"/>
                <a:gd name="T28" fmla="*/ 1 w 659"/>
                <a:gd name="T29" fmla="*/ 1130 h 1152"/>
                <a:gd name="T30" fmla="*/ 0 w 659"/>
                <a:gd name="T31" fmla="*/ 1118 h 1152"/>
                <a:gd name="T32" fmla="*/ 3 w 659"/>
                <a:gd name="T33" fmla="*/ 1106 h 1152"/>
                <a:gd name="T34" fmla="*/ 602 w 659"/>
                <a:gd name="T35" fmla="*/ 16 h 1152"/>
                <a:gd name="T36" fmla="*/ 609 w 659"/>
                <a:gd name="T37" fmla="*/ 6 h 1152"/>
                <a:gd name="T38" fmla="*/ 620 w 659"/>
                <a:gd name="T39" fmla="*/ 1 h 1152"/>
                <a:gd name="T40" fmla="*/ 632 w 659"/>
                <a:gd name="T4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9" h="1152">
                  <a:moveTo>
                    <a:pt x="632" y="0"/>
                  </a:moveTo>
                  <a:lnTo>
                    <a:pt x="644" y="4"/>
                  </a:lnTo>
                  <a:lnTo>
                    <a:pt x="652" y="12"/>
                  </a:lnTo>
                  <a:lnTo>
                    <a:pt x="658" y="22"/>
                  </a:lnTo>
                  <a:lnTo>
                    <a:pt x="659" y="33"/>
                  </a:lnTo>
                  <a:lnTo>
                    <a:pt x="655" y="45"/>
                  </a:lnTo>
                  <a:lnTo>
                    <a:pt x="56" y="1136"/>
                  </a:lnTo>
                  <a:lnTo>
                    <a:pt x="49" y="1145"/>
                  </a:lnTo>
                  <a:lnTo>
                    <a:pt x="40" y="1150"/>
                  </a:lnTo>
                  <a:lnTo>
                    <a:pt x="29" y="1152"/>
                  </a:lnTo>
                  <a:lnTo>
                    <a:pt x="24" y="1151"/>
                  </a:lnTo>
                  <a:lnTo>
                    <a:pt x="20" y="1150"/>
                  </a:lnTo>
                  <a:lnTo>
                    <a:pt x="15" y="1148"/>
                  </a:lnTo>
                  <a:lnTo>
                    <a:pt x="6" y="1141"/>
                  </a:lnTo>
                  <a:lnTo>
                    <a:pt x="1" y="1130"/>
                  </a:lnTo>
                  <a:lnTo>
                    <a:pt x="0" y="1118"/>
                  </a:lnTo>
                  <a:lnTo>
                    <a:pt x="3" y="1106"/>
                  </a:lnTo>
                  <a:lnTo>
                    <a:pt x="602" y="16"/>
                  </a:lnTo>
                  <a:lnTo>
                    <a:pt x="609" y="6"/>
                  </a:lnTo>
                  <a:lnTo>
                    <a:pt x="620" y="1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" name="Group 337"/>
          <p:cNvGrpSpPr/>
          <p:nvPr/>
        </p:nvGrpSpPr>
        <p:grpSpPr>
          <a:xfrm>
            <a:off x="2658395" y="3461502"/>
            <a:ext cx="317500" cy="554038"/>
            <a:chOff x="2609850" y="3460750"/>
            <a:chExt cx="31750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9" name="Freeform 326"/>
            <p:cNvSpPr>
              <a:spLocks/>
            </p:cNvSpPr>
            <p:nvPr/>
          </p:nvSpPr>
          <p:spPr bwMode="auto">
            <a:xfrm>
              <a:off x="2684463" y="3881438"/>
              <a:ext cx="95250" cy="133350"/>
            </a:xfrm>
            <a:custGeom>
              <a:avLst/>
              <a:gdLst>
                <a:gd name="T0" fmla="*/ 75 w 598"/>
                <a:gd name="T1" fmla="*/ 3 h 839"/>
                <a:gd name="T2" fmla="*/ 99 w 598"/>
                <a:gd name="T3" fmla="*/ 17 h 839"/>
                <a:gd name="T4" fmla="*/ 137 w 598"/>
                <a:gd name="T5" fmla="*/ 33 h 839"/>
                <a:gd name="T6" fmla="*/ 194 w 598"/>
                <a:gd name="T7" fmla="*/ 50 h 839"/>
                <a:gd name="T8" fmla="*/ 263 w 598"/>
                <a:gd name="T9" fmla="*/ 68 h 839"/>
                <a:gd name="T10" fmla="*/ 338 w 598"/>
                <a:gd name="T11" fmla="*/ 83 h 839"/>
                <a:gd name="T12" fmla="*/ 415 w 598"/>
                <a:gd name="T13" fmla="*/ 95 h 839"/>
                <a:gd name="T14" fmla="*/ 488 w 598"/>
                <a:gd name="T15" fmla="*/ 100 h 839"/>
                <a:gd name="T16" fmla="*/ 532 w 598"/>
                <a:gd name="T17" fmla="*/ 106 h 839"/>
                <a:gd name="T18" fmla="*/ 561 w 598"/>
                <a:gd name="T19" fmla="*/ 120 h 839"/>
                <a:gd name="T20" fmla="*/ 580 w 598"/>
                <a:gd name="T21" fmla="*/ 138 h 839"/>
                <a:gd name="T22" fmla="*/ 595 w 598"/>
                <a:gd name="T23" fmla="*/ 168 h 839"/>
                <a:gd name="T24" fmla="*/ 598 w 598"/>
                <a:gd name="T25" fmla="*/ 211 h 839"/>
                <a:gd name="T26" fmla="*/ 590 w 598"/>
                <a:gd name="T27" fmla="*/ 254 h 839"/>
                <a:gd name="T28" fmla="*/ 576 w 598"/>
                <a:gd name="T29" fmla="*/ 290 h 839"/>
                <a:gd name="T30" fmla="*/ 564 w 598"/>
                <a:gd name="T31" fmla="*/ 315 h 839"/>
                <a:gd name="T32" fmla="*/ 528 w 598"/>
                <a:gd name="T33" fmla="*/ 819 h 839"/>
                <a:gd name="T34" fmla="*/ 511 w 598"/>
                <a:gd name="T35" fmla="*/ 835 h 839"/>
                <a:gd name="T36" fmla="*/ 486 w 598"/>
                <a:gd name="T37" fmla="*/ 833 h 839"/>
                <a:gd name="T38" fmla="*/ 471 w 598"/>
                <a:gd name="T39" fmla="*/ 816 h 839"/>
                <a:gd name="T40" fmla="*/ 503 w 598"/>
                <a:gd name="T41" fmla="*/ 304 h 839"/>
                <a:gd name="T42" fmla="*/ 505 w 598"/>
                <a:gd name="T43" fmla="*/ 295 h 839"/>
                <a:gd name="T44" fmla="*/ 514 w 598"/>
                <a:gd name="T45" fmla="*/ 279 h 839"/>
                <a:gd name="T46" fmla="*/ 526 w 598"/>
                <a:gd name="T47" fmla="*/ 251 h 839"/>
                <a:gd name="T48" fmla="*/ 536 w 598"/>
                <a:gd name="T49" fmla="*/ 219 h 839"/>
                <a:gd name="T50" fmla="*/ 538 w 598"/>
                <a:gd name="T51" fmla="*/ 189 h 839"/>
                <a:gd name="T52" fmla="*/ 528 w 598"/>
                <a:gd name="T53" fmla="*/ 170 h 839"/>
                <a:gd name="T54" fmla="*/ 504 w 598"/>
                <a:gd name="T55" fmla="*/ 161 h 839"/>
                <a:gd name="T56" fmla="*/ 448 w 598"/>
                <a:gd name="T57" fmla="*/ 158 h 839"/>
                <a:gd name="T58" fmla="*/ 362 w 598"/>
                <a:gd name="T59" fmla="*/ 149 h 839"/>
                <a:gd name="T60" fmla="*/ 274 w 598"/>
                <a:gd name="T61" fmla="*/ 133 h 839"/>
                <a:gd name="T62" fmla="*/ 191 w 598"/>
                <a:gd name="T63" fmla="*/ 113 h 839"/>
                <a:gd name="T64" fmla="*/ 120 w 598"/>
                <a:gd name="T65" fmla="*/ 90 h 839"/>
                <a:gd name="T66" fmla="*/ 67 w 598"/>
                <a:gd name="T67" fmla="*/ 69 h 839"/>
                <a:gd name="T68" fmla="*/ 62 w 598"/>
                <a:gd name="T69" fmla="*/ 107 h 839"/>
                <a:gd name="T70" fmla="*/ 63 w 598"/>
                <a:gd name="T71" fmla="*/ 159 h 839"/>
                <a:gd name="T72" fmla="*/ 74 w 598"/>
                <a:gd name="T73" fmla="*/ 217 h 839"/>
                <a:gd name="T74" fmla="*/ 95 w 598"/>
                <a:gd name="T75" fmla="*/ 269 h 839"/>
                <a:gd name="T76" fmla="*/ 118 w 598"/>
                <a:gd name="T77" fmla="*/ 301 h 839"/>
                <a:gd name="T78" fmla="*/ 84 w 598"/>
                <a:gd name="T79" fmla="*/ 811 h 839"/>
                <a:gd name="T80" fmla="*/ 74 w 598"/>
                <a:gd name="T81" fmla="*/ 831 h 839"/>
                <a:gd name="T82" fmla="*/ 53 w 598"/>
                <a:gd name="T83" fmla="*/ 839 h 839"/>
                <a:gd name="T84" fmla="*/ 39 w 598"/>
                <a:gd name="T85" fmla="*/ 836 h 839"/>
                <a:gd name="T86" fmla="*/ 24 w 598"/>
                <a:gd name="T87" fmla="*/ 818 h 839"/>
                <a:gd name="T88" fmla="*/ 58 w 598"/>
                <a:gd name="T89" fmla="*/ 322 h 839"/>
                <a:gd name="T90" fmla="*/ 29 w 598"/>
                <a:gd name="T91" fmla="*/ 271 h 839"/>
                <a:gd name="T92" fmla="*/ 11 w 598"/>
                <a:gd name="T93" fmla="*/ 212 h 839"/>
                <a:gd name="T94" fmla="*/ 1 w 598"/>
                <a:gd name="T95" fmla="*/ 152 h 839"/>
                <a:gd name="T96" fmla="*/ 1 w 598"/>
                <a:gd name="T97" fmla="*/ 96 h 839"/>
                <a:gd name="T98" fmla="*/ 11 w 598"/>
                <a:gd name="T99" fmla="*/ 48 h 839"/>
                <a:gd name="T100" fmla="*/ 28 w 598"/>
                <a:gd name="T101" fmla="*/ 15 h 839"/>
                <a:gd name="T102" fmla="*/ 50 w 598"/>
                <a:gd name="T103" fmla="*/ 1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8" h="839">
                  <a:moveTo>
                    <a:pt x="63" y="0"/>
                  </a:moveTo>
                  <a:lnTo>
                    <a:pt x="75" y="3"/>
                  </a:lnTo>
                  <a:lnTo>
                    <a:pt x="87" y="10"/>
                  </a:lnTo>
                  <a:lnTo>
                    <a:pt x="99" y="17"/>
                  </a:lnTo>
                  <a:lnTo>
                    <a:pt x="116" y="25"/>
                  </a:lnTo>
                  <a:lnTo>
                    <a:pt x="137" y="33"/>
                  </a:lnTo>
                  <a:lnTo>
                    <a:pt x="163" y="42"/>
                  </a:lnTo>
                  <a:lnTo>
                    <a:pt x="194" y="50"/>
                  </a:lnTo>
                  <a:lnTo>
                    <a:pt x="227" y="60"/>
                  </a:lnTo>
                  <a:lnTo>
                    <a:pt x="263" y="68"/>
                  </a:lnTo>
                  <a:lnTo>
                    <a:pt x="300" y="77"/>
                  </a:lnTo>
                  <a:lnTo>
                    <a:pt x="338" y="83"/>
                  </a:lnTo>
                  <a:lnTo>
                    <a:pt x="376" y="89"/>
                  </a:lnTo>
                  <a:lnTo>
                    <a:pt x="415" y="95"/>
                  </a:lnTo>
                  <a:lnTo>
                    <a:pt x="452" y="98"/>
                  </a:lnTo>
                  <a:lnTo>
                    <a:pt x="488" y="100"/>
                  </a:lnTo>
                  <a:lnTo>
                    <a:pt x="512" y="101"/>
                  </a:lnTo>
                  <a:lnTo>
                    <a:pt x="532" y="106"/>
                  </a:lnTo>
                  <a:lnTo>
                    <a:pt x="549" y="113"/>
                  </a:lnTo>
                  <a:lnTo>
                    <a:pt x="561" y="120"/>
                  </a:lnTo>
                  <a:lnTo>
                    <a:pt x="573" y="130"/>
                  </a:lnTo>
                  <a:lnTo>
                    <a:pt x="580" y="138"/>
                  </a:lnTo>
                  <a:lnTo>
                    <a:pt x="587" y="148"/>
                  </a:lnTo>
                  <a:lnTo>
                    <a:pt x="595" y="168"/>
                  </a:lnTo>
                  <a:lnTo>
                    <a:pt x="598" y="189"/>
                  </a:lnTo>
                  <a:lnTo>
                    <a:pt x="598" y="211"/>
                  </a:lnTo>
                  <a:lnTo>
                    <a:pt x="595" y="233"/>
                  </a:lnTo>
                  <a:lnTo>
                    <a:pt x="590" y="254"/>
                  </a:lnTo>
                  <a:lnTo>
                    <a:pt x="583" y="273"/>
                  </a:lnTo>
                  <a:lnTo>
                    <a:pt x="576" y="290"/>
                  </a:lnTo>
                  <a:lnTo>
                    <a:pt x="569" y="305"/>
                  </a:lnTo>
                  <a:lnTo>
                    <a:pt x="564" y="315"/>
                  </a:lnTo>
                  <a:lnTo>
                    <a:pt x="531" y="807"/>
                  </a:lnTo>
                  <a:lnTo>
                    <a:pt x="528" y="819"/>
                  </a:lnTo>
                  <a:lnTo>
                    <a:pt x="520" y="829"/>
                  </a:lnTo>
                  <a:lnTo>
                    <a:pt x="511" y="835"/>
                  </a:lnTo>
                  <a:lnTo>
                    <a:pt x="498" y="836"/>
                  </a:lnTo>
                  <a:lnTo>
                    <a:pt x="486" y="833"/>
                  </a:lnTo>
                  <a:lnTo>
                    <a:pt x="478" y="825"/>
                  </a:lnTo>
                  <a:lnTo>
                    <a:pt x="471" y="816"/>
                  </a:lnTo>
                  <a:lnTo>
                    <a:pt x="470" y="804"/>
                  </a:lnTo>
                  <a:lnTo>
                    <a:pt x="503" y="304"/>
                  </a:lnTo>
                  <a:lnTo>
                    <a:pt x="504" y="299"/>
                  </a:lnTo>
                  <a:lnTo>
                    <a:pt x="505" y="295"/>
                  </a:lnTo>
                  <a:lnTo>
                    <a:pt x="507" y="290"/>
                  </a:lnTo>
                  <a:lnTo>
                    <a:pt x="514" y="279"/>
                  </a:lnTo>
                  <a:lnTo>
                    <a:pt x="520" y="265"/>
                  </a:lnTo>
                  <a:lnTo>
                    <a:pt x="526" y="251"/>
                  </a:lnTo>
                  <a:lnTo>
                    <a:pt x="532" y="235"/>
                  </a:lnTo>
                  <a:lnTo>
                    <a:pt x="536" y="219"/>
                  </a:lnTo>
                  <a:lnTo>
                    <a:pt x="538" y="203"/>
                  </a:lnTo>
                  <a:lnTo>
                    <a:pt x="538" y="189"/>
                  </a:lnTo>
                  <a:lnTo>
                    <a:pt x="534" y="177"/>
                  </a:lnTo>
                  <a:lnTo>
                    <a:pt x="528" y="170"/>
                  </a:lnTo>
                  <a:lnTo>
                    <a:pt x="517" y="165"/>
                  </a:lnTo>
                  <a:lnTo>
                    <a:pt x="504" y="161"/>
                  </a:lnTo>
                  <a:lnTo>
                    <a:pt x="487" y="160"/>
                  </a:lnTo>
                  <a:lnTo>
                    <a:pt x="448" y="158"/>
                  </a:lnTo>
                  <a:lnTo>
                    <a:pt x="406" y="155"/>
                  </a:lnTo>
                  <a:lnTo>
                    <a:pt x="362" y="149"/>
                  </a:lnTo>
                  <a:lnTo>
                    <a:pt x="319" y="141"/>
                  </a:lnTo>
                  <a:lnTo>
                    <a:pt x="274" y="133"/>
                  </a:lnTo>
                  <a:lnTo>
                    <a:pt x="232" y="123"/>
                  </a:lnTo>
                  <a:lnTo>
                    <a:pt x="191" y="113"/>
                  </a:lnTo>
                  <a:lnTo>
                    <a:pt x="154" y="102"/>
                  </a:lnTo>
                  <a:lnTo>
                    <a:pt x="120" y="90"/>
                  </a:lnTo>
                  <a:lnTo>
                    <a:pt x="90" y="80"/>
                  </a:lnTo>
                  <a:lnTo>
                    <a:pt x="67" y="69"/>
                  </a:lnTo>
                  <a:lnTo>
                    <a:pt x="64" y="85"/>
                  </a:lnTo>
                  <a:lnTo>
                    <a:pt x="62" y="107"/>
                  </a:lnTo>
                  <a:lnTo>
                    <a:pt x="62" y="132"/>
                  </a:lnTo>
                  <a:lnTo>
                    <a:pt x="63" y="159"/>
                  </a:lnTo>
                  <a:lnTo>
                    <a:pt x="67" y="188"/>
                  </a:lnTo>
                  <a:lnTo>
                    <a:pt x="74" y="217"/>
                  </a:lnTo>
                  <a:lnTo>
                    <a:pt x="83" y="244"/>
                  </a:lnTo>
                  <a:lnTo>
                    <a:pt x="95" y="269"/>
                  </a:lnTo>
                  <a:lnTo>
                    <a:pt x="112" y="291"/>
                  </a:lnTo>
                  <a:lnTo>
                    <a:pt x="118" y="301"/>
                  </a:lnTo>
                  <a:lnTo>
                    <a:pt x="120" y="313"/>
                  </a:lnTo>
                  <a:lnTo>
                    <a:pt x="84" y="811"/>
                  </a:lnTo>
                  <a:lnTo>
                    <a:pt x="81" y="822"/>
                  </a:lnTo>
                  <a:lnTo>
                    <a:pt x="74" y="831"/>
                  </a:lnTo>
                  <a:lnTo>
                    <a:pt x="65" y="837"/>
                  </a:lnTo>
                  <a:lnTo>
                    <a:pt x="53" y="839"/>
                  </a:lnTo>
                  <a:lnTo>
                    <a:pt x="51" y="839"/>
                  </a:lnTo>
                  <a:lnTo>
                    <a:pt x="39" y="836"/>
                  </a:lnTo>
                  <a:lnTo>
                    <a:pt x="30" y="829"/>
                  </a:lnTo>
                  <a:lnTo>
                    <a:pt x="24" y="818"/>
                  </a:lnTo>
                  <a:lnTo>
                    <a:pt x="23" y="806"/>
                  </a:lnTo>
                  <a:lnTo>
                    <a:pt x="58" y="322"/>
                  </a:lnTo>
                  <a:lnTo>
                    <a:pt x="43" y="297"/>
                  </a:lnTo>
                  <a:lnTo>
                    <a:pt x="29" y="271"/>
                  </a:lnTo>
                  <a:lnTo>
                    <a:pt x="18" y="242"/>
                  </a:lnTo>
                  <a:lnTo>
                    <a:pt x="11" y="212"/>
                  </a:lnTo>
                  <a:lnTo>
                    <a:pt x="4" y="183"/>
                  </a:lnTo>
                  <a:lnTo>
                    <a:pt x="1" y="152"/>
                  </a:lnTo>
                  <a:lnTo>
                    <a:pt x="0" y="123"/>
                  </a:lnTo>
                  <a:lnTo>
                    <a:pt x="1" y="96"/>
                  </a:lnTo>
                  <a:lnTo>
                    <a:pt x="4" y="70"/>
                  </a:lnTo>
                  <a:lnTo>
                    <a:pt x="11" y="48"/>
                  </a:lnTo>
                  <a:lnTo>
                    <a:pt x="18" y="29"/>
                  </a:lnTo>
                  <a:lnTo>
                    <a:pt x="28" y="15"/>
                  </a:lnTo>
                  <a:lnTo>
                    <a:pt x="38" y="7"/>
                  </a:lnTo>
                  <a:lnTo>
                    <a:pt x="50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327"/>
            <p:cNvSpPr>
              <a:spLocks/>
            </p:cNvSpPr>
            <p:nvPr/>
          </p:nvSpPr>
          <p:spPr bwMode="auto">
            <a:xfrm>
              <a:off x="2789238" y="3892550"/>
              <a:ext cx="80963" cy="122238"/>
            </a:xfrm>
            <a:custGeom>
              <a:avLst/>
              <a:gdLst>
                <a:gd name="T0" fmla="*/ 181 w 511"/>
                <a:gd name="T1" fmla="*/ 1 h 767"/>
                <a:gd name="T2" fmla="*/ 238 w 511"/>
                <a:gd name="T3" fmla="*/ 8 h 767"/>
                <a:gd name="T4" fmla="*/ 276 w 511"/>
                <a:gd name="T5" fmla="*/ 13 h 767"/>
                <a:gd name="T6" fmla="*/ 307 w 511"/>
                <a:gd name="T7" fmla="*/ 16 h 767"/>
                <a:gd name="T8" fmla="*/ 336 w 511"/>
                <a:gd name="T9" fmla="*/ 8 h 767"/>
                <a:gd name="T10" fmla="*/ 372 w 511"/>
                <a:gd name="T11" fmla="*/ 12 h 767"/>
                <a:gd name="T12" fmla="*/ 404 w 511"/>
                <a:gd name="T13" fmla="*/ 33 h 767"/>
                <a:gd name="T14" fmla="*/ 424 w 511"/>
                <a:gd name="T15" fmla="*/ 58 h 767"/>
                <a:gd name="T16" fmla="*/ 435 w 511"/>
                <a:gd name="T17" fmla="*/ 94 h 767"/>
                <a:gd name="T18" fmla="*/ 435 w 511"/>
                <a:gd name="T19" fmla="*/ 139 h 767"/>
                <a:gd name="T20" fmla="*/ 511 w 511"/>
                <a:gd name="T21" fmla="*/ 732 h 767"/>
                <a:gd name="T22" fmla="*/ 505 w 511"/>
                <a:gd name="T23" fmla="*/ 754 h 767"/>
                <a:gd name="T24" fmla="*/ 485 w 511"/>
                <a:gd name="T25" fmla="*/ 765 h 767"/>
                <a:gd name="T26" fmla="*/ 470 w 511"/>
                <a:gd name="T27" fmla="*/ 764 h 767"/>
                <a:gd name="T28" fmla="*/ 455 w 511"/>
                <a:gd name="T29" fmla="*/ 751 h 767"/>
                <a:gd name="T30" fmla="*/ 369 w 511"/>
                <a:gd name="T31" fmla="*/ 165 h 767"/>
                <a:gd name="T32" fmla="*/ 369 w 511"/>
                <a:gd name="T33" fmla="*/ 156 h 767"/>
                <a:gd name="T34" fmla="*/ 375 w 511"/>
                <a:gd name="T35" fmla="*/ 130 h 767"/>
                <a:gd name="T36" fmla="*/ 373 w 511"/>
                <a:gd name="T37" fmla="*/ 96 h 767"/>
                <a:gd name="T38" fmla="*/ 361 w 511"/>
                <a:gd name="T39" fmla="*/ 76 h 767"/>
                <a:gd name="T40" fmla="*/ 349 w 511"/>
                <a:gd name="T41" fmla="*/ 69 h 767"/>
                <a:gd name="T42" fmla="*/ 322 w 511"/>
                <a:gd name="T43" fmla="*/ 75 h 767"/>
                <a:gd name="T44" fmla="*/ 280 w 511"/>
                <a:gd name="T45" fmla="*/ 75 h 767"/>
                <a:gd name="T46" fmla="*/ 230 w 511"/>
                <a:gd name="T47" fmla="*/ 69 h 767"/>
                <a:gd name="T48" fmla="*/ 183 w 511"/>
                <a:gd name="T49" fmla="*/ 62 h 767"/>
                <a:gd name="T50" fmla="*/ 138 w 511"/>
                <a:gd name="T51" fmla="*/ 61 h 767"/>
                <a:gd name="T52" fmla="*/ 102 w 511"/>
                <a:gd name="T53" fmla="*/ 69 h 767"/>
                <a:gd name="T54" fmla="*/ 89 w 511"/>
                <a:gd name="T55" fmla="*/ 76 h 767"/>
                <a:gd name="T56" fmla="*/ 76 w 511"/>
                <a:gd name="T57" fmla="*/ 87 h 767"/>
                <a:gd name="T58" fmla="*/ 67 w 511"/>
                <a:gd name="T59" fmla="*/ 103 h 767"/>
                <a:gd name="T60" fmla="*/ 62 w 511"/>
                <a:gd name="T61" fmla="*/ 126 h 767"/>
                <a:gd name="T62" fmla="*/ 63 w 511"/>
                <a:gd name="T63" fmla="*/ 159 h 767"/>
                <a:gd name="T64" fmla="*/ 74 w 511"/>
                <a:gd name="T65" fmla="*/ 203 h 767"/>
                <a:gd name="T66" fmla="*/ 96 w 511"/>
                <a:gd name="T67" fmla="*/ 263 h 767"/>
                <a:gd name="T68" fmla="*/ 117 w 511"/>
                <a:gd name="T69" fmla="*/ 324 h 767"/>
                <a:gd name="T70" fmla="*/ 136 w 511"/>
                <a:gd name="T71" fmla="*/ 395 h 767"/>
                <a:gd name="T72" fmla="*/ 153 w 511"/>
                <a:gd name="T73" fmla="*/ 472 h 767"/>
                <a:gd name="T74" fmla="*/ 165 w 511"/>
                <a:gd name="T75" fmla="*/ 547 h 767"/>
                <a:gd name="T76" fmla="*/ 177 w 511"/>
                <a:gd name="T77" fmla="*/ 616 h 767"/>
                <a:gd name="T78" fmla="*/ 184 w 511"/>
                <a:gd name="T79" fmla="*/ 674 h 767"/>
                <a:gd name="T80" fmla="*/ 190 w 511"/>
                <a:gd name="T81" fmla="*/ 715 h 767"/>
                <a:gd name="T82" fmla="*/ 192 w 511"/>
                <a:gd name="T83" fmla="*/ 733 h 767"/>
                <a:gd name="T84" fmla="*/ 186 w 511"/>
                <a:gd name="T85" fmla="*/ 755 h 767"/>
                <a:gd name="T86" fmla="*/ 164 w 511"/>
                <a:gd name="T87" fmla="*/ 765 h 767"/>
                <a:gd name="T88" fmla="*/ 142 w 511"/>
                <a:gd name="T89" fmla="*/ 759 h 767"/>
                <a:gd name="T90" fmla="*/ 132 w 511"/>
                <a:gd name="T91" fmla="*/ 739 h 767"/>
                <a:gd name="T92" fmla="*/ 129 w 511"/>
                <a:gd name="T93" fmla="*/ 724 h 767"/>
                <a:gd name="T94" fmla="*/ 125 w 511"/>
                <a:gd name="T95" fmla="*/ 686 h 767"/>
                <a:gd name="T96" fmla="*/ 117 w 511"/>
                <a:gd name="T97" fmla="*/ 631 h 767"/>
                <a:gd name="T98" fmla="*/ 107 w 511"/>
                <a:gd name="T99" fmla="*/ 563 h 767"/>
                <a:gd name="T100" fmla="*/ 93 w 511"/>
                <a:gd name="T101" fmla="*/ 489 h 767"/>
                <a:gd name="T102" fmla="*/ 78 w 511"/>
                <a:gd name="T103" fmla="*/ 414 h 767"/>
                <a:gd name="T104" fmla="*/ 60 w 511"/>
                <a:gd name="T105" fmla="*/ 344 h 767"/>
                <a:gd name="T106" fmla="*/ 39 w 511"/>
                <a:gd name="T107" fmla="*/ 286 h 767"/>
                <a:gd name="T108" fmla="*/ 19 w 511"/>
                <a:gd name="T109" fmla="*/ 232 h 767"/>
                <a:gd name="T110" fmla="*/ 4 w 511"/>
                <a:gd name="T111" fmla="*/ 180 h 767"/>
                <a:gd name="T112" fmla="*/ 0 w 511"/>
                <a:gd name="T113" fmla="*/ 131 h 767"/>
                <a:gd name="T114" fmla="*/ 8 w 511"/>
                <a:gd name="T115" fmla="*/ 86 h 767"/>
                <a:gd name="T116" fmla="*/ 32 w 511"/>
                <a:gd name="T117" fmla="*/ 46 h 767"/>
                <a:gd name="T118" fmla="*/ 74 w 511"/>
                <a:gd name="T119" fmla="*/ 15 h 767"/>
                <a:gd name="T120" fmla="*/ 125 w 511"/>
                <a:gd name="T121" fmla="*/ 1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" h="767">
                  <a:moveTo>
                    <a:pt x="153" y="0"/>
                  </a:moveTo>
                  <a:lnTo>
                    <a:pt x="181" y="1"/>
                  </a:lnTo>
                  <a:lnTo>
                    <a:pt x="210" y="4"/>
                  </a:lnTo>
                  <a:lnTo>
                    <a:pt x="238" y="8"/>
                  </a:lnTo>
                  <a:lnTo>
                    <a:pt x="256" y="11"/>
                  </a:lnTo>
                  <a:lnTo>
                    <a:pt x="276" y="13"/>
                  </a:lnTo>
                  <a:lnTo>
                    <a:pt x="292" y="15"/>
                  </a:lnTo>
                  <a:lnTo>
                    <a:pt x="307" y="16"/>
                  </a:lnTo>
                  <a:lnTo>
                    <a:pt x="318" y="13"/>
                  </a:lnTo>
                  <a:lnTo>
                    <a:pt x="336" y="8"/>
                  </a:lnTo>
                  <a:lnTo>
                    <a:pt x="354" y="8"/>
                  </a:lnTo>
                  <a:lnTo>
                    <a:pt x="372" y="12"/>
                  </a:lnTo>
                  <a:lnTo>
                    <a:pt x="389" y="20"/>
                  </a:lnTo>
                  <a:lnTo>
                    <a:pt x="404" y="33"/>
                  </a:lnTo>
                  <a:lnTo>
                    <a:pt x="414" y="44"/>
                  </a:lnTo>
                  <a:lnTo>
                    <a:pt x="424" y="58"/>
                  </a:lnTo>
                  <a:lnTo>
                    <a:pt x="430" y="75"/>
                  </a:lnTo>
                  <a:lnTo>
                    <a:pt x="435" y="94"/>
                  </a:lnTo>
                  <a:lnTo>
                    <a:pt x="437" y="115"/>
                  </a:lnTo>
                  <a:lnTo>
                    <a:pt x="435" y="139"/>
                  </a:lnTo>
                  <a:lnTo>
                    <a:pt x="429" y="163"/>
                  </a:lnTo>
                  <a:lnTo>
                    <a:pt x="511" y="732"/>
                  </a:lnTo>
                  <a:lnTo>
                    <a:pt x="511" y="743"/>
                  </a:lnTo>
                  <a:lnTo>
                    <a:pt x="505" y="754"/>
                  </a:lnTo>
                  <a:lnTo>
                    <a:pt x="497" y="761"/>
                  </a:lnTo>
                  <a:lnTo>
                    <a:pt x="485" y="765"/>
                  </a:lnTo>
                  <a:lnTo>
                    <a:pt x="481" y="767"/>
                  </a:lnTo>
                  <a:lnTo>
                    <a:pt x="470" y="764"/>
                  </a:lnTo>
                  <a:lnTo>
                    <a:pt x="461" y="759"/>
                  </a:lnTo>
                  <a:lnTo>
                    <a:pt x="455" y="751"/>
                  </a:lnTo>
                  <a:lnTo>
                    <a:pt x="451" y="740"/>
                  </a:lnTo>
                  <a:lnTo>
                    <a:pt x="369" y="165"/>
                  </a:lnTo>
                  <a:lnTo>
                    <a:pt x="368" y="160"/>
                  </a:lnTo>
                  <a:lnTo>
                    <a:pt x="369" y="156"/>
                  </a:lnTo>
                  <a:lnTo>
                    <a:pt x="370" y="150"/>
                  </a:lnTo>
                  <a:lnTo>
                    <a:pt x="375" y="130"/>
                  </a:lnTo>
                  <a:lnTo>
                    <a:pt x="376" y="112"/>
                  </a:lnTo>
                  <a:lnTo>
                    <a:pt x="373" y="96"/>
                  </a:lnTo>
                  <a:lnTo>
                    <a:pt x="369" y="85"/>
                  </a:lnTo>
                  <a:lnTo>
                    <a:pt x="361" y="76"/>
                  </a:lnTo>
                  <a:lnTo>
                    <a:pt x="356" y="72"/>
                  </a:lnTo>
                  <a:lnTo>
                    <a:pt x="349" y="69"/>
                  </a:lnTo>
                  <a:lnTo>
                    <a:pt x="340" y="70"/>
                  </a:lnTo>
                  <a:lnTo>
                    <a:pt x="322" y="75"/>
                  </a:lnTo>
                  <a:lnTo>
                    <a:pt x="302" y="76"/>
                  </a:lnTo>
                  <a:lnTo>
                    <a:pt x="280" y="75"/>
                  </a:lnTo>
                  <a:lnTo>
                    <a:pt x="255" y="72"/>
                  </a:lnTo>
                  <a:lnTo>
                    <a:pt x="230" y="69"/>
                  </a:lnTo>
                  <a:lnTo>
                    <a:pt x="207" y="65"/>
                  </a:lnTo>
                  <a:lnTo>
                    <a:pt x="183" y="62"/>
                  </a:lnTo>
                  <a:lnTo>
                    <a:pt x="160" y="61"/>
                  </a:lnTo>
                  <a:lnTo>
                    <a:pt x="138" y="61"/>
                  </a:lnTo>
                  <a:lnTo>
                    <a:pt x="119" y="63"/>
                  </a:lnTo>
                  <a:lnTo>
                    <a:pt x="102" y="69"/>
                  </a:lnTo>
                  <a:lnTo>
                    <a:pt x="96" y="72"/>
                  </a:lnTo>
                  <a:lnTo>
                    <a:pt x="89" y="76"/>
                  </a:lnTo>
                  <a:lnTo>
                    <a:pt x="83" y="81"/>
                  </a:lnTo>
                  <a:lnTo>
                    <a:pt x="76" y="87"/>
                  </a:lnTo>
                  <a:lnTo>
                    <a:pt x="71" y="94"/>
                  </a:lnTo>
                  <a:lnTo>
                    <a:pt x="67" y="103"/>
                  </a:lnTo>
                  <a:lnTo>
                    <a:pt x="63" y="113"/>
                  </a:lnTo>
                  <a:lnTo>
                    <a:pt x="62" y="126"/>
                  </a:lnTo>
                  <a:lnTo>
                    <a:pt x="62" y="141"/>
                  </a:lnTo>
                  <a:lnTo>
                    <a:pt x="63" y="159"/>
                  </a:lnTo>
                  <a:lnTo>
                    <a:pt x="67" y="179"/>
                  </a:lnTo>
                  <a:lnTo>
                    <a:pt x="74" y="203"/>
                  </a:lnTo>
                  <a:lnTo>
                    <a:pt x="83" y="231"/>
                  </a:lnTo>
                  <a:lnTo>
                    <a:pt x="96" y="263"/>
                  </a:lnTo>
                  <a:lnTo>
                    <a:pt x="107" y="291"/>
                  </a:lnTo>
                  <a:lnTo>
                    <a:pt x="117" y="324"/>
                  </a:lnTo>
                  <a:lnTo>
                    <a:pt x="127" y="358"/>
                  </a:lnTo>
                  <a:lnTo>
                    <a:pt x="136" y="395"/>
                  </a:lnTo>
                  <a:lnTo>
                    <a:pt x="144" y="433"/>
                  </a:lnTo>
                  <a:lnTo>
                    <a:pt x="153" y="472"/>
                  </a:lnTo>
                  <a:lnTo>
                    <a:pt x="159" y="510"/>
                  </a:lnTo>
                  <a:lnTo>
                    <a:pt x="165" y="547"/>
                  </a:lnTo>
                  <a:lnTo>
                    <a:pt x="172" y="583"/>
                  </a:lnTo>
                  <a:lnTo>
                    <a:pt x="177" y="616"/>
                  </a:lnTo>
                  <a:lnTo>
                    <a:pt x="181" y="647"/>
                  </a:lnTo>
                  <a:lnTo>
                    <a:pt x="184" y="674"/>
                  </a:lnTo>
                  <a:lnTo>
                    <a:pt x="188" y="697"/>
                  </a:lnTo>
                  <a:lnTo>
                    <a:pt x="190" y="715"/>
                  </a:lnTo>
                  <a:lnTo>
                    <a:pt x="191" y="726"/>
                  </a:lnTo>
                  <a:lnTo>
                    <a:pt x="192" y="733"/>
                  </a:lnTo>
                  <a:lnTo>
                    <a:pt x="191" y="744"/>
                  </a:lnTo>
                  <a:lnTo>
                    <a:pt x="186" y="755"/>
                  </a:lnTo>
                  <a:lnTo>
                    <a:pt x="176" y="762"/>
                  </a:lnTo>
                  <a:lnTo>
                    <a:pt x="164" y="765"/>
                  </a:lnTo>
                  <a:lnTo>
                    <a:pt x="153" y="764"/>
                  </a:lnTo>
                  <a:lnTo>
                    <a:pt x="142" y="759"/>
                  </a:lnTo>
                  <a:lnTo>
                    <a:pt x="135" y="751"/>
                  </a:lnTo>
                  <a:lnTo>
                    <a:pt x="132" y="739"/>
                  </a:lnTo>
                  <a:lnTo>
                    <a:pt x="130" y="735"/>
                  </a:lnTo>
                  <a:lnTo>
                    <a:pt x="129" y="724"/>
                  </a:lnTo>
                  <a:lnTo>
                    <a:pt x="127" y="707"/>
                  </a:lnTo>
                  <a:lnTo>
                    <a:pt x="125" y="686"/>
                  </a:lnTo>
                  <a:lnTo>
                    <a:pt x="121" y="660"/>
                  </a:lnTo>
                  <a:lnTo>
                    <a:pt x="117" y="631"/>
                  </a:lnTo>
                  <a:lnTo>
                    <a:pt x="112" y="598"/>
                  </a:lnTo>
                  <a:lnTo>
                    <a:pt x="107" y="563"/>
                  </a:lnTo>
                  <a:lnTo>
                    <a:pt x="101" y="526"/>
                  </a:lnTo>
                  <a:lnTo>
                    <a:pt x="93" y="489"/>
                  </a:lnTo>
                  <a:lnTo>
                    <a:pt x="86" y="452"/>
                  </a:lnTo>
                  <a:lnTo>
                    <a:pt x="78" y="414"/>
                  </a:lnTo>
                  <a:lnTo>
                    <a:pt x="69" y="378"/>
                  </a:lnTo>
                  <a:lnTo>
                    <a:pt x="60" y="344"/>
                  </a:lnTo>
                  <a:lnTo>
                    <a:pt x="50" y="314"/>
                  </a:lnTo>
                  <a:lnTo>
                    <a:pt x="39" y="286"/>
                  </a:lnTo>
                  <a:lnTo>
                    <a:pt x="29" y="260"/>
                  </a:lnTo>
                  <a:lnTo>
                    <a:pt x="19" y="232"/>
                  </a:lnTo>
                  <a:lnTo>
                    <a:pt x="11" y="207"/>
                  </a:lnTo>
                  <a:lnTo>
                    <a:pt x="4" y="180"/>
                  </a:lnTo>
                  <a:lnTo>
                    <a:pt x="1" y="155"/>
                  </a:lnTo>
                  <a:lnTo>
                    <a:pt x="0" y="131"/>
                  </a:lnTo>
                  <a:lnTo>
                    <a:pt x="2" y="108"/>
                  </a:lnTo>
                  <a:lnTo>
                    <a:pt x="8" y="86"/>
                  </a:lnTo>
                  <a:lnTo>
                    <a:pt x="17" y="65"/>
                  </a:lnTo>
                  <a:lnTo>
                    <a:pt x="32" y="46"/>
                  </a:lnTo>
                  <a:lnTo>
                    <a:pt x="50" y="29"/>
                  </a:lnTo>
                  <a:lnTo>
                    <a:pt x="74" y="15"/>
                  </a:lnTo>
                  <a:lnTo>
                    <a:pt x="99" y="5"/>
                  </a:lnTo>
                  <a:lnTo>
                    <a:pt x="125" y="1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328"/>
            <p:cNvSpPr>
              <a:spLocks noEditPoints="1"/>
            </p:cNvSpPr>
            <p:nvPr/>
          </p:nvSpPr>
          <p:spPr bwMode="auto">
            <a:xfrm>
              <a:off x="2678113" y="3692525"/>
              <a:ext cx="127000" cy="200025"/>
            </a:xfrm>
            <a:custGeom>
              <a:avLst/>
              <a:gdLst>
                <a:gd name="T0" fmla="*/ 118 w 794"/>
                <a:gd name="T1" fmla="*/ 861 h 1267"/>
                <a:gd name="T2" fmla="*/ 526 w 794"/>
                <a:gd name="T3" fmla="*/ 1022 h 1267"/>
                <a:gd name="T4" fmla="*/ 513 w 794"/>
                <a:gd name="T5" fmla="*/ 1063 h 1267"/>
                <a:gd name="T6" fmla="*/ 76 w 794"/>
                <a:gd name="T7" fmla="*/ 936 h 1267"/>
                <a:gd name="T8" fmla="*/ 60 w 794"/>
                <a:gd name="T9" fmla="*/ 984 h 1267"/>
                <a:gd name="T10" fmla="*/ 117 w 794"/>
                <a:gd name="T11" fmla="*/ 1079 h 1267"/>
                <a:gd name="T12" fmla="*/ 248 w 794"/>
                <a:gd name="T13" fmla="*/ 1140 h 1267"/>
                <a:gd name="T14" fmla="*/ 418 w 794"/>
                <a:gd name="T15" fmla="*/ 1180 h 1267"/>
                <a:gd name="T16" fmla="*/ 578 w 794"/>
                <a:gd name="T17" fmla="*/ 1201 h 1267"/>
                <a:gd name="T18" fmla="*/ 680 w 794"/>
                <a:gd name="T19" fmla="*/ 1183 h 1267"/>
                <a:gd name="T20" fmla="*/ 724 w 794"/>
                <a:gd name="T21" fmla="*/ 1119 h 1267"/>
                <a:gd name="T22" fmla="*/ 733 w 794"/>
                <a:gd name="T23" fmla="*/ 1026 h 1267"/>
                <a:gd name="T24" fmla="*/ 708 w 794"/>
                <a:gd name="T25" fmla="*/ 956 h 1267"/>
                <a:gd name="T26" fmla="*/ 653 w 794"/>
                <a:gd name="T27" fmla="*/ 953 h 1267"/>
                <a:gd name="T28" fmla="*/ 520 w 794"/>
                <a:gd name="T29" fmla="*/ 928 h 1267"/>
                <a:gd name="T30" fmla="*/ 362 w 794"/>
                <a:gd name="T31" fmla="*/ 889 h 1267"/>
                <a:gd name="T32" fmla="*/ 226 w 794"/>
                <a:gd name="T33" fmla="*/ 846 h 1267"/>
                <a:gd name="T34" fmla="*/ 329 w 794"/>
                <a:gd name="T35" fmla="*/ 61 h 1267"/>
                <a:gd name="T36" fmla="*/ 204 w 794"/>
                <a:gd name="T37" fmla="*/ 77 h 1267"/>
                <a:gd name="T38" fmla="*/ 208 w 794"/>
                <a:gd name="T39" fmla="*/ 103 h 1267"/>
                <a:gd name="T40" fmla="*/ 227 w 794"/>
                <a:gd name="T41" fmla="*/ 112 h 1267"/>
                <a:gd name="T42" fmla="*/ 287 w 794"/>
                <a:gd name="T43" fmla="*/ 674 h 1267"/>
                <a:gd name="T44" fmla="*/ 264 w 794"/>
                <a:gd name="T45" fmla="*/ 697 h 1267"/>
                <a:gd name="T46" fmla="*/ 261 w 794"/>
                <a:gd name="T47" fmla="*/ 724 h 1267"/>
                <a:gd name="T48" fmla="*/ 270 w 794"/>
                <a:gd name="T49" fmla="*/ 733 h 1267"/>
                <a:gd name="T50" fmla="*/ 393 w 794"/>
                <a:gd name="T51" fmla="*/ 722 h 1267"/>
                <a:gd name="T52" fmla="*/ 397 w 794"/>
                <a:gd name="T53" fmla="*/ 714 h 1267"/>
                <a:gd name="T54" fmla="*/ 390 w 794"/>
                <a:gd name="T55" fmla="*/ 687 h 1267"/>
                <a:gd name="T56" fmla="*/ 361 w 794"/>
                <a:gd name="T57" fmla="*/ 660 h 1267"/>
                <a:gd name="T58" fmla="*/ 325 w 794"/>
                <a:gd name="T59" fmla="*/ 103 h 1267"/>
                <a:gd name="T60" fmla="*/ 341 w 794"/>
                <a:gd name="T61" fmla="*/ 91 h 1267"/>
                <a:gd name="T62" fmla="*/ 337 w 794"/>
                <a:gd name="T63" fmla="*/ 64 h 1267"/>
                <a:gd name="T64" fmla="*/ 344 w 794"/>
                <a:gd name="T65" fmla="*/ 1 h 1267"/>
                <a:gd name="T66" fmla="*/ 397 w 794"/>
                <a:gd name="T67" fmla="*/ 47 h 1267"/>
                <a:gd name="T68" fmla="*/ 396 w 794"/>
                <a:gd name="T69" fmla="*/ 118 h 1267"/>
                <a:gd name="T70" fmla="*/ 434 w 794"/>
                <a:gd name="T71" fmla="*/ 645 h 1267"/>
                <a:gd name="T72" fmla="*/ 458 w 794"/>
                <a:gd name="T73" fmla="*/ 710 h 1267"/>
                <a:gd name="T74" fmla="*/ 427 w 794"/>
                <a:gd name="T75" fmla="*/ 773 h 1267"/>
                <a:gd name="T76" fmla="*/ 270 w 794"/>
                <a:gd name="T77" fmla="*/ 794 h 1267"/>
                <a:gd name="T78" fmla="*/ 326 w 794"/>
                <a:gd name="T79" fmla="*/ 815 h 1267"/>
                <a:gd name="T80" fmla="*/ 481 w 794"/>
                <a:gd name="T81" fmla="*/ 857 h 1267"/>
                <a:gd name="T82" fmla="*/ 625 w 794"/>
                <a:gd name="T83" fmla="*/ 887 h 1267"/>
                <a:gd name="T84" fmla="*/ 701 w 794"/>
                <a:gd name="T85" fmla="*/ 895 h 1267"/>
                <a:gd name="T86" fmla="*/ 728 w 794"/>
                <a:gd name="T87" fmla="*/ 897 h 1267"/>
                <a:gd name="T88" fmla="*/ 775 w 794"/>
                <a:gd name="T89" fmla="*/ 952 h 1267"/>
                <a:gd name="T90" fmla="*/ 794 w 794"/>
                <a:gd name="T91" fmla="*/ 1036 h 1267"/>
                <a:gd name="T92" fmla="*/ 783 w 794"/>
                <a:gd name="T93" fmla="*/ 1136 h 1267"/>
                <a:gd name="T94" fmla="*/ 726 w 794"/>
                <a:gd name="T95" fmla="*/ 1223 h 1267"/>
                <a:gd name="T96" fmla="*/ 646 w 794"/>
                <a:gd name="T97" fmla="*/ 1266 h 1267"/>
                <a:gd name="T98" fmla="*/ 618 w 794"/>
                <a:gd name="T99" fmla="*/ 1264 h 1267"/>
                <a:gd name="T100" fmla="*/ 507 w 794"/>
                <a:gd name="T101" fmla="*/ 1254 h 1267"/>
                <a:gd name="T102" fmla="*/ 342 w 794"/>
                <a:gd name="T103" fmla="*/ 1227 h 1267"/>
                <a:gd name="T104" fmla="*/ 174 w 794"/>
                <a:gd name="T105" fmla="*/ 1177 h 1267"/>
                <a:gd name="T106" fmla="*/ 51 w 794"/>
                <a:gd name="T107" fmla="*/ 1101 h 1267"/>
                <a:gd name="T108" fmla="*/ 0 w 794"/>
                <a:gd name="T109" fmla="*/ 987 h 1267"/>
                <a:gd name="T110" fmla="*/ 31 w 794"/>
                <a:gd name="T111" fmla="*/ 867 h 1267"/>
                <a:gd name="T112" fmla="*/ 127 w 794"/>
                <a:gd name="T113" fmla="*/ 788 h 1267"/>
                <a:gd name="T114" fmla="*/ 236 w 794"/>
                <a:gd name="T115" fmla="*/ 784 h 1267"/>
                <a:gd name="T116" fmla="*/ 200 w 794"/>
                <a:gd name="T117" fmla="*/ 728 h 1267"/>
                <a:gd name="T118" fmla="*/ 214 w 794"/>
                <a:gd name="T119" fmla="*/ 661 h 1267"/>
                <a:gd name="T120" fmla="*/ 156 w 794"/>
                <a:gd name="T121" fmla="*/ 136 h 1267"/>
                <a:gd name="T122" fmla="*/ 145 w 794"/>
                <a:gd name="T123" fmla="*/ 65 h 1267"/>
                <a:gd name="T124" fmla="*/ 191 w 794"/>
                <a:gd name="T125" fmla="*/ 13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4" h="1267">
                  <a:moveTo>
                    <a:pt x="187" y="838"/>
                  </a:moveTo>
                  <a:lnTo>
                    <a:pt x="163" y="841"/>
                  </a:lnTo>
                  <a:lnTo>
                    <a:pt x="140" y="849"/>
                  </a:lnTo>
                  <a:lnTo>
                    <a:pt x="118" y="861"/>
                  </a:lnTo>
                  <a:lnTo>
                    <a:pt x="99" y="878"/>
                  </a:lnTo>
                  <a:lnTo>
                    <a:pt x="508" y="1006"/>
                  </a:lnTo>
                  <a:lnTo>
                    <a:pt x="519" y="1012"/>
                  </a:lnTo>
                  <a:lnTo>
                    <a:pt x="526" y="1022"/>
                  </a:lnTo>
                  <a:lnTo>
                    <a:pt x="531" y="1032"/>
                  </a:lnTo>
                  <a:lnTo>
                    <a:pt x="528" y="1044"/>
                  </a:lnTo>
                  <a:lnTo>
                    <a:pt x="522" y="1056"/>
                  </a:lnTo>
                  <a:lnTo>
                    <a:pt x="513" y="1063"/>
                  </a:lnTo>
                  <a:lnTo>
                    <a:pt x="500" y="1066"/>
                  </a:lnTo>
                  <a:lnTo>
                    <a:pt x="496" y="1065"/>
                  </a:lnTo>
                  <a:lnTo>
                    <a:pt x="490" y="1064"/>
                  </a:lnTo>
                  <a:lnTo>
                    <a:pt x="76" y="936"/>
                  </a:lnTo>
                  <a:lnTo>
                    <a:pt x="71" y="934"/>
                  </a:lnTo>
                  <a:lnTo>
                    <a:pt x="67" y="930"/>
                  </a:lnTo>
                  <a:lnTo>
                    <a:pt x="60" y="958"/>
                  </a:lnTo>
                  <a:lnTo>
                    <a:pt x="60" y="984"/>
                  </a:lnTo>
                  <a:lnTo>
                    <a:pt x="67" y="1011"/>
                  </a:lnTo>
                  <a:lnTo>
                    <a:pt x="78" y="1036"/>
                  </a:lnTo>
                  <a:lnTo>
                    <a:pt x="95" y="1060"/>
                  </a:lnTo>
                  <a:lnTo>
                    <a:pt x="117" y="1079"/>
                  </a:lnTo>
                  <a:lnTo>
                    <a:pt x="143" y="1097"/>
                  </a:lnTo>
                  <a:lnTo>
                    <a:pt x="175" y="1113"/>
                  </a:lnTo>
                  <a:lnTo>
                    <a:pt x="210" y="1127"/>
                  </a:lnTo>
                  <a:lnTo>
                    <a:pt x="248" y="1140"/>
                  </a:lnTo>
                  <a:lnTo>
                    <a:pt x="289" y="1152"/>
                  </a:lnTo>
                  <a:lnTo>
                    <a:pt x="331" y="1163"/>
                  </a:lnTo>
                  <a:lnTo>
                    <a:pt x="375" y="1171"/>
                  </a:lnTo>
                  <a:lnTo>
                    <a:pt x="418" y="1180"/>
                  </a:lnTo>
                  <a:lnTo>
                    <a:pt x="462" y="1186"/>
                  </a:lnTo>
                  <a:lnTo>
                    <a:pt x="503" y="1192"/>
                  </a:lnTo>
                  <a:lnTo>
                    <a:pt x="542" y="1197"/>
                  </a:lnTo>
                  <a:lnTo>
                    <a:pt x="578" y="1201"/>
                  </a:lnTo>
                  <a:lnTo>
                    <a:pt x="610" y="1203"/>
                  </a:lnTo>
                  <a:lnTo>
                    <a:pt x="638" y="1205"/>
                  </a:lnTo>
                  <a:lnTo>
                    <a:pt x="661" y="1196"/>
                  </a:lnTo>
                  <a:lnTo>
                    <a:pt x="680" y="1183"/>
                  </a:lnTo>
                  <a:lnTo>
                    <a:pt x="695" y="1169"/>
                  </a:lnTo>
                  <a:lnTo>
                    <a:pt x="707" y="1153"/>
                  </a:lnTo>
                  <a:lnTo>
                    <a:pt x="717" y="1136"/>
                  </a:lnTo>
                  <a:lnTo>
                    <a:pt x="724" y="1119"/>
                  </a:lnTo>
                  <a:lnTo>
                    <a:pt x="729" y="1101"/>
                  </a:lnTo>
                  <a:lnTo>
                    <a:pt x="732" y="1084"/>
                  </a:lnTo>
                  <a:lnTo>
                    <a:pt x="734" y="1054"/>
                  </a:lnTo>
                  <a:lnTo>
                    <a:pt x="733" y="1026"/>
                  </a:lnTo>
                  <a:lnTo>
                    <a:pt x="728" y="1001"/>
                  </a:lnTo>
                  <a:lnTo>
                    <a:pt x="722" y="980"/>
                  </a:lnTo>
                  <a:lnTo>
                    <a:pt x="715" y="965"/>
                  </a:lnTo>
                  <a:lnTo>
                    <a:pt x="708" y="956"/>
                  </a:lnTo>
                  <a:lnTo>
                    <a:pt x="703" y="956"/>
                  </a:lnTo>
                  <a:lnTo>
                    <a:pt x="697" y="956"/>
                  </a:lnTo>
                  <a:lnTo>
                    <a:pt x="678" y="956"/>
                  </a:lnTo>
                  <a:lnTo>
                    <a:pt x="653" y="953"/>
                  </a:lnTo>
                  <a:lnTo>
                    <a:pt x="624" y="948"/>
                  </a:lnTo>
                  <a:lnTo>
                    <a:pt x="592" y="943"/>
                  </a:lnTo>
                  <a:lnTo>
                    <a:pt x="557" y="936"/>
                  </a:lnTo>
                  <a:lnTo>
                    <a:pt x="520" y="928"/>
                  </a:lnTo>
                  <a:lnTo>
                    <a:pt x="481" y="920"/>
                  </a:lnTo>
                  <a:lnTo>
                    <a:pt x="442" y="910"/>
                  </a:lnTo>
                  <a:lnTo>
                    <a:pt x="401" y="900"/>
                  </a:lnTo>
                  <a:lnTo>
                    <a:pt x="362" y="889"/>
                  </a:lnTo>
                  <a:lnTo>
                    <a:pt x="325" y="878"/>
                  </a:lnTo>
                  <a:lnTo>
                    <a:pt x="289" y="867"/>
                  </a:lnTo>
                  <a:lnTo>
                    <a:pt x="255" y="856"/>
                  </a:lnTo>
                  <a:lnTo>
                    <a:pt x="226" y="846"/>
                  </a:lnTo>
                  <a:lnTo>
                    <a:pt x="207" y="840"/>
                  </a:lnTo>
                  <a:lnTo>
                    <a:pt x="187" y="838"/>
                  </a:lnTo>
                  <a:close/>
                  <a:moveTo>
                    <a:pt x="330" y="61"/>
                  </a:moveTo>
                  <a:lnTo>
                    <a:pt x="329" y="61"/>
                  </a:lnTo>
                  <a:lnTo>
                    <a:pt x="213" y="69"/>
                  </a:lnTo>
                  <a:lnTo>
                    <a:pt x="210" y="70"/>
                  </a:lnTo>
                  <a:lnTo>
                    <a:pt x="207" y="72"/>
                  </a:lnTo>
                  <a:lnTo>
                    <a:pt x="204" y="77"/>
                  </a:lnTo>
                  <a:lnTo>
                    <a:pt x="204" y="80"/>
                  </a:lnTo>
                  <a:lnTo>
                    <a:pt x="205" y="98"/>
                  </a:lnTo>
                  <a:lnTo>
                    <a:pt x="205" y="101"/>
                  </a:lnTo>
                  <a:lnTo>
                    <a:pt x="208" y="103"/>
                  </a:lnTo>
                  <a:lnTo>
                    <a:pt x="210" y="105"/>
                  </a:lnTo>
                  <a:lnTo>
                    <a:pt x="212" y="106"/>
                  </a:lnTo>
                  <a:lnTo>
                    <a:pt x="214" y="107"/>
                  </a:lnTo>
                  <a:lnTo>
                    <a:pt x="227" y="112"/>
                  </a:lnTo>
                  <a:lnTo>
                    <a:pt x="235" y="121"/>
                  </a:lnTo>
                  <a:lnTo>
                    <a:pt x="239" y="135"/>
                  </a:lnTo>
                  <a:lnTo>
                    <a:pt x="288" y="663"/>
                  </a:lnTo>
                  <a:lnTo>
                    <a:pt x="287" y="674"/>
                  </a:lnTo>
                  <a:lnTo>
                    <a:pt x="283" y="683"/>
                  </a:lnTo>
                  <a:lnTo>
                    <a:pt x="275" y="691"/>
                  </a:lnTo>
                  <a:lnTo>
                    <a:pt x="267" y="696"/>
                  </a:lnTo>
                  <a:lnTo>
                    <a:pt x="264" y="697"/>
                  </a:lnTo>
                  <a:lnTo>
                    <a:pt x="262" y="699"/>
                  </a:lnTo>
                  <a:lnTo>
                    <a:pt x="259" y="702"/>
                  </a:lnTo>
                  <a:lnTo>
                    <a:pt x="259" y="706"/>
                  </a:lnTo>
                  <a:lnTo>
                    <a:pt x="261" y="724"/>
                  </a:lnTo>
                  <a:lnTo>
                    <a:pt x="262" y="728"/>
                  </a:lnTo>
                  <a:lnTo>
                    <a:pt x="264" y="730"/>
                  </a:lnTo>
                  <a:lnTo>
                    <a:pt x="267" y="732"/>
                  </a:lnTo>
                  <a:lnTo>
                    <a:pt x="270" y="733"/>
                  </a:lnTo>
                  <a:lnTo>
                    <a:pt x="271" y="733"/>
                  </a:lnTo>
                  <a:lnTo>
                    <a:pt x="388" y="725"/>
                  </a:lnTo>
                  <a:lnTo>
                    <a:pt x="391" y="724"/>
                  </a:lnTo>
                  <a:lnTo>
                    <a:pt x="393" y="722"/>
                  </a:lnTo>
                  <a:lnTo>
                    <a:pt x="394" y="721"/>
                  </a:lnTo>
                  <a:lnTo>
                    <a:pt x="395" y="719"/>
                  </a:lnTo>
                  <a:lnTo>
                    <a:pt x="396" y="717"/>
                  </a:lnTo>
                  <a:lnTo>
                    <a:pt x="397" y="714"/>
                  </a:lnTo>
                  <a:lnTo>
                    <a:pt x="395" y="696"/>
                  </a:lnTo>
                  <a:lnTo>
                    <a:pt x="394" y="693"/>
                  </a:lnTo>
                  <a:lnTo>
                    <a:pt x="393" y="690"/>
                  </a:lnTo>
                  <a:lnTo>
                    <a:pt x="390" y="687"/>
                  </a:lnTo>
                  <a:lnTo>
                    <a:pt x="387" y="686"/>
                  </a:lnTo>
                  <a:lnTo>
                    <a:pt x="374" y="682"/>
                  </a:lnTo>
                  <a:lnTo>
                    <a:pt x="365" y="673"/>
                  </a:lnTo>
                  <a:lnTo>
                    <a:pt x="361" y="660"/>
                  </a:lnTo>
                  <a:lnTo>
                    <a:pt x="312" y="131"/>
                  </a:lnTo>
                  <a:lnTo>
                    <a:pt x="313" y="120"/>
                  </a:lnTo>
                  <a:lnTo>
                    <a:pt x="318" y="111"/>
                  </a:lnTo>
                  <a:lnTo>
                    <a:pt x="325" y="103"/>
                  </a:lnTo>
                  <a:lnTo>
                    <a:pt x="335" y="99"/>
                  </a:lnTo>
                  <a:lnTo>
                    <a:pt x="337" y="97"/>
                  </a:lnTo>
                  <a:lnTo>
                    <a:pt x="339" y="95"/>
                  </a:lnTo>
                  <a:lnTo>
                    <a:pt x="341" y="91"/>
                  </a:lnTo>
                  <a:lnTo>
                    <a:pt x="341" y="88"/>
                  </a:lnTo>
                  <a:lnTo>
                    <a:pt x="340" y="70"/>
                  </a:lnTo>
                  <a:lnTo>
                    <a:pt x="339" y="67"/>
                  </a:lnTo>
                  <a:lnTo>
                    <a:pt x="337" y="64"/>
                  </a:lnTo>
                  <a:lnTo>
                    <a:pt x="334" y="62"/>
                  </a:lnTo>
                  <a:lnTo>
                    <a:pt x="330" y="61"/>
                  </a:lnTo>
                  <a:close/>
                  <a:moveTo>
                    <a:pt x="325" y="0"/>
                  </a:moveTo>
                  <a:lnTo>
                    <a:pt x="344" y="1"/>
                  </a:lnTo>
                  <a:lnTo>
                    <a:pt x="361" y="8"/>
                  </a:lnTo>
                  <a:lnTo>
                    <a:pt x="377" y="17"/>
                  </a:lnTo>
                  <a:lnTo>
                    <a:pt x="389" y="31"/>
                  </a:lnTo>
                  <a:lnTo>
                    <a:pt x="397" y="47"/>
                  </a:lnTo>
                  <a:lnTo>
                    <a:pt x="400" y="66"/>
                  </a:lnTo>
                  <a:lnTo>
                    <a:pt x="402" y="84"/>
                  </a:lnTo>
                  <a:lnTo>
                    <a:pt x="401" y="101"/>
                  </a:lnTo>
                  <a:lnTo>
                    <a:pt x="396" y="118"/>
                  </a:lnTo>
                  <a:lnTo>
                    <a:pt x="387" y="133"/>
                  </a:lnTo>
                  <a:lnTo>
                    <a:pt x="375" y="144"/>
                  </a:lnTo>
                  <a:lnTo>
                    <a:pt x="419" y="634"/>
                  </a:lnTo>
                  <a:lnTo>
                    <a:pt x="434" y="645"/>
                  </a:lnTo>
                  <a:lnTo>
                    <a:pt x="445" y="658"/>
                  </a:lnTo>
                  <a:lnTo>
                    <a:pt x="452" y="674"/>
                  </a:lnTo>
                  <a:lnTo>
                    <a:pt x="456" y="692"/>
                  </a:lnTo>
                  <a:lnTo>
                    <a:pt x="458" y="710"/>
                  </a:lnTo>
                  <a:lnTo>
                    <a:pt x="456" y="728"/>
                  </a:lnTo>
                  <a:lnTo>
                    <a:pt x="450" y="746"/>
                  </a:lnTo>
                  <a:lnTo>
                    <a:pt x="441" y="761"/>
                  </a:lnTo>
                  <a:lnTo>
                    <a:pt x="427" y="773"/>
                  </a:lnTo>
                  <a:lnTo>
                    <a:pt x="410" y="782"/>
                  </a:lnTo>
                  <a:lnTo>
                    <a:pt x="392" y="785"/>
                  </a:lnTo>
                  <a:lnTo>
                    <a:pt x="275" y="794"/>
                  </a:lnTo>
                  <a:lnTo>
                    <a:pt x="270" y="794"/>
                  </a:lnTo>
                  <a:lnTo>
                    <a:pt x="265" y="794"/>
                  </a:lnTo>
                  <a:lnTo>
                    <a:pt x="259" y="792"/>
                  </a:lnTo>
                  <a:lnTo>
                    <a:pt x="291" y="804"/>
                  </a:lnTo>
                  <a:lnTo>
                    <a:pt x="326" y="815"/>
                  </a:lnTo>
                  <a:lnTo>
                    <a:pt x="363" y="825"/>
                  </a:lnTo>
                  <a:lnTo>
                    <a:pt x="401" y="836"/>
                  </a:lnTo>
                  <a:lnTo>
                    <a:pt x="441" y="847"/>
                  </a:lnTo>
                  <a:lnTo>
                    <a:pt x="481" y="857"/>
                  </a:lnTo>
                  <a:lnTo>
                    <a:pt x="520" y="866"/>
                  </a:lnTo>
                  <a:lnTo>
                    <a:pt x="557" y="874"/>
                  </a:lnTo>
                  <a:lnTo>
                    <a:pt x="592" y="882"/>
                  </a:lnTo>
                  <a:lnTo>
                    <a:pt x="625" y="887"/>
                  </a:lnTo>
                  <a:lnTo>
                    <a:pt x="653" y="891"/>
                  </a:lnTo>
                  <a:lnTo>
                    <a:pt x="678" y="894"/>
                  </a:lnTo>
                  <a:lnTo>
                    <a:pt x="697" y="895"/>
                  </a:lnTo>
                  <a:lnTo>
                    <a:pt x="701" y="895"/>
                  </a:lnTo>
                  <a:lnTo>
                    <a:pt x="703" y="895"/>
                  </a:lnTo>
                  <a:lnTo>
                    <a:pt x="704" y="895"/>
                  </a:lnTo>
                  <a:lnTo>
                    <a:pt x="712" y="894"/>
                  </a:lnTo>
                  <a:lnTo>
                    <a:pt x="728" y="897"/>
                  </a:lnTo>
                  <a:lnTo>
                    <a:pt x="742" y="905"/>
                  </a:lnTo>
                  <a:lnTo>
                    <a:pt x="755" y="918"/>
                  </a:lnTo>
                  <a:lnTo>
                    <a:pt x="767" y="934"/>
                  </a:lnTo>
                  <a:lnTo>
                    <a:pt x="775" y="952"/>
                  </a:lnTo>
                  <a:lnTo>
                    <a:pt x="783" y="971"/>
                  </a:lnTo>
                  <a:lnTo>
                    <a:pt x="788" y="992"/>
                  </a:lnTo>
                  <a:lnTo>
                    <a:pt x="792" y="1012"/>
                  </a:lnTo>
                  <a:lnTo>
                    <a:pt x="794" y="1036"/>
                  </a:lnTo>
                  <a:lnTo>
                    <a:pt x="794" y="1061"/>
                  </a:lnTo>
                  <a:lnTo>
                    <a:pt x="793" y="1086"/>
                  </a:lnTo>
                  <a:lnTo>
                    <a:pt x="789" y="1112"/>
                  </a:lnTo>
                  <a:lnTo>
                    <a:pt x="783" y="1136"/>
                  </a:lnTo>
                  <a:lnTo>
                    <a:pt x="773" y="1161"/>
                  </a:lnTo>
                  <a:lnTo>
                    <a:pt x="760" y="1183"/>
                  </a:lnTo>
                  <a:lnTo>
                    <a:pt x="746" y="1204"/>
                  </a:lnTo>
                  <a:lnTo>
                    <a:pt x="726" y="1223"/>
                  </a:lnTo>
                  <a:lnTo>
                    <a:pt x="705" y="1240"/>
                  </a:lnTo>
                  <a:lnTo>
                    <a:pt x="679" y="1254"/>
                  </a:lnTo>
                  <a:lnTo>
                    <a:pt x="650" y="1264"/>
                  </a:lnTo>
                  <a:lnTo>
                    <a:pt x="646" y="1266"/>
                  </a:lnTo>
                  <a:lnTo>
                    <a:pt x="642" y="1267"/>
                  </a:lnTo>
                  <a:lnTo>
                    <a:pt x="640" y="1266"/>
                  </a:lnTo>
                  <a:lnTo>
                    <a:pt x="633" y="1266"/>
                  </a:lnTo>
                  <a:lnTo>
                    <a:pt x="618" y="1264"/>
                  </a:lnTo>
                  <a:lnTo>
                    <a:pt x="598" y="1263"/>
                  </a:lnTo>
                  <a:lnTo>
                    <a:pt x="573" y="1261"/>
                  </a:lnTo>
                  <a:lnTo>
                    <a:pt x="541" y="1258"/>
                  </a:lnTo>
                  <a:lnTo>
                    <a:pt x="507" y="1254"/>
                  </a:lnTo>
                  <a:lnTo>
                    <a:pt x="468" y="1249"/>
                  </a:lnTo>
                  <a:lnTo>
                    <a:pt x="428" y="1242"/>
                  </a:lnTo>
                  <a:lnTo>
                    <a:pt x="385" y="1236"/>
                  </a:lnTo>
                  <a:lnTo>
                    <a:pt x="342" y="1227"/>
                  </a:lnTo>
                  <a:lnTo>
                    <a:pt x="299" y="1217"/>
                  </a:lnTo>
                  <a:lnTo>
                    <a:pt x="255" y="1205"/>
                  </a:lnTo>
                  <a:lnTo>
                    <a:pt x="213" y="1192"/>
                  </a:lnTo>
                  <a:lnTo>
                    <a:pt x="174" y="1177"/>
                  </a:lnTo>
                  <a:lnTo>
                    <a:pt x="137" y="1162"/>
                  </a:lnTo>
                  <a:lnTo>
                    <a:pt x="104" y="1144"/>
                  </a:lnTo>
                  <a:lnTo>
                    <a:pt x="74" y="1123"/>
                  </a:lnTo>
                  <a:lnTo>
                    <a:pt x="51" y="1101"/>
                  </a:lnTo>
                  <a:lnTo>
                    <a:pt x="31" y="1075"/>
                  </a:lnTo>
                  <a:lnTo>
                    <a:pt x="15" y="1046"/>
                  </a:lnTo>
                  <a:lnTo>
                    <a:pt x="4" y="1017"/>
                  </a:lnTo>
                  <a:lnTo>
                    <a:pt x="0" y="987"/>
                  </a:lnTo>
                  <a:lnTo>
                    <a:pt x="0" y="956"/>
                  </a:lnTo>
                  <a:lnTo>
                    <a:pt x="5" y="925"/>
                  </a:lnTo>
                  <a:lnTo>
                    <a:pt x="16" y="895"/>
                  </a:lnTo>
                  <a:lnTo>
                    <a:pt x="31" y="867"/>
                  </a:lnTo>
                  <a:lnTo>
                    <a:pt x="51" y="841"/>
                  </a:lnTo>
                  <a:lnTo>
                    <a:pt x="74" y="819"/>
                  </a:lnTo>
                  <a:lnTo>
                    <a:pt x="100" y="801"/>
                  </a:lnTo>
                  <a:lnTo>
                    <a:pt x="127" y="788"/>
                  </a:lnTo>
                  <a:lnTo>
                    <a:pt x="157" y="780"/>
                  </a:lnTo>
                  <a:lnTo>
                    <a:pt x="187" y="778"/>
                  </a:lnTo>
                  <a:lnTo>
                    <a:pt x="212" y="779"/>
                  </a:lnTo>
                  <a:lnTo>
                    <a:pt x="236" y="784"/>
                  </a:lnTo>
                  <a:lnTo>
                    <a:pt x="222" y="774"/>
                  </a:lnTo>
                  <a:lnTo>
                    <a:pt x="211" y="761"/>
                  </a:lnTo>
                  <a:lnTo>
                    <a:pt x="203" y="746"/>
                  </a:lnTo>
                  <a:lnTo>
                    <a:pt x="200" y="728"/>
                  </a:lnTo>
                  <a:lnTo>
                    <a:pt x="199" y="710"/>
                  </a:lnTo>
                  <a:lnTo>
                    <a:pt x="200" y="693"/>
                  </a:lnTo>
                  <a:lnTo>
                    <a:pt x="204" y="676"/>
                  </a:lnTo>
                  <a:lnTo>
                    <a:pt x="214" y="661"/>
                  </a:lnTo>
                  <a:lnTo>
                    <a:pt x="226" y="649"/>
                  </a:lnTo>
                  <a:lnTo>
                    <a:pt x="181" y="159"/>
                  </a:lnTo>
                  <a:lnTo>
                    <a:pt x="167" y="149"/>
                  </a:lnTo>
                  <a:lnTo>
                    <a:pt x="156" y="136"/>
                  </a:lnTo>
                  <a:lnTo>
                    <a:pt x="148" y="120"/>
                  </a:lnTo>
                  <a:lnTo>
                    <a:pt x="145" y="102"/>
                  </a:lnTo>
                  <a:lnTo>
                    <a:pt x="143" y="84"/>
                  </a:lnTo>
                  <a:lnTo>
                    <a:pt x="145" y="65"/>
                  </a:lnTo>
                  <a:lnTo>
                    <a:pt x="150" y="48"/>
                  </a:lnTo>
                  <a:lnTo>
                    <a:pt x="161" y="33"/>
                  </a:lnTo>
                  <a:lnTo>
                    <a:pt x="174" y="21"/>
                  </a:lnTo>
                  <a:lnTo>
                    <a:pt x="191" y="13"/>
                  </a:lnTo>
                  <a:lnTo>
                    <a:pt x="209" y="9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29"/>
            <p:cNvSpPr>
              <a:spLocks noEditPoints="1"/>
            </p:cNvSpPr>
            <p:nvPr/>
          </p:nvSpPr>
          <p:spPr bwMode="auto">
            <a:xfrm>
              <a:off x="2803525" y="3819525"/>
              <a:ext cx="55563" cy="71438"/>
            </a:xfrm>
            <a:custGeom>
              <a:avLst/>
              <a:gdLst>
                <a:gd name="T0" fmla="*/ 201 w 353"/>
                <a:gd name="T1" fmla="*/ 62 h 448"/>
                <a:gd name="T2" fmla="*/ 151 w 353"/>
                <a:gd name="T3" fmla="*/ 75 h 448"/>
                <a:gd name="T4" fmla="*/ 109 w 353"/>
                <a:gd name="T5" fmla="*/ 92 h 448"/>
                <a:gd name="T6" fmla="*/ 98 w 353"/>
                <a:gd name="T7" fmla="*/ 122 h 448"/>
                <a:gd name="T8" fmla="*/ 108 w 353"/>
                <a:gd name="T9" fmla="*/ 177 h 448"/>
                <a:gd name="T10" fmla="*/ 113 w 353"/>
                <a:gd name="T11" fmla="*/ 245 h 448"/>
                <a:gd name="T12" fmla="*/ 108 w 353"/>
                <a:gd name="T13" fmla="*/ 317 h 448"/>
                <a:gd name="T14" fmla="*/ 86 w 353"/>
                <a:gd name="T15" fmla="*/ 386 h 448"/>
                <a:gd name="T16" fmla="*/ 157 w 353"/>
                <a:gd name="T17" fmla="*/ 386 h 448"/>
                <a:gd name="T18" fmla="*/ 218 w 353"/>
                <a:gd name="T19" fmla="*/ 378 h 448"/>
                <a:gd name="T20" fmla="*/ 262 w 353"/>
                <a:gd name="T21" fmla="*/ 361 h 448"/>
                <a:gd name="T22" fmla="*/ 284 w 353"/>
                <a:gd name="T23" fmla="*/ 341 h 448"/>
                <a:gd name="T24" fmla="*/ 291 w 353"/>
                <a:gd name="T25" fmla="*/ 320 h 448"/>
                <a:gd name="T26" fmla="*/ 291 w 353"/>
                <a:gd name="T27" fmla="*/ 269 h 448"/>
                <a:gd name="T28" fmla="*/ 280 w 353"/>
                <a:gd name="T29" fmla="*/ 194 h 448"/>
                <a:gd name="T30" fmla="*/ 262 w 353"/>
                <a:gd name="T31" fmla="*/ 133 h 448"/>
                <a:gd name="T32" fmla="*/ 239 w 353"/>
                <a:gd name="T33" fmla="*/ 88 h 448"/>
                <a:gd name="T34" fmla="*/ 216 w 353"/>
                <a:gd name="T35" fmla="*/ 65 h 448"/>
                <a:gd name="T36" fmla="*/ 204 w 353"/>
                <a:gd name="T37" fmla="*/ 0 h 448"/>
                <a:gd name="T38" fmla="*/ 248 w 353"/>
                <a:gd name="T39" fmla="*/ 13 h 448"/>
                <a:gd name="T40" fmla="*/ 284 w 353"/>
                <a:gd name="T41" fmla="*/ 46 h 448"/>
                <a:gd name="T42" fmla="*/ 311 w 353"/>
                <a:gd name="T43" fmla="*/ 93 h 448"/>
                <a:gd name="T44" fmla="*/ 333 w 353"/>
                <a:gd name="T45" fmla="*/ 152 h 448"/>
                <a:gd name="T46" fmla="*/ 345 w 353"/>
                <a:gd name="T47" fmla="*/ 216 h 448"/>
                <a:gd name="T48" fmla="*/ 353 w 353"/>
                <a:gd name="T49" fmla="*/ 280 h 448"/>
                <a:gd name="T50" fmla="*/ 353 w 353"/>
                <a:gd name="T51" fmla="*/ 326 h 448"/>
                <a:gd name="T52" fmla="*/ 344 w 353"/>
                <a:gd name="T53" fmla="*/ 356 h 448"/>
                <a:gd name="T54" fmla="*/ 325 w 353"/>
                <a:gd name="T55" fmla="*/ 387 h 448"/>
                <a:gd name="T56" fmla="*/ 289 w 353"/>
                <a:gd name="T57" fmla="*/ 415 h 448"/>
                <a:gd name="T58" fmla="*/ 235 w 353"/>
                <a:gd name="T59" fmla="*/ 436 h 448"/>
                <a:gd name="T60" fmla="*/ 162 w 353"/>
                <a:gd name="T61" fmla="*/ 447 h 448"/>
                <a:gd name="T62" fmla="*/ 95 w 353"/>
                <a:gd name="T63" fmla="*/ 448 h 448"/>
                <a:gd name="T64" fmla="*/ 55 w 353"/>
                <a:gd name="T65" fmla="*/ 446 h 448"/>
                <a:gd name="T66" fmla="*/ 31 w 353"/>
                <a:gd name="T67" fmla="*/ 442 h 448"/>
                <a:gd name="T68" fmla="*/ 16 w 353"/>
                <a:gd name="T69" fmla="*/ 438 h 448"/>
                <a:gd name="T70" fmla="*/ 2 w 353"/>
                <a:gd name="T71" fmla="*/ 422 h 448"/>
                <a:gd name="T72" fmla="*/ 3 w 353"/>
                <a:gd name="T73" fmla="*/ 400 h 448"/>
                <a:gd name="T74" fmla="*/ 25 w 353"/>
                <a:gd name="T75" fmla="*/ 370 h 448"/>
                <a:gd name="T76" fmla="*/ 46 w 353"/>
                <a:gd name="T77" fmla="*/ 320 h 448"/>
                <a:gd name="T78" fmla="*/ 53 w 353"/>
                <a:gd name="T79" fmla="*/ 265 h 448"/>
                <a:gd name="T80" fmla="*/ 51 w 353"/>
                <a:gd name="T81" fmla="*/ 210 h 448"/>
                <a:gd name="T82" fmla="*/ 43 w 353"/>
                <a:gd name="T83" fmla="*/ 160 h 448"/>
                <a:gd name="T84" fmla="*/ 35 w 353"/>
                <a:gd name="T85" fmla="*/ 121 h 448"/>
                <a:gd name="T86" fmla="*/ 29 w 353"/>
                <a:gd name="T87" fmla="*/ 99 h 448"/>
                <a:gd name="T88" fmla="*/ 26 w 353"/>
                <a:gd name="T89" fmla="*/ 86 h 448"/>
                <a:gd name="T90" fmla="*/ 33 w 353"/>
                <a:gd name="T91" fmla="*/ 67 h 448"/>
                <a:gd name="T92" fmla="*/ 44 w 353"/>
                <a:gd name="T93" fmla="*/ 58 h 448"/>
                <a:gd name="T94" fmla="*/ 64 w 353"/>
                <a:gd name="T95" fmla="*/ 47 h 448"/>
                <a:gd name="T96" fmla="*/ 97 w 353"/>
                <a:gd name="T97" fmla="*/ 31 h 448"/>
                <a:gd name="T98" fmla="*/ 141 w 353"/>
                <a:gd name="T99" fmla="*/ 14 h 448"/>
                <a:gd name="T100" fmla="*/ 191 w 353"/>
                <a:gd name="T101" fmla="*/ 1 h 448"/>
                <a:gd name="T102" fmla="*/ 204 w 353"/>
                <a:gd name="T103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3" h="448">
                  <a:moveTo>
                    <a:pt x="204" y="62"/>
                  </a:moveTo>
                  <a:lnTo>
                    <a:pt x="201" y="62"/>
                  </a:lnTo>
                  <a:lnTo>
                    <a:pt x="176" y="67"/>
                  </a:lnTo>
                  <a:lnTo>
                    <a:pt x="151" y="75"/>
                  </a:lnTo>
                  <a:lnTo>
                    <a:pt x="129" y="84"/>
                  </a:lnTo>
                  <a:lnTo>
                    <a:pt x="109" y="92"/>
                  </a:lnTo>
                  <a:lnTo>
                    <a:pt x="93" y="101"/>
                  </a:lnTo>
                  <a:lnTo>
                    <a:pt x="98" y="122"/>
                  </a:lnTo>
                  <a:lnTo>
                    <a:pt x="104" y="148"/>
                  </a:lnTo>
                  <a:lnTo>
                    <a:pt x="108" y="177"/>
                  </a:lnTo>
                  <a:lnTo>
                    <a:pt x="112" y="210"/>
                  </a:lnTo>
                  <a:lnTo>
                    <a:pt x="113" y="245"/>
                  </a:lnTo>
                  <a:lnTo>
                    <a:pt x="112" y="281"/>
                  </a:lnTo>
                  <a:lnTo>
                    <a:pt x="108" y="317"/>
                  </a:lnTo>
                  <a:lnTo>
                    <a:pt x="100" y="352"/>
                  </a:lnTo>
                  <a:lnTo>
                    <a:pt x="86" y="386"/>
                  </a:lnTo>
                  <a:lnTo>
                    <a:pt x="120" y="387"/>
                  </a:lnTo>
                  <a:lnTo>
                    <a:pt x="157" y="386"/>
                  </a:lnTo>
                  <a:lnTo>
                    <a:pt x="190" y="383"/>
                  </a:lnTo>
                  <a:lnTo>
                    <a:pt x="218" y="378"/>
                  </a:lnTo>
                  <a:lnTo>
                    <a:pt x="242" y="369"/>
                  </a:lnTo>
                  <a:lnTo>
                    <a:pt x="262" y="361"/>
                  </a:lnTo>
                  <a:lnTo>
                    <a:pt x="275" y="350"/>
                  </a:lnTo>
                  <a:lnTo>
                    <a:pt x="284" y="341"/>
                  </a:lnTo>
                  <a:lnTo>
                    <a:pt x="289" y="330"/>
                  </a:lnTo>
                  <a:lnTo>
                    <a:pt x="291" y="320"/>
                  </a:lnTo>
                  <a:lnTo>
                    <a:pt x="292" y="311"/>
                  </a:lnTo>
                  <a:lnTo>
                    <a:pt x="291" y="269"/>
                  </a:lnTo>
                  <a:lnTo>
                    <a:pt x="287" y="230"/>
                  </a:lnTo>
                  <a:lnTo>
                    <a:pt x="280" y="194"/>
                  </a:lnTo>
                  <a:lnTo>
                    <a:pt x="271" y="161"/>
                  </a:lnTo>
                  <a:lnTo>
                    <a:pt x="262" y="133"/>
                  </a:lnTo>
                  <a:lnTo>
                    <a:pt x="251" y="108"/>
                  </a:lnTo>
                  <a:lnTo>
                    <a:pt x="239" y="88"/>
                  </a:lnTo>
                  <a:lnTo>
                    <a:pt x="227" y="73"/>
                  </a:lnTo>
                  <a:lnTo>
                    <a:pt x="216" y="65"/>
                  </a:lnTo>
                  <a:lnTo>
                    <a:pt x="204" y="62"/>
                  </a:lnTo>
                  <a:close/>
                  <a:moveTo>
                    <a:pt x="204" y="0"/>
                  </a:moveTo>
                  <a:lnTo>
                    <a:pt x="228" y="3"/>
                  </a:lnTo>
                  <a:lnTo>
                    <a:pt x="248" y="13"/>
                  </a:lnTo>
                  <a:lnTo>
                    <a:pt x="267" y="27"/>
                  </a:lnTo>
                  <a:lnTo>
                    <a:pt x="284" y="46"/>
                  </a:lnTo>
                  <a:lnTo>
                    <a:pt x="299" y="68"/>
                  </a:lnTo>
                  <a:lnTo>
                    <a:pt x="311" y="93"/>
                  </a:lnTo>
                  <a:lnTo>
                    <a:pt x="323" y="122"/>
                  </a:lnTo>
                  <a:lnTo>
                    <a:pt x="333" y="152"/>
                  </a:lnTo>
                  <a:lnTo>
                    <a:pt x="340" y="184"/>
                  </a:lnTo>
                  <a:lnTo>
                    <a:pt x="345" y="216"/>
                  </a:lnTo>
                  <a:lnTo>
                    <a:pt x="349" y="248"/>
                  </a:lnTo>
                  <a:lnTo>
                    <a:pt x="353" y="280"/>
                  </a:lnTo>
                  <a:lnTo>
                    <a:pt x="353" y="311"/>
                  </a:lnTo>
                  <a:lnTo>
                    <a:pt x="353" y="326"/>
                  </a:lnTo>
                  <a:lnTo>
                    <a:pt x="349" y="341"/>
                  </a:lnTo>
                  <a:lnTo>
                    <a:pt x="344" y="356"/>
                  </a:lnTo>
                  <a:lnTo>
                    <a:pt x="337" y="372"/>
                  </a:lnTo>
                  <a:lnTo>
                    <a:pt x="325" y="387"/>
                  </a:lnTo>
                  <a:lnTo>
                    <a:pt x="309" y="402"/>
                  </a:lnTo>
                  <a:lnTo>
                    <a:pt x="289" y="415"/>
                  </a:lnTo>
                  <a:lnTo>
                    <a:pt x="265" y="426"/>
                  </a:lnTo>
                  <a:lnTo>
                    <a:pt x="235" y="436"/>
                  </a:lnTo>
                  <a:lnTo>
                    <a:pt x="200" y="442"/>
                  </a:lnTo>
                  <a:lnTo>
                    <a:pt x="162" y="447"/>
                  </a:lnTo>
                  <a:lnTo>
                    <a:pt x="121" y="448"/>
                  </a:lnTo>
                  <a:lnTo>
                    <a:pt x="95" y="448"/>
                  </a:lnTo>
                  <a:lnTo>
                    <a:pt x="73" y="447"/>
                  </a:lnTo>
                  <a:lnTo>
                    <a:pt x="55" y="446"/>
                  </a:lnTo>
                  <a:lnTo>
                    <a:pt x="40" y="443"/>
                  </a:lnTo>
                  <a:lnTo>
                    <a:pt x="31" y="442"/>
                  </a:lnTo>
                  <a:lnTo>
                    <a:pt x="26" y="442"/>
                  </a:lnTo>
                  <a:lnTo>
                    <a:pt x="16" y="438"/>
                  </a:lnTo>
                  <a:lnTo>
                    <a:pt x="7" y="432"/>
                  </a:lnTo>
                  <a:lnTo>
                    <a:pt x="2" y="422"/>
                  </a:lnTo>
                  <a:lnTo>
                    <a:pt x="0" y="411"/>
                  </a:lnTo>
                  <a:lnTo>
                    <a:pt x="3" y="400"/>
                  </a:lnTo>
                  <a:lnTo>
                    <a:pt x="8" y="390"/>
                  </a:lnTo>
                  <a:lnTo>
                    <a:pt x="25" y="370"/>
                  </a:lnTo>
                  <a:lnTo>
                    <a:pt x="37" y="346"/>
                  </a:lnTo>
                  <a:lnTo>
                    <a:pt x="46" y="320"/>
                  </a:lnTo>
                  <a:lnTo>
                    <a:pt x="51" y="293"/>
                  </a:lnTo>
                  <a:lnTo>
                    <a:pt x="53" y="265"/>
                  </a:lnTo>
                  <a:lnTo>
                    <a:pt x="53" y="237"/>
                  </a:lnTo>
                  <a:lnTo>
                    <a:pt x="51" y="210"/>
                  </a:lnTo>
                  <a:lnTo>
                    <a:pt x="48" y="184"/>
                  </a:lnTo>
                  <a:lnTo>
                    <a:pt x="43" y="160"/>
                  </a:lnTo>
                  <a:lnTo>
                    <a:pt x="39" y="139"/>
                  </a:lnTo>
                  <a:lnTo>
                    <a:pt x="35" y="121"/>
                  </a:lnTo>
                  <a:lnTo>
                    <a:pt x="32" y="108"/>
                  </a:lnTo>
                  <a:lnTo>
                    <a:pt x="29" y="99"/>
                  </a:lnTo>
                  <a:lnTo>
                    <a:pt x="28" y="96"/>
                  </a:lnTo>
                  <a:lnTo>
                    <a:pt x="26" y="86"/>
                  </a:lnTo>
                  <a:lnTo>
                    <a:pt x="28" y="75"/>
                  </a:lnTo>
                  <a:lnTo>
                    <a:pt x="33" y="67"/>
                  </a:lnTo>
                  <a:lnTo>
                    <a:pt x="40" y="61"/>
                  </a:lnTo>
                  <a:lnTo>
                    <a:pt x="44" y="58"/>
                  </a:lnTo>
                  <a:lnTo>
                    <a:pt x="52" y="53"/>
                  </a:lnTo>
                  <a:lnTo>
                    <a:pt x="64" y="47"/>
                  </a:lnTo>
                  <a:lnTo>
                    <a:pt x="79" y="39"/>
                  </a:lnTo>
                  <a:lnTo>
                    <a:pt x="97" y="31"/>
                  </a:lnTo>
                  <a:lnTo>
                    <a:pt x="119" y="22"/>
                  </a:lnTo>
                  <a:lnTo>
                    <a:pt x="141" y="14"/>
                  </a:lnTo>
                  <a:lnTo>
                    <a:pt x="165" y="8"/>
                  </a:lnTo>
                  <a:lnTo>
                    <a:pt x="191" y="1"/>
                  </a:lnTo>
                  <a:lnTo>
                    <a:pt x="198" y="1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330"/>
            <p:cNvSpPr>
              <a:spLocks noEditPoints="1"/>
            </p:cNvSpPr>
            <p:nvPr/>
          </p:nvSpPr>
          <p:spPr bwMode="auto">
            <a:xfrm>
              <a:off x="2628900" y="3744913"/>
              <a:ext cx="73025" cy="82550"/>
            </a:xfrm>
            <a:custGeom>
              <a:avLst/>
              <a:gdLst>
                <a:gd name="T0" fmla="*/ 161 w 460"/>
                <a:gd name="T1" fmla="*/ 62 h 518"/>
                <a:gd name="T2" fmla="*/ 63 w 460"/>
                <a:gd name="T3" fmla="*/ 133 h 518"/>
                <a:gd name="T4" fmla="*/ 60 w 460"/>
                <a:gd name="T5" fmla="*/ 138 h 518"/>
                <a:gd name="T6" fmla="*/ 60 w 460"/>
                <a:gd name="T7" fmla="*/ 144 h 518"/>
                <a:gd name="T8" fmla="*/ 73 w 460"/>
                <a:gd name="T9" fmla="*/ 161 h 518"/>
                <a:gd name="T10" fmla="*/ 77 w 460"/>
                <a:gd name="T11" fmla="*/ 165 h 518"/>
                <a:gd name="T12" fmla="*/ 80 w 460"/>
                <a:gd name="T13" fmla="*/ 166 h 518"/>
                <a:gd name="T14" fmla="*/ 84 w 460"/>
                <a:gd name="T15" fmla="*/ 165 h 518"/>
                <a:gd name="T16" fmla="*/ 97 w 460"/>
                <a:gd name="T17" fmla="*/ 161 h 518"/>
                <a:gd name="T18" fmla="*/ 114 w 460"/>
                <a:gd name="T19" fmla="*/ 168 h 518"/>
                <a:gd name="T20" fmla="*/ 279 w 460"/>
                <a:gd name="T21" fmla="*/ 387 h 518"/>
                <a:gd name="T22" fmla="*/ 286 w 460"/>
                <a:gd name="T23" fmla="*/ 406 h 518"/>
                <a:gd name="T24" fmla="*/ 278 w 460"/>
                <a:gd name="T25" fmla="*/ 425 h 518"/>
                <a:gd name="T26" fmla="*/ 276 w 460"/>
                <a:gd name="T27" fmla="*/ 432 h 518"/>
                <a:gd name="T28" fmla="*/ 277 w 460"/>
                <a:gd name="T29" fmla="*/ 438 h 518"/>
                <a:gd name="T30" fmla="*/ 291 w 460"/>
                <a:gd name="T31" fmla="*/ 455 h 518"/>
                <a:gd name="T32" fmla="*/ 295 w 460"/>
                <a:gd name="T33" fmla="*/ 456 h 518"/>
                <a:gd name="T34" fmla="*/ 299 w 460"/>
                <a:gd name="T35" fmla="*/ 456 h 518"/>
                <a:gd name="T36" fmla="*/ 396 w 460"/>
                <a:gd name="T37" fmla="*/ 385 h 518"/>
                <a:gd name="T38" fmla="*/ 399 w 460"/>
                <a:gd name="T39" fmla="*/ 380 h 518"/>
                <a:gd name="T40" fmla="*/ 399 w 460"/>
                <a:gd name="T41" fmla="*/ 374 h 518"/>
                <a:gd name="T42" fmla="*/ 387 w 460"/>
                <a:gd name="T43" fmla="*/ 357 h 518"/>
                <a:gd name="T44" fmla="*/ 383 w 460"/>
                <a:gd name="T45" fmla="*/ 353 h 518"/>
                <a:gd name="T46" fmla="*/ 379 w 460"/>
                <a:gd name="T47" fmla="*/ 352 h 518"/>
                <a:gd name="T48" fmla="*/ 375 w 460"/>
                <a:gd name="T49" fmla="*/ 353 h 518"/>
                <a:gd name="T50" fmla="*/ 354 w 460"/>
                <a:gd name="T51" fmla="*/ 355 h 518"/>
                <a:gd name="T52" fmla="*/ 339 w 460"/>
                <a:gd name="T53" fmla="*/ 344 h 518"/>
                <a:gd name="T54" fmla="*/ 176 w 460"/>
                <a:gd name="T55" fmla="*/ 121 h 518"/>
                <a:gd name="T56" fmla="*/ 176 w 460"/>
                <a:gd name="T57" fmla="*/ 101 h 518"/>
                <a:gd name="T58" fmla="*/ 183 w 460"/>
                <a:gd name="T59" fmla="*/ 89 h 518"/>
                <a:gd name="T60" fmla="*/ 184 w 460"/>
                <a:gd name="T61" fmla="*/ 83 h 518"/>
                <a:gd name="T62" fmla="*/ 171 w 460"/>
                <a:gd name="T63" fmla="*/ 66 h 518"/>
                <a:gd name="T64" fmla="*/ 167 w 460"/>
                <a:gd name="T65" fmla="*/ 62 h 518"/>
                <a:gd name="T66" fmla="*/ 163 w 460"/>
                <a:gd name="T67" fmla="*/ 62 h 518"/>
                <a:gd name="T68" fmla="*/ 180 w 460"/>
                <a:gd name="T69" fmla="*/ 2 h 518"/>
                <a:gd name="T70" fmla="*/ 208 w 460"/>
                <a:gd name="T71" fmla="*/ 17 h 518"/>
                <a:gd name="T72" fmla="*/ 231 w 460"/>
                <a:gd name="T73" fmla="*/ 44 h 518"/>
                <a:gd name="T74" fmla="*/ 243 w 460"/>
                <a:gd name="T75" fmla="*/ 75 h 518"/>
                <a:gd name="T76" fmla="*/ 240 w 460"/>
                <a:gd name="T77" fmla="*/ 109 h 518"/>
                <a:gd name="T78" fmla="*/ 393 w 460"/>
                <a:gd name="T79" fmla="*/ 293 h 518"/>
                <a:gd name="T80" fmla="*/ 423 w 460"/>
                <a:gd name="T81" fmla="*/ 308 h 518"/>
                <a:gd name="T82" fmla="*/ 447 w 460"/>
                <a:gd name="T83" fmla="*/ 334 h 518"/>
                <a:gd name="T84" fmla="*/ 460 w 460"/>
                <a:gd name="T85" fmla="*/ 369 h 518"/>
                <a:gd name="T86" fmla="*/ 455 w 460"/>
                <a:gd name="T87" fmla="*/ 404 h 518"/>
                <a:gd name="T88" fmla="*/ 432 w 460"/>
                <a:gd name="T89" fmla="*/ 434 h 518"/>
                <a:gd name="T90" fmla="*/ 326 w 460"/>
                <a:gd name="T91" fmla="*/ 511 h 518"/>
                <a:gd name="T92" fmla="*/ 296 w 460"/>
                <a:gd name="T93" fmla="*/ 518 h 518"/>
                <a:gd name="T94" fmla="*/ 264 w 460"/>
                <a:gd name="T95" fmla="*/ 510 h 518"/>
                <a:gd name="T96" fmla="*/ 240 w 460"/>
                <a:gd name="T97" fmla="*/ 489 h 518"/>
                <a:gd name="T98" fmla="*/ 220 w 460"/>
                <a:gd name="T99" fmla="*/ 458 h 518"/>
                <a:gd name="T100" fmla="*/ 216 w 460"/>
                <a:gd name="T101" fmla="*/ 424 h 518"/>
                <a:gd name="T102" fmla="*/ 84 w 460"/>
                <a:gd name="T103" fmla="*/ 226 h 518"/>
                <a:gd name="T104" fmla="*/ 51 w 460"/>
                <a:gd name="T105" fmla="*/ 220 h 518"/>
                <a:gd name="T106" fmla="*/ 24 w 460"/>
                <a:gd name="T107" fmla="*/ 197 h 518"/>
                <a:gd name="T108" fmla="*/ 4 w 460"/>
                <a:gd name="T109" fmla="*/ 167 h 518"/>
                <a:gd name="T110" fmla="*/ 0 w 460"/>
                <a:gd name="T111" fmla="*/ 131 h 518"/>
                <a:gd name="T112" fmla="*/ 13 w 460"/>
                <a:gd name="T113" fmla="*/ 98 h 518"/>
                <a:gd name="T114" fmla="*/ 122 w 460"/>
                <a:gd name="T115" fmla="*/ 15 h 518"/>
                <a:gd name="T116" fmla="*/ 148 w 460"/>
                <a:gd name="T117" fmla="*/ 2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0" h="518">
                  <a:moveTo>
                    <a:pt x="163" y="62"/>
                  </a:moveTo>
                  <a:lnTo>
                    <a:pt x="161" y="62"/>
                  </a:lnTo>
                  <a:lnTo>
                    <a:pt x="158" y="64"/>
                  </a:lnTo>
                  <a:lnTo>
                    <a:pt x="63" y="133"/>
                  </a:lnTo>
                  <a:lnTo>
                    <a:pt x="61" y="135"/>
                  </a:lnTo>
                  <a:lnTo>
                    <a:pt x="60" y="138"/>
                  </a:lnTo>
                  <a:lnTo>
                    <a:pt x="60" y="141"/>
                  </a:lnTo>
                  <a:lnTo>
                    <a:pt x="60" y="144"/>
                  </a:lnTo>
                  <a:lnTo>
                    <a:pt x="61" y="147"/>
                  </a:lnTo>
                  <a:lnTo>
                    <a:pt x="73" y="161"/>
                  </a:lnTo>
                  <a:lnTo>
                    <a:pt x="75" y="164"/>
                  </a:lnTo>
                  <a:lnTo>
                    <a:pt x="77" y="165"/>
                  </a:lnTo>
                  <a:lnTo>
                    <a:pt x="79" y="166"/>
                  </a:lnTo>
                  <a:lnTo>
                    <a:pt x="80" y="166"/>
                  </a:lnTo>
                  <a:lnTo>
                    <a:pt x="82" y="166"/>
                  </a:lnTo>
                  <a:lnTo>
                    <a:pt x="84" y="165"/>
                  </a:lnTo>
                  <a:lnTo>
                    <a:pt x="91" y="162"/>
                  </a:lnTo>
                  <a:lnTo>
                    <a:pt x="97" y="161"/>
                  </a:lnTo>
                  <a:lnTo>
                    <a:pt x="106" y="164"/>
                  </a:lnTo>
                  <a:lnTo>
                    <a:pt x="114" y="168"/>
                  </a:lnTo>
                  <a:lnTo>
                    <a:pt x="122" y="174"/>
                  </a:lnTo>
                  <a:lnTo>
                    <a:pt x="279" y="387"/>
                  </a:lnTo>
                  <a:lnTo>
                    <a:pt x="285" y="397"/>
                  </a:lnTo>
                  <a:lnTo>
                    <a:pt x="286" y="406"/>
                  </a:lnTo>
                  <a:lnTo>
                    <a:pt x="284" y="417"/>
                  </a:lnTo>
                  <a:lnTo>
                    <a:pt x="278" y="425"/>
                  </a:lnTo>
                  <a:lnTo>
                    <a:pt x="276" y="429"/>
                  </a:lnTo>
                  <a:lnTo>
                    <a:pt x="276" y="432"/>
                  </a:lnTo>
                  <a:lnTo>
                    <a:pt x="276" y="435"/>
                  </a:lnTo>
                  <a:lnTo>
                    <a:pt x="277" y="438"/>
                  </a:lnTo>
                  <a:lnTo>
                    <a:pt x="289" y="453"/>
                  </a:lnTo>
                  <a:lnTo>
                    <a:pt x="291" y="455"/>
                  </a:lnTo>
                  <a:lnTo>
                    <a:pt x="293" y="456"/>
                  </a:lnTo>
                  <a:lnTo>
                    <a:pt x="295" y="456"/>
                  </a:lnTo>
                  <a:lnTo>
                    <a:pt x="296" y="456"/>
                  </a:lnTo>
                  <a:lnTo>
                    <a:pt x="299" y="456"/>
                  </a:lnTo>
                  <a:lnTo>
                    <a:pt x="303" y="454"/>
                  </a:lnTo>
                  <a:lnTo>
                    <a:pt x="396" y="385"/>
                  </a:lnTo>
                  <a:lnTo>
                    <a:pt x="398" y="383"/>
                  </a:lnTo>
                  <a:lnTo>
                    <a:pt x="399" y="380"/>
                  </a:lnTo>
                  <a:lnTo>
                    <a:pt x="400" y="377"/>
                  </a:lnTo>
                  <a:lnTo>
                    <a:pt x="399" y="374"/>
                  </a:lnTo>
                  <a:lnTo>
                    <a:pt x="398" y="371"/>
                  </a:lnTo>
                  <a:lnTo>
                    <a:pt x="387" y="357"/>
                  </a:lnTo>
                  <a:lnTo>
                    <a:pt x="385" y="354"/>
                  </a:lnTo>
                  <a:lnTo>
                    <a:pt x="383" y="353"/>
                  </a:lnTo>
                  <a:lnTo>
                    <a:pt x="381" y="352"/>
                  </a:lnTo>
                  <a:lnTo>
                    <a:pt x="379" y="352"/>
                  </a:lnTo>
                  <a:lnTo>
                    <a:pt x="377" y="352"/>
                  </a:lnTo>
                  <a:lnTo>
                    <a:pt x="375" y="353"/>
                  </a:lnTo>
                  <a:lnTo>
                    <a:pt x="365" y="357"/>
                  </a:lnTo>
                  <a:lnTo>
                    <a:pt x="354" y="355"/>
                  </a:lnTo>
                  <a:lnTo>
                    <a:pt x="346" y="351"/>
                  </a:lnTo>
                  <a:lnTo>
                    <a:pt x="339" y="344"/>
                  </a:lnTo>
                  <a:lnTo>
                    <a:pt x="180" y="131"/>
                  </a:lnTo>
                  <a:lnTo>
                    <a:pt x="176" y="121"/>
                  </a:lnTo>
                  <a:lnTo>
                    <a:pt x="174" y="112"/>
                  </a:lnTo>
                  <a:lnTo>
                    <a:pt x="176" y="101"/>
                  </a:lnTo>
                  <a:lnTo>
                    <a:pt x="182" y="92"/>
                  </a:lnTo>
                  <a:lnTo>
                    <a:pt x="183" y="89"/>
                  </a:lnTo>
                  <a:lnTo>
                    <a:pt x="184" y="87"/>
                  </a:lnTo>
                  <a:lnTo>
                    <a:pt x="184" y="83"/>
                  </a:lnTo>
                  <a:lnTo>
                    <a:pt x="182" y="80"/>
                  </a:lnTo>
                  <a:lnTo>
                    <a:pt x="171" y="66"/>
                  </a:lnTo>
                  <a:lnTo>
                    <a:pt x="169" y="64"/>
                  </a:lnTo>
                  <a:lnTo>
                    <a:pt x="167" y="62"/>
                  </a:lnTo>
                  <a:lnTo>
                    <a:pt x="165" y="62"/>
                  </a:lnTo>
                  <a:lnTo>
                    <a:pt x="163" y="62"/>
                  </a:lnTo>
                  <a:close/>
                  <a:moveTo>
                    <a:pt x="163" y="0"/>
                  </a:moveTo>
                  <a:lnTo>
                    <a:pt x="180" y="2"/>
                  </a:lnTo>
                  <a:lnTo>
                    <a:pt x="195" y="9"/>
                  </a:lnTo>
                  <a:lnTo>
                    <a:pt x="208" y="17"/>
                  </a:lnTo>
                  <a:lnTo>
                    <a:pt x="220" y="29"/>
                  </a:lnTo>
                  <a:lnTo>
                    <a:pt x="231" y="44"/>
                  </a:lnTo>
                  <a:lnTo>
                    <a:pt x="239" y="60"/>
                  </a:lnTo>
                  <a:lnTo>
                    <a:pt x="243" y="75"/>
                  </a:lnTo>
                  <a:lnTo>
                    <a:pt x="244" y="94"/>
                  </a:lnTo>
                  <a:lnTo>
                    <a:pt x="240" y="109"/>
                  </a:lnTo>
                  <a:lnTo>
                    <a:pt x="376" y="292"/>
                  </a:lnTo>
                  <a:lnTo>
                    <a:pt x="393" y="293"/>
                  </a:lnTo>
                  <a:lnTo>
                    <a:pt x="410" y="298"/>
                  </a:lnTo>
                  <a:lnTo>
                    <a:pt x="423" y="308"/>
                  </a:lnTo>
                  <a:lnTo>
                    <a:pt x="436" y="320"/>
                  </a:lnTo>
                  <a:lnTo>
                    <a:pt x="447" y="334"/>
                  </a:lnTo>
                  <a:lnTo>
                    <a:pt x="456" y="351"/>
                  </a:lnTo>
                  <a:lnTo>
                    <a:pt x="460" y="369"/>
                  </a:lnTo>
                  <a:lnTo>
                    <a:pt x="459" y="387"/>
                  </a:lnTo>
                  <a:lnTo>
                    <a:pt x="455" y="404"/>
                  </a:lnTo>
                  <a:lnTo>
                    <a:pt x="446" y="420"/>
                  </a:lnTo>
                  <a:lnTo>
                    <a:pt x="432" y="434"/>
                  </a:lnTo>
                  <a:lnTo>
                    <a:pt x="339" y="504"/>
                  </a:lnTo>
                  <a:lnTo>
                    <a:pt x="326" y="511"/>
                  </a:lnTo>
                  <a:lnTo>
                    <a:pt x="311" y="516"/>
                  </a:lnTo>
                  <a:lnTo>
                    <a:pt x="296" y="518"/>
                  </a:lnTo>
                  <a:lnTo>
                    <a:pt x="280" y="516"/>
                  </a:lnTo>
                  <a:lnTo>
                    <a:pt x="264" y="510"/>
                  </a:lnTo>
                  <a:lnTo>
                    <a:pt x="251" y="501"/>
                  </a:lnTo>
                  <a:lnTo>
                    <a:pt x="240" y="489"/>
                  </a:lnTo>
                  <a:lnTo>
                    <a:pt x="228" y="474"/>
                  </a:lnTo>
                  <a:lnTo>
                    <a:pt x="220" y="458"/>
                  </a:lnTo>
                  <a:lnTo>
                    <a:pt x="216" y="442"/>
                  </a:lnTo>
                  <a:lnTo>
                    <a:pt x="216" y="424"/>
                  </a:lnTo>
                  <a:lnTo>
                    <a:pt x="219" y="409"/>
                  </a:lnTo>
                  <a:lnTo>
                    <a:pt x="84" y="226"/>
                  </a:lnTo>
                  <a:lnTo>
                    <a:pt x="66" y="225"/>
                  </a:lnTo>
                  <a:lnTo>
                    <a:pt x="51" y="220"/>
                  </a:lnTo>
                  <a:lnTo>
                    <a:pt x="36" y="210"/>
                  </a:lnTo>
                  <a:lnTo>
                    <a:pt x="24" y="197"/>
                  </a:lnTo>
                  <a:lnTo>
                    <a:pt x="12" y="184"/>
                  </a:lnTo>
                  <a:lnTo>
                    <a:pt x="4" y="167"/>
                  </a:lnTo>
                  <a:lnTo>
                    <a:pt x="0" y="149"/>
                  </a:lnTo>
                  <a:lnTo>
                    <a:pt x="0" y="131"/>
                  </a:lnTo>
                  <a:lnTo>
                    <a:pt x="5" y="114"/>
                  </a:lnTo>
                  <a:lnTo>
                    <a:pt x="13" y="98"/>
                  </a:lnTo>
                  <a:lnTo>
                    <a:pt x="27" y="84"/>
                  </a:lnTo>
                  <a:lnTo>
                    <a:pt x="122" y="15"/>
                  </a:lnTo>
                  <a:lnTo>
                    <a:pt x="134" y="7"/>
                  </a:lnTo>
                  <a:lnTo>
                    <a:pt x="148" y="2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331"/>
            <p:cNvSpPr>
              <a:spLocks noEditPoints="1"/>
            </p:cNvSpPr>
            <p:nvPr/>
          </p:nvSpPr>
          <p:spPr bwMode="auto">
            <a:xfrm>
              <a:off x="2693988" y="3575050"/>
              <a:ext cx="44450" cy="115888"/>
            </a:xfrm>
            <a:custGeom>
              <a:avLst/>
              <a:gdLst>
                <a:gd name="T0" fmla="*/ 89 w 278"/>
                <a:gd name="T1" fmla="*/ 64 h 727"/>
                <a:gd name="T2" fmla="*/ 61 w 278"/>
                <a:gd name="T3" fmla="*/ 81 h 727"/>
                <a:gd name="T4" fmla="*/ 108 w 278"/>
                <a:gd name="T5" fmla="*/ 607 h 727"/>
                <a:gd name="T6" fmla="*/ 96 w 278"/>
                <a:gd name="T7" fmla="*/ 624 h 727"/>
                <a:gd name="T8" fmla="*/ 84 w 278"/>
                <a:gd name="T9" fmla="*/ 630 h 727"/>
                <a:gd name="T10" fmla="*/ 80 w 278"/>
                <a:gd name="T11" fmla="*/ 634 h 727"/>
                <a:gd name="T12" fmla="*/ 81 w 278"/>
                <a:gd name="T13" fmla="*/ 657 h 727"/>
                <a:gd name="T14" fmla="*/ 84 w 278"/>
                <a:gd name="T15" fmla="*/ 663 h 727"/>
                <a:gd name="T16" fmla="*/ 91 w 278"/>
                <a:gd name="T17" fmla="*/ 666 h 727"/>
                <a:gd name="T18" fmla="*/ 208 w 278"/>
                <a:gd name="T19" fmla="*/ 658 h 727"/>
                <a:gd name="T20" fmla="*/ 214 w 278"/>
                <a:gd name="T21" fmla="*/ 656 h 727"/>
                <a:gd name="T22" fmla="*/ 216 w 278"/>
                <a:gd name="T23" fmla="*/ 652 h 727"/>
                <a:gd name="T24" fmla="*/ 217 w 278"/>
                <a:gd name="T25" fmla="*/ 647 h 727"/>
                <a:gd name="T26" fmla="*/ 215 w 278"/>
                <a:gd name="T27" fmla="*/ 625 h 727"/>
                <a:gd name="T28" fmla="*/ 210 w 278"/>
                <a:gd name="T29" fmla="*/ 621 h 727"/>
                <a:gd name="T30" fmla="*/ 194 w 278"/>
                <a:gd name="T31" fmla="*/ 615 h 727"/>
                <a:gd name="T32" fmla="*/ 182 w 278"/>
                <a:gd name="T33" fmla="*/ 592 h 727"/>
                <a:gd name="T34" fmla="*/ 126 w 278"/>
                <a:gd name="T35" fmla="*/ 69 h 727"/>
                <a:gd name="T36" fmla="*/ 101 w 278"/>
                <a:gd name="T37" fmla="*/ 62 h 727"/>
                <a:gd name="T38" fmla="*/ 121 w 278"/>
                <a:gd name="T39" fmla="*/ 2 h 727"/>
                <a:gd name="T40" fmla="*/ 154 w 278"/>
                <a:gd name="T41" fmla="*/ 15 h 727"/>
                <a:gd name="T42" fmla="*/ 176 w 278"/>
                <a:gd name="T43" fmla="*/ 31 h 727"/>
                <a:gd name="T44" fmla="*/ 186 w 278"/>
                <a:gd name="T45" fmla="*/ 41 h 727"/>
                <a:gd name="T46" fmla="*/ 192 w 278"/>
                <a:gd name="T47" fmla="*/ 52 h 727"/>
                <a:gd name="T48" fmla="*/ 240 w 278"/>
                <a:gd name="T49" fmla="*/ 568 h 727"/>
                <a:gd name="T50" fmla="*/ 265 w 278"/>
                <a:gd name="T51" fmla="*/ 591 h 727"/>
                <a:gd name="T52" fmla="*/ 276 w 278"/>
                <a:gd name="T53" fmla="*/ 625 h 727"/>
                <a:gd name="T54" fmla="*/ 277 w 278"/>
                <a:gd name="T55" fmla="*/ 661 h 727"/>
                <a:gd name="T56" fmla="*/ 260 w 278"/>
                <a:gd name="T57" fmla="*/ 694 h 727"/>
                <a:gd name="T58" fmla="*/ 230 w 278"/>
                <a:gd name="T59" fmla="*/ 714 h 727"/>
                <a:gd name="T60" fmla="*/ 96 w 278"/>
                <a:gd name="T61" fmla="*/ 727 h 727"/>
                <a:gd name="T62" fmla="*/ 73 w 278"/>
                <a:gd name="T63" fmla="*/ 725 h 727"/>
                <a:gd name="T64" fmla="*/ 43 w 278"/>
                <a:gd name="T65" fmla="*/ 708 h 727"/>
                <a:gd name="T66" fmla="*/ 24 w 278"/>
                <a:gd name="T67" fmla="*/ 679 h 727"/>
                <a:gd name="T68" fmla="*/ 19 w 278"/>
                <a:gd name="T69" fmla="*/ 643 h 727"/>
                <a:gd name="T70" fmla="*/ 25 w 278"/>
                <a:gd name="T71" fmla="*/ 609 h 727"/>
                <a:gd name="T72" fmla="*/ 46 w 278"/>
                <a:gd name="T73" fmla="*/ 582 h 727"/>
                <a:gd name="T74" fmla="*/ 1 w 278"/>
                <a:gd name="T75" fmla="*/ 61 h 727"/>
                <a:gd name="T76" fmla="*/ 29 w 278"/>
                <a:gd name="T77" fmla="*/ 29 h 727"/>
                <a:gd name="T78" fmla="*/ 77 w 278"/>
                <a:gd name="T79" fmla="*/ 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727">
                  <a:moveTo>
                    <a:pt x="101" y="62"/>
                  </a:moveTo>
                  <a:lnTo>
                    <a:pt x="89" y="64"/>
                  </a:lnTo>
                  <a:lnTo>
                    <a:pt x="75" y="70"/>
                  </a:lnTo>
                  <a:lnTo>
                    <a:pt x="61" y="81"/>
                  </a:lnTo>
                  <a:lnTo>
                    <a:pt x="109" y="596"/>
                  </a:lnTo>
                  <a:lnTo>
                    <a:pt x="108" y="607"/>
                  </a:lnTo>
                  <a:lnTo>
                    <a:pt x="103" y="616"/>
                  </a:lnTo>
                  <a:lnTo>
                    <a:pt x="96" y="624"/>
                  </a:lnTo>
                  <a:lnTo>
                    <a:pt x="86" y="628"/>
                  </a:lnTo>
                  <a:lnTo>
                    <a:pt x="84" y="630"/>
                  </a:lnTo>
                  <a:lnTo>
                    <a:pt x="81" y="632"/>
                  </a:lnTo>
                  <a:lnTo>
                    <a:pt x="80" y="634"/>
                  </a:lnTo>
                  <a:lnTo>
                    <a:pt x="80" y="639"/>
                  </a:lnTo>
                  <a:lnTo>
                    <a:pt x="81" y="657"/>
                  </a:lnTo>
                  <a:lnTo>
                    <a:pt x="82" y="660"/>
                  </a:lnTo>
                  <a:lnTo>
                    <a:pt x="84" y="663"/>
                  </a:lnTo>
                  <a:lnTo>
                    <a:pt x="88" y="665"/>
                  </a:lnTo>
                  <a:lnTo>
                    <a:pt x="91" y="666"/>
                  </a:lnTo>
                  <a:lnTo>
                    <a:pt x="92" y="666"/>
                  </a:lnTo>
                  <a:lnTo>
                    <a:pt x="208" y="658"/>
                  </a:lnTo>
                  <a:lnTo>
                    <a:pt x="211" y="657"/>
                  </a:lnTo>
                  <a:lnTo>
                    <a:pt x="214" y="656"/>
                  </a:lnTo>
                  <a:lnTo>
                    <a:pt x="215" y="654"/>
                  </a:lnTo>
                  <a:lnTo>
                    <a:pt x="216" y="652"/>
                  </a:lnTo>
                  <a:lnTo>
                    <a:pt x="217" y="650"/>
                  </a:lnTo>
                  <a:lnTo>
                    <a:pt x="217" y="647"/>
                  </a:lnTo>
                  <a:lnTo>
                    <a:pt x="216" y="629"/>
                  </a:lnTo>
                  <a:lnTo>
                    <a:pt x="215" y="625"/>
                  </a:lnTo>
                  <a:lnTo>
                    <a:pt x="212" y="623"/>
                  </a:lnTo>
                  <a:lnTo>
                    <a:pt x="210" y="621"/>
                  </a:lnTo>
                  <a:lnTo>
                    <a:pt x="207" y="620"/>
                  </a:lnTo>
                  <a:lnTo>
                    <a:pt x="194" y="615"/>
                  </a:lnTo>
                  <a:lnTo>
                    <a:pt x="186" y="606"/>
                  </a:lnTo>
                  <a:lnTo>
                    <a:pt x="182" y="592"/>
                  </a:lnTo>
                  <a:lnTo>
                    <a:pt x="134" y="74"/>
                  </a:lnTo>
                  <a:lnTo>
                    <a:pt x="126" y="69"/>
                  </a:lnTo>
                  <a:lnTo>
                    <a:pt x="115" y="64"/>
                  </a:lnTo>
                  <a:lnTo>
                    <a:pt x="101" y="62"/>
                  </a:lnTo>
                  <a:close/>
                  <a:moveTo>
                    <a:pt x="101" y="0"/>
                  </a:moveTo>
                  <a:lnTo>
                    <a:pt x="121" y="2"/>
                  </a:lnTo>
                  <a:lnTo>
                    <a:pt x="139" y="8"/>
                  </a:lnTo>
                  <a:lnTo>
                    <a:pt x="154" y="15"/>
                  </a:lnTo>
                  <a:lnTo>
                    <a:pt x="167" y="24"/>
                  </a:lnTo>
                  <a:lnTo>
                    <a:pt x="176" y="31"/>
                  </a:lnTo>
                  <a:lnTo>
                    <a:pt x="183" y="37"/>
                  </a:lnTo>
                  <a:lnTo>
                    <a:pt x="186" y="41"/>
                  </a:lnTo>
                  <a:lnTo>
                    <a:pt x="190" y="46"/>
                  </a:lnTo>
                  <a:lnTo>
                    <a:pt x="192" y="52"/>
                  </a:lnTo>
                  <a:lnTo>
                    <a:pt x="193" y="57"/>
                  </a:lnTo>
                  <a:lnTo>
                    <a:pt x="240" y="568"/>
                  </a:lnTo>
                  <a:lnTo>
                    <a:pt x="254" y="578"/>
                  </a:lnTo>
                  <a:lnTo>
                    <a:pt x="265" y="591"/>
                  </a:lnTo>
                  <a:lnTo>
                    <a:pt x="273" y="607"/>
                  </a:lnTo>
                  <a:lnTo>
                    <a:pt x="276" y="625"/>
                  </a:lnTo>
                  <a:lnTo>
                    <a:pt x="278" y="643"/>
                  </a:lnTo>
                  <a:lnTo>
                    <a:pt x="277" y="661"/>
                  </a:lnTo>
                  <a:lnTo>
                    <a:pt x="271" y="678"/>
                  </a:lnTo>
                  <a:lnTo>
                    <a:pt x="260" y="694"/>
                  </a:lnTo>
                  <a:lnTo>
                    <a:pt x="246" y="707"/>
                  </a:lnTo>
                  <a:lnTo>
                    <a:pt x="230" y="714"/>
                  </a:lnTo>
                  <a:lnTo>
                    <a:pt x="212" y="718"/>
                  </a:lnTo>
                  <a:lnTo>
                    <a:pt x="96" y="727"/>
                  </a:lnTo>
                  <a:lnTo>
                    <a:pt x="91" y="727"/>
                  </a:lnTo>
                  <a:lnTo>
                    <a:pt x="73" y="725"/>
                  </a:lnTo>
                  <a:lnTo>
                    <a:pt x="57" y="718"/>
                  </a:lnTo>
                  <a:lnTo>
                    <a:pt x="43" y="708"/>
                  </a:lnTo>
                  <a:lnTo>
                    <a:pt x="31" y="695"/>
                  </a:lnTo>
                  <a:lnTo>
                    <a:pt x="24" y="679"/>
                  </a:lnTo>
                  <a:lnTo>
                    <a:pt x="21" y="661"/>
                  </a:lnTo>
                  <a:lnTo>
                    <a:pt x="19" y="643"/>
                  </a:lnTo>
                  <a:lnTo>
                    <a:pt x="20" y="625"/>
                  </a:lnTo>
                  <a:lnTo>
                    <a:pt x="25" y="609"/>
                  </a:lnTo>
                  <a:lnTo>
                    <a:pt x="34" y="594"/>
                  </a:lnTo>
                  <a:lnTo>
                    <a:pt x="46" y="582"/>
                  </a:lnTo>
                  <a:lnTo>
                    <a:pt x="0" y="73"/>
                  </a:lnTo>
                  <a:lnTo>
                    <a:pt x="1" y="61"/>
                  </a:lnTo>
                  <a:lnTo>
                    <a:pt x="7" y="50"/>
                  </a:lnTo>
                  <a:lnTo>
                    <a:pt x="29" y="29"/>
                  </a:lnTo>
                  <a:lnTo>
                    <a:pt x="53" y="13"/>
                  </a:lnTo>
                  <a:lnTo>
                    <a:pt x="7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332"/>
            <p:cNvSpPr>
              <a:spLocks noEditPoints="1"/>
            </p:cNvSpPr>
            <p:nvPr/>
          </p:nvSpPr>
          <p:spPr bwMode="auto">
            <a:xfrm>
              <a:off x="2613025" y="3657600"/>
              <a:ext cx="42863" cy="90488"/>
            </a:xfrm>
            <a:custGeom>
              <a:avLst/>
              <a:gdLst>
                <a:gd name="T0" fmla="*/ 89 w 277"/>
                <a:gd name="T1" fmla="*/ 63 h 564"/>
                <a:gd name="T2" fmla="*/ 62 w 277"/>
                <a:gd name="T3" fmla="*/ 81 h 564"/>
                <a:gd name="T4" fmla="*/ 108 w 277"/>
                <a:gd name="T5" fmla="*/ 443 h 564"/>
                <a:gd name="T6" fmla="*/ 96 w 277"/>
                <a:gd name="T7" fmla="*/ 460 h 564"/>
                <a:gd name="T8" fmla="*/ 85 w 277"/>
                <a:gd name="T9" fmla="*/ 467 h 564"/>
                <a:gd name="T10" fmla="*/ 80 w 277"/>
                <a:gd name="T11" fmla="*/ 472 h 564"/>
                <a:gd name="T12" fmla="*/ 81 w 277"/>
                <a:gd name="T13" fmla="*/ 494 h 564"/>
                <a:gd name="T14" fmla="*/ 85 w 277"/>
                <a:gd name="T15" fmla="*/ 501 h 564"/>
                <a:gd name="T16" fmla="*/ 91 w 277"/>
                <a:gd name="T17" fmla="*/ 503 h 564"/>
                <a:gd name="T18" fmla="*/ 209 w 277"/>
                <a:gd name="T19" fmla="*/ 494 h 564"/>
                <a:gd name="T20" fmla="*/ 214 w 277"/>
                <a:gd name="T21" fmla="*/ 492 h 564"/>
                <a:gd name="T22" fmla="*/ 216 w 277"/>
                <a:gd name="T23" fmla="*/ 490 h 564"/>
                <a:gd name="T24" fmla="*/ 217 w 277"/>
                <a:gd name="T25" fmla="*/ 484 h 564"/>
                <a:gd name="T26" fmla="*/ 215 w 277"/>
                <a:gd name="T27" fmla="*/ 463 h 564"/>
                <a:gd name="T28" fmla="*/ 212 w 277"/>
                <a:gd name="T29" fmla="*/ 459 h 564"/>
                <a:gd name="T30" fmla="*/ 208 w 277"/>
                <a:gd name="T31" fmla="*/ 457 h 564"/>
                <a:gd name="T32" fmla="*/ 186 w 277"/>
                <a:gd name="T33" fmla="*/ 443 h 564"/>
                <a:gd name="T34" fmla="*/ 134 w 277"/>
                <a:gd name="T35" fmla="*/ 74 h 564"/>
                <a:gd name="T36" fmla="*/ 115 w 277"/>
                <a:gd name="T37" fmla="*/ 63 h 564"/>
                <a:gd name="T38" fmla="*/ 102 w 277"/>
                <a:gd name="T39" fmla="*/ 0 h 564"/>
                <a:gd name="T40" fmla="*/ 140 w 277"/>
                <a:gd name="T41" fmla="*/ 7 h 564"/>
                <a:gd name="T42" fmla="*/ 167 w 277"/>
                <a:gd name="T43" fmla="*/ 22 h 564"/>
                <a:gd name="T44" fmla="*/ 183 w 277"/>
                <a:gd name="T45" fmla="*/ 37 h 564"/>
                <a:gd name="T46" fmla="*/ 190 w 277"/>
                <a:gd name="T47" fmla="*/ 46 h 564"/>
                <a:gd name="T48" fmla="*/ 194 w 277"/>
                <a:gd name="T49" fmla="*/ 56 h 564"/>
                <a:gd name="T50" fmla="*/ 254 w 277"/>
                <a:gd name="T51" fmla="*/ 415 h 564"/>
                <a:gd name="T52" fmla="*/ 273 w 277"/>
                <a:gd name="T53" fmla="*/ 443 h 564"/>
                <a:gd name="T54" fmla="*/ 277 w 277"/>
                <a:gd name="T55" fmla="*/ 479 h 564"/>
                <a:gd name="T56" fmla="*/ 271 w 277"/>
                <a:gd name="T57" fmla="*/ 515 h 564"/>
                <a:gd name="T58" fmla="*/ 247 w 277"/>
                <a:gd name="T59" fmla="*/ 543 h 564"/>
                <a:gd name="T60" fmla="*/ 213 w 277"/>
                <a:gd name="T61" fmla="*/ 555 h 564"/>
                <a:gd name="T62" fmla="*/ 91 w 277"/>
                <a:gd name="T63" fmla="*/ 564 h 564"/>
                <a:gd name="T64" fmla="*/ 57 w 277"/>
                <a:gd name="T65" fmla="*/ 555 h 564"/>
                <a:gd name="T66" fmla="*/ 32 w 277"/>
                <a:gd name="T67" fmla="*/ 531 h 564"/>
                <a:gd name="T68" fmla="*/ 20 w 277"/>
                <a:gd name="T69" fmla="*/ 498 h 564"/>
                <a:gd name="T70" fmla="*/ 20 w 277"/>
                <a:gd name="T71" fmla="*/ 462 h 564"/>
                <a:gd name="T72" fmla="*/ 34 w 277"/>
                <a:gd name="T73" fmla="*/ 432 h 564"/>
                <a:gd name="T74" fmla="*/ 0 w 277"/>
                <a:gd name="T75" fmla="*/ 73 h 564"/>
                <a:gd name="T76" fmla="*/ 7 w 277"/>
                <a:gd name="T77" fmla="*/ 50 h 564"/>
                <a:gd name="T78" fmla="*/ 53 w 277"/>
                <a:gd name="T79" fmla="*/ 13 h 564"/>
                <a:gd name="T80" fmla="*/ 102 w 277"/>
                <a:gd name="T81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564">
                  <a:moveTo>
                    <a:pt x="102" y="60"/>
                  </a:moveTo>
                  <a:lnTo>
                    <a:pt x="89" y="63"/>
                  </a:lnTo>
                  <a:lnTo>
                    <a:pt x="75" y="69"/>
                  </a:lnTo>
                  <a:lnTo>
                    <a:pt x="62" y="81"/>
                  </a:lnTo>
                  <a:lnTo>
                    <a:pt x="108" y="433"/>
                  </a:lnTo>
                  <a:lnTo>
                    <a:pt x="108" y="443"/>
                  </a:lnTo>
                  <a:lnTo>
                    <a:pt x="104" y="453"/>
                  </a:lnTo>
                  <a:lnTo>
                    <a:pt x="96" y="460"/>
                  </a:lnTo>
                  <a:lnTo>
                    <a:pt x="87" y="466"/>
                  </a:lnTo>
                  <a:lnTo>
                    <a:pt x="85" y="467"/>
                  </a:lnTo>
                  <a:lnTo>
                    <a:pt x="81" y="469"/>
                  </a:lnTo>
                  <a:lnTo>
                    <a:pt x="80" y="472"/>
                  </a:lnTo>
                  <a:lnTo>
                    <a:pt x="79" y="475"/>
                  </a:lnTo>
                  <a:lnTo>
                    <a:pt x="81" y="494"/>
                  </a:lnTo>
                  <a:lnTo>
                    <a:pt x="83" y="497"/>
                  </a:lnTo>
                  <a:lnTo>
                    <a:pt x="85" y="501"/>
                  </a:lnTo>
                  <a:lnTo>
                    <a:pt x="88" y="503"/>
                  </a:lnTo>
                  <a:lnTo>
                    <a:pt x="91" y="503"/>
                  </a:lnTo>
                  <a:lnTo>
                    <a:pt x="92" y="503"/>
                  </a:lnTo>
                  <a:lnTo>
                    <a:pt x="209" y="494"/>
                  </a:lnTo>
                  <a:lnTo>
                    <a:pt x="211" y="494"/>
                  </a:lnTo>
                  <a:lnTo>
                    <a:pt x="214" y="492"/>
                  </a:lnTo>
                  <a:lnTo>
                    <a:pt x="215" y="491"/>
                  </a:lnTo>
                  <a:lnTo>
                    <a:pt x="216" y="490"/>
                  </a:lnTo>
                  <a:lnTo>
                    <a:pt x="217" y="487"/>
                  </a:lnTo>
                  <a:lnTo>
                    <a:pt x="217" y="484"/>
                  </a:lnTo>
                  <a:lnTo>
                    <a:pt x="216" y="466"/>
                  </a:lnTo>
                  <a:lnTo>
                    <a:pt x="215" y="463"/>
                  </a:lnTo>
                  <a:lnTo>
                    <a:pt x="214" y="460"/>
                  </a:lnTo>
                  <a:lnTo>
                    <a:pt x="212" y="459"/>
                  </a:lnTo>
                  <a:lnTo>
                    <a:pt x="210" y="457"/>
                  </a:lnTo>
                  <a:lnTo>
                    <a:pt x="208" y="457"/>
                  </a:lnTo>
                  <a:lnTo>
                    <a:pt x="195" y="452"/>
                  </a:lnTo>
                  <a:lnTo>
                    <a:pt x="186" y="443"/>
                  </a:lnTo>
                  <a:lnTo>
                    <a:pt x="182" y="431"/>
                  </a:lnTo>
                  <a:lnTo>
                    <a:pt x="134" y="74"/>
                  </a:lnTo>
                  <a:lnTo>
                    <a:pt x="126" y="68"/>
                  </a:lnTo>
                  <a:lnTo>
                    <a:pt x="115" y="63"/>
                  </a:lnTo>
                  <a:lnTo>
                    <a:pt x="102" y="60"/>
                  </a:lnTo>
                  <a:close/>
                  <a:moveTo>
                    <a:pt x="102" y="0"/>
                  </a:moveTo>
                  <a:lnTo>
                    <a:pt x="122" y="2"/>
                  </a:lnTo>
                  <a:lnTo>
                    <a:pt x="140" y="7"/>
                  </a:lnTo>
                  <a:lnTo>
                    <a:pt x="155" y="15"/>
                  </a:lnTo>
                  <a:lnTo>
                    <a:pt x="167" y="22"/>
                  </a:lnTo>
                  <a:lnTo>
                    <a:pt x="177" y="31"/>
                  </a:lnTo>
                  <a:lnTo>
                    <a:pt x="183" y="37"/>
                  </a:lnTo>
                  <a:lnTo>
                    <a:pt x="186" y="40"/>
                  </a:lnTo>
                  <a:lnTo>
                    <a:pt x="190" y="46"/>
                  </a:lnTo>
                  <a:lnTo>
                    <a:pt x="193" y="51"/>
                  </a:lnTo>
                  <a:lnTo>
                    <a:pt x="194" y="56"/>
                  </a:lnTo>
                  <a:lnTo>
                    <a:pt x="239" y="404"/>
                  </a:lnTo>
                  <a:lnTo>
                    <a:pt x="254" y="415"/>
                  </a:lnTo>
                  <a:lnTo>
                    <a:pt x="265" y="427"/>
                  </a:lnTo>
                  <a:lnTo>
                    <a:pt x="273" y="443"/>
                  </a:lnTo>
                  <a:lnTo>
                    <a:pt x="276" y="461"/>
                  </a:lnTo>
                  <a:lnTo>
                    <a:pt x="277" y="479"/>
                  </a:lnTo>
                  <a:lnTo>
                    <a:pt x="276" y="498"/>
                  </a:lnTo>
                  <a:lnTo>
                    <a:pt x="271" y="515"/>
                  </a:lnTo>
                  <a:lnTo>
                    <a:pt x="260" y="531"/>
                  </a:lnTo>
                  <a:lnTo>
                    <a:pt x="247" y="543"/>
                  </a:lnTo>
                  <a:lnTo>
                    <a:pt x="231" y="551"/>
                  </a:lnTo>
                  <a:lnTo>
                    <a:pt x="213" y="555"/>
                  </a:lnTo>
                  <a:lnTo>
                    <a:pt x="96" y="563"/>
                  </a:lnTo>
                  <a:lnTo>
                    <a:pt x="91" y="564"/>
                  </a:lnTo>
                  <a:lnTo>
                    <a:pt x="73" y="561"/>
                  </a:lnTo>
                  <a:lnTo>
                    <a:pt x="57" y="555"/>
                  </a:lnTo>
                  <a:lnTo>
                    <a:pt x="43" y="545"/>
                  </a:lnTo>
                  <a:lnTo>
                    <a:pt x="32" y="531"/>
                  </a:lnTo>
                  <a:lnTo>
                    <a:pt x="24" y="515"/>
                  </a:lnTo>
                  <a:lnTo>
                    <a:pt x="20" y="498"/>
                  </a:lnTo>
                  <a:lnTo>
                    <a:pt x="19" y="480"/>
                  </a:lnTo>
                  <a:lnTo>
                    <a:pt x="20" y="462"/>
                  </a:lnTo>
                  <a:lnTo>
                    <a:pt x="25" y="446"/>
                  </a:lnTo>
                  <a:lnTo>
                    <a:pt x="34" y="432"/>
                  </a:lnTo>
                  <a:lnTo>
                    <a:pt x="45" y="420"/>
                  </a:lnTo>
                  <a:lnTo>
                    <a:pt x="0" y="73"/>
                  </a:lnTo>
                  <a:lnTo>
                    <a:pt x="1" y="60"/>
                  </a:lnTo>
                  <a:lnTo>
                    <a:pt x="7" y="50"/>
                  </a:lnTo>
                  <a:lnTo>
                    <a:pt x="30" y="28"/>
                  </a:lnTo>
                  <a:lnTo>
                    <a:pt x="53" y="13"/>
                  </a:lnTo>
                  <a:lnTo>
                    <a:pt x="76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333"/>
            <p:cNvSpPr>
              <a:spLocks noEditPoints="1"/>
            </p:cNvSpPr>
            <p:nvPr/>
          </p:nvSpPr>
          <p:spPr bwMode="auto">
            <a:xfrm>
              <a:off x="2743200" y="3567113"/>
              <a:ext cx="42863" cy="114300"/>
            </a:xfrm>
            <a:custGeom>
              <a:avLst/>
              <a:gdLst>
                <a:gd name="T0" fmla="*/ 89 w 277"/>
                <a:gd name="T1" fmla="*/ 63 h 726"/>
                <a:gd name="T2" fmla="*/ 61 w 277"/>
                <a:gd name="T3" fmla="*/ 81 h 726"/>
                <a:gd name="T4" fmla="*/ 108 w 277"/>
                <a:gd name="T5" fmla="*/ 606 h 726"/>
                <a:gd name="T6" fmla="*/ 96 w 277"/>
                <a:gd name="T7" fmla="*/ 623 h 726"/>
                <a:gd name="T8" fmla="*/ 84 w 277"/>
                <a:gd name="T9" fmla="*/ 629 h 726"/>
                <a:gd name="T10" fmla="*/ 80 w 277"/>
                <a:gd name="T11" fmla="*/ 634 h 726"/>
                <a:gd name="T12" fmla="*/ 81 w 277"/>
                <a:gd name="T13" fmla="*/ 656 h 726"/>
                <a:gd name="T14" fmla="*/ 84 w 277"/>
                <a:gd name="T15" fmla="*/ 662 h 726"/>
                <a:gd name="T16" fmla="*/ 91 w 277"/>
                <a:gd name="T17" fmla="*/ 665 h 726"/>
                <a:gd name="T18" fmla="*/ 208 w 277"/>
                <a:gd name="T19" fmla="*/ 657 h 726"/>
                <a:gd name="T20" fmla="*/ 213 w 277"/>
                <a:gd name="T21" fmla="*/ 655 h 726"/>
                <a:gd name="T22" fmla="*/ 216 w 277"/>
                <a:gd name="T23" fmla="*/ 651 h 726"/>
                <a:gd name="T24" fmla="*/ 217 w 277"/>
                <a:gd name="T25" fmla="*/ 646 h 726"/>
                <a:gd name="T26" fmla="*/ 215 w 277"/>
                <a:gd name="T27" fmla="*/ 625 h 726"/>
                <a:gd name="T28" fmla="*/ 210 w 277"/>
                <a:gd name="T29" fmla="*/ 620 h 726"/>
                <a:gd name="T30" fmla="*/ 194 w 277"/>
                <a:gd name="T31" fmla="*/ 614 h 726"/>
                <a:gd name="T32" fmla="*/ 182 w 277"/>
                <a:gd name="T33" fmla="*/ 592 h 726"/>
                <a:gd name="T34" fmla="*/ 126 w 277"/>
                <a:gd name="T35" fmla="*/ 68 h 726"/>
                <a:gd name="T36" fmla="*/ 101 w 277"/>
                <a:gd name="T37" fmla="*/ 61 h 726"/>
                <a:gd name="T38" fmla="*/ 121 w 277"/>
                <a:gd name="T39" fmla="*/ 1 h 726"/>
                <a:gd name="T40" fmla="*/ 154 w 277"/>
                <a:gd name="T41" fmla="*/ 14 h 726"/>
                <a:gd name="T42" fmla="*/ 176 w 277"/>
                <a:gd name="T43" fmla="*/ 30 h 726"/>
                <a:gd name="T44" fmla="*/ 186 w 277"/>
                <a:gd name="T45" fmla="*/ 40 h 726"/>
                <a:gd name="T46" fmla="*/ 192 w 277"/>
                <a:gd name="T47" fmla="*/ 51 h 726"/>
                <a:gd name="T48" fmla="*/ 240 w 277"/>
                <a:gd name="T49" fmla="*/ 567 h 726"/>
                <a:gd name="T50" fmla="*/ 265 w 277"/>
                <a:gd name="T51" fmla="*/ 591 h 726"/>
                <a:gd name="T52" fmla="*/ 276 w 277"/>
                <a:gd name="T53" fmla="*/ 624 h 726"/>
                <a:gd name="T54" fmla="*/ 276 w 277"/>
                <a:gd name="T55" fmla="*/ 660 h 726"/>
                <a:gd name="T56" fmla="*/ 260 w 277"/>
                <a:gd name="T57" fmla="*/ 693 h 726"/>
                <a:gd name="T58" fmla="*/ 230 w 277"/>
                <a:gd name="T59" fmla="*/ 714 h 726"/>
                <a:gd name="T60" fmla="*/ 96 w 277"/>
                <a:gd name="T61" fmla="*/ 726 h 726"/>
                <a:gd name="T62" fmla="*/ 73 w 277"/>
                <a:gd name="T63" fmla="*/ 724 h 726"/>
                <a:gd name="T64" fmla="*/ 43 w 277"/>
                <a:gd name="T65" fmla="*/ 707 h 726"/>
                <a:gd name="T66" fmla="*/ 24 w 277"/>
                <a:gd name="T67" fmla="*/ 678 h 726"/>
                <a:gd name="T68" fmla="*/ 19 w 277"/>
                <a:gd name="T69" fmla="*/ 642 h 726"/>
                <a:gd name="T70" fmla="*/ 25 w 277"/>
                <a:gd name="T71" fmla="*/ 608 h 726"/>
                <a:gd name="T72" fmla="*/ 46 w 277"/>
                <a:gd name="T73" fmla="*/ 581 h 726"/>
                <a:gd name="T74" fmla="*/ 1 w 277"/>
                <a:gd name="T75" fmla="*/ 60 h 726"/>
                <a:gd name="T76" fmla="*/ 29 w 277"/>
                <a:gd name="T77" fmla="*/ 28 h 726"/>
                <a:gd name="T78" fmla="*/ 77 w 277"/>
                <a:gd name="T79" fmla="*/ 2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726">
                  <a:moveTo>
                    <a:pt x="101" y="61"/>
                  </a:moveTo>
                  <a:lnTo>
                    <a:pt x="89" y="63"/>
                  </a:lnTo>
                  <a:lnTo>
                    <a:pt x="75" y="69"/>
                  </a:lnTo>
                  <a:lnTo>
                    <a:pt x="61" y="81"/>
                  </a:lnTo>
                  <a:lnTo>
                    <a:pt x="109" y="596"/>
                  </a:lnTo>
                  <a:lnTo>
                    <a:pt x="108" y="606"/>
                  </a:lnTo>
                  <a:lnTo>
                    <a:pt x="103" y="615"/>
                  </a:lnTo>
                  <a:lnTo>
                    <a:pt x="96" y="623"/>
                  </a:lnTo>
                  <a:lnTo>
                    <a:pt x="86" y="628"/>
                  </a:lnTo>
                  <a:lnTo>
                    <a:pt x="84" y="629"/>
                  </a:lnTo>
                  <a:lnTo>
                    <a:pt x="81" y="631"/>
                  </a:lnTo>
                  <a:lnTo>
                    <a:pt x="80" y="634"/>
                  </a:lnTo>
                  <a:lnTo>
                    <a:pt x="80" y="638"/>
                  </a:lnTo>
                  <a:lnTo>
                    <a:pt x="81" y="656"/>
                  </a:lnTo>
                  <a:lnTo>
                    <a:pt x="82" y="660"/>
                  </a:lnTo>
                  <a:lnTo>
                    <a:pt x="84" y="662"/>
                  </a:lnTo>
                  <a:lnTo>
                    <a:pt x="87" y="664"/>
                  </a:lnTo>
                  <a:lnTo>
                    <a:pt x="91" y="665"/>
                  </a:lnTo>
                  <a:lnTo>
                    <a:pt x="92" y="665"/>
                  </a:lnTo>
                  <a:lnTo>
                    <a:pt x="208" y="657"/>
                  </a:lnTo>
                  <a:lnTo>
                    <a:pt x="211" y="656"/>
                  </a:lnTo>
                  <a:lnTo>
                    <a:pt x="213" y="655"/>
                  </a:lnTo>
                  <a:lnTo>
                    <a:pt x="215" y="654"/>
                  </a:lnTo>
                  <a:lnTo>
                    <a:pt x="216" y="651"/>
                  </a:lnTo>
                  <a:lnTo>
                    <a:pt x="217" y="649"/>
                  </a:lnTo>
                  <a:lnTo>
                    <a:pt x="217" y="646"/>
                  </a:lnTo>
                  <a:lnTo>
                    <a:pt x="216" y="628"/>
                  </a:lnTo>
                  <a:lnTo>
                    <a:pt x="215" y="625"/>
                  </a:lnTo>
                  <a:lnTo>
                    <a:pt x="212" y="622"/>
                  </a:lnTo>
                  <a:lnTo>
                    <a:pt x="210" y="620"/>
                  </a:lnTo>
                  <a:lnTo>
                    <a:pt x="207" y="619"/>
                  </a:lnTo>
                  <a:lnTo>
                    <a:pt x="194" y="614"/>
                  </a:lnTo>
                  <a:lnTo>
                    <a:pt x="186" y="605"/>
                  </a:lnTo>
                  <a:lnTo>
                    <a:pt x="182" y="592"/>
                  </a:lnTo>
                  <a:lnTo>
                    <a:pt x="134" y="73"/>
                  </a:lnTo>
                  <a:lnTo>
                    <a:pt x="126" y="68"/>
                  </a:lnTo>
                  <a:lnTo>
                    <a:pt x="115" y="63"/>
                  </a:lnTo>
                  <a:lnTo>
                    <a:pt x="101" y="61"/>
                  </a:lnTo>
                  <a:close/>
                  <a:moveTo>
                    <a:pt x="101" y="0"/>
                  </a:moveTo>
                  <a:lnTo>
                    <a:pt x="121" y="1"/>
                  </a:lnTo>
                  <a:lnTo>
                    <a:pt x="139" y="7"/>
                  </a:lnTo>
                  <a:lnTo>
                    <a:pt x="154" y="14"/>
                  </a:lnTo>
                  <a:lnTo>
                    <a:pt x="167" y="22"/>
                  </a:lnTo>
                  <a:lnTo>
                    <a:pt x="176" y="30"/>
                  </a:lnTo>
                  <a:lnTo>
                    <a:pt x="183" y="36"/>
                  </a:lnTo>
                  <a:lnTo>
                    <a:pt x="186" y="40"/>
                  </a:lnTo>
                  <a:lnTo>
                    <a:pt x="190" y="46"/>
                  </a:lnTo>
                  <a:lnTo>
                    <a:pt x="192" y="51"/>
                  </a:lnTo>
                  <a:lnTo>
                    <a:pt x="193" y="57"/>
                  </a:lnTo>
                  <a:lnTo>
                    <a:pt x="240" y="567"/>
                  </a:lnTo>
                  <a:lnTo>
                    <a:pt x="254" y="577"/>
                  </a:lnTo>
                  <a:lnTo>
                    <a:pt x="265" y="591"/>
                  </a:lnTo>
                  <a:lnTo>
                    <a:pt x="273" y="606"/>
                  </a:lnTo>
                  <a:lnTo>
                    <a:pt x="276" y="624"/>
                  </a:lnTo>
                  <a:lnTo>
                    <a:pt x="277" y="642"/>
                  </a:lnTo>
                  <a:lnTo>
                    <a:pt x="276" y="660"/>
                  </a:lnTo>
                  <a:lnTo>
                    <a:pt x="271" y="678"/>
                  </a:lnTo>
                  <a:lnTo>
                    <a:pt x="260" y="693"/>
                  </a:lnTo>
                  <a:lnTo>
                    <a:pt x="246" y="705"/>
                  </a:lnTo>
                  <a:lnTo>
                    <a:pt x="230" y="714"/>
                  </a:lnTo>
                  <a:lnTo>
                    <a:pt x="212" y="717"/>
                  </a:lnTo>
                  <a:lnTo>
                    <a:pt x="96" y="726"/>
                  </a:lnTo>
                  <a:lnTo>
                    <a:pt x="91" y="726"/>
                  </a:lnTo>
                  <a:lnTo>
                    <a:pt x="73" y="724"/>
                  </a:lnTo>
                  <a:lnTo>
                    <a:pt x="57" y="717"/>
                  </a:lnTo>
                  <a:lnTo>
                    <a:pt x="43" y="707"/>
                  </a:lnTo>
                  <a:lnTo>
                    <a:pt x="31" y="694"/>
                  </a:lnTo>
                  <a:lnTo>
                    <a:pt x="24" y="678"/>
                  </a:lnTo>
                  <a:lnTo>
                    <a:pt x="21" y="660"/>
                  </a:lnTo>
                  <a:lnTo>
                    <a:pt x="19" y="642"/>
                  </a:lnTo>
                  <a:lnTo>
                    <a:pt x="20" y="625"/>
                  </a:lnTo>
                  <a:lnTo>
                    <a:pt x="25" y="608"/>
                  </a:lnTo>
                  <a:lnTo>
                    <a:pt x="33" y="594"/>
                  </a:lnTo>
                  <a:lnTo>
                    <a:pt x="46" y="581"/>
                  </a:lnTo>
                  <a:lnTo>
                    <a:pt x="0" y="72"/>
                  </a:lnTo>
                  <a:lnTo>
                    <a:pt x="1" y="60"/>
                  </a:lnTo>
                  <a:lnTo>
                    <a:pt x="7" y="49"/>
                  </a:lnTo>
                  <a:lnTo>
                    <a:pt x="29" y="28"/>
                  </a:lnTo>
                  <a:lnTo>
                    <a:pt x="53" y="12"/>
                  </a:lnTo>
                  <a:lnTo>
                    <a:pt x="77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334"/>
            <p:cNvSpPr>
              <a:spLocks noEditPoints="1"/>
            </p:cNvSpPr>
            <p:nvPr/>
          </p:nvSpPr>
          <p:spPr bwMode="auto">
            <a:xfrm>
              <a:off x="2820988" y="3568700"/>
              <a:ext cx="44450" cy="115888"/>
            </a:xfrm>
            <a:custGeom>
              <a:avLst/>
              <a:gdLst>
                <a:gd name="T0" fmla="*/ 158 w 273"/>
                <a:gd name="T1" fmla="*/ 65 h 729"/>
                <a:gd name="T2" fmla="*/ 98 w 273"/>
                <a:gd name="T3" fmla="*/ 591 h 729"/>
                <a:gd name="T4" fmla="*/ 89 w 273"/>
                <a:gd name="T5" fmla="*/ 609 h 729"/>
                <a:gd name="T6" fmla="*/ 71 w 273"/>
                <a:gd name="T7" fmla="*/ 618 h 729"/>
                <a:gd name="T8" fmla="*/ 67 w 273"/>
                <a:gd name="T9" fmla="*/ 620 h 729"/>
                <a:gd name="T10" fmla="*/ 63 w 273"/>
                <a:gd name="T11" fmla="*/ 624 h 729"/>
                <a:gd name="T12" fmla="*/ 61 w 273"/>
                <a:gd name="T13" fmla="*/ 645 h 729"/>
                <a:gd name="T14" fmla="*/ 62 w 273"/>
                <a:gd name="T15" fmla="*/ 651 h 729"/>
                <a:gd name="T16" fmla="*/ 67 w 273"/>
                <a:gd name="T17" fmla="*/ 655 h 729"/>
                <a:gd name="T18" fmla="*/ 186 w 273"/>
                <a:gd name="T19" fmla="*/ 667 h 729"/>
                <a:gd name="T20" fmla="*/ 193 w 273"/>
                <a:gd name="T21" fmla="*/ 665 h 729"/>
                <a:gd name="T22" fmla="*/ 196 w 273"/>
                <a:gd name="T23" fmla="*/ 659 h 729"/>
                <a:gd name="T24" fmla="*/ 198 w 273"/>
                <a:gd name="T25" fmla="*/ 637 h 729"/>
                <a:gd name="T26" fmla="*/ 194 w 273"/>
                <a:gd name="T27" fmla="*/ 632 h 729"/>
                <a:gd name="T28" fmla="*/ 182 w 273"/>
                <a:gd name="T29" fmla="*/ 626 h 729"/>
                <a:gd name="T30" fmla="*/ 172 w 273"/>
                <a:gd name="T31" fmla="*/ 609 h 729"/>
                <a:gd name="T32" fmla="*/ 212 w 273"/>
                <a:gd name="T33" fmla="*/ 81 h 729"/>
                <a:gd name="T34" fmla="*/ 198 w 273"/>
                <a:gd name="T35" fmla="*/ 68 h 729"/>
                <a:gd name="T36" fmla="*/ 176 w 273"/>
                <a:gd name="T37" fmla="*/ 61 h 729"/>
                <a:gd name="T38" fmla="*/ 198 w 273"/>
                <a:gd name="T39" fmla="*/ 3 h 729"/>
                <a:gd name="T40" fmla="*/ 236 w 273"/>
                <a:gd name="T41" fmla="*/ 20 h 729"/>
                <a:gd name="T42" fmla="*/ 262 w 273"/>
                <a:gd name="T43" fmla="*/ 44 h 729"/>
                <a:gd name="T44" fmla="*/ 273 w 273"/>
                <a:gd name="T45" fmla="*/ 65 h 729"/>
                <a:gd name="T46" fmla="*/ 232 w 273"/>
                <a:gd name="T47" fmla="*/ 584 h 729"/>
                <a:gd name="T48" fmla="*/ 253 w 273"/>
                <a:gd name="T49" fmla="*/ 612 h 729"/>
                <a:gd name="T50" fmla="*/ 259 w 273"/>
                <a:gd name="T51" fmla="*/ 647 h 729"/>
                <a:gd name="T52" fmla="*/ 253 w 273"/>
                <a:gd name="T53" fmla="*/ 682 h 729"/>
                <a:gd name="T54" fmla="*/ 234 w 273"/>
                <a:gd name="T55" fmla="*/ 711 h 729"/>
                <a:gd name="T56" fmla="*/ 205 w 273"/>
                <a:gd name="T57" fmla="*/ 726 h 729"/>
                <a:gd name="T58" fmla="*/ 179 w 273"/>
                <a:gd name="T59" fmla="*/ 727 h 729"/>
                <a:gd name="T60" fmla="*/ 45 w 273"/>
                <a:gd name="T61" fmla="*/ 712 h 729"/>
                <a:gd name="T62" fmla="*/ 16 w 273"/>
                <a:gd name="T63" fmla="*/ 690 h 729"/>
                <a:gd name="T64" fmla="*/ 1 w 273"/>
                <a:gd name="T65" fmla="*/ 657 h 729"/>
                <a:gd name="T66" fmla="*/ 2 w 273"/>
                <a:gd name="T67" fmla="*/ 620 h 729"/>
                <a:gd name="T68" fmla="*/ 14 w 273"/>
                <a:gd name="T69" fmla="*/ 589 h 729"/>
                <a:gd name="T70" fmla="*/ 39 w 273"/>
                <a:gd name="T71" fmla="*/ 565 h 729"/>
                <a:gd name="T72" fmla="*/ 84 w 273"/>
                <a:gd name="T73" fmla="*/ 44 h 729"/>
                <a:gd name="T74" fmla="*/ 120 w 273"/>
                <a:gd name="T75" fmla="*/ 16 h 729"/>
                <a:gd name="T76" fmla="*/ 176 w 273"/>
                <a:gd name="T77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3" h="729">
                  <a:moveTo>
                    <a:pt x="176" y="61"/>
                  </a:moveTo>
                  <a:lnTo>
                    <a:pt x="158" y="65"/>
                  </a:lnTo>
                  <a:lnTo>
                    <a:pt x="140" y="74"/>
                  </a:lnTo>
                  <a:lnTo>
                    <a:pt x="98" y="591"/>
                  </a:lnTo>
                  <a:lnTo>
                    <a:pt x="96" y="600"/>
                  </a:lnTo>
                  <a:lnTo>
                    <a:pt x="89" y="609"/>
                  </a:lnTo>
                  <a:lnTo>
                    <a:pt x="82" y="615"/>
                  </a:lnTo>
                  <a:lnTo>
                    <a:pt x="71" y="618"/>
                  </a:lnTo>
                  <a:lnTo>
                    <a:pt x="69" y="618"/>
                  </a:lnTo>
                  <a:lnTo>
                    <a:pt x="67" y="620"/>
                  </a:lnTo>
                  <a:lnTo>
                    <a:pt x="65" y="621"/>
                  </a:lnTo>
                  <a:lnTo>
                    <a:pt x="63" y="624"/>
                  </a:lnTo>
                  <a:lnTo>
                    <a:pt x="63" y="627"/>
                  </a:lnTo>
                  <a:lnTo>
                    <a:pt x="61" y="645"/>
                  </a:lnTo>
                  <a:lnTo>
                    <a:pt x="61" y="648"/>
                  </a:lnTo>
                  <a:lnTo>
                    <a:pt x="62" y="651"/>
                  </a:lnTo>
                  <a:lnTo>
                    <a:pt x="64" y="653"/>
                  </a:lnTo>
                  <a:lnTo>
                    <a:pt x="67" y="655"/>
                  </a:lnTo>
                  <a:lnTo>
                    <a:pt x="69" y="655"/>
                  </a:lnTo>
                  <a:lnTo>
                    <a:pt x="186" y="667"/>
                  </a:lnTo>
                  <a:lnTo>
                    <a:pt x="190" y="667"/>
                  </a:lnTo>
                  <a:lnTo>
                    <a:pt x="193" y="665"/>
                  </a:lnTo>
                  <a:lnTo>
                    <a:pt x="195" y="662"/>
                  </a:lnTo>
                  <a:lnTo>
                    <a:pt x="196" y="659"/>
                  </a:lnTo>
                  <a:lnTo>
                    <a:pt x="198" y="641"/>
                  </a:lnTo>
                  <a:lnTo>
                    <a:pt x="198" y="637"/>
                  </a:lnTo>
                  <a:lnTo>
                    <a:pt x="196" y="634"/>
                  </a:lnTo>
                  <a:lnTo>
                    <a:pt x="194" y="632"/>
                  </a:lnTo>
                  <a:lnTo>
                    <a:pt x="192" y="630"/>
                  </a:lnTo>
                  <a:lnTo>
                    <a:pt x="182" y="626"/>
                  </a:lnTo>
                  <a:lnTo>
                    <a:pt x="176" y="618"/>
                  </a:lnTo>
                  <a:lnTo>
                    <a:pt x="172" y="609"/>
                  </a:lnTo>
                  <a:lnTo>
                    <a:pt x="171" y="599"/>
                  </a:lnTo>
                  <a:lnTo>
                    <a:pt x="212" y="81"/>
                  </a:lnTo>
                  <a:lnTo>
                    <a:pt x="207" y="74"/>
                  </a:lnTo>
                  <a:lnTo>
                    <a:pt x="198" y="68"/>
                  </a:lnTo>
                  <a:lnTo>
                    <a:pt x="188" y="64"/>
                  </a:lnTo>
                  <a:lnTo>
                    <a:pt x="176" y="61"/>
                  </a:lnTo>
                  <a:close/>
                  <a:moveTo>
                    <a:pt x="176" y="0"/>
                  </a:moveTo>
                  <a:lnTo>
                    <a:pt x="198" y="3"/>
                  </a:lnTo>
                  <a:lnTo>
                    <a:pt x="219" y="11"/>
                  </a:lnTo>
                  <a:lnTo>
                    <a:pt x="236" y="20"/>
                  </a:lnTo>
                  <a:lnTo>
                    <a:pt x="251" y="33"/>
                  </a:lnTo>
                  <a:lnTo>
                    <a:pt x="262" y="44"/>
                  </a:lnTo>
                  <a:lnTo>
                    <a:pt x="269" y="56"/>
                  </a:lnTo>
                  <a:lnTo>
                    <a:pt x="273" y="65"/>
                  </a:lnTo>
                  <a:lnTo>
                    <a:pt x="273" y="74"/>
                  </a:lnTo>
                  <a:lnTo>
                    <a:pt x="232" y="584"/>
                  </a:lnTo>
                  <a:lnTo>
                    <a:pt x="245" y="597"/>
                  </a:lnTo>
                  <a:lnTo>
                    <a:pt x="253" y="612"/>
                  </a:lnTo>
                  <a:lnTo>
                    <a:pt x="259" y="629"/>
                  </a:lnTo>
                  <a:lnTo>
                    <a:pt x="259" y="647"/>
                  </a:lnTo>
                  <a:lnTo>
                    <a:pt x="257" y="665"/>
                  </a:lnTo>
                  <a:lnTo>
                    <a:pt x="253" y="682"/>
                  </a:lnTo>
                  <a:lnTo>
                    <a:pt x="245" y="697"/>
                  </a:lnTo>
                  <a:lnTo>
                    <a:pt x="234" y="711"/>
                  </a:lnTo>
                  <a:lnTo>
                    <a:pt x="221" y="720"/>
                  </a:lnTo>
                  <a:lnTo>
                    <a:pt x="205" y="726"/>
                  </a:lnTo>
                  <a:lnTo>
                    <a:pt x="187" y="729"/>
                  </a:lnTo>
                  <a:lnTo>
                    <a:pt x="179" y="727"/>
                  </a:lnTo>
                  <a:lnTo>
                    <a:pt x="64" y="716"/>
                  </a:lnTo>
                  <a:lnTo>
                    <a:pt x="45" y="712"/>
                  </a:lnTo>
                  <a:lnTo>
                    <a:pt x="29" y="703"/>
                  </a:lnTo>
                  <a:lnTo>
                    <a:pt x="16" y="690"/>
                  </a:lnTo>
                  <a:lnTo>
                    <a:pt x="7" y="676"/>
                  </a:lnTo>
                  <a:lnTo>
                    <a:pt x="1" y="657"/>
                  </a:lnTo>
                  <a:lnTo>
                    <a:pt x="0" y="638"/>
                  </a:lnTo>
                  <a:lnTo>
                    <a:pt x="2" y="620"/>
                  </a:lnTo>
                  <a:lnTo>
                    <a:pt x="6" y="603"/>
                  </a:lnTo>
                  <a:lnTo>
                    <a:pt x="14" y="589"/>
                  </a:lnTo>
                  <a:lnTo>
                    <a:pt x="25" y="576"/>
                  </a:lnTo>
                  <a:lnTo>
                    <a:pt x="39" y="565"/>
                  </a:lnTo>
                  <a:lnTo>
                    <a:pt x="80" y="56"/>
                  </a:lnTo>
                  <a:lnTo>
                    <a:pt x="84" y="44"/>
                  </a:lnTo>
                  <a:lnTo>
                    <a:pt x="91" y="35"/>
                  </a:lnTo>
                  <a:lnTo>
                    <a:pt x="120" y="16"/>
                  </a:lnTo>
                  <a:lnTo>
                    <a:pt x="147" y="4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335"/>
            <p:cNvSpPr>
              <a:spLocks noEditPoints="1"/>
            </p:cNvSpPr>
            <p:nvPr/>
          </p:nvSpPr>
          <p:spPr bwMode="auto">
            <a:xfrm>
              <a:off x="2886075" y="3609975"/>
              <a:ext cx="41275" cy="98425"/>
            </a:xfrm>
            <a:custGeom>
              <a:avLst/>
              <a:gdLst>
                <a:gd name="T0" fmla="*/ 153 w 263"/>
                <a:gd name="T1" fmla="*/ 65 h 623"/>
                <a:gd name="T2" fmla="*/ 95 w 263"/>
                <a:gd name="T3" fmla="*/ 492 h 623"/>
                <a:gd name="T4" fmla="*/ 87 w 263"/>
                <a:gd name="T5" fmla="*/ 510 h 623"/>
                <a:gd name="T6" fmla="*/ 69 w 263"/>
                <a:gd name="T7" fmla="*/ 519 h 623"/>
                <a:gd name="T8" fmla="*/ 65 w 263"/>
                <a:gd name="T9" fmla="*/ 520 h 623"/>
                <a:gd name="T10" fmla="*/ 61 w 263"/>
                <a:gd name="T11" fmla="*/ 525 h 623"/>
                <a:gd name="T12" fmla="*/ 60 w 263"/>
                <a:gd name="T13" fmla="*/ 546 h 623"/>
                <a:gd name="T14" fmla="*/ 65 w 263"/>
                <a:gd name="T15" fmla="*/ 551 h 623"/>
                <a:gd name="T16" fmla="*/ 178 w 263"/>
                <a:gd name="T17" fmla="*/ 563 h 623"/>
                <a:gd name="T18" fmla="*/ 183 w 263"/>
                <a:gd name="T19" fmla="*/ 560 h 623"/>
                <a:gd name="T20" fmla="*/ 186 w 263"/>
                <a:gd name="T21" fmla="*/ 555 h 623"/>
                <a:gd name="T22" fmla="*/ 187 w 263"/>
                <a:gd name="T23" fmla="*/ 535 h 623"/>
                <a:gd name="T24" fmla="*/ 185 w 263"/>
                <a:gd name="T25" fmla="*/ 531 h 623"/>
                <a:gd name="T26" fmla="*/ 174 w 263"/>
                <a:gd name="T27" fmla="*/ 525 h 623"/>
                <a:gd name="T28" fmla="*/ 163 w 263"/>
                <a:gd name="T29" fmla="*/ 508 h 623"/>
                <a:gd name="T30" fmla="*/ 201 w 263"/>
                <a:gd name="T31" fmla="*/ 79 h 623"/>
                <a:gd name="T32" fmla="*/ 189 w 263"/>
                <a:gd name="T33" fmla="*/ 67 h 623"/>
                <a:gd name="T34" fmla="*/ 168 w 263"/>
                <a:gd name="T35" fmla="*/ 62 h 623"/>
                <a:gd name="T36" fmla="*/ 191 w 263"/>
                <a:gd name="T37" fmla="*/ 4 h 623"/>
                <a:gd name="T38" fmla="*/ 227 w 263"/>
                <a:gd name="T39" fmla="*/ 21 h 623"/>
                <a:gd name="T40" fmla="*/ 251 w 263"/>
                <a:gd name="T41" fmla="*/ 44 h 623"/>
                <a:gd name="T42" fmla="*/ 263 w 263"/>
                <a:gd name="T43" fmla="*/ 64 h 623"/>
                <a:gd name="T44" fmla="*/ 225 w 263"/>
                <a:gd name="T45" fmla="*/ 485 h 623"/>
                <a:gd name="T46" fmla="*/ 244 w 263"/>
                <a:gd name="T47" fmla="*/ 512 h 623"/>
                <a:gd name="T48" fmla="*/ 249 w 263"/>
                <a:gd name="T49" fmla="*/ 545 h 623"/>
                <a:gd name="T50" fmla="*/ 241 w 263"/>
                <a:gd name="T51" fmla="*/ 582 h 623"/>
                <a:gd name="T52" fmla="*/ 217 w 263"/>
                <a:gd name="T53" fmla="*/ 611 h 623"/>
                <a:gd name="T54" fmla="*/ 179 w 263"/>
                <a:gd name="T55" fmla="*/ 623 h 623"/>
                <a:gd name="T56" fmla="*/ 61 w 263"/>
                <a:gd name="T57" fmla="*/ 612 h 623"/>
                <a:gd name="T58" fmla="*/ 28 w 263"/>
                <a:gd name="T59" fmla="*/ 600 h 623"/>
                <a:gd name="T60" fmla="*/ 5 w 263"/>
                <a:gd name="T61" fmla="*/ 572 h 623"/>
                <a:gd name="T62" fmla="*/ 0 w 263"/>
                <a:gd name="T63" fmla="*/ 537 h 623"/>
                <a:gd name="T64" fmla="*/ 5 w 263"/>
                <a:gd name="T65" fmla="*/ 503 h 623"/>
                <a:gd name="T66" fmla="*/ 23 w 263"/>
                <a:gd name="T67" fmla="*/ 476 h 623"/>
                <a:gd name="T68" fmla="*/ 76 w 263"/>
                <a:gd name="T69" fmla="*/ 55 h 623"/>
                <a:gd name="T70" fmla="*/ 87 w 263"/>
                <a:gd name="T71" fmla="*/ 33 h 623"/>
                <a:gd name="T72" fmla="*/ 141 w 263"/>
                <a:gd name="T73" fmla="*/ 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3" h="623">
                  <a:moveTo>
                    <a:pt x="168" y="62"/>
                  </a:moveTo>
                  <a:lnTo>
                    <a:pt x="153" y="65"/>
                  </a:lnTo>
                  <a:lnTo>
                    <a:pt x="135" y="74"/>
                  </a:lnTo>
                  <a:lnTo>
                    <a:pt x="95" y="492"/>
                  </a:lnTo>
                  <a:lnTo>
                    <a:pt x="93" y="501"/>
                  </a:lnTo>
                  <a:lnTo>
                    <a:pt x="87" y="510"/>
                  </a:lnTo>
                  <a:lnTo>
                    <a:pt x="78" y="516"/>
                  </a:lnTo>
                  <a:lnTo>
                    <a:pt x="69" y="519"/>
                  </a:lnTo>
                  <a:lnTo>
                    <a:pt x="67" y="519"/>
                  </a:lnTo>
                  <a:lnTo>
                    <a:pt x="65" y="520"/>
                  </a:lnTo>
                  <a:lnTo>
                    <a:pt x="62" y="523"/>
                  </a:lnTo>
                  <a:lnTo>
                    <a:pt x="61" y="525"/>
                  </a:lnTo>
                  <a:lnTo>
                    <a:pt x="60" y="542"/>
                  </a:lnTo>
                  <a:lnTo>
                    <a:pt x="60" y="546"/>
                  </a:lnTo>
                  <a:lnTo>
                    <a:pt x="61" y="549"/>
                  </a:lnTo>
                  <a:lnTo>
                    <a:pt x="65" y="551"/>
                  </a:lnTo>
                  <a:lnTo>
                    <a:pt x="68" y="552"/>
                  </a:lnTo>
                  <a:lnTo>
                    <a:pt x="178" y="563"/>
                  </a:lnTo>
                  <a:lnTo>
                    <a:pt x="181" y="563"/>
                  </a:lnTo>
                  <a:lnTo>
                    <a:pt x="183" y="560"/>
                  </a:lnTo>
                  <a:lnTo>
                    <a:pt x="185" y="558"/>
                  </a:lnTo>
                  <a:lnTo>
                    <a:pt x="186" y="555"/>
                  </a:lnTo>
                  <a:lnTo>
                    <a:pt x="189" y="538"/>
                  </a:lnTo>
                  <a:lnTo>
                    <a:pt x="187" y="535"/>
                  </a:lnTo>
                  <a:lnTo>
                    <a:pt x="186" y="533"/>
                  </a:lnTo>
                  <a:lnTo>
                    <a:pt x="185" y="531"/>
                  </a:lnTo>
                  <a:lnTo>
                    <a:pt x="183" y="530"/>
                  </a:lnTo>
                  <a:lnTo>
                    <a:pt x="174" y="525"/>
                  </a:lnTo>
                  <a:lnTo>
                    <a:pt x="166" y="518"/>
                  </a:lnTo>
                  <a:lnTo>
                    <a:pt x="163" y="508"/>
                  </a:lnTo>
                  <a:lnTo>
                    <a:pt x="162" y="498"/>
                  </a:lnTo>
                  <a:lnTo>
                    <a:pt x="201" y="79"/>
                  </a:lnTo>
                  <a:lnTo>
                    <a:pt x="196" y="74"/>
                  </a:lnTo>
                  <a:lnTo>
                    <a:pt x="189" y="67"/>
                  </a:lnTo>
                  <a:lnTo>
                    <a:pt x="179" y="63"/>
                  </a:lnTo>
                  <a:lnTo>
                    <a:pt x="168" y="62"/>
                  </a:lnTo>
                  <a:close/>
                  <a:moveTo>
                    <a:pt x="168" y="0"/>
                  </a:moveTo>
                  <a:lnTo>
                    <a:pt x="191" y="4"/>
                  </a:lnTo>
                  <a:lnTo>
                    <a:pt x="210" y="10"/>
                  </a:lnTo>
                  <a:lnTo>
                    <a:pt x="227" y="21"/>
                  </a:lnTo>
                  <a:lnTo>
                    <a:pt x="240" y="32"/>
                  </a:lnTo>
                  <a:lnTo>
                    <a:pt x="251" y="44"/>
                  </a:lnTo>
                  <a:lnTo>
                    <a:pt x="258" y="55"/>
                  </a:lnTo>
                  <a:lnTo>
                    <a:pt x="263" y="64"/>
                  </a:lnTo>
                  <a:lnTo>
                    <a:pt x="263" y="74"/>
                  </a:lnTo>
                  <a:lnTo>
                    <a:pt x="225" y="485"/>
                  </a:lnTo>
                  <a:lnTo>
                    <a:pt x="235" y="497"/>
                  </a:lnTo>
                  <a:lnTo>
                    <a:pt x="244" y="512"/>
                  </a:lnTo>
                  <a:lnTo>
                    <a:pt x="248" y="528"/>
                  </a:lnTo>
                  <a:lnTo>
                    <a:pt x="249" y="545"/>
                  </a:lnTo>
                  <a:lnTo>
                    <a:pt x="247" y="562"/>
                  </a:lnTo>
                  <a:lnTo>
                    <a:pt x="241" y="582"/>
                  </a:lnTo>
                  <a:lnTo>
                    <a:pt x="232" y="599"/>
                  </a:lnTo>
                  <a:lnTo>
                    <a:pt x="217" y="611"/>
                  </a:lnTo>
                  <a:lnTo>
                    <a:pt x="199" y="621"/>
                  </a:lnTo>
                  <a:lnTo>
                    <a:pt x="179" y="623"/>
                  </a:lnTo>
                  <a:lnTo>
                    <a:pt x="172" y="623"/>
                  </a:lnTo>
                  <a:lnTo>
                    <a:pt x="61" y="612"/>
                  </a:lnTo>
                  <a:lnTo>
                    <a:pt x="43" y="608"/>
                  </a:lnTo>
                  <a:lnTo>
                    <a:pt x="28" y="600"/>
                  </a:lnTo>
                  <a:lnTo>
                    <a:pt x="15" y="587"/>
                  </a:lnTo>
                  <a:lnTo>
                    <a:pt x="5" y="572"/>
                  </a:lnTo>
                  <a:lnTo>
                    <a:pt x="0" y="555"/>
                  </a:lnTo>
                  <a:lnTo>
                    <a:pt x="0" y="537"/>
                  </a:lnTo>
                  <a:lnTo>
                    <a:pt x="1" y="519"/>
                  </a:lnTo>
                  <a:lnTo>
                    <a:pt x="5" y="503"/>
                  </a:lnTo>
                  <a:lnTo>
                    <a:pt x="13" y="488"/>
                  </a:lnTo>
                  <a:lnTo>
                    <a:pt x="23" y="476"/>
                  </a:lnTo>
                  <a:lnTo>
                    <a:pt x="37" y="466"/>
                  </a:lnTo>
                  <a:lnTo>
                    <a:pt x="76" y="55"/>
                  </a:lnTo>
                  <a:lnTo>
                    <a:pt x="79" y="43"/>
                  </a:lnTo>
                  <a:lnTo>
                    <a:pt x="87" y="33"/>
                  </a:lnTo>
                  <a:lnTo>
                    <a:pt x="114" y="15"/>
                  </a:lnTo>
                  <a:lnTo>
                    <a:pt x="141" y="5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336"/>
            <p:cNvSpPr>
              <a:spLocks noEditPoints="1"/>
            </p:cNvSpPr>
            <p:nvPr/>
          </p:nvSpPr>
          <p:spPr bwMode="auto">
            <a:xfrm>
              <a:off x="2747963" y="3686175"/>
              <a:ext cx="46038" cy="125413"/>
            </a:xfrm>
            <a:custGeom>
              <a:avLst/>
              <a:gdLst>
                <a:gd name="T0" fmla="*/ 69 w 292"/>
                <a:gd name="T1" fmla="*/ 65 h 791"/>
                <a:gd name="T2" fmla="*/ 64 w 292"/>
                <a:gd name="T3" fmla="*/ 67 h 791"/>
                <a:gd name="T4" fmla="*/ 61 w 292"/>
                <a:gd name="T5" fmla="*/ 70 h 791"/>
                <a:gd name="T6" fmla="*/ 60 w 292"/>
                <a:gd name="T7" fmla="*/ 75 h 791"/>
                <a:gd name="T8" fmla="*/ 61 w 292"/>
                <a:gd name="T9" fmla="*/ 97 h 791"/>
                <a:gd name="T10" fmla="*/ 64 w 292"/>
                <a:gd name="T11" fmla="*/ 101 h 791"/>
                <a:gd name="T12" fmla="*/ 68 w 292"/>
                <a:gd name="T13" fmla="*/ 103 h 791"/>
                <a:gd name="T14" fmla="*/ 86 w 292"/>
                <a:gd name="T15" fmla="*/ 112 h 791"/>
                <a:gd name="T16" fmla="*/ 94 w 292"/>
                <a:gd name="T17" fmla="*/ 130 h 791"/>
                <a:gd name="T18" fmla="*/ 123 w 292"/>
                <a:gd name="T19" fmla="*/ 671 h 791"/>
                <a:gd name="T20" fmla="*/ 112 w 292"/>
                <a:gd name="T21" fmla="*/ 688 h 791"/>
                <a:gd name="T22" fmla="*/ 99 w 292"/>
                <a:gd name="T23" fmla="*/ 694 h 791"/>
                <a:gd name="T24" fmla="*/ 95 w 292"/>
                <a:gd name="T25" fmla="*/ 699 h 791"/>
                <a:gd name="T26" fmla="*/ 95 w 292"/>
                <a:gd name="T27" fmla="*/ 720 h 791"/>
                <a:gd name="T28" fmla="*/ 98 w 292"/>
                <a:gd name="T29" fmla="*/ 728 h 791"/>
                <a:gd name="T30" fmla="*/ 105 w 292"/>
                <a:gd name="T31" fmla="*/ 730 h 791"/>
                <a:gd name="T32" fmla="*/ 222 w 292"/>
                <a:gd name="T33" fmla="*/ 725 h 791"/>
                <a:gd name="T34" fmla="*/ 229 w 292"/>
                <a:gd name="T35" fmla="*/ 722 h 791"/>
                <a:gd name="T36" fmla="*/ 231 w 292"/>
                <a:gd name="T37" fmla="*/ 715 h 791"/>
                <a:gd name="T38" fmla="*/ 230 w 292"/>
                <a:gd name="T39" fmla="*/ 695 h 791"/>
                <a:gd name="T40" fmla="*/ 227 w 292"/>
                <a:gd name="T41" fmla="*/ 690 h 791"/>
                <a:gd name="T42" fmla="*/ 223 w 292"/>
                <a:gd name="T43" fmla="*/ 688 h 791"/>
                <a:gd name="T44" fmla="*/ 202 w 292"/>
                <a:gd name="T45" fmla="*/ 672 h 791"/>
                <a:gd name="T46" fmla="*/ 167 w 292"/>
                <a:gd name="T47" fmla="*/ 129 h 791"/>
                <a:gd name="T48" fmla="*/ 172 w 292"/>
                <a:gd name="T49" fmla="*/ 109 h 791"/>
                <a:gd name="T50" fmla="*/ 189 w 292"/>
                <a:gd name="T51" fmla="*/ 98 h 791"/>
                <a:gd name="T52" fmla="*/ 194 w 292"/>
                <a:gd name="T53" fmla="*/ 94 h 791"/>
                <a:gd name="T54" fmla="*/ 197 w 292"/>
                <a:gd name="T55" fmla="*/ 88 h 791"/>
                <a:gd name="T56" fmla="*/ 195 w 292"/>
                <a:gd name="T57" fmla="*/ 67 h 791"/>
                <a:gd name="T58" fmla="*/ 190 w 292"/>
                <a:gd name="T59" fmla="*/ 62 h 791"/>
                <a:gd name="T60" fmla="*/ 184 w 292"/>
                <a:gd name="T61" fmla="*/ 0 h 791"/>
                <a:gd name="T62" fmla="*/ 220 w 292"/>
                <a:gd name="T63" fmla="*/ 9 h 791"/>
                <a:gd name="T64" fmla="*/ 246 w 292"/>
                <a:gd name="T65" fmla="*/ 32 h 791"/>
                <a:gd name="T66" fmla="*/ 257 w 292"/>
                <a:gd name="T67" fmla="*/ 68 h 791"/>
                <a:gd name="T68" fmla="*/ 256 w 292"/>
                <a:gd name="T69" fmla="*/ 103 h 791"/>
                <a:gd name="T70" fmla="*/ 241 w 292"/>
                <a:gd name="T71" fmla="*/ 134 h 791"/>
                <a:gd name="T72" fmla="*/ 257 w 292"/>
                <a:gd name="T73" fmla="*/ 637 h 791"/>
                <a:gd name="T74" fmla="*/ 281 w 292"/>
                <a:gd name="T75" fmla="*/ 662 h 791"/>
                <a:gd name="T76" fmla="*/ 292 w 292"/>
                <a:gd name="T77" fmla="*/ 695 h 791"/>
                <a:gd name="T78" fmla="*/ 291 w 292"/>
                <a:gd name="T79" fmla="*/ 732 h 791"/>
                <a:gd name="T80" fmla="*/ 274 w 292"/>
                <a:gd name="T81" fmla="*/ 764 h 791"/>
                <a:gd name="T82" fmla="*/ 243 w 292"/>
                <a:gd name="T83" fmla="*/ 783 h 791"/>
                <a:gd name="T84" fmla="*/ 108 w 292"/>
                <a:gd name="T85" fmla="*/ 791 h 791"/>
                <a:gd name="T86" fmla="*/ 86 w 292"/>
                <a:gd name="T87" fmla="*/ 789 h 791"/>
                <a:gd name="T88" fmla="*/ 56 w 292"/>
                <a:gd name="T89" fmla="*/ 771 h 791"/>
                <a:gd name="T90" fmla="*/ 38 w 292"/>
                <a:gd name="T91" fmla="*/ 741 h 791"/>
                <a:gd name="T92" fmla="*/ 33 w 292"/>
                <a:gd name="T93" fmla="*/ 705 h 791"/>
                <a:gd name="T94" fmla="*/ 41 w 292"/>
                <a:gd name="T95" fmla="*/ 671 h 791"/>
                <a:gd name="T96" fmla="*/ 63 w 292"/>
                <a:gd name="T97" fmla="*/ 645 h 791"/>
                <a:gd name="T98" fmla="*/ 21 w 292"/>
                <a:gd name="T99" fmla="*/ 143 h 791"/>
                <a:gd name="T100" fmla="*/ 3 w 292"/>
                <a:gd name="T101" fmla="*/ 114 h 791"/>
                <a:gd name="T102" fmla="*/ 0 w 292"/>
                <a:gd name="T103" fmla="*/ 77 h 791"/>
                <a:gd name="T104" fmla="*/ 7 w 292"/>
                <a:gd name="T105" fmla="*/ 42 h 791"/>
                <a:gd name="T106" fmla="*/ 32 w 292"/>
                <a:gd name="T107" fmla="*/ 15 h 791"/>
                <a:gd name="T108" fmla="*/ 67 w 292"/>
                <a:gd name="T109" fmla="*/ 4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2" h="791">
                  <a:moveTo>
                    <a:pt x="186" y="60"/>
                  </a:moveTo>
                  <a:lnTo>
                    <a:pt x="69" y="65"/>
                  </a:lnTo>
                  <a:lnTo>
                    <a:pt x="66" y="66"/>
                  </a:lnTo>
                  <a:lnTo>
                    <a:pt x="64" y="67"/>
                  </a:lnTo>
                  <a:lnTo>
                    <a:pt x="62" y="68"/>
                  </a:lnTo>
                  <a:lnTo>
                    <a:pt x="61" y="70"/>
                  </a:lnTo>
                  <a:lnTo>
                    <a:pt x="60" y="72"/>
                  </a:lnTo>
                  <a:lnTo>
                    <a:pt x="60" y="75"/>
                  </a:lnTo>
                  <a:lnTo>
                    <a:pt x="61" y="93"/>
                  </a:lnTo>
                  <a:lnTo>
                    <a:pt x="61" y="97"/>
                  </a:lnTo>
                  <a:lnTo>
                    <a:pt x="62" y="99"/>
                  </a:lnTo>
                  <a:lnTo>
                    <a:pt x="64" y="101"/>
                  </a:lnTo>
                  <a:lnTo>
                    <a:pt x="66" y="102"/>
                  </a:lnTo>
                  <a:lnTo>
                    <a:pt x="68" y="103"/>
                  </a:lnTo>
                  <a:lnTo>
                    <a:pt x="78" y="106"/>
                  </a:lnTo>
                  <a:lnTo>
                    <a:pt x="86" y="112"/>
                  </a:lnTo>
                  <a:lnTo>
                    <a:pt x="92" y="121"/>
                  </a:lnTo>
                  <a:lnTo>
                    <a:pt x="94" y="130"/>
                  </a:lnTo>
                  <a:lnTo>
                    <a:pt x="125" y="662"/>
                  </a:lnTo>
                  <a:lnTo>
                    <a:pt x="123" y="671"/>
                  </a:lnTo>
                  <a:lnTo>
                    <a:pt x="119" y="681"/>
                  </a:lnTo>
                  <a:lnTo>
                    <a:pt x="112" y="688"/>
                  </a:lnTo>
                  <a:lnTo>
                    <a:pt x="102" y="693"/>
                  </a:lnTo>
                  <a:lnTo>
                    <a:pt x="99" y="694"/>
                  </a:lnTo>
                  <a:lnTo>
                    <a:pt x="97" y="696"/>
                  </a:lnTo>
                  <a:lnTo>
                    <a:pt x="95" y="699"/>
                  </a:lnTo>
                  <a:lnTo>
                    <a:pt x="95" y="702"/>
                  </a:lnTo>
                  <a:lnTo>
                    <a:pt x="95" y="720"/>
                  </a:lnTo>
                  <a:lnTo>
                    <a:pt x="96" y="724"/>
                  </a:lnTo>
                  <a:lnTo>
                    <a:pt x="98" y="728"/>
                  </a:lnTo>
                  <a:lnTo>
                    <a:pt x="101" y="730"/>
                  </a:lnTo>
                  <a:lnTo>
                    <a:pt x="105" y="730"/>
                  </a:lnTo>
                  <a:lnTo>
                    <a:pt x="105" y="730"/>
                  </a:lnTo>
                  <a:lnTo>
                    <a:pt x="222" y="725"/>
                  </a:lnTo>
                  <a:lnTo>
                    <a:pt x="226" y="724"/>
                  </a:lnTo>
                  <a:lnTo>
                    <a:pt x="229" y="722"/>
                  </a:lnTo>
                  <a:lnTo>
                    <a:pt x="230" y="719"/>
                  </a:lnTo>
                  <a:lnTo>
                    <a:pt x="231" y="715"/>
                  </a:lnTo>
                  <a:lnTo>
                    <a:pt x="230" y="697"/>
                  </a:lnTo>
                  <a:lnTo>
                    <a:pt x="230" y="695"/>
                  </a:lnTo>
                  <a:lnTo>
                    <a:pt x="229" y="692"/>
                  </a:lnTo>
                  <a:lnTo>
                    <a:pt x="227" y="690"/>
                  </a:lnTo>
                  <a:lnTo>
                    <a:pt x="225" y="688"/>
                  </a:lnTo>
                  <a:lnTo>
                    <a:pt x="223" y="688"/>
                  </a:lnTo>
                  <a:lnTo>
                    <a:pt x="210" y="683"/>
                  </a:lnTo>
                  <a:lnTo>
                    <a:pt x="202" y="672"/>
                  </a:lnTo>
                  <a:lnTo>
                    <a:pt x="198" y="660"/>
                  </a:lnTo>
                  <a:lnTo>
                    <a:pt x="167" y="129"/>
                  </a:lnTo>
                  <a:lnTo>
                    <a:pt x="168" y="119"/>
                  </a:lnTo>
                  <a:lnTo>
                    <a:pt x="172" y="109"/>
                  </a:lnTo>
                  <a:lnTo>
                    <a:pt x="180" y="103"/>
                  </a:lnTo>
                  <a:lnTo>
                    <a:pt x="189" y="98"/>
                  </a:lnTo>
                  <a:lnTo>
                    <a:pt x="192" y="97"/>
                  </a:lnTo>
                  <a:lnTo>
                    <a:pt x="194" y="94"/>
                  </a:lnTo>
                  <a:lnTo>
                    <a:pt x="197" y="92"/>
                  </a:lnTo>
                  <a:lnTo>
                    <a:pt x="197" y="88"/>
                  </a:lnTo>
                  <a:lnTo>
                    <a:pt x="197" y="70"/>
                  </a:lnTo>
                  <a:lnTo>
                    <a:pt x="195" y="67"/>
                  </a:lnTo>
                  <a:lnTo>
                    <a:pt x="193" y="64"/>
                  </a:lnTo>
                  <a:lnTo>
                    <a:pt x="190" y="62"/>
                  </a:lnTo>
                  <a:lnTo>
                    <a:pt x="186" y="60"/>
                  </a:lnTo>
                  <a:close/>
                  <a:moveTo>
                    <a:pt x="184" y="0"/>
                  </a:moveTo>
                  <a:lnTo>
                    <a:pt x="203" y="1"/>
                  </a:lnTo>
                  <a:lnTo>
                    <a:pt x="220" y="9"/>
                  </a:lnTo>
                  <a:lnTo>
                    <a:pt x="235" y="18"/>
                  </a:lnTo>
                  <a:lnTo>
                    <a:pt x="246" y="32"/>
                  </a:lnTo>
                  <a:lnTo>
                    <a:pt x="254" y="49"/>
                  </a:lnTo>
                  <a:lnTo>
                    <a:pt x="257" y="68"/>
                  </a:lnTo>
                  <a:lnTo>
                    <a:pt x="258" y="86"/>
                  </a:lnTo>
                  <a:lnTo>
                    <a:pt x="256" y="103"/>
                  </a:lnTo>
                  <a:lnTo>
                    <a:pt x="251" y="120"/>
                  </a:lnTo>
                  <a:lnTo>
                    <a:pt x="241" y="134"/>
                  </a:lnTo>
                  <a:lnTo>
                    <a:pt x="228" y="145"/>
                  </a:lnTo>
                  <a:lnTo>
                    <a:pt x="257" y="637"/>
                  </a:lnTo>
                  <a:lnTo>
                    <a:pt x="271" y="648"/>
                  </a:lnTo>
                  <a:lnTo>
                    <a:pt x="281" y="662"/>
                  </a:lnTo>
                  <a:lnTo>
                    <a:pt x="289" y="678"/>
                  </a:lnTo>
                  <a:lnTo>
                    <a:pt x="292" y="695"/>
                  </a:lnTo>
                  <a:lnTo>
                    <a:pt x="292" y="713"/>
                  </a:lnTo>
                  <a:lnTo>
                    <a:pt x="291" y="732"/>
                  </a:lnTo>
                  <a:lnTo>
                    <a:pt x="284" y="749"/>
                  </a:lnTo>
                  <a:lnTo>
                    <a:pt x="274" y="764"/>
                  </a:lnTo>
                  <a:lnTo>
                    <a:pt x="260" y="775"/>
                  </a:lnTo>
                  <a:lnTo>
                    <a:pt x="243" y="783"/>
                  </a:lnTo>
                  <a:lnTo>
                    <a:pt x="224" y="786"/>
                  </a:lnTo>
                  <a:lnTo>
                    <a:pt x="108" y="791"/>
                  </a:lnTo>
                  <a:lnTo>
                    <a:pt x="105" y="791"/>
                  </a:lnTo>
                  <a:lnTo>
                    <a:pt x="86" y="789"/>
                  </a:lnTo>
                  <a:lnTo>
                    <a:pt x="71" y="782"/>
                  </a:lnTo>
                  <a:lnTo>
                    <a:pt x="56" y="771"/>
                  </a:lnTo>
                  <a:lnTo>
                    <a:pt x="45" y="757"/>
                  </a:lnTo>
                  <a:lnTo>
                    <a:pt x="38" y="741"/>
                  </a:lnTo>
                  <a:lnTo>
                    <a:pt x="35" y="723"/>
                  </a:lnTo>
                  <a:lnTo>
                    <a:pt x="33" y="705"/>
                  </a:lnTo>
                  <a:lnTo>
                    <a:pt x="36" y="687"/>
                  </a:lnTo>
                  <a:lnTo>
                    <a:pt x="41" y="671"/>
                  </a:lnTo>
                  <a:lnTo>
                    <a:pt x="50" y="657"/>
                  </a:lnTo>
                  <a:lnTo>
                    <a:pt x="63" y="645"/>
                  </a:lnTo>
                  <a:lnTo>
                    <a:pt x="35" y="154"/>
                  </a:lnTo>
                  <a:lnTo>
                    <a:pt x="21" y="143"/>
                  </a:lnTo>
                  <a:lnTo>
                    <a:pt x="10" y="129"/>
                  </a:lnTo>
                  <a:lnTo>
                    <a:pt x="3" y="114"/>
                  </a:lnTo>
                  <a:lnTo>
                    <a:pt x="0" y="95"/>
                  </a:lnTo>
                  <a:lnTo>
                    <a:pt x="0" y="77"/>
                  </a:lnTo>
                  <a:lnTo>
                    <a:pt x="1" y="59"/>
                  </a:lnTo>
                  <a:lnTo>
                    <a:pt x="7" y="42"/>
                  </a:lnTo>
                  <a:lnTo>
                    <a:pt x="18" y="27"/>
                  </a:lnTo>
                  <a:lnTo>
                    <a:pt x="32" y="15"/>
                  </a:lnTo>
                  <a:lnTo>
                    <a:pt x="48" y="7"/>
                  </a:lnTo>
                  <a:lnTo>
                    <a:pt x="67" y="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337"/>
            <p:cNvSpPr>
              <a:spLocks noEditPoints="1"/>
            </p:cNvSpPr>
            <p:nvPr/>
          </p:nvSpPr>
          <p:spPr bwMode="auto">
            <a:xfrm>
              <a:off x="2797175" y="3687763"/>
              <a:ext cx="63500" cy="127000"/>
            </a:xfrm>
            <a:custGeom>
              <a:avLst/>
              <a:gdLst>
                <a:gd name="T0" fmla="*/ 205 w 393"/>
                <a:gd name="T1" fmla="*/ 61 h 799"/>
                <a:gd name="T2" fmla="*/ 201 w 393"/>
                <a:gd name="T3" fmla="*/ 65 h 799"/>
                <a:gd name="T4" fmla="*/ 196 w 393"/>
                <a:gd name="T5" fmla="*/ 85 h 799"/>
                <a:gd name="T6" fmla="*/ 196 w 393"/>
                <a:gd name="T7" fmla="*/ 93 h 799"/>
                <a:gd name="T8" fmla="*/ 201 w 393"/>
                <a:gd name="T9" fmla="*/ 97 h 799"/>
                <a:gd name="T10" fmla="*/ 215 w 393"/>
                <a:gd name="T11" fmla="*/ 111 h 799"/>
                <a:gd name="T12" fmla="*/ 217 w 393"/>
                <a:gd name="T13" fmla="*/ 131 h 799"/>
                <a:gd name="T14" fmla="*/ 102 w 393"/>
                <a:gd name="T15" fmla="*/ 660 h 799"/>
                <a:gd name="T16" fmla="*/ 86 w 393"/>
                <a:gd name="T17" fmla="*/ 673 h 799"/>
                <a:gd name="T18" fmla="*/ 73 w 393"/>
                <a:gd name="T19" fmla="*/ 674 h 799"/>
                <a:gd name="T20" fmla="*/ 68 w 393"/>
                <a:gd name="T21" fmla="*/ 677 h 799"/>
                <a:gd name="T22" fmla="*/ 66 w 393"/>
                <a:gd name="T23" fmla="*/ 681 h 799"/>
                <a:gd name="T24" fmla="*/ 61 w 393"/>
                <a:gd name="T25" fmla="*/ 703 h 799"/>
                <a:gd name="T26" fmla="*/ 63 w 393"/>
                <a:gd name="T27" fmla="*/ 708 h 799"/>
                <a:gd name="T28" fmla="*/ 69 w 393"/>
                <a:gd name="T29" fmla="*/ 711 h 799"/>
                <a:gd name="T30" fmla="*/ 185 w 393"/>
                <a:gd name="T31" fmla="*/ 739 h 799"/>
                <a:gd name="T32" fmla="*/ 191 w 393"/>
                <a:gd name="T33" fmla="*/ 737 h 799"/>
                <a:gd name="T34" fmla="*/ 194 w 393"/>
                <a:gd name="T35" fmla="*/ 731 h 799"/>
                <a:gd name="T36" fmla="*/ 198 w 393"/>
                <a:gd name="T37" fmla="*/ 709 h 799"/>
                <a:gd name="T38" fmla="*/ 195 w 393"/>
                <a:gd name="T39" fmla="*/ 704 h 799"/>
                <a:gd name="T40" fmla="*/ 184 w 393"/>
                <a:gd name="T41" fmla="*/ 696 h 799"/>
                <a:gd name="T42" fmla="*/ 176 w 393"/>
                <a:gd name="T43" fmla="*/ 678 h 799"/>
                <a:gd name="T44" fmla="*/ 288 w 393"/>
                <a:gd name="T45" fmla="*/ 149 h 799"/>
                <a:gd name="T46" fmla="*/ 299 w 393"/>
                <a:gd name="T47" fmla="*/ 131 h 799"/>
                <a:gd name="T48" fmla="*/ 319 w 393"/>
                <a:gd name="T49" fmla="*/ 125 h 799"/>
                <a:gd name="T50" fmla="*/ 323 w 393"/>
                <a:gd name="T51" fmla="*/ 124 h 799"/>
                <a:gd name="T52" fmla="*/ 327 w 393"/>
                <a:gd name="T53" fmla="*/ 120 h 799"/>
                <a:gd name="T54" fmla="*/ 332 w 393"/>
                <a:gd name="T55" fmla="*/ 99 h 799"/>
                <a:gd name="T56" fmla="*/ 331 w 393"/>
                <a:gd name="T57" fmla="*/ 94 h 799"/>
                <a:gd name="T58" fmla="*/ 328 w 393"/>
                <a:gd name="T59" fmla="*/ 89 h 799"/>
                <a:gd name="T60" fmla="*/ 212 w 393"/>
                <a:gd name="T61" fmla="*/ 61 h 799"/>
                <a:gd name="T62" fmla="*/ 210 w 393"/>
                <a:gd name="T63" fmla="*/ 0 h 799"/>
                <a:gd name="T64" fmla="*/ 225 w 393"/>
                <a:gd name="T65" fmla="*/ 2 h 799"/>
                <a:gd name="T66" fmla="*/ 357 w 393"/>
                <a:gd name="T67" fmla="*/ 36 h 799"/>
                <a:gd name="T68" fmla="*/ 383 w 393"/>
                <a:gd name="T69" fmla="*/ 60 h 799"/>
                <a:gd name="T70" fmla="*/ 393 w 393"/>
                <a:gd name="T71" fmla="*/ 95 h 799"/>
                <a:gd name="T72" fmla="*/ 388 w 393"/>
                <a:gd name="T73" fmla="*/ 131 h 799"/>
                <a:gd name="T74" fmla="*/ 372 w 393"/>
                <a:gd name="T75" fmla="*/ 162 h 799"/>
                <a:gd name="T76" fmla="*/ 343 w 393"/>
                <a:gd name="T77" fmla="*/ 181 h 799"/>
                <a:gd name="T78" fmla="*/ 250 w 393"/>
                <a:gd name="T79" fmla="*/ 676 h 799"/>
                <a:gd name="T80" fmla="*/ 259 w 393"/>
                <a:gd name="T81" fmla="*/ 709 h 799"/>
                <a:gd name="T82" fmla="*/ 253 w 393"/>
                <a:gd name="T83" fmla="*/ 745 h 799"/>
                <a:gd name="T84" fmla="*/ 235 w 393"/>
                <a:gd name="T85" fmla="*/ 778 h 799"/>
                <a:gd name="T86" fmla="*/ 203 w 393"/>
                <a:gd name="T87" fmla="*/ 797 h 799"/>
                <a:gd name="T88" fmla="*/ 176 w 393"/>
                <a:gd name="T89" fmla="*/ 799 h 799"/>
                <a:gd name="T90" fmla="*/ 54 w 393"/>
                <a:gd name="T91" fmla="*/ 771 h 799"/>
                <a:gd name="T92" fmla="*/ 22 w 393"/>
                <a:gd name="T93" fmla="*/ 753 h 799"/>
                <a:gd name="T94" fmla="*/ 3 w 393"/>
                <a:gd name="T95" fmla="*/ 722 h 799"/>
                <a:gd name="T96" fmla="*/ 2 w 393"/>
                <a:gd name="T97" fmla="*/ 686 h 799"/>
                <a:gd name="T98" fmla="*/ 13 w 393"/>
                <a:gd name="T99" fmla="*/ 651 h 799"/>
                <a:gd name="T100" fmla="*/ 35 w 393"/>
                <a:gd name="T101" fmla="*/ 625 h 799"/>
                <a:gd name="T102" fmla="*/ 153 w 393"/>
                <a:gd name="T103" fmla="*/ 136 h 799"/>
                <a:gd name="T104" fmla="*/ 137 w 393"/>
                <a:gd name="T105" fmla="*/ 107 h 799"/>
                <a:gd name="T106" fmla="*/ 137 w 393"/>
                <a:gd name="T107" fmla="*/ 72 h 799"/>
                <a:gd name="T108" fmla="*/ 147 w 393"/>
                <a:gd name="T109" fmla="*/ 37 h 799"/>
                <a:gd name="T110" fmla="*/ 173 w 393"/>
                <a:gd name="T111" fmla="*/ 10 h 799"/>
                <a:gd name="T112" fmla="*/ 210 w 393"/>
                <a:gd name="T113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3" h="799">
                  <a:moveTo>
                    <a:pt x="209" y="61"/>
                  </a:moveTo>
                  <a:lnTo>
                    <a:pt x="205" y="61"/>
                  </a:lnTo>
                  <a:lnTo>
                    <a:pt x="203" y="63"/>
                  </a:lnTo>
                  <a:lnTo>
                    <a:pt x="201" y="65"/>
                  </a:lnTo>
                  <a:lnTo>
                    <a:pt x="200" y="68"/>
                  </a:lnTo>
                  <a:lnTo>
                    <a:pt x="196" y="85"/>
                  </a:lnTo>
                  <a:lnTo>
                    <a:pt x="195" y="90"/>
                  </a:lnTo>
                  <a:lnTo>
                    <a:pt x="196" y="93"/>
                  </a:lnTo>
                  <a:lnTo>
                    <a:pt x="198" y="95"/>
                  </a:lnTo>
                  <a:lnTo>
                    <a:pt x="201" y="97"/>
                  </a:lnTo>
                  <a:lnTo>
                    <a:pt x="210" y="102"/>
                  </a:lnTo>
                  <a:lnTo>
                    <a:pt x="215" y="111"/>
                  </a:lnTo>
                  <a:lnTo>
                    <a:pt x="218" y="120"/>
                  </a:lnTo>
                  <a:lnTo>
                    <a:pt x="217" y="131"/>
                  </a:lnTo>
                  <a:lnTo>
                    <a:pt x="105" y="650"/>
                  </a:lnTo>
                  <a:lnTo>
                    <a:pt x="102" y="660"/>
                  </a:lnTo>
                  <a:lnTo>
                    <a:pt x="94" y="668"/>
                  </a:lnTo>
                  <a:lnTo>
                    <a:pt x="86" y="673"/>
                  </a:lnTo>
                  <a:lnTo>
                    <a:pt x="75" y="674"/>
                  </a:lnTo>
                  <a:lnTo>
                    <a:pt x="73" y="674"/>
                  </a:lnTo>
                  <a:lnTo>
                    <a:pt x="70" y="675"/>
                  </a:lnTo>
                  <a:lnTo>
                    <a:pt x="68" y="677"/>
                  </a:lnTo>
                  <a:lnTo>
                    <a:pt x="67" y="679"/>
                  </a:lnTo>
                  <a:lnTo>
                    <a:pt x="66" y="681"/>
                  </a:lnTo>
                  <a:lnTo>
                    <a:pt x="61" y="700"/>
                  </a:lnTo>
                  <a:lnTo>
                    <a:pt x="61" y="703"/>
                  </a:lnTo>
                  <a:lnTo>
                    <a:pt x="61" y="706"/>
                  </a:lnTo>
                  <a:lnTo>
                    <a:pt x="63" y="708"/>
                  </a:lnTo>
                  <a:lnTo>
                    <a:pt x="66" y="710"/>
                  </a:lnTo>
                  <a:lnTo>
                    <a:pt x="69" y="711"/>
                  </a:lnTo>
                  <a:lnTo>
                    <a:pt x="182" y="738"/>
                  </a:lnTo>
                  <a:lnTo>
                    <a:pt x="185" y="739"/>
                  </a:lnTo>
                  <a:lnTo>
                    <a:pt x="187" y="738"/>
                  </a:lnTo>
                  <a:lnTo>
                    <a:pt x="191" y="737"/>
                  </a:lnTo>
                  <a:lnTo>
                    <a:pt x="193" y="733"/>
                  </a:lnTo>
                  <a:lnTo>
                    <a:pt x="194" y="731"/>
                  </a:lnTo>
                  <a:lnTo>
                    <a:pt x="198" y="713"/>
                  </a:lnTo>
                  <a:lnTo>
                    <a:pt x="198" y="709"/>
                  </a:lnTo>
                  <a:lnTo>
                    <a:pt x="197" y="706"/>
                  </a:lnTo>
                  <a:lnTo>
                    <a:pt x="195" y="704"/>
                  </a:lnTo>
                  <a:lnTo>
                    <a:pt x="193" y="702"/>
                  </a:lnTo>
                  <a:lnTo>
                    <a:pt x="184" y="696"/>
                  </a:lnTo>
                  <a:lnTo>
                    <a:pt x="179" y="688"/>
                  </a:lnTo>
                  <a:lnTo>
                    <a:pt x="176" y="678"/>
                  </a:lnTo>
                  <a:lnTo>
                    <a:pt x="176" y="668"/>
                  </a:lnTo>
                  <a:lnTo>
                    <a:pt x="288" y="149"/>
                  </a:lnTo>
                  <a:lnTo>
                    <a:pt x="292" y="140"/>
                  </a:lnTo>
                  <a:lnTo>
                    <a:pt x="299" y="131"/>
                  </a:lnTo>
                  <a:lnTo>
                    <a:pt x="308" y="127"/>
                  </a:lnTo>
                  <a:lnTo>
                    <a:pt x="319" y="125"/>
                  </a:lnTo>
                  <a:lnTo>
                    <a:pt x="321" y="125"/>
                  </a:lnTo>
                  <a:lnTo>
                    <a:pt x="323" y="124"/>
                  </a:lnTo>
                  <a:lnTo>
                    <a:pt x="325" y="123"/>
                  </a:lnTo>
                  <a:lnTo>
                    <a:pt x="327" y="120"/>
                  </a:lnTo>
                  <a:lnTo>
                    <a:pt x="328" y="117"/>
                  </a:lnTo>
                  <a:lnTo>
                    <a:pt x="332" y="99"/>
                  </a:lnTo>
                  <a:lnTo>
                    <a:pt x="332" y="96"/>
                  </a:lnTo>
                  <a:lnTo>
                    <a:pt x="331" y="94"/>
                  </a:lnTo>
                  <a:lnTo>
                    <a:pt x="330" y="91"/>
                  </a:lnTo>
                  <a:lnTo>
                    <a:pt x="328" y="89"/>
                  </a:lnTo>
                  <a:lnTo>
                    <a:pt x="325" y="88"/>
                  </a:lnTo>
                  <a:lnTo>
                    <a:pt x="212" y="61"/>
                  </a:lnTo>
                  <a:lnTo>
                    <a:pt x="209" y="61"/>
                  </a:lnTo>
                  <a:close/>
                  <a:moveTo>
                    <a:pt x="210" y="0"/>
                  </a:moveTo>
                  <a:lnTo>
                    <a:pt x="217" y="1"/>
                  </a:lnTo>
                  <a:lnTo>
                    <a:pt x="225" y="2"/>
                  </a:lnTo>
                  <a:lnTo>
                    <a:pt x="339" y="28"/>
                  </a:lnTo>
                  <a:lnTo>
                    <a:pt x="357" y="36"/>
                  </a:lnTo>
                  <a:lnTo>
                    <a:pt x="372" y="46"/>
                  </a:lnTo>
                  <a:lnTo>
                    <a:pt x="383" y="60"/>
                  </a:lnTo>
                  <a:lnTo>
                    <a:pt x="391" y="77"/>
                  </a:lnTo>
                  <a:lnTo>
                    <a:pt x="393" y="95"/>
                  </a:lnTo>
                  <a:lnTo>
                    <a:pt x="392" y="114"/>
                  </a:lnTo>
                  <a:lnTo>
                    <a:pt x="388" y="131"/>
                  </a:lnTo>
                  <a:lnTo>
                    <a:pt x="381" y="148"/>
                  </a:lnTo>
                  <a:lnTo>
                    <a:pt x="372" y="162"/>
                  </a:lnTo>
                  <a:lnTo>
                    <a:pt x="359" y="173"/>
                  </a:lnTo>
                  <a:lnTo>
                    <a:pt x="343" y="181"/>
                  </a:lnTo>
                  <a:lnTo>
                    <a:pt x="239" y="662"/>
                  </a:lnTo>
                  <a:lnTo>
                    <a:pt x="250" y="676"/>
                  </a:lnTo>
                  <a:lnTo>
                    <a:pt x="256" y="692"/>
                  </a:lnTo>
                  <a:lnTo>
                    <a:pt x="259" y="709"/>
                  </a:lnTo>
                  <a:lnTo>
                    <a:pt x="257" y="727"/>
                  </a:lnTo>
                  <a:lnTo>
                    <a:pt x="253" y="745"/>
                  </a:lnTo>
                  <a:lnTo>
                    <a:pt x="246" y="763"/>
                  </a:lnTo>
                  <a:lnTo>
                    <a:pt x="235" y="778"/>
                  </a:lnTo>
                  <a:lnTo>
                    <a:pt x="220" y="790"/>
                  </a:lnTo>
                  <a:lnTo>
                    <a:pt x="203" y="797"/>
                  </a:lnTo>
                  <a:lnTo>
                    <a:pt x="184" y="799"/>
                  </a:lnTo>
                  <a:lnTo>
                    <a:pt x="176" y="799"/>
                  </a:lnTo>
                  <a:lnTo>
                    <a:pt x="168" y="797"/>
                  </a:lnTo>
                  <a:lnTo>
                    <a:pt x="54" y="771"/>
                  </a:lnTo>
                  <a:lnTo>
                    <a:pt x="37" y="763"/>
                  </a:lnTo>
                  <a:lnTo>
                    <a:pt x="22" y="753"/>
                  </a:lnTo>
                  <a:lnTo>
                    <a:pt x="11" y="739"/>
                  </a:lnTo>
                  <a:lnTo>
                    <a:pt x="3" y="722"/>
                  </a:lnTo>
                  <a:lnTo>
                    <a:pt x="0" y="704"/>
                  </a:lnTo>
                  <a:lnTo>
                    <a:pt x="2" y="686"/>
                  </a:lnTo>
                  <a:lnTo>
                    <a:pt x="6" y="668"/>
                  </a:lnTo>
                  <a:lnTo>
                    <a:pt x="13" y="651"/>
                  </a:lnTo>
                  <a:lnTo>
                    <a:pt x="22" y="637"/>
                  </a:lnTo>
                  <a:lnTo>
                    <a:pt x="35" y="625"/>
                  </a:lnTo>
                  <a:lnTo>
                    <a:pt x="50" y="618"/>
                  </a:lnTo>
                  <a:lnTo>
                    <a:pt x="153" y="136"/>
                  </a:lnTo>
                  <a:lnTo>
                    <a:pt x="144" y="123"/>
                  </a:lnTo>
                  <a:lnTo>
                    <a:pt x="137" y="107"/>
                  </a:lnTo>
                  <a:lnTo>
                    <a:pt x="134" y="90"/>
                  </a:lnTo>
                  <a:lnTo>
                    <a:pt x="137" y="72"/>
                  </a:lnTo>
                  <a:lnTo>
                    <a:pt x="141" y="54"/>
                  </a:lnTo>
                  <a:lnTo>
                    <a:pt x="147" y="37"/>
                  </a:lnTo>
                  <a:lnTo>
                    <a:pt x="159" y="21"/>
                  </a:lnTo>
                  <a:lnTo>
                    <a:pt x="173" y="10"/>
                  </a:lnTo>
                  <a:lnTo>
                    <a:pt x="191" y="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338"/>
            <p:cNvSpPr>
              <a:spLocks noEditPoints="1"/>
            </p:cNvSpPr>
            <p:nvPr/>
          </p:nvSpPr>
          <p:spPr bwMode="auto">
            <a:xfrm>
              <a:off x="2844800" y="3706813"/>
              <a:ext cx="71438" cy="120650"/>
            </a:xfrm>
            <a:custGeom>
              <a:avLst/>
              <a:gdLst>
                <a:gd name="T0" fmla="*/ 274 w 448"/>
                <a:gd name="T1" fmla="*/ 61 h 756"/>
                <a:gd name="T2" fmla="*/ 269 w 448"/>
                <a:gd name="T3" fmla="*/ 63 h 756"/>
                <a:gd name="T4" fmla="*/ 262 w 448"/>
                <a:gd name="T5" fmla="*/ 82 h 756"/>
                <a:gd name="T6" fmla="*/ 262 w 448"/>
                <a:gd name="T7" fmla="*/ 88 h 756"/>
                <a:gd name="T8" fmla="*/ 265 w 448"/>
                <a:gd name="T9" fmla="*/ 92 h 756"/>
                <a:gd name="T10" fmla="*/ 278 w 448"/>
                <a:gd name="T11" fmla="*/ 108 h 756"/>
                <a:gd name="T12" fmla="*/ 278 w 448"/>
                <a:gd name="T13" fmla="*/ 127 h 756"/>
                <a:gd name="T14" fmla="*/ 103 w 448"/>
                <a:gd name="T15" fmla="*/ 613 h 756"/>
                <a:gd name="T16" fmla="*/ 86 w 448"/>
                <a:gd name="T17" fmla="*/ 623 h 756"/>
                <a:gd name="T18" fmla="*/ 75 w 448"/>
                <a:gd name="T19" fmla="*/ 623 h 756"/>
                <a:gd name="T20" fmla="*/ 70 w 448"/>
                <a:gd name="T21" fmla="*/ 625 h 756"/>
                <a:gd name="T22" fmla="*/ 67 w 448"/>
                <a:gd name="T23" fmla="*/ 629 h 756"/>
                <a:gd name="T24" fmla="*/ 61 w 448"/>
                <a:gd name="T25" fmla="*/ 648 h 756"/>
                <a:gd name="T26" fmla="*/ 63 w 448"/>
                <a:gd name="T27" fmla="*/ 653 h 756"/>
                <a:gd name="T28" fmla="*/ 170 w 448"/>
                <a:gd name="T29" fmla="*/ 694 h 756"/>
                <a:gd name="T30" fmla="*/ 174 w 448"/>
                <a:gd name="T31" fmla="*/ 694 h 756"/>
                <a:gd name="T32" fmla="*/ 178 w 448"/>
                <a:gd name="T33" fmla="*/ 692 h 756"/>
                <a:gd name="T34" fmla="*/ 186 w 448"/>
                <a:gd name="T35" fmla="*/ 673 h 756"/>
                <a:gd name="T36" fmla="*/ 186 w 448"/>
                <a:gd name="T37" fmla="*/ 668 h 756"/>
                <a:gd name="T38" fmla="*/ 183 w 448"/>
                <a:gd name="T39" fmla="*/ 665 h 756"/>
                <a:gd name="T40" fmla="*/ 170 w 448"/>
                <a:gd name="T41" fmla="*/ 649 h 756"/>
                <a:gd name="T42" fmla="*/ 171 w 448"/>
                <a:gd name="T43" fmla="*/ 629 h 756"/>
                <a:gd name="T44" fmla="*/ 345 w 448"/>
                <a:gd name="T45" fmla="*/ 143 h 756"/>
                <a:gd name="T46" fmla="*/ 362 w 448"/>
                <a:gd name="T47" fmla="*/ 132 h 756"/>
                <a:gd name="T48" fmla="*/ 375 w 448"/>
                <a:gd name="T49" fmla="*/ 132 h 756"/>
                <a:gd name="T50" fmla="*/ 380 w 448"/>
                <a:gd name="T51" fmla="*/ 130 h 756"/>
                <a:gd name="T52" fmla="*/ 387 w 448"/>
                <a:gd name="T53" fmla="*/ 111 h 756"/>
                <a:gd name="T54" fmla="*/ 387 w 448"/>
                <a:gd name="T55" fmla="*/ 105 h 756"/>
                <a:gd name="T56" fmla="*/ 383 w 448"/>
                <a:gd name="T57" fmla="*/ 100 h 756"/>
                <a:gd name="T58" fmla="*/ 276 w 448"/>
                <a:gd name="T59" fmla="*/ 61 h 756"/>
                <a:gd name="T60" fmla="*/ 288 w 448"/>
                <a:gd name="T61" fmla="*/ 2 h 756"/>
                <a:gd name="T62" fmla="*/ 404 w 448"/>
                <a:gd name="T63" fmla="*/ 44 h 756"/>
                <a:gd name="T64" fmla="*/ 433 w 448"/>
                <a:gd name="T65" fmla="*/ 64 h 756"/>
                <a:gd name="T66" fmla="*/ 447 w 448"/>
                <a:gd name="T67" fmla="*/ 96 h 756"/>
                <a:gd name="T68" fmla="*/ 444 w 448"/>
                <a:gd name="T69" fmla="*/ 132 h 756"/>
                <a:gd name="T70" fmla="*/ 430 w 448"/>
                <a:gd name="T71" fmla="*/ 163 h 756"/>
                <a:gd name="T72" fmla="*/ 405 w 448"/>
                <a:gd name="T73" fmla="*/ 185 h 756"/>
                <a:gd name="T74" fmla="*/ 234 w 448"/>
                <a:gd name="T75" fmla="*/ 631 h 756"/>
                <a:gd name="T76" fmla="*/ 246 w 448"/>
                <a:gd name="T77" fmla="*/ 661 h 756"/>
                <a:gd name="T78" fmla="*/ 243 w 448"/>
                <a:gd name="T79" fmla="*/ 695 h 756"/>
                <a:gd name="T80" fmla="*/ 229 w 448"/>
                <a:gd name="T81" fmla="*/ 726 h 756"/>
                <a:gd name="T82" fmla="*/ 204 w 448"/>
                <a:gd name="T83" fmla="*/ 747 h 756"/>
                <a:gd name="T84" fmla="*/ 172 w 448"/>
                <a:gd name="T85" fmla="*/ 756 h 756"/>
                <a:gd name="T86" fmla="*/ 148 w 448"/>
                <a:gd name="T87" fmla="*/ 752 h 756"/>
                <a:gd name="T88" fmla="*/ 28 w 448"/>
                <a:gd name="T89" fmla="*/ 704 h 756"/>
                <a:gd name="T90" fmla="*/ 6 w 448"/>
                <a:gd name="T91" fmla="*/ 676 h 756"/>
                <a:gd name="T92" fmla="*/ 0 w 448"/>
                <a:gd name="T93" fmla="*/ 641 h 756"/>
                <a:gd name="T94" fmla="*/ 10 w 448"/>
                <a:gd name="T95" fmla="*/ 607 h 756"/>
                <a:gd name="T96" fmla="*/ 29 w 448"/>
                <a:gd name="T97" fmla="*/ 580 h 756"/>
                <a:gd name="T98" fmla="*/ 58 w 448"/>
                <a:gd name="T99" fmla="*/ 565 h 756"/>
                <a:gd name="T100" fmla="*/ 206 w 448"/>
                <a:gd name="T101" fmla="*/ 110 h 756"/>
                <a:gd name="T102" fmla="*/ 202 w 448"/>
                <a:gd name="T103" fmla="*/ 77 h 756"/>
                <a:gd name="T104" fmla="*/ 211 w 448"/>
                <a:gd name="T105" fmla="*/ 44 h 756"/>
                <a:gd name="T106" fmla="*/ 230 w 448"/>
                <a:gd name="T107" fmla="*/ 18 h 756"/>
                <a:gd name="T108" fmla="*/ 259 w 448"/>
                <a:gd name="T109" fmla="*/ 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8" h="756">
                  <a:moveTo>
                    <a:pt x="276" y="61"/>
                  </a:moveTo>
                  <a:lnTo>
                    <a:pt x="274" y="61"/>
                  </a:lnTo>
                  <a:lnTo>
                    <a:pt x="272" y="62"/>
                  </a:lnTo>
                  <a:lnTo>
                    <a:pt x="269" y="63"/>
                  </a:lnTo>
                  <a:lnTo>
                    <a:pt x="268" y="66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62" y="88"/>
                  </a:lnTo>
                  <a:lnTo>
                    <a:pt x="263" y="90"/>
                  </a:lnTo>
                  <a:lnTo>
                    <a:pt x="265" y="92"/>
                  </a:lnTo>
                  <a:lnTo>
                    <a:pt x="273" y="98"/>
                  </a:lnTo>
                  <a:lnTo>
                    <a:pt x="278" y="108"/>
                  </a:lnTo>
                  <a:lnTo>
                    <a:pt x="279" y="117"/>
                  </a:lnTo>
                  <a:lnTo>
                    <a:pt x="278" y="127"/>
                  </a:lnTo>
                  <a:lnTo>
                    <a:pt x="108" y="604"/>
                  </a:lnTo>
                  <a:lnTo>
                    <a:pt x="103" y="613"/>
                  </a:lnTo>
                  <a:lnTo>
                    <a:pt x="96" y="620"/>
                  </a:lnTo>
                  <a:lnTo>
                    <a:pt x="86" y="623"/>
                  </a:lnTo>
                  <a:lnTo>
                    <a:pt x="76" y="623"/>
                  </a:lnTo>
                  <a:lnTo>
                    <a:pt x="75" y="623"/>
                  </a:lnTo>
                  <a:lnTo>
                    <a:pt x="72" y="624"/>
                  </a:lnTo>
                  <a:lnTo>
                    <a:pt x="70" y="625"/>
                  </a:lnTo>
                  <a:lnTo>
                    <a:pt x="68" y="626"/>
                  </a:lnTo>
                  <a:lnTo>
                    <a:pt x="67" y="629"/>
                  </a:lnTo>
                  <a:lnTo>
                    <a:pt x="61" y="645"/>
                  </a:lnTo>
                  <a:lnTo>
                    <a:pt x="61" y="648"/>
                  </a:lnTo>
                  <a:lnTo>
                    <a:pt x="61" y="651"/>
                  </a:lnTo>
                  <a:lnTo>
                    <a:pt x="63" y="653"/>
                  </a:lnTo>
                  <a:lnTo>
                    <a:pt x="66" y="655"/>
                  </a:lnTo>
                  <a:lnTo>
                    <a:pt x="170" y="694"/>
                  </a:lnTo>
                  <a:lnTo>
                    <a:pt x="172" y="694"/>
                  </a:lnTo>
                  <a:lnTo>
                    <a:pt x="174" y="694"/>
                  </a:lnTo>
                  <a:lnTo>
                    <a:pt x="176" y="693"/>
                  </a:lnTo>
                  <a:lnTo>
                    <a:pt x="178" y="692"/>
                  </a:lnTo>
                  <a:lnTo>
                    <a:pt x="179" y="690"/>
                  </a:lnTo>
                  <a:lnTo>
                    <a:pt x="186" y="673"/>
                  </a:lnTo>
                  <a:lnTo>
                    <a:pt x="186" y="671"/>
                  </a:lnTo>
                  <a:lnTo>
                    <a:pt x="186" y="668"/>
                  </a:lnTo>
                  <a:lnTo>
                    <a:pt x="185" y="666"/>
                  </a:lnTo>
                  <a:lnTo>
                    <a:pt x="183" y="665"/>
                  </a:lnTo>
                  <a:lnTo>
                    <a:pt x="175" y="657"/>
                  </a:lnTo>
                  <a:lnTo>
                    <a:pt x="170" y="649"/>
                  </a:lnTo>
                  <a:lnTo>
                    <a:pt x="169" y="638"/>
                  </a:lnTo>
                  <a:lnTo>
                    <a:pt x="171" y="629"/>
                  </a:lnTo>
                  <a:lnTo>
                    <a:pt x="339" y="152"/>
                  </a:lnTo>
                  <a:lnTo>
                    <a:pt x="345" y="143"/>
                  </a:lnTo>
                  <a:lnTo>
                    <a:pt x="352" y="136"/>
                  </a:lnTo>
                  <a:lnTo>
                    <a:pt x="362" y="132"/>
                  </a:lnTo>
                  <a:lnTo>
                    <a:pt x="372" y="132"/>
                  </a:lnTo>
                  <a:lnTo>
                    <a:pt x="375" y="132"/>
                  </a:lnTo>
                  <a:lnTo>
                    <a:pt x="377" y="131"/>
                  </a:lnTo>
                  <a:lnTo>
                    <a:pt x="380" y="130"/>
                  </a:lnTo>
                  <a:lnTo>
                    <a:pt x="381" y="127"/>
                  </a:lnTo>
                  <a:lnTo>
                    <a:pt x="387" y="111"/>
                  </a:lnTo>
                  <a:lnTo>
                    <a:pt x="388" y="108"/>
                  </a:lnTo>
                  <a:lnTo>
                    <a:pt x="387" y="105"/>
                  </a:lnTo>
                  <a:lnTo>
                    <a:pt x="385" y="103"/>
                  </a:lnTo>
                  <a:lnTo>
                    <a:pt x="383" y="100"/>
                  </a:lnTo>
                  <a:lnTo>
                    <a:pt x="279" y="61"/>
                  </a:lnTo>
                  <a:lnTo>
                    <a:pt x="276" y="61"/>
                  </a:lnTo>
                  <a:close/>
                  <a:moveTo>
                    <a:pt x="276" y="0"/>
                  </a:moveTo>
                  <a:lnTo>
                    <a:pt x="288" y="2"/>
                  </a:lnTo>
                  <a:lnTo>
                    <a:pt x="300" y="5"/>
                  </a:lnTo>
                  <a:lnTo>
                    <a:pt x="404" y="44"/>
                  </a:lnTo>
                  <a:lnTo>
                    <a:pt x="420" y="53"/>
                  </a:lnTo>
                  <a:lnTo>
                    <a:pt x="433" y="64"/>
                  </a:lnTo>
                  <a:lnTo>
                    <a:pt x="442" y="80"/>
                  </a:lnTo>
                  <a:lnTo>
                    <a:pt x="447" y="96"/>
                  </a:lnTo>
                  <a:lnTo>
                    <a:pt x="448" y="114"/>
                  </a:lnTo>
                  <a:lnTo>
                    <a:pt x="444" y="132"/>
                  </a:lnTo>
                  <a:lnTo>
                    <a:pt x="438" y="148"/>
                  </a:lnTo>
                  <a:lnTo>
                    <a:pt x="430" y="163"/>
                  </a:lnTo>
                  <a:lnTo>
                    <a:pt x="419" y="176"/>
                  </a:lnTo>
                  <a:lnTo>
                    <a:pt x="405" y="185"/>
                  </a:lnTo>
                  <a:lnTo>
                    <a:pt x="390" y="191"/>
                  </a:lnTo>
                  <a:lnTo>
                    <a:pt x="234" y="631"/>
                  </a:lnTo>
                  <a:lnTo>
                    <a:pt x="242" y="646"/>
                  </a:lnTo>
                  <a:lnTo>
                    <a:pt x="246" y="661"/>
                  </a:lnTo>
                  <a:lnTo>
                    <a:pt x="246" y="678"/>
                  </a:lnTo>
                  <a:lnTo>
                    <a:pt x="243" y="695"/>
                  </a:lnTo>
                  <a:lnTo>
                    <a:pt x="237" y="711"/>
                  </a:lnTo>
                  <a:lnTo>
                    <a:pt x="229" y="726"/>
                  </a:lnTo>
                  <a:lnTo>
                    <a:pt x="218" y="739"/>
                  </a:lnTo>
                  <a:lnTo>
                    <a:pt x="204" y="747"/>
                  </a:lnTo>
                  <a:lnTo>
                    <a:pt x="189" y="754"/>
                  </a:lnTo>
                  <a:lnTo>
                    <a:pt x="172" y="756"/>
                  </a:lnTo>
                  <a:lnTo>
                    <a:pt x="160" y="755"/>
                  </a:lnTo>
                  <a:lnTo>
                    <a:pt x="148" y="752"/>
                  </a:lnTo>
                  <a:lnTo>
                    <a:pt x="44" y="712"/>
                  </a:lnTo>
                  <a:lnTo>
                    <a:pt x="28" y="704"/>
                  </a:lnTo>
                  <a:lnTo>
                    <a:pt x="15" y="691"/>
                  </a:lnTo>
                  <a:lnTo>
                    <a:pt x="6" y="676"/>
                  </a:lnTo>
                  <a:lnTo>
                    <a:pt x="0" y="659"/>
                  </a:lnTo>
                  <a:lnTo>
                    <a:pt x="0" y="641"/>
                  </a:lnTo>
                  <a:lnTo>
                    <a:pt x="5" y="623"/>
                  </a:lnTo>
                  <a:lnTo>
                    <a:pt x="10" y="607"/>
                  </a:lnTo>
                  <a:lnTo>
                    <a:pt x="18" y="593"/>
                  </a:lnTo>
                  <a:lnTo>
                    <a:pt x="29" y="580"/>
                  </a:lnTo>
                  <a:lnTo>
                    <a:pt x="43" y="570"/>
                  </a:lnTo>
                  <a:lnTo>
                    <a:pt x="58" y="565"/>
                  </a:lnTo>
                  <a:lnTo>
                    <a:pt x="214" y="125"/>
                  </a:lnTo>
                  <a:lnTo>
                    <a:pt x="206" y="110"/>
                  </a:lnTo>
                  <a:lnTo>
                    <a:pt x="202" y="94"/>
                  </a:lnTo>
                  <a:lnTo>
                    <a:pt x="202" y="77"/>
                  </a:lnTo>
                  <a:lnTo>
                    <a:pt x="206" y="61"/>
                  </a:lnTo>
                  <a:lnTo>
                    <a:pt x="211" y="44"/>
                  </a:lnTo>
                  <a:lnTo>
                    <a:pt x="220" y="29"/>
                  </a:lnTo>
                  <a:lnTo>
                    <a:pt x="230" y="18"/>
                  </a:lnTo>
                  <a:lnTo>
                    <a:pt x="244" y="8"/>
                  </a:lnTo>
                  <a:lnTo>
                    <a:pt x="259" y="2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339"/>
            <p:cNvSpPr>
              <a:spLocks noEditPoints="1"/>
            </p:cNvSpPr>
            <p:nvPr/>
          </p:nvSpPr>
          <p:spPr bwMode="auto">
            <a:xfrm>
              <a:off x="2609850" y="3582988"/>
              <a:ext cx="33338" cy="71438"/>
            </a:xfrm>
            <a:custGeom>
              <a:avLst/>
              <a:gdLst>
                <a:gd name="T0" fmla="*/ 111 w 208"/>
                <a:gd name="T1" fmla="*/ 158 h 453"/>
                <a:gd name="T2" fmla="*/ 92 w 208"/>
                <a:gd name="T3" fmla="*/ 243 h 453"/>
                <a:gd name="T4" fmla="*/ 73 w 208"/>
                <a:gd name="T5" fmla="*/ 338 h 453"/>
                <a:gd name="T6" fmla="*/ 79 w 208"/>
                <a:gd name="T7" fmla="*/ 391 h 453"/>
                <a:gd name="T8" fmla="*/ 110 w 208"/>
                <a:gd name="T9" fmla="*/ 391 h 453"/>
                <a:gd name="T10" fmla="*/ 136 w 208"/>
                <a:gd name="T11" fmla="*/ 381 h 453"/>
                <a:gd name="T12" fmla="*/ 140 w 208"/>
                <a:gd name="T13" fmla="*/ 350 h 453"/>
                <a:gd name="T14" fmla="*/ 133 w 208"/>
                <a:gd name="T15" fmla="*/ 281 h 453"/>
                <a:gd name="T16" fmla="*/ 127 w 208"/>
                <a:gd name="T17" fmla="*/ 200 h 453"/>
                <a:gd name="T18" fmla="*/ 121 w 208"/>
                <a:gd name="T19" fmla="*/ 122 h 453"/>
                <a:gd name="T20" fmla="*/ 141 w 208"/>
                <a:gd name="T21" fmla="*/ 2 h 453"/>
                <a:gd name="T22" fmla="*/ 160 w 208"/>
                <a:gd name="T23" fmla="*/ 18 h 453"/>
                <a:gd name="T24" fmla="*/ 171 w 208"/>
                <a:gd name="T25" fmla="*/ 44 h 453"/>
                <a:gd name="T26" fmla="*/ 177 w 208"/>
                <a:gd name="T27" fmla="*/ 76 h 453"/>
                <a:gd name="T28" fmla="*/ 182 w 208"/>
                <a:gd name="T29" fmla="*/ 123 h 453"/>
                <a:gd name="T30" fmla="*/ 189 w 208"/>
                <a:gd name="T31" fmla="*/ 194 h 453"/>
                <a:gd name="T32" fmla="*/ 193 w 208"/>
                <a:gd name="T33" fmla="*/ 255 h 453"/>
                <a:gd name="T34" fmla="*/ 197 w 208"/>
                <a:gd name="T35" fmla="*/ 305 h 453"/>
                <a:gd name="T36" fmla="*/ 201 w 208"/>
                <a:gd name="T37" fmla="*/ 348 h 453"/>
                <a:gd name="T38" fmla="*/ 205 w 208"/>
                <a:gd name="T39" fmla="*/ 373 h 453"/>
                <a:gd name="T40" fmla="*/ 207 w 208"/>
                <a:gd name="T41" fmla="*/ 394 h 453"/>
                <a:gd name="T42" fmla="*/ 199 w 208"/>
                <a:gd name="T43" fmla="*/ 406 h 453"/>
                <a:gd name="T44" fmla="*/ 184 w 208"/>
                <a:gd name="T45" fmla="*/ 420 h 453"/>
                <a:gd name="T46" fmla="*/ 157 w 208"/>
                <a:gd name="T47" fmla="*/ 438 h 453"/>
                <a:gd name="T48" fmla="*/ 119 w 208"/>
                <a:gd name="T49" fmla="*/ 452 h 453"/>
                <a:gd name="T50" fmla="*/ 69 w 208"/>
                <a:gd name="T51" fmla="*/ 451 h 453"/>
                <a:gd name="T52" fmla="*/ 15 w 208"/>
                <a:gd name="T53" fmla="*/ 429 h 453"/>
                <a:gd name="T54" fmla="*/ 0 w 208"/>
                <a:gd name="T55" fmla="*/ 410 h 453"/>
                <a:gd name="T56" fmla="*/ 1 w 208"/>
                <a:gd name="T57" fmla="*/ 394 h 453"/>
                <a:gd name="T58" fmla="*/ 5 w 208"/>
                <a:gd name="T59" fmla="*/ 371 h 453"/>
                <a:gd name="T60" fmla="*/ 13 w 208"/>
                <a:gd name="T61" fmla="*/ 330 h 453"/>
                <a:gd name="T62" fmla="*/ 23 w 208"/>
                <a:gd name="T63" fmla="*/ 277 h 453"/>
                <a:gd name="T64" fmla="*/ 35 w 208"/>
                <a:gd name="T65" fmla="*/ 218 h 453"/>
                <a:gd name="T66" fmla="*/ 53 w 208"/>
                <a:gd name="T67" fmla="*/ 141 h 453"/>
                <a:gd name="T68" fmla="*/ 68 w 208"/>
                <a:gd name="T69" fmla="*/ 86 h 453"/>
                <a:gd name="T70" fmla="*/ 80 w 208"/>
                <a:gd name="T71" fmla="*/ 49 h 453"/>
                <a:gd name="T72" fmla="*/ 91 w 208"/>
                <a:gd name="T73" fmla="*/ 25 h 453"/>
                <a:gd name="T74" fmla="*/ 100 w 208"/>
                <a:gd name="T75" fmla="*/ 13 h 453"/>
                <a:gd name="T76" fmla="*/ 107 w 208"/>
                <a:gd name="T77" fmla="*/ 7 h 453"/>
                <a:gd name="T78" fmla="*/ 119 w 208"/>
                <a:gd name="T79" fmla="*/ 1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453">
                  <a:moveTo>
                    <a:pt x="121" y="122"/>
                  </a:moveTo>
                  <a:lnTo>
                    <a:pt x="111" y="158"/>
                  </a:lnTo>
                  <a:lnTo>
                    <a:pt x="102" y="198"/>
                  </a:lnTo>
                  <a:lnTo>
                    <a:pt x="92" y="243"/>
                  </a:lnTo>
                  <a:lnTo>
                    <a:pt x="83" y="289"/>
                  </a:lnTo>
                  <a:lnTo>
                    <a:pt x="73" y="338"/>
                  </a:lnTo>
                  <a:lnTo>
                    <a:pt x="64" y="386"/>
                  </a:lnTo>
                  <a:lnTo>
                    <a:pt x="79" y="391"/>
                  </a:lnTo>
                  <a:lnTo>
                    <a:pt x="95" y="392"/>
                  </a:lnTo>
                  <a:lnTo>
                    <a:pt x="110" y="391"/>
                  </a:lnTo>
                  <a:lnTo>
                    <a:pt x="124" y="387"/>
                  </a:lnTo>
                  <a:lnTo>
                    <a:pt x="136" y="381"/>
                  </a:lnTo>
                  <a:lnTo>
                    <a:pt x="144" y="375"/>
                  </a:lnTo>
                  <a:lnTo>
                    <a:pt x="140" y="350"/>
                  </a:lnTo>
                  <a:lnTo>
                    <a:pt x="137" y="319"/>
                  </a:lnTo>
                  <a:lnTo>
                    <a:pt x="133" y="281"/>
                  </a:lnTo>
                  <a:lnTo>
                    <a:pt x="130" y="235"/>
                  </a:lnTo>
                  <a:lnTo>
                    <a:pt x="127" y="200"/>
                  </a:lnTo>
                  <a:lnTo>
                    <a:pt x="125" y="161"/>
                  </a:lnTo>
                  <a:lnTo>
                    <a:pt x="121" y="122"/>
                  </a:lnTo>
                  <a:close/>
                  <a:moveTo>
                    <a:pt x="128" y="0"/>
                  </a:moveTo>
                  <a:lnTo>
                    <a:pt x="141" y="2"/>
                  </a:lnTo>
                  <a:lnTo>
                    <a:pt x="151" y="8"/>
                  </a:lnTo>
                  <a:lnTo>
                    <a:pt x="160" y="18"/>
                  </a:lnTo>
                  <a:lnTo>
                    <a:pt x="165" y="31"/>
                  </a:lnTo>
                  <a:lnTo>
                    <a:pt x="171" y="44"/>
                  </a:lnTo>
                  <a:lnTo>
                    <a:pt x="174" y="60"/>
                  </a:lnTo>
                  <a:lnTo>
                    <a:pt x="177" y="76"/>
                  </a:lnTo>
                  <a:lnTo>
                    <a:pt x="179" y="91"/>
                  </a:lnTo>
                  <a:lnTo>
                    <a:pt x="182" y="123"/>
                  </a:lnTo>
                  <a:lnTo>
                    <a:pt x="185" y="158"/>
                  </a:lnTo>
                  <a:lnTo>
                    <a:pt x="189" y="194"/>
                  </a:lnTo>
                  <a:lnTo>
                    <a:pt x="191" y="231"/>
                  </a:lnTo>
                  <a:lnTo>
                    <a:pt x="193" y="255"/>
                  </a:lnTo>
                  <a:lnTo>
                    <a:pt x="195" y="280"/>
                  </a:lnTo>
                  <a:lnTo>
                    <a:pt x="197" y="305"/>
                  </a:lnTo>
                  <a:lnTo>
                    <a:pt x="199" y="328"/>
                  </a:lnTo>
                  <a:lnTo>
                    <a:pt x="201" y="348"/>
                  </a:lnTo>
                  <a:lnTo>
                    <a:pt x="203" y="364"/>
                  </a:lnTo>
                  <a:lnTo>
                    <a:pt x="205" y="373"/>
                  </a:lnTo>
                  <a:lnTo>
                    <a:pt x="208" y="384"/>
                  </a:lnTo>
                  <a:lnTo>
                    <a:pt x="207" y="394"/>
                  </a:lnTo>
                  <a:lnTo>
                    <a:pt x="201" y="404"/>
                  </a:lnTo>
                  <a:lnTo>
                    <a:pt x="199" y="406"/>
                  </a:lnTo>
                  <a:lnTo>
                    <a:pt x="194" y="412"/>
                  </a:lnTo>
                  <a:lnTo>
                    <a:pt x="184" y="420"/>
                  </a:lnTo>
                  <a:lnTo>
                    <a:pt x="173" y="429"/>
                  </a:lnTo>
                  <a:lnTo>
                    <a:pt x="157" y="438"/>
                  </a:lnTo>
                  <a:lnTo>
                    <a:pt x="139" y="445"/>
                  </a:lnTo>
                  <a:lnTo>
                    <a:pt x="119" y="452"/>
                  </a:lnTo>
                  <a:lnTo>
                    <a:pt x="95" y="453"/>
                  </a:lnTo>
                  <a:lnTo>
                    <a:pt x="69" y="451"/>
                  </a:lnTo>
                  <a:lnTo>
                    <a:pt x="41" y="443"/>
                  </a:lnTo>
                  <a:lnTo>
                    <a:pt x="15" y="429"/>
                  </a:lnTo>
                  <a:lnTo>
                    <a:pt x="5" y="422"/>
                  </a:lnTo>
                  <a:lnTo>
                    <a:pt x="0" y="410"/>
                  </a:lnTo>
                  <a:lnTo>
                    <a:pt x="0" y="399"/>
                  </a:lnTo>
                  <a:lnTo>
                    <a:pt x="1" y="394"/>
                  </a:lnTo>
                  <a:lnTo>
                    <a:pt x="2" y="386"/>
                  </a:lnTo>
                  <a:lnTo>
                    <a:pt x="5" y="371"/>
                  </a:lnTo>
                  <a:lnTo>
                    <a:pt x="8" y="352"/>
                  </a:lnTo>
                  <a:lnTo>
                    <a:pt x="13" y="330"/>
                  </a:lnTo>
                  <a:lnTo>
                    <a:pt x="18" y="304"/>
                  </a:lnTo>
                  <a:lnTo>
                    <a:pt x="23" y="277"/>
                  </a:lnTo>
                  <a:lnTo>
                    <a:pt x="29" y="248"/>
                  </a:lnTo>
                  <a:lnTo>
                    <a:pt x="35" y="218"/>
                  </a:lnTo>
                  <a:lnTo>
                    <a:pt x="44" y="176"/>
                  </a:lnTo>
                  <a:lnTo>
                    <a:pt x="53" y="141"/>
                  </a:lnTo>
                  <a:lnTo>
                    <a:pt x="61" y="110"/>
                  </a:lnTo>
                  <a:lnTo>
                    <a:pt x="68" y="86"/>
                  </a:lnTo>
                  <a:lnTo>
                    <a:pt x="74" y="65"/>
                  </a:lnTo>
                  <a:lnTo>
                    <a:pt x="80" y="49"/>
                  </a:lnTo>
                  <a:lnTo>
                    <a:pt x="86" y="36"/>
                  </a:lnTo>
                  <a:lnTo>
                    <a:pt x="91" y="25"/>
                  </a:lnTo>
                  <a:lnTo>
                    <a:pt x="95" y="18"/>
                  </a:lnTo>
                  <a:lnTo>
                    <a:pt x="100" y="13"/>
                  </a:lnTo>
                  <a:lnTo>
                    <a:pt x="103" y="9"/>
                  </a:lnTo>
                  <a:lnTo>
                    <a:pt x="107" y="7"/>
                  </a:lnTo>
                  <a:lnTo>
                    <a:pt x="110" y="5"/>
                  </a:lnTo>
                  <a:lnTo>
                    <a:pt x="119" y="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40"/>
            <p:cNvSpPr>
              <a:spLocks noEditPoints="1"/>
            </p:cNvSpPr>
            <p:nvPr/>
          </p:nvSpPr>
          <p:spPr bwMode="auto">
            <a:xfrm>
              <a:off x="2687638" y="3486150"/>
              <a:ext cx="34925" cy="88900"/>
            </a:xfrm>
            <a:custGeom>
              <a:avLst/>
              <a:gdLst>
                <a:gd name="T0" fmla="*/ 71 w 223"/>
                <a:gd name="T1" fmla="*/ 228 h 562"/>
                <a:gd name="T2" fmla="*/ 74 w 223"/>
                <a:gd name="T3" fmla="*/ 318 h 562"/>
                <a:gd name="T4" fmla="*/ 75 w 223"/>
                <a:gd name="T5" fmla="*/ 405 h 562"/>
                <a:gd name="T6" fmla="*/ 74 w 223"/>
                <a:gd name="T7" fmla="*/ 479 h 562"/>
                <a:gd name="T8" fmla="*/ 125 w 223"/>
                <a:gd name="T9" fmla="*/ 461 h 562"/>
                <a:gd name="T10" fmla="*/ 146 w 223"/>
                <a:gd name="T11" fmla="*/ 429 h 562"/>
                <a:gd name="T12" fmla="*/ 126 w 223"/>
                <a:gd name="T13" fmla="*/ 359 h 562"/>
                <a:gd name="T14" fmla="*/ 101 w 223"/>
                <a:gd name="T15" fmla="*/ 275 h 562"/>
                <a:gd name="T16" fmla="*/ 69 w 223"/>
                <a:gd name="T17" fmla="*/ 185 h 562"/>
                <a:gd name="T18" fmla="*/ 43 w 223"/>
                <a:gd name="T19" fmla="*/ 2 h 562"/>
                <a:gd name="T20" fmla="*/ 58 w 223"/>
                <a:gd name="T21" fmla="*/ 15 h 562"/>
                <a:gd name="T22" fmla="*/ 95 w 223"/>
                <a:gd name="T23" fmla="*/ 88 h 562"/>
                <a:gd name="T24" fmla="*/ 126 w 223"/>
                <a:gd name="T25" fmla="*/ 166 h 562"/>
                <a:gd name="T26" fmla="*/ 155 w 223"/>
                <a:gd name="T27" fmla="*/ 244 h 562"/>
                <a:gd name="T28" fmla="*/ 178 w 223"/>
                <a:gd name="T29" fmla="*/ 318 h 562"/>
                <a:gd name="T30" fmla="*/ 197 w 223"/>
                <a:gd name="T31" fmla="*/ 385 h 562"/>
                <a:gd name="T32" fmla="*/ 211 w 223"/>
                <a:gd name="T33" fmla="*/ 438 h 562"/>
                <a:gd name="T34" fmla="*/ 219 w 223"/>
                <a:gd name="T35" fmla="*/ 473 h 562"/>
                <a:gd name="T36" fmla="*/ 222 w 223"/>
                <a:gd name="T37" fmla="*/ 488 h 562"/>
                <a:gd name="T38" fmla="*/ 221 w 223"/>
                <a:gd name="T39" fmla="*/ 504 h 562"/>
                <a:gd name="T40" fmla="*/ 204 w 223"/>
                <a:gd name="T41" fmla="*/ 521 h 562"/>
                <a:gd name="T42" fmla="*/ 192 w 223"/>
                <a:gd name="T43" fmla="*/ 523 h 562"/>
                <a:gd name="T44" fmla="*/ 183 w 223"/>
                <a:gd name="T45" fmla="*/ 521 h 562"/>
                <a:gd name="T46" fmla="*/ 175 w 223"/>
                <a:gd name="T47" fmla="*/ 518 h 562"/>
                <a:gd name="T48" fmla="*/ 165 w 223"/>
                <a:gd name="T49" fmla="*/ 517 h 562"/>
                <a:gd name="T50" fmla="*/ 130 w 223"/>
                <a:gd name="T51" fmla="*/ 523 h 562"/>
                <a:gd name="T52" fmla="*/ 94 w 223"/>
                <a:gd name="T53" fmla="*/ 537 h 562"/>
                <a:gd name="T54" fmla="*/ 64 w 223"/>
                <a:gd name="T55" fmla="*/ 552 h 562"/>
                <a:gd name="T56" fmla="*/ 49 w 223"/>
                <a:gd name="T57" fmla="*/ 560 h 562"/>
                <a:gd name="T58" fmla="*/ 39 w 223"/>
                <a:gd name="T59" fmla="*/ 562 h 562"/>
                <a:gd name="T60" fmla="*/ 21 w 223"/>
                <a:gd name="T61" fmla="*/ 556 h 562"/>
                <a:gd name="T62" fmla="*/ 8 w 223"/>
                <a:gd name="T63" fmla="*/ 536 h 562"/>
                <a:gd name="T64" fmla="*/ 11 w 223"/>
                <a:gd name="T65" fmla="*/ 510 h 562"/>
                <a:gd name="T66" fmla="*/ 14 w 223"/>
                <a:gd name="T67" fmla="*/ 467 h 562"/>
                <a:gd name="T68" fmla="*/ 14 w 223"/>
                <a:gd name="T69" fmla="*/ 402 h 562"/>
                <a:gd name="T70" fmla="*/ 13 w 223"/>
                <a:gd name="T71" fmla="*/ 325 h 562"/>
                <a:gd name="T72" fmla="*/ 11 w 223"/>
                <a:gd name="T73" fmla="*/ 239 h 562"/>
                <a:gd name="T74" fmla="*/ 7 w 223"/>
                <a:gd name="T75" fmla="*/ 152 h 562"/>
                <a:gd name="T76" fmla="*/ 3 w 223"/>
                <a:gd name="T77" fmla="*/ 70 h 562"/>
                <a:gd name="T78" fmla="*/ 3 w 223"/>
                <a:gd name="T79" fmla="*/ 22 h 562"/>
                <a:gd name="T80" fmla="*/ 13 w 223"/>
                <a:gd name="T81" fmla="*/ 5 h 562"/>
                <a:gd name="T82" fmla="*/ 33 w 223"/>
                <a:gd name="T83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3" h="562">
                  <a:moveTo>
                    <a:pt x="69" y="185"/>
                  </a:moveTo>
                  <a:lnTo>
                    <a:pt x="71" y="228"/>
                  </a:lnTo>
                  <a:lnTo>
                    <a:pt x="72" y="274"/>
                  </a:lnTo>
                  <a:lnTo>
                    <a:pt x="74" y="318"/>
                  </a:lnTo>
                  <a:lnTo>
                    <a:pt x="75" y="363"/>
                  </a:lnTo>
                  <a:lnTo>
                    <a:pt x="75" y="405"/>
                  </a:lnTo>
                  <a:lnTo>
                    <a:pt x="75" y="444"/>
                  </a:lnTo>
                  <a:lnTo>
                    <a:pt x="74" y="479"/>
                  </a:lnTo>
                  <a:lnTo>
                    <a:pt x="99" y="469"/>
                  </a:lnTo>
                  <a:lnTo>
                    <a:pt x="125" y="461"/>
                  </a:lnTo>
                  <a:lnTo>
                    <a:pt x="153" y="456"/>
                  </a:lnTo>
                  <a:lnTo>
                    <a:pt x="146" y="429"/>
                  </a:lnTo>
                  <a:lnTo>
                    <a:pt x="137" y="396"/>
                  </a:lnTo>
                  <a:lnTo>
                    <a:pt x="126" y="359"/>
                  </a:lnTo>
                  <a:lnTo>
                    <a:pt x="115" y="317"/>
                  </a:lnTo>
                  <a:lnTo>
                    <a:pt x="101" y="275"/>
                  </a:lnTo>
                  <a:lnTo>
                    <a:pt x="86" y="230"/>
                  </a:lnTo>
                  <a:lnTo>
                    <a:pt x="69" y="185"/>
                  </a:lnTo>
                  <a:close/>
                  <a:moveTo>
                    <a:pt x="33" y="0"/>
                  </a:moveTo>
                  <a:lnTo>
                    <a:pt x="43" y="2"/>
                  </a:lnTo>
                  <a:lnTo>
                    <a:pt x="51" y="8"/>
                  </a:lnTo>
                  <a:lnTo>
                    <a:pt x="58" y="15"/>
                  </a:lnTo>
                  <a:lnTo>
                    <a:pt x="77" y="51"/>
                  </a:lnTo>
                  <a:lnTo>
                    <a:pt x="95" y="88"/>
                  </a:lnTo>
                  <a:lnTo>
                    <a:pt x="112" y="126"/>
                  </a:lnTo>
                  <a:lnTo>
                    <a:pt x="126" y="166"/>
                  </a:lnTo>
                  <a:lnTo>
                    <a:pt x="141" y="205"/>
                  </a:lnTo>
                  <a:lnTo>
                    <a:pt x="155" y="244"/>
                  </a:lnTo>
                  <a:lnTo>
                    <a:pt x="168" y="282"/>
                  </a:lnTo>
                  <a:lnTo>
                    <a:pt x="178" y="318"/>
                  </a:lnTo>
                  <a:lnTo>
                    <a:pt x="189" y="353"/>
                  </a:lnTo>
                  <a:lnTo>
                    <a:pt x="197" y="385"/>
                  </a:lnTo>
                  <a:lnTo>
                    <a:pt x="205" y="414"/>
                  </a:lnTo>
                  <a:lnTo>
                    <a:pt x="211" y="438"/>
                  </a:lnTo>
                  <a:lnTo>
                    <a:pt x="215" y="458"/>
                  </a:lnTo>
                  <a:lnTo>
                    <a:pt x="219" y="473"/>
                  </a:lnTo>
                  <a:lnTo>
                    <a:pt x="221" y="483"/>
                  </a:lnTo>
                  <a:lnTo>
                    <a:pt x="222" y="488"/>
                  </a:lnTo>
                  <a:lnTo>
                    <a:pt x="223" y="492"/>
                  </a:lnTo>
                  <a:lnTo>
                    <a:pt x="221" y="504"/>
                  </a:lnTo>
                  <a:lnTo>
                    <a:pt x="213" y="513"/>
                  </a:lnTo>
                  <a:lnTo>
                    <a:pt x="204" y="521"/>
                  </a:lnTo>
                  <a:lnTo>
                    <a:pt x="192" y="523"/>
                  </a:lnTo>
                  <a:lnTo>
                    <a:pt x="192" y="523"/>
                  </a:lnTo>
                  <a:lnTo>
                    <a:pt x="188" y="522"/>
                  </a:lnTo>
                  <a:lnTo>
                    <a:pt x="183" y="521"/>
                  </a:lnTo>
                  <a:lnTo>
                    <a:pt x="178" y="520"/>
                  </a:lnTo>
                  <a:lnTo>
                    <a:pt x="175" y="518"/>
                  </a:lnTo>
                  <a:lnTo>
                    <a:pt x="170" y="518"/>
                  </a:lnTo>
                  <a:lnTo>
                    <a:pt x="165" y="517"/>
                  </a:lnTo>
                  <a:lnTo>
                    <a:pt x="148" y="519"/>
                  </a:lnTo>
                  <a:lnTo>
                    <a:pt x="130" y="523"/>
                  </a:lnTo>
                  <a:lnTo>
                    <a:pt x="111" y="529"/>
                  </a:lnTo>
                  <a:lnTo>
                    <a:pt x="94" y="537"/>
                  </a:lnTo>
                  <a:lnTo>
                    <a:pt x="78" y="545"/>
                  </a:lnTo>
                  <a:lnTo>
                    <a:pt x="64" y="552"/>
                  </a:lnTo>
                  <a:lnTo>
                    <a:pt x="54" y="558"/>
                  </a:lnTo>
                  <a:lnTo>
                    <a:pt x="49" y="560"/>
                  </a:lnTo>
                  <a:lnTo>
                    <a:pt x="44" y="561"/>
                  </a:lnTo>
                  <a:lnTo>
                    <a:pt x="39" y="562"/>
                  </a:lnTo>
                  <a:lnTo>
                    <a:pt x="29" y="561"/>
                  </a:lnTo>
                  <a:lnTo>
                    <a:pt x="21" y="556"/>
                  </a:lnTo>
                  <a:lnTo>
                    <a:pt x="12" y="547"/>
                  </a:lnTo>
                  <a:lnTo>
                    <a:pt x="8" y="536"/>
                  </a:lnTo>
                  <a:lnTo>
                    <a:pt x="9" y="524"/>
                  </a:lnTo>
                  <a:lnTo>
                    <a:pt x="11" y="510"/>
                  </a:lnTo>
                  <a:lnTo>
                    <a:pt x="13" y="491"/>
                  </a:lnTo>
                  <a:lnTo>
                    <a:pt x="14" y="467"/>
                  </a:lnTo>
                  <a:lnTo>
                    <a:pt x="14" y="436"/>
                  </a:lnTo>
                  <a:lnTo>
                    <a:pt x="14" y="402"/>
                  </a:lnTo>
                  <a:lnTo>
                    <a:pt x="14" y="365"/>
                  </a:lnTo>
                  <a:lnTo>
                    <a:pt x="13" y="325"/>
                  </a:lnTo>
                  <a:lnTo>
                    <a:pt x="12" y="282"/>
                  </a:lnTo>
                  <a:lnTo>
                    <a:pt x="11" y="239"/>
                  </a:lnTo>
                  <a:lnTo>
                    <a:pt x="9" y="195"/>
                  </a:lnTo>
                  <a:lnTo>
                    <a:pt x="7" y="152"/>
                  </a:lnTo>
                  <a:lnTo>
                    <a:pt x="5" y="109"/>
                  </a:lnTo>
                  <a:lnTo>
                    <a:pt x="3" y="70"/>
                  </a:lnTo>
                  <a:lnTo>
                    <a:pt x="0" y="32"/>
                  </a:lnTo>
                  <a:lnTo>
                    <a:pt x="3" y="22"/>
                  </a:lnTo>
                  <a:lnTo>
                    <a:pt x="7" y="13"/>
                  </a:lnTo>
                  <a:lnTo>
                    <a:pt x="13" y="5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41"/>
            <p:cNvSpPr>
              <a:spLocks noEditPoints="1"/>
            </p:cNvSpPr>
            <p:nvPr/>
          </p:nvSpPr>
          <p:spPr bwMode="auto">
            <a:xfrm>
              <a:off x="2892425" y="3525838"/>
              <a:ext cx="33338" cy="80963"/>
            </a:xfrm>
            <a:custGeom>
              <a:avLst/>
              <a:gdLst>
                <a:gd name="T0" fmla="*/ 69 w 214"/>
                <a:gd name="T1" fmla="*/ 218 h 516"/>
                <a:gd name="T2" fmla="*/ 69 w 214"/>
                <a:gd name="T3" fmla="*/ 310 h 516"/>
                <a:gd name="T4" fmla="*/ 68 w 214"/>
                <a:gd name="T5" fmla="*/ 396 h 516"/>
                <a:gd name="T6" fmla="*/ 91 w 214"/>
                <a:gd name="T7" fmla="*/ 423 h 516"/>
                <a:gd name="T8" fmla="*/ 144 w 214"/>
                <a:gd name="T9" fmla="*/ 411 h 516"/>
                <a:gd name="T10" fmla="*/ 129 w 214"/>
                <a:gd name="T11" fmla="*/ 358 h 516"/>
                <a:gd name="T12" fmla="*/ 109 w 214"/>
                <a:gd name="T13" fmla="*/ 290 h 516"/>
                <a:gd name="T14" fmla="*/ 83 w 214"/>
                <a:gd name="T15" fmla="*/ 214 h 516"/>
                <a:gd name="T16" fmla="*/ 35 w 214"/>
                <a:gd name="T17" fmla="*/ 0 h 516"/>
                <a:gd name="T18" fmla="*/ 53 w 214"/>
                <a:gd name="T19" fmla="*/ 8 h 516"/>
                <a:gd name="T20" fmla="*/ 82 w 214"/>
                <a:gd name="T21" fmla="*/ 56 h 516"/>
                <a:gd name="T22" fmla="*/ 119 w 214"/>
                <a:gd name="T23" fmla="*/ 138 h 516"/>
                <a:gd name="T24" fmla="*/ 150 w 214"/>
                <a:gd name="T25" fmla="*/ 221 h 516"/>
                <a:gd name="T26" fmla="*/ 176 w 214"/>
                <a:gd name="T27" fmla="*/ 297 h 516"/>
                <a:gd name="T28" fmla="*/ 194 w 214"/>
                <a:gd name="T29" fmla="*/ 362 h 516"/>
                <a:gd name="T30" fmla="*/ 207 w 214"/>
                <a:gd name="T31" fmla="*/ 411 h 516"/>
                <a:gd name="T32" fmla="*/ 213 w 214"/>
                <a:gd name="T33" fmla="*/ 437 h 516"/>
                <a:gd name="T34" fmla="*/ 214 w 214"/>
                <a:gd name="T35" fmla="*/ 447 h 516"/>
                <a:gd name="T36" fmla="*/ 205 w 214"/>
                <a:gd name="T37" fmla="*/ 468 h 516"/>
                <a:gd name="T38" fmla="*/ 183 w 214"/>
                <a:gd name="T39" fmla="*/ 477 h 516"/>
                <a:gd name="T40" fmla="*/ 179 w 214"/>
                <a:gd name="T41" fmla="*/ 477 h 516"/>
                <a:gd name="T42" fmla="*/ 169 w 214"/>
                <a:gd name="T43" fmla="*/ 473 h 516"/>
                <a:gd name="T44" fmla="*/ 161 w 214"/>
                <a:gd name="T45" fmla="*/ 471 h 516"/>
                <a:gd name="T46" fmla="*/ 139 w 214"/>
                <a:gd name="T47" fmla="*/ 472 h 516"/>
                <a:gd name="T48" fmla="*/ 103 w 214"/>
                <a:gd name="T49" fmla="*/ 484 h 516"/>
                <a:gd name="T50" fmla="*/ 69 w 214"/>
                <a:gd name="T51" fmla="*/ 499 h 516"/>
                <a:gd name="T52" fmla="*/ 46 w 214"/>
                <a:gd name="T53" fmla="*/ 512 h 516"/>
                <a:gd name="T54" fmla="*/ 35 w 214"/>
                <a:gd name="T55" fmla="*/ 516 h 516"/>
                <a:gd name="T56" fmla="*/ 20 w 214"/>
                <a:gd name="T57" fmla="*/ 515 h 516"/>
                <a:gd name="T58" fmla="*/ 3 w 214"/>
                <a:gd name="T59" fmla="*/ 501 h 516"/>
                <a:gd name="T60" fmla="*/ 0 w 214"/>
                <a:gd name="T61" fmla="*/ 478 h 516"/>
                <a:gd name="T62" fmla="*/ 5 w 214"/>
                <a:gd name="T63" fmla="*/ 444 h 516"/>
                <a:gd name="T64" fmla="*/ 7 w 214"/>
                <a:gd name="T65" fmla="*/ 388 h 516"/>
                <a:gd name="T66" fmla="*/ 8 w 214"/>
                <a:gd name="T67" fmla="*/ 314 h 516"/>
                <a:gd name="T68" fmla="*/ 7 w 214"/>
                <a:gd name="T69" fmla="*/ 233 h 516"/>
                <a:gd name="T70" fmla="*/ 6 w 214"/>
                <a:gd name="T71" fmla="*/ 148 h 516"/>
                <a:gd name="T72" fmla="*/ 4 w 214"/>
                <a:gd name="T73" fmla="*/ 68 h 516"/>
                <a:gd name="T74" fmla="*/ 4 w 214"/>
                <a:gd name="T75" fmla="*/ 22 h 516"/>
                <a:gd name="T76" fmla="*/ 16 w 214"/>
                <a:gd name="T77" fmla="*/ 6 h 516"/>
                <a:gd name="T78" fmla="*/ 35 w 214"/>
                <a:gd name="T7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4" h="516">
                  <a:moveTo>
                    <a:pt x="68" y="173"/>
                  </a:moveTo>
                  <a:lnTo>
                    <a:pt x="69" y="218"/>
                  </a:lnTo>
                  <a:lnTo>
                    <a:pt x="69" y="263"/>
                  </a:lnTo>
                  <a:lnTo>
                    <a:pt x="69" y="310"/>
                  </a:lnTo>
                  <a:lnTo>
                    <a:pt x="69" y="355"/>
                  </a:lnTo>
                  <a:lnTo>
                    <a:pt x="68" y="396"/>
                  </a:lnTo>
                  <a:lnTo>
                    <a:pt x="67" y="433"/>
                  </a:lnTo>
                  <a:lnTo>
                    <a:pt x="91" y="423"/>
                  </a:lnTo>
                  <a:lnTo>
                    <a:pt x="118" y="415"/>
                  </a:lnTo>
                  <a:lnTo>
                    <a:pt x="144" y="411"/>
                  </a:lnTo>
                  <a:lnTo>
                    <a:pt x="138" y="386"/>
                  </a:lnTo>
                  <a:lnTo>
                    <a:pt x="129" y="358"/>
                  </a:lnTo>
                  <a:lnTo>
                    <a:pt x="121" y="325"/>
                  </a:lnTo>
                  <a:lnTo>
                    <a:pt x="109" y="290"/>
                  </a:lnTo>
                  <a:lnTo>
                    <a:pt x="97" y="253"/>
                  </a:lnTo>
                  <a:lnTo>
                    <a:pt x="83" y="214"/>
                  </a:lnTo>
                  <a:lnTo>
                    <a:pt x="68" y="173"/>
                  </a:lnTo>
                  <a:close/>
                  <a:moveTo>
                    <a:pt x="35" y="0"/>
                  </a:moveTo>
                  <a:lnTo>
                    <a:pt x="44" y="3"/>
                  </a:lnTo>
                  <a:lnTo>
                    <a:pt x="53" y="8"/>
                  </a:lnTo>
                  <a:lnTo>
                    <a:pt x="59" y="16"/>
                  </a:lnTo>
                  <a:lnTo>
                    <a:pt x="82" y="56"/>
                  </a:lnTo>
                  <a:lnTo>
                    <a:pt x="101" y="97"/>
                  </a:lnTo>
                  <a:lnTo>
                    <a:pt x="119" y="138"/>
                  </a:lnTo>
                  <a:lnTo>
                    <a:pt x="136" y="180"/>
                  </a:lnTo>
                  <a:lnTo>
                    <a:pt x="150" y="221"/>
                  </a:lnTo>
                  <a:lnTo>
                    <a:pt x="164" y="260"/>
                  </a:lnTo>
                  <a:lnTo>
                    <a:pt x="176" y="297"/>
                  </a:lnTo>
                  <a:lnTo>
                    <a:pt x="185" y="331"/>
                  </a:lnTo>
                  <a:lnTo>
                    <a:pt x="194" y="362"/>
                  </a:lnTo>
                  <a:lnTo>
                    <a:pt x="201" y="389"/>
                  </a:lnTo>
                  <a:lnTo>
                    <a:pt x="207" y="411"/>
                  </a:lnTo>
                  <a:lnTo>
                    <a:pt x="211" y="427"/>
                  </a:lnTo>
                  <a:lnTo>
                    <a:pt x="213" y="437"/>
                  </a:lnTo>
                  <a:lnTo>
                    <a:pt x="214" y="442"/>
                  </a:lnTo>
                  <a:lnTo>
                    <a:pt x="214" y="447"/>
                  </a:lnTo>
                  <a:lnTo>
                    <a:pt x="212" y="459"/>
                  </a:lnTo>
                  <a:lnTo>
                    <a:pt x="205" y="468"/>
                  </a:lnTo>
                  <a:lnTo>
                    <a:pt x="196" y="474"/>
                  </a:lnTo>
                  <a:lnTo>
                    <a:pt x="183" y="477"/>
                  </a:lnTo>
                  <a:lnTo>
                    <a:pt x="183" y="477"/>
                  </a:lnTo>
                  <a:lnTo>
                    <a:pt x="179" y="477"/>
                  </a:lnTo>
                  <a:lnTo>
                    <a:pt x="175" y="476"/>
                  </a:lnTo>
                  <a:lnTo>
                    <a:pt x="169" y="473"/>
                  </a:lnTo>
                  <a:lnTo>
                    <a:pt x="166" y="472"/>
                  </a:lnTo>
                  <a:lnTo>
                    <a:pt x="161" y="471"/>
                  </a:lnTo>
                  <a:lnTo>
                    <a:pt x="156" y="471"/>
                  </a:lnTo>
                  <a:lnTo>
                    <a:pt x="139" y="472"/>
                  </a:lnTo>
                  <a:lnTo>
                    <a:pt x="121" y="478"/>
                  </a:lnTo>
                  <a:lnTo>
                    <a:pt x="103" y="484"/>
                  </a:lnTo>
                  <a:lnTo>
                    <a:pt x="85" y="491"/>
                  </a:lnTo>
                  <a:lnTo>
                    <a:pt x="69" y="499"/>
                  </a:lnTo>
                  <a:lnTo>
                    <a:pt x="55" y="506"/>
                  </a:lnTo>
                  <a:lnTo>
                    <a:pt x="46" y="512"/>
                  </a:lnTo>
                  <a:lnTo>
                    <a:pt x="40" y="514"/>
                  </a:lnTo>
                  <a:lnTo>
                    <a:pt x="35" y="516"/>
                  </a:lnTo>
                  <a:lnTo>
                    <a:pt x="30" y="516"/>
                  </a:lnTo>
                  <a:lnTo>
                    <a:pt x="20" y="515"/>
                  </a:lnTo>
                  <a:lnTo>
                    <a:pt x="12" y="511"/>
                  </a:lnTo>
                  <a:lnTo>
                    <a:pt x="3" y="501"/>
                  </a:lnTo>
                  <a:lnTo>
                    <a:pt x="0" y="489"/>
                  </a:lnTo>
                  <a:lnTo>
                    <a:pt x="0" y="478"/>
                  </a:lnTo>
                  <a:lnTo>
                    <a:pt x="3" y="464"/>
                  </a:lnTo>
                  <a:lnTo>
                    <a:pt x="5" y="444"/>
                  </a:lnTo>
                  <a:lnTo>
                    <a:pt x="6" y="418"/>
                  </a:lnTo>
                  <a:lnTo>
                    <a:pt x="7" y="388"/>
                  </a:lnTo>
                  <a:lnTo>
                    <a:pt x="8" y="353"/>
                  </a:lnTo>
                  <a:lnTo>
                    <a:pt x="8" y="314"/>
                  </a:lnTo>
                  <a:lnTo>
                    <a:pt x="8" y="274"/>
                  </a:lnTo>
                  <a:lnTo>
                    <a:pt x="7" y="233"/>
                  </a:lnTo>
                  <a:lnTo>
                    <a:pt x="7" y="190"/>
                  </a:lnTo>
                  <a:lnTo>
                    <a:pt x="6" y="148"/>
                  </a:lnTo>
                  <a:lnTo>
                    <a:pt x="5" y="108"/>
                  </a:lnTo>
                  <a:lnTo>
                    <a:pt x="4" y="68"/>
                  </a:lnTo>
                  <a:lnTo>
                    <a:pt x="3" y="32"/>
                  </a:lnTo>
                  <a:lnTo>
                    <a:pt x="4" y="22"/>
                  </a:lnTo>
                  <a:lnTo>
                    <a:pt x="8" y="13"/>
                  </a:lnTo>
                  <a:lnTo>
                    <a:pt x="16" y="6"/>
                  </a:lnTo>
                  <a:lnTo>
                    <a:pt x="25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342"/>
            <p:cNvSpPr>
              <a:spLocks noEditPoints="1"/>
            </p:cNvSpPr>
            <p:nvPr/>
          </p:nvSpPr>
          <p:spPr bwMode="auto">
            <a:xfrm>
              <a:off x="2832100" y="3482975"/>
              <a:ext cx="36513" cy="84138"/>
            </a:xfrm>
            <a:custGeom>
              <a:avLst/>
              <a:gdLst>
                <a:gd name="T0" fmla="*/ 69 w 223"/>
                <a:gd name="T1" fmla="*/ 224 h 523"/>
                <a:gd name="T2" fmla="*/ 71 w 223"/>
                <a:gd name="T3" fmla="*/ 309 h 523"/>
                <a:gd name="T4" fmla="*/ 72 w 223"/>
                <a:gd name="T5" fmla="*/ 387 h 523"/>
                <a:gd name="T6" fmla="*/ 69 w 223"/>
                <a:gd name="T7" fmla="*/ 453 h 523"/>
                <a:gd name="T8" fmla="*/ 121 w 223"/>
                <a:gd name="T9" fmla="*/ 450 h 523"/>
                <a:gd name="T10" fmla="*/ 144 w 223"/>
                <a:gd name="T11" fmla="*/ 423 h 523"/>
                <a:gd name="T12" fmla="*/ 124 w 223"/>
                <a:gd name="T13" fmla="*/ 353 h 523"/>
                <a:gd name="T14" fmla="*/ 100 w 223"/>
                <a:gd name="T15" fmla="*/ 271 h 523"/>
                <a:gd name="T16" fmla="*/ 68 w 223"/>
                <a:gd name="T17" fmla="*/ 184 h 523"/>
                <a:gd name="T18" fmla="*/ 43 w 223"/>
                <a:gd name="T19" fmla="*/ 2 h 523"/>
                <a:gd name="T20" fmla="*/ 57 w 223"/>
                <a:gd name="T21" fmla="*/ 16 h 523"/>
                <a:gd name="T22" fmla="*/ 94 w 223"/>
                <a:gd name="T23" fmla="*/ 88 h 523"/>
                <a:gd name="T24" fmla="*/ 126 w 223"/>
                <a:gd name="T25" fmla="*/ 166 h 523"/>
                <a:gd name="T26" fmla="*/ 155 w 223"/>
                <a:gd name="T27" fmla="*/ 244 h 523"/>
                <a:gd name="T28" fmla="*/ 178 w 223"/>
                <a:gd name="T29" fmla="*/ 319 h 523"/>
                <a:gd name="T30" fmla="*/ 197 w 223"/>
                <a:gd name="T31" fmla="*/ 385 h 523"/>
                <a:gd name="T32" fmla="*/ 210 w 223"/>
                <a:gd name="T33" fmla="*/ 438 h 523"/>
                <a:gd name="T34" fmla="*/ 218 w 223"/>
                <a:gd name="T35" fmla="*/ 474 h 523"/>
                <a:gd name="T36" fmla="*/ 222 w 223"/>
                <a:gd name="T37" fmla="*/ 488 h 523"/>
                <a:gd name="T38" fmla="*/ 219 w 223"/>
                <a:gd name="T39" fmla="*/ 505 h 523"/>
                <a:gd name="T40" fmla="*/ 204 w 223"/>
                <a:gd name="T41" fmla="*/ 521 h 523"/>
                <a:gd name="T42" fmla="*/ 192 w 223"/>
                <a:gd name="T43" fmla="*/ 523 h 523"/>
                <a:gd name="T44" fmla="*/ 178 w 223"/>
                <a:gd name="T45" fmla="*/ 520 h 523"/>
                <a:gd name="T46" fmla="*/ 165 w 223"/>
                <a:gd name="T47" fmla="*/ 516 h 523"/>
                <a:gd name="T48" fmla="*/ 140 w 223"/>
                <a:gd name="T49" fmla="*/ 511 h 523"/>
                <a:gd name="T50" fmla="*/ 102 w 223"/>
                <a:gd name="T51" fmla="*/ 511 h 523"/>
                <a:gd name="T52" fmla="*/ 66 w 223"/>
                <a:gd name="T53" fmla="*/ 516 h 523"/>
                <a:gd name="T54" fmla="*/ 44 w 223"/>
                <a:gd name="T55" fmla="*/ 519 h 523"/>
                <a:gd name="T56" fmla="*/ 30 w 223"/>
                <a:gd name="T57" fmla="*/ 520 h 523"/>
                <a:gd name="T58" fmla="*/ 12 w 223"/>
                <a:gd name="T59" fmla="*/ 510 h 523"/>
                <a:gd name="T60" fmla="*/ 4 w 223"/>
                <a:gd name="T61" fmla="*/ 491 h 523"/>
                <a:gd name="T62" fmla="*/ 8 w 223"/>
                <a:gd name="T63" fmla="*/ 468 h 523"/>
                <a:gd name="T64" fmla="*/ 11 w 223"/>
                <a:gd name="T65" fmla="*/ 421 h 523"/>
                <a:gd name="T66" fmla="*/ 11 w 223"/>
                <a:gd name="T67" fmla="*/ 356 h 523"/>
                <a:gd name="T68" fmla="*/ 10 w 223"/>
                <a:gd name="T69" fmla="*/ 277 h 523"/>
                <a:gd name="T70" fmla="*/ 8 w 223"/>
                <a:gd name="T71" fmla="*/ 192 h 523"/>
                <a:gd name="T72" fmla="*/ 4 w 223"/>
                <a:gd name="T73" fmla="*/ 108 h 523"/>
                <a:gd name="T74" fmla="*/ 0 w 223"/>
                <a:gd name="T75" fmla="*/ 33 h 523"/>
                <a:gd name="T76" fmla="*/ 7 w 223"/>
                <a:gd name="T77" fmla="*/ 14 h 523"/>
                <a:gd name="T78" fmla="*/ 22 w 223"/>
                <a:gd name="T79" fmla="*/ 2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3" h="523">
                  <a:moveTo>
                    <a:pt x="68" y="184"/>
                  </a:moveTo>
                  <a:lnTo>
                    <a:pt x="69" y="224"/>
                  </a:lnTo>
                  <a:lnTo>
                    <a:pt x="70" y="266"/>
                  </a:lnTo>
                  <a:lnTo>
                    <a:pt x="71" y="309"/>
                  </a:lnTo>
                  <a:lnTo>
                    <a:pt x="72" y="349"/>
                  </a:lnTo>
                  <a:lnTo>
                    <a:pt x="72" y="387"/>
                  </a:lnTo>
                  <a:lnTo>
                    <a:pt x="71" y="423"/>
                  </a:lnTo>
                  <a:lnTo>
                    <a:pt x="69" y="453"/>
                  </a:lnTo>
                  <a:lnTo>
                    <a:pt x="94" y="451"/>
                  </a:lnTo>
                  <a:lnTo>
                    <a:pt x="121" y="450"/>
                  </a:lnTo>
                  <a:lnTo>
                    <a:pt x="151" y="452"/>
                  </a:lnTo>
                  <a:lnTo>
                    <a:pt x="144" y="423"/>
                  </a:lnTo>
                  <a:lnTo>
                    <a:pt x="135" y="391"/>
                  </a:lnTo>
                  <a:lnTo>
                    <a:pt x="124" y="353"/>
                  </a:lnTo>
                  <a:lnTo>
                    <a:pt x="113" y="313"/>
                  </a:lnTo>
                  <a:lnTo>
                    <a:pt x="100" y="271"/>
                  </a:lnTo>
                  <a:lnTo>
                    <a:pt x="84" y="227"/>
                  </a:lnTo>
                  <a:lnTo>
                    <a:pt x="68" y="184"/>
                  </a:lnTo>
                  <a:close/>
                  <a:moveTo>
                    <a:pt x="32" y="0"/>
                  </a:moveTo>
                  <a:lnTo>
                    <a:pt x="43" y="2"/>
                  </a:lnTo>
                  <a:lnTo>
                    <a:pt x="51" y="8"/>
                  </a:lnTo>
                  <a:lnTo>
                    <a:pt x="57" y="16"/>
                  </a:lnTo>
                  <a:lnTo>
                    <a:pt x="76" y="51"/>
                  </a:lnTo>
                  <a:lnTo>
                    <a:pt x="94" y="88"/>
                  </a:lnTo>
                  <a:lnTo>
                    <a:pt x="110" y="126"/>
                  </a:lnTo>
                  <a:lnTo>
                    <a:pt x="126" y="166"/>
                  </a:lnTo>
                  <a:lnTo>
                    <a:pt x="141" y="206"/>
                  </a:lnTo>
                  <a:lnTo>
                    <a:pt x="155" y="244"/>
                  </a:lnTo>
                  <a:lnTo>
                    <a:pt x="167" y="282"/>
                  </a:lnTo>
                  <a:lnTo>
                    <a:pt x="178" y="319"/>
                  </a:lnTo>
                  <a:lnTo>
                    <a:pt x="188" y="353"/>
                  </a:lnTo>
                  <a:lnTo>
                    <a:pt x="197" y="385"/>
                  </a:lnTo>
                  <a:lnTo>
                    <a:pt x="205" y="414"/>
                  </a:lnTo>
                  <a:lnTo>
                    <a:pt x="210" y="438"/>
                  </a:lnTo>
                  <a:lnTo>
                    <a:pt x="215" y="459"/>
                  </a:lnTo>
                  <a:lnTo>
                    <a:pt x="218" y="474"/>
                  </a:lnTo>
                  <a:lnTo>
                    <a:pt x="221" y="484"/>
                  </a:lnTo>
                  <a:lnTo>
                    <a:pt x="222" y="488"/>
                  </a:lnTo>
                  <a:lnTo>
                    <a:pt x="223" y="493"/>
                  </a:lnTo>
                  <a:lnTo>
                    <a:pt x="219" y="505"/>
                  </a:lnTo>
                  <a:lnTo>
                    <a:pt x="213" y="515"/>
                  </a:lnTo>
                  <a:lnTo>
                    <a:pt x="204" y="521"/>
                  </a:lnTo>
                  <a:lnTo>
                    <a:pt x="192" y="523"/>
                  </a:lnTo>
                  <a:lnTo>
                    <a:pt x="192" y="523"/>
                  </a:lnTo>
                  <a:lnTo>
                    <a:pt x="185" y="523"/>
                  </a:lnTo>
                  <a:lnTo>
                    <a:pt x="178" y="520"/>
                  </a:lnTo>
                  <a:lnTo>
                    <a:pt x="173" y="518"/>
                  </a:lnTo>
                  <a:lnTo>
                    <a:pt x="165" y="516"/>
                  </a:lnTo>
                  <a:lnTo>
                    <a:pt x="154" y="514"/>
                  </a:lnTo>
                  <a:lnTo>
                    <a:pt x="140" y="511"/>
                  </a:lnTo>
                  <a:lnTo>
                    <a:pt x="121" y="511"/>
                  </a:lnTo>
                  <a:lnTo>
                    <a:pt x="102" y="511"/>
                  </a:lnTo>
                  <a:lnTo>
                    <a:pt x="83" y="514"/>
                  </a:lnTo>
                  <a:lnTo>
                    <a:pt x="66" y="516"/>
                  </a:lnTo>
                  <a:lnTo>
                    <a:pt x="52" y="517"/>
                  </a:lnTo>
                  <a:lnTo>
                    <a:pt x="44" y="519"/>
                  </a:lnTo>
                  <a:lnTo>
                    <a:pt x="40" y="519"/>
                  </a:lnTo>
                  <a:lnTo>
                    <a:pt x="30" y="520"/>
                  </a:lnTo>
                  <a:lnTo>
                    <a:pt x="20" y="517"/>
                  </a:lnTo>
                  <a:lnTo>
                    <a:pt x="12" y="510"/>
                  </a:lnTo>
                  <a:lnTo>
                    <a:pt x="7" y="502"/>
                  </a:lnTo>
                  <a:lnTo>
                    <a:pt x="4" y="491"/>
                  </a:lnTo>
                  <a:lnTo>
                    <a:pt x="6" y="482"/>
                  </a:lnTo>
                  <a:lnTo>
                    <a:pt x="8" y="468"/>
                  </a:lnTo>
                  <a:lnTo>
                    <a:pt x="10" y="448"/>
                  </a:lnTo>
                  <a:lnTo>
                    <a:pt x="11" y="421"/>
                  </a:lnTo>
                  <a:lnTo>
                    <a:pt x="11" y="391"/>
                  </a:lnTo>
                  <a:lnTo>
                    <a:pt x="11" y="356"/>
                  </a:lnTo>
                  <a:lnTo>
                    <a:pt x="11" y="317"/>
                  </a:lnTo>
                  <a:lnTo>
                    <a:pt x="10" y="277"/>
                  </a:lnTo>
                  <a:lnTo>
                    <a:pt x="9" y="235"/>
                  </a:lnTo>
                  <a:lnTo>
                    <a:pt x="8" y="192"/>
                  </a:lnTo>
                  <a:lnTo>
                    <a:pt x="6" y="150"/>
                  </a:lnTo>
                  <a:lnTo>
                    <a:pt x="4" y="108"/>
                  </a:lnTo>
                  <a:lnTo>
                    <a:pt x="2" y="69"/>
                  </a:lnTo>
                  <a:lnTo>
                    <a:pt x="0" y="33"/>
                  </a:lnTo>
                  <a:lnTo>
                    <a:pt x="1" y="23"/>
                  </a:lnTo>
                  <a:lnTo>
                    <a:pt x="7" y="14"/>
                  </a:lnTo>
                  <a:lnTo>
                    <a:pt x="13" y="7"/>
                  </a:lnTo>
                  <a:lnTo>
                    <a:pt x="22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343"/>
            <p:cNvSpPr>
              <a:spLocks noEditPoints="1"/>
            </p:cNvSpPr>
            <p:nvPr/>
          </p:nvSpPr>
          <p:spPr bwMode="auto">
            <a:xfrm>
              <a:off x="2732088" y="3460750"/>
              <a:ext cx="39688" cy="106363"/>
            </a:xfrm>
            <a:custGeom>
              <a:avLst/>
              <a:gdLst>
                <a:gd name="T0" fmla="*/ 82 w 250"/>
                <a:gd name="T1" fmla="*/ 265 h 670"/>
                <a:gd name="T2" fmla="*/ 89 w 250"/>
                <a:gd name="T3" fmla="*/ 367 h 670"/>
                <a:gd name="T4" fmla="*/ 95 w 250"/>
                <a:gd name="T5" fmla="*/ 466 h 670"/>
                <a:gd name="T6" fmla="*/ 100 w 250"/>
                <a:gd name="T7" fmla="*/ 552 h 670"/>
                <a:gd name="T8" fmla="*/ 125 w 250"/>
                <a:gd name="T9" fmla="*/ 577 h 670"/>
                <a:gd name="T10" fmla="*/ 180 w 250"/>
                <a:gd name="T11" fmla="*/ 564 h 670"/>
                <a:gd name="T12" fmla="*/ 165 w 250"/>
                <a:gd name="T13" fmla="*/ 507 h 670"/>
                <a:gd name="T14" fmla="*/ 145 w 250"/>
                <a:gd name="T15" fmla="*/ 433 h 670"/>
                <a:gd name="T16" fmla="*/ 121 w 250"/>
                <a:gd name="T17" fmla="*/ 349 h 670"/>
                <a:gd name="T18" fmla="*/ 93 w 250"/>
                <a:gd name="T19" fmla="*/ 260 h 670"/>
                <a:gd name="T20" fmla="*/ 31 w 250"/>
                <a:gd name="T21" fmla="*/ 0 h 670"/>
                <a:gd name="T22" fmla="*/ 50 w 250"/>
                <a:gd name="T23" fmla="*/ 7 h 670"/>
                <a:gd name="T24" fmla="*/ 73 w 250"/>
                <a:gd name="T25" fmla="*/ 48 h 670"/>
                <a:gd name="T26" fmla="*/ 107 w 250"/>
                <a:gd name="T27" fmla="*/ 122 h 670"/>
                <a:gd name="T28" fmla="*/ 138 w 250"/>
                <a:gd name="T29" fmla="*/ 204 h 670"/>
                <a:gd name="T30" fmla="*/ 166 w 250"/>
                <a:gd name="T31" fmla="*/ 290 h 670"/>
                <a:gd name="T32" fmla="*/ 192 w 250"/>
                <a:gd name="T33" fmla="*/ 373 h 670"/>
                <a:gd name="T34" fmla="*/ 213 w 250"/>
                <a:gd name="T35" fmla="*/ 450 h 670"/>
                <a:gd name="T36" fmla="*/ 230 w 250"/>
                <a:gd name="T37" fmla="*/ 516 h 670"/>
                <a:gd name="T38" fmla="*/ 243 w 250"/>
                <a:gd name="T39" fmla="*/ 564 h 670"/>
                <a:gd name="T40" fmla="*/ 249 w 250"/>
                <a:gd name="T41" fmla="*/ 591 h 670"/>
                <a:gd name="T42" fmla="*/ 250 w 250"/>
                <a:gd name="T43" fmla="*/ 600 h 670"/>
                <a:gd name="T44" fmla="*/ 241 w 250"/>
                <a:gd name="T45" fmla="*/ 622 h 670"/>
                <a:gd name="T46" fmla="*/ 219 w 250"/>
                <a:gd name="T47" fmla="*/ 631 h 670"/>
                <a:gd name="T48" fmla="*/ 213 w 250"/>
                <a:gd name="T49" fmla="*/ 630 h 670"/>
                <a:gd name="T50" fmla="*/ 202 w 250"/>
                <a:gd name="T51" fmla="*/ 626 h 670"/>
                <a:gd name="T52" fmla="*/ 192 w 250"/>
                <a:gd name="T53" fmla="*/ 625 h 670"/>
                <a:gd name="T54" fmla="*/ 157 w 250"/>
                <a:gd name="T55" fmla="*/ 631 h 670"/>
                <a:gd name="T56" fmla="*/ 121 w 250"/>
                <a:gd name="T57" fmla="*/ 645 h 670"/>
                <a:gd name="T58" fmla="*/ 91 w 250"/>
                <a:gd name="T59" fmla="*/ 660 h 670"/>
                <a:gd name="T60" fmla="*/ 76 w 250"/>
                <a:gd name="T61" fmla="*/ 668 h 670"/>
                <a:gd name="T62" fmla="*/ 66 w 250"/>
                <a:gd name="T63" fmla="*/ 670 h 670"/>
                <a:gd name="T64" fmla="*/ 48 w 250"/>
                <a:gd name="T65" fmla="*/ 664 h 670"/>
                <a:gd name="T66" fmla="*/ 36 w 250"/>
                <a:gd name="T67" fmla="*/ 644 h 670"/>
                <a:gd name="T68" fmla="*/ 38 w 250"/>
                <a:gd name="T69" fmla="*/ 621 h 670"/>
                <a:gd name="T70" fmla="*/ 39 w 250"/>
                <a:gd name="T71" fmla="*/ 579 h 670"/>
                <a:gd name="T72" fmla="*/ 37 w 250"/>
                <a:gd name="T73" fmla="*/ 518 h 670"/>
                <a:gd name="T74" fmla="*/ 33 w 250"/>
                <a:gd name="T75" fmla="*/ 438 h 670"/>
                <a:gd name="T76" fmla="*/ 26 w 250"/>
                <a:gd name="T77" fmla="*/ 346 h 670"/>
                <a:gd name="T78" fmla="*/ 19 w 250"/>
                <a:gd name="T79" fmla="*/ 245 h 670"/>
                <a:gd name="T80" fmla="*/ 10 w 250"/>
                <a:gd name="T81" fmla="*/ 140 h 670"/>
                <a:gd name="T82" fmla="*/ 0 w 250"/>
                <a:gd name="T83" fmla="*/ 34 h 670"/>
                <a:gd name="T84" fmla="*/ 4 w 250"/>
                <a:gd name="T85" fmla="*/ 14 h 670"/>
                <a:gd name="T86" fmla="*/ 21 w 250"/>
                <a:gd name="T87" fmla="*/ 2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0" h="670">
                  <a:moveTo>
                    <a:pt x="77" y="216"/>
                  </a:moveTo>
                  <a:lnTo>
                    <a:pt x="82" y="265"/>
                  </a:lnTo>
                  <a:lnTo>
                    <a:pt x="86" y="316"/>
                  </a:lnTo>
                  <a:lnTo>
                    <a:pt x="89" y="367"/>
                  </a:lnTo>
                  <a:lnTo>
                    <a:pt x="93" y="417"/>
                  </a:lnTo>
                  <a:lnTo>
                    <a:pt x="95" y="466"/>
                  </a:lnTo>
                  <a:lnTo>
                    <a:pt x="97" y="510"/>
                  </a:lnTo>
                  <a:lnTo>
                    <a:pt x="100" y="552"/>
                  </a:lnTo>
                  <a:lnTo>
                    <a:pt x="100" y="588"/>
                  </a:lnTo>
                  <a:lnTo>
                    <a:pt x="125" y="577"/>
                  </a:lnTo>
                  <a:lnTo>
                    <a:pt x="153" y="570"/>
                  </a:lnTo>
                  <a:lnTo>
                    <a:pt x="180" y="564"/>
                  </a:lnTo>
                  <a:lnTo>
                    <a:pt x="174" y="538"/>
                  </a:lnTo>
                  <a:lnTo>
                    <a:pt x="165" y="507"/>
                  </a:lnTo>
                  <a:lnTo>
                    <a:pt x="156" y="472"/>
                  </a:lnTo>
                  <a:lnTo>
                    <a:pt x="145" y="433"/>
                  </a:lnTo>
                  <a:lnTo>
                    <a:pt x="133" y="391"/>
                  </a:lnTo>
                  <a:lnTo>
                    <a:pt x="121" y="349"/>
                  </a:lnTo>
                  <a:lnTo>
                    <a:pt x="107" y="304"/>
                  </a:lnTo>
                  <a:lnTo>
                    <a:pt x="93" y="260"/>
                  </a:lnTo>
                  <a:lnTo>
                    <a:pt x="77" y="216"/>
                  </a:lnTo>
                  <a:close/>
                  <a:moveTo>
                    <a:pt x="31" y="0"/>
                  </a:moveTo>
                  <a:lnTo>
                    <a:pt x="41" y="2"/>
                  </a:lnTo>
                  <a:lnTo>
                    <a:pt x="50" y="7"/>
                  </a:lnTo>
                  <a:lnTo>
                    <a:pt x="56" y="16"/>
                  </a:lnTo>
                  <a:lnTo>
                    <a:pt x="73" y="48"/>
                  </a:lnTo>
                  <a:lnTo>
                    <a:pt x="90" y="84"/>
                  </a:lnTo>
                  <a:lnTo>
                    <a:pt x="107" y="122"/>
                  </a:lnTo>
                  <a:lnTo>
                    <a:pt x="123" y="162"/>
                  </a:lnTo>
                  <a:lnTo>
                    <a:pt x="138" y="204"/>
                  </a:lnTo>
                  <a:lnTo>
                    <a:pt x="153" y="246"/>
                  </a:lnTo>
                  <a:lnTo>
                    <a:pt x="166" y="290"/>
                  </a:lnTo>
                  <a:lnTo>
                    <a:pt x="180" y="332"/>
                  </a:lnTo>
                  <a:lnTo>
                    <a:pt x="192" y="373"/>
                  </a:lnTo>
                  <a:lnTo>
                    <a:pt x="203" y="413"/>
                  </a:lnTo>
                  <a:lnTo>
                    <a:pt x="213" y="450"/>
                  </a:lnTo>
                  <a:lnTo>
                    <a:pt x="222" y="485"/>
                  </a:lnTo>
                  <a:lnTo>
                    <a:pt x="230" y="516"/>
                  </a:lnTo>
                  <a:lnTo>
                    <a:pt x="237" y="542"/>
                  </a:lnTo>
                  <a:lnTo>
                    <a:pt x="243" y="564"/>
                  </a:lnTo>
                  <a:lnTo>
                    <a:pt x="246" y="580"/>
                  </a:lnTo>
                  <a:lnTo>
                    <a:pt x="249" y="591"/>
                  </a:lnTo>
                  <a:lnTo>
                    <a:pt x="250" y="595"/>
                  </a:lnTo>
                  <a:lnTo>
                    <a:pt x="250" y="600"/>
                  </a:lnTo>
                  <a:lnTo>
                    <a:pt x="248" y="612"/>
                  </a:lnTo>
                  <a:lnTo>
                    <a:pt x="241" y="622"/>
                  </a:lnTo>
                  <a:lnTo>
                    <a:pt x="232" y="628"/>
                  </a:lnTo>
                  <a:lnTo>
                    <a:pt x="219" y="631"/>
                  </a:lnTo>
                  <a:lnTo>
                    <a:pt x="219" y="631"/>
                  </a:lnTo>
                  <a:lnTo>
                    <a:pt x="213" y="630"/>
                  </a:lnTo>
                  <a:lnTo>
                    <a:pt x="207" y="628"/>
                  </a:lnTo>
                  <a:lnTo>
                    <a:pt x="202" y="626"/>
                  </a:lnTo>
                  <a:lnTo>
                    <a:pt x="197" y="625"/>
                  </a:lnTo>
                  <a:lnTo>
                    <a:pt x="192" y="625"/>
                  </a:lnTo>
                  <a:lnTo>
                    <a:pt x="175" y="627"/>
                  </a:lnTo>
                  <a:lnTo>
                    <a:pt x="157" y="631"/>
                  </a:lnTo>
                  <a:lnTo>
                    <a:pt x="139" y="637"/>
                  </a:lnTo>
                  <a:lnTo>
                    <a:pt x="121" y="645"/>
                  </a:lnTo>
                  <a:lnTo>
                    <a:pt x="105" y="652"/>
                  </a:lnTo>
                  <a:lnTo>
                    <a:pt x="91" y="660"/>
                  </a:lnTo>
                  <a:lnTo>
                    <a:pt x="82" y="665"/>
                  </a:lnTo>
                  <a:lnTo>
                    <a:pt x="76" y="668"/>
                  </a:lnTo>
                  <a:lnTo>
                    <a:pt x="71" y="669"/>
                  </a:lnTo>
                  <a:lnTo>
                    <a:pt x="66" y="670"/>
                  </a:lnTo>
                  <a:lnTo>
                    <a:pt x="56" y="668"/>
                  </a:lnTo>
                  <a:lnTo>
                    <a:pt x="48" y="664"/>
                  </a:lnTo>
                  <a:lnTo>
                    <a:pt x="39" y="654"/>
                  </a:lnTo>
                  <a:lnTo>
                    <a:pt x="36" y="644"/>
                  </a:lnTo>
                  <a:lnTo>
                    <a:pt x="37" y="631"/>
                  </a:lnTo>
                  <a:lnTo>
                    <a:pt x="38" y="621"/>
                  </a:lnTo>
                  <a:lnTo>
                    <a:pt x="39" y="602"/>
                  </a:lnTo>
                  <a:lnTo>
                    <a:pt x="39" y="579"/>
                  </a:lnTo>
                  <a:lnTo>
                    <a:pt x="39" y="551"/>
                  </a:lnTo>
                  <a:lnTo>
                    <a:pt x="37" y="518"/>
                  </a:lnTo>
                  <a:lnTo>
                    <a:pt x="36" y="479"/>
                  </a:lnTo>
                  <a:lnTo>
                    <a:pt x="33" y="438"/>
                  </a:lnTo>
                  <a:lnTo>
                    <a:pt x="31" y="394"/>
                  </a:lnTo>
                  <a:lnTo>
                    <a:pt x="26" y="346"/>
                  </a:lnTo>
                  <a:lnTo>
                    <a:pt x="23" y="296"/>
                  </a:lnTo>
                  <a:lnTo>
                    <a:pt x="19" y="245"/>
                  </a:lnTo>
                  <a:lnTo>
                    <a:pt x="15" y="193"/>
                  </a:lnTo>
                  <a:lnTo>
                    <a:pt x="10" y="140"/>
                  </a:lnTo>
                  <a:lnTo>
                    <a:pt x="5" y="87"/>
                  </a:lnTo>
                  <a:lnTo>
                    <a:pt x="0" y="34"/>
                  </a:lnTo>
                  <a:lnTo>
                    <a:pt x="1" y="23"/>
                  </a:lnTo>
                  <a:lnTo>
                    <a:pt x="4" y="14"/>
                  </a:lnTo>
                  <a:lnTo>
                    <a:pt x="12" y="6"/>
                  </a:lnTo>
                  <a:lnTo>
                    <a:pt x="2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344"/>
            <p:cNvSpPr>
              <a:spLocks/>
            </p:cNvSpPr>
            <p:nvPr/>
          </p:nvSpPr>
          <p:spPr bwMode="auto">
            <a:xfrm>
              <a:off x="2722563" y="3933825"/>
              <a:ext cx="15875" cy="79375"/>
            </a:xfrm>
            <a:custGeom>
              <a:avLst/>
              <a:gdLst>
                <a:gd name="T0" fmla="*/ 69 w 96"/>
                <a:gd name="T1" fmla="*/ 0 h 498"/>
                <a:gd name="T2" fmla="*/ 79 w 96"/>
                <a:gd name="T3" fmla="*/ 4 h 498"/>
                <a:gd name="T4" fmla="*/ 89 w 96"/>
                <a:gd name="T5" fmla="*/ 11 h 498"/>
                <a:gd name="T6" fmla="*/ 94 w 96"/>
                <a:gd name="T7" fmla="*/ 22 h 498"/>
                <a:gd name="T8" fmla="*/ 96 w 96"/>
                <a:gd name="T9" fmla="*/ 33 h 498"/>
                <a:gd name="T10" fmla="*/ 60 w 96"/>
                <a:gd name="T11" fmla="*/ 470 h 498"/>
                <a:gd name="T12" fmla="*/ 57 w 96"/>
                <a:gd name="T13" fmla="*/ 481 h 498"/>
                <a:gd name="T14" fmla="*/ 51 w 96"/>
                <a:gd name="T15" fmla="*/ 490 h 498"/>
                <a:gd name="T16" fmla="*/ 41 w 96"/>
                <a:gd name="T17" fmla="*/ 496 h 498"/>
                <a:gd name="T18" fmla="*/ 29 w 96"/>
                <a:gd name="T19" fmla="*/ 498 h 498"/>
                <a:gd name="T20" fmla="*/ 27 w 96"/>
                <a:gd name="T21" fmla="*/ 498 h 498"/>
                <a:gd name="T22" fmla="*/ 16 w 96"/>
                <a:gd name="T23" fmla="*/ 495 h 498"/>
                <a:gd name="T24" fmla="*/ 7 w 96"/>
                <a:gd name="T25" fmla="*/ 487 h 498"/>
                <a:gd name="T26" fmla="*/ 1 w 96"/>
                <a:gd name="T27" fmla="*/ 478 h 498"/>
                <a:gd name="T28" fmla="*/ 0 w 96"/>
                <a:gd name="T29" fmla="*/ 465 h 498"/>
                <a:gd name="T30" fmla="*/ 36 w 96"/>
                <a:gd name="T31" fmla="*/ 28 h 498"/>
                <a:gd name="T32" fmla="*/ 39 w 96"/>
                <a:gd name="T33" fmla="*/ 16 h 498"/>
                <a:gd name="T34" fmla="*/ 46 w 96"/>
                <a:gd name="T35" fmla="*/ 8 h 498"/>
                <a:gd name="T36" fmla="*/ 56 w 96"/>
                <a:gd name="T37" fmla="*/ 2 h 498"/>
                <a:gd name="T38" fmla="*/ 69 w 96"/>
                <a:gd name="T3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498">
                  <a:moveTo>
                    <a:pt x="69" y="0"/>
                  </a:moveTo>
                  <a:lnTo>
                    <a:pt x="79" y="4"/>
                  </a:lnTo>
                  <a:lnTo>
                    <a:pt x="89" y="11"/>
                  </a:lnTo>
                  <a:lnTo>
                    <a:pt x="94" y="22"/>
                  </a:lnTo>
                  <a:lnTo>
                    <a:pt x="96" y="33"/>
                  </a:lnTo>
                  <a:lnTo>
                    <a:pt x="60" y="470"/>
                  </a:lnTo>
                  <a:lnTo>
                    <a:pt x="57" y="481"/>
                  </a:lnTo>
                  <a:lnTo>
                    <a:pt x="51" y="490"/>
                  </a:lnTo>
                  <a:lnTo>
                    <a:pt x="41" y="496"/>
                  </a:lnTo>
                  <a:lnTo>
                    <a:pt x="29" y="498"/>
                  </a:lnTo>
                  <a:lnTo>
                    <a:pt x="27" y="498"/>
                  </a:lnTo>
                  <a:lnTo>
                    <a:pt x="16" y="495"/>
                  </a:lnTo>
                  <a:lnTo>
                    <a:pt x="7" y="487"/>
                  </a:lnTo>
                  <a:lnTo>
                    <a:pt x="1" y="478"/>
                  </a:lnTo>
                  <a:lnTo>
                    <a:pt x="0" y="465"/>
                  </a:lnTo>
                  <a:lnTo>
                    <a:pt x="36" y="28"/>
                  </a:lnTo>
                  <a:lnTo>
                    <a:pt x="39" y="16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1610188" y="3453565"/>
            <a:ext cx="542926" cy="569913"/>
            <a:chOff x="1630363" y="3452813"/>
            <a:chExt cx="542926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2" name="Freeform 349"/>
            <p:cNvSpPr>
              <a:spLocks noEditPoints="1"/>
            </p:cNvSpPr>
            <p:nvPr/>
          </p:nvSpPr>
          <p:spPr bwMode="auto">
            <a:xfrm>
              <a:off x="1630363" y="3452813"/>
              <a:ext cx="292100" cy="569913"/>
            </a:xfrm>
            <a:custGeom>
              <a:avLst/>
              <a:gdLst>
                <a:gd name="T0" fmla="*/ 1814 w 1837"/>
                <a:gd name="T1" fmla="*/ 0 h 3586"/>
                <a:gd name="T2" fmla="*/ 1834 w 1837"/>
                <a:gd name="T3" fmla="*/ 51 h 3586"/>
                <a:gd name="T4" fmla="*/ 1800 w 1837"/>
                <a:gd name="T5" fmla="*/ 206 h 3586"/>
                <a:gd name="T6" fmla="*/ 1750 w 1837"/>
                <a:gd name="T7" fmla="*/ 441 h 3586"/>
                <a:gd name="T8" fmla="*/ 1708 w 1837"/>
                <a:gd name="T9" fmla="*/ 638 h 3586"/>
                <a:gd name="T10" fmla="*/ 1671 w 1837"/>
                <a:gd name="T11" fmla="*/ 811 h 3586"/>
                <a:gd name="T12" fmla="*/ 1576 w 1837"/>
                <a:gd name="T13" fmla="*/ 1013 h 3586"/>
                <a:gd name="T14" fmla="*/ 1372 w 1837"/>
                <a:gd name="T15" fmla="*/ 1119 h 3586"/>
                <a:gd name="T16" fmla="*/ 1116 w 1837"/>
                <a:gd name="T17" fmla="*/ 1064 h 3586"/>
                <a:gd name="T18" fmla="*/ 1095 w 1837"/>
                <a:gd name="T19" fmla="*/ 1035 h 3586"/>
                <a:gd name="T20" fmla="*/ 1094 w 1837"/>
                <a:gd name="T21" fmla="*/ 913 h 3586"/>
                <a:gd name="T22" fmla="*/ 1100 w 1837"/>
                <a:gd name="T23" fmla="*/ 688 h 3586"/>
                <a:gd name="T24" fmla="*/ 1032 w 1837"/>
                <a:gd name="T25" fmla="*/ 439 h 3586"/>
                <a:gd name="T26" fmla="*/ 870 w 1837"/>
                <a:gd name="T27" fmla="*/ 223 h 3586"/>
                <a:gd name="T28" fmla="*/ 644 w 1837"/>
                <a:gd name="T29" fmla="*/ 127 h 3586"/>
                <a:gd name="T30" fmla="*/ 534 w 1837"/>
                <a:gd name="T31" fmla="*/ 168 h 3586"/>
                <a:gd name="T32" fmla="*/ 593 w 1837"/>
                <a:gd name="T33" fmla="*/ 324 h 3586"/>
                <a:gd name="T34" fmla="*/ 695 w 1837"/>
                <a:gd name="T35" fmla="*/ 607 h 3586"/>
                <a:gd name="T36" fmla="*/ 707 w 1837"/>
                <a:gd name="T37" fmla="*/ 990 h 3586"/>
                <a:gd name="T38" fmla="*/ 664 w 1837"/>
                <a:gd name="T39" fmla="*/ 1157 h 3586"/>
                <a:gd name="T40" fmla="*/ 649 w 1837"/>
                <a:gd name="T41" fmla="*/ 1325 h 3586"/>
                <a:gd name="T42" fmla="*/ 708 w 1837"/>
                <a:gd name="T43" fmla="*/ 1644 h 3586"/>
                <a:gd name="T44" fmla="*/ 768 w 1837"/>
                <a:gd name="T45" fmla="*/ 2134 h 3586"/>
                <a:gd name="T46" fmla="*/ 681 w 1837"/>
                <a:gd name="T47" fmla="*/ 2534 h 3586"/>
                <a:gd name="T48" fmla="*/ 584 w 1837"/>
                <a:gd name="T49" fmla="*/ 2714 h 3586"/>
                <a:gd name="T50" fmla="*/ 424 w 1837"/>
                <a:gd name="T51" fmla="*/ 2983 h 3586"/>
                <a:gd name="T52" fmla="*/ 631 w 1837"/>
                <a:gd name="T53" fmla="*/ 3317 h 3586"/>
                <a:gd name="T54" fmla="*/ 596 w 1837"/>
                <a:gd name="T55" fmla="*/ 3354 h 3586"/>
                <a:gd name="T56" fmla="*/ 225 w 1837"/>
                <a:gd name="T57" fmla="*/ 3304 h 3586"/>
                <a:gd name="T58" fmla="*/ 101 w 1837"/>
                <a:gd name="T59" fmla="*/ 3501 h 3586"/>
                <a:gd name="T60" fmla="*/ 49 w 1837"/>
                <a:gd name="T61" fmla="*/ 3580 h 3586"/>
                <a:gd name="T62" fmla="*/ 5 w 1837"/>
                <a:gd name="T63" fmla="*/ 3573 h 3586"/>
                <a:gd name="T64" fmla="*/ 21 w 1837"/>
                <a:gd name="T65" fmla="*/ 3515 h 3586"/>
                <a:gd name="T66" fmla="*/ 120 w 1837"/>
                <a:gd name="T67" fmla="*/ 3358 h 3586"/>
                <a:gd name="T68" fmla="*/ 274 w 1837"/>
                <a:gd name="T69" fmla="*/ 3110 h 3586"/>
                <a:gd name="T70" fmla="*/ 441 w 1837"/>
                <a:gd name="T71" fmla="*/ 2840 h 3586"/>
                <a:gd name="T72" fmla="*/ 574 w 1837"/>
                <a:gd name="T73" fmla="*/ 2610 h 3586"/>
                <a:gd name="T74" fmla="*/ 664 w 1837"/>
                <a:gd name="T75" fmla="*/ 2401 h 3586"/>
                <a:gd name="T76" fmla="*/ 707 w 1837"/>
                <a:gd name="T77" fmla="*/ 1978 h 3586"/>
                <a:gd name="T78" fmla="*/ 616 w 1837"/>
                <a:gd name="T79" fmla="*/ 1535 h 3586"/>
                <a:gd name="T80" fmla="*/ 590 w 1837"/>
                <a:gd name="T81" fmla="*/ 1248 h 3586"/>
                <a:gd name="T82" fmla="*/ 611 w 1837"/>
                <a:gd name="T83" fmla="*/ 1119 h 3586"/>
                <a:gd name="T84" fmla="*/ 658 w 1837"/>
                <a:gd name="T85" fmla="*/ 790 h 3586"/>
                <a:gd name="T86" fmla="*/ 594 w 1837"/>
                <a:gd name="T87" fmla="*/ 481 h 3586"/>
                <a:gd name="T88" fmla="*/ 499 w 1837"/>
                <a:gd name="T89" fmla="*/ 282 h 3586"/>
                <a:gd name="T90" fmla="*/ 449 w 1837"/>
                <a:gd name="T91" fmla="*/ 207 h 3586"/>
                <a:gd name="T92" fmla="*/ 521 w 1837"/>
                <a:gd name="T93" fmla="*/ 103 h 3586"/>
                <a:gd name="T94" fmla="*/ 642 w 1837"/>
                <a:gd name="T95" fmla="*/ 66 h 3586"/>
                <a:gd name="T96" fmla="*/ 809 w 1837"/>
                <a:gd name="T97" fmla="*/ 113 h 3586"/>
                <a:gd name="T98" fmla="*/ 1025 w 1837"/>
                <a:gd name="T99" fmla="*/ 305 h 3586"/>
                <a:gd name="T100" fmla="*/ 1138 w 1837"/>
                <a:gd name="T101" fmla="*/ 560 h 3586"/>
                <a:gd name="T102" fmla="*/ 1165 w 1837"/>
                <a:gd name="T103" fmla="*/ 804 h 3586"/>
                <a:gd name="T104" fmla="*/ 1152 w 1837"/>
                <a:gd name="T105" fmla="*/ 982 h 3586"/>
                <a:gd name="T106" fmla="*/ 1287 w 1837"/>
                <a:gd name="T107" fmla="*/ 1053 h 3586"/>
                <a:gd name="T108" fmla="*/ 1489 w 1837"/>
                <a:gd name="T109" fmla="*/ 1013 h 3586"/>
                <a:gd name="T110" fmla="*/ 1600 w 1837"/>
                <a:gd name="T111" fmla="*/ 836 h 3586"/>
                <a:gd name="T112" fmla="*/ 1644 w 1837"/>
                <a:gd name="T113" fmla="*/ 646 h 3586"/>
                <a:gd name="T114" fmla="*/ 1682 w 1837"/>
                <a:gd name="T115" fmla="*/ 466 h 3586"/>
                <a:gd name="T116" fmla="*/ 1733 w 1837"/>
                <a:gd name="T117" fmla="*/ 230 h 3586"/>
                <a:gd name="T118" fmla="*/ 1772 w 1837"/>
                <a:gd name="T119" fmla="*/ 53 h 3586"/>
                <a:gd name="T120" fmla="*/ 1802 w 1837"/>
                <a:gd name="T121" fmla="*/ 0 h 3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7" h="3586">
                  <a:moveTo>
                    <a:pt x="1131" y="1006"/>
                  </a:moveTo>
                  <a:lnTo>
                    <a:pt x="1129" y="1008"/>
                  </a:lnTo>
                  <a:lnTo>
                    <a:pt x="1133" y="1008"/>
                  </a:lnTo>
                  <a:lnTo>
                    <a:pt x="1131" y="1006"/>
                  </a:lnTo>
                  <a:close/>
                  <a:moveTo>
                    <a:pt x="1802" y="0"/>
                  </a:moveTo>
                  <a:lnTo>
                    <a:pt x="1814" y="0"/>
                  </a:lnTo>
                  <a:lnTo>
                    <a:pt x="1825" y="5"/>
                  </a:lnTo>
                  <a:lnTo>
                    <a:pt x="1833" y="13"/>
                  </a:lnTo>
                  <a:lnTo>
                    <a:pt x="1837" y="24"/>
                  </a:lnTo>
                  <a:lnTo>
                    <a:pt x="1837" y="36"/>
                  </a:lnTo>
                  <a:lnTo>
                    <a:pt x="1836" y="41"/>
                  </a:lnTo>
                  <a:lnTo>
                    <a:pt x="1834" y="51"/>
                  </a:lnTo>
                  <a:lnTo>
                    <a:pt x="1831" y="66"/>
                  </a:lnTo>
                  <a:lnTo>
                    <a:pt x="1826" y="85"/>
                  </a:lnTo>
                  <a:lnTo>
                    <a:pt x="1821" y="111"/>
                  </a:lnTo>
                  <a:lnTo>
                    <a:pt x="1816" y="139"/>
                  </a:lnTo>
                  <a:lnTo>
                    <a:pt x="1808" y="171"/>
                  </a:lnTo>
                  <a:lnTo>
                    <a:pt x="1800" y="206"/>
                  </a:lnTo>
                  <a:lnTo>
                    <a:pt x="1793" y="243"/>
                  </a:lnTo>
                  <a:lnTo>
                    <a:pt x="1784" y="281"/>
                  </a:lnTo>
                  <a:lnTo>
                    <a:pt x="1775" y="321"/>
                  </a:lnTo>
                  <a:lnTo>
                    <a:pt x="1767" y="360"/>
                  </a:lnTo>
                  <a:lnTo>
                    <a:pt x="1758" y="401"/>
                  </a:lnTo>
                  <a:lnTo>
                    <a:pt x="1750" y="441"/>
                  </a:lnTo>
                  <a:lnTo>
                    <a:pt x="1742" y="479"/>
                  </a:lnTo>
                  <a:lnTo>
                    <a:pt x="1734" y="517"/>
                  </a:lnTo>
                  <a:lnTo>
                    <a:pt x="1726" y="551"/>
                  </a:lnTo>
                  <a:lnTo>
                    <a:pt x="1719" y="583"/>
                  </a:lnTo>
                  <a:lnTo>
                    <a:pt x="1713" y="613"/>
                  </a:lnTo>
                  <a:lnTo>
                    <a:pt x="1708" y="638"/>
                  </a:lnTo>
                  <a:lnTo>
                    <a:pt x="1703" y="658"/>
                  </a:lnTo>
                  <a:lnTo>
                    <a:pt x="1699" y="681"/>
                  </a:lnTo>
                  <a:lnTo>
                    <a:pt x="1694" y="711"/>
                  </a:lnTo>
                  <a:lnTo>
                    <a:pt x="1687" y="742"/>
                  </a:lnTo>
                  <a:lnTo>
                    <a:pt x="1680" y="776"/>
                  </a:lnTo>
                  <a:lnTo>
                    <a:pt x="1671" y="811"/>
                  </a:lnTo>
                  <a:lnTo>
                    <a:pt x="1661" y="846"/>
                  </a:lnTo>
                  <a:lnTo>
                    <a:pt x="1648" y="882"/>
                  </a:lnTo>
                  <a:lnTo>
                    <a:pt x="1634" y="917"/>
                  </a:lnTo>
                  <a:lnTo>
                    <a:pt x="1618" y="951"/>
                  </a:lnTo>
                  <a:lnTo>
                    <a:pt x="1598" y="984"/>
                  </a:lnTo>
                  <a:lnTo>
                    <a:pt x="1576" y="1013"/>
                  </a:lnTo>
                  <a:lnTo>
                    <a:pt x="1550" y="1041"/>
                  </a:lnTo>
                  <a:lnTo>
                    <a:pt x="1522" y="1065"/>
                  </a:lnTo>
                  <a:lnTo>
                    <a:pt x="1489" y="1086"/>
                  </a:lnTo>
                  <a:lnTo>
                    <a:pt x="1452" y="1103"/>
                  </a:lnTo>
                  <a:lnTo>
                    <a:pt x="1413" y="1113"/>
                  </a:lnTo>
                  <a:lnTo>
                    <a:pt x="1372" y="1119"/>
                  </a:lnTo>
                  <a:lnTo>
                    <a:pt x="1327" y="1119"/>
                  </a:lnTo>
                  <a:lnTo>
                    <a:pt x="1279" y="1113"/>
                  </a:lnTo>
                  <a:lnTo>
                    <a:pt x="1229" y="1104"/>
                  </a:lnTo>
                  <a:lnTo>
                    <a:pt x="1177" y="1087"/>
                  </a:lnTo>
                  <a:lnTo>
                    <a:pt x="1123" y="1067"/>
                  </a:lnTo>
                  <a:lnTo>
                    <a:pt x="1116" y="1064"/>
                  </a:lnTo>
                  <a:lnTo>
                    <a:pt x="1110" y="1060"/>
                  </a:lnTo>
                  <a:lnTo>
                    <a:pt x="1107" y="1058"/>
                  </a:lnTo>
                  <a:lnTo>
                    <a:pt x="1104" y="1055"/>
                  </a:lnTo>
                  <a:lnTo>
                    <a:pt x="1101" y="1050"/>
                  </a:lnTo>
                  <a:lnTo>
                    <a:pt x="1099" y="1044"/>
                  </a:lnTo>
                  <a:lnTo>
                    <a:pt x="1095" y="1035"/>
                  </a:lnTo>
                  <a:lnTo>
                    <a:pt x="1093" y="1024"/>
                  </a:lnTo>
                  <a:lnTo>
                    <a:pt x="1092" y="1011"/>
                  </a:lnTo>
                  <a:lnTo>
                    <a:pt x="1091" y="992"/>
                  </a:lnTo>
                  <a:lnTo>
                    <a:pt x="1091" y="970"/>
                  </a:lnTo>
                  <a:lnTo>
                    <a:pt x="1092" y="944"/>
                  </a:lnTo>
                  <a:lnTo>
                    <a:pt x="1094" y="913"/>
                  </a:lnTo>
                  <a:lnTo>
                    <a:pt x="1098" y="874"/>
                  </a:lnTo>
                  <a:lnTo>
                    <a:pt x="1102" y="831"/>
                  </a:lnTo>
                  <a:lnTo>
                    <a:pt x="1104" y="799"/>
                  </a:lnTo>
                  <a:lnTo>
                    <a:pt x="1104" y="764"/>
                  </a:lnTo>
                  <a:lnTo>
                    <a:pt x="1103" y="727"/>
                  </a:lnTo>
                  <a:lnTo>
                    <a:pt x="1100" y="688"/>
                  </a:lnTo>
                  <a:lnTo>
                    <a:pt x="1094" y="647"/>
                  </a:lnTo>
                  <a:lnTo>
                    <a:pt x="1087" y="607"/>
                  </a:lnTo>
                  <a:lnTo>
                    <a:pt x="1077" y="565"/>
                  </a:lnTo>
                  <a:lnTo>
                    <a:pt x="1064" y="523"/>
                  </a:lnTo>
                  <a:lnTo>
                    <a:pt x="1050" y="481"/>
                  </a:lnTo>
                  <a:lnTo>
                    <a:pt x="1032" y="439"/>
                  </a:lnTo>
                  <a:lnTo>
                    <a:pt x="1012" y="399"/>
                  </a:lnTo>
                  <a:lnTo>
                    <a:pt x="989" y="359"/>
                  </a:lnTo>
                  <a:lnTo>
                    <a:pt x="964" y="322"/>
                  </a:lnTo>
                  <a:lnTo>
                    <a:pt x="935" y="286"/>
                  </a:lnTo>
                  <a:lnTo>
                    <a:pt x="904" y="254"/>
                  </a:lnTo>
                  <a:lnTo>
                    <a:pt x="870" y="223"/>
                  </a:lnTo>
                  <a:lnTo>
                    <a:pt x="832" y="196"/>
                  </a:lnTo>
                  <a:lnTo>
                    <a:pt x="792" y="173"/>
                  </a:lnTo>
                  <a:lnTo>
                    <a:pt x="748" y="153"/>
                  </a:lnTo>
                  <a:lnTo>
                    <a:pt x="701" y="138"/>
                  </a:lnTo>
                  <a:lnTo>
                    <a:pt x="650" y="127"/>
                  </a:lnTo>
                  <a:lnTo>
                    <a:pt x="644" y="127"/>
                  </a:lnTo>
                  <a:lnTo>
                    <a:pt x="632" y="128"/>
                  </a:lnTo>
                  <a:lnTo>
                    <a:pt x="617" y="130"/>
                  </a:lnTo>
                  <a:lnTo>
                    <a:pt x="598" y="135"/>
                  </a:lnTo>
                  <a:lnTo>
                    <a:pt x="579" y="142"/>
                  </a:lnTo>
                  <a:lnTo>
                    <a:pt x="556" y="153"/>
                  </a:lnTo>
                  <a:lnTo>
                    <a:pt x="534" y="168"/>
                  </a:lnTo>
                  <a:lnTo>
                    <a:pt x="512" y="189"/>
                  </a:lnTo>
                  <a:lnTo>
                    <a:pt x="524" y="207"/>
                  </a:lnTo>
                  <a:lnTo>
                    <a:pt x="538" y="230"/>
                  </a:lnTo>
                  <a:lnTo>
                    <a:pt x="555" y="257"/>
                  </a:lnTo>
                  <a:lnTo>
                    <a:pt x="573" y="288"/>
                  </a:lnTo>
                  <a:lnTo>
                    <a:pt x="593" y="324"/>
                  </a:lnTo>
                  <a:lnTo>
                    <a:pt x="612" y="365"/>
                  </a:lnTo>
                  <a:lnTo>
                    <a:pt x="632" y="410"/>
                  </a:lnTo>
                  <a:lnTo>
                    <a:pt x="650" y="458"/>
                  </a:lnTo>
                  <a:lnTo>
                    <a:pt x="667" y="503"/>
                  </a:lnTo>
                  <a:lnTo>
                    <a:pt x="682" y="554"/>
                  </a:lnTo>
                  <a:lnTo>
                    <a:pt x="695" y="607"/>
                  </a:lnTo>
                  <a:lnTo>
                    <a:pt x="706" y="665"/>
                  </a:lnTo>
                  <a:lnTo>
                    <a:pt x="715" y="725"/>
                  </a:lnTo>
                  <a:lnTo>
                    <a:pt x="719" y="788"/>
                  </a:lnTo>
                  <a:lnTo>
                    <a:pt x="720" y="854"/>
                  </a:lnTo>
                  <a:lnTo>
                    <a:pt x="716" y="921"/>
                  </a:lnTo>
                  <a:lnTo>
                    <a:pt x="707" y="990"/>
                  </a:lnTo>
                  <a:lnTo>
                    <a:pt x="692" y="1061"/>
                  </a:lnTo>
                  <a:lnTo>
                    <a:pt x="670" y="1133"/>
                  </a:lnTo>
                  <a:lnTo>
                    <a:pt x="670" y="1134"/>
                  </a:lnTo>
                  <a:lnTo>
                    <a:pt x="669" y="1137"/>
                  </a:lnTo>
                  <a:lnTo>
                    <a:pt x="667" y="1145"/>
                  </a:lnTo>
                  <a:lnTo>
                    <a:pt x="664" y="1157"/>
                  </a:lnTo>
                  <a:lnTo>
                    <a:pt x="659" y="1173"/>
                  </a:lnTo>
                  <a:lnTo>
                    <a:pt x="656" y="1195"/>
                  </a:lnTo>
                  <a:lnTo>
                    <a:pt x="653" y="1221"/>
                  </a:lnTo>
                  <a:lnTo>
                    <a:pt x="650" y="1252"/>
                  </a:lnTo>
                  <a:lnTo>
                    <a:pt x="649" y="1287"/>
                  </a:lnTo>
                  <a:lnTo>
                    <a:pt x="649" y="1325"/>
                  </a:lnTo>
                  <a:lnTo>
                    <a:pt x="652" y="1369"/>
                  </a:lnTo>
                  <a:lnTo>
                    <a:pt x="656" y="1416"/>
                  </a:lnTo>
                  <a:lnTo>
                    <a:pt x="664" y="1467"/>
                  </a:lnTo>
                  <a:lnTo>
                    <a:pt x="674" y="1523"/>
                  </a:lnTo>
                  <a:lnTo>
                    <a:pt x="690" y="1582"/>
                  </a:lnTo>
                  <a:lnTo>
                    <a:pt x="708" y="1644"/>
                  </a:lnTo>
                  <a:lnTo>
                    <a:pt x="731" y="1727"/>
                  </a:lnTo>
                  <a:lnTo>
                    <a:pt x="748" y="1810"/>
                  </a:lnTo>
                  <a:lnTo>
                    <a:pt x="761" y="1891"/>
                  </a:lnTo>
                  <a:lnTo>
                    <a:pt x="768" y="1974"/>
                  </a:lnTo>
                  <a:lnTo>
                    <a:pt x="770" y="2055"/>
                  </a:lnTo>
                  <a:lnTo>
                    <a:pt x="768" y="2134"/>
                  </a:lnTo>
                  <a:lnTo>
                    <a:pt x="761" y="2211"/>
                  </a:lnTo>
                  <a:lnTo>
                    <a:pt x="752" y="2284"/>
                  </a:lnTo>
                  <a:lnTo>
                    <a:pt x="738" y="2354"/>
                  </a:lnTo>
                  <a:lnTo>
                    <a:pt x="721" y="2420"/>
                  </a:lnTo>
                  <a:lnTo>
                    <a:pt x="702" y="2480"/>
                  </a:lnTo>
                  <a:lnTo>
                    <a:pt x="681" y="2534"/>
                  </a:lnTo>
                  <a:lnTo>
                    <a:pt x="671" y="2555"/>
                  </a:lnTo>
                  <a:lnTo>
                    <a:pt x="658" y="2580"/>
                  </a:lnTo>
                  <a:lnTo>
                    <a:pt x="644" y="2610"/>
                  </a:lnTo>
                  <a:lnTo>
                    <a:pt x="625" y="2641"/>
                  </a:lnTo>
                  <a:lnTo>
                    <a:pt x="606" y="2677"/>
                  </a:lnTo>
                  <a:lnTo>
                    <a:pt x="584" y="2714"/>
                  </a:lnTo>
                  <a:lnTo>
                    <a:pt x="561" y="2756"/>
                  </a:lnTo>
                  <a:lnTo>
                    <a:pt x="535" y="2798"/>
                  </a:lnTo>
                  <a:lnTo>
                    <a:pt x="509" y="2842"/>
                  </a:lnTo>
                  <a:lnTo>
                    <a:pt x="482" y="2888"/>
                  </a:lnTo>
                  <a:lnTo>
                    <a:pt x="454" y="2935"/>
                  </a:lnTo>
                  <a:lnTo>
                    <a:pt x="424" y="2983"/>
                  </a:lnTo>
                  <a:lnTo>
                    <a:pt x="395" y="3031"/>
                  </a:lnTo>
                  <a:lnTo>
                    <a:pt x="365" y="3079"/>
                  </a:lnTo>
                  <a:lnTo>
                    <a:pt x="336" y="3127"/>
                  </a:lnTo>
                  <a:lnTo>
                    <a:pt x="617" y="3297"/>
                  </a:lnTo>
                  <a:lnTo>
                    <a:pt x="627" y="3306"/>
                  </a:lnTo>
                  <a:lnTo>
                    <a:pt x="631" y="3317"/>
                  </a:lnTo>
                  <a:lnTo>
                    <a:pt x="632" y="3328"/>
                  </a:lnTo>
                  <a:lnTo>
                    <a:pt x="628" y="3340"/>
                  </a:lnTo>
                  <a:lnTo>
                    <a:pt x="620" y="3347"/>
                  </a:lnTo>
                  <a:lnTo>
                    <a:pt x="611" y="3353"/>
                  </a:lnTo>
                  <a:lnTo>
                    <a:pt x="602" y="3354"/>
                  </a:lnTo>
                  <a:lnTo>
                    <a:pt x="596" y="3354"/>
                  </a:lnTo>
                  <a:lnTo>
                    <a:pt x="591" y="3352"/>
                  </a:lnTo>
                  <a:lnTo>
                    <a:pt x="585" y="3349"/>
                  </a:lnTo>
                  <a:lnTo>
                    <a:pt x="305" y="3178"/>
                  </a:lnTo>
                  <a:lnTo>
                    <a:pt x="277" y="3222"/>
                  </a:lnTo>
                  <a:lnTo>
                    <a:pt x="251" y="3263"/>
                  </a:lnTo>
                  <a:lnTo>
                    <a:pt x="225" y="3304"/>
                  </a:lnTo>
                  <a:lnTo>
                    <a:pt x="201" y="3343"/>
                  </a:lnTo>
                  <a:lnTo>
                    <a:pt x="178" y="3380"/>
                  </a:lnTo>
                  <a:lnTo>
                    <a:pt x="157" y="3414"/>
                  </a:lnTo>
                  <a:lnTo>
                    <a:pt x="136" y="3445"/>
                  </a:lnTo>
                  <a:lnTo>
                    <a:pt x="117" y="3475"/>
                  </a:lnTo>
                  <a:lnTo>
                    <a:pt x="101" y="3501"/>
                  </a:lnTo>
                  <a:lnTo>
                    <a:pt x="87" y="3523"/>
                  </a:lnTo>
                  <a:lnTo>
                    <a:pt x="75" y="3541"/>
                  </a:lnTo>
                  <a:lnTo>
                    <a:pt x="66" y="3557"/>
                  </a:lnTo>
                  <a:lnTo>
                    <a:pt x="60" y="3567"/>
                  </a:lnTo>
                  <a:lnTo>
                    <a:pt x="55" y="3572"/>
                  </a:lnTo>
                  <a:lnTo>
                    <a:pt x="49" y="3580"/>
                  </a:lnTo>
                  <a:lnTo>
                    <a:pt x="40" y="3585"/>
                  </a:lnTo>
                  <a:lnTo>
                    <a:pt x="30" y="3586"/>
                  </a:lnTo>
                  <a:lnTo>
                    <a:pt x="25" y="3586"/>
                  </a:lnTo>
                  <a:lnTo>
                    <a:pt x="20" y="3584"/>
                  </a:lnTo>
                  <a:lnTo>
                    <a:pt x="14" y="3582"/>
                  </a:lnTo>
                  <a:lnTo>
                    <a:pt x="5" y="3573"/>
                  </a:lnTo>
                  <a:lnTo>
                    <a:pt x="1" y="3562"/>
                  </a:lnTo>
                  <a:lnTo>
                    <a:pt x="0" y="3550"/>
                  </a:lnTo>
                  <a:lnTo>
                    <a:pt x="4" y="3539"/>
                  </a:lnTo>
                  <a:lnTo>
                    <a:pt x="7" y="3536"/>
                  </a:lnTo>
                  <a:lnTo>
                    <a:pt x="12" y="3527"/>
                  </a:lnTo>
                  <a:lnTo>
                    <a:pt x="21" y="3515"/>
                  </a:lnTo>
                  <a:lnTo>
                    <a:pt x="32" y="3498"/>
                  </a:lnTo>
                  <a:lnTo>
                    <a:pt x="45" y="3476"/>
                  </a:lnTo>
                  <a:lnTo>
                    <a:pt x="61" y="3452"/>
                  </a:lnTo>
                  <a:lnTo>
                    <a:pt x="78" y="3424"/>
                  </a:lnTo>
                  <a:lnTo>
                    <a:pt x="98" y="3392"/>
                  </a:lnTo>
                  <a:lnTo>
                    <a:pt x="120" y="3358"/>
                  </a:lnTo>
                  <a:lnTo>
                    <a:pt x="143" y="3321"/>
                  </a:lnTo>
                  <a:lnTo>
                    <a:pt x="168" y="3282"/>
                  </a:lnTo>
                  <a:lnTo>
                    <a:pt x="193" y="3241"/>
                  </a:lnTo>
                  <a:lnTo>
                    <a:pt x="220" y="3199"/>
                  </a:lnTo>
                  <a:lnTo>
                    <a:pt x="247" y="3155"/>
                  </a:lnTo>
                  <a:lnTo>
                    <a:pt x="274" y="3110"/>
                  </a:lnTo>
                  <a:lnTo>
                    <a:pt x="302" y="3066"/>
                  </a:lnTo>
                  <a:lnTo>
                    <a:pt x="331" y="3020"/>
                  </a:lnTo>
                  <a:lnTo>
                    <a:pt x="359" y="2974"/>
                  </a:lnTo>
                  <a:lnTo>
                    <a:pt x="386" y="2928"/>
                  </a:lnTo>
                  <a:lnTo>
                    <a:pt x="413" y="2883"/>
                  </a:lnTo>
                  <a:lnTo>
                    <a:pt x="441" y="2840"/>
                  </a:lnTo>
                  <a:lnTo>
                    <a:pt x="466" y="2796"/>
                  </a:lnTo>
                  <a:lnTo>
                    <a:pt x="491" y="2755"/>
                  </a:lnTo>
                  <a:lnTo>
                    <a:pt x="513" y="2715"/>
                  </a:lnTo>
                  <a:lnTo>
                    <a:pt x="536" y="2677"/>
                  </a:lnTo>
                  <a:lnTo>
                    <a:pt x="556" y="2642"/>
                  </a:lnTo>
                  <a:lnTo>
                    <a:pt x="574" y="2610"/>
                  </a:lnTo>
                  <a:lnTo>
                    <a:pt x="591" y="2579"/>
                  </a:lnTo>
                  <a:lnTo>
                    <a:pt x="605" y="2553"/>
                  </a:lnTo>
                  <a:lnTo>
                    <a:pt x="616" y="2530"/>
                  </a:lnTo>
                  <a:lnTo>
                    <a:pt x="625" y="2510"/>
                  </a:lnTo>
                  <a:lnTo>
                    <a:pt x="645" y="2458"/>
                  </a:lnTo>
                  <a:lnTo>
                    <a:pt x="664" y="2401"/>
                  </a:lnTo>
                  <a:lnTo>
                    <a:pt x="679" y="2339"/>
                  </a:lnTo>
                  <a:lnTo>
                    <a:pt x="692" y="2272"/>
                  </a:lnTo>
                  <a:lnTo>
                    <a:pt x="702" y="2202"/>
                  </a:lnTo>
                  <a:lnTo>
                    <a:pt x="707" y="2129"/>
                  </a:lnTo>
                  <a:lnTo>
                    <a:pt x="709" y="2054"/>
                  </a:lnTo>
                  <a:lnTo>
                    <a:pt x="707" y="1978"/>
                  </a:lnTo>
                  <a:lnTo>
                    <a:pt x="701" y="1899"/>
                  </a:lnTo>
                  <a:lnTo>
                    <a:pt x="690" y="1821"/>
                  </a:lnTo>
                  <a:lnTo>
                    <a:pt x="672" y="1741"/>
                  </a:lnTo>
                  <a:lnTo>
                    <a:pt x="650" y="1662"/>
                  </a:lnTo>
                  <a:lnTo>
                    <a:pt x="631" y="1597"/>
                  </a:lnTo>
                  <a:lnTo>
                    <a:pt x="616" y="1535"/>
                  </a:lnTo>
                  <a:lnTo>
                    <a:pt x="604" y="1476"/>
                  </a:lnTo>
                  <a:lnTo>
                    <a:pt x="596" y="1422"/>
                  </a:lnTo>
                  <a:lnTo>
                    <a:pt x="591" y="1372"/>
                  </a:lnTo>
                  <a:lnTo>
                    <a:pt x="588" y="1326"/>
                  </a:lnTo>
                  <a:lnTo>
                    <a:pt x="587" y="1285"/>
                  </a:lnTo>
                  <a:lnTo>
                    <a:pt x="590" y="1248"/>
                  </a:lnTo>
                  <a:lnTo>
                    <a:pt x="592" y="1214"/>
                  </a:lnTo>
                  <a:lnTo>
                    <a:pt x="596" y="1185"/>
                  </a:lnTo>
                  <a:lnTo>
                    <a:pt x="599" y="1163"/>
                  </a:lnTo>
                  <a:lnTo>
                    <a:pt x="604" y="1143"/>
                  </a:lnTo>
                  <a:lnTo>
                    <a:pt x="608" y="1129"/>
                  </a:lnTo>
                  <a:lnTo>
                    <a:pt x="611" y="1119"/>
                  </a:lnTo>
                  <a:lnTo>
                    <a:pt x="612" y="1113"/>
                  </a:lnTo>
                  <a:lnTo>
                    <a:pt x="633" y="1046"/>
                  </a:lnTo>
                  <a:lnTo>
                    <a:pt x="647" y="979"/>
                  </a:lnTo>
                  <a:lnTo>
                    <a:pt x="656" y="915"/>
                  </a:lnTo>
                  <a:lnTo>
                    <a:pt x="659" y="852"/>
                  </a:lnTo>
                  <a:lnTo>
                    <a:pt x="658" y="790"/>
                  </a:lnTo>
                  <a:lnTo>
                    <a:pt x="654" y="731"/>
                  </a:lnTo>
                  <a:lnTo>
                    <a:pt x="646" y="675"/>
                  </a:lnTo>
                  <a:lnTo>
                    <a:pt x="636" y="621"/>
                  </a:lnTo>
                  <a:lnTo>
                    <a:pt x="623" y="571"/>
                  </a:lnTo>
                  <a:lnTo>
                    <a:pt x="609" y="524"/>
                  </a:lnTo>
                  <a:lnTo>
                    <a:pt x="594" y="481"/>
                  </a:lnTo>
                  <a:lnTo>
                    <a:pt x="579" y="441"/>
                  </a:lnTo>
                  <a:lnTo>
                    <a:pt x="562" y="403"/>
                  </a:lnTo>
                  <a:lnTo>
                    <a:pt x="546" y="368"/>
                  </a:lnTo>
                  <a:lnTo>
                    <a:pt x="530" y="336"/>
                  </a:lnTo>
                  <a:lnTo>
                    <a:pt x="515" y="308"/>
                  </a:lnTo>
                  <a:lnTo>
                    <a:pt x="499" y="282"/>
                  </a:lnTo>
                  <a:lnTo>
                    <a:pt x="486" y="260"/>
                  </a:lnTo>
                  <a:lnTo>
                    <a:pt x="474" y="242"/>
                  </a:lnTo>
                  <a:lnTo>
                    <a:pt x="464" y="227"/>
                  </a:lnTo>
                  <a:lnTo>
                    <a:pt x="457" y="216"/>
                  </a:lnTo>
                  <a:lnTo>
                    <a:pt x="451" y="210"/>
                  </a:lnTo>
                  <a:lnTo>
                    <a:pt x="449" y="207"/>
                  </a:lnTo>
                  <a:lnTo>
                    <a:pt x="444" y="195"/>
                  </a:lnTo>
                  <a:lnTo>
                    <a:pt x="444" y="183"/>
                  </a:lnTo>
                  <a:lnTo>
                    <a:pt x="449" y="170"/>
                  </a:lnTo>
                  <a:lnTo>
                    <a:pt x="472" y="142"/>
                  </a:lnTo>
                  <a:lnTo>
                    <a:pt x="497" y="120"/>
                  </a:lnTo>
                  <a:lnTo>
                    <a:pt x="521" y="103"/>
                  </a:lnTo>
                  <a:lnTo>
                    <a:pt x="546" y="90"/>
                  </a:lnTo>
                  <a:lnTo>
                    <a:pt x="570" y="80"/>
                  </a:lnTo>
                  <a:lnTo>
                    <a:pt x="592" y="73"/>
                  </a:lnTo>
                  <a:lnTo>
                    <a:pt x="611" y="69"/>
                  </a:lnTo>
                  <a:lnTo>
                    <a:pt x="629" y="67"/>
                  </a:lnTo>
                  <a:lnTo>
                    <a:pt x="642" y="66"/>
                  </a:lnTo>
                  <a:lnTo>
                    <a:pt x="652" y="66"/>
                  </a:lnTo>
                  <a:lnTo>
                    <a:pt x="655" y="66"/>
                  </a:lnTo>
                  <a:lnTo>
                    <a:pt x="658" y="66"/>
                  </a:lnTo>
                  <a:lnTo>
                    <a:pt x="711" y="78"/>
                  </a:lnTo>
                  <a:lnTo>
                    <a:pt x="763" y="93"/>
                  </a:lnTo>
                  <a:lnTo>
                    <a:pt x="809" y="113"/>
                  </a:lnTo>
                  <a:lnTo>
                    <a:pt x="853" y="137"/>
                  </a:lnTo>
                  <a:lnTo>
                    <a:pt x="894" y="165"/>
                  </a:lnTo>
                  <a:lnTo>
                    <a:pt x="931" y="196"/>
                  </a:lnTo>
                  <a:lnTo>
                    <a:pt x="965" y="230"/>
                  </a:lnTo>
                  <a:lnTo>
                    <a:pt x="996" y="266"/>
                  </a:lnTo>
                  <a:lnTo>
                    <a:pt x="1025" y="305"/>
                  </a:lnTo>
                  <a:lnTo>
                    <a:pt x="1050" y="345"/>
                  </a:lnTo>
                  <a:lnTo>
                    <a:pt x="1073" y="387"/>
                  </a:lnTo>
                  <a:lnTo>
                    <a:pt x="1093" y="429"/>
                  </a:lnTo>
                  <a:lnTo>
                    <a:pt x="1111" y="473"/>
                  </a:lnTo>
                  <a:lnTo>
                    <a:pt x="1125" y="517"/>
                  </a:lnTo>
                  <a:lnTo>
                    <a:pt x="1138" y="560"/>
                  </a:lnTo>
                  <a:lnTo>
                    <a:pt x="1148" y="604"/>
                  </a:lnTo>
                  <a:lnTo>
                    <a:pt x="1155" y="647"/>
                  </a:lnTo>
                  <a:lnTo>
                    <a:pt x="1161" y="689"/>
                  </a:lnTo>
                  <a:lnTo>
                    <a:pt x="1164" y="729"/>
                  </a:lnTo>
                  <a:lnTo>
                    <a:pt x="1165" y="768"/>
                  </a:lnTo>
                  <a:lnTo>
                    <a:pt x="1165" y="804"/>
                  </a:lnTo>
                  <a:lnTo>
                    <a:pt x="1162" y="837"/>
                  </a:lnTo>
                  <a:lnTo>
                    <a:pt x="1157" y="878"/>
                  </a:lnTo>
                  <a:lnTo>
                    <a:pt x="1155" y="913"/>
                  </a:lnTo>
                  <a:lnTo>
                    <a:pt x="1153" y="941"/>
                  </a:lnTo>
                  <a:lnTo>
                    <a:pt x="1152" y="964"/>
                  </a:lnTo>
                  <a:lnTo>
                    <a:pt x="1152" y="982"/>
                  </a:lnTo>
                  <a:lnTo>
                    <a:pt x="1152" y="997"/>
                  </a:lnTo>
                  <a:lnTo>
                    <a:pt x="1153" y="1006"/>
                  </a:lnTo>
                  <a:lnTo>
                    <a:pt x="1153" y="1014"/>
                  </a:lnTo>
                  <a:lnTo>
                    <a:pt x="1200" y="1032"/>
                  </a:lnTo>
                  <a:lnTo>
                    <a:pt x="1244" y="1045"/>
                  </a:lnTo>
                  <a:lnTo>
                    <a:pt x="1287" y="1053"/>
                  </a:lnTo>
                  <a:lnTo>
                    <a:pt x="1327" y="1058"/>
                  </a:lnTo>
                  <a:lnTo>
                    <a:pt x="1364" y="1058"/>
                  </a:lnTo>
                  <a:lnTo>
                    <a:pt x="1399" y="1053"/>
                  </a:lnTo>
                  <a:lnTo>
                    <a:pt x="1432" y="1045"/>
                  </a:lnTo>
                  <a:lnTo>
                    <a:pt x="1461" y="1032"/>
                  </a:lnTo>
                  <a:lnTo>
                    <a:pt x="1489" y="1013"/>
                  </a:lnTo>
                  <a:lnTo>
                    <a:pt x="1515" y="990"/>
                  </a:lnTo>
                  <a:lnTo>
                    <a:pt x="1537" y="964"/>
                  </a:lnTo>
                  <a:lnTo>
                    <a:pt x="1557" y="936"/>
                  </a:lnTo>
                  <a:lnTo>
                    <a:pt x="1574" y="904"/>
                  </a:lnTo>
                  <a:lnTo>
                    <a:pt x="1588" y="870"/>
                  </a:lnTo>
                  <a:lnTo>
                    <a:pt x="1600" y="836"/>
                  </a:lnTo>
                  <a:lnTo>
                    <a:pt x="1611" y="801"/>
                  </a:lnTo>
                  <a:lnTo>
                    <a:pt x="1620" y="768"/>
                  </a:lnTo>
                  <a:lnTo>
                    <a:pt x="1627" y="734"/>
                  </a:lnTo>
                  <a:lnTo>
                    <a:pt x="1634" y="701"/>
                  </a:lnTo>
                  <a:lnTo>
                    <a:pt x="1639" y="670"/>
                  </a:lnTo>
                  <a:lnTo>
                    <a:pt x="1644" y="646"/>
                  </a:lnTo>
                  <a:lnTo>
                    <a:pt x="1648" y="625"/>
                  </a:lnTo>
                  <a:lnTo>
                    <a:pt x="1653" y="599"/>
                  </a:lnTo>
                  <a:lnTo>
                    <a:pt x="1660" y="571"/>
                  </a:lnTo>
                  <a:lnTo>
                    <a:pt x="1666" y="538"/>
                  </a:lnTo>
                  <a:lnTo>
                    <a:pt x="1674" y="503"/>
                  </a:lnTo>
                  <a:lnTo>
                    <a:pt x="1682" y="466"/>
                  </a:lnTo>
                  <a:lnTo>
                    <a:pt x="1690" y="428"/>
                  </a:lnTo>
                  <a:lnTo>
                    <a:pt x="1699" y="389"/>
                  </a:lnTo>
                  <a:lnTo>
                    <a:pt x="1708" y="348"/>
                  </a:lnTo>
                  <a:lnTo>
                    <a:pt x="1717" y="308"/>
                  </a:lnTo>
                  <a:lnTo>
                    <a:pt x="1725" y="269"/>
                  </a:lnTo>
                  <a:lnTo>
                    <a:pt x="1733" y="230"/>
                  </a:lnTo>
                  <a:lnTo>
                    <a:pt x="1742" y="192"/>
                  </a:lnTo>
                  <a:lnTo>
                    <a:pt x="1749" y="159"/>
                  </a:lnTo>
                  <a:lnTo>
                    <a:pt x="1756" y="126"/>
                  </a:lnTo>
                  <a:lnTo>
                    <a:pt x="1762" y="97"/>
                  </a:lnTo>
                  <a:lnTo>
                    <a:pt x="1768" y="73"/>
                  </a:lnTo>
                  <a:lnTo>
                    <a:pt x="1772" y="53"/>
                  </a:lnTo>
                  <a:lnTo>
                    <a:pt x="1775" y="37"/>
                  </a:lnTo>
                  <a:lnTo>
                    <a:pt x="1777" y="28"/>
                  </a:lnTo>
                  <a:lnTo>
                    <a:pt x="1777" y="23"/>
                  </a:lnTo>
                  <a:lnTo>
                    <a:pt x="1783" y="12"/>
                  </a:lnTo>
                  <a:lnTo>
                    <a:pt x="1792" y="5"/>
                  </a:lnTo>
                  <a:lnTo>
                    <a:pt x="1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350"/>
            <p:cNvSpPr>
              <a:spLocks/>
            </p:cNvSpPr>
            <p:nvPr/>
          </p:nvSpPr>
          <p:spPr bwMode="auto">
            <a:xfrm>
              <a:off x="1944688" y="3452813"/>
              <a:ext cx="92075" cy="115888"/>
            </a:xfrm>
            <a:custGeom>
              <a:avLst/>
              <a:gdLst>
                <a:gd name="T0" fmla="*/ 160 w 582"/>
                <a:gd name="T1" fmla="*/ 0 h 727"/>
                <a:gd name="T2" fmla="*/ 172 w 582"/>
                <a:gd name="T3" fmla="*/ 0 h 727"/>
                <a:gd name="T4" fmla="*/ 183 w 582"/>
                <a:gd name="T5" fmla="*/ 6 h 727"/>
                <a:gd name="T6" fmla="*/ 190 w 582"/>
                <a:gd name="T7" fmla="*/ 13 h 727"/>
                <a:gd name="T8" fmla="*/ 195 w 582"/>
                <a:gd name="T9" fmla="*/ 24 h 727"/>
                <a:gd name="T10" fmla="*/ 195 w 582"/>
                <a:gd name="T11" fmla="*/ 36 h 727"/>
                <a:gd name="T12" fmla="*/ 62 w 582"/>
                <a:gd name="T13" fmla="*/ 611 h 727"/>
                <a:gd name="T14" fmla="*/ 62 w 582"/>
                <a:gd name="T15" fmla="*/ 627 h 727"/>
                <a:gd name="T16" fmla="*/ 66 w 582"/>
                <a:gd name="T17" fmla="*/ 641 h 727"/>
                <a:gd name="T18" fmla="*/ 74 w 582"/>
                <a:gd name="T19" fmla="*/ 653 h 727"/>
                <a:gd name="T20" fmla="*/ 87 w 582"/>
                <a:gd name="T21" fmla="*/ 662 h 727"/>
                <a:gd name="T22" fmla="*/ 99 w 582"/>
                <a:gd name="T23" fmla="*/ 666 h 727"/>
                <a:gd name="T24" fmla="*/ 112 w 582"/>
                <a:gd name="T25" fmla="*/ 666 h 727"/>
                <a:gd name="T26" fmla="*/ 124 w 582"/>
                <a:gd name="T27" fmla="*/ 663 h 727"/>
                <a:gd name="T28" fmla="*/ 135 w 582"/>
                <a:gd name="T29" fmla="*/ 657 h 727"/>
                <a:gd name="T30" fmla="*/ 143 w 582"/>
                <a:gd name="T31" fmla="*/ 649 h 727"/>
                <a:gd name="T32" fmla="*/ 171 w 582"/>
                <a:gd name="T33" fmla="*/ 608 h 727"/>
                <a:gd name="T34" fmla="*/ 205 w 582"/>
                <a:gd name="T35" fmla="*/ 557 h 727"/>
                <a:gd name="T36" fmla="*/ 245 w 582"/>
                <a:gd name="T37" fmla="*/ 500 h 727"/>
                <a:gd name="T38" fmla="*/ 285 w 582"/>
                <a:gd name="T39" fmla="*/ 439 h 727"/>
                <a:gd name="T40" fmla="*/ 328 w 582"/>
                <a:gd name="T41" fmla="*/ 374 h 727"/>
                <a:gd name="T42" fmla="*/ 375 w 582"/>
                <a:gd name="T43" fmla="*/ 305 h 727"/>
                <a:gd name="T44" fmla="*/ 423 w 582"/>
                <a:gd name="T45" fmla="*/ 231 h 727"/>
                <a:gd name="T46" fmla="*/ 473 w 582"/>
                <a:gd name="T47" fmla="*/ 153 h 727"/>
                <a:gd name="T48" fmla="*/ 525 w 582"/>
                <a:gd name="T49" fmla="*/ 71 h 727"/>
                <a:gd name="T50" fmla="*/ 534 w 582"/>
                <a:gd name="T51" fmla="*/ 63 h 727"/>
                <a:gd name="T52" fmla="*/ 545 w 582"/>
                <a:gd name="T53" fmla="*/ 57 h 727"/>
                <a:gd name="T54" fmla="*/ 557 w 582"/>
                <a:gd name="T55" fmla="*/ 57 h 727"/>
                <a:gd name="T56" fmla="*/ 568 w 582"/>
                <a:gd name="T57" fmla="*/ 61 h 727"/>
                <a:gd name="T58" fmla="*/ 576 w 582"/>
                <a:gd name="T59" fmla="*/ 70 h 727"/>
                <a:gd name="T60" fmla="*/ 581 w 582"/>
                <a:gd name="T61" fmla="*/ 81 h 727"/>
                <a:gd name="T62" fmla="*/ 582 w 582"/>
                <a:gd name="T63" fmla="*/ 92 h 727"/>
                <a:gd name="T64" fmla="*/ 577 w 582"/>
                <a:gd name="T65" fmla="*/ 104 h 727"/>
                <a:gd name="T66" fmla="*/ 524 w 582"/>
                <a:gd name="T67" fmla="*/ 186 h 727"/>
                <a:gd name="T68" fmla="*/ 474 w 582"/>
                <a:gd name="T69" fmla="*/ 264 h 727"/>
                <a:gd name="T70" fmla="*/ 425 w 582"/>
                <a:gd name="T71" fmla="*/ 338 h 727"/>
                <a:gd name="T72" fmla="*/ 379 w 582"/>
                <a:gd name="T73" fmla="*/ 407 h 727"/>
                <a:gd name="T74" fmla="*/ 336 w 582"/>
                <a:gd name="T75" fmla="*/ 473 h 727"/>
                <a:gd name="T76" fmla="*/ 295 w 582"/>
                <a:gd name="T77" fmla="*/ 534 h 727"/>
                <a:gd name="T78" fmla="*/ 255 w 582"/>
                <a:gd name="T79" fmla="*/ 591 h 727"/>
                <a:gd name="T80" fmla="*/ 221 w 582"/>
                <a:gd name="T81" fmla="*/ 643 h 727"/>
                <a:gd name="T82" fmla="*/ 193 w 582"/>
                <a:gd name="T83" fmla="*/ 682 h 727"/>
                <a:gd name="T84" fmla="*/ 180 w 582"/>
                <a:gd name="T85" fmla="*/ 699 h 727"/>
                <a:gd name="T86" fmla="*/ 164 w 582"/>
                <a:gd name="T87" fmla="*/ 711 h 727"/>
                <a:gd name="T88" fmla="*/ 147 w 582"/>
                <a:gd name="T89" fmla="*/ 719 h 727"/>
                <a:gd name="T90" fmla="*/ 127 w 582"/>
                <a:gd name="T91" fmla="*/ 725 h 727"/>
                <a:gd name="T92" fmla="*/ 108 w 582"/>
                <a:gd name="T93" fmla="*/ 727 h 727"/>
                <a:gd name="T94" fmla="*/ 83 w 582"/>
                <a:gd name="T95" fmla="*/ 725 h 727"/>
                <a:gd name="T96" fmla="*/ 60 w 582"/>
                <a:gd name="T97" fmla="*/ 716 h 727"/>
                <a:gd name="T98" fmla="*/ 39 w 582"/>
                <a:gd name="T99" fmla="*/ 703 h 727"/>
                <a:gd name="T100" fmla="*/ 24 w 582"/>
                <a:gd name="T101" fmla="*/ 687 h 727"/>
                <a:gd name="T102" fmla="*/ 11 w 582"/>
                <a:gd name="T103" fmla="*/ 667 h 727"/>
                <a:gd name="T104" fmla="*/ 3 w 582"/>
                <a:gd name="T105" fmla="*/ 646 h 727"/>
                <a:gd name="T106" fmla="*/ 0 w 582"/>
                <a:gd name="T107" fmla="*/ 623 h 727"/>
                <a:gd name="T108" fmla="*/ 2 w 582"/>
                <a:gd name="T109" fmla="*/ 599 h 727"/>
                <a:gd name="T110" fmla="*/ 2 w 582"/>
                <a:gd name="T111" fmla="*/ 598 h 727"/>
                <a:gd name="T112" fmla="*/ 135 w 582"/>
                <a:gd name="T113" fmla="*/ 23 h 727"/>
                <a:gd name="T114" fmla="*/ 140 w 582"/>
                <a:gd name="T115" fmla="*/ 12 h 727"/>
                <a:gd name="T116" fmla="*/ 149 w 582"/>
                <a:gd name="T117" fmla="*/ 4 h 727"/>
                <a:gd name="T118" fmla="*/ 160 w 582"/>
                <a:gd name="T119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727">
                  <a:moveTo>
                    <a:pt x="160" y="0"/>
                  </a:moveTo>
                  <a:lnTo>
                    <a:pt x="172" y="0"/>
                  </a:lnTo>
                  <a:lnTo>
                    <a:pt x="183" y="6"/>
                  </a:lnTo>
                  <a:lnTo>
                    <a:pt x="190" y="13"/>
                  </a:lnTo>
                  <a:lnTo>
                    <a:pt x="195" y="24"/>
                  </a:lnTo>
                  <a:lnTo>
                    <a:pt x="195" y="36"/>
                  </a:lnTo>
                  <a:lnTo>
                    <a:pt x="62" y="611"/>
                  </a:lnTo>
                  <a:lnTo>
                    <a:pt x="62" y="627"/>
                  </a:lnTo>
                  <a:lnTo>
                    <a:pt x="66" y="641"/>
                  </a:lnTo>
                  <a:lnTo>
                    <a:pt x="74" y="653"/>
                  </a:lnTo>
                  <a:lnTo>
                    <a:pt x="87" y="662"/>
                  </a:lnTo>
                  <a:lnTo>
                    <a:pt x="99" y="666"/>
                  </a:lnTo>
                  <a:lnTo>
                    <a:pt x="112" y="666"/>
                  </a:lnTo>
                  <a:lnTo>
                    <a:pt x="124" y="663"/>
                  </a:lnTo>
                  <a:lnTo>
                    <a:pt x="135" y="657"/>
                  </a:lnTo>
                  <a:lnTo>
                    <a:pt x="143" y="649"/>
                  </a:lnTo>
                  <a:lnTo>
                    <a:pt x="171" y="608"/>
                  </a:lnTo>
                  <a:lnTo>
                    <a:pt x="205" y="557"/>
                  </a:lnTo>
                  <a:lnTo>
                    <a:pt x="245" y="500"/>
                  </a:lnTo>
                  <a:lnTo>
                    <a:pt x="285" y="439"/>
                  </a:lnTo>
                  <a:lnTo>
                    <a:pt x="328" y="374"/>
                  </a:lnTo>
                  <a:lnTo>
                    <a:pt x="375" y="305"/>
                  </a:lnTo>
                  <a:lnTo>
                    <a:pt x="423" y="231"/>
                  </a:lnTo>
                  <a:lnTo>
                    <a:pt x="473" y="153"/>
                  </a:lnTo>
                  <a:lnTo>
                    <a:pt x="525" y="71"/>
                  </a:lnTo>
                  <a:lnTo>
                    <a:pt x="534" y="63"/>
                  </a:lnTo>
                  <a:lnTo>
                    <a:pt x="545" y="57"/>
                  </a:lnTo>
                  <a:lnTo>
                    <a:pt x="557" y="57"/>
                  </a:lnTo>
                  <a:lnTo>
                    <a:pt x="568" y="61"/>
                  </a:lnTo>
                  <a:lnTo>
                    <a:pt x="576" y="70"/>
                  </a:lnTo>
                  <a:lnTo>
                    <a:pt x="581" y="81"/>
                  </a:lnTo>
                  <a:lnTo>
                    <a:pt x="582" y="92"/>
                  </a:lnTo>
                  <a:lnTo>
                    <a:pt x="577" y="104"/>
                  </a:lnTo>
                  <a:lnTo>
                    <a:pt x="524" y="186"/>
                  </a:lnTo>
                  <a:lnTo>
                    <a:pt x="474" y="264"/>
                  </a:lnTo>
                  <a:lnTo>
                    <a:pt x="425" y="338"/>
                  </a:lnTo>
                  <a:lnTo>
                    <a:pt x="379" y="407"/>
                  </a:lnTo>
                  <a:lnTo>
                    <a:pt x="336" y="473"/>
                  </a:lnTo>
                  <a:lnTo>
                    <a:pt x="295" y="534"/>
                  </a:lnTo>
                  <a:lnTo>
                    <a:pt x="255" y="591"/>
                  </a:lnTo>
                  <a:lnTo>
                    <a:pt x="221" y="643"/>
                  </a:lnTo>
                  <a:lnTo>
                    <a:pt x="193" y="682"/>
                  </a:lnTo>
                  <a:lnTo>
                    <a:pt x="180" y="699"/>
                  </a:lnTo>
                  <a:lnTo>
                    <a:pt x="164" y="711"/>
                  </a:lnTo>
                  <a:lnTo>
                    <a:pt x="147" y="719"/>
                  </a:lnTo>
                  <a:lnTo>
                    <a:pt x="127" y="725"/>
                  </a:lnTo>
                  <a:lnTo>
                    <a:pt x="108" y="727"/>
                  </a:lnTo>
                  <a:lnTo>
                    <a:pt x="83" y="725"/>
                  </a:lnTo>
                  <a:lnTo>
                    <a:pt x="60" y="716"/>
                  </a:lnTo>
                  <a:lnTo>
                    <a:pt x="39" y="703"/>
                  </a:lnTo>
                  <a:lnTo>
                    <a:pt x="24" y="687"/>
                  </a:lnTo>
                  <a:lnTo>
                    <a:pt x="11" y="667"/>
                  </a:lnTo>
                  <a:lnTo>
                    <a:pt x="3" y="646"/>
                  </a:lnTo>
                  <a:lnTo>
                    <a:pt x="0" y="623"/>
                  </a:lnTo>
                  <a:lnTo>
                    <a:pt x="2" y="599"/>
                  </a:lnTo>
                  <a:lnTo>
                    <a:pt x="2" y="598"/>
                  </a:lnTo>
                  <a:lnTo>
                    <a:pt x="135" y="23"/>
                  </a:lnTo>
                  <a:lnTo>
                    <a:pt x="140" y="12"/>
                  </a:lnTo>
                  <a:lnTo>
                    <a:pt x="149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351"/>
            <p:cNvSpPr>
              <a:spLocks/>
            </p:cNvSpPr>
            <p:nvPr/>
          </p:nvSpPr>
          <p:spPr bwMode="auto">
            <a:xfrm>
              <a:off x="2009776" y="3468688"/>
              <a:ext cx="130175" cy="144463"/>
            </a:xfrm>
            <a:custGeom>
              <a:avLst/>
              <a:gdLst>
                <a:gd name="T0" fmla="*/ 508 w 819"/>
                <a:gd name="T1" fmla="*/ 0 h 902"/>
                <a:gd name="T2" fmla="*/ 519 w 819"/>
                <a:gd name="T3" fmla="*/ 4 h 902"/>
                <a:gd name="T4" fmla="*/ 528 w 819"/>
                <a:gd name="T5" fmla="*/ 12 h 902"/>
                <a:gd name="T6" fmla="*/ 532 w 819"/>
                <a:gd name="T7" fmla="*/ 23 h 902"/>
                <a:gd name="T8" fmla="*/ 532 w 819"/>
                <a:gd name="T9" fmla="*/ 35 h 902"/>
                <a:gd name="T10" fmla="*/ 528 w 819"/>
                <a:gd name="T11" fmla="*/ 46 h 902"/>
                <a:gd name="T12" fmla="*/ 64 w 819"/>
                <a:gd name="T13" fmla="*/ 770 h 902"/>
                <a:gd name="T14" fmla="*/ 61 w 819"/>
                <a:gd name="T15" fmla="*/ 784 h 902"/>
                <a:gd name="T16" fmla="*/ 62 w 819"/>
                <a:gd name="T17" fmla="*/ 800 h 902"/>
                <a:gd name="T18" fmla="*/ 69 w 819"/>
                <a:gd name="T19" fmla="*/ 814 h 902"/>
                <a:gd name="T20" fmla="*/ 79 w 819"/>
                <a:gd name="T21" fmla="*/ 825 h 902"/>
                <a:gd name="T22" fmla="*/ 84 w 819"/>
                <a:gd name="T23" fmla="*/ 829 h 902"/>
                <a:gd name="T24" fmla="*/ 91 w 819"/>
                <a:gd name="T25" fmla="*/ 833 h 902"/>
                <a:gd name="T26" fmla="*/ 100 w 819"/>
                <a:gd name="T27" fmla="*/ 838 h 902"/>
                <a:gd name="T28" fmla="*/ 110 w 819"/>
                <a:gd name="T29" fmla="*/ 840 h 902"/>
                <a:gd name="T30" fmla="*/ 121 w 819"/>
                <a:gd name="T31" fmla="*/ 840 h 902"/>
                <a:gd name="T32" fmla="*/ 133 w 819"/>
                <a:gd name="T33" fmla="*/ 837 h 902"/>
                <a:gd name="T34" fmla="*/ 144 w 819"/>
                <a:gd name="T35" fmla="*/ 829 h 902"/>
                <a:gd name="T36" fmla="*/ 766 w 819"/>
                <a:gd name="T37" fmla="*/ 117 h 902"/>
                <a:gd name="T38" fmla="*/ 775 w 819"/>
                <a:gd name="T39" fmla="*/ 109 h 902"/>
                <a:gd name="T40" fmla="*/ 787 w 819"/>
                <a:gd name="T41" fmla="*/ 107 h 902"/>
                <a:gd name="T42" fmla="*/ 798 w 819"/>
                <a:gd name="T43" fmla="*/ 108 h 902"/>
                <a:gd name="T44" fmla="*/ 808 w 819"/>
                <a:gd name="T45" fmla="*/ 114 h 902"/>
                <a:gd name="T46" fmla="*/ 816 w 819"/>
                <a:gd name="T47" fmla="*/ 123 h 902"/>
                <a:gd name="T48" fmla="*/ 819 w 819"/>
                <a:gd name="T49" fmla="*/ 135 h 902"/>
                <a:gd name="T50" fmla="*/ 817 w 819"/>
                <a:gd name="T51" fmla="*/ 146 h 902"/>
                <a:gd name="T52" fmla="*/ 812 w 819"/>
                <a:gd name="T53" fmla="*/ 157 h 902"/>
                <a:gd name="T54" fmla="*/ 189 w 819"/>
                <a:gd name="T55" fmla="*/ 869 h 902"/>
                <a:gd name="T56" fmla="*/ 187 w 819"/>
                <a:gd name="T57" fmla="*/ 871 h 902"/>
                <a:gd name="T58" fmla="*/ 171 w 819"/>
                <a:gd name="T59" fmla="*/ 885 h 902"/>
                <a:gd name="T60" fmla="*/ 154 w 819"/>
                <a:gd name="T61" fmla="*/ 895 h 902"/>
                <a:gd name="T62" fmla="*/ 135 w 819"/>
                <a:gd name="T63" fmla="*/ 900 h 902"/>
                <a:gd name="T64" fmla="*/ 118 w 819"/>
                <a:gd name="T65" fmla="*/ 902 h 902"/>
                <a:gd name="T66" fmla="*/ 89 w 819"/>
                <a:gd name="T67" fmla="*/ 898 h 902"/>
                <a:gd name="T68" fmla="*/ 63 w 819"/>
                <a:gd name="T69" fmla="*/ 888 h 902"/>
                <a:gd name="T70" fmla="*/ 40 w 819"/>
                <a:gd name="T71" fmla="*/ 872 h 902"/>
                <a:gd name="T72" fmla="*/ 23 w 819"/>
                <a:gd name="T73" fmla="*/ 854 h 902"/>
                <a:gd name="T74" fmla="*/ 11 w 819"/>
                <a:gd name="T75" fmla="*/ 835 h 902"/>
                <a:gd name="T76" fmla="*/ 3 w 819"/>
                <a:gd name="T77" fmla="*/ 813 h 902"/>
                <a:gd name="T78" fmla="*/ 0 w 819"/>
                <a:gd name="T79" fmla="*/ 789 h 902"/>
                <a:gd name="T80" fmla="*/ 2 w 819"/>
                <a:gd name="T81" fmla="*/ 766 h 902"/>
                <a:gd name="T82" fmla="*/ 10 w 819"/>
                <a:gd name="T83" fmla="*/ 743 h 902"/>
                <a:gd name="T84" fmla="*/ 12 w 819"/>
                <a:gd name="T85" fmla="*/ 739 h 902"/>
                <a:gd name="T86" fmla="*/ 477 w 819"/>
                <a:gd name="T87" fmla="*/ 13 h 902"/>
                <a:gd name="T88" fmla="*/ 485 w 819"/>
                <a:gd name="T89" fmla="*/ 4 h 902"/>
                <a:gd name="T90" fmla="*/ 496 w 819"/>
                <a:gd name="T91" fmla="*/ 0 h 902"/>
                <a:gd name="T92" fmla="*/ 508 w 819"/>
                <a:gd name="T93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9" h="902">
                  <a:moveTo>
                    <a:pt x="508" y="0"/>
                  </a:moveTo>
                  <a:lnTo>
                    <a:pt x="519" y="4"/>
                  </a:lnTo>
                  <a:lnTo>
                    <a:pt x="528" y="12"/>
                  </a:lnTo>
                  <a:lnTo>
                    <a:pt x="532" y="23"/>
                  </a:lnTo>
                  <a:lnTo>
                    <a:pt x="532" y="35"/>
                  </a:lnTo>
                  <a:lnTo>
                    <a:pt x="528" y="46"/>
                  </a:lnTo>
                  <a:lnTo>
                    <a:pt x="64" y="770"/>
                  </a:lnTo>
                  <a:lnTo>
                    <a:pt x="61" y="784"/>
                  </a:lnTo>
                  <a:lnTo>
                    <a:pt x="62" y="800"/>
                  </a:lnTo>
                  <a:lnTo>
                    <a:pt x="69" y="814"/>
                  </a:lnTo>
                  <a:lnTo>
                    <a:pt x="79" y="825"/>
                  </a:lnTo>
                  <a:lnTo>
                    <a:pt x="84" y="829"/>
                  </a:lnTo>
                  <a:lnTo>
                    <a:pt x="91" y="833"/>
                  </a:lnTo>
                  <a:lnTo>
                    <a:pt x="100" y="838"/>
                  </a:lnTo>
                  <a:lnTo>
                    <a:pt x="110" y="840"/>
                  </a:lnTo>
                  <a:lnTo>
                    <a:pt x="121" y="840"/>
                  </a:lnTo>
                  <a:lnTo>
                    <a:pt x="133" y="837"/>
                  </a:lnTo>
                  <a:lnTo>
                    <a:pt x="144" y="829"/>
                  </a:lnTo>
                  <a:lnTo>
                    <a:pt x="766" y="117"/>
                  </a:lnTo>
                  <a:lnTo>
                    <a:pt x="775" y="109"/>
                  </a:lnTo>
                  <a:lnTo>
                    <a:pt x="787" y="107"/>
                  </a:lnTo>
                  <a:lnTo>
                    <a:pt x="798" y="108"/>
                  </a:lnTo>
                  <a:lnTo>
                    <a:pt x="808" y="114"/>
                  </a:lnTo>
                  <a:lnTo>
                    <a:pt x="816" y="123"/>
                  </a:lnTo>
                  <a:lnTo>
                    <a:pt x="819" y="135"/>
                  </a:lnTo>
                  <a:lnTo>
                    <a:pt x="817" y="146"/>
                  </a:lnTo>
                  <a:lnTo>
                    <a:pt x="812" y="157"/>
                  </a:lnTo>
                  <a:lnTo>
                    <a:pt x="189" y="869"/>
                  </a:lnTo>
                  <a:lnTo>
                    <a:pt x="187" y="871"/>
                  </a:lnTo>
                  <a:lnTo>
                    <a:pt x="171" y="885"/>
                  </a:lnTo>
                  <a:lnTo>
                    <a:pt x="154" y="895"/>
                  </a:lnTo>
                  <a:lnTo>
                    <a:pt x="135" y="900"/>
                  </a:lnTo>
                  <a:lnTo>
                    <a:pt x="118" y="902"/>
                  </a:lnTo>
                  <a:lnTo>
                    <a:pt x="89" y="898"/>
                  </a:lnTo>
                  <a:lnTo>
                    <a:pt x="63" y="888"/>
                  </a:lnTo>
                  <a:lnTo>
                    <a:pt x="40" y="872"/>
                  </a:lnTo>
                  <a:lnTo>
                    <a:pt x="23" y="854"/>
                  </a:lnTo>
                  <a:lnTo>
                    <a:pt x="11" y="835"/>
                  </a:lnTo>
                  <a:lnTo>
                    <a:pt x="3" y="813"/>
                  </a:lnTo>
                  <a:lnTo>
                    <a:pt x="0" y="789"/>
                  </a:lnTo>
                  <a:lnTo>
                    <a:pt x="2" y="766"/>
                  </a:lnTo>
                  <a:lnTo>
                    <a:pt x="10" y="743"/>
                  </a:lnTo>
                  <a:lnTo>
                    <a:pt x="12" y="739"/>
                  </a:lnTo>
                  <a:lnTo>
                    <a:pt x="477" y="13"/>
                  </a:lnTo>
                  <a:lnTo>
                    <a:pt x="485" y="4"/>
                  </a:lnTo>
                  <a:lnTo>
                    <a:pt x="496" y="0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352"/>
            <p:cNvSpPr>
              <a:spLocks/>
            </p:cNvSpPr>
            <p:nvPr/>
          </p:nvSpPr>
          <p:spPr bwMode="auto">
            <a:xfrm>
              <a:off x="2063751" y="3536951"/>
              <a:ext cx="109538" cy="134938"/>
            </a:xfrm>
            <a:custGeom>
              <a:avLst/>
              <a:gdLst>
                <a:gd name="T0" fmla="*/ 597 w 689"/>
                <a:gd name="T1" fmla="*/ 2 h 849"/>
                <a:gd name="T2" fmla="*/ 614 w 689"/>
                <a:gd name="T3" fmla="*/ 17 h 849"/>
                <a:gd name="T4" fmla="*/ 616 w 689"/>
                <a:gd name="T5" fmla="*/ 40 h 849"/>
                <a:gd name="T6" fmla="*/ 554 w 689"/>
                <a:gd name="T7" fmla="*/ 115 h 849"/>
                <a:gd name="T8" fmla="*/ 443 w 689"/>
                <a:gd name="T9" fmla="*/ 245 h 849"/>
                <a:gd name="T10" fmla="*/ 338 w 689"/>
                <a:gd name="T11" fmla="*/ 371 h 849"/>
                <a:gd name="T12" fmla="*/ 238 w 689"/>
                <a:gd name="T13" fmla="*/ 488 h 849"/>
                <a:gd name="T14" fmla="*/ 149 w 689"/>
                <a:gd name="T15" fmla="*/ 595 h 849"/>
                <a:gd name="T16" fmla="*/ 73 w 689"/>
                <a:gd name="T17" fmla="*/ 688 h 849"/>
                <a:gd name="T18" fmla="*/ 61 w 689"/>
                <a:gd name="T19" fmla="*/ 718 h 849"/>
                <a:gd name="T20" fmla="*/ 65 w 689"/>
                <a:gd name="T21" fmla="*/ 749 h 849"/>
                <a:gd name="T22" fmla="*/ 83 w 689"/>
                <a:gd name="T23" fmla="*/ 773 h 849"/>
                <a:gd name="T24" fmla="*/ 108 w 689"/>
                <a:gd name="T25" fmla="*/ 786 h 849"/>
                <a:gd name="T26" fmla="*/ 134 w 689"/>
                <a:gd name="T27" fmla="*/ 786 h 849"/>
                <a:gd name="T28" fmla="*/ 149 w 689"/>
                <a:gd name="T29" fmla="*/ 779 h 849"/>
                <a:gd name="T30" fmla="*/ 171 w 689"/>
                <a:gd name="T31" fmla="*/ 762 h 849"/>
                <a:gd name="T32" fmla="*/ 207 w 689"/>
                <a:gd name="T33" fmla="*/ 735 h 849"/>
                <a:gd name="T34" fmla="*/ 255 w 689"/>
                <a:gd name="T35" fmla="*/ 698 h 849"/>
                <a:gd name="T36" fmla="*/ 313 w 689"/>
                <a:gd name="T37" fmla="*/ 653 h 849"/>
                <a:gd name="T38" fmla="*/ 379 w 689"/>
                <a:gd name="T39" fmla="*/ 603 h 849"/>
                <a:gd name="T40" fmla="*/ 450 w 689"/>
                <a:gd name="T41" fmla="*/ 547 h 849"/>
                <a:gd name="T42" fmla="*/ 526 w 689"/>
                <a:gd name="T43" fmla="*/ 491 h 849"/>
                <a:gd name="T44" fmla="*/ 602 w 689"/>
                <a:gd name="T45" fmla="*/ 432 h 849"/>
                <a:gd name="T46" fmla="*/ 651 w 689"/>
                <a:gd name="T47" fmla="*/ 397 h 849"/>
                <a:gd name="T48" fmla="*/ 674 w 689"/>
                <a:gd name="T49" fmla="*/ 400 h 849"/>
                <a:gd name="T50" fmla="*/ 688 w 689"/>
                <a:gd name="T51" fmla="*/ 419 h 849"/>
                <a:gd name="T52" fmla="*/ 685 w 689"/>
                <a:gd name="T53" fmla="*/ 442 h 849"/>
                <a:gd name="T54" fmla="*/ 638 w 689"/>
                <a:gd name="T55" fmla="*/ 481 h 849"/>
                <a:gd name="T56" fmla="*/ 560 w 689"/>
                <a:gd name="T57" fmla="*/ 541 h 849"/>
                <a:gd name="T58" fmla="*/ 482 w 689"/>
                <a:gd name="T59" fmla="*/ 600 h 849"/>
                <a:gd name="T60" fmla="*/ 408 w 689"/>
                <a:gd name="T61" fmla="*/ 657 h 849"/>
                <a:gd name="T62" fmla="*/ 342 w 689"/>
                <a:gd name="T63" fmla="*/ 708 h 849"/>
                <a:gd name="T64" fmla="*/ 283 w 689"/>
                <a:gd name="T65" fmla="*/ 753 h 849"/>
                <a:gd name="T66" fmla="*/ 236 w 689"/>
                <a:gd name="T67" fmla="*/ 789 h 849"/>
                <a:gd name="T68" fmla="*/ 202 w 689"/>
                <a:gd name="T69" fmla="*/ 815 h 849"/>
                <a:gd name="T70" fmla="*/ 184 w 689"/>
                <a:gd name="T71" fmla="*/ 829 h 849"/>
                <a:gd name="T72" fmla="*/ 181 w 689"/>
                <a:gd name="T73" fmla="*/ 831 h 849"/>
                <a:gd name="T74" fmla="*/ 143 w 689"/>
                <a:gd name="T75" fmla="*/ 846 h 849"/>
                <a:gd name="T76" fmla="*/ 101 w 689"/>
                <a:gd name="T77" fmla="*/ 846 h 849"/>
                <a:gd name="T78" fmla="*/ 59 w 689"/>
                <a:gd name="T79" fmla="*/ 831 h 849"/>
                <a:gd name="T80" fmla="*/ 24 w 689"/>
                <a:gd name="T81" fmla="*/ 799 h 849"/>
                <a:gd name="T82" fmla="*/ 4 w 689"/>
                <a:gd name="T83" fmla="*/ 759 h 849"/>
                <a:gd name="T84" fmla="*/ 0 w 689"/>
                <a:gd name="T85" fmla="*/ 713 h 849"/>
                <a:gd name="T86" fmla="*/ 13 w 689"/>
                <a:gd name="T87" fmla="*/ 670 h 849"/>
                <a:gd name="T88" fmla="*/ 62 w 689"/>
                <a:gd name="T89" fmla="*/ 606 h 849"/>
                <a:gd name="T90" fmla="*/ 145 w 689"/>
                <a:gd name="T91" fmla="*/ 505 h 849"/>
                <a:gd name="T92" fmla="*/ 240 w 689"/>
                <a:gd name="T93" fmla="*/ 392 h 849"/>
                <a:gd name="T94" fmla="*/ 343 w 689"/>
                <a:gd name="T95" fmla="*/ 269 h 849"/>
                <a:gd name="T96" fmla="*/ 452 w 689"/>
                <a:gd name="T97" fmla="*/ 141 h 849"/>
                <a:gd name="T98" fmla="*/ 564 w 689"/>
                <a:gd name="T99" fmla="*/ 11 h 849"/>
                <a:gd name="T100" fmla="*/ 585 w 689"/>
                <a:gd name="T10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9" h="849">
                  <a:moveTo>
                    <a:pt x="585" y="0"/>
                  </a:moveTo>
                  <a:lnTo>
                    <a:pt x="597" y="2"/>
                  </a:lnTo>
                  <a:lnTo>
                    <a:pt x="607" y="7"/>
                  </a:lnTo>
                  <a:lnTo>
                    <a:pt x="614" y="17"/>
                  </a:lnTo>
                  <a:lnTo>
                    <a:pt x="617" y="28"/>
                  </a:lnTo>
                  <a:lnTo>
                    <a:pt x="616" y="40"/>
                  </a:lnTo>
                  <a:lnTo>
                    <a:pt x="611" y="50"/>
                  </a:lnTo>
                  <a:lnTo>
                    <a:pt x="554" y="115"/>
                  </a:lnTo>
                  <a:lnTo>
                    <a:pt x="499" y="181"/>
                  </a:lnTo>
                  <a:lnTo>
                    <a:pt x="443" y="245"/>
                  </a:lnTo>
                  <a:lnTo>
                    <a:pt x="390" y="308"/>
                  </a:lnTo>
                  <a:lnTo>
                    <a:pt x="338" y="371"/>
                  </a:lnTo>
                  <a:lnTo>
                    <a:pt x="287" y="431"/>
                  </a:lnTo>
                  <a:lnTo>
                    <a:pt x="238" y="488"/>
                  </a:lnTo>
                  <a:lnTo>
                    <a:pt x="192" y="544"/>
                  </a:lnTo>
                  <a:lnTo>
                    <a:pt x="149" y="595"/>
                  </a:lnTo>
                  <a:lnTo>
                    <a:pt x="109" y="645"/>
                  </a:lnTo>
                  <a:lnTo>
                    <a:pt x="73" y="688"/>
                  </a:lnTo>
                  <a:lnTo>
                    <a:pt x="66" y="702"/>
                  </a:lnTo>
                  <a:lnTo>
                    <a:pt x="61" y="718"/>
                  </a:lnTo>
                  <a:lnTo>
                    <a:pt x="61" y="734"/>
                  </a:lnTo>
                  <a:lnTo>
                    <a:pt x="65" y="749"/>
                  </a:lnTo>
                  <a:lnTo>
                    <a:pt x="72" y="762"/>
                  </a:lnTo>
                  <a:lnTo>
                    <a:pt x="83" y="773"/>
                  </a:lnTo>
                  <a:lnTo>
                    <a:pt x="95" y="781"/>
                  </a:lnTo>
                  <a:lnTo>
                    <a:pt x="108" y="786"/>
                  </a:lnTo>
                  <a:lnTo>
                    <a:pt x="121" y="789"/>
                  </a:lnTo>
                  <a:lnTo>
                    <a:pt x="134" y="786"/>
                  </a:lnTo>
                  <a:lnTo>
                    <a:pt x="145" y="782"/>
                  </a:lnTo>
                  <a:lnTo>
                    <a:pt x="149" y="779"/>
                  </a:lnTo>
                  <a:lnTo>
                    <a:pt x="158" y="771"/>
                  </a:lnTo>
                  <a:lnTo>
                    <a:pt x="171" y="762"/>
                  </a:lnTo>
                  <a:lnTo>
                    <a:pt x="188" y="749"/>
                  </a:lnTo>
                  <a:lnTo>
                    <a:pt x="207" y="735"/>
                  </a:lnTo>
                  <a:lnTo>
                    <a:pt x="229" y="718"/>
                  </a:lnTo>
                  <a:lnTo>
                    <a:pt x="255" y="698"/>
                  </a:lnTo>
                  <a:lnTo>
                    <a:pt x="282" y="676"/>
                  </a:lnTo>
                  <a:lnTo>
                    <a:pt x="313" y="653"/>
                  </a:lnTo>
                  <a:lnTo>
                    <a:pt x="345" y="629"/>
                  </a:lnTo>
                  <a:lnTo>
                    <a:pt x="379" y="603"/>
                  </a:lnTo>
                  <a:lnTo>
                    <a:pt x="414" y="576"/>
                  </a:lnTo>
                  <a:lnTo>
                    <a:pt x="450" y="547"/>
                  </a:lnTo>
                  <a:lnTo>
                    <a:pt x="488" y="519"/>
                  </a:lnTo>
                  <a:lnTo>
                    <a:pt x="526" y="491"/>
                  </a:lnTo>
                  <a:lnTo>
                    <a:pt x="564" y="461"/>
                  </a:lnTo>
                  <a:lnTo>
                    <a:pt x="602" y="432"/>
                  </a:lnTo>
                  <a:lnTo>
                    <a:pt x="640" y="402"/>
                  </a:lnTo>
                  <a:lnTo>
                    <a:pt x="651" y="397"/>
                  </a:lnTo>
                  <a:lnTo>
                    <a:pt x="663" y="396"/>
                  </a:lnTo>
                  <a:lnTo>
                    <a:pt x="674" y="400"/>
                  </a:lnTo>
                  <a:lnTo>
                    <a:pt x="682" y="408"/>
                  </a:lnTo>
                  <a:lnTo>
                    <a:pt x="688" y="419"/>
                  </a:lnTo>
                  <a:lnTo>
                    <a:pt x="689" y="431"/>
                  </a:lnTo>
                  <a:lnTo>
                    <a:pt x="685" y="442"/>
                  </a:lnTo>
                  <a:lnTo>
                    <a:pt x="677" y="450"/>
                  </a:lnTo>
                  <a:lnTo>
                    <a:pt x="638" y="481"/>
                  </a:lnTo>
                  <a:lnTo>
                    <a:pt x="599" y="510"/>
                  </a:lnTo>
                  <a:lnTo>
                    <a:pt x="560" y="541"/>
                  </a:lnTo>
                  <a:lnTo>
                    <a:pt x="520" y="571"/>
                  </a:lnTo>
                  <a:lnTo>
                    <a:pt x="482" y="600"/>
                  </a:lnTo>
                  <a:lnTo>
                    <a:pt x="444" y="629"/>
                  </a:lnTo>
                  <a:lnTo>
                    <a:pt x="408" y="657"/>
                  </a:lnTo>
                  <a:lnTo>
                    <a:pt x="374" y="683"/>
                  </a:lnTo>
                  <a:lnTo>
                    <a:pt x="342" y="708"/>
                  </a:lnTo>
                  <a:lnTo>
                    <a:pt x="312" y="731"/>
                  </a:lnTo>
                  <a:lnTo>
                    <a:pt x="283" y="753"/>
                  </a:lnTo>
                  <a:lnTo>
                    <a:pt x="258" y="772"/>
                  </a:lnTo>
                  <a:lnTo>
                    <a:pt x="236" y="789"/>
                  </a:lnTo>
                  <a:lnTo>
                    <a:pt x="217" y="803"/>
                  </a:lnTo>
                  <a:lnTo>
                    <a:pt x="202" y="815"/>
                  </a:lnTo>
                  <a:lnTo>
                    <a:pt x="191" y="824"/>
                  </a:lnTo>
                  <a:lnTo>
                    <a:pt x="184" y="829"/>
                  </a:lnTo>
                  <a:lnTo>
                    <a:pt x="182" y="830"/>
                  </a:lnTo>
                  <a:lnTo>
                    <a:pt x="181" y="831"/>
                  </a:lnTo>
                  <a:lnTo>
                    <a:pt x="163" y="841"/>
                  </a:lnTo>
                  <a:lnTo>
                    <a:pt x="143" y="846"/>
                  </a:lnTo>
                  <a:lnTo>
                    <a:pt x="122" y="849"/>
                  </a:lnTo>
                  <a:lnTo>
                    <a:pt x="101" y="846"/>
                  </a:lnTo>
                  <a:lnTo>
                    <a:pt x="80" y="841"/>
                  </a:lnTo>
                  <a:lnTo>
                    <a:pt x="59" y="831"/>
                  </a:lnTo>
                  <a:lnTo>
                    <a:pt x="41" y="817"/>
                  </a:lnTo>
                  <a:lnTo>
                    <a:pt x="24" y="799"/>
                  </a:lnTo>
                  <a:lnTo>
                    <a:pt x="12" y="780"/>
                  </a:lnTo>
                  <a:lnTo>
                    <a:pt x="4" y="759"/>
                  </a:lnTo>
                  <a:lnTo>
                    <a:pt x="0" y="736"/>
                  </a:lnTo>
                  <a:lnTo>
                    <a:pt x="0" y="713"/>
                  </a:lnTo>
                  <a:lnTo>
                    <a:pt x="5" y="691"/>
                  </a:lnTo>
                  <a:lnTo>
                    <a:pt x="13" y="670"/>
                  </a:lnTo>
                  <a:lnTo>
                    <a:pt x="27" y="650"/>
                  </a:lnTo>
                  <a:lnTo>
                    <a:pt x="62" y="606"/>
                  </a:lnTo>
                  <a:lnTo>
                    <a:pt x="103" y="557"/>
                  </a:lnTo>
                  <a:lnTo>
                    <a:pt x="145" y="505"/>
                  </a:lnTo>
                  <a:lnTo>
                    <a:pt x="191" y="450"/>
                  </a:lnTo>
                  <a:lnTo>
                    <a:pt x="240" y="392"/>
                  </a:lnTo>
                  <a:lnTo>
                    <a:pt x="291" y="331"/>
                  </a:lnTo>
                  <a:lnTo>
                    <a:pt x="343" y="269"/>
                  </a:lnTo>
                  <a:lnTo>
                    <a:pt x="397" y="206"/>
                  </a:lnTo>
                  <a:lnTo>
                    <a:pt x="452" y="141"/>
                  </a:lnTo>
                  <a:lnTo>
                    <a:pt x="508" y="76"/>
                  </a:lnTo>
                  <a:lnTo>
                    <a:pt x="564" y="11"/>
                  </a:lnTo>
                  <a:lnTo>
                    <a:pt x="574" y="3"/>
                  </a:lnTo>
                  <a:lnTo>
                    <a:pt x="5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353"/>
            <p:cNvSpPr>
              <a:spLocks/>
            </p:cNvSpPr>
            <p:nvPr/>
          </p:nvSpPr>
          <p:spPr bwMode="auto">
            <a:xfrm>
              <a:off x="1778001" y="3665538"/>
              <a:ext cx="395288" cy="357188"/>
            </a:xfrm>
            <a:custGeom>
              <a:avLst/>
              <a:gdLst>
                <a:gd name="T0" fmla="*/ 2479 w 2487"/>
                <a:gd name="T1" fmla="*/ 10 h 2254"/>
                <a:gd name="T2" fmla="*/ 2484 w 2487"/>
                <a:gd name="T3" fmla="*/ 43 h 2254"/>
                <a:gd name="T4" fmla="*/ 1995 w 2487"/>
                <a:gd name="T5" fmla="*/ 479 h 2254"/>
                <a:gd name="T6" fmla="*/ 1958 w 2487"/>
                <a:gd name="T7" fmla="*/ 533 h 2254"/>
                <a:gd name="T8" fmla="*/ 1895 w 2487"/>
                <a:gd name="T9" fmla="*/ 623 h 2254"/>
                <a:gd name="T10" fmla="*/ 1813 w 2487"/>
                <a:gd name="T11" fmla="*/ 737 h 2254"/>
                <a:gd name="T12" fmla="*/ 1715 w 2487"/>
                <a:gd name="T13" fmla="*/ 867 h 2254"/>
                <a:gd name="T14" fmla="*/ 1607 w 2487"/>
                <a:gd name="T15" fmla="*/ 1004 h 2254"/>
                <a:gd name="T16" fmla="*/ 1494 w 2487"/>
                <a:gd name="T17" fmla="*/ 1138 h 2254"/>
                <a:gd name="T18" fmla="*/ 1381 w 2487"/>
                <a:gd name="T19" fmla="*/ 1261 h 2254"/>
                <a:gd name="T20" fmla="*/ 1272 w 2487"/>
                <a:gd name="T21" fmla="*/ 1364 h 2254"/>
                <a:gd name="T22" fmla="*/ 1159 w 2487"/>
                <a:gd name="T23" fmla="*/ 1448 h 2254"/>
                <a:gd name="T24" fmla="*/ 1048 w 2487"/>
                <a:gd name="T25" fmla="*/ 1530 h 2254"/>
                <a:gd name="T26" fmla="*/ 968 w 2487"/>
                <a:gd name="T27" fmla="*/ 1596 h 2254"/>
                <a:gd name="T28" fmla="*/ 913 w 2487"/>
                <a:gd name="T29" fmla="*/ 1657 h 2254"/>
                <a:gd name="T30" fmla="*/ 872 w 2487"/>
                <a:gd name="T31" fmla="*/ 1725 h 2254"/>
                <a:gd name="T32" fmla="*/ 835 w 2487"/>
                <a:gd name="T33" fmla="*/ 1806 h 2254"/>
                <a:gd name="T34" fmla="*/ 802 w 2487"/>
                <a:gd name="T35" fmla="*/ 1892 h 2254"/>
                <a:gd name="T36" fmla="*/ 775 w 2487"/>
                <a:gd name="T37" fmla="*/ 1966 h 2254"/>
                <a:gd name="T38" fmla="*/ 743 w 2487"/>
                <a:gd name="T39" fmla="*/ 2056 h 2254"/>
                <a:gd name="T40" fmla="*/ 714 w 2487"/>
                <a:gd name="T41" fmla="*/ 2142 h 2254"/>
                <a:gd name="T42" fmla="*/ 692 w 2487"/>
                <a:gd name="T43" fmla="*/ 2207 h 2254"/>
                <a:gd name="T44" fmla="*/ 683 w 2487"/>
                <a:gd name="T45" fmla="*/ 2232 h 2254"/>
                <a:gd name="T46" fmla="*/ 673 w 2487"/>
                <a:gd name="T47" fmla="*/ 2248 h 2254"/>
                <a:gd name="T48" fmla="*/ 644 w 2487"/>
                <a:gd name="T49" fmla="*/ 2252 h 2254"/>
                <a:gd name="T50" fmla="*/ 627 w 2487"/>
                <a:gd name="T51" fmla="*/ 2238 h 2254"/>
                <a:gd name="T52" fmla="*/ 623 w 2487"/>
                <a:gd name="T53" fmla="*/ 2227 h 2254"/>
                <a:gd name="T54" fmla="*/ 626 w 2487"/>
                <a:gd name="T55" fmla="*/ 2204 h 2254"/>
                <a:gd name="T56" fmla="*/ 639 w 2487"/>
                <a:gd name="T57" fmla="*/ 2158 h 2254"/>
                <a:gd name="T58" fmla="*/ 666 w 2487"/>
                <a:gd name="T59" fmla="*/ 2080 h 2254"/>
                <a:gd name="T60" fmla="*/ 16 w 2487"/>
                <a:gd name="T61" fmla="*/ 1631 h 2254"/>
                <a:gd name="T62" fmla="*/ 0 w 2487"/>
                <a:gd name="T63" fmla="*/ 1602 h 2254"/>
                <a:gd name="T64" fmla="*/ 22 w 2487"/>
                <a:gd name="T65" fmla="*/ 1576 h 2254"/>
                <a:gd name="T66" fmla="*/ 714 w 2487"/>
                <a:gd name="T67" fmla="*/ 1945 h 2254"/>
                <a:gd name="T68" fmla="*/ 750 w 2487"/>
                <a:gd name="T69" fmla="*/ 1857 h 2254"/>
                <a:gd name="T70" fmla="*/ 391 w 2487"/>
                <a:gd name="T71" fmla="*/ 1618 h 2254"/>
                <a:gd name="T72" fmla="*/ 377 w 2487"/>
                <a:gd name="T73" fmla="*/ 1589 h 2254"/>
                <a:gd name="T74" fmla="*/ 398 w 2487"/>
                <a:gd name="T75" fmla="*/ 1562 h 2254"/>
                <a:gd name="T76" fmla="*/ 785 w 2487"/>
                <a:gd name="T77" fmla="*/ 1775 h 2254"/>
                <a:gd name="T78" fmla="*/ 823 w 2487"/>
                <a:gd name="T79" fmla="*/ 1693 h 2254"/>
                <a:gd name="T80" fmla="*/ 867 w 2487"/>
                <a:gd name="T81" fmla="*/ 1624 h 2254"/>
                <a:gd name="T82" fmla="*/ 925 w 2487"/>
                <a:gd name="T83" fmla="*/ 1557 h 2254"/>
                <a:gd name="T84" fmla="*/ 1008 w 2487"/>
                <a:gd name="T85" fmla="*/ 1485 h 2254"/>
                <a:gd name="T86" fmla="*/ 1122 w 2487"/>
                <a:gd name="T87" fmla="*/ 1400 h 2254"/>
                <a:gd name="T88" fmla="*/ 1232 w 2487"/>
                <a:gd name="T89" fmla="*/ 1318 h 2254"/>
                <a:gd name="T90" fmla="*/ 1334 w 2487"/>
                <a:gd name="T91" fmla="*/ 1222 h 2254"/>
                <a:gd name="T92" fmla="*/ 1441 w 2487"/>
                <a:gd name="T93" fmla="*/ 1106 h 2254"/>
                <a:gd name="T94" fmla="*/ 1548 w 2487"/>
                <a:gd name="T95" fmla="*/ 979 h 2254"/>
                <a:gd name="T96" fmla="*/ 1652 w 2487"/>
                <a:gd name="T97" fmla="*/ 848 h 2254"/>
                <a:gd name="T98" fmla="*/ 1747 w 2487"/>
                <a:gd name="T99" fmla="*/ 722 h 2254"/>
                <a:gd name="T100" fmla="*/ 1830 w 2487"/>
                <a:gd name="T101" fmla="*/ 610 h 2254"/>
                <a:gd name="T102" fmla="*/ 1894 w 2487"/>
                <a:gd name="T103" fmla="*/ 518 h 2254"/>
                <a:gd name="T104" fmla="*/ 1938 w 2487"/>
                <a:gd name="T105" fmla="*/ 456 h 2254"/>
                <a:gd name="T106" fmla="*/ 1954 w 2487"/>
                <a:gd name="T107" fmla="*/ 432 h 2254"/>
                <a:gd name="T108" fmla="*/ 2089 w 2487"/>
                <a:gd name="T109" fmla="*/ 313 h 2254"/>
                <a:gd name="T110" fmla="*/ 1953 w 2487"/>
                <a:gd name="T111" fmla="*/ 163 h 2254"/>
                <a:gd name="T112" fmla="*/ 1971 w 2487"/>
                <a:gd name="T113" fmla="*/ 135 h 2254"/>
                <a:gd name="T114" fmla="*/ 2004 w 2487"/>
                <a:gd name="T115" fmla="*/ 142 h 2254"/>
                <a:gd name="T116" fmla="*/ 2447 w 2487"/>
                <a:gd name="T117" fmla="*/ 1 h 2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87" h="2254">
                  <a:moveTo>
                    <a:pt x="2459" y="0"/>
                  </a:moveTo>
                  <a:lnTo>
                    <a:pt x="2470" y="3"/>
                  </a:lnTo>
                  <a:lnTo>
                    <a:pt x="2479" y="10"/>
                  </a:lnTo>
                  <a:lnTo>
                    <a:pt x="2486" y="21"/>
                  </a:lnTo>
                  <a:lnTo>
                    <a:pt x="2487" y="33"/>
                  </a:lnTo>
                  <a:lnTo>
                    <a:pt x="2484" y="43"/>
                  </a:lnTo>
                  <a:lnTo>
                    <a:pt x="2476" y="53"/>
                  </a:lnTo>
                  <a:lnTo>
                    <a:pt x="2002" y="470"/>
                  </a:lnTo>
                  <a:lnTo>
                    <a:pt x="1995" y="479"/>
                  </a:lnTo>
                  <a:lnTo>
                    <a:pt x="1987" y="493"/>
                  </a:lnTo>
                  <a:lnTo>
                    <a:pt x="1974" y="512"/>
                  </a:lnTo>
                  <a:lnTo>
                    <a:pt x="1958" y="533"/>
                  </a:lnTo>
                  <a:lnTo>
                    <a:pt x="1940" y="561"/>
                  </a:lnTo>
                  <a:lnTo>
                    <a:pt x="1918" y="590"/>
                  </a:lnTo>
                  <a:lnTo>
                    <a:pt x="1895" y="623"/>
                  </a:lnTo>
                  <a:lnTo>
                    <a:pt x="1869" y="659"/>
                  </a:lnTo>
                  <a:lnTo>
                    <a:pt x="1842" y="697"/>
                  </a:lnTo>
                  <a:lnTo>
                    <a:pt x="1813" y="737"/>
                  </a:lnTo>
                  <a:lnTo>
                    <a:pt x="1781" y="779"/>
                  </a:lnTo>
                  <a:lnTo>
                    <a:pt x="1748" y="823"/>
                  </a:lnTo>
                  <a:lnTo>
                    <a:pt x="1715" y="867"/>
                  </a:lnTo>
                  <a:lnTo>
                    <a:pt x="1680" y="912"/>
                  </a:lnTo>
                  <a:lnTo>
                    <a:pt x="1644" y="958"/>
                  </a:lnTo>
                  <a:lnTo>
                    <a:pt x="1607" y="1004"/>
                  </a:lnTo>
                  <a:lnTo>
                    <a:pt x="1570" y="1050"/>
                  </a:lnTo>
                  <a:lnTo>
                    <a:pt x="1532" y="1094"/>
                  </a:lnTo>
                  <a:lnTo>
                    <a:pt x="1494" y="1138"/>
                  </a:lnTo>
                  <a:lnTo>
                    <a:pt x="1456" y="1180"/>
                  </a:lnTo>
                  <a:lnTo>
                    <a:pt x="1418" y="1222"/>
                  </a:lnTo>
                  <a:lnTo>
                    <a:pt x="1381" y="1261"/>
                  </a:lnTo>
                  <a:lnTo>
                    <a:pt x="1344" y="1298"/>
                  </a:lnTo>
                  <a:lnTo>
                    <a:pt x="1307" y="1332"/>
                  </a:lnTo>
                  <a:lnTo>
                    <a:pt x="1272" y="1364"/>
                  </a:lnTo>
                  <a:lnTo>
                    <a:pt x="1237" y="1392"/>
                  </a:lnTo>
                  <a:lnTo>
                    <a:pt x="1203" y="1416"/>
                  </a:lnTo>
                  <a:lnTo>
                    <a:pt x="1159" y="1448"/>
                  </a:lnTo>
                  <a:lnTo>
                    <a:pt x="1117" y="1477"/>
                  </a:lnTo>
                  <a:lnTo>
                    <a:pt x="1080" y="1505"/>
                  </a:lnTo>
                  <a:lnTo>
                    <a:pt x="1048" y="1530"/>
                  </a:lnTo>
                  <a:lnTo>
                    <a:pt x="1018" y="1553"/>
                  </a:lnTo>
                  <a:lnTo>
                    <a:pt x="992" y="1574"/>
                  </a:lnTo>
                  <a:lnTo>
                    <a:pt x="968" y="1596"/>
                  </a:lnTo>
                  <a:lnTo>
                    <a:pt x="948" y="1617"/>
                  </a:lnTo>
                  <a:lnTo>
                    <a:pt x="930" y="1637"/>
                  </a:lnTo>
                  <a:lnTo>
                    <a:pt x="913" y="1657"/>
                  </a:lnTo>
                  <a:lnTo>
                    <a:pt x="899" y="1679"/>
                  </a:lnTo>
                  <a:lnTo>
                    <a:pt x="885" y="1701"/>
                  </a:lnTo>
                  <a:lnTo>
                    <a:pt x="872" y="1725"/>
                  </a:lnTo>
                  <a:lnTo>
                    <a:pt x="860" y="1749"/>
                  </a:lnTo>
                  <a:lnTo>
                    <a:pt x="847" y="1776"/>
                  </a:lnTo>
                  <a:lnTo>
                    <a:pt x="835" y="1806"/>
                  </a:lnTo>
                  <a:lnTo>
                    <a:pt x="822" y="1837"/>
                  </a:lnTo>
                  <a:lnTo>
                    <a:pt x="809" y="1872"/>
                  </a:lnTo>
                  <a:lnTo>
                    <a:pt x="802" y="1892"/>
                  </a:lnTo>
                  <a:lnTo>
                    <a:pt x="793" y="1914"/>
                  </a:lnTo>
                  <a:lnTo>
                    <a:pt x="785" y="1939"/>
                  </a:lnTo>
                  <a:lnTo>
                    <a:pt x="775" y="1966"/>
                  </a:lnTo>
                  <a:lnTo>
                    <a:pt x="764" y="1996"/>
                  </a:lnTo>
                  <a:lnTo>
                    <a:pt x="754" y="2026"/>
                  </a:lnTo>
                  <a:lnTo>
                    <a:pt x="743" y="2056"/>
                  </a:lnTo>
                  <a:lnTo>
                    <a:pt x="733" y="2086"/>
                  </a:lnTo>
                  <a:lnTo>
                    <a:pt x="724" y="2115"/>
                  </a:lnTo>
                  <a:lnTo>
                    <a:pt x="714" y="2142"/>
                  </a:lnTo>
                  <a:lnTo>
                    <a:pt x="705" y="2167"/>
                  </a:lnTo>
                  <a:lnTo>
                    <a:pt x="699" y="2189"/>
                  </a:lnTo>
                  <a:lnTo>
                    <a:pt x="692" y="2207"/>
                  </a:lnTo>
                  <a:lnTo>
                    <a:pt x="688" y="2220"/>
                  </a:lnTo>
                  <a:lnTo>
                    <a:pt x="685" y="2229"/>
                  </a:lnTo>
                  <a:lnTo>
                    <a:pt x="683" y="2232"/>
                  </a:lnTo>
                  <a:lnTo>
                    <a:pt x="681" y="2237"/>
                  </a:lnTo>
                  <a:lnTo>
                    <a:pt x="679" y="2240"/>
                  </a:lnTo>
                  <a:lnTo>
                    <a:pt x="673" y="2248"/>
                  </a:lnTo>
                  <a:lnTo>
                    <a:pt x="664" y="2252"/>
                  </a:lnTo>
                  <a:lnTo>
                    <a:pt x="654" y="2254"/>
                  </a:lnTo>
                  <a:lnTo>
                    <a:pt x="644" y="2252"/>
                  </a:lnTo>
                  <a:lnTo>
                    <a:pt x="636" y="2248"/>
                  </a:lnTo>
                  <a:lnTo>
                    <a:pt x="629" y="2241"/>
                  </a:lnTo>
                  <a:lnTo>
                    <a:pt x="627" y="2238"/>
                  </a:lnTo>
                  <a:lnTo>
                    <a:pt x="625" y="2235"/>
                  </a:lnTo>
                  <a:lnTo>
                    <a:pt x="624" y="2231"/>
                  </a:lnTo>
                  <a:lnTo>
                    <a:pt x="623" y="2227"/>
                  </a:lnTo>
                  <a:lnTo>
                    <a:pt x="623" y="2220"/>
                  </a:lnTo>
                  <a:lnTo>
                    <a:pt x="624" y="2213"/>
                  </a:lnTo>
                  <a:lnTo>
                    <a:pt x="626" y="2204"/>
                  </a:lnTo>
                  <a:lnTo>
                    <a:pt x="629" y="2192"/>
                  </a:lnTo>
                  <a:lnTo>
                    <a:pt x="633" y="2177"/>
                  </a:lnTo>
                  <a:lnTo>
                    <a:pt x="639" y="2158"/>
                  </a:lnTo>
                  <a:lnTo>
                    <a:pt x="646" y="2136"/>
                  </a:lnTo>
                  <a:lnTo>
                    <a:pt x="655" y="2110"/>
                  </a:lnTo>
                  <a:lnTo>
                    <a:pt x="666" y="2080"/>
                  </a:lnTo>
                  <a:lnTo>
                    <a:pt x="679" y="2045"/>
                  </a:lnTo>
                  <a:lnTo>
                    <a:pt x="693" y="2003"/>
                  </a:lnTo>
                  <a:lnTo>
                    <a:pt x="16" y="1631"/>
                  </a:lnTo>
                  <a:lnTo>
                    <a:pt x="7" y="1624"/>
                  </a:lnTo>
                  <a:lnTo>
                    <a:pt x="1" y="1614"/>
                  </a:lnTo>
                  <a:lnTo>
                    <a:pt x="0" y="1602"/>
                  </a:lnTo>
                  <a:lnTo>
                    <a:pt x="4" y="1590"/>
                  </a:lnTo>
                  <a:lnTo>
                    <a:pt x="11" y="1581"/>
                  </a:lnTo>
                  <a:lnTo>
                    <a:pt x="22" y="1576"/>
                  </a:lnTo>
                  <a:lnTo>
                    <a:pt x="34" y="1574"/>
                  </a:lnTo>
                  <a:lnTo>
                    <a:pt x="45" y="1578"/>
                  </a:lnTo>
                  <a:lnTo>
                    <a:pt x="714" y="1945"/>
                  </a:lnTo>
                  <a:lnTo>
                    <a:pt x="727" y="1913"/>
                  </a:lnTo>
                  <a:lnTo>
                    <a:pt x="739" y="1883"/>
                  </a:lnTo>
                  <a:lnTo>
                    <a:pt x="750" y="1857"/>
                  </a:lnTo>
                  <a:lnTo>
                    <a:pt x="753" y="1849"/>
                  </a:lnTo>
                  <a:lnTo>
                    <a:pt x="761" y="1831"/>
                  </a:lnTo>
                  <a:lnTo>
                    <a:pt x="391" y="1618"/>
                  </a:lnTo>
                  <a:lnTo>
                    <a:pt x="382" y="1610"/>
                  </a:lnTo>
                  <a:lnTo>
                    <a:pt x="377" y="1601"/>
                  </a:lnTo>
                  <a:lnTo>
                    <a:pt x="377" y="1589"/>
                  </a:lnTo>
                  <a:lnTo>
                    <a:pt x="380" y="1577"/>
                  </a:lnTo>
                  <a:lnTo>
                    <a:pt x="388" y="1568"/>
                  </a:lnTo>
                  <a:lnTo>
                    <a:pt x="398" y="1562"/>
                  </a:lnTo>
                  <a:lnTo>
                    <a:pt x="410" y="1562"/>
                  </a:lnTo>
                  <a:lnTo>
                    <a:pt x="421" y="1566"/>
                  </a:lnTo>
                  <a:lnTo>
                    <a:pt x="785" y="1775"/>
                  </a:lnTo>
                  <a:lnTo>
                    <a:pt x="798" y="1746"/>
                  </a:lnTo>
                  <a:lnTo>
                    <a:pt x="810" y="1718"/>
                  </a:lnTo>
                  <a:lnTo>
                    <a:pt x="823" y="1693"/>
                  </a:lnTo>
                  <a:lnTo>
                    <a:pt x="837" y="1668"/>
                  </a:lnTo>
                  <a:lnTo>
                    <a:pt x="851" y="1645"/>
                  </a:lnTo>
                  <a:lnTo>
                    <a:pt x="867" y="1624"/>
                  </a:lnTo>
                  <a:lnTo>
                    <a:pt x="885" y="1601"/>
                  </a:lnTo>
                  <a:lnTo>
                    <a:pt x="904" y="1579"/>
                  </a:lnTo>
                  <a:lnTo>
                    <a:pt x="925" y="1557"/>
                  </a:lnTo>
                  <a:lnTo>
                    <a:pt x="950" y="1534"/>
                  </a:lnTo>
                  <a:lnTo>
                    <a:pt x="977" y="1510"/>
                  </a:lnTo>
                  <a:lnTo>
                    <a:pt x="1008" y="1485"/>
                  </a:lnTo>
                  <a:lnTo>
                    <a:pt x="1041" y="1459"/>
                  </a:lnTo>
                  <a:lnTo>
                    <a:pt x="1079" y="1430"/>
                  </a:lnTo>
                  <a:lnTo>
                    <a:pt x="1122" y="1400"/>
                  </a:lnTo>
                  <a:lnTo>
                    <a:pt x="1170" y="1366"/>
                  </a:lnTo>
                  <a:lnTo>
                    <a:pt x="1200" y="1343"/>
                  </a:lnTo>
                  <a:lnTo>
                    <a:pt x="1232" y="1318"/>
                  </a:lnTo>
                  <a:lnTo>
                    <a:pt x="1265" y="1289"/>
                  </a:lnTo>
                  <a:lnTo>
                    <a:pt x="1299" y="1256"/>
                  </a:lnTo>
                  <a:lnTo>
                    <a:pt x="1334" y="1222"/>
                  </a:lnTo>
                  <a:lnTo>
                    <a:pt x="1369" y="1185"/>
                  </a:lnTo>
                  <a:lnTo>
                    <a:pt x="1405" y="1147"/>
                  </a:lnTo>
                  <a:lnTo>
                    <a:pt x="1441" y="1106"/>
                  </a:lnTo>
                  <a:lnTo>
                    <a:pt x="1476" y="1065"/>
                  </a:lnTo>
                  <a:lnTo>
                    <a:pt x="1512" y="1022"/>
                  </a:lnTo>
                  <a:lnTo>
                    <a:pt x="1548" y="979"/>
                  </a:lnTo>
                  <a:lnTo>
                    <a:pt x="1583" y="935"/>
                  </a:lnTo>
                  <a:lnTo>
                    <a:pt x="1618" y="891"/>
                  </a:lnTo>
                  <a:lnTo>
                    <a:pt x="1652" y="848"/>
                  </a:lnTo>
                  <a:lnTo>
                    <a:pt x="1685" y="805"/>
                  </a:lnTo>
                  <a:lnTo>
                    <a:pt x="1717" y="763"/>
                  </a:lnTo>
                  <a:lnTo>
                    <a:pt x="1747" y="722"/>
                  </a:lnTo>
                  <a:lnTo>
                    <a:pt x="1777" y="683"/>
                  </a:lnTo>
                  <a:lnTo>
                    <a:pt x="1804" y="645"/>
                  </a:lnTo>
                  <a:lnTo>
                    <a:pt x="1830" y="610"/>
                  </a:lnTo>
                  <a:lnTo>
                    <a:pt x="1854" y="576"/>
                  </a:lnTo>
                  <a:lnTo>
                    <a:pt x="1876" y="545"/>
                  </a:lnTo>
                  <a:lnTo>
                    <a:pt x="1894" y="518"/>
                  </a:lnTo>
                  <a:lnTo>
                    <a:pt x="1912" y="494"/>
                  </a:lnTo>
                  <a:lnTo>
                    <a:pt x="1926" y="473"/>
                  </a:lnTo>
                  <a:lnTo>
                    <a:pt x="1938" y="456"/>
                  </a:lnTo>
                  <a:lnTo>
                    <a:pt x="1946" y="444"/>
                  </a:lnTo>
                  <a:lnTo>
                    <a:pt x="1952" y="435"/>
                  </a:lnTo>
                  <a:lnTo>
                    <a:pt x="1954" y="432"/>
                  </a:lnTo>
                  <a:lnTo>
                    <a:pt x="1956" y="429"/>
                  </a:lnTo>
                  <a:lnTo>
                    <a:pt x="1959" y="426"/>
                  </a:lnTo>
                  <a:lnTo>
                    <a:pt x="2089" y="313"/>
                  </a:lnTo>
                  <a:lnTo>
                    <a:pt x="1962" y="185"/>
                  </a:lnTo>
                  <a:lnTo>
                    <a:pt x="1955" y="174"/>
                  </a:lnTo>
                  <a:lnTo>
                    <a:pt x="1953" y="163"/>
                  </a:lnTo>
                  <a:lnTo>
                    <a:pt x="1955" y="151"/>
                  </a:lnTo>
                  <a:lnTo>
                    <a:pt x="1962" y="142"/>
                  </a:lnTo>
                  <a:lnTo>
                    <a:pt x="1971" y="135"/>
                  </a:lnTo>
                  <a:lnTo>
                    <a:pt x="1983" y="133"/>
                  </a:lnTo>
                  <a:lnTo>
                    <a:pt x="1994" y="135"/>
                  </a:lnTo>
                  <a:lnTo>
                    <a:pt x="2004" y="142"/>
                  </a:lnTo>
                  <a:lnTo>
                    <a:pt x="2135" y="273"/>
                  </a:lnTo>
                  <a:lnTo>
                    <a:pt x="2437" y="7"/>
                  </a:lnTo>
                  <a:lnTo>
                    <a:pt x="2447" y="1"/>
                  </a:lnTo>
                  <a:lnTo>
                    <a:pt x="2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354"/>
            <p:cNvSpPr>
              <a:spLocks/>
            </p:cNvSpPr>
            <p:nvPr/>
          </p:nvSpPr>
          <p:spPr bwMode="auto">
            <a:xfrm>
              <a:off x="1870076" y="3625851"/>
              <a:ext cx="182563" cy="119063"/>
            </a:xfrm>
            <a:custGeom>
              <a:avLst/>
              <a:gdLst>
                <a:gd name="T0" fmla="*/ 41 w 1146"/>
                <a:gd name="T1" fmla="*/ 2 h 756"/>
                <a:gd name="T2" fmla="*/ 54 w 1146"/>
                <a:gd name="T3" fmla="*/ 11 h 756"/>
                <a:gd name="T4" fmla="*/ 73 w 1146"/>
                <a:gd name="T5" fmla="*/ 28 h 756"/>
                <a:gd name="T6" fmla="*/ 105 w 1146"/>
                <a:gd name="T7" fmla="*/ 59 h 756"/>
                <a:gd name="T8" fmla="*/ 153 w 1146"/>
                <a:gd name="T9" fmla="*/ 100 h 756"/>
                <a:gd name="T10" fmla="*/ 213 w 1146"/>
                <a:gd name="T11" fmla="*/ 151 h 756"/>
                <a:gd name="T12" fmla="*/ 284 w 1146"/>
                <a:gd name="T13" fmla="*/ 210 h 756"/>
                <a:gd name="T14" fmla="*/ 364 w 1146"/>
                <a:gd name="T15" fmla="*/ 274 h 756"/>
                <a:gd name="T16" fmla="*/ 452 w 1146"/>
                <a:gd name="T17" fmla="*/ 340 h 756"/>
                <a:gd name="T18" fmla="*/ 548 w 1146"/>
                <a:gd name="T19" fmla="*/ 408 h 756"/>
                <a:gd name="T20" fmla="*/ 648 w 1146"/>
                <a:gd name="T21" fmla="*/ 473 h 756"/>
                <a:gd name="T22" fmla="*/ 751 w 1146"/>
                <a:gd name="T23" fmla="*/ 537 h 756"/>
                <a:gd name="T24" fmla="*/ 858 w 1146"/>
                <a:gd name="T25" fmla="*/ 593 h 756"/>
                <a:gd name="T26" fmla="*/ 965 w 1146"/>
                <a:gd name="T27" fmla="*/ 641 h 756"/>
                <a:gd name="T28" fmla="*/ 1071 w 1146"/>
                <a:gd name="T29" fmla="*/ 681 h 756"/>
                <a:gd name="T30" fmla="*/ 1134 w 1146"/>
                <a:gd name="T31" fmla="*/ 701 h 756"/>
                <a:gd name="T32" fmla="*/ 1146 w 1146"/>
                <a:gd name="T33" fmla="*/ 721 h 756"/>
                <a:gd name="T34" fmla="*/ 1142 w 1146"/>
                <a:gd name="T35" fmla="*/ 742 h 756"/>
                <a:gd name="T36" fmla="*/ 1126 w 1146"/>
                <a:gd name="T37" fmla="*/ 754 h 756"/>
                <a:gd name="T38" fmla="*/ 1113 w 1146"/>
                <a:gd name="T39" fmla="*/ 756 h 756"/>
                <a:gd name="T40" fmla="*/ 1055 w 1146"/>
                <a:gd name="T41" fmla="*/ 740 h 756"/>
                <a:gd name="T42" fmla="*/ 946 w 1146"/>
                <a:gd name="T43" fmla="*/ 699 h 756"/>
                <a:gd name="T44" fmla="*/ 836 w 1146"/>
                <a:gd name="T45" fmla="*/ 650 h 756"/>
                <a:gd name="T46" fmla="*/ 729 w 1146"/>
                <a:gd name="T47" fmla="*/ 593 h 756"/>
                <a:gd name="T48" fmla="*/ 623 w 1146"/>
                <a:gd name="T49" fmla="*/ 531 h 756"/>
                <a:gd name="T50" fmla="*/ 522 w 1146"/>
                <a:gd name="T51" fmla="*/ 465 h 756"/>
                <a:gd name="T52" fmla="*/ 425 w 1146"/>
                <a:gd name="T53" fmla="*/ 397 h 756"/>
                <a:gd name="T54" fmla="*/ 336 w 1146"/>
                <a:gd name="T55" fmla="*/ 330 h 756"/>
                <a:gd name="T56" fmla="*/ 254 w 1146"/>
                <a:gd name="T57" fmla="*/ 266 h 756"/>
                <a:gd name="T58" fmla="*/ 183 w 1146"/>
                <a:gd name="T59" fmla="*/ 206 h 756"/>
                <a:gd name="T60" fmla="*/ 121 w 1146"/>
                <a:gd name="T61" fmla="*/ 154 h 756"/>
                <a:gd name="T62" fmla="*/ 72 w 1146"/>
                <a:gd name="T63" fmla="*/ 110 h 756"/>
                <a:gd name="T64" fmla="*/ 36 w 1146"/>
                <a:gd name="T65" fmla="*/ 76 h 756"/>
                <a:gd name="T66" fmla="*/ 14 w 1146"/>
                <a:gd name="T67" fmla="*/ 57 h 756"/>
                <a:gd name="T68" fmla="*/ 3 w 1146"/>
                <a:gd name="T69" fmla="*/ 42 h 756"/>
                <a:gd name="T70" fmla="*/ 2 w 1146"/>
                <a:gd name="T71" fmla="*/ 19 h 756"/>
                <a:gd name="T72" fmla="*/ 18 w 1146"/>
                <a:gd name="T73" fmla="*/ 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6" h="756">
                  <a:moveTo>
                    <a:pt x="30" y="0"/>
                  </a:moveTo>
                  <a:lnTo>
                    <a:pt x="41" y="2"/>
                  </a:lnTo>
                  <a:lnTo>
                    <a:pt x="52" y="9"/>
                  </a:lnTo>
                  <a:lnTo>
                    <a:pt x="54" y="11"/>
                  </a:lnTo>
                  <a:lnTo>
                    <a:pt x="62" y="17"/>
                  </a:lnTo>
                  <a:lnTo>
                    <a:pt x="73" y="28"/>
                  </a:lnTo>
                  <a:lnTo>
                    <a:pt x="87" y="41"/>
                  </a:lnTo>
                  <a:lnTo>
                    <a:pt x="105" y="59"/>
                  </a:lnTo>
                  <a:lnTo>
                    <a:pt x="128" y="78"/>
                  </a:lnTo>
                  <a:lnTo>
                    <a:pt x="153" y="100"/>
                  </a:lnTo>
                  <a:lnTo>
                    <a:pt x="181" y="125"/>
                  </a:lnTo>
                  <a:lnTo>
                    <a:pt x="213" y="151"/>
                  </a:lnTo>
                  <a:lnTo>
                    <a:pt x="247" y="180"/>
                  </a:lnTo>
                  <a:lnTo>
                    <a:pt x="284" y="210"/>
                  </a:lnTo>
                  <a:lnTo>
                    <a:pt x="323" y="242"/>
                  </a:lnTo>
                  <a:lnTo>
                    <a:pt x="364" y="274"/>
                  </a:lnTo>
                  <a:lnTo>
                    <a:pt x="408" y="308"/>
                  </a:lnTo>
                  <a:lnTo>
                    <a:pt x="452" y="340"/>
                  </a:lnTo>
                  <a:lnTo>
                    <a:pt x="499" y="374"/>
                  </a:lnTo>
                  <a:lnTo>
                    <a:pt x="548" y="408"/>
                  </a:lnTo>
                  <a:lnTo>
                    <a:pt x="597" y="441"/>
                  </a:lnTo>
                  <a:lnTo>
                    <a:pt x="648" y="473"/>
                  </a:lnTo>
                  <a:lnTo>
                    <a:pt x="699" y="505"/>
                  </a:lnTo>
                  <a:lnTo>
                    <a:pt x="751" y="537"/>
                  </a:lnTo>
                  <a:lnTo>
                    <a:pt x="805" y="565"/>
                  </a:lnTo>
                  <a:lnTo>
                    <a:pt x="858" y="593"/>
                  </a:lnTo>
                  <a:lnTo>
                    <a:pt x="911" y="619"/>
                  </a:lnTo>
                  <a:lnTo>
                    <a:pt x="965" y="641"/>
                  </a:lnTo>
                  <a:lnTo>
                    <a:pt x="1018" y="662"/>
                  </a:lnTo>
                  <a:lnTo>
                    <a:pt x="1071" y="681"/>
                  </a:lnTo>
                  <a:lnTo>
                    <a:pt x="1123" y="696"/>
                  </a:lnTo>
                  <a:lnTo>
                    <a:pt x="1134" y="701"/>
                  </a:lnTo>
                  <a:lnTo>
                    <a:pt x="1142" y="710"/>
                  </a:lnTo>
                  <a:lnTo>
                    <a:pt x="1146" y="721"/>
                  </a:lnTo>
                  <a:lnTo>
                    <a:pt x="1145" y="733"/>
                  </a:lnTo>
                  <a:lnTo>
                    <a:pt x="1142" y="742"/>
                  </a:lnTo>
                  <a:lnTo>
                    <a:pt x="1134" y="749"/>
                  </a:lnTo>
                  <a:lnTo>
                    <a:pt x="1126" y="754"/>
                  </a:lnTo>
                  <a:lnTo>
                    <a:pt x="1116" y="756"/>
                  </a:lnTo>
                  <a:lnTo>
                    <a:pt x="1113" y="756"/>
                  </a:lnTo>
                  <a:lnTo>
                    <a:pt x="1108" y="755"/>
                  </a:lnTo>
                  <a:lnTo>
                    <a:pt x="1055" y="740"/>
                  </a:lnTo>
                  <a:lnTo>
                    <a:pt x="1001" y="721"/>
                  </a:lnTo>
                  <a:lnTo>
                    <a:pt x="946" y="699"/>
                  </a:lnTo>
                  <a:lnTo>
                    <a:pt x="891" y="676"/>
                  </a:lnTo>
                  <a:lnTo>
                    <a:pt x="836" y="650"/>
                  </a:lnTo>
                  <a:lnTo>
                    <a:pt x="782" y="623"/>
                  </a:lnTo>
                  <a:lnTo>
                    <a:pt x="729" y="593"/>
                  </a:lnTo>
                  <a:lnTo>
                    <a:pt x="675" y="563"/>
                  </a:lnTo>
                  <a:lnTo>
                    <a:pt x="623" y="531"/>
                  </a:lnTo>
                  <a:lnTo>
                    <a:pt x="572" y="498"/>
                  </a:lnTo>
                  <a:lnTo>
                    <a:pt x="522" y="465"/>
                  </a:lnTo>
                  <a:lnTo>
                    <a:pt x="473" y="431"/>
                  </a:lnTo>
                  <a:lnTo>
                    <a:pt x="425" y="397"/>
                  </a:lnTo>
                  <a:lnTo>
                    <a:pt x="379" y="363"/>
                  </a:lnTo>
                  <a:lnTo>
                    <a:pt x="336" y="330"/>
                  </a:lnTo>
                  <a:lnTo>
                    <a:pt x="295" y="298"/>
                  </a:lnTo>
                  <a:lnTo>
                    <a:pt x="254" y="266"/>
                  </a:lnTo>
                  <a:lnTo>
                    <a:pt x="217" y="235"/>
                  </a:lnTo>
                  <a:lnTo>
                    <a:pt x="183" y="206"/>
                  </a:lnTo>
                  <a:lnTo>
                    <a:pt x="150" y="179"/>
                  </a:lnTo>
                  <a:lnTo>
                    <a:pt x="121" y="154"/>
                  </a:lnTo>
                  <a:lnTo>
                    <a:pt x="94" y="131"/>
                  </a:lnTo>
                  <a:lnTo>
                    <a:pt x="72" y="110"/>
                  </a:lnTo>
                  <a:lnTo>
                    <a:pt x="52" y="91"/>
                  </a:lnTo>
                  <a:lnTo>
                    <a:pt x="36" y="76"/>
                  </a:lnTo>
                  <a:lnTo>
                    <a:pt x="23" y="65"/>
                  </a:lnTo>
                  <a:lnTo>
                    <a:pt x="14" y="57"/>
                  </a:lnTo>
                  <a:lnTo>
                    <a:pt x="10" y="52"/>
                  </a:lnTo>
                  <a:lnTo>
                    <a:pt x="3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55"/>
            <p:cNvSpPr>
              <a:spLocks/>
            </p:cNvSpPr>
            <p:nvPr/>
          </p:nvSpPr>
          <p:spPr bwMode="auto">
            <a:xfrm>
              <a:off x="1803401" y="3640138"/>
              <a:ext cx="41275" cy="214313"/>
            </a:xfrm>
            <a:custGeom>
              <a:avLst/>
              <a:gdLst>
                <a:gd name="T0" fmla="*/ 61 w 266"/>
                <a:gd name="T1" fmla="*/ 3 h 1349"/>
                <a:gd name="T2" fmla="*/ 72 w 266"/>
                <a:gd name="T3" fmla="*/ 16 h 1349"/>
                <a:gd name="T4" fmla="*/ 85 w 266"/>
                <a:gd name="T5" fmla="*/ 37 h 1349"/>
                <a:gd name="T6" fmla="*/ 107 w 266"/>
                <a:gd name="T7" fmla="*/ 74 h 1349"/>
                <a:gd name="T8" fmla="*/ 135 w 266"/>
                <a:gd name="T9" fmla="*/ 127 h 1349"/>
                <a:gd name="T10" fmla="*/ 166 w 266"/>
                <a:gd name="T11" fmla="*/ 195 h 1349"/>
                <a:gd name="T12" fmla="*/ 197 w 266"/>
                <a:gd name="T13" fmla="*/ 277 h 1349"/>
                <a:gd name="T14" fmla="*/ 226 w 266"/>
                <a:gd name="T15" fmla="*/ 370 h 1349"/>
                <a:gd name="T16" fmla="*/ 248 w 266"/>
                <a:gd name="T17" fmla="*/ 470 h 1349"/>
                <a:gd name="T18" fmla="*/ 263 w 266"/>
                <a:gd name="T19" fmla="*/ 580 h 1349"/>
                <a:gd name="T20" fmla="*/ 266 w 266"/>
                <a:gd name="T21" fmla="*/ 701 h 1349"/>
                <a:gd name="T22" fmla="*/ 257 w 266"/>
                <a:gd name="T23" fmla="*/ 832 h 1349"/>
                <a:gd name="T24" fmla="*/ 228 w 266"/>
                <a:gd name="T25" fmla="*/ 970 h 1349"/>
                <a:gd name="T26" fmla="*/ 178 w 266"/>
                <a:gd name="T27" fmla="*/ 1114 h 1349"/>
                <a:gd name="T28" fmla="*/ 103 w 266"/>
                <a:gd name="T29" fmla="*/ 1262 h 1349"/>
                <a:gd name="T30" fmla="*/ 48 w 266"/>
                <a:gd name="T31" fmla="*/ 1344 h 1349"/>
                <a:gd name="T32" fmla="*/ 30 w 266"/>
                <a:gd name="T33" fmla="*/ 1349 h 1349"/>
                <a:gd name="T34" fmla="*/ 18 w 266"/>
                <a:gd name="T35" fmla="*/ 1347 h 1349"/>
                <a:gd name="T36" fmla="*/ 4 w 266"/>
                <a:gd name="T37" fmla="*/ 1335 h 1349"/>
                <a:gd name="T38" fmla="*/ 0 w 266"/>
                <a:gd name="T39" fmla="*/ 1312 h 1349"/>
                <a:gd name="T40" fmla="*/ 52 w 266"/>
                <a:gd name="T41" fmla="*/ 1228 h 1349"/>
                <a:gd name="T42" fmla="*/ 128 w 266"/>
                <a:gd name="T43" fmla="*/ 1079 h 1349"/>
                <a:gd name="T44" fmla="*/ 178 w 266"/>
                <a:gd name="T45" fmla="*/ 924 h 1349"/>
                <a:gd name="T46" fmla="*/ 204 w 266"/>
                <a:gd name="T47" fmla="*/ 765 h 1349"/>
                <a:gd name="T48" fmla="*/ 204 w 266"/>
                <a:gd name="T49" fmla="*/ 601 h 1349"/>
                <a:gd name="T50" fmla="*/ 179 w 266"/>
                <a:gd name="T51" fmla="*/ 434 h 1349"/>
                <a:gd name="T52" fmla="*/ 154 w 266"/>
                <a:gd name="T53" fmla="*/ 339 h 1349"/>
                <a:gd name="T54" fmla="*/ 125 w 266"/>
                <a:gd name="T55" fmla="*/ 256 h 1349"/>
                <a:gd name="T56" fmla="*/ 94 w 266"/>
                <a:gd name="T57" fmla="*/ 185 h 1349"/>
                <a:gd name="T58" fmla="*/ 66 w 266"/>
                <a:gd name="T59" fmla="*/ 127 h 1349"/>
                <a:gd name="T60" fmla="*/ 42 w 266"/>
                <a:gd name="T61" fmla="*/ 84 h 1349"/>
                <a:gd name="T62" fmla="*/ 26 w 266"/>
                <a:gd name="T63" fmla="*/ 56 h 1349"/>
                <a:gd name="T64" fmla="*/ 19 w 266"/>
                <a:gd name="T65" fmla="*/ 47 h 1349"/>
                <a:gd name="T66" fmla="*/ 14 w 266"/>
                <a:gd name="T67" fmla="*/ 24 h 1349"/>
                <a:gd name="T68" fmla="*/ 27 w 266"/>
                <a:gd name="T69" fmla="*/ 4 h 1349"/>
                <a:gd name="T70" fmla="*/ 50 w 266"/>
                <a:gd name="T71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6" h="1349">
                  <a:moveTo>
                    <a:pt x="50" y="0"/>
                  </a:moveTo>
                  <a:lnTo>
                    <a:pt x="61" y="3"/>
                  </a:lnTo>
                  <a:lnTo>
                    <a:pt x="69" y="12"/>
                  </a:lnTo>
                  <a:lnTo>
                    <a:pt x="72" y="16"/>
                  </a:lnTo>
                  <a:lnTo>
                    <a:pt x="77" y="24"/>
                  </a:lnTo>
                  <a:lnTo>
                    <a:pt x="85" y="37"/>
                  </a:lnTo>
                  <a:lnTo>
                    <a:pt x="96" y="53"/>
                  </a:lnTo>
                  <a:lnTo>
                    <a:pt x="107" y="74"/>
                  </a:lnTo>
                  <a:lnTo>
                    <a:pt x="121" y="99"/>
                  </a:lnTo>
                  <a:lnTo>
                    <a:pt x="135" y="127"/>
                  </a:lnTo>
                  <a:lnTo>
                    <a:pt x="150" y="160"/>
                  </a:lnTo>
                  <a:lnTo>
                    <a:pt x="166" y="195"/>
                  </a:lnTo>
                  <a:lnTo>
                    <a:pt x="181" y="234"/>
                  </a:lnTo>
                  <a:lnTo>
                    <a:pt x="197" y="277"/>
                  </a:lnTo>
                  <a:lnTo>
                    <a:pt x="212" y="322"/>
                  </a:lnTo>
                  <a:lnTo>
                    <a:pt x="226" y="370"/>
                  </a:lnTo>
                  <a:lnTo>
                    <a:pt x="238" y="421"/>
                  </a:lnTo>
                  <a:lnTo>
                    <a:pt x="248" y="470"/>
                  </a:lnTo>
                  <a:lnTo>
                    <a:pt x="257" y="523"/>
                  </a:lnTo>
                  <a:lnTo>
                    <a:pt x="263" y="580"/>
                  </a:lnTo>
                  <a:lnTo>
                    <a:pt x="266" y="639"/>
                  </a:lnTo>
                  <a:lnTo>
                    <a:pt x="266" y="701"/>
                  </a:lnTo>
                  <a:lnTo>
                    <a:pt x="263" y="766"/>
                  </a:lnTo>
                  <a:lnTo>
                    <a:pt x="257" y="832"/>
                  </a:lnTo>
                  <a:lnTo>
                    <a:pt x="245" y="900"/>
                  </a:lnTo>
                  <a:lnTo>
                    <a:pt x="228" y="970"/>
                  </a:lnTo>
                  <a:lnTo>
                    <a:pt x="206" y="1042"/>
                  </a:lnTo>
                  <a:lnTo>
                    <a:pt x="178" y="1114"/>
                  </a:lnTo>
                  <a:lnTo>
                    <a:pt x="144" y="1188"/>
                  </a:lnTo>
                  <a:lnTo>
                    <a:pt x="103" y="1262"/>
                  </a:lnTo>
                  <a:lnTo>
                    <a:pt x="55" y="1336"/>
                  </a:lnTo>
                  <a:lnTo>
                    <a:pt x="48" y="1344"/>
                  </a:lnTo>
                  <a:lnTo>
                    <a:pt x="39" y="1348"/>
                  </a:lnTo>
                  <a:lnTo>
                    <a:pt x="30" y="1349"/>
                  </a:lnTo>
                  <a:lnTo>
                    <a:pt x="24" y="1349"/>
                  </a:lnTo>
                  <a:lnTo>
                    <a:pt x="18" y="1347"/>
                  </a:lnTo>
                  <a:lnTo>
                    <a:pt x="13" y="1344"/>
                  </a:lnTo>
                  <a:lnTo>
                    <a:pt x="4" y="1335"/>
                  </a:lnTo>
                  <a:lnTo>
                    <a:pt x="0" y="1324"/>
                  </a:lnTo>
                  <a:lnTo>
                    <a:pt x="0" y="1312"/>
                  </a:lnTo>
                  <a:lnTo>
                    <a:pt x="5" y="1301"/>
                  </a:lnTo>
                  <a:lnTo>
                    <a:pt x="52" y="1228"/>
                  </a:lnTo>
                  <a:lnTo>
                    <a:pt x="93" y="1154"/>
                  </a:lnTo>
                  <a:lnTo>
                    <a:pt x="128" y="1079"/>
                  </a:lnTo>
                  <a:lnTo>
                    <a:pt x="156" y="1001"/>
                  </a:lnTo>
                  <a:lnTo>
                    <a:pt x="178" y="924"/>
                  </a:lnTo>
                  <a:lnTo>
                    <a:pt x="195" y="844"/>
                  </a:lnTo>
                  <a:lnTo>
                    <a:pt x="204" y="765"/>
                  </a:lnTo>
                  <a:lnTo>
                    <a:pt x="208" y="683"/>
                  </a:lnTo>
                  <a:lnTo>
                    <a:pt x="204" y="601"/>
                  </a:lnTo>
                  <a:lnTo>
                    <a:pt x="195" y="518"/>
                  </a:lnTo>
                  <a:lnTo>
                    <a:pt x="179" y="434"/>
                  </a:lnTo>
                  <a:lnTo>
                    <a:pt x="167" y="385"/>
                  </a:lnTo>
                  <a:lnTo>
                    <a:pt x="154" y="339"/>
                  </a:lnTo>
                  <a:lnTo>
                    <a:pt x="140" y="296"/>
                  </a:lnTo>
                  <a:lnTo>
                    <a:pt x="125" y="256"/>
                  </a:lnTo>
                  <a:lnTo>
                    <a:pt x="110" y="219"/>
                  </a:lnTo>
                  <a:lnTo>
                    <a:pt x="94" y="185"/>
                  </a:lnTo>
                  <a:lnTo>
                    <a:pt x="80" y="153"/>
                  </a:lnTo>
                  <a:lnTo>
                    <a:pt x="66" y="127"/>
                  </a:lnTo>
                  <a:lnTo>
                    <a:pt x="54" y="103"/>
                  </a:lnTo>
                  <a:lnTo>
                    <a:pt x="42" y="84"/>
                  </a:lnTo>
                  <a:lnTo>
                    <a:pt x="34" y="68"/>
                  </a:lnTo>
                  <a:lnTo>
                    <a:pt x="26" y="56"/>
                  </a:lnTo>
                  <a:lnTo>
                    <a:pt x="22" y="50"/>
                  </a:lnTo>
                  <a:lnTo>
                    <a:pt x="19" y="47"/>
                  </a:lnTo>
                  <a:lnTo>
                    <a:pt x="15" y="36"/>
                  </a:lnTo>
                  <a:lnTo>
                    <a:pt x="14" y="24"/>
                  </a:lnTo>
                  <a:lnTo>
                    <a:pt x="18" y="13"/>
                  </a:lnTo>
                  <a:lnTo>
                    <a:pt x="27" y="4"/>
                  </a:lnTo>
                  <a:lnTo>
                    <a:pt x="38" y="0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56"/>
            <p:cNvSpPr>
              <a:spLocks/>
            </p:cNvSpPr>
            <p:nvPr/>
          </p:nvSpPr>
          <p:spPr bwMode="auto">
            <a:xfrm>
              <a:off x="1857376" y="3751263"/>
              <a:ext cx="150813" cy="84138"/>
            </a:xfrm>
            <a:custGeom>
              <a:avLst/>
              <a:gdLst>
                <a:gd name="T0" fmla="*/ 911 w 947"/>
                <a:gd name="T1" fmla="*/ 0 h 527"/>
                <a:gd name="T2" fmla="*/ 924 w 947"/>
                <a:gd name="T3" fmla="*/ 1 h 527"/>
                <a:gd name="T4" fmla="*/ 934 w 947"/>
                <a:gd name="T5" fmla="*/ 6 h 527"/>
                <a:gd name="T6" fmla="*/ 942 w 947"/>
                <a:gd name="T7" fmla="*/ 14 h 527"/>
                <a:gd name="T8" fmla="*/ 947 w 947"/>
                <a:gd name="T9" fmla="*/ 25 h 527"/>
                <a:gd name="T10" fmla="*/ 946 w 947"/>
                <a:gd name="T11" fmla="*/ 37 h 527"/>
                <a:gd name="T12" fmla="*/ 941 w 947"/>
                <a:gd name="T13" fmla="*/ 48 h 527"/>
                <a:gd name="T14" fmla="*/ 933 w 947"/>
                <a:gd name="T15" fmla="*/ 56 h 527"/>
                <a:gd name="T16" fmla="*/ 922 w 947"/>
                <a:gd name="T17" fmla="*/ 60 h 527"/>
                <a:gd name="T18" fmla="*/ 917 w 947"/>
                <a:gd name="T19" fmla="*/ 61 h 527"/>
                <a:gd name="T20" fmla="*/ 907 w 947"/>
                <a:gd name="T21" fmla="*/ 64 h 527"/>
                <a:gd name="T22" fmla="*/ 889 w 947"/>
                <a:gd name="T23" fmla="*/ 67 h 527"/>
                <a:gd name="T24" fmla="*/ 865 w 947"/>
                <a:gd name="T25" fmla="*/ 72 h 527"/>
                <a:gd name="T26" fmla="*/ 837 w 947"/>
                <a:gd name="T27" fmla="*/ 80 h 527"/>
                <a:gd name="T28" fmla="*/ 803 w 947"/>
                <a:gd name="T29" fmla="*/ 88 h 527"/>
                <a:gd name="T30" fmla="*/ 766 w 947"/>
                <a:gd name="T31" fmla="*/ 99 h 527"/>
                <a:gd name="T32" fmla="*/ 725 w 947"/>
                <a:gd name="T33" fmla="*/ 111 h 527"/>
                <a:gd name="T34" fmla="*/ 680 w 947"/>
                <a:gd name="T35" fmla="*/ 125 h 527"/>
                <a:gd name="T36" fmla="*/ 634 w 947"/>
                <a:gd name="T37" fmla="*/ 141 h 527"/>
                <a:gd name="T38" fmla="*/ 585 w 947"/>
                <a:gd name="T39" fmla="*/ 159 h 527"/>
                <a:gd name="T40" fmla="*/ 533 w 947"/>
                <a:gd name="T41" fmla="*/ 179 h 527"/>
                <a:gd name="T42" fmla="*/ 481 w 947"/>
                <a:gd name="T43" fmla="*/ 202 h 527"/>
                <a:gd name="T44" fmla="*/ 429 w 947"/>
                <a:gd name="T45" fmla="*/ 226 h 527"/>
                <a:gd name="T46" fmla="*/ 377 w 947"/>
                <a:gd name="T47" fmla="*/ 253 h 527"/>
                <a:gd name="T48" fmla="*/ 326 w 947"/>
                <a:gd name="T49" fmla="*/ 283 h 527"/>
                <a:gd name="T50" fmla="*/ 275 w 947"/>
                <a:gd name="T51" fmla="*/ 315 h 527"/>
                <a:gd name="T52" fmla="*/ 226 w 947"/>
                <a:gd name="T53" fmla="*/ 349 h 527"/>
                <a:gd name="T54" fmla="*/ 179 w 947"/>
                <a:gd name="T55" fmla="*/ 387 h 527"/>
                <a:gd name="T56" fmla="*/ 134 w 947"/>
                <a:gd name="T57" fmla="*/ 427 h 527"/>
                <a:gd name="T58" fmla="*/ 93 w 947"/>
                <a:gd name="T59" fmla="*/ 470 h 527"/>
                <a:gd name="T60" fmla="*/ 55 w 947"/>
                <a:gd name="T61" fmla="*/ 514 h 527"/>
                <a:gd name="T62" fmla="*/ 48 w 947"/>
                <a:gd name="T63" fmla="*/ 522 h 527"/>
                <a:gd name="T64" fmla="*/ 40 w 947"/>
                <a:gd name="T65" fmla="*/ 525 h 527"/>
                <a:gd name="T66" fmla="*/ 31 w 947"/>
                <a:gd name="T67" fmla="*/ 527 h 527"/>
                <a:gd name="T68" fmla="*/ 21 w 947"/>
                <a:gd name="T69" fmla="*/ 525 h 527"/>
                <a:gd name="T70" fmla="*/ 12 w 947"/>
                <a:gd name="T71" fmla="*/ 521 h 527"/>
                <a:gd name="T72" fmla="*/ 5 w 947"/>
                <a:gd name="T73" fmla="*/ 511 h 527"/>
                <a:gd name="T74" fmla="*/ 0 w 947"/>
                <a:gd name="T75" fmla="*/ 500 h 527"/>
                <a:gd name="T76" fmla="*/ 2 w 947"/>
                <a:gd name="T77" fmla="*/ 489 h 527"/>
                <a:gd name="T78" fmla="*/ 7 w 947"/>
                <a:gd name="T79" fmla="*/ 478 h 527"/>
                <a:gd name="T80" fmla="*/ 46 w 947"/>
                <a:gd name="T81" fmla="*/ 430 h 527"/>
                <a:gd name="T82" fmla="*/ 90 w 947"/>
                <a:gd name="T83" fmla="*/ 386 h 527"/>
                <a:gd name="T84" fmla="*/ 135 w 947"/>
                <a:gd name="T85" fmla="*/ 343 h 527"/>
                <a:gd name="T86" fmla="*/ 184 w 947"/>
                <a:gd name="T87" fmla="*/ 304 h 527"/>
                <a:gd name="T88" fmla="*/ 234 w 947"/>
                <a:gd name="T89" fmla="*/ 268 h 527"/>
                <a:gd name="T90" fmla="*/ 287 w 947"/>
                <a:gd name="T91" fmla="*/ 234 h 527"/>
                <a:gd name="T92" fmla="*/ 340 w 947"/>
                <a:gd name="T93" fmla="*/ 203 h 527"/>
                <a:gd name="T94" fmla="*/ 394 w 947"/>
                <a:gd name="T95" fmla="*/ 175 h 527"/>
                <a:gd name="T96" fmla="*/ 448 w 947"/>
                <a:gd name="T97" fmla="*/ 149 h 527"/>
                <a:gd name="T98" fmla="*/ 501 w 947"/>
                <a:gd name="T99" fmla="*/ 126 h 527"/>
                <a:gd name="T100" fmla="*/ 553 w 947"/>
                <a:gd name="T101" fmla="*/ 105 h 527"/>
                <a:gd name="T102" fmla="*/ 603 w 947"/>
                <a:gd name="T103" fmla="*/ 85 h 527"/>
                <a:gd name="T104" fmla="*/ 652 w 947"/>
                <a:gd name="T105" fmla="*/ 69 h 527"/>
                <a:gd name="T106" fmla="*/ 698 w 947"/>
                <a:gd name="T107" fmla="*/ 54 h 527"/>
                <a:gd name="T108" fmla="*/ 740 w 947"/>
                <a:gd name="T109" fmla="*/ 42 h 527"/>
                <a:gd name="T110" fmla="*/ 780 w 947"/>
                <a:gd name="T111" fmla="*/ 31 h 527"/>
                <a:gd name="T112" fmla="*/ 815 w 947"/>
                <a:gd name="T113" fmla="*/ 22 h 527"/>
                <a:gd name="T114" fmla="*/ 846 w 947"/>
                <a:gd name="T115" fmla="*/ 14 h 527"/>
                <a:gd name="T116" fmla="*/ 871 w 947"/>
                <a:gd name="T117" fmla="*/ 9 h 527"/>
                <a:gd name="T118" fmla="*/ 891 w 947"/>
                <a:gd name="T119" fmla="*/ 5 h 527"/>
                <a:gd name="T120" fmla="*/ 904 w 947"/>
                <a:gd name="T121" fmla="*/ 1 h 527"/>
                <a:gd name="T122" fmla="*/ 911 w 947"/>
                <a:gd name="T123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7" h="527">
                  <a:moveTo>
                    <a:pt x="911" y="0"/>
                  </a:moveTo>
                  <a:lnTo>
                    <a:pt x="924" y="1"/>
                  </a:lnTo>
                  <a:lnTo>
                    <a:pt x="934" y="6"/>
                  </a:lnTo>
                  <a:lnTo>
                    <a:pt x="942" y="14"/>
                  </a:lnTo>
                  <a:lnTo>
                    <a:pt x="947" y="25"/>
                  </a:lnTo>
                  <a:lnTo>
                    <a:pt x="946" y="37"/>
                  </a:lnTo>
                  <a:lnTo>
                    <a:pt x="941" y="48"/>
                  </a:lnTo>
                  <a:lnTo>
                    <a:pt x="933" y="56"/>
                  </a:lnTo>
                  <a:lnTo>
                    <a:pt x="922" y="60"/>
                  </a:lnTo>
                  <a:lnTo>
                    <a:pt x="917" y="61"/>
                  </a:lnTo>
                  <a:lnTo>
                    <a:pt x="907" y="64"/>
                  </a:lnTo>
                  <a:lnTo>
                    <a:pt x="889" y="67"/>
                  </a:lnTo>
                  <a:lnTo>
                    <a:pt x="865" y="72"/>
                  </a:lnTo>
                  <a:lnTo>
                    <a:pt x="837" y="80"/>
                  </a:lnTo>
                  <a:lnTo>
                    <a:pt x="803" y="88"/>
                  </a:lnTo>
                  <a:lnTo>
                    <a:pt x="766" y="99"/>
                  </a:lnTo>
                  <a:lnTo>
                    <a:pt x="725" y="111"/>
                  </a:lnTo>
                  <a:lnTo>
                    <a:pt x="680" y="125"/>
                  </a:lnTo>
                  <a:lnTo>
                    <a:pt x="634" y="141"/>
                  </a:lnTo>
                  <a:lnTo>
                    <a:pt x="585" y="159"/>
                  </a:lnTo>
                  <a:lnTo>
                    <a:pt x="533" y="179"/>
                  </a:lnTo>
                  <a:lnTo>
                    <a:pt x="481" y="202"/>
                  </a:lnTo>
                  <a:lnTo>
                    <a:pt x="429" y="226"/>
                  </a:lnTo>
                  <a:lnTo>
                    <a:pt x="377" y="253"/>
                  </a:lnTo>
                  <a:lnTo>
                    <a:pt x="326" y="283"/>
                  </a:lnTo>
                  <a:lnTo>
                    <a:pt x="275" y="315"/>
                  </a:lnTo>
                  <a:lnTo>
                    <a:pt x="226" y="349"/>
                  </a:lnTo>
                  <a:lnTo>
                    <a:pt x="179" y="387"/>
                  </a:lnTo>
                  <a:lnTo>
                    <a:pt x="134" y="427"/>
                  </a:lnTo>
                  <a:lnTo>
                    <a:pt x="93" y="470"/>
                  </a:lnTo>
                  <a:lnTo>
                    <a:pt x="55" y="514"/>
                  </a:lnTo>
                  <a:lnTo>
                    <a:pt x="48" y="522"/>
                  </a:lnTo>
                  <a:lnTo>
                    <a:pt x="40" y="525"/>
                  </a:lnTo>
                  <a:lnTo>
                    <a:pt x="31" y="527"/>
                  </a:lnTo>
                  <a:lnTo>
                    <a:pt x="21" y="525"/>
                  </a:lnTo>
                  <a:lnTo>
                    <a:pt x="12" y="521"/>
                  </a:lnTo>
                  <a:lnTo>
                    <a:pt x="5" y="511"/>
                  </a:lnTo>
                  <a:lnTo>
                    <a:pt x="0" y="500"/>
                  </a:lnTo>
                  <a:lnTo>
                    <a:pt x="2" y="489"/>
                  </a:lnTo>
                  <a:lnTo>
                    <a:pt x="7" y="478"/>
                  </a:lnTo>
                  <a:lnTo>
                    <a:pt x="46" y="430"/>
                  </a:lnTo>
                  <a:lnTo>
                    <a:pt x="90" y="386"/>
                  </a:lnTo>
                  <a:lnTo>
                    <a:pt x="135" y="343"/>
                  </a:lnTo>
                  <a:lnTo>
                    <a:pt x="184" y="304"/>
                  </a:lnTo>
                  <a:lnTo>
                    <a:pt x="234" y="268"/>
                  </a:lnTo>
                  <a:lnTo>
                    <a:pt x="287" y="234"/>
                  </a:lnTo>
                  <a:lnTo>
                    <a:pt x="340" y="203"/>
                  </a:lnTo>
                  <a:lnTo>
                    <a:pt x="394" y="175"/>
                  </a:lnTo>
                  <a:lnTo>
                    <a:pt x="448" y="149"/>
                  </a:lnTo>
                  <a:lnTo>
                    <a:pt x="501" y="126"/>
                  </a:lnTo>
                  <a:lnTo>
                    <a:pt x="553" y="105"/>
                  </a:lnTo>
                  <a:lnTo>
                    <a:pt x="603" y="85"/>
                  </a:lnTo>
                  <a:lnTo>
                    <a:pt x="652" y="69"/>
                  </a:lnTo>
                  <a:lnTo>
                    <a:pt x="698" y="54"/>
                  </a:lnTo>
                  <a:lnTo>
                    <a:pt x="740" y="42"/>
                  </a:lnTo>
                  <a:lnTo>
                    <a:pt x="780" y="31"/>
                  </a:lnTo>
                  <a:lnTo>
                    <a:pt x="815" y="22"/>
                  </a:lnTo>
                  <a:lnTo>
                    <a:pt x="846" y="14"/>
                  </a:lnTo>
                  <a:lnTo>
                    <a:pt x="871" y="9"/>
                  </a:lnTo>
                  <a:lnTo>
                    <a:pt x="891" y="5"/>
                  </a:lnTo>
                  <a:lnTo>
                    <a:pt x="904" y="1"/>
                  </a:lnTo>
                  <a:lnTo>
                    <a:pt x="9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357"/>
            <p:cNvSpPr>
              <a:spLocks/>
            </p:cNvSpPr>
            <p:nvPr/>
          </p:nvSpPr>
          <p:spPr bwMode="auto">
            <a:xfrm>
              <a:off x="1898651" y="3597276"/>
              <a:ext cx="106363" cy="80963"/>
            </a:xfrm>
            <a:custGeom>
              <a:avLst/>
              <a:gdLst>
                <a:gd name="T0" fmla="*/ 28 w 668"/>
                <a:gd name="T1" fmla="*/ 0 h 512"/>
                <a:gd name="T2" fmla="*/ 40 w 668"/>
                <a:gd name="T3" fmla="*/ 1 h 512"/>
                <a:gd name="T4" fmla="*/ 50 w 668"/>
                <a:gd name="T5" fmla="*/ 6 h 512"/>
                <a:gd name="T6" fmla="*/ 57 w 668"/>
                <a:gd name="T7" fmla="*/ 16 h 512"/>
                <a:gd name="T8" fmla="*/ 59 w 668"/>
                <a:gd name="T9" fmla="*/ 17 h 512"/>
                <a:gd name="T10" fmla="*/ 61 w 668"/>
                <a:gd name="T11" fmla="*/ 21 h 512"/>
                <a:gd name="T12" fmla="*/ 65 w 668"/>
                <a:gd name="T13" fmla="*/ 27 h 512"/>
                <a:gd name="T14" fmla="*/ 70 w 668"/>
                <a:gd name="T15" fmla="*/ 35 h 512"/>
                <a:gd name="T16" fmla="*/ 79 w 668"/>
                <a:gd name="T17" fmla="*/ 45 h 512"/>
                <a:gd name="T18" fmla="*/ 90 w 668"/>
                <a:gd name="T19" fmla="*/ 57 h 512"/>
                <a:gd name="T20" fmla="*/ 104 w 668"/>
                <a:gd name="T21" fmla="*/ 71 h 512"/>
                <a:gd name="T22" fmla="*/ 121 w 668"/>
                <a:gd name="T23" fmla="*/ 87 h 512"/>
                <a:gd name="T24" fmla="*/ 140 w 668"/>
                <a:gd name="T25" fmla="*/ 106 h 512"/>
                <a:gd name="T26" fmla="*/ 164 w 668"/>
                <a:gd name="T27" fmla="*/ 126 h 512"/>
                <a:gd name="T28" fmla="*/ 191 w 668"/>
                <a:gd name="T29" fmla="*/ 149 h 512"/>
                <a:gd name="T30" fmla="*/ 223 w 668"/>
                <a:gd name="T31" fmla="*/ 174 h 512"/>
                <a:gd name="T32" fmla="*/ 259 w 668"/>
                <a:gd name="T33" fmla="*/ 202 h 512"/>
                <a:gd name="T34" fmla="*/ 299 w 668"/>
                <a:gd name="T35" fmla="*/ 231 h 512"/>
                <a:gd name="T36" fmla="*/ 345 w 668"/>
                <a:gd name="T37" fmla="*/ 263 h 512"/>
                <a:gd name="T38" fmla="*/ 395 w 668"/>
                <a:gd name="T39" fmla="*/ 297 h 512"/>
                <a:gd name="T40" fmla="*/ 450 w 668"/>
                <a:gd name="T41" fmla="*/ 333 h 512"/>
                <a:gd name="T42" fmla="*/ 512 w 668"/>
                <a:gd name="T43" fmla="*/ 372 h 512"/>
                <a:gd name="T44" fmla="*/ 580 w 668"/>
                <a:gd name="T45" fmla="*/ 412 h 512"/>
                <a:gd name="T46" fmla="*/ 652 w 668"/>
                <a:gd name="T47" fmla="*/ 455 h 512"/>
                <a:gd name="T48" fmla="*/ 661 w 668"/>
                <a:gd name="T49" fmla="*/ 463 h 512"/>
                <a:gd name="T50" fmla="*/ 667 w 668"/>
                <a:gd name="T51" fmla="*/ 473 h 512"/>
                <a:gd name="T52" fmla="*/ 668 w 668"/>
                <a:gd name="T53" fmla="*/ 485 h 512"/>
                <a:gd name="T54" fmla="*/ 663 w 668"/>
                <a:gd name="T55" fmla="*/ 496 h 512"/>
                <a:gd name="T56" fmla="*/ 657 w 668"/>
                <a:gd name="T57" fmla="*/ 505 h 512"/>
                <a:gd name="T58" fmla="*/ 648 w 668"/>
                <a:gd name="T59" fmla="*/ 511 h 512"/>
                <a:gd name="T60" fmla="*/ 637 w 668"/>
                <a:gd name="T61" fmla="*/ 512 h 512"/>
                <a:gd name="T62" fmla="*/ 632 w 668"/>
                <a:gd name="T63" fmla="*/ 512 h 512"/>
                <a:gd name="T64" fmla="*/ 627 w 668"/>
                <a:gd name="T65" fmla="*/ 511 h 512"/>
                <a:gd name="T66" fmla="*/ 622 w 668"/>
                <a:gd name="T67" fmla="*/ 508 h 512"/>
                <a:gd name="T68" fmla="*/ 549 w 668"/>
                <a:gd name="T69" fmla="*/ 465 h 512"/>
                <a:gd name="T70" fmla="*/ 481 w 668"/>
                <a:gd name="T71" fmla="*/ 424 h 512"/>
                <a:gd name="T72" fmla="*/ 419 w 668"/>
                <a:gd name="T73" fmla="*/ 385 h 512"/>
                <a:gd name="T74" fmla="*/ 362 w 668"/>
                <a:gd name="T75" fmla="*/ 349 h 512"/>
                <a:gd name="T76" fmla="*/ 311 w 668"/>
                <a:gd name="T77" fmla="*/ 314 h 512"/>
                <a:gd name="T78" fmla="*/ 265 w 668"/>
                <a:gd name="T79" fmla="*/ 281 h 512"/>
                <a:gd name="T80" fmla="*/ 224 w 668"/>
                <a:gd name="T81" fmla="*/ 252 h 512"/>
                <a:gd name="T82" fmla="*/ 187 w 668"/>
                <a:gd name="T83" fmla="*/ 224 h 512"/>
                <a:gd name="T84" fmla="*/ 154 w 668"/>
                <a:gd name="T85" fmla="*/ 197 h 512"/>
                <a:gd name="T86" fmla="*/ 125 w 668"/>
                <a:gd name="T87" fmla="*/ 173 h 512"/>
                <a:gd name="T88" fmla="*/ 100 w 668"/>
                <a:gd name="T89" fmla="*/ 152 h 512"/>
                <a:gd name="T90" fmla="*/ 79 w 668"/>
                <a:gd name="T91" fmla="*/ 132 h 512"/>
                <a:gd name="T92" fmla="*/ 61 w 668"/>
                <a:gd name="T93" fmla="*/ 113 h 512"/>
                <a:gd name="T94" fmla="*/ 45 w 668"/>
                <a:gd name="T95" fmla="*/ 98 h 512"/>
                <a:gd name="T96" fmla="*/ 33 w 668"/>
                <a:gd name="T97" fmla="*/ 84 h 512"/>
                <a:gd name="T98" fmla="*/ 24 w 668"/>
                <a:gd name="T99" fmla="*/ 73 h 512"/>
                <a:gd name="T100" fmla="*/ 16 w 668"/>
                <a:gd name="T101" fmla="*/ 63 h 512"/>
                <a:gd name="T102" fmla="*/ 10 w 668"/>
                <a:gd name="T103" fmla="*/ 55 h 512"/>
                <a:gd name="T104" fmla="*/ 6 w 668"/>
                <a:gd name="T105" fmla="*/ 49 h 512"/>
                <a:gd name="T106" fmla="*/ 4 w 668"/>
                <a:gd name="T107" fmla="*/ 46 h 512"/>
                <a:gd name="T108" fmla="*/ 3 w 668"/>
                <a:gd name="T109" fmla="*/ 43 h 512"/>
                <a:gd name="T110" fmla="*/ 0 w 668"/>
                <a:gd name="T111" fmla="*/ 31 h 512"/>
                <a:gd name="T112" fmla="*/ 1 w 668"/>
                <a:gd name="T113" fmla="*/ 21 h 512"/>
                <a:gd name="T114" fmla="*/ 7 w 668"/>
                <a:gd name="T115" fmla="*/ 10 h 512"/>
                <a:gd name="T116" fmla="*/ 16 w 668"/>
                <a:gd name="T117" fmla="*/ 3 h 512"/>
                <a:gd name="T118" fmla="*/ 28 w 668"/>
                <a:gd name="T1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8" h="512">
                  <a:moveTo>
                    <a:pt x="28" y="0"/>
                  </a:moveTo>
                  <a:lnTo>
                    <a:pt x="40" y="1"/>
                  </a:lnTo>
                  <a:lnTo>
                    <a:pt x="50" y="6"/>
                  </a:lnTo>
                  <a:lnTo>
                    <a:pt x="57" y="16"/>
                  </a:lnTo>
                  <a:lnTo>
                    <a:pt x="59" y="17"/>
                  </a:lnTo>
                  <a:lnTo>
                    <a:pt x="61" y="21"/>
                  </a:lnTo>
                  <a:lnTo>
                    <a:pt x="65" y="27"/>
                  </a:lnTo>
                  <a:lnTo>
                    <a:pt x="70" y="35"/>
                  </a:lnTo>
                  <a:lnTo>
                    <a:pt x="79" y="45"/>
                  </a:lnTo>
                  <a:lnTo>
                    <a:pt x="90" y="57"/>
                  </a:lnTo>
                  <a:lnTo>
                    <a:pt x="104" y="71"/>
                  </a:lnTo>
                  <a:lnTo>
                    <a:pt x="121" y="87"/>
                  </a:lnTo>
                  <a:lnTo>
                    <a:pt x="140" y="106"/>
                  </a:lnTo>
                  <a:lnTo>
                    <a:pt x="164" y="126"/>
                  </a:lnTo>
                  <a:lnTo>
                    <a:pt x="191" y="149"/>
                  </a:lnTo>
                  <a:lnTo>
                    <a:pt x="223" y="174"/>
                  </a:lnTo>
                  <a:lnTo>
                    <a:pt x="259" y="202"/>
                  </a:lnTo>
                  <a:lnTo>
                    <a:pt x="299" y="231"/>
                  </a:lnTo>
                  <a:lnTo>
                    <a:pt x="345" y="263"/>
                  </a:lnTo>
                  <a:lnTo>
                    <a:pt x="395" y="297"/>
                  </a:lnTo>
                  <a:lnTo>
                    <a:pt x="450" y="333"/>
                  </a:lnTo>
                  <a:lnTo>
                    <a:pt x="512" y="372"/>
                  </a:lnTo>
                  <a:lnTo>
                    <a:pt x="580" y="412"/>
                  </a:lnTo>
                  <a:lnTo>
                    <a:pt x="652" y="455"/>
                  </a:lnTo>
                  <a:lnTo>
                    <a:pt x="661" y="463"/>
                  </a:lnTo>
                  <a:lnTo>
                    <a:pt x="667" y="473"/>
                  </a:lnTo>
                  <a:lnTo>
                    <a:pt x="668" y="485"/>
                  </a:lnTo>
                  <a:lnTo>
                    <a:pt x="663" y="496"/>
                  </a:lnTo>
                  <a:lnTo>
                    <a:pt x="657" y="505"/>
                  </a:lnTo>
                  <a:lnTo>
                    <a:pt x="648" y="511"/>
                  </a:lnTo>
                  <a:lnTo>
                    <a:pt x="637" y="512"/>
                  </a:lnTo>
                  <a:lnTo>
                    <a:pt x="632" y="512"/>
                  </a:lnTo>
                  <a:lnTo>
                    <a:pt x="627" y="511"/>
                  </a:lnTo>
                  <a:lnTo>
                    <a:pt x="622" y="508"/>
                  </a:lnTo>
                  <a:lnTo>
                    <a:pt x="549" y="465"/>
                  </a:lnTo>
                  <a:lnTo>
                    <a:pt x="481" y="424"/>
                  </a:lnTo>
                  <a:lnTo>
                    <a:pt x="419" y="385"/>
                  </a:lnTo>
                  <a:lnTo>
                    <a:pt x="362" y="349"/>
                  </a:lnTo>
                  <a:lnTo>
                    <a:pt x="311" y="314"/>
                  </a:lnTo>
                  <a:lnTo>
                    <a:pt x="265" y="281"/>
                  </a:lnTo>
                  <a:lnTo>
                    <a:pt x="224" y="252"/>
                  </a:lnTo>
                  <a:lnTo>
                    <a:pt x="187" y="224"/>
                  </a:lnTo>
                  <a:lnTo>
                    <a:pt x="154" y="197"/>
                  </a:lnTo>
                  <a:lnTo>
                    <a:pt x="125" y="173"/>
                  </a:lnTo>
                  <a:lnTo>
                    <a:pt x="100" y="152"/>
                  </a:lnTo>
                  <a:lnTo>
                    <a:pt x="79" y="132"/>
                  </a:lnTo>
                  <a:lnTo>
                    <a:pt x="61" y="113"/>
                  </a:lnTo>
                  <a:lnTo>
                    <a:pt x="45" y="98"/>
                  </a:lnTo>
                  <a:lnTo>
                    <a:pt x="33" y="84"/>
                  </a:lnTo>
                  <a:lnTo>
                    <a:pt x="24" y="73"/>
                  </a:lnTo>
                  <a:lnTo>
                    <a:pt x="16" y="63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4" y="46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1" y="21"/>
                  </a:lnTo>
                  <a:lnTo>
                    <a:pt x="7" y="10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358"/>
            <p:cNvSpPr>
              <a:spLocks/>
            </p:cNvSpPr>
            <p:nvPr/>
          </p:nvSpPr>
          <p:spPr bwMode="auto">
            <a:xfrm>
              <a:off x="1901826" y="3554413"/>
              <a:ext cx="44450" cy="38100"/>
            </a:xfrm>
            <a:custGeom>
              <a:avLst/>
              <a:gdLst>
                <a:gd name="T0" fmla="*/ 26 w 286"/>
                <a:gd name="T1" fmla="*/ 0 h 232"/>
                <a:gd name="T2" fmla="*/ 38 w 286"/>
                <a:gd name="T3" fmla="*/ 0 h 232"/>
                <a:gd name="T4" fmla="*/ 49 w 286"/>
                <a:gd name="T5" fmla="*/ 5 h 232"/>
                <a:gd name="T6" fmla="*/ 274 w 286"/>
                <a:gd name="T7" fmla="*/ 178 h 232"/>
                <a:gd name="T8" fmla="*/ 281 w 286"/>
                <a:gd name="T9" fmla="*/ 186 h 232"/>
                <a:gd name="T10" fmla="*/ 286 w 286"/>
                <a:gd name="T11" fmla="*/ 197 h 232"/>
                <a:gd name="T12" fmla="*/ 285 w 286"/>
                <a:gd name="T13" fmla="*/ 209 h 232"/>
                <a:gd name="T14" fmla="*/ 279 w 286"/>
                <a:gd name="T15" fmla="*/ 220 h 232"/>
                <a:gd name="T16" fmla="*/ 273 w 286"/>
                <a:gd name="T17" fmla="*/ 227 h 232"/>
                <a:gd name="T18" fmla="*/ 264 w 286"/>
                <a:gd name="T19" fmla="*/ 231 h 232"/>
                <a:gd name="T20" fmla="*/ 255 w 286"/>
                <a:gd name="T21" fmla="*/ 232 h 232"/>
                <a:gd name="T22" fmla="*/ 246 w 286"/>
                <a:gd name="T23" fmla="*/ 230 h 232"/>
                <a:gd name="T24" fmla="*/ 237 w 286"/>
                <a:gd name="T25" fmla="*/ 226 h 232"/>
                <a:gd name="T26" fmla="*/ 12 w 286"/>
                <a:gd name="T27" fmla="*/ 54 h 232"/>
                <a:gd name="T28" fmla="*/ 4 w 286"/>
                <a:gd name="T29" fmla="*/ 44 h 232"/>
                <a:gd name="T30" fmla="*/ 0 w 286"/>
                <a:gd name="T31" fmla="*/ 34 h 232"/>
                <a:gd name="T32" fmla="*/ 1 w 286"/>
                <a:gd name="T33" fmla="*/ 22 h 232"/>
                <a:gd name="T34" fmla="*/ 6 w 286"/>
                <a:gd name="T35" fmla="*/ 11 h 232"/>
                <a:gd name="T36" fmla="*/ 15 w 286"/>
                <a:gd name="T37" fmla="*/ 3 h 232"/>
                <a:gd name="T38" fmla="*/ 26 w 286"/>
                <a:gd name="T3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32">
                  <a:moveTo>
                    <a:pt x="26" y="0"/>
                  </a:moveTo>
                  <a:lnTo>
                    <a:pt x="38" y="0"/>
                  </a:lnTo>
                  <a:lnTo>
                    <a:pt x="49" y="5"/>
                  </a:lnTo>
                  <a:lnTo>
                    <a:pt x="274" y="178"/>
                  </a:lnTo>
                  <a:lnTo>
                    <a:pt x="281" y="186"/>
                  </a:lnTo>
                  <a:lnTo>
                    <a:pt x="286" y="197"/>
                  </a:lnTo>
                  <a:lnTo>
                    <a:pt x="285" y="209"/>
                  </a:lnTo>
                  <a:lnTo>
                    <a:pt x="279" y="220"/>
                  </a:lnTo>
                  <a:lnTo>
                    <a:pt x="273" y="227"/>
                  </a:lnTo>
                  <a:lnTo>
                    <a:pt x="264" y="231"/>
                  </a:lnTo>
                  <a:lnTo>
                    <a:pt x="255" y="232"/>
                  </a:lnTo>
                  <a:lnTo>
                    <a:pt x="246" y="230"/>
                  </a:lnTo>
                  <a:lnTo>
                    <a:pt x="237" y="226"/>
                  </a:lnTo>
                  <a:lnTo>
                    <a:pt x="12" y="54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1" y="22"/>
                  </a:lnTo>
                  <a:lnTo>
                    <a:pt x="6" y="11"/>
                  </a:lnTo>
                  <a:lnTo>
                    <a:pt x="15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668345" y="3502777"/>
            <a:ext cx="555625" cy="471488"/>
            <a:chOff x="747713" y="3502025"/>
            <a:chExt cx="555625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7" name="Freeform 363"/>
            <p:cNvSpPr>
              <a:spLocks noEditPoints="1"/>
            </p:cNvSpPr>
            <p:nvPr/>
          </p:nvSpPr>
          <p:spPr bwMode="auto">
            <a:xfrm>
              <a:off x="747713" y="3502025"/>
              <a:ext cx="555625" cy="471488"/>
            </a:xfrm>
            <a:custGeom>
              <a:avLst/>
              <a:gdLst>
                <a:gd name="T0" fmla="*/ 667 w 3501"/>
                <a:gd name="T1" fmla="*/ 376 h 2969"/>
                <a:gd name="T2" fmla="*/ 679 w 3501"/>
                <a:gd name="T3" fmla="*/ 435 h 2969"/>
                <a:gd name="T4" fmla="*/ 499 w 3501"/>
                <a:gd name="T5" fmla="*/ 954 h 2969"/>
                <a:gd name="T6" fmla="*/ 700 w 3501"/>
                <a:gd name="T7" fmla="*/ 1632 h 2969"/>
                <a:gd name="T8" fmla="*/ 990 w 3501"/>
                <a:gd name="T9" fmla="*/ 2079 h 2969"/>
                <a:gd name="T10" fmla="*/ 1002 w 3501"/>
                <a:gd name="T11" fmla="*/ 2137 h 2969"/>
                <a:gd name="T12" fmla="*/ 1200 w 3501"/>
                <a:gd name="T13" fmla="*/ 2290 h 2969"/>
                <a:gd name="T14" fmla="*/ 657 w 3501"/>
                <a:gd name="T15" fmla="*/ 2342 h 2969"/>
                <a:gd name="T16" fmla="*/ 615 w 3501"/>
                <a:gd name="T17" fmla="*/ 2620 h 2969"/>
                <a:gd name="T18" fmla="*/ 784 w 3501"/>
                <a:gd name="T19" fmla="*/ 2825 h 2969"/>
                <a:gd name="T20" fmla="*/ 1108 w 3501"/>
                <a:gd name="T21" fmla="*/ 2841 h 2969"/>
                <a:gd name="T22" fmla="*/ 1662 w 3501"/>
                <a:gd name="T23" fmla="*/ 2768 h 2969"/>
                <a:gd name="T24" fmla="*/ 2278 w 3501"/>
                <a:gd name="T25" fmla="*/ 2795 h 2969"/>
                <a:gd name="T26" fmla="*/ 2751 w 3501"/>
                <a:gd name="T27" fmla="*/ 2865 h 2969"/>
                <a:gd name="T28" fmla="*/ 3028 w 3501"/>
                <a:gd name="T29" fmla="*/ 2908 h 2969"/>
                <a:gd name="T30" fmla="*/ 3241 w 3501"/>
                <a:gd name="T31" fmla="*/ 2838 h 2969"/>
                <a:gd name="T32" fmla="*/ 3417 w 3501"/>
                <a:gd name="T33" fmla="*/ 2765 h 2969"/>
                <a:gd name="T34" fmla="*/ 3161 w 3501"/>
                <a:gd name="T35" fmla="*/ 2692 h 2969"/>
                <a:gd name="T36" fmla="*/ 3421 w 3501"/>
                <a:gd name="T37" fmla="*/ 2632 h 2969"/>
                <a:gd name="T38" fmla="*/ 3242 w 3501"/>
                <a:gd name="T39" fmla="*/ 2595 h 2969"/>
                <a:gd name="T40" fmla="*/ 3019 w 3501"/>
                <a:gd name="T41" fmla="*/ 2563 h 2969"/>
                <a:gd name="T42" fmla="*/ 2460 w 3501"/>
                <a:gd name="T43" fmla="*/ 2501 h 2969"/>
                <a:gd name="T44" fmla="*/ 2734 w 3501"/>
                <a:gd name="T45" fmla="*/ 2449 h 2969"/>
                <a:gd name="T46" fmla="*/ 2328 w 3501"/>
                <a:gd name="T47" fmla="*/ 2205 h 2969"/>
                <a:gd name="T48" fmla="*/ 1994 w 3501"/>
                <a:gd name="T49" fmla="*/ 1993 h 2969"/>
                <a:gd name="T50" fmla="*/ 1715 w 3501"/>
                <a:gd name="T51" fmla="*/ 1805 h 2969"/>
                <a:gd name="T52" fmla="*/ 1472 w 3501"/>
                <a:gd name="T53" fmla="*/ 1470 h 2969"/>
                <a:gd name="T54" fmla="*/ 1400 w 3501"/>
                <a:gd name="T55" fmla="*/ 1125 h 2969"/>
                <a:gd name="T56" fmla="*/ 1386 w 3501"/>
                <a:gd name="T57" fmla="*/ 653 h 2969"/>
                <a:gd name="T58" fmla="*/ 1400 w 3501"/>
                <a:gd name="T59" fmla="*/ 230 h 2969"/>
                <a:gd name="T60" fmla="*/ 1042 w 3501"/>
                <a:gd name="T61" fmla="*/ 178 h 2969"/>
                <a:gd name="T62" fmla="*/ 1409 w 3501"/>
                <a:gd name="T63" fmla="*/ 60 h 2969"/>
                <a:gd name="T64" fmla="*/ 1473 w 3501"/>
                <a:gd name="T65" fmla="*/ 33 h 2969"/>
                <a:gd name="T66" fmla="*/ 1461 w 3501"/>
                <a:gd name="T67" fmla="*/ 207 h 2969"/>
                <a:gd name="T68" fmla="*/ 1448 w 3501"/>
                <a:gd name="T69" fmla="*/ 603 h 2969"/>
                <a:gd name="T70" fmla="*/ 1456 w 3501"/>
                <a:gd name="T71" fmla="*/ 1059 h 2969"/>
                <a:gd name="T72" fmla="*/ 1514 w 3501"/>
                <a:gd name="T73" fmla="*/ 1411 h 2969"/>
                <a:gd name="T74" fmla="*/ 1722 w 3501"/>
                <a:gd name="T75" fmla="*/ 1729 h 2969"/>
                <a:gd name="T76" fmla="*/ 1992 w 3501"/>
                <a:gd name="T77" fmla="*/ 1921 h 2969"/>
                <a:gd name="T78" fmla="*/ 2293 w 3501"/>
                <a:gd name="T79" fmla="*/ 2111 h 2969"/>
                <a:gd name="T80" fmla="*/ 2639 w 3501"/>
                <a:gd name="T81" fmla="*/ 2326 h 2969"/>
                <a:gd name="T82" fmla="*/ 2922 w 3501"/>
                <a:gd name="T83" fmla="*/ 2468 h 2969"/>
                <a:gd name="T84" fmla="*/ 3149 w 3501"/>
                <a:gd name="T85" fmla="*/ 2527 h 2969"/>
                <a:gd name="T86" fmla="*/ 3370 w 3501"/>
                <a:gd name="T87" fmla="*/ 2540 h 2969"/>
                <a:gd name="T88" fmla="*/ 3494 w 3501"/>
                <a:gd name="T89" fmla="*/ 2641 h 2969"/>
                <a:gd name="T90" fmla="*/ 3467 w 3501"/>
                <a:gd name="T91" fmla="*/ 2799 h 2969"/>
                <a:gd name="T92" fmla="*/ 3291 w 3501"/>
                <a:gd name="T93" fmla="*/ 2886 h 2969"/>
                <a:gd name="T94" fmla="*/ 3093 w 3501"/>
                <a:gd name="T95" fmla="*/ 2958 h 2969"/>
                <a:gd name="T96" fmla="*/ 2821 w 3501"/>
                <a:gd name="T97" fmla="*/ 2944 h 2969"/>
                <a:gd name="T98" fmla="*/ 2425 w 3501"/>
                <a:gd name="T99" fmla="*/ 2872 h 2969"/>
                <a:gd name="T100" fmla="*/ 1851 w 3501"/>
                <a:gd name="T101" fmla="*/ 2828 h 2969"/>
                <a:gd name="T102" fmla="*/ 1246 w 3501"/>
                <a:gd name="T103" fmla="*/ 2872 h 2969"/>
                <a:gd name="T104" fmla="*/ 869 w 3501"/>
                <a:gd name="T105" fmla="*/ 2912 h 2969"/>
                <a:gd name="T106" fmla="*/ 662 w 3501"/>
                <a:gd name="T107" fmla="*/ 2819 h 2969"/>
                <a:gd name="T108" fmla="*/ 551 w 3501"/>
                <a:gd name="T109" fmla="*/ 2608 h 2969"/>
                <a:gd name="T110" fmla="*/ 604 w 3501"/>
                <a:gd name="T111" fmla="*/ 2301 h 2969"/>
                <a:gd name="T112" fmla="*/ 654 w 3501"/>
                <a:gd name="T113" fmla="*/ 1827 h 2969"/>
                <a:gd name="T114" fmla="*/ 524 w 3501"/>
                <a:gd name="T115" fmla="*/ 1183 h 2969"/>
                <a:gd name="T116" fmla="*/ 198 w 3501"/>
                <a:gd name="T117" fmla="*/ 458 h 2969"/>
                <a:gd name="T118" fmla="*/ 0 w 3501"/>
                <a:gd name="T119" fmla="*/ 33 h 2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1" h="2969">
                  <a:moveTo>
                    <a:pt x="77" y="60"/>
                  </a:moveTo>
                  <a:lnTo>
                    <a:pt x="102" y="119"/>
                  </a:lnTo>
                  <a:lnTo>
                    <a:pt x="130" y="179"/>
                  </a:lnTo>
                  <a:lnTo>
                    <a:pt x="161" y="243"/>
                  </a:lnTo>
                  <a:lnTo>
                    <a:pt x="193" y="309"/>
                  </a:lnTo>
                  <a:lnTo>
                    <a:pt x="225" y="376"/>
                  </a:lnTo>
                  <a:lnTo>
                    <a:pt x="667" y="376"/>
                  </a:lnTo>
                  <a:lnTo>
                    <a:pt x="679" y="380"/>
                  </a:lnTo>
                  <a:lnTo>
                    <a:pt x="689" y="386"/>
                  </a:lnTo>
                  <a:lnTo>
                    <a:pt x="696" y="395"/>
                  </a:lnTo>
                  <a:lnTo>
                    <a:pt x="698" y="407"/>
                  </a:lnTo>
                  <a:lnTo>
                    <a:pt x="696" y="419"/>
                  </a:lnTo>
                  <a:lnTo>
                    <a:pt x="689" y="428"/>
                  </a:lnTo>
                  <a:lnTo>
                    <a:pt x="679" y="435"/>
                  </a:lnTo>
                  <a:lnTo>
                    <a:pt x="667" y="438"/>
                  </a:lnTo>
                  <a:lnTo>
                    <a:pt x="255" y="438"/>
                  </a:lnTo>
                  <a:lnTo>
                    <a:pt x="304" y="538"/>
                  </a:lnTo>
                  <a:lnTo>
                    <a:pt x="354" y="639"/>
                  </a:lnTo>
                  <a:lnTo>
                    <a:pt x="403" y="743"/>
                  </a:lnTo>
                  <a:lnTo>
                    <a:pt x="452" y="848"/>
                  </a:lnTo>
                  <a:lnTo>
                    <a:pt x="499" y="954"/>
                  </a:lnTo>
                  <a:lnTo>
                    <a:pt x="542" y="1060"/>
                  </a:lnTo>
                  <a:lnTo>
                    <a:pt x="583" y="1165"/>
                  </a:lnTo>
                  <a:lnTo>
                    <a:pt x="618" y="1270"/>
                  </a:lnTo>
                  <a:lnTo>
                    <a:pt x="649" y="1373"/>
                  </a:lnTo>
                  <a:lnTo>
                    <a:pt x="670" y="1461"/>
                  </a:lnTo>
                  <a:lnTo>
                    <a:pt x="687" y="1548"/>
                  </a:lnTo>
                  <a:lnTo>
                    <a:pt x="700" y="1632"/>
                  </a:lnTo>
                  <a:lnTo>
                    <a:pt x="708" y="1713"/>
                  </a:lnTo>
                  <a:lnTo>
                    <a:pt x="714" y="1792"/>
                  </a:lnTo>
                  <a:lnTo>
                    <a:pt x="716" y="1868"/>
                  </a:lnTo>
                  <a:lnTo>
                    <a:pt x="715" y="1941"/>
                  </a:lnTo>
                  <a:lnTo>
                    <a:pt x="711" y="2012"/>
                  </a:lnTo>
                  <a:lnTo>
                    <a:pt x="704" y="2079"/>
                  </a:lnTo>
                  <a:lnTo>
                    <a:pt x="990" y="2079"/>
                  </a:lnTo>
                  <a:lnTo>
                    <a:pt x="1002" y="2082"/>
                  </a:lnTo>
                  <a:lnTo>
                    <a:pt x="1012" y="2088"/>
                  </a:lnTo>
                  <a:lnTo>
                    <a:pt x="1018" y="2098"/>
                  </a:lnTo>
                  <a:lnTo>
                    <a:pt x="1020" y="2110"/>
                  </a:lnTo>
                  <a:lnTo>
                    <a:pt x="1018" y="2121"/>
                  </a:lnTo>
                  <a:lnTo>
                    <a:pt x="1012" y="2131"/>
                  </a:lnTo>
                  <a:lnTo>
                    <a:pt x="1002" y="2137"/>
                  </a:lnTo>
                  <a:lnTo>
                    <a:pt x="990" y="2140"/>
                  </a:lnTo>
                  <a:lnTo>
                    <a:pt x="697" y="2140"/>
                  </a:lnTo>
                  <a:lnTo>
                    <a:pt x="685" y="2214"/>
                  </a:lnTo>
                  <a:lnTo>
                    <a:pt x="671" y="2281"/>
                  </a:lnTo>
                  <a:lnTo>
                    <a:pt x="1179" y="2281"/>
                  </a:lnTo>
                  <a:lnTo>
                    <a:pt x="1190" y="2284"/>
                  </a:lnTo>
                  <a:lnTo>
                    <a:pt x="1200" y="2290"/>
                  </a:lnTo>
                  <a:lnTo>
                    <a:pt x="1206" y="2299"/>
                  </a:lnTo>
                  <a:lnTo>
                    <a:pt x="1208" y="2311"/>
                  </a:lnTo>
                  <a:lnTo>
                    <a:pt x="1206" y="2323"/>
                  </a:lnTo>
                  <a:lnTo>
                    <a:pt x="1200" y="2332"/>
                  </a:lnTo>
                  <a:lnTo>
                    <a:pt x="1190" y="2340"/>
                  </a:lnTo>
                  <a:lnTo>
                    <a:pt x="1179" y="2342"/>
                  </a:lnTo>
                  <a:lnTo>
                    <a:pt x="657" y="2342"/>
                  </a:lnTo>
                  <a:lnTo>
                    <a:pt x="646" y="2384"/>
                  </a:lnTo>
                  <a:lnTo>
                    <a:pt x="634" y="2422"/>
                  </a:lnTo>
                  <a:lnTo>
                    <a:pt x="623" y="2457"/>
                  </a:lnTo>
                  <a:lnTo>
                    <a:pt x="613" y="2498"/>
                  </a:lnTo>
                  <a:lnTo>
                    <a:pt x="607" y="2538"/>
                  </a:lnTo>
                  <a:lnTo>
                    <a:pt x="608" y="2579"/>
                  </a:lnTo>
                  <a:lnTo>
                    <a:pt x="615" y="2620"/>
                  </a:lnTo>
                  <a:lnTo>
                    <a:pt x="625" y="2659"/>
                  </a:lnTo>
                  <a:lnTo>
                    <a:pt x="642" y="2696"/>
                  </a:lnTo>
                  <a:lnTo>
                    <a:pt x="664" y="2730"/>
                  </a:lnTo>
                  <a:lnTo>
                    <a:pt x="688" y="2760"/>
                  </a:lnTo>
                  <a:lnTo>
                    <a:pt x="716" y="2785"/>
                  </a:lnTo>
                  <a:lnTo>
                    <a:pt x="748" y="2807"/>
                  </a:lnTo>
                  <a:lnTo>
                    <a:pt x="784" y="2825"/>
                  </a:lnTo>
                  <a:lnTo>
                    <a:pt x="822" y="2839"/>
                  </a:lnTo>
                  <a:lnTo>
                    <a:pt x="865" y="2850"/>
                  </a:lnTo>
                  <a:lnTo>
                    <a:pt x="909" y="2856"/>
                  </a:lnTo>
                  <a:lnTo>
                    <a:pt x="957" y="2858"/>
                  </a:lnTo>
                  <a:lnTo>
                    <a:pt x="1005" y="2856"/>
                  </a:lnTo>
                  <a:lnTo>
                    <a:pt x="1055" y="2851"/>
                  </a:lnTo>
                  <a:lnTo>
                    <a:pt x="1108" y="2841"/>
                  </a:lnTo>
                  <a:lnTo>
                    <a:pt x="1163" y="2828"/>
                  </a:lnTo>
                  <a:lnTo>
                    <a:pt x="1233" y="2813"/>
                  </a:lnTo>
                  <a:lnTo>
                    <a:pt x="1308" y="2799"/>
                  </a:lnTo>
                  <a:lnTo>
                    <a:pt x="1389" y="2787"/>
                  </a:lnTo>
                  <a:lnTo>
                    <a:pt x="1475" y="2779"/>
                  </a:lnTo>
                  <a:lnTo>
                    <a:pt x="1567" y="2772"/>
                  </a:lnTo>
                  <a:lnTo>
                    <a:pt x="1662" y="2768"/>
                  </a:lnTo>
                  <a:lnTo>
                    <a:pt x="1764" y="2767"/>
                  </a:lnTo>
                  <a:lnTo>
                    <a:pt x="1852" y="2768"/>
                  </a:lnTo>
                  <a:lnTo>
                    <a:pt x="1939" y="2770"/>
                  </a:lnTo>
                  <a:lnTo>
                    <a:pt x="2026" y="2774"/>
                  </a:lnTo>
                  <a:lnTo>
                    <a:pt x="2112" y="2780"/>
                  </a:lnTo>
                  <a:lnTo>
                    <a:pt x="2196" y="2786"/>
                  </a:lnTo>
                  <a:lnTo>
                    <a:pt x="2278" y="2795"/>
                  </a:lnTo>
                  <a:lnTo>
                    <a:pt x="2358" y="2803"/>
                  </a:lnTo>
                  <a:lnTo>
                    <a:pt x="2435" y="2813"/>
                  </a:lnTo>
                  <a:lnTo>
                    <a:pt x="2507" y="2822"/>
                  </a:lnTo>
                  <a:lnTo>
                    <a:pt x="2576" y="2833"/>
                  </a:lnTo>
                  <a:lnTo>
                    <a:pt x="2640" y="2843"/>
                  </a:lnTo>
                  <a:lnTo>
                    <a:pt x="2698" y="2854"/>
                  </a:lnTo>
                  <a:lnTo>
                    <a:pt x="2751" y="2865"/>
                  </a:lnTo>
                  <a:lnTo>
                    <a:pt x="2797" y="2875"/>
                  </a:lnTo>
                  <a:lnTo>
                    <a:pt x="2838" y="2886"/>
                  </a:lnTo>
                  <a:lnTo>
                    <a:pt x="2879" y="2896"/>
                  </a:lnTo>
                  <a:lnTo>
                    <a:pt x="2920" y="2904"/>
                  </a:lnTo>
                  <a:lnTo>
                    <a:pt x="2957" y="2908"/>
                  </a:lnTo>
                  <a:lnTo>
                    <a:pt x="2992" y="2909"/>
                  </a:lnTo>
                  <a:lnTo>
                    <a:pt x="3028" y="2908"/>
                  </a:lnTo>
                  <a:lnTo>
                    <a:pt x="3061" y="2903"/>
                  </a:lnTo>
                  <a:lnTo>
                    <a:pt x="3092" y="2895"/>
                  </a:lnTo>
                  <a:lnTo>
                    <a:pt x="3122" y="2886"/>
                  </a:lnTo>
                  <a:lnTo>
                    <a:pt x="3150" y="2875"/>
                  </a:lnTo>
                  <a:lnTo>
                    <a:pt x="3180" y="2862"/>
                  </a:lnTo>
                  <a:lnTo>
                    <a:pt x="3210" y="2850"/>
                  </a:lnTo>
                  <a:lnTo>
                    <a:pt x="3241" y="2838"/>
                  </a:lnTo>
                  <a:lnTo>
                    <a:pt x="3274" y="2827"/>
                  </a:lnTo>
                  <a:lnTo>
                    <a:pt x="3310" y="2817"/>
                  </a:lnTo>
                  <a:lnTo>
                    <a:pt x="3349" y="2809"/>
                  </a:lnTo>
                  <a:lnTo>
                    <a:pt x="3371" y="2803"/>
                  </a:lnTo>
                  <a:lnTo>
                    <a:pt x="3389" y="2793"/>
                  </a:lnTo>
                  <a:lnTo>
                    <a:pt x="3405" y="2781"/>
                  </a:lnTo>
                  <a:lnTo>
                    <a:pt x="3417" y="2765"/>
                  </a:lnTo>
                  <a:lnTo>
                    <a:pt x="3428" y="2748"/>
                  </a:lnTo>
                  <a:lnTo>
                    <a:pt x="3436" y="2729"/>
                  </a:lnTo>
                  <a:lnTo>
                    <a:pt x="3440" y="2710"/>
                  </a:lnTo>
                  <a:lnTo>
                    <a:pt x="3189" y="2710"/>
                  </a:lnTo>
                  <a:lnTo>
                    <a:pt x="3177" y="2708"/>
                  </a:lnTo>
                  <a:lnTo>
                    <a:pt x="3168" y="2701"/>
                  </a:lnTo>
                  <a:lnTo>
                    <a:pt x="3161" y="2692"/>
                  </a:lnTo>
                  <a:lnTo>
                    <a:pt x="3159" y="2680"/>
                  </a:lnTo>
                  <a:lnTo>
                    <a:pt x="3161" y="2667"/>
                  </a:lnTo>
                  <a:lnTo>
                    <a:pt x="3168" y="2658"/>
                  </a:lnTo>
                  <a:lnTo>
                    <a:pt x="3177" y="2651"/>
                  </a:lnTo>
                  <a:lnTo>
                    <a:pt x="3189" y="2649"/>
                  </a:lnTo>
                  <a:lnTo>
                    <a:pt x="3431" y="2649"/>
                  </a:lnTo>
                  <a:lnTo>
                    <a:pt x="3421" y="2632"/>
                  </a:lnTo>
                  <a:lnTo>
                    <a:pt x="3405" y="2619"/>
                  </a:lnTo>
                  <a:lnTo>
                    <a:pt x="3386" y="2608"/>
                  </a:lnTo>
                  <a:lnTo>
                    <a:pt x="3362" y="2601"/>
                  </a:lnTo>
                  <a:lnTo>
                    <a:pt x="3335" y="2598"/>
                  </a:lnTo>
                  <a:lnTo>
                    <a:pt x="3320" y="2597"/>
                  </a:lnTo>
                  <a:lnTo>
                    <a:pt x="3279" y="2596"/>
                  </a:lnTo>
                  <a:lnTo>
                    <a:pt x="3242" y="2595"/>
                  </a:lnTo>
                  <a:lnTo>
                    <a:pt x="3208" y="2593"/>
                  </a:lnTo>
                  <a:lnTo>
                    <a:pt x="3175" y="2591"/>
                  </a:lnTo>
                  <a:lnTo>
                    <a:pt x="3144" y="2588"/>
                  </a:lnTo>
                  <a:lnTo>
                    <a:pt x="3113" y="2584"/>
                  </a:lnTo>
                  <a:lnTo>
                    <a:pt x="3082" y="2578"/>
                  </a:lnTo>
                  <a:lnTo>
                    <a:pt x="3052" y="2572"/>
                  </a:lnTo>
                  <a:lnTo>
                    <a:pt x="3019" y="2563"/>
                  </a:lnTo>
                  <a:lnTo>
                    <a:pt x="2985" y="2554"/>
                  </a:lnTo>
                  <a:lnTo>
                    <a:pt x="2947" y="2541"/>
                  </a:lnTo>
                  <a:lnTo>
                    <a:pt x="2906" y="2526"/>
                  </a:lnTo>
                  <a:lnTo>
                    <a:pt x="2861" y="2509"/>
                  </a:lnTo>
                  <a:lnTo>
                    <a:pt x="2481" y="2509"/>
                  </a:lnTo>
                  <a:lnTo>
                    <a:pt x="2470" y="2507"/>
                  </a:lnTo>
                  <a:lnTo>
                    <a:pt x="2460" y="2501"/>
                  </a:lnTo>
                  <a:lnTo>
                    <a:pt x="2454" y="2491"/>
                  </a:lnTo>
                  <a:lnTo>
                    <a:pt x="2452" y="2480"/>
                  </a:lnTo>
                  <a:lnTo>
                    <a:pt x="2454" y="2468"/>
                  </a:lnTo>
                  <a:lnTo>
                    <a:pt x="2460" y="2457"/>
                  </a:lnTo>
                  <a:lnTo>
                    <a:pt x="2470" y="2451"/>
                  </a:lnTo>
                  <a:lnTo>
                    <a:pt x="2481" y="2449"/>
                  </a:lnTo>
                  <a:lnTo>
                    <a:pt x="2734" y="2449"/>
                  </a:lnTo>
                  <a:lnTo>
                    <a:pt x="2681" y="2420"/>
                  </a:lnTo>
                  <a:lnTo>
                    <a:pt x="2626" y="2389"/>
                  </a:lnTo>
                  <a:lnTo>
                    <a:pt x="2569" y="2355"/>
                  </a:lnTo>
                  <a:lnTo>
                    <a:pt x="2509" y="2319"/>
                  </a:lnTo>
                  <a:lnTo>
                    <a:pt x="2450" y="2281"/>
                  </a:lnTo>
                  <a:lnTo>
                    <a:pt x="2389" y="2243"/>
                  </a:lnTo>
                  <a:lnTo>
                    <a:pt x="2328" y="2205"/>
                  </a:lnTo>
                  <a:lnTo>
                    <a:pt x="2270" y="2168"/>
                  </a:lnTo>
                  <a:lnTo>
                    <a:pt x="2212" y="2131"/>
                  </a:lnTo>
                  <a:lnTo>
                    <a:pt x="2163" y="2099"/>
                  </a:lnTo>
                  <a:lnTo>
                    <a:pt x="2117" y="2069"/>
                  </a:lnTo>
                  <a:lnTo>
                    <a:pt x="2073" y="2042"/>
                  </a:lnTo>
                  <a:lnTo>
                    <a:pt x="2032" y="2016"/>
                  </a:lnTo>
                  <a:lnTo>
                    <a:pt x="1994" y="1993"/>
                  </a:lnTo>
                  <a:lnTo>
                    <a:pt x="1961" y="1973"/>
                  </a:lnTo>
                  <a:lnTo>
                    <a:pt x="1916" y="1945"/>
                  </a:lnTo>
                  <a:lnTo>
                    <a:pt x="1872" y="1919"/>
                  </a:lnTo>
                  <a:lnTo>
                    <a:pt x="1829" y="1892"/>
                  </a:lnTo>
                  <a:lnTo>
                    <a:pt x="1790" y="1866"/>
                  </a:lnTo>
                  <a:lnTo>
                    <a:pt x="1752" y="1836"/>
                  </a:lnTo>
                  <a:lnTo>
                    <a:pt x="1715" y="1805"/>
                  </a:lnTo>
                  <a:lnTo>
                    <a:pt x="1677" y="1772"/>
                  </a:lnTo>
                  <a:lnTo>
                    <a:pt x="1642" y="1734"/>
                  </a:lnTo>
                  <a:lnTo>
                    <a:pt x="1608" y="1693"/>
                  </a:lnTo>
                  <a:lnTo>
                    <a:pt x="1574" y="1646"/>
                  </a:lnTo>
                  <a:lnTo>
                    <a:pt x="1540" y="1594"/>
                  </a:lnTo>
                  <a:lnTo>
                    <a:pt x="1506" y="1536"/>
                  </a:lnTo>
                  <a:lnTo>
                    <a:pt x="1472" y="1470"/>
                  </a:lnTo>
                  <a:lnTo>
                    <a:pt x="1457" y="1435"/>
                  </a:lnTo>
                  <a:lnTo>
                    <a:pt x="1444" y="1394"/>
                  </a:lnTo>
                  <a:lnTo>
                    <a:pt x="1433" y="1349"/>
                  </a:lnTo>
                  <a:lnTo>
                    <a:pt x="1422" y="1298"/>
                  </a:lnTo>
                  <a:lnTo>
                    <a:pt x="1414" y="1244"/>
                  </a:lnTo>
                  <a:lnTo>
                    <a:pt x="1406" y="1185"/>
                  </a:lnTo>
                  <a:lnTo>
                    <a:pt x="1400" y="1125"/>
                  </a:lnTo>
                  <a:lnTo>
                    <a:pt x="1395" y="1061"/>
                  </a:lnTo>
                  <a:lnTo>
                    <a:pt x="1391" y="996"/>
                  </a:lnTo>
                  <a:lnTo>
                    <a:pt x="1388" y="928"/>
                  </a:lnTo>
                  <a:lnTo>
                    <a:pt x="1387" y="860"/>
                  </a:lnTo>
                  <a:lnTo>
                    <a:pt x="1386" y="791"/>
                  </a:lnTo>
                  <a:lnTo>
                    <a:pt x="1385" y="722"/>
                  </a:lnTo>
                  <a:lnTo>
                    <a:pt x="1386" y="653"/>
                  </a:lnTo>
                  <a:lnTo>
                    <a:pt x="1386" y="586"/>
                  </a:lnTo>
                  <a:lnTo>
                    <a:pt x="1388" y="521"/>
                  </a:lnTo>
                  <a:lnTo>
                    <a:pt x="1389" y="456"/>
                  </a:lnTo>
                  <a:lnTo>
                    <a:pt x="1391" y="394"/>
                  </a:lnTo>
                  <a:lnTo>
                    <a:pt x="1394" y="336"/>
                  </a:lnTo>
                  <a:lnTo>
                    <a:pt x="1397" y="281"/>
                  </a:lnTo>
                  <a:lnTo>
                    <a:pt x="1400" y="230"/>
                  </a:lnTo>
                  <a:lnTo>
                    <a:pt x="1065" y="230"/>
                  </a:lnTo>
                  <a:lnTo>
                    <a:pt x="1053" y="228"/>
                  </a:lnTo>
                  <a:lnTo>
                    <a:pt x="1042" y="222"/>
                  </a:lnTo>
                  <a:lnTo>
                    <a:pt x="1036" y="212"/>
                  </a:lnTo>
                  <a:lnTo>
                    <a:pt x="1034" y="200"/>
                  </a:lnTo>
                  <a:lnTo>
                    <a:pt x="1036" y="188"/>
                  </a:lnTo>
                  <a:lnTo>
                    <a:pt x="1042" y="178"/>
                  </a:lnTo>
                  <a:lnTo>
                    <a:pt x="1053" y="172"/>
                  </a:lnTo>
                  <a:lnTo>
                    <a:pt x="1065" y="170"/>
                  </a:lnTo>
                  <a:lnTo>
                    <a:pt x="1403" y="170"/>
                  </a:lnTo>
                  <a:lnTo>
                    <a:pt x="1405" y="137"/>
                  </a:lnTo>
                  <a:lnTo>
                    <a:pt x="1406" y="107"/>
                  </a:lnTo>
                  <a:lnTo>
                    <a:pt x="1408" y="82"/>
                  </a:lnTo>
                  <a:lnTo>
                    <a:pt x="1409" y="60"/>
                  </a:lnTo>
                  <a:lnTo>
                    <a:pt x="77" y="60"/>
                  </a:lnTo>
                  <a:close/>
                  <a:moveTo>
                    <a:pt x="31" y="0"/>
                  </a:moveTo>
                  <a:lnTo>
                    <a:pt x="1442" y="0"/>
                  </a:lnTo>
                  <a:lnTo>
                    <a:pt x="1455" y="3"/>
                  </a:lnTo>
                  <a:lnTo>
                    <a:pt x="1465" y="10"/>
                  </a:lnTo>
                  <a:lnTo>
                    <a:pt x="1471" y="20"/>
                  </a:lnTo>
                  <a:lnTo>
                    <a:pt x="1473" y="33"/>
                  </a:lnTo>
                  <a:lnTo>
                    <a:pt x="1472" y="38"/>
                  </a:lnTo>
                  <a:lnTo>
                    <a:pt x="1472" y="50"/>
                  </a:lnTo>
                  <a:lnTo>
                    <a:pt x="1470" y="70"/>
                  </a:lnTo>
                  <a:lnTo>
                    <a:pt x="1469" y="95"/>
                  </a:lnTo>
                  <a:lnTo>
                    <a:pt x="1467" y="127"/>
                  </a:lnTo>
                  <a:lnTo>
                    <a:pt x="1465" y="164"/>
                  </a:lnTo>
                  <a:lnTo>
                    <a:pt x="1461" y="207"/>
                  </a:lnTo>
                  <a:lnTo>
                    <a:pt x="1459" y="253"/>
                  </a:lnTo>
                  <a:lnTo>
                    <a:pt x="1457" y="304"/>
                  </a:lnTo>
                  <a:lnTo>
                    <a:pt x="1454" y="358"/>
                  </a:lnTo>
                  <a:lnTo>
                    <a:pt x="1452" y="417"/>
                  </a:lnTo>
                  <a:lnTo>
                    <a:pt x="1451" y="476"/>
                  </a:lnTo>
                  <a:lnTo>
                    <a:pt x="1449" y="539"/>
                  </a:lnTo>
                  <a:lnTo>
                    <a:pt x="1448" y="603"/>
                  </a:lnTo>
                  <a:lnTo>
                    <a:pt x="1447" y="668"/>
                  </a:lnTo>
                  <a:lnTo>
                    <a:pt x="1447" y="734"/>
                  </a:lnTo>
                  <a:lnTo>
                    <a:pt x="1447" y="800"/>
                  </a:lnTo>
                  <a:lnTo>
                    <a:pt x="1448" y="866"/>
                  </a:lnTo>
                  <a:lnTo>
                    <a:pt x="1450" y="932"/>
                  </a:lnTo>
                  <a:lnTo>
                    <a:pt x="1452" y="996"/>
                  </a:lnTo>
                  <a:lnTo>
                    <a:pt x="1456" y="1059"/>
                  </a:lnTo>
                  <a:lnTo>
                    <a:pt x="1460" y="1120"/>
                  </a:lnTo>
                  <a:lnTo>
                    <a:pt x="1466" y="1177"/>
                  </a:lnTo>
                  <a:lnTo>
                    <a:pt x="1473" y="1232"/>
                  </a:lnTo>
                  <a:lnTo>
                    <a:pt x="1481" y="1283"/>
                  </a:lnTo>
                  <a:lnTo>
                    <a:pt x="1490" y="1331"/>
                  </a:lnTo>
                  <a:lnTo>
                    <a:pt x="1501" y="1373"/>
                  </a:lnTo>
                  <a:lnTo>
                    <a:pt x="1514" y="1411"/>
                  </a:lnTo>
                  <a:lnTo>
                    <a:pt x="1527" y="1444"/>
                  </a:lnTo>
                  <a:lnTo>
                    <a:pt x="1559" y="1505"/>
                  </a:lnTo>
                  <a:lnTo>
                    <a:pt x="1591" y="1562"/>
                  </a:lnTo>
                  <a:lnTo>
                    <a:pt x="1623" y="1610"/>
                  </a:lnTo>
                  <a:lnTo>
                    <a:pt x="1656" y="1655"/>
                  </a:lnTo>
                  <a:lnTo>
                    <a:pt x="1688" y="1694"/>
                  </a:lnTo>
                  <a:lnTo>
                    <a:pt x="1722" y="1729"/>
                  </a:lnTo>
                  <a:lnTo>
                    <a:pt x="1756" y="1762"/>
                  </a:lnTo>
                  <a:lnTo>
                    <a:pt x="1792" y="1791"/>
                  </a:lnTo>
                  <a:lnTo>
                    <a:pt x="1828" y="1818"/>
                  </a:lnTo>
                  <a:lnTo>
                    <a:pt x="1867" y="1845"/>
                  </a:lnTo>
                  <a:lnTo>
                    <a:pt x="1907" y="1869"/>
                  </a:lnTo>
                  <a:lnTo>
                    <a:pt x="1949" y="1894"/>
                  </a:lnTo>
                  <a:lnTo>
                    <a:pt x="1992" y="1921"/>
                  </a:lnTo>
                  <a:lnTo>
                    <a:pt x="2025" y="1941"/>
                  </a:lnTo>
                  <a:lnTo>
                    <a:pt x="2063" y="1964"/>
                  </a:lnTo>
                  <a:lnTo>
                    <a:pt x="2105" y="1990"/>
                  </a:lnTo>
                  <a:lnTo>
                    <a:pt x="2150" y="2019"/>
                  </a:lnTo>
                  <a:lnTo>
                    <a:pt x="2196" y="2048"/>
                  </a:lnTo>
                  <a:lnTo>
                    <a:pt x="2245" y="2080"/>
                  </a:lnTo>
                  <a:lnTo>
                    <a:pt x="2293" y="2111"/>
                  </a:lnTo>
                  <a:lnTo>
                    <a:pt x="2342" y="2142"/>
                  </a:lnTo>
                  <a:lnTo>
                    <a:pt x="2391" y="2173"/>
                  </a:lnTo>
                  <a:lnTo>
                    <a:pt x="2442" y="2205"/>
                  </a:lnTo>
                  <a:lnTo>
                    <a:pt x="2492" y="2237"/>
                  </a:lnTo>
                  <a:lnTo>
                    <a:pt x="2542" y="2268"/>
                  </a:lnTo>
                  <a:lnTo>
                    <a:pt x="2591" y="2297"/>
                  </a:lnTo>
                  <a:lnTo>
                    <a:pt x="2639" y="2326"/>
                  </a:lnTo>
                  <a:lnTo>
                    <a:pt x="2685" y="2352"/>
                  </a:lnTo>
                  <a:lnTo>
                    <a:pt x="2729" y="2378"/>
                  </a:lnTo>
                  <a:lnTo>
                    <a:pt x="2771" y="2400"/>
                  </a:lnTo>
                  <a:lnTo>
                    <a:pt x="2810" y="2420"/>
                  </a:lnTo>
                  <a:lnTo>
                    <a:pt x="2846" y="2437"/>
                  </a:lnTo>
                  <a:lnTo>
                    <a:pt x="2878" y="2451"/>
                  </a:lnTo>
                  <a:lnTo>
                    <a:pt x="2922" y="2468"/>
                  </a:lnTo>
                  <a:lnTo>
                    <a:pt x="2961" y="2482"/>
                  </a:lnTo>
                  <a:lnTo>
                    <a:pt x="2997" y="2493"/>
                  </a:lnTo>
                  <a:lnTo>
                    <a:pt x="3030" y="2504"/>
                  </a:lnTo>
                  <a:lnTo>
                    <a:pt x="3061" y="2511"/>
                  </a:lnTo>
                  <a:lnTo>
                    <a:pt x="3091" y="2519"/>
                  </a:lnTo>
                  <a:lnTo>
                    <a:pt x="3121" y="2523"/>
                  </a:lnTo>
                  <a:lnTo>
                    <a:pt x="3149" y="2527"/>
                  </a:lnTo>
                  <a:lnTo>
                    <a:pt x="3179" y="2531"/>
                  </a:lnTo>
                  <a:lnTo>
                    <a:pt x="3211" y="2533"/>
                  </a:lnTo>
                  <a:lnTo>
                    <a:pt x="3245" y="2534"/>
                  </a:lnTo>
                  <a:lnTo>
                    <a:pt x="3281" y="2536"/>
                  </a:lnTo>
                  <a:lnTo>
                    <a:pt x="3322" y="2537"/>
                  </a:lnTo>
                  <a:lnTo>
                    <a:pt x="3337" y="2537"/>
                  </a:lnTo>
                  <a:lnTo>
                    <a:pt x="3370" y="2540"/>
                  </a:lnTo>
                  <a:lnTo>
                    <a:pt x="3397" y="2548"/>
                  </a:lnTo>
                  <a:lnTo>
                    <a:pt x="3422" y="2557"/>
                  </a:lnTo>
                  <a:lnTo>
                    <a:pt x="3443" y="2570"/>
                  </a:lnTo>
                  <a:lnTo>
                    <a:pt x="3460" y="2586"/>
                  </a:lnTo>
                  <a:lnTo>
                    <a:pt x="3475" y="2603"/>
                  </a:lnTo>
                  <a:lnTo>
                    <a:pt x="3486" y="2621"/>
                  </a:lnTo>
                  <a:lnTo>
                    <a:pt x="3494" y="2641"/>
                  </a:lnTo>
                  <a:lnTo>
                    <a:pt x="3499" y="2661"/>
                  </a:lnTo>
                  <a:lnTo>
                    <a:pt x="3501" y="2681"/>
                  </a:lnTo>
                  <a:lnTo>
                    <a:pt x="3501" y="2704"/>
                  </a:lnTo>
                  <a:lnTo>
                    <a:pt x="3497" y="2729"/>
                  </a:lnTo>
                  <a:lnTo>
                    <a:pt x="3491" y="2753"/>
                  </a:lnTo>
                  <a:lnTo>
                    <a:pt x="3481" y="2777"/>
                  </a:lnTo>
                  <a:lnTo>
                    <a:pt x="3467" y="2799"/>
                  </a:lnTo>
                  <a:lnTo>
                    <a:pt x="3452" y="2819"/>
                  </a:lnTo>
                  <a:lnTo>
                    <a:pt x="3432" y="2836"/>
                  </a:lnTo>
                  <a:lnTo>
                    <a:pt x="3411" y="2851"/>
                  </a:lnTo>
                  <a:lnTo>
                    <a:pt x="3387" y="2862"/>
                  </a:lnTo>
                  <a:lnTo>
                    <a:pt x="3360" y="2869"/>
                  </a:lnTo>
                  <a:lnTo>
                    <a:pt x="3324" y="2876"/>
                  </a:lnTo>
                  <a:lnTo>
                    <a:pt x="3291" y="2886"/>
                  </a:lnTo>
                  <a:lnTo>
                    <a:pt x="3260" y="2895"/>
                  </a:lnTo>
                  <a:lnTo>
                    <a:pt x="3231" y="2907"/>
                  </a:lnTo>
                  <a:lnTo>
                    <a:pt x="3204" y="2919"/>
                  </a:lnTo>
                  <a:lnTo>
                    <a:pt x="3177" y="2929"/>
                  </a:lnTo>
                  <a:lnTo>
                    <a:pt x="3150" y="2940"/>
                  </a:lnTo>
                  <a:lnTo>
                    <a:pt x="3123" y="2949"/>
                  </a:lnTo>
                  <a:lnTo>
                    <a:pt x="3093" y="2958"/>
                  </a:lnTo>
                  <a:lnTo>
                    <a:pt x="3062" y="2964"/>
                  </a:lnTo>
                  <a:lnTo>
                    <a:pt x="3028" y="2968"/>
                  </a:lnTo>
                  <a:lnTo>
                    <a:pt x="2992" y="2969"/>
                  </a:lnTo>
                  <a:lnTo>
                    <a:pt x="2953" y="2968"/>
                  </a:lnTo>
                  <a:lnTo>
                    <a:pt x="2911" y="2963"/>
                  </a:lnTo>
                  <a:lnTo>
                    <a:pt x="2868" y="2956"/>
                  </a:lnTo>
                  <a:lnTo>
                    <a:pt x="2821" y="2944"/>
                  </a:lnTo>
                  <a:lnTo>
                    <a:pt x="2782" y="2934"/>
                  </a:lnTo>
                  <a:lnTo>
                    <a:pt x="2737" y="2924"/>
                  </a:lnTo>
                  <a:lnTo>
                    <a:pt x="2685" y="2913"/>
                  </a:lnTo>
                  <a:lnTo>
                    <a:pt x="2627" y="2903"/>
                  </a:lnTo>
                  <a:lnTo>
                    <a:pt x="2564" y="2892"/>
                  </a:lnTo>
                  <a:lnTo>
                    <a:pt x="2496" y="2883"/>
                  </a:lnTo>
                  <a:lnTo>
                    <a:pt x="2425" y="2872"/>
                  </a:lnTo>
                  <a:lnTo>
                    <a:pt x="2350" y="2863"/>
                  </a:lnTo>
                  <a:lnTo>
                    <a:pt x="2272" y="2855"/>
                  </a:lnTo>
                  <a:lnTo>
                    <a:pt x="2191" y="2846"/>
                  </a:lnTo>
                  <a:lnTo>
                    <a:pt x="2107" y="2840"/>
                  </a:lnTo>
                  <a:lnTo>
                    <a:pt x="2023" y="2835"/>
                  </a:lnTo>
                  <a:lnTo>
                    <a:pt x="1937" y="2831"/>
                  </a:lnTo>
                  <a:lnTo>
                    <a:pt x="1851" y="2828"/>
                  </a:lnTo>
                  <a:lnTo>
                    <a:pt x="1764" y="2827"/>
                  </a:lnTo>
                  <a:lnTo>
                    <a:pt x="1665" y="2828"/>
                  </a:lnTo>
                  <a:lnTo>
                    <a:pt x="1571" y="2833"/>
                  </a:lnTo>
                  <a:lnTo>
                    <a:pt x="1482" y="2838"/>
                  </a:lnTo>
                  <a:lnTo>
                    <a:pt x="1398" y="2848"/>
                  </a:lnTo>
                  <a:lnTo>
                    <a:pt x="1319" y="2858"/>
                  </a:lnTo>
                  <a:lnTo>
                    <a:pt x="1246" y="2872"/>
                  </a:lnTo>
                  <a:lnTo>
                    <a:pt x="1177" y="2888"/>
                  </a:lnTo>
                  <a:lnTo>
                    <a:pt x="1120" y="2901"/>
                  </a:lnTo>
                  <a:lnTo>
                    <a:pt x="1064" y="2911"/>
                  </a:lnTo>
                  <a:lnTo>
                    <a:pt x="1009" y="2916"/>
                  </a:lnTo>
                  <a:lnTo>
                    <a:pt x="957" y="2919"/>
                  </a:lnTo>
                  <a:lnTo>
                    <a:pt x="912" y="2916"/>
                  </a:lnTo>
                  <a:lnTo>
                    <a:pt x="869" y="2912"/>
                  </a:lnTo>
                  <a:lnTo>
                    <a:pt x="830" y="2905"/>
                  </a:lnTo>
                  <a:lnTo>
                    <a:pt x="793" y="2894"/>
                  </a:lnTo>
                  <a:lnTo>
                    <a:pt x="762" y="2883"/>
                  </a:lnTo>
                  <a:lnTo>
                    <a:pt x="733" y="2869"/>
                  </a:lnTo>
                  <a:lnTo>
                    <a:pt x="706" y="2853"/>
                  </a:lnTo>
                  <a:lnTo>
                    <a:pt x="683" y="2836"/>
                  </a:lnTo>
                  <a:lnTo>
                    <a:pt x="662" y="2819"/>
                  </a:lnTo>
                  <a:lnTo>
                    <a:pt x="644" y="2801"/>
                  </a:lnTo>
                  <a:lnTo>
                    <a:pt x="628" y="2783"/>
                  </a:lnTo>
                  <a:lnTo>
                    <a:pt x="614" y="2766"/>
                  </a:lnTo>
                  <a:lnTo>
                    <a:pt x="591" y="2730"/>
                  </a:lnTo>
                  <a:lnTo>
                    <a:pt x="573" y="2691"/>
                  </a:lnTo>
                  <a:lnTo>
                    <a:pt x="559" y="2650"/>
                  </a:lnTo>
                  <a:lnTo>
                    <a:pt x="551" y="2608"/>
                  </a:lnTo>
                  <a:lnTo>
                    <a:pt x="547" y="2566"/>
                  </a:lnTo>
                  <a:lnTo>
                    <a:pt x="548" y="2523"/>
                  </a:lnTo>
                  <a:lnTo>
                    <a:pt x="554" y="2480"/>
                  </a:lnTo>
                  <a:lnTo>
                    <a:pt x="565" y="2438"/>
                  </a:lnTo>
                  <a:lnTo>
                    <a:pt x="579" y="2397"/>
                  </a:lnTo>
                  <a:lnTo>
                    <a:pt x="591" y="2351"/>
                  </a:lnTo>
                  <a:lnTo>
                    <a:pt x="604" y="2301"/>
                  </a:lnTo>
                  <a:lnTo>
                    <a:pt x="617" y="2245"/>
                  </a:lnTo>
                  <a:lnTo>
                    <a:pt x="629" y="2186"/>
                  </a:lnTo>
                  <a:lnTo>
                    <a:pt x="638" y="2121"/>
                  </a:lnTo>
                  <a:lnTo>
                    <a:pt x="646" y="2054"/>
                  </a:lnTo>
                  <a:lnTo>
                    <a:pt x="652" y="1981"/>
                  </a:lnTo>
                  <a:lnTo>
                    <a:pt x="654" y="1906"/>
                  </a:lnTo>
                  <a:lnTo>
                    <a:pt x="654" y="1827"/>
                  </a:lnTo>
                  <a:lnTo>
                    <a:pt x="650" y="1745"/>
                  </a:lnTo>
                  <a:lnTo>
                    <a:pt x="642" y="1660"/>
                  </a:lnTo>
                  <a:lnTo>
                    <a:pt x="630" y="1572"/>
                  </a:lnTo>
                  <a:lnTo>
                    <a:pt x="613" y="1482"/>
                  </a:lnTo>
                  <a:lnTo>
                    <a:pt x="590" y="1389"/>
                  </a:lnTo>
                  <a:lnTo>
                    <a:pt x="559" y="1287"/>
                  </a:lnTo>
                  <a:lnTo>
                    <a:pt x="524" y="1183"/>
                  </a:lnTo>
                  <a:lnTo>
                    <a:pt x="484" y="1078"/>
                  </a:lnTo>
                  <a:lnTo>
                    <a:pt x="440" y="973"/>
                  </a:lnTo>
                  <a:lnTo>
                    <a:pt x="394" y="868"/>
                  </a:lnTo>
                  <a:lnTo>
                    <a:pt x="346" y="763"/>
                  </a:lnTo>
                  <a:lnTo>
                    <a:pt x="297" y="659"/>
                  </a:lnTo>
                  <a:lnTo>
                    <a:pt x="247" y="558"/>
                  </a:lnTo>
                  <a:lnTo>
                    <a:pt x="198" y="458"/>
                  </a:lnTo>
                  <a:lnTo>
                    <a:pt x="161" y="383"/>
                  </a:lnTo>
                  <a:lnTo>
                    <a:pt x="124" y="309"/>
                  </a:lnTo>
                  <a:lnTo>
                    <a:pt x="89" y="238"/>
                  </a:lnTo>
                  <a:lnTo>
                    <a:pt x="57" y="169"/>
                  </a:lnTo>
                  <a:lnTo>
                    <a:pt x="29" y="104"/>
                  </a:lnTo>
                  <a:lnTo>
                    <a:pt x="2" y="42"/>
                  </a:lnTo>
                  <a:lnTo>
                    <a:pt x="0" y="33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2" y="6"/>
                  </a:lnTo>
                  <a:lnTo>
                    <a:pt x="20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64"/>
            <p:cNvSpPr>
              <a:spLocks/>
            </p:cNvSpPr>
            <p:nvPr/>
          </p:nvSpPr>
          <p:spPr bwMode="auto">
            <a:xfrm>
              <a:off x="815975" y="3590925"/>
              <a:ext cx="61912" cy="134938"/>
            </a:xfrm>
            <a:custGeom>
              <a:avLst/>
              <a:gdLst>
                <a:gd name="T0" fmla="*/ 29 w 385"/>
                <a:gd name="T1" fmla="*/ 0 h 854"/>
                <a:gd name="T2" fmla="*/ 40 w 385"/>
                <a:gd name="T3" fmla="*/ 1 h 854"/>
                <a:gd name="T4" fmla="*/ 51 w 385"/>
                <a:gd name="T5" fmla="*/ 7 h 854"/>
                <a:gd name="T6" fmla="*/ 58 w 385"/>
                <a:gd name="T7" fmla="*/ 17 h 854"/>
                <a:gd name="T8" fmla="*/ 106 w 385"/>
                <a:gd name="T9" fmla="*/ 115 h 854"/>
                <a:gd name="T10" fmla="*/ 153 w 385"/>
                <a:gd name="T11" fmla="*/ 216 h 854"/>
                <a:gd name="T12" fmla="*/ 199 w 385"/>
                <a:gd name="T13" fmla="*/ 317 h 854"/>
                <a:gd name="T14" fmla="*/ 244 w 385"/>
                <a:gd name="T15" fmla="*/ 417 h 854"/>
                <a:gd name="T16" fmla="*/ 284 w 385"/>
                <a:gd name="T17" fmla="*/ 519 h 854"/>
                <a:gd name="T18" fmla="*/ 322 w 385"/>
                <a:gd name="T19" fmla="*/ 619 h 854"/>
                <a:gd name="T20" fmla="*/ 355 w 385"/>
                <a:gd name="T21" fmla="*/ 718 h 854"/>
                <a:gd name="T22" fmla="*/ 385 w 385"/>
                <a:gd name="T23" fmla="*/ 816 h 854"/>
                <a:gd name="T24" fmla="*/ 385 w 385"/>
                <a:gd name="T25" fmla="*/ 829 h 854"/>
                <a:gd name="T26" fmla="*/ 382 w 385"/>
                <a:gd name="T27" fmla="*/ 839 h 854"/>
                <a:gd name="T28" fmla="*/ 374 w 385"/>
                <a:gd name="T29" fmla="*/ 848 h 854"/>
                <a:gd name="T30" fmla="*/ 363 w 385"/>
                <a:gd name="T31" fmla="*/ 853 h 854"/>
                <a:gd name="T32" fmla="*/ 359 w 385"/>
                <a:gd name="T33" fmla="*/ 854 h 854"/>
                <a:gd name="T34" fmla="*/ 355 w 385"/>
                <a:gd name="T35" fmla="*/ 854 h 854"/>
                <a:gd name="T36" fmla="*/ 346 w 385"/>
                <a:gd name="T37" fmla="*/ 853 h 854"/>
                <a:gd name="T38" fmla="*/ 337 w 385"/>
                <a:gd name="T39" fmla="*/ 849 h 854"/>
                <a:gd name="T40" fmla="*/ 330 w 385"/>
                <a:gd name="T41" fmla="*/ 841 h 854"/>
                <a:gd name="T42" fmla="*/ 325 w 385"/>
                <a:gd name="T43" fmla="*/ 832 h 854"/>
                <a:gd name="T44" fmla="*/ 298 w 385"/>
                <a:gd name="T45" fmla="*/ 736 h 854"/>
                <a:gd name="T46" fmla="*/ 264 w 385"/>
                <a:gd name="T47" fmla="*/ 638 h 854"/>
                <a:gd name="T48" fmla="*/ 227 w 385"/>
                <a:gd name="T49" fmla="*/ 539 h 854"/>
                <a:gd name="T50" fmla="*/ 186 w 385"/>
                <a:gd name="T51" fmla="*/ 440 h 854"/>
                <a:gd name="T52" fmla="*/ 142 w 385"/>
                <a:gd name="T53" fmla="*/ 340 h 854"/>
                <a:gd name="T54" fmla="*/ 98 w 385"/>
                <a:gd name="T55" fmla="*/ 240 h 854"/>
                <a:gd name="T56" fmla="*/ 51 w 385"/>
                <a:gd name="T57" fmla="*/ 142 h 854"/>
                <a:gd name="T58" fmla="*/ 3 w 385"/>
                <a:gd name="T59" fmla="*/ 43 h 854"/>
                <a:gd name="T60" fmla="*/ 0 w 385"/>
                <a:gd name="T61" fmla="*/ 31 h 854"/>
                <a:gd name="T62" fmla="*/ 2 w 385"/>
                <a:gd name="T63" fmla="*/ 20 h 854"/>
                <a:gd name="T64" fmla="*/ 7 w 385"/>
                <a:gd name="T65" fmla="*/ 10 h 854"/>
                <a:gd name="T66" fmla="*/ 17 w 385"/>
                <a:gd name="T67" fmla="*/ 3 h 854"/>
                <a:gd name="T68" fmla="*/ 29 w 385"/>
                <a:gd name="T6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854">
                  <a:moveTo>
                    <a:pt x="29" y="0"/>
                  </a:moveTo>
                  <a:lnTo>
                    <a:pt x="40" y="1"/>
                  </a:lnTo>
                  <a:lnTo>
                    <a:pt x="51" y="7"/>
                  </a:lnTo>
                  <a:lnTo>
                    <a:pt x="58" y="17"/>
                  </a:lnTo>
                  <a:lnTo>
                    <a:pt x="106" y="115"/>
                  </a:lnTo>
                  <a:lnTo>
                    <a:pt x="153" y="216"/>
                  </a:lnTo>
                  <a:lnTo>
                    <a:pt x="199" y="317"/>
                  </a:lnTo>
                  <a:lnTo>
                    <a:pt x="244" y="417"/>
                  </a:lnTo>
                  <a:lnTo>
                    <a:pt x="284" y="519"/>
                  </a:lnTo>
                  <a:lnTo>
                    <a:pt x="322" y="619"/>
                  </a:lnTo>
                  <a:lnTo>
                    <a:pt x="355" y="718"/>
                  </a:lnTo>
                  <a:lnTo>
                    <a:pt x="385" y="816"/>
                  </a:lnTo>
                  <a:lnTo>
                    <a:pt x="385" y="829"/>
                  </a:lnTo>
                  <a:lnTo>
                    <a:pt x="382" y="839"/>
                  </a:lnTo>
                  <a:lnTo>
                    <a:pt x="374" y="848"/>
                  </a:lnTo>
                  <a:lnTo>
                    <a:pt x="363" y="853"/>
                  </a:lnTo>
                  <a:lnTo>
                    <a:pt x="359" y="854"/>
                  </a:lnTo>
                  <a:lnTo>
                    <a:pt x="355" y="854"/>
                  </a:lnTo>
                  <a:lnTo>
                    <a:pt x="346" y="853"/>
                  </a:lnTo>
                  <a:lnTo>
                    <a:pt x="337" y="849"/>
                  </a:lnTo>
                  <a:lnTo>
                    <a:pt x="330" y="841"/>
                  </a:lnTo>
                  <a:lnTo>
                    <a:pt x="325" y="832"/>
                  </a:lnTo>
                  <a:lnTo>
                    <a:pt x="298" y="736"/>
                  </a:lnTo>
                  <a:lnTo>
                    <a:pt x="264" y="638"/>
                  </a:lnTo>
                  <a:lnTo>
                    <a:pt x="227" y="539"/>
                  </a:lnTo>
                  <a:lnTo>
                    <a:pt x="186" y="440"/>
                  </a:lnTo>
                  <a:lnTo>
                    <a:pt x="142" y="340"/>
                  </a:lnTo>
                  <a:lnTo>
                    <a:pt x="98" y="240"/>
                  </a:lnTo>
                  <a:lnTo>
                    <a:pt x="51" y="142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2" y="20"/>
                  </a:lnTo>
                  <a:lnTo>
                    <a:pt x="7" y="10"/>
                  </a:lnTo>
                  <a:lnTo>
                    <a:pt x="17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65"/>
            <p:cNvSpPr>
              <a:spLocks/>
            </p:cNvSpPr>
            <p:nvPr/>
          </p:nvSpPr>
          <p:spPr bwMode="auto">
            <a:xfrm>
              <a:off x="873125" y="3735388"/>
              <a:ext cx="14287" cy="49213"/>
            </a:xfrm>
            <a:custGeom>
              <a:avLst/>
              <a:gdLst>
                <a:gd name="T0" fmla="*/ 36 w 95"/>
                <a:gd name="T1" fmla="*/ 0 h 312"/>
                <a:gd name="T2" fmla="*/ 47 w 95"/>
                <a:gd name="T3" fmla="*/ 4 h 312"/>
                <a:gd name="T4" fmla="*/ 55 w 95"/>
                <a:gd name="T5" fmla="*/ 13 h 312"/>
                <a:gd name="T6" fmla="*/ 60 w 95"/>
                <a:gd name="T7" fmla="*/ 22 h 312"/>
                <a:gd name="T8" fmla="*/ 76 w 95"/>
                <a:gd name="T9" fmla="*/ 108 h 312"/>
                <a:gd name="T10" fmla="*/ 87 w 95"/>
                <a:gd name="T11" fmla="*/ 193 h 312"/>
                <a:gd name="T12" fmla="*/ 95 w 95"/>
                <a:gd name="T13" fmla="*/ 279 h 312"/>
                <a:gd name="T14" fmla="*/ 94 w 95"/>
                <a:gd name="T15" fmla="*/ 291 h 312"/>
                <a:gd name="T16" fmla="*/ 88 w 95"/>
                <a:gd name="T17" fmla="*/ 301 h 312"/>
                <a:gd name="T18" fmla="*/ 79 w 95"/>
                <a:gd name="T19" fmla="*/ 308 h 312"/>
                <a:gd name="T20" fmla="*/ 67 w 95"/>
                <a:gd name="T21" fmla="*/ 312 h 312"/>
                <a:gd name="T22" fmla="*/ 65 w 95"/>
                <a:gd name="T23" fmla="*/ 312 h 312"/>
                <a:gd name="T24" fmla="*/ 53 w 95"/>
                <a:gd name="T25" fmla="*/ 310 h 312"/>
                <a:gd name="T26" fmla="*/ 44 w 95"/>
                <a:gd name="T27" fmla="*/ 303 h 312"/>
                <a:gd name="T28" fmla="*/ 37 w 95"/>
                <a:gd name="T29" fmla="*/ 294 h 312"/>
                <a:gd name="T30" fmla="*/ 34 w 95"/>
                <a:gd name="T31" fmla="*/ 283 h 312"/>
                <a:gd name="T32" fmla="*/ 27 w 95"/>
                <a:gd name="T33" fmla="*/ 201 h 312"/>
                <a:gd name="T34" fmla="*/ 16 w 95"/>
                <a:gd name="T35" fmla="*/ 118 h 312"/>
                <a:gd name="T36" fmla="*/ 0 w 95"/>
                <a:gd name="T37" fmla="*/ 36 h 312"/>
                <a:gd name="T38" fmla="*/ 0 w 95"/>
                <a:gd name="T39" fmla="*/ 23 h 312"/>
                <a:gd name="T40" fmla="*/ 5 w 95"/>
                <a:gd name="T41" fmla="*/ 13 h 312"/>
                <a:gd name="T42" fmla="*/ 13 w 95"/>
                <a:gd name="T43" fmla="*/ 4 h 312"/>
                <a:gd name="T44" fmla="*/ 24 w 95"/>
                <a:gd name="T45" fmla="*/ 0 h 312"/>
                <a:gd name="T46" fmla="*/ 36 w 95"/>
                <a:gd name="T4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312">
                  <a:moveTo>
                    <a:pt x="36" y="0"/>
                  </a:moveTo>
                  <a:lnTo>
                    <a:pt x="47" y="4"/>
                  </a:lnTo>
                  <a:lnTo>
                    <a:pt x="55" y="13"/>
                  </a:lnTo>
                  <a:lnTo>
                    <a:pt x="60" y="22"/>
                  </a:lnTo>
                  <a:lnTo>
                    <a:pt x="76" y="108"/>
                  </a:lnTo>
                  <a:lnTo>
                    <a:pt x="87" y="193"/>
                  </a:lnTo>
                  <a:lnTo>
                    <a:pt x="95" y="279"/>
                  </a:lnTo>
                  <a:lnTo>
                    <a:pt x="94" y="291"/>
                  </a:lnTo>
                  <a:lnTo>
                    <a:pt x="88" y="301"/>
                  </a:lnTo>
                  <a:lnTo>
                    <a:pt x="79" y="308"/>
                  </a:lnTo>
                  <a:lnTo>
                    <a:pt x="67" y="312"/>
                  </a:lnTo>
                  <a:lnTo>
                    <a:pt x="65" y="312"/>
                  </a:lnTo>
                  <a:lnTo>
                    <a:pt x="53" y="310"/>
                  </a:lnTo>
                  <a:lnTo>
                    <a:pt x="44" y="303"/>
                  </a:lnTo>
                  <a:lnTo>
                    <a:pt x="37" y="294"/>
                  </a:lnTo>
                  <a:lnTo>
                    <a:pt x="34" y="283"/>
                  </a:lnTo>
                  <a:lnTo>
                    <a:pt x="27" y="201"/>
                  </a:lnTo>
                  <a:lnTo>
                    <a:pt x="16" y="118"/>
                  </a:lnTo>
                  <a:lnTo>
                    <a:pt x="0" y="36"/>
                  </a:lnTo>
                  <a:lnTo>
                    <a:pt x="0" y="23"/>
                  </a:lnTo>
                  <a:lnTo>
                    <a:pt x="5" y="13"/>
                  </a:lnTo>
                  <a:lnTo>
                    <a:pt x="13" y="4"/>
                  </a:lnTo>
                  <a:lnTo>
                    <a:pt x="24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366"/>
            <p:cNvSpPr>
              <a:spLocks/>
            </p:cNvSpPr>
            <p:nvPr/>
          </p:nvSpPr>
          <p:spPr bwMode="auto">
            <a:xfrm>
              <a:off x="860425" y="3883025"/>
              <a:ext cx="77787" cy="60325"/>
            </a:xfrm>
            <a:custGeom>
              <a:avLst/>
              <a:gdLst>
                <a:gd name="T0" fmla="*/ 40 w 494"/>
                <a:gd name="T1" fmla="*/ 0 h 383"/>
                <a:gd name="T2" fmla="*/ 52 w 494"/>
                <a:gd name="T3" fmla="*/ 2 h 383"/>
                <a:gd name="T4" fmla="*/ 62 w 494"/>
                <a:gd name="T5" fmla="*/ 7 h 383"/>
                <a:gd name="T6" fmla="*/ 69 w 494"/>
                <a:gd name="T7" fmla="*/ 17 h 383"/>
                <a:gd name="T8" fmla="*/ 73 w 494"/>
                <a:gd name="T9" fmla="*/ 29 h 383"/>
                <a:gd name="T10" fmla="*/ 72 w 494"/>
                <a:gd name="T11" fmla="*/ 40 h 383"/>
                <a:gd name="T12" fmla="*/ 65 w 494"/>
                <a:gd name="T13" fmla="*/ 64 h 383"/>
                <a:gd name="T14" fmla="*/ 61 w 494"/>
                <a:gd name="T15" fmla="*/ 90 h 383"/>
                <a:gd name="T16" fmla="*/ 61 w 494"/>
                <a:gd name="T17" fmla="*/ 117 h 383"/>
                <a:gd name="T18" fmla="*/ 64 w 494"/>
                <a:gd name="T19" fmla="*/ 145 h 383"/>
                <a:gd name="T20" fmla="*/ 71 w 494"/>
                <a:gd name="T21" fmla="*/ 173 h 383"/>
                <a:gd name="T22" fmla="*/ 81 w 494"/>
                <a:gd name="T23" fmla="*/ 200 h 383"/>
                <a:gd name="T24" fmla="*/ 96 w 494"/>
                <a:gd name="T25" fmla="*/ 227 h 383"/>
                <a:gd name="T26" fmla="*/ 115 w 494"/>
                <a:gd name="T27" fmla="*/ 251 h 383"/>
                <a:gd name="T28" fmla="*/ 140 w 494"/>
                <a:gd name="T29" fmla="*/ 274 h 383"/>
                <a:gd name="T30" fmla="*/ 168 w 494"/>
                <a:gd name="T31" fmla="*/ 292 h 383"/>
                <a:gd name="T32" fmla="*/ 200 w 494"/>
                <a:gd name="T33" fmla="*/ 305 h 383"/>
                <a:gd name="T34" fmla="*/ 235 w 494"/>
                <a:gd name="T35" fmla="*/ 315 h 383"/>
                <a:gd name="T36" fmla="*/ 274 w 494"/>
                <a:gd name="T37" fmla="*/ 320 h 383"/>
                <a:gd name="T38" fmla="*/ 315 w 494"/>
                <a:gd name="T39" fmla="*/ 321 h 383"/>
                <a:gd name="T40" fmla="*/ 359 w 494"/>
                <a:gd name="T41" fmla="*/ 319 h 383"/>
                <a:gd name="T42" fmla="*/ 406 w 494"/>
                <a:gd name="T43" fmla="*/ 312 h 383"/>
                <a:gd name="T44" fmla="*/ 456 w 494"/>
                <a:gd name="T45" fmla="*/ 301 h 383"/>
                <a:gd name="T46" fmla="*/ 467 w 494"/>
                <a:gd name="T47" fmla="*/ 300 h 383"/>
                <a:gd name="T48" fmla="*/ 479 w 494"/>
                <a:gd name="T49" fmla="*/ 304 h 383"/>
                <a:gd name="T50" fmla="*/ 487 w 494"/>
                <a:gd name="T51" fmla="*/ 312 h 383"/>
                <a:gd name="T52" fmla="*/ 493 w 494"/>
                <a:gd name="T53" fmla="*/ 322 h 383"/>
                <a:gd name="T54" fmla="*/ 494 w 494"/>
                <a:gd name="T55" fmla="*/ 335 h 383"/>
                <a:gd name="T56" fmla="*/ 490 w 494"/>
                <a:gd name="T57" fmla="*/ 346 h 383"/>
                <a:gd name="T58" fmla="*/ 482 w 494"/>
                <a:gd name="T59" fmla="*/ 354 h 383"/>
                <a:gd name="T60" fmla="*/ 470 w 494"/>
                <a:gd name="T61" fmla="*/ 359 h 383"/>
                <a:gd name="T62" fmla="*/ 426 w 494"/>
                <a:gd name="T63" fmla="*/ 370 h 383"/>
                <a:gd name="T64" fmla="*/ 384 w 494"/>
                <a:gd name="T65" fmla="*/ 377 h 383"/>
                <a:gd name="T66" fmla="*/ 345 w 494"/>
                <a:gd name="T67" fmla="*/ 382 h 383"/>
                <a:gd name="T68" fmla="*/ 309 w 494"/>
                <a:gd name="T69" fmla="*/ 383 h 383"/>
                <a:gd name="T70" fmla="*/ 267 w 494"/>
                <a:gd name="T71" fmla="*/ 381 h 383"/>
                <a:gd name="T72" fmla="*/ 231 w 494"/>
                <a:gd name="T73" fmla="*/ 375 h 383"/>
                <a:gd name="T74" fmla="*/ 197 w 494"/>
                <a:gd name="T75" fmla="*/ 368 h 383"/>
                <a:gd name="T76" fmla="*/ 168 w 494"/>
                <a:gd name="T77" fmla="*/ 357 h 383"/>
                <a:gd name="T78" fmla="*/ 142 w 494"/>
                <a:gd name="T79" fmla="*/ 346 h 383"/>
                <a:gd name="T80" fmla="*/ 119 w 494"/>
                <a:gd name="T81" fmla="*/ 333 h 383"/>
                <a:gd name="T82" fmla="*/ 100 w 494"/>
                <a:gd name="T83" fmla="*/ 319 h 383"/>
                <a:gd name="T84" fmla="*/ 84 w 494"/>
                <a:gd name="T85" fmla="*/ 305 h 383"/>
                <a:gd name="T86" fmla="*/ 71 w 494"/>
                <a:gd name="T87" fmla="*/ 293 h 383"/>
                <a:gd name="T88" fmla="*/ 48 w 494"/>
                <a:gd name="T89" fmla="*/ 265 h 383"/>
                <a:gd name="T90" fmla="*/ 29 w 494"/>
                <a:gd name="T91" fmla="*/ 233 h 383"/>
                <a:gd name="T92" fmla="*/ 15 w 494"/>
                <a:gd name="T93" fmla="*/ 200 h 383"/>
                <a:gd name="T94" fmla="*/ 6 w 494"/>
                <a:gd name="T95" fmla="*/ 165 h 383"/>
                <a:gd name="T96" fmla="*/ 0 w 494"/>
                <a:gd name="T97" fmla="*/ 129 h 383"/>
                <a:gd name="T98" fmla="*/ 0 w 494"/>
                <a:gd name="T99" fmla="*/ 93 h 383"/>
                <a:gd name="T100" fmla="*/ 5 w 494"/>
                <a:gd name="T101" fmla="*/ 57 h 383"/>
                <a:gd name="T102" fmla="*/ 13 w 494"/>
                <a:gd name="T103" fmla="*/ 21 h 383"/>
                <a:gd name="T104" fmla="*/ 19 w 494"/>
                <a:gd name="T105" fmla="*/ 11 h 383"/>
                <a:gd name="T106" fmla="*/ 29 w 494"/>
                <a:gd name="T107" fmla="*/ 3 h 383"/>
                <a:gd name="T108" fmla="*/ 40 w 494"/>
                <a:gd name="T10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4" h="383">
                  <a:moveTo>
                    <a:pt x="40" y="0"/>
                  </a:moveTo>
                  <a:lnTo>
                    <a:pt x="52" y="2"/>
                  </a:lnTo>
                  <a:lnTo>
                    <a:pt x="62" y="7"/>
                  </a:lnTo>
                  <a:lnTo>
                    <a:pt x="69" y="17"/>
                  </a:lnTo>
                  <a:lnTo>
                    <a:pt x="73" y="29"/>
                  </a:lnTo>
                  <a:lnTo>
                    <a:pt x="72" y="40"/>
                  </a:lnTo>
                  <a:lnTo>
                    <a:pt x="65" y="64"/>
                  </a:lnTo>
                  <a:lnTo>
                    <a:pt x="61" y="90"/>
                  </a:lnTo>
                  <a:lnTo>
                    <a:pt x="61" y="117"/>
                  </a:lnTo>
                  <a:lnTo>
                    <a:pt x="64" y="145"/>
                  </a:lnTo>
                  <a:lnTo>
                    <a:pt x="71" y="173"/>
                  </a:lnTo>
                  <a:lnTo>
                    <a:pt x="81" y="200"/>
                  </a:lnTo>
                  <a:lnTo>
                    <a:pt x="96" y="227"/>
                  </a:lnTo>
                  <a:lnTo>
                    <a:pt x="115" y="251"/>
                  </a:lnTo>
                  <a:lnTo>
                    <a:pt x="140" y="274"/>
                  </a:lnTo>
                  <a:lnTo>
                    <a:pt x="168" y="292"/>
                  </a:lnTo>
                  <a:lnTo>
                    <a:pt x="200" y="305"/>
                  </a:lnTo>
                  <a:lnTo>
                    <a:pt x="235" y="315"/>
                  </a:lnTo>
                  <a:lnTo>
                    <a:pt x="274" y="320"/>
                  </a:lnTo>
                  <a:lnTo>
                    <a:pt x="315" y="321"/>
                  </a:lnTo>
                  <a:lnTo>
                    <a:pt x="359" y="319"/>
                  </a:lnTo>
                  <a:lnTo>
                    <a:pt x="406" y="312"/>
                  </a:lnTo>
                  <a:lnTo>
                    <a:pt x="456" y="301"/>
                  </a:lnTo>
                  <a:lnTo>
                    <a:pt x="467" y="300"/>
                  </a:lnTo>
                  <a:lnTo>
                    <a:pt x="479" y="304"/>
                  </a:lnTo>
                  <a:lnTo>
                    <a:pt x="487" y="312"/>
                  </a:lnTo>
                  <a:lnTo>
                    <a:pt x="493" y="322"/>
                  </a:lnTo>
                  <a:lnTo>
                    <a:pt x="494" y="335"/>
                  </a:lnTo>
                  <a:lnTo>
                    <a:pt x="490" y="346"/>
                  </a:lnTo>
                  <a:lnTo>
                    <a:pt x="482" y="354"/>
                  </a:lnTo>
                  <a:lnTo>
                    <a:pt x="470" y="359"/>
                  </a:lnTo>
                  <a:lnTo>
                    <a:pt x="426" y="370"/>
                  </a:lnTo>
                  <a:lnTo>
                    <a:pt x="384" y="377"/>
                  </a:lnTo>
                  <a:lnTo>
                    <a:pt x="345" y="382"/>
                  </a:lnTo>
                  <a:lnTo>
                    <a:pt x="309" y="383"/>
                  </a:lnTo>
                  <a:lnTo>
                    <a:pt x="267" y="381"/>
                  </a:lnTo>
                  <a:lnTo>
                    <a:pt x="231" y="375"/>
                  </a:lnTo>
                  <a:lnTo>
                    <a:pt x="197" y="368"/>
                  </a:lnTo>
                  <a:lnTo>
                    <a:pt x="168" y="357"/>
                  </a:lnTo>
                  <a:lnTo>
                    <a:pt x="142" y="346"/>
                  </a:lnTo>
                  <a:lnTo>
                    <a:pt x="119" y="333"/>
                  </a:lnTo>
                  <a:lnTo>
                    <a:pt x="100" y="319"/>
                  </a:lnTo>
                  <a:lnTo>
                    <a:pt x="84" y="305"/>
                  </a:lnTo>
                  <a:lnTo>
                    <a:pt x="71" y="293"/>
                  </a:lnTo>
                  <a:lnTo>
                    <a:pt x="48" y="265"/>
                  </a:lnTo>
                  <a:lnTo>
                    <a:pt x="29" y="233"/>
                  </a:lnTo>
                  <a:lnTo>
                    <a:pt x="15" y="200"/>
                  </a:lnTo>
                  <a:lnTo>
                    <a:pt x="6" y="165"/>
                  </a:lnTo>
                  <a:lnTo>
                    <a:pt x="0" y="129"/>
                  </a:lnTo>
                  <a:lnTo>
                    <a:pt x="0" y="93"/>
                  </a:lnTo>
                  <a:lnTo>
                    <a:pt x="5" y="57"/>
                  </a:lnTo>
                  <a:lnTo>
                    <a:pt x="13" y="21"/>
                  </a:lnTo>
                  <a:lnTo>
                    <a:pt x="19" y="11"/>
                  </a:lnTo>
                  <a:lnTo>
                    <a:pt x="29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67"/>
            <p:cNvSpPr>
              <a:spLocks/>
            </p:cNvSpPr>
            <p:nvPr/>
          </p:nvSpPr>
          <p:spPr bwMode="auto">
            <a:xfrm>
              <a:off x="887413" y="3562350"/>
              <a:ext cx="55562" cy="9525"/>
            </a:xfrm>
            <a:custGeom>
              <a:avLst/>
              <a:gdLst>
                <a:gd name="T0" fmla="*/ 30 w 356"/>
                <a:gd name="T1" fmla="*/ 0 h 62"/>
                <a:gd name="T2" fmla="*/ 326 w 356"/>
                <a:gd name="T3" fmla="*/ 0 h 62"/>
                <a:gd name="T4" fmla="*/ 338 w 356"/>
                <a:gd name="T5" fmla="*/ 4 h 62"/>
                <a:gd name="T6" fmla="*/ 347 w 356"/>
                <a:gd name="T7" fmla="*/ 10 h 62"/>
                <a:gd name="T8" fmla="*/ 354 w 356"/>
                <a:gd name="T9" fmla="*/ 19 h 62"/>
                <a:gd name="T10" fmla="*/ 356 w 356"/>
                <a:gd name="T11" fmla="*/ 31 h 62"/>
                <a:gd name="T12" fmla="*/ 354 w 356"/>
                <a:gd name="T13" fmla="*/ 43 h 62"/>
                <a:gd name="T14" fmla="*/ 347 w 356"/>
                <a:gd name="T15" fmla="*/ 52 h 62"/>
                <a:gd name="T16" fmla="*/ 338 w 356"/>
                <a:gd name="T17" fmla="*/ 59 h 62"/>
                <a:gd name="T18" fmla="*/ 326 w 356"/>
                <a:gd name="T19" fmla="*/ 62 h 62"/>
                <a:gd name="T20" fmla="*/ 30 w 356"/>
                <a:gd name="T21" fmla="*/ 62 h 62"/>
                <a:gd name="T22" fmla="*/ 19 w 356"/>
                <a:gd name="T23" fmla="*/ 59 h 62"/>
                <a:gd name="T24" fmla="*/ 9 w 356"/>
                <a:gd name="T25" fmla="*/ 52 h 62"/>
                <a:gd name="T26" fmla="*/ 3 w 356"/>
                <a:gd name="T27" fmla="*/ 43 h 62"/>
                <a:gd name="T28" fmla="*/ 0 w 356"/>
                <a:gd name="T29" fmla="*/ 31 h 62"/>
                <a:gd name="T30" fmla="*/ 3 w 356"/>
                <a:gd name="T31" fmla="*/ 19 h 62"/>
                <a:gd name="T32" fmla="*/ 9 w 356"/>
                <a:gd name="T33" fmla="*/ 10 h 62"/>
                <a:gd name="T34" fmla="*/ 19 w 356"/>
                <a:gd name="T35" fmla="*/ 4 h 62"/>
                <a:gd name="T36" fmla="*/ 30 w 356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6" h="62">
                  <a:moveTo>
                    <a:pt x="30" y="0"/>
                  </a:moveTo>
                  <a:lnTo>
                    <a:pt x="326" y="0"/>
                  </a:lnTo>
                  <a:lnTo>
                    <a:pt x="338" y="4"/>
                  </a:lnTo>
                  <a:lnTo>
                    <a:pt x="347" y="10"/>
                  </a:lnTo>
                  <a:lnTo>
                    <a:pt x="354" y="19"/>
                  </a:lnTo>
                  <a:lnTo>
                    <a:pt x="356" y="31"/>
                  </a:lnTo>
                  <a:lnTo>
                    <a:pt x="354" y="43"/>
                  </a:lnTo>
                  <a:lnTo>
                    <a:pt x="347" y="52"/>
                  </a:lnTo>
                  <a:lnTo>
                    <a:pt x="338" y="59"/>
                  </a:lnTo>
                  <a:lnTo>
                    <a:pt x="326" y="62"/>
                  </a:lnTo>
                  <a:lnTo>
                    <a:pt x="30" y="62"/>
                  </a:lnTo>
                  <a:lnTo>
                    <a:pt x="19" y="59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9" y="4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6" name="Freeform 372"/>
          <p:cNvSpPr>
            <a:spLocks noEditPoints="1"/>
          </p:cNvSpPr>
          <p:nvPr/>
        </p:nvSpPr>
        <p:spPr bwMode="auto">
          <a:xfrm>
            <a:off x="691364" y="4328172"/>
            <a:ext cx="509587" cy="365125"/>
          </a:xfrm>
          <a:custGeom>
            <a:avLst/>
            <a:gdLst>
              <a:gd name="T0" fmla="*/ 862 w 3529"/>
              <a:gd name="T1" fmla="*/ 2350 h 2530"/>
              <a:gd name="T2" fmla="*/ 857 w 3529"/>
              <a:gd name="T3" fmla="*/ 2469 h 2530"/>
              <a:gd name="T4" fmla="*/ 1559 w 3529"/>
              <a:gd name="T5" fmla="*/ 2275 h 2530"/>
              <a:gd name="T6" fmla="*/ 1944 w 3529"/>
              <a:gd name="T7" fmla="*/ 2251 h 2530"/>
              <a:gd name="T8" fmla="*/ 2613 w 3529"/>
              <a:gd name="T9" fmla="*/ 2465 h 2530"/>
              <a:gd name="T10" fmla="*/ 2750 w 3529"/>
              <a:gd name="T11" fmla="*/ 2356 h 2530"/>
              <a:gd name="T12" fmla="*/ 1887 w 3529"/>
              <a:gd name="T13" fmla="*/ 2102 h 2530"/>
              <a:gd name="T14" fmla="*/ 1775 w 3529"/>
              <a:gd name="T15" fmla="*/ 2059 h 2530"/>
              <a:gd name="T16" fmla="*/ 3200 w 3529"/>
              <a:gd name="T17" fmla="*/ 1711 h 2530"/>
              <a:gd name="T18" fmla="*/ 2081 w 3529"/>
              <a:gd name="T19" fmla="*/ 1789 h 2530"/>
              <a:gd name="T20" fmla="*/ 1910 w 3529"/>
              <a:gd name="T21" fmla="*/ 2021 h 2530"/>
              <a:gd name="T22" fmla="*/ 2594 w 3529"/>
              <a:gd name="T23" fmla="*/ 2280 h 2530"/>
              <a:gd name="T24" fmla="*/ 3130 w 3529"/>
              <a:gd name="T25" fmla="*/ 2082 h 2530"/>
              <a:gd name="T26" fmla="*/ 3126 w 3529"/>
              <a:gd name="T27" fmla="*/ 1808 h 2530"/>
              <a:gd name="T28" fmla="*/ 72 w 3529"/>
              <a:gd name="T29" fmla="*/ 1603 h 2530"/>
              <a:gd name="T30" fmla="*/ 781 w 3529"/>
              <a:gd name="T31" fmla="*/ 2295 h 2530"/>
              <a:gd name="T32" fmla="*/ 1602 w 3529"/>
              <a:gd name="T33" fmla="*/ 2055 h 2530"/>
              <a:gd name="T34" fmla="*/ 756 w 3529"/>
              <a:gd name="T35" fmla="*/ 1841 h 2530"/>
              <a:gd name="T36" fmla="*/ 1745 w 3529"/>
              <a:gd name="T37" fmla="*/ 712 h 2530"/>
              <a:gd name="T38" fmla="*/ 1822 w 3529"/>
              <a:gd name="T39" fmla="*/ 1460 h 2530"/>
              <a:gd name="T40" fmla="*/ 3177 w 3529"/>
              <a:gd name="T41" fmla="*/ 598 h 2530"/>
              <a:gd name="T42" fmla="*/ 2392 w 3529"/>
              <a:gd name="T43" fmla="*/ 1172 h 2530"/>
              <a:gd name="T44" fmla="*/ 2346 w 3529"/>
              <a:gd name="T45" fmla="*/ 1602 h 2530"/>
              <a:gd name="T46" fmla="*/ 2753 w 3529"/>
              <a:gd name="T47" fmla="*/ 1783 h 2530"/>
              <a:gd name="T48" fmla="*/ 3374 w 3529"/>
              <a:gd name="T49" fmla="*/ 1245 h 2530"/>
              <a:gd name="T50" fmla="*/ 3334 w 3529"/>
              <a:gd name="T51" fmla="*/ 935 h 2530"/>
              <a:gd name="T52" fmla="*/ 334 w 3529"/>
              <a:gd name="T53" fmla="*/ 914 h 2530"/>
              <a:gd name="T54" fmla="*/ 645 w 3529"/>
              <a:gd name="T55" fmla="*/ 1156 h 2530"/>
              <a:gd name="T56" fmla="*/ 355 w 3529"/>
              <a:gd name="T57" fmla="*/ 1657 h 2530"/>
              <a:gd name="T58" fmla="*/ 1451 w 3529"/>
              <a:gd name="T59" fmla="*/ 1726 h 2530"/>
              <a:gd name="T60" fmla="*/ 757 w 3529"/>
              <a:gd name="T61" fmla="*/ 1051 h 2530"/>
              <a:gd name="T62" fmla="*/ 688 w 3529"/>
              <a:gd name="T63" fmla="*/ 155 h 2530"/>
              <a:gd name="T64" fmla="*/ 474 w 3529"/>
              <a:gd name="T65" fmla="*/ 762 h 2530"/>
              <a:gd name="T66" fmla="*/ 1375 w 3529"/>
              <a:gd name="T67" fmla="*/ 1147 h 2530"/>
              <a:gd name="T68" fmla="*/ 1603 w 3529"/>
              <a:gd name="T69" fmla="*/ 843 h 2530"/>
              <a:gd name="T70" fmla="*/ 1339 w 3529"/>
              <a:gd name="T71" fmla="*/ 457 h 2530"/>
              <a:gd name="T72" fmla="*/ 2658 w 3529"/>
              <a:gd name="T73" fmla="*/ 145 h 2530"/>
              <a:gd name="T74" fmla="*/ 2116 w 3529"/>
              <a:gd name="T75" fmla="*/ 538 h 2530"/>
              <a:gd name="T76" fmla="*/ 1917 w 3529"/>
              <a:gd name="T77" fmla="*/ 1138 h 2530"/>
              <a:gd name="T78" fmla="*/ 2805 w 3529"/>
              <a:gd name="T79" fmla="*/ 968 h 2530"/>
              <a:gd name="T80" fmla="*/ 3052 w 3529"/>
              <a:gd name="T81" fmla="*/ 314 h 2530"/>
              <a:gd name="T82" fmla="*/ 1503 w 3529"/>
              <a:gd name="T83" fmla="*/ 121 h 2530"/>
              <a:gd name="T84" fmla="*/ 1402 w 3529"/>
              <a:gd name="T85" fmla="*/ 437 h 2530"/>
              <a:gd name="T86" fmla="*/ 1800 w 3529"/>
              <a:gd name="T87" fmla="*/ 653 h 2530"/>
              <a:gd name="T88" fmla="*/ 2166 w 3529"/>
              <a:gd name="T89" fmla="*/ 392 h 2530"/>
              <a:gd name="T90" fmla="*/ 1929 w 3529"/>
              <a:gd name="T91" fmla="*/ 79 h 2530"/>
              <a:gd name="T92" fmla="*/ 2213 w 3529"/>
              <a:gd name="T93" fmla="*/ 165 h 2530"/>
              <a:gd name="T94" fmla="*/ 2823 w 3529"/>
              <a:gd name="T95" fmla="*/ 89 h 2530"/>
              <a:gd name="T96" fmla="*/ 3259 w 3529"/>
              <a:gd name="T97" fmla="*/ 568 h 2530"/>
              <a:gd name="T98" fmla="*/ 3476 w 3529"/>
              <a:gd name="T99" fmla="*/ 1427 h 2530"/>
              <a:gd name="T100" fmla="*/ 3376 w 3529"/>
              <a:gd name="T101" fmla="*/ 2243 h 2530"/>
              <a:gd name="T102" fmla="*/ 2669 w 3529"/>
              <a:gd name="T103" fmla="*/ 2529 h 2530"/>
              <a:gd name="T104" fmla="*/ 1902 w 3529"/>
              <a:gd name="T105" fmla="*/ 2296 h 2530"/>
              <a:gd name="T106" fmla="*/ 1682 w 3529"/>
              <a:gd name="T107" fmla="*/ 2216 h 2530"/>
              <a:gd name="T108" fmla="*/ 1048 w 3529"/>
              <a:gd name="T109" fmla="*/ 2509 h 2530"/>
              <a:gd name="T110" fmla="*/ 233 w 3529"/>
              <a:gd name="T111" fmla="*/ 2339 h 2530"/>
              <a:gd name="T112" fmla="*/ 17 w 3529"/>
              <a:gd name="T113" fmla="*/ 1569 h 2530"/>
              <a:gd name="T114" fmla="*/ 171 w 3529"/>
              <a:gd name="T115" fmla="*/ 799 h 2530"/>
              <a:gd name="T116" fmla="*/ 460 w 3529"/>
              <a:gd name="T117" fmla="*/ 233 h 2530"/>
              <a:gd name="T118" fmla="*/ 1203 w 3529"/>
              <a:gd name="T119" fmla="*/ 225 h 2530"/>
              <a:gd name="T120" fmla="*/ 1667 w 3529"/>
              <a:gd name="T121" fmla="*/ 9 h 2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29" h="2530">
                <a:moveTo>
                  <a:pt x="1642" y="2102"/>
                </a:moveTo>
                <a:lnTo>
                  <a:pt x="1619" y="2116"/>
                </a:lnTo>
                <a:lnTo>
                  <a:pt x="1592" y="2131"/>
                </a:lnTo>
                <a:lnTo>
                  <a:pt x="1559" y="2148"/>
                </a:lnTo>
                <a:lnTo>
                  <a:pt x="1523" y="2167"/>
                </a:lnTo>
                <a:lnTo>
                  <a:pt x="1481" y="2186"/>
                </a:lnTo>
                <a:lnTo>
                  <a:pt x="1435" y="2206"/>
                </a:lnTo>
                <a:lnTo>
                  <a:pt x="1385" y="2227"/>
                </a:lnTo>
                <a:lnTo>
                  <a:pt x="1329" y="2247"/>
                </a:lnTo>
                <a:lnTo>
                  <a:pt x="1270" y="2267"/>
                </a:lnTo>
                <a:lnTo>
                  <a:pt x="1214" y="2284"/>
                </a:lnTo>
                <a:lnTo>
                  <a:pt x="1152" y="2300"/>
                </a:lnTo>
                <a:lnTo>
                  <a:pt x="1086" y="2315"/>
                </a:lnTo>
                <a:lnTo>
                  <a:pt x="1016" y="2329"/>
                </a:lnTo>
                <a:lnTo>
                  <a:pt x="941" y="2341"/>
                </a:lnTo>
                <a:lnTo>
                  <a:pt x="862" y="2350"/>
                </a:lnTo>
                <a:lnTo>
                  <a:pt x="779" y="2356"/>
                </a:lnTo>
                <a:lnTo>
                  <a:pt x="692" y="2359"/>
                </a:lnTo>
                <a:lnTo>
                  <a:pt x="603" y="2358"/>
                </a:lnTo>
                <a:lnTo>
                  <a:pt x="508" y="2354"/>
                </a:lnTo>
                <a:lnTo>
                  <a:pt x="412" y="2344"/>
                </a:lnTo>
                <a:lnTo>
                  <a:pt x="312" y="2329"/>
                </a:lnTo>
                <a:lnTo>
                  <a:pt x="357" y="2361"/>
                </a:lnTo>
                <a:lnTo>
                  <a:pt x="406" y="2389"/>
                </a:lnTo>
                <a:lnTo>
                  <a:pt x="456" y="2413"/>
                </a:lnTo>
                <a:lnTo>
                  <a:pt x="509" y="2432"/>
                </a:lnTo>
                <a:lnTo>
                  <a:pt x="564" y="2447"/>
                </a:lnTo>
                <a:lnTo>
                  <a:pt x="621" y="2458"/>
                </a:lnTo>
                <a:lnTo>
                  <a:pt x="679" y="2465"/>
                </a:lnTo>
                <a:lnTo>
                  <a:pt x="737" y="2469"/>
                </a:lnTo>
                <a:lnTo>
                  <a:pt x="797" y="2470"/>
                </a:lnTo>
                <a:lnTo>
                  <a:pt x="857" y="2469"/>
                </a:lnTo>
                <a:lnTo>
                  <a:pt x="916" y="2465"/>
                </a:lnTo>
                <a:lnTo>
                  <a:pt x="976" y="2459"/>
                </a:lnTo>
                <a:lnTo>
                  <a:pt x="1034" y="2450"/>
                </a:lnTo>
                <a:lnTo>
                  <a:pt x="1091" y="2440"/>
                </a:lnTo>
                <a:lnTo>
                  <a:pt x="1146" y="2429"/>
                </a:lnTo>
                <a:lnTo>
                  <a:pt x="1201" y="2416"/>
                </a:lnTo>
                <a:lnTo>
                  <a:pt x="1252" y="2402"/>
                </a:lnTo>
                <a:lnTo>
                  <a:pt x="1301" y="2388"/>
                </a:lnTo>
                <a:lnTo>
                  <a:pt x="1347" y="2373"/>
                </a:lnTo>
                <a:lnTo>
                  <a:pt x="1390" y="2357"/>
                </a:lnTo>
                <a:lnTo>
                  <a:pt x="1430" y="2342"/>
                </a:lnTo>
                <a:lnTo>
                  <a:pt x="1465" y="2327"/>
                </a:lnTo>
                <a:lnTo>
                  <a:pt x="1496" y="2312"/>
                </a:lnTo>
                <a:lnTo>
                  <a:pt x="1522" y="2299"/>
                </a:lnTo>
                <a:lnTo>
                  <a:pt x="1543" y="2286"/>
                </a:lnTo>
                <a:lnTo>
                  <a:pt x="1559" y="2275"/>
                </a:lnTo>
                <a:lnTo>
                  <a:pt x="1585" y="2251"/>
                </a:lnTo>
                <a:lnTo>
                  <a:pt x="1605" y="2228"/>
                </a:lnTo>
                <a:lnTo>
                  <a:pt x="1620" y="2204"/>
                </a:lnTo>
                <a:lnTo>
                  <a:pt x="1631" y="2182"/>
                </a:lnTo>
                <a:lnTo>
                  <a:pt x="1638" y="2159"/>
                </a:lnTo>
                <a:lnTo>
                  <a:pt x="1642" y="2139"/>
                </a:lnTo>
                <a:lnTo>
                  <a:pt x="1643" y="2120"/>
                </a:lnTo>
                <a:lnTo>
                  <a:pt x="1642" y="2102"/>
                </a:lnTo>
                <a:close/>
                <a:moveTo>
                  <a:pt x="1887" y="2102"/>
                </a:moveTo>
                <a:lnTo>
                  <a:pt x="1886" y="2120"/>
                </a:lnTo>
                <a:lnTo>
                  <a:pt x="1887" y="2138"/>
                </a:lnTo>
                <a:lnTo>
                  <a:pt x="1891" y="2159"/>
                </a:lnTo>
                <a:lnTo>
                  <a:pt x="1898" y="2181"/>
                </a:lnTo>
                <a:lnTo>
                  <a:pt x="1908" y="2204"/>
                </a:lnTo>
                <a:lnTo>
                  <a:pt x="1923" y="2228"/>
                </a:lnTo>
                <a:lnTo>
                  <a:pt x="1944" y="2251"/>
                </a:lnTo>
                <a:lnTo>
                  <a:pt x="1969" y="2275"/>
                </a:lnTo>
                <a:lnTo>
                  <a:pt x="1985" y="2286"/>
                </a:lnTo>
                <a:lnTo>
                  <a:pt x="2007" y="2299"/>
                </a:lnTo>
                <a:lnTo>
                  <a:pt x="2032" y="2312"/>
                </a:lnTo>
                <a:lnTo>
                  <a:pt x="2064" y="2327"/>
                </a:lnTo>
                <a:lnTo>
                  <a:pt x="2099" y="2342"/>
                </a:lnTo>
                <a:lnTo>
                  <a:pt x="2138" y="2357"/>
                </a:lnTo>
                <a:lnTo>
                  <a:pt x="2181" y="2372"/>
                </a:lnTo>
                <a:lnTo>
                  <a:pt x="2227" y="2388"/>
                </a:lnTo>
                <a:lnTo>
                  <a:pt x="2277" y="2402"/>
                </a:lnTo>
                <a:lnTo>
                  <a:pt x="2328" y="2416"/>
                </a:lnTo>
                <a:lnTo>
                  <a:pt x="2382" y="2429"/>
                </a:lnTo>
                <a:lnTo>
                  <a:pt x="2438" y="2440"/>
                </a:lnTo>
                <a:lnTo>
                  <a:pt x="2495" y="2450"/>
                </a:lnTo>
                <a:lnTo>
                  <a:pt x="2553" y="2459"/>
                </a:lnTo>
                <a:lnTo>
                  <a:pt x="2613" y="2465"/>
                </a:lnTo>
                <a:lnTo>
                  <a:pt x="2671" y="2469"/>
                </a:lnTo>
                <a:lnTo>
                  <a:pt x="2731" y="2470"/>
                </a:lnTo>
                <a:lnTo>
                  <a:pt x="2791" y="2469"/>
                </a:lnTo>
                <a:lnTo>
                  <a:pt x="2850" y="2465"/>
                </a:lnTo>
                <a:lnTo>
                  <a:pt x="2908" y="2458"/>
                </a:lnTo>
                <a:lnTo>
                  <a:pt x="2965" y="2447"/>
                </a:lnTo>
                <a:lnTo>
                  <a:pt x="3019" y="2432"/>
                </a:lnTo>
                <a:lnTo>
                  <a:pt x="3073" y="2413"/>
                </a:lnTo>
                <a:lnTo>
                  <a:pt x="3123" y="2389"/>
                </a:lnTo>
                <a:lnTo>
                  <a:pt x="3171" y="2361"/>
                </a:lnTo>
                <a:lnTo>
                  <a:pt x="3216" y="2329"/>
                </a:lnTo>
                <a:lnTo>
                  <a:pt x="3117" y="2344"/>
                </a:lnTo>
                <a:lnTo>
                  <a:pt x="3020" y="2354"/>
                </a:lnTo>
                <a:lnTo>
                  <a:pt x="2926" y="2358"/>
                </a:lnTo>
                <a:lnTo>
                  <a:pt x="2836" y="2359"/>
                </a:lnTo>
                <a:lnTo>
                  <a:pt x="2750" y="2356"/>
                </a:lnTo>
                <a:lnTo>
                  <a:pt x="2667" y="2350"/>
                </a:lnTo>
                <a:lnTo>
                  <a:pt x="2588" y="2341"/>
                </a:lnTo>
                <a:lnTo>
                  <a:pt x="2513" y="2329"/>
                </a:lnTo>
                <a:lnTo>
                  <a:pt x="2442" y="2315"/>
                </a:lnTo>
                <a:lnTo>
                  <a:pt x="2376" y="2300"/>
                </a:lnTo>
                <a:lnTo>
                  <a:pt x="2315" y="2284"/>
                </a:lnTo>
                <a:lnTo>
                  <a:pt x="2258" y="2267"/>
                </a:lnTo>
                <a:lnTo>
                  <a:pt x="2199" y="2247"/>
                </a:lnTo>
                <a:lnTo>
                  <a:pt x="2144" y="2227"/>
                </a:lnTo>
                <a:lnTo>
                  <a:pt x="2093" y="2206"/>
                </a:lnTo>
                <a:lnTo>
                  <a:pt x="2047" y="2186"/>
                </a:lnTo>
                <a:lnTo>
                  <a:pt x="2006" y="2167"/>
                </a:lnTo>
                <a:lnTo>
                  <a:pt x="1968" y="2148"/>
                </a:lnTo>
                <a:lnTo>
                  <a:pt x="1936" y="2131"/>
                </a:lnTo>
                <a:lnTo>
                  <a:pt x="1909" y="2115"/>
                </a:lnTo>
                <a:lnTo>
                  <a:pt x="1887" y="2102"/>
                </a:lnTo>
                <a:close/>
                <a:moveTo>
                  <a:pt x="1856" y="1511"/>
                </a:moveTo>
                <a:lnTo>
                  <a:pt x="1834" y="1523"/>
                </a:lnTo>
                <a:lnTo>
                  <a:pt x="1810" y="1532"/>
                </a:lnTo>
                <a:lnTo>
                  <a:pt x="1783" y="1539"/>
                </a:lnTo>
                <a:lnTo>
                  <a:pt x="1753" y="1541"/>
                </a:lnTo>
                <a:lnTo>
                  <a:pt x="1724" y="1539"/>
                </a:lnTo>
                <a:lnTo>
                  <a:pt x="1694" y="1530"/>
                </a:lnTo>
                <a:lnTo>
                  <a:pt x="1663" y="1515"/>
                </a:lnTo>
                <a:lnTo>
                  <a:pt x="1663" y="1977"/>
                </a:lnTo>
                <a:lnTo>
                  <a:pt x="1666" y="1999"/>
                </a:lnTo>
                <a:lnTo>
                  <a:pt x="1675" y="2019"/>
                </a:lnTo>
                <a:lnTo>
                  <a:pt x="1688" y="2035"/>
                </a:lnTo>
                <a:lnTo>
                  <a:pt x="1704" y="2048"/>
                </a:lnTo>
                <a:lnTo>
                  <a:pt x="1723" y="2056"/>
                </a:lnTo>
                <a:lnTo>
                  <a:pt x="1745" y="2059"/>
                </a:lnTo>
                <a:lnTo>
                  <a:pt x="1775" y="2059"/>
                </a:lnTo>
                <a:lnTo>
                  <a:pt x="1796" y="2056"/>
                </a:lnTo>
                <a:lnTo>
                  <a:pt x="1816" y="2048"/>
                </a:lnTo>
                <a:lnTo>
                  <a:pt x="1832" y="2035"/>
                </a:lnTo>
                <a:lnTo>
                  <a:pt x="1845" y="2019"/>
                </a:lnTo>
                <a:lnTo>
                  <a:pt x="1854" y="1999"/>
                </a:lnTo>
                <a:lnTo>
                  <a:pt x="1856" y="1977"/>
                </a:lnTo>
                <a:lnTo>
                  <a:pt x="1856" y="1511"/>
                </a:lnTo>
                <a:close/>
                <a:moveTo>
                  <a:pt x="3412" y="1423"/>
                </a:moveTo>
                <a:lnTo>
                  <a:pt x="3408" y="1442"/>
                </a:lnTo>
                <a:lnTo>
                  <a:pt x="3393" y="1488"/>
                </a:lnTo>
                <a:lnTo>
                  <a:pt x="3373" y="1532"/>
                </a:lnTo>
                <a:lnTo>
                  <a:pt x="3348" y="1574"/>
                </a:lnTo>
                <a:lnTo>
                  <a:pt x="3318" y="1611"/>
                </a:lnTo>
                <a:lnTo>
                  <a:pt x="3284" y="1648"/>
                </a:lnTo>
                <a:lnTo>
                  <a:pt x="3244" y="1681"/>
                </a:lnTo>
                <a:lnTo>
                  <a:pt x="3200" y="1711"/>
                </a:lnTo>
                <a:lnTo>
                  <a:pt x="3152" y="1739"/>
                </a:lnTo>
                <a:lnTo>
                  <a:pt x="3093" y="1766"/>
                </a:lnTo>
                <a:lnTo>
                  <a:pt x="3031" y="1789"/>
                </a:lnTo>
                <a:lnTo>
                  <a:pt x="2967" y="1808"/>
                </a:lnTo>
                <a:lnTo>
                  <a:pt x="2903" y="1822"/>
                </a:lnTo>
                <a:lnTo>
                  <a:pt x="2837" y="1834"/>
                </a:lnTo>
                <a:lnTo>
                  <a:pt x="2773" y="1841"/>
                </a:lnTo>
                <a:lnTo>
                  <a:pt x="2710" y="1847"/>
                </a:lnTo>
                <a:lnTo>
                  <a:pt x="2649" y="1850"/>
                </a:lnTo>
                <a:lnTo>
                  <a:pt x="2591" y="1851"/>
                </a:lnTo>
                <a:lnTo>
                  <a:pt x="2529" y="1850"/>
                </a:lnTo>
                <a:lnTo>
                  <a:pt x="2438" y="1845"/>
                </a:lnTo>
                <a:lnTo>
                  <a:pt x="2347" y="1836"/>
                </a:lnTo>
                <a:lnTo>
                  <a:pt x="2256" y="1824"/>
                </a:lnTo>
                <a:lnTo>
                  <a:pt x="2167" y="1808"/>
                </a:lnTo>
                <a:lnTo>
                  <a:pt x="2081" y="1789"/>
                </a:lnTo>
                <a:lnTo>
                  <a:pt x="1996" y="1766"/>
                </a:lnTo>
                <a:lnTo>
                  <a:pt x="1917" y="1741"/>
                </a:lnTo>
                <a:lnTo>
                  <a:pt x="1917" y="1902"/>
                </a:lnTo>
                <a:lnTo>
                  <a:pt x="2346" y="1902"/>
                </a:lnTo>
                <a:lnTo>
                  <a:pt x="2358" y="1904"/>
                </a:lnTo>
                <a:lnTo>
                  <a:pt x="2367" y="1911"/>
                </a:lnTo>
                <a:lnTo>
                  <a:pt x="2374" y="1921"/>
                </a:lnTo>
                <a:lnTo>
                  <a:pt x="2377" y="1932"/>
                </a:lnTo>
                <a:lnTo>
                  <a:pt x="2374" y="1944"/>
                </a:lnTo>
                <a:lnTo>
                  <a:pt x="2367" y="1954"/>
                </a:lnTo>
                <a:lnTo>
                  <a:pt x="2358" y="1961"/>
                </a:lnTo>
                <a:lnTo>
                  <a:pt x="2346" y="1963"/>
                </a:lnTo>
                <a:lnTo>
                  <a:pt x="1917" y="1963"/>
                </a:lnTo>
                <a:lnTo>
                  <a:pt x="1917" y="1977"/>
                </a:lnTo>
                <a:lnTo>
                  <a:pt x="1915" y="2000"/>
                </a:lnTo>
                <a:lnTo>
                  <a:pt x="1910" y="2021"/>
                </a:lnTo>
                <a:lnTo>
                  <a:pt x="1902" y="2040"/>
                </a:lnTo>
                <a:lnTo>
                  <a:pt x="1918" y="2050"/>
                </a:lnTo>
                <a:lnTo>
                  <a:pt x="1939" y="2063"/>
                </a:lnTo>
                <a:lnTo>
                  <a:pt x="1966" y="2078"/>
                </a:lnTo>
                <a:lnTo>
                  <a:pt x="1997" y="2095"/>
                </a:lnTo>
                <a:lnTo>
                  <a:pt x="2034" y="2112"/>
                </a:lnTo>
                <a:lnTo>
                  <a:pt x="2074" y="2131"/>
                </a:lnTo>
                <a:lnTo>
                  <a:pt x="2119" y="2151"/>
                </a:lnTo>
                <a:lnTo>
                  <a:pt x="2168" y="2171"/>
                </a:lnTo>
                <a:lnTo>
                  <a:pt x="2222" y="2190"/>
                </a:lnTo>
                <a:lnTo>
                  <a:pt x="2279" y="2209"/>
                </a:lnTo>
                <a:lnTo>
                  <a:pt x="2333" y="2225"/>
                </a:lnTo>
                <a:lnTo>
                  <a:pt x="2392" y="2241"/>
                </a:lnTo>
                <a:lnTo>
                  <a:pt x="2455" y="2256"/>
                </a:lnTo>
                <a:lnTo>
                  <a:pt x="2523" y="2269"/>
                </a:lnTo>
                <a:lnTo>
                  <a:pt x="2594" y="2280"/>
                </a:lnTo>
                <a:lnTo>
                  <a:pt x="2670" y="2290"/>
                </a:lnTo>
                <a:lnTo>
                  <a:pt x="2750" y="2295"/>
                </a:lnTo>
                <a:lnTo>
                  <a:pt x="2832" y="2298"/>
                </a:lnTo>
                <a:lnTo>
                  <a:pt x="2918" y="2298"/>
                </a:lnTo>
                <a:lnTo>
                  <a:pt x="3008" y="2294"/>
                </a:lnTo>
                <a:lnTo>
                  <a:pt x="3100" y="2285"/>
                </a:lnTo>
                <a:lnTo>
                  <a:pt x="3195" y="2271"/>
                </a:lnTo>
                <a:lnTo>
                  <a:pt x="3292" y="2252"/>
                </a:lnTo>
                <a:lnTo>
                  <a:pt x="3328" y="2206"/>
                </a:lnTo>
                <a:lnTo>
                  <a:pt x="3359" y="2159"/>
                </a:lnTo>
                <a:lnTo>
                  <a:pt x="3384" y="2111"/>
                </a:lnTo>
                <a:lnTo>
                  <a:pt x="3160" y="2113"/>
                </a:lnTo>
                <a:lnTo>
                  <a:pt x="3148" y="2111"/>
                </a:lnTo>
                <a:lnTo>
                  <a:pt x="3138" y="2103"/>
                </a:lnTo>
                <a:lnTo>
                  <a:pt x="3132" y="2094"/>
                </a:lnTo>
                <a:lnTo>
                  <a:pt x="3130" y="2082"/>
                </a:lnTo>
                <a:lnTo>
                  <a:pt x="3132" y="2070"/>
                </a:lnTo>
                <a:lnTo>
                  <a:pt x="3138" y="2061"/>
                </a:lnTo>
                <a:lnTo>
                  <a:pt x="3148" y="2054"/>
                </a:lnTo>
                <a:lnTo>
                  <a:pt x="3160" y="2052"/>
                </a:lnTo>
                <a:lnTo>
                  <a:pt x="3411" y="2052"/>
                </a:lnTo>
                <a:lnTo>
                  <a:pt x="3432" y="1990"/>
                </a:lnTo>
                <a:lnTo>
                  <a:pt x="3449" y="1928"/>
                </a:lnTo>
                <a:lnTo>
                  <a:pt x="3459" y="1867"/>
                </a:lnTo>
                <a:lnTo>
                  <a:pt x="3138" y="1867"/>
                </a:lnTo>
                <a:lnTo>
                  <a:pt x="3126" y="1865"/>
                </a:lnTo>
                <a:lnTo>
                  <a:pt x="3117" y="1857"/>
                </a:lnTo>
                <a:lnTo>
                  <a:pt x="3110" y="1848"/>
                </a:lnTo>
                <a:lnTo>
                  <a:pt x="3108" y="1836"/>
                </a:lnTo>
                <a:lnTo>
                  <a:pt x="3110" y="1824"/>
                </a:lnTo>
                <a:lnTo>
                  <a:pt x="3117" y="1815"/>
                </a:lnTo>
                <a:lnTo>
                  <a:pt x="3126" y="1808"/>
                </a:lnTo>
                <a:lnTo>
                  <a:pt x="3138" y="1806"/>
                </a:lnTo>
                <a:lnTo>
                  <a:pt x="3459" y="1806"/>
                </a:lnTo>
                <a:lnTo>
                  <a:pt x="3466" y="1807"/>
                </a:lnTo>
                <a:lnTo>
                  <a:pt x="3468" y="1746"/>
                </a:lnTo>
                <a:lnTo>
                  <a:pt x="3466" y="1688"/>
                </a:lnTo>
                <a:lnTo>
                  <a:pt x="3460" y="1634"/>
                </a:lnTo>
                <a:lnTo>
                  <a:pt x="3453" y="1582"/>
                </a:lnTo>
                <a:lnTo>
                  <a:pt x="3444" y="1535"/>
                </a:lnTo>
                <a:lnTo>
                  <a:pt x="3434" y="1493"/>
                </a:lnTo>
                <a:lnTo>
                  <a:pt x="3423" y="1455"/>
                </a:lnTo>
                <a:lnTo>
                  <a:pt x="3412" y="1423"/>
                </a:lnTo>
                <a:close/>
                <a:moveTo>
                  <a:pt x="117" y="1423"/>
                </a:moveTo>
                <a:lnTo>
                  <a:pt x="105" y="1458"/>
                </a:lnTo>
                <a:lnTo>
                  <a:pt x="93" y="1501"/>
                </a:lnTo>
                <a:lnTo>
                  <a:pt x="81" y="1549"/>
                </a:lnTo>
                <a:lnTo>
                  <a:pt x="72" y="1603"/>
                </a:lnTo>
                <a:lnTo>
                  <a:pt x="64" y="1661"/>
                </a:lnTo>
                <a:lnTo>
                  <a:pt x="61" y="1735"/>
                </a:lnTo>
                <a:lnTo>
                  <a:pt x="62" y="1808"/>
                </a:lnTo>
                <a:lnTo>
                  <a:pt x="70" y="1878"/>
                </a:lnTo>
                <a:lnTo>
                  <a:pt x="83" y="1946"/>
                </a:lnTo>
                <a:lnTo>
                  <a:pt x="102" y="2013"/>
                </a:lnTo>
                <a:lnTo>
                  <a:pt x="127" y="2076"/>
                </a:lnTo>
                <a:lnTo>
                  <a:pt x="157" y="2138"/>
                </a:lnTo>
                <a:lnTo>
                  <a:pt x="194" y="2197"/>
                </a:lnTo>
                <a:lnTo>
                  <a:pt x="236" y="2252"/>
                </a:lnTo>
                <a:lnTo>
                  <a:pt x="334" y="2271"/>
                </a:lnTo>
                <a:lnTo>
                  <a:pt x="430" y="2285"/>
                </a:lnTo>
                <a:lnTo>
                  <a:pt x="522" y="2294"/>
                </a:lnTo>
                <a:lnTo>
                  <a:pt x="612" y="2298"/>
                </a:lnTo>
                <a:lnTo>
                  <a:pt x="698" y="2298"/>
                </a:lnTo>
                <a:lnTo>
                  <a:pt x="781" y="2295"/>
                </a:lnTo>
                <a:lnTo>
                  <a:pt x="860" y="2289"/>
                </a:lnTo>
                <a:lnTo>
                  <a:pt x="935" y="2280"/>
                </a:lnTo>
                <a:lnTo>
                  <a:pt x="1007" y="2269"/>
                </a:lnTo>
                <a:lnTo>
                  <a:pt x="1076" y="2255"/>
                </a:lnTo>
                <a:lnTo>
                  <a:pt x="1139" y="2241"/>
                </a:lnTo>
                <a:lnTo>
                  <a:pt x="1198" y="2225"/>
                </a:lnTo>
                <a:lnTo>
                  <a:pt x="1252" y="2209"/>
                </a:lnTo>
                <a:lnTo>
                  <a:pt x="1307" y="2191"/>
                </a:lnTo>
                <a:lnTo>
                  <a:pt x="1358" y="2172"/>
                </a:lnTo>
                <a:lnTo>
                  <a:pt x="1405" y="2153"/>
                </a:lnTo>
                <a:lnTo>
                  <a:pt x="1448" y="2135"/>
                </a:lnTo>
                <a:lnTo>
                  <a:pt x="1488" y="2116"/>
                </a:lnTo>
                <a:lnTo>
                  <a:pt x="1523" y="2099"/>
                </a:lnTo>
                <a:lnTo>
                  <a:pt x="1554" y="2083"/>
                </a:lnTo>
                <a:lnTo>
                  <a:pt x="1580" y="2068"/>
                </a:lnTo>
                <a:lnTo>
                  <a:pt x="1602" y="2055"/>
                </a:lnTo>
                <a:lnTo>
                  <a:pt x="1619" y="2045"/>
                </a:lnTo>
                <a:lnTo>
                  <a:pt x="1611" y="2024"/>
                </a:lnTo>
                <a:lnTo>
                  <a:pt x="1604" y="2001"/>
                </a:lnTo>
                <a:lnTo>
                  <a:pt x="1603" y="1977"/>
                </a:lnTo>
                <a:lnTo>
                  <a:pt x="1603" y="1744"/>
                </a:lnTo>
                <a:lnTo>
                  <a:pt x="1524" y="1769"/>
                </a:lnTo>
                <a:lnTo>
                  <a:pt x="1442" y="1791"/>
                </a:lnTo>
                <a:lnTo>
                  <a:pt x="1356" y="1809"/>
                </a:lnTo>
                <a:lnTo>
                  <a:pt x="1267" y="1824"/>
                </a:lnTo>
                <a:lnTo>
                  <a:pt x="1178" y="1837"/>
                </a:lnTo>
                <a:lnTo>
                  <a:pt x="1088" y="1845"/>
                </a:lnTo>
                <a:lnTo>
                  <a:pt x="1000" y="1850"/>
                </a:lnTo>
                <a:lnTo>
                  <a:pt x="938" y="1851"/>
                </a:lnTo>
                <a:lnTo>
                  <a:pt x="880" y="1850"/>
                </a:lnTo>
                <a:lnTo>
                  <a:pt x="819" y="1847"/>
                </a:lnTo>
                <a:lnTo>
                  <a:pt x="756" y="1841"/>
                </a:lnTo>
                <a:lnTo>
                  <a:pt x="691" y="1834"/>
                </a:lnTo>
                <a:lnTo>
                  <a:pt x="626" y="1822"/>
                </a:lnTo>
                <a:lnTo>
                  <a:pt x="562" y="1808"/>
                </a:lnTo>
                <a:lnTo>
                  <a:pt x="498" y="1789"/>
                </a:lnTo>
                <a:lnTo>
                  <a:pt x="436" y="1766"/>
                </a:lnTo>
                <a:lnTo>
                  <a:pt x="377" y="1739"/>
                </a:lnTo>
                <a:lnTo>
                  <a:pt x="329" y="1711"/>
                </a:lnTo>
                <a:lnTo>
                  <a:pt x="285" y="1681"/>
                </a:lnTo>
                <a:lnTo>
                  <a:pt x="245" y="1648"/>
                </a:lnTo>
                <a:lnTo>
                  <a:pt x="211" y="1611"/>
                </a:lnTo>
                <a:lnTo>
                  <a:pt x="181" y="1573"/>
                </a:lnTo>
                <a:lnTo>
                  <a:pt x="156" y="1532"/>
                </a:lnTo>
                <a:lnTo>
                  <a:pt x="136" y="1488"/>
                </a:lnTo>
                <a:lnTo>
                  <a:pt x="121" y="1442"/>
                </a:lnTo>
                <a:lnTo>
                  <a:pt x="117" y="1423"/>
                </a:lnTo>
                <a:close/>
                <a:moveTo>
                  <a:pt x="1745" y="712"/>
                </a:moveTo>
                <a:lnTo>
                  <a:pt x="1723" y="715"/>
                </a:lnTo>
                <a:lnTo>
                  <a:pt x="1704" y="722"/>
                </a:lnTo>
                <a:lnTo>
                  <a:pt x="1688" y="735"/>
                </a:lnTo>
                <a:lnTo>
                  <a:pt x="1675" y="752"/>
                </a:lnTo>
                <a:lnTo>
                  <a:pt x="1666" y="771"/>
                </a:lnTo>
                <a:lnTo>
                  <a:pt x="1663" y="793"/>
                </a:lnTo>
                <a:lnTo>
                  <a:pt x="1663" y="1439"/>
                </a:lnTo>
                <a:lnTo>
                  <a:pt x="1664" y="1440"/>
                </a:lnTo>
                <a:lnTo>
                  <a:pt x="1688" y="1459"/>
                </a:lnTo>
                <a:lnTo>
                  <a:pt x="1711" y="1472"/>
                </a:lnTo>
                <a:lnTo>
                  <a:pt x="1734" y="1479"/>
                </a:lnTo>
                <a:lnTo>
                  <a:pt x="1755" y="1481"/>
                </a:lnTo>
                <a:lnTo>
                  <a:pt x="1775" y="1479"/>
                </a:lnTo>
                <a:lnTo>
                  <a:pt x="1793" y="1474"/>
                </a:lnTo>
                <a:lnTo>
                  <a:pt x="1809" y="1468"/>
                </a:lnTo>
                <a:lnTo>
                  <a:pt x="1822" y="1460"/>
                </a:lnTo>
                <a:lnTo>
                  <a:pt x="1832" y="1454"/>
                </a:lnTo>
                <a:lnTo>
                  <a:pt x="1841" y="1448"/>
                </a:lnTo>
                <a:lnTo>
                  <a:pt x="1845" y="1444"/>
                </a:lnTo>
                <a:lnTo>
                  <a:pt x="1848" y="1441"/>
                </a:lnTo>
                <a:lnTo>
                  <a:pt x="1853" y="1439"/>
                </a:lnTo>
                <a:lnTo>
                  <a:pt x="1856" y="1438"/>
                </a:lnTo>
                <a:lnTo>
                  <a:pt x="1856" y="793"/>
                </a:lnTo>
                <a:lnTo>
                  <a:pt x="1854" y="771"/>
                </a:lnTo>
                <a:lnTo>
                  <a:pt x="1845" y="752"/>
                </a:lnTo>
                <a:lnTo>
                  <a:pt x="1832" y="735"/>
                </a:lnTo>
                <a:lnTo>
                  <a:pt x="1816" y="722"/>
                </a:lnTo>
                <a:lnTo>
                  <a:pt x="1796" y="715"/>
                </a:lnTo>
                <a:lnTo>
                  <a:pt x="1775" y="712"/>
                </a:lnTo>
                <a:lnTo>
                  <a:pt x="1745" y="712"/>
                </a:lnTo>
                <a:close/>
                <a:moveTo>
                  <a:pt x="3180" y="545"/>
                </a:moveTo>
                <a:lnTo>
                  <a:pt x="3177" y="598"/>
                </a:lnTo>
                <a:lnTo>
                  <a:pt x="3168" y="649"/>
                </a:lnTo>
                <a:lnTo>
                  <a:pt x="3152" y="701"/>
                </a:lnTo>
                <a:lnTo>
                  <a:pt x="3132" y="750"/>
                </a:lnTo>
                <a:lnTo>
                  <a:pt x="3105" y="796"/>
                </a:lnTo>
                <a:lnTo>
                  <a:pt x="3073" y="841"/>
                </a:lnTo>
                <a:lnTo>
                  <a:pt x="3034" y="883"/>
                </a:lnTo>
                <a:lnTo>
                  <a:pt x="2995" y="919"/>
                </a:lnTo>
                <a:lnTo>
                  <a:pt x="2949" y="953"/>
                </a:lnTo>
                <a:lnTo>
                  <a:pt x="2895" y="988"/>
                </a:lnTo>
                <a:lnTo>
                  <a:pt x="2836" y="1020"/>
                </a:lnTo>
                <a:lnTo>
                  <a:pt x="2772" y="1051"/>
                </a:lnTo>
                <a:lnTo>
                  <a:pt x="2702" y="1080"/>
                </a:lnTo>
                <a:lnTo>
                  <a:pt x="2629" y="1106"/>
                </a:lnTo>
                <a:lnTo>
                  <a:pt x="2549" y="1132"/>
                </a:lnTo>
                <a:lnTo>
                  <a:pt x="2468" y="1154"/>
                </a:lnTo>
                <a:lnTo>
                  <a:pt x="2392" y="1172"/>
                </a:lnTo>
                <a:lnTo>
                  <a:pt x="2318" y="1187"/>
                </a:lnTo>
                <a:lnTo>
                  <a:pt x="2248" y="1198"/>
                </a:lnTo>
                <a:lnTo>
                  <a:pt x="2179" y="1206"/>
                </a:lnTo>
                <a:lnTo>
                  <a:pt x="2114" y="1211"/>
                </a:lnTo>
                <a:lnTo>
                  <a:pt x="2053" y="1212"/>
                </a:lnTo>
                <a:lnTo>
                  <a:pt x="2004" y="1211"/>
                </a:lnTo>
                <a:lnTo>
                  <a:pt x="1958" y="1207"/>
                </a:lnTo>
                <a:lnTo>
                  <a:pt x="1917" y="1200"/>
                </a:lnTo>
                <a:lnTo>
                  <a:pt x="1917" y="1549"/>
                </a:lnTo>
                <a:lnTo>
                  <a:pt x="2325" y="1549"/>
                </a:lnTo>
                <a:lnTo>
                  <a:pt x="2336" y="1551"/>
                </a:lnTo>
                <a:lnTo>
                  <a:pt x="2346" y="1558"/>
                </a:lnTo>
                <a:lnTo>
                  <a:pt x="2353" y="1567"/>
                </a:lnTo>
                <a:lnTo>
                  <a:pt x="2356" y="1579"/>
                </a:lnTo>
                <a:lnTo>
                  <a:pt x="2353" y="1592"/>
                </a:lnTo>
                <a:lnTo>
                  <a:pt x="2346" y="1602"/>
                </a:lnTo>
                <a:lnTo>
                  <a:pt x="2336" y="1608"/>
                </a:lnTo>
                <a:lnTo>
                  <a:pt x="2325" y="1610"/>
                </a:lnTo>
                <a:lnTo>
                  <a:pt x="1917" y="1610"/>
                </a:lnTo>
                <a:lnTo>
                  <a:pt x="1917" y="1677"/>
                </a:lnTo>
                <a:lnTo>
                  <a:pt x="1978" y="1697"/>
                </a:lnTo>
                <a:lnTo>
                  <a:pt x="2041" y="1716"/>
                </a:lnTo>
                <a:lnTo>
                  <a:pt x="2107" y="1733"/>
                </a:lnTo>
                <a:lnTo>
                  <a:pt x="2176" y="1748"/>
                </a:lnTo>
                <a:lnTo>
                  <a:pt x="2247" y="1761"/>
                </a:lnTo>
                <a:lnTo>
                  <a:pt x="2318" y="1772"/>
                </a:lnTo>
                <a:lnTo>
                  <a:pt x="2391" y="1779"/>
                </a:lnTo>
                <a:lnTo>
                  <a:pt x="2465" y="1786"/>
                </a:lnTo>
                <a:lnTo>
                  <a:pt x="2538" y="1789"/>
                </a:lnTo>
                <a:lnTo>
                  <a:pt x="2610" y="1790"/>
                </a:lnTo>
                <a:lnTo>
                  <a:pt x="2682" y="1788"/>
                </a:lnTo>
                <a:lnTo>
                  <a:pt x="2753" y="1783"/>
                </a:lnTo>
                <a:lnTo>
                  <a:pt x="2821" y="1774"/>
                </a:lnTo>
                <a:lnTo>
                  <a:pt x="2889" y="1763"/>
                </a:lnTo>
                <a:lnTo>
                  <a:pt x="2953" y="1748"/>
                </a:lnTo>
                <a:lnTo>
                  <a:pt x="3013" y="1731"/>
                </a:lnTo>
                <a:lnTo>
                  <a:pt x="3071" y="1710"/>
                </a:lnTo>
                <a:lnTo>
                  <a:pt x="3124" y="1685"/>
                </a:lnTo>
                <a:lnTo>
                  <a:pt x="3173" y="1657"/>
                </a:lnTo>
                <a:lnTo>
                  <a:pt x="3216" y="1626"/>
                </a:lnTo>
                <a:lnTo>
                  <a:pt x="3254" y="1592"/>
                </a:lnTo>
                <a:lnTo>
                  <a:pt x="3286" y="1555"/>
                </a:lnTo>
                <a:lnTo>
                  <a:pt x="3313" y="1515"/>
                </a:lnTo>
                <a:lnTo>
                  <a:pt x="3334" y="1472"/>
                </a:lnTo>
                <a:lnTo>
                  <a:pt x="3349" y="1426"/>
                </a:lnTo>
                <a:lnTo>
                  <a:pt x="3363" y="1366"/>
                </a:lnTo>
                <a:lnTo>
                  <a:pt x="3370" y="1306"/>
                </a:lnTo>
                <a:lnTo>
                  <a:pt x="3374" y="1245"/>
                </a:lnTo>
                <a:lnTo>
                  <a:pt x="3374" y="1184"/>
                </a:lnTo>
                <a:lnTo>
                  <a:pt x="3369" y="1123"/>
                </a:lnTo>
                <a:lnTo>
                  <a:pt x="3361" y="1064"/>
                </a:lnTo>
                <a:lnTo>
                  <a:pt x="3356" y="1064"/>
                </a:lnTo>
                <a:lnTo>
                  <a:pt x="3352" y="1065"/>
                </a:lnTo>
                <a:lnTo>
                  <a:pt x="3127" y="1065"/>
                </a:lnTo>
                <a:lnTo>
                  <a:pt x="3116" y="1062"/>
                </a:lnTo>
                <a:lnTo>
                  <a:pt x="3106" y="1056"/>
                </a:lnTo>
                <a:lnTo>
                  <a:pt x="3100" y="1046"/>
                </a:lnTo>
                <a:lnTo>
                  <a:pt x="3097" y="1034"/>
                </a:lnTo>
                <a:lnTo>
                  <a:pt x="3100" y="1022"/>
                </a:lnTo>
                <a:lnTo>
                  <a:pt x="3106" y="1012"/>
                </a:lnTo>
                <a:lnTo>
                  <a:pt x="3116" y="1006"/>
                </a:lnTo>
                <a:lnTo>
                  <a:pt x="3127" y="1004"/>
                </a:lnTo>
                <a:lnTo>
                  <a:pt x="3350" y="1004"/>
                </a:lnTo>
                <a:lnTo>
                  <a:pt x="3334" y="935"/>
                </a:lnTo>
                <a:lnTo>
                  <a:pt x="3315" y="868"/>
                </a:lnTo>
                <a:lnTo>
                  <a:pt x="3294" y="804"/>
                </a:lnTo>
                <a:lnTo>
                  <a:pt x="3271" y="744"/>
                </a:lnTo>
                <a:lnTo>
                  <a:pt x="3248" y="687"/>
                </a:lnTo>
                <a:lnTo>
                  <a:pt x="3225" y="635"/>
                </a:lnTo>
                <a:lnTo>
                  <a:pt x="3201" y="586"/>
                </a:lnTo>
                <a:lnTo>
                  <a:pt x="3180" y="545"/>
                </a:lnTo>
                <a:close/>
                <a:moveTo>
                  <a:pt x="349" y="545"/>
                </a:moveTo>
                <a:lnTo>
                  <a:pt x="329" y="584"/>
                </a:lnTo>
                <a:lnTo>
                  <a:pt x="306" y="629"/>
                </a:lnTo>
                <a:lnTo>
                  <a:pt x="284" y="679"/>
                </a:lnTo>
                <a:lnTo>
                  <a:pt x="261" y="733"/>
                </a:lnTo>
                <a:lnTo>
                  <a:pt x="240" y="790"/>
                </a:lnTo>
                <a:lnTo>
                  <a:pt x="219" y="851"/>
                </a:lnTo>
                <a:lnTo>
                  <a:pt x="200" y="914"/>
                </a:lnTo>
                <a:lnTo>
                  <a:pt x="334" y="914"/>
                </a:lnTo>
                <a:lnTo>
                  <a:pt x="346" y="916"/>
                </a:lnTo>
                <a:lnTo>
                  <a:pt x="355" y="922"/>
                </a:lnTo>
                <a:lnTo>
                  <a:pt x="362" y="932"/>
                </a:lnTo>
                <a:lnTo>
                  <a:pt x="364" y="944"/>
                </a:lnTo>
                <a:lnTo>
                  <a:pt x="362" y="955"/>
                </a:lnTo>
                <a:lnTo>
                  <a:pt x="355" y="965"/>
                </a:lnTo>
                <a:lnTo>
                  <a:pt x="346" y="972"/>
                </a:lnTo>
                <a:lnTo>
                  <a:pt x="334" y="974"/>
                </a:lnTo>
                <a:lnTo>
                  <a:pt x="186" y="974"/>
                </a:lnTo>
                <a:lnTo>
                  <a:pt x="185" y="974"/>
                </a:lnTo>
                <a:lnTo>
                  <a:pt x="169" y="1055"/>
                </a:lnTo>
                <a:lnTo>
                  <a:pt x="158" y="1137"/>
                </a:lnTo>
                <a:lnTo>
                  <a:pt x="618" y="1137"/>
                </a:lnTo>
                <a:lnTo>
                  <a:pt x="629" y="1140"/>
                </a:lnTo>
                <a:lnTo>
                  <a:pt x="639" y="1146"/>
                </a:lnTo>
                <a:lnTo>
                  <a:pt x="645" y="1156"/>
                </a:lnTo>
                <a:lnTo>
                  <a:pt x="647" y="1167"/>
                </a:lnTo>
                <a:lnTo>
                  <a:pt x="645" y="1179"/>
                </a:lnTo>
                <a:lnTo>
                  <a:pt x="639" y="1189"/>
                </a:lnTo>
                <a:lnTo>
                  <a:pt x="629" y="1195"/>
                </a:lnTo>
                <a:lnTo>
                  <a:pt x="618" y="1197"/>
                </a:lnTo>
                <a:lnTo>
                  <a:pt x="155" y="1197"/>
                </a:lnTo>
                <a:lnTo>
                  <a:pt x="155" y="1255"/>
                </a:lnTo>
                <a:lnTo>
                  <a:pt x="158" y="1313"/>
                </a:lnTo>
                <a:lnTo>
                  <a:pt x="167" y="1371"/>
                </a:lnTo>
                <a:lnTo>
                  <a:pt x="180" y="1426"/>
                </a:lnTo>
                <a:lnTo>
                  <a:pt x="195" y="1472"/>
                </a:lnTo>
                <a:lnTo>
                  <a:pt x="216" y="1515"/>
                </a:lnTo>
                <a:lnTo>
                  <a:pt x="243" y="1555"/>
                </a:lnTo>
                <a:lnTo>
                  <a:pt x="275" y="1592"/>
                </a:lnTo>
                <a:lnTo>
                  <a:pt x="312" y="1626"/>
                </a:lnTo>
                <a:lnTo>
                  <a:pt x="355" y="1657"/>
                </a:lnTo>
                <a:lnTo>
                  <a:pt x="405" y="1685"/>
                </a:lnTo>
                <a:lnTo>
                  <a:pt x="454" y="1708"/>
                </a:lnTo>
                <a:lnTo>
                  <a:pt x="506" y="1728"/>
                </a:lnTo>
                <a:lnTo>
                  <a:pt x="561" y="1745"/>
                </a:lnTo>
                <a:lnTo>
                  <a:pt x="620" y="1759"/>
                </a:lnTo>
                <a:lnTo>
                  <a:pt x="680" y="1770"/>
                </a:lnTo>
                <a:lnTo>
                  <a:pt x="743" y="1779"/>
                </a:lnTo>
                <a:lnTo>
                  <a:pt x="807" y="1785"/>
                </a:lnTo>
                <a:lnTo>
                  <a:pt x="872" y="1789"/>
                </a:lnTo>
                <a:lnTo>
                  <a:pt x="939" y="1790"/>
                </a:lnTo>
                <a:lnTo>
                  <a:pt x="1025" y="1788"/>
                </a:lnTo>
                <a:lnTo>
                  <a:pt x="1113" y="1783"/>
                </a:lnTo>
                <a:lnTo>
                  <a:pt x="1201" y="1773"/>
                </a:lnTo>
                <a:lnTo>
                  <a:pt x="1286" y="1760"/>
                </a:lnTo>
                <a:lnTo>
                  <a:pt x="1370" y="1744"/>
                </a:lnTo>
                <a:lnTo>
                  <a:pt x="1451" y="1726"/>
                </a:lnTo>
                <a:lnTo>
                  <a:pt x="1529" y="1704"/>
                </a:lnTo>
                <a:lnTo>
                  <a:pt x="1603" y="1680"/>
                </a:lnTo>
                <a:lnTo>
                  <a:pt x="1603" y="1203"/>
                </a:lnTo>
                <a:lnTo>
                  <a:pt x="1565" y="1208"/>
                </a:lnTo>
                <a:lnTo>
                  <a:pt x="1522" y="1211"/>
                </a:lnTo>
                <a:lnTo>
                  <a:pt x="1476" y="1212"/>
                </a:lnTo>
                <a:lnTo>
                  <a:pt x="1415" y="1211"/>
                </a:lnTo>
                <a:lnTo>
                  <a:pt x="1350" y="1206"/>
                </a:lnTo>
                <a:lnTo>
                  <a:pt x="1281" y="1198"/>
                </a:lnTo>
                <a:lnTo>
                  <a:pt x="1210" y="1187"/>
                </a:lnTo>
                <a:lnTo>
                  <a:pt x="1137" y="1172"/>
                </a:lnTo>
                <a:lnTo>
                  <a:pt x="1061" y="1154"/>
                </a:lnTo>
                <a:lnTo>
                  <a:pt x="979" y="1132"/>
                </a:lnTo>
                <a:lnTo>
                  <a:pt x="900" y="1106"/>
                </a:lnTo>
                <a:lnTo>
                  <a:pt x="826" y="1080"/>
                </a:lnTo>
                <a:lnTo>
                  <a:pt x="757" y="1051"/>
                </a:lnTo>
                <a:lnTo>
                  <a:pt x="692" y="1020"/>
                </a:lnTo>
                <a:lnTo>
                  <a:pt x="634" y="988"/>
                </a:lnTo>
                <a:lnTo>
                  <a:pt x="580" y="953"/>
                </a:lnTo>
                <a:lnTo>
                  <a:pt x="534" y="919"/>
                </a:lnTo>
                <a:lnTo>
                  <a:pt x="494" y="883"/>
                </a:lnTo>
                <a:lnTo>
                  <a:pt x="456" y="841"/>
                </a:lnTo>
                <a:lnTo>
                  <a:pt x="424" y="796"/>
                </a:lnTo>
                <a:lnTo>
                  <a:pt x="397" y="750"/>
                </a:lnTo>
                <a:lnTo>
                  <a:pt x="377" y="701"/>
                </a:lnTo>
                <a:lnTo>
                  <a:pt x="361" y="649"/>
                </a:lnTo>
                <a:lnTo>
                  <a:pt x="352" y="598"/>
                </a:lnTo>
                <a:lnTo>
                  <a:pt x="349" y="545"/>
                </a:lnTo>
                <a:close/>
                <a:moveTo>
                  <a:pt x="825" y="140"/>
                </a:moveTo>
                <a:lnTo>
                  <a:pt x="779" y="140"/>
                </a:lnTo>
                <a:lnTo>
                  <a:pt x="733" y="146"/>
                </a:lnTo>
                <a:lnTo>
                  <a:pt x="688" y="155"/>
                </a:lnTo>
                <a:lnTo>
                  <a:pt x="645" y="170"/>
                </a:lnTo>
                <a:lnTo>
                  <a:pt x="605" y="191"/>
                </a:lnTo>
                <a:lnTo>
                  <a:pt x="567" y="214"/>
                </a:lnTo>
                <a:lnTo>
                  <a:pt x="534" y="244"/>
                </a:lnTo>
                <a:lnTo>
                  <a:pt x="504" y="277"/>
                </a:lnTo>
                <a:lnTo>
                  <a:pt x="476" y="314"/>
                </a:lnTo>
                <a:lnTo>
                  <a:pt x="454" y="353"/>
                </a:lnTo>
                <a:lnTo>
                  <a:pt x="436" y="396"/>
                </a:lnTo>
                <a:lnTo>
                  <a:pt x="422" y="441"/>
                </a:lnTo>
                <a:lnTo>
                  <a:pt x="413" y="487"/>
                </a:lnTo>
                <a:lnTo>
                  <a:pt x="409" y="535"/>
                </a:lnTo>
                <a:lnTo>
                  <a:pt x="411" y="583"/>
                </a:lnTo>
                <a:lnTo>
                  <a:pt x="418" y="630"/>
                </a:lnTo>
                <a:lnTo>
                  <a:pt x="432" y="676"/>
                </a:lnTo>
                <a:lnTo>
                  <a:pt x="451" y="720"/>
                </a:lnTo>
                <a:lnTo>
                  <a:pt x="474" y="762"/>
                </a:lnTo>
                <a:lnTo>
                  <a:pt x="503" y="802"/>
                </a:lnTo>
                <a:lnTo>
                  <a:pt x="537" y="840"/>
                </a:lnTo>
                <a:lnTo>
                  <a:pt x="574" y="873"/>
                </a:lnTo>
                <a:lnTo>
                  <a:pt x="618" y="906"/>
                </a:lnTo>
                <a:lnTo>
                  <a:pt x="668" y="937"/>
                </a:lnTo>
                <a:lnTo>
                  <a:pt x="723" y="968"/>
                </a:lnTo>
                <a:lnTo>
                  <a:pt x="786" y="997"/>
                </a:lnTo>
                <a:lnTo>
                  <a:pt x="851" y="1025"/>
                </a:lnTo>
                <a:lnTo>
                  <a:pt x="923" y="1051"/>
                </a:lnTo>
                <a:lnTo>
                  <a:pt x="997" y="1074"/>
                </a:lnTo>
                <a:lnTo>
                  <a:pt x="1076" y="1096"/>
                </a:lnTo>
                <a:lnTo>
                  <a:pt x="1139" y="1111"/>
                </a:lnTo>
                <a:lnTo>
                  <a:pt x="1201" y="1123"/>
                </a:lnTo>
                <a:lnTo>
                  <a:pt x="1261" y="1133"/>
                </a:lnTo>
                <a:lnTo>
                  <a:pt x="1320" y="1142"/>
                </a:lnTo>
                <a:lnTo>
                  <a:pt x="1375" y="1147"/>
                </a:lnTo>
                <a:lnTo>
                  <a:pt x="1429" y="1151"/>
                </a:lnTo>
                <a:lnTo>
                  <a:pt x="1479" y="1152"/>
                </a:lnTo>
                <a:lnTo>
                  <a:pt x="1525" y="1150"/>
                </a:lnTo>
                <a:lnTo>
                  <a:pt x="1566" y="1147"/>
                </a:lnTo>
                <a:lnTo>
                  <a:pt x="1603" y="1141"/>
                </a:lnTo>
                <a:lnTo>
                  <a:pt x="1603" y="904"/>
                </a:lnTo>
                <a:lnTo>
                  <a:pt x="1233" y="904"/>
                </a:lnTo>
                <a:lnTo>
                  <a:pt x="1221" y="902"/>
                </a:lnTo>
                <a:lnTo>
                  <a:pt x="1212" y="896"/>
                </a:lnTo>
                <a:lnTo>
                  <a:pt x="1205" y="886"/>
                </a:lnTo>
                <a:lnTo>
                  <a:pt x="1203" y="873"/>
                </a:lnTo>
                <a:lnTo>
                  <a:pt x="1205" y="861"/>
                </a:lnTo>
                <a:lnTo>
                  <a:pt x="1212" y="852"/>
                </a:lnTo>
                <a:lnTo>
                  <a:pt x="1221" y="845"/>
                </a:lnTo>
                <a:lnTo>
                  <a:pt x="1233" y="843"/>
                </a:lnTo>
                <a:lnTo>
                  <a:pt x="1603" y="843"/>
                </a:lnTo>
                <a:lnTo>
                  <a:pt x="1603" y="793"/>
                </a:lnTo>
                <a:lnTo>
                  <a:pt x="1604" y="771"/>
                </a:lnTo>
                <a:lnTo>
                  <a:pt x="1610" y="750"/>
                </a:lnTo>
                <a:lnTo>
                  <a:pt x="1603" y="744"/>
                </a:lnTo>
                <a:lnTo>
                  <a:pt x="1594" y="733"/>
                </a:lnTo>
                <a:lnTo>
                  <a:pt x="1580" y="719"/>
                </a:lnTo>
                <a:lnTo>
                  <a:pt x="1564" y="702"/>
                </a:lnTo>
                <a:lnTo>
                  <a:pt x="1545" y="682"/>
                </a:lnTo>
                <a:lnTo>
                  <a:pt x="1524" y="659"/>
                </a:lnTo>
                <a:lnTo>
                  <a:pt x="1501" y="635"/>
                </a:lnTo>
                <a:lnTo>
                  <a:pt x="1476" y="608"/>
                </a:lnTo>
                <a:lnTo>
                  <a:pt x="1450" y="579"/>
                </a:lnTo>
                <a:lnTo>
                  <a:pt x="1423" y="550"/>
                </a:lnTo>
                <a:lnTo>
                  <a:pt x="1396" y="519"/>
                </a:lnTo>
                <a:lnTo>
                  <a:pt x="1367" y="488"/>
                </a:lnTo>
                <a:lnTo>
                  <a:pt x="1339" y="457"/>
                </a:lnTo>
                <a:lnTo>
                  <a:pt x="1311" y="426"/>
                </a:lnTo>
                <a:lnTo>
                  <a:pt x="1283" y="395"/>
                </a:lnTo>
                <a:lnTo>
                  <a:pt x="1258" y="365"/>
                </a:lnTo>
                <a:lnTo>
                  <a:pt x="1232" y="336"/>
                </a:lnTo>
                <a:lnTo>
                  <a:pt x="1202" y="304"/>
                </a:lnTo>
                <a:lnTo>
                  <a:pt x="1169" y="275"/>
                </a:lnTo>
                <a:lnTo>
                  <a:pt x="1131" y="247"/>
                </a:lnTo>
                <a:lnTo>
                  <a:pt x="1093" y="223"/>
                </a:lnTo>
                <a:lnTo>
                  <a:pt x="1051" y="200"/>
                </a:lnTo>
                <a:lnTo>
                  <a:pt x="1008" y="181"/>
                </a:lnTo>
                <a:lnTo>
                  <a:pt x="963" y="165"/>
                </a:lnTo>
                <a:lnTo>
                  <a:pt x="917" y="153"/>
                </a:lnTo>
                <a:lnTo>
                  <a:pt x="871" y="145"/>
                </a:lnTo>
                <a:lnTo>
                  <a:pt x="825" y="140"/>
                </a:lnTo>
                <a:close/>
                <a:moveTo>
                  <a:pt x="2704" y="140"/>
                </a:moveTo>
                <a:lnTo>
                  <a:pt x="2658" y="145"/>
                </a:lnTo>
                <a:lnTo>
                  <a:pt x="2612" y="153"/>
                </a:lnTo>
                <a:lnTo>
                  <a:pt x="2565" y="165"/>
                </a:lnTo>
                <a:lnTo>
                  <a:pt x="2521" y="181"/>
                </a:lnTo>
                <a:lnTo>
                  <a:pt x="2478" y="200"/>
                </a:lnTo>
                <a:lnTo>
                  <a:pt x="2436" y="223"/>
                </a:lnTo>
                <a:lnTo>
                  <a:pt x="2397" y="247"/>
                </a:lnTo>
                <a:lnTo>
                  <a:pt x="2360" y="275"/>
                </a:lnTo>
                <a:lnTo>
                  <a:pt x="2327" y="304"/>
                </a:lnTo>
                <a:lnTo>
                  <a:pt x="2297" y="336"/>
                </a:lnTo>
                <a:lnTo>
                  <a:pt x="2273" y="364"/>
                </a:lnTo>
                <a:lnTo>
                  <a:pt x="2248" y="392"/>
                </a:lnTo>
                <a:lnTo>
                  <a:pt x="2222" y="421"/>
                </a:lnTo>
                <a:lnTo>
                  <a:pt x="2196" y="450"/>
                </a:lnTo>
                <a:lnTo>
                  <a:pt x="2169" y="479"/>
                </a:lnTo>
                <a:lnTo>
                  <a:pt x="2143" y="509"/>
                </a:lnTo>
                <a:lnTo>
                  <a:pt x="2116" y="538"/>
                </a:lnTo>
                <a:lnTo>
                  <a:pt x="2090" y="566"/>
                </a:lnTo>
                <a:lnTo>
                  <a:pt x="2065" y="594"/>
                </a:lnTo>
                <a:lnTo>
                  <a:pt x="2041" y="620"/>
                </a:lnTo>
                <a:lnTo>
                  <a:pt x="2017" y="644"/>
                </a:lnTo>
                <a:lnTo>
                  <a:pt x="1997" y="668"/>
                </a:lnTo>
                <a:lnTo>
                  <a:pt x="1978" y="688"/>
                </a:lnTo>
                <a:lnTo>
                  <a:pt x="1961" y="706"/>
                </a:lnTo>
                <a:lnTo>
                  <a:pt x="1946" y="722"/>
                </a:lnTo>
                <a:lnTo>
                  <a:pt x="1934" y="735"/>
                </a:lnTo>
                <a:lnTo>
                  <a:pt x="1924" y="745"/>
                </a:lnTo>
                <a:lnTo>
                  <a:pt x="1919" y="750"/>
                </a:lnTo>
                <a:lnTo>
                  <a:pt x="1917" y="753"/>
                </a:lnTo>
                <a:lnTo>
                  <a:pt x="1913" y="756"/>
                </a:lnTo>
                <a:lnTo>
                  <a:pt x="1916" y="775"/>
                </a:lnTo>
                <a:lnTo>
                  <a:pt x="1917" y="793"/>
                </a:lnTo>
                <a:lnTo>
                  <a:pt x="1917" y="1138"/>
                </a:lnTo>
                <a:lnTo>
                  <a:pt x="1950" y="1145"/>
                </a:lnTo>
                <a:lnTo>
                  <a:pt x="1986" y="1149"/>
                </a:lnTo>
                <a:lnTo>
                  <a:pt x="2028" y="1151"/>
                </a:lnTo>
                <a:lnTo>
                  <a:pt x="2072" y="1152"/>
                </a:lnTo>
                <a:lnTo>
                  <a:pt x="2120" y="1150"/>
                </a:lnTo>
                <a:lnTo>
                  <a:pt x="2172" y="1146"/>
                </a:lnTo>
                <a:lnTo>
                  <a:pt x="2224" y="1140"/>
                </a:lnTo>
                <a:lnTo>
                  <a:pt x="2280" y="1132"/>
                </a:lnTo>
                <a:lnTo>
                  <a:pt x="2336" y="1121"/>
                </a:lnTo>
                <a:lnTo>
                  <a:pt x="2394" y="1110"/>
                </a:lnTo>
                <a:lnTo>
                  <a:pt x="2453" y="1096"/>
                </a:lnTo>
                <a:lnTo>
                  <a:pt x="2531" y="1074"/>
                </a:lnTo>
                <a:lnTo>
                  <a:pt x="2606" y="1051"/>
                </a:lnTo>
                <a:lnTo>
                  <a:pt x="2678" y="1025"/>
                </a:lnTo>
                <a:lnTo>
                  <a:pt x="2743" y="997"/>
                </a:lnTo>
                <a:lnTo>
                  <a:pt x="2805" y="968"/>
                </a:lnTo>
                <a:lnTo>
                  <a:pt x="2861" y="937"/>
                </a:lnTo>
                <a:lnTo>
                  <a:pt x="2911" y="906"/>
                </a:lnTo>
                <a:lnTo>
                  <a:pt x="2955" y="873"/>
                </a:lnTo>
                <a:lnTo>
                  <a:pt x="2991" y="840"/>
                </a:lnTo>
                <a:lnTo>
                  <a:pt x="3026" y="802"/>
                </a:lnTo>
                <a:lnTo>
                  <a:pt x="3055" y="762"/>
                </a:lnTo>
                <a:lnTo>
                  <a:pt x="3078" y="720"/>
                </a:lnTo>
                <a:lnTo>
                  <a:pt x="3096" y="676"/>
                </a:lnTo>
                <a:lnTo>
                  <a:pt x="3110" y="630"/>
                </a:lnTo>
                <a:lnTo>
                  <a:pt x="3118" y="583"/>
                </a:lnTo>
                <a:lnTo>
                  <a:pt x="3120" y="535"/>
                </a:lnTo>
                <a:lnTo>
                  <a:pt x="3116" y="487"/>
                </a:lnTo>
                <a:lnTo>
                  <a:pt x="3107" y="441"/>
                </a:lnTo>
                <a:lnTo>
                  <a:pt x="3093" y="396"/>
                </a:lnTo>
                <a:lnTo>
                  <a:pt x="3075" y="353"/>
                </a:lnTo>
                <a:lnTo>
                  <a:pt x="3052" y="314"/>
                </a:lnTo>
                <a:lnTo>
                  <a:pt x="3025" y="277"/>
                </a:lnTo>
                <a:lnTo>
                  <a:pt x="2995" y="244"/>
                </a:lnTo>
                <a:lnTo>
                  <a:pt x="2962" y="214"/>
                </a:lnTo>
                <a:lnTo>
                  <a:pt x="2924" y="191"/>
                </a:lnTo>
                <a:lnTo>
                  <a:pt x="2883" y="170"/>
                </a:lnTo>
                <a:lnTo>
                  <a:pt x="2841" y="155"/>
                </a:lnTo>
                <a:lnTo>
                  <a:pt x="2796" y="146"/>
                </a:lnTo>
                <a:lnTo>
                  <a:pt x="2750" y="140"/>
                </a:lnTo>
                <a:lnTo>
                  <a:pt x="2704" y="140"/>
                </a:lnTo>
                <a:close/>
                <a:moveTo>
                  <a:pt x="1778" y="61"/>
                </a:moveTo>
                <a:lnTo>
                  <a:pt x="1723" y="63"/>
                </a:lnTo>
                <a:lnTo>
                  <a:pt x="1672" y="69"/>
                </a:lnTo>
                <a:lnTo>
                  <a:pt x="1625" y="78"/>
                </a:lnTo>
                <a:lnTo>
                  <a:pt x="1581" y="90"/>
                </a:lnTo>
                <a:lnTo>
                  <a:pt x="1540" y="104"/>
                </a:lnTo>
                <a:lnTo>
                  <a:pt x="1503" y="121"/>
                </a:lnTo>
                <a:lnTo>
                  <a:pt x="1468" y="138"/>
                </a:lnTo>
                <a:lnTo>
                  <a:pt x="1437" y="157"/>
                </a:lnTo>
                <a:lnTo>
                  <a:pt x="1410" y="177"/>
                </a:lnTo>
                <a:lnTo>
                  <a:pt x="1385" y="197"/>
                </a:lnTo>
                <a:lnTo>
                  <a:pt x="1362" y="216"/>
                </a:lnTo>
                <a:lnTo>
                  <a:pt x="1343" y="234"/>
                </a:lnTo>
                <a:lnTo>
                  <a:pt x="1327" y="253"/>
                </a:lnTo>
                <a:lnTo>
                  <a:pt x="1313" y="268"/>
                </a:lnTo>
                <a:lnTo>
                  <a:pt x="1303" y="281"/>
                </a:lnTo>
                <a:lnTo>
                  <a:pt x="1295" y="293"/>
                </a:lnTo>
                <a:lnTo>
                  <a:pt x="1290" y="302"/>
                </a:lnTo>
                <a:lnTo>
                  <a:pt x="1286" y="306"/>
                </a:lnTo>
                <a:lnTo>
                  <a:pt x="1313" y="337"/>
                </a:lnTo>
                <a:lnTo>
                  <a:pt x="1342" y="370"/>
                </a:lnTo>
                <a:lnTo>
                  <a:pt x="1372" y="403"/>
                </a:lnTo>
                <a:lnTo>
                  <a:pt x="1402" y="437"/>
                </a:lnTo>
                <a:lnTo>
                  <a:pt x="1432" y="470"/>
                </a:lnTo>
                <a:lnTo>
                  <a:pt x="1462" y="502"/>
                </a:lnTo>
                <a:lnTo>
                  <a:pt x="1491" y="534"/>
                </a:lnTo>
                <a:lnTo>
                  <a:pt x="1519" y="564"/>
                </a:lnTo>
                <a:lnTo>
                  <a:pt x="1545" y="593"/>
                </a:lnTo>
                <a:lnTo>
                  <a:pt x="1570" y="620"/>
                </a:lnTo>
                <a:lnTo>
                  <a:pt x="1593" y="643"/>
                </a:lnTo>
                <a:lnTo>
                  <a:pt x="1612" y="664"/>
                </a:lnTo>
                <a:lnTo>
                  <a:pt x="1629" y="682"/>
                </a:lnTo>
                <a:lnTo>
                  <a:pt x="1642" y="696"/>
                </a:lnTo>
                <a:lnTo>
                  <a:pt x="1663" y="677"/>
                </a:lnTo>
                <a:lnTo>
                  <a:pt x="1688" y="663"/>
                </a:lnTo>
                <a:lnTo>
                  <a:pt x="1716" y="654"/>
                </a:lnTo>
                <a:lnTo>
                  <a:pt x="1745" y="651"/>
                </a:lnTo>
                <a:lnTo>
                  <a:pt x="1775" y="651"/>
                </a:lnTo>
                <a:lnTo>
                  <a:pt x="1800" y="653"/>
                </a:lnTo>
                <a:lnTo>
                  <a:pt x="1824" y="660"/>
                </a:lnTo>
                <a:lnTo>
                  <a:pt x="1846" y="670"/>
                </a:lnTo>
                <a:lnTo>
                  <a:pt x="1866" y="684"/>
                </a:lnTo>
                <a:lnTo>
                  <a:pt x="1883" y="701"/>
                </a:lnTo>
                <a:lnTo>
                  <a:pt x="1893" y="689"/>
                </a:lnTo>
                <a:lnTo>
                  <a:pt x="1908" y="673"/>
                </a:lnTo>
                <a:lnTo>
                  <a:pt x="1925" y="655"/>
                </a:lnTo>
                <a:lnTo>
                  <a:pt x="1947" y="632"/>
                </a:lnTo>
                <a:lnTo>
                  <a:pt x="1969" y="608"/>
                </a:lnTo>
                <a:lnTo>
                  <a:pt x="1994" y="581"/>
                </a:lnTo>
                <a:lnTo>
                  <a:pt x="2021" y="552"/>
                </a:lnTo>
                <a:lnTo>
                  <a:pt x="2050" y="521"/>
                </a:lnTo>
                <a:lnTo>
                  <a:pt x="2078" y="490"/>
                </a:lnTo>
                <a:lnTo>
                  <a:pt x="2107" y="458"/>
                </a:lnTo>
                <a:lnTo>
                  <a:pt x="2137" y="425"/>
                </a:lnTo>
                <a:lnTo>
                  <a:pt x="2166" y="392"/>
                </a:lnTo>
                <a:lnTo>
                  <a:pt x="2195" y="360"/>
                </a:lnTo>
                <a:lnTo>
                  <a:pt x="2223" y="329"/>
                </a:lnTo>
                <a:lnTo>
                  <a:pt x="2250" y="298"/>
                </a:lnTo>
                <a:lnTo>
                  <a:pt x="2242" y="288"/>
                </a:lnTo>
                <a:lnTo>
                  <a:pt x="2233" y="274"/>
                </a:lnTo>
                <a:lnTo>
                  <a:pt x="2220" y="259"/>
                </a:lnTo>
                <a:lnTo>
                  <a:pt x="2205" y="242"/>
                </a:lnTo>
                <a:lnTo>
                  <a:pt x="2186" y="223"/>
                </a:lnTo>
                <a:lnTo>
                  <a:pt x="2165" y="202"/>
                </a:lnTo>
                <a:lnTo>
                  <a:pt x="2141" y="182"/>
                </a:lnTo>
                <a:lnTo>
                  <a:pt x="2113" y="162"/>
                </a:lnTo>
                <a:lnTo>
                  <a:pt x="2083" y="142"/>
                </a:lnTo>
                <a:lnTo>
                  <a:pt x="2049" y="124"/>
                </a:lnTo>
                <a:lnTo>
                  <a:pt x="2012" y="107"/>
                </a:lnTo>
                <a:lnTo>
                  <a:pt x="1971" y="92"/>
                </a:lnTo>
                <a:lnTo>
                  <a:pt x="1929" y="79"/>
                </a:lnTo>
                <a:lnTo>
                  <a:pt x="1882" y="70"/>
                </a:lnTo>
                <a:lnTo>
                  <a:pt x="1831" y="63"/>
                </a:lnTo>
                <a:lnTo>
                  <a:pt x="1778" y="61"/>
                </a:lnTo>
                <a:close/>
                <a:moveTo>
                  <a:pt x="1778" y="0"/>
                </a:moveTo>
                <a:lnTo>
                  <a:pt x="1778" y="0"/>
                </a:lnTo>
                <a:lnTo>
                  <a:pt x="1833" y="2"/>
                </a:lnTo>
                <a:lnTo>
                  <a:pt x="1886" y="9"/>
                </a:lnTo>
                <a:lnTo>
                  <a:pt x="1935" y="18"/>
                </a:lnTo>
                <a:lnTo>
                  <a:pt x="1980" y="30"/>
                </a:lnTo>
                <a:lnTo>
                  <a:pt x="2023" y="46"/>
                </a:lnTo>
                <a:lnTo>
                  <a:pt x="2062" y="63"/>
                </a:lnTo>
                <a:lnTo>
                  <a:pt x="2099" y="81"/>
                </a:lnTo>
                <a:lnTo>
                  <a:pt x="2132" y="102"/>
                </a:lnTo>
                <a:lnTo>
                  <a:pt x="2162" y="123"/>
                </a:lnTo>
                <a:lnTo>
                  <a:pt x="2189" y="143"/>
                </a:lnTo>
                <a:lnTo>
                  <a:pt x="2213" y="165"/>
                </a:lnTo>
                <a:lnTo>
                  <a:pt x="2235" y="185"/>
                </a:lnTo>
                <a:lnTo>
                  <a:pt x="2253" y="205"/>
                </a:lnTo>
                <a:lnTo>
                  <a:pt x="2269" y="224"/>
                </a:lnTo>
                <a:lnTo>
                  <a:pt x="2282" y="240"/>
                </a:lnTo>
                <a:lnTo>
                  <a:pt x="2293" y="254"/>
                </a:lnTo>
                <a:lnTo>
                  <a:pt x="2332" y="219"/>
                </a:lnTo>
                <a:lnTo>
                  <a:pt x="2376" y="188"/>
                </a:lnTo>
                <a:lnTo>
                  <a:pt x="2422" y="161"/>
                </a:lnTo>
                <a:lnTo>
                  <a:pt x="2470" y="137"/>
                </a:lnTo>
                <a:lnTo>
                  <a:pt x="2521" y="116"/>
                </a:lnTo>
                <a:lnTo>
                  <a:pt x="2573" y="100"/>
                </a:lnTo>
                <a:lnTo>
                  <a:pt x="2624" y="88"/>
                </a:lnTo>
                <a:lnTo>
                  <a:pt x="2676" y="81"/>
                </a:lnTo>
                <a:lnTo>
                  <a:pt x="2726" y="79"/>
                </a:lnTo>
                <a:lnTo>
                  <a:pt x="2775" y="81"/>
                </a:lnTo>
                <a:lnTo>
                  <a:pt x="2823" y="89"/>
                </a:lnTo>
                <a:lnTo>
                  <a:pt x="2869" y="101"/>
                </a:lnTo>
                <a:lnTo>
                  <a:pt x="2913" y="117"/>
                </a:lnTo>
                <a:lnTo>
                  <a:pt x="2954" y="137"/>
                </a:lnTo>
                <a:lnTo>
                  <a:pt x="2995" y="164"/>
                </a:lnTo>
                <a:lnTo>
                  <a:pt x="3032" y="196"/>
                </a:lnTo>
                <a:lnTo>
                  <a:pt x="3066" y="231"/>
                </a:lnTo>
                <a:lnTo>
                  <a:pt x="3096" y="270"/>
                </a:lnTo>
                <a:lnTo>
                  <a:pt x="3122" y="312"/>
                </a:lnTo>
                <a:lnTo>
                  <a:pt x="3143" y="357"/>
                </a:lnTo>
                <a:lnTo>
                  <a:pt x="3154" y="376"/>
                </a:lnTo>
                <a:lnTo>
                  <a:pt x="3168" y="398"/>
                </a:lnTo>
                <a:lnTo>
                  <a:pt x="3183" y="425"/>
                </a:lnTo>
                <a:lnTo>
                  <a:pt x="3200" y="456"/>
                </a:lnTo>
                <a:lnTo>
                  <a:pt x="3219" y="491"/>
                </a:lnTo>
                <a:lnTo>
                  <a:pt x="3239" y="529"/>
                </a:lnTo>
                <a:lnTo>
                  <a:pt x="3259" y="568"/>
                </a:lnTo>
                <a:lnTo>
                  <a:pt x="3279" y="610"/>
                </a:lnTo>
                <a:lnTo>
                  <a:pt x="3300" y="653"/>
                </a:lnTo>
                <a:lnTo>
                  <a:pt x="3318" y="697"/>
                </a:lnTo>
                <a:lnTo>
                  <a:pt x="3336" y="740"/>
                </a:lnTo>
                <a:lnTo>
                  <a:pt x="3356" y="799"/>
                </a:lnTo>
                <a:lnTo>
                  <a:pt x="3377" y="862"/>
                </a:lnTo>
                <a:lnTo>
                  <a:pt x="3396" y="930"/>
                </a:lnTo>
                <a:lnTo>
                  <a:pt x="3411" y="1000"/>
                </a:lnTo>
                <a:lnTo>
                  <a:pt x="3424" y="1074"/>
                </a:lnTo>
                <a:lnTo>
                  <a:pt x="3431" y="1149"/>
                </a:lnTo>
                <a:lnTo>
                  <a:pt x="3435" y="1226"/>
                </a:lnTo>
                <a:lnTo>
                  <a:pt x="3431" y="1304"/>
                </a:lnTo>
                <a:lnTo>
                  <a:pt x="3441" y="1327"/>
                </a:lnTo>
                <a:lnTo>
                  <a:pt x="3452" y="1356"/>
                </a:lnTo>
                <a:lnTo>
                  <a:pt x="3463" y="1390"/>
                </a:lnTo>
                <a:lnTo>
                  <a:pt x="3476" y="1427"/>
                </a:lnTo>
                <a:lnTo>
                  <a:pt x="3488" y="1469"/>
                </a:lnTo>
                <a:lnTo>
                  <a:pt x="3500" y="1513"/>
                </a:lnTo>
                <a:lnTo>
                  <a:pt x="3510" y="1558"/>
                </a:lnTo>
                <a:lnTo>
                  <a:pt x="3518" y="1605"/>
                </a:lnTo>
                <a:lnTo>
                  <a:pt x="3525" y="1653"/>
                </a:lnTo>
                <a:lnTo>
                  <a:pt x="3528" y="1697"/>
                </a:lnTo>
                <a:lnTo>
                  <a:pt x="3529" y="1744"/>
                </a:lnTo>
                <a:lnTo>
                  <a:pt x="3528" y="1794"/>
                </a:lnTo>
                <a:lnTo>
                  <a:pt x="3523" y="1846"/>
                </a:lnTo>
                <a:lnTo>
                  <a:pt x="3516" y="1900"/>
                </a:lnTo>
                <a:lnTo>
                  <a:pt x="3505" y="1956"/>
                </a:lnTo>
                <a:lnTo>
                  <a:pt x="3489" y="2013"/>
                </a:lnTo>
                <a:lnTo>
                  <a:pt x="3470" y="2069"/>
                </a:lnTo>
                <a:lnTo>
                  <a:pt x="3444" y="2127"/>
                </a:lnTo>
                <a:lnTo>
                  <a:pt x="3413" y="2185"/>
                </a:lnTo>
                <a:lnTo>
                  <a:pt x="3376" y="2243"/>
                </a:lnTo>
                <a:lnTo>
                  <a:pt x="3333" y="2299"/>
                </a:lnTo>
                <a:lnTo>
                  <a:pt x="3332" y="2299"/>
                </a:lnTo>
                <a:lnTo>
                  <a:pt x="3295" y="2339"/>
                </a:lnTo>
                <a:lnTo>
                  <a:pt x="3257" y="2374"/>
                </a:lnTo>
                <a:lnTo>
                  <a:pt x="3215" y="2405"/>
                </a:lnTo>
                <a:lnTo>
                  <a:pt x="3172" y="2432"/>
                </a:lnTo>
                <a:lnTo>
                  <a:pt x="3127" y="2454"/>
                </a:lnTo>
                <a:lnTo>
                  <a:pt x="3080" y="2475"/>
                </a:lnTo>
                <a:lnTo>
                  <a:pt x="3032" y="2491"/>
                </a:lnTo>
                <a:lnTo>
                  <a:pt x="2984" y="2504"/>
                </a:lnTo>
                <a:lnTo>
                  <a:pt x="2934" y="2514"/>
                </a:lnTo>
                <a:lnTo>
                  <a:pt x="2883" y="2522"/>
                </a:lnTo>
                <a:lnTo>
                  <a:pt x="2834" y="2527"/>
                </a:lnTo>
                <a:lnTo>
                  <a:pt x="2784" y="2529"/>
                </a:lnTo>
                <a:lnTo>
                  <a:pt x="2735" y="2530"/>
                </a:lnTo>
                <a:lnTo>
                  <a:pt x="2669" y="2529"/>
                </a:lnTo>
                <a:lnTo>
                  <a:pt x="2606" y="2525"/>
                </a:lnTo>
                <a:lnTo>
                  <a:pt x="2546" y="2519"/>
                </a:lnTo>
                <a:lnTo>
                  <a:pt x="2481" y="2509"/>
                </a:lnTo>
                <a:lnTo>
                  <a:pt x="2418" y="2498"/>
                </a:lnTo>
                <a:lnTo>
                  <a:pt x="2356" y="2485"/>
                </a:lnTo>
                <a:lnTo>
                  <a:pt x="2296" y="2470"/>
                </a:lnTo>
                <a:lnTo>
                  <a:pt x="2239" y="2455"/>
                </a:lnTo>
                <a:lnTo>
                  <a:pt x="2186" y="2438"/>
                </a:lnTo>
                <a:lnTo>
                  <a:pt x="2135" y="2421"/>
                </a:lnTo>
                <a:lnTo>
                  <a:pt x="2089" y="2404"/>
                </a:lnTo>
                <a:lnTo>
                  <a:pt x="2047" y="2386"/>
                </a:lnTo>
                <a:lnTo>
                  <a:pt x="2010" y="2369"/>
                </a:lnTo>
                <a:lnTo>
                  <a:pt x="1978" y="2353"/>
                </a:lnTo>
                <a:lnTo>
                  <a:pt x="1951" y="2337"/>
                </a:lnTo>
                <a:lnTo>
                  <a:pt x="1931" y="2322"/>
                </a:lnTo>
                <a:lnTo>
                  <a:pt x="1902" y="2296"/>
                </a:lnTo>
                <a:lnTo>
                  <a:pt x="1878" y="2269"/>
                </a:lnTo>
                <a:lnTo>
                  <a:pt x="1860" y="2241"/>
                </a:lnTo>
                <a:lnTo>
                  <a:pt x="1845" y="2214"/>
                </a:lnTo>
                <a:lnTo>
                  <a:pt x="1836" y="2186"/>
                </a:lnTo>
                <a:lnTo>
                  <a:pt x="1829" y="2159"/>
                </a:lnTo>
                <a:lnTo>
                  <a:pt x="1826" y="2135"/>
                </a:lnTo>
                <a:lnTo>
                  <a:pt x="1826" y="2110"/>
                </a:lnTo>
                <a:lnTo>
                  <a:pt x="1801" y="2117"/>
                </a:lnTo>
                <a:lnTo>
                  <a:pt x="1775" y="2120"/>
                </a:lnTo>
                <a:lnTo>
                  <a:pt x="1745" y="2120"/>
                </a:lnTo>
                <a:lnTo>
                  <a:pt x="1723" y="2117"/>
                </a:lnTo>
                <a:lnTo>
                  <a:pt x="1703" y="2113"/>
                </a:lnTo>
                <a:lnTo>
                  <a:pt x="1703" y="2137"/>
                </a:lnTo>
                <a:lnTo>
                  <a:pt x="1699" y="2162"/>
                </a:lnTo>
                <a:lnTo>
                  <a:pt x="1692" y="2189"/>
                </a:lnTo>
                <a:lnTo>
                  <a:pt x="1682" y="2216"/>
                </a:lnTo>
                <a:lnTo>
                  <a:pt x="1669" y="2243"/>
                </a:lnTo>
                <a:lnTo>
                  <a:pt x="1649" y="2269"/>
                </a:lnTo>
                <a:lnTo>
                  <a:pt x="1626" y="2296"/>
                </a:lnTo>
                <a:lnTo>
                  <a:pt x="1598" y="2322"/>
                </a:lnTo>
                <a:lnTo>
                  <a:pt x="1577" y="2337"/>
                </a:lnTo>
                <a:lnTo>
                  <a:pt x="1551" y="2353"/>
                </a:lnTo>
                <a:lnTo>
                  <a:pt x="1519" y="2369"/>
                </a:lnTo>
                <a:lnTo>
                  <a:pt x="1481" y="2386"/>
                </a:lnTo>
                <a:lnTo>
                  <a:pt x="1440" y="2404"/>
                </a:lnTo>
                <a:lnTo>
                  <a:pt x="1393" y="2421"/>
                </a:lnTo>
                <a:lnTo>
                  <a:pt x="1343" y="2438"/>
                </a:lnTo>
                <a:lnTo>
                  <a:pt x="1290" y="2455"/>
                </a:lnTo>
                <a:lnTo>
                  <a:pt x="1233" y="2470"/>
                </a:lnTo>
                <a:lnTo>
                  <a:pt x="1173" y="2485"/>
                </a:lnTo>
                <a:lnTo>
                  <a:pt x="1111" y="2498"/>
                </a:lnTo>
                <a:lnTo>
                  <a:pt x="1048" y="2509"/>
                </a:lnTo>
                <a:lnTo>
                  <a:pt x="982" y="2519"/>
                </a:lnTo>
                <a:lnTo>
                  <a:pt x="923" y="2525"/>
                </a:lnTo>
                <a:lnTo>
                  <a:pt x="859" y="2529"/>
                </a:lnTo>
                <a:lnTo>
                  <a:pt x="794" y="2530"/>
                </a:lnTo>
                <a:lnTo>
                  <a:pt x="745" y="2529"/>
                </a:lnTo>
                <a:lnTo>
                  <a:pt x="695" y="2527"/>
                </a:lnTo>
                <a:lnTo>
                  <a:pt x="645" y="2522"/>
                </a:lnTo>
                <a:lnTo>
                  <a:pt x="595" y="2514"/>
                </a:lnTo>
                <a:lnTo>
                  <a:pt x="545" y="2504"/>
                </a:lnTo>
                <a:lnTo>
                  <a:pt x="497" y="2491"/>
                </a:lnTo>
                <a:lnTo>
                  <a:pt x="448" y="2475"/>
                </a:lnTo>
                <a:lnTo>
                  <a:pt x="401" y="2454"/>
                </a:lnTo>
                <a:lnTo>
                  <a:pt x="356" y="2432"/>
                </a:lnTo>
                <a:lnTo>
                  <a:pt x="314" y="2405"/>
                </a:lnTo>
                <a:lnTo>
                  <a:pt x="272" y="2374"/>
                </a:lnTo>
                <a:lnTo>
                  <a:pt x="233" y="2339"/>
                </a:lnTo>
                <a:lnTo>
                  <a:pt x="197" y="2299"/>
                </a:lnTo>
                <a:lnTo>
                  <a:pt x="196" y="2299"/>
                </a:lnTo>
                <a:lnTo>
                  <a:pt x="153" y="2243"/>
                </a:lnTo>
                <a:lnTo>
                  <a:pt x="116" y="2185"/>
                </a:lnTo>
                <a:lnTo>
                  <a:pt x="84" y="2127"/>
                </a:lnTo>
                <a:lnTo>
                  <a:pt x="59" y="2069"/>
                </a:lnTo>
                <a:lnTo>
                  <a:pt x="40" y="2013"/>
                </a:lnTo>
                <a:lnTo>
                  <a:pt x="23" y="1956"/>
                </a:lnTo>
                <a:lnTo>
                  <a:pt x="13" y="1900"/>
                </a:lnTo>
                <a:lnTo>
                  <a:pt x="5" y="1846"/>
                </a:lnTo>
                <a:lnTo>
                  <a:pt x="1" y="1794"/>
                </a:lnTo>
                <a:lnTo>
                  <a:pt x="0" y="1744"/>
                </a:lnTo>
                <a:lnTo>
                  <a:pt x="1" y="1697"/>
                </a:lnTo>
                <a:lnTo>
                  <a:pt x="4" y="1653"/>
                </a:lnTo>
                <a:lnTo>
                  <a:pt x="10" y="1610"/>
                </a:lnTo>
                <a:lnTo>
                  <a:pt x="17" y="1569"/>
                </a:lnTo>
                <a:lnTo>
                  <a:pt x="25" y="1529"/>
                </a:lnTo>
                <a:lnTo>
                  <a:pt x="34" y="1490"/>
                </a:lnTo>
                <a:lnTo>
                  <a:pt x="45" y="1455"/>
                </a:lnTo>
                <a:lnTo>
                  <a:pt x="56" y="1422"/>
                </a:lnTo>
                <a:lnTo>
                  <a:pt x="65" y="1392"/>
                </a:lnTo>
                <a:lnTo>
                  <a:pt x="75" y="1365"/>
                </a:lnTo>
                <a:lnTo>
                  <a:pt x="84" y="1342"/>
                </a:lnTo>
                <a:lnTo>
                  <a:pt x="92" y="1324"/>
                </a:lnTo>
                <a:lnTo>
                  <a:pt x="97" y="1310"/>
                </a:lnTo>
                <a:lnTo>
                  <a:pt x="94" y="1232"/>
                </a:lnTo>
                <a:lnTo>
                  <a:pt x="96" y="1154"/>
                </a:lnTo>
                <a:lnTo>
                  <a:pt x="105" y="1077"/>
                </a:lnTo>
                <a:lnTo>
                  <a:pt x="117" y="1004"/>
                </a:lnTo>
                <a:lnTo>
                  <a:pt x="133" y="932"/>
                </a:lnTo>
                <a:lnTo>
                  <a:pt x="151" y="863"/>
                </a:lnTo>
                <a:lnTo>
                  <a:pt x="171" y="799"/>
                </a:lnTo>
                <a:lnTo>
                  <a:pt x="193" y="740"/>
                </a:lnTo>
                <a:lnTo>
                  <a:pt x="211" y="697"/>
                </a:lnTo>
                <a:lnTo>
                  <a:pt x="229" y="654"/>
                </a:lnTo>
                <a:lnTo>
                  <a:pt x="247" y="613"/>
                </a:lnTo>
                <a:lnTo>
                  <a:pt x="266" y="572"/>
                </a:lnTo>
                <a:lnTo>
                  <a:pt x="286" y="535"/>
                </a:lnTo>
                <a:lnTo>
                  <a:pt x="304" y="500"/>
                </a:lnTo>
                <a:lnTo>
                  <a:pt x="322" y="468"/>
                </a:lnTo>
                <a:lnTo>
                  <a:pt x="338" y="439"/>
                </a:lnTo>
                <a:lnTo>
                  <a:pt x="353" y="414"/>
                </a:lnTo>
                <a:lnTo>
                  <a:pt x="365" y="393"/>
                </a:lnTo>
                <a:lnTo>
                  <a:pt x="376" y="376"/>
                </a:lnTo>
                <a:lnTo>
                  <a:pt x="383" y="364"/>
                </a:lnTo>
                <a:lnTo>
                  <a:pt x="403" y="318"/>
                </a:lnTo>
                <a:lnTo>
                  <a:pt x="430" y="274"/>
                </a:lnTo>
                <a:lnTo>
                  <a:pt x="460" y="233"/>
                </a:lnTo>
                <a:lnTo>
                  <a:pt x="494" y="197"/>
                </a:lnTo>
                <a:lnTo>
                  <a:pt x="533" y="165"/>
                </a:lnTo>
                <a:lnTo>
                  <a:pt x="575" y="137"/>
                </a:lnTo>
                <a:lnTo>
                  <a:pt x="615" y="117"/>
                </a:lnTo>
                <a:lnTo>
                  <a:pt x="659" y="101"/>
                </a:lnTo>
                <a:lnTo>
                  <a:pt x="705" y="89"/>
                </a:lnTo>
                <a:lnTo>
                  <a:pt x="753" y="81"/>
                </a:lnTo>
                <a:lnTo>
                  <a:pt x="803" y="79"/>
                </a:lnTo>
                <a:lnTo>
                  <a:pt x="853" y="81"/>
                </a:lnTo>
                <a:lnTo>
                  <a:pt x="904" y="88"/>
                </a:lnTo>
                <a:lnTo>
                  <a:pt x="956" y="100"/>
                </a:lnTo>
                <a:lnTo>
                  <a:pt x="1009" y="117"/>
                </a:lnTo>
                <a:lnTo>
                  <a:pt x="1062" y="138"/>
                </a:lnTo>
                <a:lnTo>
                  <a:pt x="1112" y="164"/>
                </a:lnTo>
                <a:lnTo>
                  <a:pt x="1159" y="193"/>
                </a:lnTo>
                <a:lnTo>
                  <a:pt x="1203" y="225"/>
                </a:lnTo>
                <a:lnTo>
                  <a:pt x="1244" y="260"/>
                </a:lnTo>
                <a:lnTo>
                  <a:pt x="1252" y="248"/>
                </a:lnTo>
                <a:lnTo>
                  <a:pt x="1263" y="233"/>
                </a:lnTo>
                <a:lnTo>
                  <a:pt x="1277" y="217"/>
                </a:lnTo>
                <a:lnTo>
                  <a:pt x="1293" y="199"/>
                </a:lnTo>
                <a:lnTo>
                  <a:pt x="1312" y="180"/>
                </a:lnTo>
                <a:lnTo>
                  <a:pt x="1334" y="159"/>
                </a:lnTo>
                <a:lnTo>
                  <a:pt x="1358" y="138"/>
                </a:lnTo>
                <a:lnTo>
                  <a:pt x="1386" y="118"/>
                </a:lnTo>
                <a:lnTo>
                  <a:pt x="1417" y="97"/>
                </a:lnTo>
                <a:lnTo>
                  <a:pt x="1450" y="78"/>
                </a:lnTo>
                <a:lnTo>
                  <a:pt x="1488" y="60"/>
                </a:lnTo>
                <a:lnTo>
                  <a:pt x="1527" y="44"/>
                </a:lnTo>
                <a:lnTo>
                  <a:pt x="1571" y="29"/>
                </a:lnTo>
                <a:lnTo>
                  <a:pt x="1617" y="17"/>
                </a:lnTo>
                <a:lnTo>
                  <a:pt x="1667" y="9"/>
                </a:lnTo>
                <a:lnTo>
                  <a:pt x="1721" y="2"/>
                </a:lnTo>
                <a:lnTo>
                  <a:pt x="17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4" name="Group 373"/>
          <p:cNvGrpSpPr/>
          <p:nvPr/>
        </p:nvGrpSpPr>
        <p:grpSpPr>
          <a:xfrm>
            <a:off x="1730045" y="4260703"/>
            <a:ext cx="303213" cy="500063"/>
            <a:chOff x="1800225" y="4259263"/>
            <a:chExt cx="303213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0" name="Freeform 377"/>
            <p:cNvSpPr>
              <a:spLocks/>
            </p:cNvSpPr>
            <p:nvPr/>
          </p:nvSpPr>
          <p:spPr bwMode="auto">
            <a:xfrm>
              <a:off x="1800225" y="4259263"/>
              <a:ext cx="303213" cy="500063"/>
            </a:xfrm>
            <a:custGeom>
              <a:avLst/>
              <a:gdLst>
                <a:gd name="T0" fmla="*/ 1364 w 2098"/>
                <a:gd name="T1" fmla="*/ 50 h 3467"/>
                <a:gd name="T2" fmla="*/ 1703 w 2098"/>
                <a:gd name="T3" fmla="*/ 231 h 3467"/>
                <a:gd name="T4" fmla="*/ 1953 w 2098"/>
                <a:gd name="T5" fmla="*/ 519 h 3467"/>
                <a:gd name="T6" fmla="*/ 2083 w 2098"/>
                <a:gd name="T7" fmla="*/ 886 h 3467"/>
                <a:gd name="T8" fmla="*/ 2098 w 2098"/>
                <a:gd name="T9" fmla="*/ 1091 h 3467"/>
                <a:gd name="T10" fmla="*/ 2086 w 2098"/>
                <a:gd name="T11" fmla="*/ 1271 h 3467"/>
                <a:gd name="T12" fmla="*/ 2023 w 2098"/>
                <a:gd name="T13" fmla="*/ 1543 h 3467"/>
                <a:gd name="T14" fmla="*/ 1872 w 2098"/>
                <a:gd name="T15" fmla="*/ 1873 h 3467"/>
                <a:gd name="T16" fmla="*/ 1583 w 2098"/>
                <a:gd name="T17" fmla="*/ 2237 h 3467"/>
                <a:gd name="T18" fmla="*/ 1342 w 2098"/>
                <a:gd name="T19" fmla="*/ 2540 h 3467"/>
                <a:gd name="T20" fmla="*/ 1229 w 2098"/>
                <a:gd name="T21" fmla="*/ 2784 h 3467"/>
                <a:gd name="T22" fmla="*/ 1196 w 2098"/>
                <a:gd name="T23" fmla="*/ 2923 h 3467"/>
                <a:gd name="T24" fmla="*/ 1172 w 2098"/>
                <a:gd name="T25" fmla="*/ 3064 h 3467"/>
                <a:gd name="T26" fmla="*/ 1049 w 2098"/>
                <a:gd name="T27" fmla="*/ 3305 h 3467"/>
                <a:gd name="T28" fmla="*/ 849 w 2098"/>
                <a:gd name="T29" fmla="*/ 3435 h 3467"/>
                <a:gd name="T30" fmla="*/ 585 w 2098"/>
                <a:gd name="T31" fmla="*/ 3463 h 3467"/>
                <a:gd name="T32" fmla="*/ 345 w 2098"/>
                <a:gd name="T33" fmla="*/ 3374 h 3467"/>
                <a:gd name="T34" fmla="*/ 177 w 2098"/>
                <a:gd name="T35" fmla="*/ 3169 h 3467"/>
                <a:gd name="T36" fmla="*/ 106 w 2098"/>
                <a:gd name="T37" fmla="*/ 2923 h 3467"/>
                <a:gd name="T38" fmla="*/ 154 w 2098"/>
                <a:gd name="T39" fmla="*/ 2906 h 3467"/>
                <a:gd name="T40" fmla="*/ 213 w 2098"/>
                <a:gd name="T41" fmla="*/ 3102 h 3467"/>
                <a:gd name="T42" fmla="*/ 362 w 2098"/>
                <a:gd name="T43" fmla="*/ 3312 h 3467"/>
                <a:gd name="T44" fmla="*/ 587 w 2098"/>
                <a:gd name="T45" fmla="*/ 3402 h 3467"/>
                <a:gd name="T46" fmla="*/ 847 w 2098"/>
                <a:gd name="T47" fmla="*/ 3371 h 3467"/>
                <a:gd name="T48" fmla="*/ 1029 w 2098"/>
                <a:gd name="T49" fmla="*/ 3233 h 3467"/>
                <a:gd name="T50" fmla="*/ 1125 w 2098"/>
                <a:gd name="T51" fmla="*/ 2993 h 3467"/>
                <a:gd name="T52" fmla="*/ 1144 w 2098"/>
                <a:gd name="T53" fmla="*/ 2862 h 3467"/>
                <a:gd name="T54" fmla="*/ 1216 w 2098"/>
                <a:gd name="T55" fmla="*/ 2649 h 3467"/>
                <a:gd name="T56" fmla="*/ 1070 w 2098"/>
                <a:gd name="T57" fmla="*/ 2575 h 3467"/>
                <a:gd name="T58" fmla="*/ 1098 w 2098"/>
                <a:gd name="T59" fmla="*/ 2533 h 3467"/>
                <a:gd name="T60" fmla="*/ 1432 w 2098"/>
                <a:gd name="T61" fmla="*/ 2312 h 3467"/>
                <a:gd name="T62" fmla="*/ 1725 w 2098"/>
                <a:gd name="T63" fmla="*/ 1982 h 3467"/>
                <a:gd name="T64" fmla="*/ 1919 w 2098"/>
                <a:gd name="T65" fmla="*/ 1646 h 3467"/>
                <a:gd name="T66" fmla="*/ 2009 w 2098"/>
                <a:gd name="T67" fmla="*/ 1363 h 3467"/>
                <a:gd name="T68" fmla="*/ 2037 w 2098"/>
                <a:gd name="T69" fmla="*/ 1139 h 3467"/>
                <a:gd name="T70" fmla="*/ 2036 w 2098"/>
                <a:gd name="T71" fmla="*/ 1052 h 3467"/>
                <a:gd name="T72" fmla="*/ 1869 w 2098"/>
                <a:gd name="T73" fmla="*/ 953 h 3467"/>
                <a:gd name="T74" fmla="*/ 1860 w 2098"/>
                <a:gd name="T75" fmla="*/ 904 h 3467"/>
                <a:gd name="T76" fmla="*/ 1999 w 2098"/>
                <a:gd name="T77" fmla="*/ 783 h 3467"/>
                <a:gd name="T78" fmla="*/ 1746 w 2098"/>
                <a:gd name="T79" fmla="*/ 709 h 3467"/>
                <a:gd name="T80" fmla="*/ 1774 w 2098"/>
                <a:gd name="T81" fmla="*/ 667 h 3467"/>
                <a:gd name="T82" fmla="*/ 1799 w 2098"/>
                <a:gd name="T83" fmla="*/ 408 h 3467"/>
                <a:gd name="T84" fmla="*/ 1502 w 2098"/>
                <a:gd name="T85" fmla="*/ 172 h 3467"/>
                <a:gd name="T86" fmla="*/ 1129 w 2098"/>
                <a:gd name="T87" fmla="*/ 64 h 3467"/>
                <a:gd name="T88" fmla="*/ 736 w 2098"/>
                <a:gd name="T89" fmla="*/ 112 h 3467"/>
                <a:gd name="T90" fmla="*/ 405 w 2098"/>
                <a:gd name="T91" fmla="*/ 299 h 3467"/>
                <a:gd name="T92" fmla="*/ 171 w 2098"/>
                <a:gd name="T93" fmla="*/ 595 h 3467"/>
                <a:gd name="T94" fmla="*/ 63 w 2098"/>
                <a:gd name="T95" fmla="*/ 969 h 3467"/>
                <a:gd name="T96" fmla="*/ 29 w 2098"/>
                <a:gd name="T97" fmla="*/ 1080 h 3467"/>
                <a:gd name="T98" fmla="*/ 3 w 2098"/>
                <a:gd name="T99" fmla="*/ 968 h 3467"/>
                <a:gd name="T100" fmla="*/ 106 w 2098"/>
                <a:gd name="T101" fmla="*/ 589 h 3467"/>
                <a:gd name="T102" fmla="*/ 335 w 2098"/>
                <a:gd name="T103" fmla="*/ 281 h 3467"/>
                <a:gd name="T104" fmla="*/ 658 w 2098"/>
                <a:gd name="T105" fmla="*/ 76 h 3467"/>
                <a:gd name="T106" fmla="*/ 1048 w 2098"/>
                <a:gd name="T107" fmla="*/ 0 h 3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98" h="3467">
                  <a:moveTo>
                    <a:pt x="1048" y="0"/>
                  </a:moveTo>
                  <a:lnTo>
                    <a:pt x="1129" y="3"/>
                  </a:lnTo>
                  <a:lnTo>
                    <a:pt x="1209" y="13"/>
                  </a:lnTo>
                  <a:lnTo>
                    <a:pt x="1287" y="28"/>
                  </a:lnTo>
                  <a:lnTo>
                    <a:pt x="1364" y="50"/>
                  </a:lnTo>
                  <a:lnTo>
                    <a:pt x="1437" y="76"/>
                  </a:lnTo>
                  <a:lnTo>
                    <a:pt x="1508" y="107"/>
                  </a:lnTo>
                  <a:lnTo>
                    <a:pt x="1576" y="143"/>
                  </a:lnTo>
                  <a:lnTo>
                    <a:pt x="1641" y="185"/>
                  </a:lnTo>
                  <a:lnTo>
                    <a:pt x="1703" y="231"/>
                  </a:lnTo>
                  <a:lnTo>
                    <a:pt x="1761" y="281"/>
                  </a:lnTo>
                  <a:lnTo>
                    <a:pt x="1815" y="335"/>
                  </a:lnTo>
                  <a:lnTo>
                    <a:pt x="1865" y="393"/>
                  </a:lnTo>
                  <a:lnTo>
                    <a:pt x="1912" y="455"/>
                  </a:lnTo>
                  <a:lnTo>
                    <a:pt x="1953" y="519"/>
                  </a:lnTo>
                  <a:lnTo>
                    <a:pt x="1989" y="588"/>
                  </a:lnTo>
                  <a:lnTo>
                    <a:pt x="2021" y="658"/>
                  </a:lnTo>
                  <a:lnTo>
                    <a:pt x="2047" y="732"/>
                  </a:lnTo>
                  <a:lnTo>
                    <a:pt x="2068" y="808"/>
                  </a:lnTo>
                  <a:lnTo>
                    <a:pt x="2083" y="886"/>
                  </a:lnTo>
                  <a:lnTo>
                    <a:pt x="2093" y="966"/>
                  </a:lnTo>
                  <a:lnTo>
                    <a:pt x="2097" y="1048"/>
                  </a:lnTo>
                  <a:lnTo>
                    <a:pt x="2097" y="1056"/>
                  </a:lnTo>
                  <a:lnTo>
                    <a:pt x="2098" y="1070"/>
                  </a:lnTo>
                  <a:lnTo>
                    <a:pt x="2098" y="1091"/>
                  </a:lnTo>
                  <a:lnTo>
                    <a:pt x="2098" y="1117"/>
                  </a:lnTo>
                  <a:lnTo>
                    <a:pt x="2098" y="1148"/>
                  </a:lnTo>
                  <a:lnTo>
                    <a:pt x="2096" y="1185"/>
                  </a:lnTo>
                  <a:lnTo>
                    <a:pt x="2092" y="1226"/>
                  </a:lnTo>
                  <a:lnTo>
                    <a:pt x="2086" y="1271"/>
                  </a:lnTo>
                  <a:lnTo>
                    <a:pt x="2079" y="1321"/>
                  </a:lnTo>
                  <a:lnTo>
                    <a:pt x="2068" y="1375"/>
                  </a:lnTo>
                  <a:lnTo>
                    <a:pt x="2056" y="1431"/>
                  </a:lnTo>
                  <a:lnTo>
                    <a:pt x="2041" y="1485"/>
                  </a:lnTo>
                  <a:lnTo>
                    <a:pt x="2023" y="1543"/>
                  </a:lnTo>
                  <a:lnTo>
                    <a:pt x="2002" y="1603"/>
                  </a:lnTo>
                  <a:lnTo>
                    <a:pt x="1976" y="1667"/>
                  </a:lnTo>
                  <a:lnTo>
                    <a:pt x="1946" y="1734"/>
                  </a:lnTo>
                  <a:lnTo>
                    <a:pt x="1912" y="1802"/>
                  </a:lnTo>
                  <a:lnTo>
                    <a:pt x="1872" y="1873"/>
                  </a:lnTo>
                  <a:lnTo>
                    <a:pt x="1826" y="1944"/>
                  </a:lnTo>
                  <a:lnTo>
                    <a:pt x="1775" y="2017"/>
                  </a:lnTo>
                  <a:lnTo>
                    <a:pt x="1717" y="2091"/>
                  </a:lnTo>
                  <a:lnTo>
                    <a:pt x="1654" y="2165"/>
                  </a:lnTo>
                  <a:lnTo>
                    <a:pt x="1583" y="2237"/>
                  </a:lnTo>
                  <a:lnTo>
                    <a:pt x="1522" y="2300"/>
                  </a:lnTo>
                  <a:lnTo>
                    <a:pt x="1468" y="2362"/>
                  </a:lnTo>
                  <a:lnTo>
                    <a:pt x="1421" y="2423"/>
                  </a:lnTo>
                  <a:lnTo>
                    <a:pt x="1379" y="2482"/>
                  </a:lnTo>
                  <a:lnTo>
                    <a:pt x="1342" y="2540"/>
                  </a:lnTo>
                  <a:lnTo>
                    <a:pt x="1310" y="2594"/>
                  </a:lnTo>
                  <a:lnTo>
                    <a:pt x="1284" y="2647"/>
                  </a:lnTo>
                  <a:lnTo>
                    <a:pt x="1262" y="2697"/>
                  </a:lnTo>
                  <a:lnTo>
                    <a:pt x="1244" y="2742"/>
                  </a:lnTo>
                  <a:lnTo>
                    <a:pt x="1229" y="2784"/>
                  </a:lnTo>
                  <a:lnTo>
                    <a:pt x="1218" y="2822"/>
                  </a:lnTo>
                  <a:lnTo>
                    <a:pt x="1208" y="2855"/>
                  </a:lnTo>
                  <a:lnTo>
                    <a:pt x="1202" y="2883"/>
                  </a:lnTo>
                  <a:lnTo>
                    <a:pt x="1198" y="2906"/>
                  </a:lnTo>
                  <a:lnTo>
                    <a:pt x="1196" y="2923"/>
                  </a:lnTo>
                  <a:lnTo>
                    <a:pt x="1194" y="2934"/>
                  </a:lnTo>
                  <a:lnTo>
                    <a:pt x="1194" y="2938"/>
                  </a:lnTo>
                  <a:lnTo>
                    <a:pt x="1194" y="2939"/>
                  </a:lnTo>
                  <a:lnTo>
                    <a:pt x="1185" y="3003"/>
                  </a:lnTo>
                  <a:lnTo>
                    <a:pt x="1172" y="3064"/>
                  </a:lnTo>
                  <a:lnTo>
                    <a:pt x="1155" y="3120"/>
                  </a:lnTo>
                  <a:lnTo>
                    <a:pt x="1135" y="3173"/>
                  </a:lnTo>
                  <a:lnTo>
                    <a:pt x="1109" y="3221"/>
                  </a:lnTo>
                  <a:lnTo>
                    <a:pt x="1081" y="3265"/>
                  </a:lnTo>
                  <a:lnTo>
                    <a:pt x="1049" y="3305"/>
                  </a:lnTo>
                  <a:lnTo>
                    <a:pt x="1013" y="3341"/>
                  </a:lnTo>
                  <a:lnTo>
                    <a:pt x="977" y="3371"/>
                  </a:lnTo>
                  <a:lnTo>
                    <a:pt x="937" y="3396"/>
                  </a:lnTo>
                  <a:lnTo>
                    <a:pt x="895" y="3417"/>
                  </a:lnTo>
                  <a:lnTo>
                    <a:pt x="849" y="3435"/>
                  </a:lnTo>
                  <a:lnTo>
                    <a:pt x="801" y="3449"/>
                  </a:lnTo>
                  <a:lnTo>
                    <a:pt x="751" y="3458"/>
                  </a:lnTo>
                  <a:lnTo>
                    <a:pt x="697" y="3464"/>
                  </a:lnTo>
                  <a:lnTo>
                    <a:pt x="641" y="3467"/>
                  </a:lnTo>
                  <a:lnTo>
                    <a:pt x="585" y="3463"/>
                  </a:lnTo>
                  <a:lnTo>
                    <a:pt x="533" y="3455"/>
                  </a:lnTo>
                  <a:lnTo>
                    <a:pt x="482" y="3442"/>
                  </a:lnTo>
                  <a:lnTo>
                    <a:pt x="434" y="3424"/>
                  </a:lnTo>
                  <a:lnTo>
                    <a:pt x="388" y="3401"/>
                  </a:lnTo>
                  <a:lnTo>
                    <a:pt x="345" y="3374"/>
                  </a:lnTo>
                  <a:lnTo>
                    <a:pt x="305" y="3341"/>
                  </a:lnTo>
                  <a:lnTo>
                    <a:pt x="268" y="3304"/>
                  </a:lnTo>
                  <a:lnTo>
                    <a:pt x="235" y="3263"/>
                  </a:lnTo>
                  <a:lnTo>
                    <a:pt x="204" y="3218"/>
                  </a:lnTo>
                  <a:lnTo>
                    <a:pt x="177" y="3169"/>
                  </a:lnTo>
                  <a:lnTo>
                    <a:pt x="154" y="3116"/>
                  </a:lnTo>
                  <a:lnTo>
                    <a:pt x="134" y="3059"/>
                  </a:lnTo>
                  <a:lnTo>
                    <a:pt x="118" y="2999"/>
                  </a:lnTo>
                  <a:lnTo>
                    <a:pt x="106" y="2936"/>
                  </a:lnTo>
                  <a:lnTo>
                    <a:pt x="106" y="2923"/>
                  </a:lnTo>
                  <a:lnTo>
                    <a:pt x="112" y="2912"/>
                  </a:lnTo>
                  <a:lnTo>
                    <a:pt x="120" y="2905"/>
                  </a:lnTo>
                  <a:lnTo>
                    <a:pt x="132" y="2901"/>
                  </a:lnTo>
                  <a:lnTo>
                    <a:pt x="143" y="2902"/>
                  </a:lnTo>
                  <a:lnTo>
                    <a:pt x="154" y="2906"/>
                  </a:lnTo>
                  <a:lnTo>
                    <a:pt x="162" y="2915"/>
                  </a:lnTo>
                  <a:lnTo>
                    <a:pt x="166" y="2926"/>
                  </a:lnTo>
                  <a:lnTo>
                    <a:pt x="178" y="2988"/>
                  </a:lnTo>
                  <a:lnTo>
                    <a:pt x="193" y="3047"/>
                  </a:lnTo>
                  <a:lnTo>
                    <a:pt x="213" y="3102"/>
                  </a:lnTo>
                  <a:lnTo>
                    <a:pt x="236" y="3153"/>
                  </a:lnTo>
                  <a:lnTo>
                    <a:pt x="262" y="3199"/>
                  </a:lnTo>
                  <a:lnTo>
                    <a:pt x="292" y="3241"/>
                  </a:lnTo>
                  <a:lnTo>
                    <a:pt x="325" y="3278"/>
                  </a:lnTo>
                  <a:lnTo>
                    <a:pt x="362" y="3312"/>
                  </a:lnTo>
                  <a:lnTo>
                    <a:pt x="401" y="3339"/>
                  </a:lnTo>
                  <a:lnTo>
                    <a:pt x="444" y="3363"/>
                  </a:lnTo>
                  <a:lnTo>
                    <a:pt x="489" y="3381"/>
                  </a:lnTo>
                  <a:lnTo>
                    <a:pt x="537" y="3395"/>
                  </a:lnTo>
                  <a:lnTo>
                    <a:pt x="587" y="3402"/>
                  </a:lnTo>
                  <a:lnTo>
                    <a:pt x="641" y="3405"/>
                  </a:lnTo>
                  <a:lnTo>
                    <a:pt x="697" y="3403"/>
                  </a:lnTo>
                  <a:lnTo>
                    <a:pt x="751" y="3397"/>
                  </a:lnTo>
                  <a:lnTo>
                    <a:pt x="800" y="3386"/>
                  </a:lnTo>
                  <a:lnTo>
                    <a:pt x="847" y="3371"/>
                  </a:lnTo>
                  <a:lnTo>
                    <a:pt x="891" y="3352"/>
                  </a:lnTo>
                  <a:lnTo>
                    <a:pt x="931" y="3329"/>
                  </a:lnTo>
                  <a:lnTo>
                    <a:pt x="967" y="3300"/>
                  </a:lnTo>
                  <a:lnTo>
                    <a:pt x="1000" y="3268"/>
                  </a:lnTo>
                  <a:lnTo>
                    <a:pt x="1029" y="3233"/>
                  </a:lnTo>
                  <a:lnTo>
                    <a:pt x="1056" y="3193"/>
                  </a:lnTo>
                  <a:lnTo>
                    <a:pt x="1079" y="3148"/>
                  </a:lnTo>
                  <a:lnTo>
                    <a:pt x="1098" y="3101"/>
                  </a:lnTo>
                  <a:lnTo>
                    <a:pt x="1114" y="3048"/>
                  </a:lnTo>
                  <a:lnTo>
                    <a:pt x="1125" y="2993"/>
                  </a:lnTo>
                  <a:lnTo>
                    <a:pt x="1134" y="2932"/>
                  </a:lnTo>
                  <a:lnTo>
                    <a:pt x="1134" y="2925"/>
                  </a:lnTo>
                  <a:lnTo>
                    <a:pt x="1136" y="2910"/>
                  </a:lnTo>
                  <a:lnTo>
                    <a:pt x="1139" y="2889"/>
                  </a:lnTo>
                  <a:lnTo>
                    <a:pt x="1144" y="2862"/>
                  </a:lnTo>
                  <a:lnTo>
                    <a:pt x="1153" y="2829"/>
                  </a:lnTo>
                  <a:lnTo>
                    <a:pt x="1163" y="2790"/>
                  </a:lnTo>
                  <a:lnTo>
                    <a:pt x="1177" y="2748"/>
                  </a:lnTo>
                  <a:lnTo>
                    <a:pt x="1195" y="2700"/>
                  </a:lnTo>
                  <a:lnTo>
                    <a:pt x="1216" y="2649"/>
                  </a:lnTo>
                  <a:lnTo>
                    <a:pt x="1242" y="2593"/>
                  </a:lnTo>
                  <a:lnTo>
                    <a:pt x="1098" y="2593"/>
                  </a:lnTo>
                  <a:lnTo>
                    <a:pt x="1086" y="2591"/>
                  </a:lnTo>
                  <a:lnTo>
                    <a:pt x="1077" y="2585"/>
                  </a:lnTo>
                  <a:lnTo>
                    <a:pt x="1070" y="2575"/>
                  </a:lnTo>
                  <a:lnTo>
                    <a:pt x="1068" y="2564"/>
                  </a:lnTo>
                  <a:lnTo>
                    <a:pt x="1070" y="2551"/>
                  </a:lnTo>
                  <a:lnTo>
                    <a:pt x="1077" y="2542"/>
                  </a:lnTo>
                  <a:lnTo>
                    <a:pt x="1086" y="2535"/>
                  </a:lnTo>
                  <a:lnTo>
                    <a:pt x="1098" y="2533"/>
                  </a:lnTo>
                  <a:lnTo>
                    <a:pt x="1275" y="2533"/>
                  </a:lnTo>
                  <a:lnTo>
                    <a:pt x="1307" y="2480"/>
                  </a:lnTo>
                  <a:lnTo>
                    <a:pt x="1343" y="2425"/>
                  </a:lnTo>
                  <a:lnTo>
                    <a:pt x="1385" y="2369"/>
                  </a:lnTo>
                  <a:lnTo>
                    <a:pt x="1432" y="2312"/>
                  </a:lnTo>
                  <a:lnTo>
                    <a:pt x="1483" y="2253"/>
                  </a:lnTo>
                  <a:lnTo>
                    <a:pt x="1540" y="2194"/>
                  </a:lnTo>
                  <a:lnTo>
                    <a:pt x="1608" y="2124"/>
                  </a:lnTo>
                  <a:lnTo>
                    <a:pt x="1669" y="2053"/>
                  </a:lnTo>
                  <a:lnTo>
                    <a:pt x="1725" y="1982"/>
                  </a:lnTo>
                  <a:lnTo>
                    <a:pt x="1775" y="1913"/>
                  </a:lnTo>
                  <a:lnTo>
                    <a:pt x="1818" y="1843"/>
                  </a:lnTo>
                  <a:lnTo>
                    <a:pt x="1857" y="1776"/>
                  </a:lnTo>
                  <a:lnTo>
                    <a:pt x="1890" y="1710"/>
                  </a:lnTo>
                  <a:lnTo>
                    <a:pt x="1919" y="1646"/>
                  </a:lnTo>
                  <a:lnTo>
                    <a:pt x="1944" y="1585"/>
                  </a:lnTo>
                  <a:lnTo>
                    <a:pt x="1965" y="1526"/>
                  </a:lnTo>
                  <a:lnTo>
                    <a:pt x="1982" y="1472"/>
                  </a:lnTo>
                  <a:lnTo>
                    <a:pt x="1996" y="1420"/>
                  </a:lnTo>
                  <a:lnTo>
                    <a:pt x="2009" y="1363"/>
                  </a:lnTo>
                  <a:lnTo>
                    <a:pt x="2019" y="1309"/>
                  </a:lnTo>
                  <a:lnTo>
                    <a:pt x="2026" y="1260"/>
                  </a:lnTo>
                  <a:lnTo>
                    <a:pt x="2032" y="1214"/>
                  </a:lnTo>
                  <a:lnTo>
                    <a:pt x="2035" y="1174"/>
                  </a:lnTo>
                  <a:lnTo>
                    <a:pt x="2037" y="1139"/>
                  </a:lnTo>
                  <a:lnTo>
                    <a:pt x="2038" y="1109"/>
                  </a:lnTo>
                  <a:lnTo>
                    <a:pt x="2038" y="1085"/>
                  </a:lnTo>
                  <a:lnTo>
                    <a:pt x="2037" y="1068"/>
                  </a:lnTo>
                  <a:lnTo>
                    <a:pt x="2036" y="1056"/>
                  </a:lnTo>
                  <a:lnTo>
                    <a:pt x="2036" y="1052"/>
                  </a:lnTo>
                  <a:lnTo>
                    <a:pt x="2036" y="1049"/>
                  </a:lnTo>
                  <a:lnTo>
                    <a:pt x="2035" y="1003"/>
                  </a:lnTo>
                  <a:lnTo>
                    <a:pt x="2032" y="955"/>
                  </a:lnTo>
                  <a:lnTo>
                    <a:pt x="1881" y="955"/>
                  </a:lnTo>
                  <a:lnTo>
                    <a:pt x="1869" y="953"/>
                  </a:lnTo>
                  <a:lnTo>
                    <a:pt x="1860" y="947"/>
                  </a:lnTo>
                  <a:lnTo>
                    <a:pt x="1853" y="937"/>
                  </a:lnTo>
                  <a:lnTo>
                    <a:pt x="1850" y="926"/>
                  </a:lnTo>
                  <a:lnTo>
                    <a:pt x="1853" y="914"/>
                  </a:lnTo>
                  <a:lnTo>
                    <a:pt x="1860" y="904"/>
                  </a:lnTo>
                  <a:lnTo>
                    <a:pt x="1869" y="897"/>
                  </a:lnTo>
                  <a:lnTo>
                    <a:pt x="1881" y="895"/>
                  </a:lnTo>
                  <a:lnTo>
                    <a:pt x="2024" y="895"/>
                  </a:lnTo>
                  <a:lnTo>
                    <a:pt x="2013" y="838"/>
                  </a:lnTo>
                  <a:lnTo>
                    <a:pt x="1999" y="783"/>
                  </a:lnTo>
                  <a:lnTo>
                    <a:pt x="1982" y="728"/>
                  </a:lnTo>
                  <a:lnTo>
                    <a:pt x="1774" y="728"/>
                  </a:lnTo>
                  <a:lnTo>
                    <a:pt x="1762" y="726"/>
                  </a:lnTo>
                  <a:lnTo>
                    <a:pt x="1753" y="718"/>
                  </a:lnTo>
                  <a:lnTo>
                    <a:pt x="1746" y="709"/>
                  </a:lnTo>
                  <a:lnTo>
                    <a:pt x="1744" y="697"/>
                  </a:lnTo>
                  <a:lnTo>
                    <a:pt x="1746" y="686"/>
                  </a:lnTo>
                  <a:lnTo>
                    <a:pt x="1753" y="676"/>
                  </a:lnTo>
                  <a:lnTo>
                    <a:pt x="1762" y="670"/>
                  </a:lnTo>
                  <a:lnTo>
                    <a:pt x="1774" y="667"/>
                  </a:lnTo>
                  <a:lnTo>
                    <a:pt x="1959" y="667"/>
                  </a:lnTo>
                  <a:lnTo>
                    <a:pt x="1926" y="597"/>
                  </a:lnTo>
                  <a:lnTo>
                    <a:pt x="1888" y="531"/>
                  </a:lnTo>
                  <a:lnTo>
                    <a:pt x="1846" y="468"/>
                  </a:lnTo>
                  <a:lnTo>
                    <a:pt x="1799" y="408"/>
                  </a:lnTo>
                  <a:lnTo>
                    <a:pt x="1747" y="352"/>
                  </a:lnTo>
                  <a:lnTo>
                    <a:pt x="1692" y="300"/>
                  </a:lnTo>
                  <a:lnTo>
                    <a:pt x="1632" y="253"/>
                  </a:lnTo>
                  <a:lnTo>
                    <a:pt x="1568" y="210"/>
                  </a:lnTo>
                  <a:lnTo>
                    <a:pt x="1502" y="172"/>
                  </a:lnTo>
                  <a:lnTo>
                    <a:pt x="1433" y="139"/>
                  </a:lnTo>
                  <a:lnTo>
                    <a:pt x="1360" y="112"/>
                  </a:lnTo>
                  <a:lnTo>
                    <a:pt x="1285" y="90"/>
                  </a:lnTo>
                  <a:lnTo>
                    <a:pt x="1208" y="74"/>
                  </a:lnTo>
                  <a:lnTo>
                    <a:pt x="1129" y="64"/>
                  </a:lnTo>
                  <a:lnTo>
                    <a:pt x="1048" y="61"/>
                  </a:lnTo>
                  <a:lnTo>
                    <a:pt x="967" y="64"/>
                  </a:lnTo>
                  <a:lnTo>
                    <a:pt x="888" y="74"/>
                  </a:lnTo>
                  <a:lnTo>
                    <a:pt x="811" y="90"/>
                  </a:lnTo>
                  <a:lnTo>
                    <a:pt x="736" y="112"/>
                  </a:lnTo>
                  <a:lnTo>
                    <a:pt x="664" y="139"/>
                  </a:lnTo>
                  <a:lnTo>
                    <a:pt x="595" y="172"/>
                  </a:lnTo>
                  <a:lnTo>
                    <a:pt x="528" y="210"/>
                  </a:lnTo>
                  <a:lnTo>
                    <a:pt x="465" y="252"/>
                  </a:lnTo>
                  <a:lnTo>
                    <a:pt x="405" y="299"/>
                  </a:lnTo>
                  <a:lnTo>
                    <a:pt x="349" y="351"/>
                  </a:lnTo>
                  <a:lnTo>
                    <a:pt x="298" y="407"/>
                  </a:lnTo>
                  <a:lnTo>
                    <a:pt x="251" y="467"/>
                  </a:lnTo>
                  <a:lnTo>
                    <a:pt x="208" y="529"/>
                  </a:lnTo>
                  <a:lnTo>
                    <a:pt x="171" y="595"/>
                  </a:lnTo>
                  <a:lnTo>
                    <a:pt x="138" y="665"/>
                  </a:lnTo>
                  <a:lnTo>
                    <a:pt x="111" y="737"/>
                  </a:lnTo>
                  <a:lnTo>
                    <a:pt x="88" y="812"/>
                  </a:lnTo>
                  <a:lnTo>
                    <a:pt x="73" y="889"/>
                  </a:lnTo>
                  <a:lnTo>
                    <a:pt x="63" y="969"/>
                  </a:lnTo>
                  <a:lnTo>
                    <a:pt x="60" y="1049"/>
                  </a:lnTo>
                  <a:lnTo>
                    <a:pt x="58" y="1062"/>
                  </a:lnTo>
                  <a:lnTo>
                    <a:pt x="52" y="1071"/>
                  </a:lnTo>
                  <a:lnTo>
                    <a:pt x="41" y="1078"/>
                  </a:lnTo>
                  <a:lnTo>
                    <a:pt x="29" y="1080"/>
                  </a:lnTo>
                  <a:lnTo>
                    <a:pt x="18" y="1078"/>
                  </a:lnTo>
                  <a:lnTo>
                    <a:pt x="8" y="1071"/>
                  </a:lnTo>
                  <a:lnTo>
                    <a:pt x="2" y="1062"/>
                  </a:lnTo>
                  <a:lnTo>
                    <a:pt x="0" y="1049"/>
                  </a:lnTo>
                  <a:lnTo>
                    <a:pt x="3" y="968"/>
                  </a:lnTo>
                  <a:lnTo>
                    <a:pt x="12" y="888"/>
                  </a:lnTo>
                  <a:lnTo>
                    <a:pt x="27" y="809"/>
                  </a:lnTo>
                  <a:lnTo>
                    <a:pt x="48" y="733"/>
                  </a:lnTo>
                  <a:lnTo>
                    <a:pt x="75" y="659"/>
                  </a:lnTo>
                  <a:lnTo>
                    <a:pt x="106" y="589"/>
                  </a:lnTo>
                  <a:lnTo>
                    <a:pt x="143" y="520"/>
                  </a:lnTo>
                  <a:lnTo>
                    <a:pt x="184" y="455"/>
                  </a:lnTo>
                  <a:lnTo>
                    <a:pt x="231" y="394"/>
                  </a:lnTo>
                  <a:lnTo>
                    <a:pt x="280" y="336"/>
                  </a:lnTo>
                  <a:lnTo>
                    <a:pt x="335" y="281"/>
                  </a:lnTo>
                  <a:lnTo>
                    <a:pt x="393" y="231"/>
                  </a:lnTo>
                  <a:lnTo>
                    <a:pt x="455" y="185"/>
                  </a:lnTo>
                  <a:lnTo>
                    <a:pt x="519" y="144"/>
                  </a:lnTo>
                  <a:lnTo>
                    <a:pt x="587" y="107"/>
                  </a:lnTo>
                  <a:lnTo>
                    <a:pt x="658" y="76"/>
                  </a:lnTo>
                  <a:lnTo>
                    <a:pt x="732" y="50"/>
                  </a:lnTo>
                  <a:lnTo>
                    <a:pt x="807" y="28"/>
                  </a:lnTo>
                  <a:lnTo>
                    <a:pt x="886" y="13"/>
                  </a:lnTo>
                  <a:lnTo>
                    <a:pt x="966" y="3"/>
                  </a:lnTo>
                  <a:lnTo>
                    <a:pt x="1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378"/>
            <p:cNvSpPr>
              <a:spLocks/>
            </p:cNvSpPr>
            <p:nvPr/>
          </p:nvSpPr>
          <p:spPr bwMode="auto">
            <a:xfrm>
              <a:off x="1828800" y="4287838"/>
              <a:ext cx="127000" cy="127000"/>
            </a:xfrm>
            <a:custGeom>
              <a:avLst/>
              <a:gdLst>
                <a:gd name="T0" fmla="*/ 847 w 877"/>
                <a:gd name="T1" fmla="*/ 0 h 878"/>
                <a:gd name="T2" fmla="*/ 859 w 877"/>
                <a:gd name="T3" fmla="*/ 2 h 878"/>
                <a:gd name="T4" fmla="*/ 868 w 877"/>
                <a:gd name="T5" fmla="*/ 10 h 878"/>
                <a:gd name="T6" fmla="*/ 875 w 877"/>
                <a:gd name="T7" fmla="*/ 19 h 878"/>
                <a:gd name="T8" fmla="*/ 877 w 877"/>
                <a:gd name="T9" fmla="*/ 31 h 878"/>
                <a:gd name="T10" fmla="*/ 875 w 877"/>
                <a:gd name="T11" fmla="*/ 42 h 878"/>
                <a:gd name="T12" fmla="*/ 868 w 877"/>
                <a:gd name="T13" fmla="*/ 52 h 878"/>
                <a:gd name="T14" fmla="*/ 859 w 877"/>
                <a:gd name="T15" fmla="*/ 59 h 878"/>
                <a:gd name="T16" fmla="*/ 847 w 877"/>
                <a:gd name="T17" fmla="*/ 61 h 878"/>
                <a:gd name="T18" fmla="*/ 776 w 877"/>
                <a:gd name="T19" fmla="*/ 64 h 878"/>
                <a:gd name="T20" fmla="*/ 706 w 877"/>
                <a:gd name="T21" fmla="*/ 74 h 878"/>
                <a:gd name="T22" fmla="*/ 638 w 877"/>
                <a:gd name="T23" fmla="*/ 89 h 878"/>
                <a:gd name="T24" fmla="*/ 573 w 877"/>
                <a:gd name="T25" fmla="*/ 111 h 878"/>
                <a:gd name="T26" fmla="*/ 511 w 877"/>
                <a:gd name="T27" fmla="*/ 137 h 878"/>
                <a:gd name="T28" fmla="*/ 451 w 877"/>
                <a:gd name="T29" fmla="*/ 169 h 878"/>
                <a:gd name="T30" fmla="*/ 394 w 877"/>
                <a:gd name="T31" fmla="*/ 206 h 878"/>
                <a:gd name="T32" fmla="*/ 341 w 877"/>
                <a:gd name="T33" fmla="*/ 247 h 878"/>
                <a:gd name="T34" fmla="*/ 292 w 877"/>
                <a:gd name="T35" fmla="*/ 292 h 878"/>
                <a:gd name="T36" fmla="*/ 246 w 877"/>
                <a:gd name="T37" fmla="*/ 342 h 878"/>
                <a:gd name="T38" fmla="*/ 205 w 877"/>
                <a:gd name="T39" fmla="*/ 394 h 878"/>
                <a:gd name="T40" fmla="*/ 168 w 877"/>
                <a:gd name="T41" fmla="*/ 451 h 878"/>
                <a:gd name="T42" fmla="*/ 137 w 877"/>
                <a:gd name="T43" fmla="*/ 511 h 878"/>
                <a:gd name="T44" fmla="*/ 111 w 877"/>
                <a:gd name="T45" fmla="*/ 573 h 878"/>
                <a:gd name="T46" fmla="*/ 90 w 877"/>
                <a:gd name="T47" fmla="*/ 639 h 878"/>
                <a:gd name="T48" fmla="*/ 74 w 877"/>
                <a:gd name="T49" fmla="*/ 706 h 878"/>
                <a:gd name="T50" fmla="*/ 64 w 877"/>
                <a:gd name="T51" fmla="*/ 777 h 878"/>
                <a:gd name="T52" fmla="*/ 61 w 877"/>
                <a:gd name="T53" fmla="*/ 847 h 878"/>
                <a:gd name="T54" fmla="*/ 59 w 877"/>
                <a:gd name="T55" fmla="*/ 860 h 878"/>
                <a:gd name="T56" fmla="*/ 52 w 877"/>
                <a:gd name="T57" fmla="*/ 869 h 878"/>
                <a:gd name="T58" fmla="*/ 42 w 877"/>
                <a:gd name="T59" fmla="*/ 876 h 878"/>
                <a:gd name="T60" fmla="*/ 31 w 877"/>
                <a:gd name="T61" fmla="*/ 878 h 878"/>
                <a:gd name="T62" fmla="*/ 19 w 877"/>
                <a:gd name="T63" fmla="*/ 876 h 878"/>
                <a:gd name="T64" fmla="*/ 10 w 877"/>
                <a:gd name="T65" fmla="*/ 869 h 878"/>
                <a:gd name="T66" fmla="*/ 3 w 877"/>
                <a:gd name="T67" fmla="*/ 860 h 878"/>
                <a:gd name="T68" fmla="*/ 0 w 877"/>
                <a:gd name="T69" fmla="*/ 847 h 878"/>
                <a:gd name="T70" fmla="*/ 3 w 877"/>
                <a:gd name="T71" fmla="*/ 774 h 878"/>
                <a:gd name="T72" fmla="*/ 13 w 877"/>
                <a:gd name="T73" fmla="*/ 703 h 878"/>
                <a:gd name="T74" fmla="*/ 27 w 877"/>
                <a:gd name="T75" fmla="*/ 634 h 878"/>
                <a:gd name="T76" fmla="*/ 48 w 877"/>
                <a:gd name="T77" fmla="*/ 567 h 878"/>
                <a:gd name="T78" fmla="*/ 74 w 877"/>
                <a:gd name="T79" fmla="*/ 503 h 878"/>
                <a:gd name="T80" fmla="*/ 105 w 877"/>
                <a:gd name="T81" fmla="*/ 441 h 878"/>
                <a:gd name="T82" fmla="*/ 140 w 877"/>
                <a:gd name="T83" fmla="*/ 382 h 878"/>
                <a:gd name="T84" fmla="*/ 180 w 877"/>
                <a:gd name="T85" fmla="*/ 326 h 878"/>
                <a:gd name="T86" fmla="*/ 225 w 877"/>
                <a:gd name="T87" fmla="*/ 273 h 878"/>
                <a:gd name="T88" fmla="*/ 274 w 877"/>
                <a:gd name="T89" fmla="*/ 226 h 878"/>
                <a:gd name="T90" fmla="*/ 325 w 877"/>
                <a:gd name="T91" fmla="*/ 180 h 878"/>
                <a:gd name="T92" fmla="*/ 381 w 877"/>
                <a:gd name="T93" fmla="*/ 140 h 878"/>
                <a:gd name="T94" fmla="*/ 440 w 877"/>
                <a:gd name="T95" fmla="*/ 105 h 878"/>
                <a:gd name="T96" fmla="*/ 502 w 877"/>
                <a:gd name="T97" fmla="*/ 74 h 878"/>
                <a:gd name="T98" fmla="*/ 566 w 877"/>
                <a:gd name="T99" fmla="*/ 49 h 878"/>
                <a:gd name="T100" fmla="*/ 634 w 877"/>
                <a:gd name="T101" fmla="*/ 28 h 878"/>
                <a:gd name="T102" fmla="*/ 703 w 877"/>
                <a:gd name="T103" fmla="*/ 13 h 878"/>
                <a:gd name="T104" fmla="*/ 774 w 877"/>
                <a:gd name="T105" fmla="*/ 3 h 878"/>
                <a:gd name="T106" fmla="*/ 847 w 877"/>
                <a:gd name="T10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8">
                  <a:moveTo>
                    <a:pt x="847" y="0"/>
                  </a:moveTo>
                  <a:lnTo>
                    <a:pt x="859" y="2"/>
                  </a:lnTo>
                  <a:lnTo>
                    <a:pt x="868" y="10"/>
                  </a:lnTo>
                  <a:lnTo>
                    <a:pt x="875" y="19"/>
                  </a:lnTo>
                  <a:lnTo>
                    <a:pt x="877" y="31"/>
                  </a:lnTo>
                  <a:lnTo>
                    <a:pt x="875" y="42"/>
                  </a:lnTo>
                  <a:lnTo>
                    <a:pt x="868" y="52"/>
                  </a:lnTo>
                  <a:lnTo>
                    <a:pt x="859" y="59"/>
                  </a:lnTo>
                  <a:lnTo>
                    <a:pt x="847" y="61"/>
                  </a:lnTo>
                  <a:lnTo>
                    <a:pt x="776" y="64"/>
                  </a:lnTo>
                  <a:lnTo>
                    <a:pt x="706" y="74"/>
                  </a:lnTo>
                  <a:lnTo>
                    <a:pt x="638" y="89"/>
                  </a:lnTo>
                  <a:lnTo>
                    <a:pt x="573" y="111"/>
                  </a:lnTo>
                  <a:lnTo>
                    <a:pt x="511" y="137"/>
                  </a:lnTo>
                  <a:lnTo>
                    <a:pt x="451" y="169"/>
                  </a:lnTo>
                  <a:lnTo>
                    <a:pt x="394" y="206"/>
                  </a:lnTo>
                  <a:lnTo>
                    <a:pt x="341" y="247"/>
                  </a:lnTo>
                  <a:lnTo>
                    <a:pt x="292" y="292"/>
                  </a:lnTo>
                  <a:lnTo>
                    <a:pt x="246" y="342"/>
                  </a:lnTo>
                  <a:lnTo>
                    <a:pt x="205" y="394"/>
                  </a:lnTo>
                  <a:lnTo>
                    <a:pt x="168" y="451"/>
                  </a:lnTo>
                  <a:lnTo>
                    <a:pt x="137" y="511"/>
                  </a:lnTo>
                  <a:lnTo>
                    <a:pt x="111" y="573"/>
                  </a:lnTo>
                  <a:lnTo>
                    <a:pt x="90" y="639"/>
                  </a:lnTo>
                  <a:lnTo>
                    <a:pt x="74" y="706"/>
                  </a:lnTo>
                  <a:lnTo>
                    <a:pt x="64" y="777"/>
                  </a:lnTo>
                  <a:lnTo>
                    <a:pt x="61" y="847"/>
                  </a:lnTo>
                  <a:lnTo>
                    <a:pt x="59" y="860"/>
                  </a:lnTo>
                  <a:lnTo>
                    <a:pt x="52" y="869"/>
                  </a:lnTo>
                  <a:lnTo>
                    <a:pt x="42" y="876"/>
                  </a:lnTo>
                  <a:lnTo>
                    <a:pt x="31" y="878"/>
                  </a:lnTo>
                  <a:lnTo>
                    <a:pt x="19" y="876"/>
                  </a:lnTo>
                  <a:lnTo>
                    <a:pt x="10" y="869"/>
                  </a:lnTo>
                  <a:lnTo>
                    <a:pt x="3" y="860"/>
                  </a:lnTo>
                  <a:lnTo>
                    <a:pt x="0" y="847"/>
                  </a:lnTo>
                  <a:lnTo>
                    <a:pt x="3" y="774"/>
                  </a:lnTo>
                  <a:lnTo>
                    <a:pt x="13" y="703"/>
                  </a:lnTo>
                  <a:lnTo>
                    <a:pt x="27" y="634"/>
                  </a:lnTo>
                  <a:lnTo>
                    <a:pt x="48" y="567"/>
                  </a:lnTo>
                  <a:lnTo>
                    <a:pt x="74" y="503"/>
                  </a:lnTo>
                  <a:lnTo>
                    <a:pt x="105" y="441"/>
                  </a:lnTo>
                  <a:lnTo>
                    <a:pt x="140" y="382"/>
                  </a:lnTo>
                  <a:lnTo>
                    <a:pt x="180" y="326"/>
                  </a:lnTo>
                  <a:lnTo>
                    <a:pt x="225" y="273"/>
                  </a:lnTo>
                  <a:lnTo>
                    <a:pt x="274" y="226"/>
                  </a:lnTo>
                  <a:lnTo>
                    <a:pt x="325" y="180"/>
                  </a:lnTo>
                  <a:lnTo>
                    <a:pt x="381" y="140"/>
                  </a:lnTo>
                  <a:lnTo>
                    <a:pt x="440" y="105"/>
                  </a:lnTo>
                  <a:lnTo>
                    <a:pt x="502" y="74"/>
                  </a:lnTo>
                  <a:lnTo>
                    <a:pt x="566" y="49"/>
                  </a:lnTo>
                  <a:lnTo>
                    <a:pt x="634" y="28"/>
                  </a:lnTo>
                  <a:lnTo>
                    <a:pt x="703" y="13"/>
                  </a:lnTo>
                  <a:lnTo>
                    <a:pt x="774" y="3"/>
                  </a:lnTo>
                  <a:lnTo>
                    <a:pt x="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79"/>
            <p:cNvSpPr>
              <a:spLocks/>
            </p:cNvSpPr>
            <p:nvPr/>
          </p:nvSpPr>
          <p:spPr bwMode="auto">
            <a:xfrm>
              <a:off x="1889125" y="4678363"/>
              <a:ext cx="57150" cy="57150"/>
            </a:xfrm>
            <a:custGeom>
              <a:avLst/>
              <a:gdLst>
                <a:gd name="T0" fmla="*/ 377 w 405"/>
                <a:gd name="T1" fmla="*/ 0 h 391"/>
                <a:gd name="T2" fmla="*/ 389 w 405"/>
                <a:gd name="T3" fmla="*/ 3 h 391"/>
                <a:gd name="T4" fmla="*/ 397 w 405"/>
                <a:gd name="T5" fmla="*/ 11 h 391"/>
                <a:gd name="T6" fmla="*/ 403 w 405"/>
                <a:gd name="T7" fmla="*/ 21 h 391"/>
                <a:gd name="T8" fmla="*/ 405 w 405"/>
                <a:gd name="T9" fmla="*/ 34 h 391"/>
                <a:gd name="T10" fmla="*/ 397 w 405"/>
                <a:gd name="T11" fmla="*/ 84 h 391"/>
                <a:gd name="T12" fmla="*/ 386 w 405"/>
                <a:gd name="T13" fmla="*/ 132 h 391"/>
                <a:gd name="T14" fmla="*/ 371 w 405"/>
                <a:gd name="T15" fmla="*/ 176 h 391"/>
                <a:gd name="T16" fmla="*/ 352 w 405"/>
                <a:gd name="T17" fmla="*/ 216 h 391"/>
                <a:gd name="T18" fmla="*/ 330 w 405"/>
                <a:gd name="T19" fmla="*/ 252 h 391"/>
                <a:gd name="T20" fmla="*/ 304 w 405"/>
                <a:gd name="T21" fmla="*/ 283 h 391"/>
                <a:gd name="T22" fmla="*/ 275 w 405"/>
                <a:gd name="T23" fmla="*/ 312 h 391"/>
                <a:gd name="T24" fmla="*/ 242 w 405"/>
                <a:gd name="T25" fmla="*/ 335 h 391"/>
                <a:gd name="T26" fmla="*/ 206 w 405"/>
                <a:gd name="T27" fmla="*/ 355 h 391"/>
                <a:gd name="T28" fmla="*/ 167 w 405"/>
                <a:gd name="T29" fmla="*/ 371 h 391"/>
                <a:gd name="T30" fmla="*/ 124 w 405"/>
                <a:gd name="T31" fmla="*/ 381 h 391"/>
                <a:gd name="T32" fmla="*/ 78 w 405"/>
                <a:gd name="T33" fmla="*/ 388 h 391"/>
                <a:gd name="T34" fmla="*/ 30 w 405"/>
                <a:gd name="T35" fmla="*/ 391 h 391"/>
                <a:gd name="T36" fmla="*/ 17 w 405"/>
                <a:gd name="T37" fmla="*/ 388 h 391"/>
                <a:gd name="T38" fmla="*/ 8 w 405"/>
                <a:gd name="T39" fmla="*/ 381 h 391"/>
                <a:gd name="T40" fmla="*/ 2 w 405"/>
                <a:gd name="T41" fmla="*/ 372 h 391"/>
                <a:gd name="T42" fmla="*/ 0 w 405"/>
                <a:gd name="T43" fmla="*/ 360 h 391"/>
                <a:gd name="T44" fmla="*/ 2 w 405"/>
                <a:gd name="T45" fmla="*/ 349 h 391"/>
                <a:gd name="T46" fmla="*/ 8 w 405"/>
                <a:gd name="T47" fmla="*/ 338 h 391"/>
                <a:gd name="T48" fmla="*/ 17 w 405"/>
                <a:gd name="T49" fmla="*/ 332 h 391"/>
                <a:gd name="T50" fmla="*/ 30 w 405"/>
                <a:gd name="T51" fmla="*/ 330 h 391"/>
                <a:gd name="T52" fmla="*/ 75 w 405"/>
                <a:gd name="T53" fmla="*/ 328 h 391"/>
                <a:gd name="T54" fmla="*/ 116 w 405"/>
                <a:gd name="T55" fmla="*/ 321 h 391"/>
                <a:gd name="T56" fmla="*/ 155 w 405"/>
                <a:gd name="T57" fmla="*/ 311 h 391"/>
                <a:gd name="T58" fmla="*/ 190 w 405"/>
                <a:gd name="T59" fmla="*/ 296 h 391"/>
                <a:gd name="T60" fmla="*/ 222 w 405"/>
                <a:gd name="T61" fmla="*/ 277 h 391"/>
                <a:gd name="T62" fmla="*/ 250 w 405"/>
                <a:gd name="T63" fmla="*/ 254 h 391"/>
                <a:gd name="T64" fmla="*/ 274 w 405"/>
                <a:gd name="T65" fmla="*/ 227 h 391"/>
                <a:gd name="T66" fmla="*/ 295 w 405"/>
                <a:gd name="T67" fmla="*/ 195 h 391"/>
                <a:gd name="T68" fmla="*/ 313 w 405"/>
                <a:gd name="T69" fmla="*/ 159 h 391"/>
                <a:gd name="T70" fmla="*/ 327 w 405"/>
                <a:gd name="T71" fmla="*/ 119 h 391"/>
                <a:gd name="T72" fmla="*/ 337 w 405"/>
                <a:gd name="T73" fmla="*/ 75 h 391"/>
                <a:gd name="T74" fmla="*/ 344 w 405"/>
                <a:gd name="T75" fmla="*/ 27 h 391"/>
                <a:gd name="T76" fmla="*/ 348 w 405"/>
                <a:gd name="T77" fmla="*/ 16 h 391"/>
                <a:gd name="T78" fmla="*/ 355 w 405"/>
                <a:gd name="T79" fmla="*/ 6 h 391"/>
                <a:gd name="T80" fmla="*/ 365 w 405"/>
                <a:gd name="T81" fmla="*/ 1 h 391"/>
                <a:gd name="T82" fmla="*/ 377 w 405"/>
                <a:gd name="T8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5" h="391">
                  <a:moveTo>
                    <a:pt x="377" y="0"/>
                  </a:moveTo>
                  <a:lnTo>
                    <a:pt x="389" y="3"/>
                  </a:lnTo>
                  <a:lnTo>
                    <a:pt x="397" y="11"/>
                  </a:lnTo>
                  <a:lnTo>
                    <a:pt x="403" y="21"/>
                  </a:lnTo>
                  <a:lnTo>
                    <a:pt x="405" y="34"/>
                  </a:lnTo>
                  <a:lnTo>
                    <a:pt x="397" y="84"/>
                  </a:lnTo>
                  <a:lnTo>
                    <a:pt x="386" y="132"/>
                  </a:lnTo>
                  <a:lnTo>
                    <a:pt x="371" y="176"/>
                  </a:lnTo>
                  <a:lnTo>
                    <a:pt x="352" y="216"/>
                  </a:lnTo>
                  <a:lnTo>
                    <a:pt x="330" y="252"/>
                  </a:lnTo>
                  <a:lnTo>
                    <a:pt x="304" y="283"/>
                  </a:lnTo>
                  <a:lnTo>
                    <a:pt x="275" y="312"/>
                  </a:lnTo>
                  <a:lnTo>
                    <a:pt x="242" y="335"/>
                  </a:lnTo>
                  <a:lnTo>
                    <a:pt x="206" y="355"/>
                  </a:lnTo>
                  <a:lnTo>
                    <a:pt x="167" y="371"/>
                  </a:lnTo>
                  <a:lnTo>
                    <a:pt x="124" y="381"/>
                  </a:lnTo>
                  <a:lnTo>
                    <a:pt x="78" y="388"/>
                  </a:lnTo>
                  <a:lnTo>
                    <a:pt x="30" y="391"/>
                  </a:lnTo>
                  <a:lnTo>
                    <a:pt x="17" y="388"/>
                  </a:lnTo>
                  <a:lnTo>
                    <a:pt x="8" y="381"/>
                  </a:lnTo>
                  <a:lnTo>
                    <a:pt x="2" y="372"/>
                  </a:lnTo>
                  <a:lnTo>
                    <a:pt x="0" y="360"/>
                  </a:lnTo>
                  <a:lnTo>
                    <a:pt x="2" y="349"/>
                  </a:lnTo>
                  <a:lnTo>
                    <a:pt x="8" y="338"/>
                  </a:lnTo>
                  <a:lnTo>
                    <a:pt x="17" y="332"/>
                  </a:lnTo>
                  <a:lnTo>
                    <a:pt x="30" y="330"/>
                  </a:lnTo>
                  <a:lnTo>
                    <a:pt x="75" y="328"/>
                  </a:lnTo>
                  <a:lnTo>
                    <a:pt x="116" y="321"/>
                  </a:lnTo>
                  <a:lnTo>
                    <a:pt x="155" y="311"/>
                  </a:lnTo>
                  <a:lnTo>
                    <a:pt x="190" y="296"/>
                  </a:lnTo>
                  <a:lnTo>
                    <a:pt x="222" y="277"/>
                  </a:lnTo>
                  <a:lnTo>
                    <a:pt x="250" y="254"/>
                  </a:lnTo>
                  <a:lnTo>
                    <a:pt x="274" y="227"/>
                  </a:lnTo>
                  <a:lnTo>
                    <a:pt x="295" y="195"/>
                  </a:lnTo>
                  <a:lnTo>
                    <a:pt x="313" y="159"/>
                  </a:lnTo>
                  <a:lnTo>
                    <a:pt x="327" y="119"/>
                  </a:lnTo>
                  <a:lnTo>
                    <a:pt x="337" y="75"/>
                  </a:lnTo>
                  <a:lnTo>
                    <a:pt x="344" y="27"/>
                  </a:lnTo>
                  <a:lnTo>
                    <a:pt x="348" y="16"/>
                  </a:lnTo>
                  <a:lnTo>
                    <a:pt x="355" y="6"/>
                  </a:lnTo>
                  <a:lnTo>
                    <a:pt x="365" y="1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80"/>
            <p:cNvSpPr>
              <a:spLocks noEditPoints="1"/>
            </p:cNvSpPr>
            <p:nvPr/>
          </p:nvSpPr>
          <p:spPr bwMode="auto">
            <a:xfrm>
              <a:off x="1835150" y="4333876"/>
              <a:ext cx="206375" cy="287338"/>
            </a:xfrm>
            <a:custGeom>
              <a:avLst/>
              <a:gdLst>
                <a:gd name="T0" fmla="*/ 572 w 1429"/>
                <a:gd name="T1" fmla="*/ 111 h 1991"/>
                <a:gd name="T2" fmla="*/ 350 w 1429"/>
                <a:gd name="T3" fmla="*/ 292 h 1991"/>
                <a:gd name="T4" fmla="*/ 244 w 1429"/>
                <a:gd name="T5" fmla="*/ 563 h 1991"/>
                <a:gd name="T6" fmla="*/ 351 w 1429"/>
                <a:gd name="T7" fmla="*/ 548 h 1991"/>
                <a:gd name="T8" fmla="*/ 585 w 1429"/>
                <a:gd name="T9" fmla="*/ 353 h 1991"/>
                <a:gd name="T10" fmla="*/ 906 w 1429"/>
                <a:gd name="T11" fmla="*/ 263 h 1991"/>
                <a:gd name="T12" fmla="*/ 1184 w 1429"/>
                <a:gd name="T13" fmla="*/ 279 h 1991"/>
                <a:gd name="T14" fmla="*/ 1154 w 1429"/>
                <a:gd name="T15" fmla="*/ 184 h 1991"/>
                <a:gd name="T16" fmla="*/ 915 w 1429"/>
                <a:gd name="T17" fmla="*/ 72 h 1991"/>
                <a:gd name="T18" fmla="*/ 930 w 1429"/>
                <a:gd name="T19" fmla="*/ 13 h 1991"/>
                <a:gd name="T20" fmla="*/ 1200 w 1429"/>
                <a:gd name="T21" fmla="*/ 143 h 1991"/>
                <a:gd name="T22" fmla="*/ 1378 w 1429"/>
                <a:gd name="T23" fmla="*/ 381 h 1991"/>
                <a:gd name="T24" fmla="*/ 1428 w 1429"/>
                <a:gd name="T25" fmla="*/ 631 h 1991"/>
                <a:gd name="T26" fmla="*/ 1421 w 1429"/>
                <a:gd name="T27" fmla="*/ 769 h 1991"/>
                <a:gd name="T28" fmla="*/ 1362 w 1429"/>
                <a:gd name="T29" fmla="*/ 1008 h 1991"/>
                <a:gd name="T30" fmla="*/ 1198 w 1429"/>
                <a:gd name="T31" fmla="*/ 1276 h 1991"/>
                <a:gd name="T32" fmla="*/ 1149 w 1429"/>
                <a:gd name="T33" fmla="*/ 1269 h 1991"/>
                <a:gd name="T34" fmla="*/ 1226 w 1429"/>
                <a:gd name="T35" fmla="*/ 1141 h 1991"/>
                <a:gd name="T36" fmla="*/ 1333 w 1429"/>
                <a:gd name="T37" fmla="*/ 900 h 1991"/>
                <a:gd name="T38" fmla="*/ 1365 w 1429"/>
                <a:gd name="T39" fmla="*/ 707 h 1991"/>
                <a:gd name="T40" fmla="*/ 1366 w 1429"/>
                <a:gd name="T41" fmla="*/ 626 h 1991"/>
                <a:gd name="T42" fmla="*/ 1330 w 1429"/>
                <a:gd name="T43" fmla="*/ 423 h 1991"/>
                <a:gd name="T44" fmla="*/ 1245 w 1429"/>
                <a:gd name="T45" fmla="*/ 356 h 1991"/>
                <a:gd name="T46" fmla="*/ 1073 w 1429"/>
                <a:gd name="T47" fmla="*/ 326 h 1991"/>
                <a:gd name="T48" fmla="*/ 820 w 1429"/>
                <a:gd name="T49" fmla="*/ 335 h 1991"/>
                <a:gd name="T50" fmla="*/ 525 w 1429"/>
                <a:gd name="T51" fmla="*/ 463 h 1991"/>
                <a:gd name="T52" fmla="*/ 307 w 1429"/>
                <a:gd name="T53" fmla="*/ 720 h 1991"/>
                <a:gd name="T54" fmla="*/ 653 w 1429"/>
                <a:gd name="T55" fmla="*/ 871 h 1991"/>
                <a:gd name="T56" fmla="*/ 662 w 1429"/>
                <a:gd name="T57" fmla="*/ 921 h 1991"/>
                <a:gd name="T58" fmla="*/ 260 w 1429"/>
                <a:gd name="T59" fmla="*/ 1020 h 1991"/>
                <a:gd name="T60" fmla="*/ 403 w 1429"/>
                <a:gd name="T61" fmla="*/ 1094 h 1991"/>
                <a:gd name="T62" fmla="*/ 544 w 1429"/>
                <a:gd name="T63" fmla="*/ 1262 h 1991"/>
                <a:gd name="T64" fmla="*/ 582 w 1429"/>
                <a:gd name="T65" fmla="*/ 1509 h 1991"/>
                <a:gd name="T66" fmla="*/ 512 w 1429"/>
                <a:gd name="T67" fmla="*/ 1752 h 1991"/>
                <a:gd name="T68" fmla="*/ 396 w 1429"/>
                <a:gd name="T69" fmla="*/ 1892 h 1991"/>
                <a:gd name="T70" fmla="*/ 269 w 1429"/>
                <a:gd name="T71" fmla="*/ 1962 h 1991"/>
                <a:gd name="T72" fmla="*/ 95 w 1429"/>
                <a:gd name="T73" fmla="*/ 1991 h 1991"/>
                <a:gd name="T74" fmla="*/ 48 w 1429"/>
                <a:gd name="T75" fmla="*/ 1987 h 1991"/>
                <a:gd name="T76" fmla="*/ 38 w 1429"/>
                <a:gd name="T77" fmla="*/ 1929 h 1991"/>
                <a:gd name="T78" fmla="*/ 70 w 1429"/>
                <a:gd name="T79" fmla="*/ 1792 h 1991"/>
                <a:gd name="T80" fmla="*/ 78 w 1429"/>
                <a:gd name="T81" fmla="*/ 1634 h 1991"/>
                <a:gd name="T82" fmla="*/ 34 w 1429"/>
                <a:gd name="T83" fmla="*/ 1517 h 1991"/>
                <a:gd name="T84" fmla="*/ 4 w 1429"/>
                <a:gd name="T85" fmla="*/ 1462 h 1991"/>
                <a:gd name="T86" fmla="*/ 70 w 1429"/>
                <a:gd name="T87" fmla="*/ 1468 h 1991"/>
                <a:gd name="T88" fmla="*/ 137 w 1429"/>
                <a:gd name="T89" fmla="*/ 1615 h 1991"/>
                <a:gd name="T90" fmla="*/ 122 w 1429"/>
                <a:gd name="T91" fmla="*/ 1835 h 1991"/>
                <a:gd name="T92" fmla="*/ 136 w 1429"/>
                <a:gd name="T93" fmla="*/ 1929 h 1991"/>
                <a:gd name="T94" fmla="*/ 255 w 1429"/>
                <a:gd name="T95" fmla="*/ 1903 h 1991"/>
                <a:gd name="T96" fmla="*/ 385 w 1429"/>
                <a:gd name="T97" fmla="*/ 1821 h 1991"/>
                <a:gd name="T98" fmla="*/ 489 w 1429"/>
                <a:gd name="T99" fmla="*/ 1655 h 1991"/>
                <a:gd name="T100" fmla="*/ 287 w 1429"/>
                <a:gd name="T101" fmla="*/ 1548 h 1991"/>
                <a:gd name="T102" fmla="*/ 277 w 1429"/>
                <a:gd name="T103" fmla="*/ 1498 h 1991"/>
                <a:gd name="T104" fmla="*/ 521 w 1429"/>
                <a:gd name="T105" fmla="*/ 1402 h 1991"/>
                <a:gd name="T106" fmla="*/ 448 w 1429"/>
                <a:gd name="T107" fmla="*/ 1220 h 1991"/>
                <a:gd name="T108" fmla="*/ 317 w 1429"/>
                <a:gd name="T109" fmla="*/ 1112 h 1991"/>
                <a:gd name="T110" fmla="*/ 217 w 1429"/>
                <a:gd name="T111" fmla="*/ 1071 h 1991"/>
                <a:gd name="T112" fmla="*/ 182 w 1429"/>
                <a:gd name="T113" fmla="*/ 1047 h 1991"/>
                <a:gd name="T114" fmla="*/ 209 w 1429"/>
                <a:gd name="T115" fmla="*/ 439 h 1991"/>
                <a:gd name="T116" fmla="*/ 363 w 1429"/>
                <a:gd name="T117" fmla="*/ 183 h 1991"/>
                <a:gd name="T118" fmla="*/ 619 w 1429"/>
                <a:gd name="T119" fmla="*/ 28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29" h="1991">
                  <a:moveTo>
                    <a:pt x="804" y="60"/>
                  </a:moveTo>
                  <a:lnTo>
                    <a:pt x="742" y="65"/>
                  </a:lnTo>
                  <a:lnTo>
                    <a:pt x="683" y="74"/>
                  </a:lnTo>
                  <a:lnTo>
                    <a:pt x="627" y="90"/>
                  </a:lnTo>
                  <a:lnTo>
                    <a:pt x="572" y="111"/>
                  </a:lnTo>
                  <a:lnTo>
                    <a:pt x="520" y="137"/>
                  </a:lnTo>
                  <a:lnTo>
                    <a:pt x="472" y="170"/>
                  </a:lnTo>
                  <a:lnTo>
                    <a:pt x="427" y="206"/>
                  </a:lnTo>
                  <a:lnTo>
                    <a:pt x="387" y="247"/>
                  </a:lnTo>
                  <a:lnTo>
                    <a:pt x="350" y="292"/>
                  </a:lnTo>
                  <a:lnTo>
                    <a:pt x="318" y="340"/>
                  </a:lnTo>
                  <a:lnTo>
                    <a:pt x="291" y="391"/>
                  </a:lnTo>
                  <a:lnTo>
                    <a:pt x="270" y="446"/>
                  </a:lnTo>
                  <a:lnTo>
                    <a:pt x="254" y="504"/>
                  </a:lnTo>
                  <a:lnTo>
                    <a:pt x="244" y="563"/>
                  </a:lnTo>
                  <a:lnTo>
                    <a:pt x="241" y="624"/>
                  </a:lnTo>
                  <a:lnTo>
                    <a:pt x="241" y="713"/>
                  </a:lnTo>
                  <a:lnTo>
                    <a:pt x="275" y="654"/>
                  </a:lnTo>
                  <a:lnTo>
                    <a:pt x="312" y="600"/>
                  </a:lnTo>
                  <a:lnTo>
                    <a:pt x="351" y="548"/>
                  </a:lnTo>
                  <a:lnTo>
                    <a:pt x="392" y="501"/>
                  </a:lnTo>
                  <a:lnTo>
                    <a:pt x="437" y="457"/>
                  </a:lnTo>
                  <a:lnTo>
                    <a:pt x="483" y="419"/>
                  </a:lnTo>
                  <a:lnTo>
                    <a:pt x="533" y="384"/>
                  </a:lnTo>
                  <a:lnTo>
                    <a:pt x="585" y="353"/>
                  </a:lnTo>
                  <a:lnTo>
                    <a:pt x="640" y="327"/>
                  </a:lnTo>
                  <a:lnTo>
                    <a:pt x="708" y="302"/>
                  </a:lnTo>
                  <a:lnTo>
                    <a:pt x="775" y="283"/>
                  </a:lnTo>
                  <a:lnTo>
                    <a:pt x="841" y="270"/>
                  </a:lnTo>
                  <a:lnTo>
                    <a:pt x="906" y="263"/>
                  </a:lnTo>
                  <a:lnTo>
                    <a:pt x="969" y="259"/>
                  </a:lnTo>
                  <a:lnTo>
                    <a:pt x="1029" y="261"/>
                  </a:lnTo>
                  <a:lnTo>
                    <a:pt x="1084" y="265"/>
                  </a:lnTo>
                  <a:lnTo>
                    <a:pt x="1137" y="272"/>
                  </a:lnTo>
                  <a:lnTo>
                    <a:pt x="1184" y="279"/>
                  </a:lnTo>
                  <a:lnTo>
                    <a:pt x="1226" y="289"/>
                  </a:lnTo>
                  <a:lnTo>
                    <a:pt x="1262" y="298"/>
                  </a:lnTo>
                  <a:lnTo>
                    <a:pt x="1230" y="256"/>
                  </a:lnTo>
                  <a:lnTo>
                    <a:pt x="1194" y="218"/>
                  </a:lnTo>
                  <a:lnTo>
                    <a:pt x="1154" y="184"/>
                  </a:lnTo>
                  <a:lnTo>
                    <a:pt x="1112" y="153"/>
                  </a:lnTo>
                  <a:lnTo>
                    <a:pt x="1065" y="126"/>
                  </a:lnTo>
                  <a:lnTo>
                    <a:pt x="1018" y="103"/>
                  </a:lnTo>
                  <a:lnTo>
                    <a:pt x="968" y="85"/>
                  </a:lnTo>
                  <a:lnTo>
                    <a:pt x="915" y="72"/>
                  </a:lnTo>
                  <a:lnTo>
                    <a:pt x="860" y="64"/>
                  </a:lnTo>
                  <a:lnTo>
                    <a:pt x="804" y="60"/>
                  </a:lnTo>
                  <a:close/>
                  <a:moveTo>
                    <a:pt x="804" y="0"/>
                  </a:moveTo>
                  <a:lnTo>
                    <a:pt x="868" y="4"/>
                  </a:lnTo>
                  <a:lnTo>
                    <a:pt x="930" y="13"/>
                  </a:lnTo>
                  <a:lnTo>
                    <a:pt x="989" y="28"/>
                  </a:lnTo>
                  <a:lnTo>
                    <a:pt x="1046" y="49"/>
                  </a:lnTo>
                  <a:lnTo>
                    <a:pt x="1100" y="75"/>
                  </a:lnTo>
                  <a:lnTo>
                    <a:pt x="1152" y="107"/>
                  </a:lnTo>
                  <a:lnTo>
                    <a:pt x="1200" y="143"/>
                  </a:lnTo>
                  <a:lnTo>
                    <a:pt x="1244" y="183"/>
                  </a:lnTo>
                  <a:lnTo>
                    <a:pt x="1284" y="227"/>
                  </a:lnTo>
                  <a:lnTo>
                    <a:pt x="1320" y="275"/>
                  </a:lnTo>
                  <a:lnTo>
                    <a:pt x="1352" y="326"/>
                  </a:lnTo>
                  <a:lnTo>
                    <a:pt x="1378" y="381"/>
                  </a:lnTo>
                  <a:lnTo>
                    <a:pt x="1399" y="437"/>
                  </a:lnTo>
                  <a:lnTo>
                    <a:pt x="1415" y="498"/>
                  </a:lnTo>
                  <a:lnTo>
                    <a:pt x="1424" y="560"/>
                  </a:lnTo>
                  <a:lnTo>
                    <a:pt x="1428" y="623"/>
                  </a:lnTo>
                  <a:lnTo>
                    <a:pt x="1428" y="631"/>
                  </a:lnTo>
                  <a:lnTo>
                    <a:pt x="1429" y="647"/>
                  </a:lnTo>
                  <a:lnTo>
                    <a:pt x="1429" y="669"/>
                  </a:lnTo>
                  <a:lnTo>
                    <a:pt x="1428" y="698"/>
                  </a:lnTo>
                  <a:lnTo>
                    <a:pt x="1425" y="731"/>
                  </a:lnTo>
                  <a:lnTo>
                    <a:pt x="1421" y="769"/>
                  </a:lnTo>
                  <a:lnTo>
                    <a:pt x="1415" y="810"/>
                  </a:lnTo>
                  <a:lnTo>
                    <a:pt x="1406" y="857"/>
                  </a:lnTo>
                  <a:lnTo>
                    <a:pt x="1395" y="905"/>
                  </a:lnTo>
                  <a:lnTo>
                    <a:pt x="1380" y="956"/>
                  </a:lnTo>
                  <a:lnTo>
                    <a:pt x="1362" y="1008"/>
                  </a:lnTo>
                  <a:lnTo>
                    <a:pt x="1339" y="1062"/>
                  </a:lnTo>
                  <a:lnTo>
                    <a:pt x="1312" y="1116"/>
                  </a:lnTo>
                  <a:lnTo>
                    <a:pt x="1279" y="1171"/>
                  </a:lnTo>
                  <a:lnTo>
                    <a:pt x="1242" y="1224"/>
                  </a:lnTo>
                  <a:lnTo>
                    <a:pt x="1198" y="1276"/>
                  </a:lnTo>
                  <a:lnTo>
                    <a:pt x="1189" y="1283"/>
                  </a:lnTo>
                  <a:lnTo>
                    <a:pt x="1177" y="1286"/>
                  </a:lnTo>
                  <a:lnTo>
                    <a:pt x="1165" y="1284"/>
                  </a:lnTo>
                  <a:lnTo>
                    <a:pt x="1156" y="1278"/>
                  </a:lnTo>
                  <a:lnTo>
                    <a:pt x="1149" y="1269"/>
                  </a:lnTo>
                  <a:lnTo>
                    <a:pt x="1145" y="1258"/>
                  </a:lnTo>
                  <a:lnTo>
                    <a:pt x="1148" y="1246"/>
                  </a:lnTo>
                  <a:lnTo>
                    <a:pt x="1153" y="1236"/>
                  </a:lnTo>
                  <a:lnTo>
                    <a:pt x="1192" y="1189"/>
                  </a:lnTo>
                  <a:lnTo>
                    <a:pt x="1226" y="1141"/>
                  </a:lnTo>
                  <a:lnTo>
                    <a:pt x="1256" y="1092"/>
                  </a:lnTo>
                  <a:lnTo>
                    <a:pt x="1280" y="1043"/>
                  </a:lnTo>
                  <a:lnTo>
                    <a:pt x="1301" y="995"/>
                  </a:lnTo>
                  <a:lnTo>
                    <a:pt x="1319" y="946"/>
                  </a:lnTo>
                  <a:lnTo>
                    <a:pt x="1333" y="900"/>
                  </a:lnTo>
                  <a:lnTo>
                    <a:pt x="1344" y="856"/>
                  </a:lnTo>
                  <a:lnTo>
                    <a:pt x="1353" y="814"/>
                  </a:lnTo>
                  <a:lnTo>
                    <a:pt x="1359" y="775"/>
                  </a:lnTo>
                  <a:lnTo>
                    <a:pt x="1363" y="739"/>
                  </a:lnTo>
                  <a:lnTo>
                    <a:pt x="1365" y="707"/>
                  </a:lnTo>
                  <a:lnTo>
                    <a:pt x="1368" y="680"/>
                  </a:lnTo>
                  <a:lnTo>
                    <a:pt x="1368" y="658"/>
                  </a:lnTo>
                  <a:lnTo>
                    <a:pt x="1368" y="641"/>
                  </a:lnTo>
                  <a:lnTo>
                    <a:pt x="1368" y="630"/>
                  </a:lnTo>
                  <a:lnTo>
                    <a:pt x="1366" y="626"/>
                  </a:lnTo>
                  <a:lnTo>
                    <a:pt x="1366" y="624"/>
                  </a:lnTo>
                  <a:lnTo>
                    <a:pt x="1364" y="571"/>
                  </a:lnTo>
                  <a:lnTo>
                    <a:pt x="1357" y="520"/>
                  </a:lnTo>
                  <a:lnTo>
                    <a:pt x="1345" y="470"/>
                  </a:lnTo>
                  <a:lnTo>
                    <a:pt x="1330" y="423"/>
                  </a:lnTo>
                  <a:lnTo>
                    <a:pt x="1310" y="376"/>
                  </a:lnTo>
                  <a:lnTo>
                    <a:pt x="1301" y="373"/>
                  </a:lnTo>
                  <a:lnTo>
                    <a:pt x="1288" y="369"/>
                  </a:lnTo>
                  <a:lnTo>
                    <a:pt x="1269" y="364"/>
                  </a:lnTo>
                  <a:lnTo>
                    <a:pt x="1245" y="356"/>
                  </a:lnTo>
                  <a:lnTo>
                    <a:pt x="1218" y="350"/>
                  </a:lnTo>
                  <a:lnTo>
                    <a:pt x="1186" y="343"/>
                  </a:lnTo>
                  <a:lnTo>
                    <a:pt x="1152" y="336"/>
                  </a:lnTo>
                  <a:lnTo>
                    <a:pt x="1114" y="330"/>
                  </a:lnTo>
                  <a:lnTo>
                    <a:pt x="1073" y="326"/>
                  </a:lnTo>
                  <a:lnTo>
                    <a:pt x="1030" y="322"/>
                  </a:lnTo>
                  <a:lnTo>
                    <a:pt x="984" y="321"/>
                  </a:lnTo>
                  <a:lnTo>
                    <a:pt x="937" y="322"/>
                  </a:lnTo>
                  <a:lnTo>
                    <a:pt x="889" y="325"/>
                  </a:lnTo>
                  <a:lnTo>
                    <a:pt x="820" y="335"/>
                  </a:lnTo>
                  <a:lnTo>
                    <a:pt x="756" y="350"/>
                  </a:lnTo>
                  <a:lnTo>
                    <a:pt x="694" y="370"/>
                  </a:lnTo>
                  <a:lnTo>
                    <a:pt x="635" y="395"/>
                  </a:lnTo>
                  <a:lnTo>
                    <a:pt x="578" y="426"/>
                  </a:lnTo>
                  <a:lnTo>
                    <a:pt x="525" y="463"/>
                  </a:lnTo>
                  <a:lnTo>
                    <a:pt x="476" y="504"/>
                  </a:lnTo>
                  <a:lnTo>
                    <a:pt x="429" y="550"/>
                  </a:lnTo>
                  <a:lnTo>
                    <a:pt x="384" y="602"/>
                  </a:lnTo>
                  <a:lnTo>
                    <a:pt x="344" y="658"/>
                  </a:lnTo>
                  <a:lnTo>
                    <a:pt x="307" y="720"/>
                  </a:lnTo>
                  <a:lnTo>
                    <a:pt x="272" y="787"/>
                  </a:lnTo>
                  <a:lnTo>
                    <a:pt x="241" y="859"/>
                  </a:lnTo>
                  <a:lnTo>
                    <a:pt x="241" y="868"/>
                  </a:lnTo>
                  <a:lnTo>
                    <a:pt x="640" y="868"/>
                  </a:lnTo>
                  <a:lnTo>
                    <a:pt x="653" y="871"/>
                  </a:lnTo>
                  <a:lnTo>
                    <a:pt x="662" y="878"/>
                  </a:lnTo>
                  <a:lnTo>
                    <a:pt x="669" y="887"/>
                  </a:lnTo>
                  <a:lnTo>
                    <a:pt x="671" y="899"/>
                  </a:lnTo>
                  <a:lnTo>
                    <a:pt x="669" y="910"/>
                  </a:lnTo>
                  <a:lnTo>
                    <a:pt x="662" y="921"/>
                  </a:lnTo>
                  <a:lnTo>
                    <a:pt x="653" y="927"/>
                  </a:lnTo>
                  <a:lnTo>
                    <a:pt x="640" y="929"/>
                  </a:lnTo>
                  <a:lnTo>
                    <a:pt x="241" y="929"/>
                  </a:lnTo>
                  <a:lnTo>
                    <a:pt x="241" y="1014"/>
                  </a:lnTo>
                  <a:lnTo>
                    <a:pt x="260" y="1020"/>
                  </a:lnTo>
                  <a:lnTo>
                    <a:pt x="283" y="1029"/>
                  </a:lnTo>
                  <a:lnTo>
                    <a:pt x="311" y="1040"/>
                  </a:lnTo>
                  <a:lnTo>
                    <a:pt x="340" y="1055"/>
                  </a:lnTo>
                  <a:lnTo>
                    <a:pt x="371" y="1073"/>
                  </a:lnTo>
                  <a:lnTo>
                    <a:pt x="403" y="1094"/>
                  </a:lnTo>
                  <a:lnTo>
                    <a:pt x="435" y="1119"/>
                  </a:lnTo>
                  <a:lnTo>
                    <a:pt x="465" y="1148"/>
                  </a:lnTo>
                  <a:lnTo>
                    <a:pt x="495" y="1182"/>
                  </a:lnTo>
                  <a:lnTo>
                    <a:pt x="521" y="1220"/>
                  </a:lnTo>
                  <a:lnTo>
                    <a:pt x="544" y="1262"/>
                  </a:lnTo>
                  <a:lnTo>
                    <a:pt x="562" y="1306"/>
                  </a:lnTo>
                  <a:lnTo>
                    <a:pt x="575" y="1354"/>
                  </a:lnTo>
                  <a:lnTo>
                    <a:pt x="582" y="1403"/>
                  </a:lnTo>
                  <a:lnTo>
                    <a:pt x="585" y="1455"/>
                  </a:lnTo>
                  <a:lnTo>
                    <a:pt x="582" y="1509"/>
                  </a:lnTo>
                  <a:lnTo>
                    <a:pt x="575" y="1566"/>
                  </a:lnTo>
                  <a:lnTo>
                    <a:pt x="561" y="1624"/>
                  </a:lnTo>
                  <a:lnTo>
                    <a:pt x="548" y="1671"/>
                  </a:lnTo>
                  <a:lnTo>
                    <a:pt x="531" y="1713"/>
                  </a:lnTo>
                  <a:lnTo>
                    <a:pt x="512" y="1752"/>
                  </a:lnTo>
                  <a:lnTo>
                    <a:pt x="492" y="1787"/>
                  </a:lnTo>
                  <a:lnTo>
                    <a:pt x="470" y="1818"/>
                  </a:lnTo>
                  <a:lnTo>
                    <a:pt x="445" y="1846"/>
                  </a:lnTo>
                  <a:lnTo>
                    <a:pt x="421" y="1870"/>
                  </a:lnTo>
                  <a:lnTo>
                    <a:pt x="396" y="1892"/>
                  </a:lnTo>
                  <a:lnTo>
                    <a:pt x="370" y="1911"/>
                  </a:lnTo>
                  <a:lnTo>
                    <a:pt x="344" y="1927"/>
                  </a:lnTo>
                  <a:lnTo>
                    <a:pt x="318" y="1941"/>
                  </a:lnTo>
                  <a:lnTo>
                    <a:pt x="293" y="1952"/>
                  </a:lnTo>
                  <a:lnTo>
                    <a:pt x="269" y="1962"/>
                  </a:lnTo>
                  <a:lnTo>
                    <a:pt x="228" y="1973"/>
                  </a:lnTo>
                  <a:lnTo>
                    <a:pt x="189" y="1983"/>
                  </a:lnTo>
                  <a:lnTo>
                    <a:pt x="153" y="1987"/>
                  </a:lnTo>
                  <a:lnTo>
                    <a:pt x="121" y="1990"/>
                  </a:lnTo>
                  <a:lnTo>
                    <a:pt x="95" y="1991"/>
                  </a:lnTo>
                  <a:lnTo>
                    <a:pt x="79" y="1990"/>
                  </a:lnTo>
                  <a:lnTo>
                    <a:pt x="68" y="1990"/>
                  </a:lnTo>
                  <a:lnTo>
                    <a:pt x="60" y="1989"/>
                  </a:lnTo>
                  <a:lnTo>
                    <a:pt x="57" y="1989"/>
                  </a:lnTo>
                  <a:lnTo>
                    <a:pt x="48" y="1987"/>
                  </a:lnTo>
                  <a:lnTo>
                    <a:pt x="40" y="1982"/>
                  </a:lnTo>
                  <a:lnTo>
                    <a:pt x="35" y="1975"/>
                  </a:lnTo>
                  <a:lnTo>
                    <a:pt x="31" y="1963"/>
                  </a:lnTo>
                  <a:lnTo>
                    <a:pt x="32" y="1949"/>
                  </a:lnTo>
                  <a:lnTo>
                    <a:pt x="38" y="1929"/>
                  </a:lnTo>
                  <a:lnTo>
                    <a:pt x="44" y="1906"/>
                  </a:lnTo>
                  <a:lnTo>
                    <a:pt x="51" y="1881"/>
                  </a:lnTo>
                  <a:lnTo>
                    <a:pt x="58" y="1852"/>
                  </a:lnTo>
                  <a:lnTo>
                    <a:pt x="63" y="1823"/>
                  </a:lnTo>
                  <a:lnTo>
                    <a:pt x="70" y="1792"/>
                  </a:lnTo>
                  <a:lnTo>
                    <a:pt x="74" y="1759"/>
                  </a:lnTo>
                  <a:lnTo>
                    <a:pt x="77" y="1728"/>
                  </a:lnTo>
                  <a:lnTo>
                    <a:pt x="79" y="1695"/>
                  </a:lnTo>
                  <a:lnTo>
                    <a:pt x="80" y="1665"/>
                  </a:lnTo>
                  <a:lnTo>
                    <a:pt x="78" y="1634"/>
                  </a:lnTo>
                  <a:lnTo>
                    <a:pt x="75" y="1606"/>
                  </a:lnTo>
                  <a:lnTo>
                    <a:pt x="69" y="1579"/>
                  </a:lnTo>
                  <a:lnTo>
                    <a:pt x="60" y="1555"/>
                  </a:lnTo>
                  <a:lnTo>
                    <a:pt x="49" y="1534"/>
                  </a:lnTo>
                  <a:lnTo>
                    <a:pt x="34" y="1517"/>
                  </a:lnTo>
                  <a:lnTo>
                    <a:pt x="16" y="1505"/>
                  </a:lnTo>
                  <a:lnTo>
                    <a:pt x="7" y="1496"/>
                  </a:lnTo>
                  <a:lnTo>
                    <a:pt x="1" y="1486"/>
                  </a:lnTo>
                  <a:lnTo>
                    <a:pt x="0" y="1474"/>
                  </a:lnTo>
                  <a:lnTo>
                    <a:pt x="4" y="1462"/>
                  </a:lnTo>
                  <a:lnTo>
                    <a:pt x="12" y="1454"/>
                  </a:lnTo>
                  <a:lnTo>
                    <a:pt x="22" y="1449"/>
                  </a:lnTo>
                  <a:lnTo>
                    <a:pt x="34" y="1448"/>
                  </a:lnTo>
                  <a:lnTo>
                    <a:pt x="45" y="1451"/>
                  </a:lnTo>
                  <a:lnTo>
                    <a:pt x="70" y="1468"/>
                  </a:lnTo>
                  <a:lnTo>
                    <a:pt x="91" y="1489"/>
                  </a:lnTo>
                  <a:lnTo>
                    <a:pt x="108" y="1514"/>
                  </a:lnTo>
                  <a:lnTo>
                    <a:pt x="121" y="1543"/>
                  </a:lnTo>
                  <a:lnTo>
                    <a:pt x="131" y="1577"/>
                  </a:lnTo>
                  <a:lnTo>
                    <a:pt x="137" y="1615"/>
                  </a:lnTo>
                  <a:lnTo>
                    <a:pt x="140" y="1657"/>
                  </a:lnTo>
                  <a:lnTo>
                    <a:pt x="139" y="1704"/>
                  </a:lnTo>
                  <a:lnTo>
                    <a:pt x="135" y="1755"/>
                  </a:lnTo>
                  <a:lnTo>
                    <a:pt x="130" y="1796"/>
                  </a:lnTo>
                  <a:lnTo>
                    <a:pt x="122" y="1835"/>
                  </a:lnTo>
                  <a:lnTo>
                    <a:pt x="115" y="1872"/>
                  </a:lnTo>
                  <a:lnTo>
                    <a:pt x="108" y="1904"/>
                  </a:lnTo>
                  <a:lnTo>
                    <a:pt x="100" y="1930"/>
                  </a:lnTo>
                  <a:lnTo>
                    <a:pt x="117" y="1930"/>
                  </a:lnTo>
                  <a:lnTo>
                    <a:pt x="136" y="1929"/>
                  </a:lnTo>
                  <a:lnTo>
                    <a:pt x="157" y="1927"/>
                  </a:lnTo>
                  <a:lnTo>
                    <a:pt x="179" y="1923"/>
                  </a:lnTo>
                  <a:lnTo>
                    <a:pt x="203" y="1917"/>
                  </a:lnTo>
                  <a:lnTo>
                    <a:pt x="229" y="1911"/>
                  </a:lnTo>
                  <a:lnTo>
                    <a:pt x="255" y="1903"/>
                  </a:lnTo>
                  <a:lnTo>
                    <a:pt x="281" y="1891"/>
                  </a:lnTo>
                  <a:lnTo>
                    <a:pt x="308" y="1878"/>
                  </a:lnTo>
                  <a:lnTo>
                    <a:pt x="334" y="1863"/>
                  </a:lnTo>
                  <a:lnTo>
                    <a:pt x="360" y="1844"/>
                  </a:lnTo>
                  <a:lnTo>
                    <a:pt x="385" y="1821"/>
                  </a:lnTo>
                  <a:lnTo>
                    <a:pt x="410" y="1795"/>
                  </a:lnTo>
                  <a:lnTo>
                    <a:pt x="433" y="1767"/>
                  </a:lnTo>
                  <a:lnTo>
                    <a:pt x="454" y="1733"/>
                  </a:lnTo>
                  <a:lnTo>
                    <a:pt x="473" y="1696"/>
                  </a:lnTo>
                  <a:lnTo>
                    <a:pt x="489" y="1655"/>
                  </a:lnTo>
                  <a:lnTo>
                    <a:pt x="503" y="1609"/>
                  </a:lnTo>
                  <a:lnTo>
                    <a:pt x="510" y="1579"/>
                  </a:lnTo>
                  <a:lnTo>
                    <a:pt x="516" y="1550"/>
                  </a:lnTo>
                  <a:lnTo>
                    <a:pt x="298" y="1550"/>
                  </a:lnTo>
                  <a:lnTo>
                    <a:pt x="287" y="1548"/>
                  </a:lnTo>
                  <a:lnTo>
                    <a:pt x="277" y="1540"/>
                  </a:lnTo>
                  <a:lnTo>
                    <a:pt x="271" y="1531"/>
                  </a:lnTo>
                  <a:lnTo>
                    <a:pt x="269" y="1519"/>
                  </a:lnTo>
                  <a:lnTo>
                    <a:pt x="271" y="1508"/>
                  </a:lnTo>
                  <a:lnTo>
                    <a:pt x="277" y="1498"/>
                  </a:lnTo>
                  <a:lnTo>
                    <a:pt x="287" y="1492"/>
                  </a:lnTo>
                  <a:lnTo>
                    <a:pt x="298" y="1489"/>
                  </a:lnTo>
                  <a:lnTo>
                    <a:pt x="523" y="1489"/>
                  </a:lnTo>
                  <a:lnTo>
                    <a:pt x="524" y="1444"/>
                  </a:lnTo>
                  <a:lnTo>
                    <a:pt x="521" y="1402"/>
                  </a:lnTo>
                  <a:lnTo>
                    <a:pt x="515" y="1361"/>
                  </a:lnTo>
                  <a:lnTo>
                    <a:pt x="503" y="1322"/>
                  </a:lnTo>
                  <a:lnTo>
                    <a:pt x="489" y="1286"/>
                  </a:lnTo>
                  <a:lnTo>
                    <a:pt x="470" y="1252"/>
                  </a:lnTo>
                  <a:lnTo>
                    <a:pt x="448" y="1220"/>
                  </a:lnTo>
                  <a:lnTo>
                    <a:pt x="423" y="1192"/>
                  </a:lnTo>
                  <a:lnTo>
                    <a:pt x="397" y="1167"/>
                  </a:lnTo>
                  <a:lnTo>
                    <a:pt x="371" y="1145"/>
                  </a:lnTo>
                  <a:lnTo>
                    <a:pt x="343" y="1127"/>
                  </a:lnTo>
                  <a:lnTo>
                    <a:pt x="317" y="1112"/>
                  </a:lnTo>
                  <a:lnTo>
                    <a:pt x="292" y="1099"/>
                  </a:lnTo>
                  <a:lnTo>
                    <a:pt x="269" y="1088"/>
                  </a:lnTo>
                  <a:lnTo>
                    <a:pt x="248" y="1080"/>
                  </a:lnTo>
                  <a:lnTo>
                    <a:pt x="230" y="1074"/>
                  </a:lnTo>
                  <a:lnTo>
                    <a:pt x="217" y="1071"/>
                  </a:lnTo>
                  <a:lnTo>
                    <a:pt x="208" y="1067"/>
                  </a:lnTo>
                  <a:lnTo>
                    <a:pt x="204" y="1067"/>
                  </a:lnTo>
                  <a:lnTo>
                    <a:pt x="195" y="1063"/>
                  </a:lnTo>
                  <a:lnTo>
                    <a:pt x="188" y="1057"/>
                  </a:lnTo>
                  <a:lnTo>
                    <a:pt x="182" y="1047"/>
                  </a:lnTo>
                  <a:lnTo>
                    <a:pt x="180" y="1038"/>
                  </a:lnTo>
                  <a:lnTo>
                    <a:pt x="180" y="624"/>
                  </a:lnTo>
                  <a:lnTo>
                    <a:pt x="183" y="561"/>
                  </a:lnTo>
                  <a:lnTo>
                    <a:pt x="193" y="499"/>
                  </a:lnTo>
                  <a:lnTo>
                    <a:pt x="209" y="439"/>
                  </a:lnTo>
                  <a:lnTo>
                    <a:pt x="230" y="382"/>
                  </a:lnTo>
                  <a:lnTo>
                    <a:pt x="256" y="327"/>
                  </a:lnTo>
                  <a:lnTo>
                    <a:pt x="288" y="275"/>
                  </a:lnTo>
                  <a:lnTo>
                    <a:pt x="323" y="228"/>
                  </a:lnTo>
                  <a:lnTo>
                    <a:pt x="363" y="183"/>
                  </a:lnTo>
                  <a:lnTo>
                    <a:pt x="408" y="143"/>
                  </a:lnTo>
                  <a:lnTo>
                    <a:pt x="456" y="107"/>
                  </a:lnTo>
                  <a:lnTo>
                    <a:pt x="507" y="75"/>
                  </a:lnTo>
                  <a:lnTo>
                    <a:pt x="561" y="49"/>
                  </a:lnTo>
                  <a:lnTo>
                    <a:pt x="619" y="28"/>
                  </a:lnTo>
                  <a:lnTo>
                    <a:pt x="678" y="13"/>
                  </a:lnTo>
                  <a:lnTo>
                    <a:pt x="740" y="4"/>
                  </a:lnTo>
                  <a:lnTo>
                    <a:pt x="8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3" name="Group 382"/>
          <p:cNvGrpSpPr/>
          <p:nvPr/>
        </p:nvGrpSpPr>
        <p:grpSpPr>
          <a:xfrm>
            <a:off x="2519211" y="4335315"/>
            <a:ext cx="595868" cy="350838"/>
            <a:chOff x="2611438" y="4360863"/>
            <a:chExt cx="509587" cy="300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385"/>
            <p:cNvSpPr>
              <a:spLocks noEditPoints="1"/>
            </p:cNvSpPr>
            <p:nvPr/>
          </p:nvSpPr>
          <p:spPr bwMode="auto">
            <a:xfrm>
              <a:off x="2765425" y="4397375"/>
              <a:ext cx="204787" cy="206375"/>
            </a:xfrm>
            <a:custGeom>
              <a:avLst/>
              <a:gdLst>
                <a:gd name="T0" fmla="*/ 591 w 1417"/>
                <a:gd name="T1" fmla="*/ 483 h 1424"/>
                <a:gd name="T2" fmla="*/ 480 w 1417"/>
                <a:gd name="T3" fmla="*/ 594 h 1424"/>
                <a:gd name="T4" fmla="*/ 455 w 1417"/>
                <a:gd name="T5" fmla="*/ 754 h 1424"/>
                <a:gd name="T6" fmla="*/ 526 w 1417"/>
                <a:gd name="T7" fmla="*/ 895 h 1424"/>
                <a:gd name="T8" fmla="*/ 667 w 1417"/>
                <a:gd name="T9" fmla="*/ 967 h 1424"/>
                <a:gd name="T10" fmla="*/ 826 w 1417"/>
                <a:gd name="T11" fmla="*/ 941 h 1424"/>
                <a:gd name="T12" fmla="*/ 936 w 1417"/>
                <a:gd name="T13" fmla="*/ 830 h 1424"/>
                <a:gd name="T14" fmla="*/ 962 w 1417"/>
                <a:gd name="T15" fmla="*/ 670 h 1424"/>
                <a:gd name="T16" fmla="*/ 890 w 1417"/>
                <a:gd name="T17" fmla="*/ 530 h 1424"/>
                <a:gd name="T18" fmla="*/ 750 w 1417"/>
                <a:gd name="T19" fmla="*/ 457 h 1424"/>
                <a:gd name="T20" fmla="*/ 315 w 1417"/>
                <a:gd name="T21" fmla="*/ 196 h 1424"/>
                <a:gd name="T22" fmla="*/ 153 w 1417"/>
                <a:gd name="T23" fmla="*/ 376 h 1424"/>
                <a:gd name="T24" fmla="*/ 445 w 1417"/>
                <a:gd name="T25" fmla="*/ 533 h 1424"/>
                <a:gd name="T26" fmla="*/ 417 w 1417"/>
                <a:gd name="T27" fmla="*/ 130 h 1424"/>
                <a:gd name="T28" fmla="*/ 529 w 1417"/>
                <a:gd name="T29" fmla="*/ 86 h 1424"/>
                <a:gd name="T30" fmla="*/ 668 w 1417"/>
                <a:gd name="T31" fmla="*/ 396 h 1424"/>
                <a:gd name="T32" fmla="*/ 831 w 1417"/>
                <a:gd name="T33" fmla="*/ 418 h 1424"/>
                <a:gd name="T34" fmla="*/ 960 w 1417"/>
                <a:gd name="T35" fmla="*/ 517 h 1424"/>
                <a:gd name="T36" fmla="*/ 1023 w 1417"/>
                <a:gd name="T37" fmla="*/ 669 h 1424"/>
                <a:gd name="T38" fmla="*/ 1000 w 1417"/>
                <a:gd name="T39" fmla="*/ 836 h 1424"/>
                <a:gd name="T40" fmla="*/ 902 w 1417"/>
                <a:gd name="T41" fmla="*/ 965 h 1424"/>
                <a:gd name="T42" fmla="*/ 751 w 1417"/>
                <a:gd name="T43" fmla="*/ 1028 h 1424"/>
                <a:gd name="T44" fmla="*/ 584 w 1417"/>
                <a:gd name="T45" fmla="*/ 1006 h 1424"/>
                <a:gd name="T46" fmla="*/ 457 w 1417"/>
                <a:gd name="T47" fmla="*/ 907 h 1424"/>
                <a:gd name="T48" fmla="*/ 394 w 1417"/>
                <a:gd name="T49" fmla="*/ 754 h 1424"/>
                <a:gd name="T50" fmla="*/ 174 w 1417"/>
                <a:gd name="T51" fmla="*/ 759 h 1424"/>
                <a:gd name="T52" fmla="*/ 172 w 1417"/>
                <a:gd name="T53" fmla="*/ 716 h 1424"/>
                <a:gd name="T54" fmla="*/ 396 w 1417"/>
                <a:gd name="T55" fmla="*/ 660 h 1424"/>
                <a:gd name="T56" fmla="*/ 63 w 1417"/>
                <a:gd name="T57" fmla="*/ 655 h 1424"/>
                <a:gd name="T58" fmla="*/ 90 w 1417"/>
                <a:gd name="T59" fmla="*/ 906 h 1424"/>
                <a:gd name="T60" fmla="*/ 209 w 1417"/>
                <a:gd name="T61" fmla="*/ 1126 h 1424"/>
                <a:gd name="T62" fmla="*/ 400 w 1417"/>
                <a:gd name="T63" fmla="*/ 1285 h 1424"/>
                <a:gd name="T64" fmla="*/ 642 w 1417"/>
                <a:gd name="T65" fmla="*/ 1361 h 1424"/>
                <a:gd name="T66" fmla="*/ 901 w 1417"/>
                <a:gd name="T67" fmla="*/ 1335 h 1424"/>
                <a:gd name="T68" fmla="*/ 1120 w 1417"/>
                <a:gd name="T69" fmla="*/ 1214 h 1424"/>
                <a:gd name="T70" fmla="*/ 1278 w 1417"/>
                <a:gd name="T71" fmla="*/ 1023 h 1424"/>
                <a:gd name="T72" fmla="*/ 1354 w 1417"/>
                <a:gd name="T73" fmla="*/ 779 h 1424"/>
                <a:gd name="T74" fmla="*/ 1327 w 1417"/>
                <a:gd name="T75" fmla="*/ 518 h 1424"/>
                <a:gd name="T76" fmla="*/ 1208 w 1417"/>
                <a:gd name="T77" fmla="*/ 298 h 1424"/>
                <a:gd name="T78" fmla="*/ 1017 w 1417"/>
                <a:gd name="T79" fmla="*/ 140 h 1424"/>
                <a:gd name="T80" fmla="*/ 775 w 1417"/>
                <a:gd name="T81" fmla="*/ 64 h 1424"/>
                <a:gd name="T82" fmla="*/ 843 w 1417"/>
                <a:gd name="T83" fmla="*/ 13 h 1424"/>
                <a:gd name="T84" fmla="*/ 1084 w 1417"/>
                <a:gd name="T85" fmla="*/ 109 h 1424"/>
                <a:gd name="T86" fmla="*/ 1272 w 1417"/>
                <a:gd name="T87" fmla="*/ 282 h 1424"/>
                <a:gd name="T88" fmla="*/ 1389 w 1417"/>
                <a:gd name="T89" fmla="*/ 512 h 1424"/>
                <a:gd name="T90" fmla="*/ 1413 w 1417"/>
                <a:gd name="T91" fmla="*/ 781 h 1424"/>
                <a:gd name="T92" fmla="*/ 1341 w 1417"/>
                <a:gd name="T93" fmla="*/ 1034 h 1424"/>
                <a:gd name="T94" fmla="*/ 1186 w 1417"/>
                <a:gd name="T95" fmla="*/ 1238 h 1424"/>
                <a:gd name="T96" fmla="*/ 968 w 1417"/>
                <a:gd name="T97" fmla="*/ 1375 h 1424"/>
                <a:gd name="T98" fmla="*/ 708 w 1417"/>
                <a:gd name="T99" fmla="*/ 1424 h 1424"/>
                <a:gd name="T100" fmla="*/ 448 w 1417"/>
                <a:gd name="T101" fmla="*/ 1375 h 1424"/>
                <a:gd name="T102" fmla="*/ 231 w 1417"/>
                <a:gd name="T103" fmla="*/ 1238 h 1424"/>
                <a:gd name="T104" fmla="*/ 76 w 1417"/>
                <a:gd name="T105" fmla="*/ 1034 h 1424"/>
                <a:gd name="T106" fmla="*/ 3 w 1417"/>
                <a:gd name="T107" fmla="*/ 781 h 1424"/>
                <a:gd name="T108" fmla="*/ 28 w 1417"/>
                <a:gd name="T109" fmla="*/ 512 h 1424"/>
                <a:gd name="T110" fmla="*/ 144 w 1417"/>
                <a:gd name="T111" fmla="*/ 282 h 1424"/>
                <a:gd name="T112" fmla="*/ 333 w 1417"/>
                <a:gd name="T113" fmla="*/ 109 h 1424"/>
                <a:gd name="T114" fmla="*/ 574 w 1417"/>
                <a:gd name="T115" fmla="*/ 13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7" h="1424">
                  <a:moveTo>
                    <a:pt x="708" y="454"/>
                  </a:moveTo>
                  <a:lnTo>
                    <a:pt x="667" y="457"/>
                  </a:lnTo>
                  <a:lnTo>
                    <a:pt x="627" y="467"/>
                  </a:lnTo>
                  <a:lnTo>
                    <a:pt x="591" y="483"/>
                  </a:lnTo>
                  <a:lnTo>
                    <a:pt x="556" y="504"/>
                  </a:lnTo>
                  <a:lnTo>
                    <a:pt x="526" y="530"/>
                  </a:lnTo>
                  <a:lnTo>
                    <a:pt x="501" y="560"/>
                  </a:lnTo>
                  <a:lnTo>
                    <a:pt x="480" y="594"/>
                  </a:lnTo>
                  <a:lnTo>
                    <a:pt x="464" y="630"/>
                  </a:lnTo>
                  <a:lnTo>
                    <a:pt x="455" y="670"/>
                  </a:lnTo>
                  <a:lnTo>
                    <a:pt x="452" y="712"/>
                  </a:lnTo>
                  <a:lnTo>
                    <a:pt x="455" y="754"/>
                  </a:lnTo>
                  <a:lnTo>
                    <a:pt x="464" y="794"/>
                  </a:lnTo>
                  <a:lnTo>
                    <a:pt x="480" y="830"/>
                  </a:lnTo>
                  <a:lnTo>
                    <a:pt x="501" y="865"/>
                  </a:lnTo>
                  <a:lnTo>
                    <a:pt x="526" y="895"/>
                  </a:lnTo>
                  <a:lnTo>
                    <a:pt x="556" y="921"/>
                  </a:lnTo>
                  <a:lnTo>
                    <a:pt x="591" y="941"/>
                  </a:lnTo>
                  <a:lnTo>
                    <a:pt x="627" y="957"/>
                  </a:lnTo>
                  <a:lnTo>
                    <a:pt x="667" y="967"/>
                  </a:lnTo>
                  <a:lnTo>
                    <a:pt x="708" y="970"/>
                  </a:lnTo>
                  <a:lnTo>
                    <a:pt x="750" y="967"/>
                  </a:lnTo>
                  <a:lnTo>
                    <a:pt x="790" y="957"/>
                  </a:lnTo>
                  <a:lnTo>
                    <a:pt x="826" y="941"/>
                  </a:lnTo>
                  <a:lnTo>
                    <a:pt x="860" y="921"/>
                  </a:lnTo>
                  <a:lnTo>
                    <a:pt x="890" y="895"/>
                  </a:lnTo>
                  <a:lnTo>
                    <a:pt x="916" y="865"/>
                  </a:lnTo>
                  <a:lnTo>
                    <a:pt x="936" y="830"/>
                  </a:lnTo>
                  <a:lnTo>
                    <a:pt x="952" y="794"/>
                  </a:lnTo>
                  <a:lnTo>
                    <a:pt x="962" y="754"/>
                  </a:lnTo>
                  <a:lnTo>
                    <a:pt x="965" y="712"/>
                  </a:lnTo>
                  <a:lnTo>
                    <a:pt x="962" y="670"/>
                  </a:lnTo>
                  <a:lnTo>
                    <a:pt x="952" y="630"/>
                  </a:lnTo>
                  <a:lnTo>
                    <a:pt x="936" y="594"/>
                  </a:lnTo>
                  <a:lnTo>
                    <a:pt x="916" y="560"/>
                  </a:lnTo>
                  <a:lnTo>
                    <a:pt x="890" y="530"/>
                  </a:lnTo>
                  <a:lnTo>
                    <a:pt x="860" y="504"/>
                  </a:lnTo>
                  <a:lnTo>
                    <a:pt x="826" y="483"/>
                  </a:lnTo>
                  <a:lnTo>
                    <a:pt x="790" y="467"/>
                  </a:lnTo>
                  <a:lnTo>
                    <a:pt x="750" y="457"/>
                  </a:lnTo>
                  <a:lnTo>
                    <a:pt x="708" y="454"/>
                  </a:lnTo>
                  <a:close/>
                  <a:moveTo>
                    <a:pt x="417" y="130"/>
                  </a:moveTo>
                  <a:lnTo>
                    <a:pt x="364" y="160"/>
                  </a:lnTo>
                  <a:lnTo>
                    <a:pt x="315" y="196"/>
                  </a:lnTo>
                  <a:lnTo>
                    <a:pt x="268" y="234"/>
                  </a:lnTo>
                  <a:lnTo>
                    <a:pt x="226" y="278"/>
                  </a:lnTo>
                  <a:lnTo>
                    <a:pt x="187" y="326"/>
                  </a:lnTo>
                  <a:lnTo>
                    <a:pt x="153" y="376"/>
                  </a:lnTo>
                  <a:lnTo>
                    <a:pt x="124" y="430"/>
                  </a:lnTo>
                  <a:lnTo>
                    <a:pt x="101" y="487"/>
                  </a:lnTo>
                  <a:lnTo>
                    <a:pt x="424" y="571"/>
                  </a:lnTo>
                  <a:lnTo>
                    <a:pt x="445" y="533"/>
                  </a:lnTo>
                  <a:lnTo>
                    <a:pt x="472" y="500"/>
                  </a:lnTo>
                  <a:lnTo>
                    <a:pt x="502" y="470"/>
                  </a:lnTo>
                  <a:lnTo>
                    <a:pt x="536" y="444"/>
                  </a:lnTo>
                  <a:lnTo>
                    <a:pt x="417" y="130"/>
                  </a:lnTo>
                  <a:close/>
                  <a:moveTo>
                    <a:pt x="708" y="60"/>
                  </a:moveTo>
                  <a:lnTo>
                    <a:pt x="646" y="63"/>
                  </a:lnTo>
                  <a:lnTo>
                    <a:pt x="586" y="72"/>
                  </a:lnTo>
                  <a:lnTo>
                    <a:pt x="529" y="86"/>
                  </a:lnTo>
                  <a:lnTo>
                    <a:pt x="472" y="105"/>
                  </a:lnTo>
                  <a:lnTo>
                    <a:pt x="590" y="416"/>
                  </a:lnTo>
                  <a:lnTo>
                    <a:pt x="628" y="403"/>
                  </a:lnTo>
                  <a:lnTo>
                    <a:pt x="668" y="396"/>
                  </a:lnTo>
                  <a:lnTo>
                    <a:pt x="708" y="394"/>
                  </a:lnTo>
                  <a:lnTo>
                    <a:pt x="751" y="396"/>
                  </a:lnTo>
                  <a:lnTo>
                    <a:pt x="793" y="404"/>
                  </a:lnTo>
                  <a:lnTo>
                    <a:pt x="831" y="418"/>
                  </a:lnTo>
                  <a:lnTo>
                    <a:pt x="869" y="437"/>
                  </a:lnTo>
                  <a:lnTo>
                    <a:pt x="902" y="460"/>
                  </a:lnTo>
                  <a:lnTo>
                    <a:pt x="933" y="487"/>
                  </a:lnTo>
                  <a:lnTo>
                    <a:pt x="960" y="517"/>
                  </a:lnTo>
                  <a:lnTo>
                    <a:pt x="982" y="552"/>
                  </a:lnTo>
                  <a:lnTo>
                    <a:pt x="1000" y="588"/>
                  </a:lnTo>
                  <a:lnTo>
                    <a:pt x="1014" y="627"/>
                  </a:lnTo>
                  <a:lnTo>
                    <a:pt x="1023" y="669"/>
                  </a:lnTo>
                  <a:lnTo>
                    <a:pt x="1025" y="712"/>
                  </a:lnTo>
                  <a:lnTo>
                    <a:pt x="1023" y="755"/>
                  </a:lnTo>
                  <a:lnTo>
                    <a:pt x="1014" y="797"/>
                  </a:lnTo>
                  <a:lnTo>
                    <a:pt x="1000" y="836"/>
                  </a:lnTo>
                  <a:lnTo>
                    <a:pt x="982" y="873"/>
                  </a:lnTo>
                  <a:lnTo>
                    <a:pt x="960" y="907"/>
                  </a:lnTo>
                  <a:lnTo>
                    <a:pt x="933" y="938"/>
                  </a:lnTo>
                  <a:lnTo>
                    <a:pt x="902" y="965"/>
                  </a:lnTo>
                  <a:lnTo>
                    <a:pt x="869" y="987"/>
                  </a:lnTo>
                  <a:lnTo>
                    <a:pt x="831" y="1006"/>
                  </a:lnTo>
                  <a:lnTo>
                    <a:pt x="793" y="1020"/>
                  </a:lnTo>
                  <a:lnTo>
                    <a:pt x="751" y="1028"/>
                  </a:lnTo>
                  <a:lnTo>
                    <a:pt x="708" y="1032"/>
                  </a:lnTo>
                  <a:lnTo>
                    <a:pt x="666" y="1028"/>
                  </a:lnTo>
                  <a:lnTo>
                    <a:pt x="624" y="1020"/>
                  </a:lnTo>
                  <a:lnTo>
                    <a:pt x="584" y="1006"/>
                  </a:lnTo>
                  <a:lnTo>
                    <a:pt x="548" y="987"/>
                  </a:lnTo>
                  <a:lnTo>
                    <a:pt x="515" y="964"/>
                  </a:lnTo>
                  <a:lnTo>
                    <a:pt x="484" y="937"/>
                  </a:lnTo>
                  <a:lnTo>
                    <a:pt x="457" y="907"/>
                  </a:lnTo>
                  <a:lnTo>
                    <a:pt x="434" y="872"/>
                  </a:lnTo>
                  <a:lnTo>
                    <a:pt x="416" y="836"/>
                  </a:lnTo>
                  <a:lnTo>
                    <a:pt x="402" y="796"/>
                  </a:lnTo>
                  <a:lnTo>
                    <a:pt x="394" y="754"/>
                  </a:lnTo>
                  <a:lnTo>
                    <a:pt x="197" y="767"/>
                  </a:lnTo>
                  <a:lnTo>
                    <a:pt x="195" y="767"/>
                  </a:lnTo>
                  <a:lnTo>
                    <a:pt x="183" y="765"/>
                  </a:lnTo>
                  <a:lnTo>
                    <a:pt x="174" y="759"/>
                  </a:lnTo>
                  <a:lnTo>
                    <a:pt x="168" y="750"/>
                  </a:lnTo>
                  <a:lnTo>
                    <a:pt x="165" y="739"/>
                  </a:lnTo>
                  <a:lnTo>
                    <a:pt x="166" y="727"/>
                  </a:lnTo>
                  <a:lnTo>
                    <a:pt x="172" y="716"/>
                  </a:lnTo>
                  <a:lnTo>
                    <a:pt x="181" y="710"/>
                  </a:lnTo>
                  <a:lnTo>
                    <a:pt x="193" y="707"/>
                  </a:lnTo>
                  <a:lnTo>
                    <a:pt x="392" y="694"/>
                  </a:lnTo>
                  <a:lnTo>
                    <a:pt x="396" y="660"/>
                  </a:lnTo>
                  <a:lnTo>
                    <a:pt x="402" y="628"/>
                  </a:lnTo>
                  <a:lnTo>
                    <a:pt x="82" y="545"/>
                  </a:lnTo>
                  <a:lnTo>
                    <a:pt x="70" y="599"/>
                  </a:lnTo>
                  <a:lnTo>
                    <a:pt x="63" y="655"/>
                  </a:lnTo>
                  <a:lnTo>
                    <a:pt x="60" y="712"/>
                  </a:lnTo>
                  <a:lnTo>
                    <a:pt x="63" y="779"/>
                  </a:lnTo>
                  <a:lnTo>
                    <a:pt x="74" y="843"/>
                  </a:lnTo>
                  <a:lnTo>
                    <a:pt x="90" y="906"/>
                  </a:lnTo>
                  <a:lnTo>
                    <a:pt x="111" y="966"/>
                  </a:lnTo>
                  <a:lnTo>
                    <a:pt x="139" y="1023"/>
                  </a:lnTo>
                  <a:lnTo>
                    <a:pt x="171" y="1077"/>
                  </a:lnTo>
                  <a:lnTo>
                    <a:pt x="209" y="1126"/>
                  </a:lnTo>
                  <a:lnTo>
                    <a:pt x="250" y="1172"/>
                  </a:lnTo>
                  <a:lnTo>
                    <a:pt x="296" y="1214"/>
                  </a:lnTo>
                  <a:lnTo>
                    <a:pt x="347" y="1252"/>
                  </a:lnTo>
                  <a:lnTo>
                    <a:pt x="400" y="1285"/>
                  </a:lnTo>
                  <a:lnTo>
                    <a:pt x="456" y="1312"/>
                  </a:lnTo>
                  <a:lnTo>
                    <a:pt x="516" y="1335"/>
                  </a:lnTo>
                  <a:lnTo>
                    <a:pt x="578" y="1351"/>
                  </a:lnTo>
                  <a:lnTo>
                    <a:pt x="642" y="1361"/>
                  </a:lnTo>
                  <a:lnTo>
                    <a:pt x="708" y="1364"/>
                  </a:lnTo>
                  <a:lnTo>
                    <a:pt x="775" y="1361"/>
                  </a:lnTo>
                  <a:lnTo>
                    <a:pt x="839" y="1351"/>
                  </a:lnTo>
                  <a:lnTo>
                    <a:pt x="901" y="1335"/>
                  </a:lnTo>
                  <a:lnTo>
                    <a:pt x="961" y="1312"/>
                  </a:lnTo>
                  <a:lnTo>
                    <a:pt x="1017" y="1285"/>
                  </a:lnTo>
                  <a:lnTo>
                    <a:pt x="1070" y="1252"/>
                  </a:lnTo>
                  <a:lnTo>
                    <a:pt x="1120" y="1214"/>
                  </a:lnTo>
                  <a:lnTo>
                    <a:pt x="1166" y="1172"/>
                  </a:lnTo>
                  <a:lnTo>
                    <a:pt x="1208" y="1126"/>
                  </a:lnTo>
                  <a:lnTo>
                    <a:pt x="1245" y="1077"/>
                  </a:lnTo>
                  <a:lnTo>
                    <a:pt x="1278" y="1023"/>
                  </a:lnTo>
                  <a:lnTo>
                    <a:pt x="1305" y="966"/>
                  </a:lnTo>
                  <a:lnTo>
                    <a:pt x="1327" y="906"/>
                  </a:lnTo>
                  <a:lnTo>
                    <a:pt x="1343" y="843"/>
                  </a:lnTo>
                  <a:lnTo>
                    <a:pt x="1354" y="779"/>
                  </a:lnTo>
                  <a:lnTo>
                    <a:pt x="1357" y="712"/>
                  </a:lnTo>
                  <a:lnTo>
                    <a:pt x="1354" y="645"/>
                  </a:lnTo>
                  <a:lnTo>
                    <a:pt x="1343" y="581"/>
                  </a:lnTo>
                  <a:lnTo>
                    <a:pt x="1327" y="518"/>
                  </a:lnTo>
                  <a:lnTo>
                    <a:pt x="1305" y="459"/>
                  </a:lnTo>
                  <a:lnTo>
                    <a:pt x="1278" y="402"/>
                  </a:lnTo>
                  <a:lnTo>
                    <a:pt x="1245" y="348"/>
                  </a:lnTo>
                  <a:lnTo>
                    <a:pt x="1208" y="298"/>
                  </a:lnTo>
                  <a:lnTo>
                    <a:pt x="1166" y="252"/>
                  </a:lnTo>
                  <a:lnTo>
                    <a:pt x="1120" y="210"/>
                  </a:lnTo>
                  <a:lnTo>
                    <a:pt x="1070" y="172"/>
                  </a:lnTo>
                  <a:lnTo>
                    <a:pt x="1017" y="140"/>
                  </a:lnTo>
                  <a:lnTo>
                    <a:pt x="961" y="112"/>
                  </a:lnTo>
                  <a:lnTo>
                    <a:pt x="901" y="90"/>
                  </a:lnTo>
                  <a:lnTo>
                    <a:pt x="839" y="74"/>
                  </a:lnTo>
                  <a:lnTo>
                    <a:pt x="775" y="64"/>
                  </a:lnTo>
                  <a:lnTo>
                    <a:pt x="708" y="60"/>
                  </a:lnTo>
                  <a:close/>
                  <a:moveTo>
                    <a:pt x="708" y="0"/>
                  </a:moveTo>
                  <a:lnTo>
                    <a:pt x="777" y="3"/>
                  </a:lnTo>
                  <a:lnTo>
                    <a:pt x="843" y="13"/>
                  </a:lnTo>
                  <a:lnTo>
                    <a:pt x="907" y="28"/>
                  </a:lnTo>
                  <a:lnTo>
                    <a:pt x="968" y="49"/>
                  </a:lnTo>
                  <a:lnTo>
                    <a:pt x="1028" y="76"/>
                  </a:lnTo>
                  <a:lnTo>
                    <a:pt x="1084" y="109"/>
                  </a:lnTo>
                  <a:lnTo>
                    <a:pt x="1136" y="145"/>
                  </a:lnTo>
                  <a:lnTo>
                    <a:pt x="1186" y="186"/>
                  </a:lnTo>
                  <a:lnTo>
                    <a:pt x="1232" y="232"/>
                  </a:lnTo>
                  <a:lnTo>
                    <a:pt x="1272" y="282"/>
                  </a:lnTo>
                  <a:lnTo>
                    <a:pt x="1309" y="334"/>
                  </a:lnTo>
                  <a:lnTo>
                    <a:pt x="1341" y="390"/>
                  </a:lnTo>
                  <a:lnTo>
                    <a:pt x="1367" y="451"/>
                  </a:lnTo>
                  <a:lnTo>
                    <a:pt x="1389" y="512"/>
                  </a:lnTo>
                  <a:lnTo>
                    <a:pt x="1404" y="576"/>
                  </a:lnTo>
                  <a:lnTo>
                    <a:pt x="1413" y="643"/>
                  </a:lnTo>
                  <a:lnTo>
                    <a:pt x="1417" y="712"/>
                  </a:lnTo>
                  <a:lnTo>
                    <a:pt x="1413" y="781"/>
                  </a:lnTo>
                  <a:lnTo>
                    <a:pt x="1404" y="848"/>
                  </a:lnTo>
                  <a:lnTo>
                    <a:pt x="1389" y="912"/>
                  </a:lnTo>
                  <a:lnTo>
                    <a:pt x="1367" y="975"/>
                  </a:lnTo>
                  <a:lnTo>
                    <a:pt x="1341" y="1034"/>
                  </a:lnTo>
                  <a:lnTo>
                    <a:pt x="1309" y="1090"/>
                  </a:lnTo>
                  <a:lnTo>
                    <a:pt x="1272" y="1143"/>
                  </a:lnTo>
                  <a:lnTo>
                    <a:pt x="1232" y="1193"/>
                  </a:lnTo>
                  <a:lnTo>
                    <a:pt x="1186" y="1238"/>
                  </a:lnTo>
                  <a:lnTo>
                    <a:pt x="1136" y="1279"/>
                  </a:lnTo>
                  <a:lnTo>
                    <a:pt x="1084" y="1316"/>
                  </a:lnTo>
                  <a:lnTo>
                    <a:pt x="1028" y="1348"/>
                  </a:lnTo>
                  <a:lnTo>
                    <a:pt x="968" y="1375"/>
                  </a:lnTo>
                  <a:lnTo>
                    <a:pt x="907" y="1396"/>
                  </a:lnTo>
                  <a:lnTo>
                    <a:pt x="843" y="1411"/>
                  </a:lnTo>
                  <a:lnTo>
                    <a:pt x="777" y="1421"/>
                  </a:lnTo>
                  <a:lnTo>
                    <a:pt x="708" y="1424"/>
                  </a:lnTo>
                  <a:lnTo>
                    <a:pt x="640" y="1421"/>
                  </a:lnTo>
                  <a:lnTo>
                    <a:pt x="574" y="1411"/>
                  </a:lnTo>
                  <a:lnTo>
                    <a:pt x="509" y="1396"/>
                  </a:lnTo>
                  <a:lnTo>
                    <a:pt x="448" y="1375"/>
                  </a:lnTo>
                  <a:lnTo>
                    <a:pt x="388" y="1348"/>
                  </a:lnTo>
                  <a:lnTo>
                    <a:pt x="333" y="1316"/>
                  </a:lnTo>
                  <a:lnTo>
                    <a:pt x="280" y="1279"/>
                  </a:lnTo>
                  <a:lnTo>
                    <a:pt x="231" y="1238"/>
                  </a:lnTo>
                  <a:lnTo>
                    <a:pt x="185" y="1193"/>
                  </a:lnTo>
                  <a:lnTo>
                    <a:pt x="144" y="1143"/>
                  </a:lnTo>
                  <a:lnTo>
                    <a:pt x="108" y="1090"/>
                  </a:lnTo>
                  <a:lnTo>
                    <a:pt x="76" y="1034"/>
                  </a:lnTo>
                  <a:lnTo>
                    <a:pt x="49" y="975"/>
                  </a:lnTo>
                  <a:lnTo>
                    <a:pt x="28" y="912"/>
                  </a:lnTo>
                  <a:lnTo>
                    <a:pt x="13" y="848"/>
                  </a:lnTo>
                  <a:lnTo>
                    <a:pt x="3" y="781"/>
                  </a:lnTo>
                  <a:lnTo>
                    <a:pt x="0" y="712"/>
                  </a:lnTo>
                  <a:lnTo>
                    <a:pt x="3" y="643"/>
                  </a:lnTo>
                  <a:lnTo>
                    <a:pt x="13" y="576"/>
                  </a:lnTo>
                  <a:lnTo>
                    <a:pt x="28" y="512"/>
                  </a:lnTo>
                  <a:lnTo>
                    <a:pt x="49" y="451"/>
                  </a:lnTo>
                  <a:lnTo>
                    <a:pt x="76" y="390"/>
                  </a:lnTo>
                  <a:lnTo>
                    <a:pt x="108" y="334"/>
                  </a:lnTo>
                  <a:lnTo>
                    <a:pt x="144" y="282"/>
                  </a:lnTo>
                  <a:lnTo>
                    <a:pt x="185" y="232"/>
                  </a:lnTo>
                  <a:lnTo>
                    <a:pt x="231" y="186"/>
                  </a:lnTo>
                  <a:lnTo>
                    <a:pt x="280" y="145"/>
                  </a:lnTo>
                  <a:lnTo>
                    <a:pt x="333" y="109"/>
                  </a:lnTo>
                  <a:lnTo>
                    <a:pt x="388" y="76"/>
                  </a:lnTo>
                  <a:lnTo>
                    <a:pt x="448" y="49"/>
                  </a:lnTo>
                  <a:lnTo>
                    <a:pt x="509" y="28"/>
                  </a:lnTo>
                  <a:lnTo>
                    <a:pt x="574" y="13"/>
                  </a:lnTo>
                  <a:lnTo>
                    <a:pt x="640" y="3"/>
                  </a:lnTo>
                  <a:lnTo>
                    <a:pt x="7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86"/>
            <p:cNvSpPr>
              <a:spLocks/>
            </p:cNvSpPr>
            <p:nvPr/>
          </p:nvSpPr>
          <p:spPr bwMode="auto">
            <a:xfrm>
              <a:off x="2863850" y="4495800"/>
              <a:ext cx="84137" cy="85725"/>
            </a:xfrm>
            <a:custGeom>
              <a:avLst/>
              <a:gdLst>
                <a:gd name="T0" fmla="*/ 556 w 587"/>
                <a:gd name="T1" fmla="*/ 0 h 589"/>
                <a:gd name="T2" fmla="*/ 567 w 587"/>
                <a:gd name="T3" fmla="*/ 2 h 589"/>
                <a:gd name="T4" fmla="*/ 577 w 587"/>
                <a:gd name="T5" fmla="*/ 9 h 589"/>
                <a:gd name="T6" fmla="*/ 584 w 587"/>
                <a:gd name="T7" fmla="*/ 18 h 589"/>
                <a:gd name="T8" fmla="*/ 587 w 587"/>
                <a:gd name="T9" fmla="*/ 30 h 589"/>
                <a:gd name="T10" fmla="*/ 584 w 587"/>
                <a:gd name="T11" fmla="*/ 91 h 589"/>
                <a:gd name="T12" fmla="*/ 574 w 587"/>
                <a:gd name="T13" fmla="*/ 149 h 589"/>
                <a:gd name="T14" fmla="*/ 558 w 587"/>
                <a:gd name="T15" fmla="*/ 206 h 589"/>
                <a:gd name="T16" fmla="*/ 536 w 587"/>
                <a:gd name="T17" fmla="*/ 261 h 589"/>
                <a:gd name="T18" fmla="*/ 511 w 587"/>
                <a:gd name="T19" fmla="*/ 312 h 589"/>
                <a:gd name="T20" fmla="*/ 479 w 587"/>
                <a:gd name="T21" fmla="*/ 360 h 589"/>
                <a:gd name="T22" fmla="*/ 443 w 587"/>
                <a:gd name="T23" fmla="*/ 404 h 589"/>
                <a:gd name="T24" fmla="*/ 403 w 587"/>
                <a:gd name="T25" fmla="*/ 445 h 589"/>
                <a:gd name="T26" fmla="*/ 359 w 587"/>
                <a:gd name="T27" fmla="*/ 481 h 589"/>
                <a:gd name="T28" fmla="*/ 311 w 587"/>
                <a:gd name="T29" fmla="*/ 513 h 589"/>
                <a:gd name="T30" fmla="*/ 259 w 587"/>
                <a:gd name="T31" fmla="*/ 539 h 589"/>
                <a:gd name="T32" fmla="*/ 206 w 587"/>
                <a:gd name="T33" fmla="*/ 560 h 589"/>
                <a:gd name="T34" fmla="*/ 149 w 587"/>
                <a:gd name="T35" fmla="*/ 577 h 589"/>
                <a:gd name="T36" fmla="*/ 91 w 587"/>
                <a:gd name="T37" fmla="*/ 586 h 589"/>
                <a:gd name="T38" fmla="*/ 30 w 587"/>
                <a:gd name="T39" fmla="*/ 589 h 589"/>
                <a:gd name="T40" fmla="*/ 19 w 587"/>
                <a:gd name="T41" fmla="*/ 586 h 589"/>
                <a:gd name="T42" fmla="*/ 9 w 587"/>
                <a:gd name="T43" fmla="*/ 580 h 589"/>
                <a:gd name="T44" fmla="*/ 3 w 587"/>
                <a:gd name="T45" fmla="*/ 570 h 589"/>
                <a:gd name="T46" fmla="*/ 0 w 587"/>
                <a:gd name="T47" fmla="*/ 558 h 589"/>
                <a:gd name="T48" fmla="*/ 3 w 587"/>
                <a:gd name="T49" fmla="*/ 546 h 589"/>
                <a:gd name="T50" fmla="*/ 9 w 587"/>
                <a:gd name="T51" fmla="*/ 537 h 589"/>
                <a:gd name="T52" fmla="*/ 19 w 587"/>
                <a:gd name="T53" fmla="*/ 530 h 589"/>
                <a:gd name="T54" fmla="*/ 30 w 587"/>
                <a:gd name="T55" fmla="*/ 528 h 589"/>
                <a:gd name="T56" fmla="*/ 88 w 587"/>
                <a:gd name="T57" fmla="*/ 525 h 589"/>
                <a:gd name="T58" fmla="*/ 144 w 587"/>
                <a:gd name="T59" fmla="*/ 515 h 589"/>
                <a:gd name="T60" fmla="*/ 197 w 587"/>
                <a:gd name="T61" fmla="*/ 499 h 589"/>
                <a:gd name="T62" fmla="*/ 248 w 587"/>
                <a:gd name="T63" fmla="*/ 478 h 589"/>
                <a:gd name="T64" fmla="*/ 296 w 587"/>
                <a:gd name="T65" fmla="*/ 451 h 589"/>
                <a:gd name="T66" fmla="*/ 340 w 587"/>
                <a:gd name="T67" fmla="*/ 418 h 589"/>
                <a:gd name="T68" fmla="*/ 380 w 587"/>
                <a:gd name="T69" fmla="*/ 382 h 589"/>
                <a:gd name="T70" fmla="*/ 417 w 587"/>
                <a:gd name="T71" fmla="*/ 342 h 589"/>
                <a:gd name="T72" fmla="*/ 449 w 587"/>
                <a:gd name="T73" fmla="*/ 297 h 589"/>
                <a:gd name="T74" fmla="*/ 475 w 587"/>
                <a:gd name="T75" fmla="*/ 249 h 589"/>
                <a:gd name="T76" fmla="*/ 497 w 587"/>
                <a:gd name="T77" fmla="*/ 198 h 589"/>
                <a:gd name="T78" fmla="*/ 513 w 587"/>
                <a:gd name="T79" fmla="*/ 144 h 589"/>
                <a:gd name="T80" fmla="*/ 523 w 587"/>
                <a:gd name="T81" fmla="*/ 88 h 589"/>
                <a:gd name="T82" fmla="*/ 526 w 587"/>
                <a:gd name="T83" fmla="*/ 30 h 589"/>
                <a:gd name="T84" fmla="*/ 528 w 587"/>
                <a:gd name="T85" fmla="*/ 18 h 589"/>
                <a:gd name="T86" fmla="*/ 534 w 587"/>
                <a:gd name="T87" fmla="*/ 9 h 589"/>
                <a:gd name="T88" fmla="*/ 544 w 587"/>
                <a:gd name="T89" fmla="*/ 2 h 589"/>
                <a:gd name="T90" fmla="*/ 556 w 587"/>
                <a:gd name="T91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7" h="589">
                  <a:moveTo>
                    <a:pt x="556" y="0"/>
                  </a:moveTo>
                  <a:lnTo>
                    <a:pt x="567" y="2"/>
                  </a:lnTo>
                  <a:lnTo>
                    <a:pt x="577" y="9"/>
                  </a:lnTo>
                  <a:lnTo>
                    <a:pt x="584" y="18"/>
                  </a:lnTo>
                  <a:lnTo>
                    <a:pt x="587" y="30"/>
                  </a:lnTo>
                  <a:lnTo>
                    <a:pt x="584" y="91"/>
                  </a:lnTo>
                  <a:lnTo>
                    <a:pt x="574" y="149"/>
                  </a:lnTo>
                  <a:lnTo>
                    <a:pt x="558" y="206"/>
                  </a:lnTo>
                  <a:lnTo>
                    <a:pt x="536" y="261"/>
                  </a:lnTo>
                  <a:lnTo>
                    <a:pt x="511" y="312"/>
                  </a:lnTo>
                  <a:lnTo>
                    <a:pt x="479" y="360"/>
                  </a:lnTo>
                  <a:lnTo>
                    <a:pt x="443" y="404"/>
                  </a:lnTo>
                  <a:lnTo>
                    <a:pt x="403" y="445"/>
                  </a:lnTo>
                  <a:lnTo>
                    <a:pt x="359" y="481"/>
                  </a:lnTo>
                  <a:lnTo>
                    <a:pt x="311" y="513"/>
                  </a:lnTo>
                  <a:lnTo>
                    <a:pt x="259" y="539"/>
                  </a:lnTo>
                  <a:lnTo>
                    <a:pt x="206" y="560"/>
                  </a:lnTo>
                  <a:lnTo>
                    <a:pt x="149" y="577"/>
                  </a:lnTo>
                  <a:lnTo>
                    <a:pt x="91" y="586"/>
                  </a:lnTo>
                  <a:lnTo>
                    <a:pt x="30" y="589"/>
                  </a:lnTo>
                  <a:lnTo>
                    <a:pt x="19" y="586"/>
                  </a:lnTo>
                  <a:lnTo>
                    <a:pt x="9" y="580"/>
                  </a:lnTo>
                  <a:lnTo>
                    <a:pt x="3" y="570"/>
                  </a:lnTo>
                  <a:lnTo>
                    <a:pt x="0" y="558"/>
                  </a:lnTo>
                  <a:lnTo>
                    <a:pt x="3" y="546"/>
                  </a:lnTo>
                  <a:lnTo>
                    <a:pt x="9" y="537"/>
                  </a:lnTo>
                  <a:lnTo>
                    <a:pt x="19" y="530"/>
                  </a:lnTo>
                  <a:lnTo>
                    <a:pt x="30" y="528"/>
                  </a:lnTo>
                  <a:lnTo>
                    <a:pt x="88" y="525"/>
                  </a:lnTo>
                  <a:lnTo>
                    <a:pt x="144" y="515"/>
                  </a:lnTo>
                  <a:lnTo>
                    <a:pt x="197" y="499"/>
                  </a:lnTo>
                  <a:lnTo>
                    <a:pt x="248" y="478"/>
                  </a:lnTo>
                  <a:lnTo>
                    <a:pt x="296" y="451"/>
                  </a:lnTo>
                  <a:lnTo>
                    <a:pt x="340" y="418"/>
                  </a:lnTo>
                  <a:lnTo>
                    <a:pt x="380" y="382"/>
                  </a:lnTo>
                  <a:lnTo>
                    <a:pt x="417" y="342"/>
                  </a:lnTo>
                  <a:lnTo>
                    <a:pt x="449" y="297"/>
                  </a:lnTo>
                  <a:lnTo>
                    <a:pt x="475" y="249"/>
                  </a:lnTo>
                  <a:lnTo>
                    <a:pt x="497" y="198"/>
                  </a:lnTo>
                  <a:lnTo>
                    <a:pt x="513" y="144"/>
                  </a:lnTo>
                  <a:lnTo>
                    <a:pt x="523" y="88"/>
                  </a:lnTo>
                  <a:lnTo>
                    <a:pt x="526" y="30"/>
                  </a:lnTo>
                  <a:lnTo>
                    <a:pt x="528" y="18"/>
                  </a:lnTo>
                  <a:lnTo>
                    <a:pt x="534" y="9"/>
                  </a:lnTo>
                  <a:lnTo>
                    <a:pt x="544" y="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387"/>
            <p:cNvSpPr>
              <a:spLocks noEditPoints="1"/>
            </p:cNvSpPr>
            <p:nvPr/>
          </p:nvSpPr>
          <p:spPr bwMode="auto">
            <a:xfrm>
              <a:off x="2851150" y="4483100"/>
              <a:ext cx="33337" cy="34925"/>
            </a:xfrm>
            <a:custGeom>
              <a:avLst/>
              <a:gdLst>
                <a:gd name="T0" fmla="*/ 116 w 233"/>
                <a:gd name="T1" fmla="*/ 61 h 234"/>
                <a:gd name="T2" fmla="*/ 99 w 233"/>
                <a:gd name="T3" fmla="*/ 64 h 234"/>
                <a:gd name="T4" fmla="*/ 83 w 233"/>
                <a:gd name="T5" fmla="*/ 72 h 234"/>
                <a:gd name="T6" fmla="*/ 71 w 233"/>
                <a:gd name="T7" fmla="*/ 84 h 234"/>
                <a:gd name="T8" fmla="*/ 63 w 233"/>
                <a:gd name="T9" fmla="*/ 100 h 234"/>
                <a:gd name="T10" fmla="*/ 61 w 233"/>
                <a:gd name="T11" fmla="*/ 117 h 234"/>
                <a:gd name="T12" fmla="*/ 63 w 233"/>
                <a:gd name="T13" fmla="*/ 135 h 234"/>
                <a:gd name="T14" fmla="*/ 71 w 233"/>
                <a:gd name="T15" fmla="*/ 150 h 234"/>
                <a:gd name="T16" fmla="*/ 83 w 233"/>
                <a:gd name="T17" fmla="*/ 162 h 234"/>
                <a:gd name="T18" fmla="*/ 98 w 233"/>
                <a:gd name="T19" fmla="*/ 171 h 234"/>
                <a:gd name="T20" fmla="*/ 116 w 233"/>
                <a:gd name="T21" fmla="*/ 173 h 234"/>
                <a:gd name="T22" fmla="*/ 135 w 233"/>
                <a:gd name="T23" fmla="*/ 171 h 234"/>
                <a:gd name="T24" fmla="*/ 150 w 233"/>
                <a:gd name="T25" fmla="*/ 162 h 234"/>
                <a:gd name="T26" fmla="*/ 161 w 233"/>
                <a:gd name="T27" fmla="*/ 150 h 234"/>
                <a:gd name="T28" fmla="*/ 170 w 233"/>
                <a:gd name="T29" fmla="*/ 135 h 234"/>
                <a:gd name="T30" fmla="*/ 172 w 233"/>
                <a:gd name="T31" fmla="*/ 117 h 234"/>
                <a:gd name="T32" fmla="*/ 170 w 233"/>
                <a:gd name="T33" fmla="*/ 100 h 234"/>
                <a:gd name="T34" fmla="*/ 161 w 233"/>
                <a:gd name="T35" fmla="*/ 84 h 234"/>
                <a:gd name="T36" fmla="*/ 150 w 233"/>
                <a:gd name="T37" fmla="*/ 72 h 234"/>
                <a:gd name="T38" fmla="*/ 135 w 233"/>
                <a:gd name="T39" fmla="*/ 64 h 234"/>
                <a:gd name="T40" fmla="*/ 116 w 233"/>
                <a:gd name="T41" fmla="*/ 61 h 234"/>
                <a:gd name="T42" fmla="*/ 116 w 233"/>
                <a:gd name="T43" fmla="*/ 0 h 234"/>
                <a:gd name="T44" fmla="*/ 143 w 233"/>
                <a:gd name="T45" fmla="*/ 3 h 234"/>
                <a:gd name="T46" fmla="*/ 168 w 233"/>
                <a:gd name="T47" fmla="*/ 12 h 234"/>
                <a:gd name="T48" fmla="*/ 189 w 233"/>
                <a:gd name="T49" fmla="*/ 26 h 234"/>
                <a:gd name="T50" fmla="*/ 207 w 233"/>
                <a:gd name="T51" fmla="*/ 44 h 234"/>
                <a:gd name="T52" fmla="*/ 221 w 233"/>
                <a:gd name="T53" fmla="*/ 65 h 234"/>
                <a:gd name="T54" fmla="*/ 230 w 233"/>
                <a:gd name="T55" fmla="*/ 90 h 234"/>
                <a:gd name="T56" fmla="*/ 233 w 233"/>
                <a:gd name="T57" fmla="*/ 117 h 234"/>
                <a:gd name="T58" fmla="*/ 230 w 233"/>
                <a:gd name="T59" fmla="*/ 144 h 234"/>
                <a:gd name="T60" fmla="*/ 221 w 233"/>
                <a:gd name="T61" fmla="*/ 169 h 234"/>
                <a:gd name="T62" fmla="*/ 207 w 233"/>
                <a:gd name="T63" fmla="*/ 190 h 234"/>
                <a:gd name="T64" fmla="*/ 189 w 233"/>
                <a:gd name="T65" fmla="*/ 208 h 234"/>
                <a:gd name="T66" fmla="*/ 168 w 233"/>
                <a:gd name="T67" fmla="*/ 222 h 234"/>
                <a:gd name="T68" fmla="*/ 143 w 233"/>
                <a:gd name="T69" fmla="*/ 231 h 234"/>
                <a:gd name="T70" fmla="*/ 116 w 233"/>
                <a:gd name="T71" fmla="*/ 234 h 234"/>
                <a:gd name="T72" fmla="*/ 90 w 233"/>
                <a:gd name="T73" fmla="*/ 231 h 234"/>
                <a:gd name="T74" fmla="*/ 65 w 233"/>
                <a:gd name="T75" fmla="*/ 222 h 234"/>
                <a:gd name="T76" fmla="*/ 44 w 233"/>
                <a:gd name="T77" fmla="*/ 208 h 234"/>
                <a:gd name="T78" fmla="*/ 25 w 233"/>
                <a:gd name="T79" fmla="*/ 190 h 234"/>
                <a:gd name="T80" fmla="*/ 11 w 233"/>
                <a:gd name="T81" fmla="*/ 169 h 234"/>
                <a:gd name="T82" fmla="*/ 3 w 233"/>
                <a:gd name="T83" fmla="*/ 144 h 234"/>
                <a:gd name="T84" fmla="*/ 0 w 233"/>
                <a:gd name="T85" fmla="*/ 117 h 234"/>
                <a:gd name="T86" fmla="*/ 3 w 233"/>
                <a:gd name="T87" fmla="*/ 90 h 234"/>
                <a:gd name="T88" fmla="*/ 11 w 233"/>
                <a:gd name="T89" fmla="*/ 65 h 234"/>
                <a:gd name="T90" fmla="*/ 25 w 233"/>
                <a:gd name="T91" fmla="*/ 44 h 234"/>
                <a:gd name="T92" fmla="*/ 44 w 233"/>
                <a:gd name="T93" fmla="*/ 26 h 234"/>
                <a:gd name="T94" fmla="*/ 65 w 233"/>
                <a:gd name="T95" fmla="*/ 12 h 234"/>
                <a:gd name="T96" fmla="*/ 90 w 233"/>
                <a:gd name="T97" fmla="*/ 3 h 234"/>
                <a:gd name="T98" fmla="*/ 116 w 233"/>
                <a:gd name="T9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" h="234">
                  <a:moveTo>
                    <a:pt x="116" y="61"/>
                  </a:moveTo>
                  <a:lnTo>
                    <a:pt x="99" y="64"/>
                  </a:lnTo>
                  <a:lnTo>
                    <a:pt x="83" y="72"/>
                  </a:lnTo>
                  <a:lnTo>
                    <a:pt x="71" y="84"/>
                  </a:lnTo>
                  <a:lnTo>
                    <a:pt x="63" y="100"/>
                  </a:lnTo>
                  <a:lnTo>
                    <a:pt x="61" y="117"/>
                  </a:lnTo>
                  <a:lnTo>
                    <a:pt x="63" y="135"/>
                  </a:lnTo>
                  <a:lnTo>
                    <a:pt x="71" y="150"/>
                  </a:lnTo>
                  <a:lnTo>
                    <a:pt x="83" y="162"/>
                  </a:lnTo>
                  <a:lnTo>
                    <a:pt x="98" y="171"/>
                  </a:lnTo>
                  <a:lnTo>
                    <a:pt x="116" y="173"/>
                  </a:lnTo>
                  <a:lnTo>
                    <a:pt x="135" y="171"/>
                  </a:lnTo>
                  <a:lnTo>
                    <a:pt x="150" y="162"/>
                  </a:lnTo>
                  <a:lnTo>
                    <a:pt x="161" y="150"/>
                  </a:lnTo>
                  <a:lnTo>
                    <a:pt x="170" y="135"/>
                  </a:lnTo>
                  <a:lnTo>
                    <a:pt x="172" y="117"/>
                  </a:lnTo>
                  <a:lnTo>
                    <a:pt x="170" y="100"/>
                  </a:lnTo>
                  <a:lnTo>
                    <a:pt x="161" y="84"/>
                  </a:lnTo>
                  <a:lnTo>
                    <a:pt x="150" y="72"/>
                  </a:lnTo>
                  <a:lnTo>
                    <a:pt x="135" y="64"/>
                  </a:lnTo>
                  <a:lnTo>
                    <a:pt x="116" y="61"/>
                  </a:lnTo>
                  <a:close/>
                  <a:moveTo>
                    <a:pt x="116" y="0"/>
                  </a:moveTo>
                  <a:lnTo>
                    <a:pt x="143" y="3"/>
                  </a:lnTo>
                  <a:lnTo>
                    <a:pt x="168" y="12"/>
                  </a:lnTo>
                  <a:lnTo>
                    <a:pt x="189" y="26"/>
                  </a:lnTo>
                  <a:lnTo>
                    <a:pt x="207" y="44"/>
                  </a:lnTo>
                  <a:lnTo>
                    <a:pt x="221" y="65"/>
                  </a:lnTo>
                  <a:lnTo>
                    <a:pt x="230" y="90"/>
                  </a:lnTo>
                  <a:lnTo>
                    <a:pt x="233" y="117"/>
                  </a:lnTo>
                  <a:lnTo>
                    <a:pt x="230" y="144"/>
                  </a:lnTo>
                  <a:lnTo>
                    <a:pt x="221" y="169"/>
                  </a:lnTo>
                  <a:lnTo>
                    <a:pt x="207" y="190"/>
                  </a:lnTo>
                  <a:lnTo>
                    <a:pt x="189" y="208"/>
                  </a:lnTo>
                  <a:lnTo>
                    <a:pt x="168" y="222"/>
                  </a:lnTo>
                  <a:lnTo>
                    <a:pt x="143" y="231"/>
                  </a:lnTo>
                  <a:lnTo>
                    <a:pt x="116" y="234"/>
                  </a:lnTo>
                  <a:lnTo>
                    <a:pt x="90" y="231"/>
                  </a:lnTo>
                  <a:lnTo>
                    <a:pt x="65" y="222"/>
                  </a:lnTo>
                  <a:lnTo>
                    <a:pt x="44" y="208"/>
                  </a:lnTo>
                  <a:lnTo>
                    <a:pt x="25" y="190"/>
                  </a:lnTo>
                  <a:lnTo>
                    <a:pt x="11" y="169"/>
                  </a:lnTo>
                  <a:lnTo>
                    <a:pt x="3" y="144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88"/>
            <p:cNvSpPr>
              <a:spLocks noEditPoints="1"/>
            </p:cNvSpPr>
            <p:nvPr/>
          </p:nvSpPr>
          <p:spPr bwMode="auto">
            <a:xfrm>
              <a:off x="2611438" y="4360863"/>
              <a:ext cx="509587" cy="258763"/>
            </a:xfrm>
            <a:custGeom>
              <a:avLst/>
              <a:gdLst>
                <a:gd name="T0" fmla="*/ 1304 w 3528"/>
                <a:gd name="T1" fmla="*/ 283 h 1801"/>
                <a:gd name="T2" fmla="*/ 785 w 3528"/>
                <a:gd name="T3" fmla="*/ 500 h 1801"/>
                <a:gd name="T4" fmla="*/ 912 w 3528"/>
                <a:gd name="T5" fmla="*/ 571 h 1801"/>
                <a:gd name="T6" fmla="*/ 609 w 3528"/>
                <a:gd name="T7" fmla="*/ 602 h 1801"/>
                <a:gd name="T8" fmla="*/ 646 w 3528"/>
                <a:gd name="T9" fmla="*/ 819 h 1801"/>
                <a:gd name="T10" fmla="*/ 668 w 3528"/>
                <a:gd name="T11" fmla="*/ 872 h 1801"/>
                <a:gd name="T12" fmla="*/ 139 w 3528"/>
                <a:gd name="T13" fmla="*/ 944 h 1801"/>
                <a:gd name="T14" fmla="*/ 197 w 3528"/>
                <a:gd name="T15" fmla="*/ 1053 h 1801"/>
                <a:gd name="T16" fmla="*/ 445 w 3528"/>
                <a:gd name="T17" fmla="*/ 1240 h 1801"/>
                <a:gd name="T18" fmla="*/ 834 w 3528"/>
                <a:gd name="T19" fmla="*/ 1474 h 1801"/>
                <a:gd name="T20" fmla="*/ 1387 w 3528"/>
                <a:gd name="T21" fmla="*/ 1687 h 1801"/>
                <a:gd name="T22" fmla="*/ 2008 w 3528"/>
                <a:gd name="T23" fmla="*/ 1727 h 1801"/>
                <a:gd name="T24" fmla="*/ 2584 w 3528"/>
                <a:gd name="T25" fmla="*/ 1556 h 1801"/>
                <a:gd name="T26" fmla="*/ 3035 w 3528"/>
                <a:gd name="T27" fmla="*/ 1304 h 1801"/>
                <a:gd name="T28" fmla="*/ 3046 w 3528"/>
                <a:gd name="T29" fmla="*/ 1135 h 1801"/>
                <a:gd name="T30" fmla="*/ 3046 w 3528"/>
                <a:gd name="T31" fmla="*/ 1079 h 1801"/>
                <a:gd name="T32" fmla="*/ 3418 w 3528"/>
                <a:gd name="T33" fmla="*/ 1006 h 1801"/>
                <a:gd name="T34" fmla="*/ 3366 w 3528"/>
                <a:gd name="T35" fmla="*/ 896 h 1801"/>
                <a:gd name="T36" fmla="*/ 3128 w 3528"/>
                <a:gd name="T37" fmla="*/ 708 h 1801"/>
                <a:gd name="T38" fmla="*/ 2751 w 3528"/>
                <a:gd name="T39" fmla="*/ 474 h 1801"/>
                <a:gd name="T40" fmla="*/ 2210 w 3528"/>
                <a:gd name="T41" fmla="*/ 261 h 1801"/>
                <a:gd name="T42" fmla="*/ 1714 w 3528"/>
                <a:gd name="T43" fmla="*/ 63 h 1801"/>
                <a:gd name="T44" fmla="*/ 1198 w 3528"/>
                <a:gd name="T45" fmla="*/ 131 h 1801"/>
                <a:gd name="T46" fmla="*/ 731 w 3528"/>
                <a:gd name="T47" fmla="*/ 263 h 1801"/>
                <a:gd name="T48" fmla="*/ 356 w 3528"/>
                <a:gd name="T49" fmla="*/ 411 h 1801"/>
                <a:gd name="T50" fmla="*/ 114 w 3528"/>
                <a:gd name="T51" fmla="*/ 528 h 1801"/>
                <a:gd name="T52" fmla="*/ 343 w 3528"/>
                <a:gd name="T53" fmla="*/ 706 h 1801"/>
                <a:gd name="T54" fmla="*/ 725 w 3528"/>
                <a:gd name="T55" fmla="*/ 463 h 1801"/>
                <a:gd name="T56" fmla="*/ 1271 w 3528"/>
                <a:gd name="T57" fmla="*/ 230 h 1801"/>
                <a:gd name="T58" fmla="*/ 1900 w 3528"/>
                <a:gd name="T59" fmla="*/ 150 h 1801"/>
                <a:gd name="T60" fmla="*/ 2470 w 3528"/>
                <a:gd name="T61" fmla="*/ 279 h 1801"/>
                <a:gd name="T62" fmla="*/ 2937 w 3528"/>
                <a:gd name="T63" fmla="*/ 510 h 1801"/>
                <a:gd name="T64" fmla="*/ 2947 w 3528"/>
                <a:gd name="T65" fmla="*/ 485 h 1801"/>
                <a:gd name="T66" fmla="*/ 2533 w 3528"/>
                <a:gd name="T67" fmla="*/ 234 h 1801"/>
                <a:gd name="T68" fmla="*/ 2008 w 3528"/>
                <a:gd name="T69" fmla="*/ 75 h 1801"/>
                <a:gd name="T70" fmla="*/ 2003 w 3528"/>
                <a:gd name="T71" fmla="*/ 12 h 1801"/>
                <a:gd name="T72" fmla="*/ 2517 w 3528"/>
                <a:gd name="T73" fmla="*/ 160 h 1801"/>
                <a:gd name="T74" fmla="*/ 2930 w 3528"/>
                <a:gd name="T75" fmla="*/ 397 h 1801"/>
                <a:gd name="T76" fmla="*/ 3230 w 3528"/>
                <a:gd name="T77" fmla="*/ 643 h 1801"/>
                <a:gd name="T78" fmla="*/ 3430 w 3528"/>
                <a:gd name="T79" fmla="*/ 846 h 1801"/>
                <a:gd name="T80" fmla="*/ 3518 w 3528"/>
                <a:gd name="T81" fmla="*/ 951 h 1801"/>
                <a:gd name="T82" fmla="*/ 3519 w 3528"/>
                <a:gd name="T83" fmla="*/ 996 h 1801"/>
                <a:gd name="T84" fmla="*/ 3445 w 3528"/>
                <a:gd name="T85" fmla="*/ 1063 h 1801"/>
                <a:gd name="T86" fmla="*/ 3246 w 3528"/>
                <a:gd name="T87" fmla="*/ 1228 h 1801"/>
                <a:gd name="T88" fmla="*/ 2937 w 3528"/>
                <a:gd name="T89" fmla="*/ 1439 h 1801"/>
                <a:gd name="T90" fmla="*/ 2470 w 3528"/>
                <a:gd name="T91" fmla="*/ 1669 h 1801"/>
                <a:gd name="T92" fmla="*/ 1900 w 3528"/>
                <a:gd name="T93" fmla="*/ 1798 h 1801"/>
                <a:gd name="T94" fmla="*/ 1271 w 3528"/>
                <a:gd name="T95" fmla="*/ 1720 h 1801"/>
                <a:gd name="T96" fmla="*/ 725 w 3528"/>
                <a:gd name="T97" fmla="*/ 1485 h 1801"/>
                <a:gd name="T98" fmla="*/ 369 w 3528"/>
                <a:gd name="T99" fmla="*/ 1260 h 1801"/>
                <a:gd name="T100" fmla="*/ 142 w 3528"/>
                <a:gd name="T101" fmla="*/ 1086 h 1801"/>
                <a:gd name="T102" fmla="*/ 41 w 3528"/>
                <a:gd name="T103" fmla="*/ 999 h 1801"/>
                <a:gd name="T104" fmla="*/ 41 w 3528"/>
                <a:gd name="T105" fmla="*/ 950 h 1801"/>
                <a:gd name="T106" fmla="*/ 131 w 3528"/>
                <a:gd name="T107" fmla="*/ 872 h 1801"/>
                <a:gd name="T108" fmla="*/ 15 w 3528"/>
                <a:gd name="T109" fmla="*/ 513 h 1801"/>
                <a:gd name="T110" fmla="*/ 106 w 3528"/>
                <a:gd name="T111" fmla="*/ 464 h 1801"/>
                <a:gd name="T112" fmla="*/ 348 w 3528"/>
                <a:gd name="T113" fmla="*/ 349 h 1801"/>
                <a:gd name="T114" fmla="*/ 740 w 3528"/>
                <a:gd name="T115" fmla="*/ 195 h 1801"/>
                <a:gd name="T116" fmla="*/ 1352 w 3528"/>
                <a:gd name="T117" fmla="*/ 39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28" h="1801">
                  <a:moveTo>
                    <a:pt x="1800" y="207"/>
                  </a:moveTo>
                  <a:lnTo>
                    <a:pt x="1698" y="210"/>
                  </a:lnTo>
                  <a:lnTo>
                    <a:pt x="1598" y="221"/>
                  </a:lnTo>
                  <a:lnTo>
                    <a:pt x="1499" y="236"/>
                  </a:lnTo>
                  <a:lnTo>
                    <a:pt x="1401" y="258"/>
                  </a:lnTo>
                  <a:lnTo>
                    <a:pt x="1304" y="283"/>
                  </a:lnTo>
                  <a:lnTo>
                    <a:pt x="1211" y="312"/>
                  </a:lnTo>
                  <a:lnTo>
                    <a:pt x="1119" y="346"/>
                  </a:lnTo>
                  <a:lnTo>
                    <a:pt x="1030" y="381"/>
                  </a:lnTo>
                  <a:lnTo>
                    <a:pt x="946" y="419"/>
                  </a:lnTo>
                  <a:lnTo>
                    <a:pt x="863" y="459"/>
                  </a:lnTo>
                  <a:lnTo>
                    <a:pt x="785" y="500"/>
                  </a:lnTo>
                  <a:lnTo>
                    <a:pt x="712" y="540"/>
                  </a:lnTo>
                  <a:lnTo>
                    <a:pt x="881" y="540"/>
                  </a:lnTo>
                  <a:lnTo>
                    <a:pt x="892" y="543"/>
                  </a:lnTo>
                  <a:lnTo>
                    <a:pt x="902" y="549"/>
                  </a:lnTo>
                  <a:lnTo>
                    <a:pt x="908" y="559"/>
                  </a:lnTo>
                  <a:lnTo>
                    <a:pt x="912" y="571"/>
                  </a:lnTo>
                  <a:lnTo>
                    <a:pt x="908" y="582"/>
                  </a:lnTo>
                  <a:lnTo>
                    <a:pt x="902" y="592"/>
                  </a:lnTo>
                  <a:lnTo>
                    <a:pt x="892" y="599"/>
                  </a:lnTo>
                  <a:lnTo>
                    <a:pt x="881" y="602"/>
                  </a:lnTo>
                  <a:lnTo>
                    <a:pt x="609" y="602"/>
                  </a:lnTo>
                  <a:lnTo>
                    <a:pt x="609" y="602"/>
                  </a:lnTo>
                  <a:lnTo>
                    <a:pt x="536" y="647"/>
                  </a:lnTo>
                  <a:lnTo>
                    <a:pt x="469" y="692"/>
                  </a:lnTo>
                  <a:lnTo>
                    <a:pt x="404" y="736"/>
                  </a:lnTo>
                  <a:lnTo>
                    <a:pt x="347" y="779"/>
                  </a:lnTo>
                  <a:lnTo>
                    <a:pt x="292" y="819"/>
                  </a:lnTo>
                  <a:lnTo>
                    <a:pt x="646" y="819"/>
                  </a:lnTo>
                  <a:lnTo>
                    <a:pt x="658" y="822"/>
                  </a:lnTo>
                  <a:lnTo>
                    <a:pt x="668" y="829"/>
                  </a:lnTo>
                  <a:lnTo>
                    <a:pt x="674" y="838"/>
                  </a:lnTo>
                  <a:lnTo>
                    <a:pt x="676" y="850"/>
                  </a:lnTo>
                  <a:lnTo>
                    <a:pt x="674" y="862"/>
                  </a:lnTo>
                  <a:lnTo>
                    <a:pt x="668" y="872"/>
                  </a:lnTo>
                  <a:lnTo>
                    <a:pt x="658" y="878"/>
                  </a:lnTo>
                  <a:lnTo>
                    <a:pt x="646" y="880"/>
                  </a:lnTo>
                  <a:lnTo>
                    <a:pt x="215" y="880"/>
                  </a:lnTo>
                  <a:lnTo>
                    <a:pt x="186" y="904"/>
                  </a:lnTo>
                  <a:lnTo>
                    <a:pt x="161" y="926"/>
                  </a:lnTo>
                  <a:lnTo>
                    <a:pt x="139" y="944"/>
                  </a:lnTo>
                  <a:lnTo>
                    <a:pt x="120" y="961"/>
                  </a:lnTo>
                  <a:lnTo>
                    <a:pt x="105" y="974"/>
                  </a:lnTo>
                  <a:lnTo>
                    <a:pt x="121" y="989"/>
                  </a:lnTo>
                  <a:lnTo>
                    <a:pt x="142" y="1007"/>
                  </a:lnTo>
                  <a:lnTo>
                    <a:pt x="168" y="1029"/>
                  </a:lnTo>
                  <a:lnTo>
                    <a:pt x="197" y="1053"/>
                  </a:lnTo>
                  <a:lnTo>
                    <a:pt x="229" y="1079"/>
                  </a:lnTo>
                  <a:lnTo>
                    <a:pt x="266" y="1109"/>
                  </a:lnTo>
                  <a:lnTo>
                    <a:pt x="306" y="1139"/>
                  </a:lnTo>
                  <a:lnTo>
                    <a:pt x="349" y="1171"/>
                  </a:lnTo>
                  <a:lnTo>
                    <a:pt x="396" y="1205"/>
                  </a:lnTo>
                  <a:lnTo>
                    <a:pt x="445" y="1240"/>
                  </a:lnTo>
                  <a:lnTo>
                    <a:pt x="498" y="1275"/>
                  </a:lnTo>
                  <a:lnTo>
                    <a:pt x="552" y="1312"/>
                  </a:lnTo>
                  <a:lnTo>
                    <a:pt x="610" y="1347"/>
                  </a:lnTo>
                  <a:lnTo>
                    <a:pt x="679" y="1389"/>
                  </a:lnTo>
                  <a:lnTo>
                    <a:pt x="754" y="1432"/>
                  </a:lnTo>
                  <a:lnTo>
                    <a:pt x="834" y="1474"/>
                  </a:lnTo>
                  <a:lnTo>
                    <a:pt x="917" y="1516"/>
                  </a:lnTo>
                  <a:lnTo>
                    <a:pt x="1005" y="1556"/>
                  </a:lnTo>
                  <a:lnTo>
                    <a:pt x="1096" y="1594"/>
                  </a:lnTo>
                  <a:lnTo>
                    <a:pt x="1190" y="1629"/>
                  </a:lnTo>
                  <a:lnTo>
                    <a:pt x="1287" y="1660"/>
                  </a:lnTo>
                  <a:lnTo>
                    <a:pt x="1387" y="1687"/>
                  </a:lnTo>
                  <a:lnTo>
                    <a:pt x="1487" y="1710"/>
                  </a:lnTo>
                  <a:lnTo>
                    <a:pt x="1590" y="1727"/>
                  </a:lnTo>
                  <a:lnTo>
                    <a:pt x="1695" y="1738"/>
                  </a:lnTo>
                  <a:lnTo>
                    <a:pt x="1800" y="1741"/>
                  </a:lnTo>
                  <a:lnTo>
                    <a:pt x="1905" y="1738"/>
                  </a:lnTo>
                  <a:lnTo>
                    <a:pt x="2008" y="1727"/>
                  </a:lnTo>
                  <a:lnTo>
                    <a:pt x="2110" y="1710"/>
                  </a:lnTo>
                  <a:lnTo>
                    <a:pt x="2210" y="1687"/>
                  </a:lnTo>
                  <a:lnTo>
                    <a:pt x="2308" y="1660"/>
                  </a:lnTo>
                  <a:lnTo>
                    <a:pt x="2403" y="1629"/>
                  </a:lnTo>
                  <a:lnTo>
                    <a:pt x="2495" y="1594"/>
                  </a:lnTo>
                  <a:lnTo>
                    <a:pt x="2584" y="1556"/>
                  </a:lnTo>
                  <a:lnTo>
                    <a:pt x="2670" y="1516"/>
                  </a:lnTo>
                  <a:lnTo>
                    <a:pt x="2751" y="1474"/>
                  </a:lnTo>
                  <a:lnTo>
                    <a:pt x="2828" y="1432"/>
                  </a:lnTo>
                  <a:lnTo>
                    <a:pt x="2901" y="1389"/>
                  </a:lnTo>
                  <a:lnTo>
                    <a:pt x="2968" y="1348"/>
                  </a:lnTo>
                  <a:lnTo>
                    <a:pt x="3035" y="1304"/>
                  </a:lnTo>
                  <a:lnTo>
                    <a:pt x="3098" y="1260"/>
                  </a:lnTo>
                  <a:lnTo>
                    <a:pt x="3157" y="1218"/>
                  </a:lnTo>
                  <a:lnTo>
                    <a:pt x="3212" y="1177"/>
                  </a:lnTo>
                  <a:lnTo>
                    <a:pt x="3262" y="1138"/>
                  </a:lnTo>
                  <a:lnTo>
                    <a:pt x="3058" y="1138"/>
                  </a:lnTo>
                  <a:lnTo>
                    <a:pt x="3046" y="1135"/>
                  </a:lnTo>
                  <a:lnTo>
                    <a:pt x="3037" y="1129"/>
                  </a:lnTo>
                  <a:lnTo>
                    <a:pt x="3030" y="1119"/>
                  </a:lnTo>
                  <a:lnTo>
                    <a:pt x="3028" y="1107"/>
                  </a:lnTo>
                  <a:lnTo>
                    <a:pt x="3030" y="1096"/>
                  </a:lnTo>
                  <a:lnTo>
                    <a:pt x="3037" y="1086"/>
                  </a:lnTo>
                  <a:lnTo>
                    <a:pt x="3046" y="1079"/>
                  </a:lnTo>
                  <a:lnTo>
                    <a:pt x="3058" y="1077"/>
                  </a:lnTo>
                  <a:lnTo>
                    <a:pt x="3335" y="1077"/>
                  </a:lnTo>
                  <a:lnTo>
                    <a:pt x="3336" y="1077"/>
                  </a:lnTo>
                  <a:lnTo>
                    <a:pt x="3367" y="1051"/>
                  </a:lnTo>
                  <a:lnTo>
                    <a:pt x="3394" y="1028"/>
                  </a:lnTo>
                  <a:lnTo>
                    <a:pt x="3418" y="1006"/>
                  </a:lnTo>
                  <a:lnTo>
                    <a:pt x="3438" y="989"/>
                  </a:lnTo>
                  <a:lnTo>
                    <a:pt x="3454" y="974"/>
                  </a:lnTo>
                  <a:lnTo>
                    <a:pt x="3438" y="959"/>
                  </a:lnTo>
                  <a:lnTo>
                    <a:pt x="3418" y="941"/>
                  </a:lnTo>
                  <a:lnTo>
                    <a:pt x="3393" y="920"/>
                  </a:lnTo>
                  <a:lnTo>
                    <a:pt x="3366" y="896"/>
                  </a:lnTo>
                  <a:lnTo>
                    <a:pt x="3334" y="869"/>
                  </a:lnTo>
                  <a:lnTo>
                    <a:pt x="3300" y="841"/>
                  </a:lnTo>
                  <a:lnTo>
                    <a:pt x="3261" y="809"/>
                  </a:lnTo>
                  <a:lnTo>
                    <a:pt x="3220" y="777"/>
                  </a:lnTo>
                  <a:lnTo>
                    <a:pt x="3175" y="744"/>
                  </a:lnTo>
                  <a:lnTo>
                    <a:pt x="3128" y="708"/>
                  </a:lnTo>
                  <a:lnTo>
                    <a:pt x="3077" y="673"/>
                  </a:lnTo>
                  <a:lnTo>
                    <a:pt x="3024" y="637"/>
                  </a:lnTo>
                  <a:lnTo>
                    <a:pt x="2968" y="601"/>
                  </a:lnTo>
                  <a:lnTo>
                    <a:pt x="2901" y="559"/>
                  </a:lnTo>
                  <a:lnTo>
                    <a:pt x="2828" y="516"/>
                  </a:lnTo>
                  <a:lnTo>
                    <a:pt x="2751" y="474"/>
                  </a:lnTo>
                  <a:lnTo>
                    <a:pt x="2670" y="432"/>
                  </a:lnTo>
                  <a:lnTo>
                    <a:pt x="2584" y="392"/>
                  </a:lnTo>
                  <a:lnTo>
                    <a:pt x="2495" y="354"/>
                  </a:lnTo>
                  <a:lnTo>
                    <a:pt x="2403" y="320"/>
                  </a:lnTo>
                  <a:lnTo>
                    <a:pt x="2308" y="288"/>
                  </a:lnTo>
                  <a:lnTo>
                    <a:pt x="2210" y="261"/>
                  </a:lnTo>
                  <a:lnTo>
                    <a:pt x="2110" y="238"/>
                  </a:lnTo>
                  <a:lnTo>
                    <a:pt x="2008" y="222"/>
                  </a:lnTo>
                  <a:lnTo>
                    <a:pt x="1905" y="211"/>
                  </a:lnTo>
                  <a:lnTo>
                    <a:pt x="1800" y="207"/>
                  </a:lnTo>
                  <a:close/>
                  <a:moveTo>
                    <a:pt x="1803" y="61"/>
                  </a:moveTo>
                  <a:lnTo>
                    <a:pt x="1714" y="63"/>
                  </a:lnTo>
                  <a:lnTo>
                    <a:pt x="1626" y="67"/>
                  </a:lnTo>
                  <a:lnTo>
                    <a:pt x="1540" y="75"/>
                  </a:lnTo>
                  <a:lnTo>
                    <a:pt x="1453" y="85"/>
                  </a:lnTo>
                  <a:lnTo>
                    <a:pt x="1366" y="98"/>
                  </a:lnTo>
                  <a:lnTo>
                    <a:pt x="1282" y="113"/>
                  </a:lnTo>
                  <a:lnTo>
                    <a:pt x="1198" y="131"/>
                  </a:lnTo>
                  <a:lnTo>
                    <a:pt x="1116" y="150"/>
                  </a:lnTo>
                  <a:lnTo>
                    <a:pt x="1035" y="170"/>
                  </a:lnTo>
                  <a:lnTo>
                    <a:pt x="956" y="192"/>
                  </a:lnTo>
                  <a:lnTo>
                    <a:pt x="878" y="215"/>
                  </a:lnTo>
                  <a:lnTo>
                    <a:pt x="804" y="238"/>
                  </a:lnTo>
                  <a:lnTo>
                    <a:pt x="731" y="263"/>
                  </a:lnTo>
                  <a:lnTo>
                    <a:pt x="661" y="288"/>
                  </a:lnTo>
                  <a:lnTo>
                    <a:pt x="594" y="314"/>
                  </a:lnTo>
                  <a:lnTo>
                    <a:pt x="530" y="338"/>
                  </a:lnTo>
                  <a:lnTo>
                    <a:pt x="469" y="363"/>
                  </a:lnTo>
                  <a:lnTo>
                    <a:pt x="410" y="388"/>
                  </a:lnTo>
                  <a:lnTo>
                    <a:pt x="356" y="411"/>
                  </a:lnTo>
                  <a:lnTo>
                    <a:pt x="305" y="435"/>
                  </a:lnTo>
                  <a:lnTo>
                    <a:pt x="259" y="457"/>
                  </a:lnTo>
                  <a:lnTo>
                    <a:pt x="216" y="477"/>
                  </a:lnTo>
                  <a:lnTo>
                    <a:pt x="178" y="495"/>
                  </a:lnTo>
                  <a:lnTo>
                    <a:pt x="143" y="513"/>
                  </a:lnTo>
                  <a:lnTo>
                    <a:pt x="114" y="528"/>
                  </a:lnTo>
                  <a:lnTo>
                    <a:pt x="90" y="540"/>
                  </a:lnTo>
                  <a:lnTo>
                    <a:pt x="71" y="551"/>
                  </a:lnTo>
                  <a:lnTo>
                    <a:pt x="205" y="811"/>
                  </a:lnTo>
                  <a:lnTo>
                    <a:pt x="247" y="778"/>
                  </a:lnTo>
                  <a:lnTo>
                    <a:pt x="293" y="743"/>
                  </a:lnTo>
                  <a:lnTo>
                    <a:pt x="343" y="706"/>
                  </a:lnTo>
                  <a:lnTo>
                    <a:pt x="397" y="669"/>
                  </a:lnTo>
                  <a:lnTo>
                    <a:pt x="454" y="630"/>
                  </a:lnTo>
                  <a:lnTo>
                    <a:pt x="514" y="590"/>
                  </a:lnTo>
                  <a:lnTo>
                    <a:pt x="577" y="550"/>
                  </a:lnTo>
                  <a:lnTo>
                    <a:pt x="648" y="507"/>
                  </a:lnTo>
                  <a:lnTo>
                    <a:pt x="725" y="463"/>
                  </a:lnTo>
                  <a:lnTo>
                    <a:pt x="807" y="420"/>
                  </a:lnTo>
                  <a:lnTo>
                    <a:pt x="892" y="377"/>
                  </a:lnTo>
                  <a:lnTo>
                    <a:pt x="982" y="336"/>
                  </a:lnTo>
                  <a:lnTo>
                    <a:pt x="1075" y="297"/>
                  </a:lnTo>
                  <a:lnTo>
                    <a:pt x="1172" y="262"/>
                  </a:lnTo>
                  <a:lnTo>
                    <a:pt x="1271" y="230"/>
                  </a:lnTo>
                  <a:lnTo>
                    <a:pt x="1374" y="202"/>
                  </a:lnTo>
                  <a:lnTo>
                    <a:pt x="1478" y="178"/>
                  </a:lnTo>
                  <a:lnTo>
                    <a:pt x="1584" y="161"/>
                  </a:lnTo>
                  <a:lnTo>
                    <a:pt x="1692" y="150"/>
                  </a:lnTo>
                  <a:lnTo>
                    <a:pt x="1800" y="147"/>
                  </a:lnTo>
                  <a:lnTo>
                    <a:pt x="1900" y="150"/>
                  </a:lnTo>
                  <a:lnTo>
                    <a:pt x="2000" y="160"/>
                  </a:lnTo>
                  <a:lnTo>
                    <a:pt x="2097" y="175"/>
                  </a:lnTo>
                  <a:lnTo>
                    <a:pt x="2194" y="194"/>
                  </a:lnTo>
                  <a:lnTo>
                    <a:pt x="2288" y="219"/>
                  </a:lnTo>
                  <a:lnTo>
                    <a:pt x="2380" y="247"/>
                  </a:lnTo>
                  <a:lnTo>
                    <a:pt x="2470" y="279"/>
                  </a:lnTo>
                  <a:lnTo>
                    <a:pt x="2556" y="314"/>
                  </a:lnTo>
                  <a:lnTo>
                    <a:pt x="2640" y="351"/>
                  </a:lnTo>
                  <a:lnTo>
                    <a:pt x="2720" y="390"/>
                  </a:lnTo>
                  <a:lnTo>
                    <a:pt x="2796" y="430"/>
                  </a:lnTo>
                  <a:lnTo>
                    <a:pt x="2869" y="469"/>
                  </a:lnTo>
                  <a:lnTo>
                    <a:pt x="2937" y="510"/>
                  </a:lnTo>
                  <a:lnTo>
                    <a:pt x="3001" y="550"/>
                  </a:lnTo>
                  <a:lnTo>
                    <a:pt x="3074" y="598"/>
                  </a:lnTo>
                  <a:lnTo>
                    <a:pt x="3142" y="645"/>
                  </a:lnTo>
                  <a:lnTo>
                    <a:pt x="3075" y="586"/>
                  </a:lnTo>
                  <a:lnTo>
                    <a:pt x="3002" y="528"/>
                  </a:lnTo>
                  <a:lnTo>
                    <a:pt x="2947" y="485"/>
                  </a:lnTo>
                  <a:lnTo>
                    <a:pt x="2887" y="442"/>
                  </a:lnTo>
                  <a:lnTo>
                    <a:pt x="2823" y="397"/>
                  </a:lnTo>
                  <a:lnTo>
                    <a:pt x="2755" y="354"/>
                  </a:lnTo>
                  <a:lnTo>
                    <a:pt x="2685" y="312"/>
                  </a:lnTo>
                  <a:lnTo>
                    <a:pt x="2611" y="273"/>
                  </a:lnTo>
                  <a:lnTo>
                    <a:pt x="2533" y="234"/>
                  </a:lnTo>
                  <a:lnTo>
                    <a:pt x="2452" y="198"/>
                  </a:lnTo>
                  <a:lnTo>
                    <a:pt x="2369" y="165"/>
                  </a:lnTo>
                  <a:lnTo>
                    <a:pt x="2282" y="136"/>
                  </a:lnTo>
                  <a:lnTo>
                    <a:pt x="2194" y="111"/>
                  </a:lnTo>
                  <a:lnTo>
                    <a:pt x="2101" y="90"/>
                  </a:lnTo>
                  <a:lnTo>
                    <a:pt x="2008" y="75"/>
                  </a:lnTo>
                  <a:lnTo>
                    <a:pt x="1912" y="65"/>
                  </a:lnTo>
                  <a:lnTo>
                    <a:pt x="1814" y="61"/>
                  </a:lnTo>
                  <a:lnTo>
                    <a:pt x="1803" y="61"/>
                  </a:lnTo>
                  <a:close/>
                  <a:moveTo>
                    <a:pt x="1814" y="0"/>
                  </a:moveTo>
                  <a:lnTo>
                    <a:pt x="1909" y="4"/>
                  </a:lnTo>
                  <a:lnTo>
                    <a:pt x="2003" y="12"/>
                  </a:lnTo>
                  <a:lnTo>
                    <a:pt x="2094" y="27"/>
                  </a:lnTo>
                  <a:lnTo>
                    <a:pt x="2184" y="46"/>
                  </a:lnTo>
                  <a:lnTo>
                    <a:pt x="2271" y="69"/>
                  </a:lnTo>
                  <a:lnTo>
                    <a:pt x="2355" y="96"/>
                  </a:lnTo>
                  <a:lnTo>
                    <a:pt x="2436" y="126"/>
                  </a:lnTo>
                  <a:lnTo>
                    <a:pt x="2517" y="160"/>
                  </a:lnTo>
                  <a:lnTo>
                    <a:pt x="2593" y="195"/>
                  </a:lnTo>
                  <a:lnTo>
                    <a:pt x="2666" y="234"/>
                  </a:lnTo>
                  <a:lnTo>
                    <a:pt x="2737" y="273"/>
                  </a:lnTo>
                  <a:lnTo>
                    <a:pt x="2804" y="314"/>
                  </a:lnTo>
                  <a:lnTo>
                    <a:pt x="2869" y="355"/>
                  </a:lnTo>
                  <a:lnTo>
                    <a:pt x="2930" y="397"/>
                  </a:lnTo>
                  <a:lnTo>
                    <a:pt x="2987" y="439"/>
                  </a:lnTo>
                  <a:lnTo>
                    <a:pt x="3041" y="480"/>
                  </a:lnTo>
                  <a:lnTo>
                    <a:pt x="3092" y="521"/>
                  </a:lnTo>
                  <a:lnTo>
                    <a:pt x="3140" y="563"/>
                  </a:lnTo>
                  <a:lnTo>
                    <a:pt x="3186" y="603"/>
                  </a:lnTo>
                  <a:lnTo>
                    <a:pt x="3230" y="643"/>
                  </a:lnTo>
                  <a:lnTo>
                    <a:pt x="3271" y="681"/>
                  </a:lnTo>
                  <a:lnTo>
                    <a:pt x="3308" y="718"/>
                  </a:lnTo>
                  <a:lnTo>
                    <a:pt x="3344" y="754"/>
                  </a:lnTo>
                  <a:lnTo>
                    <a:pt x="3376" y="787"/>
                  </a:lnTo>
                  <a:lnTo>
                    <a:pt x="3405" y="818"/>
                  </a:lnTo>
                  <a:lnTo>
                    <a:pt x="3430" y="846"/>
                  </a:lnTo>
                  <a:lnTo>
                    <a:pt x="3453" y="873"/>
                  </a:lnTo>
                  <a:lnTo>
                    <a:pt x="3472" y="896"/>
                  </a:lnTo>
                  <a:lnTo>
                    <a:pt x="3489" y="915"/>
                  </a:lnTo>
                  <a:lnTo>
                    <a:pt x="3502" y="931"/>
                  </a:lnTo>
                  <a:lnTo>
                    <a:pt x="3512" y="944"/>
                  </a:lnTo>
                  <a:lnTo>
                    <a:pt x="3518" y="951"/>
                  </a:lnTo>
                  <a:lnTo>
                    <a:pt x="3521" y="956"/>
                  </a:lnTo>
                  <a:lnTo>
                    <a:pt x="3521" y="956"/>
                  </a:lnTo>
                  <a:lnTo>
                    <a:pt x="3526" y="964"/>
                  </a:lnTo>
                  <a:lnTo>
                    <a:pt x="3528" y="974"/>
                  </a:lnTo>
                  <a:lnTo>
                    <a:pt x="3526" y="986"/>
                  </a:lnTo>
                  <a:lnTo>
                    <a:pt x="3519" y="996"/>
                  </a:lnTo>
                  <a:lnTo>
                    <a:pt x="3516" y="998"/>
                  </a:lnTo>
                  <a:lnTo>
                    <a:pt x="3510" y="1004"/>
                  </a:lnTo>
                  <a:lnTo>
                    <a:pt x="3499" y="1015"/>
                  </a:lnTo>
                  <a:lnTo>
                    <a:pt x="3485" y="1028"/>
                  </a:lnTo>
                  <a:lnTo>
                    <a:pt x="3467" y="1044"/>
                  </a:lnTo>
                  <a:lnTo>
                    <a:pt x="3445" y="1063"/>
                  </a:lnTo>
                  <a:lnTo>
                    <a:pt x="3420" y="1086"/>
                  </a:lnTo>
                  <a:lnTo>
                    <a:pt x="3392" y="1111"/>
                  </a:lnTo>
                  <a:lnTo>
                    <a:pt x="3360" y="1136"/>
                  </a:lnTo>
                  <a:lnTo>
                    <a:pt x="3324" y="1166"/>
                  </a:lnTo>
                  <a:lnTo>
                    <a:pt x="3287" y="1196"/>
                  </a:lnTo>
                  <a:lnTo>
                    <a:pt x="3246" y="1228"/>
                  </a:lnTo>
                  <a:lnTo>
                    <a:pt x="3203" y="1260"/>
                  </a:lnTo>
                  <a:lnTo>
                    <a:pt x="3155" y="1294"/>
                  </a:lnTo>
                  <a:lnTo>
                    <a:pt x="3106" y="1329"/>
                  </a:lnTo>
                  <a:lnTo>
                    <a:pt x="3055" y="1363"/>
                  </a:lnTo>
                  <a:lnTo>
                    <a:pt x="3001" y="1399"/>
                  </a:lnTo>
                  <a:lnTo>
                    <a:pt x="2937" y="1439"/>
                  </a:lnTo>
                  <a:lnTo>
                    <a:pt x="2869" y="1479"/>
                  </a:lnTo>
                  <a:lnTo>
                    <a:pt x="2796" y="1519"/>
                  </a:lnTo>
                  <a:lnTo>
                    <a:pt x="2720" y="1559"/>
                  </a:lnTo>
                  <a:lnTo>
                    <a:pt x="2640" y="1598"/>
                  </a:lnTo>
                  <a:lnTo>
                    <a:pt x="2556" y="1635"/>
                  </a:lnTo>
                  <a:lnTo>
                    <a:pt x="2470" y="1669"/>
                  </a:lnTo>
                  <a:lnTo>
                    <a:pt x="2380" y="1701"/>
                  </a:lnTo>
                  <a:lnTo>
                    <a:pt x="2288" y="1729"/>
                  </a:lnTo>
                  <a:lnTo>
                    <a:pt x="2194" y="1754"/>
                  </a:lnTo>
                  <a:lnTo>
                    <a:pt x="2097" y="1774"/>
                  </a:lnTo>
                  <a:lnTo>
                    <a:pt x="2000" y="1789"/>
                  </a:lnTo>
                  <a:lnTo>
                    <a:pt x="1900" y="1798"/>
                  </a:lnTo>
                  <a:lnTo>
                    <a:pt x="1800" y="1801"/>
                  </a:lnTo>
                  <a:lnTo>
                    <a:pt x="1692" y="1798"/>
                  </a:lnTo>
                  <a:lnTo>
                    <a:pt x="1584" y="1787"/>
                  </a:lnTo>
                  <a:lnTo>
                    <a:pt x="1478" y="1770"/>
                  </a:lnTo>
                  <a:lnTo>
                    <a:pt x="1374" y="1748"/>
                  </a:lnTo>
                  <a:lnTo>
                    <a:pt x="1271" y="1720"/>
                  </a:lnTo>
                  <a:lnTo>
                    <a:pt x="1172" y="1687"/>
                  </a:lnTo>
                  <a:lnTo>
                    <a:pt x="1075" y="1651"/>
                  </a:lnTo>
                  <a:lnTo>
                    <a:pt x="982" y="1612"/>
                  </a:lnTo>
                  <a:lnTo>
                    <a:pt x="892" y="1571"/>
                  </a:lnTo>
                  <a:lnTo>
                    <a:pt x="807" y="1528"/>
                  </a:lnTo>
                  <a:lnTo>
                    <a:pt x="725" y="1485"/>
                  </a:lnTo>
                  <a:lnTo>
                    <a:pt x="648" y="1442"/>
                  </a:lnTo>
                  <a:lnTo>
                    <a:pt x="577" y="1399"/>
                  </a:lnTo>
                  <a:lnTo>
                    <a:pt x="521" y="1363"/>
                  </a:lnTo>
                  <a:lnTo>
                    <a:pt x="468" y="1329"/>
                  </a:lnTo>
                  <a:lnTo>
                    <a:pt x="417" y="1295"/>
                  </a:lnTo>
                  <a:lnTo>
                    <a:pt x="369" y="1260"/>
                  </a:lnTo>
                  <a:lnTo>
                    <a:pt x="323" y="1228"/>
                  </a:lnTo>
                  <a:lnTo>
                    <a:pt x="281" y="1196"/>
                  </a:lnTo>
                  <a:lnTo>
                    <a:pt x="242" y="1166"/>
                  </a:lnTo>
                  <a:lnTo>
                    <a:pt x="204" y="1138"/>
                  </a:lnTo>
                  <a:lnTo>
                    <a:pt x="171" y="1111"/>
                  </a:lnTo>
                  <a:lnTo>
                    <a:pt x="142" y="1086"/>
                  </a:lnTo>
                  <a:lnTo>
                    <a:pt x="116" y="1064"/>
                  </a:lnTo>
                  <a:lnTo>
                    <a:pt x="93" y="1045"/>
                  </a:lnTo>
                  <a:lnTo>
                    <a:pt x="74" y="1028"/>
                  </a:lnTo>
                  <a:lnTo>
                    <a:pt x="59" y="1015"/>
                  </a:lnTo>
                  <a:lnTo>
                    <a:pt x="48" y="1005"/>
                  </a:lnTo>
                  <a:lnTo>
                    <a:pt x="41" y="999"/>
                  </a:lnTo>
                  <a:lnTo>
                    <a:pt x="39" y="997"/>
                  </a:lnTo>
                  <a:lnTo>
                    <a:pt x="31" y="986"/>
                  </a:lnTo>
                  <a:lnTo>
                    <a:pt x="29" y="974"/>
                  </a:lnTo>
                  <a:lnTo>
                    <a:pt x="31" y="962"/>
                  </a:lnTo>
                  <a:lnTo>
                    <a:pt x="39" y="953"/>
                  </a:lnTo>
                  <a:lnTo>
                    <a:pt x="41" y="950"/>
                  </a:lnTo>
                  <a:lnTo>
                    <a:pt x="47" y="944"/>
                  </a:lnTo>
                  <a:lnTo>
                    <a:pt x="57" y="935"/>
                  </a:lnTo>
                  <a:lnTo>
                    <a:pt x="71" y="923"/>
                  </a:lnTo>
                  <a:lnTo>
                    <a:pt x="87" y="908"/>
                  </a:lnTo>
                  <a:lnTo>
                    <a:pt x="107" y="891"/>
                  </a:lnTo>
                  <a:lnTo>
                    <a:pt x="131" y="872"/>
                  </a:lnTo>
                  <a:lnTo>
                    <a:pt x="157" y="849"/>
                  </a:lnTo>
                  <a:lnTo>
                    <a:pt x="3" y="553"/>
                  </a:lnTo>
                  <a:lnTo>
                    <a:pt x="0" y="542"/>
                  </a:lnTo>
                  <a:lnTo>
                    <a:pt x="1" y="531"/>
                  </a:lnTo>
                  <a:lnTo>
                    <a:pt x="6" y="520"/>
                  </a:lnTo>
                  <a:lnTo>
                    <a:pt x="15" y="513"/>
                  </a:lnTo>
                  <a:lnTo>
                    <a:pt x="18" y="511"/>
                  </a:lnTo>
                  <a:lnTo>
                    <a:pt x="26" y="506"/>
                  </a:lnTo>
                  <a:lnTo>
                    <a:pt x="40" y="500"/>
                  </a:lnTo>
                  <a:lnTo>
                    <a:pt x="57" y="490"/>
                  </a:lnTo>
                  <a:lnTo>
                    <a:pt x="79" y="478"/>
                  </a:lnTo>
                  <a:lnTo>
                    <a:pt x="106" y="464"/>
                  </a:lnTo>
                  <a:lnTo>
                    <a:pt x="136" y="448"/>
                  </a:lnTo>
                  <a:lnTo>
                    <a:pt x="171" y="431"/>
                  </a:lnTo>
                  <a:lnTo>
                    <a:pt x="210" y="412"/>
                  </a:lnTo>
                  <a:lnTo>
                    <a:pt x="253" y="392"/>
                  </a:lnTo>
                  <a:lnTo>
                    <a:pt x="299" y="371"/>
                  </a:lnTo>
                  <a:lnTo>
                    <a:pt x="348" y="349"/>
                  </a:lnTo>
                  <a:lnTo>
                    <a:pt x="400" y="325"/>
                  </a:lnTo>
                  <a:lnTo>
                    <a:pt x="455" y="303"/>
                  </a:lnTo>
                  <a:lnTo>
                    <a:pt x="514" y="279"/>
                  </a:lnTo>
                  <a:lnTo>
                    <a:pt x="575" y="254"/>
                  </a:lnTo>
                  <a:lnTo>
                    <a:pt x="655" y="225"/>
                  </a:lnTo>
                  <a:lnTo>
                    <a:pt x="740" y="195"/>
                  </a:lnTo>
                  <a:lnTo>
                    <a:pt x="831" y="165"/>
                  </a:lnTo>
                  <a:lnTo>
                    <a:pt x="928" y="136"/>
                  </a:lnTo>
                  <a:lnTo>
                    <a:pt x="1029" y="108"/>
                  </a:lnTo>
                  <a:lnTo>
                    <a:pt x="1133" y="82"/>
                  </a:lnTo>
                  <a:lnTo>
                    <a:pt x="1241" y="60"/>
                  </a:lnTo>
                  <a:lnTo>
                    <a:pt x="1352" y="39"/>
                  </a:lnTo>
                  <a:lnTo>
                    <a:pt x="1466" y="23"/>
                  </a:lnTo>
                  <a:lnTo>
                    <a:pt x="1580" y="10"/>
                  </a:lnTo>
                  <a:lnTo>
                    <a:pt x="1697" y="3"/>
                  </a:lnTo>
                  <a:lnTo>
                    <a:pt x="18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389"/>
            <p:cNvSpPr>
              <a:spLocks/>
            </p:cNvSpPr>
            <p:nvPr/>
          </p:nvSpPr>
          <p:spPr bwMode="auto">
            <a:xfrm>
              <a:off x="2616200" y="4537075"/>
              <a:ext cx="504825" cy="123825"/>
            </a:xfrm>
            <a:custGeom>
              <a:avLst/>
              <a:gdLst>
                <a:gd name="T0" fmla="*/ 3490 w 3499"/>
                <a:gd name="T1" fmla="*/ 9 h 857"/>
                <a:gd name="T2" fmla="*/ 3497 w 3499"/>
                <a:gd name="T3" fmla="*/ 42 h 857"/>
                <a:gd name="T4" fmla="*/ 3481 w 3499"/>
                <a:gd name="T5" fmla="*/ 60 h 857"/>
                <a:gd name="T6" fmla="*/ 3438 w 3499"/>
                <a:gd name="T7" fmla="*/ 100 h 857"/>
                <a:gd name="T8" fmla="*/ 3363 w 3499"/>
                <a:gd name="T9" fmla="*/ 167 h 857"/>
                <a:gd name="T10" fmla="*/ 3258 w 3499"/>
                <a:gd name="T11" fmla="*/ 252 h 857"/>
                <a:gd name="T12" fmla="*/ 3126 w 3499"/>
                <a:gd name="T13" fmla="*/ 350 h 857"/>
                <a:gd name="T14" fmla="*/ 2972 w 3499"/>
                <a:gd name="T15" fmla="*/ 454 h 857"/>
                <a:gd name="T16" fmla="*/ 2767 w 3499"/>
                <a:gd name="T17" fmla="*/ 575 h 857"/>
                <a:gd name="T18" fmla="*/ 2527 w 3499"/>
                <a:gd name="T19" fmla="*/ 691 h 857"/>
                <a:gd name="T20" fmla="*/ 2259 w 3499"/>
                <a:gd name="T21" fmla="*/ 785 h 857"/>
                <a:gd name="T22" fmla="*/ 1971 w 3499"/>
                <a:gd name="T23" fmla="*/ 845 h 857"/>
                <a:gd name="T24" fmla="*/ 1663 w 3499"/>
                <a:gd name="T25" fmla="*/ 854 h 857"/>
                <a:gd name="T26" fmla="*/ 1345 w 3499"/>
                <a:gd name="T27" fmla="*/ 802 h 857"/>
                <a:gd name="T28" fmla="*/ 1046 w 3499"/>
                <a:gd name="T29" fmla="*/ 707 h 857"/>
                <a:gd name="T30" fmla="*/ 778 w 3499"/>
                <a:gd name="T31" fmla="*/ 584 h 857"/>
                <a:gd name="T32" fmla="*/ 548 w 3499"/>
                <a:gd name="T33" fmla="*/ 455 h 857"/>
                <a:gd name="T34" fmla="*/ 388 w 3499"/>
                <a:gd name="T35" fmla="*/ 351 h 857"/>
                <a:gd name="T36" fmla="*/ 252 w 3499"/>
                <a:gd name="T37" fmla="*/ 252 h 857"/>
                <a:gd name="T38" fmla="*/ 142 w 3499"/>
                <a:gd name="T39" fmla="*/ 167 h 857"/>
                <a:gd name="T40" fmla="*/ 64 w 3499"/>
                <a:gd name="T41" fmla="*/ 101 h 857"/>
                <a:gd name="T42" fmla="*/ 19 w 3499"/>
                <a:gd name="T43" fmla="*/ 61 h 857"/>
                <a:gd name="T44" fmla="*/ 3 w 3499"/>
                <a:gd name="T45" fmla="*/ 42 h 857"/>
                <a:gd name="T46" fmla="*/ 8 w 3499"/>
                <a:gd name="T47" fmla="*/ 10 h 857"/>
                <a:gd name="T48" fmla="*/ 41 w 3499"/>
                <a:gd name="T49" fmla="*/ 2 h 857"/>
                <a:gd name="T50" fmla="*/ 60 w 3499"/>
                <a:gd name="T51" fmla="*/ 16 h 857"/>
                <a:gd name="T52" fmla="*/ 105 w 3499"/>
                <a:gd name="T53" fmla="*/ 56 h 857"/>
                <a:gd name="T54" fmla="*/ 182 w 3499"/>
                <a:gd name="T55" fmla="*/ 120 h 857"/>
                <a:gd name="T56" fmla="*/ 290 w 3499"/>
                <a:gd name="T57" fmla="*/ 204 h 857"/>
                <a:gd name="T58" fmla="*/ 424 w 3499"/>
                <a:gd name="T59" fmla="*/ 301 h 857"/>
                <a:gd name="T60" fmla="*/ 581 w 3499"/>
                <a:gd name="T61" fmla="*/ 403 h 857"/>
                <a:gd name="T62" fmla="*/ 805 w 3499"/>
                <a:gd name="T63" fmla="*/ 530 h 857"/>
                <a:gd name="T64" fmla="*/ 1067 w 3499"/>
                <a:gd name="T65" fmla="*/ 650 h 857"/>
                <a:gd name="T66" fmla="*/ 1358 w 3499"/>
                <a:gd name="T67" fmla="*/ 743 h 857"/>
                <a:gd name="T68" fmla="*/ 1666 w 3499"/>
                <a:gd name="T69" fmla="*/ 793 h 857"/>
                <a:gd name="T70" fmla="*/ 1979 w 3499"/>
                <a:gd name="T71" fmla="*/ 783 h 857"/>
                <a:gd name="T72" fmla="*/ 2279 w 3499"/>
                <a:gd name="T73" fmla="*/ 716 h 857"/>
                <a:gd name="T74" fmla="*/ 2555 w 3499"/>
                <a:gd name="T75" fmla="*/ 612 h 857"/>
                <a:gd name="T76" fmla="*/ 2799 w 3499"/>
                <a:gd name="T77" fmla="*/ 488 h 857"/>
                <a:gd name="T78" fmla="*/ 2992 w 3499"/>
                <a:gd name="T79" fmla="*/ 369 h 857"/>
                <a:gd name="T80" fmla="*/ 3136 w 3499"/>
                <a:gd name="T81" fmla="*/ 268 h 857"/>
                <a:gd name="T82" fmla="*/ 3257 w 3499"/>
                <a:gd name="T83" fmla="*/ 175 h 857"/>
                <a:gd name="T84" fmla="*/ 3350 w 3499"/>
                <a:gd name="T85" fmla="*/ 97 h 857"/>
                <a:gd name="T86" fmla="*/ 3414 w 3499"/>
                <a:gd name="T87" fmla="*/ 40 h 857"/>
                <a:gd name="T88" fmla="*/ 3444 w 3499"/>
                <a:gd name="T89" fmla="*/ 11 h 857"/>
                <a:gd name="T90" fmla="*/ 3469 w 3499"/>
                <a:gd name="T91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99" h="857">
                  <a:moveTo>
                    <a:pt x="3469" y="0"/>
                  </a:moveTo>
                  <a:lnTo>
                    <a:pt x="3480" y="2"/>
                  </a:lnTo>
                  <a:lnTo>
                    <a:pt x="3490" y="9"/>
                  </a:lnTo>
                  <a:lnTo>
                    <a:pt x="3497" y="18"/>
                  </a:lnTo>
                  <a:lnTo>
                    <a:pt x="3499" y="30"/>
                  </a:lnTo>
                  <a:lnTo>
                    <a:pt x="3497" y="42"/>
                  </a:lnTo>
                  <a:lnTo>
                    <a:pt x="3490" y="52"/>
                  </a:lnTo>
                  <a:lnTo>
                    <a:pt x="3487" y="54"/>
                  </a:lnTo>
                  <a:lnTo>
                    <a:pt x="3481" y="60"/>
                  </a:lnTo>
                  <a:lnTo>
                    <a:pt x="3470" y="70"/>
                  </a:lnTo>
                  <a:lnTo>
                    <a:pt x="3456" y="84"/>
                  </a:lnTo>
                  <a:lnTo>
                    <a:pt x="3438" y="100"/>
                  </a:lnTo>
                  <a:lnTo>
                    <a:pt x="3416" y="119"/>
                  </a:lnTo>
                  <a:lnTo>
                    <a:pt x="3391" y="142"/>
                  </a:lnTo>
                  <a:lnTo>
                    <a:pt x="3363" y="167"/>
                  </a:lnTo>
                  <a:lnTo>
                    <a:pt x="3331" y="192"/>
                  </a:lnTo>
                  <a:lnTo>
                    <a:pt x="3295" y="222"/>
                  </a:lnTo>
                  <a:lnTo>
                    <a:pt x="3258" y="252"/>
                  </a:lnTo>
                  <a:lnTo>
                    <a:pt x="3217" y="283"/>
                  </a:lnTo>
                  <a:lnTo>
                    <a:pt x="3174" y="316"/>
                  </a:lnTo>
                  <a:lnTo>
                    <a:pt x="3126" y="350"/>
                  </a:lnTo>
                  <a:lnTo>
                    <a:pt x="3077" y="384"/>
                  </a:lnTo>
                  <a:lnTo>
                    <a:pt x="3026" y="419"/>
                  </a:lnTo>
                  <a:lnTo>
                    <a:pt x="2972" y="454"/>
                  </a:lnTo>
                  <a:lnTo>
                    <a:pt x="2908" y="495"/>
                  </a:lnTo>
                  <a:lnTo>
                    <a:pt x="2840" y="535"/>
                  </a:lnTo>
                  <a:lnTo>
                    <a:pt x="2767" y="575"/>
                  </a:lnTo>
                  <a:lnTo>
                    <a:pt x="2691" y="615"/>
                  </a:lnTo>
                  <a:lnTo>
                    <a:pt x="2611" y="653"/>
                  </a:lnTo>
                  <a:lnTo>
                    <a:pt x="2527" y="691"/>
                  </a:lnTo>
                  <a:lnTo>
                    <a:pt x="2441" y="725"/>
                  </a:lnTo>
                  <a:lnTo>
                    <a:pt x="2351" y="757"/>
                  </a:lnTo>
                  <a:lnTo>
                    <a:pt x="2259" y="785"/>
                  </a:lnTo>
                  <a:lnTo>
                    <a:pt x="2165" y="810"/>
                  </a:lnTo>
                  <a:lnTo>
                    <a:pt x="2068" y="830"/>
                  </a:lnTo>
                  <a:lnTo>
                    <a:pt x="1971" y="845"/>
                  </a:lnTo>
                  <a:lnTo>
                    <a:pt x="1871" y="854"/>
                  </a:lnTo>
                  <a:lnTo>
                    <a:pt x="1771" y="857"/>
                  </a:lnTo>
                  <a:lnTo>
                    <a:pt x="1663" y="854"/>
                  </a:lnTo>
                  <a:lnTo>
                    <a:pt x="1555" y="843"/>
                  </a:lnTo>
                  <a:lnTo>
                    <a:pt x="1449" y="826"/>
                  </a:lnTo>
                  <a:lnTo>
                    <a:pt x="1345" y="802"/>
                  </a:lnTo>
                  <a:lnTo>
                    <a:pt x="1242" y="774"/>
                  </a:lnTo>
                  <a:lnTo>
                    <a:pt x="1143" y="742"/>
                  </a:lnTo>
                  <a:lnTo>
                    <a:pt x="1046" y="707"/>
                  </a:lnTo>
                  <a:lnTo>
                    <a:pt x="953" y="668"/>
                  </a:lnTo>
                  <a:lnTo>
                    <a:pt x="863" y="627"/>
                  </a:lnTo>
                  <a:lnTo>
                    <a:pt x="778" y="584"/>
                  </a:lnTo>
                  <a:lnTo>
                    <a:pt x="696" y="541"/>
                  </a:lnTo>
                  <a:lnTo>
                    <a:pt x="619" y="498"/>
                  </a:lnTo>
                  <a:lnTo>
                    <a:pt x="548" y="455"/>
                  </a:lnTo>
                  <a:lnTo>
                    <a:pt x="492" y="419"/>
                  </a:lnTo>
                  <a:lnTo>
                    <a:pt x="439" y="385"/>
                  </a:lnTo>
                  <a:lnTo>
                    <a:pt x="388" y="351"/>
                  </a:lnTo>
                  <a:lnTo>
                    <a:pt x="340" y="316"/>
                  </a:lnTo>
                  <a:lnTo>
                    <a:pt x="294" y="284"/>
                  </a:lnTo>
                  <a:lnTo>
                    <a:pt x="252" y="252"/>
                  </a:lnTo>
                  <a:lnTo>
                    <a:pt x="213" y="222"/>
                  </a:lnTo>
                  <a:lnTo>
                    <a:pt x="175" y="194"/>
                  </a:lnTo>
                  <a:lnTo>
                    <a:pt x="142" y="167"/>
                  </a:lnTo>
                  <a:lnTo>
                    <a:pt x="113" y="142"/>
                  </a:lnTo>
                  <a:lnTo>
                    <a:pt x="87" y="120"/>
                  </a:lnTo>
                  <a:lnTo>
                    <a:pt x="64" y="101"/>
                  </a:lnTo>
                  <a:lnTo>
                    <a:pt x="45" y="84"/>
                  </a:lnTo>
                  <a:lnTo>
                    <a:pt x="30" y="71"/>
                  </a:lnTo>
                  <a:lnTo>
                    <a:pt x="19" y="61"/>
                  </a:lnTo>
                  <a:lnTo>
                    <a:pt x="12" y="55"/>
                  </a:lnTo>
                  <a:lnTo>
                    <a:pt x="10" y="53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30" y="0"/>
                  </a:lnTo>
                  <a:lnTo>
                    <a:pt x="41" y="2"/>
                  </a:lnTo>
                  <a:lnTo>
                    <a:pt x="51" y="7"/>
                  </a:lnTo>
                  <a:lnTo>
                    <a:pt x="53" y="11"/>
                  </a:lnTo>
                  <a:lnTo>
                    <a:pt x="60" y="16"/>
                  </a:lnTo>
                  <a:lnTo>
                    <a:pt x="72" y="26"/>
                  </a:lnTo>
                  <a:lnTo>
                    <a:pt x="85" y="40"/>
                  </a:lnTo>
                  <a:lnTo>
                    <a:pt x="105" y="56"/>
                  </a:lnTo>
                  <a:lnTo>
                    <a:pt x="127" y="74"/>
                  </a:lnTo>
                  <a:lnTo>
                    <a:pt x="153" y="97"/>
                  </a:lnTo>
                  <a:lnTo>
                    <a:pt x="182" y="120"/>
                  </a:lnTo>
                  <a:lnTo>
                    <a:pt x="215" y="146"/>
                  </a:lnTo>
                  <a:lnTo>
                    <a:pt x="250" y="174"/>
                  </a:lnTo>
                  <a:lnTo>
                    <a:pt x="290" y="204"/>
                  </a:lnTo>
                  <a:lnTo>
                    <a:pt x="332" y="236"/>
                  </a:lnTo>
                  <a:lnTo>
                    <a:pt x="375" y="268"/>
                  </a:lnTo>
                  <a:lnTo>
                    <a:pt x="424" y="301"/>
                  </a:lnTo>
                  <a:lnTo>
                    <a:pt x="474" y="334"/>
                  </a:lnTo>
                  <a:lnTo>
                    <a:pt x="526" y="369"/>
                  </a:lnTo>
                  <a:lnTo>
                    <a:pt x="581" y="403"/>
                  </a:lnTo>
                  <a:lnTo>
                    <a:pt x="650" y="445"/>
                  </a:lnTo>
                  <a:lnTo>
                    <a:pt x="725" y="488"/>
                  </a:lnTo>
                  <a:lnTo>
                    <a:pt x="805" y="530"/>
                  </a:lnTo>
                  <a:lnTo>
                    <a:pt x="888" y="572"/>
                  </a:lnTo>
                  <a:lnTo>
                    <a:pt x="976" y="612"/>
                  </a:lnTo>
                  <a:lnTo>
                    <a:pt x="1067" y="650"/>
                  </a:lnTo>
                  <a:lnTo>
                    <a:pt x="1161" y="684"/>
                  </a:lnTo>
                  <a:lnTo>
                    <a:pt x="1258" y="716"/>
                  </a:lnTo>
                  <a:lnTo>
                    <a:pt x="1358" y="743"/>
                  </a:lnTo>
                  <a:lnTo>
                    <a:pt x="1458" y="766"/>
                  </a:lnTo>
                  <a:lnTo>
                    <a:pt x="1561" y="783"/>
                  </a:lnTo>
                  <a:lnTo>
                    <a:pt x="1666" y="793"/>
                  </a:lnTo>
                  <a:lnTo>
                    <a:pt x="1771" y="797"/>
                  </a:lnTo>
                  <a:lnTo>
                    <a:pt x="1876" y="793"/>
                  </a:lnTo>
                  <a:lnTo>
                    <a:pt x="1979" y="783"/>
                  </a:lnTo>
                  <a:lnTo>
                    <a:pt x="2081" y="766"/>
                  </a:lnTo>
                  <a:lnTo>
                    <a:pt x="2181" y="743"/>
                  </a:lnTo>
                  <a:lnTo>
                    <a:pt x="2279" y="716"/>
                  </a:lnTo>
                  <a:lnTo>
                    <a:pt x="2374" y="685"/>
                  </a:lnTo>
                  <a:lnTo>
                    <a:pt x="2466" y="650"/>
                  </a:lnTo>
                  <a:lnTo>
                    <a:pt x="2555" y="612"/>
                  </a:lnTo>
                  <a:lnTo>
                    <a:pt x="2641" y="572"/>
                  </a:lnTo>
                  <a:lnTo>
                    <a:pt x="2722" y="530"/>
                  </a:lnTo>
                  <a:lnTo>
                    <a:pt x="2799" y="488"/>
                  </a:lnTo>
                  <a:lnTo>
                    <a:pt x="2872" y="445"/>
                  </a:lnTo>
                  <a:lnTo>
                    <a:pt x="2939" y="403"/>
                  </a:lnTo>
                  <a:lnTo>
                    <a:pt x="2992" y="369"/>
                  </a:lnTo>
                  <a:lnTo>
                    <a:pt x="3042" y="336"/>
                  </a:lnTo>
                  <a:lnTo>
                    <a:pt x="3090" y="301"/>
                  </a:lnTo>
                  <a:lnTo>
                    <a:pt x="3136" y="268"/>
                  </a:lnTo>
                  <a:lnTo>
                    <a:pt x="3179" y="236"/>
                  </a:lnTo>
                  <a:lnTo>
                    <a:pt x="3220" y="204"/>
                  </a:lnTo>
                  <a:lnTo>
                    <a:pt x="3257" y="175"/>
                  </a:lnTo>
                  <a:lnTo>
                    <a:pt x="3291" y="147"/>
                  </a:lnTo>
                  <a:lnTo>
                    <a:pt x="3322" y="120"/>
                  </a:lnTo>
                  <a:lnTo>
                    <a:pt x="3350" y="97"/>
                  </a:lnTo>
                  <a:lnTo>
                    <a:pt x="3375" y="75"/>
                  </a:lnTo>
                  <a:lnTo>
                    <a:pt x="3396" y="56"/>
                  </a:lnTo>
                  <a:lnTo>
                    <a:pt x="3414" y="40"/>
                  </a:lnTo>
                  <a:lnTo>
                    <a:pt x="3428" y="27"/>
                  </a:lnTo>
                  <a:lnTo>
                    <a:pt x="3438" y="17"/>
                  </a:lnTo>
                  <a:lnTo>
                    <a:pt x="3444" y="11"/>
                  </a:lnTo>
                  <a:lnTo>
                    <a:pt x="3447" y="9"/>
                  </a:lnTo>
                  <a:lnTo>
                    <a:pt x="3457" y="2"/>
                  </a:lnTo>
                  <a:lnTo>
                    <a:pt x="3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4" name="Group 393"/>
          <p:cNvGrpSpPr/>
          <p:nvPr/>
        </p:nvGrpSpPr>
        <p:grpSpPr>
          <a:xfrm>
            <a:off x="3450220" y="4303362"/>
            <a:ext cx="604838" cy="414744"/>
            <a:chOff x="3524250" y="4338638"/>
            <a:chExt cx="500063" cy="3428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7" name="Freeform 394"/>
            <p:cNvSpPr>
              <a:spLocks noEditPoints="1"/>
            </p:cNvSpPr>
            <p:nvPr/>
          </p:nvSpPr>
          <p:spPr bwMode="auto">
            <a:xfrm>
              <a:off x="3546475" y="4338638"/>
              <a:ext cx="477838" cy="149225"/>
            </a:xfrm>
            <a:custGeom>
              <a:avLst/>
              <a:gdLst>
                <a:gd name="T0" fmla="*/ 1780 w 3318"/>
                <a:gd name="T1" fmla="*/ 74 h 1032"/>
                <a:gd name="T2" fmla="*/ 1412 w 3318"/>
                <a:gd name="T3" fmla="*/ 127 h 1032"/>
                <a:gd name="T4" fmla="*/ 992 w 3318"/>
                <a:gd name="T5" fmla="*/ 205 h 1032"/>
                <a:gd name="T6" fmla="*/ 518 w 3318"/>
                <a:gd name="T7" fmla="*/ 295 h 1032"/>
                <a:gd name="T8" fmla="*/ 314 w 3318"/>
                <a:gd name="T9" fmla="*/ 625 h 1032"/>
                <a:gd name="T10" fmla="*/ 283 w 3318"/>
                <a:gd name="T11" fmla="*/ 649 h 1032"/>
                <a:gd name="T12" fmla="*/ 253 w 3318"/>
                <a:gd name="T13" fmla="*/ 624 h 1032"/>
                <a:gd name="T14" fmla="*/ 174 w 3318"/>
                <a:gd name="T15" fmla="*/ 752 h 1032"/>
                <a:gd name="T16" fmla="*/ 334 w 3318"/>
                <a:gd name="T17" fmla="*/ 720 h 1032"/>
                <a:gd name="T18" fmla="*/ 571 w 3318"/>
                <a:gd name="T19" fmla="*/ 675 h 1032"/>
                <a:gd name="T20" fmla="*/ 857 w 3318"/>
                <a:gd name="T21" fmla="*/ 620 h 1032"/>
                <a:gd name="T22" fmla="*/ 1167 w 3318"/>
                <a:gd name="T23" fmla="*/ 563 h 1032"/>
                <a:gd name="T24" fmla="*/ 1471 w 3318"/>
                <a:gd name="T25" fmla="*/ 510 h 1032"/>
                <a:gd name="T26" fmla="*/ 1743 w 3318"/>
                <a:gd name="T27" fmla="*/ 466 h 1032"/>
                <a:gd name="T28" fmla="*/ 1954 w 3318"/>
                <a:gd name="T29" fmla="*/ 437 h 1032"/>
                <a:gd name="T30" fmla="*/ 2174 w 3318"/>
                <a:gd name="T31" fmla="*/ 442 h 1032"/>
                <a:gd name="T32" fmla="*/ 2467 w 3318"/>
                <a:gd name="T33" fmla="*/ 514 h 1032"/>
                <a:gd name="T34" fmla="*/ 2796 w 3318"/>
                <a:gd name="T35" fmla="*/ 658 h 1032"/>
                <a:gd name="T36" fmla="*/ 3047 w 3318"/>
                <a:gd name="T37" fmla="*/ 801 h 1032"/>
                <a:gd name="T38" fmla="*/ 3068 w 3318"/>
                <a:gd name="T39" fmla="*/ 775 h 1032"/>
                <a:gd name="T40" fmla="*/ 2895 w 3318"/>
                <a:gd name="T41" fmla="*/ 579 h 1032"/>
                <a:gd name="T42" fmla="*/ 2696 w 3318"/>
                <a:gd name="T43" fmla="*/ 378 h 1032"/>
                <a:gd name="T44" fmla="*/ 2485 w 3318"/>
                <a:gd name="T45" fmla="*/ 206 h 1032"/>
                <a:gd name="T46" fmla="*/ 2283 w 3318"/>
                <a:gd name="T47" fmla="*/ 96 h 1032"/>
                <a:gd name="T48" fmla="*/ 2076 w 3318"/>
                <a:gd name="T49" fmla="*/ 62 h 1032"/>
                <a:gd name="T50" fmla="*/ 2141 w 3318"/>
                <a:gd name="T51" fmla="*/ 5 h 1032"/>
                <a:gd name="T52" fmla="*/ 2333 w 3318"/>
                <a:gd name="T53" fmla="*/ 50 h 1032"/>
                <a:gd name="T54" fmla="*/ 2509 w 3318"/>
                <a:gd name="T55" fmla="*/ 148 h 1032"/>
                <a:gd name="T56" fmla="*/ 2687 w 3318"/>
                <a:gd name="T57" fmla="*/ 288 h 1032"/>
                <a:gd name="T58" fmla="*/ 2859 w 3318"/>
                <a:gd name="T59" fmla="*/ 452 h 1032"/>
                <a:gd name="T60" fmla="*/ 3017 w 3318"/>
                <a:gd name="T61" fmla="*/ 622 h 1032"/>
                <a:gd name="T62" fmla="*/ 3150 w 3318"/>
                <a:gd name="T63" fmla="*/ 778 h 1032"/>
                <a:gd name="T64" fmla="*/ 3249 w 3318"/>
                <a:gd name="T65" fmla="*/ 901 h 1032"/>
                <a:gd name="T66" fmla="*/ 3304 w 3318"/>
                <a:gd name="T67" fmla="*/ 974 h 1032"/>
                <a:gd name="T68" fmla="*/ 3316 w 3318"/>
                <a:gd name="T69" fmla="*/ 1013 h 1032"/>
                <a:gd name="T70" fmla="*/ 3287 w 3318"/>
                <a:gd name="T71" fmla="*/ 1032 h 1032"/>
                <a:gd name="T72" fmla="*/ 3259 w 3318"/>
                <a:gd name="T73" fmla="*/ 1018 h 1032"/>
                <a:gd name="T74" fmla="*/ 3189 w 3318"/>
                <a:gd name="T75" fmla="*/ 968 h 1032"/>
                <a:gd name="T76" fmla="*/ 3065 w 3318"/>
                <a:gd name="T77" fmla="*/ 885 h 1032"/>
                <a:gd name="T78" fmla="*/ 2898 w 3318"/>
                <a:gd name="T79" fmla="*/ 784 h 1032"/>
                <a:gd name="T80" fmla="*/ 2700 w 3318"/>
                <a:gd name="T81" fmla="*/ 679 h 1032"/>
                <a:gd name="T82" fmla="*/ 2484 w 3318"/>
                <a:gd name="T83" fmla="*/ 586 h 1032"/>
                <a:gd name="T84" fmla="*/ 2260 w 3318"/>
                <a:gd name="T85" fmla="*/ 519 h 1032"/>
                <a:gd name="T86" fmla="*/ 2041 w 3318"/>
                <a:gd name="T87" fmla="*/ 493 h 1032"/>
                <a:gd name="T88" fmla="*/ 1872 w 3318"/>
                <a:gd name="T89" fmla="*/ 508 h 1032"/>
                <a:gd name="T90" fmla="*/ 1649 w 3318"/>
                <a:gd name="T91" fmla="*/ 542 h 1032"/>
                <a:gd name="T92" fmla="*/ 1384 w 3318"/>
                <a:gd name="T93" fmla="*/ 586 h 1032"/>
                <a:gd name="T94" fmla="*/ 1098 w 3318"/>
                <a:gd name="T95" fmla="*/ 638 h 1032"/>
                <a:gd name="T96" fmla="*/ 814 w 3318"/>
                <a:gd name="T97" fmla="*/ 690 h 1032"/>
                <a:gd name="T98" fmla="*/ 553 w 3318"/>
                <a:gd name="T99" fmla="*/ 740 h 1032"/>
                <a:gd name="T100" fmla="*/ 338 w 3318"/>
                <a:gd name="T101" fmla="*/ 781 h 1032"/>
                <a:gd name="T102" fmla="*/ 190 w 3318"/>
                <a:gd name="T103" fmla="*/ 809 h 1032"/>
                <a:gd name="T104" fmla="*/ 133 w 3318"/>
                <a:gd name="T105" fmla="*/ 821 h 1032"/>
                <a:gd name="T106" fmla="*/ 98 w 3318"/>
                <a:gd name="T107" fmla="*/ 798 h 1032"/>
                <a:gd name="T108" fmla="*/ 13 w 3318"/>
                <a:gd name="T109" fmla="*/ 325 h 1032"/>
                <a:gd name="T110" fmla="*/ 463 w 3318"/>
                <a:gd name="T111" fmla="*/ 245 h 1032"/>
                <a:gd name="T112" fmla="*/ 981 w 3318"/>
                <a:gd name="T113" fmla="*/ 144 h 1032"/>
                <a:gd name="T114" fmla="*/ 1405 w 3318"/>
                <a:gd name="T115" fmla="*/ 65 h 1032"/>
                <a:gd name="T116" fmla="*/ 1776 w 3318"/>
                <a:gd name="T117" fmla="*/ 14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8" h="1032">
                  <a:moveTo>
                    <a:pt x="2014" y="61"/>
                  </a:moveTo>
                  <a:lnTo>
                    <a:pt x="1940" y="62"/>
                  </a:lnTo>
                  <a:lnTo>
                    <a:pt x="1862" y="67"/>
                  </a:lnTo>
                  <a:lnTo>
                    <a:pt x="1780" y="74"/>
                  </a:lnTo>
                  <a:lnTo>
                    <a:pt x="1693" y="84"/>
                  </a:lnTo>
                  <a:lnTo>
                    <a:pt x="1604" y="96"/>
                  </a:lnTo>
                  <a:lnTo>
                    <a:pt x="1510" y="110"/>
                  </a:lnTo>
                  <a:lnTo>
                    <a:pt x="1412" y="127"/>
                  </a:lnTo>
                  <a:lnTo>
                    <a:pt x="1312" y="143"/>
                  </a:lnTo>
                  <a:lnTo>
                    <a:pt x="1209" y="162"/>
                  </a:lnTo>
                  <a:lnTo>
                    <a:pt x="1101" y="183"/>
                  </a:lnTo>
                  <a:lnTo>
                    <a:pt x="992" y="205"/>
                  </a:lnTo>
                  <a:lnTo>
                    <a:pt x="879" y="226"/>
                  </a:lnTo>
                  <a:lnTo>
                    <a:pt x="763" y="249"/>
                  </a:lnTo>
                  <a:lnTo>
                    <a:pt x="642" y="272"/>
                  </a:lnTo>
                  <a:lnTo>
                    <a:pt x="518" y="295"/>
                  </a:lnTo>
                  <a:lnTo>
                    <a:pt x="390" y="319"/>
                  </a:lnTo>
                  <a:lnTo>
                    <a:pt x="261" y="343"/>
                  </a:lnTo>
                  <a:lnTo>
                    <a:pt x="314" y="612"/>
                  </a:lnTo>
                  <a:lnTo>
                    <a:pt x="314" y="625"/>
                  </a:lnTo>
                  <a:lnTo>
                    <a:pt x="308" y="636"/>
                  </a:lnTo>
                  <a:lnTo>
                    <a:pt x="300" y="644"/>
                  </a:lnTo>
                  <a:lnTo>
                    <a:pt x="289" y="648"/>
                  </a:lnTo>
                  <a:lnTo>
                    <a:pt x="283" y="649"/>
                  </a:lnTo>
                  <a:lnTo>
                    <a:pt x="273" y="647"/>
                  </a:lnTo>
                  <a:lnTo>
                    <a:pt x="264" y="642"/>
                  </a:lnTo>
                  <a:lnTo>
                    <a:pt x="258" y="635"/>
                  </a:lnTo>
                  <a:lnTo>
                    <a:pt x="253" y="624"/>
                  </a:lnTo>
                  <a:lnTo>
                    <a:pt x="201" y="353"/>
                  </a:lnTo>
                  <a:lnTo>
                    <a:pt x="66" y="375"/>
                  </a:lnTo>
                  <a:lnTo>
                    <a:pt x="150" y="756"/>
                  </a:lnTo>
                  <a:lnTo>
                    <a:pt x="174" y="752"/>
                  </a:lnTo>
                  <a:lnTo>
                    <a:pt x="206" y="745"/>
                  </a:lnTo>
                  <a:lnTo>
                    <a:pt x="243" y="738"/>
                  </a:lnTo>
                  <a:lnTo>
                    <a:pt x="285" y="729"/>
                  </a:lnTo>
                  <a:lnTo>
                    <a:pt x="334" y="720"/>
                  </a:lnTo>
                  <a:lnTo>
                    <a:pt x="386" y="709"/>
                  </a:lnTo>
                  <a:lnTo>
                    <a:pt x="444" y="699"/>
                  </a:lnTo>
                  <a:lnTo>
                    <a:pt x="505" y="687"/>
                  </a:lnTo>
                  <a:lnTo>
                    <a:pt x="571" y="675"/>
                  </a:lnTo>
                  <a:lnTo>
                    <a:pt x="638" y="662"/>
                  </a:lnTo>
                  <a:lnTo>
                    <a:pt x="709" y="648"/>
                  </a:lnTo>
                  <a:lnTo>
                    <a:pt x="782" y="635"/>
                  </a:lnTo>
                  <a:lnTo>
                    <a:pt x="857" y="620"/>
                  </a:lnTo>
                  <a:lnTo>
                    <a:pt x="933" y="606"/>
                  </a:lnTo>
                  <a:lnTo>
                    <a:pt x="1011" y="591"/>
                  </a:lnTo>
                  <a:lnTo>
                    <a:pt x="1089" y="578"/>
                  </a:lnTo>
                  <a:lnTo>
                    <a:pt x="1167" y="563"/>
                  </a:lnTo>
                  <a:lnTo>
                    <a:pt x="1244" y="549"/>
                  </a:lnTo>
                  <a:lnTo>
                    <a:pt x="1321" y="535"/>
                  </a:lnTo>
                  <a:lnTo>
                    <a:pt x="1396" y="523"/>
                  </a:lnTo>
                  <a:lnTo>
                    <a:pt x="1471" y="510"/>
                  </a:lnTo>
                  <a:lnTo>
                    <a:pt x="1543" y="498"/>
                  </a:lnTo>
                  <a:lnTo>
                    <a:pt x="1612" y="486"/>
                  </a:lnTo>
                  <a:lnTo>
                    <a:pt x="1679" y="475"/>
                  </a:lnTo>
                  <a:lnTo>
                    <a:pt x="1743" y="466"/>
                  </a:lnTo>
                  <a:lnTo>
                    <a:pt x="1802" y="457"/>
                  </a:lnTo>
                  <a:lnTo>
                    <a:pt x="1858" y="449"/>
                  </a:lnTo>
                  <a:lnTo>
                    <a:pt x="1908" y="443"/>
                  </a:lnTo>
                  <a:lnTo>
                    <a:pt x="1954" y="437"/>
                  </a:lnTo>
                  <a:lnTo>
                    <a:pt x="1997" y="433"/>
                  </a:lnTo>
                  <a:lnTo>
                    <a:pt x="2041" y="432"/>
                  </a:lnTo>
                  <a:lnTo>
                    <a:pt x="2106" y="434"/>
                  </a:lnTo>
                  <a:lnTo>
                    <a:pt x="2174" y="442"/>
                  </a:lnTo>
                  <a:lnTo>
                    <a:pt x="2243" y="453"/>
                  </a:lnTo>
                  <a:lnTo>
                    <a:pt x="2315" y="469"/>
                  </a:lnTo>
                  <a:lnTo>
                    <a:pt x="2390" y="489"/>
                  </a:lnTo>
                  <a:lnTo>
                    <a:pt x="2467" y="514"/>
                  </a:lnTo>
                  <a:lnTo>
                    <a:pt x="2546" y="543"/>
                  </a:lnTo>
                  <a:lnTo>
                    <a:pt x="2627" y="578"/>
                  </a:lnTo>
                  <a:lnTo>
                    <a:pt x="2711" y="616"/>
                  </a:lnTo>
                  <a:lnTo>
                    <a:pt x="2796" y="658"/>
                  </a:lnTo>
                  <a:lnTo>
                    <a:pt x="2885" y="705"/>
                  </a:lnTo>
                  <a:lnTo>
                    <a:pt x="2942" y="738"/>
                  </a:lnTo>
                  <a:lnTo>
                    <a:pt x="2996" y="769"/>
                  </a:lnTo>
                  <a:lnTo>
                    <a:pt x="3047" y="801"/>
                  </a:lnTo>
                  <a:lnTo>
                    <a:pt x="3094" y="832"/>
                  </a:lnTo>
                  <a:lnTo>
                    <a:pt x="3139" y="860"/>
                  </a:lnTo>
                  <a:lnTo>
                    <a:pt x="3105" y="819"/>
                  </a:lnTo>
                  <a:lnTo>
                    <a:pt x="3068" y="775"/>
                  </a:lnTo>
                  <a:lnTo>
                    <a:pt x="3029" y="728"/>
                  </a:lnTo>
                  <a:lnTo>
                    <a:pt x="2987" y="680"/>
                  </a:lnTo>
                  <a:lnTo>
                    <a:pt x="2942" y="629"/>
                  </a:lnTo>
                  <a:lnTo>
                    <a:pt x="2895" y="579"/>
                  </a:lnTo>
                  <a:lnTo>
                    <a:pt x="2848" y="528"/>
                  </a:lnTo>
                  <a:lnTo>
                    <a:pt x="2798" y="478"/>
                  </a:lnTo>
                  <a:lnTo>
                    <a:pt x="2748" y="427"/>
                  </a:lnTo>
                  <a:lnTo>
                    <a:pt x="2696" y="378"/>
                  </a:lnTo>
                  <a:lnTo>
                    <a:pt x="2643" y="331"/>
                  </a:lnTo>
                  <a:lnTo>
                    <a:pt x="2591" y="286"/>
                  </a:lnTo>
                  <a:lnTo>
                    <a:pt x="2538" y="245"/>
                  </a:lnTo>
                  <a:lnTo>
                    <a:pt x="2485" y="206"/>
                  </a:lnTo>
                  <a:lnTo>
                    <a:pt x="2434" y="171"/>
                  </a:lnTo>
                  <a:lnTo>
                    <a:pt x="2382" y="140"/>
                  </a:lnTo>
                  <a:lnTo>
                    <a:pt x="2333" y="116"/>
                  </a:lnTo>
                  <a:lnTo>
                    <a:pt x="2283" y="96"/>
                  </a:lnTo>
                  <a:lnTo>
                    <a:pt x="2237" y="82"/>
                  </a:lnTo>
                  <a:lnTo>
                    <a:pt x="2187" y="73"/>
                  </a:lnTo>
                  <a:lnTo>
                    <a:pt x="2134" y="67"/>
                  </a:lnTo>
                  <a:lnTo>
                    <a:pt x="2076" y="62"/>
                  </a:lnTo>
                  <a:lnTo>
                    <a:pt x="2014" y="61"/>
                  </a:lnTo>
                  <a:close/>
                  <a:moveTo>
                    <a:pt x="2014" y="0"/>
                  </a:moveTo>
                  <a:lnTo>
                    <a:pt x="2080" y="1"/>
                  </a:lnTo>
                  <a:lnTo>
                    <a:pt x="2141" y="5"/>
                  </a:lnTo>
                  <a:lnTo>
                    <a:pt x="2198" y="13"/>
                  </a:lnTo>
                  <a:lnTo>
                    <a:pt x="2250" y="23"/>
                  </a:lnTo>
                  <a:lnTo>
                    <a:pt x="2291" y="34"/>
                  </a:lnTo>
                  <a:lnTo>
                    <a:pt x="2333" y="50"/>
                  </a:lnTo>
                  <a:lnTo>
                    <a:pt x="2376" y="69"/>
                  </a:lnTo>
                  <a:lnTo>
                    <a:pt x="2419" y="92"/>
                  </a:lnTo>
                  <a:lnTo>
                    <a:pt x="2463" y="118"/>
                  </a:lnTo>
                  <a:lnTo>
                    <a:pt x="2509" y="148"/>
                  </a:lnTo>
                  <a:lnTo>
                    <a:pt x="2553" y="179"/>
                  </a:lnTo>
                  <a:lnTo>
                    <a:pt x="2598" y="213"/>
                  </a:lnTo>
                  <a:lnTo>
                    <a:pt x="2642" y="250"/>
                  </a:lnTo>
                  <a:lnTo>
                    <a:pt x="2687" y="288"/>
                  </a:lnTo>
                  <a:lnTo>
                    <a:pt x="2731" y="328"/>
                  </a:lnTo>
                  <a:lnTo>
                    <a:pt x="2775" y="368"/>
                  </a:lnTo>
                  <a:lnTo>
                    <a:pt x="2817" y="410"/>
                  </a:lnTo>
                  <a:lnTo>
                    <a:pt x="2859" y="452"/>
                  </a:lnTo>
                  <a:lnTo>
                    <a:pt x="2902" y="494"/>
                  </a:lnTo>
                  <a:lnTo>
                    <a:pt x="2942" y="538"/>
                  </a:lnTo>
                  <a:lnTo>
                    <a:pt x="2981" y="580"/>
                  </a:lnTo>
                  <a:lnTo>
                    <a:pt x="3017" y="622"/>
                  </a:lnTo>
                  <a:lnTo>
                    <a:pt x="3053" y="663"/>
                  </a:lnTo>
                  <a:lnTo>
                    <a:pt x="3088" y="703"/>
                  </a:lnTo>
                  <a:lnTo>
                    <a:pt x="3120" y="741"/>
                  </a:lnTo>
                  <a:lnTo>
                    <a:pt x="3150" y="778"/>
                  </a:lnTo>
                  <a:lnTo>
                    <a:pt x="3179" y="813"/>
                  </a:lnTo>
                  <a:lnTo>
                    <a:pt x="3205" y="844"/>
                  </a:lnTo>
                  <a:lnTo>
                    <a:pt x="3228" y="874"/>
                  </a:lnTo>
                  <a:lnTo>
                    <a:pt x="3249" y="901"/>
                  </a:lnTo>
                  <a:lnTo>
                    <a:pt x="3267" y="924"/>
                  </a:lnTo>
                  <a:lnTo>
                    <a:pt x="3283" y="944"/>
                  </a:lnTo>
                  <a:lnTo>
                    <a:pt x="3294" y="961"/>
                  </a:lnTo>
                  <a:lnTo>
                    <a:pt x="3304" y="974"/>
                  </a:lnTo>
                  <a:lnTo>
                    <a:pt x="3310" y="981"/>
                  </a:lnTo>
                  <a:lnTo>
                    <a:pt x="3316" y="991"/>
                  </a:lnTo>
                  <a:lnTo>
                    <a:pt x="3318" y="1001"/>
                  </a:lnTo>
                  <a:lnTo>
                    <a:pt x="3316" y="1013"/>
                  </a:lnTo>
                  <a:lnTo>
                    <a:pt x="3308" y="1022"/>
                  </a:lnTo>
                  <a:lnTo>
                    <a:pt x="3299" y="1030"/>
                  </a:lnTo>
                  <a:lnTo>
                    <a:pt x="3287" y="1032"/>
                  </a:lnTo>
                  <a:lnTo>
                    <a:pt x="3287" y="1032"/>
                  </a:lnTo>
                  <a:lnTo>
                    <a:pt x="3278" y="1030"/>
                  </a:lnTo>
                  <a:lnTo>
                    <a:pt x="3268" y="1026"/>
                  </a:lnTo>
                  <a:lnTo>
                    <a:pt x="3265" y="1023"/>
                  </a:lnTo>
                  <a:lnTo>
                    <a:pt x="3259" y="1018"/>
                  </a:lnTo>
                  <a:lnTo>
                    <a:pt x="3247" y="1009"/>
                  </a:lnTo>
                  <a:lnTo>
                    <a:pt x="3231" y="998"/>
                  </a:lnTo>
                  <a:lnTo>
                    <a:pt x="3212" y="984"/>
                  </a:lnTo>
                  <a:lnTo>
                    <a:pt x="3189" y="968"/>
                  </a:lnTo>
                  <a:lnTo>
                    <a:pt x="3163" y="950"/>
                  </a:lnTo>
                  <a:lnTo>
                    <a:pt x="3133" y="930"/>
                  </a:lnTo>
                  <a:lnTo>
                    <a:pt x="3101" y="909"/>
                  </a:lnTo>
                  <a:lnTo>
                    <a:pt x="3065" y="885"/>
                  </a:lnTo>
                  <a:lnTo>
                    <a:pt x="3027" y="861"/>
                  </a:lnTo>
                  <a:lnTo>
                    <a:pt x="2987" y="836"/>
                  </a:lnTo>
                  <a:lnTo>
                    <a:pt x="2944" y="809"/>
                  </a:lnTo>
                  <a:lnTo>
                    <a:pt x="2898" y="784"/>
                  </a:lnTo>
                  <a:lnTo>
                    <a:pt x="2851" y="757"/>
                  </a:lnTo>
                  <a:lnTo>
                    <a:pt x="2803" y="730"/>
                  </a:lnTo>
                  <a:lnTo>
                    <a:pt x="2752" y="705"/>
                  </a:lnTo>
                  <a:lnTo>
                    <a:pt x="2700" y="679"/>
                  </a:lnTo>
                  <a:lnTo>
                    <a:pt x="2648" y="654"/>
                  </a:lnTo>
                  <a:lnTo>
                    <a:pt x="2594" y="630"/>
                  </a:lnTo>
                  <a:lnTo>
                    <a:pt x="2539" y="607"/>
                  </a:lnTo>
                  <a:lnTo>
                    <a:pt x="2484" y="586"/>
                  </a:lnTo>
                  <a:lnTo>
                    <a:pt x="2429" y="566"/>
                  </a:lnTo>
                  <a:lnTo>
                    <a:pt x="2373" y="548"/>
                  </a:lnTo>
                  <a:lnTo>
                    <a:pt x="2316" y="532"/>
                  </a:lnTo>
                  <a:lnTo>
                    <a:pt x="2260" y="519"/>
                  </a:lnTo>
                  <a:lnTo>
                    <a:pt x="2204" y="508"/>
                  </a:lnTo>
                  <a:lnTo>
                    <a:pt x="2149" y="500"/>
                  </a:lnTo>
                  <a:lnTo>
                    <a:pt x="2095" y="494"/>
                  </a:lnTo>
                  <a:lnTo>
                    <a:pt x="2041" y="493"/>
                  </a:lnTo>
                  <a:lnTo>
                    <a:pt x="2000" y="494"/>
                  </a:lnTo>
                  <a:lnTo>
                    <a:pt x="1961" y="498"/>
                  </a:lnTo>
                  <a:lnTo>
                    <a:pt x="1919" y="503"/>
                  </a:lnTo>
                  <a:lnTo>
                    <a:pt x="1872" y="508"/>
                  </a:lnTo>
                  <a:lnTo>
                    <a:pt x="1822" y="515"/>
                  </a:lnTo>
                  <a:lnTo>
                    <a:pt x="1767" y="524"/>
                  </a:lnTo>
                  <a:lnTo>
                    <a:pt x="1710" y="532"/>
                  </a:lnTo>
                  <a:lnTo>
                    <a:pt x="1649" y="542"/>
                  </a:lnTo>
                  <a:lnTo>
                    <a:pt x="1586" y="552"/>
                  </a:lnTo>
                  <a:lnTo>
                    <a:pt x="1521" y="563"/>
                  </a:lnTo>
                  <a:lnTo>
                    <a:pt x="1453" y="574"/>
                  </a:lnTo>
                  <a:lnTo>
                    <a:pt x="1384" y="586"/>
                  </a:lnTo>
                  <a:lnTo>
                    <a:pt x="1313" y="599"/>
                  </a:lnTo>
                  <a:lnTo>
                    <a:pt x="1242" y="611"/>
                  </a:lnTo>
                  <a:lnTo>
                    <a:pt x="1170" y="624"/>
                  </a:lnTo>
                  <a:lnTo>
                    <a:pt x="1098" y="638"/>
                  </a:lnTo>
                  <a:lnTo>
                    <a:pt x="1026" y="650"/>
                  </a:lnTo>
                  <a:lnTo>
                    <a:pt x="954" y="664"/>
                  </a:lnTo>
                  <a:lnTo>
                    <a:pt x="883" y="677"/>
                  </a:lnTo>
                  <a:lnTo>
                    <a:pt x="814" y="690"/>
                  </a:lnTo>
                  <a:lnTo>
                    <a:pt x="745" y="703"/>
                  </a:lnTo>
                  <a:lnTo>
                    <a:pt x="679" y="716"/>
                  </a:lnTo>
                  <a:lnTo>
                    <a:pt x="615" y="728"/>
                  </a:lnTo>
                  <a:lnTo>
                    <a:pt x="553" y="740"/>
                  </a:lnTo>
                  <a:lnTo>
                    <a:pt x="494" y="750"/>
                  </a:lnTo>
                  <a:lnTo>
                    <a:pt x="438" y="762"/>
                  </a:lnTo>
                  <a:lnTo>
                    <a:pt x="386" y="772"/>
                  </a:lnTo>
                  <a:lnTo>
                    <a:pt x="338" y="781"/>
                  </a:lnTo>
                  <a:lnTo>
                    <a:pt x="294" y="789"/>
                  </a:lnTo>
                  <a:lnTo>
                    <a:pt x="255" y="798"/>
                  </a:lnTo>
                  <a:lnTo>
                    <a:pt x="220" y="804"/>
                  </a:lnTo>
                  <a:lnTo>
                    <a:pt x="190" y="809"/>
                  </a:lnTo>
                  <a:lnTo>
                    <a:pt x="167" y="815"/>
                  </a:lnTo>
                  <a:lnTo>
                    <a:pt x="149" y="818"/>
                  </a:lnTo>
                  <a:lnTo>
                    <a:pt x="138" y="820"/>
                  </a:lnTo>
                  <a:lnTo>
                    <a:pt x="133" y="821"/>
                  </a:lnTo>
                  <a:lnTo>
                    <a:pt x="122" y="821"/>
                  </a:lnTo>
                  <a:lnTo>
                    <a:pt x="110" y="817"/>
                  </a:lnTo>
                  <a:lnTo>
                    <a:pt x="103" y="809"/>
                  </a:lnTo>
                  <a:lnTo>
                    <a:pt x="98" y="798"/>
                  </a:lnTo>
                  <a:lnTo>
                    <a:pt x="0" y="357"/>
                  </a:lnTo>
                  <a:lnTo>
                    <a:pt x="0" y="345"/>
                  </a:lnTo>
                  <a:lnTo>
                    <a:pt x="5" y="333"/>
                  </a:lnTo>
                  <a:lnTo>
                    <a:pt x="13" y="325"/>
                  </a:lnTo>
                  <a:lnTo>
                    <a:pt x="25" y="320"/>
                  </a:lnTo>
                  <a:lnTo>
                    <a:pt x="173" y="296"/>
                  </a:lnTo>
                  <a:lnTo>
                    <a:pt x="320" y="270"/>
                  </a:lnTo>
                  <a:lnTo>
                    <a:pt x="463" y="245"/>
                  </a:lnTo>
                  <a:lnTo>
                    <a:pt x="602" y="218"/>
                  </a:lnTo>
                  <a:lnTo>
                    <a:pt x="738" y="192"/>
                  </a:lnTo>
                  <a:lnTo>
                    <a:pt x="868" y="167"/>
                  </a:lnTo>
                  <a:lnTo>
                    <a:pt x="981" y="144"/>
                  </a:lnTo>
                  <a:lnTo>
                    <a:pt x="1092" y="123"/>
                  </a:lnTo>
                  <a:lnTo>
                    <a:pt x="1199" y="102"/>
                  </a:lnTo>
                  <a:lnTo>
                    <a:pt x="1304" y="83"/>
                  </a:lnTo>
                  <a:lnTo>
                    <a:pt x="1405" y="65"/>
                  </a:lnTo>
                  <a:lnTo>
                    <a:pt x="1503" y="50"/>
                  </a:lnTo>
                  <a:lnTo>
                    <a:pt x="1598" y="36"/>
                  </a:lnTo>
                  <a:lnTo>
                    <a:pt x="1688" y="23"/>
                  </a:lnTo>
                  <a:lnTo>
                    <a:pt x="1776" y="14"/>
                  </a:lnTo>
                  <a:lnTo>
                    <a:pt x="1859" y="6"/>
                  </a:lnTo>
                  <a:lnTo>
                    <a:pt x="1938" y="1"/>
                  </a:lnTo>
                  <a:lnTo>
                    <a:pt x="2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95"/>
            <p:cNvSpPr>
              <a:spLocks/>
            </p:cNvSpPr>
            <p:nvPr/>
          </p:nvSpPr>
          <p:spPr bwMode="auto">
            <a:xfrm>
              <a:off x="3752850" y="4383088"/>
              <a:ext cx="206375" cy="44450"/>
            </a:xfrm>
            <a:custGeom>
              <a:avLst/>
              <a:gdLst>
                <a:gd name="T0" fmla="*/ 582 w 1426"/>
                <a:gd name="T1" fmla="*/ 0 h 308"/>
                <a:gd name="T2" fmla="*/ 645 w 1426"/>
                <a:gd name="T3" fmla="*/ 0 h 308"/>
                <a:gd name="T4" fmla="*/ 710 w 1426"/>
                <a:gd name="T5" fmla="*/ 5 h 308"/>
                <a:gd name="T6" fmla="*/ 779 w 1426"/>
                <a:gd name="T7" fmla="*/ 15 h 308"/>
                <a:gd name="T8" fmla="*/ 849 w 1426"/>
                <a:gd name="T9" fmla="*/ 28 h 308"/>
                <a:gd name="T10" fmla="*/ 922 w 1426"/>
                <a:gd name="T11" fmla="*/ 46 h 308"/>
                <a:gd name="T12" fmla="*/ 998 w 1426"/>
                <a:gd name="T13" fmla="*/ 70 h 308"/>
                <a:gd name="T14" fmla="*/ 1076 w 1426"/>
                <a:gd name="T15" fmla="*/ 97 h 308"/>
                <a:gd name="T16" fmla="*/ 1156 w 1426"/>
                <a:gd name="T17" fmla="*/ 129 h 308"/>
                <a:gd name="T18" fmla="*/ 1239 w 1426"/>
                <a:gd name="T19" fmla="*/ 164 h 308"/>
                <a:gd name="T20" fmla="*/ 1323 w 1426"/>
                <a:gd name="T21" fmla="*/ 206 h 308"/>
                <a:gd name="T22" fmla="*/ 1411 w 1426"/>
                <a:gd name="T23" fmla="*/ 251 h 308"/>
                <a:gd name="T24" fmla="*/ 1420 w 1426"/>
                <a:gd name="T25" fmla="*/ 258 h 308"/>
                <a:gd name="T26" fmla="*/ 1425 w 1426"/>
                <a:gd name="T27" fmla="*/ 269 h 308"/>
                <a:gd name="T28" fmla="*/ 1426 w 1426"/>
                <a:gd name="T29" fmla="*/ 280 h 308"/>
                <a:gd name="T30" fmla="*/ 1423 w 1426"/>
                <a:gd name="T31" fmla="*/ 292 h 308"/>
                <a:gd name="T32" fmla="*/ 1416 w 1426"/>
                <a:gd name="T33" fmla="*/ 300 h 308"/>
                <a:gd name="T34" fmla="*/ 1406 w 1426"/>
                <a:gd name="T35" fmla="*/ 306 h 308"/>
                <a:gd name="T36" fmla="*/ 1396 w 1426"/>
                <a:gd name="T37" fmla="*/ 308 h 308"/>
                <a:gd name="T38" fmla="*/ 1392 w 1426"/>
                <a:gd name="T39" fmla="*/ 308 h 308"/>
                <a:gd name="T40" fmla="*/ 1386 w 1426"/>
                <a:gd name="T41" fmla="*/ 306 h 308"/>
                <a:gd name="T42" fmla="*/ 1382 w 1426"/>
                <a:gd name="T43" fmla="*/ 304 h 308"/>
                <a:gd name="T44" fmla="*/ 1298 w 1426"/>
                <a:gd name="T45" fmla="*/ 260 h 308"/>
                <a:gd name="T46" fmla="*/ 1217 w 1426"/>
                <a:gd name="T47" fmla="*/ 221 h 308"/>
                <a:gd name="T48" fmla="*/ 1137 w 1426"/>
                <a:gd name="T49" fmla="*/ 187 h 308"/>
                <a:gd name="T50" fmla="*/ 1060 w 1426"/>
                <a:gd name="T51" fmla="*/ 156 h 308"/>
                <a:gd name="T52" fmla="*/ 984 w 1426"/>
                <a:gd name="T53" fmla="*/ 130 h 308"/>
                <a:gd name="T54" fmla="*/ 911 w 1426"/>
                <a:gd name="T55" fmla="*/ 107 h 308"/>
                <a:gd name="T56" fmla="*/ 841 w 1426"/>
                <a:gd name="T57" fmla="*/ 90 h 308"/>
                <a:gd name="T58" fmla="*/ 772 w 1426"/>
                <a:gd name="T59" fmla="*/ 76 h 308"/>
                <a:gd name="T60" fmla="*/ 707 w 1426"/>
                <a:gd name="T61" fmla="*/ 66 h 308"/>
                <a:gd name="T62" fmla="*/ 645 w 1426"/>
                <a:gd name="T63" fmla="*/ 61 h 308"/>
                <a:gd name="T64" fmla="*/ 585 w 1426"/>
                <a:gd name="T65" fmla="*/ 61 h 308"/>
                <a:gd name="T66" fmla="*/ 528 w 1426"/>
                <a:gd name="T67" fmla="*/ 65 h 308"/>
                <a:gd name="T68" fmla="*/ 485 w 1426"/>
                <a:gd name="T69" fmla="*/ 70 h 308"/>
                <a:gd name="T70" fmla="*/ 437 w 1426"/>
                <a:gd name="T71" fmla="*/ 76 h 308"/>
                <a:gd name="T72" fmla="*/ 384 w 1426"/>
                <a:gd name="T73" fmla="*/ 83 h 308"/>
                <a:gd name="T74" fmla="*/ 325 w 1426"/>
                <a:gd name="T75" fmla="*/ 93 h 308"/>
                <a:gd name="T76" fmla="*/ 260 w 1426"/>
                <a:gd name="T77" fmla="*/ 102 h 308"/>
                <a:gd name="T78" fmla="*/ 191 w 1426"/>
                <a:gd name="T79" fmla="*/ 114 h 308"/>
                <a:gd name="T80" fmla="*/ 115 w 1426"/>
                <a:gd name="T81" fmla="*/ 125 h 308"/>
                <a:gd name="T82" fmla="*/ 35 w 1426"/>
                <a:gd name="T83" fmla="*/ 139 h 308"/>
                <a:gd name="T84" fmla="*/ 23 w 1426"/>
                <a:gd name="T85" fmla="*/ 139 h 308"/>
                <a:gd name="T86" fmla="*/ 13 w 1426"/>
                <a:gd name="T87" fmla="*/ 134 h 308"/>
                <a:gd name="T88" fmla="*/ 4 w 1426"/>
                <a:gd name="T89" fmla="*/ 125 h 308"/>
                <a:gd name="T90" fmla="*/ 0 w 1426"/>
                <a:gd name="T91" fmla="*/ 115 h 308"/>
                <a:gd name="T92" fmla="*/ 0 w 1426"/>
                <a:gd name="T93" fmla="*/ 102 h 308"/>
                <a:gd name="T94" fmla="*/ 5 w 1426"/>
                <a:gd name="T95" fmla="*/ 92 h 308"/>
                <a:gd name="T96" fmla="*/ 14 w 1426"/>
                <a:gd name="T97" fmla="*/ 83 h 308"/>
                <a:gd name="T98" fmla="*/ 25 w 1426"/>
                <a:gd name="T99" fmla="*/ 79 h 308"/>
                <a:gd name="T100" fmla="*/ 106 w 1426"/>
                <a:gd name="T101" fmla="*/ 65 h 308"/>
                <a:gd name="T102" fmla="*/ 181 w 1426"/>
                <a:gd name="T103" fmla="*/ 54 h 308"/>
                <a:gd name="T104" fmla="*/ 251 w 1426"/>
                <a:gd name="T105" fmla="*/ 42 h 308"/>
                <a:gd name="T106" fmla="*/ 316 w 1426"/>
                <a:gd name="T107" fmla="*/ 33 h 308"/>
                <a:gd name="T108" fmla="*/ 375 w 1426"/>
                <a:gd name="T109" fmla="*/ 23 h 308"/>
                <a:gd name="T110" fmla="*/ 429 w 1426"/>
                <a:gd name="T111" fmla="*/ 16 h 308"/>
                <a:gd name="T112" fmla="*/ 478 w 1426"/>
                <a:gd name="T113" fmla="*/ 9 h 308"/>
                <a:gd name="T114" fmla="*/ 521 w 1426"/>
                <a:gd name="T115" fmla="*/ 4 h 308"/>
                <a:gd name="T116" fmla="*/ 582 w 1426"/>
                <a:gd name="T11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6" h="308">
                  <a:moveTo>
                    <a:pt x="582" y="0"/>
                  </a:moveTo>
                  <a:lnTo>
                    <a:pt x="645" y="0"/>
                  </a:lnTo>
                  <a:lnTo>
                    <a:pt x="710" y="5"/>
                  </a:lnTo>
                  <a:lnTo>
                    <a:pt x="779" y="15"/>
                  </a:lnTo>
                  <a:lnTo>
                    <a:pt x="849" y="28"/>
                  </a:lnTo>
                  <a:lnTo>
                    <a:pt x="922" y="46"/>
                  </a:lnTo>
                  <a:lnTo>
                    <a:pt x="998" y="70"/>
                  </a:lnTo>
                  <a:lnTo>
                    <a:pt x="1076" y="97"/>
                  </a:lnTo>
                  <a:lnTo>
                    <a:pt x="1156" y="129"/>
                  </a:lnTo>
                  <a:lnTo>
                    <a:pt x="1239" y="164"/>
                  </a:lnTo>
                  <a:lnTo>
                    <a:pt x="1323" y="206"/>
                  </a:lnTo>
                  <a:lnTo>
                    <a:pt x="1411" y="251"/>
                  </a:lnTo>
                  <a:lnTo>
                    <a:pt x="1420" y="258"/>
                  </a:lnTo>
                  <a:lnTo>
                    <a:pt x="1425" y="269"/>
                  </a:lnTo>
                  <a:lnTo>
                    <a:pt x="1426" y="280"/>
                  </a:lnTo>
                  <a:lnTo>
                    <a:pt x="1423" y="292"/>
                  </a:lnTo>
                  <a:lnTo>
                    <a:pt x="1416" y="300"/>
                  </a:lnTo>
                  <a:lnTo>
                    <a:pt x="1406" y="306"/>
                  </a:lnTo>
                  <a:lnTo>
                    <a:pt x="1396" y="308"/>
                  </a:lnTo>
                  <a:lnTo>
                    <a:pt x="1392" y="308"/>
                  </a:lnTo>
                  <a:lnTo>
                    <a:pt x="1386" y="306"/>
                  </a:lnTo>
                  <a:lnTo>
                    <a:pt x="1382" y="304"/>
                  </a:lnTo>
                  <a:lnTo>
                    <a:pt x="1298" y="260"/>
                  </a:lnTo>
                  <a:lnTo>
                    <a:pt x="1217" y="221"/>
                  </a:lnTo>
                  <a:lnTo>
                    <a:pt x="1137" y="187"/>
                  </a:lnTo>
                  <a:lnTo>
                    <a:pt x="1060" y="156"/>
                  </a:lnTo>
                  <a:lnTo>
                    <a:pt x="984" y="130"/>
                  </a:lnTo>
                  <a:lnTo>
                    <a:pt x="911" y="107"/>
                  </a:lnTo>
                  <a:lnTo>
                    <a:pt x="841" y="90"/>
                  </a:lnTo>
                  <a:lnTo>
                    <a:pt x="772" y="76"/>
                  </a:lnTo>
                  <a:lnTo>
                    <a:pt x="707" y="66"/>
                  </a:lnTo>
                  <a:lnTo>
                    <a:pt x="645" y="61"/>
                  </a:lnTo>
                  <a:lnTo>
                    <a:pt x="585" y="61"/>
                  </a:lnTo>
                  <a:lnTo>
                    <a:pt x="528" y="65"/>
                  </a:lnTo>
                  <a:lnTo>
                    <a:pt x="485" y="70"/>
                  </a:lnTo>
                  <a:lnTo>
                    <a:pt x="437" y="76"/>
                  </a:lnTo>
                  <a:lnTo>
                    <a:pt x="384" y="83"/>
                  </a:lnTo>
                  <a:lnTo>
                    <a:pt x="325" y="93"/>
                  </a:lnTo>
                  <a:lnTo>
                    <a:pt x="260" y="102"/>
                  </a:lnTo>
                  <a:lnTo>
                    <a:pt x="191" y="114"/>
                  </a:lnTo>
                  <a:lnTo>
                    <a:pt x="115" y="125"/>
                  </a:lnTo>
                  <a:lnTo>
                    <a:pt x="35" y="139"/>
                  </a:lnTo>
                  <a:lnTo>
                    <a:pt x="23" y="139"/>
                  </a:lnTo>
                  <a:lnTo>
                    <a:pt x="13" y="134"/>
                  </a:lnTo>
                  <a:lnTo>
                    <a:pt x="4" y="125"/>
                  </a:lnTo>
                  <a:lnTo>
                    <a:pt x="0" y="115"/>
                  </a:lnTo>
                  <a:lnTo>
                    <a:pt x="0" y="102"/>
                  </a:lnTo>
                  <a:lnTo>
                    <a:pt x="5" y="92"/>
                  </a:lnTo>
                  <a:lnTo>
                    <a:pt x="14" y="83"/>
                  </a:lnTo>
                  <a:lnTo>
                    <a:pt x="25" y="79"/>
                  </a:lnTo>
                  <a:lnTo>
                    <a:pt x="106" y="65"/>
                  </a:lnTo>
                  <a:lnTo>
                    <a:pt x="181" y="54"/>
                  </a:lnTo>
                  <a:lnTo>
                    <a:pt x="251" y="42"/>
                  </a:lnTo>
                  <a:lnTo>
                    <a:pt x="316" y="33"/>
                  </a:lnTo>
                  <a:lnTo>
                    <a:pt x="375" y="23"/>
                  </a:lnTo>
                  <a:lnTo>
                    <a:pt x="429" y="16"/>
                  </a:lnTo>
                  <a:lnTo>
                    <a:pt x="478" y="9"/>
                  </a:lnTo>
                  <a:lnTo>
                    <a:pt x="521" y="4"/>
                  </a:lnTo>
                  <a:lnTo>
                    <a:pt x="5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396"/>
            <p:cNvSpPr>
              <a:spLocks/>
            </p:cNvSpPr>
            <p:nvPr/>
          </p:nvSpPr>
          <p:spPr bwMode="auto">
            <a:xfrm>
              <a:off x="3524250" y="4397375"/>
              <a:ext cx="20638" cy="66675"/>
            </a:xfrm>
            <a:custGeom>
              <a:avLst/>
              <a:gdLst>
                <a:gd name="T0" fmla="*/ 35 w 145"/>
                <a:gd name="T1" fmla="*/ 0 h 460"/>
                <a:gd name="T2" fmla="*/ 46 w 145"/>
                <a:gd name="T3" fmla="*/ 4 h 460"/>
                <a:gd name="T4" fmla="*/ 54 w 145"/>
                <a:gd name="T5" fmla="*/ 12 h 460"/>
                <a:gd name="T6" fmla="*/ 59 w 145"/>
                <a:gd name="T7" fmla="*/ 23 h 460"/>
                <a:gd name="T8" fmla="*/ 144 w 145"/>
                <a:gd name="T9" fmla="*/ 423 h 460"/>
                <a:gd name="T10" fmla="*/ 145 w 145"/>
                <a:gd name="T11" fmla="*/ 436 h 460"/>
                <a:gd name="T12" fmla="*/ 140 w 145"/>
                <a:gd name="T13" fmla="*/ 446 h 460"/>
                <a:gd name="T14" fmla="*/ 133 w 145"/>
                <a:gd name="T15" fmla="*/ 455 h 460"/>
                <a:gd name="T16" fmla="*/ 121 w 145"/>
                <a:gd name="T17" fmla="*/ 460 h 460"/>
                <a:gd name="T18" fmla="*/ 115 w 145"/>
                <a:gd name="T19" fmla="*/ 460 h 460"/>
                <a:gd name="T20" fmla="*/ 105 w 145"/>
                <a:gd name="T21" fmla="*/ 459 h 460"/>
                <a:gd name="T22" fmla="*/ 96 w 145"/>
                <a:gd name="T23" fmla="*/ 454 h 460"/>
                <a:gd name="T24" fmla="*/ 90 w 145"/>
                <a:gd name="T25" fmla="*/ 446 h 460"/>
                <a:gd name="T26" fmla="*/ 85 w 145"/>
                <a:gd name="T27" fmla="*/ 436 h 460"/>
                <a:gd name="T28" fmla="*/ 0 w 145"/>
                <a:gd name="T29" fmla="*/ 35 h 460"/>
                <a:gd name="T30" fmla="*/ 0 w 145"/>
                <a:gd name="T31" fmla="*/ 24 h 460"/>
                <a:gd name="T32" fmla="*/ 4 w 145"/>
                <a:gd name="T33" fmla="*/ 13 h 460"/>
                <a:gd name="T34" fmla="*/ 12 w 145"/>
                <a:gd name="T35" fmla="*/ 5 h 460"/>
                <a:gd name="T36" fmla="*/ 23 w 145"/>
                <a:gd name="T37" fmla="*/ 0 h 460"/>
                <a:gd name="T38" fmla="*/ 35 w 145"/>
                <a:gd name="T3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460">
                  <a:moveTo>
                    <a:pt x="35" y="0"/>
                  </a:moveTo>
                  <a:lnTo>
                    <a:pt x="46" y="4"/>
                  </a:lnTo>
                  <a:lnTo>
                    <a:pt x="54" y="12"/>
                  </a:lnTo>
                  <a:lnTo>
                    <a:pt x="59" y="23"/>
                  </a:lnTo>
                  <a:lnTo>
                    <a:pt x="144" y="423"/>
                  </a:lnTo>
                  <a:lnTo>
                    <a:pt x="145" y="436"/>
                  </a:lnTo>
                  <a:lnTo>
                    <a:pt x="140" y="446"/>
                  </a:lnTo>
                  <a:lnTo>
                    <a:pt x="133" y="455"/>
                  </a:lnTo>
                  <a:lnTo>
                    <a:pt x="121" y="460"/>
                  </a:lnTo>
                  <a:lnTo>
                    <a:pt x="115" y="460"/>
                  </a:lnTo>
                  <a:lnTo>
                    <a:pt x="105" y="459"/>
                  </a:lnTo>
                  <a:lnTo>
                    <a:pt x="96" y="454"/>
                  </a:lnTo>
                  <a:lnTo>
                    <a:pt x="90" y="446"/>
                  </a:lnTo>
                  <a:lnTo>
                    <a:pt x="85" y="436"/>
                  </a:lnTo>
                  <a:lnTo>
                    <a:pt x="0" y="35"/>
                  </a:lnTo>
                  <a:lnTo>
                    <a:pt x="0" y="24"/>
                  </a:lnTo>
                  <a:lnTo>
                    <a:pt x="4" y="13"/>
                  </a:lnTo>
                  <a:lnTo>
                    <a:pt x="12" y="5"/>
                  </a:lnTo>
                  <a:lnTo>
                    <a:pt x="23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97"/>
            <p:cNvSpPr>
              <a:spLocks/>
            </p:cNvSpPr>
            <p:nvPr/>
          </p:nvSpPr>
          <p:spPr bwMode="auto">
            <a:xfrm>
              <a:off x="3838575" y="4495800"/>
              <a:ext cx="127000" cy="77787"/>
            </a:xfrm>
            <a:custGeom>
              <a:avLst/>
              <a:gdLst>
                <a:gd name="T0" fmla="*/ 857 w 885"/>
                <a:gd name="T1" fmla="*/ 0 h 539"/>
                <a:gd name="T2" fmla="*/ 868 w 885"/>
                <a:gd name="T3" fmla="*/ 4 h 539"/>
                <a:gd name="T4" fmla="*/ 878 w 885"/>
                <a:gd name="T5" fmla="*/ 11 h 539"/>
                <a:gd name="T6" fmla="*/ 884 w 885"/>
                <a:gd name="T7" fmla="*/ 22 h 539"/>
                <a:gd name="T8" fmla="*/ 885 w 885"/>
                <a:gd name="T9" fmla="*/ 33 h 539"/>
                <a:gd name="T10" fmla="*/ 882 w 885"/>
                <a:gd name="T11" fmla="*/ 45 h 539"/>
                <a:gd name="T12" fmla="*/ 874 w 885"/>
                <a:gd name="T13" fmla="*/ 54 h 539"/>
                <a:gd name="T14" fmla="*/ 774 w 885"/>
                <a:gd name="T15" fmla="*/ 134 h 539"/>
                <a:gd name="T16" fmla="*/ 673 w 885"/>
                <a:gd name="T17" fmla="*/ 209 h 539"/>
                <a:gd name="T18" fmla="*/ 571 w 885"/>
                <a:gd name="T19" fmla="*/ 279 h 539"/>
                <a:gd name="T20" fmla="*/ 467 w 885"/>
                <a:gd name="T21" fmla="*/ 342 h 539"/>
                <a:gd name="T22" fmla="*/ 361 w 885"/>
                <a:gd name="T23" fmla="*/ 400 h 539"/>
                <a:gd name="T24" fmla="*/ 256 w 885"/>
                <a:gd name="T25" fmla="*/ 452 h 539"/>
                <a:gd name="T26" fmla="*/ 149 w 885"/>
                <a:gd name="T27" fmla="*/ 498 h 539"/>
                <a:gd name="T28" fmla="*/ 40 w 885"/>
                <a:gd name="T29" fmla="*/ 537 h 539"/>
                <a:gd name="T30" fmla="*/ 36 w 885"/>
                <a:gd name="T31" fmla="*/ 538 h 539"/>
                <a:gd name="T32" fmla="*/ 31 w 885"/>
                <a:gd name="T33" fmla="*/ 539 h 539"/>
                <a:gd name="T34" fmla="*/ 19 w 885"/>
                <a:gd name="T35" fmla="*/ 536 h 539"/>
                <a:gd name="T36" fmla="*/ 9 w 885"/>
                <a:gd name="T37" fmla="*/ 530 h 539"/>
                <a:gd name="T38" fmla="*/ 2 w 885"/>
                <a:gd name="T39" fmla="*/ 518 h 539"/>
                <a:gd name="T40" fmla="*/ 0 w 885"/>
                <a:gd name="T41" fmla="*/ 506 h 539"/>
                <a:gd name="T42" fmla="*/ 3 w 885"/>
                <a:gd name="T43" fmla="*/ 495 h 539"/>
                <a:gd name="T44" fmla="*/ 11 w 885"/>
                <a:gd name="T45" fmla="*/ 485 h 539"/>
                <a:gd name="T46" fmla="*/ 21 w 885"/>
                <a:gd name="T47" fmla="*/ 480 h 539"/>
                <a:gd name="T48" fmla="*/ 126 w 885"/>
                <a:gd name="T49" fmla="*/ 441 h 539"/>
                <a:gd name="T50" fmla="*/ 231 w 885"/>
                <a:gd name="T51" fmla="*/ 396 h 539"/>
                <a:gd name="T52" fmla="*/ 334 w 885"/>
                <a:gd name="T53" fmla="*/ 346 h 539"/>
                <a:gd name="T54" fmla="*/ 437 w 885"/>
                <a:gd name="T55" fmla="*/ 289 h 539"/>
                <a:gd name="T56" fmla="*/ 538 w 885"/>
                <a:gd name="T57" fmla="*/ 227 h 539"/>
                <a:gd name="T58" fmla="*/ 638 w 885"/>
                <a:gd name="T59" fmla="*/ 160 h 539"/>
                <a:gd name="T60" fmla="*/ 737 w 885"/>
                <a:gd name="T61" fmla="*/ 86 h 539"/>
                <a:gd name="T62" fmla="*/ 835 w 885"/>
                <a:gd name="T63" fmla="*/ 8 h 539"/>
                <a:gd name="T64" fmla="*/ 846 w 885"/>
                <a:gd name="T65" fmla="*/ 2 h 539"/>
                <a:gd name="T66" fmla="*/ 857 w 885"/>
                <a:gd name="T6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5" h="539">
                  <a:moveTo>
                    <a:pt x="857" y="0"/>
                  </a:moveTo>
                  <a:lnTo>
                    <a:pt x="868" y="4"/>
                  </a:lnTo>
                  <a:lnTo>
                    <a:pt x="878" y="11"/>
                  </a:lnTo>
                  <a:lnTo>
                    <a:pt x="884" y="22"/>
                  </a:lnTo>
                  <a:lnTo>
                    <a:pt x="885" y="33"/>
                  </a:lnTo>
                  <a:lnTo>
                    <a:pt x="882" y="45"/>
                  </a:lnTo>
                  <a:lnTo>
                    <a:pt x="874" y="54"/>
                  </a:lnTo>
                  <a:lnTo>
                    <a:pt x="774" y="134"/>
                  </a:lnTo>
                  <a:lnTo>
                    <a:pt x="673" y="209"/>
                  </a:lnTo>
                  <a:lnTo>
                    <a:pt x="571" y="279"/>
                  </a:lnTo>
                  <a:lnTo>
                    <a:pt x="467" y="342"/>
                  </a:lnTo>
                  <a:lnTo>
                    <a:pt x="361" y="400"/>
                  </a:lnTo>
                  <a:lnTo>
                    <a:pt x="256" y="452"/>
                  </a:lnTo>
                  <a:lnTo>
                    <a:pt x="149" y="498"/>
                  </a:lnTo>
                  <a:lnTo>
                    <a:pt x="40" y="537"/>
                  </a:lnTo>
                  <a:lnTo>
                    <a:pt x="36" y="538"/>
                  </a:lnTo>
                  <a:lnTo>
                    <a:pt x="31" y="539"/>
                  </a:lnTo>
                  <a:lnTo>
                    <a:pt x="19" y="536"/>
                  </a:lnTo>
                  <a:lnTo>
                    <a:pt x="9" y="530"/>
                  </a:lnTo>
                  <a:lnTo>
                    <a:pt x="2" y="518"/>
                  </a:lnTo>
                  <a:lnTo>
                    <a:pt x="0" y="506"/>
                  </a:lnTo>
                  <a:lnTo>
                    <a:pt x="3" y="495"/>
                  </a:lnTo>
                  <a:lnTo>
                    <a:pt x="11" y="485"/>
                  </a:lnTo>
                  <a:lnTo>
                    <a:pt x="21" y="480"/>
                  </a:lnTo>
                  <a:lnTo>
                    <a:pt x="126" y="441"/>
                  </a:lnTo>
                  <a:lnTo>
                    <a:pt x="231" y="396"/>
                  </a:lnTo>
                  <a:lnTo>
                    <a:pt x="334" y="346"/>
                  </a:lnTo>
                  <a:lnTo>
                    <a:pt x="437" y="289"/>
                  </a:lnTo>
                  <a:lnTo>
                    <a:pt x="538" y="227"/>
                  </a:lnTo>
                  <a:lnTo>
                    <a:pt x="638" y="160"/>
                  </a:lnTo>
                  <a:lnTo>
                    <a:pt x="737" y="86"/>
                  </a:lnTo>
                  <a:lnTo>
                    <a:pt x="835" y="8"/>
                  </a:lnTo>
                  <a:lnTo>
                    <a:pt x="846" y="2"/>
                  </a:lnTo>
                  <a:lnTo>
                    <a:pt x="8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398"/>
            <p:cNvSpPr>
              <a:spLocks/>
            </p:cNvSpPr>
            <p:nvPr/>
          </p:nvSpPr>
          <p:spPr bwMode="auto">
            <a:xfrm>
              <a:off x="3754438" y="4572000"/>
              <a:ext cx="65088" cy="17462"/>
            </a:xfrm>
            <a:custGeom>
              <a:avLst/>
              <a:gdLst>
                <a:gd name="T0" fmla="*/ 428 w 452"/>
                <a:gd name="T1" fmla="*/ 0 h 115"/>
                <a:gd name="T2" fmla="*/ 439 w 452"/>
                <a:gd name="T3" fmla="*/ 4 h 115"/>
                <a:gd name="T4" fmla="*/ 447 w 452"/>
                <a:gd name="T5" fmla="*/ 11 h 115"/>
                <a:gd name="T6" fmla="*/ 452 w 452"/>
                <a:gd name="T7" fmla="*/ 23 h 115"/>
                <a:gd name="T8" fmla="*/ 452 w 452"/>
                <a:gd name="T9" fmla="*/ 35 h 115"/>
                <a:gd name="T10" fmla="*/ 448 w 452"/>
                <a:gd name="T11" fmla="*/ 45 h 115"/>
                <a:gd name="T12" fmla="*/ 441 w 452"/>
                <a:gd name="T13" fmla="*/ 53 h 115"/>
                <a:gd name="T14" fmla="*/ 429 w 452"/>
                <a:gd name="T15" fmla="*/ 59 h 115"/>
                <a:gd name="T16" fmla="*/ 331 w 452"/>
                <a:gd name="T17" fmla="*/ 80 h 115"/>
                <a:gd name="T18" fmla="*/ 231 w 452"/>
                <a:gd name="T19" fmla="*/ 97 h 115"/>
                <a:gd name="T20" fmla="*/ 131 w 452"/>
                <a:gd name="T21" fmla="*/ 108 h 115"/>
                <a:gd name="T22" fmla="*/ 31 w 452"/>
                <a:gd name="T23" fmla="*/ 115 h 115"/>
                <a:gd name="T24" fmla="*/ 30 w 452"/>
                <a:gd name="T25" fmla="*/ 115 h 115"/>
                <a:gd name="T26" fmla="*/ 18 w 452"/>
                <a:gd name="T27" fmla="*/ 112 h 115"/>
                <a:gd name="T28" fmla="*/ 9 w 452"/>
                <a:gd name="T29" fmla="*/ 106 h 115"/>
                <a:gd name="T30" fmla="*/ 3 w 452"/>
                <a:gd name="T31" fmla="*/ 97 h 115"/>
                <a:gd name="T32" fmla="*/ 0 w 452"/>
                <a:gd name="T33" fmla="*/ 85 h 115"/>
                <a:gd name="T34" fmla="*/ 2 w 452"/>
                <a:gd name="T35" fmla="*/ 74 h 115"/>
                <a:gd name="T36" fmla="*/ 8 w 452"/>
                <a:gd name="T37" fmla="*/ 63 h 115"/>
                <a:gd name="T38" fmla="*/ 17 w 452"/>
                <a:gd name="T39" fmla="*/ 57 h 115"/>
                <a:gd name="T40" fmla="*/ 29 w 452"/>
                <a:gd name="T41" fmla="*/ 53 h 115"/>
                <a:gd name="T42" fmla="*/ 126 w 452"/>
                <a:gd name="T43" fmla="*/ 47 h 115"/>
                <a:gd name="T44" fmla="*/ 223 w 452"/>
                <a:gd name="T45" fmla="*/ 36 h 115"/>
                <a:gd name="T46" fmla="*/ 320 w 452"/>
                <a:gd name="T47" fmla="*/ 20 h 115"/>
                <a:gd name="T48" fmla="*/ 416 w 452"/>
                <a:gd name="T49" fmla="*/ 0 h 115"/>
                <a:gd name="T50" fmla="*/ 428 w 452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115">
                  <a:moveTo>
                    <a:pt x="428" y="0"/>
                  </a:moveTo>
                  <a:lnTo>
                    <a:pt x="439" y="4"/>
                  </a:lnTo>
                  <a:lnTo>
                    <a:pt x="447" y="11"/>
                  </a:lnTo>
                  <a:lnTo>
                    <a:pt x="452" y="23"/>
                  </a:lnTo>
                  <a:lnTo>
                    <a:pt x="452" y="35"/>
                  </a:lnTo>
                  <a:lnTo>
                    <a:pt x="448" y="45"/>
                  </a:lnTo>
                  <a:lnTo>
                    <a:pt x="441" y="53"/>
                  </a:lnTo>
                  <a:lnTo>
                    <a:pt x="429" y="59"/>
                  </a:lnTo>
                  <a:lnTo>
                    <a:pt x="331" y="80"/>
                  </a:lnTo>
                  <a:lnTo>
                    <a:pt x="231" y="97"/>
                  </a:lnTo>
                  <a:lnTo>
                    <a:pt x="131" y="108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18" y="112"/>
                  </a:lnTo>
                  <a:lnTo>
                    <a:pt x="9" y="106"/>
                  </a:lnTo>
                  <a:lnTo>
                    <a:pt x="3" y="97"/>
                  </a:lnTo>
                  <a:lnTo>
                    <a:pt x="0" y="85"/>
                  </a:lnTo>
                  <a:lnTo>
                    <a:pt x="2" y="74"/>
                  </a:lnTo>
                  <a:lnTo>
                    <a:pt x="8" y="63"/>
                  </a:lnTo>
                  <a:lnTo>
                    <a:pt x="17" y="57"/>
                  </a:lnTo>
                  <a:lnTo>
                    <a:pt x="29" y="53"/>
                  </a:lnTo>
                  <a:lnTo>
                    <a:pt x="126" y="47"/>
                  </a:lnTo>
                  <a:lnTo>
                    <a:pt x="223" y="36"/>
                  </a:lnTo>
                  <a:lnTo>
                    <a:pt x="320" y="20"/>
                  </a:lnTo>
                  <a:lnTo>
                    <a:pt x="416" y="0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99"/>
            <p:cNvSpPr>
              <a:spLocks/>
            </p:cNvSpPr>
            <p:nvPr/>
          </p:nvSpPr>
          <p:spPr bwMode="auto">
            <a:xfrm>
              <a:off x="3590925" y="4530725"/>
              <a:ext cx="401638" cy="150812"/>
            </a:xfrm>
            <a:custGeom>
              <a:avLst/>
              <a:gdLst>
                <a:gd name="T0" fmla="*/ 2593 w 2780"/>
                <a:gd name="T1" fmla="*/ 33 h 1049"/>
                <a:gd name="T2" fmla="*/ 2486 w 2780"/>
                <a:gd name="T3" fmla="*/ 190 h 1049"/>
                <a:gd name="T4" fmla="*/ 2666 w 2780"/>
                <a:gd name="T5" fmla="*/ 256 h 1049"/>
                <a:gd name="T6" fmla="*/ 2746 w 2780"/>
                <a:gd name="T7" fmla="*/ 258 h 1049"/>
                <a:gd name="T8" fmla="*/ 2779 w 2780"/>
                <a:gd name="T9" fmla="*/ 296 h 1049"/>
                <a:gd name="T10" fmla="*/ 2744 w 2780"/>
                <a:gd name="T11" fmla="*/ 319 h 1049"/>
                <a:gd name="T12" fmla="*/ 2634 w 2780"/>
                <a:gd name="T13" fmla="*/ 312 h 1049"/>
                <a:gd name="T14" fmla="*/ 2438 w 2780"/>
                <a:gd name="T15" fmla="*/ 231 h 1049"/>
                <a:gd name="T16" fmla="*/ 2140 w 2780"/>
                <a:gd name="T17" fmla="*/ 410 h 1049"/>
                <a:gd name="T18" fmla="*/ 2328 w 2780"/>
                <a:gd name="T19" fmla="*/ 510 h 1049"/>
                <a:gd name="T20" fmla="*/ 2477 w 2780"/>
                <a:gd name="T21" fmla="*/ 551 h 1049"/>
                <a:gd name="T22" fmla="*/ 2530 w 2780"/>
                <a:gd name="T23" fmla="*/ 568 h 1049"/>
                <a:gd name="T24" fmla="*/ 2517 w 2780"/>
                <a:gd name="T25" fmla="*/ 615 h 1049"/>
                <a:gd name="T26" fmla="*/ 2466 w 2780"/>
                <a:gd name="T27" fmla="*/ 611 h 1049"/>
                <a:gd name="T28" fmla="*/ 2316 w 2780"/>
                <a:gd name="T29" fmla="*/ 571 h 1049"/>
                <a:gd name="T30" fmla="*/ 2121 w 2780"/>
                <a:gd name="T31" fmla="*/ 471 h 1049"/>
                <a:gd name="T32" fmla="*/ 1739 w 2780"/>
                <a:gd name="T33" fmla="*/ 539 h 1049"/>
                <a:gd name="T34" fmla="*/ 1777 w 2780"/>
                <a:gd name="T35" fmla="*/ 661 h 1049"/>
                <a:gd name="T36" fmla="*/ 1942 w 2780"/>
                <a:gd name="T37" fmla="*/ 717 h 1049"/>
                <a:gd name="T38" fmla="*/ 2017 w 2780"/>
                <a:gd name="T39" fmla="*/ 731 h 1049"/>
                <a:gd name="T40" fmla="*/ 2040 w 2780"/>
                <a:gd name="T41" fmla="*/ 776 h 1049"/>
                <a:gd name="T42" fmla="*/ 2004 w 2780"/>
                <a:gd name="T43" fmla="*/ 790 h 1049"/>
                <a:gd name="T44" fmla="*/ 1896 w 2780"/>
                <a:gd name="T45" fmla="*/ 768 h 1049"/>
                <a:gd name="T46" fmla="*/ 1711 w 2780"/>
                <a:gd name="T47" fmla="*/ 697 h 1049"/>
                <a:gd name="T48" fmla="*/ 1459 w 2780"/>
                <a:gd name="T49" fmla="*/ 612 h 1049"/>
                <a:gd name="T50" fmla="*/ 1197 w 2780"/>
                <a:gd name="T51" fmla="*/ 714 h 1049"/>
                <a:gd name="T52" fmla="*/ 1343 w 2780"/>
                <a:gd name="T53" fmla="*/ 845 h 1049"/>
                <a:gd name="T54" fmla="*/ 1457 w 2780"/>
                <a:gd name="T55" fmla="*/ 917 h 1049"/>
                <a:gd name="T56" fmla="*/ 1497 w 2780"/>
                <a:gd name="T57" fmla="*/ 946 h 1049"/>
                <a:gd name="T58" fmla="*/ 1469 w 2780"/>
                <a:gd name="T59" fmla="*/ 987 h 1049"/>
                <a:gd name="T60" fmla="*/ 1427 w 2780"/>
                <a:gd name="T61" fmla="*/ 969 h 1049"/>
                <a:gd name="T62" fmla="*/ 1307 w 2780"/>
                <a:gd name="T63" fmla="*/ 895 h 1049"/>
                <a:gd name="T64" fmla="*/ 1154 w 2780"/>
                <a:gd name="T65" fmla="*/ 759 h 1049"/>
                <a:gd name="T66" fmla="*/ 979 w 2780"/>
                <a:gd name="T67" fmla="*/ 648 h 1049"/>
                <a:gd name="T68" fmla="*/ 565 w 2780"/>
                <a:gd name="T69" fmla="*/ 589 h 1049"/>
                <a:gd name="T70" fmla="*/ 636 w 2780"/>
                <a:gd name="T71" fmla="*/ 769 h 1049"/>
                <a:gd name="T72" fmla="*/ 725 w 2780"/>
                <a:gd name="T73" fmla="*/ 910 h 1049"/>
                <a:gd name="T74" fmla="*/ 787 w 2780"/>
                <a:gd name="T75" fmla="*/ 989 h 1049"/>
                <a:gd name="T76" fmla="*/ 801 w 2780"/>
                <a:gd name="T77" fmla="*/ 1031 h 1049"/>
                <a:gd name="T78" fmla="*/ 751 w 2780"/>
                <a:gd name="T79" fmla="*/ 1039 h 1049"/>
                <a:gd name="T80" fmla="*/ 703 w 2780"/>
                <a:gd name="T81" fmla="*/ 982 h 1049"/>
                <a:gd name="T82" fmla="*/ 609 w 2780"/>
                <a:gd name="T83" fmla="*/ 846 h 1049"/>
                <a:gd name="T84" fmla="*/ 522 w 2780"/>
                <a:gd name="T85" fmla="*/ 658 h 1049"/>
                <a:gd name="T86" fmla="*/ 315 w 2780"/>
                <a:gd name="T87" fmla="*/ 513 h 1049"/>
                <a:gd name="T88" fmla="*/ 99 w 2780"/>
                <a:gd name="T89" fmla="*/ 418 h 1049"/>
                <a:gd name="T90" fmla="*/ 100 w 2780"/>
                <a:gd name="T91" fmla="*/ 565 h 1049"/>
                <a:gd name="T92" fmla="*/ 163 w 2780"/>
                <a:gd name="T93" fmla="*/ 737 h 1049"/>
                <a:gd name="T94" fmla="*/ 213 w 2780"/>
                <a:gd name="T95" fmla="*/ 837 h 1049"/>
                <a:gd name="T96" fmla="*/ 219 w 2780"/>
                <a:gd name="T97" fmla="*/ 881 h 1049"/>
                <a:gd name="T98" fmla="*/ 184 w 2780"/>
                <a:gd name="T99" fmla="*/ 891 h 1049"/>
                <a:gd name="T100" fmla="*/ 152 w 2780"/>
                <a:gd name="T101" fmla="*/ 851 h 1049"/>
                <a:gd name="T102" fmla="*/ 92 w 2780"/>
                <a:gd name="T103" fmla="*/ 728 h 1049"/>
                <a:gd name="T104" fmla="*/ 30 w 2780"/>
                <a:gd name="T105" fmla="*/ 538 h 1049"/>
                <a:gd name="T106" fmla="*/ 3 w 2780"/>
                <a:gd name="T107" fmla="*/ 358 h 1049"/>
                <a:gd name="T108" fmla="*/ 23 w 2780"/>
                <a:gd name="T109" fmla="*/ 314 h 1049"/>
                <a:gd name="T110" fmla="*/ 69 w 2780"/>
                <a:gd name="T111" fmla="*/ 333 h 1049"/>
                <a:gd name="T112" fmla="*/ 199 w 2780"/>
                <a:gd name="T113" fmla="*/ 398 h 1049"/>
                <a:gd name="T114" fmla="*/ 427 w 2780"/>
                <a:gd name="T115" fmla="*/ 487 h 1049"/>
                <a:gd name="T116" fmla="*/ 739 w 2780"/>
                <a:gd name="T117" fmla="*/ 563 h 1049"/>
                <a:gd name="T118" fmla="*/ 1088 w 2780"/>
                <a:gd name="T119" fmla="*/ 588 h 1049"/>
                <a:gd name="T120" fmla="*/ 1495 w 2780"/>
                <a:gd name="T121" fmla="*/ 542 h 1049"/>
                <a:gd name="T122" fmla="*/ 1954 w 2780"/>
                <a:gd name="T123" fmla="*/ 388 h 1049"/>
                <a:gd name="T124" fmla="*/ 2443 w 2780"/>
                <a:gd name="T125" fmla="*/ 87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80" h="1049">
                  <a:moveTo>
                    <a:pt x="2565" y="0"/>
                  </a:moveTo>
                  <a:lnTo>
                    <a:pt x="2576" y="3"/>
                  </a:lnTo>
                  <a:lnTo>
                    <a:pt x="2586" y="10"/>
                  </a:lnTo>
                  <a:lnTo>
                    <a:pt x="2592" y="21"/>
                  </a:lnTo>
                  <a:lnTo>
                    <a:pt x="2593" y="33"/>
                  </a:lnTo>
                  <a:lnTo>
                    <a:pt x="2590" y="44"/>
                  </a:lnTo>
                  <a:lnTo>
                    <a:pt x="2582" y="54"/>
                  </a:lnTo>
                  <a:lnTo>
                    <a:pt x="2515" y="108"/>
                  </a:lnTo>
                  <a:lnTo>
                    <a:pt x="2445" y="162"/>
                  </a:lnTo>
                  <a:lnTo>
                    <a:pt x="2486" y="190"/>
                  </a:lnTo>
                  <a:lnTo>
                    <a:pt x="2525" y="213"/>
                  </a:lnTo>
                  <a:lnTo>
                    <a:pt x="2564" y="230"/>
                  </a:lnTo>
                  <a:lnTo>
                    <a:pt x="2601" y="241"/>
                  </a:lnTo>
                  <a:lnTo>
                    <a:pt x="2635" y="251"/>
                  </a:lnTo>
                  <a:lnTo>
                    <a:pt x="2666" y="256"/>
                  </a:lnTo>
                  <a:lnTo>
                    <a:pt x="2692" y="258"/>
                  </a:lnTo>
                  <a:lnTo>
                    <a:pt x="2714" y="259"/>
                  </a:lnTo>
                  <a:lnTo>
                    <a:pt x="2731" y="259"/>
                  </a:lnTo>
                  <a:lnTo>
                    <a:pt x="2741" y="258"/>
                  </a:lnTo>
                  <a:lnTo>
                    <a:pt x="2746" y="258"/>
                  </a:lnTo>
                  <a:lnTo>
                    <a:pt x="2758" y="258"/>
                  </a:lnTo>
                  <a:lnTo>
                    <a:pt x="2769" y="263"/>
                  </a:lnTo>
                  <a:lnTo>
                    <a:pt x="2776" y="272"/>
                  </a:lnTo>
                  <a:lnTo>
                    <a:pt x="2780" y="283"/>
                  </a:lnTo>
                  <a:lnTo>
                    <a:pt x="2779" y="296"/>
                  </a:lnTo>
                  <a:lnTo>
                    <a:pt x="2774" y="307"/>
                  </a:lnTo>
                  <a:lnTo>
                    <a:pt x="2766" y="314"/>
                  </a:lnTo>
                  <a:lnTo>
                    <a:pt x="2754" y="318"/>
                  </a:lnTo>
                  <a:lnTo>
                    <a:pt x="2751" y="318"/>
                  </a:lnTo>
                  <a:lnTo>
                    <a:pt x="2744" y="319"/>
                  </a:lnTo>
                  <a:lnTo>
                    <a:pt x="2732" y="320"/>
                  </a:lnTo>
                  <a:lnTo>
                    <a:pt x="2717" y="320"/>
                  </a:lnTo>
                  <a:lnTo>
                    <a:pt x="2694" y="319"/>
                  </a:lnTo>
                  <a:lnTo>
                    <a:pt x="2667" y="317"/>
                  </a:lnTo>
                  <a:lnTo>
                    <a:pt x="2634" y="312"/>
                  </a:lnTo>
                  <a:lnTo>
                    <a:pt x="2599" y="304"/>
                  </a:lnTo>
                  <a:lnTo>
                    <a:pt x="2561" y="293"/>
                  </a:lnTo>
                  <a:lnTo>
                    <a:pt x="2521" y="278"/>
                  </a:lnTo>
                  <a:lnTo>
                    <a:pt x="2480" y="257"/>
                  </a:lnTo>
                  <a:lnTo>
                    <a:pt x="2438" y="231"/>
                  </a:lnTo>
                  <a:lnTo>
                    <a:pt x="2395" y="199"/>
                  </a:lnTo>
                  <a:lnTo>
                    <a:pt x="2300" y="264"/>
                  </a:lnTo>
                  <a:lnTo>
                    <a:pt x="2203" y="325"/>
                  </a:lnTo>
                  <a:lnTo>
                    <a:pt x="2105" y="380"/>
                  </a:lnTo>
                  <a:lnTo>
                    <a:pt x="2140" y="410"/>
                  </a:lnTo>
                  <a:lnTo>
                    <a:pt x="2177" y="435"/>
                  </a:lnTo>
                  <a:lnTo>
                    <a:pt x="2215" y="458"/>
                  </a:lnTo>
                  <a:lnTo>
                    <a:pt x="2253" y="478"/>
                  </a:lnTo>
                  <a:lnTo>
                    <a:pt x="2292" y="495"/>
                  </a:lnTo>
                  <a:lnTo>
                    <a:pt x="2328" y="510"/>
                  </a:lnTo>
                  <a:lnTo>
                    <a:pt x="2364" y="523"/>
                  </a:lnTo>
                  <a:lnTo>
                    <a:pt x="2398" y="532"/>
                  </a:lnTo>
                  <a:lnTo>
                    <a:pt x="2429" y="541"/>
                  </a:lnTo>
                  <a:lnTo>
                    <a:pt x="2455" y="547"/>
                  </a:lnTo>
                  <a:lnTo>
                    <a:pt x="2477" y="551"/>
                  </a:lnTo>
                  <a:lnTo>
                    <a:pt x="2494" y="554"/>
                  </a:lnTo>
                  <a:lnTo>
                    <a:pt x="2505" y="556"/>
                  </a:lnTo>
                  <a:lnTo>
                    <a:pt x="2510" y="556"/>
                  </a:lnTo>
                  <a:lnTo>
                    <a:pt x="2521" y="561"/>
                  </a:lnTo>
                  <a:lnTo>
                    <a:pt x="2530" y="568"/>
                  </a:lnTo>
                  <a:lnTo>
                    <a:pt x="2535" y="578"/>
                  </a:lnTo>
                  <a:lnTo>
                    <a:pt x="2536" y="590"/>
                  </a:lnTo>
                  <a:lnTo>
                    <a:pt x="2533" y="601"/>
                  </a:lnTo>
                  <a:lnTo>
                    <a:pt x="2525" y="609"/>
                  </a:lnTo>
                  <a:lnTo>
                    <a:pt x="2517" y="615"/>
                  </a:lnTo>
                  <a:lnTo>
                    <a:pt x="2505" y="617"/>
                  </a:lnTo>
                  <a:lnTo>
                    <a:pt x="2502" y="616"/>
                  </a:lnTo>
                  <a:lnTo>
                    <a:pt x="2496" y="616"/>
                  </a:lnTo>
                  <a:lnTo>
                    <a:pt x="2484" y="614"/>
                  </a:lnTo>
                  <a:lnTo>
                    <a:pt x="2466" y="611"/>
                  </a:lnTo>
                  <a:lnTo>
                    <a:pt x="2444" y="607"/>
                  </a:lnTo>
                  <a:lnTo>
                    <a:pt x="2417" y="601"/>
                  </a:lnTo>
                  <a:lnTo>
                    <a:pt x="2386" y="592"/>
                  </a:lnTo>
                  <a:lnTo>
                    <a:pt x="2353" y="583"/>
                  </a:lnTo>
                  <a:lnTo>
                    <a:pt x="2316" y="571"/>
                  </a:lnTo>
                  <a:lnTo>
                    <a:pt x="2278" y="556"/>
                  </a:lnTo>
                  <a:lnTo>
                    <a:pt x="2239" y="539"/>
                  </a:lnTo>
                  <a:lnTo>
                    <a:pt x="2199" y="519"/>
                  </a:lnTo>
                  <a:lnTo>
                    <a:pt x="2160" y="497"/>
                  </a:lnTo>
                  <a:lnTo>
                    <a:pt x="2121" y="471"/>
                  </a:lnTo>
                  <a:lnTo>
                    <a:pt x="2084" y="443"/>
                  </a:lnTo>
                  <a:lnTo>
                    <a:pt x="2049" y="410"/>
                  </a:lnTo>
                  <a:lnTo>
                    <a:pt x="1946" y="458"/>
                  </a:lnTo>
                  <a:lnTo>
                    <a:pt x="1843" y="503"/>
                  </a:lnTo>
                  <a:lnTo>
                    <a:pt x="1739" y="539"/>
                  </a:lnTo>
                  <a:lnTo>
                    <a:pt x="1632" y="572"/>
                  </a:lnTo>
                  <a:lnTo>
                    <a:pt x="1667" y="599"/>
                  </a:lnTo>
                  <a:lnTo>
                    <a:pt x="1703" y="622"/>
                  </a:lnTo>
                  <a:lnTo>
                    <a:pt x="1740" y="643"/>
                  </a:lnTo>
                  <a:lnTo>
                    <a:pt x="1777" y="661"/>
                  </a:lnTo>
                  <a:lnTo>
                    <a:pt x="1812" y="675"/>
                  </a:lnTo>
                  <a:lnTo>
                    <a:pt x="1848" y="689"/>
                  </a:lnTo>
                  <a:lnTo>
                    <a:pt x="1882" y="700"/>
                  </a:lnTo>
                  <a:lnTo>
                    <a:pt x="1913" y="709"/>
                  </a:lnTo>
                  <a:lnTo>
                    <a:pt x="1942" y="717"/>
                  </a:lnTo>
                  <a:lnTo>
                    <a:pt x="1966" y="722"/>
                  </a:lnTo>
                  <a:lnTo>
                    <a:pt x="1987" y="726"/>
                  </a:lnTo>
                  <a:lnTo>
                    <a:pt x="2003" y="729"/>
                  </a:lnTo>
                  <a:lnTo>
                    <a:pt x="2012" y="730"/>
                  </a:lnTo>
                  <a:lnTo>
                    <a:pt x="2017" y="731"/>
                  </a:lnTo>
                  <a:lnTo>
                    <a:pt x="2028" y="734"/>
                  </a:lnTo>
                  <a:lnTo>
                    <a:pt x="2037" y="743"/>
                  </a:lnTo>
                  <a:lnTo>
                    <a:pt x="2042" y="752"/>
                  </a:lnTo>
                  <a:lnTo>
                    <a:pt x="2043" y="765"/>
                  </a:lnTo>
                  <a:lnTo>
                    <a:pt x="2040" y="776"/>
                  </a:lnTo>
                  <a:lnTo>
                    <a:pt x="2033" y="784"/>
                  </a:lnTo>
                  <a:lnTo>
                    <a:pt x="2024" y="789"/>
                  </a:lnTo>
                  <a:lnTo>
                    <a:pt x="2012" y="791"/>
                  </a:lnTo>
                  <a:lnTo>
                    <a:pt x="2009" y="791"/>
                  </a:lnTo>
                  <a:lnTo>
                    <a:pt x="2004" y="790"/>
                  </a:lnTo>
                  <a:lnTo>
                    <a:pt x="1991" y="789"/>
                  </a:lnTo>
                  <a:lnTo>
                    <a:pt x="1975" y="786"/>
                  </a:lnTo>
                  <a:lnTo>
                    <a:pt x="1952" y="782"/>
                  </a:lnTo>
                  <a:lnTo>
                    <a:pt x="1926" y="776"/>
                  </a:lnTo>
                  <a:lnTo>
                    <a:pt x="1896" y="768"/>
                  </a:lnTo>
                  <a:lnTo>
                    <a:pt x="1862" y="758"/>
                  </a:lnTo>
                  <a:lnTo>
                    <a:pt x="1827" y="746"/>
                  </a:lnTo>
                  <a:lnTo>
                    <a:pt x="1789" y="732"/>
                  </a:lnTo>
                  <a:lnTo>
                    <a:pt x="1750" y="715"/>
                  </a:lnTo>
                  <a:lnTo>
                    <a:pt x="1711" y="697"/>
                  </a:lnTo>
                  <a:lnTo>
                    <a:pt x="1672" y="674"/>
                  </a:lnTo>
                  <a:lnTo>
                    <a:pt x="1634" y="650"/>
                  </a:lnTo>
                  <a:lnTo>
                    <a:pt x="1597" y="622"/>
                  </a:lnTo>
                  <a:lnTo>
                    <a:pt x="1563" y="590"/>
                  </a:lnTo>
                  <a:lnTo>
                    <a:pt x="1459" y="612"/>
                  </a:lnTo>
                  <a:lnTo>
                    <a:pt x="1355" y="630"/>
                  </a:lnTo>
                  <a:lnTo>
                    <a:pt x="1251" y="642"/>
                  </a:lnTo>
                  <a:lnTo>
                    <a:pt x="1146" y="648"/>
                  </a:lnTo>
                  <a:lnTo>
                    <a:pt x="1171" y="683"/>
                  </a:lnTo>
                  <a:lnTo>
                    <a:pt x="1197" y="714"/>
                  </a:lnTo>
                  <a:lnTo>
                    <a:pt x="1226" y="745"/>
                  </a:lnTo>
                  <a:lnTo>
                    <a:pt x="1255" y="773"/>
                  </a:lnTo>
                  <a:lnTo>
                    <a:pt x="1285" y="800"/>
                  </a:lnTo>
                  <a:lnTo>
                    <a:pt x="1314" y="823"/>
                  </a:lnTo>
                  <a:lnTo>
                    <a:pt x="1343" y="845"/>
                  </a:lnTo>
                  <a:lnTo>
                    <a:pt x="1370" y="864"/>
                  </a:lnTo>
                  <a:lnTo>
                    <a:pt x="1396" y="881"/>
                  </a:lnTo>
                  <a:lnTo>
                    <a:pt x="1419" y="896"/>
                  </a:lnTo>
                  <a:lnTo>
                    <a:pt x="1441" y="907"/>
                  </a:lnTo>
                  <a:lnTo>
                    <a:pt x="1457" y="917"/>
                  </a:lnTo>
                  <a:lnTo>
                    <a:pt x="1470" y="923"/>
                  </a:lnTo>
                  <a:lnTo>
                    <a:pt x="1478" y="927"/>
                  </a:lnTo>
                  <a:lnTo>
                    <a:pt x="1482" y="929"/>
                  </a:lnTo>
                  <a:lnTo>
                    <a:pt x="1491" y="937"/>
                  </a:lnTo>
                  <a:lnTo>
                    <a:pt x="1497" y="946"/>
                  </a:lnTo>
                  <a:lnTo>
                    <a:pt x="1498" y="958"/>
                  </a:lnTo>
                  <a:lnTo>
                    <a:pt x="1496" y="969"/>
                  </a:lnTo>
                  <a:lnTo>
                    <a:pt x="1489" y="979"/>
                  </a:lnTo>
                  <a:lnTo>
                    <a:pt x="1480" y="985"/>
                  </a:lnTo>
                  <a:lnTo>
                    <a:pt x="1469" y="987"/>
                  </a:lnTo>
                  <a:lnTo>
                    <a:pt x="1462" y="986"/>
                  </a:lnTo>
                  <a:lnTo>
                    <a:pt x="1455" y="984"/>
                  </a:lnTo>
                  <a:lnTo>
                    <a:pt x="1451" y="982"/>
                  </a:lnTo>
                  <a:lnTo>
                    <a:pt x="1442" y="977"/>
                  </a:lnTo>
                  <a:lnTo>
                    <a:pt x="1427" y="969"/>
                  </a:lnTo>
                  <a:lnTo>
                    <a:pt x="1409" y="960"/>
                  </a:lnTo>
                  <a:lnTo>
                    <a:pt x="1387" y="947"/>
                  </a:lnTo>
                  <a:lnTo>
                    <a:pt x="1363" y="932"/>
                  </a:lnTo>
                  <a:lnTo>
                    <a:pt x="1335" y="915"/>
                  </a:lnTo>
                  <a:lnTo>
                    <a:pt x="1307" y="895"/>
                  </a:lnTo>
                  <a:lnTo>
                    <a:pt x="1277" y="871"/>
                  </a:lnTo>
                  <a:lnTo>
                    <a:pt x="1246" y="847"/>
                  </a:lnTo>
                  <a:lnTo>
                    <a:pt x="1215" y="820"/>
                  </a:lnTo>
                  <a:lnTo>
                    <a:pt x="1185" y="790"/>
                  </a:lnTo>
                  <a:lnTo>
                    <a:pt x="1154" y="759"/>
                  </a:lnTo>
                  <a:lnTo>
                    <a:pt x="1126" y="724"/>
                  </a:lnTo>
                  <a:lnTo>
                    <a:pt x="1099" y="688"/>
                  </a:lnTo>
                  <a:lnTo>
                    <a:pt x="1075" y="649"/>
                  </a:lnTo>
                  <a:lnTo>
                    <a:pt x="1069" y="649"/>
                  </a:lnTo>
                  <a:lnTo>
                    <a:pt x="979" y="648"/>
                  </a:lnTo>
                  <a:lnTo>
                    <a:pt x="890" y="642"/>
                  </a:lnTo>
                  <a:lnTo>
                    <a:pt x="800" y="632"/>
                  </a:lnTo>
                  <a:lnTo>
                    <a:pt x="718" y="621"/>
                  </a:lnTo>
                  <a:lnTo>
                    <a:pt x="640" y="606"/>
                  </a:lnTo>
                  <a:lnTo>
                    <a:pt x="565" y="589"/>
                  </a:lnTo>
                  <a:lnTo>
                    <a:pt x="576" y="627"/>
                  </a:lnTo>
                  <a:lnTo>
                    <a:pt x="588" y="664"/>
                  </a:lnTo>
                  <a:lnTo>
                    <a:pt x="603" y="701"/>
                  </a:lnTo>
                  <a:lnTo>
                    <a:pt x="619" y="736"/>
                  </a:lnTo>
                  <a:lnTo>
                    <a:pt x="636" y="769"/>
                  </a:lnTo>
                  <a:lnTo>
                    <a:pt x="654" y="801"/>
                  </a:lnTo>
                  <a:lnTo>
                    <a:pt x="672" y="831"/>
                  </a:lnTo>
                  <a:lnTo>
                    <a:pt x="691" y="860"/>
                  </a:lnTo>
                  <a:lnTo>
                    <a:pt x="708" y="886"/>
                  </a:lnTo>
                  <a:lnTo>
                    <a:pt x="725" y="910"/>
                  </a:lnTo>
                  <a:lnTo>
                    <a:pt x="741" y="933"/>
                  </a:lnTo>
                  <a:lnTo>
                    <a:pt x="756" y="951"/>
                  </a:lnTo>
                  <a:lnTo>
                    <a:pt x="769" y="966"/>
                  </a:lnTo>
                  <a:lnTo>
                    <a:pt x="780" y="980"/>
                  </a:lnTo>
                  <a:lnTo>
                    <a:pt x="787" y="989"/>
                  </a:lnTo>
                  <a:lnTo>
                    <a:pt x="794" y="995"/>
                  </a:lnTo>
                  <a:lnTo>
                    <a:pt x="796" y="998"/>
                  </a:lnTo>
                  <a:lnTo>
                    <a:pt x="802" y="1007"/>
                  </a:lnTo>
                  <a:lnTo>
                    <a:pt x="803" y="1019"/>
                  </a:lnTo>
                  <a:lnTo>
                    <a:pt x="801" y="1031"/>
                  </a:lnTo>
                  <a:lnTo>
                    <a:pt x="794" y="1040"/>
                  </a:lnTo>
                  <a:lnTo>
                    <a:pt x="784" y="1046"/>
                  </a:lnTo>
                  <a:lnTo>
                    <a:pt x="773" y="1049"/>
                  </a:lnTo>
                  <a:lnTo>
                    <a:pt x="761" y="1046"/>
                  </a:lnTo>
                  <a:lnTo>
                    <a:pt x="751" y="1039"/>
                  </a:lnTo>
                  <a:lnTo>
                    <a:pt x="747" y="1035"/>
                  </a:lnTo>
                  <a:lnTo>
                    <a:pt x="741" y="1027"/>
                  </a:lnTo>
                  <a:lnTo>
                    <a:pt x="731" y="1016"/>
                  </a:lnTo>
                  <a:lnTo>
                    <a:pt x="718" y="1001"/>
                  </a:lnTo>
                  <a:lnTo>
                    <a:pt x="703" y="982"/>
                  </a:lnTo>
                  <a:lnTo>
                    <a:pt x="686" y="961"/>
                  </a:lnTo>
                  <a:lnTo>
                    <a:pt x="668" y="936"/>
                  </a:lnTo>
                  <a:lnTo>
                    <a:pt x="649" y="908"/>
                  </a:lnTo>
                  <a:lnTo>
                    <a:pt x="629" y="879"/>
                  </a:lnTo>
                  <a:lnTo>
                    <a:pt x="609" y="846"/>
                  </a:lnTo>
                  <a:lnTo>
                    <a:pt x="589" y="811"/>
                  </a:lnTo>
                  <a:lnTo>
                    <a:pt x="570" y="776"/>
                  </a:lnTo>
                  <a:lnTo>
                    <a:pt x="553" y="738"/>
                  </a:lnTo>
                  <a:lnTo>
                    <a:pt x="536" y="698"/>
                  </a:lnTo>
                  <a:lnTo>
                    <a:pt x="522" y="658"/>
                  </a:lnTo>
                  <a:lnTo>
                    <a:pt x="509" y="615"/>
                  </a:lnTo>
                  <a:lnTo>
                    <a:pt x="500" y="572"/>
                  </a:lnTo>
                  <a:lnTo>
                    <a:pt x="434" y="553"/>
                  </a:lnTo>
                  <a:lnTo>
                    <a:pt x="372" y="533"/>
                  </a:lnTo>
                  <a:lnTo>
                    <a:pt x="315" y="513"/>
                  </a:lnTo>
                  <a:lnTo>
                    <a:pt x="262" y="493"/>
                  </a:lnTo>
                  <a:lnTo>
                    <a:pt x="214" y="473"/>
                  </a:lnTo>
                  <a:lnTo>
                    <a:pt x="170" y="453"/>
                  </a:lnTo>
                  <a:lnTo>
                    <a:pt x="132" y="435"/>
                  </a:lnTo>
                  <a:lnTo>
                    <a:pt x="99" y="418"/>
                  </a:lnTo>
                  <a:lnTo>
                    <a:pt x="71" y="404"/>
                  </a:lnTo>
                  <a:lnTo>
                    <a:pt x="74" y="445"/>
                  </a:lnTo>
                  <a:lnTo>
                    <a:pt x="81" y="485"/>
                  </a:lnTo>
                  <a:lnTo>
                    <a:pt x="89" y="526"/>
                  </a:lnTo>
                  <a:lnTo>
                    <a:pt x="100" y="565"/>
                  </a:lnTo>
                  <a:lnTo>
                    <a:pt x="111" y="603"/>
                  </a:lnTo>
                  <a:lnTo>
                    <a:pt x="124" y="640"/>
                  </a:lnTo>
                  <a:lnTo>
                    <a:pt x="137" y="674"/>
                  </a:lnTo>
                  <a:lnTo>
                    <a:pt x="150" y="706"/>
                  </a:lnTo>
                  <a:lnTo>
                    <a:pt x="163" y="737"/>
                  </a:lnTo>
                  <a:lnTo>
                    <a:pt x="175" y="763"/>
                  </a:lnTo>
                  <a:lnTo>
                    <a:pt x="187" y="787"/>
                  </a:lnTo>
                  <a:lnTo>
                    <a:pt x="198" y="807"/>
                  </a:lnTo>
                  <a:lnTo>
                    <a:pt x="207" y="824"/>
                  </a:lnTo>
                  <a:lnTo>
                    <a:pt x="213" y="837"/>
                  </a:lnTo>
                  <a:lnTo>
                    <a:pt x="218" y="844"/>
                  </a:lnTo>
                  <a:lnTo>
                    <a:pt x="220" y="847"/>
                  </a:lnTo>
                  <a:lnTo>
                    <a:pt x="224" y="859"/>
                  </a:lnTo>
                  <a:lnTo>
                    <a:pt x="224" y="870"/>
                  </a:lnTo>
                  <a:lnTo>
                    <a:pt x="219" y="881"/>
                  </a:lnTo>
                  <a:lnTo>
                    <a:pt x="210" y="888"/>
                  </a:lnTo>
                  <a:lnTo>
                    <a:pt x="205" y="891"/>
                  </a:lnTo>
                  <a:lnTo>
                    <a:pt x="200" y="893"/>
                  </a:lnTo>
                  <a:lnTo>
                    <a:pt x="194" y="894"/>
                  </a:lnTo>
                  <a:lnTo>
                    <a:pt x="184" y="891"/>
                  </a:lnTo>
                  <a:lnTo>
                    <a:pt x="175" y="886"/>
                  </a:lnTo>
                  <a:lnTo>
                    <a:pt x="168" y="879"/>
                  </a:lnTo>
                  <a:lnTo>
                    <a:pt x="165" y="875"/>
                  </a:lnTo>
                  <a:lnTo>
                    <a:pt x="160" y="865"/>
                  </a:lnTo>
                  <a:lnTo>
                    <a:pt x="152" y="851"/>
                  </a:lnTo>
                  <a:lnTo>
                    <a:pt x="143" y="834"/>
                  </a:lnTo>
                  <a:lnTo>
                    <a:pt x="131" y="812"/>
                  </a:lnTo>
                  <a:lnTo>
                    <a:pt x="120" y="787"/>
                  </a:lnTo>
                  <a:lnTo>
                    <a:pt x="106" y="759"/>
                  </a:lnTo>
                  <a:lnTo>
                    <a:pt x="92" y="728"/>
                  </a:lnTo>
                  <a:lnTo>
                    <a:pt x="79" y="694"/>
                  </a:lnTo>
                  <a:lnTo>
                    <a:pt x="65" y="658"/>
                  </a:lnTo>
                  <a:lnTo>
                    <a:pt x="52" y="620"/>
                  </a:lnTo>
                  <a:lnTo>
                    <a:pt x="41" y="580"/>
                  </a:lnTo>
                  <a:lnTo>
                    <a:pt x="30" y="538"/>
                  </a:lnTo>
                  <a:lnTo>
                    <a:pt x="21" y="496"/>
                  </a:lnTo>
                  <a:lnTo>
                    <a:pt x="14" y="453"/>
                  </a:lnTo>
                  <a:lnTo>
                    <a:pt x="10" y="410"/>
                  </a:lnTo>
                  <a:lnTo>
                    <a:pt x="9" y="367"/>
                  </a:lnTo>
                  <a:lnTo>
                    <a:pt x="3" y="358"/>
                  </a:lnTo>
                  <a:lnTo>
                    <a:pt x="0" y="348"/>
                  </a:lnTo>
                  <a:lnTo>
                    <a:pt x="0" y="337"/>
                  </a:lnTo>
                  <a:lnTo>
                    <a:pt x="4" y="328"/>
                  </a:lnTo>
                  <a:lnTo>
                    <a:pt x="12" y="319"/>
                  </a:lnTo>
                  <a:lnTo>
                    <a:pt x="23" y="314"/>
                  </a:lnTo>
                  <a:lnTo>
                    <a:pt x="35" y="314"/>
                  </a:lnTo>
                  <a:lnTo>
                    <a:pt x="46" y="318"/>
                  </a:lnTo>
                  <a:lnTo>
                    <a:pt x="49" y="320"/>
                  </a:lnTo>
                  <a:lnTo>
                    <a:pt x="56" y="326"/>
                  </a:lnTo>
                  <a:lnTo>
                    <a:pt x="69" y="333"/>
                  </a:lnTo>
                  <a:lnTo>
                    <a:pt x="87" y="342"/>
                  </a:lnTo>
                  <a:lnTo>
                    <a:pt x="108" y="354"/>
                  </a:lnTo>
                  <a:lnTo>
                    <a:pt x="134" y="368"/>
                  </a:lnTo>
                  <a:lnTo>
                    <a:pt x="165" y="382"/>
                  </a:lnTo>
                  <a:lnTo>
                    <a:pt x="199" y="398"/>
                  </a:lnTo>
                  <a:lnTo>
                    <a:pt x="238" y="416"/>
                  </a:lnTo>
                  <a:lnTo>
                    <a:pt x="280" y="433"/>
                  </a:lnTo>
                  <a:lnTo>
                    <a:pt x="325" y="451"/>
                  </a:lnTo>
                  <a:lnTo>
                    <a:pt x="375" y="470"/>
                  </a:lnTo>
                  <a:lnTo>
                    <a:pt x="427" y="487"/>
                  </a:lnTo>
                  <a:lnTo>
                    <a:pt x="484" y="505"/>
                  </a:lnTo>
                  <a:lnTo>
                    <a:pt x="543" y="521"/>
                  </a:lnTo>
                  <a:lnTo>
                    <a:pt x="605" y="536"/>
                  </a:lnTo>
                  <a:lnTo>
                    <a:pt x="672" y="550"/>
                  </a:lnTo>
                  <a:lnTo>
                    <a:pt x="739" y="563"/>
                  </a:lnTo>
                  <a:lnTo>
                    <a:pt x="811" y="572"/>
                  </a:lnTo>
                  <a:lnTo>
                    <a:pt x="875" y="580"/>
                  </a:lnTo>
                  <a:lnTo>
                    <a:pt x="943" y="585"/>
                  </a:lnTo>
                  <a:lnTo>
                    <a:pt x="1014" y="588"/>
                  </a:lnTo>
                  <a:lnTo>
                    <a:pt x="1088" y="588"/>
                  </a:lnTo>
                  <a:lnTo>
                    <a:pt x="1165" y="586"/>
                  </a:lnTo>
                  <a:lnTo>
                    <a:pt x="1244" y="581"/>
                  </a:lnTo>
                  <a:lnTo>
                    <a:pt x="1326" y="571"/>
                  </a:lnTo>
                  <a:lnTo>
                    <a:pt x="1410" y="558"/>
                  </a:lnTo>
                  <a:lnTo>
                    <a:pt x="1495" y="542"/>
                  </a:lnTo>
                  <a:lnTo>
                    <a:pt x="1584" y="521"/>
                  </a:lnTo>
                  <a:lnTo>
                    <a:pt x="1674" y="495"/>
                  </a:lnTo>
                  <a:lnTo>
                    <a:pt x="1766" y="465"/>
                  </a:lnTo>
                  <a:lnTo>
                    <a:pt x="1859" y="429"/>
                  </a:lnTo>
                  <a:lnTo>
                    <a:pt x="1954" y="388"/>
                  </a:lnTo>
                  <a:lnTo>
                    <a:pt x="2049" y="340"/>
                  </a:lnTo>
                  <a:lnTo>
                    <a:pt x="2146" y="288"/>
                  </a:lnTo>
                  <a:lnTo>
                    <a:pt x="2244" y="228"/>
                  </a:lnTo>
                  <a:lnTo>
                    <a:pt x="2343" y="161"/>
                  </a:lnTo>
                  <a:lnTo>
                    <a:pt x="2443" y="87"/>
                  </a:lnTo>
                  <a:lnTo>
                    <a:pt x="2543" y="6"/>
                  </a:lnTo>
                  <a:lnTo>
                    <a:pt x="2554" y="1"/>
                  </a:lnTo>
                  <a:lnTo>
                    <a:pt x="2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400"/>
            <p:cNvSpPr>
              <a:spLocks/>
            </p:cNvSpPr>
            <p:nvPr/>
          </p:nvSpPr>
          <p:spPr bwMode="auto">
            <a:xfrm>
              <a:off x="3567113" y="4448175"/>
              <a:ext cx="128588" cy="30162"/>
            </a:xfrm>
            <a:custGeom>
              <a:avLst/>
              <a:gdLst>
                <a:gd name="T0" fmla="*/ 860 w 896"/>
                <a:gd name="T1" fmla="*/ 0 h 211"/>
                <a:gd name="T2" fmla="*/ 873 w 896"/>
                <a:gd name="T3" fmla="*/ 0 h 211"/>
                <a:gd name="T4" fmla="*/ 884 w 896"/>
                <a:gd name="T5" fmla="*/ 5 h 211"/>
                <a:gd name="T6" fmla="*/ 891 w 896"/>
                <a:gd name="T7" fmla="*/ 13 h 211"/>
                <a:gd name="T8" fmla="*/ 896 w 896"/>
                <a:gd name="T9" fmla="*/ 24 h 211"/>
                <a:gd name="T10" fmla="*/ 895 w 896"/>
                <a:gd name="T11" fmla="*/ 37 h 211"/>
                <a:gd name="T12" fmla="*/ 891 w 896"/>
                <a:gd name="T13" fmla="*/ 47 h 211"/>
                <a:gd name="T14" fmla="*/ 883 w 896"/>
                <a:gd name="T15" fmla="*/ 56 h 211"/>
                <a:gd name="T16" fmla="*/ 871 w 896"/>
                <a:gd name="T17" fmla="*/ 60 h 211"/>
                <a:gd name="T18" fmla="*/ 35 w 896"/>
                <a:gd name="T19" fmla="*/ 210 h 211"/>
                <a:gd name="T20" fmla="*/ 29 w 896"/>
                <a:gd name="T21" fmla="*/ 211 h 211"/>
                <a:gd name="T22" fmla="*/ 19 w 896"/>
                <a:gd name="T23" fmla="*/ 208 h 211"/>
                <a:gd name="T24" fmla="*/ 10 w 896"/>
                <a:gd name="T25" fmla="*/ 203 h 211"/>
                <a:gd name="T26" fmla="*/ 3 w 896"/>
                <a:gd name="T27" fmla="*/ 196 h 211"/>
                <a:gd name="T28" fmla="*/ 0 w 896"/>
                <a:gd name="T29" fmla="*/ 185 h 211"/>
                <a:gd name="T30" fmla="*/ 0 w 896"/>
                <a:gd name="T31" fmla="*/ 174 h 211"/>
                <a:gd name="T32" fmla="*/ 4 w 896"/>
                <a:gd name="T33" fmla="*/ 162 h 211"/>
                <a:gd name="T34" fmla="*/ 13 w 896"/>
                <a:gd name="T35" fmla="*/ 155 h 211"/>
                <a:gd name="T36" fmla="*/ 24 w 896"/>
                <a:gd name="T37" fmla="*/ 150 h 211"/>
                <a:gd name="T38" fmla="*/ 860 w 896"/>
                <a:gd name="T3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6" h="211">
                  <a:moveTo>
                    <a:pt x="860" y="0"/>
                  </a:moveTo>
                  <a:lnTo>
                    <a:pt x="873" y="0"/>
                  </a:lnTo>
                  <a:lnTo>
                    <a:pt x="884" y="5"/>
                  </a:lnTo>
                  <a:lnTo>
                    <a:pt x="891" y="13"/>
                  </a:lnTo>
                  <a:lnTo>
                    <a:pt x="896" y="24"/>
                  </a:lnTo>
                  <a:lnTo>
                    <a:pt x="895" y="37"/>
                  </a:lnTo>
                  <a:lnTo>
                    <a:pt x="891" y="47"/>
                  </a:lnTo>
                  <a:lnTo>
                    <a:pt x="883" y="56"/>
                  </a:lnTo>
                  <a:lnTo>
                    <a:pt x="871" y="60"/>
                  </a:lnTo>
                  <a:lnTo>
                    <a:pt x="35" y="210"/>
                  </a:lnTo>
                  <a:lnTo>
                    <a:pt x="29" y="211"/>
                  </a:lnTo>
                  <a:lnTo>
                    <a:pt x="19" y="208"/>
                  </a:lnTo>
                  <a:lnTo>
                    <a:pt x="10" y="203"/>
                  </a:lnTo>
                  <a:lnTo>
                    <a:pt x="3" y="196"/>
                  </a:lnTo>
                  <a:lnTo>
                    <a:pt x="0" y="185"/>
                  </a:lnTo>
                  <a:lnTo>
                    <a:pt x="0" y="174"/>
                  </a:lnTo>
                  <a:lnTo>
                    <a:pt x="4" y="162"/>
                  </a:lnTo>
                  <a:lnTo>
                    <a:pt x="13" y="155"/>
                  </a:lnTo>
                  <a:lnTo>
                    <a:pt x="24" y="150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4444452" y="4254353"/>
            <a:ext cx="487363" cy="512763"/>
            <a:chOff x="4432300" y="4252913"/>
            <a:chExt cx="487363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8" name="Freeform 405"/>
            <p:cNvSpPr>
              <a:spLocks noEditPoints="1"/>
            </p:cNvSpPr>
            <p:nvPr/>
          </p:nvSpPr>
          <p:spPr bwMode="auto">
            <a:xfrm>
              <a:off x="4468813" y="4300538"/>
              <a:ext cx="425450" cy="427038"/>
            </a:xfrm>
            <a:custGeom>
              <a:avLst/>
              <a:gdLst>
                <a:gd name="T0" fmla="*/ 323 w 2946"/>
                <a:gd name="T1" fmla="*/ 255 h 2961"/>
                <a:gd name="T2" fmla="*/ 279 w 2946"/>
                <a:gd name="T3" fmla="*/ 689 h 2961"/>
                <a:gd name="T4" fmla="*/ 62 w 2946"/>
                <a:gd name="T5" fmla="*/ 842 h 2961"/>
                <a:gd name="T6" fmla="*/ 684 w 2946"/>
                <a:gd name="T7" fmla="*/ 985 h 2961"/>
                <a:gd name="T8" fmla="*/ 347 w 2946"/>
                <a:gd name="T9" fmla="*/ 1277 h 2961"/>
                <a:gd name="T10" fmla="*/ 694 w 2946"/>
                <a:gd name="T11" fmla="*/ 1542 h 2961"/>
                <a:gd name="T12" fmla="*/ 825 w 2946"/>
                <a:gd name="T13" fmla="*/ 2062 h 2961"/>
                <a:gd name="T14" fmla="*/ 1263 w 2946"/>
                <a:gd name="T15" fmla="*/ 2662 h 2961"/>
                <a:gd name="T16" fmla="*/ 1891 w 2946"/>
                <a:gd name="T17" fmla="*/ 2896 h 2961"/>
                <a:gd name="T18" fmla="*/ 2291 w 2946"/>
                <a:gd name="T19" fmla="*/ 2659 h 2961"/>
                <a:gd name="T20" fmla="*/ 2655 w 2946"/>
                <a:gd name="T21" fmla="*/ 2220 h 2961"/>
                <a:gd name="T22" fmla="*/ 2886 w 2946"/>
                <a:gd name="T23" fmla="*/ 1790 h 2961"/>
                <a:gd name="T24" fmla="*/ 2765 w 2946"/>
                <a:gd name="T25" fmla="*/ 1525 h 2961"/>
                <a:gd name="T26" fmla="*/ 2593 w 2946"/>
                <a:gd name="T27" fmla="*/ 1623 h 2961"/>
                <a:gd name="T28" fmla="*/ 2579 w 2946"/>
                <a:gd name="T29" fmla="*/ 1938 h 2961"/>
                <a:gd name="T30" fmla="*/ 2243 w 2946"/>
                <a:gd name="T31" fmla="*/ 2210 h 2961"/>
                <a:gd name="T32" fmla="*/ 1476 w 2946"/>
                <a:gd name="T33" fmla="*/ 2183 h 2961"/>
                <a:gd name="T34" fmla="*/ 1674 w 2946"/>
                <a:gd name="T35" fmla="*/ 2046 h 2961"/>
                <a:gd name="T36" fmla="*/ 1571 w 2946"/>
                <a:gd name="T37" fmla="*/ 1894 h 2961"/>
                <a:gd name="T38" fmla="*/ 1745 w 2946"/>
                <a:gd name="T39" fmla="*/ 1863 h 2961"/>
                <a:gd name="T40" fmla="*/ 2076 w 2946"/>
                <a:gd name="T41" fmla="*/ 1644 h 2961"/>
                <a:gd name="T42" fmla="*/ 2191 w 2946"/>
                <a:gd name="T43" fmla="*/ 1289 h 2961"/>
                <a:gd name="T44" fmla="*/ 2032 w 2946"/>
                <a:gd name="T45" fmla="*/ 1202 h 2961"/>
                <a:gd name="T46" fmla="*/ 1926 w 2946"/>
                <a:gd name="T47" fmla="*/ 1494 h 2961"/>
                <a:gd name="T48" fmla="*/ 1609 w 2946"/>
                <a:gd name="T49" fmla="*/ 1611 h 2961"/>
                <a:gd name="T50" fmla="*/ 1394 w 2946"/>
                <a:gd name="T51" fmla="*/ 1534 h 2961"/>
                <a:gd name="T52" fmla="*/ 1298 w 2946"/>
                <a:gd name="T53" fmla="*/ 1478 h 2961"/>
                <a:gd name="T54" fmla="*/ 1593 w 2946"/>
                <a:gd name="T55" fmla="*/ 1374 h 2961"/>
                <a:gd name="T56" fmla="*/ 1725 w 2946"/>
                <a:gd name="T57" fmla="*/ 1082 h 2961"/>
                <a:gd name="T58" fmla="*/ 1576 w 2946"/>
                <a:gd name="T59" fmla="*/ 870 h 2961"/>
                <a:gd name="T60" fmla="*/ 1560 w 2946"/>
                <a:gd name="T61" fmla="*/ 776 h 2961"/>
                <a:gd name="T62" fmla="*/ 1498 w 2946"/>
                <a:gd name="T63" fmla="*/ 381 h 2961"/>
                <a:gd name="T64" fmla="*/ 1005 w 2946"/>
                <a:gd name="T65" fmla="*/ 69 h 2961"/>
                <a:gd name="T66" fmla="*/ 1315 w 2946"/>
                <a:gd name="T67" fmla="*/ 118 h 2961"/>
                <a:gd name="T68" fmla="*/ 1619 w 2946"/>
                <a:gd name="T69" fmla="*/ 518 h 2961"/>
                <a:gd name="T70" fmla="*/ 1626 w 2946"/>
                <a:gd name="T71" fmla="*/ 834 h 2961"/>
                <a:gd name="T72" fmla="*/ 1796 w 2946"/>
                <a:gd name="T73" fmla="*/ 1134 h 2961"/>
                <a:gd name="T74" fmla="*/ 1525 w 2946"/>
                <a:gd name="T75" fmla="*/ 1488 h 2961"/>
                <a:gd name="T76" fmla="*/ 1781 w 2946"/>
                <a:gd name="T77" fmla="*/ 1553 h 2961"/>
                <a:gd name="T78" fmla="*/ 1943 w 2946"/>
                <a:gd name="T79" fmla="*/ 1282 h 2961"/>
                <a:gd name="T80" fmla="*/ 2039 w 2946"/>
                <a:gd name="T81" fmla="*/ 1125 h 2961"/>
                <a:gd name="T82" fmla="*/ 2257 w 2946"/>
                <a:gd name="T83" fmla="*/ 1299 h 2961"/>
                <a:gd name="T84" fmla="*/ 2118 w 2946"/>
                <a:gd name="T85" fmla="*/ 1688 h 2961"/>
                <a:gd name="T86" fmla="*/ 1750 w 2946"/>
                <a:gd name="T87" fmla="*/ 1923 h 2961"/>
                <a:gd name="T88" fmla="*/ 1860 w 2946"/>
                <a:gd name="T89" fmla="*/ 2109 h 2961"/>
                <a:gd name="T90" fmla="*/ 2366 w 2946"/>
                <a:gd name="T91" fmla="*/ 2105 h 2961"/>
                <a:gd name="T92" fmla="*/ 2542 w 2946"/>
                <a:gd name="T93" fmla="*/ 1789 h 2961"/>
                <a:gd name="T94" fmla="*/ 2527 w 2946"/>
                <a:gd name="T95" fmla="*/ 1613 h 2961"/>
                <a:gd name="T96" fmla="*/ 2729 w 2946"/>
                <a:gd name="T97" fmla="*/ 1461 h 2961"/>
                <a:gd name="T98" fmla="*/ 2943 w 2946"/>
                <a:gd name="T99" fmla="*/ 1706 h 2961"/>
                <a:gd name="T100" fmla="*/ 2816 w 2946"/>
                <a:gd name="T101" fmla="*/ 2141 h 2961"/>
                <a:gd name="T102" fmla="*/ 2434 w 2946"/>
                <a:gd name="T103" fmla="*/ 2586 h 2961"/>
                <a:gd name="T104" fmla="*/ 2035 w 2946"/>
                <a:gd name="T105" fmla="*/ 2920 h 2961"/>
                <a:gd name="T106" fmla="*/ 1452 w 2946"/>
                <a:gd name="T107" fmla="*/ 2851 h 2961"/>
                <a:gd name="T108" fmla="*/ 845 w 2946"/>
                <a:gd name="T109" fmla="*/ 2253 h 2961"/>
                <a:gd name="T110" fmla="*/ 651 w 2946"/>
                <a:gd name="T111" fmla="*/ 1587 h 2961"/>
                <a:gd name="T112" fmla="*/ 331 w 2946"/>
                <a:gd name="T113" fmla="*/ 1340 h 2961"/>
                <a:gd name="T114" fmla="*/ 43 w 2946"/>
                <a:gd name="T115" fmla="*/ 1020 h 2961"/>
                <a:gd name="T116" fmla="*/ 82 w 2946"/>
                <a:gd name="T117" fmla="*/ 459 h 2961"/>
                <a:gd name="T118" fmla="*/ 603 w 2946"/>
                <a:gd name="T119" fmla="*/ 41 h 2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46" h="2961">
                  <a:moveTo>
                    <a:pt x="882" y="60"/>
                  </a:moveTo>
                  <a:lnTo>
                    <a:pt x="817" y="62"/>
                  </a:lnTo>
                  <a:lnTo>
                    <a:pt x="752" y="69"/>
                  </a:lnTo>
                  <a:lnTo>
                    <a:pt x="686" y="82"/>
                  </a:lnTo>
                  <a:lnTo>
                    <a:pt x="623" y="98"/>
                  </a:lnTo>
                  <a:lnTo>
                    <a:pt x="559" y="120"/>
                  </a:lnTo>
                  <a:lnTo>
                    <a:pt x="496" y="147"/>
                  </a:lnTo>
                  <a:lnTo>
                    <a:pt x="435" y="179"/>
                  </a:lnTo>
                  <a:lnTo>
                    <a:pt x="378" y="215"/>
                  </a:lnTo>
                  <a:lnTo>
                    <a:pt x="323" y="255"/>
                  </a:lnTo>
                  <a:lnTo>
                    <a:pt x="275" y="298"/>
                  </a:lnTo>
                  <a:lnTo>
                    <a:pt x="231" y="345"/>
                  </a:lnTo>
                  <a:lnTo>
                    <a:pt x="191" y="395"/>
                  </a:lnTo>
                  <a:lnTo>
                    <a:pt x="157" y="448"/>
                  </a:lnTo>
                  <a:lnTo>
                    <a:pt x="127" y="504"/>
                  </a:lnTo>
                  <a:lnTo>
                    <a:pt x="102" y="562"/>
                  </a:lnTo>
                  <a:lnTo>
                    <a:pt x="84" y="623"/>
                  </a:lnTo>
                  <a:lnTo>
                    <a:pt x="70" y="687"/>
                  </a:lnTo>
                  <a:lnTo>
                    <a:pt x="268" y="687"/>
                  </a:lnTo>
                  <a:lnTo>
                    <a:pt x="279" y="689"/>
                  </a:lnTo>
                  <a:lnTo>
                    <a:pt x="289" y="695"/>
                  </a:lnTo>
                  <a:lnTo>
                    <a:pt x="295" y="705"/>
                  </a:lnTo>
                  <a:lnTo>
                    <a:pt x="298" y="717"/>
                  </a:lnTo>
                  <a:lnTo>
                    <a:pt x="295" y="729"/>
                  </a:lnTo>
                  <a:lnTo>
                    <a:pt x="289" y="738"/>
                  </a:lnTo>
                  <a:lnTo>
                    <a:pt x="279" y="745"/>
                  </a:lnTo>
                  <a:lnTo>
                    <a:pt x="268" y="747"/>
                  </a:lnTo>
                  <a:lnTo>
                    <a:pt x="62" y="747"/>
                  </a:lnTo>
                  <a:lnTo>
                    <a:pt x="61" y="796"/>
                  </a:lnTo>
                  <a:lnTo>
                    <a:pt x="62" y="842"/>
                  </a:lnTo>
                  <a:lnTo>
                    <a:pt x="68" y="885"/>
                  </a:lnTo>
                  <a:lnTo>
                    <a:pt x="75" y="926"/>
                  </a:lnTo>
                  <a:lnTo>
                    <a:pt x="673" y="926"/>
                  </a:lnTo>
                  <a:lnTo>
                    <a:pt x="684" y="930"/>
                  </a:lnTo>
                  <a:lnTo>
                    <a:pt x="694" y="936"/>
                  </a:lnTo>
                  <a:lnTo>
                    <a:pt x="701" y="945"/>
                  </a:lnTo>
                  <a:lnTo>
                    <a:pt x="704" y="957"/>
                  </a:lnTo>
                  <a:lnTo>
                    <a:pt x="701" y="968"/>
                  </a:lnTo>
                  <a:lnTo>
                    <a:pt x="694" y="978"/>
                  </a:lnTo>
                  <a:lnTo>
                    <a:pt x="684" y="985"/>
                  </a:lnTo>
                  <a:lnTo>
                    <a:pt x="673" y="987"/>
                  </a:lnTo>
                  <a:lnTo>
                    <a:pt x="95" y="987"/>
                  </a:lnTo>
                  <a:lnTo>
                    <a:pt x="116" y="1032"/>
                  </a:lnTo>
                  <a:lnTo>
                    <a:pt x="141" y="1075"/>
                  </a:lnTo>
                  <a:lnTo>
                    <a:pt x="170" y="1114"/>
                  </a:lnTo>
                  <a:lnTo>
                    <a:pt x="201" y="1151"/>
                  </a:lnTo>
                  <a:lnTo>
                    <a:pt x="235" y="1185"/>
                  </a:lnTo>
                  <a:lnTo>
                    <a:pt x="270" y="1218"/>
                  </a:lnTo>
                  <a:lnTo>
                    <a:pt x="308" y="1248"/>
                  </a:lnTo>
                  <a:lnTo>
                    <a:pt x="347" y="1277"/>
                  </a:lnTo>
                  <a:lnTo>
                    <a:pt x="386" y="1305"/>
                  </a:lnTo>
                  <a:lnTo>
                    <a:pt x="426" y="1332"/>
                  </a:lnTo>
                  <a:lnTo>
                    <a:pt x="466" y="1358"/>
                  </a:lnTo>
                  <a:lnTo>
                    <a:pt x="506" y="1384"/>
                  </a:lnTo>
                  <a:lnTo>
                    <a:pt x="543" y="1410"/>
                  </a:lnTo>
                  <a:lnTo>
                    <a:pt x="579" y="1435"/>
                  </a:lnTo>
                  <a:lnTo>
                    <a:pt x="612" y="1461"/>
                  </a:lnTo>
                  <a:lnTo>
                    <a:pt x="643" y="1487"/>
                  </a:lnTo>
                  <a:lnTo>
                    <a:pt x="670" y="1514"/>
                  </a:lnTo>
                  <a:lnTo>
                    <a:pt x="694" y="1542"/>
                  </a:lnTo>
                  <a:lnTo>
                    <a:pt x="714" y="1571"/>
                  </a:lnTo>
                  <a:lnTo>
                    <a:pt x="729" y="1601"/>
                  </a:lnTo>
                  <a:lnTo>
                    <a:pt x="739" y="1635"/>
                  </a:lnTo>
                  <a:lnTo>
                    <a:pt x="743" y="1669"/>
                  </a:lnTo>
                  <a:lnTo>
                    <a:pt x="748" y="1733"/>
                  </a:lnTo>
                  <a:lnTo>
                    <a:pt x="756" y="1798"/>
                  </a:lnTo>
                  <a:lnTo>
                    <a:pt x="768" y="1864"/>
                  </a:lnTo>
                  <a:lnTo>
                    <a:pt x="783" y="1930"/>
                  </a:lnTo>
                  <a:lnTo>
                    <a:pt x="802" y="1995"/>
                  </a:lnTo>
                  <a:lnTo>
                    <a:pt x="825" y="2062"/>
                  </a:lnTo>
                  <a:lnTo>
                    <a:pt x="852" y="2128"/>
                  </a:lnTo>
                  <a:lnTo>
                    <a:pt x="883" y="2193"/>
                  </a:lnTo>
                  <a:lnTo>
                    <a:pt x="916" y="2258"/>
                  </a:lnTo>
                  <a:lnTo>
                    <a:pt x="954" y="2321"/>
                  </a:lnTo>
                  <a:lnTo>
                    <a:pt x="996" y="2383"/>
                  </a:lnTo>
                  <a:lnTo>
                    <a:pt x="1042" y="2444"/>
                  </a:lnTo>
                  <a:lnTo>
                    <a:pt x="1092" y="2501"/>
                  </a:lnTo>
                  <a:lnTo>
                    <a:pt x="1145" y="2557"/>
                  </a:lnTo>
                  <a:lnTo>
                    <a:pt x="1202" y="2611"/>
                  </a:lnTo>
                  <a:lnTo>
                    <a:pt x="1263" y="2662"/>
                  </a:lnTo>
                  <a:lnTo>
                    <a:pt x="1329" y="2709"/>
                  </a:lnTo>
                  <a:lnTo>
                    <a:pt x="1397" y="2753"/>
                  </a:lnTo>
                  <a:lnTo>
                    <a:pt x="1471" y="2794"/>
                  </a:lnTo>
                  <a:lnTo>
                    <a:pt x="1549" y="2830"/>
                  </a:lnTo>
                  <a:lnTo>
                    <a:pt x="1630" y="2863"/>
                  </a:lnTo>
                  <a:lnTo>
                    <a:pt x="1687" y="2880"/>
                  </a:lnTo>
                  <a:lnTo>
                    <a:pt x="1740" y="2892"/>
                  </a:lnTo>
                  <a:lnTo>
                    <a:pt x="1792" y="2898"/>
                  </a:lnTo>
                  <a:lnTo>
                    <a:pt x="1843" y="2899"/>
                  </a:lnTo>
                  <a:lnTo>
                    <a:pt x="1891" y="2896"/>
                  </a:lnTo>
                  <a:lnTo>
                    <a:pt x="1937" y="2888"/>
                  </a:lnTo>
                  <a:lnTo>
                    <a:pt x="1982" y="2875"/>
                  </a:lnTo>
                  <a:lnTo>
                    <a:pt x="2025" y="2858"/>
                  </a:lnTo>
                  <a:lnTo>
                    <a:pt x="2067" y="2838"/>
                  </a:lnTo>
                  <a:lnTo>
                    <a:pt x="2107" y="2814"/>
                  </a:lnTo>
                  <a:lnTo>
                    <a:pt x="2146" y="2788"/>
                  </a:lnTo>
                  <a:lnTo>
                    <a:pt x="2184" y="2759"/>
                  </a:lnTo>
                  <a:lnTo>
                    <a:pt x="2220" y="2727"/>
                  </a:lnTo>
                  <a:lnTo>
                    <a:pt x="2256" y="2693"/>
                  </a:lnTo>
                  <a:lnTo>
                    <a:pt x="2291" y="2659"/>
                  </a:lnTo>
                  <a:lnTo>
                    <a:pt x="2324" y="2622"/>
                  </a:lnTo>
                  <a:lnTo>
                    <a:pt x="2357" y="2584"/>
                  </a:lnTo>
                  <a:lnTo>
                    <a:pt x="2389" y="2545"/>
                  </a:lnTo>
                  <a:lnTo>
                    <a:pt x="2421" y="2506"/>
                  </a:lnTo>
                  <a:lnTo>
                    <a:pt x="2451" y="2466"/>
                  </a:lnTo>
                  <a:lnTo>
                    <a:pt x="2481" y="2427"/>
                  </a:lnTo>
                  <a:lnTo>
                    <a:pt x="2526" y="2371"/>
                  </a:lnTo>
                  <a:lnTo>
                    <a:pt x="2569" y="2317"/>
                  </a:lnTo>
                  <a:lnTo>
                    <a:pt x="2611" y="2267"/>
                  </a:lnTo>
                  <a:lnTo>
                    <a:pt x="2655" y="2220"/>
                  </a:lnTo>
                  <a:lnTo>
                    <a:pt x="2697" y="2179"/>
                  </a:lnTo>
                  <a:lnTo>
                    <a:pt x="2738" y="2139"/>
                  </a:lnTo>
                  <a:lnTo>
                    <a:pt x="2774" y="2097"/>
                  </a:lnTo>
                  <a:lnTo>
                    <a:pt x="2804" y="2054"/>
                  </a:lnTo>
                  <a:lnTo>
                    <a:pt x="2829" y="2010"/>
                  </a:lnTo>
                  <a:lnTo>
                    <a:pt x="2849" y="1964"/>
                  </a:lnTo>
                  <a:lnTo>
                    <a:pt x="2864" y="1920"/>
                  </a:lnTo>
                  <a:lnTo>
                    <a:pt x="2875" y="1876"/>
                  </a:lnTo>
                  <a:lnTo>
                    <a:pt x="2882" y="1832"/>
                  </a:lnTo>
                  <a:lnTo>
                    <a:pt x="2886" y="1790"/>
                  </a:lnTo>
                  <a:lnTo>
                    <a:pt x="2886" y="1751"/>
                  </a:lnTo>
                  <a:lnTo>
                    <a:pt x="2882" y="1714"/>
                  </a:lnTo>
                  <a:lnTo>
                    <a:pt x="2877" y="1678"/>
                  </a:lnTo>
                  <a:lnTo>
                    <a:pt x="2867" y="1644"/>
                  </a:lnTo>
                  <a:lnTo>
                    <a:pt x="2856" y="1614"/>
                  </a:lnTo>
                  <a:lnTo>
                    <a:pt x="2842" y="1587"/>
                  </a:lnTo>
                  <a:lnTo>
                    <a:pt x="2826" y="1565"/>
                  </a:lnTo>
                  <a:lnTo>
                    <a:pt x="2809" y="1547"/>
                  </a:lnTo>
                  <a:lnTo>
                    <a:pt x="2789" y="1534"/>
                  </a:lnTo>
                  <a:lnTo>
                    <a:pt x="2765" y="1525"/>
                  </a:lnTo>
                  <a:lnTo>
                    <a:pt x="2742" y="1521"/>
                  </a:lnTo>
                  <a:lnTo>
                    <a:pt x="2720" y="1524"/>
                  </a:lnTo>
                  <a:lnTo>
                    <a:pt x="2698" y="1530"/>
                  </a:lnTo>
                  <a:lnTo>
                    <a:pt x="2679" y="1540"/>
                  </a:lnTo>
                  <a:lnTo>
                    <a:pt x="2660" y="1552"/>
                  </a:lnTo>
                  <a:lnTo>
                    <a:pt x="2643" y="1566"/>
                  </a:lnTo>
                  <a:lnTo>
                    <a:pt x="2628" y="1581"/>
                  </a:lnTo>
                  <a:lnTo>
                    <a:pt x="2614" y="1596"/>
                  </a:lnTo>
                  <a:lnTo>
                    <a:pt x="2603" y="1610"/>
                  </a:lnTo>
                  <a:lnTo>
                    <a:pt x="2593" y="1623"/>
                  </a:lnTo>
                  <a:lnTo>
                    <a:pt x="2586" y="1633"/>
                  </a:lnTo>
                  <a:lnTo>
                    <a:pt x="2590" y="1650"/>
                  </a:lnTo>
                  <a:lnTo>
                    <a:pt x="2594" y="1674"/>
                  </a:lnTo>
                  <a:lnTo>
                    <a:pt x="2598" y="1702"/>
                  </a:lnTo>
                  <a:lnTo>
                    <a:pt x="2602" y="1734"/>
                  </a:lnTo>
                  <a:lnTo>
                    <a:pt x="2603" y="1771"/>
                  </a:lnTo>
                  <a:lnTo>
                    <a:pt x="2603" y="1810"/>
                  </a:lnTo>
                  <a:lnTo>
                    <a:pt x="2598" y="1852"/>
                  </a:lnTo>
                  <a:lnTo>
                    <a:pt x="2591" y="1895"/>
                  </a:lnTo>
                  <a:lnTo>
                    <a:pt x="2579" y="1938"/>
                  </a:lnTo>
                  <a:lnTo>
                    <a:pt x="2563" y="1981"/>
                  </a:lnTo>
                  <a:lnTo>
                    <a:pt x="2540" y="2024"/>
                  </a:lnTo>
                  <a:lnTo>
                    <a:pt x="2516" y="2058"/>
                  </a:lnTo>
                  <a:lnTo>
                    <a:pt x="2488" y="2091"/>
                  </a:lnTo>
                  <a:lnTo>
                    <a:pt x="2455" y="2119"/>
                  </a:lnTo>
                  <a:lnTo>
                    <a:pt x="2421" y="2143"/>
                  </a:lnTo>
                  <a:lnTo>
                    <a:pt x="2382" y="2165"/>
                  </a:lnTo>
                  <a:lnTo>
                    <a:pt x="2338" y="2183"/>
                  </a:lnTo>
                  <a:lnTo>
                    <a:pt x="2293" y="2199"/>
                  </a:lnTo>
                  <a:lnTo>
                    <a:pt x="2243" y="2210"/>
                  </a:lnTo>
                  <a:lnTo>
                    <a:pt x="2185" y="2219"/>
                  </a:lnTo>
                  <a:lnTo>
                    <a:pt x="2132" y="2223"/>
                  </a:lnTo>
                  <a:lnTo>
                    <a:pt x="2081" y="2224"/>
                  </a:lnTo>
                  <a:lnTo>
                    <a:pt x="2033" y="2221"/>
                  </a:lnTo>
                  <a:lnTo>
                    <a:pt x="1987" y="2214"/>
                  </a:lnTo>
                  <a:lnTo>
                    <a:pt x="1507" y="2214"/>
                  </a:lnTo>
                  <a:lnTo>
                    <a:pt x="1495" y="2211"/>
                  </a:lnTo>
                  <a:lnTo>
                    <a:pt x="1485" y="2205"/>
                  </a:lnTo>
                  <a:lnTo>
                    <a:pt x="1479" y="2195"/>
                  </a:lnTo>
                  <a:lnTo>
                    <a:pt x="1476" y="2183"/>
                  </a:lnTo>
                  <a:lnTo>
                    <a:pt x="1479" y="2172"/>
                  </a:lnTo>
                  <a:lnTo>
                    <a:pt x="1485" y="2162"/>
                  </a:lnTo>
                  <a:lnTo>
                    <a:pt x="1495" y="2155"/>
                  </a:lnTo>
                  <a:lnTo>
                    <a:pt x="1507" y="2153"/>
                  </a:lnTo>
                  <a:lnTo>
                    <a:pt x="1816" y="2153"/>
                  </a:lnTo>
                  <a:lnTo>
                    <a:pt x="1784" y="2136"/>
                  </a:lnTo>
                  <a:lnTo>
                    <a:pt x="1756" y="2116"/>
                  </a:lnTo>
                  <a:lnTo>
                    <a:pt x="1731" y="2098"/>
                  </a:lnTo>
                  <a:lnTo>
                    <a:pt x="1701" y="2072"/>
                  </a:lnTo>
                  <a:lnTo>
                    <a:pt x="1674" y="2046"/>
                  </a:lnTo>
                  <a:lnTo>
                    <a:pt x="1650" y="2021"/>
                  </a:lnTo>
                  <a:lnTo>
                    <a:pt x="1629" y="1998"/>
                  </a:lnTo>
                  <a:lnTo>
                    <a:pt x="1613" y="1976"/>
                  </a:lnTo>
                  <a:lnTo>
                    <a:pt x="1599" y="1957"/>
                  </a:lnTo>
                  <a:lnTo>
                    <a:pt x="1588" y="1940"/>
                  </a:lnTo>
                  <a:lnTo>
                    <a:pt x="1581" y="1927"/>
                  </a:lnTo>
                  <a:lnTo>
                    <a:pt x="1575" y="1919"/>
                  </a:lnTo>
                  <a:lnTo>
                    <a:pt x="1573" y="1914"/>
                  </a:lnTo>
                  <a:lnTo>
                    <a:pt x="1571" y="1905"/>
                  </a:lnTo>
                  <a:lnTo>
                    <a:pt x="1571" y="1894"/>
                  </a:lnTo>
                  <a:lnTo>
                    <a:pt x="1575" y="1884"/>
                  </a:lnTo>
                  <a:lnTo>
                    <a:pt x="1583" y="1877"/>
                  </a:lnTo>
                  <a:lnTo>
                    <a:pt x="1593" y="1872"/>
                  </a:lnTo>
                  <a:lnTo>
                    <a:pt x="1603" y="1871"/>
                  </a:lnTo>
                  <a:lnTo>
                    <a:pt x="1626" y="1872"/>
                  </a:lnTo>
                  <a:lnTo>
                    <a:pt x="1649" y="1873"/>
                  </a:lnTo>
                  <a:lnTo>
                    <a:pt x="1673" y="1873"/>
                  </a:lnTo>
                  <a:lnTo>
                    <a:pt x="1697" y="1871"/>
                  </a:lnTo>
                  <a:lnTo>
                    <a:pt x="1720" y="1868"/>
                  </a:lnTo>
                  <a:lnTo>
                    <a:pt x="1745" y="1863"/>
                  </a:lnTo>
                  <a:lnTo>
                    <a:pt x="1771" y="1855"/>
                  </a:lnTo>
                  <a:lnTo>
                    <a:pt x="1797" y="1845"/>
                  </a:lnTo>
                  <a:lnTo>
                    <a:pt x="1826" y="1833"/>
                  </a:lnTo>
                  <a:lnTo>
                    <a:pt x="1856" y="1817"/>
                  </a:lnTo>
                  <a:lnTo>
                    <a:pt x="1887" y="1799"/>
                  </a:lnTo>
                  <a:lnTo>
                    <a:pt x="1920" y="1776"/>
                  </a:lnTo>
                  <a:lnTo>
                    <a:pt x="1956" y="1749"/>
                  </a:lnTo>
                  <a:lnTo>
                    <a:pt x="1994" y="1719"/>
                  </a:lnTo>
                  <a:lnTo>
                    <a:pt x="2034" y="1683"/>
                  </a:lnTo>
                  <a:lnTo>
                    <a:pt x="2076" y="1644"/>
                  </a:lnTo>
                  <a:lnTo>
                    <a:pt x="2112" y="1606"/>
                  </a:lnTo>
                  <a:lnTo>
                    <a:pt x="2142" y="1567"/>
                  </a:lnTo>
                  <a:lnTo>
                    <a:pt x="2165" y="1528"/>
                  </a:lnTo>
                  <a:lnTo>
                    <a:pt x="2182" y="1490"/>
                  </a:lnTo>
                  <a:lnTo>
                    <a:pt x="2194" y="1452"/>
                  </a:lnTo>
                  <a:lnTo>
                    <a:pt x="2202" y="1416"/>
                  </a:lnTo>
                  <a:lnTo>
                    <a:pt x="2205" y="1381"/>
                  </a:lnTo>
                  <a:lnTo>
                    <a:pt x="2204" y="1347"/>
                  </a:lnTo>
                  <a:lnTo>
                    <a:pt x="2198" y="1317"/>
                  </a:lnTo>
                  <a:lnTo>
                    <a:pt x="2191" y="1289"/>
                  </a:lnTo>
                  <a:lnTo>
                    <a:pt x="2179" y="1260"/>
                  </a:lnTo>
                  <a:lnTo>
                    <a:pt x="2163" y="1235"/>
                  </a:lnTo>
                  <a:lnTo>
                    <a:pt x="2144" y="1215"/>
                  </a:lnTo>
                  <a:lnTo>
                    <a:pt x="2125" y="1198"/>
                  </a:lnTo>
                  <a:lnTo>
                    <a:pt x="2102" y="1188"/>
                  </a:lnTo>
                  <a:lnTo>
                    <a:pt x="2078" y="1182"/>
                  </a:lnTo>
                  <a:lnTo>
                    <a:pt x="2063" y="1182"/>
                  </a:lnTo>
                  <a:lnTo>
                    <a:pt x="2050" y="1185"/>
                  </a:lnTo>
                  <a:lnTo>
                    <a:pt x="2040" y="1191"/>
                  </a:lnTo>
                  <a:lnTo>
                    <a:pt x="2032" y="1202"/>
                  </a:lnTo>
                  <a:lnTo>
                    <a:pt x="2023" y="1217"/>
                  </a:lnTo>
                  <a:lnTo>
                    <a:pt x="2016" y="1237"/>
                  </a:lnTo>
                  <a:lnTo>
                    <a:pt x="2009" y="1263"/>
                  </a:lnTo>
                  <a:lnTo>
                    <a:pt x="2001" y="1295"/>
                  </a:lnTo>
                  <a:lnTo>
                    <a:pt x="1995" y="1325"/>
                  </a:lnTo>
                  <a:lnTo>
                    <a:pt x="1986" y="1357"/>
                  </a:lnTo>
                  <a:lnTo>
                    <a:pt x="1976" y="1391"/>
                  </a:lnTo>
                  <a:lnTo>
                    <a:pt x="1963" y="1425"/>
                  </a:lnTo>
                  <a:lnTo>
                    <a:pt x="1947" y="1460"/>
                  </a:lnTo>
                  <a:lnTo>
                    <a:pt x="1926" y="1494"/>
                  </a:lnTo>
                  <a:lnTo>
                    <a:pt x="1901" y="1529"/>
                  </a:lnTo>
                  <a:lnTo>
                    <a:pt x="1871" y="1561"/>
                  </a:lnTo>
                  <a:lnTo>
                    <a:pt x="1841" y="1587"/>
                  </a:lnTo>
                  <a:lnTo>
                    <a:pt x="1807" y="1607"/>
                  </a:lnTo>
                  <a:lnTo>
                    <a:pt x="1774" y="1621"/>
                  </a:lnTo>
                  <a:lnTo>
                    <a:pt x="1738" y="1628"/>
                  </a:lnTo>
                  <a:lnTo>
                    <a:pt x="1701" y="1630"/>
                  </a:lnTo>
                  <a:lnTo>
                    <a:pt x="1668" y="1627"/>
                  </a:lnTo>
                  <a:lnTo>
                    <a:pt x="1638" y="1621"/>
                  </a:lnTo>
                  <a:lnTo>
                    <a:pt x="1609" y="1611"/>
                  </a:lnTo>
                  <a:lnTo>
                    <a:pt x="1581" y="1599"/>
                  </a:lnTo>
                  <a:lnTo>
                    <a:pt x="1556" y="1585"/>
                  </a:lnTo>
                  <a:lnTo>
                    <a:pt x="1533" y="1571"/>
                  </a:lnTo>
                  <a:lnTo>
                    <a:pt x="1512" y="1556"/>
                  </a:lnTo>
                  <a:lnTo>
                    <a:pt x="1496" y="1543"/>
                  </a:lnTo>
                  <a:lnTo>
                    <a:pt x="1482" y="1531"/>
                  </a:lnTo>
                  <a:lnTo>
                    <a:pt x="1471" y="1521"/>
                  </a:lnTo>
                  <a:lnTo>
                    <a:pt x="1465" y="1515"/>
                  </a:lnTo>
                  <a:lnTo>
                    <a:pt x="1429" y="1527"/>
                  </a:lnTo>
                  <a:lnTo>
                    <a:pt x="1394" y="1534"/>
                  </a:lnTo>
                  <a:lnTo>
                    <a:pt x="1361" y="1540"/>
                  </a:lnTo>
                  <a:lnTo>
                    <a:pt x="1329" y="1541"/>
                  </a:lnTo>
                  <a:lnTo>
                    <a:pt x="1299" y="1538"/>
                  </a:lnTo>
                  <a:lnTo>
                    <a:pt x="1288" y="1533"/>
                  </a:lnTo>
                  <a:lnTo>
                    <a:pt x="1279" y="1526"/>
                  </a:lnTo>
                  <a:lnTo>
                    <a:pt x="1275" y="1515"/>
                  </a:lnTo>
                  <a:lnTo>
                    <a:pt x="1274" y="1503"/>
                  </a:lnTo>
                  <a:lnTo>
                    <a:pt x="1278" y="1491"/>
                  </a:lnTo>
                  <a:lnTo>
                    <a:pt x="1287" y="1484"/>
                  </a:lnTo>
                  <a:lnTo>
                    <a:pt x="1298" y="1478"/>
                  </a:lnTo>
                  <a:lnTo>
                    <a:pt x="1310" y="1478"/>
                  </a:lnTo>
                  <a:lnTo>
                    <a:pt x="1335" y="1480"/>
                  </a:lnTo>
                  <a:lnTo>
                    <a:pt x="1363" y="1478"/>
                  </a:lnTo>
                  <a:lnTo>
                    <a:pt x="1393" y="1473"/>
                  </a:lnTo>
                  <a:lnTo>
                    <a:pt x="1426" y="1464"/>
                  </a:lnTo>
                  <a:lnTo>
                    <a:pt x="1458" y="1451"/>
                  </a:lnTo>
                  <a:lnTo>
                    <a:pt x="1493" y="1436"/>
                  </a:lnTo>
                  <a:lnTo>
                    <a:pt x="1526" y="1418"/>
                  </a:lnTo>
                  <a:lnTo>
                    <a:pt x="1560" y="1397"/>
                  </a:lnTo>
                  <a:lnTo>
                    <a:pt x="1593" y="1374"/>
                  </a:lnTo>
                  <a:lnTo>
                    <a:pt x="1623" y="1349"/>
                  </a:lnTo>
                  <a:lnTo>
                    <a:pt x="1651" y="1322"/>
                  </a:lnTo>
                  <a:lnTo>
                    <a:pt x="1677" y="1292"/>
                  </a:lnTo>
                  <a:lnTo>
                    <a:pt x="1699" y="1261"/>
                  </a:lnTo>
                  <a:lnTo>
                    <a:pt x="1716" y="1229"/>
                  </a:lnTo>
                  <a:lnTo>
                    <a:pt x="1729" y="1195"/>
                  </a:lnTo>
                  <a:lnTo>
                    <a:pt x="1735" y="1167"/>
                  </a:lnTo>
                  <a:lnTo>
                    <a:pt x="1736" y="1138"/>
                  </a:lnTo>
                  <a:lnTo>
                    <a:pt x="1732" y="1110"/>
                  </a:lnTo>
                  <a:lnTo>
                    <a:pt x="1725" y="1082"/>
                  </a:lnTo>
                  <a:lnTo>
                    <a:pt x="1715" y="1054"/>
                  </a:lnTo>
                  <a:lnTo>
                    <a:pt x="1702" y="1027"/>
                  </a:lnTo>
                  <a:lnTo>
                    <a:pt x="1687" y="1002"/>
                  </a:lnTo>
                  <a:lnTo>
                    <a:pt x="1671" y="977"/>
                  </a:lnTo>
                  <a:lnTo>
                    <a:pt x="1653" y="954"/>
                  </a:lnTo>
                  <a:lnTo>
                    <a:pt x="1636" y="933"/>
                  </a:lnTo>
                  <a:lnTo>
                    <a:pt x="1619" y="913"/>
                  </a:lnTo>
                  <a:lnTo>
                    <a:pt x="1603" y="897"/>
                  </a:lnTo>
                  <a:lnTo>
                    <a:pt x="1588" y="882"/>
                  </a:lnTo>
                  <a:lnTo>
                    <a:pt x="1576" y="870"/>
                  </a:lnTo>
                  <a:lnTo>
                    <a:pt x="1567" y="861"/>
                  </a:lnTo>
                  <a:lnTo>
                    <a:pt x="1560" y="856"/>
                  </a:lnTo>
                  <a:lnTo>
                    <a:pt x="1557" y="854"/>
                  </a:lnTo>
                  <a:lnTo>
                    <a:pt x="1549" y="844"/>
                  </a:lnTo>
                  <a:lnTo>
                    <a:pt x="1546" y="832"/>
                  </a:lnTo>
                  <a:lnTo>
                    <a:pt x="1548" y="820"/>
                  </a:lnTo>
                  <a:lnTo>
                    <a:pt x="1549" y="817"/>
                  </a:lnTo>
                  <a:lnTo>
                    <a:pt x="1551" y="809"/>
                  </a:lnTo>
                  <a:lnTo>
                    <a:pt x="1556" y="795"/>
                  </a:lnTo>
                  <a:lnTo>
                    <a:pt x="1560" y="776"/>
                  </a:lnTo>
                  <a:lnTo>
                    <a:pt x="1564" y="753"/>
                  </a:lnTo>
                  <a:lnTo>
                    <a:pt x="1569" y="728"/>
                  </a:lnTo>
                  <a:lnTo>
                    <a:pt x="1572" y="697"/>
                  </a:lnTo>
                  <a:lnTo>
                    <a:pt x="1573" y="665"/>
                  </a:lnTo>
                  <a:lnTo>
                    <a:pt x="1573" y="629"/>
                  </a:lnTo>
                  <a:lnTo>
                    <a:pt x="1570" y="591"/>
                  </a:lnTo>
                  <a:lnTo>
                    <a:pt x="1561" y="536"/>
                  </a:lnTo>
                  <a:lnTo>
                    <a:pt x="1546" y="482"/>
                  </a:lnTo>
                  <a:lnTo>
                    <a:pt x="1524" y="431"/>
                  </a:lnTo>
                  <a:lnTo>
                    <a:pt x="1498" y="381"/>
                  </a:lnTo>
                  <a:lnTo>
                    <a:pt x="1467" y="334"/>
                  </a:lnTo>
                  <a:lnTo>
                    <a:pt x="1429" y="289"/>
                  </a:lnTo>
                  <a:lnTo>
                    <a:pt x="1386" y="247"/>
                  </a:lnTo>
                  <a:lnTo>
                    <a:pt x="1337" y="207"/>
                  </a:lnTo>
                  <a:lnTo>
                    <a:pt x="1283" y="169"/>
                  </a:lnTo>
                  <a:lnTo>
                    <a:pt x="1232" y="140"/>
                  </a:lnTo>
                  <a:lnTo>
                    <a:pt x="1179" y="116"/>
                  </a:lnTo>
                  <a:lnTo>
                    <a:pt x="1123" y="96"/>
                  </a:lnTo>
                  <a:lnTo>
                    <a:pt x="1065" y="80"/>
                  </a:lnTo>
                  <a:lnTo>
                    <a:pt x="1005" y="69"/>
                  </a:lnTo>
                  <a:lnTo>
                    <a:pt x="944" y="62"/>
                  </a:lnTo>
                  <a:lnTo>
                    <a:pt x="882" y="60"/>
                  </a:lnTo>
                  <a:close/>
                  <a:moveTo>
                    <a:pt x="877" y="0"/>
                  </a:moveTo>
                  <a:lnTo>
                    <a:pt x="944" y="2"/>
                  </a:lnTo>
                  <a:lnTo>
                    <a:pt x="1012" y="8"/>
                  </a:lnTo>
                  <a:lnTo>
                    <a:pt x="1077" y="20"/>
                  </a:lnTo>
                  <a:lnTo>
                    <a:pt x="1141" y="37"/>
                  </a:lnTo>
                  <a:lnTo>
                    <a:pt x="1201" y="60"/>
                  </a:lnTo>
                  <a:lnTo>
                    <a:pt x="1260" y="86"/>
                  </a:lnTo>
                  <a:lnTo>
                    <a:pt x="1315" y="118"/>
                  </a:lnTo>
                  <a:lnTo>
                    <a:pt x="1370" y="156"/>
                  </a:lnTo>
                  <a:lnTo>
                    <a:pt x="1419" y="196"/>
                  </a:lnTo>
                  <a:lnTo>
                    <a:pt x="1461" y="236"/>
                  </a:lnTo>
                  <a:lnTo>
                    <a:pt x="1498" y="277"/>
                  </a:lnTo>
                  <a:lnTo>
                    <a:pt x="1530" y="318"/>
                  </a:lnTo>
                  <a:lnTo>
                    <a:pt x="1556" y="360"/>
                  </a:lnTo>
                  <a:lnTo>
                    <a:pt x="1577" y="400"/>
                  </a:lnTo>
                  <a:lnTo>
                    <a:pt x="1595" y="441"/>
                  </a:lnTo>
                  <a:lnTo>
                    <a:pt x="1609" y="480"/>
                  </a:lnTo>
                  <a:lnTo>
                    <a:pt x="1619" y="518"/>
                  </a:lnTo>
                  <a:lnTo>
                    <a:pt x="1626" y="554"/>
                  </a:lnTo>
                  <a:lnTo>
                    <a:pt x="1630" y="588"/>
                  </a:lnTo>
                  <a:lnTo>
                    <a:pt x="1634" y="633"/>
                  </a:lnTo>
                  <a:lnTo>
                    <a:pt x="1634" y="675"/>
                  </a:lnTo>
                  <a:lnTo>
                    <a:pt x="1632" y="712"/>
                  </a:lnTo>
                  <a:lnTo>
                    <a:pt x="1627" y="747"/>
                  </a:lnTo>
                  <a:lnTo>
                    <a:pt x="1622" y="777"/>
                  </a:lnTo>
                  <a:lnTo>
                    <a:pt x="1616" y="802"/>
                  </a:lnTo>
                  <a:lnTo>
                    <a:pt x="1611" y="820"/>
                  </a:lnTo>
                  <a:lnTo>
                    <a:pt x="1626" y="834"/>
                  </a:lnTo>
                  <a:lnTo>
                    <a:pt x="1644" y="852"/>
                  </a:lnTo>
                  <a:lnTo>
                    <a:pt x="1664" y="873"/>
                  </a:lnTo>
                  <a:lnTo>
                    <a:pt x="1686" y="897"/>
                  </a:lnTo>
                  <a:lnTo>
                    <a:pt x="1707" y="925"/>
                  </a:lnTo>
                  <a:lnTo>
                    <a:pt x="1729" y="955"/>
                  </a:lnTo>
                  <a:lnTo>
                    <a:pt x="1750" y="988"/>
                  </a:lnTo>
                  <a:lnTo>
                    <a:pt x="1767" y="1022"/>
                  </a:lnTo>
                  <a:lnTo>
                    <a:pt x="1781" y="1058"/>
                  </a:lnTo>
                  <a:lnTo>
                    <a:pt x="1792" y="1096"/>
                  </a:lnTo>
                  <a:lnTo>
                    <a:pt x="1796" y="1134"/>
                  </a:lnTo>
                  <a:lnTo>
                    <a:pt x="1795" y="1174"/>
                  </a:lnTo>
                  <a:lnTo>
                    <a:pt x="1788" y="1212"/>
                  </a:lnTo>
                  <a:lnTo>
                    <a:pt x="1770" y="1255"/>
                  </a:lnTo>
                  <a:lnTo>
                    <a:pt x="1749" y="1296"/>
                  </a:lnTo>
                  <a:lnTo>
                    <a:pt x="1720" y="1335"/>
                  </a:lnTo>
                  <a:lnTo>
                    <a:pt x="1687" y="1371"/>
                  </a:lnTo>
                  <a:lnTo>
                    <a:pt x="1650" y="1406"/>
                  </a:lnTo>
                  <a:lnTo>
                    <a:pt x="1611" y="1436"/>
                  </a:lnTo>
                  <a:lnTo>
                    <a:pt x="1569" y="1464"/>
                  </a:lnTo>
                  <a:lnTo>
                    <a:pt x="1525" y="1488"/>
                  </a:lnTo>
                  <a:lnTo>
                    <a:pt x="1542" y="1502"/>
                  </a:lnTo>
                  <a:lnTo>
                    <a:pt x="1561" y="1516"/>
                  </a:lnTo>
                  <a:lnTo>
                    <a:pt x="1585" y="1531"/>
                  </a:lnTo>
                  <a:lnTo>
                    <a:pt x="1611" y="1546"/>
                  </a:lnTo>
                  <a:lnTo>
                    <a:pt x="1640" y="1558"/>
                  </a:lnTo>
                  <a:lnTo>
                    <a:pt x="1671" y="1567"/>
                  </a:lnTo>
                  <a:lnTo>
                    <a:pt x="1703" y="1570"/>
                  </a:lnTo>
                  <a:lnTo>
                    <a:pt x="1730" y="1569"/>
                  </a:lnTo>
                  <a:lnTo>
                    <a:pt x="1756" y="1562"/>
                  </a:lnTo>
                  <a:lnTo>
                    <a:pt x="1781" y="1553"/>
                  </a:lnTo>
                  <a:lnTo>
                    <a:pt x="1806" y="1538"/>
                  </a:lnTo>
                  <a:lnTo>
                    <a:pt x="1829" y="1517"/>
                  </a:lnTo>
                  <a:lnTo>
                    <a:pt x="1855" y="1489"/>
                  </a:lnTo>
                  <a:lnTo>
                    <a:pt x="1877" y="1461"/>
                  </a:lnTo>
                  <a:lnTo>
                    <a:pt x="1894" y="1431"/>
                  </a:lnTo>
                  <a:lnTo>
                    <a:pt x="1908" y="1399"/>
                  </a:lnTo>
                  <a:lnTo>
                    <a:pt x="1919" y="1369"/>
                  </a:lnTo>
                  <a:lnTo>
                    <a:pt x="1929" y="1339"/>
                  </a:lnTo>
                  <a:lnTo>
                    <a:pt x="1936" y="1310"/>
                  </a:lnTo>
                  <a:lnTo>
                    <a:pt x="1943" y="1282"/>
                  </a:lnTo>
                  <a:lnTo>
                    <a:pt x="1947" y="1260"/>
                  </a:lnTo>
                  <a:lnTo>
                    <a:pt x="1952" y="1239"/>
                  </a:lnTo>
                  <a:lnTo>
                    <a:pt x="1958" y="1220"/>
                  </a:lnTo>
                  <a:lnTo>
                    <a:pt x="1964" y="1201"/>
                  </a:lnTo>
                  <a:lnTo>
                    <a:pt x="1972" y="1183"/>
                  </a:lnTo>
                  <a:lnTo>
                    <a:pt x="1982" y="1167"/>
                  </a:lnTo>
                  <a:lnTo>
                    <a:pt x="1992" y="1152"/>
                  </a:lnTo>
                  <a:lnTo>
                    <a:pt x="2005" y="1140"/>
                  </a:lnTo>
                  <a:lnTo>
                    <a:pt x="2021" y="1131"/>
                  </a:lnTo>
                  <a:lnTo>
                    <a:pt x="2039" y="1125"/>
                  </a:lnTo>
                  <a:lnTo>
                    <a:pt x="2060" y="1122"/>
                  </a:lnTo>
                  <a:lnTo>
                    <a:pt x="2085" y="1122"/>
                  </a:lnTo>
                  <a:lnTo>
                    <a:pt x="2115" y="1128"/>
                  </a:lnTo>
                  <a:lnTo>
                    <a:pt x="2143" y="1139"/>
                  </a:lnTo>
                  <a:lnTo>
                    <a:pt x="2170" y="1156"/>
                  </a:lnTo>
                  <a:lnTo>
                    <a:pt x="2194" y="1178"/>
                  </a:lnTo>
                  <a:lnTo>
                    <a:pt x="2216" y="1204"/>
                  </a:lnTo>
                  <a:lnTo>
                    <a:pt x="2234" y="1235"/>
                  </a:lnTo>
                  <a:lnTo>
                    <a:pt x="2248" y="1269"/>
                  </a:lnTo>
                  <a:lnTo>
                    <a:pt x="2257" y="1299"/>
                  </a:lnTo>
                  <a:lnTo>
                    <a:pt x="2263" y="1332"/>
                  </a:lnTo>
                  <a:lnTo>
                    <a:pt x="2266" y="1368"/>
                  </a:lnTo>
                  <a:lnTo>
                    <a:pt x="2265" y="1405"/>
                  </a:lnTo>
                  <a:lnTo>
                    <a:pt x="2259" y="1444"/>
                  </a:lnTo>
                  <a:lnTo>
                    <a:pt x="2249" y="1484"/>
                  </a:lnTo>
                  <a:lnTo>
                    <a:pt x="2234" y="1524"/>
                  </a:lnTo>
                  <a:lnTo>
                    <a:pt x="2214" y="1565"/>
                  </a:lnTo>
                  <a:lnTo>
                    <a:pt x="2189" y="1607"/>
                  </a:lnTo>
                  <a:lnTo>
                    <a:pt x="2156" y="1648"/>
                  </a:lnTo>
                  <a:lnTo>
                    <a:pt x="2118" y="1688"/>
                  </a:lnTo>
                  <a:lnTo>
                    <a:pt x="2073" y="1730"/>
                  </a:lnTo>
                  <a:lnTo>
                    <a:pt x="2030" y="1767"/>
                  </a:lnTo>
                  <a:lnTo>
                    <a:pt x="1990" y="1800"/>
                  </a:lnTo>
                  <a:lnTo>
                    <a:pt x="1951" y="1828"/>
                  </a:lnTo>
                  <a:lnTo>
                    <a:pt x="1914" y="1853"/>
                  </a:lnTo>
                  <a:lnTo>
                    <a:pt x="1880" y="1873"/>
                  </a:lnTo>
                  <a:lnTo>
                    <a:pt x="1846" y="1891"/>
                  </a:lnTo>
                  <a:lnTo>
                    <a:pt x="1814" y="1905"/>
                  </a:lnTo>
                  <a:lnTo>
                    <a:pt x="1781" y="1916"/>
                  </a:lnTo>
                  <a:lnTo>
                    <a:pt x="1750" y="1923"/>
                  </a:lnTo>
                  <a:lnTo>
                    <a:pt x="1719" y="1929"/>
                  </a:lnTo>
                  <a:lnTo>
                    <a:pt x="1688" y="1932"/>
                  </a:lnTo>
                  <a:lnTo>
                    <a:pt x="1658" y="1934"/>
                  </a:lnTo>
                  <a:lnTo>
                    <a:pt x="1673" y="1954"/>
                  </a:lnTo>
                  <a:lnTo>
                    <a:pt x="1692" y="1977"/>
                  </a:lnTo>
                  <a:lnTo>
                    <a:pt x="1714" y="2002"/>
                  </a:lnTo>
                  <a:lnTo>
                    <a:pt x="1741" y="2027"/>
                  </a:lnTo>
                  <a:lnTo>
                    <a:pt x="1770" y="2052"/>
                  </a:lnTo>
                  <a:lnTo>
                    <a:pt x="1815" y="2083"/>
                  </a:lnTo>
                  <a:lnTo>
                    <a:pt x="1860" y="2109"/>
                  </a:lnTo>
                  <a:lnTo>
                    <a:pt x="1908" y="2129"/>
                  </a:lnTo>
                  <a:lnTo>
                    <a:pt x="1957" y="2146"/>
                  </a:lnTo>
                  <a:lnTo>
                    <a:pt x="2009" y="2156"/>
                  </a:lnTo>
                  <a:lnTo>
                    <a:pt x="2062" y="2163"/>
                  </a:lnTo>
                  <a:lnTo>
                    <a:pt x="2116" y="2164"/>
                  </a:lnTo>
                  <a:lnTo>
                    <a:pt x="2172" y="2160"/>
                  </a:lnTo>
                  <a:lnTo>
                    <a:pt x="2231" y="2151"/>
                  </a:lnTo>
                  <a:lnTo>
                    <a:pt x="2281" y="2139"/>
                  </a:lnTo>
                  <a:lnTo>
                    <a:pt x="2325" y="2124"/>
                  </a:lnTo>
                  <a:lnTo>
                    <a:pt x="2366" y="2105"/>
                  </a:lnTo>
                  <a:lnTo>
                    <a:pt x="2403" y="2082"/>
                  </a:lnTo>
                  <a:lnTo>
                    <a:pt x="2436" y="2056"/>
                  </a:lnTo>
                  <a:lnTo>
                    <a:pt x="2464" y="2026"/>
                  </a:lnTo>
                  <a:lnTo>
                    <a:pt x="2488" y="1992"/>
                  </a:lnTo>
                  <a:lnTo>
                    <a:pt x="2506" y="1959"/>
                  </a:lnTo>
                  <a:lnTo>
                    <a:pt x="2519" y="1925"/>
                  </a:lnTo>
                  <a:lnTo>
                    <a:pt x="2529" y="1891"/>
                  </a:lnTo>
                  <a:lnTo>
                    <a:pt x="2537" y="1856"/>
                  </a:lnTo>
                  <a:lnTo>
                    <a:pt x="2540" y="1822"/>
                  </a:lnTo>
                  <a:lnTo>
                    <a:pt x="2542" y="1789"/>
                  </a:lnTo>
                  <a:lnTo>
                    <a:pt x="2542" y="1758"/>
                  </a:lnTo>
                  <a:lnTo>
                    <a:pt x="2540" y="1730"/>
                  </a:lnTo>
                  <a:lnTo>
                    <a:pt x="2538" y="1704"/>
                  </a:lnTo>
                  <a:lnTo>
                    <a:pt x="2534" y="1681"/>
                  </a:lnTo>
                  <a:lnTo>
                    <a:pt x="2530" y="1663"/>
                  </a:lnTo>
                  <a:lnTo>
                    <a:pt x="2528" y="1649"/>
                  </a:lnTo>
                  <a:lnTo>
                    <a:pt x="2526" y="1640"/>
                  </a:lnTo>
                  <a:lnTo>
                    <a:pt x="2525" y="1636"/>
                  </a:lnTo>
                  <a:lnTo>
                    <a:pt x="2524" y="1624"/>
                  </a:lnTo>
                  <a:lnTo>
                    <a:pt x="2527" y="1613"/>
                  </a:lnTo>
                  <a:lnTo>
                    <a:pt x="2539" y="1595"/>
                  </a:lnTo>
                  <a:lnTo>
                    <a:pt x="2552" y="1575"/>
                  </a:lnTo>
                  <a:lnTo>
                    <a:pt x="2567" y="1556"/>
                  </a:lnTo>
                  <a:lnTo>
                    <a:pt x="2585" y="1536"/>
                  </a:lnTo>
                  <a:lnTo>
                    <a:pt x="2605" y="1518"/>
                  </a:lnTo>
                  <a:lnTo>
                    <a:pt x="2627" y="1501"/>
                  </a:lnTo>
                  <a:lnTo>
                    <a:pt x="2650" y="1486"/>
                  </a:lnTo>
                  <a:lnTo>
                    <a:pt x="2675" y="1474"/>
                  </a:lnTo>
                  <a:lnTo>
                    <a:pt x="2701" y="1465"/>
                  </a:lnTo>
                  <a:lnTo>
                    <a:pt x="2729" y="1461"/>
                  </a:lnTo>
                  <a:lnTo>
                    <a:pt x="2758" y="1462"/>
                  </a:lnTo>
                  <a:lnTo>
                    <a:pt x="2787" y="1467"/>
                  </a:lnTo>
                  <a:lnTo>
                    <a:pt x="2817" y="1480"/>
                  </a:lnTo>
                  <a:lnTo>
                    <a:pt x="2844" y="1498"/>
                  </a:lnTo>
                  <a:lnTo>
                    <a:pt x="2868" y="1520"/>
                  </a:lnTo>
                  <a:lnTo>
                    <a:pt x="2890" y="1549"/>
                  </a:lnTo>
                  <a:lnTo>
                    <a:pt x="2908" y="1582"/>
                  </a:lnTo>
                  <a:lnTo>
                    <a:pt x="2923" y="1620"/>
                  </a:lnTo>
                  <a:lnTo>
                    <a:pt x="2935" y="1662"/>
                  </a:lnTo>
                  <a:lnTo>
                    <a:pt x="2943" y="1706"/>
                  </a:lnTo>
                  <a:lnTo>
                    <a:pt x="2946" y="1744"/>
                  </a:lnTo>
                  <a:lnTo>
                    <a:pt x="2946" y="1785"/>
                  </a:lnTo>
                  <a:lnTo>
                    <a:pt x="2944" y="1827"/>
                  </a:lnTo>
                  <a:lnTo>
                    <a:pt x="2938" y="1870"/>
                  </a:lnTo>
                  <a:lnTo>
                    <a:pt x="2928" y="1916"/>
                  </a:lnTo>
                  <a:lnTo>
                    <a:pt x="2915" y="1961"/>
                  </a:lnTo>
                  <a:lnTo>
                    <a:pt x="2896" y="2007"/>
                  </a:lnTo>
                  <a:lnTo>
                    <a:pt x="2875" y="2053"/>
                  </a:lnTo>
                  <a:lnTo>
                    <a:pt x="2848" y="2097"/>
                  </a:lnTo>
                  <a:lnTo>
                    <a:pt x="2816" y="2141"/>
                  </a:lnTo>
                  <a:lnTo>
                    <a:pt x="2779" y="2184"/>
                  </a:lnTo>
                  <a:lnTo>
                    <a:pt x="2738" y="2224"/>
                  </a:lnTo>
                  <a:lnTo>
                    <a:pt x="2697" y="2263"/>
                  </a:lnTo>
                  <a:lnTo>
                    <a:pt x="2656" y="2309"/>
                  </a:lnTo>
                  <a:lnTo>
                    <a:pt x="2615" y="2357"/>
                  </a:lnTo>
                  <a:lnTo>
                    <a:pt x="2572" y="2410"/>
                  </a:lnTo>
                  <a:lnTo>
                    <a:pt x="2530" y="2465"/>
                  </a:lnTo>
                  <a:lnTo>
                    <a:pt x="2499" y="2505"/>
                  </a:lnTo>
                  <a:lnTo>
                    <a:pt x="2466" y="2545"/>
                  </a:lnTo>
                  <a:lnTo>
                    <a:pt x="2434" y="2586"/>
                  </a:lnTo>
                  <a:lnTo>
                    <a:pt x="2399" y="2627"/>
                  </a:lnTo>
                  <a:lnTo>
                    <a:pt x="2364" y="2667"/>
                  </a:lnTo>
                  <a:lnTo>
                    <a:pt x="2328" y="2706"/>
                  </a:lnTo>
                  <a:lnTo>
                    <a:pt x="2291" y="2744"/>
                  </a:lnTo>
                  <a:lnTo>
                    <a:pt x="2252" y="2780"/>
                  </a:lnTo>
                  <a:lnTo>
                    <a:pt x="2211" y="2814"/>
                  </a:lnTo>
                  <a:lnTo>
                    <a:pt x="2170" y="2845"/>
                  </a:lnTo>
                  <a:lnTo>
                    <a:pt x="2127" y="2874"/>
                  </a:lnTo>
                  <a:lnTo>
                    <a:pt x="2081" y="2898"/>
                  </a:lnTo>
                  <a:lnTo>
                    <a:pt x="2035" y="2920"/>
                  </a:lnTo>
                  <a:lnTo>
                    <a:pt x="1986" y="2937"/>
                  </a:lnTo>
                  <a:lnTo>
                    <a:pt x="1936" y="2950"/>
                  </a:lnTo>
                  <a:lnTo>
                    <a:pt x="1883" y="2958"/>
                  </a:lnTo>
                  <a:lnTo>
                    <a:pt x="1829" y="2961"/>
                  </a:lnTo>
                  <a:lnTo>
                    <a:pt x="1777" y="2958"/>
                  </a:lnTo>
                  <a:lnTo>
                    <a:pt x="1723" y="2951"/>
                  </a:lnTo>
                  <a:lnTo>
                    <a:pt x="1667" y="2938"/>
                  </a:lnTo>
                  <a:lnTo>
                    <a:pt x="1610" y="2920"/>
                  </a:lnTo>
                  <a:lnTo>
                    <a:pt x="1529" y="2888"/>
                  </a:lnTo>
                  <a:lnTo>
                    <a:pt x="1452" y="2851"/>
                  </a:lnTo>
                  <a:lnTo>
                    <a:pt x="1376" y="2810"/>
                  </a:lnTo>
                  <a:lnTo>
                    <a:pt x="1304" y="2764"/>
                  </a:lnTo>
                  <a:lnTo>
                    <a:pt x="1235" y="2715"/>
                  </a:lnTo>
                  <a:lnTo>
                    <a:pt x="1168" y="2661"/>
                  </a:lnTo>
                  <a:lnTo>
                    <a:pt x="1105" y="2602"/>
                  </a:lnTo>
                  <a:lnTo>
                    <a:pt x="1045" y="2540"/>
                  </a:lnTo>
                  <a:lnTo>
                    <a:pt x="990" y="2474"/>
                  </a:lnTo>
                  <a:lnTo>
                    <a:pt x="938" y="2404"/>
                  </a:lnTo>
                  <a:lnTo>
                    <a:pt x="889" y="2329"/>
                  </a:lnTo>
                  <a:lnTo>
                    <a:pt x="845" y="2253"/>
                  </a:lnTo>
                  <a:lnTo>
                    <a:pt x="806" y="2174"/>
                  </a:lnTo>
                  <a:lnTo>
                    <a:pt x="772" y="2093"/>
                  </a:lnTo>
                  <a:lnTo>
                    <a:pt x="743" y="2010"/>
                  </a:lnTo>
                  <a:lnTo>
                    <a:pt x="720" y="1926"/>
                  </a:lnTo>
                  <a:lnTo>
                    <a:pt x="702" y="1842"/>
                  </a:lnTo>
                  <a:lnTo>
                    <a:pt x="689" y="1757"/>
                  </a:lnTo>
                  <a:lnTo>
                    <a:pt x="682" y="1673"/>
                  </a:lnTo>
                  <a:lnTo>
                    <a:pt x="678" y="1642"/>
                  </a:lnTo>
                  <a:lnTo>
                    <a:pt x="667" y="1614"/>
                  </a:lnTo>
                  <a:lnTo>
                    <a:pt x="651" y="1587"/>
                  </a:lnTo>
                  <a:lnTo>
                    <a:pt x="630" y="1560"/>
                  </a:lnTo>
                  <a:lnTo>
                    <a:pt x="605" y="1535"/>
                  </a:lnTo>
                  <a:lnTo>
                    <a:pt x="576" y="1509"/>
                  </a:lnTo>
                  <a:lnTo>
                    <a:pt x="543" y="1485"/>
                  </a:lnTo>
                  <a:lnTo>
                    <a:pt x="509" y="1460"/>
                  </a:lnTo>
                  <a:lnTo>
                    <a:pt x="472" y="1435"/>
                  </a:lnTo>
                  <a:lnTo>
                    <a:pt x="433" y="1409"/>
                  </a:lnTo>
                  <a:lnTo>
                    <a:pt x="399" y="1387"/>
                  </a:lnTo>
                  <a:lnTo>
                    <a:pt x="365" y="1364"/>
                  </a:lnTo>
                  <a:lnTo>
                    <a:pt x="331" y="1340"/>
                  </a:lnTo>
                  <a:lnTo>
                    <a:pt x="296" y="1315"/>
                  </a:lnTo>
                  <a:lnTo>
                    <a:pt x="262" y="1289"/>
                  </a:lnTo>
                  <a:lnTo>
                    <a:pt x="229" y="1262"/>
                  </a:lnTo>
                  <a:lnTo>
                    <a:pt x="197" y="1233"/>
                  </a:lnTo>
                  <a:lnTo>
                    <a:pt x="165" y="1203"/>
                  </a:lnTo>
                  <a:lnTo>
                    <a:pt x="136" y="1170"/>
                  </a:lnTo>
                  <a:lnTo>
                    <a:pt x="109" y="1136"/>
                  </a:lnTo>
                  <a:lnTo>
                    <a:pt x="84" y="1099"/>
                  </a:lnTo>
                  <a:lnTo>
                    <a:pt x="62" y="1061"/>
                  </a:lnTo>
                  <a:lnTo>
                    <a:pt x="43" y="1020"/>
                  </a:lnTo>
                  <a:lnTo>
                    <a:pt x="26" y="976"/>
                  </a:lnTo>
                  <a:lnTo>
                    <a:pt x="13" y="930"/>
                  </a:lnTo>
                  <a:lnTo>
                    <a:pt x="5" y="880"/>
                  </a:lnTo>
                  <a:lnTo>
                    <a:pt x="0" y="828"/>
                  </a:lnTo>
                  <a:lnTo>
                    <a:pt x="0" y="772"/>
                  </a:lnTo>
                  <a:lnTo>
                    <a:pt x="5" y="712"/>
                  </a:lnTo>
                  <a:lnTo>
                    <a:pt x="16" y="647"/>
                  </a:lnTo>
                  <a:lnTo>
                    <a:pt x="32" y="582"/>
                  </a:lnTo>
                  <a:lnTo>
                    <a:pt x="55" y="519"/>
                  </a:lnTo>
                  <a:lnTo>
                    <a:pt x="82" y="459"/>
                  </a:lnTo>
                  <a:lnTo>
                    <a:pt x="113" y="401"/>
                  </a:lnTo>
                  <a:lnTo>
                    <a:pt x="151" y="347"/>
                  </a:lnTo>
                  <a:lnTo>
                    <a:pt x="193" y="296"/>
                  </a:lnTo>
                  <a:lnTo>
                    <a:pt x="240" y="248"/>
                  </a:lnTo>
                  <a:lnTo>
                    <a:pt x="291" y="203"/>
                  </a:lnTo>
                  <a:lnTo>
                    <a:pt x="346" y="162"/>
                  </a:lnTo>
                  <a:lnTo>
                    <a:pt x="406" y="125"/>
                  </a:lnTo>
                  <a:lnTo>
                    <a:pt x="470" y="91"/>
                  </a:lnTo>
                  <a:lnTo>
                    <a:pt x="536" y="63"/>
                  </a:lnTo>
                  <a:lnTo>
                    <a:pt x="603" y="41"/>
                  </a:lnTo>
                  <a:lnTo>
                    <a:pt x="671" y="22"/>
                  </a:lnTo>
                  <a:lnTo>
                    <a:pt x="740" y="10"/>
                  </a:lnTo>
                  <a:lnTo>
                    <a:pt x="808" y="2"/>
                  </a:lnTo>
                  <a:lnTo>
                    <a:pt x="8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406"/>
            <p:cNvSpPr>
              <a:spLocks/>
            </p:cNvSpPr>
            <p:nvPr/>
          </p:nvSpPr>
          <p:spPr bwMode="auto">
            <a:xfrm>
              <a:off x="4522788" y="4325938"/>
              <a:ext cx="119063" cy="41275"/>
            </a:xfrm>
            <a:custGeom>
              <a:avLst/>
              <a:gdLst>
                <a:gd name="T0" fmla="*/ 495 w 818"/>
                <a:gd name="T1" fmla="*/ 0 h 293"/>
                <a:gd name="T2" fmla="*/ 551 w 818"/>
                <a:gd name="T3" fmla="*/ 1 h 293"/>
                <a:gd name="T4" fmla="*/ 605 w 818"/>
                <a:gd name="T5" fmla="*/ 8 h 293"/>
                <a:gd name="T6" fmla="*/ 659 w 818"/>
                <a:gd name="T7" fmla="*/ 19 h 293"/>
                <a:gd name="T8" fmla="*/ 711 w 818"/>
                <a:gd name="T9" fmla="*/ 35 h 293"/>
                <a:gd name="T10" fmla="*/ 758 w 818"/>
                <a:gd name="T11" fmla="*/ 55 h 293"/>
                <a:gd name="T12" fmla="*/ 804 w 818"/>
                <a:gd name="T13" fmla="*/ 81 h 293"/>
                <a:gd name="T14" fmla="*/ 812 w 818"/>
                <a:gd name="T15" fmla="*/ 89 h 293"/>
                <a:gd name="T16" fmla="*/ 817 w 818"/>
                <a:gd name="T17" fmla="*/ 100 h 293"/>
                <a:gd name="T18" fmla="*/ 818 w 818"/>
                <a:gd name="T19" fmla="*/ 112 h 293"/>
                <a:gd name="T20" fmla="*/ 814 w 818"/>
                <a:gd name="T21" fmla="*/ 122 h 293"/>
                <a:gd name="T22" fmla="*/ 805 w 818"/>
                <a:gd name="T23" fmla="*/ 131 h 293"/>
                <a:gd name="T24" fmla="*/ 794 w 818"/>
                <a:gd name="T25" fmla="*/ 136 h 293"/>
                <a:gd name="T26" fmla="*/ 782 w 818"/>
                <a:gd name="T27" fmla="*/ 136 h 293"/>
                <a:gd name="T28" fmla="*/ 771 w 818"/>
                <a:gd name="T29" fmla="*/ 132 h 293"/>
                <a:gd name="T30" fmla="*/ 729 w 818"/>
                <a:gd name="T31" fmla="*/ 108 h 293"/>
                <a:gd name="T32" fmla="*/ 683 w 818"/>
                <a:gd name="T33" fmla="*/ 89 h 293"/>
                <a:gd name="T34" fmla="*/ 637 w 818"/>
                <a:gd name="T35" fmla="*/ 75 h 293"/>
                <a:gd name="T36" fmla="*/ 589 w 818"/>
                <a:gd name="T37" fmla="*/ 66 h 293"/>
                <a:gd name="T38" fmla="*/ 539 w 818"/>
                <a:gd name="T39" fmla="*/ 61 h 293"/>
                <a:gd name="T40" fmla="*/ 489 w 818"/>
                <a:gd name="T41" fmla="*/ 61 h 293"/>
                <a:gd name="T42" fmla="*/ 440 w 818"/>
                <a:gd name="T43" fmla="*/ 64 h 293"/>
                <a:gd name="T44" fmla="*/ 390 w 818"/>
                <a:gd name="T45" fmla="*/ 73 h 293"/>
                <a:gd name="T46" fmla="*/ 340 w 818"/>
                <a:gd name="T47" fmla="*/ 85 h 293"/>
                <a:gd name="T48" fmla="*/ 292 w 818"/>
                <a:gd name="T49" fmla="*/ 101 h 293"/>
                <a:gd name="T50" fmla="*/ 246 w 818"/>
                <a:gd name="T51" fmla="*/ 121 h 293"/>
                <a:gd name="T52" fmla="*/ 202 w 818"/>
                <a:gd name="T53" fmla="*/ 146 h 293"/>
                <a:gd name="T54" fmla="*/ 160 w 818"/>
                <a:gd name="T55" fmla="*/ 174 h 293"/>
                <a:gd name="T56" fmla="*/ 121 w 818"/>
                <a:gd name="T57" fmla="*/ 207 h 293"/>
                <a:gd name="T58" fmla="*/ 86 w 818"/>
                <a:gd name="T59" fmla="*/ 241 h 293"/>
                <a:gd name="T60" fmla="*/ 55 w 818"/>
                <a:gd name="T61" fmla="*/ 281 h 293"/>
                <a:gd name="T62" fmla="*/ 48 w 818"/>
                <a:gd name="T63" fmla="*/ 288 h 293"/>
                <a:gd name="T64" fmla="*/ 40 w 818"/>
                <a:gd name="T65" fmla="*/ 292 h 293"/>
                <a:gd name="T66" fmla="*/ 30 w 818"/>
                <a:gd name="T67" fmla="*/ 293 h 293"/>
                <a:gd name="T68" fmla="*/ 21 w 818"/>
                <a:gd name="T69" fmla="*/ 292 h 293"/>
                <a:gd name="T70" fmla="*/ 13 w 818"/>
                <a:gd name="T71" fmla="*/ 288 h 293"/>
                <a:gd name="T72" fmla="*/ 4 w 818"/>
                <a:gd name="T73" fmla="*/ 279 h 293"/>
                <a:gd name="T74" fmla="*/ 0 w 818"/>
                <a:gd name="T75" fmla="*/ 268 h 293"/>
                <a:gd name="T76" fmla="*/ 1 w 818"/>
                <a:gd name="T77" fmla="*/ 256 h 293"/>
                <a:gd name="T78" fmla="*/ 5 w 818"/>
                <a:gd name="T79" fmla="*/ 246 h 293"/>
                <a:gd name="T80" fmla="*/ 40 w 818"/>
                <a:gd name="T81" fmla="*/ 203 h 293"/>
                <a:gd name="T82" fmla="*/ 78 w 818"/>
                <a:gd name="T83" fmla="*/ 165 h 293"/>
                <a:gd name="T84" fmla="*/ 120 w 818"/>
                <a:gd name="T85" fmla="*/ 129 h 293"/>
                <a:gd name="T86" fmla="*/ 167 w 818"/>
                <a:gd name="T87" fmla="*/ 98 h 293"/>
                <a:gd name="T88" fmla="*/ 215 w 818"/>
                <a:gd name="T89" fmla="*/ 69 h 293"/>
                <a:gd name="T90" fmla="*/ 268 w 818"/>
                <a:gd name="T91" fmla="*/ 46 h 293"/>
                <a:gd name="T92" fmla="*/ 323 w 818"/>
                <a:gd name="T93" fmla="*/ 27 h 293"/>
                <a:gd name="T94" fmla="*/ 380 w 818"/>
                <a:gd name="T95" fmla="*/ 13 h 293"/>
                <a:gd name="T96" fmla="*/ 437 w 818"/>
                <a:gd name="T97" fmla="*/ 4 h 293"/>
                <a:gd name="T98" fmla="*/ 495 w 818"/>
                <a:gd name="T9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8" h="293">
                  <a:moveTo>
                    <a:pt x="495" y="0"/>
                  </a:moveTo>
                  <a:lnTo>
                    <a:pt x="551" y="1"/>
                  </a:lnTo>
                  <a:lnTo>
                    <a:pt x="605" y="8"/>
                  </a:lnTo>
                  <a:lnTo>
                    <a:pt x="659" y="19"/>
                  </a:lnTo>
                  <a:lnTo>
                    <a:pt x="711" y="35"/>
                  </a:lnTo>
                  <a:lnTo>
                    <a:pt x="758" y="55"/>
                  </a:lnTo>
                  <a:lnTo>
                    <a:pt x="804" y="81"/>
                  </a:lnTo>
                  <a:lnTo>
                    <a:pt x="812" y="89"/>
                  </a:lnTo>
                  <a:lnTo>
                    <a:pt x="817" y="100"/>
                  </a:lnTo>
                  <a:lnTo>
                    <a:pt x="818" y="112"/>
                  </a:lnTo>
                  <a:lnTo>
                    <a:pt x="814" y="122"/>
                  </a:lnTo>
                  <a:lnTo>
                    <a:pt x="805" y="131"/>
                  </a:lnTo>
                  <a:lnTo>
                    <a:pt x="794" y="136"/>
                  </a:lnTo>
                  <a:lnTo>
                    <a:pt x="782" y="136"/>
                  </a:lnTo>
                  <a:lnTo>
                    <a:pt x="771" y="132"/>
                  </a:lnTo>
                  <a:lnTo>
                    <a:pt x="729" y="108"/>
                  </a:lnTo>
                  <a:lnTo>
                    <a:pt x="683" y="89"/>
                  </a:lnTo>
                  <a:lnTo>
                    <a:pt x="637" y="75"/>
                  </a:lnTo>
                  <a:lnTo>
                    <a:pt x="589" y="66"/>
                  </a:lnTo>
                  <a:lnTo>
                    <a:pt x="539" y="61"/>
                  </a:lnTo>
                  <a:lnTo>
                    <a:pt x="489" y="61"/>
                  </a:lnTo>
                  <a:lnTo>
                    <a:pt x="440" y="64"/>
                  </a:lnTo>
                  <a:lnTo>
                    <a:pt x="390" y="73"/>
                  </a:lnTo>
                  <a:lnTo>
                    <a:pt x="340" y="85"/>
                  </a:lnTo>
                  <a:lnTo>
                    <a:pt x="292" y="101"/>
                  </a:lnTo>
                  <a:lnTo>
                    <a:pt x="246" y="121"/>
                  </a:lnTo>
                  <a:lnTo>
                    <a:pt x="202" y="146"/>
                  </a:lnTo>
                  <a:lnTo>
                    <a:pt x="160" y="174"/>
                  </a:lnTo>
                  <a:lnTo>
                    <a:pt x="121" y="207"/>
                  </a:lnTo>
                  <a:lnTo>
                    <a:pt x="86" y="241"/>
                  </a:lnTo>
                  <a:lnTo>
                    <a:pt x="55" y="281"/>
                  </a:lnTo>
                  <a:lnTo>
                    <a:pt x="48" y="288"/>
                  </a:lnTo>
                  <a:lnTo>
                    <a:pt x="40" y="292"/>
                  </a:lnTo>
                  <a:lnTo>
                    <a:pt x="30" y="293"/>
                  </a:lnTo>
                  <a:lnTo>
                    <a:pt x="21" y="292"/>
                  </a:lnTo>
                  <a:lnTo>
                    <a:pt x="13" y="288"/>
                  </a:lnTo>
                  <a:lnTo>
                    <a:pt x="4" y="279"/>
                  </a:lnTo>
                  <a:lnTo>
                    <a:pt x="0" y="268"/>
                  </a:lnTo>
                  <a:lnTo>
                    <a:pt x="1" y="256"/>
                  </a:lnTo>
                  <a:lnTo>
                    <a:pt x="5" y="246"/>
                  </a:lnTo>
                  <a:lnTo>
                    <a:pt x="40" y="203"/>
                  </a:lnTo>
                  <a:lnTo>
                    <a:pt x="78" y="165"/>
                  </a:lnTo>
                  <a:lnTo>
                    <a:pt x="120" y="129"/>
                  </a:lnTo>
                  <a:lnTo>
                    <a:pt x="167" y="98"/>
                  </a:lnTo>
                  <a:lnTo>
                    <a:pt x="215" y="69"/>
                  </a:lnTo>
                  <a:lnTo>
                    <a:pt x="268" y="46"/>
                  </a:lnTo>
                  <a:lnTo>
                    <a:pt x="323" y="27"/>
                  </a:lnTo>
                  <a:lnTo>
                    <a:pt x="380" y="13"/>
                  </a:lnTo>
                  <a:lnTo>
                    <a:pt x="437" y="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407"/>
            <p:cNvSpPr>
              <a:spLocks/>
            </p:cNvSpPr>
            <p:nvPr/>
          </p:nvSpPr>
          <p:spPr bwMode="auto">
            <a:xfrm>
              <a:off x="4432300" y="4252913"/>
              <a:ext cx="487363" cy="512763"/>
            </a:xfrm>
            <a:custGeom>
              <a:avLst/>
              <a:gdLst>
                <a:gd name="T0" fmla="*/ 3096 w 3380"/>
                <a:gd name="T1" fmla="*/ 37 h 3550"/>
                <a:gd name="T2" fmla="*/ 2886 w 3380"/>
                <a:gd name="T3" fmla="*/ 556 h 3550"/>
                <a:gd name="T4" fmla="*/ 2532 w 3380"/>
                <a:gd name="T5" fmla="*/ 922 h 3550"/>
                <a:gd name="T6" fmla="*/ 2002 w 3380"/>
                <a:gd name="T7" fmla="*/ 790 h 3550"/>
                <a:gd name="T8" fmla="*/ 1980 w 3380"/>
                <a:gd name="T9" fmla="*/ 738 h 3550"/>
                <a:gd name="T10" fmla="*/ 2065 w 3380"/>
                <a:gd name="T11" fmla="*/ 545 h 3550"/>
                <a:gd name="T12" fmla="*/ 1654 w 3380"/>
                <a:gd name="T13" fmla="*/ 234 h 3550"/>
                <a:gd name="T14" fmla="*/ 1253 w 3380"/>
                <a:gd name="T15" fmla="*/ 100 h 3550"/>
                <a:gd name="T16" fmla="*/ 853 w 3380"/>
                <a:gd name="T17" fmla="*/ 182 h 3550"/>
                <a:gd name="T18" fmla="*/ 439 w 3380"/>
                <a:gd name="T19" fmla="*/ 470 h 3550"/>
                <a:gd name="T20" fmla="*/ 160 w 3380"/>
                <a:gd name="T21" fmla="*/ 894 h 3550"/>
                <a:gd name="T22" fmla="*/ 61 w 3380"/>
                <a:gd name="T23" fmla="*/ 1424 h 3550"/>
                <a:gd name="T24" fmla="*/ 154 w 3380"/>
                <a:gd name="T25" fmla="*/ 1997 h 3550"/>
                <a:gd name="T26" fmla="*/ 587 w 3380"/>
                <a:gd name="T27" fmla="*/ 2123 h 3550"/>
                <a:gd name="T28" fmla="*/ 254 w 3380"/>
                <a:gd name="T29" fmla="*/ 2246 h 3550"/>
                <a:gd name="T30" fmla="*/ 593 w 3380"/>
                <a:gd name="T31" fmla="*/ 2447 h 3550"/>
                <a:gd name="T32" fmla="*/ 387 w 3380"/>
                <a:gd name="T33" fmla="*/ 2489 h 3550"/>
                <a:gd name="T34" fmla="*/ 751 w 3380"/>
                <a:gd name="T35" fmla="*/ 2936 h 3550"/>
                <a:gd name="T36" fmla="*/ 1237 w 3380"/>
                <a:gd name="T37" fmla="*/ 3291 h 3550"/>
                <a:gd name="T38" fmla="*/ 1758 w 3380"/>
                <a:gd name="T39" fmla="*/ 3470 h 3550"/>
                <a:gd name="T40" fmla="*/ 2276 w 3380"/>
                <a:gd name="T41" fmla="*/ 3465 h 3550"/>
                <a:gd name="T42" fmla="*/ 2751 w 3380"/>
                <a:gd name="T43" fmla="*/ 3264 h 3550"/>
                <a:gd name="T44" fmla="*/ 3108 w 3380"/>
                <a:gd name="T45" fmla="*/ 2901 h 3550"/>
                <a:gd name="T46" fmla="*/ 3297 w 3380"/>
                <a:gd name="T47" fmla="*/ 2440 h 3550"/>
                <a:gd name="T48" fmla="*/ 3290 w 3380"/>
                <a:gd name="T49" fmla="*/ 1942 h 3550"/>
                <a:gd name="T50" fmla="*/ 3086 w 3380"/>
                <a:gd name="T51" fmla="*/ 1483 h 3550"/>
                <a:gd name="T52" fmla="*/ 2561 w 3380"/>
                <a:gd name="T53" fmla="*/ 1384 h 3550"/>
                <a:gd name="T54" fmla="*/ 2928 w 3380"/>
                <a:gd name="T55" fmla="*/ 1296 h 3550"/>
                <a:gd name="T56" fmla="*/ 2732 w 3380"/>
                <a:gd name="T57" fmla="*/ 1114 h 3550"/>
                <a:gd name="T58" fmla="*/ 2941 w 3380"/>
                <a:gd name="T59" fmla="*/ 902 h 3550"/>
                <a:gd name="T60" fmla="*/ 3220 w 3380"/>
                <a:gd name="T61" fmla="*/ 430 h 3550"/>
                <a:gd name="T62" fmla="*/ 3328 w 3380"/>
                <a:gd name="T63" fmla="*/ 24 h 3550"/>
                <a:gd name="T64" fmla="*/ 3376 w 3380"/>
                <a:gd name="T65" fmla="*/ 53 h 3550"/>
                <a:gd name="T66" fmla="*/ 3207 w 3380"/>
                <a:gd name="T67" fmla="*/ 615 h 3550"/>
                <a:gd name="T68" fmla="*/ 2881 w 3380"/>
                <a:gd name="T69" fmla="*/ 1052 h 3550"/>
                <a:gd name="T70" fmla="*/ 3137 w 3380"/>
                <a:gd name="T71" fmla="*/ 1450 h 3550"/>
                <a:gd name="T72" fmla="*/ 3350 w 3380"/>
                <a:gd name="T73" fmla="*/ 1929 h 3550"/>
                <a:gd name="T74" fmla="*/ 3357 w 3380"/>
                <a:gd name="T75" fmla="*/ 2450 h 3550"/>
                <a:gd name="T76" fmla="*/ 3160 w 3380"/>
                <a:gd name="T77" fmla="*/ 2934 h 3550"/>
                <a:gd name="T78" fmla="*/ 2785 w 3380"/>
                <a:gd name="T79" fmla="*/ 3314 h 3550"/>
                <a:gd name="T80" fmla="*/ 2283 w 3380"/>
                <a:gd name="T81" fmla="*/ 3523 h 3550"/>
                <a:gd name="T82" fmla="*/ 1758 w 3380"/>
                <a:gd name="T83" fmla="*/ 3530 h 3550"/>
                <a:gd name="T84" fmla="*/ 1177 w 3380"/>
                <a:gd name="T85" fmla="*/ 3328 h 3550"/>
                <a:gd name="T86" fmla="*/ 642 w 3380"/>
                <a:gd name="T87" fmla="*/ 2912 h 3550"/>
                <a:gd name="T88" fmla="*/ 217 w 3380"/>
                <a:gd name="T89" fmla="*/ 2313 h 3550"/>
                <a:gd name="T90" fmla="*/ 13 w 3380"/>
                <a:gd name="T91" fmla="*/ 1653 h 3550"/>
                <a:gd name="T92" fmla="*/ 27 w 3380"/>
                <a:gd name="T93" fmla="*/ 1138 h 3550"/>
                <a:gd name="T94" fmla="*/ 219 w 3380"/>
                <a:gd name="T95" fmla="*/ 648 h 3550"/>
                <a:gd name="T96" fmla="*/ 532 w 3380"/>
                <a:gd name="T97" fmla="*/ 308 h 3550"/>
                <a:gd name="T98" fmla="*/ 977 w 3380"/>
                <a:gd name="T99" fmla="*/ 71 h 3550"/>
                <a:gd name="T100" fmla="*/ 1397 w 3380"/>
                <a:gd name="T101" fmla="*/ 61 h 3550"/>
                <a:gd name="T102" fmla="*/ 1821 w 3380"/>
                <a:gd name="T103" fmla="*/ 270 h 3550"/>
                <a:gd name="T104" fmla="*/ 2250 w 3380"/>
                <a:gd name="T105" fmla="*/ 627 h 3550"/>
                <a:gd name="T106" fmla="*/ 2747 w 3380"/>
                <a:gd name="T107" fmla="*/ 643 h 3550"/>
                <a:gd name="T108" fmla="*/ 2987 w 3380"/>
                <a:gd name="T109" fmla="*/ 201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80" h="3550">
                  <a:moveTo>
                    <a:pt x="3062" y="0"/>
                  </a:moveTo>
                  <a:lnTo>
                    <a:pt x="3074" y="0"/>
                  </a:lnTo>
                  <a:lnTo>
                    <a:pt x="3085" y="6"/>
                  </a:lnTo>
                  <a:lnTo>
                    <a:pt x="3092" y="14"/>
                  </a:lnTo>
                  <a:lnTo>
                    <a:pt x="3096" y="25"/>
                  </a:lnTo>
                  <a:lnTo>
                    <a:pt x="3096" y="37"/>
                  </a:lnTo>
                  <a:lnTo>
                    <a:pt x="3072" y="134"/>
                  </a:lnTo>
                  <a:lnTo>
                    <a:pt x="3042" y="226"/>
                  </a:lnTo>
                  <a:lnTo>
                    <a:pt x="3010" y="315"/>
                  </a:lnTo>
                  <a:lnTo>
                    <a:pt x="2972" y="400"/>
                  </a:lnTo>
                  <a:lnTo>
                    <a:pt x="2931" y="480"/>
                  </a:lnTo>
                  <a:lnTo>
                    <a:pt x="2886" y="556"/>
                  </a:lnTo>
                  <a:lnTo>
                    <a:pt x="2836" y="628"/>
                  </a:lnTo>
                  <a:lnTo>
                    <a:pt x="2783" y="695"/>
                  </a:lnTo>
                  <a:lnTo>
                    <a:pt x="2727" y="759"/>
                  </a:lnTo>
                  <a:lnTo>
                    <a:pt x="2665" y="817"/>
                  </a:lnTo>
                  <a:lnTo>
                    <a:pt x="2600" y="872"/>
                  </a:lnTo>
                  <a:lnTo>
                    <a:pt x="2532" y="922"/>
                  </a:lnTo>
                  <a:lnTo>
                    <a:pt x="2519" y="927"/>
                  </a:lnTo>
                  <a:lnTo>
                    <a:pt x="2507" y="926"/>
                  </a:lnTo>
                  <a:lnTo>
                    <a:pt x="2495" y="919"/>
                  </a:lnTo>
                  <a:lnTo>
                    <a:pt x="2417" y="855"/>
                  </a:lnTo>
                  <a:lnTo>
                    <a:pt x="2342" y="790"/>
                  </a:lnTo>
                  <a:lnTo>
                    <a:pt x="2002" y="790"/>
                  </a:lnTo>
                  <a:lnTo>
                    <a:pt x="1990" y="787"/>
                  </a:lnTo>
                  <a:lnTo>
                    <a:pt x="1980" y="780"/>
                  </a:lnTo>
                  <a:lnTo>
                    <a:pt x="1974" y="770"/>
                  </a:lnTo>
                  <a:lnTo>
                    <a:pt x="1971" y="760"/>
                  </a:lnTo>
                  <a:lnTo>
                    <a:pt x="1974" y="748"/>
                  </a:lnTo>
                  <a:lnTo>
                    <a:pt x="1980" y="738"/>
                  </a:lnTo>
                  <a:lnTo>
                    <a:pt x="1990" y="732"/>
                  </a:lnTo>
                  <a:lnTo>
                    <a:pt x="2002" y="729"/>
                  </a:lnTo>
                  <a:lnTo>
                    <a:pt x="2273" y="729"/>
                  </a:lnTo>
                  <a:lnTo>
                    <a:pt x="2209" y="672"/>
                  </a:lnTo>
                  <a:lnTo>
                    <a:pt x="2136" y="607"/>
                  </a:lnTo>
                  <a:lnTo>
                    <a:pt x="2065" y="545"/>
                  </a:lnTo>
                  <a:lnTo>
                    <a:pt x="1994" y="484"/>
                  </a:lnTo>
                  <a:lnTo>
                    <a:pt x="1925" y="427"/>
                  </a:lnTo>
                  <a:lnTo>
                    <a:pt x="1857" y="373"/>
                  </a:lnTo>
                  <a:lnTo>
                    <a:pt x="1789" y="322"/>
                  </a:lnTo>
                  <a:lnTo>
                    <a:pt x="1721" y="276"/>
                  </a:lnTo>
                  <a:lnTo>
                    <a:pt x="1654" y="234"/>
                  </a:lnTo>
                  <a:lnTo>
                    <a:pt x="1586" y="196"/>
                  </a:lnTo>
                  <a:lnTo>
                    <a:pt x="1516" y="165"/>
                  </a:lnTo>
                  <a:lnTo>
                    <a:pt x="1447" y="139"/>
                  </a:lnTo>
                  <a:lnTo>
                    <a:pt x="1382" y="119"/>
                  </a:lnTo>
                  <a:lnTo>
                    <a:pt x="1318" y="107"/>
                  </a:lnTo>
                  <a:lnTo>
                    <a:pt x="1253" y="100"/>
                  </a:lnTo>
                  <a:lnTo>
                    <a:pt x="1188" y="99"/>
                  </a:lnTo>
                  <a:lnTo>
                    <a:pt x="1122" y="104"/>
                  </a:lnTo>
                  <a:lnTo>
                    <a:pt x="1056" y="115"/>
                  </a:lnTo>
                  <a:lnTo>
                    <a:pt x="990" y="131"/>
                  </a:lnTo>
                  <a:lnTo>
                    <a:pt x="921" y="154"/>
                  </a:lnTo>
                  <a:lnTo>
                    <a:pt x="853" y="182"/>
                  </a:lnTo>
                  <a:lnTo>
                    <a:pt x="784" y="216"/>
                  </a:lnTo>
                  <a:lnTo>
                    <a:pt x="713" y="257"/>
                  </a:lnTo>
                  <a:lnTo>
                    <a:pt x="642" y="304"/>
                  </a:lnTo>
                  <a:lnTo>
                    <a:pt x="569" y="357"/>
                  </a:lnTo>
                  <a:lnTo>
                    <a:pt x="502" y="411"/>
                  </a:lnTo>
                  <a:lnTo>
                    <a:pt x="439" y="470"/>
                  </a:lnTo>
                  <a:lnTo>
                    <a:pt x="382" y="532"/>
                  </a:lnTo>
                  <a:lnTo>
                    <a:pt x="327" y="598"/>
                  </a:lnTo>
                  <a:lnTo>
                    <a:pt x="279" y="667"/>
                  </a:lnTo>
                  <a:lnTo>
                    <a:pt x="234" y="739"/>
                  </a:lnTo>
                  <a:lnTo>
                    <a:pt x="195" y="815"/>
                  </a:lnTo>
                  <a:lnTo>
                    <a:pt x="160" y="894"/>
                  </a:lnTo>
                  <a:lnTo>
                    <a:pt x="131" y="976"/>
                  </a:lnTo>
                  <a:lnTo>
                    <a:pt x="107" y="1060"/>
                  </a:lnTo>
                  <a:lnTo>
                    <a:pt x="88" y="1147"/>
                  </a:lnTo>
                  <a:lnTo>
                    <a:pt x="73" y="1238"/>
                  </a:lnTo>
                  <a:lnTo>
                    <a:pt x="64" y="1330"/>
                  </a:lnTo>
                  <a:lnTo>
                    <a:pt x="61" y="1424"/>
                  </a:lnTo>
                  <a:lnTo>
                    <a:pt x="63" y="1519"/>
                  </a:lnTo>
                  <a:lnTo>
                    <a:pt x="70" y="1614"/>
                  </a:lnTo>
                  <a:lnTo>
                    <a:pt x="83" y="1710"/>
                  </a:lnTo>
                  <a:lnTo>
                    <a:pt x="102" y="1805"/>
                  </a:lnTo>
                  <a:lnTo>
                    <a:pt x="126" y="1901"/>
                  </a:lnTo>
                  <a:lnTo>
                    <a:pt x="154" y="1997"/>
                  </a:lnTo>
                  <a:lnTo>
                    <a:pt x="187" y="2092"/>
                  </a:lnTo>
                  <a:lnTo>
                    <a:pt x="557" y="2092"/>
                  </a:lnTo>
                  <a:lnTo>
                    <a:pt x="569" y="2096"/>
                  </a:lnTo>
                  <a:lnTo>
                    <a:pt x="579" y="2102"/>
                  </a:lnTo>
                  <a:lnTo>
                    <a:pt x="585" y="2112"/>
                  </a:lnTo>
                  <a:lnTo>
                    <a:pt x="587" y="2123"/>
                  </a:lnTo>
                  <a:lnTo>
                    <a:pt x="585" y="2134"/>
                  </a:lnTo>
                  <a:lnTo>
                    <a:pt x="579" y="2144"/>
                  </a:lnTo>
                  <a:lnTo>
                    <a:pt x="569" y="2151"/>
                  </a:lnTo>
                  <a:lnTo>
                    <a:pt x="557" y="2154"/>
                  </a:lnTo>
                  <a:lnTo>
                    <a:pt x="212" y="2154"/>
                  </a:lnTo>
                  <a:lnTo>
                    <a:pt x="254" y="2246"/>
                  </a:lnTo>
                  <a:lnTo>
                    <a:pt x="299" y="2338"/>
                  </a:lnTo>
                  <a:lnTo>
                    <a:pt x="350" y="2428"/>
                  </a:lnTo>
                  <a:lnTo>
                    <a:pt x="565" y="2428"/>
                  </a:lnTo>
                  <a:lnTo>
                    <a:pt x="577" y="2430"/>
                  </a:lnTo>
                  <a:lnTo>
                    <a:pt x="586" y="2437"/>
                  </a:lnTo>
                  <a:lnTo>
                    <a:pt x="593" y="2447"/>
                  </a:lnTo>
                  <a:lnTo>
                    <a:pt x="595" y="2458"/>
                  </a:lnTo>
                  <a:lnTo>
                    <a:pt x="593" y="2470"/>
                  </a:lnTo>
                  <a:lnTo>
                    <a:pt x="586" y="2480"/>
                  </a:lnTo>
                  <a:lnTo>
                    <a:pt x="577" y="2487"/>
                  </a:lnTo>
                  <a:lnTo>
                    <a:pt x="565" y="2489"/>
                  </a:lnTo>
                  <a:lnTo>
                    <a:pt x="387" y="2489"/>
                  </a:lnTo>
                  <a:lnTo>
                    <a:pt x="434" y="2559"/>
                  </a:lnTo>
                  <a:lnTo>
                    <a:pt x="482" y="2627"/>
                  </a:lnTo>
                  <a:lnTo>
                    <a:pt x="533" y="2695"/>
                  </a:lnTo>
                  <a:lnTo>
                    <a:pt x="604" y="2780"/>
                  </a:lnTo>
                  <a:lnTo>
                    <a:pt x="676" y="2860"/>
                  </a:lnTo>
                  <a:lnTo>
                    <a:pt x="751" y="2936"/>
                  </a:lnTo>
                  <a:lnTo>
                    <a:pt x="828" y="3007"/>
                  </a:lnTo>
                  <a:lnTo>
                    <a:pt x="906" y="3074"/>
                  </a:lnTo>
                  <a:lnTo>
                    <a:pt x="987" y="3136"/>
                  </a:lnTo>
                  <a:lnTo>
                    <a:pt x="1069" y="3193"/>
                  </a:lnTo>
                  <a:lnTo>
                    <a:pt x="1152" y="3245"/>
                  </a:lnTo>
                  <a:lnTo>
                    <a:pt x="1237" y="3291"/>
                  </a:lnTo>
                  <a:lnTo>
                    <a:pt x="1322" y="3334"/>
                  </a:lnTo>
                  <a:lnTo>
                    <a:pt x="1409" y="3371"/>
                  </a:lnTo>
                  <a:lnTo>
                    <a:pt x="1496" y="3403"/>
                  </a:lnTo>
                  <a:lnTo>
                    <a:pt x="1582" y="3432"/>
                  </a:lnTo>
                  <a:lnTo>
                    <a:pt x="1670" y="3453"/>
                  </a:lnTo>
                  <a:lnTo>
                    <a:pt x="1758" y="3470"/>
                  </a:lnTo>
                  <a:lnTo>
                    <a:pt x="1846" y="3482"/>
                  </a:lnTo>
                  <a:lnTo>
                    <a:pt x="1932" y="3490"/>
                  </a:lnTo>
                  <a:lnTo>
                    <a:pt x="2020" y="3491"/>
                  </a:lnTo>
                  <a:lnTo>
                    <a:pt x="2106" y="3488"/>
                  </a:lnTo>
                  <a:lnTo>
                    <a:pt x="2191" y="3479"/>
                  </a:lnTo>
                  <a:lnTo>
                    <a:pt x="2276" y="3465"/>
                  </a:lnTo>
                  <a:lnTo>
                    <a:pt x="2358" y="3446"/>
                  </a:lnTo>
                  <a:lnTo>
                    <a:pt x="2441" y="3420"/>
                  </a:lnTo>
                  <a:lnTo>
                    <a:pt x="2521" y="3389"/>
                  </a:lnTo>
                  <a:lnTo>
                    <a:pt x="2599" y="3354"/>
                  </a:lnTo>
                  <a:lnTo>
                    <a:pt x="2676" y="3312"/>
                  </a:lnTo>
                  <a:lnTo>
                    <a:pt x="2751" y="3264"/>
                  </a:lnTo>
                  <a:lnTo>
                    <a:pt x="2822" y="3212"/>
                  </a:lnTo>
                  <a:lnTo>
                    <a:pt x="2888" y="3157"/>
                  </a:lnTo>
                  <a:lnTo>
                    <a:pt x="2950" y="3098"/>
                  </a:lnTo>
                  <a:lnTo>
                    <a:pt x="3008" y="3035"/>
                  </a:lnTo>
                  <a:lnTo>
                    <a:pt x="3060" y="2969"/>
                  </a:lnTo>
                  <a:lnTo>
                    <a:pt x="3108" y="2901"/>
                  </a:lnTo>
                  <a:lnTo>
                    <a:pt x="3153" y="2830"/>
                  </a:lnTo>
                  <a:lnTo>
                    <a:pt x="3191" y="2755"/>
                  </a:lnTo>
                  <a:lnTo>
                    <a:pt x="3225" y="2680"/>
                  </a:lnTo>
                  <a:lnTo>
                    <a:pt x="3255" y="2601"/>
                  </a:lnTo>
                  <a:lnTo>
                    <a:pt x="3279" y="2522"/>
                  </a:lnTo>
                  <a:lnTo>
                    <a:pt x="3297" y="2440"/>
                  </a:lnTo>
                  <a:lnTo>
                    <a:pt x="3310" y="2358"/>
                  </a:lnTo>
                  <a:lnTo>
                    <a:pt x="3318" y="2275"/>
                  </a:lnTo>
                  <a:lnTo>
                    <a:pt x="3320" y="2192"/>
                  </a:lnTo>
                  <a:lnTo>
                    <a:pt x="3315" y="2107"/>
                  </a:lnTo>
                  <a:lnTo>
                    <a:pt x="3306" y="2024"/>
                  </a:lnTo>
                  <a:lnTo>
                    <a:pt x="3290" y="1942"/>
                  </a:lnTo>
                  <a:lnTo>
                    <a:pt x="3270" y="1861"/>
                  </a:lnTo>
                  <a:lnTo>
                    <a:pt x="3244" y="1782"/>
                  </a:lnTo>
                  <a:lnTo>
                    <a:pt x="3212" y="1705"/>
                  </a:lnTo>
                  <a:lnTo>
                    <a:pt x="3176" y="1629"/>
                  </a:lnTo>
                  <a:lnTo>
                    <a:pt x="3133" y="1556"/>
                  </a:lnTo>
                  <a:lnTo>
                    <a:pt x="3086" y="1483"/>
                  </a:lnTo>
                  <a:lnTo>
                    <a:pt x="3034" y="1414"/>
                  </a:lnTo>
                  <a:lnTo>
                    <a:pt x="2591" y="1414"/>
                  </a:lnTo>
                  <a:lnTo>
                    <a:pt x="2579" y="1412"/>
                  </a:lnTo>
                  <a:lnTo>
                    <a:pt x="2570" y="1405"/>
                  </a:lnTo>
                  <a:lnTo>
                    <a:pt x="2563" y="1396"/>
                  </a:lnTo>
                  <a:lnTo>
                    <a:pt x="2561" y="1384"/>
                  </a:lnTo>
                  <a:lnTo>
                    <a:pt x="2563" y="1372"/>
                  </a:lnTo>
                  <a:lnTo>
                    <a:pt x="2570" y="1362"/>
                  </a:lnTo>
                  <a:lnTo>
                    <a:pt x="2579" y="1356"/>
                  </a:lnTo>
                  <a:lnTo>
                    <a:pt x="2591" y="1354"/>
                  </a:lnTo>
                  <a:lnTo>
                    <a:pt x="2983" y="1354"/>
                  </a:lnTo>
                  <a:lnTo>
                    <a:pt x="2928" y="1296"/>
                  </a:lnTo>
                  <a:lnTo>
                    <a:pt x="2871" y="1241"/>
                  </a:lnTo>
                  <a:lnTo>
                    <a:pt x="2809" y="1188"/>
                  </a:lnTo>
                  <a:lnTo>
                    <a:pt x="2744" y="1138"/>
                  </a:lnTo>
                  <a:lnTo>
                    <a:pt x="2738" y="1131"/>
                  </a:lnTo>
                  <a:lnTo>
                    <a:pt x="2733" y="1123"/>
                  </a:lnTo>
                  <a:lnTo>
                    <a:pt x="2732" y="1114"/>
                  </a:lnTo>
                  <a:lnTo>
                    <a:pt x="2733" y="1104"/>
                  </a:lnTo>
                  <a:lnTo>
                    <a:pt x="2738" y="1097"/>
                  </a:lnTo>
                  <a:lnTo>
                    <a:pt x="2744" y="1090"/>
                  </a:lnTo>
                  <a:lnTo>
                    <a:pt x="2815" y="1031"/>
                  </a:lnTo>
                  <a:lnTo>
                    <a:pt x="2881" y="969"/>
                  </a:lnTo>
                  <a:lnTo>
                    <a:pt x="2941" y="902"/>
                  </a:lnTo>
                  <a:lnTo>
                    <a:pt x="2999" y="833"/>
                  </a:lnTo>
                  <a:lnTo>
                    <a:pt x="3052" y="760"/>
                  </a:lnTo>
                  <a:lnTo>
                    <a:pt x="3101" y="683"/>
                  </a:lnTo>
                  <a:lnTo>
                    <a:pt x="3145" y="602"/>
                  </a:lnTo>
                  <a:lnTo>
                    <a:pt x="3184" y="518"/>
                  </a:lnTo>
                  <a:lnTo>
                    <a:pt x="3220" y="430"/>
                  </a:lnTo>
                  <a:lnTo>
                    <a:pt x="3250" y="338"/>
                  </a:lnTo>
                  <a:lnTo>
                    <a:pt x="3276" y="244"/>
                  </a:lnTo>
                  <a:lnTo>
                    <a:pt x="3299" y="146"/>
                  </a:lnTo>
                  <a:lnTo>
                    <a:pt x="3316" y="44"/>
                  </a:lnTo>
                  <a:lnTo>
                    <a:pt x="3320" y="33"/>
                  </a:lnTo>
                  <a:lnTo>
                    <a:pt x="3328" y="24"/>
                  </a:lnTo>
                  <a:lnTo>
                    <a:pt x="3338" y="19"/>
                  </a:lnTo>
                  <a:lnTo>
                    <a:pt x="3350" y="19"/>
                  </a:lnTo>
                  <a:lnTo>
                    <a:pt x="3362" y="22"/>
                  </a:lnTo>
                  <a:lnTo>
                    <a:pt x="3371" y="31"/>
                  </a:lnTo>
                  <a:lnTo>
                    <a:pt x="3376" y="40"/>
                  </a:lnTo>
                  <a:lnTo>
                    <a:pt x="3376" y="53"/>
                  </a:lnTo>
                  <a:lnTo>
                    <a:pt x="3359" y="155"/>
                  </a:lnTo>
                  <a:lnTo>
                    <a:pt x="3337" y="253"/>
                  </a:lnTo>
                  <a:lnTo>
                    <a:pt x="3311" y="349"/>
                  </a:lnTo>
                  <a:lnTo>
                    <a:pt x="3281" y="441"/>
                  </a:lnTo>
                  <a:lnTo>
                    <a:pt x="3246" y="530"/>
                  </a:lnTo>
                  <a:lnTo>
                    <a:pt x="3207" y="615"/>
                  </a:lnTo>
                  <a:lnTo>
                    <a:pt x="3163" y="696"/>
                  </a:lnTo>
                  <a:lnTo>
                    <a:pt x="3115" y="775"/>
                  </a:lnTo>
                  <a:lnTo>
                    <a:pt x="3063" y="849"/>
                  </a:lnTo>
                  <a:lnTo>
                    <a:pt x="3006" y="921"/>
                  </a:lnTo>
                  <a:lnTo>
                    <a:pt x="2946" y="989"/>
                  </a:lnTo>
                  <a:lnTo>
                    <a:pt x="2881" y="1052"/>
                  </a:lnTo>
                  <a:lnTo>
                    <a:pt x="2812" y="1113"/>
                  </a:lnTo>
                  <a:lnTo>
                    <a:pt x="2887" y="1174"/>
                  </a:lnTo>
                  <a:lnTo>
                    <a:pt x="2957" y="1239"/>
                  </a:lnTo>
                  <a:lnTo>
                    <a:pt x="3022" y="1307"/>
                  </a:lnTo>
                  <a:lnTo>
                    <a:pt x="3081" y="1377"/>
                  </a:lnTo>
                  <a:lnTo>
                    <a:pt x="3137" y="1450"/>
                  </a:lnTo>
                  <a:lnTo>
                    <a:pt x="3185" y="1524"/>
                  </a:lnTo>
                  <a:lnTo>
                    <a:pt x="3230" y="1602"/>
                  </a:lnTo>
                  <a:lnTo>
                    <a:pt x="3268" y="1681"/>
                  </a:lnTo>
                  <a:lnTo>
                    <a:pt x="3301" y="1762"/>
                  </a:lnTo>
                  <a:lnTo>
                    <a:pt x="3328" y="1845"/>
                  </a:lnTo>
                  <a:lnTo>
                    <a:pt x="3350" y="1929"/>
                  </a:lnTo>
                  <a:lnTo>
                    <a:pt x="3366" y="2015"/>
                  </a:lnTo>
                  <a:lnTo>
                    <a:pt x="3376" y="2102"/>
                  </a:lnTo>
                  <a:lnTo>
                    <a:pt x="3380" y="2191"/>
                  </a:lnTo>
                  <a:lnTo>
                    <a:pt x="3378" y="2277"/>
                  </a:lnTo>
                  <a:lnTo>
                    <a:pt x="3371" y="2363"/>
                  </a:lnTo>
                  <a:lnTo>
                    <a:pt x="3357" y="2450"/>
                  </a:lnTo>
                  <a:lnTo>
                    <a:pt x="3338" y="2534"/>
                  </a:lnTo>
                  <a:lnTo>
                    <a:pt x="3313" y="2618"/>
                  </a:lnTo>
                  <a:lnTo>
                    <a:pt x="3283" y="2700"/>
                  </a:lnTo>
                  <a:lnTo>
                    <a:pt x="3248" y="2780"/>
                  </a:lnTo>
                  <a:lnTo>
                    <a:pt x="3207" y="2858"/>
                  </a:lnTo>
                  <a:lnTo>
                    <a:pt x="3160" y="2934"/>
                  </a:lnTo>
                  <a:lnTo>
                    <a:pt x="3109" y="3006"/>
                  </a:lnTo>
                  <a:lnTo>
                    <a:pt x="3053" y="3075"/>
                  </a:lnTo>
                  <a:lnTo>
                    <a:pt x="2993" y="3141"/>
                  </a:lnTo>
                  <a:lnTo>
                    <a:pt x="2928" y="3203"/>
                  </a:lnTo>
                  <a:lnTo>
                    <a:pt x="2860" y="3260"/>
                  </a:lnTo>
                  <a:lnTo>
                    <a:pt x="2785" y="3314"/>
                  </a:lnTo>
                  <a:lnTo>
                    <a:pt x="2707" y="3364"/>
                  </a:lnTo>
                  <a:lnTo>
                    <a:pt x="2627" y="3407"/>
                  </a:lnTo>
                  <a:lnTo>
                    <a:pt x="2545" y="3445"/>
                  </a:lnTo>
                  <a:lnTo>
                    <a:pt x="2459" y="3477"/>
                  </a:lnTo>
                  <a:lnTo>
                    <a:pt x="2371" y="3503"/>
                  </a:lnTo>
                  <a:lnTo>
                    <a:pt x="2283" y="3523"/>
                  </a:lnTo>
                  <a:lnTo>
                    <a:pt x="2191" y="3538"/>
                  </a:lnTo>
                  <a:lnTo>
                    <a:pt x="2099" y="3547"/>
                  </a:lnTo>
                  <a:lnTo>
                    <a:pt x="2005" y="3550"/>
                  </a:lnTo>
                  <a:lnTo>
                    <a:pt x="1924" y="3548"/>
                  </a:lnTo>
                  <a:lnTo>
                    <a:pt x="1840" y="3542"/>
                  </a:lnTo>
                  <a:lnTo>
                    <a:pt x="1758" y="3530"/>
                  </a:lnTo>
                  <a:lnTo>
                    <a:pt x="1674" y="3515"/>
                  </a:lnTo>
                  <a:lnTo>
                    <a:pt x="1573" y="3490"/>
                  </a:lnTo>
                  <a:lnTo>
                    <a:pt x="1472" y="3459"/>
                  </a:lnTo>
                  <a:lnTo>
                    <a:pt x="1372" y="3421"/>
                  </a:lnTo>
                  <a:lnTo>
                    <a:pt x="1273" y="3378"/>
                  </a:lnTo>
                  <a:lnTo>
                    <a:pt x="1177" y="3328"/>
                  </a:lnTo>
                  <a:lnTo>
                    <a:pt x="1082" y="3272"/>
                  </a:lnTo>
                  <a:lnTo>
                    <a:pt x="990" y="3211"/>
                  </a:lnTo>
                  <a:lnTo>
                    <a:pt x="898" y="3144"/>
                  </a:lnTo>
                  <a:lnTo>
                    <a:pt x="810" y="3072"/>
                  </a:lnTo>
                  <a:lnTo>
                    <a:pt x="724" y="2995"/>
                  </a:lnTo>
                  <a:lnTo>
                    <a:pt x="642" y="2912"/>
                  </a:lnTo>
                  <a:lnTo>
                    <a:pt x="562" y="2825"/>
                  </a:lnTo>
                  <a:lnTo>
                    <a:pt x="486" y="2733"/>
                  </a:lnTo>
                  <a:lnTo>
                    <a:pt x="409" y="2630"/>
                  </a:lnTo>
                  <a:lnTo>
                    <a:pt x="339" y="2527"/>
                  </a:lnTo>
                  <a:lnTo>
                    <a:pt x="274" y="2421"/>
                  </a:lnTo>
                  <a:lnTo>
                    <a:pt x="217" y="2313"/>
                  </a:lnTo>
                  <a:lnTo>
                    <a:pt x="166" y="2203"/>
                  </a:lnTo>
                  <a:lnTo>
                    <a:pt x="121" y="2091"/>
                  </a:lnTo>
                  <a:lnTo>
                    <a:pt x="83" y="1979"/>
                  </a:lnTo>
                  <a:lnTo>
                    <a:pt x="53" y="1870"/>
                  </a:lnTo>
                  <a:lnTo>
                    <a:pt x="30" y="1761"/>
                  </a:lnTo>
                  <a:lnTo>
                    <a:pt x="13" y="1653"/>
                  </a:lnTo>
                  <a:lnTo>
                    <a:pt x="3" y="1546"/>
                  </a:lnTo>
                  <a:lnTo>
                    <a:pt x="0" y="1440"/>
                  </a:lnTo>
                  <a:lnTo>
                    <a:pt x="0" y="1439"/>
                  </a:lnTo>
                  <a:lnTo>
                    <a:pt x="3" y="1334"/>
                  </a:lnTo>
                  <a:lnTo>
                    <a:pt x="13" y="1229"/>
                  </a:lnTo>
                  <a:lnTo>
                    <a:pt x="27" y="1138"/>
                  </a:lnTo>
                  <a:lnTo>
                    <a:pt x="48" y="1048"/>
                  </a:lnTo>
                  <a:lnTo>
                    <a:pt x="73" y="962"/>
                  </a:lnTo>
                  <a:lnTo>
                    <a:pt x="103" y="876"/>
                  </a:lnTo>
                  <a:lnTo>
                    <a:pt x="139" y="794"/>
                  </a:lnTo>
                  <a:lnTo>
                    <a:pt x="179" y="715"/>
                  </a:lnTo>
                  <a:lnTo>
                    <a:pt x="219" y="648"/>
                  </a:lnTo>
                  <a:lnTo>
                    <a:pt x="262" y="585"/>
                  </a:lnTo>
                  <a:lnTo>
                    <a:pt x="310" y="523"/>
                  </a:lnTo>
                  <a:lnTo>
                    <a:pt x="360" y="465"/>
                  </a:lnTo>
                  <a:lnTo>
                    <a:pt x="414" y="410"/>
                  </a:lnTo>
                  <a:lnTo>
                    <a:pt x="471" y="358"/>
                  </a:lnTo>
                  <a:lnTo>
                    <a:pt x="532" y="308"/>
                  </a:lnTo>
                  <a:lnTo>
                    <a:pt x="609" y="253"/>
                  </a:lnTo>
                  <a:lnTo>
                    <a:pt x="685" y="203"/>
                  </a:lnTo>
                  <a:lnTo>
                    <a:pt x="760" y="161"/>
                  </a:lnTo>
                  <a:lnTo>
                    <a:pt x="832" y="125"/>
                  </a:lnTo>
                  <a:lnTo>
                    <a:pt x="905" y="94"/>
                  </a:lnTo>
                  <a:lnTo>
                    <a:pt x="977" y="71"/>
                  </a:lnTo>
                  <a:lnTo>
                    <a:pt x="1048" y="53"/>
                  </a:lnTo>
                  <a:lnTo>
                    <a:pt x="1118" y="43"/>
                  </a:lnTo>
                  <a:lnTo>
                    <a:pt x="1188" y="38"/>
                  </a:lnTo>
                  <a:lnTo>
                    <a:pt x="1258" y="39"/>
                  </a:lnTo>
                  <a:lnTo>
                    <a:pt x="1328" y="47"/>
                  </a:lnTo>
                  <a:lnTo>
                    <a:pt x="1397" y="61"/>
                  </a:lnTo>
                  <a:lnTo>
                    <a:pt x="1466" y="80"/>
                  </a:lnTo>
                  <a:lnTo>
                    <a:pt x="1539" y="108"/>
                  </a:lnTo>
                  <a:lnTo>
                    <a:pt x="1611" y="141"/>
                  </a:lnTo>
                  <a:lnTo>
                    <a:pt x="1681" y="180"/>
                  </a:lnTo>
                  <a:lnTo>
                    <a:pt x="1750" y="223"/>
                  </a:lnTo>
                  <a:lnTo>
                    <a:pt x="1821" y="270"/>
                  </a:lnTo>
                  <a:lnTo>
                    <a:pt x="1890" y="321"/>
                  </a:lnTo>
                  <a:lnTo>
                    <a:pt x="1961" y="377"/>
                  </a:lnTo>
                  <a:lnTo>
                    <a:pt x="2031" y="436"/>
                  </a:lnTo>
                  <a:lnTo>
                    <a:pt x="2103" y="497"/>
                  </a:lnTo>
                  <a:lnTo>
                    <a:pt x="2175" y="561"/>
                  </a:lnTo>
                  <a:lnTo>
                    <a:pt x="2250" y="627"/>
                  </a:lnTo>
                  <a:lnTo>
                    <a:pt x="2380" y="742"/>
                  </a:lnTo>
                  <a:lnTo>
                    <a:pt x="2516" y="859"/>
                  </a:lnTo>
                  <a:lnTo>
                    <a:pt x="2579" y="810"/>
                  </a:lnTo>
                  <a:lnTo>
                    <a:pt x="2639" y="759"/>
                  </a:lnTo>
                  <a:lnTo>
                    <a:pt x="2695" y="703"/>
                  </a:lnTo>
                  <a:lnTo>
                    <a:pt x="2747" y="643"/>
                  </a:lnTo>
                  <a:lnTo>
                    <a:pt x="2796" y="579"/>
                  </a:lnTo>
                  <a:lnTo>
                    <a:pt x="2842" y="511"/>
                  </a:lnTo>
                  <a:lnTo>
                    <a:pt x="2884" y="440"/>
                  </a:lnTo>
                  <a:lnTo>
                    <a:pt x="2922" y="364"/>
                  </a:lnTo>
                  <a:lnTo>
                    <a:pt x="2957" y="284"/>
                  </a:lnTo>
                  <a:lnTo>
                    <a:pt x="2987" y="201"/>
                  </a:lnTo>
                  <a:lnTo>
                    <a:pt x="3014" y="114"/>
                  </a:lnTo>
                  <a:lnTo>
                    <a:pt x="3037" y="23"/>
                  </a:lnTo>
                  <a:lnTo>
                    <a:pt x="3042" y="12"/>
                  </a:lnTo>
                  <a:lnTo>
                    <a:pt x="3051" y="5"/>
                  </a:lnTo>
                  <a:lnTo>
                    <a:pt x="30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08"/>
            <p:cNvSpPr>
              <a:spLocks/>
            </p:cNvSpPr>
            <p:nvPr/>
          </p:nvSpPr>
          <p:spPr bwMode="auto">
            <a:xfrm>
              <a:off x="4535488" y="4638676"/>
              <a:ext cx="290513" cy="106363"/>
            </a:xfrm>
            <a:custGeom>
              <a:avLst/>
              <a:gdLst>
                <a:gd name="T0" fmla="*/ 44 w 2016"/>
                <a:gd name="T1" fmla="*/ 3 h 737"/>
                <a:gd name="T2" fmla="*/ 119 w 2016"/>
                <a:gd name="T3" fmla="*/ 91 h 737"/>
                <a:gd name="T4" fmla="*/ 259 w 2016"/>
                <a:gd name="T5" fmla="*/ 235 h 737"/>
                <a:gd name="T6" fmla="*/ 406 w 2016"/>
                <a:gd name="T7" fmla="*/ 360 h 737"/>
                <a:gd name="T8" fmla="*/ 560 w 2016"/>
                <a:gd name="T9" fmla="*/ 464 h 737"/>
                <a:gd name="T10" fmla="*/ 719 w 2016"/>
                <a:gd name="T11" fmla="*/ 548 h 737"/>
                <a:gd name="T12" fmla="*/ 881 w 2016"/>
                <a:gd name="T13" fmla="*/ 612 h 737"/>
                <a:gd name="T14" fmla="*/ 1045 w 2016"/>
                <a:gd name="T15" fmla="*/ 654 h 737"/>
                <a:gd name="T16" fmla="*/ 1210 w 2016"/>
                <a:gd name="T17" fmla="*/ 675 h 737"/>
                <a:gd name="T18" fmla="*/ 1371 w 2016"/>
                <a:gd name="T19" fmla="*/ 674 h 737"/>
                <a:gd name="T20" fmla="*/ 1529 w 2016"/>
                <a:gd name="T21" fmla="*/ 650 h 737"/>
                <a:gd name="T22" fmla="*/ 1683 w 2016"/>
                <a:gd name="T23" fmla="*/ 605 h 737"/>
                <a:gd name="T24" fmla="*/ 1829 w 2016"/>
                <a:gd name="T25" fmla="*/ 536 h 737"/>
                <a:gd name="T26" fmla="*/ 1967 w 2016"/>
                <a:gd name="T27" fmla="*/ 444 h 737"/>
                <a:gd name="T28" fmla="*/ 1989 w 2016"/>
                <a:gd name="T29" fmla="*/ 438 h 737"/>
                <a:gd name="T30" fmla="*/ 2009 w 2016"/>
                <a:gd name="T31" fmla="*/ 450 h 737"/>
                <a:gd name="T32" fmla="*/ 2016 w 2016"/>
                <a:gd name="T33" fmla="*/ 471 h 737"/>
                <a:gd name="T34" fmla="*/ 2004 w 2016"/>
                <a:gd name="T35" fmla="*/ 492 h 737"/>
                <a:gd name="T36" fmla="*/ 1876 w 2016"/>
                <a:gd name="T37" fmla="*/ 579 h 737"/>
                <a:gd name="T38" fmla="*/ 1738 w 2016"/>
                <a:gd name="T39" fmla="*/ 647 h 737"/>
                <a:gd name="T40" fmla="*/ 1593 w 2016"/>
                <a:gd name="T41" fmla="*/ 697 h 737"/>
                <a:gd name="T42" fmla="*/ 1441 w 2016"/>
                <a:gd name="T43" fmla="*/ 726 h 737"/>
                <a:gd name="T44" fmla="*/ 1284 w 2016"/>
                <a:gd name="T45" fmla="*/ 737 h 737"/>
                <a:gd name="T46" fmla="*/ 1099 w 2016"/>
                <a:gd name="T47" fmla="*/ 723 h 737"/>
                <a:gd name="T48" fmla="*/ 913 w 2016"/>
                <a:gd name="T49" fmla="*/ 684 h 737"/>
                <a:gd name="T50" fmla="*/ 730 w 2016"/>
                <a:gd name="T51" fmla="*/ 619 h 737"/>
                <a:gd name="T52" fmla="*/ 554 w 2016"/>
                <a:gd name="T53" fmla="*/ 531 h 737"/>
                <a:gd name="T54" fmla="*/ 385 w 2016"/>
                <a:gd name="T55" fmla="*/ 419 h 737"/>
                <a:gd name="T56" fmla="*/ 224 w 2016"/>
                <a:gd name="T57" fmla="*/ 286 h 737"/>
                <a:gd name="T58" fmla="*/ 76 w 2016"/>
                <a:gd name="T59" fmla="*/ 133 h 737"/>
                <a:gd name="T60" fmla="*/ 1 w 2016"/>
                <a:gd name="T61" fmla="*/ 38 h 737"/>
                <a:gd name="T62" fmla="*/ 3 w 2016"/>
                <a:gd name="T63" fmla="*/ 15 h 737"/>
                <a:gd name="T64" fmla="*/ 22 w 2016"/>
                <a:gd name="T65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6" h="737">
                  <a:moveTo>
                    <a:pt x="34" y="0"/>
                  </a:moveTo>
                  <a:lnTo>
                    <a:pt x="44" y="3"/>
                  </a:lnTo>
                  <a:lnTo>
                    <a:pt x="54" y="11"/>
                  </a:lnTo>
                  <a:lnTo>
                    <a:pt x="119" y="91"/>
                  </a:lnTo>
                  <a:lnTo>
                    <a:pt x="187" y="165"/>
                  </a:lnTo>
                  <a:lnTo>
                    <a:pt x="259" y="235"/>
                  </a:lnTo>
                  <a:lnTo>
                    <a:pt x="332" y="299"/>
                  </a:lnTo>
                  <a:lnTo>
                    <a:pt x="406" y="360"/>
                  </a:lnTo>
                  <a:lnTo>
                    <a:pt x="482" y="414"/>
                  </a:lnTo>
                  <a:lnTo>
                    <a:pt x="560" y="464"/>
                  </a:lnTo>
                  <a:lnTo>
                    <a:pt x="639" y="509"/>
                  </a:lnTo>
                  <a:lnTo>
                    <a:pt x="719" y="548"/>
                  </a:lnTo>
                  <a:lnTo>
                    <a:pt x="800" y="582"/>
                  </a:lnTo>
                  <a:lnTo>
                    <a:pt x="881" y="612"/>
                  </a:lnTo>
                  <a:lnTo>
                    <a:pt x="963" y="635"/>
                  </a:lnTo>
                  <a:lnTo>
                    <a:pt x="1045" y="654"/>
                  </a:lnTo>
                  <a:lnTo>
                    <a:pt x="1127" y="668"/>
                  </a:lnTo>
                  <a:lnTo>
                    <a:pt x="1210" y="675"/>
                  </a:lnTo>
                  <a:lnTo>
                    <a:pt x="1291" y="677"/>
                  </a:lnTo>
                  <a:lnTo>
                    <a:pt x="1371" y="674"/>
                  </a:lnTo>
                  <a:lnTo>
                    <a:pt x="1451" y="666"/>
                  </a:lnTo>
                  <a:lnTo>
                    <a:pt x="1529" y="650"/>
                  </a:lnTo>
                  <a:lnTo>
                    <a:pt x="1607" y="631"/>
                  </a:lnTo>
                  <a:lnTo>
                    <a:pt x="1683" y="605"/>
                  </a:lnTo>
                  <a:lnTo>
                    <a:pt x="1757" y="574"/>
                  </a:lnTo>
                  <a:lnTo>
                    <a:pt x="1829" y="536"/>
                  </a:lnTo>
                  <a:lnTo>
                    <a:pt x="1899" y="493"/>
                  </a:lnTo>
                  <a:lnTo>
                    <a:pt x="1967" y="444"/>
                  </a:lnTo>
                  <a:lnTo>
                    <a:pt x="1978" y="439"/>
                  </a:lnTo>
                  <a:lnTo>
                    <a:pt x="1989" y="438"/>
                  </a:lnTo>
                  <a:lnTo>
                    <a:pt x="2001" y="441"/>
                  </a:lnTo>
                  <a:lnTo>
                    <a:pt x="2009" y="450"/>
                  </a:lnTo>
                  <a:lnTo>
                    <a:pt x="2015" y="459"/>
                  </a:lnTo>
                  <a:lnTo>
                    <a:pt x="2016" y="471"/>
                  </a:lnTo>
                  <a:lnTo>
                    <a:pt x="2013" y="482"/>
                  </a:lnTo>
                  <a:lnTo>
                    <a:pt x="2004" y="492"/>
                  </a:lnTo>
                  <a:lnTo>
                    <a:pt x="1941" y="538"/>
                  </a:lnTo>
                  <a:lnTo>
                    <a:pt x="1876" y="579"/>
                  </a:lnTo>
                  <a:lnTo>
                    <a:pt x="1809" y="616"/>
                  </a:lnTo>
                  <a:lnTo>
                    <a:pt x="1738" y="647"/>
                  </a:lnTo>
                  <a:lnTo>
                    <a:pt x="1667" y="674"/>
                  </a:lnTo>
                  <a:lnTo>
                    <a:pt x="1593" y="697"/>
                  </a:lnTo>
                  <a:lnTo>
                    <a:pt x="1518" y="714"/>
                  </a:lnTo>
                  <a:lnTo>
                    <a:pt x="1441" y="726"/>
                  </a:lnTo>
                  <a:lnTo>
                    <a:pt x="1363" y="734"/>
                  </a:lnTo>
                  <a:lnTo>
                    <a:pt x="1284" y="737"/>
                  </a:lnTo>
                  <a:lnTo>
                    <a:pt x="1192" y="732"/>
                  </a:lnTo>
                  <a:lnTo>
                    <a:pt x="1099" y="723"/>
                  </a:lnTo>
                  <a:lnTo>
                    <a:pt x="1006" y="707"/>
                  </a:lnTo>
                  <a:lnTo>
                    <a:pt x="913" y="684"/>
                  </a:lnTo>
                  <a:lnTo>
                    <a:pt x="822" y="654"/>
                  </a:lnTo>
                  <a:lnTo>
                    <a:pt x="730" y="619"/>
                  </a:lnTo>
                  <a:lnTo>
                    <a:pt x="642" y="577"/>
                  </a:lnTo>
                  <a:lnTo>
                    <a:pt x="554" y="531"/>
                  </a:lnTo>
                  <a:lnTo>
                    <a:pt x="468" y="478"/>
                  </a:lnTo>
                  <a:lnTo>
                    <a:pt x="385" y="419"/>
                  </a:lnTo>
                  <a:lnTo>
                    <a:pt x="303" y="356"/>
                  </a:lnTo>
                  <a:lnTo>
                    <a:pt x="224" y="286"/>
                  </a:lnTo>
                  <a:lnTo>
                    <a:pt x="148" y="212"/>
                  </a:lnTo>
                  <a:lnTo>
                    <a:pt x="76" y="133"/>
                  </a:lnTo>
                  <a:lnTo>
                    <a:pt x="6" y="49"/>
                  </a:lnTo>
                  <a:lnTo>
                    <a:pt x="1" y="38"/>
                  </a:lnTo>
                  <a:lnTo>
                    <a:pt x="0" y="26"/>
                  </a:lnTo>
                  <a:lnTo>
                    <a:pt x="3" y="15"/>
                  </a:lnTo>
                  <a:lnTo>
                    <a:pt x="11" y="7"/>
                  </a:lnTo>
                  <a:lnTo>
                    <a:pt x="22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3" name="Group 412"/>
          <p:cNvGrpSpPr/>
          <p:nvPr/>
        </p:nvGrpSpPr>
        <p:grpSpPr>
          <a:xfrm>
            <a:off x="5530758" y="4256734"/>
            <a:ext cx="185738" cy="508000"/>
            <a:chOff x="5564188" y="4256088"/>
            <a:chExt cx="185738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6" name="Freeform 413"/>
            <p:cNvSpPr>
              <a:spLocks noEditPoints="1"/>
            </p:cNvSpPr>
            <p:nvPr/>
          </p:nvSpPr>
          <p:spPr bwMode="auto">
            <a:xfrm>
              <a:off x="5594351" y="4294188"/>
              <a:ext cx="125413" cy="144462"/>
            </a:xfrm>
            <a:custGeom>
              <a:avLst/>
              <a:gdLst>
                <a:gd name="T0" fmla="*/ 254 w 873"/>
                <a:gd name="T1" fmla="*/ 533 h 1007"/>
                <a:gd name="T2" fmla="*/ 247 w 873"/>
                <a:gd name="T3" fmla="*/ 553 h 1007"/>
                <a:gd name="T4" fmla="*/ 227 w 873"/>
                <a:gd name="T5" fmla="*/ 560 h 1007"/>
                <a:gd name="T6" fmla="*/ 209 w 873"/>
                <a:gd name="T7" fmla="*/ 553 h 1007"/>
                <a:gd name="T8" fmla="*/ 202 w 873"/>
                <a:gd name="T9" fmla="*/ 533 h 1007"/>
                <a:gd name="T10" fmla="*/ 172 w 873"/>
                <a:gd name="T11" fmla="*/ 70 h 1007"/>
                <a:gd name="T12" fmla="*/ 122 w 873"/>
                <a:gd name="T13" fmla="*/ 99 h 1007"/>
                <a:gd name="T14" fmla="*/ 83 w 873"/>
                <a:gd name="T15" fmla="*/ 143 h 1007"/>
                <a:gd name="T16" fmla="*/ 63 w 873"/>
                <a:gd name="T17" fmla="*/ 198 h 1007"/>
                <a:gd name="T18" fmla="*/ 60 w 873"/>
                <a:gd name="T19" fmla="*/ 778 h 1007"/>
                <a:gd name="T20" fmla="*/ 140 w 873"/>
                <a:gd name="T21" fmla="*/ 850 h 1007"/>
                <a:gd name="T22" fmla="*/ 232 w 873"/>
                <a:gd name="T23" fmla="*/ 903 h 1007"/>
                <a:gd name="T24" fmla="*/ 331 w 873"/>
                <a:gd name="T25" fmla="*/ 936 h 1007"/>
                <a:gd name="T26" fmla="*/ 437 w 873"/>
                <a:gd name="T27" fmla="*/ 946 h 1007"/>
                <a:gd name="T28" fmla="*/ 542 w 873"/>
                <a:gd name="T29" fmla="*/ 936 h 1007"/>
                <a:gd name="T30" fmla="*/ 642 w 873"/>
                <a:gd name="T31" fmla="*/ 903 h 1007"/>
                <a:gd name="T32" fmla="*/ 733 w 873"/>
                <a:gd name="T33" fmla="*/ 850 h 1007"/>
                <a:gd name="T34" fmla="*/ 813 w 873"/>
                <a:gd name="T35" fmla="*/ 778 h 1007"/>
                <a:gd name="T36" fmla="*/ 810 w 873"/>
                <a:gd name="T37" fmla="*/ 198 h 1007"/>
                <a:gd name="T38" fmla="*/ 790 w 873"/>
                <a:gd name="T39" fmla="*/ 144 h 1007"/>
                <a:gd name="T40" fmla="*/ 754 w 873"/>
                <a:gd name="T41" fmla="*/ 100 h 1007"/>
                <a:gd name="T42" fmla="*/ 703 w 873"/>
                <a:gd name="T43" fmla="*/ 71 h 1007"/>
                <a:gd name="T44" fmla="*/ 646 w 873"/>
                <a:gd name="T45" fmla="*/ 60 h 1007"/>
                <a:gd name="T46" fmla="*/ 385 w 873"/>
                <a:gd name="T47" fmla="*/ 253 h 1007"/>
                <a:gd name="T48" fmla="*/ 378 w 873"/>
                <a:gd name="T49" fmla="*/ 271 h 1007"/>
                <a:gd name="T50" fmla="*/ 360 w 873"/>
                <a:gd name="T51" fmla="*/ 280 h 1007"/>
                <a:gd name="T52" fmla="*/ 341 w 873"/>
                <a:gd name="T53" fmla="*/ 271 h 1007"/>
                <a:gd name="T54" fmla="*/ 333 w 873"/>
                <a:gd name="T55" fmla="*/ 253 h 1007"/>
                <a:gd name="T56" fmla="*/ 254 w 873"/>
                <a:gd name="T57" fmla="*/ 60 h 1007"/>
                <a:gd name="T58" fmla="*/ 646 w 873"/>
                <a:gd name="T59" fmla="*/ 0 h 1007"/>
                <a:gd name="T60" fmla="*/ 717 w 873"/>
                <a:gd name="T61" fmla="*/ 11 h 1007"/>
                <a:gd name="T62" fmla="*/ 780 w 873"/>
                <a:gd name="T63" fmla="*/ 44 h 1007"/>
                <a:gd name="T64" fmla="*/ 829 w 873"/>
                <a:gd name="T65" fmla="*/ 93 h 1007"/>
                <a:gd name="T66" fmla="*/ 861 w 873"/>
                <a:gd name="T67" fmla="*/ 157 h 1007"/>
                <a:gd name="T68" fmla="*/ 873 w 873"/>
                <a:gd name="T69" fmla="*/ 228 h 1007"/>
                <a:gd name="T70" fmla="*/ 872 w 873"/>
                <a:gd name="T71" fmla="*/ 801 h 1007"/>
                <a:gd name="T72" fmla="*/ 828 w 873"/>
                <a:gd name="T73" fmla="*/ 850 h 1007"/>
                <a:gd name="T74" fmla="*/ 743 w 873"/>
                <a:gd name="T75" fmla="*/ 916 h 1007"/>
                <a:gd name="T76" fmla="*/ 647 w 873"/>
                <a:gd name="T77" fmla="*/ 967 h 1007"/>
                <a:gd name="T78" fmla="*/ 544 w 873"/>
                <a:gd name="T79" fmla="*/ 997 h 1007"/>
                <a:gd name="T80" fmla="*/ 437 w 873"/>
                <a:gd name="T81" fmla="*/ 1007 h 1007"/>
                <a:gd name="T82" fmla="*/ 329 w 873"/>
                <a:gd name="T83" fmla="*/ 997 h 1007"/>
                <a:gd name="T84" fmla="*/ 226 w 873"/>
                <a:gd name="T85" fmla="*/ 967 h 1007"/>
                <a:gd name="T86" fmla="*/ 131 w 873"/>
                <a:gd name="T87" fmla="*/ 916 h 1007"/>
                <a:gd name="T88" fmla="*/ 45 w 873"/>
                <a:gd name="T89" fmla="*/ 850 h 1007"/>
                <a:gd name="T90" fmla="*/ 2 w 873"/>
                <a:gd name="T91" fmla="*/ 801 h 1007"/>
                <a:gd name="T92" fmla="*/ 0 w 873"/>
                <a:gd name="T93" fmla="*/ 228 h 1007"/>
                <a:gd name="T94" fmla="*/ 12 w 873"/>
                <a:gd name="T95" fmla="*/ 157 h 1007"/>
                <a:gd name="T96" fmla="*/ 44 w 873"/>
                <a:gd name="T97" fmla="*/ 93 h 1007"/>
                <a:gd name="T98" fmla="*/ 93 w 873"/>
                <a:gd name="T99" fmla="*/ 44 h 1007"/>
                <a:gd name="T100" fmla="*/ 156 w 873"/>
                <a:gd name="T101" fmla="*/ 11 h 1007"/>
                <a:gd name="T102" fmla="*/ 227 w 873"/>
                <a:gd name="T103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3" h="1007">
                  <a:moveTo>
                    <a:pt x="254" y="60"/>
                  </a:moveTo>
                  <a:lnTo>
                    <a:pt x="254" y="533"/>
                  </a:lnTo>
                  <a:lnTo>
                    <a:pt x="252" y="544"/>
                  </a:lnTo>
                  <a:lnTo>
                    <a:pt x="247" y="553"/>
                  </a:lnTo>
                  <a:lnTo>
                    <a:pt x="238" y="558"/>
                  </a:lnTo>
                  <a:lnTo>
                    <a:pt x="227" y="560"/>
                  </a:lnTo>
                  <a:lnTo>
                    <a:pt x="218" y="558"/>
                  </a:lnTo>
                  <a:lnTo>
                    <a:pt x="209" y="553"/>
                  </a:lnTo>
                  <a:lnTo>
                    <a:pt x="203" y="544"/>
                  </a:lnTo>
                  <a:lnTo>
                    <a:pt x="202" y="533"/>
                  </a:lnTo>
                  <a:lnTo>
                    <a:pt x="202" y="62"/>
                  </a:lnTo>
                  <a:lnTo>
                    <a:pt x="172" y="70"/>
                  </a:lnTo>
                  <a:lnTo>
                    <a:pt x="145" y="82"/>
                  </a:lnTo>
                  <a:lnTo>
                    <a:pt x="122" y="99"/>
                  </a:lnTo>
                  <a:lnTo>
                    <a:pt x="100" y="119"/>
                  </a:lnTo>
                  <a:lnTo>
                    <a:pt x="83" y="143"/>
                  </a:lnTo>
                  <a:lnTo>
                    <a:pt x="72" y="169"/>
                  </a:lnTo>
                  <a:lnTo>
                    <a:pt x="63" y="198"/>
                  </a:lnTo>
                  <a:lnTo>
                    <a:pt x="60" y="228"/>
                  </a:lnTo>
                  <a:lnTo>
                    <a:pt x="60" y="778"/>
                  </a:lnTo>
                  <a:lnTo>
                    <a:pt x="98" y="817"/>
                  </a:lnTo>
                  <a:lnTo>
                    <a:pt x="140" y="850"/>
                  </a:lnTo>
                  <a:lnTo>
                    <a:pt x="185" y="879"/>
                  </a:lnTo>
                  <a:lnTo>
                    <a:pt x="232" y="903"/>
                  </a:lnTo>
                  <a:lnTo>
                    <a:pt x="281" y="922"/>
                  </a:lnTo>
                  <a:lnTo>
                    <a:pt x="331" y="936"/>
                  </a:lnTo>
                  <a:lnTo>
                    <a:pt x="383" y="943"/>
                  </a:lnTo>
                  <a:lnTo>
                    <a:pt x="437" y="946"/>
                  </a:lnTo>
                  <a:lnTo>
                    <a:pt x="490" y="943"/>
                  </a:lnTo>
                  <a:lnTo>
                    <a:pt x="542" y="936"/>
                  </a:lnTo>
                  <a:lnTo>
                    <a:pt x="592" y="922"/>
                  </a:lnTo>
                  <a:lnTo>
                    <a:pt x="642" y="903"/>
                  </a:lnTo>
                  <a:lnTo>
                    <a:pt x="689" y="879"/>
                  </a:lnTo>
                  <a:lnTo>
                    <a:pt x="733" y="850"/>
                  </a:lnTo>
                  <a:lnTo>
                    <a:pt x="775" y="817"/>
                  </a:lnTo>
                  <a:lnTo>
                    <a:pt x="813" y="778"/>
                  </a:lnTo>
                  <a:lnTo>
                    <a:pt x="813" y="228"/>
                  </a:lnTo>
                  <a:lnTo>
                    <a:pt x="810" y="198"/>
                  </a:lnTo>
                  <a:lnTo>
                    <a:pt x="803" y="169"/>
                  </a:lnTo>
                  <a:lnTo>
                    <a:pt x="790" y="144"/>
                  </a:lnTo>
                  <a:lnTo>
                    <a:pt x="774" y="120"/>
                  </a:lnTo>
                  <a:lnTo>
                    <a:pt x="754" y="100"/>
                  </a:lnTo>
                  <a:lnTo>
                    <a:pt x="730" y="84"/>
                  </a:lnTo>
                  <a:lnTo>
                    <a:pt x="703" y="71"/>
                  </a:lnTo>
                  <a:lnTo>
                    <a:pt x="676" y="63"/>
                  </a:lnTo>
                  <a:lnTo>
                    <a:pt x="646" y="60"/>
                  </a:lnTo>
                  <a:lnTo>
                    <a:pt x="385" y="60"/>
                  </a:lnTo>
                  <a:lnTo>
                    <a:pt x="385" y="253"/>
                  </a:lnTo>
                  <a:lnTo>
                    <a:pt x="383" y="263"/>
                  </a:lnTo>
                  <a:lnTo>
                    <a:pt x="378" y="271"/>
                  </a:lnTo>
                  <a:lnTo>
                    <a:pt x="369" y="278"/>
                  </a:lnTo>
                  <a:lnTo>
                    <a:pt x="360" y="280"/>
                  </a:lnTo>
                  <a:lnTo>
                    <a:pt x="349" y="278"/>
                  </a:lnTo>
                  <a:lnTo>
                    <a:pt x="341" y="271"/>
                  </a:lnTo>
                  <a:lnTo>
                    <a:pt x="335" y="263"/>
                  </a:lnTo>
                  <a:lnTo>
                    <a:pt x="333" y="253"/>
                  </a:lnTo>
                  <a:lnTo>
                    <a:pt x="333" y="60"/>
                  </a:lnTo>
                  <a:lnTo>
                    <a:pt x="254" y="60"/>
                  </a:lnTo>
                  <a:close/>
                  <a:moveTo>
                    <a:pt x="227" y="0"/>
                  </a:moveTo>
                  <a:lnTo>
                    <a:pt x="646" y="0"/>
                  </a:lnTo>
                  <a:lnTo>
                    <a:pt x="682" y="2"/>
                  </a:lnTo>
                  <a:lnTo>
                    <a:pt x="717" y="11"/>
                  </a:lnTo>
                  <a:lnTo>
                    <a:pt x="750" y="25"/>
                  </a:lnTo>
                  <a:lnTo>
                    <a:pt x="780" y="44"/>
                  </a:lnTo>
                  <a:lnTo>
                    <a:pt x="807" y="67"/>
                  </a:lnTo>
                  <a:lnTo>
                    <a:pt x="829" y="93"/>
                  </a:lnTo>
                  <a:lnTo>
                    <a:pt x="848" y="123"/>
                  </a:lnTo>
                  <a:lnTo>
                    <a:pt x="861" y="157"/>
                  </a:lnTo>
                  <a:lnTo>
                    <a:pt x="871" y="192"/>
                  </a:lnTo>
                  <a:lnTo>
                    <a:pt x="873" y="228"/>
                  </a:lnTo>
                  <a:lnTo>
                    <a:pt x="873" y="790"/>
                  </a:lnTo>
                  <a:lnTo>
                    <a:pt x="872" y="801"/>
                  </a:lnTo>
                  <a:lnTo>
                    <a:pt x="866" y="811"/>
                  </a:lnTo>
                  <a:lnTo>
                    <a:pt x="828" y="850"/>
                  </a:lnTo>
                  <a:lnTo>
                    <a:pt x="787" y="885"/>
                  </a:lnTo>
                  <a:lnTo>
                    <a:pt x="743" y="916"/>
                  </a:lnTo>
                  <a:lnTo>
                    <a:pt x="696" y="944"/>
                  </a:lnTo>
                  <a:lnTo>
                    <a:pt x="647" y="967"/>
                  </a:lnTo>
                  <a:lnTo>
                    <a:pt x="597" y="984"/>
                  </a:lnTo>
                  <a:lnTo>
                    <a:pt x="544" y="997"/>
                  </a:lnTo>
                  <a:lnTo>
                    <a:pt x="491" y="1004"/>
                  </a:lnTo>
                  <a:lnTo>
                    <a:pt x="437" y="1007"/>
                  </a:lnTo>
                  <a:lnTo>
                    <a:pt x="382" y="1004"/>
                  </a:lnTo>
                  <a:lnTo>
                    <a:pt x="329" y="997"/>
                  </a:lnTo>
                  <a:lnTo>
                    <a:pt x="276" y="984"/>
                  </a:lnTo>
                  <a:lnTo>
                    <a:pt x="226" y="967"/>
                  </a:lnTo>
                  <a:lnTo>
                    <a:pt x="177" y="944"/>
                  </a:lnTo>
                  <a:lnTo>
                    <a:pt x="131" y="916"/>
                  </a:lnTo>
                  <a:lnTo>
                    <a:pt x="86" y="885"/>
                  </a:lnTo>
                  <a:lnTo>
                    <a:pt x="45" y="850"/>
                  </a:lnTo>
                  <a:lnTo>
                    <a:pt x="7" y="811"/>
                  </a:lnTo>
                  <a:lnTo>
                    <a:pt x="2" y="801"/>
                  </a:lnTo>
                  <a:lnTo>
                    <a:pt x="0" y="790"/>
                  </a:lnTo>
                  <a:lnTo>
                    <a:pt x="0" y="228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3"/>
                  </a:lnTo>
                  <a:lnTo>
                    <a:pt x="44" y="93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3" y="25"/>
                  </a:lnTo>
                  <a:lnTo>
                    <a:pt x="156" y="11"/>
                  </a:lnTo>
                  <a:lnTo>
                    <a:pt x="191" y="2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414"/>
            <p:cNvSpPr>
              <a:spLocks/>
            </p:cNvSpPr>
            <p:nvPr/>
          </p:nvSpPr>
          <p:spPr bwMode="auto">
            <a:xfrm>
              <a:off x="5591176" y="4662488"/>
              <a:ext cx="131763" cy="7937"/>
            </a:xfrm>
            <a:custGeom>
              <a:avLst/>
              <a:gdLst>
                <a:gd name="T0" fmla="*/ 30 w 909"/>
                <a:gd name="T1" fmla="*/ 0 h 60"/>
                <a:gd name="T2" fmla="*/ 879 w 909"/>
                <a:gd name="T3" fmla="*/ 0 h 60"/>
                <a:gd name="T4" fmla="*/ 891 w 909"/>
                <a:gd name="T5" fmla="*/ 2 h 60"/>
                <a:gd name="T6" fmla="*/ 901 w 909"/>
                <a:gd name="T7" fmla="*/ 8 h 60"/>
                <a:gd name="T8" fmla="*/ 907 w 909"/>
                <a:gd name="T9" fmla="*/ 18 h 60"/>
                <a:gd name="T10" fmla="*/ 909 w 909"/>
                <a:gd name="T11" fmla="*/ 30 h 60"/>
                <a:gd name="T12" fmla="*/ 907 w 909"/>
                <a:gd name="T13" fmla="*/ 41 h 60"/>
                <a:gd name="T14" fmla="*/ 901 w 909"/>
                <a:gd name="T15" fmla="*/ 51 h 60"/>
                <a:gd name="T16" fmla="*/ 891 w 909"/>
                <a:gd name="T17" fmla="*/ 57 h 60"/>
                <a:gd name="T18" fmla="*/ 879 w 909"/>
                <a:gd name="T19" fmla="*/ 60 h 60"/>
                <a:gd name="T20" fmla="*/ 30 w 909"/>
                <a:gd name="T21" fmla="*/ 60 h 60"/>
                <a:gd name="T22" fmla="*/ 18 w 909"/>
                <a:gd name="T23" fmla="*/ 57 h 60"/>
                <a:gd name="T24" fmla="*/ 8 w 909"/>
                <a:gd name="T25" fmla="*/ 51 h 60"/>
                <a:gd name="T26" fmla="*/ 2 w 909"/>
                <a:gd name="T27" fmla="*/ 41 h 60"/>
                <a:gd name="T28" fmla="*/ 0 w 909"/>
                <a:gd name="T29" fmla="*/ 30 h 60"/>
                <a:gd name="T30" fmla="*/ 2 w 909"/>
                <a:gd name="T31" fmla="*/ 18 h 60"/>
                <a:gd name="T32" fmla="*/ 8 w 909"/>
                <a:gd name="T33" fmla="*/ 8 h 60"/>
                <a:gd name="T34" fmla="*/ 18 w 909"/>
                <a:gd name="T35" fmla="*/ 2 h 60"/>
                <a:gd name="T36" fmla="*/ 30 w 909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9" h="60">
                  <a:moveTo>
                    <a:pt x="30" y="0"/>
                  </a:moveTo>
                  <a:lnTo>
                    <a:pt x="879" y="0"/>
                  </a:lnTo>
                  <a:lnTo>
                    <a:pt x="891" y="2"/>
                  </a:lnTo>
                  <a:lnTo>
                    <a:pt x="901" y="8"/>
                  </a:lnTo>
                  <a:lnTo>
                    <a:pt x="907" y="18"/>
                  </a:lnTo>
                  <a:lnTo>
                    <a:pt x="909" y="30"/>
                  </a:lnTo>
                  <a:lnTo>
                    <a:pt x="907" y="41"/>
                  </a:lnTo>
                  <a:lnTo>
                    <a:pt x="901" y="51"/>
                  </a:lnTo>
                  <a:lnTo>
                    <a:pt x="891" y="57"/>
                  </a:lnTo>
                  <a:lnTo>
                    <a:pt x="879" y="60"/>
                  </a:lnTo>
                  <a:lnTo>
                    <a:pt x="30" y="60"/>
                  </a:lnTo>
                  <a:lnTo>
                    <a:pt x="18" y="57"/>
                  </a:lnTo>
                  <a:lnTo>
                    <a:pt x="8" y="51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415"/>
            <p:cNvSpPr>
              <a:spLocks/>
            </p:cNvSpPr>
            <p:nvPr/>
          </p:nvSpPr>
          <p:spPr bwMode="auto">
            <a:xfrm>
              <a:off x="5591176" y="4495800"/>
              <a:ext cx="131763" cy="7937"/>
            </a:xfrm>
            <a:custGeom>
              <a:avLst/>
              <a:gdLst>
                <a:gd name="T0" fmla="*/ 30 w 909"/>
                <a:gd name="T1" fmla="*/ 0 h 61"/>
                <a:gd name="T2" fmla="*/ 879 w 909"/>
                <a:gd name="T3" fmla="*/ 0 h 61"/>
                <a:gd name="T4" fmla="*/ 891 w 909"/>
                <a:gd name="T5" fmla="*/ 2 h 61"/>
                <a:gd name="T6" fmla="*/ 901 w 909"/>
                <a:gd name="T7" fmla="*/ 8 h 61"/>
                <a:gd name="T8" fmla="*/ 907 w 909"/>
                <a:gd name="T9" fmla="*/ 18 h 61"/>
                <a:gd name="T10" fmla="*/ 909 w 909"/>
                <a:gd name="T11" fmla="*/ 30 h 61"/>
                <a:gd name="T12" fmla="*/ 907 w 909"/>
                <a:gd name="T13" fmla="*/ 42 h 61"/>
                <a:gd name="T14" fmla="*/ 901 w 909"/>
                <a:gd name="T15" fmla="*/ 51 h 61"/>
                <a:gd name="T16" fmla="*/ 891 w 909"/>
                <a:gd name="T17" fmla="*/ 58 h 61"/>
                <a:gd name="T18" fmla="*/ 879 w 909"/>
                <a:gd name="T19" fmla="*/ 61 h 61"/>
                <a:gd name="T20" fmla="*/ 30 w 909"/>
                <a:gd name="T21" fmla="*/ 61 h 61"/>
                <a:gd name="T22" fmla="*/ 18 w 909"/>
                <a:gd name="T23" fmla="*/ 58 h 61"/>
                <a:gd name="T24" fmla="*/ 8 w 909"/>
                <a:gd name="T25" fmla="*/ 51 h 61"/>
                <a:gd name="T26" fmla="*/ 2 w 909"/>
                <a:gd name="T27" fmla="*/ 42 h 61"/>
                <a:gd name="T28" fmla="*/ 0 w 909"/>
                <a:gd name="T29" fmla="*/ 30 h 61"/>
                <a:gd name="T30" fmla="*/ 2 w 909"/>
                <a:gd name="T31" fmla="*/ 18 h 61"/>
                <a:gd name="T32" fmla="*/ 8 w 909"/>
                <a:gd name="T33" fmla="*/ 8 h 61"/>
                <a:gd name="T34" fmla="*/ 18 w 909"/>
                <a:gd name="T35" fmla="*/ 2 h 61"/>
                <a:gd name="T36" fmla="*/ 30 w 909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9" h="61">
                  <a:moveTo>
                    <a:pt x="30" y="0"/>
                  </a:moveTo>
                  <a:lnTo>
                    <a:pt x="879" y="0"/>
                  </a:lnTo>
                  <a:lnTo>
                    <a:pt x="891" y="2"/>
                  </a:lnTo>
                  <a:lnTo>
                    <a:pt x="901" y="8"/>
                  </a:lnTo>
                  <a:lnTo>
                    <a:pt x="907" y="18"/>
                  </a:lnTo>
                  <a:lnTo>
                    <a:pt x="909" y="30"/>
                  </a:lnTo>
                  <a:lnTo>
                    <a:pt x="907" y="42"/>
                  </a:lnTo>
                  <a:lnTo>
                    <a:pt x="901" y="51"/>
                  </a:lnTo>
                  <a:lnTo>
                    <a:pt x="891" y="58"/>
                  </a:lnTo>
                  <a:lnTo>
                    <a:pt x="879" y="61"/>
                  </a:lnTo>
                  <a:lnTo>
                    <a:pt x="30" y="61"/>
                  </a:lnTo>
                  <a:lnTo>
                    <a:pt x="18" y="58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416"/>
            <p:cNvSpPr>
              <a:spLocks/>
            </p:cNvSpPr>
            <p:nvPr/>
          </p:nvSpPr>
          <p:spPr bwMode="auto">
            <a:xfrm>
              <a:off x="5591176" y="4697413"/>
              <a:ext cx="131763" cy="9525"/>
            </a:xfrm>
            <a:custGeom>
              <a:avLst/>
              <a:gdLst>
                <a:gd name="T0" fmla="*/ 30 w 909"/>
                <a:gd name="T1" fmla="*/ 0 h 61"/>
                <a:gd name="T2" fmla="*/ 879 w 909"/>
                <a:gd name="T3" fmla="*/ 0 h 61"/>
                <a:gd name="T4" fmla="*/ 891 w 909"/>
                <a:gd name="T5" fmla="*/ 2 h 61"/>
                <a:gd name="T6" fmla="*/ 901 w 909"/>
                <a:gd name="T7" fmla="*/ 10 h 61"/>
                <a:gd name="T8" fmla="*/ 907 w 909"/>
                <a:gd name="T9" fmla="*/ 19 h 61"/>
                <a:gd name="T10" fmla="*/ 909 w 909"/>
                <a:gd name="T11" fmla="*/ 31 h 61"/>
                <a:gd name="T12" fmla="*/ 907 w 909"/>
                <a:gd name="T13" fmla="*/ 43 h 61"/>
                <a:gd name="T14" fmla="*/ 901 w 909"/>
                <a:gd name="T15" fmla="*/ 53 h 61"/>
                <a:gd name="T16" fmla="*/ 891 w 909"/>
                <a:gd name="T17" fmla="*/ 59 h 61"/>
                <a:gd name="T18" fmla="*/ 879 w 909"/>
                <a:gd name="T19" fmla="*/ 61 h 61"/>
                <a:gd name="T20" fmla="*/ 30 w 909"/>
                <a:gd name="T21" fmla="*/ 61 h 61"/>
                <a:gd name="T22" fmla="*/ 18 w 909"/>
                <a:gd name="T23" fmla="*/ 59 h 61"/>
                <a:gd name="T24" fmla="*/ 8 w 909"/>
                <a:gd name="T25" fmla="*/ 53 h 61"/>
                <a:gd name="T26" fmla="*/ 2 w 909"/>
                <a:gd name="T27" fmla="*/ 43 h 61"/>
                <a:gd name="T28" fmla="*/ 0 w 909"/>
                <a:gd name="T29" fmla="*/ 31 h 61"/>
                <a:gd name="T30" fmla="*/ 2 w 909"/>
                <a:gd name="T31" fmla="*/ 19 h 61"/>
                <a:gd name="T32" fmla="*/ 8 w 909"/>
                <a:gd name="T33" fmla="*/ 10 h 61"/>
                <a:gd name="T34" fmla="*/ 18 w 909"/>
                <a:gd name="T35" fmla="*/ 2 h 61"/>
                <a:gd name="T36" fmla="*/ 30 w 909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9" h="61">
                  <a:moveTo>
                    <a:pt x="30" y="0"/>
                  </a:moveTo>
                  <a:lnTo>
                    <a:pt x="879" y="0"/>
                  </a:lnTo>
                  <a:lnTo>
                    <a:pt x="891" y="2"/>
                  </a:lnTo>
                  <a:lnTo>
                    <a:pt x="901" y="10"/>
                  </a:lnTo>
                  <a:lnTo>
                    <a:pt x="907" y="19"/>
                  </a:lnTo>
                  <a:lnTo>
                    <a:pt x="909" y="31"/>
                  </a:lnTo>
                  <a:lnTo>
                    <a:pt x="907" y="43"/>
                  </a:lnTo>
                  <a:lnTo>
                    <a:pt x="901" y="53"/>
                  </a:lnTo>
                  <a:lnTo>
                    <a:pt x="891" y="59"/>
                  </a:lnTo>
                  <a:lnTo>
                    <a:pt x="879" y="61"/>
                  </a:lnTo>
                  <a:lnTo>
                    <a:pt x="30" y="61"/>
                  </a:lnTo>
                  <a:lnTo>
                    <a:pt x="18" y="59"/>
                  </a:lnTo>
                  <a:lnTo>
                    <a:pt x="8" y="53"/>
                  </a:lnTo>
                  <a:lnTo>
                    <a:pt x="2" y="43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417"/>
            <p:cNvSpPr>
              <a:spLocks/>
            </p:cNvSpPr>
            <p:nvPr/>
          </p:nvSpPr>
          <p:spPr bwMode="auto">
            <a:xfrm>
              <a:off x="5592763" y="4465638"/>
              <a:ext cx="55563" cy="7937"/>
            </a:xfrm>
            <a:custGeom>
              <a:avLst/>
              <a:gdLst>
                <a:gd name="T0" fmla="*/ 31 w 393"/>
                <a:gd name="T1" fmla="*/ 0 h 60"/>
                <a:gd name="T2" fmla="*/ 363 w 393"/>
                <a:gd name="T3" fmla="*/ 0 h 60"/>
                <a:gd name="T4" fmla="*/ 375 w 393"/>
                <a:gd name="T5" fmla="*/ 2 h 60"/>
                <a:gd name="T6" fmla="*/ 384 w 393"/>
                <a:gd name="T7" fmla="*/ 9 h 60"/>
                <a:gd name="T8" fmla="*/ 391 w 393"/>
                <a:gd name="T9" fmla="*/ 18 h 60"/>
                <a:gd name="T10" fmla="*/ 393 w 393"/>
                <a:gd name="T11" fmla="*/ 30 h 60"/>
                <a:gd name="T12" fmla="*/ 391 w 393"/>
                <a:gd name="T13" fmla="*/ 42 h 60"/>
                <a:gd name="T14" fmla="*/ 384 w 393"/>
                <a:gd name="T15" fmla="*/ 52 h 60"/>
                <a:gd name="T16" fmla="*/ 375 w 393"/>
                <a:gd name="T17" fmla="*/ 58 h 60"/>
                <a:gd name="T18" fmla="*/ 363 w 393"/>
                <a:gd name="T19" fmla="*/ 60 h 60"/>
                <a:gd name="T20" fmla="*/ 31 w 393"/>
                <a:gd name="T21" fmla="*/ 60 h 60"/>
                <a:gd name="T22" fmla="*/ 19 w 393"/>
                <a:gd name="T23" fmla="*/ 58 h 60"/>
                <a:gd name="T24" fmla="*/ 10 w 393"/>
                <a:gd name="T25" fmla="*/ 52 h 60"/>
                <a:gd name="T26" fmla="*/ 2 w 393"/>
                <a:gd name="T27" fmla="*/ 42 h 60"/>
                <a:gd name="T28" fmla="*/ 0 w 393"/>
                <a:gd name="T29" fmla="*/ 30 h 60"/>
                <a:gd name="T30" fmla="*/ 2 w 393"/>
                <a:gd name="T31" fmla="*/ 18 h 60"/>
                <a:gd name="T32" fmla="*/ 10 w 393"/>
                <a:gd name="T33" fmla="*/ 9 h 60"/>
                <a:gd name="T34" fmla="*/ 19 w 393"/>
                <a:gd name="T35" fmla="*/ 2 h 60"/>
                <a:gd name="T36" fmla="*/ 31 w 393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60">
                  <a:moveTo>
                    <a:pt x="31" y="0"/>
                  </a:moveTo>
                  <a:lnTo>
                    <a:pt x="363" y="0"/>
                  </a:lnTo>
                  <a:lnTo>
                    <a:pt x="375" y="2"/>
                  </a:lnTo>
                  <a:lnTo>
                    <a:pt x="384" y="9"/>
                  </a:lnTo>
                  <a:lnTo>
                    <a:pt x="391" y="18"/>
                  </a:lnTo>
                  <a:lnTo>
                    <a:pt x="393" y="30"/>
                  </a:lnTo>
                  <a:lnTo>
                    <a:pt x="391" y="42"/>
                  </a:lnTo>
                  <a:lnTo>
                    <a:pt x="384" y="52"/>
                  </a:lnTo>
                  <a:lnTo>
                    <a:pt x="375" y="58"/>
                  </a:lnTo>
                  <a:lnTo>
                    <a:pt x="363" y="60"/>
                  </a:lnTo>
                  <a:lnTo>
                    <a:pt x="31" y="60"/>
                  </a:lnTo>
                  <a:lnTo>
                    <a:pt x="19" y="58"/>
                  </a:lnTo>
                  <a:lnTo>
                    <a:pt x="10" y="52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418"/>
            <p:cNvSpPr>
              <a:spLocks/>
            </p:cNvSpPr>
            <p:nvPr/>
          </p:nvSpPr>
          <p:spPr bwMode="auto">
            <a:xfrm>
              <a:off x="5673726" y="4465638"/>
              <a:ext cx="31750" cy="7937"/>
            </a:xfrm>
            <a:custGeom>
              <a:avLst/>
              <a:gdLst>
                <a:gd name="T0" fmla="*/ 30 w 222"/>
                <a:gd name="T1" fmla="*/ 0 h 60"/>
                <a:gd name="T2" fmla="*/ 192 w 222"/>
                <a:gd name="T3" fmla="*/ 0 h 60"/>
                <a:gd name="T4" fmla="*/ 204 w 222"/>
                <a:gd name="T5" fmla="*/ 2 h 60"/>
                <a:gd name="T6" fmla="*/ 213 w 222"/>
                <a:gd name="T7" fmla="*/ 9 h 60"/>
                <a:gd name="T8" fmla="*/ 220 w 222"/>
                <a:gd name="T9" fmla="*/ 18 h 60"/>
                <a:gd name="T10" fmla="*/ 222 w 222"/>
                <a:gd name="T11" fmla="*/ 30 h 60"/>
                <a:gd name="T12" fmla="*/ 220 w 222"/>
                <a:gd name="T13" fmla="*/ 42 h 60"/>
                <a:gd name="T14" fmla="*/ 213 w 222"/>
                <a:gd name="T15" fmla="*/ 52 h 60"/>
                <a:gd name="T16" fmla="*/ 204 w 222"/>
                <a:gd name="T17" fmla="*/ 58 h 60"/>
                <a:gd name="T18" fmla="*/ 192 w 222"/>
                <a:gd name="T19" fmla="*/ 60 h 60"/>
                <a:gd name="T20" fmla="*/ 30 w 222"/>
                <a:gd name="T21" fmla="*/ 60 h 60"/>
                <a:gd name="T22" fmla="*/ 18 w 222"/>
                <a:gd name="T23" fmla="*/ 58 h 60"/>
                <a:gd name="T24" fmla="*/ 8 w 222"/>
                <a:gd name="T25" fmla="*/ 52 h 60"/>
                <a:gd name="T26" fmla="*/ 2 w 222"/>
                <a:gd name="T27" fmla="*/ 42 h 60"/>
                <a:gd name="T28" fmla="*/ 0 w 222"/>
                <a:gd name="T29" fmla="*/ 30 h 60"/>
                <a:gd name="T30" fmla="*/ 2 w 222"/>
                <a:gd name="T31" fmla="*/ 18 h 60"/>
                <a:gd name="T32" fmla="*/ 8 w 222"/>
                <a:gd name="T33" fmla="*/ 9 h 60"/>
                <a:gd name="T34" fmla="*/ 18 w 222"/>
                <a:gd name="T35" fmla="*/ 2 h 60"/>
                <a:gd name="T36" fmla="*/ 30 w 222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60">
                  <a:moveTo>
                    <a:pt x="30" y="0"/>
                  </a:moveTo>
                  <a:lnTo>
                    <a:pt x="192" y="0"/>
                  </a:lnTo>
                  <a:lnTo>
                    <a:pt x="204" y="2"/>
                  </a:lnTo>
                  <a:lnTo>
                    <a:pt x="213" y="9"/>
                  </a:lnTo>
                  <a:lnTo>
                    <a:pt x="220" y="18"/>
                  </a:lnTo>
                  <a:lnTo>
                    <a:pt x="222" y="30"/>
                  </a:lnTo>
                  <a:lnTo>
                    <a:pt x="220" y="42"/>
                  </a:lnTo>
                  <a:lnTo>
                    <a:pt x="213" y="52"/>
                  </a:lnTo>
                  <a:lnTo>
                    <a:pt x="204" y="58"/>
                  </a:lnTo>
                  <a:lnTo>
                    <a:pt x="192" y="60"/>
                  </a:lnTo>
                  <a:lnTo>
                    <a:pt x="30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419"/>
            <p:cNvSpPr>
              <a:spLocks/>
            </p:cNvSpPr>
            <p:nvPr/>
          </p:nvSpPr>
          <p:spPr bwMode="auto">
            <a:xfrm>
              <a:off x="5564188" y="4256088"/>
              <a:ext cx="185738" cy="508000"/>
            </a:xfrm>
            <a:custGeom>
              <a:avLst/>
              <a:gdLst>
                <a:gd name="T0" fmla="*/ 711 w 1289"/>
                <a:gd name="T1" fmla="*/ 3 h 3520"/>
                <a:gd name="T2" fmla="*/ 837 w 1289"/>
                <a:gd name="T3" fmla="*/ 23 h 3520"/>
                <a:gd name="T4" fmla="*/ 952 w 1289"/>
                <a:gd name="T5" fmla="*/ 61 h 3520"/>
                <a:gd name="T6" fmla="*/ 1055 w 1289"/>
                <a:gd name="T7" fmla="*/ 116 h 3520"/>
                <a:gd name="T8" fmla="*/ 1142 w 1289"/>
                <a:gd name="T9" fmla="*/ 183 h 3520"/>
                <a:gd name="T10" fmla="*/ 1212 w 1289"/>
                <a:gd name="T11" fmla="*/ 263 h 3520"/>
                <a:gd name="T12" fmla="*/ 1261 w 1289"/>
                <a:gd name="T13" fmla="*/ 353 h 3520"/>
                <a:gd name="T14" fmla="*/ 1286 w 1289"/>
                <a:gd name="T15" fmla="*/ 452 h 3520"/>
                <a:gd name="T16" fmla="*/ 1289 w 1289"/>
                <a:gd name="T17" fmla="*/ 3489 h 3520"/>
                <a:gd name="T18" fmla="*/ 1281 w 1289"/>
                <a:gd name="T19" fmla="*/ 3511 h 3520"/>
                <a:gd name="T20" fmla="*/ 1260 w 1289"/>
                <a:gd name="T21" fmla="*/ 3520 h 3520"/>
                <a:gd name="T22" fmla="*/ 1238 w 1289"/>
                <a:gd name="T23" fmla="*/ 3511 h 3520"/>
                <a:gd name="T24" fmla="*/ 1230 w 1289"/>
                <a:gd name="T25" fmla="*/ 3489 h 3520"/>
                <a:gd name="T26" fmla="*/ 764 w 1289"/>
                <a:gd name="T27" fmla="*/ 3402 h 3520"/>
                <a:gd name="T28" fmla="*/ 743 w 1289"/>
                <a:gd name="T29" fmla="*/ 3393 h 3520"/>
                <a:gd name="T30" fmla="*/ 733 w 1289"/>
                <a:gd name="T31" fmla="*/ 3372 h 3520"/>
                <a:gd name="T32" fmla="*/ 743 w 1289"/>
                <a:gd name="T33" fmla="*/ 3350 h 3520"/>
                <a:gd name="T34" fmla="*/ 764 w 1289"/>
                <a:gd name="T35" fmla="*/ 3341 h 3520"/>
                <a:gd name="T36" fmla="*/ 1230 w 1289"/>
                <a:gd name="T37" fmla="*/ 503 h 3520"/>
                <a:gd name="T38" fmla="*/ 1216 w 1289"/>
                <a:gd name="T39" fmla="*/ 408 h 3520"/>
                <a:gd name="T40" fmla="*/ 1177 w 1289"/>
                <a:gd name="T41" fmla="*/ 320 h 3520"/>
                <a:gd name="T42" fmla="*/ 1117 w 1289"/>
                <a:gd name="T43" fmla="*/ 242 h 3520"/>
                <a:gd name="T44" fmla="*/ 1036 w 1289"/>
                <a:gd name="T45" fmla="*/ 175 h 3520"/>
                <a:gd name="T46" fmla="*/ 939 w 1289"/>
                <a:gd name="T47" fmla="*/ 121 h 3520"/>
                <a:gd name="T48" fmla="*/ 829 w 1289"/>
                <a:gd name="T49" fmla="*/ 84 h 3520"/>
                <a:gd name="T50" fmla="*/ 709 w 1289"/>
                <a:gd name="T51" fmla="*/ 63 h 3520"/>
                <a:gd name="T52" fmla="*/ 581 w 1289"/>
                <a:gd name="T53" fmla="*/ 63 h 3520"/>
                <a:gd name="T54" fmla="*/ 460 w 1289"/>
                <a:gd name="T55" fmla="*/ 84 h 3520"/>
                <a:gd name="T56" fmla="*/ 350 w 1289"/>
                <a:gd name="T57" fmla="*/ 121 h 3520"/>
                <a:gd name="T58" fmla="*/ 253 w 1289"/>
                <a:gd name="T59" fmla="*/ 175 h 3520"/>
                <a:gd name="T60" fmla="*/ 173 w 1289"/>
                <a:gd name="T61" fmla="*/ 242 h 3520"/>
                <a:gd name="T62" fmla="*/ 112 w 1289"/>
                <a:gd name="T63" fmla="*/ 320 h 3520"/>
                <a:gd name="T64" fmla="*/ 74 w 1289"/>
                <a:gd name="T65" fmla="*/ 408 h 3520"/>
                <a:gd name="T66" fmla="*/ 60 w 1289"/>
                <a:gd name="T67" fmla="*/ 503 h 3520"/>
                <a:gd name="T68" fmla="*/ 58 w 1289"/>
                <a:gd name="T69" fmla="*/ 3501 h 3520"/>
                <a:gd name="T70" fmla="*/ 42 w 1289"/>
                <a:gd name="T71" fmla="*/ 3517 h 3520"/>
                <a:gd name="T72" fmla="*/ 18 w 1289"/>
                <a:gd name="T73" fmla="*/ 3517 h 3520"/>
                <a:gd name="T74" fmla="*/ 2 w 1289"/>
                <a:gd name="T75" fmla="*/ 3501 h 3520"/>
                <a:gd name="T76" fmla="*/ 0 w 1289"/>
                <a:gd name="T77" fmla="*/ 503 h 3520"/>
                <a:gd name="T78" fmla="*/ 13 w 1289"/>
                <a:gd name="T79" fmla="*/ 402 h 3520"/>
                <a:gd name="T80" fmla="*/ 50 w 1289"/>
                <a:gd name="T81" fmla="*/ 307 h 3520"/>
                <a:gd name="T82" fmla="*/ 110 w 1289"/>
                <a:gd name="T83" fmla="*/ 222 h 3520"/>
                <a:gd name="T84" fmla="*/ 189 w 1289"/>
                <a:gd name="T85" fmla="*/ 148 h 3520"/>
                <a:gd name="T86" fmla="*/ 284 w 1289"/>
                <a:gd name="T87" fmla="*/ 87 h 3520"/>
                <a:gd name="T88" fmla="*/ 394 w 1289"/>
                <a:gd name="T89" fmla="*/ 40 h 3520"/>
                <a:gd name="T90" fmla="*/ 515 w 1289"/>
                <a:gd name="T91" fmla="*/ 11 h 3520"/>
                <a:gd name="T92" fmla="*/ 645 w 1289"/>
                <a:gd name="T93" fmla="*/ 0 h 3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9" h="3520">
                  <a:moveTo>
                    <a:pt x="645" y="0"/>
                  </a:moveTo>
                  <a:lnTo>
                    <a:pt x="711" y="3"/>
                  </a:lnTo>
                  <a:lnTo>
                    <a:pt x="775" y="11"/>
                  </a:lnTo>
                  <a:lnTo>
                    <a:pt x="837" y="23"/>
                  </a:lnTo>
                  <a:lnTo>
                    <a:pt x="896" y="40"/>
                  </a:lnTo>
                  <a:lnTo>
                    <a:pt x="952" y="61"/>
                  </a:lnTo>
                  <a:lnTo>
                    <a:pt x="1006" y="87"/>
                  </a:lnTo>
                  <a:lnTo>
                    <a:pt x="1055" y="116"/>
                  </a:lnTo>
                  <a:lnTo>
                    <a:pt x="1101" y="148"/>
                  </a:lnTo>
                  <a:lnTo>
                    <a:pt x="1142" y="183"/>
                  </a:lnTo>
                  <a:lnTo>
                    <a:pt x="1180" y="222"/>
                  </a:lnTo>
                  <a:lnTo>
                    <a:pt x="1212" y="263"/>
                  </a:lnTo>
                  <a:lnTo>
                    <a:pt x="1239" y="307"/>
                  </a:lnTo>
                  <a:lnTo>
                    <a:pt x="1261" y="353"/>
                  </a:lnTo>
                  <a:lnTo>
                    <a:pt x="1277" y="402"/>
                  </a:lnTo>
                  <a:lnTo>
                    <a:pt x="1286" y="452"/>
                  </a:lnTo>
                  <a:lnTo>
                    <a:pt x="1289" y="503"/>
                  </a:lnTo>
                  <a:lnTo>
                    <a:pt x="1289" y="3489"/>
                  </a:lnTo>
                  <a:lnTo>
                    <a:pt x="1287" y="3501"/>
                  </a:lnTo>
                  <a:lnTo>
                    <a:pt x="1281" y="3511"/>
                  </a:lnTo>
                  <a:lnTo>
                    <a:pt x="1271" y="3517"/>
                  </a:lnTo>
                  <a:lnTo>
                    <a:pt x="1260" y="3520"/>
                  </a:lnTo>
                  <a:lnTo>
                    <a:pt x="1248" y="3517"/>
                  </a:lnTo>
                  <a:lnTo>
                    <a:pt x="1238" y="3511"/>
                  </a:lnTo>
                  <a:lnTo>
                    <a:pt x="1232" y="3501"/>
                  </a:lnTo>
                  <a:lnTo>
                    <a:pt x="1230" y="3489"/>
                  </a:lnTo>
                  <a:lnTo>
                    <a:pt x="1230" y="3402"/>
                  </a:lnTo>
                  <a:lnTo>
                    <a:pt x="764" y="3402"/>
                  </a:lnTo>
                  <a:lnTo>
                    <a:pt x="753" y="3399"/>
                  </a:lnTo>
                  <a:lnTo>
                    <a:pt x="743" y="3393"/>
                  </a:lnTo>
                  <a:lnTo>
                    <a:pt x="737" y="3383"/>
                  </a:lnTo>
                  <a:lnTo>
                    <a:pt x="733" y="3372"/>
                  </a:lnTo>
                  <a:lnTo>
                    <a:pt x="737" y="3360"/>
                  </a:lnTo>
                  <a:lnTo>
                    <a:pt x="743" y="3350"/>
                  </a:lnTo>
                  <a:lnTo>
                    <a:pt x="753" y="3344"/>
                  </a:lnTo>
                  <a:lnTo>
                    <a:pt x="764" y="3341"/>
                  </a:lnTo>
                  <a:lnTo>
                    <a:pt x="1230" y="3341"/>
                  </a:lnTo>
                  <a:lnTo>
                    <a:pt x="1230" y="503"/>
                  </a:lnTo>
                  <a:lnTo>
                    <a:pt x="1225" y="455"/>
                  </a:lnTo>
                  <a:lnTo>
                    <a:pt x="1216" y="408"/>
                  </a:lnTo>
                  <a:lnTo>
                    <a:pt x="1200" y="363"/>
                  </a:lnTo>
                  <a:lnTo>
                    <a:pt x="1177" y="320"/>
                  </a:lnTo>
                  <a:lnTo>
                    <a:pt x="1150" y="281"/>
                  </a:lnTo>
                  <a:lnTo>
                    <a:pt x="1117" y="242"/>
                  </a:lnTo>
                  <a:lnTo>
                    <a:pt x="1078" y="207"/>
                  </a:lnTo>
                  <a:lnTo>
                    <a:pt x="1036" y="175"/>
                  </a:lnTo>
                  <a:lnTo>
                    <a:pt x="990" y="147"/>
                  </a:lnTo>
                  <a:lnTo>
                    <a:pt x="939" y="121"/>
                  </a:lnTo>
                  <a:lnTo>
                    <a:pt x="886" y="101"/>
                  </a:lnTo>
                  <a:lnTo>
                    <a:pt x="829" y="84"/>
                  </a:lnTo>
                  <a:lnTo>
                    <a:pt x="770" y="72"/>
                  </a:lnTo>
                  <a:lnTo>
                    <a:pt x="709" y="63"/>
                  </a:lnTo>
                  <a:lnTo>
                    <a:pt x="645" y="61"/>
                  </a:lnTo>
                  <a:lnTo>
                    <a:pt x="581" y="63"/>
                  </a:lnTo>
                  <a:lnTo>
                    <a:pt x="520" y="72"/>
                  </a:lnTo>
                  <a:lnTo>
                    <a:pt x="460" y="84"/>
                  </a:lnTo>
                  <a:lnTo>
                    <a:pt x="403" y="101"/>
                  </a:lnTo>
                  <a:lnTo>
                    <a:pt x="350" y="121"/>
                  </a:lnTo>
                  <a:lnTo>
                    <a:pt x="300" y="147"/>
                  </a:lnTo>
                  <a:lnTo>
                    <a:pt x="253" y="175"/>
                  </a:lnTo>
                  <a:lnTo>
                    <a:pt x="211" y="207"/>
                  </a:lnTo>
                  <a:lnTo>
                    <a:pt x="173" y="242"/>
                  </a:lnTo>
                  <a:lnTo>
                    <a:pt x="140" y="281"/>
                  </a:lnTo>
                  <a:lnTo>
                    <a:pt x="112" y="320"/>
                  </a:lnTo>
                  <a:lnTo>
                    <a:pt x="90" y="363"/>
                  </a:lnTo>
                  <a:lnTo>
                    <a:pt x="74" y="408"/>
                  </a:lnTo>
                  <a:lnTo>
                    <a:pt x="64" y="455"/>
                  </a:lnTo>
                  <a:lnTo>
                    <a:pt x="60" y="503"/>
                  </a:lnTo>
                  <a:lnTo>
                    <a:pt x="60" y="3489"/>
                  </a:lnTo>
                  <a:lnTo>
                    <a:pt x="58" y="3501"/>
                  </a:lnTo>
                  <a:lnTo>
                    <a:pt x="51" y="3511"/>
                  </a:lnTo>
                  <a:lnTo>
                    <a:pt x="42" y="3517"/>
                  </a:lnTo>
                  <a:lnTo>
                    <a:pt x="30" y="3520"/>
                  </a:lnTo>
                  <a:lnTo>
                    <a:pt x="18" y="3517"/>
                  </a:lnTo>
                  <a:lnTo>
                    <a:pt x="9" y="3511"/>
                  </a:lnTo>
                  <a:lnTo>
                    <a:pt x="2" y="3501"/>
                  </a:lnTo>
                  <a:lnTo>
                    <a:pt x="0" y="3489"/>
                  </a:lnTo>
                  <a:lnTo>
                    <a:pt x="0" y="503"/>
                  </a:lnTo>
                  <a:lnTo>
                    <a:pt x="3" y="452"/>
                  </a:lnTo>
                  <a:lnTo>
                    <a:pt x="13" y="402"/>
                  </a:lnTo>
                  <a:lnTo>
                    <a:pt x="29" y="353"/>
                  </a:lnTo>
                  <a:lnTo>
                    <a:pt x="50" y="307"/>
                  </a:lnTo>
                  <a:lnTo>
                    <a:pt x="78" y="263"/>
                  </a:lnTo>
                  <a:lnTo>
                    <a:pt x="110" y="222"/>
                  </a:lnTo>
                  <a:lnTo>
                    <a:pt x="147" y="183"/>
                  </a:lnTo>
                  <a:lnTo>
                    <a:pt x="189" y="148"/>
                  </a:lnTo>
                  <a:lnTo>
                    <a:pt x="235" y="116"/>
                  </a:lnTo>
                  <a:lnTo>
                    <a:pt x="284" y="87"/>
                  </a:lnTo>
                  <a:lnTo>
                    <a:pt x="337" y="61"/>
                  </a:lnTo>
                  <a:lnTo>
                    <a:pt x="394" y="40"/>
                  </a:lnTo>
                  <a:lnTo>
                    <a:pt x="453" y="23"/>
                  </a:lnTo>
                  <a:lnTo>
                    <a:pt x="515" y="11"/>
                  </a:lnTo>
                  <a:lnTo>
                    <a:pt x="579" y="3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5" name="Freeform 514"/>
          <p:cNvSpPr>
            <a:spLocks/>
          </p:cNvSpPr>
          <p:nvPr/>
        </p:nvSpPr>
        <p:spPr bwMode="auto">
          <a:xfrm>
            <a:off x="6404340" y="4274197"/>
            <a:ext cx="309563" cy="473075"/>
          </a:xfrm>
          <a:custGeom>
            <a:avLst/>
            <a:gdLst>
              <a:gd name="connsiteX0" fmla="*/ 107592 w 309563"/>
              <a:gd name="connsiteY0" fmla="*/ 442913 h 473075"/>
              <a:gd name="connsiteX1" fmla="*/ 162427 w 309563"/>
              <a:gd name="connsiteY1" fmla="*/ 442913 h 473075"/>
              <a:gd name="connsiteX2" fmla="*/ 164131 w 309563"/>
              <a:gd name="connsiteY2" fmla="*/ 443346 h 473075"/>
              <a:gd name="connsiteX3" fmla="*/ 165410 w 309563"/>
              <a:gd name="connsiteY3" fmla="*/ 444212 h 473075"/>
              <a:gd name="connsiteX4" fmla="*/ 166404 w 309563"/>
              <a:gd name="connsiteY4" fmla="*/ 445800 h 473075"/>
              <a:gd name="connsiteX5" fmla="*/ 166688 w 309563"/>
              <a:gd name="connsiteY5" fmla="*/ 447531 h 473075"/>
              <a:gd name="connsiteX6" fmla="*/ 166404 w 309563"/>
              <a:gd name="connsiteY6" fmla="*/ 449408 h 473075"/>
              <a:gd name="connsiteX7" fmla="*/ 165410 w 309563"/>
              <a:gd name="connsiteY7" fmla="*/ 450995 h 473075"/>
              <a:gd name="connsiteX8" fmla="*/ 164131 w 309563"/>
              <a:gd name="connsiteY8" fmla="*/ 452005 h 473075"/>
              <a:gd name="connsiteX9" fmla="*/ 162427 w 309563"/>
              <a:gd name="connsiteY9" fmla="*/ 452438 h 473075"/>
              <a:gd name="connsiteX10" fmla="*/ 107592 w 309563"/>
              <a:gd name="connsiteY10" fmla="*/ 452438 h 473075"/>
              <a:gd name="connsiteX11" fmla="*/ 105887 w 309563"/>
              <a:gd name="connsiteY11" fmla="*/ 452005 h 473075"/>
              <a:gd name="connsiteX12" fmla="*/ 104467 w 309563"/>
              <a:gd name="connsiteY12" fmla="*/ 450995 h 473075"/>
              <a:gd name="connsiteX13" fmla="*/ 103614 w 309563"/>
              <a:gd name="connsiteY13" fmla="*/ 449408 h 473075"/>
              <a:gd name="connsiteX14" fmla="*/ 103188 w 309563"/>
              <a:gd name="connsiteY14" fmla="*/ 447531 h 473075"/>
              <a:gd name="connsiteX15" fmla="*/ 103614 w 309563"/>
              <a:gd name="connsiteY15" fmla="*/ 445800 h 473075"/>
              <a:gd name="connsiteX16" fmla="*/ 104467 w 309563"/>
              <a:gd name="connsiteY16" fmla="*/ 444212 h 473075"/>
              <a:gd name="connsiteX17" fmla="*/ 105887 w 309563"/>
              <a:gd name="connsiteY17" fmla="*/ 443346 h 473075"/>
              <a:gd name="connsiteX18" fmla="*/ 66252 w 309563"/>
              <a:gd name="connsiteY18" fmla="*/ 407988 h 473075"/>
              <a:gd name="connsiteX19" fmla="*/ 159388 w 309563"/>
              <a:gd name="connsiteY19" fmla="*/ 407988 h 473075"/>
              <a:gd name="connsiteX20" fmla="*/ 165462 w 309563"/>
              <a:gd name="connsiteY20" fmla="*/ 408249 h 473075"/>
              <a:gd name="connsiteX21" fmla="*/ 171102 w 309563"/>
              <a:gd name="connsiteY21" fmla="*/ 409294 h 473075"/>
              <a:gd name="connsiteX22" fmla="*/ 176308 w 309563"/>
              <a:gd name="connsiteY22" fmla="*/ 410991 h 473075"/>
              <a:gd name="connsiteX23" fmla="*/ 181081 w 309563"/>
              <a:gd name="connsiteY23" fmla="*/ 413472 h 473075"/>
              <a:gd name="connsiteX24" fmla="*/ 185275 w 309563"/>
              <a:gd name="connsiteY24" fmla="*/ 416345 h 473075"/>
              <a:gd name="connsiteX25" fmla="*/ 189035 w 309563"/>
              <a:gd name="connsiteY25" fmla="*/ 420001 h 473075"/>
              <a:gd name="connsiteX26" fmla="*/ 192072 w 309563"/>
              <a:gd name="connsiteY26" fmla="*/ 423918 h 473075"/>
              <a:gd name="connsiteX27" fmla="*/ 194386 w 309563"/>
              <a:gd name="connsiteY27" fmla="*/ 428227 h 473075"/>
              <a:gd name="connsiteX28" fmla="*/ 196266 w 309563"/>
              <a:gd name="connsiteY28" fmla="*/ 432536 h 473075"/>
              <a:gd name="connsiteX29" fmla="*/ 197712 w 309563"/>
              <a:gd name="connsiteY29" fmla="*/ 437106 h 473075"/>
              <a:gd name="connsiteX30" fmla="*/ 198725 w 309563"/>
              <a:gd name="connsiteY30" fmla="*/ 441546 h 473075"/>
              <a:gd name="connsiteX31" fmla="*/ 199448 w 309563"/>
              <a:gd name="connsiteY31" fmla="*/ 445985 h 473075"/>
              <a:gd name="connsiteX32" fmla="*/ 199882 w 309563"/>
              <a:gd name="connsiteY32" fmla="*/ 450033 h 473075"/>
              <a:gd name="connsiteX33" fmla="*/ 200026 w 309563"/>
              <a:gd name="connsiteY33" fmla="*/ 453820 h 473075"/>
              <a:gd name="connsiteX34" fmla="*/ 200026 w 309563"/>
              <a:gd name="connsiteY34" fmla="*/ 457345 h 473075"/>
              <a:gd name="connsiteX35" fmla="*/ 199882 w 309563"/>
              <a:gd name="connsiteY35" fmla="*/ 460087 h 473075"/>
              <a:gd name="connsiteX36" fmla="*/ 199592 w 309563"/>
              <a:gd name="connsiteY36" fmla="*/ 462437 h 473075"/>
              <a:gd name="connsiteX37" fmla="*/ 199448 w 309563"/>
              <a:gd name="connsiteY37" fmla="*/ 464004 h 473075"/>
              <a:gd name="connsiteX38" fmla="*/ 199448 w 309563"/>
              <a:gd name="connsiteY38" fmla="*/ 464657 h 473075"/>
              <a:gd name="connsiteX39" fmla="*/ 198869 w 309563"/>
              <a:gd name="connsiteY39" fmla="*/ 466093 h 473075"/>
              <a:gd name="connsiteX40" fmla="*/ 197857 w 309563"/>
              <a:gd name="connsiteY40" fmla="*/ 467269 h 473075"/>
              <a:gd name="connsiteX41" fmla="*/ 196555 w 309563"/>
              <a:gd name="connsiteY41" fmla="*/ 468052 h 473075"/>
              <a:gd name="connsiteX42" fmla="*/ 195109 w 309563"/>
              <a:gd name="connsiteY42" fmla="*/ 468313 h 473075"/>
              <a:gd name="connsiteX43" fmla="*/ 194386 w 309563"/>
              <a:gd name="connsiteY43" fmla="*/ 468183 h 473075"/>
              <a:gd name="connsiteX44" fmla="*/ 192795 w 309563"/>
              <a:gd name="connsiteY44" fmla="*/ 467660 h 473075"/>
              <a:gd name="connsiteX45" fmla="*/ 191494 w 309563"/>
              <a:gd name="connsiteY45" fmla="*/ 466485 h 473075"/>
              <a:gd name="connsiteX46" fmla="*/ 190771 w 309563"/>
              <a:gd name="connsiteY46" fmla="*/ 465049 h 473075"/>
              <a:gd name="connsiteX47" fmla="*/ 190771 w 309563"/>
              <a:gd name="connsiteY47" fmla="*/ 463351 h 473075"/>
              <a:gd name="connsiteX48" fmla="*/ 190771 w 309563"/>
              <a:gd name="connsiteY48" fmla="*/ 462829 h 473075"/>
              <a:gd name="connsiteX49" fmla="*/ 190915 w 309563"/>
              <a:gd name="connsiteY49" fmla="*/ 461393 h 473075"/>
              <a:gd name="connsiteX50" fmla="*/ 191060 w 309563"/>
              <a:gd name="connsiteY50" fmla="*/ 459304 h 473075"/>
              <a:gd name="connsiteX51" fmla="*/ 191204 w 309563"/>
              <a:gd name="connsiteY51" fmla="*/ 456431 h 473075"/>
              <a:gd name="connsiteX52" fmla="*/ 191204 w 309563"/>
              <a:gd name="connsiteY52" fmla="*/ 453167 h 473075"/>
              <a:gd name="connsiteX53" fmla="*/ 190915 w 309563"/>
              <a:gd name="connsiteY53" fmla="*/ 449511 h 473075"/>
              <a:gd name="connsiteX54" fmla="*/ 190481 w 309563"/>
              <a:gd name="connsiteY54" fmla="*/ 445332 h 473075"/>
              <a:gd name="connsiteX55" fmla="*/ 189758 w 309563"/>
              <a:gd name="connsiteY55" fmla="*/ 441285 h 473075"/>
              <a:gd name="connsiteX56" fmla="*/ 188601 w 309563"/>
              <a:gd name="connsiteY56" fmla="*/ 437106 h 473075"/>
              <a:gd name="connsiteX57" fmla="*/ 187010 w 309563"/>
              <a:gd name="connsiteY57" fmla="*/ 433058 h 473075"/>
              <a:gd name="connsiteX58" fmla="*/ 184986 w 309563"/>
              <a:gd name="connsiteY58" fmla="*/ 429141 h 473075"/>
              <a:gd name="connsiteX59" fmla="*/ 182382 w 309563"/>
              <a:gd name="connsiteY59" fmla="*/ 425616 h 473075"/>
              <a:gd name="connsiteX60" fmla="*/ 179490 w 309563"/>
              <a:gd name="connsiteY60" fmla="*/ 422874 h 473075"/>
              <a:gd name="connsiteX61" fmla="*/ 176308 w 309563"/>
              <a:gd name="connsiteY61" fmla="*/ 420654 h 473075"/>
              <a:gd name="connsiteX62" fmla="*/ 172693 w 309563"/>
              <a:gd name="connsiteY62" fmla="*/ 418956 h 473075"/>
              <a:gd name="connsiteX63" fmla="*/ 168644 w 309563"/>
              <a:gd name="connsiteY63" fmla="*/ 417651 h 473075"/>
              <a:gd name="connsiteX64" fmla="*/ 164160 w 309563"/>
              <a:gd name="connsiteY64" fmla="*/ 416867 h 473075"/>
              <a:gd name="connsiteX65" fmla="*/ 159388 w 309563"/>
              <a:gd name="connsiteY65" fmla="*/ 416737 h 473075"/>
              <a:gd name="connsiteX66" fmla="*/ 66252 w 309563"/>
              <a:gd name="connsiteY66" fmla="*/ 416737 h 473075"/>
              <a:gd name="connsiteX67" fmla="*/ 64661 w 309563"/>
              <a:gd name="connsiteY67" fmla="*/ 416214 h 473075"/>
              <a:gd name="connsiteX68" fmla="*/ 63215 w 309563"/>
              <a:gd name="connsiteY68" fmla="*/ 415431 h 473075"/>
              <a:gd name="connsiteX69" fmla="*/ 62347 w 309563"/>
              <a:gd name="connsiteY69" fmla="*/ 413995 h 473075"/>
              <a:gd name="connsiteX70" fmla="*/ 61913 w 309563"/>
              <a:gd name="connsiteY70" fmla="*/ 412297 h 473075"/>
              <a:gd name="connsiteX71" fmla="*/ 62347 w 309563"/>
              <a:gd name="connsiteY71" fmla="*/ 410730 h 473075"/>
              <a:gd name="connsiteX72" fmla="*/ 63215 w 309563"/>
              <a:gd name="connsiteY72" fmla="*/ 409294 h 473075"/>
              <a:gd name="connsiteX73" fmla="*/ 64661 w 309563"/>
              <a:gd name="connsiteY73" fmla="*/ 408249 h 473075"/>
              <a:gd name="connsiteX74" fmla="*/ 25001 w 309563"/>
              <a:gd name="connsiteY74" fmla="*/ 379413 h 473075"/>
              <a:gd name="connsiteX75" fmla="*/ 73426 w 309563"/>
              <a:gd name="connsiteY75" fmla="*/ 379413 h 473075"/>
              <a:gd name="connsiteX76" fmla="*/ 75171 w 309563"/>
              <a:gd name="connsiteY76" fmla="*/ 379982 h 473075"/>
              <a:gd name="connsiteX77" fmla="*/ 76625 w 309563"/>
              <a:gd name="connsiteY77" fmla="*/ 380835 h 473075"/>
              <a:gd name="connsiteX78" fmla="*/ 77497 w 309563"/>
              <a:gd name="connsiteY78" fmla="*/ 382399 h 473075"/>
              <a:gd name="connsiteX79" fmla="*/ 77788 w 309563"/>
              <a:gd name="connsiteY79" fmla="*/ 384247 h 473075"/>
              <a:gd name="connsiteX80" fmla="*/ 77497 w 309563"/>
              <a:gd name="connsiteY80" fmla="*/ 385953 h 473075"/>
              <a:gd name="connsiteX81" fmla="*/ 76625 w 309563"/>
              <a:gd name="connsiteY81" fmla="*/ 387517 h 473075"/>
              <a:gd name="connsiteX82" fmla="*/ 75171 w 309563"/>
              <a:gd name="connsiteY82" fmla="*/ 388654 h 473075"/>
              <a:gd name="connsiteX83" fmla="*/ 73426 w 309563"/>
              <a:gd name="connsiteY83" fmla="*/ 388938 h 473075"/>
              <a:gd name="connsiteX84" fmla="*/ 25001 w 309563"/>
              <a:gd name="connsiteY84" fmla="*/ 388938 h 473075"/>
              <a:gd name="connsiteX85" fmla="*/ 23401 w 309563"/>
              <a:gd name="connsiteY85" fmla="*/ 388654 h 473075"/>
              <a:gd name="connsiteX86" fmla="*/ 21947 w 309563"/>
              <a:gd name="connsiteY86" fmla="*/ 387517 h 473075"/>
              <a:gd name="connsiteX87" fmla="*/ 20929 w 309563"/>
              <a:gd name="connsiteY87" fmla="*/ 385953 h 473075"/>
              <a:gd name="connsiteX88" fmla="*/ 20638 w 309563"/>
              <a:gd name="connsiteY88" fmla="*/ 384247 h 473075"/>
              <a:gd name="connsiteX89" fmla="*/ 20929 w 309563"/>
              <a:gd name="connsiteY89" fmla="*/ 382399 h 473075"/>
              <a:gd name="connsiteX90" fmla="*/ 21947 w 309563"/>
              <a:gd name="connsiteY90" fmla="*/ 380835 h 473075"/>
              <a:gd name="connsiteX91" fmla="*/ 23401 w 309563"/>
              <a:gd name="connsiteY91" fmla="*/ 379982 h 473075"/>
              <a:gd name="connsiteX92" fmla="*/ 167882 w 309563"/>
              <a:gd name="connsiteY92" fmla="*/ 365125 h 473075"/>
              <a:gd name="connsiteX93" fmla="*/ 197441 w 309563"/>
              <a:gd name="connsiteY93" fmla="*/ 365125 h 473075"/>
              <a:gd name="connsiteX94" fmla="*/ 197732 w 309563"/>
              <a:gd name="connsiteY94" fmla="*/ 365125 h 473075"/>
              <a:gd name="connsiteX95" fmla="*/ 198460 w 309563"/>
              <a:gd name="connsiteY95" fmla="*/ 365253 h 473075"/>
              <a:gd name="connsiteX96" fmla="*/ 199625 w 309563"/>
              <a:gd name="connsiteY96" fmla="*/ 365380 h 473075"/>
              <a:gd name="connsiteX97" fmla="*/ 201081 w 309563"/>
              <a:gd name="connsiteY97" fmla="*/ 365508 h 473075"/>
              <a:gd name="connsiteX98" fmla="*/ 202974 w 309563"/>
              <a:gd name="connsiteY98" fmla="*/ 365763 h 473075"/>
              <a:gd name="connsiteX99" fmla="*/ 204867 w 309563"/>
              <a:gd name="connsiteY99" fmla="*/ 366401 h 473075"/>
              <a:gd name="connsiteX100" fmla="*/ 207051 w 309563"/>
              <a:gd name="connsiteY100" fmla="*/ 367039 h 473075"/>
              <a:gd name="connsiteX101" fmla="*/ 209381 w 309563"/>
              <a:gd name="connsiteY101" fmla="*/ 367933 h 473075"/>
              <a:gd name="connsiteX102" fmla="*/ 211856 w 309563"/>
              <a:gd name="connsiteY102" fmla="*/ 369081 h 473075"/>
              <a:gd name="connsiteX103" fmla="*/ 214331 w 309563"/>
              <a:gd name="connsiteY103" fmla="*/ 370485 h 473075"/>
              <a:gd name="connsiteX104" fmla="*/ 216661 w 309563"/>
              <a:gd name="connsiteY104" fmla="*/ 372272 h 473075"/>
              <a:gd name="connsiteX105" fmla="*/ 219137 w 309563"/>
              <a:gd name="connsiteY105" fmla="*/ 374313 h 473075"/>
              <a:gd name="connsiteX106" fmla="*/ 221321 w 309563"/>
              <a:gd name="connsiteY106" fmla="*/ 376611 h 473075"/>
              <a:gd name="connsiteX107" fmla="*/ 223359 w 309563"/>
              <a:gd name="connsiteY107" fmla="*/ 379546 h 473075"/>
              <a:gd name="connsiteX108" fmla="*/ 225107 w 309563"/>
              <a:gd name="connsiteY108" fmla="*/ 382736 h 473075"/>
              <a:gd name="connsiteX109" fmla="*/ 226417 w 309563"/>
              <a:gd name="connsiteY109" fmla="*/ 386564 h 473075"/>
              <a:gd name="connsiteX110" fmla="*/ 227582 w 309563"/>
              <a:gd name="connsiteY110" fmla="*/ 390648 h 473075"/>
              <a:gd name="connsiteX111" fmla="*/ 228310 w 309563"/>
              <a:gd name="connsiteY111" fmla="*/ 395370 h 473075"/>
              <a:gd name="connsiteX112" fmla="*/ 228601 w 309563"/>
              <a:gd name="connsiteY112" fmla="*/ 400474 h 473075"/>
              <a:gd name="connsiteX113" fmla="*/ 228164 w 309563"/>
              <a:gd name="connsiteY113" fmla="*/ 402133 h 473075"/>
              <a:gd name="connsiteX114" fmla="*/ 227291 w 309563"/>
              <a:gd name="connsiteY114" fmla="*/ 403537 h 473075"/>
              <a:gd name="connsiteX115" fmla="*/ 225835 w 309563"/>
              <a:gd name="connsiteY115" fmla="*/ 404430 h 473075"/>
              <a:gd name="connsiteX116" fmla="*/ 224087 w 309563"/>
              <a:gd name="connsiteY116" fmla="*/ 404813 h 473075"/>
              <a:gd name="connsiteX117" fmla="*/ 222340 w 309563"/>
              <a:gd name="connsiteY117" fmla="*/ 404430 h 473075"/>
              <a:gd name="connsiteX118" fmla="*/ 221029 w 309563"/>
              <a:gd name="connsiteY118" fmla="*/ 403537 h 473075"/>
              <a:gd name="connsiteX119" fmla="*/ 220010 w 309563"/>
              <a:gd name="connsiteY119" fmla="*/ 402133 h 473075"/>
              <a:gd name="connsiteX120" fmla="*/ 219719 w 309563"/>
              <a:gd name="connsiteY120" fmla="*/ 400474 h 473075"/>
              <a:gd name="connsiteX121" fmla="*/ 219428 w 309563"/>
              <a:gd name="connsiteY121" fmla="*/ 395880 h 473075"/>
              <a:gd name="connsiteX122" fmla="*/ 218845 w 309563"/>
              <a:gd name="connsiteY122" fmla="*/ 391924 h 473075"/>
              <a:gd name="connsiteX123" fmla="*/ 217826 w 309563"/>
              <a:gd name="connsiteY123" fmla="*/ 388479 h 473075"/>
              <a:gd name="connsiteX124" fmla="*/ 216370 w 309563"/>
              <a:gd name="connsiteY124" fmla="*/ 385416 h 473075"/>
              <a:gd name="connsiteX125" fmla="*/ 214914 w 309563"/>
              <a:gd name="connsiteY125" fmla="*/ 382736 h 473075"/>
              <a:gd name="connsiteX126" fmla="*/ 213167 w 309563"/>
              <a:gd name="connsiteY126" fmla="*/ 380694 h 473075"/>
              <a:gd name="connsiteX127" fmla="*/ 211274 w 309563"/>
              <a:gd name="connsiteY127" fmla="*/ 378908 h 473075"/>
              <a:gd name="connsiteX128" fmla="*/ 209381 w 309563"/>
              <a:gd name="connsiteY128" fmla="*/ 377376 h 473075"/>
              <a:gd name="connsiteX129" fmla="*/ 207342 w 309563"/>
              <a:gd name="connsiteY129" fmla="*/ 376228 h 473075"/>
              <a:gd name="connsiteX130" fmla="*/ 205449 w 309563"/>
              <a:gd name="connsiteY130" fmla="*/ 375207 h 473075"/>
              <a:gd name="connsiteX131" fmla="*/ 203556 w 309563"/>
              <a:gd name="connsiteY131" fmla="*/ 374569 h 473075"/>
              <a:gd name="connsiteX132" fmla="*/ 201809 w 309563"/>
              <a:gd name="connsiteY132" fmla="*/ 374186 h 473075"/>
              <a:gd name="connsiteX133" fmla="*/ 200353 w 309563"/>
              <a:gd name="connsiteY133" fmla="*/ 373931 h 473075"/>
              <a:gd name="connsiteX134" fmla="*/ 199042 w 309563"/>
              <a:gd name="connsiteY134" fmla="*/ 373675 h 473075"/>
              <a:gd name="connsiteX135" fmla="*/ 198023 w 309563"/>
              <a:gd name="connsiteY135" fmla="*/ 373548 h 473075"/>
              <a:gd name="connsiteX136" fmla="*/ 197441 w 309563"/>
              <a:gd name="connsiteY136" fmla="*/ 373548 h 473075"/>
              <a:gd name="connsiteX137" fmla="*/ 167882 w 309563"/>
              <a:gd name="connsiteY137" fmla="*/ 373548 h 473075"/>
              <a:gd name="connsiteX138" fmla="*/ 166134 w 309563"/>
              <a:gd name="connsiteY138" fmla="*/ 373293 h 473075"/>
              <a:gd name="connsiteX139" fmla="*/ 164824 w 309563"/>
              <a:gd name="connsiteY139" fmla="*/ 372399 h 473075"/>
              <a:gd name="connsiteX140" fmla="*/ 163804 w 309563"/>
              <a:gd name="connsiteY140" fmla="*/ 370996 h 473075"/>
              <a:gd name="connsiteX141" fmla="*/ 163513 w 309563"/>
              <a:gd name="connsiteY141" fmla="*/ 369464 h 473075"/>
              <a:gd name="connsiteX142" fmla="*/ 163804 w 309563"/>
              <a:gd name="connsiteY142" fmla="*/ 367805 h 473075"/>
              <a:gd name="connsiteX143" fmla="*/ 164824 w 309563"/>
              <a:gd name="connsiteY143" fmla="*/ 366401 h 473075"/>
              <a:gd name="connsiteX144" fmla="*/ 166134 w 309563"/>
              <a:gd name="connsiteY144" fmla="*/ 365508 h 473075"/>
              <a:gd name="connsiteX145" fmla="*/ 13842 w 309563"/>
              <a:gd name="connsiteY145" fmla="*/ 358775 h 473075"/>
              <a:gd name="connsiteX146" fmla="*/ 100459 w 309563"/>
              <a:gd name="connsiteY146" fmla="*/ 358775 h 473075"/>
              <a:gd name="connsiteX147" fmla="*/ 102185 w 309563"/>
              <a:gd name="connsiteY147" fmla="*/ 359136 h 473075"/>
              <a:gd name="connsiteX148" fmla="*/ 103480 w 309563"/>
              <a:gd name="connsiteY148" fmla="*/ 359858 h 473075"/>
              <a:gd name="connsiteX149" fmla="*/ 104487 w 309563"/>
              <a:gd name="connsiteY149" fmla="*/ 361181 h 473075"/>
              <a:gd name="connsiteX150" fmla="*/ 104775 w 309563"/>
              <a:gd name="connsiteY150" fmla="*/ 362744 h 473075"/>
              <a:gd name="connsiteX151" fmla="*/ 104487 w 309563"/>
              <a:gd name="connsiteY151" fmla="*/ 364308 h 473075"/>
              <a:gd name="connsiteX152" fmla="*/ 103480 w 309563"/>
              <a:gd name="connsiteY152" fmla="*/ 365511 h 473075"/>
              <a:gd name="connsiteX153" fmla="*/ 102185 w 309563"/>
              <a:gd name="connsiteY153" fmla="*/ 366352 h 473075"/>
              <a:gd name="connsiteX154" fmla="*/ 100459 w 309563"/>
              <a:gd name="connsiteY154" fmla="*/ 366713 h 473075"/>
              <a:gd name="connsiteX155" fmla="*/ 13842 w 309563"/>
              <a:gd name="connsiteY155" fmla="*/ 366713 h 473075"/>
              <a:gd name="connsiteX156" fmla="*/ 12259 w 309563"/>
              <a:gd name="connsiteY156" fmla="*/ 366352 h 473075"/>
              <a:gd name="connsiteX157" fmla="*/ 10820 w 309563"/>
              <a:gd name="connsiteY157" fmla="*/ 365511 h 473075"/>
              <a:gd name="connsiteX158" fmla="*/ 9813 w 309563"/>
              <a:gd name="connsiteY158" fmla="*/ 364308 h 473075"/>
              <a:gd name="connsiteX159" fmla="*/ 9525 w 309563"/>
              <a:gd name="connsiteY159" fmla="*/ 362744 h 473075"/>
              <a:gd name="connsiteX160" fmla="*/ 9813 w 309563"/>
              <a:gd name="connsiteY160" fmla="*/ 361181 h 473075"/>
              <a:gd name="connsiteX161" fmla="*/ 10820 w 309563"/>
              <a:gd name="connsiteY161" fmla="*/ 359858 h 473075"/>
              <a:gd name="connsiteX162" fmla="*/ 12259 w 309563"/>
              <a:gd name="connsiteY162" fmla="*/ 359136 h 473075"/>
              <a:gd name="connsiteX163" fmla="*/ 269492 w 309563"/>
              <a:gd name="connsiteY163" fmla="*/ 341313 h 473075"/>
              <a:gd name="connsiteX164" fmla="*/ 271207 w 309563"/>
              <a:gd name="connsiteY164" fmla="*/ 341446 h 473075"/>
              <a:gd name="connsiteX165" fmla="*/ 272637 w 309563"/>
              <a:gd name="connsiteY165" fmla="*/ 342242 h 473075"/>
              <a:gd name="connsiteX166" fmla="*/ 273781 w 309563"/>
              <a:gd name="connsiteY166" fmla="*/ 343569 h 473075"/>
              <a:gd name="connsiteX167" fmla="*/ 274209 w 309563"/>
              <a:gd name="connsiteY167" fmla="*/ 345161 h 473075"/>
              <a:gd name="connsiteX168" fmla="*/ 274352 w 309563"/>
              <a:gd name="connsiteY168" fmla="*/ 345824 h 473075"/>
              <a:gd name="connsiteX169" fmla="*/ 274495 w 309563"/>
              <a:gd name="connsiteY169" fmla="*/ 347417 h 473075"/>
              <a:gd name="connsiteX170" fmla="*/ 274495 w 309563"/>
              <a:gd name="connsiteY170" fmla="*/ 349805 h 473075"/>
              <a:gd name="connsiteX171" fmla="*/ 274638 w 309563"/>
              <a:gd name="connsiteY171" fmla="*/ 352989 h 473075"/>
              <a:gd name="connsiteX172" fmla="*/ 274495 w 309563"/>
              <a:gd name="connsiteY172" fmla="*/ 356837 h 473075"/>
              <a:gd name="connsiteX173" fmla="*/ 274352 w 309563"/>
              <a:gd name="connsiteY173" fmla="*/ 361083 h 473075"/>
              <a:gd name="connsiteX174" fmla="*/ 273781 w 309563"/>
              <a:gd name="connsiteY174" fmla="*/ 365859 h 473075"/>
              <a:gd name="connsiteX175" fmla="*/ 273066 w 309563"/>
              <a:gd name="connsiteY175" fmla="*/ 371034 h 473075"/>
              <a:gd name="connsiteX176" fmla="*/ 271922 w 309563"/>
              <a:gd name="connsiteY176" fmla="*/ 376606 h 473075"/>
              <a:gd name="connsiteX177" fmla="*/ 270493 w 309563"/>
              <a:gd name="connsiteY177" fmla="*/ 382311 h 473075"/>
              <a:gd name="connsiteX178" fmla="*/ 267920 w 309563"/>
              <a:gd name="connsiteY178" fmla="*/ 389874 h 473075"/>
              <a:gd name="connsiteX179" fmla="*/ 264775 w 309563"/>
              <a:gd name="connsiteY179" fmla="*/ 396774 h 473075"/>
              <a:gd name="connsiteX180" fmla="*/ 260915 w 309563"/>
              <a:gd name="connsiteY180" fmla="*/ 403275 h 473075"/>
              <a:gd name="connsiteX181" fmla="*/ 256627 w 309563"/>
              <a:gd name="connsiteY181" fmla="*/ 408980 h 473075"/>
              <a:gd name="connsiteX182" fmla="*/ 251766 w 309563"/>
              <a:gd name="connsiteY182" fmla="*/ 414287 h 473075"/>
              <a:gd name="connsiteX183" fmla="*/ 246477 w 309563"/>
              <a:gd name="connsiteY183" fmla="*/ 418931 h 473075"/>
              <a:gd name="connsiteX184" fmla="*/ 240616 w 309563"/>
              <a:gd name="connsiteY184" fmla="*/ 423177 h 473075"/>
              <a:gd name="connsiteX185" fmla="*/ 234183 w 309563"/>
              <a:gd name="connsiteY185" fmla="*/ 426627 h 473075"/>
              <a:gd name="connsiteX186" fmla="*/ 227179 w 309563"/>
              <a:gd name="connsiteY186" fmla="*/ 429546 h 473075"/>
              <a:gd name="connsiteX187" fmla="*/ 219745 w 309563"/>
              <a:gd name="connsiteY187" fmla="*/ 431801 h 473075"/>
              <a:gd name="connsiteX188" fmla="*/ 219317 w 309563"/>
              <a:gd name="connsiteY188" fmla="*/ 431801 h 473075"/>
              <a:gd name="connsiteX189" fmla="*/ 218745 w 309563"/>
              <a:gd name="connsiteY189" fmla="*/ 431801 h 473075"/>
              <a:gd name="connsiteX190" fmla="*/ 217172 w 309563"/>
              <a:gd name="connsiteY190" fmla="*/ 431669 h 473075"/>
              <a:gd name="connsiteX191" fmla="*/ 216029 w 309563"/>
              <a:gd name="connsiteY191" fmla="*/ 430872 h 473075"/>
              <a:gd name="connsiteX192" fmla="*/ 215028 w 309563"/>
              <a:gd name="connsiteY192" fmla="*/ 429944 h 473075"/>
              <a:gd name="connsiteX193" fmla="*/ 214456 w 309563"/>
              <a:gd name="connsiteY193" fmla="*/ 428617 h 473075"/>
              <a:gd name="connsiteX194" fmla="*/ 214313 w 309563"/>
              <a:gd name="connsiteY194" fmla="*/ 426759 h 473075"/>
              <a:gd name="connsiteX195" fmla="*/ 214885 w 309563"/>
              <a:gd name="connsiteY195" fmla="*/ 425300 h 473075"/>
              <a:gd name="connsiteX196" fmla="*/ 216029 w 309563"/>
              <a:gd name="connsiteY196" fmla="*/ 423973 h 473075"/>
              <a:gd name="connsiteX197" fmla="*/ 217744 w 309563"/>
              <a:gd name="connsiteY197" fmla="*/ 423310 h 473075"/>
              <a:gd name="connsiteX198" fmla="*/ 224320 w 309563"/>
              <a:gd name="connsiteY198" fmla="*/ 421319 h 473075"/>
              <a:gd name="connsiteX199" fmla="*/ 230324 w 309563"/>
              <a:gd name="connsiteY199" fmla="*/ 418799 h 473075"/>
              <a:gd name="connsiteX200" fmla="*/ 236042 w 309563"/>
              <a:gd name="connsiteY200" fmla="*/ 415614 h 473075"/>
              <a:gd name="connsiteX201" fmla="*/ 241188 w 309563"/>
              <a:gd name="connsiteY201" fmla="*/ 412165 h 473075"/>
              <a:gd name="connsiteX202" fmla="*/ 245905 w 309563"/>
              <a:gd name="connsiteY202" fmla="*/ 408051 h 473075"/>
              <a:gd name="connsiteX203" fmla="*/ 250051 w 309563"/>
              <a:gd name="connsiteY203" fmla="*/ 403408 h 473075"/>
              <a:gd name="connsiteX204" fmla="*/ 253768 w 309563"/>
              <a:gd name="connsiteY204" fmla="*/ 398366 h 473075"/>
              <a:gd name="connsiteX205" fmla="*/ 257055 w 309563"/>
              <a:gd name="connsiteY205" fmla="*/ 392661 h 473075"/>
              <a:gd name="connsiteX206" fmla="*/ 259914 w 309563"/>
              <a:gd name="connsiteY206" fmla="*/ 386557 h 473075"/>
              <a:gd name="connsiteX207" fmla="*/ 262202 w 309563"/>
              <a:gd name="connsiteY207" fmla="*/ 379658 h 473075"/>
              <a:gd name="connsiteX208" fmla="*/ 263488 w 309563"/>
              <a:gd name="connsiteY208" fmla="*/ 374483 h 473075"/>
              <a:gd name="connsiteX209" fmla="*/ 264489 w 309563"/>
              <a:gd name="connsiteY209" fmla="*/ 369574 h 473075"/>
              <a:gd name="connsiteX210" fmla="*/ 265204 w 309563"/>
              <a:gd name="connsiteY210" fmla="*/ 364798 h 473075"/>
              <a:gd name="connsiteX211" fmla="*/ 265632 w 309563"/>
              <a:gd name="connsiteY211" fmla="*/ 360419 h 473075"/>
              <a:gd name="connsiteX212" fmla="*/ 265918 w 309563"/>
              <a:gd name="connsiteY212" fmla="*/ 356439 h 473075"/>
              <a:gd name="connsiteX213" fmla="*/ 265918 w 309563"/>
              <a:gd name="connsiteY213" fmla="*/ 352989 h 473075"/>
              <a:gd name="connsiteX214" fmla="*/ 265918 w 309563"/>
              <a:gd name="connsiteY214" fmla="*/ 350203 h 473075"/>
              <a:gd name="connsiteX215" fmla="*/ 265775 w 309563"/>
              <a:gd name="connsiteY215" fmla="*/ 347947 h 473075"/>
              <a:gd name="connsiteX216" fmla="*/ 265775 w 309563"/>
              <a:gd name="connsiteY216" fmla="*/ 346753 h 473075"/>
              <a:gd name="connsiteX217" fmla="*/ 265632 w 309563"/>
              <a:gd name="connsiteY217" fmla="*/ 346090 h 473075"/>
              <a:gd name="connsiteX218" fmla="*/ 265775 w 309563"/>
              <a:gd name="connsiteY218" fmla="*/ 344365 h 473075"/>
              <a:gd name="connsiteX219" fmla="*/ 266633 w 309563"/>
              <a:gd name="connsiteY219" fmla="*/ 342905 h 473075"/>
              <a:gd name="connsiteX220" fmla="*/ 267920 w 309563"/>
              <a:gd name="connsiteY220" fmla="*/ 341844 h 473075"/>
              <a:gd name="connsiteX221" fmla="*/ 286544 w 309563"/>
              <a:gd name="connsiteY221" fmla="*/ 274638 h 473075"/>
              <a:gd name="connsiteX222" fmla="*/ 288132 w 309563"/>
              <a:gd name="connsiteY222" fmla="*/ 275038 h 473075"/>
              <a:gd name="connsiteX223" fmla="*/ 289323 w 309563"/>
              <a:gd name="connsiteY223" fmla="*/ 275838 h 473075"/>
              <a:gd name="connsiteX224" fmla="*/ 290249 w 309563"/>
              <a:gd name="connsiteY224" fmla="*/ 277304 h 473075"/>
              <a:gd name="connsiteX225" fmla="*/ 290513 w 309563"/>
              <a:gd name="connsiteY225" fmla="*/ 279036 h 473075"/>
              <a:gd name="connsiteX226" fmla="*/ 290513 w 309563"/>
              <a:gd name="connsiteY226" fmla="*/ 360728 h 473075"/>
              <a:gd name="connsiteX227" fmla="*/ 290249 w 309563"/>
              <a:gd name="connsiteY227" fmla="*/ 362461 h 473075"/>
              <a:gd name="connsiteX228" fmla="*/ 289323 w 309563"/>
              <a:gd name="connsiteY228" fmla="*/ 363794 h 473075"/>
              <a:gd name="connsiteX229" fmla="*/ 288132 w 309563"/>
              <a:gd name="connsiteY229" fmla="*/ 364726 h 473075"/>
              <a:gd name="connsiteX230" fmla="*/ 286544 w 309563"/>
              <a:gd name="connsiteY230" fmla="*/ 365126 h 473075"/>
              <a:gd name="connsiteX231" fmla="*/ 284957 w 309563"/>
              <a:gd name="connsiteY231" fmla="*/ 364726 h 473075"/>
              <a:gd name="connsiteX232" fmla="*/ 283634 w 309563"/>
              <a:gd name="connsiteY232" fmla="*/ 363794 h 473075"/>
              <a:gd name="connsiteX233" fmla="*/ 282840 w 309563"/>
              <a:gd name="connsiteY233" fmla="*/ 362461 h 473075"/>
              <a:gd name="connsiteX234" fmla="*/ 282575 w 309563"/>
              <a:gd name="connsiteY234" fmla="*/ 360728 h 473075"/>
              <a:gd name="connsiteX235" fmla="*/ 282575 w 309563"/>
              <a:gd name="connsiteY235" fmla="*/ 279036 h 473075"/>
              <a:gd name="connsiteX236" fmla="*/ 282840 w 309563"/>
              <a:gd name="connsiteY236" fmla="*/ 277304 h 473075"/>
              <a:gd name="connsiteX237" fmla="*/ 283634 w 309563"/>
              <a:gd name="connsiteY237" fmla="*/ 275838 h 473075"/>
              <a:gd name="connsiteX238" fmla="*/ 284957 w 309563"/>
              <a:gd name="connsiteY238" fmla="*/ 275038 h 473075"/>
              <a:gd name="connsiteX239" fmla="*/ 73819 w 309563"/>
              <a:gd name="connsiteY239" fmla="*/ 228600 h 473075"/>
              <a:gd name="connsiteX240" fmla="*/ 75407 w 309563"/>
              <a:gd name="connsiteY240" fmla="*/ 228993 h 473075"/>
              <a:gd name="connsiteX241" fmla="*/ 76730 w 309563"/>
              <a:gd name="connsiteY241" fmla="*/ 229779 h 473075"/>
              <a:gd name="connsiteX242" fmla="*/ 77524 w 309563"/>
              <a:gd name="connsiteY242" fmla="*/ 231219 h 473075"/>
              <a:gd name="connsiteX243" fmla="*/ 77788 w 309563"/>
              <a:gd name="connsiteY243" fmla="*/ 232921 h 473075"/>
              <a:gd name="connsiteX244" fmla="*/ 77788 w 309563"/>
              <a:gd name="connsiteY244" fmla="*/ 287780 h 473075"/>
              <a:gd name="connsiteX245" fmla="*/ 77524 w 309563"/>
              <a:gd name="connsiteY245" fmla="*/ 289482 h 473075"/>
              <a:gd name="connsiteX246" fmla="*/ 76730 w 309563"/>
              <a:gd name="connsiteY246" fmla="*/ 290791 h 473075"/>
              <a:gd name="connsiteX247" fmla="*/ 75407 w 309563"/>
              <a:gd name="connsiteY247" fmla="*/ 291707 h 473075"/>
              <a:gd name="connsiteX248" fmla="*/ 73819 w 309563"/>
              <a:gd name="connsiteY248" fmla="*/ 292100 h 473075"/>
              <a:gd name="connsiteX249" fmla="*/ 72232 w 309563"/>
              <a:gd name="connsiteY249" fmla="*/ 291707 h 473075"/>
              <a:gd name="connsiteX250" fmla="*/ 71041 w 309563"/>
              <a:gd name="connsiteY250" fmla="*/ 290791 h 473075"/>
              <a:gd name="connsiteX251" fmla="*/ 70115 w 309563"/>
              <a:gd name="connsiteY251" fmla="*/ 289482 h 473075"/>
              <a:gd name="connsiteX252" fmla="*/ 69850 w 309563"/>
              <a:gd name="connsiteY252" fmla="*/ 287780 h 473075"/>
              <a:gd name="connsiteX253" fmla="*/ 69850 w 309563"/>
              <a:gd name="connsiteY253" fmla="*/ 232921 h 473075"/>
              <a:gd name="connsiteX254" fmla="*/ 70115 w 309563"/>
              <a:gd name="connsiteY254" fmla="*/ 231219 h 473075"/>
              <a:gd name="connsiteX255" fmla="*/ 71041 w 309563"/>
              <a:gd name="connsiteY255" fmla="*/ 229779 h 473075"/>
              <a:gd name="connsiteX256" fmla="*/ 72232 w 309563"/>
              <a:gd name="connsiteY256" fmla="*/ 228993 h 473075"/>
              <a:gd name="connsiteX257" fmla="*/ 206454 w 309563"/>
              <a:gd name="connsiteY257" fmla="*/ 204788 h 473075"/>
              <a:gd name="connsiteX258" fmla="*/ 208171 w 309563"/>
              <a:gd name="connsiteY258" fmla="*/ 205318 h 473075"/>
              <a:gd name="connsiteX259" fmla="*/ 209733 w 309563"/>
              <a:gd name="connsiteY259" fmla="*/ 206113 h 473075"/>
              <a:gd name="connsiteX260" fmla="*/ 210670 w 309563"/>
              <a:gd name="connsiteY260" fmla="*/ 207569 h 473075"/>
              <a:gd name="connsiteX261" fmla="*/ 211138 w 309563"/>
              <a:gd name="connsiteY261" fmla="*/ 209291 h 473075"/>
              <a:gd name="connsiteX262" fmla="*/ 211138 w 309563"/>
              <a:gd name="connsiteY262" fmla="*/ 324375 h 473075"/>
              <a:gd name="connsiteX263" fmla="*/ 210670 w 309563"/>
              <a:gd name="connsiteY263" fmla="*/ 325965 h 473075"/>
              <a:gd name="connsiteX264" fmla="*/ 209733 w 309563"/>
              <a:gd name="connsiteY264" fmla="*/ 327421 h 473075"/>
              <a:gd name="connsiteX265" fmla="*/ 208171 w 309563"/>
              <a:gd name="connsiteY265" fmla="*/ 328348 h 473075"/>
              <a:gd name="connsiteX266" fmla="*/ 206454 w 309563"/>
              <a:gd name="connsiteY266" fmla="*/ 328613 h 473075"/>
              <a:gd name="connsiteX267" fmla="*/ 204580 w 309563"/>
              <a:gd name="connsiteY267" fmla="*/ 328348 h 473075"/>
              <a:gd name="connsiteX268" fmla="*/ 203019 w 309563"/>
              <a:gd name="connsiteY268" fmla="*/ 327421 h 473075"/>
              <a:gd name="connsiteX269" fmla="*/ 202082 w 309563"/>
              <a:gd name="connsiteY269" fmla="*/ 325965 h 473075"/>
              <a:gd name="connsiteX270" fmla="*/ 201613 w 309563"/>
              <a:gd name="connsiteY270" fmla="*/ 324375 h 473075"/>
              <a:gd name="connsiteX271" fmla="*/ 201613 w 309563"/>
              <a:gd name="connsiteY271" fmla="*/ 209291 h 473075"/>
              <a:gd name="connsiteX272" fmla="*/ 202082 w 309563"/>
              <a:gd name="connsiteY272" fmla="*/ 207569 h 473075"/>
              <a:gd name="connsiteX273" fmla="*/ 203019 w 309563"/>
              <a:gd name="connsiteY273" fmla="*/ 206113 h 473075"/>
              <a:gd name="connsiteX274" fmla="*/ 204580 w 309563"/>
              <a:gd name="connsiteY274" fmla="*/ 205318 h 473075"/>
              <a:gd name="connsiteX275" fmla="*/ 163736 w 309563"/>
              <a:gd name="connsiteY275" fmla="*/ 188913 h 473075"/>
              <a:gd name="connsiteX276" fmla="*/ 165347 w 309563"/>
              <a:gd name="connsiteY276" fmla="*/ 189313 h 473075"/>
              <a:gd name="connsiteX277" fmla="*/ 166811 w 309563"/>
              <a:gd name="connsiteY277" fmla="*/ 190245 h 473075"/>
              <a:gd name="connsiteX278" fmla="*/ 167690 w 309563"/>
              <a:gd name="connsiteY278" fmla="*/ 191710 h 473075"/>
              <a:gd name="connsiteX279" fmla="*/ 168129 w 309563"/>
              <a:gd name="connsiteY279" fmla="*/ 193441 h 473075"/>
              <a:gd name="connsiteX280" fmla="*/ 168129 w 309563"/>
              <a:gd name="connsiteY280" fmla="*/ 317025 h 473075"/>
              <a:gd name="connsiteX281" fmla="*/ 168129 w 309563"/>
              <a:gd name="connsiteY281" fmla="*/ 318224 h 473075"/>
              <a:gd name="connsiteX282" fmla="*/ 168275 w 309563"/>
              <a:gd name="connsiteY282" fmla="*/ 320354 h 473075"/>
              <a:gd name="connsiteX283" fmla="*/ 168275 w 309563"/>
              <a:gd name="connsiteY283" fmla="*/ 323151 h 473075"/>
              <a:gd name="connsiteX284" fmla="*/ 168275 w 309563"/>
              <a:gd name="connsiteY284" fmla="*/ 326480 h 473075"/>
              <a:gd name="connsiteX285" fmla="*/ 167982 w 309563"/>
              <a:gd name="connsiteY285" fmla="*/ 330342 h 473075"/>
              <a:gd name="connsiteX286" fmla="*/ 167543 w 309563"/>
              <a:gd name="connsiteY286" fmla="*/ 334870 h 473075"/>
              <a:gd name="connsiteX287" fmla="*/ 166811 w 309563"/>
              <a:gd name="connsiteY287" fmla="*/ 339664 h 473075"/>
              <a:gd name="connsiteX288" fmla="*/ 165639 w 309563"/>
              <a:gd name="connsiteY288" fmla="*/ 344592 h 473075"/>
              <a:gd name="connsiteX289" fmla="*/ 164029 w 309563"/>
              <a:gd name="connsiteY289" fmla="*/ 349786 h 473075"/>
              <a:gd name="connsiteX290" fmla="*/ 161978 w 309563"/>
              <a:gd name="connsiteY290" fmla="*/ 354979 h 473075"/>
              <a:gd name="connsiteX291" fmla="*/ 159343 w 309563"/>
              <a:gd name="connsiteY291" fmla="*/ 360173 h 473075"/>
              <a:gd name="connsiteX292" fmla="*/ 156121 w 309563"/>
              <a:gd name="connsiteY292" fmla="*/ 365234 h 473075"/>
              <a:gd name="connsiteX293" fmla="*/ 152021 w 309563"/>
              <a:gd name="connsiteY293" fmla="*/ 370028 h 473075"/>
              <a:gd name="connsiteX294" fmla="*/ 147481 w 309563"/>
              <a:gd name="connsiteY294" fmla="*/ 374556 h 473075"/>
              <a:gd name="connsiteX295" fmla="*/ 142503 w 309563"/>
              <a:gd name="connsiteY295" fmla="*/ 378284 h 473075"/>
              <a:gd name="connsiteX296" fmla="*/ 137084 w 309563"/>
              <a:gd name="connsiteY296" fmla="*/ 381481 h 473075"/>
              <a:gd name="connsiteX297" fmla="*/ 131227 w 309563"/>
              <a:gd name="connsiteY297" fmla="*/ 384144 h 473075"/>
              <a:gd name="connsiteX298" fmla="*/ 124784 w 309563"/>
              <a:gd name="connsiteY298" fmla="*/ 386275 h 473075"/>
              <a:gd name="connsiteX299" fmla="*/ 117901 w 309563"/>
              <a:gd name="connsiteY299" fmla="*/ 387740 h 473075"/>
              <a:gd name="connsiteX300" fmla="*/ 110726 w 309563"/>
              <a:gd name="connsiteY300" fmla="*/ 388539 h 473075"/>
              <a:gd name="connsiteX301" fmla="*/ 102965 w 309563"/>
              <a:gd name="connsiteY301" fmla="*/ 388938 h 473075"/>
              <a:gd name="connsiteX302" fmla="*/ 101208 w 309563"/>
              <a:gd name="connsiteY302" fmla="*/ 388406 h 473075"/>
              <a:gd name="connsiteX303" fmla="*/ 99743 w 309563"/>
              <a:gd name="connsiteY303" fmla="*/ 387607 h 473075"/>
              <a:gd name="connsiteX304" fmla="*/ 98865 w 309563"/>
              <a:gd name="connsiteY304" fmla="*/ 386142 h 473075"/>
              <a:gd name="connsiteX305" fmla="*/ 98425 w 309563"/>
              <a:gd name="connsiteY305" fmla="*/ 384544 h 473075"/>
              <a:gd name="connsiteX306" fmla="*/ 98865 w 309563"/>
              <a:gd name="connsiteY306" fmla="*/ 382812 h 473075"/>
              <a:gd name="connsiteX307" fmla="*/ 99743 w 309563"/>
              <a:gd name="connsiteY307" fmla="*/ 381347 h 473075"/>
              <a:gd name="connsiteX308" fmla="*/ 101208 w 309563"/>
              <a:gd name="connsiteY308" fmla="*/ 380415 h 473075"/>
              <a:gd name="connsiteX309" fmla="*/ 102965 w 309563"/>
              <a:gd name="connsiteY309" fmla="*/ 380016 h 473075"/>
              <a:gd name="connsiteX310" fmla="*/ 109701 w 309563"/>
              <a:gd name="connsiteY310" fmla="*/ 379749 h 473075"/>
              <a:gd name="connsiteX311" fmla="*/ 116144 w 309563"/>
              <a:gd name="connsiteY311" fmla="*/ 379083 h 473075"/>
              <a:gd name="connsiteX312" fmla="*/ 122001 w 309563"/>
              <a:gd name="connsiteY312" fmla="*/ 377885 h 473075"/>
              <a:gd name="connsiteX313" fmla="*/ 127566 w 309563"/>
              <a:gd name="connsiteY313" fmla="*/ 376154 h 473075"/>
              <a:gd name="connsiteX314" fmla="*/ 132691 w 309563"/>
              <a:gd name="connsiteY314" fmla="*/ 373757 h 473075"/>
              <a:gd name="connsiteX315" fmla="*/ 137377 w 309563"/>
              <a:gd name="connsiteY315" fmla="*/ 371226 h 473075"/>
              <a:gd name="connsiteX316" fmla="*/ 141624 w 309563"/>
              <a:gd name="connsiteY316" fmla="*/ 367897 h 473075"/>
              <a:gd name="connsiteX317" fmla="*/ 145431 w 309563"/>
              <a:gd name="connsiteY317" fmla="*/ 364301 h 473075"/>
              <a:gd name="connsiteX318" fmla="*/ 148946 w 309563"/>
              <a:gd name="connsiteY318" fmla="*/ 359907 h 473075"/>
              <a:gd name="connsiteX319" fmla="*/ 151728 w 309563"/>
              <a:gd name="connsiteY319" fmla="*/ 355246 h 473075"/>
              <a:gd name="connsiteX320" fmla="*/ 154071 w 309563"/>
              <a:gd name="connsiteY320" fmla="*/ 350451 h 473075"/>
              <a:gd name="connsiteX321" fmla="*/ 155975 w 309563"/>
              <a:gd name="connsiteY321" fmla="*/ 345790 h 473075"/>
              <a:gd name="connsiteX322" fmla="*/ 157293 w 309563"/>
              <a:gd name="connsiteY322" fmla="*/ 340996 h 473075"/>
              <a:gd name="connsiteX323" fmla="*/ 158318 w 309563"/>
              <a:gd name="connsiteY323" fmla="*/ 336468 h 473075"/>
              <a:gd name="connsiteX324" fmla="*/ 158903 w 309563"/>
              <a:gd name="connsiteY324" fmla="*/ 332074 h 473075"/>
              <a:gd name="connsiteX325" fmla="*/ 159196 w 309563"/>
              <a:gd name="connsiteY325" fmla="*/ 328212 h 473075"/>
              <a:gd name="connsiteX326" fmla="*/ 159489 w 309563"/>
              <a:gd name="connsiteY326" fmla="*/ 324882 h 473075"/>
              <a:gd name="connsiteX327" fmla="*/ 159489 w 309563"/>
              <a:gd name="connsiteY327" fmla="*/ 321953 h 473075"/>
              <a:gd name="connsiteX328" fmla="*/ 159343 w 309563"/>
              <a:gd name="connsiteY328" fmla="*/ 319822 h 473075"/>
              <a:gd name="connsiteX329" fmla="*/ 159343 w 309563"/>
              <a:gd name="connsiteY329" fmla="*/ 318357 h 473075"/>
              <a:gd name="connsiteX330" fmla="*/ 159196 w 309563"/>
              <a:gd name="connsiteY330" fmla="*/ 317824 h 473075"/>
              <a:gd name="connsiteX331" fmla="*/ 159196 w 309563"/>
              <a:gd name="connsiteY331" fmla="*/ 317291 h 473075"/>
              <a:gd name="connsiteX332" fmla="*/ 159196 w 309563"/>
              <a:gd name="connsiteY332" fmla="*/ 193441 h 473075"/>
              <a:gd name="connsiteX333" fmla="*/ 159636 w 309563"/>
              <a:gd name="connsiteY333" fmla="*/ 191710 h 473075"/>
              <a:gd name="connsiteX334" fmla="*/ 160514 w 309563"/>
              <a:gd name="connsiteY334" fmla="*/ 190245 h 473075"/>
              <a:gd name="connsiteX335" fmla="*/ 161978 w 309563"/>
              <a:gd name="connsiteY335" fmla="*/ 189313 h 473075"/>
              <a:gd name="connsiteX336" fmla="*/ 270669 w 309563"/>
              <a:gd name="connsiteY336" fmla="*/ 176213 h 473075"/>
              <a:gd name="connsiteX337" fmla="*/ 272257 w 309563"/>
              <a:gd name="connsiteY337" fmla="*/ 176609 h 473075"/>
              <a:gd name="connsiteX338" fmla="*/ 273448 w 309563"/>
              <a:gd name="connsiteY338" fmla="*/ 177534 h 473075"/>
              <a:gd name="connsiteX339" fmla="*/ 274374 w 309563"/>
              <a:gd name="connsiteY339" fmla="*/ 178986 h 473075"/>
              <a:gd name="connsiteX340" fmla="*/ 274638 w 309563"/>
              <a:gd name="connsiteY340" fmla="*/ 180703 h 473075"/>
              <a:gd name="connsiteX341" fmla="*/ 274638 w 309563"/>
              <a:gd name="connsiteY341" fmla="*/ 320948 h 473075"/>
              <a:gd name="connsiteX342" fmla="*/ 274374 w 309563"/>
              <a:gd name="connsiteY342" fmla="*/ 322665 h 473075"/>
              <a:gd name="connsiteX343" fmla="*/ 273448 w 309563"/>
              <a:gd name="connsiteY343" fmla="*/ 324118 h 473075"/>
              <a:gd name="connsiteX344" fmla="*/ 272257 w 309563"/>
              <a:gd name="connsiteY344" fmla="*/ 324910 h 473075"/>
              <a:gd name="connsiteX345" fmla="*/ 270669 w 309563"/>
              <a:gd name="connsiteY345" fmla="*/ 325438 h 473075"/>
              <a:gd name="connsiteX346" fmla="*/ 269082 w 309563"/>
              <a:gd name="connsiteY346" fmla="*/ 324910 h 473075"/>
              <a:gd name="connsiteX347" fmla="*/ 267759 w 309563"/>
              <a:gd name="connsiteY347" fmla="*/ 324118 h 473075"/>
              <a:gd name="connsiteX348" fmla="*/ 266965 w 309563"/>
              <a:gd name="connsiteY348" fmla="*/ 322665 h 473075"/>
              <a:gd name="connsiteX349" fmla="*/ 266700 w 309563"/>
              <a:gd name="connsiteY349" fmla="*/ 320948 h 473075"/>
              <a:gd name="connsiteX350" fmla="*/ 266700 w 309563"/>
              <a:gd name="connsiteY350" fmla="*/ 180703 h 473075"/>
              <a:gd name="connsiteX351" fmla="*/ 266965 w 309563"/>
              <a:gd name="connsiteY351" fmla="*/ 178986 h 473075"/>
              <a:gd name="connsiteX352" fmla="*/ 267759 w 309563"/>
              <a:gd name="connsiteY352" fmla="*/ 177534 h 473075"/>
              <a:gd name="connsiteX353" fmla="*/ 269082 w 309563"/>
              <a:gd name="connsiteY353" fmla="*/ 176609 h 473075"/>
              <a:gd name="connsiteX354" fmla="*/ 3969 w 309563"/>
              <a:gd name="connsiteY354" fmla="*/ 168275 h 473075"/>
              <a:gd name="connsiteX355" fmla="*/ 5557 w 309563"/>
              <a:gd name="connsiteY355" fmla="*/ 168672 h 473075"/>
              <a:gd name="connsiteX356" fmla="*/ 6748 w 309563"/>
              <a:gd name="connsiteY356" fmla="*/ 169598 h 473075"/>
              <a:gd name="connsiteX357" fmla="*/ 7674 w 309563"/>
              <a:gd name="connsiteY357" fmla="*/ 171053 h 473075"/>
              <a:gd name="connsiteX358" fmla="*/ 7938 w 309563"/>
              <a:gd name="connsiteY358" fmla="*/ 172773 h 473075"/>
              <a:gd name="connsiteX359" fmla="*/ 7938 w 309563"/>
              <a:gd name="connsiteY359" fmla="*/ 284427 h 473075"/>
              <a:gd name="connsiteX360" fmla="*/ 7674 w 309563"/>
              <a:gd name="connsiteY360" fmla="*/ 286147 h 473075"/>
              <a:gd name="connsiteX361" fmla="*/ 6748 w 309563"/>
              <a:gd name="connsiteY361" fmla="*/ 287602 h 473075"/>
              <a:gd name="connsiteX362" fmla="*/ 5557 w 309563"/>
              <a:gd name="connsiteY362" fmla="*/ 288528 h 473075"/>
              <a:gd name="connsiteX363" fmla="*/ 3969 w 309563"/>
              <a:gd name="connsiteY363" fmla="*/ 288925 h 473075"/>
              <a:gd name="connsiteX364" fmla="*/ 2382 w 309563"/>
              <a:gd name="connsiteY364" fmla="*/ 288528 h 473075"/>
              <a:gd name="connsiteX365" fmla="*/ 1190 w 309563"/>
              <a:gd name="connsiteY365" fmla="*/ 287602 h 473075"/>
              <a:gd name="connsiteX366" fmla="*/ 264 w 309563"/>
              <a:gd name="connsiteY366" fmla="*/ 286147 h 473075"/>
              <a:gd name="connsiteX367" fmla="*/ 0 w 309563"/>
              <a:gd name="connsiteY367" fmla="*/ 284427 h 473075"/>
              <a:gd name="connsiteX368" fmla="*/ 0 w 309563"/>
              <a:gd name="connsiteY368" fmla="*/ 172773 h 473075"/>
              <a:gd name="connsiteX369" fmla="*/ 264 w 309563"/>
              <a:gd name="connsiteY369" fmla="*/ 171053 h 473075"/>
              <a:gd name="connsiteX370" fmla="*/ 1190 w 309563"/>
              <a:gd name="connsiteY370" fmla="*/ 169598 h 473075"/>
              <a:gd name="connsiteX371" fmla="*/ 2382 w 309563"/>
              <a:gd name="connsiteY371" fmla="*/ 168672 h 473075"/>
              <a:gd name="connsiteX372" fmla="*/ 154711 w 309563"/>
              <a:gd name="connsiteY372" fmla="*/ 153988 h 473075"/>
              <a:gd name="connsiteX373" fmla="*/ 158870 w 309563"/>
              <a:gd name="connsiteY373" fmla="*/ 154253 h 473075"/>
              <a:gd name="connsiteX374" fmla="*/ 162742 w 309563"/>
              <a:gd name="connsiteY374" fmla="*/ 155445 h 473075"/>
              <a:gd name="connsiteX375" fmla="*/ 166328 w 309563"/>
              <a:gd name="connsiteY375" fmla="*/ 157166 h 473075"/>
              <a:gd name="connsiteX376" fmla="*/ 169626 w 309563"/>
              <a:gd name="connsiteY376" fmla="*/ 159284 h 473075"/>
              <a:gd name="connsiteX377" fmla="*/ 172351 w 309563"/>
              <a:gd name="connsiteY377" fmla="*/ 162197 h 473075"/>
              <a:gd name="connsiteX378" fmla="*/ 174646 w 309563"/>
              <a:gd name="connsiteY378" fmla="*/ 165375 h 473075"/>
              <a:gd name="connsiteX379" fmla="*/ 176367 w 309563"/>
              <a:gd name="connsiteY379" fmla="*/ 168950 h 473075"/>
              <a:gd name="connsiteX380" fmla="*/ 177371 w 309563"/>
              <a:gd name="connsiteY380" fmla="*/ 172790 h 473075"/>
              <a:gd name="connsiteX381" fmla="*/ 177801 w 309563"/>
              <a:gd name="connsiteY381" fmla="*/ 177027 h 473075"/>
              <a:gd name="connsiteX382" fmla="*/ 177371 w 309563"/>
              <a:gd name="connsiteY382" fmla="*/ 178748 h 473075"/>
              <a:gd name="connsiteX383" fmla="*/ 176510 w 309563"/>
              <a:gd name="connsiteY383" fmla="*/ 180072 h 473075"/>
              <a:gd name="connsiteX384" fmla="*/ 175076 w 309563"/>
              <a:gd name="connsiteY384" fmla="*/ 180999 h 473075"/>
              <a:gd name="connsiteX385" fmla="*/ 173355 w 309563"/>
              <a:gd name="connsiteY385" fmla="*/ 181264 h 473075"/>
              <a:gd name="connsiteX386" fmla="*/ 171778 w 309563"/>
              <a:gd name="connsiteY386" fmla="*/ 180999 h 473075"/>
              <a:gd name="connsiteX387" fmla="*/ 170343 w 309563"/>
              <a:gd name="connsiteY387" fmla="*/ 180072 h 473075"/>
              <a:gd name="connsiteX388" fmla="*/ 169339 w 309563"/>
              <a:gd name="connsiteY388" fmla="*/ 178748 h 473075"/>
              <a:gd name="connsiteX389" fmla="*/ 169053 w 309563"/>
              <a:gd name="connsiteY389" fmla="*/ 177027 h 473075"/>
              <a:gd name="connsiteX390" fmla="*/ 168622 w 309563"/>
              <a:gd name="connsiteY390" fmla="*/ 173716 h 473075"/>
              <a:gd name="connsiteX391" fmla="*/ 167618 w 309563"/>
              <a:gd name="connsiteY391" fmla="*/ 170671 h 473075"/>
              <a:gd name="connsiteX392" fmla="*/ 165897 w 309563"/>
              <a:gd name="connsiteY392" fmla="*/ 168023 h 473075"/>
              <a:gd name="connsiteX393" fmla="*/ 163746 w 309563"/>
              <a:gd name="connsiteY393" fmla="*/ 165772 h 473075"/>
              <a:gd name="connsiteX394" fmla="*/ 161021 w 309563"/>
              <a:gd name="connsiteY394" fmla="*/ 164183 h 473075"/>
              <a:gd name="connsiteX395" fmla="*/ 158009 w 309563"/>
              <a:gd name="connsiteY395" fmla="*/ 162992 h 473075"/>
              <a:gd name="connsiteX396" fmla="*/ 154711 w 309563"/>
              <a:gd name="connsiteY396" fmla="*/ 162595 h 473075"/>
              <a:gd name="connsiteX397" fmla="*/ 151412 w 309563"/>
              <a:gd name="connsiteY397" fmla="*/ 162992 h 473075"/>
              <a:gd name="connsiteX398" fmla="*/ 148400 w 309563"/>
              <a:gd name="connsiteY398" fmla="*/ 164183 h 473075"/>
              <a:gd name="connsiteX399" fmla="*/ 145818 w 309563"/>
              <a:gd name="connsiteY399" fmla="*/ 165772 h 473075"/>
              <a:gd name="connsiteX400" fmla="*/ 143524 w 309563"/>
              <a:gd name="connsiteY400" fmla="*/ 168023 h 473075"/>
              <a:gd name="connsiteX401" fmla="*/ 141803 w 309563"/>
              <a:gd name="connsiteY401" fmla="*/ 170671 h 473075"/>
              <a:gd name="connsiteX402" fmla="*/ 140799 w 309563"/>
              <a:gd name="connsiteY402" fmla="*/ 173716 h 473075"/>
              <a:gd name="connsiteX403" fmla="*/ 140368 w 309563"/>
              <a:gd name="connsiteY403" fmla="*/ 177027 h 473075"/>
              <a:gd name="connsiteX404" fmla="*/ 140368 w 309563"/>
              <a:gd name="connsiteY404" fmla="*/ 305194 h 473075"/>
              <a:gd name="connsiteX405" fmla="*/ 140082 w 309563"/>
              <a:gd name="connsiteY405" fmla="*/ 306915 h 473075"/>
              <a:gd name="connsiteX406" fmla="*/ 139078 w 309563"/>
              <a:gd name="connsiteY406" fmla="*/ 308239 h 473075"/>
              <a:gd name="connsiteX407" fmla="*/ 137787 w 309563"/>
              <a:gd name="connsiteY407" fmla="*/ 309166 h 473075"/>
              <a:gd name="connsiteX408" fmla="*/ 136066 w 309563"/>
              <a:gd name="connsiteY408" fmla="*/ 309563 h 473075"/>
              <a:gd name="connsiteX409" fmla="*/ 134345 w 309563"/>
              <a:gd name="connsiteY409" fmla="*/ 309166 h 473075"/>
              <a:gd name="connsiteX410" fmla="*/ 132911 w 309563"/>
              <a:gd name="connsiteY410" fmla="*/ 308239 h 473075"/>
              <a:gd name="connsiteX411" fmla="*/ 132050 w 309563"/>
              <a:gd name="connsiteY411" fmla="*/ 306915 h 473075"/>
              <a:gd name="connsiteX412" fmla="*/ 131763 w 309563"/>
              <a:gd name="connsiteY412" fmla="*/ 305194 h 473075"/>
              <a:gd name="connsiteX413" fmla="*/ 131763 w 309563"/>
              <a:gd name="connsiteY413" fmla="*/ 177027 h 473075"/>
              <a:gd name="connsiteX414" fmla="*/ 132050 w 309563"/>
              <a:gd name="connsiteY414" fmla="*/ 172790 h 473075"/>
              <a:gd name="connsiteX415" fmla="*/ 133197 w 309563"/>
              <a:gd name="connsiteY415" fmla="*/ 168950 h 473075"/>
              <a:gd name="connsiteX416" fmla="*/ 134775 w 309563"/>
              <a:gd name="connsiteY416" fmla="*/ 165375 h 473075"/>
              <a:gd name="connsiteX417" fmla="*/ 137070 w 309563"/>
              <a:gd name="connsiteY417" fmla="*/ 162197 h 473075"/>
              <a:gd name="connsiteX418" fmla="*/ 139938 w 309563"/>
              <a:gd name="connsiteY418" fmla="*/ 159284 h 473075"/>
              <a:gd name="connsiteX419" fmla="*/ 143093 w 309563"/>
              <a:gd name="connsiteY419" fmla="*/ 157166 h 473075"/>
              <a:gd name="connsiteX420" fmla="*/ 146679 w 309563"/>
              <a:gd name="connsiteY420" fmla="*/ 155445 h 473075"/>
              <a:gd name="connsiteX421" fmla="*/ 150551 w 309563"/>
              <a:gd name="connsiteY421" fmla="*/ 154253 h 473075"/>
              <a:gd name="connsiteX422" fmla="*/ 155356 w 309563"/>
              <a:gd name="connsiteY422" fmla="*/ 127000 h 473075"/>
              <a:gd name="connsiteX423" fmla="*/ 162257 w 309563"/>
              <a:gd name="connsiteY423" fmla="*/ 127398 h 473075"/>
              <a:gd name="connsiteX424" fmla="*/ 169014 w 309563"/>
              <a:gd name="connsiteY424" fmla="*/ 128724 h 473075"/>
              <a:gd name="connsiteX425" fmla="*/ 175484 w 309563"/>
              <a:gd name="connsiteY425" fmla="*/ 130846 h 473075"/>
              <a:gd name="connsiteX426" fmla="*/ 181522 w 309563"/>
              <a:gd name="connsiteY426" fmla="*/ 133631 h 473075"/>
              <a:gd name="connsiteX427" fmla="*/ 187129 w 309563"/>
              <a:gd name="connsiteY427" fmla="*/ 137080 h 473075"/>
              <a:gd name="connsiteX428" fmla="*/ 192305 w 309563"/>
              <a:gd name="connsiteY428" fmla="*/ 141191 h 473075"/>
              <a:gd name="connsiteX429" fmla="*/ 197049 w 309563"/>
              <a:gd name="connsiteY429" fmla="*/ 145966 h 473075"/>
              <a:gd name="connsiteX430" fmla="*/ 201074 w 309563"/>
              <a:gd name="connsiteY430" fmla="*/ 151138 h 473075"/>
              <a:gd name="connsiteX431" fmla="*/ 204525 w 309563"/>
              <a:gd name="connsiteY431" fmla="*/ 156708 h 473075"/>
              <a:gd name="connsiteX432" fmla="*/ 207400 w 309563"/>
              <a:gd name="connsiteY432" fmla="*/ 162809 h 473075"/>
              <a:gd name="connsiteX433" fmla="*/ 209413 w 309563"/>
              <a:gd name="connsiteY433" fmla="*/ 169307 h 473075"/>
              <a:gd name="connsiteX434" fmla="*/ 210707 w 309563"/>
              <a:gd name="connsiteY434" fmla="*/ 176071 h 473075"/>
              <a:gd name="connsiteX435" fmla="*/ 211138 w 309563"/>
              <a:gd name="connsiteY435" fmla="*/ 182968 h 473075"/>
              <a:gd name="connsiteX436" fmla="*/ 210851 w 309563"/>
              <a:gd name="connsiteY436" fmla="*/ 184692 h 473075"/>
              <a:gd name="connsiteX437" fmla="*/ 209844 w 309563"/>
              <a:gd name="connsiteY437" fmla="*/ 186151 h 473075"/>
              <a:gd name="connsiteX438" fmla="*/ 208550 w 309563"/>
              <a:gd name="connsiteY438" fmla="*/ 187079 h 473075"/>
              <a:gd name="connsiteX439" fmla="*/ 206825 w 309563"/>
              <a:gd name="connsiteY439" fmla="*/ 187477 h 473075"/>
              <a:gd name="connsiteX440" fmla="*/ 205100 w 309563"/>
              <a:gd name="connsiteY440" fmla="*/ 187079 h 473075"/>
              <a:gd name="connsiteX441" fmla="*/ 203662 w 309563"/>
              <a:gd name="connsiteY441" fmla="*/ 186151 h 473075"/>
              <a:gd name="connsiteX442" fmla="*/ 202800 w 309563"/>
              <a:gd name="connsiteY442" fmla="*/ 184692 h 473075"/>
              <a:gd name="connsiteX443" fmla="*/ 202368 w 309563"/>
              <a:gd name="connsiteY443" fmla="*/ 182968 h 473075"/>
              <a:gd name="connsiteX444" fmla="*/ 201937 w 309563"/>
              <a:gd name="connsiteY444" fmla="*/ 176602 h 473075"/>
              <a:gd name="connsiteX445" fmla="*/ 200787 w 309563"/>
              <a:gd name="connsiteY445" fmla="*/ 170501 h 473075"/>
              <a:gd name="connsiteX446" fmla="*/ 198774 w 309563"/>
              <a:gd name="connsiteY446" fmla="*/ 164666 h 473075"/>
              <a:gd name="connsiteX447" fmla="*/ 196043 w 309563"/>
              <a:gd name="connsiteY447" fmla="*/ 159228 h 473075"/>
              <a:gd name="connsiteX448" fmla="*/ 192592 w 309563"/>
              <a:gd name="connsiteY448" fmla="*/ 154188 h 473075"/>
              <a:gd name="connsiteX449" fmla="*/ 188567 w 309563"/>
              <a:gd name="connsiteY449" fmla="*/ 149679 h 473075"/>
              <a:gd name="connsiteX450" fmla="*/ 184110 w 309563"/>
              <a:gd name="connsiteY450" fmla="*/ 145568 h 473075"/>
              <a:gd name="connsiteX451" fmla="*/ 179078 w 309563"/>
              <a:gd name="connsiteY451" fmla="*/ 142119 h 473075"/>
              <a:gd name="connsiteX452" fmla="*/ 173615 w 309563"/>
              <a:gd name="connsiteY452" fmla="*/ 139467 h 473075"/>
              <a:gd name="connsiteX453" fmla="*/ 167864 w 309563"/>
              <a:gd name="connsiteY453" fmla="*/ 137478 h 473075"/>
              <a:gd name="connsiteX454" fmla="*/ 161682 w 309563"/>
              <a:gd name="connsiteY454" fmla="*/ 136284 h 473075"/>
              <a:gd name="connsiteX455" fmla="*/ 155356 w 309563"/>
              <a:gd name="connsiteY455" fmla="*/ 135886 h 473075"/>
              <a:gd name="connsiteX456" fmla="*/ 148743 w 309563"/>
              <a:gd name="connsiteY456" fmla="*/ 136284 h 473075"/>
              <a:gd name="connsiteX457" fmla="*/ 142705 w 309563"/>
              <a:gd name="connsiteY457" fmla="*/ 137478 h 473075"/>
              <a:gd name="connsiteX458" fmla="*/ 136810 w 309563"/>
              <a:gd name="connsiteY458" fmla="*/ 139467 h 473075"/>
              <a:gd name="connsiteX459" fmla="*/ 131347 w 309563"/>
              <a:gd name="connsiteY459" fmla="*/ 142119 h 473075"/>
              <a:gd name="connsiteX460" fmla="*/ 126315 w 309563"/>
              <a:gd name="connsiteY460" fmla="*/ 145568 h 473075"/>
              <a:gd name="connsiteX461" fmla="*/ 121858 w 309563"/>
              <a:gd name="connsiteY461" fmla="*/ 149679 h 473075"/>
              <a:gd name="connsiteX462" fmla="*/ 117833 w 309563"/>
              <a:gd name="connsiteY462" fmla="*/ 154188 h 473075"/>
              <a:gd name="connsiteX463" fmla="*/ 114526 w 309563"/>
              <a:gd name="connsiteY463" fmla="*/ 159228 h 473075"/>
              <a:gd name="connsiteX464" fmla="*/ 111794 w 309563"/>
              <a:gd name="connsiteY464" fmla="*/ 164666 h 473075"/>
              <a:gd name="connsiteX465" fmla="*/ 109638 w 309563"/>
              <a:gd name="connsiteY465" fmla="*/ 170501 h 473075"/>
              <a:gd name="connsiteX466" fmla="*/ 108488 w 309563"/>
              <a:gd name="connsiteY466" fmla="*/ 176602 h 473075"/>
              <a:gd name="connsiteX467" fmla="*/ 108056 w 309563"/>
              <a:gd name="connsiteY467" fmla="*/ 182968 h 473075"/>
              <a:gd name="connsiteX468" fmla="*/ 108056 w 309563"/>
              <a:gd name="connsiteY468" fmla="*/ 281242 h 473075"/>
              <a:gd name="connsiteX469" fmla="*/ 108056 w 309563"/>
              <a:gd name="connsiteY469" fmla="*/ 282303 h 473075"/>
              <a:gd name="connsiteX470" fmla="*/ 108056 w 309563"/>
              <a:gd name="connsiteY470" fmla="*/ 284293 h 473075"/>
              <a:gd name="connsiteX471" fmla="*/ 108056 w 309563"/>
              <a:gd name="connsiteY471" fmla="*/ 287078 h 473075"/>
              <a:gd name="connsiteX472" fmla="*/ 107769 w 309563"/>
              <a:gd name="connsiteY472" fmla="*/ 290393 h 473075"/>
              <a:gd name="connsiteX473" fmla="*/ 107481 w 309563"/>
              <a:gd name="connsiteY473" fmla="*/ 294240 h 473075"/>
              <a:gd name="connsiteX474" fmla="*/ 106762 w 309563"/>
              <a:gd name="connsiteY474" fmla="*/ 298616 h 473075"/>
              <a:gd name="connsiteX475" fmla="*/ 105756 w 309563"/>
              <a:gd name="connsiteY475" fmla="*/ 303258 h 473075"/>
              <a:gd name="connsiteX476" fmla="*/ 104462 w 309563"/>
              <a:gd name="connsiteY476" fmla="*/ 308033 h 473075"/>
              <a:gd name="connsiteX477" fmla="*/ 102593 w 309563"/>
              <a:gd name="connsiteY477" fmla="*/ 312940 h 473075"/>
              <a:gd name="connsiteX478" fmla="*/ 100293 w 309563"/>
              <a:gd name="connsiteY478" fmla="*/ 317714 h 473075"/>
              <a:gd name="connsiteX479" fmla="*/ 97561 w 309563"/>
              <a:gd name="connsiteY479" fmla="*/ 322091 h 473075"/>
              <a:gd name="connsiteX480" fmla="*/ 94111 w 309563"/>
              <a:gd name="connsiteY480" fmla="*/ 326335 h 473075"/>
              <a:gd name="connsiteX481" fmla="*/ 90085 w 309563"/>
              <a:gd name="connsiteY481" fmla="*/ 329916 h 473075"/>
              <a:gd name="connsiteX482" fmla="*/ 85772 w 309563"/>
              <a:gd name="connsiteY482" fmla="*/ 332966 h 473075"/>
              <a:gd name="connsiteX483" fmla="*/ 81028 w 309563"/>
              <a:gd name="connsiteY483" fmla="*/ 335221 h 473075"/>
              <a:gd name="connsiteX484" fmla="*/ 75996 w 309563"/>
              <a:gd name="connsiteY484" fmla="*/ 336812 h 473075"/>
              <a:gd name="connsiteX485" fmla="*/ 70533 w 309563"/>
              <a:gd name="connsiteY485" fmla="*/ 337873 h 473075"/>
              <a:gd name="connsiteX486" fmla="*/ 64638 w 309563"/>
              <a:gd name="connsiteY486" fmla="*/ 338138 h 473075"/>
              <a:gd name="connsiteX487" fmla="*/ 62913 w 309563"/>
              <a:gd name="connsiteY487" fmla="*/ 337873 h 473075"/>
              <a:gd name="connsiteX488" fmla="*/ 61475 w 309563"/>
              <a:gd name="connsiteY488" fmla="*/ 336812 h 473075"/>
              <a:gd name="connsiteX489" fmla="*/ 60613 w 309563"/>
              <a:gd name="connsiteY489" fmla="*/ 335486 h 473075"/>
              <a:gd name="connsiteX490" fmla="*/ 60325 w 309563"/>
              <a:gd name="connsiteY490" fmla="*/ 333762 h 473075"/>
              <a:gd name="connsiteX491" fmla="*/ 60613 w 309563"/>
              <a:gd name="connsiteY491" fmla="*/ 332038 h 473075"/>
              <a:gd name="connsiteX492" fmla="*/ 61475 w 309563"/>
              <a:gd name="connsiteY492" fmla="*/ 330579 h 473075"/>
              <a:gd name="connsiteX493" fmla="*/ 62913 w 309563"/>
              <a:gd name="connsiteY493" fmla="*/ 329783 h 473075"/>
              <a:gd name="connsiteX494" fmla="*/ 64638 w 309563"/>
              <a:gd name="connsiteY494" fmla="*/ 329518 h 473075"/>
              <a:gd name="connsiteX495" fmla="*/ 69239 w 309563"/>
              <a:gd name="connsiteY495" fmla="*/ 329252 h 473075"/>
              <a:gd name="connsiteX496" fmla="*/ 73552 w 309563"/>
              <a:gd name="connsiteY496" fmla="*/ 328457 h 473075"/>
              <a:gd name="connsiteX497" fmla="*/ 77577 w 309563"/>
              <a:gd name="connsiteY497" fmla="*/ 327130 h 473075"/>
              <a:gd name="connsiteX498" fmla="*/ 81172 w 309563"/>
              <a:gd name="connsiteY498" fmla="*/ 325406 h 473075"/>
              <a:gd name="connsiteX499" fmla="*/ 84622 w 309563"/>
              <a:gd name="connsiteY499" fmla="*/ 323152 h 473075"/>
              <a:gd name="connsiteX500" fmla="*/ 87497 w 309563"/>
              <a:gd name="connsiteY500" fmla="*/ 320367 h 473075"/>
              <a:gd name="connsiteX501" fmla="*/ 90517 w 309563"/>
              <a:gd name="connsiteY501" fmla="*/ 316786 h 473075"/>
              <a:gd name="connsiteX502" fmla="*/ 92961 w 309563"/>
              <a:gd name="connsiteY502" fmla="*/ 312807 h 473075"/>
              <a:gd name="connsiteX503" fmla="*/ 94973 w 309563"/>
              <a:gd name="connsiteY503" fmla="*/ 308563 h 473075"/>
              <a:gd name="connsiteX504" fmla="*/ 96411 w 309563"/>
              <a:gd name="connsiteY504" fmla="*/ 304186 h 473075"/>
              <a:gd name="connsiteX505" fmla="*/ 97561 w 309563"/>
              <a:gd name="connsiteY505" fmla="*/ 300075 h 473075"/>
              <a:gd name="connsiteX506" fmla="*/ 98280 w 309563"/>
              <a:gd name="connsiteY506" fmla="*/ 295831 h 473075"/>
              <a:gd name="connsiteX507" fmla="*/ 98855 w 309563"/>
              <a:gd name="connsiteY507" fmla="*/ 292118 h 473075"/>
              <a:gd name="connsiteX508" fmla="*/ 99143 w 309563"/>
              <a:gd name="connsiteY508" fmla="*/ 288669 h 473075"/>
              <a:gd name="connsiteX509" fmla="*/ 99286 w 309563"/>
              <a:gd name="connsiteY509" fmla="*/ 285752 h 473075"/>
              <a:gd name="connsiteX510" fmla="*/ 99286 w 309563"/>
              <a:gd name="connsiteY510" fmla="*/ 283630 h 473075"/>
              <a:gd name="connsiteX511" fmla="*/ 99286 w 309563"/>
              <a:gd name="connsiteY511" fmla="*/ 282171 h 473075"/>
              <a:gd name="connsiteX512" fmla="*/ 99286 w 309563"/>
              <a:gd name="connsiteY512" fmla="*/ 281640 h 473075"/>
              <a:gd name="connsiteX513" fmla="*/ 99286 w 309563"/>
              <a:gd name="connsiteY513" fmla="*/ 281375 h 473075"/>
              <a:gd name="connsiteX514" fmla="*/ 99286 w 309563"/>
              <a:gd name="connsiteY514" fmla="*/ 182968 h 473075"/>
              <a:gd name="connsiteX515" fmla="*/ 99718 w 309563"/>
              <a:gd name="connsiteY515" fmla="*/ 176071 h 473075"/>
              <a:gd name="connsiteX516" fmla="*/ 101012 w 309563"/>
              <a:gd name="connsiteY516" fmla="*/ 169307 h 473075"/>
              <a:gd name="connsiteX517" fmla="*/ 103024 w 309563"/>
              <a:gd name="connsiteY517" fmla="*/ 162809 h 473075"/>
              <a:gd name="connsiteX518" fmla="*/ 105900 w 309563"/>
              <a:gd name="connsiteY518" fmla="*/ 156708 h 473075"/>
              <a:gd name="connsiteX519" fmla="*/ 109350 w 309563"/>
              <a:gd name="connsiteY519" fmla="*/ 151138 h 473075"/>
              <a:gd name="connsiteX520" fmla="*/ 113376 w 309563"/>
              <a:gd name="connsiteY520" fmla="*/ 145966 h 473075"/>
              <a:gd name="connsiteX521" fmla="*/ 118120 w 309563"/>
              <a:gd name="connsiteY521" fmla="*/ 141191 h 473075"/>
              <a:gd name="connsiteX522" fmla="*/ 123296 w 309563"/>
              <a:gd name="connsiteY522" fmla="*/ 137080 h 473075"/>
              <a:gd name="connsiteX523" fmla="*/ 128903 w 309563"/>
              <a:gd name="connsiteY523" fmla="*/ 133631 h 473075"/>
              <a:gd name="connsiteX524" fmla="*/ 134941 w 309563"/>
              <a:gd name="connsiteY524" fmla="*/ 130846 h 473075"/>
              <a:gd name="connsiteX525" fmla="*/ 141411 w 309563"/>
              <a:gd name="connsiteY525" fmla="*/ 128724 h 473075"/>
              <a:gd name="connsiteX526" fmla="*/ 148168 w 309563"/>
              <a:gd name="connsiteY526" fmla="*/ 127398 h 473075"/>
              <a:gd name="connsiteX527" fmla="*/ 239804 w 309563"/>
              <a:gd name="connsiteY527" fmla="*/ 111125 h 473075"/>
              <a:gd name="connsiteX528" fmla="*/ 241301 w 309563"/>
              <a:gd name="connsiteY528" fmla="*/ 111125 h 473075"/>
              <a:gd name="connsiteX529" fmla="*/ 242798 w 309563"/>
              <a:gd name="connsiteY529" fmla="*/ 111781 h 473075"/>
              <a:gd name="connsiteX530" fmla="*/ 244022 w 309563"/>
              <a:gd name="connsiteY530" fmla="*/ 112962 h 473075"/>
              <a:gd name="connsiteX531" fmla="*/ 247424 w 309563"/>
              <a:gd name="connsiteY531" fmla="*/ 119126 h 473075"/>
              <a:gd name="connsiteX532" fmla="*/ 250418 w 309563"/>
              <a:gd name="connsiteY532" fmla="*/ 125422 h 473075"/>
              <a:gd name="connsiteX533" fmla="*/ 252595 w 309563"/>
              <a:gd name="connsiteY533" fmla="*/ 131980 h 473075"/>
              <a:gd name="connsiteX534" fmla="*/ 254228 w 309563"/>
              <a:gd name="connsiteY534" fmla="*/ 138801 h 473075"/>
              <a:gd name="connsiteX535" fmla="*/ 255316 w 309563"/>
              <a:gd name="connsiteY535" fmla="*/ 145752 h 473075"/>
              <a:gd name="connsiteX536" fmla="*/ 255588 w 309563"/>
              <a:gd name="connsiteY536" fmla="*/ 152966 h 473075"/>
              <a:gd name="connsiteX537" fmla="*/ 255316 w 309563"/>
              <a:gd name="connsiteY537" fmla="*/ 154671 h 473075"/>
              <a:gd name="connsiteX538" fmla="*/ 254364 w 309563"/>
              <a:gd name="connsiteY538" fmla="*/ 155852 h 473075"/>
              <a:gd name="connsiteX539" fmla="*/ 253139 w 309563"/>
              <a:gd name="connsiteY539" fmla="*/ 156901 h 473075"/>
              <a:gd name="connsiteX540" fmla="*/ 251506 w 309563"/>
              <a:gd name="connsiteY540" fmla="*/ 157163 h 473075"/>
              <a:gd name="connsiteX541" fmla="*/ 249873 w 309563"/>
              <a:gd name="connsiteY541" fmla="*/ 156901 h 473075"/>
              <a:gd name="connsiteX542" fmla="*/ 248513 w 309563"/>
              <a:gd name="connsiteY542" fmla="*/ 155852 h 473075"/>
              <a:gd name="connsiteX543" fmla="*/ 247696 w 309563"/>
              <a:gd name="connsiteY543" fmla="*/ 154671 h 473075"/>
              <a:gd name="connsiteX544" fmla="*/ 247288 w 309563"/>
              <a:gd name="connsiteY544" fmla="*/ 152966 h 473075"/>
              <a:gd name="connsiteX545" fmla="*/ 247016 w 309563"/>
              <a:gd name="connsiteY545" fmla="*/ 146670 h 473075"/>
              <a:gd name="connsiteX546" fmla="*/ 246199 w 309563"/>
              <a:gd name="connsiteY546" fmla="*/ 140506 h 473075"/>
              <a:gd name="connsiteX547" fmla="*/ 244703 w 309563"/>
              <a:gd name="connsiteY547" fmla="*/ 134472 h 473075"/>
              <a:gd name="connsiteX548" fmla="*/ 242798 w 309563"/>
              <a:gd name="connsiteY548" fmla="*/ 128832 h 473075"/>
              <a:gd name="connsiteX549" fmla="*/ 240212 w 309563"/>
              <a:gd name="connsiteY549" fmla="*/ 123061 h 473075"/>
              <a:gd name="connsiteX550" fmla="*/ 237083 w 309563"/>
              <a:gd name="connsiteY550" fmla="*/ 117815 h 473075"/>
              <a:gd name="connsiteX551" fmla="*/ 236538 w 309563"/>
              <a:gd name="connsiteY551" fmla="*/ 116241 h 473075"/>
              <a:gd name="connsiteX552" fmla="*/ 236538 w 309563"/>
              <a:gd name="connsiteY552" fmla="*/ 114535 h 473075"/>
              <a:gd name="connsiteX553" fmla="*/ 237083 w 309563"/>
              <a:gd name="connsiteY553" fmla="*/ 112962 h 473075"/>
              <a:gd name="connsiteX554" fmla="*/ 238171 w 309563"/>
              <a:gd name="connsiteY554" fmla="*/ 111781 h 473075"/>
              <a:gd name="connsiteX555" fmla="*/ 155720 w 309563"/>
              <a:gd name="connsiteY555" fmla="*/ 88900 h 473075"/>
              <a:gd name="connsiteX556" fmla="*/ 164394 w 309563"/>
              <a:gd name="connsiteY556" fmla="*/ 89432 h 473075"/>
              <a:gd name="connsiteX557" fmla="*/ 172923 w 309563"/>
              <a:gd name="connsiteY557" fmla="*/ 90628 h 473075"/>
              <a:gd name="connsiteX558" fmla="*/ 181018 w 309563"/>
              <a:gd name="connsiteY558" fmla="*/ 92755 h 473075"/>
              <a:gd name="connsiteX559" fmla="*/ 188969 w 309563"/>
              <a:gd name="connsiteY559" fmla="*/ 95546 h 473075"/>
              <a:gd name="connsiteX560" fmla="*/ 196342 w 309563"/>
              <a:gd name="connsiteY560" fmla="*/ 99135 h 473075"/>
              <a:gd name="connsiteX561" fmla="*/ 203425 w 309563"/>
              <a:gd name="connsiteY561" fmla="*/ 103521 h 473075"/>
              <a:gd name="connsiteX562" fmla="*/ 210075 w 309563"/>
              <a:gd name="connsiteY562" fmla="*/ 108440 h 473075"/>
              <a:gd name="connsiteX563" fmla="*/ 216147 w 309563"/>
              <a:gd name="connsiteY563" fmla="*/ 113889 h 473075"/>
              <a:gd name="connsiteX564" fmla="*/ 221784 w 309563"/>
              <a:gd name="connsiteY564" fmla="*/ 120004 h 473075"/>
              <a:gd name="connsiteX565" fmla="*/ 226700 w 309563"/>
              <a:gd name="connsiteY565" fmla="*/ 126650 h 473075"/>
              <a:gd name="connsiteX566" fmla="*/ 231036 w 309563"/>
              <a:gd name="connsiteY566" fmla="*/ 133694 h 473075"/>
              <a:gd name="connsiteX567" fmla="*/ 234650 w 309563"/>
              <a:gd name="connsiteY567" fmla="*/ 141138 h 473075"/>
              <a:gd name="connsiteX568" fmla="*/ 237542 w 309563"/>
              <a:gd name="connsiteY568" fmla="*/ 149113 h 473075"/>
              <a:gd name="connsiteX569" fmla="*/ 239566 w 309563"/>
              <a:gd name="connsiteY569" fmla="*/ 157088 h 473075"/>
              <a:gd name="connsiteX570" fmla="*/ 240867 w 309563"/>
              <a:gd name="connsiteY570" fmla="*/ 165728 h 473075"/>
              <a:gd name="connsiteX571" fmla="*/ 241300 w 309563"/>
              <a:gd name="connsiteY571" fmla="*/ 174368 h 473075"/>
              <a:gd name="connsiteX572" fmla="*/ 241300 w 309563"/>
              <a:gd name="connsiteY572" fmla="*/ 308485 h 473075"/>
              <a:gd name="connsiteX573" fmla="*/ 241011 w 309563"/>
              <a:gd name="connsiteY573" fmla="*/ 310080 h 473075"/>
              <a:gd name="connsiteX574" fmla="*/ 239999 w 309563"/>
              <a:gd name="connsiteY574" fmla="*/ 311542 h 473075"/>
              <a:gd name="connsiteX575" fmla="*/ 238698 w 309563"/>
              <a:gd name="connsiteY575" fmla="*/ 312339 h 473075"/>
              <a:gd name="connsiteX576" fmla="*/ 236963 w 309563"/>
              <a:gd name="connsiteY576" fmla="*/ 312738 h 473075"/>
              <a:gd name="connsiteX577" fmla="*/ 235229 w 309563"/>
              <a:gd name="connsiteY577" fmla="*/ 312339 h 473075"/>
              <a:gd name="connsiteX578" fmla="*/ 233783 w 309563"/>
              <a:gd name="connsiteY578" fmla="*/ 311542 h 473075"/>
              <a:gd name="connsiteX579" fmla="*/ 232916 w 309563"/>
              <a:gd name="connsiteY579" fmla="*/ 310080 h 473075"/>
              <a:gd name="connsiteX580" fmla="*/ 232627 w 309563"/>
              <a:gd name="connsiteY580" fmla="*/ 308485 h 473075"/>
              <a:gd name="connsiteX581" fmla="*/ 232627 w 309563"/>
              <a:gd name="connsiteY581" fmla="*/ 174368 h 473075"/>
              <a:gd name="connsiteX582" fmla="*/ 232048 w 309563"/>
              <a:gd name="connsiteY582" fmla="*/ 166127 h 473075"/>
              <a:gd name="connsiteX583" fmla="*/ 230747 w 309563"/>
              <a:gd name="connsiteY583" fmla="*/ 158019 h 473075"/>
              <a:gd name="connsiteX584" fmla="*/ 228579 w 309563"/>
              <a:gd name="connsiteY584" fmla="*/ 150177 h 473075"/>
              <a:gd name="connsiteX585" fmla="*/ 225688 w 309563"/>
              <a:gd name="connsiteY585" fmla="*/ 142733 h 473075"/>
              <a:gd name="connsiteX586" fmla="*/ 222074 w 309563"/>
              <a:gd name="connsiteY586" fmla="*/ 135555 h 473075"/>
              <a:gd name="connsiteX587" fmla="*/ 217737 w 309563"/>
              <a:gd name="connsiteY587" fmla="*/ 129175 h 473075"/>
              <a:gd name="connsiteX588" fmla="*/ 212677 w 309563"/>
              <a:gd name="connsiteY588" fmla="*/ 123061 h 473075"/>
              <a:gd name="connsiteX589" fmla="*/ 207039 w 309563"/>
              <a:gd name="connsiteY589" fmla="*/ 117345 h 473075"/>
              <a:gd name="connsiteX590" fmla="*/ 200968 w 309563"/>
              <a:gd name="connsiteY590" fmla="*/ 112560 h 473075"/>
              <a:gd name="connsiteX591" fmla="*/ 194318 w 309563"/>
              <a:gd name="connsiteY591" fmla="*/ 108174 h 473075"/>
              <a:gd name="connsiteX592" fmla="*/ 187379 w 309563"/>
              <a:gd name="connsiteY592" fmla="*/ 104585 h 473075"/>
              <a:gd name="connsiteX593" fmla="*/ 179862 w 309563"/>
              <a:gd name="connsiteY593" fmla="*/ 101528 h 473075"/>
              <a:gd name="connsiteX594" fmla="*/ 172055 w 309563"/>
              <a:gd name="connsiteY594" fmla="*/ 99534 h 473075"/>
              <a:gd name="connsiteX595" fmla="*/ 163960 w 309563"/>
              <a:gd name="connsiteY595" fmla="*/ 98072 h 473075"/>
              <a:gd name="connsiteX596" fmla="*/ 155720 w 309563"/>
              <a:gd name="connsiteY596" fmla="*/ 97673 h 473075"/>
              <a:gd name="connsiteX597" fmla="*/ 147191 w 309563"/>
              <a:gd name="connsiteY597" fmla="*/ 98072 h 473075"/>
              <a:gd name="connsiteX598" fmla="*/ 139095 w 309563"/>
              <a:gd name="connsiteY598" fmla="*/ 99534 h 473075"/>
              <a:gd name="connsiteX599" fmla="*/ 131289 w 309563"/>
              <a:gd name="connsiteY599" fmla="*/ 101528 h 473075"/>
              <a:gd name="connsiteX600" fmla="*/ 123772 w 309563"/>
              <a:gd name="connsiteY600" fmla="*/ 104585 h 473075"/>
              <a:gd name="connsiteX601" fmla="*/ 116833 w 309563"/>
              <a:gd name="connsiteY601" fmla="*/ 108174 h 473075"/>
              <a:gd name="connsiteX602" fmla="*/ 110183 w 309563"/>
              <a:gd name="connsiteY602" fmla="*/ 112560 h 473075"/>
              <a:gd name="connsiteX603" fmla="*/ 104111 w 309563"/>
              <a:gd name="connsiteY603" fmla="*/ 117345 h 473075"/>
              <a:gd name="connsiteX604" fmla="*/ 98618 w 309563"/>
              <a:gd name="connsiteY604" fmla="*/ 123061 h 473075"/>
              <a:gd name="connsiteX605" fmla="*/ 93558 w 309563"/>
              <a:gd name="connsiteY605" fmla="*/ 129175 h 473075"/>
              <a:gd name="connsiteX606" fmla="*/ 89077 w 309563"/>
              <a:gd name="connsiteY606" fmla="*/ 135555 h 473075"/>
              <a:gd name="connsiteX607" fmla="*/ 85463 w 309563"/>
              <a:gd name="connsiteY607" fmla="*/ 142733 h 473075"/>
              <a:gd name="connsiteX608" fmla="*/ 82572 w 309563"/>
              <a:gd name="connsiteY608" fmla="*/ 150177 h 473075"/>
              <a:gd name="connsiteX609" fmla="*/ 80403 w 309563"/>
              <a:gd name="connsiteY609" fmla="*/ 158019 h 473075"/>
              <a:gd name="connsiteX610" fmla="*/ 79102 w 309563"/>
              <a:gd name="connsiteY610" fmla="*/ 166127 h 473075"/>
              <a:gd name="connsiteX611" fmla="*/ 78669 w 309563"/>
              <a:gd name="connsiteY611" fmla="*/ 174368 h 473075"/>
              <a:gd name="connsiteX612" fmla="*/ 78235 w 309563"/>
              <a:gd name="connsiteY612" fmla="*/ 176096 h 473075"/>
              <a:gd name="connsiteX613" fmla="*/ 77367 w 309563"/>
              <a:gd name="connsiteY613" fmla="*/ 177558 h 473075"/>
              <a:gd name="connsiteX614" fmla="*/ 75922 w 309563"/>
              <a:gd name="connsiteY614" fmla="*/ 178356 h 473075"/>
              <a:gd name="connsiteX615" fmla="*/ 74187 w 309563"/>
              <a:gd name="connsiteY615" fmla="*/ 178887 h 473075"/>
              <a:gd name="connsiteX616" fmla="*/ 72452 w 309563"/>
              <a:gd name="connsiteY616" fmla="*/ 178356 h 473075"/>
              <a:gd name="connsiteX617" fmla="*/ 71151 w 309563"/>
              <a:gd name="connsiteY617" fmla="*/ 177558 h 473075"/>
              <a:gd name="connsiteX618" fmla="*/ 70139 w 309563"/>
              <a:gd name="connsiteY618" fmla="*/ 176096 h 473075"/>
              <a:gd name="connsiteX619" fmla="*/ 69850 w 309563"/>
              <a:gd name="connsiteY619" fmla="*/ 174368 h 473075"/>
              <a:gd name="connsiteX620" fmla="*/ 70284 w 309563"/>
              <a:gd name="connsiteY620" fmla="*/ 165728 h 473075"/>
              <a:gd name="connsiteX621" fmla="*/ 71585 w 309563"/>
              <a:gd name="connsiteY621" fmla="*/ 157088 h 473075"/>
              <a:gd name="connsiteX622" fmla="*/ 73753 w 309563"/>
              <a:gd name="connsiteY622" fmla="*/ 149113 h 473075"/>
              <a:gd name="connsiteX623" fmla="*/ 76500 w 309563"/>
              <a:gd name="connsiteY623" fmla="*/ 141138 h 473075"/>
              <a:gd name="connsiteX624" fmla="*/ 80114 w 309563"/>
              <a:gd name="connsiteY624" fmla="*/ 133562 h 473075"/>
              <a:gd name="connsiteX625" fmla="*/ 84451 w 309563"/>
              <a:gd name="connsiteY625" fmla="*/ 126650 h 473075"/>
              <a:gd name="connsiteX626" fmla="*/ 89366 w 309563"/>
              <a:gd name="connsiteY626" fmla="*/ 120004 h 473075"/>
              <a:gd name="connsiteX627" fmla="*/ 95004 w 309563"/>
              <a:gd name="connsiteY627" fmla="*/ 113889 h 473075"/>
              <a:gd name="connsiteX628" fmla="*/ 101076 w 309563"/>
              <a:gd name="connsiteY628" fmla="*/ 108440 h 473075"/>
              <a:gd name="connsiteX629" fmla="*/ 107725 w 309563"/>
              <a:gd name="connsiteY629" fmla="*/ 103521 h 473075"/>
              <a:gd name="connsiteX630" fmla="*/ 114809 w 309563"/>
              <a:gd name="connsiteY630" fmla="*/ 99135 h 473075"/>
              <a:gd name="connsiteX631" fmla="*/ 122182 w 309563"/>
              <a:gd name="connsiteY631" fmla="*/ 95546 h 473075"/>
              <a:gd name="connsiteX632" fmla="*/ 130132 w 309563"/>
              <a:gd name="connsiteY632" fmla="*/ 92755 h 473075"/>
              <a:gd name="connsiteX633" fmla="*/ 138228 w 309563"/>
              <a:gd name="connsiteY633" fmla="*/ 90628 h 473075"/>
              <a:gd name="connsiteX634" fmla="*/ 146757 w 309563"/>
              <a:gd name="connsiteY634" fmla="*/ 89432 h 473075"/>
              <a:gd name="connsiteX635" fmla="*/ 42364 w 309563"/>
              <a:gd name="connsiteY635" fmla="*/ 84138 h 473075"/>
              <a:gd name="connsiteX636" fmla="*/ 44060 w 309563"/>
              <a:gd name="connsiteY636" fmla="*/ 84946 h 473075"/>
              <a:gd name="connsiteX637" fmla="*/ 45190 w 309563"/>
              <a:gd name="connsiteY637" fmla="*/ 86157 h 473075"/>
              <a:gd name="connsiteX638" fmla="*/ 45897 w 309563"/>
              <a:gd name="connsiteY638" fmla="*/ 87503 h 473075"/>
              <a:gd name="connsiteX639" fmla="*/ 46038 w 309563"/>
              <a:gd name="connsiteY639" fmla="*/ 89387 h 473075"/>
              <a:gd name="connsiteX640" fmla="*/ 45473 w 309563"/>
              <a:gd name="connsiteY640" fmla="*/ 91002 h 473075"/>
              <a:gd name="connsiteX641" fmla="*/ 40810 w 309563"/>
              <a:gd name="connsiteY641" fmla="*/ 99750 h 473075"/>
              <a:gd name="connsiteX642" fmla="*/ 36854 w 309563"/>
              <a:gd name="connsiteY642" fmla="*/ 108767 h 473075"/>
              <a:gd name="connsiteX643" fmla="*/ 33604 w 309563"/>
              <a:gd name="connsiteY643" fmla="*/ 118187 h 473075"/>
              <a:gd name="connsiteX644" fmla="*/ 30919 w 309563"/>
              <a:gd name="connsiteY644" fmla="*/ 127608 h 473075"/>
              <a:gd name="connsiteX645" fmla="*/ 29082 w 309563"/>
              <a:gd name="connsiteY645" fmla="*/ 137432 h 473075"/>
              <a:gd name="connsiteX646" fmla="*/ 27952 w 309563"/>
              <a:gd name="connsiteY646" fmla="*/ 147391 h 473075"/>
              <a:gd name="connsiteX647" fmla="*/ 27528 w 309563"/>
              <a:gd name="connsiteY647" fmla="*/ 157350 h 473075"/>
              <a:gd name="connsiteX648" fmla="*/ 27246 w 309563"/>
              <a:gd name="connsiteY648" fmla="*/ 159100 h 473075"/>
              <a:gd name="connsiteX649" fmla="*/ 26256 w 309563"/>
              <a:gd name="connsiteY649" fmla="*/ 160580 h 473075"/>
              <a:gd name="connsiteX650" fmla="*/ 24985 w 309563"/>
              <a:gd name="connsiteY650" fmla="*/ 161523 h 473075"/>
              <a:gd name="connsiteX651" fmla="*/ 23289 w 309563"/>
              <a:gd name="connsiteY651" fmla="*/ 161926 h 473075"/>
              <a:gd name="connsiteX652" fmla="*/ 21594 w 309563"/>
              <a:gd name="connsiteY652" fmla="*/ 161523 h 473075"/>
              <a:gd name="connsiteX653" fmla="*/ 20322 w 309563"/>
              <a:gd name="connsiteY653" fmla="*/ 160580 h 473075"/>
              <a:gd name="connsiteX654" fmla="*/ 19333 w 309563"/>
              <a:gd name="connsiteY654" fmla="*/ 159100 h 473075"/>
              <a:gd name="connsiteX655" fmla="*/ 19050 w 309563"/>
              <a:gd name="connsiteY655" fmla="*/ 157350 h 473075"/>
              <a:gd name="connsiteX656" fmla="*/ 19333 w 309563"/>
              <a:gd name="connsiteY656" fmla="*/ 146719 h 473075"/>
              <a:gd name="connsiteX657" fmla="*/ 20605 w 309563"/>
              <a:gd name="connsiteY657" fmla="*/ 136087 h 473075"/>
              <a:gd name="connsiteX658" fmla="*/ 22583 w 309563"/>
              <a:gd name="connsiteY658" fmla="*/ 125589 h 473075"/>
              <a:gd name="connsiteX659" fmla="*/ 25267 w 309563"/>
              <a:gd name="connsiteY659" fmla="*/ 115361 h 473075"/>
              <a:gd name="connsiteX660" fmla="*/ 28800 w 309563"/>
              <a:gd name="connsiteY660" fmla="*/ 105402 h 473075"/>
              <a:gd name="connsiteX661" fmla="*/ 33180 w 309563"/>
              <a:gd name="connsiteY661" fmla="*/ 95712 h 473075"/>
              <a:gd name="connsiteX662" fmla="*/ 38126 w 309563"/>
              <a:gd name="connsiteY662" fmla="*/ 86426 h 473075"/>
              <a:gd name="connsiteX663" fmla="*/ 39256 w 309563"/>
              <a:gd name="connsiteY663" fmla="*/ 85080 h 473075"/>
              <a:gd name="connsiteX664" fmla="*/ 40810 w 309563"/>
              <a:gd name="connsiteY664" fmla="*/ 84407 h 473075"/>
              <a:gd name="connsiteX665" fmla="*/ 150913 w 309563"/>
              <a:gd name="connsiteY665" fmla="*/ 68263 h 473075"/>
              <a:gd name="connsiteX666" fmla="*/ 159725 w 309563"/>
              <a:gd name="connsiteY666" fmla="*/ 68663 h 473075"/>
              <a:gd name="connsiteX667" fmla="*/ 168248 w 309563"/>
              <a:gd name="connsiteY667" fmla="*/ 69596 h 473075"/>
              <a:gd name="connsiteX668" fmla="*/ 176627 w 309563"/>
              <a:gd name="connsiteY668" fmla="*/ 71596 h 473075"/>
              <a:gd name="connsiteX669" fmla="*/ 184717 w 309563"/>
              <a:gd name="connsiteY669" fmla="*/ 74129 h 473075"/>
              <a:gd name="connsiteX670" fmla="*/ 192663 w 309563"/>
              <a:gd name="connsiteY670" fmla="*/ 77462 h 473075"/>
              <a:gd name="connsiteX671" fmla="*/ 194108 w 309563"/>
              <a:gd name="connsiteY671" fmla="*/ 78529 h 473075"/>
              <a:gd name="connsiteX672" fmla="*/ 194974 w 309563"/>
              <a:gd name="connsiteY672" fmla="*/ 79995 h 473075"/>
              <a:gd name="connsiteX673" fmla="*/ 195263 w 309563"/>
              <a:gd name="connsiteY673" fmla="*/ 81595 h 473075"/>
              <a:gd name="connsiteX674" fmla="*/ 194830 w 309563"/>
              <a:gd name="connsiteY674" fmla="*/ 83328 h 473075"/>
              <a:gd name="connsiteX675" fmla="*/ 193819 w 309563"/>
              <a:gd name="connsiteY675" fmla="*/ 84661 h 473075"/>
              <a:gd name="connsiteX676" fmla="*/ 192374 w 309563"/>
              <a:gd name="connsiteY676" fmla="*/ 85595 h 473075"/>
              <a:gd name="connsiteX677" fmla="*/ 190640 w 309563"/>
              <a:gd name="connsiteY677" fmla="*/ 85728 h 473075"/>
              <a:gd name="connsiteX678" fmla="*/ 188907 w 309563"/>
              <a:gd name="connsiteY678" fmla="*/ 85461 h 473075"/>
              <a:gd name="connsiteX679" fmla="*/ 181684 w 309563"/>
              <a:gd name="connsiteY679" fmla="*/ 82395 h 473075"/>
              <a:gd name="connsiteX680" fmla="*/ 174316 w 309563"/>
              <a:gd name="connsiteY680" fmla="*/ 80129 h 473075"/>
              <a:gd name="connsiteX681" fmla="*/ 166659 w 309563"/>
              <a:gd name="connsiteY681" fmla="*/ 78395 h 473075"/>
              <a:gd name="connsiteX682" fmla="*/ 159003 w 309563"/>
              <a:gd name="connsiteY682" fmla="*/ 77329 h 473075"/>
              <a:gd name="connsiteX683" fmla="*/ 150913 w 309563"/>
              <a:gd name="connsiteY683" fmla="*/ 77062 h 473075"/>
              <a:gd name="connsiteX684" fmla="*/ 142389 w 309563"/>
              <a:gd name="connsiteY684" fmla="*/ 77462 h 473075"/>
              <a:gd name="connsiteX685" fmla="*/ 134010 w 309563"/>
              <a:gd name="connsiteY685" fmla="*/ 78662 h 473075"/>
              <a:gd name="connsiteX686" fmla="*/ 125776 w 309563"/>
              <a:gd name="connsiteY686" fmla="*/ 80662 h 473075"/>
              <a:gd name="connsiteX687" fmla="*/ 117975 w 309563"/>
              <a:gd name="connsiteY687" fmla="*/ 83328 h 473075"/>
              <a:gd name="connsiteX688" fmla="*/ 110463 w 309563"/>
              <a:gd name="connsiteY688" fmla="*/ 86794 h 473075"/>
              <a:gd name="connsiteX689" fmla="*/ 103384 w 309563"/>
              <a:gd name="connsiteY689" fmla="*/ 90794 h 473075"/>
              <a:gd name="connsiteX690" fmla="*/ 96739 w 309563"/>
              <a:gd name="connsiteY690" fmla="*/ 95460 h 473075"/>
              <a:gd name="connsiteX691" fmla="*/ 90382 w 309563"/>
              <a:gd name="connsiteY691" fmla="*/ 100659 h 473075"/>
              <a:gd name="connsiteX692" fmla="*/ 84604 w 309563"/>
              <a:gd name="connsiteY692" fmla="*/ 106259 h 473075"/>
              <a:gd name="connsiteX693" fmla="*/ 79403 w 309563"/>
              <a:gd name="connsiteY693" fmla="*/ 112525 h 473075"/>
              <a:gd name="connsiteX694" fmla="*/ 74780 w 309563"/>
              <a:gd name="connsiteY694" fmla="*/ 119324 h 473075"/>
              <a:gd name="connsiteX695" fmla="*/ 70735 w 309563"/>
              <a:gd name="connsiteY695" fmla="*/ 126523 h 473075"/>
              <a:gd name="connsiteX696" fmla="*/ 67413 w 309563"/>
              <a:gd name="connsiteY696" fmla="*/ 133989 h 473075"/>
              <a:gd name="connsiteX697" fmla="*/ 64668 w 309563"/>
              <a:gd name="connsiteY697" fmla="*/ 141855 h 473075"/>
              <a:gd name="connsiteX698" fmla="*/ 62645 w 309563"/>
              <a:gd name="connsiteY698" fmla="*/ 149987 h 473075"/>
              <a:gd name="connsiteX699" fmla="*/ 61489 w 309563"/>
              <a:gd name="connsiteY699" fmla="*/ 158386 h 473075"/>
              <a:gd name="connsiteX700" fmla="*/ 61056 w 309563"/>
              <a:gd name="connsiteY700" fmla="*/ 167052 h 473075"/>
              <a:gd name="connsiteX701" fmla="*/ 60767 w 309563"/>
              <a:gd name="connsiteY701" fmla="*/ 168785 h 473075"/>
              <a:gd name="connsiteX702" fmla="*/ 59756 w 309563"/>
              <a:gd name="connsiteY702" fmla="*/ 170251 h 473075"/>
              <a:gd name="connsiteX703" fmla="*/ 58456 w 309563"/>
              <a:gd name="connsiteY703" fmla="*/ 171185 h 473075"/>
              <a:gd name="connsiteX704" fmla="*/ 56722 w 309563"/>
              <a:gd name="connsiteY704" fmla="*/ 171451 h 473075"/>
              <a:gd name="connsiteX705" fmla="*/ 54989 w 309563"/>
              <a:gd name="connsiteY705" fmla="*/ 171185 h 473075"/>
              <a:gd name="connsiteX706" fmla="*/ 53544 w 309563"/>
              <a:gd name="connsiteY706" fmla="*/ 170251 h 473075"/>
              <a:gd name="connsiteX707" fmla="*/ 52677 w 309563"/>
              <a:gd name="connsiteY707" fmla="*/ 168785 h 473075"/>
              <a:gd name="connsiteX708" fmla="*/ 52388 w 309563"/>
              <a:gd name="connsiteY708" fmla="*/ 167052 h 473075"/>
              <a:gd name="connsiteX709" fmla="*/ 52822 w 309563"/>
              <a:gd name="connsiteY709" fmla="*/ 157586 h 473075"/>
              <a:gd name="connsiteX710" fmla="*/ 54122 w 309563"/>
              <a:gd name="connsiteY710" fmla="*/ 148387 h 473075"/>
              <a:gd name="connsiteX711" fmla="*/ 56289 w 309563"/>
              <a:gd name="connsiteY711" fmla="*/ 139322 h 473075"/>
              <a:gd name="connsiteX712" fmla="*/ 59178 w 309563"/>
              <a:gd name="connsiteY712" fmla="*/ 130656 h 473075"/>
              <a:gd name="connsiteX713" fmla="*/ 62934 w 309563"/>
              <a:gd name="connsiteY713" fmla="*/ 122524 h 473075"/>
              <a:gd name="connsiteX714" fmla="*/ 67268 w 309563"/>
              <a:gd name="connsiteY714" fmla="*/ 114791 h 473075"/>
              <a:gd name="connsiteX715" fmla="*/ 72469 w 309563"/>
              <a:gd name="connsiteY715" fmla="*/ 107325 h 473075"/>
              <a:gd name="connsiteX716" fmla="*/ 78103 w 309563"/>
              <a:gd name="connsiteY716" fmla="*/ 100393 h 473075"/>
              <a:gd name="connsiteX717" fmla="*/ 84459 w 309563"/>
              <a:gd name="connsiteY717" fmla="*/ 94127 h 473075"/>
              <a:gd name="connsiteX718" fmla="*/ 91249 w 309563"/>
              <a:gd name="connsiteY718" fmla="*/ 88394 h 473075"/>
              <a:gd name="connsiteX719" fmla="*/ 98761 w 309563"/>
              <a:gd name="connsiteY719" fmla="*/ 83328 h 473075"/>
              <a:gd name="connsiteX720" fmla="*/ 106562 w 309563"/>
              <a:gd name="connsiteY720" fmla="*/ 78929 h 473075"/>
              <a:gd name="connsiteX721" fmla="*/ 114797 w 309563"/>
              <a:gd name="connsiteY721" fmla="*/ 75196 h 473075"/>
              <a:gd name="connsiteX722" fmla="*/ 123320 w 309563"/>
              <a:gd name="connsiteY722" fmla="*/ 72129 h 473075"/>
              <a:gd name="connsiteX723" fmla="*/ 132277 w 309563"/>
              <a:gd name="connsiteY723" fmla="*/ 70130 h 473075"/>
              <a:gd name="connsiteX724" fmla="*/ 141523 w 309563"/>
              <a:gd name="connsiteY724" fmla="*/ 68663 h 473075"/>
              <a:gd name="connsiteX725" fmla="*/ 155010 w 309563"/>
              <a:gd name="connsiteY725" fmla="*/ 41275 h 473075"/>
              <a:gd name="connsiteX726" fmla="*/ 165427 w 309563"/>
              <a:gd name="connsiteY726" fmla="*/ 41672 h 473075"/>
              <a:gd name="connsiteX727" fmla="*/ 175844 w 309563"/>
              <a:gd name="connsiteY727" fmla="*/ 42995 h 473075"/>
              <a:gd name="connsiteX728" fmla="*/ 185972 w 309563"/>
              <a:gd name="connsiteY728" fmla="*/ 45112 h 473075"/>
              <a:gd name="connsiteX729" fmla="*/ 195810 w 309563"/>
              <a:gd name="connsiteY729" fmla="*/ 48287 h 473075"/>
              <a:gd name="connsiteX730" fmla="*/ 205504 w 309563"/>
              <a:gd name="connsiteY730" fmla="*/ 52388 h 473075"/>
              <a:gd name="connsiteX731" fmla="*/ 206950 w 309563"/>
              <a:gd name="connsiteY731" fmla="*/ 53314 h 473075"/>
              <a:gd name="connsiteX732" fmla="*/ 207819 w 309563"/>
              <a:gd name="connsiteY732" fmla="*/ 54769 h 473075"/>
              <a:gd name="connsiteX733" fmla="*/ 207963 w 309563"/>
              <a:gd name="connsiteY733" fmla="*/ 56357 h 473075"/>
              <a:gd name="connsiteX734" fmla="*/ 207674 w 309563"/>
              <a:gd name="connsiteY734" fmla="*/ 58076 h 473075"/>
              <a:gd name="connsiteX735" fmla="*/ 206661 w 309563"/>
              <a:gd name="connsiteY735" fmla="*/ 59532 h 473075"/>
              <a:gd name="connsiteX736" fmla="*/ 205214 w 309563"/>
              <a:gd name="connsiteY736" fmla="*/ 60458 h 473075"/>
              <a:gd name="connsiteX737" fmla="*/ 203478 w 309563"/>
              <a:gd name="connsiteY737" fmla="*/ 60590 h 473075"/>
              <a:gd name="connsiteX738" fmla="*/ 201742 w 309563"/>
              <a:gd name="connsiteY738" fmla="*/ 60193 h 473075"/>
              <a:gd name="connsiteX739" fmla="*/ 192916 w 309563"/>
              <a:gd name="connsiteY739" fmla="*/ 56489 h 473075"/>
              <a:gd name="connsiteX740" fmla="*/ 183657 w 309563"/>
              <a:gd name="connsiteY740" fmla="*/ 53578 h 473075"/>
              <a:gd name="connsiteX741" fmla="*/ 174253 w 309563"/>
              <a:gd name="connsiteY741" fmla="*/ 51594 h 473075"/>
              <a:gd name="connsiteX742" fmla="*/ 164704 w 309563"/>
              <a:gd name="connsiteY742" fmla="*/ 50271 h 473075"/>
              <a:gd name="connsiteX743" fmla="*/ 155010 w 309563"/>
              <a:gd name="connsiteY743" fmla="*/ 49874 h 473075"/>
              <a:gd name="connsiteX744" fmla="*/ 144738 w 309563"/>
              <a:gd name="connsiteY744" fmla="*/ 50271 h 473075"/>
              <a:gd name="connsiteX745" fmla="*/ 134900 w 309563"/>
              <a:gd name="connsiteY745" fmla="*/ 51726 h 473075"/>
              <a:gd name="connsiteX746" fmla="*/ 125351 w 309563"/>
              <a:gd name="connsiteY746" fmla="*/ 53975 h 473075"/>
              <a:gd name="connsiteX747" fmla="*/ 116091 w 309563"/>
              <a:gd name="connsiteY747" fmla="*/ 56753 h 473075"/>
              <a:gd name="connsiteX748" fmla="*/ 107266 w 309563"/>
              <a:gd name="connsiteY748" fmla="*/ 60590 h 473075"/>
              <a:gd name="connsiteX749" fmla="*/ 98874 w 309563"/>
              <a:gd name="connsiteY749" fmla="*/ 64956 h 473075"/>
              <a:gd name="connsiteX750" fmla="*/ 90772 w 309563"/>
              <a:gd name="connsiteY750" fmla="*/ 70247 h 473075"/>
              <a:gd name="connsiteX751" fmla="*/ 83249 w 309563"/>
              <a:gd name="connsiteY751" fmla="*/ 75936 h 473075"/>
              <a:gd name="connsiteX752" fmla="*/ 76159 w 309563"/>
              <a:gd name="connsiteY752" fmla="*/ 82286 h 473075"/>
              <a:gd name="connsiteX753" fmla="*/ 69793 w 309563"/>
              <a:gd name="connsiteY753" fmla="*/ 89165 h 473075"/>
              <a:gd name="connsiteX754" fmla="*/ 64006 w 309563"/>
              <a:gd name="connsiteY754" fmla="*/ 96706 h 473075"/>
              <a:gd name="connsiteX755" fmla="*/ 58798 w 309563"/>
              <a:gd name="connsiteY755" fmla="*/ 104643 h 473075"/>
              <a:gd name="connsiteX756" fmla="*/ 54312 w 309563"/>
              <a:gd name="connsiteY756" fmla="*/ 113110 h 473075"/>
              <a:gd name="connsiteX757" fmla="*/ 50551 w 309563"/>
              <a:gd name="connsiteY757" fmla="*/ 121841 h 473075"/>
              <a:gd name="connsiteX758" fmla="*/ 47657 w 309563"/>
              <a:gd name="connsiteY758" fmla="*/ 130969 h 473075"/>
              <a:gd name="connsiteX759" fmla="*/ 45487 w 309563"/>
              <a:gd name="connsiteY759" fmla="*/ 140494 h 473075"/>
              <a:gd name="connsiteX760" fmla="*/ 44185 w 309563"/>
              <a:gd name="connsiteY760" fmla="*/ 150284 h 473075"/>
              <a:gd name="connsiteX761" fmla="*/ 43606 w 309563"/>
              <a:gd name="connsiteY761" fmla="*/ 160338 h 473075"/>
              <a:gd name="connsiteX762" fmla="*/ 43606 w 309563"/>
              <a:gd name="connsiteY762" fmla="*/ 254265 h 473075"/>
              <a:gd name="connsiteX763" fmla="*/ 43317 w 309563"/>
              <a:gd name="connsiteY763" fmla="*/ 255985 h 473075"/>
              <a:gd name="connsiteX764" fmla="*/ 42449 w 309563"/>
              <a:gd name="connsiteY764" fmla="*/ 257440 h 473075"/>
              <a:gd name="connsiteX765" fmla="*/ 41002 w 309563"/>
              <a:gd name="connsiteY765" fmla="*/ 258366 h 473075"/>
              <a:gd name="connsiteX766" fmla="*/ 39266 w 309563"/>
              <a:gd name="connsiteY766" fmla="*/ 258763 h 473075"/>
              <a:gd name="connsiteX767" fmla="*/ 37530 w 309563"/>
              <a:gd name="connsiteY767" fmla="*/ 258366 h 473075"/>
              <a:gd name="connsiteX768" fmla="*/ 36227 w 309563"/>
              <a:gd name="connsiteY768" fmla="*/ 257440 h 473075"/>
              <a:gd name="connsiteX769" fmla="*/ 35215 w 309563"/>
              <a:gd name="connsiteY769" fmla="*/ 255985 h 473075"/>
              <a:gd name="connsiteX770" fmla="*/ 34925 w 309563"/>
              <a:gd name="connsiteY770" fmla="*/ 254265 h 473075"/>
              <a:gd name="connsiteX771" fmla="*/ 34925 w 309563"/>
              <a:gd name="connsiteY771" fmla="*/ 160338 h 473075"/>
              <a:gd name="connsiteX772" fmla="*/ 35359 w 309563"/>
              <a:gd name="connsiteY772" fmla="*/ 150019 h 473075"/>
              <a:gd name="connsiteX773" fmla="*/ 36661 w 309563"/>
              <a:gd name="connsiteY773" fmla="*/ 140097 h 473075"/>
              <a:gd name="connsiteX774" fmla="*/ 38687 w 309563"/>
              <a:gd name="connsiteY774" fmla="*/ 130308 h 473075"/>
              <a:gd name="connsiteX775" fmla="*/ 41581 w 309563"/>
              <a:gd name="connsiteY775" fmla="*/ 120783 h 473075"/>
              <a:gd name="connsiteX776" fmla="*/ 45342 w 309563"/>
              <a:gd name="connsiteY776" fmla="*/ 111787 h 473075"/>
              <a:gd name="connsiteX777" fmla="*/ 49683 w 309563"/>
              <a:gd name="connsiteY777" fmla="*/ 103056 h 473075"/>
              <a:gd name="connsiteX778" fmla="*/ 54746 w 309563"/>
              <a:gd name="connsiteY778" fmla="*/ 94721 h 473075"/>
              <a:gd name="connsiteX779" fmla="*/ 60389 w 309563"/>
              <a:gd name="connsiteY779" fmla="*/ 87048 h 473075"/>
              <a:gd name="connsiteX780" fmla="*/ 66610 w 309563"/>
              <a:gd name="connsiteY780" fmla="*/ 79640 h 473075"/>
              <a:gd name="connsiteX781" fmla="*/ 73555 w 309563"/>
              <a:gd name="connsiteY781" fmla="*/ 72761 h 473075"/>
              <a:gd name="connsiteX782" fmla="*/ 80934 w 309563"/>
              <a:gd name="connsiteY782" fmla="*/ 66543 h 473075"/>
              <a:gd name="connsiteX783" fmla="*/ 88746 w 309563"/>
              <a:gd name="connsiteY783" fmla="*/ 60987 h 473075"/>
              <a:gd name="connsiteX784" fmla="*/ 97283 w 309563"/>
              <a:gd name="connsiteY784" fmla="*/ 55960 h 473075"/>
              <a:gd name="connsiteX785" fmla="*/ 105963 w 309563"/>
              <a:gd name="connsiteY785" fmla="*/ 51594 h 473075"/>
              <a:gd name="connsiteX786" fmla="*/ 115078 w 309563"/>
              <a:gd name="connsiteY786" fmla="*/ 47890 h 473075"/>
              <a:gd name="connsiteX787" fmla="*/ 124627 w 309563"/>
              <a:gd name="connsiteY787" fmla="*/ 44979 h 473075"/>
              <a:gd name="connsiteX788" fmla="*/ 134466 w 309563"/>
              <a:gd name="connsiteY788" fmla="*/ 42995 h 473075"/>
              <a:gd name="connsiteX789" fmla="*/ 144448 w 309563"/>
              <a:gd name="connsiteY789" fmla="*/ 41672 h 473075"/>
              <a:gd name="connsiteX790" fmla="*/ 155283 w 309563"/>
              <a:gd name="connsiteY790" fmla="*/ 20638 h 473075"/>
              <a:gd name="connsiteX791" fmla="*/ 166431 w 309563"/>
              <a:gd name="connsiteY791" fmla="*/ 21038 h 473075"/>
              <a:gd name="connsiteX792" fmla="*/ 177434 w 309563"/>
              <a:gd name="connsiteY792" fmla="*/ 22373 h 473075"/>
              <a:gd name="connsiteX793" fmla="*/ 188003 w 309563"/>
              <a:gd name="connsiteY793" fmla="*/ 24641 h 473075"/>
              <a:gd name="connsiteX794" fmla="*/ 198428 w 309563"/>
              <a:gd name="connsiteY794" fmla="*/ 27576 h 473075"/>
              <a:gd name="connsiteX795" fmla="*/ 208417 w 309563"/>
              <a:gd name="connsiteY795" fmla="*/ 31312 h 473075"/>
              <a:gd name="connsiteX796" fmla="*/ 218118 w 309563"/>
              <a:gd name="connsiteY796" fmla="*/ 35981 h 473075"/>
              <a:gd name="connsiteX797" fmla="*/ 227239 w 309563"/>
              <a:gd name="connsiteY797" fmla="*/ 41184 h 473075"/>
              <a:gd name="connsiteX798" fmla="*/ 235926 w 309563"/>
              <a:gd name="connsiteY798" fmla="*/ 47055 h 473075"/>
              <a:gd name="connsiteX799" fmla="*/ 244178 w 309563"/>
              <a:gd name="connsiteY799" fmla="*/ 53592 h 473075"/>
              <a:gd name="connsiteX800" fmla="*/ 251851 w 309563"/>
              <a:gd name="connsiteY800" fmla="*/ 60797 h 473075"/>
              <a:gd name="connsiteX801" fmla="*/ 259090 w 309563"/>
              <a:gd name="connsiteY801" fmla="*/ 68535 h 473075"/>
              <a:gd name="connsiteX802" fmla="*/ 265606 w 309563"/>
              <a:gd name="connsiteY802" fmla="*/ 76807 h 473075"/>
              <a:gd name="connsiteX803" fmla="*/ 271397 w 309563"/>
              <a:gd name="connsiteY803" fmla="*/ 85479 h 473075"/>
              <a:gd name="connsiteX804" fmla="*/ 276754 w 309563"/>
              <a:gd name="connsiteY804" fmla="*/ 94551 h 473075"/>
              <a:gd name="connsiteX805" fmla="*/ 281387 w 309563"/>
              <a:gd name="connsiteY805" fmla="*/ 104290 h 473075"/>
              <a:gd name="connsiteX806" fmla="*/ 285151 w 309563"/>
              <a:gd name="connsiteY806" fmla="*/ 114163 h 473075"/>
              <a:gd name="connsiteX807" fmla="*/ 288046 w 309563"/>
              <a:gd name="connsiteY807" fmla="*/ 124570 h 473075"/>
              <a:gd name="connsiteX808" fmla="*/ 290363 w 309563"/>
              <a:gd name="connsiteY808" fmla="*/ 135243 h 473075"/>
              <a:gd name="connsiteX809" fmla="*/ 291666 w 309563"/>
              <a:gd name="connsiteY809" fmla="*/ 146183 h 473075"/>
              <a:gd name="connsiteX810" fmla="*/ 292100 w 309563"/>
              <a:gd name="connsiteY810" fmla="*/ 157390 h 473075"/>
              <a:gd name="connsiteX811" fmla="*/ 291811 w 309563"/>
              <a:gd name="connsiteY811" fmla="*/ 159124 h 473075"/>
              <a:gd name="connsiteX812" fmla="*/ 290797 w 309563"/>
              <a:gd name="connsiteY812" fmla="*/ 160592 h 473075"/>
              <a:gd name="connsiteX813" fmla="*/ 289349 w 309563"/>
              <a:gd name="connsiteY813" fmla="*/ 161526 h 473075"/>
              <a:gd name="connsiteX814" fmla="*/ 287757 w 309563"/>
              <a:gd name="connsiteY814" fmla="*/ 161926 h 473075"/>
              <a:gd name="connsiteX815" fmla="*/ 286019 w 309563"/>
              <a:gd name="connsiteY815" fmla="*/ 161526 h 473075"/>
              <a:gd name="connsiteX816" fmla="*/ 284572 w 309563"/>
              <a:gd name="connsiteY816" fmla="*/ 160592 h 473075"/>
              <a:gd name="connsiteX817" fmla="*/ 283703 w 309563"/>
              <a:gd name="connsiteY817" fmla="*/ 159124 h 473075"/>
              <a:gd name="connsiteX818" fmla="*/ 283269 w 309563"/>
              <a:gd name="connsiteY818" fmla="*/ 157390 h 473075"/>
              <a:gd name="connsiteX819" fmla="*/ 282834 w 309563"/>
              <a:gd name="connsiteY819" fmla="*/ 146984 h 473075"/>
              <a:gd name="connsiteX820" fmla="*/ 281676 w 309563"/>
              <a:gd name="connsiteY820" fmla="*/ 136711 h 473075"/>
              <a:gd name="connsiteX821" fmla="*/ 279649 w 309563"/>
              <a:gd name="connsiteY821" fmla="*/ 126704 h 473075"/>
              <a:gd name="connsiteX822" fmla="*/ 276609 w 309563"/>
              <a:gd name="connsiteY822" fmla="*/ 117098 h 473075"/>
              <a:gd name="connsiteX823" fmla="*/ 273134 w 309563"/>
              <a:gd name="connsiteY823" fmla="*/ 107626 h 473075"/>
              <a:gd name="connsiteX824" fmla="*/ 268935 w 309563"/>
              <a:gd name="connsiteY824" fmla="*/ 98687 h 473075"/>
              <a:gd name="connsiteX825" fmla="*/ 264013 w 309563"/>
              <a:gd name="connsiteY825" fmla="*/ 90148 h 473075"/>
              <a:gd name="connsiteX826" fmla="*/ 258511 w 309563"/>
              <a:gd name="connsiteY826" fmla="*/ 81876 h 473075"/>
              <a:gd name="connsiteX827" fmla="*/ 252431 w 309563"/>
              <a:gd name="connsiteY827" fmla="*/ 74138 h 473075"/>
              <a:gd name="connsiteX828" fmla="*/ 245771 w 309563"/>
              <a:gd name="connsiteY828" fmla="*/ 67067 h 473075"/>
              <a:gd name="connsiteX829" fmla="*/ 238532 w 309563"/>
              <a:gd name="connsiteY829" fmla="*/ 60263 h 473075"/>
              <a:gd name="connsiteX830" fmla="*/ 230858 w 309563"/>
              <a:gd name="connsiteY830" fmla="*/ 54126 h 473075"/>
              <a:gd name="connsiteX831" fmla="*/ 222606 w 309563"/>
              <a:gd name="connsiteY831" fmla="*/ 48656 h 473075"/>
              <a:gd name="connsiteX832" fmla="*/ 213919 w 309563"/>
              <a:gd name="connsiteY832" fmla="*/ 43719 h 473075"/>
              <a:gd name="connsiteX833" fmla="*/ 204943 w 309563"/>
              <a:gd name="connsiteY833" fmla="*/ 39450 h 473075"/>
              <a:gd name="connsiteX834" fmla="*/ 195532 w 309563"/>
              <a:gd name="connsiteY834" fmla="*/ 35981 h 473075"/>
              <a:gd name="connsiteX835" fmla="*/ 185977 w 309563"/>
              <a:gd name="connsiteY835" fmla="*/ 33046 h 473075"/>
              <a:gd name="connsiteX836" fmla="*/ 175987 w 309563"/>
              <a:gd name="connsiteY836" fmla="*/ 31045 h 473075"/>
              <a:gd name="connsiteX837" fmla="*/ 165707 w 309563"/>
              <a:gd name="connsiteY837" fmla="*/ 29844 h 473075"/>
              <a:gd name="connsiteX838" fmla="*/ 155283 w 309563"/>
              <a:gd name="connsiteY838" fmla="*/ 29444 h 473075"/>
              <a:gd name="connsiteX839" fmla="*/ 145293 w 309563"/>
              <a:gd name="connsiteY839" fmla="*/ 29711 h 473075"/>
              <a:gd name="connsiteX840" fmla="*/ 135593 w 309563"/>
              <a:gd name="connsiteY840" fmla="*/ 30911 h 473075"/>
              <a:gd name="connsiteX841" fmla="*/ 126182 w 309563"/>
              <a:gd name="connsiteY841" fmla="*/ 32779 h 473075"/>
              <a:gd name="connsiteX842" fmla="*/ 116772 w 309563"/>
              <a:gd name="connsiteY842" fmla="*/ 35314 h 473075"/>
              <a:gd name="connsiteX843" fmla="*/ 115034 w 309563"/>
              <a:gd name="connsiteY843" fmla="*/ 35447 h 473075"/>
              <a:gd name="connsiteX844" fmla="*/ 113442 w 309563"/>
              <a:gd name="connsiteY844" fmla="*/ 34914 h 473075"/>
              <a:gd name="connsiteX845" fmla="*/ 112139 w 309563"/>
              <a:gd name="connsiteY845" fmla="*/ 33980 h 473075"/>
              <a:gd name="connsiteX846" fmla="*/ 111270 w 309563"/>
              <a:gd name="connsiteY846" fmla="*/ 32379 h 473075"/>
              <a:gd name="connsiteX847" fmla="*/ 111125 w 309563"/>
              <a:gd name="connsiteY847" fmla="*/ 30644 h 473075"/>
              <a:gd name="connsiteX848" fmla="*/ 111560 w 309563"/>
              <a:gd name="connsiteY848" fmla="*/ 29043 h 473075"/>
              <a:gd name="connsiteX849" fmla="*/ 112573 w 309563"/>
              <a:gd name="connsiteY849" fmla="*/ 27709 h 473075"/>
              <a:gd name="connsiteX850" fmla="*/ 114166 w 309563"/>
              <a:gd name="connsiteY850" fmla="*/ 26909 h 473075"/>
              <a:gd name="connsiteX851" fmla="*/ 124155 w 309563"/>
              <a:gd name="connsiteY851" fmla="*/ 24107 h 473075"/>
              <a:gd name="connsiteX852" fmla="*/ 134290 w 309563"/>
              <a:gd name="connsiteY852" fmla="*/ 22239 h 473075"/>
              <a:gd name="connsiteX853" fmla="*/ 144714 w 309563"/>
              <a:gd name="connsiteY853" fmla="*/ 21038 h 473075"/>
              <a:gd name="connsiteX854" fmla="*/ 155576 w 309563"/>
              <a:gd name="connsiteY854" fmla="*/ 0 h 473075"/>
              <a:gd name="connsiteX855" fmla="*/ 167543 w 309563"/>
              <a:gd name="connsiteY855" fmla="*/ 662 h 473075"/>
              <a:gd name="connsiteX856" fmla="*/ 179222 w 309563"/>
              <a:gd name="connsiteY856" fmla="*/ 1986 h 473075"/>
              <a:gd name="connsiteX857" fmla="*/ 190756 w 309563"/>
              <a:gd name="connsiteY857" fmla="*/ 4237 h 473075"/>
              <a:gd name="connsiteX858" fmla="*/ 201859 w 309563"/>
              <a:gd name="connsiteY858" fmla="*/ 7282 h 473075"/>
              <a:gd name="connsiteX859" fmla="*/ 212672 w 309563"/>
              <a:gd name="connsiteY859" fmla="*/ 11122 h 473075"/>
              <a:gd name="connsiteX860" fmla="*/ 223198 w 309563"/>
              <a:gd name="connsiteY860" fmla="*/ 15756 h 473075"/>
              <a:gd name="connsiteX861" fmla="*/ 233146 w 309563"/>
              <a:gd name="connsiteY861" fmla="*/ 21052 h 473075"/>
              <a:gd name="connsiteX862" fmla="*/ 242662 w 309563"/>
              <a:gd name="connsiteY862" fmla="*/ 27143 h 473075"/>
              <a:gd name="connsiteX863" fmla="*/ 251602 w 309563"/>
              <a:gd name="connsiteY863" fmla="*/ 33895 h 473075"/>
              <a:gd name="connsiteX864" fmla="*/ 260108 w 309563"/>
              <a:gd name="connsiteY864" fmla="*/ 41178 h 473075"/>
              <a:gd name="connsiteX865" fmla="*/ 268039 w 309563"/>
              <a:gd name="connsiteY865" fmla="*/ 49122 h 473075"/>
              <a:gd name="connsiteX866" fmla="*/ 275392 w 309563"/>
              <a:gd name="connsiteY866" fmla="*/ 57595 h 473075"/>
              <a:gd name="connsiteX867" fmla="*/ 282313 w 309563"/>
              <a:gd name="connsiteY867" fmla="*/ 66599 h 473075"/>
              <a:gd name="connsiteX868" fmla="*/ 288368 w 309563"/>
              <a:gd name="connsiteY868" fmla="*/ 76132 h 473075"/>
              <a:gd name="connsiteX869" fmla="*/ 293703 w 309563"/>
              <a:gd name="connsiteY869" fmla="*/ 86062 h 473075"/>
              <a:gd name="connsiteX870" fmla="*/ 298317 w 309563"/>
              <a:gd name="connsiteY870" fmla="*/ 96389 h 473075"/>
              <a:gd name="connsiteX871" fmla="*/ 302210 w 309563"/>
              <a:gd name="connsiteY871" fmla="*/ 107114 h 473075"/>
              <a:gd name="connsiteX872" fmla="*/ 305382 w 309563"/>
              <a:gd name="connsiteY872" fmla="*/ 118236 h 473075"/>
              <a:gd name="connsiteX873" fmla="*/ 307545 w 309563"/>
              <a:gd name="connsiteY873" fmla="*/ 129755 h 473075"/>
              <a:gd name="connsiteX874" fmla="*/ 308987 w 309563"/>
              <a:gd name="connsiteY874" fmla="*/ 141406 h 473075"/>
              <a:gd name="connsiteX875" fmla="*/ 309419 w 309563"/>
              <a:gd name="connsiteY875" fmla="*/ 153323 h 473075"/>
              <a:gd name="connsiteX876" fmla="*/ 309419 w 309563"/>
              <a:gd name="connsiteY876" fmla="*/ 332066 h 473075"/>
              <a:gd name="connsiteX877" fmla="*/ 309419 w 309563"/>
              <a:gd name="connsiteY877" fmla="*/ 333126 h 473075"/>
              <a:gd name="connsiteX878" fmla="*/ 309563 w 309563"/>
              <a:gd name="connsiteY878" fmla="*/ 335376 h 473075"/>
              <a:gd name="connsiteX879" fmla="*/ 309563 w 309563"/>
              <a:gd name="connsiteY879" fmla="*/ 338422 h 473075"/>
              <a:gd name="connsiteX880" fmla="*/ 309419 w 309563"/>
              <a:gd name="connsiteY880" fmla="*/ 342261 h 473075"/>
              <a:gd name="connsiteX881" fmla="*/ 309275 w 309563"/>
              <a:gd name="connsiteY881" fmla="*/ 346895 h 473075"/>
              <a:gd name="connsiteX882" fmla="*/ 308987 w 309563"/>
              <a:gd name="connsiteY882" fmla="*/ 352192 h 473075"/>
              <a:gd name="connsiteX883" fmla="*/ 308410 w 309563"/>
              <a:gd name="connsiteY883" fmla="*/ 358017 h 473075"/>
              <a:gd name="connsiteX884" fmla="*/ 307545 w 309563"/>
              <a:gd name="connsiteY884" fmla="*/ 364373 h 473075"/>
              <a:gd name="connsiteX885" fmla="*/ 306535 w 309563"/>
              <a:gd name="connsiteY885" fmla="*/ 371390 h 473075"/>
              <a:gd name="connsiteX886" fmla="*/ 305094 w 309563"/>
              <a:gd name="connsiteY886" fmla="*/ 378540 h 473075"/>
              <a:gd name="connsiteX887" fmla="*/ 303363 w 309563"/>
              <a:gd name="connsiteY887" fmla="*/ 385954 h 473075"/>
              <a:gd name="connsiteX888" fmla="*/ 301056 w 309563"/>
              <a:gd name="connsiteY888" fmla="*/ 393634 h 473075"/>
              <a:gd name="connsiteX889" fmla="*/ 297740 w 309563"/>
              <a:gd name="connsiteY889" fmla="*/ 403299 h 473075"/>
              <a:gd name="connsiteX890" fmla="*/ 293847 w 309563"/>
              <a:gd name="connsiteY890" fmla="*/ 412302 h 473075"/>
              <a:gd name="connsiteX891" fmla="*/ 289378 w 309563"/>
              <a:gd name="connsiteY891" fmla="*/ 420644 h 473075"/>
              <a:gd name="connsiteX892" fmla="*/ 284620 w 309563"/>
              <a:gd name="connsiteY892" fmla="*/ 428588 h 473075"/>
              <a:gd name="connsiteX893" fmla="*/ 279141 w 309563"/>
              <a:gd name="connsiteY893" fmla="*/ 436002 h 473075"/>
              <a:gd name="connsiteX894" fmla="*/ 273229 w 309563"/>
              <a:gd name="connsiteY894" fmla="*/ 442755 h 473075"/>
              <a:gd name="connsiteX895" fmla="*/ 266885 w 309563"/>
              <a:gd name="connsiteY895" fmla="*/ 448978 h 473075"/>
              <a:gd name="connsiteX896" fmla="*/ 260108 w 309563"/>
              <a:gd name="connsiteY896" fmla="*/ 454539 h 473075"/>
              <a:gd name="connsiteX897" fmla="*/ 252755 w 309563"/>
              <a:gd name="connsiteY897" fmla="*/ 459438 h 473075"/>
              <a:gd name="connsiteX898" fmla="*/ 245113 w 309563"/>
              <a:gd name="connsiteY898" fmla="*/ 463807 h 473075"/>
              <a:gd name="connsiteX899" fmla="*/ 237039 w 309563"/>
              <a:gd name="connsiteY899" fmla="*/ 467514 h 473075"/>
              <a:gd name="connsiteX900" fmla="*/ 228388 w 309563"/>
              <a:gd name="connsiteY900" fmla="*/ 470560 h 473075"/>
              <a:gd name="connsiteX901" fmla="*/ 219449 w 309563"/>
              <a:gd name="connsiteY901" fmla="*/ 472943 h 473075"/>
              <a:gd name="connsiteX902" fmla="*/ 218440 w 309563"/>
              <a:gd name="connsiteY902" fmla="*/ 473075 h 473075"/>
              <a:gd name="connsiteX903" fmla="*/ 216854 w 309563"/>
              <a:gd name="connsiteY903" fmla="*/ 472810 h 473075"/>
              <a:gd name="connsiteX904" fmla="*/ 215556 w 309563"/>
              <a:gd name="connsiteY904" fmla="*/ 472281 h 473075"/>
              <a:gd name="connsiteX905" fmla="*/ 214691 w 309563"/>
              <a:gd name="connsiteY905" fmla="*/ 471089 h 473075"/>
              <a:gd name="connsiteX906" fmla="*/ 213970 w 309563"/>
              <a:gd name="connsiteY906" fmla="*/ 469765 h 473075"/>
              <a:gd name="connsiteX907" fmla="*/ 213970 w 309563"/>
              <a:gd name="connsiteY907" fmla="*/ 468044 h 473075"/>
              <a:gd name="connsiteX908" fmla="*/ 214547 w 309563"/>
              <a:gd name="connsiteY908" fmla="*/ 466455 h 473075"/>
              <a:gd name="connsiteX909" fmla="*/ 215700 w 309563"/>
              <a:gd name="connsiteY909" fmla="*/ 465131 h 473075"/>
              <a:gd name="connsiteX910" fmla="*/ 217430 w 309563"/>
              <a:gd name="connsiteY910" fmla="*/ 464469 h 473075"/>
              <a:gd name="connsiteX911" fmla="*/ 225793 w 309563"/>
              <a:gd name="connsiteY911" fmla="*/ 462351 h 473075"/>
              <a:gd name="connsiteX912" fmla="*/ 233723 w 309563"/>
              <a:gd name="connsiteY912" fmla="*/ 459438 h 473075"/>
              <a:gd name="connsiteX913" fmla="*/ 241220 w 309563"/>
              <a:gd name="connsiteY913" fmla="*/ 455995 h 473075"/>
              <a:gd name="connsiteX914" fmla="*/ 248285 w 309563"/>
              <a:gd name="connsiteY914" fmla="*/ 452023 h 473075"/>
              <a:gd name="connsiteX915" fmla="*/ 254918 w 309563"/>
              <a:gd name="connsiteY915" fmla="*/ 447522 h 473075"/>
              <a:gd name="connsiteX916" fmla="*/ 261262 w 309563"/>
              <a:gd name="connsiteY916" fmla="*/ 442490 h 473075"/>
              <a:gd name="connsiteX917" fmla="*/ 267029 w 309563"/>
              <a:gd name="connsiteY917" fmla="*/ 436797 h 473075"/>
              <a:gd name="connsiteX918" fmla="*/ 272364 w 309563"/>
              <a:gd name="connsiteY918" fmla="*/ 430574 h 473075"/>
              <a:gd name="connsiteX919" fmla="*/ 277266 w 309563"/>
              <a:gd name="connsiteY919" fmla="*/ 423821 h 473075"/>
              <a:gd name="connsiteX920" fmla="*/ 281880 w 309563"/>
              <a:gd name="connsiteY920" fmla="*/ 416539 h 473075"/>
              <a:gd name="connsiteX921" fmla="*/ 285917 w 309563"/>
              <a:gd name="connsiteY921" fmla="*/ 408595 h 473075"/>
              <a:gd name="connsiteX922" fmla="*/ 289522 w 309563"/>
              <a:gd name="connsiteY922" fmla="*/ 400254 h 473075"/>
              <a:gd name="connsiteX923" fmla="*/ 292694 w 309563"/>
              <a:gd name="connsiteY923" fmla="*/ 391383 h 473075"/>
              <a:gd name="connsiteX924" fmla="*/ 294712 w 309563"/>
              <a:gd name="connsiteY924" fmla="*/ 384233 h 473075"/>
              <a:gd name="connsiteX925" fmla="*/ 296298 w 309563"/>
              <a:gd name="connsiteY925" fmla="*/ 377480 h 473075"/>
              <a:gd name="connsiteX926" fmla="*/ 297740 w 309563"/>
              <a:gd name="connsiteY926" fmla="*/ 370860 h 473075"/>
              <a:gd name="connsiteX927" fmla="*/ 298750 w 309563"/>
              <a:gd name="connsiteY927" fmla="*/ 364505 h 473075"/>
              <a:gd name="connsiteX928" fmla="*/ 299470 w 309563"/>
              <a:gd name="connsiteY928" fmla="*/ 358679 h 473075"/>
              <a:gd name="connsiteX929" fmla="*/ 300047 w 309563"/>
              <a:gd name="connsiteY929" fmla="*/ 353251 h 473075"/>
              <a:gd name="connsiteX930" fmla="*/ 300480 w 309563"/>
              <a:gd name="connsiteY930" fmla="*/ 348087 h 473075"/>
              <a:gd name="connsiteX931" fmla="*/ 300624 w 309563"/>
              <a:gd name="connsiteY931" fmla="*/ 343718 h 473075"/>
              <a:gd name="connsiteX932" fmla="*/ 300768 w 309563"/>
              <a:gd name="connsiteY932" fmla="*/ 339746 h 473075"/>
              <a:gd name="connsiteX933" fmla="*/ 300768 w 309563"/>
              <a:gd name="connsiteY933" fmla="*/ 336833 h 473075"/>
              <a:gd name="connsiteX934" fmla="*/ 300768 w 309563"/>
              <a:gd name="connsiteY934" fmla="*/ 334450 h 473075"/>
              <a:gd name="connsiteX935" fmla="*/ 300624 w 309563"/>
              <a:gd name="connsiteY935" fmla="*/ 332861 h 473075"/>
              <a:gd name="connsiteX936" fmla="*/ 300624 w 309563"/>
              <a:gd name="connsiteY936" fmla="*/ 332464 h 473075"/>
              <a:gd name="connsiteX937" fmla="*/ 300624 w 309563"/>
              <a:gd name="connsiteY937" fmla="*/ 332199 h 473075"/>
              <a:gd name="connsiteX938" fmla="*/ 300624 w 309563"/>
              <a:gd name="connsiteY938" fmla="*/ 153323 h 473075"/>
              <a:gd name="connsiteX939" fmla="*/ 300191 w 309563"/>
              <a:gd name="connsiteY939" fmla="*/ 142201 h 473075"/>
              <a:gd name="connsiteX940" fmla="*/ 298894 w 309563"/>
              <a:gd name="connsiteY940" fmla="*/ 131079 h 473075"/>
              <a:gd name="connsiteX941" fmla="*/ 296731 w 309563"/>
              <a:gd name="connsiteY941" fmla="*/ 120222 h 473075"/>
              <a:gd name="connsiteX942" fmla="*/ 293847 w 309563"/>
              <a:gd name="connsiteY942" fmla="*/ 109762 h 473075"/>
              <a:gd name="connsiteX943" fmla="*/ 290243 w 309563"/>
              <a:gd name="connsiteY943" fmla="*/ 99700 h 473075"/>
              <a:gd name="connsiteX944" fmla="*/ 285917 w 309563"/>
              <a:gd name="connsiteY944" fmla="*/ 89902 h 473075"/>
              <a:gd name="connsiteX945" fmla="*/ 280871 w 309563"/>
              <a:gd name="connsiteY945" fmla="*/ 80501 h 473075"/>
              <a:gd name="connsiteX946" fmla="*/ 274959 w 309563"/>
              <a:gd name="connsiteY946" fmla="*/ 71630 h 473075"/>
              <a:gd name="connsiteX947" fmla="*/ 268615 w 309563"/>
              <a:gd name="connsiteY947" fmla="*/ 63156 h 473075"/>
              <a:gd name="connsiteX948" fmla="*/ 261694 w 309563"/>
              <a:gd name="connsiteY948" fmla="*/ 55080 h 473075"/>
              <a:gd name="connsiteX949" fmla="*/ 254197 w 309563"/>
              <a:gd name="connsiteY949" fmla="*/ 47533 h 473075"/>
              <a:gd name="connsiteX950" fmla="*/ 246267 w 309563"/>
              <a:gd name="connsiteY950" fmla="*/ 40648 h 473075"/>
              <a:gd name="connsiteX951" fmla="*/ 237760 w 309563"/>
              <a:gd name="connsiteY951" fmla="*/ 34293 h 473075"/>
              <a:gd name="connsiteX952" fmla="*/ 228677 w 309563"/>
              <a:gd name="connsiteY952" fmla="*/ 28599 h 473075"/>
              <a:gd name="connsiteX953" fmla="*/ 219305 w 309563"/>
              <a:gd name="connsiteY953" fmla="*/ 23568 h 473075"/>
              <a:gd name="connsiteX954" fmla="*/ 209356 w 309563"/>
              <a:gd name="connsiteY954" fmla="*/ 19199 h 473075"/>
              <a:gd name="connsiteX955" fmla="*/ 199263 w 309563"/>
              <a:gd name="connsiteY955" fmla="*/ 15624 h 473075"/>
              <a:gd name="connsiteX956" fmla="*/ 188738 w 309563"/>
              <a:gd name="connsiteY956" fmla="*/ 12711 h 473075"/>
              <a:gd name="connsiteX957" fmla="*/ 177924 w 309563"/>
              <a:gd name="connsiteY957" fmla="*/ 10592 h 473075"/>
              <a:gd name="connsiteX958" fmla="*/ 166822 w 309563"/>
              <a:gd name="connsiteY958" fmla="*/ 9268 h 473075"/>
              <a:gd name="connsiteX959" fmla="*/ 155576 w 309563"/>
              <a:gd name="connsiteY959" fmla="*/ 8871 h 473075"/>
              <a:gd name="connsiteX960" fmla="*/ 144041 w 309563"/>
              <a:gd name="connsiteY960" fmla="*/ 9268 h 473075"/>
              <a:gd name="connsiteX961" fmla="*/ 133083 w 309563"/>
              <a:gd name="connsiteY961" fmla="*/ 10592 h 473075"/>
              <a:gd name="connsiteX962" fmla="*/ 122269 w 309563"/>
              <a:gd name="connsiteY962" fmla="*/ 12711 h 473075"/>
              <a:gd name="connsiteX963" fmla="*/ 111744 w 309563"/>
              <a:gd name="connsiteY963" fmla="*/ 15624 h 473075"/>
              <a:gd name="connsiteX964" fmla="*/ 101507 w 309563"/>
              <a:gd name="connsiteY964" fmla="*/ 19199 h 473075"/>
              <a:gd name="connsiteX965" fmla="*/ 91703 w 309563"/>
              <a:gd name="connsiteY965" fmla="*/ 23568 h 473075"/>
              <a:gd name="connsiteX966" fmla="*/ 82187 w 309563"/>
              <a:gd name="connsiteY966" fmla="*/ 28599 h 473075"/>
              <a:gd name="connsiteX967" fmla="*/ 73247 w 309563"/>
              <a:gd name="connsiteY967" fmla="*/ 34293 h 473075"/>
              <a:gd name="connsiteX968" fmla="*/ 64740 w 309563"/>
              <a:gd name="connsiteY968" fmla="*/ 40648 h 473075"/>
              <a:gd name="connsiteX969" fmla="*/ 56666 w 309563"/>
              <a:gd name="connsiteY969" fmla="*/ 47533 h 473075"/>
              <a:gd name="connsiteX970" fmla="*/ 49169 w 309563"/>
              <a:gd name="connsiteY970" fmla="*/ 55080 h 473075"/>
              <a:gd name="connsiteX971" fmla="*/ 42248 w 309563"/>
              <a:gd name="connsiteY971" fmla="*/ 63156 h 473075"/>
              <a:gd name="connsiteX972" fmla="*/ 35904 w 309563"/>
              <a:gd name="connsiteY972" fmla="*/ 71630 h 473075"/>
              <a:gd name="connsiteX973" fmla="*/ 30136 w 309563"/>
              <a:gd name="connsiteY973" fmla="*/ 80501 h 473075"/>
              <a:gd name="connsiteX974" fmla="*/ 25090 w 309563"/>
              <a:gd name="connsiteY974" fmla="*/ 89902 h 473075"/>
              <a:gd name="connsiteX975" fmla="*/ 20620 w 309563"/>
              <a:gd name="connsiteY975" fmla="*/ 99700 h 473075"/>
              <a:gd name="connsiteX976" fmla="*/ 17016 w 309563"/>
              <a:gd name="connsiteY976" fmla="*/ 109762 h 473075"/>
              <a:gd name="connsiteX977" fmla="*/ 14132 w 309563"/>
              <a:gd name="connsiteY977" fmla="*/ 120222 h 473075"/>
              <a:gd name="connsiteX978" fmla="*/ 11969 w 309563"/>
              <a:gd name="connsiteY978" fmla="*/ 131079 h 473075"/>
              <a:gd name="connsiteX979" fmla="*/ 10816 w 309563"/>
              <a:gd name="connsiteY979" fmla="*/ 142201 h 473075"/>
              <a:gd name="connsiteX980" fmla="*/ 10383 w 309563"/>
              <a:gd name="connsiteY980" fmla="*/ 153323 h 473075"/>
              <a:gd name="connsiteX981" fmla="*/ 9951 w 309563"/>
              <a:gd name="connsiteY981" fmla="*/ 155044 h 473075"/>
              <a:gd name="connsiteX982" fmla="*/ 9086 w 309563"/>
              <a:gd name="connsiteY982" fmla="*/ 156500 h 473075"/>
              <a:gd name="connsiteX983" fmla="*/ 7644 w 309563"/>
              <a:gd name="connsiteY983" fmla="*/ 157427 h 473075"/>
              <a:gd name="connsiteX984" fmla="*/ 5914 w 309563"/>
              <a:gd name="connsiteY984" fmla="*/ 157824 h 473075"/>
              <a:gd name="connsiteX985" fmla="*/ 4184 w 309563"/>
              <a:gd name="connsiteY985" fmla="*/ 157427 h 473075"/>
              <a:gd name="connsiteX986" fmla="*/ 2886 w 309563"/>
              <a:gd name="connsiteY986" fmla="*/ 156500 h 473075"/>
              <a:gd name="connsiteX987" fmla="*/ 1877 w 309563"/>
              <a:gd name="connsiteY987" fmla="*/ 155044 h 473075"/>
              <a:gd name="connsiteX988" fmla="*/ 1588 w 309563"/>
              <a:gd name="connsiteY988" fmla="*/ 153323 h 473075"/>
              <a:gd name="connsiteX989" fmla="*/ 2021 w 309563"/>
              <a:gd name="connsiteY989" fmla="*/ 141406 h 473075"/>
              <a:gd name="connsiteX990" fmla="*/ 3463 w 309563"/>
              <a:gd name="connsiteY990" fmla="*/ 129755 h 473075"/>
              <a:gd name="connsiteX991" fmla="*/ 5625 w 309563"/>
              <a:gd name="connsiteY991" fmla="*/ 118236 h 473075"/>
              <a:gd name="connsiteX992" fmla="*/ 8653 w 309563"/>
              <a:gd name="connsiteY992" fmla="*/ 107114 h 473075"/>
              <a:gd name="connsiteX993" fmla="*/ 12546 w 309563"/>
              <a:gd name="connsiteY993" fmla="*/ 96389 h 473075"/>
              <a:gd name="connsiteX994" fmla="*/ 17160 w 309563"/>
              <a:gd name="connsiteY994" fmla="*/ 86062 h 473075"/>
              <a:gd name="connsiteX995" fmla="*/ 22495 w 309563"/>
              <a:gd name="connsiteY995" fmla="*/ 76132 h 473075"/>
              <a:gd name="connsiteX996" fmla="*/ 28550 w 309563"/>
              <a:gd name="connsiteY996" fmla="*/ 66599 h 473075"/>
              <a:gd name="connsiteX997" fmla="*/ 35471 w 309563"/>
              <a:gd name="connsiteY997" fmla="*/ 57595 h 473075"/>
              <a:gd name="connsiteX998" fmla="*/ 42825 w 309563"/>
              <a:gd name="connsiteY998" fmla="*/ 49122 h 473075"/>
              <a:gd name="connsiteX999" fmla="*/ 50755 w 309563"/>
              <a:gd name="connsiteY999" fmla="*/ 41178 h 473075"/>
              <a:gd name="connsiteX1000" fmla="*/ 59261 w 309563"/>
              <a:gd name="connsiteY1000" fmla="*/ 33895 h 473075"/>
              <a:gd name="connsiteX1001" fmla="*/ 68345 w 309563"/>
              <a:gd name="connsiteY1001" fmla="*/ 27143 h 473075"/>
              <a:gd name="connsiteX1002" fmla="*/ 77861 w 309563"/>
              <a:gd name="connsiteY1002" fmla="*/ 21052 h 473075"/>
              <a:gd name="connsiteX1003" fmla="*/ 87810 w 309563"/>
              <a:gd name="connsiteY1003" fmla="*/ 15756 h 473075"/>
              <a:gd name="connsiteX1004" fmla="*/ 98335 w 309563"/>
              <a:gd name="connsiteY1004" fmla="*/ 11122 h 473075"/>
              <a:gd name="connsiteX1005" fmla="*/ 109149 w 309563"/>
              <a:gd name="connsiteY1005" fmla="*/ 7282 h 473075"/>
              <a:gd name="connsiteX1006" fmla="*/ 120251 w 309563"/>
              <a:gd name="connsiteY1006" fmla="*/ 4237 h 473075"/>
              <a:gd name="connsiteX1007" fmla="*/ 131641 w 309563"/>
              <a:gd name="connsiteY1007" fmla="*/ 1986 h 473075"/>
              <a:gd name="connsiteX1008" fmla="*/ 143464 w 309563"/>
              <a:gd name="connsiteY1008" fmla="*/ 662 h 47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</a:cxnLst>
            <a:rect l="l" t="t" r="r" b="b"/>
            <a:pathLst>
              <a:path w="309563" h="473075">
                <a:moveTo>
                  <a:pt x="107592" y="442913"/>
                </a:moveTo>
                <a:lnTo>
                  <a:pt x="162427" y="442913"/>
                </a:lnTo>
                <a:lnTo>
                  <a:pt x="164131" y="443346"/>
                </a:lnTo>
                <a:lnTo>
                  <a:pt x="165410" y="444212"/>
                </a:lnTo>
                <a:lnTo>
                  <a:pt x="166404" y="445800"/>
                </a:lnTo>
                <a:lnTo>
                  <a:pt x="166688" y="447531"/>
                </a:lnTo>
                <a:lnTo>
                  <a:pt x="166404" y="449408"/>
                </a:lnTo>
                <a:lnTo>
                  <a:pt x="165410" y="450995"/>
                </a:lnTo>
                <a:lnTo>
                  <a:pt x="164131" y="452005"/>
                </a:lnTo>
                <a:lnTo>
                  <a:pt x="162427" y="452438"/>
                </a:lnTo>
                <a:lnTo>
                  <a:pt x="107592" y="452438"/>
                </a:lnTo>
                <a:lnTo>
                  <a:pt x="105887" y="452005"/>
                </a:lnTo>
                <a:lnTo>
                  <a:pt x="104467" y="450995"/>
                </a:lnTo>
                <a:lnTo>
                  <a:pt x="103614" y="449408"/>
                </a:lnTo>
                <a:lnTo>
                  <a:pt x="103188" y="447531"/>
                </a:lnTo>
                <a:lnTo>
                  <a:pt x="103614" y="445800"/>
                </a:lnTo>
                <a:lnTo>
                  <a:pt x="104467" y="444212"/>
                </a:lnTo>
                <a:lnTo>
                  <a:pt x="105887" y="443346"/>
                </a:lnTo>
                <a:close/>
                <a:moveTo>
                  <a:pt x="66252" y="407988"/>
                </a:moveTo>
                <a:lnTo>
                  <a:pt x="159388" y="407988"/>
                </a:lnTo>
                <a:lnTo>
                  <a:pt x="165462" y="408249"/>
                </a:lnTo>
                <a:lnTo>
                  <a:pt x="171102" y="409294"/>
                </a:lnTo>
                <a:lnTo>
                  <a:pt x="176308" y="410991"/>
                </a:lnTo>
                <a:lnTo>
                  <a:pt x="181081" y="413472"/>
                </a:lnTo>
                <a:lnTo>
                  <a:pt x="185275" y="416345"/>
                </a:lnTo>
                <a:lnTo>
                  <a:pt x="189035" y="420001"/>
                </a:lnTo>
                <a:lnTo>
                  <a:pt x="192072" y="423918"/>
                </a:lnTo>
                <a:lnTo>
                  <a:pt x="194386" y="428227"/>
                </a:lnTo>
                <a:lnTo>
                  <a:pt x="196266" y="432536"/>
                </a:lnTo>
                <a:lnTo>
                  <a:pt x="197712" y="437106"/>
                </a:lnTo>
                <a:lnTo>
                  <a:pt x="198725" y="441546"/>
                </a:lnTo>
                <a:lnTo>
                  <a:pt x="199448" y="445985"/>
                </a:lnTo>
                <a:lnTo>
                  <a:pt x="199882" y="450033"/>
                </a:lnTo>
                <a:lnTo>
                  <a:pt x="200026" y="453820"/>
                </a:lnTo>
                <a:lnTo>
                  <a:pt x="200026" y="457345"/>
                </a:lnTo>
                <a:lnTo>
                  <a:pt x="199882" y="460087"/>
                </a:lnTo>
                <a:lnTo>
                  <a:pt x="199592" y="462437"/>
                </a:lnTo>
                <a:lnTo>
                  <a:pt x="199448" y="464004"/>
                </a:lnTo>
                <a:lnTo>
                  <a:pt x="199448" y="464657"/>
                </a:lnTo>
                <a:lnTo>
                  <a:pt x="198869" y="466093"/>
                </a:lnTo>
                <a:lnTo>
                  <a:pt x="197857" y="467269"/>
                </a:lnTo>
                <a:lnTo>
                  <a:pt x="196555" y="468052"/>
                </a:lnTo>
                <a:lnTo>
                  <a:pt x="195109" y="468313"/>
                </a:lnTo>
                <a:lnTo>
                  <a:pt x="194386" y="468183"/>
                </a:lnTo>
                <a:lnTo>
                  <a:pt x="192795" y="467660"/>
                </a:lnTo>
                <a:lnTo>
                  <a:pt x="191494" y="466485"/>
                </a:lnTo>
                <a:lnTo>
                  <a:pt x="190771" y="465049"/>
                </a:lnTo>
                <a:lnTo>
                  <a:pt x="190771" y="463351"/>
                </a:lnTo>
                <a:lnTo>
                  <a:pt x="190771" y="462829"/>
                </a:lnTo>
                <a:lnTo>
                  <a:pt x="190915" y="461393"/>
                </a:lnTo>
                <a:lnTo>
                  <a:pt x="191060" y="459304"/>
                </a:lnTo>
                <a:lnTo>
                  <a:pt x="191204" y="456431"/>
                </a:lnTo>
                <a:lnTo>
                  <a:pt x="191204" y="453167"/>
                </a:lnTo>
                <a:lnTo>
                  <a:pt x="190915" y="449511"/>
                </a:lnTo>
                <a:lnTo>
                  <a:pt x="190481" y="445332"/>
                </a:lnTo>
                <a:lnTo>
                  <a:pt x="189758" y="441285"/>
                </a:lnTo>
                <a:lnTo>
                  <a:pt x="188601" y="437106"/>
                </a:lnTo>
                <a:lnTo>
                  <a:pt x="187010" y="433058"/>
                </a:lnTo>
                <a:lnTo>
                  <a:pt x="184986" y="429141"/>
                </a:lnTo>
                <a:lnTo>
                  <a:pt x="182382" y="425616"/>
                </a:lnTo>
                <a:lnTo>
                  <a:pt x="179490" y="422874"/>
                </a:lnTo>
                <a:lnTo>
                  <a:pt x="176308" y="420654"/>
                </a:lnTo>
                <a:lnTo>
                  <a:pt x="172693" y="418956"/>
                </a:lnTo>
                <a:lnTo>
                  <a:pt x="168644" y="417651"/>
                </a:lnTo>
                <a:lnTo>
                  <a:pt x="164160" y="416867"/>
                </a:lnTo>
                <a:lnTo>
                  <a:pt x="159388" y="416737"/>
                </a:lnTo>
                <a:lnTo>
                  <a:pt x="66252" y="416737"/>
                </a:lnTo>
                <a:lnTo>
                  <a:pt x="64661" y="416214"/>
                </a:lnTo>
                <a:lnTo>
                  <a:pt x="63215" y="415431"/>
                </a:lnTo>
                <a:lnTo>
                  <a:pt x="62347" y="413995"/>
                </a:lnTo>
                <a:lnTo>
                  <a:pt x="61913" y="412297"/>
                </a:lnTo>
                <a:lnTo>
                  <a:pt x="62347" y="410730"/>
                </a:lnTo>
                <a:lnTo>
                  <a:pt x="63215" y="409294"/>
                </a:lnTo>
                <a:lnTo>
                  <a:pt x="64661" y="408249"/>
                </a:lnTo>
                <a:close/>
                <a:moveTo>
                  <a:pt x="25001" y="379413"/>
                </a:moveTo>
                <a:lnTo>
                  <a:pt x="73426" y="379413"/>
                </a:lnTo>
                <a:lnTo>
                  <a:pt x="75171" y="379982"/>
                </a:lnTo>
                <a:lnTo>
                  <a:pt x="76625" y="380835"/>
                </a:lnTo>
                <a:lnTo>
                  <a:pt x="77497" y="382399"/>
                </a:lnTo>
                <a:lnTo>
                  <a:pt x="77788" y="384247"/>
                </a:lnTo>
                <a:lnTo>
                  <a:pt x="77497" y="385953"/>
                </a:lnTo>
                <a:lnTo>
                  <a:pt x="76625" y="387517"/>
                </a:lnTo>
                <a:lnTo>
                  <a:pt x="75171" y="388654"/>
                </a:lnTo>
                <a:lnTo>
                  <a:pt x="73426" y="388938"/>
                </a:lnTo>
                <a:lnTo>
                  <a:pt x="25001" y="388938"/>
                </a:lnTo>
                <a:lnTo>
                  <a:pt x="23401" y="388654"/>
                </a:lnTo>
                <a:lnTo>
                  <a:pt x="21947" y="387517"/>
                </a:lnTo>
                <a:lnTo>
                  <a:pt x="20929" y="385953"/>
                </a:lnTo>
                <a:lnTo>
                  <a:pt x="20638" y="384247"/>
                </a:lnTo>
                <a:lnTo>
                  <a:pt x="20929" y="382399"/>
                </a:lnTo>
                <a:lnTo>
                  <a:pt x="21947" y="380835"/>
                </a:lnTo>
                <a:lnTo>
                  <a:pt x="23401" y="379982"/>
                </a:lnTo>
                <a:close/>
                <a:moveTo>
                  <a:pt x="167882" y="365125"/>
                </a:moveTo>
                <a:lnTo>
                  <a:pt x="197441" y="365125"/>
                </a:lnTo>
                <a:lnTo>
                  <a:pt x="197732" y="365125"/>
                </a:lnTo>
                <a:lnTo>
                  <a:pt x="198460" y="365253"/>
                </a:lnTo>
                <a:lnTo>
                  <a:pt x="199625" y="365380"/>
                </a:lnTo>
                <a:lnTo>
                  <a:pt x="201081" y="365508"/>
                </a:lnTo>
                <a:lnTo>
                  <a:pt x="202974" y="365763"/>
                </a:lnTo>
                <a:lnTo>
                  <a:pt x="204867" y="366401"/>
                </a:lnTo>
                <a:lnTo>
                  <a:pt x="207051" y="367039"/>
                </a:lnTo>
                <a:lnTo>
                  <a:pt x="209381" y="367933"/>
                </a:lnTo>
                <a:lnTo>
                  <a:pt x="211856" y="369081"/>
                </a:lnTo>
                <a:lnTo>
                  <a:pt x="214331" y="370485"/>
                </a:lnTo>
                <a:lnTo>
                  <a:pt x="216661" y="372272"/>
                </a:lnTo>
                <a:lnTo>
                  <a:pt x="219137" y="374313"/>
                </a:lnTo>
                <a:lnTo>
                  <a:pt x="221321" y="376611"/>
                </a:lnTo>
                <a:lnTo>
                  <a:pt x="223359" y="379546"/>
                </a:lnTo>
                <a:lnTo>
                  <a:pt x="225107" y="382736"/>
                </a:lnTo>
                <a:lnTo>
                  <a:pt x="226417" y="386564"/>
                </a:lnTo>
                <a:lnTo>
                  <a:pt x="227582" y="390648"/>
                </a:lnTo>
                <a:lnTo>
                  <a:pt x="228310" y="395370"/>
                </a:lnTo>
                <a:lnTo>
                  <a:pt x="228601" y="400474"/>
                </a:lnTo>
                <a:lnTo>
                  <a:pt x="228164" y="402133"/>
                </a:lnTo>
                <a:lnTo>
                  <a:pt x="227291" y="403537"/>
                </a:lnTo>
                <a:lnTo>
                  <a:pt x="225835" y="404430"/>
                </a:lnTo>
                <a:lnTo>
                  <a:pt x="224087" y="404813"/>
                </a:lnTo>
                <a:lnTo>
                  <a:pt x="222340" y="404430"/>
                </a:lnTo>
                <a:lnTo>
                  <a:pt x="221029" y="403537"/>
                </a:lnTo>
                <a:lnTo>
                  <a:pt x="220010" y="402133"/>
                </a:lnTo>
                <a:lnTo>
                  <a:pt x="219719" y="400474"/>
                </a:lnTo>
                <a:lnTo>
                  <a:pt x="219428" y="395880"/>
                </a:lnTo>
                <a:lnTo>
                  <a:pt x="218845" y="391924"/>
                </a:lnTo>
                <a:lnTo>
                  <a:pt x="217826" y="388479"/>
                </a:lnTo>
                <a:lnTo>
                  <a:pt x="216370" y="385416"/>
                </a:lnTo>
                <a:lnTo>
                  <a:pt x="214914" y="382736"/>
                </a:lnTo>
                <a:lnTo>
                  <a:pt x="213167" y="380694"/>
                </a:lnTo>
                <a:lnTo>
                  <a:pt x="211274" y="378908"/>
                </a:lnTo>
                <a:lnTo>
                  <a:pt x="209381" y="377376"/>
                </a:lnTo>
                <a:lnTo>
                  <a:pt x="207342" y="376228"/>
                </a:lnTo>
                <a:lnTo>
                  <a:pt x="205449" y="375207"/>
                </a:lnTo>
                <a:lnTo>
                  <a:pt x="203556" y="374569"/>
                </a:lnTo>
                <a:lnTo>
                  <a:pt x="201809" y="374186"/>
                </a:lnTo>
                <a:lnTo>
                  <a:pt x="200353" y="373931"/>
                </a:lnTo>
                <a:lnTo>
                  <a:pt x="199042" y="373675"/>
                </a:lnTo>
                <a:lnTo>
                  <a:pt x="198023" y="373548"/>
                </a:lnTo>
                <a:lnTo>
                  <a:pt x="197441" y="373548"/>
                </a:lnTo>
                <a:lnTo>
                  <a:pt x="167882" y="373548"/>
                </a:lnTo>
                <a:lnTo>
                  <a:pt x="166134" y="373293"/>
                </a:lnTo>
                <a:lnTo>
                  <a:pt x="164824" y="372399"/>
                </a:lnTo>
                <a:lnTo>
                  <a:pt x="163804" y="370996"/>
                </a:lnTo>
                <a:lnTo>
                  <a:pt x="163513" y="369464"/>
                </a:lnTo>
                <a:lnTo>
                  <a:pt x="163804" y="367805"/>
                </a:lnTo>
                <a:lnTo>
                  <a:pt x="164824" y="366401"/>
                </a:lnTo>
                <a:lnTo>
                  <a:pt x="166134" y="365508"/>
                </a:lnTo>
                <a:close/>
                <a:moveTo>
                  <a:pt x="13842" y="358775"/>
                </a:moveTo>
                <a:lnTo>
                  <a:pt x="100459" y="358775"/>
                </a:lnTo>
                <a:lnTo>
                  <a:pt x="102185" y="359136"/>
                </a:lnTo>
                <a:lnTo>
                  <a:pt x="103480" y="359858"/>
                </a:lnTo>
                <a:lnTo>
                  <a:pt x="104487" y="361181"/>
                </a:lnTo>
                <a:lnTo>
                  <a:pt x="104775" y="362744"/>
                </a:lnTo>
                <a:lnTo>
                  <a:pt x="104487" y="364308"/>
                </a:lnTo>
                <a:lnTo>
                  <a:pt x="103480" y="365511"/>
                </a:lnTo>
                <a:lnTo>
                  <a:pt x="102185" y="366352"/>
                </a:lnTo>
                <a:lnTo>
                  <a:pt x="100459" y="366713"/>
                </a:lnTo>
                <a:lnTo>
                  <a:pt x="13842" y="366713"/>
                </a:lnTo>
                <a:lnTo>
                  <a:pt x="12259" y="366352"/>
                </a:lnTo>
                <a:lnTo>
                  <a:pt x="10820" y="365511"/>
                </a:lnTo>
                <a:lnTo>
                  <a:pt x="9813" y="364308"/>
                </a:lnTo>
                <a:lnTo>
                  <a:pt x="9525" y="362744"/>
                </a:lnTo>
                <a:lnTo>
                  <a:pt x="9813" y="361181"/>
                </a:lnTo>
                <a:lnTo>
                  <a:pt x="10820" y="359858"/>
                </a:lnTo>
                <a:lnTo>
                  <a:pt x="12259" y="359136"/>
                </a:lnTo>
                <a:close/>
                <a:moveTo>
                  <a:pt x="269492" y="341313"/>
                </a:moveTo>
                <a:lnTo>
                  <a:pt x="271207" y="341446"/>
                </a:lnTo>
                <a:lnTo>
                  <a:pt x="272637" y="342242"/>
                </a:lnTo>
                <a:lnTo>
                  <a:pt x="273781" y="343569"/>
                </a:lnTo>
                <a:lnTo>
                  <a:pt x="274209" y="345161"/>
                </a:lnTo>
                <a:lnTo>
                  <a:pt x="274352" y="345824"/>
                </a:lnTo>
                <a:lnTo>
                  <a:pt x="274495" y="347417"/>
                </a:lnTo>
                <a:lnTo>
                  <a:pt x="274495" y="349805"/>
                </a:lnTo>
                <a:lnTo>
                  <a:pt x="274638" y="352989"/>
                </a:lnTo>
                <a:lnTo>
                  <a:pt x="274495" y="356837"/>
                </a:lnTo>
                <a:lnTo>
                  <a:pt x="274352" y="361083"/>
                </a:lnTo>
                <a:lnTo>
                  <a:pt x="273781" y="365859"/>
                </a:lnTo>
                <a:lnTo>
                  <a:pt x="273066" y="371034"/>
                </a:lnTo>
                <a:lnTo>
                  <a:pt x="271922" y="376606"/>
                </a:lnTo>
                <a:lnTo>
                  <a:pt x="270493" y="382311"/>
                </a:lnTo>
                <a:lnTo>
                  <a:pt x="267920" y="389874"/>
                </a:lnTo>
                <a:lnTo>
                  <a:pt x="264775" y="396774"/>
                </a:lnTo>
                <a:lnTo>
                  <a:pt x="260915" y="403275"/>
                </a:lnTo>
                <a:lnTo>
                  <a:pt x="256627" y="408980"/>
                </a:lnTo>
                <a:lnTo>
                  <a:pt x="251766" y="414287"/>
                </a:lnTo>
                <a:lnTo>
                  <a:pt x="246477" y="418931"/>
                </a:lnTo>
                <a:lnTo>
                  <a:pt x="240616" y="423177"/>
                </a:lnTo>
                <a:lnTo>
                  <a:pt x="234183" y="426627"/>
                </a:lnTo>
                <a:lnTo>
                  <a:pt x="227179" y="429546"/>
                </a:lnTo>
                <a:lnTo>
                  <a:pt x="219745" y="431801"/>
                </a:lnTo>
                <a:lnTo>
                  <a:pt x="219317" y="431801"/>
                </a:lnTo>
                <a:lnTo>
                  <a:pt x="218745" y="431801"/>
                </a:lnTo>
                <a:lnTo>
                  <a:pt x="217172" y="431669"/>
                </a:lnTo>
                <a:lnTo>
                  <a:pt x="216029" y="430872"/>
                </a:lnTo>
                <a:lnTo>
                  <a:pt x="215028" y="429944"/>
                </a:lnTo>
                <a:lnTo>
                  <a:pt x="214456" y="428617"/>
                </a:lnTo>
                <a:lnTo>
                  <a:pt x="214313" y="426759"/>
                </a:lnTo>
                <a:lnTo>
                  <a:pt x="214885" y="425300"/>
                </a:lnTo>
                <a:lnTo>
                  <a:pt x="216029" y="423973"/>
                </a:lnTo>
                <a:lnTo>
                  <a:pt x="217744" y="423310"/>
                </a:lnTo>
                <a:lnTo>
                  <a:pt x="224320" y="421319"/>
                </a:lnTo>
                <a:lnTo>
                  <a:pt x="230324" y="418799"/>
                </a:lnTo>
                <a:lnTo>
                  <a:pt x="236042" y="415614"/>
                </a:lnTo>
                <a:lnTo>
                  <a:pt x="241188" y="412165"/>
                </a:lnTo>
                <a:lnTo>
                  <a:pt x="245905" y="408051"/>
                </a:lnTo>
                <a:lnTo>
                  <a:pt x="250051" y="403408"/>
                </a:lnTo>
                <a:lnTo>
                  <a:pt x="253768" y="398366"/>
                </a:lnTo>
                <a:lnTo>
                  <a:pt x="257055" y="392661"/>
                </a:lnTo>
                <a:lnTo>
                  <a:pt x="259914" y="386557"/>
                </a:lnTo>
                <a:lnTo>
                  <a:pt x="262202" y="379658"/>
                </a:lnTo>
                <a:lnTo>
                  <a:pt x="263488" y="374483"/>
                </a:lnTo>
                <a:lnTo>
                  <a:pt x="264489" y="369574"/>
                </a:lnTo>
                <a:lnTo>
                  <a:pt x="265204" y="364798"/>
                </a:lnTo>
                <a:lnTo>
                  <a:pt x="265632" y="360419"/>
                </a:lnTo>
                <a:lnTo>
                  <a:pt x="265918" y="356439"/>
                </a:lnTo>
                <a:lnTo>
                  <a:pt x="265918" y="352989"/>
                </a:lnTo>
                <a:lnTo>
                  <a:pt x="265918" y="350203"/>
                </a:lnTo>
                <a:lnTo>
                  <a:pt x="265775" y="347947"/>
                </a:lnTo>
                <a:lnTo>
                  <a:pt x="265775" y="346753"/>
                </a:lnTo>
                <a:lnTo>
                  <a:pt x="265632" y="346090"/>
                </a:lnTo>
                <a:lnTo>
                  <a:pt x="265775" y="344365"/>
                </a:lnTo>
                <a:lnTo>
                  <a:pt x="266633" y="342905"/>
                </a:lnTo>
                <a:lnTo>
                  <a:pt x="267920" y="341844"/>
                </a:lnTo>
                <a:close/>
                <a:moveTo>
                  <a:pt x="286544" y="274638"/>
                </a:moveTo>
                <a:lnTo>
                  <a:pt x="288132" y="275038"/>
                </a:lnTo>
                <a:lnTo>
                  <a:pt x="289323" y="275838"/>
                </a:lnTo>
                <a:lnTo>
                  <a:pt x="290249" y="277304"/>
                </a:lnTo>
                <a:lnTo>
                  <a:pt x="290513" y="279036"/>
                </a:lnTo>
                <a:lnTo>
                  <a:pt x="290513" y="360728"/>
                </a:lnTo>
                <a:lnTo>
                  <a:pt x="290249" y="362461"/>
                </a:lnTo>
                <a:lnTo>
                  <a:pt x="289323" y="363794"/>
                </a:lnTo>
                <a:lnTo>
                  <a:pt x="288132" y="364726"/>
                </a:lnTo>
                <a:lnTo>
                  <a:pt x="286544" y="365126"/>
                </a:lnTo>
                <a:lnTo>
                  <a:pt x="284957" y="364726"/>
                </a:lnTo>
                <a:lnTo>
                  <a:pt x="283634" y="363794"/>
                </a:lnTo>
                <a:lnTo>
                  <a:pt x="282840" y="362461"/>
                </a:lnTo>
                <a:lnTo>
                  <a:pt x="282575" y="360728"/>
                </a:lnTo>
                <a:lnTo>
                  <a:pt x="282575" y="279036"/>
                </a:lnTo>
                <a:lnTo>
                  <a:pt x="282840" y="277304"/>
                </a:lnTo>
                <a:lnTo>
                  <a:pt x="283634" y="275838"/>
                </a:lnTo>
                <a:lnTo>
                  <a:pt x="284957" y="275038"/>
                </a:lnTo>
                <a:close/>
                <a:moveTo>
                  <a:pt x="73819" y="228600"/>
                </a:moveTo>
                <a:lnTo>
                  <a:pt x="75407" y="228993"/>
                </a:lnTo>
                <a:lnTo>
                  <a:pt x="76730" y="229779"/>
                </a:lnTo>
                <a:lnTo>
                  <a:pt x="77524" y="231219"/>
                </a:lnTo>
                <a:lnTo>
                  <a:pt x="77788" y="232921"/>
                </a:lnTo>
                <a:lnTo>
                  <a:pt x="77788" y="287780"/>
                </a:lnTo>
                <a:lnTo>
                  <a:pt x="77524" y="289482"/>
                </a:lnTo>
                <a:lnTo>
                  <a:pt x="76730" y="290791"/>
                </a:lnTo>
                <a:lnTo>
                  <a:pt x="75407" y="291707"/>
                </a:lnTo>
                <a:lnTo>
                  <a:pt x="73819" y="292100"/>
                </a:lnTo>
                <a:lnTo>
                  <a:pt x="72232" y="291707"/>
                </a:lnTo>
                <a:lnTo>
                  <a:pt x="71041" y="290791"/>
                </a:lnTo>
                <a:lnTo>
                  <a:pt x="70115" y="289482"/>
                </a:lnTo>
                <a:lnTo>
                  <a:pt x="69850" y="287780"/>
                </a:lnTo>
                <a:lnTo>
                  <a:pt x="69850" y="232921"/>
                </a:lnTo>
                <a:lnTo>
                  <a:pt x="70115" y="231219"/>
                </a:lnTo>
                <a:lnTo>
                  <a:pt x="71041" y="229779"/>
                </a:lnTo>
                <a:lnTo>
                  <a:pt x="72232" y="228993"/>
                </a:lnTo>
                <a:close/>
                <a:moveTo>
                  <a:pt x="206454" y="204788"/>
                </a:moveTo>
                <a:lnTo>
                  <a:pt x="208171" y="205318"/>
                </a:lnTo>
                <a:lnTo>
                  <a:pt x="209733" y="206113"/>
                </a:lnTo>
                <a:lnTo>
                  <a:pt x="210670" y="207569"/>
                </a:lnTo>
                <a:lnTo>
                  <a:pt x="211138" y="209291"/>
                </a:lnTo>
                <a:lnTo>
                  <a:pt x="211138" y="324375"/>
                </a:lnTo>
                <a:lnTo>
                  <a:pt x="210670" y="325965"/>
                </a:lnTo>
                <a:lnTo>
                  <a:pt x="209733" y="327421"/>
                </a:lnTo>
                <a:lnTo>
                  <a:pt x="208171" y="328348"/>
                </a:lnTo>
                <a:lnTo>
                  <a:pt x="206454" y="328613"/>
                </a:lnTo>
                <a:lnTo>
                  <a:pt x="204580" y="328348"/>
                </a:lnTo>
                <a:lnTo>
                  <a:pt x="203019" y="327421"/>
                </a:lnTo>
                <a:lnTo>
                  <a:pt x="202082" y="325965"/>
                </a:lnTo>
                <a:lnTo>
                  <a:pt x="201613" y="324375"/>
                </a:lnTo>
                <a:lnTo>
                  <a:pt x="201613" y="209291"/>
                </a:lnTo>
                <a:lnTo>
                  <a:pt x="202082" y="207569"/>
                </a:lnTo>
                <a:lnTo>
                  <a:pt x="203019" y="206113"/>
                </a:lnTo>
                <a:lnTo>
                  <a:pt x="204580" y="205318"/>
                </a:lnTo>
                <a:close/>
                <a:moveTo>
                  <a:pt x="163736" y="188913"/>
                </a:moveTo>
                <a:lnTo>
                  <a:pt x="165347" y="189313"/>
                </a:lnTo>
                <a:lnTo>
                  <a:pt x="166811" y="190245"/>
                </a:lnTo>
                <a:lnTo>
                  <a:pt x="167690" y="191710"/>
                </a:lnTo>
                <a:lnTo>
                  <a:pt x="168129" y="193441"/>
                </a:lnTo>
                <a:lnTo>
                  <a:pt x="168129" y="317025"/>
                </a:lnTo>
                <a:lnTo>
                  <a:pt x="168129" y="318224"/>
                </a:lnTo>
                <a:lnTo>
                  <a:pt x="168275" y="320354"/>
                </a:lnTo>
                <a:lnTo>
                  <a:pt x="168275" y="323151"/>
                </a:lnTo>
                <a:lnTo>
                  <a:pt x="168275" y="326480"/>
                </a:lnTo>
                <a:lnTo>
                  <a:pt x="167982" y="330342"/>
                </a:lnTo>
                <a:lnTo>
                  <a:pt x="167543" y="334870"/>
                </a:lnTo>
                <a:lnTo>
                  <a:pt x="166811" y="339664"/>
                </a:lnTo>
                <a:lnTo>
                  <a:pt x="165639" y="344592"/>
                </a:lnTo>
                <a:lnTo>
                  <a:pt x="164029" y="349786"/>
                </a:lnTo>
                <a:lnTo>
                  <a:pt x="161978" y="354979"/>
                </a:lnTo>
                <a:lnTo>
                  <a:pt x="159343" y="360173"/>
                </a:lnTo>
                <a:lnTo>
                  <a:pt x="156121" y="365234"/>
                </a:lnTo>
                <a:lnTo>
                  <a:pt x="152021" y="370028"/>
                </a:lnTo>
                <a:lnTo>
                  <a:pt x="147481" y="374556"/>
                </a:lnTo>
                <a:lnTo>
                  <a:pt x="142503" y="378284"/>
                </a:lnTo>
                <a:lnTo>
                  <a:pt x="137084" y="381481"/>
                </a:lnTo>
                <a:lnTo>
                  <a:pt x="131227" y="384144"/>
                </a:lnTo>
                <a:lnTo>
                  <a:pt x="124784" y="386275"/>
                </a:lnTo>
                <a:lnTo>
                  <a:pt x="117901" y="387740"/>
                </a:lnTo>
                <a:lnTo>
                  <a:pt x="110726" y="388539"/>
                </a:lnTo>
                <a:lnTo>
                  <a:pt x="102965" y="388938"/>
                </a:lnTo>
                <a:lnTo>
                  <a:pt x="101208" y="388406"/>
                </a:lnTo>
                <a:lnTo>
                  <a:pt x="99743" y="387607"/>
                </a:lnTo>
                <a:lnTo>
                  <a:pt x="98865" y="386142"/>
                </a:lnTo>
                <a:lnTo>
                  <a:pt x="98425" y="384544"/>
                </a:lnTo>
                <a:lnTo>
                  <a:pt x="98865" y="382812"/>
                </a:lnTo>
                <a:lnTo>
                  <a:pt x="99743" y="381347"/>
                </a:lnTo>
                <a:lnTo>
                  <a:pt x="101208" y="380415"/>
                </a:lnTo>
                <a:lnTo>
                  <a:pt x="102965" y="380016"/>
                </a:lnTo>
                <a:lnTo>
                  <a:pt x="109701" y="379749"/>
                </a:lnTo>
                <a:lnTo>
                  <a:pt x="116144" y="379083"/>
                </a:lnTo>
                <a:lnTo>
                  <a:pt x="122001" y="377885"/>
                </a:lnTo>
                <a:lnTo>
                  <a:pt x="127566" y="376154"/>
                </a:lnTo>
                <a:lnTo>
                  <a:pt x="132691" y="373757"/>
                </a:lnTo>
                <a:lnTo>
                  <a:pt x="137377" y="371226"/>
                </a:lnTo>
                <a:lnTo>
                  <a:pt x="141624" y="367897"/>
                </a:lnTo>
                <a:lnTo>
                  <a:pt x="145431" y="364301"/>
                </a:lnTo>
                <a:lnTo>
                  <a:pt x="148946" y="359907"/>
                </a:lnTo>
                <a:lnTo>
                  <a:pt x="151728" y="355246"/>
                </a:lnTo>
                <a:lnTo>
                  <a:pt x="154071" y="350451"/>
                </a:lnTo>
                <a:lnTo>
                  <a:pt x="155975" y="345790"/>
                </a:lnTo>
                <a:lnTo>
                  <a:pt x="157293" y="340996"/>
                </a:lnTo>
                <a:lnTo>
                  <a:pt x="158318" y="336468"/>
                </a:lnTo>
                <a:lnTo>
                  <a:pt x="158903" y="332074"/>
                </a:lnTo>
                <a:lnTo>
                  <a:pt x="159196" y="328212"/>
                </a:lnTo>
                <a:lnTo>
                  <a:pt x="159489" y="324882"/>
                </a:lnTo>
                <a:lnTo>
                  <a:pt x="159489" y="321953"/>
                </a:lnTo>
                <a:lnTo>
                  <a:pt x="159343" y="319822"/>
                </a:lnTo>
                <a:lnTo>
                  <a:pt x="159343" y="318357"/>
                </a:lnTo>
                <a:lnTo>
                  <a:pt x="159196" y="317824"/>
                </a:lnTo>
                <a:lnTo>
                  <a:pt x="159196" y="317291"/>
                </a:lnTo>
                <a:lnTo>
                  <a:pt x="159196" y="193441"/>
                </a:lnTo>
                <a:lnTo>
                  <a:pt x="159636" y="191710"/>
                </a:lnTo>
                <a:lnTo>
                  <a:pt x="160514" y="190245"/>
                </a:lnTo>
                <a:lnTo>
                  <a:pt x="161978" y="189313"/>
                </a:lnTo>
                <a:close/>
                <a:moveTo>
                  <a:pt x="270669" y="176213"/>
                </a:moveTo>
                <a:lnTo>
                  <a:pt x="272257" y="176609"/>
                </a:lnTo>
                <a:lnTo>
                  <a:pt x="273448" y="177534"/>
                </a:lnTo>
                <a:lnTo>
                  <a:pt x="274374" y="178986"/>
                </a:lnTo>
                <a:lnTo>
                  <a:pt x="274638" y="180703"/>
                </a:lnTo>
                <a:lnTo>
                  <a:pt x="274638" y="320948"/>
                </a:lnTo>
                <a:lnTo>
                  <a:pt x="274374" y="322665"/>
                </a:lnTo>
                <a:lnTo>
                  <a:pt x="273448" y="324118"/>
                </a:lnTo>
                <a:lnTo>
                  <a:pt x="272257" y="324910"/>
                </a:lnTo>
                <a:lnTo>
                  <a:pt x="270669" y="325438"/>
                </a:lnTo>
                <a:lnTo>
                  <a:pt x="269082" y="324910"/>
                </a:lnTo>
                <a:lnTo>
                  <a:pt x="267759" y="324118"/>
                </a:lnTo>
                <a:lnTo>
                  <a:pt x="266965" y="322665"/>
                </a:lnTo>
                <a:lnTo>
                  <a:pt x="266700" y="320948"/>
                </a:lnTo>
                <a:lnTo>
                  <a:pt x="266700" y="180703"/>
                </a:lnTo>
                <a:lnTo>
                  <a:pt x="266965" y="178986"/>
                </a:lnTo>
                <a:lnTo>
                  <a:pt x="267759" y="177534"/>
                </a:lnTo>
                <a:lnTo>
                  <a:pt x="269082" y="176609"/>
                </a:lnTo>
                <a:close/>
                <a:moveTo>
                  <a:pt x="3969" y="168275"/>
                </a:moveTo>
                <a:lnTo>
                  <a:pt x="5557" y="168672"/>
                </a:lnTo>
                <a:lnTo>
                  <a:pt x="6748" y="169598"/>
                </a:lnTo>
                <a:lnTo>
                  <a:pt x="7674" y="171053"/>
                </a:lnTo>
                <a:lnTo>
                  <a:pt x="7938" y="172773"/>
                </a:lnTo>
                <a:lnTo>
                  <a:pt x="7938" y="284427"/>
                </a:lnTo>
                <a:lnTo>
                  <a:pt x="7674" y="286147"/>
                </a:lnTo>
                <a:lnTo>
                  <a:pt x="6748" y="287602"/>
                </a:lnTo>
                <a:lnTo>
                  <a:pt x="5557" y="288528"/>
                </a:lnTo>
                <a:lnTo>
                  <a:pt x="3969" y="288925"/>
                </a:lnTo>
                <a:lnTo>
                  <a:pt x="2382" y="288528"/>
                </a:lnTo>
                <a:lnTo>
                  <a:pt x="1190" y="287602"/>
                </a:lnTo>
                <a:lnTo>
                  <a:pt x="264" y="286147"/>
                </a:lnTo>
                <a:lnTo>
                  <a:pt x="0" y="284427"/>
                </a:lnTo>
                <a:lnTo>
                  <a:pt x="0" y="172773"/>
                </a:lnTo>
                <a:lnTo>
                  <a:pt x="264" y="171053"/>
                </a:lnTo>
                <a:lnTo>
                  <a:pt x="1190" y="169598"/>
                </a:lnTo>
                <a:lnTo>
                  <a:pt x="2382" y="168672"/>
                </a:lnTo>
                <a:close/>
                <a:moveTo>
                  <a:pt x="154711" y="153988"/>
                </a:moveTo>
                <a:lnTo>
                  <a:pt x="158870" y="154253"/>
                </a:lnTo>
                <a:lnTo>
                  <a:pt x="162742" y="155445"/>
                </a:lnTo>
                <a:lnTo>
                  <a:pt x="166328" y="157166"/>
                </a:lnTo>
                <a:lnTo>
                  <a:pt x="169626" y="159284"/>
                </a:lnTo>
                <a:lnTo>
                  <a:pt x="172351" y="162197"/>
                </a:lnTo>
                <a:lnTo>
                  <a:pt x="174646" y="165375"/>
                </a:lnTo>
                <a:lnTo>
                  <a:pt x="176367" y="168950"/>
                </a:lnTo>
                <a:lnTo>
                  <a:pt x="177371" y="172790"/>
                </a:lnTo>
                <a:lnTo>
                  <a:pt x="177801" y="177027"/>
                </a:lnTo>
                <a:lnTo>
                  <a:pt x="177371" y="178748"/>
                </a:lnTo>
                <a:lnTo>
                  <a:pt x="176510" y="180072"/>
                </a:lnTo>
                <a:lnTo>
                  <a:pt x="175076" y="180999"/>
                </a:lnTo>
                <a:lnTo>
                  <a:pt x="173355" y="181264"/>
                </a:lnTo>
                <a:lnTo>
                  <a:pt x="171778" y="180999"/>
                </a:lnTo>
                <a:lnTo>
                  <a:pt x="170343" y="180072"/>
                </a:lnTo>
                <a:lnTo>
                  <a:pt x="169339" y="178748"/>
                </a:lnTo>
                <a:lnTo>
                  <a:pt x="169053" y="177027"/>
                </a:lnTo>
                <a:lnTo>
                  <a:pt x="168622" y="173716"/>
                </a:lnTo>
                <a:lnTo>
                  <a:pt x="167618" y="170671"/>
                </a:lnTo>
                <a:lnTo>
                  <a:pt x="165897" y="168023"/>
                </a:lnTo>
                <a:lnTo>
                  <a:pt x="163746" y="165772"/>
                </a:lnTo>
                <a:lnTo>
                  <a:pt x="161021" y="164183"/>
                </a:lnTo>
                <a:lnTo>
                  <a:pt x="158009" y="162992"/>
                </a:lnTo>
                <a:lnTo>
                  <a:pt x="154711" y="162595"/>
                </a:lnTo>
                <a:lnTo>
                  <a:pt x="151412" y="162992"/>
                </a:lnTo>
                <a:lnTo>
                  <a:pt x="148400" y="164183"/>
                </a:lnTo>
                <a:lnTo>
                  <a:pt x="145818" y="165772"/>
                </a:lnTo>
                <a:lnTo>
                  <a:pt x="143524" y="168023"/>
                </a:lnTo>
                <a:lnTo>
                  <a:pt x="141803" y="170671"/>
                </a:lnTo>
                <a:lnTo>
                  <a:pt x="140799" y="173716"/>
                </a:lnTo>
                <a:lnTo>
                  <a:pt x="140368" y="177027"/>
                </a:lnTo>
                <a:lnTo>
                  <a:pt x="140368" y="305194"/>
                </a:lnTo>
                <a:lnTo>
                  <a:pt x="140082" y="306915"/>
                </a:lnTo>
                <a:lnTo>
                  <a:pt x="139078" y="308239"/>
                </a:lnTo>
                <a:lnTo>
                  <a:pt x="137787" y="309166"/>
                </a:lnTo>
                <a:lnTo>
                  <a:pt x="136066" y="309563"/>
                </a:lnTo>
                <a:lnTo>
                  <a:pt x="134345" y="309166"/>
                </a:lnTo>
                <a:lnTo>
                  <a:pt x="132911" y="308239"/>
                </a:lnTo>
                <a:lnTo>
                  <a:pt x="132050" y="306915"/>
                </a:lnTo>
                <a:lnTo>
                  <a:pt x="131763" y="305194"/>
                </a:lnTo>
                <a:lnTo>
                  <a:pt x="131763" y="177027"/>
                </a:lnTo>
                <a:lnTo>
                  <a:pt x="132050" y="172790"/>
                </a:lnTo>
                <a:lnTo>
                  <a:pt x="133197" y="168950"/>
                </a:lnTo>
                <a:lnTo>
                  <a:pt x="134775" y="165375"/>
                </a:lnTo>
                <a:lnTo>
                  <a:pt x="137070" y="162197"/>
                </a:lnTo>
                <a:lnTo>
                  <a:pt x="139938" y="159284"/>
                </a:lnTo>
                <a:lnTo>
                  <a:pt x="143093" y="157166"/>
                </a:lnTo>
                <a:lnTo>
                  <a:pt x="146679" y="155445"/>
                </a:lnTo>
                <a:lnTo>
                  <a:pt x="150551" y="154253"/>
                </a:lnTo>
                <a:close/>
                <a:moveTo>
                  <a:pt x="155356" y="127000"/>
                </a:moveTo>
                <a:lnTo>
                  <a:pt x="162257" y="127398"/>
                </a:lnTo>
                <a:lnTo>
                  <a:pt x="169014" y="128724"/>
                </a:lnTo>
                <a:lnTo>
                  <a:pt x="175484" y="130846"/>
                </a:lnTo>
                <a:lnTo>
                  <a:pt x="181522" y="133631"/>
                </a:lnTo>
                <a:lnTo>
                  <a:pt x="187129" y="137080"/>
                </a:lnTo>
                <a:lnTo>
                  <a:pt x="192305" y="141191"/>
                </a:lnTo>
                <a:lnTo>
                  <a:pt x="197049" y="145966"/>
                </a:lnTo>
                <a:lnTo>
                  <a:pt x="201074" y="151138"/>
                </a:lnTo>
                <a:lnTo>
                  <a:pt x="204525" y="156708"/>
                </a:lnTo>
                <a:lnTo>
                  <a:pt x="207400" y="162809"/>
                </a:lnTo>
                <a:lnTo>
                  <a:pt x="209413" y="169307"/>
                </a:lnTo>
                <a:lnTo>
                  <a:pt x="210707" y="176071"/>
                </a:lnTo>
                <a:lnTo>
                  <a:pt x="211138" y="182968"/>
                </a:lnTo>
                <a:lnTo>
                  <a:pt x="210851" y="184692"/>
                </a:lnTo>
                <a:lnTo>
                  <a:pt x="209844" y="186151"/>
                </a:lnTo>
                <a:lnTo>
                  <a:pt x="208550" y="187079"/>
                </a:lnTo>
                <a:lnTo>
                  <a:pt x="206825" y="187477"/>
                </a:lnTo>
                <a:lnTo>
                  <a:pt x="205100" y="187079"/>
                </a:lnTo>
                <a:lnTo>
                  <a:pt x="203662" y="186151"/>
                </a:lnTo>
                <a:lnTo>
                  <a:pt x="202800" y="184692"/>
                </a:lnTo>
                <a:lnTo>
                  <a:pt x="202368" y="182968"/>
                </a:lnTo>
                <a:lnTo>
                  <a:pt x="201937" y="176602"/>
                </a:lnTo>
                <a:lnTo>
                  <a:pt x="200787" y="170501"/>
                </a:lnTo>
                <a:lnTo>
                  <a:pt x="198774" y="164666"/>
                </a:lnTo>
                <a:lnTo>
                  <a:pt x="196043" y="159228"/>
                </a:lnTo>
                <a:lnTo>
                  <a:pt x="192592" y="154188"/>
                </a:lnTo>
                <a:lnTo>
                  <a:pt x="188567" y="149679"/>
                </a:lnTo>
                <a:lnTo>
                  <a:pt x="184110" y="145568"/>
                </a:lnTo>
                <a:lnTo>
                  <a:pt x="179078" y="142119"/>
                </a:lnTo>
                <a:lnTo>
                  <a:pt x="173615" y="139467"/>
                </a:lnTo>
                <a:lnTo>
                  <a:pt x="167864" y="137478"/>
                </a:lnTo>
                <a:lnTo>
                  <a:pt x="161682" y="136284"/>
                </a:lnTo>
                <a:lnTo>
                  <a:pt x="155356" y="135886"/>
                </a:lnTo>
                <a:lnTo>
                  <a:pt x="148743" y="136284"/>
                </a:lnTo>
                <a:lnTo>
                  <a:pt x="142705" y="137478"/>
                </a:lnTo>
                <a:lnTo>
                  <a:pt x="136810" y="139467"/>
                </a:lnTo>
                <a:lnTo>
                  <a:pt x="131347" y="142119"/>
                </a:lnTo>
                <a:lnTo>
                  <a:pt x="126315" y="145568"/>
                </a:lnTo>
                <a:lnTo>
                  <a:pt x="121858" y="149679"/>
                </a:lnTo>
                <a:lnTo>
                  <a:pt x="117833" y="154188"/>
                </a:lnTo>
                <a:lnTo>
                  <a:pt x="114526" y="159228"/>
                </a:lnTo>
                <a:lnTo>
                  <a:pt x="111794" y="164666"/>
                </a:lnTo>
                <a:lnTo>
                  <a:pt x="109638" y="170501"/>
                </a:lnTo>
                <a:lnTo>
                  <a:pt x="108488" y="176602"/>
                </a:lnTo>
                <a:lnTo>
                  <a:pt x="108056" y="182968"/>
                </a:lnTo>
                <a:lnTo>
                  <a:pt x="108056" y="281242"/>
                </a:lnTo>
                <a:lnTo>
                  <a:pt x="108056" y="282303"/>
                </a:lnTo>
                <a:lnTo>
                  <a:pt x="108056" y="284293"/>
                </a:lnTo>
                <a:lnTo>
                  <a:pt x="108056" y="287078"/>
                </a:lnTo>
                <a:lnTo>
                  <a:pt x="107769" y="290393"/>
                </a:lnTo>
                <a:lnTo>
                  <a:pt x="107481" y="294240"/>
                </a:lnTo>
                <a:lnTo>
                  <a:pt x="106762" y="298616"/>
                </a:lnTo>
                <a:lnTo>
                  <a:pt x="105756" y="303258"/>
                </a:lnTo>
                <a:lnTo>
                  <a:pt x="104462" y="308033"/>
                </a:lnTo>
                <a:lnTo>
                  <a:pt x="102593" y="312940"/>
                </a:lnTo>
                <a:lnTo>
                  <a:pt x="100293" y="317714"/>
                </a:lnTo>
                <a:lnTo>
                  <a:pt x="97561" y="322091"/>
                </a:lnTo>
                <a:lnTo>
                  <a:pt x="94111" y="326335"/>
                </a:lnTo>
                <a:lnTo>
                  <a:pt x="90085" y="329916"/>
                </a:lnTo>
                <a:lnTo>
                  <a:pt x="85772" y="332966"/>
                </a:lnTo>
                <a:lnTo>
                  <a:pt x="81028" y="335221"/>
                </a:lnTo>
                <a:lnTo>
                  <a:pt x="75996" y="336812"/>
                </a:lnTo>
                <a:lnTo>
                  <a:pt x="70533" y="337873"/>
                </a:lnTo>
                <a:lnTo>
                  <a:pt x="64638" y="338138"/>
                </a:lnTo>
                <a:lnTo>
                  <a:pt x="62913" y="337873"/>
                </a:lnTo>
                <a:lnTo>
                  <a:pt x="61475" y="336812"/>
                </a:lnTo>
                <a:lnTo>
                  <a:pt x="60613" y="335486"/>
                </a:lnTo>
                <a:lnTo>
                  <a:pt x="60325" y="333762"/>
                </a:lnTo>
                <a:lnTo>
                  <a:pt x="60613" y="332038"/>
                </a:lnTo>
                <a:lnTo>
                  <a:pt x="61475" y="330579"/>
                </a:lnTo>
                <a:lnTo>
                  <a:pt x="62913" y="329783"/>
                </a:lnTo>
                <a:lnTo>
                  <a:pt x="64638" y="329518"/>
                </a:lnTo>
                <a:lnTo>
                  <a:pt x="69239" y="329252"/>
                </a:lnTo>
                <a:lnTo>
                  <a:pt x="73552" y="328457"/>
                </a:lnTo>
                <a:lnTo>
                  <a:pt x="77577" y="327130"/>
                </a:lnTo>
                <a:lnTo>
                  <a:pt x="81172" y="325406"/>
                </a:lnTo>
                <a:lnTo>
                  <a:pt x="84622" y="323152"/>
                </a:lnTo>
                <a:lnTo>
                  <a:pt x="87497" y="320367"/>
                </a:lnTo>
                <a:lnTo>
                  <a:pt x="90517" y="316786"/>
                </a:lnTo>
                <a:lnTo>
                  <a:pt x="92961" y="312807"/>
                </a:lnTo>
                <a:lnTo>
                  <a:pt x="94973" y="308563"/>
                </a:lnTo>
                <a:lnTo>
                  <a:pt x="96411" y="304186"/>
                </a:lnTo>
                <a:lnTo>
                  <a:pt x="97561" y="300075"/>
                </a:lnTo>
                <a:lnTo>
                  <a:pt x="98280" y="295831"/>
                </a:lnTo>
                <a:lnTo>
                  <a:pt x="98855" y="292118"/>
                </a:lnTo>
                <a:lnTo>
                  <a:pt x="99143" y="288669"/>
                </a:lnTo>
                <a:lnTo>
                  <a:pt x="99286" y="285752"/>
                </a:lnTo>
                <a:lnTo>
                  <a:pt x="99286" y="283630"/>
                </a:lnTo>
                <a:lnTo>
                  <a:pt x="99286" y="282171"/>
                </a:lnTo>
                <a:lnTo>
                  <a:pt x="99286" y="281640"/>
                </a:lnTo>
                <a:lnTo>
                  <a:pt x="99286" y="281375"/>
                </a:lnTo>
                <a:lnTo>
                  <a:pt x="99286" y="182968"/>
                </a:lnTo>
                <a:lnTo>
                  <a:pt x="99718" y="176071"/>
                </a:lnTo>
                <a:lnTo>
                  <a:pt x="101012" y="169307"/>
                </a:lnTo>
                <a:lnTo>
                  <a:pt x="103024" y="162809"/>
                </a:lnTo>
                <a:lnTo>
                  <a:pt x="105900" y="156708"/>
                </a:lnTo>
                <a:lnTo>
                  <a:pt x="109350" y="151138"/>
                </a:lnTo>
                <a:lnTo>
                  <a:pt x="113376" y="145966"/>
                </a:lnTo>
                <a:lnTo>
                  <a:pt x="118120" y="141191"/>
                </a:lnTo>
                <a:lnTo>
                  <a:pt x="123296" y="137080"/>
                </a:lnTo>
                <a:lnTo>
                  <a:pt x="128903" y="133631"/>
                </a:lnTo>
                <a:lnTo>
                  <a:pt x="134941" y="130846"/>
                </a:lnTo>
                <a:lnTo>
                  <a:pt x="141411" y="128724"/>
                </a:lnTo>
                <a:lnTo>
                  <a:pt x="148168" y="127398"/>
                </a:lnTo>
                <a:close/>
                <a:moveTo>
                  <a:pt x="239804" y="111125"/>
                </a:moveTo>
                <a:lnTo>
                  <a:pt x="241301" y="111125"/>
                </a:lnTo>
                <a:lnTo>
                  <a:pt x="242798" y="111781"/>
                </a:lnTo>
                <a:lnTo>
                  <a:pt x="244022" y="112962"/>
                </a:lnTo>
                <a:lnTo>
                  <a:pt x="247424" y="119126"/>
                </a:lnTo>
                <a:lnTo>
                  <a:pt x="250418" y="125422"/>
                </a:lnTo>
                <a:lnTo>
                  <a:pt x="252595" y="131980"/>
                </a:lnTo>
                <a:lnTo>
                  <a:pt x="254228" y="138801"/>
                </a:lnTo>
                <a:lnTo>
                  <a:pt x="255316" y="145752"/>
                </a:lnTo>
                <a:lnTo>
                  <a:pt x="255588" y="152966"/>
                </a:lnTo>
                <a:lnTo>
                  <a:pt x="255316" y="154671"/>
                </a:lnTo>
                <a:lnTo>
                  <a:pt x="254364" y="155852"/>
                </a:lnTo>
                <a:lnTo>
                  <a:pt x="253139" y="156901"/>
                </a:lnTo>
                <a:lnTo>
                  <a:pt x="251506" y="157163"/>
                </a:lnTo>
                <a:lnTo>
                  <a:pt x="249873" y="156901"/>
                </a:lnTo>
                <a:lnTo>
                  <a:pt x="248513" y="155852"/>
                </a:lnTo>
                <a:lnTo>
                  <a:pt x="247696" y="154671"/>
                </a:lnTo>
                <a:lnTo>
                  <a:pt x="247288" y="152966"/>
                </a:lnTo>
                <a:lnTo>
                  <a:pt x="247016" y="146670"/>
                </a:lnTo>
                <a:lnTo>
                  <a:pt x="246199" y="140506"/>
                </a:lnTo>
                <a:lnTo>
                  <a:pt x="244703" y="134472"/>
                </a:lnTo>
                <a:lnTo>
                  <a:pt x="242798" y="128832"/>
                </a:lnTo>
                <a:lnTo>
                  <a:pt x="240212" y="123061"/>
                </a:lnTo>
                <a:lnTo>
                  <a:pt x="237083" y="117815"/>
                </a:lnTo>
                <a:lnTo>
                  <a:pt x="236538" y="116241"/>
                </a:lnTo>
                <a:lnTo>
                  <a:pt x="236538" y="114535"/>
                </a:lnTo>
                <a:lnTo>
                  <a:pt x="237083" y="112962"/>
                </a:lnTo>
                <a:lnTo>
                  <a:pt x="238171" y="111781"/>
                </a:lnTo>
                <a:close/>
                <a:moveTo>
                  <a:pt x="155720" y="88900"/>
                </a:moveTo>
                <a:lnTo>
                  <a:pt x="164394" y="89432"/>
                </a:lnTo>
                <a:lnTo>
                  <a:pt x="172923" y="90628"/>
                </a:lnTo>
                <a:lnTo>
                  <a:pt x="181018" y="92755"/>
                </a:lnTo>
                <a:lnTo>
                  <a:pt x="188969" y="95546"/>
                </a:lnTo>
                <a:lnTo>
                  <a:pt x="196342" y="99135"/>
                </a:lnTo>
                <a:lnTo>
                  <a:pt x="203425" y="103521"/>
                </a:lnTo>
                <a:lnTo>
                  <a:pt x="210075" y="108440"/>
                </a:lnTo>
                <a:lnTo>
                  <a:pt x="216147" y="113889"/>
                </a:lnTo>
                <a:lnTo>
                  <a:pt x="221784" y="120004"/>
                </a:lnTo>
                <a:lnTo>
                  <a:pt x="226700" y="126650"/>
                </a:lnTo>
                <a:lnTo>
                  <a:pt x="231036" y="133694"/>
                </a:lnTo>
                <a:lnTo>
                  <a:pt x="234650" y="141138"/>
                </a:lnTo>
                <a:lnTo>
                  <a:pt x="237542" y="149113"/>
                </a:lnTo>
                <a:lnTo>
                  <a:pt x="239566" y="157088"/>
                </a:lnTo>
                <a:lnTo>
                  <a:pt x="240867" y="165728"/>
                </a:lnTo>
                <a:lnTo>
                  <a:pt x="241300" y="174368"/>
                </a:lnTo>
                <a:lnTo>
                  <a:pt x="241300" y="308485"/>
                </a:lnTo>
                <a:lnTo>
                  <a:pt x="241011" y="310080"/>
                </a:lnTo>
                <a:lnTo>
                  <a:pt x="239999" y="311542"/>
                </a:lnTo>
                <a:lnTo>
                  <a:pt x="238698" y="312339"/>
                </a:lnTo>
                <a:lnTo>
                  <a:pt x="236963" y="312738"/>
                </a:lnTo>
                <a:lnTo>
                  <a:pt x="235229" y="312339"/>
                </a:lnTo>
                <a:lnTo>
                  <a:pt x="233783" y="311542"/>
                </a:lnTo>
                <a:lnTo>
                  <a:pt x="232916" y="310080"/>
                </a:lnTo>
                <a:lnTo>
                  <a:pt x="232627" y="308485"/>
                </a:lnTo>
                <a:lnTo>
                  <a:pt x="232627" y="174368"/>
                </a:lnTo>
                <a:lnTo>
                  <a:pt x="232048" y="166127"/>
                </a:lnTo>
                <a:lnTo>
                  <a:pt x="230747" y="158019"/>
                </a:lnTo>
                <a:lnTo>
                  <a:pt x="228579" y="150177"/>
                </a:lnTo>
                <a:lnTo>
                  <a:pt x="225688" y="142733"/>
                </a:lnTo>
                <a:lnTo>
                  <a:pt x="222074" y="135555"/>
                </a:lnTo>
                <a:lnTo>
                  <a:pt x="217737" y="129175"/>
                </a:lnTo>
                <a:lnTo>
                  <a:pt x="212677" y="123061"/>
                </a:lnTo>
                <a:lnTo>
                  <a:pt x="207039" y="117345"/>
                </a:lnTo>
                <a:lnTo>
                  <a:pt x="200968" y="112560"/>
                </a:lnTo>
                <a:lnTo>
                  <a:pt x="194318" y="108174"/>
                </a:lnTo>
                <a:lnTo>
                  <a:pt x="187379" y="104585"/>
                </a:lnTo>
                <a:lnTo>
                  <a:pt x="179862" y="101528"/>
                </a:lnTo>
                <a:lnTo>
                  <a:pt x="172055" y="99534"/>
                </a:lnTo>
                <a:lnTo>
                  <a:pt x="163960" y="98072"/>
                </a:lnTo>
                <a:lnTo>
                  <a:pt x="155720" y="97673"/>
                </a:lnTo>
                <a:lnTo>
                  <a:pt x="147191" y="98072"/>
                </a:lnTo>
                <a:lnTo>
                  <a:pt x="139095" y="99534"/>
                </a:lnTo>
                <a:lnTo>
                  <a:pt x="131289" y="101528"/>
                </a:lnTo>
                <a:lnTo>
                  <a:pt x="123772" y="104585"/>
                </a:lnTo>
                <a:lnTo>
                  <a:pt x="116833" y="108174"/>
                </a:lnTo>
                <a:lnTo>
                  <a:pt x="110183" y="112560"/>
                </a:lnTo>
                <a:lnTo>
                  <a:pt x="104111" y="117345"/>
                </a:lnTo>
                <a:lnTo>
                  <a:pt x="98618" y="123061"/>
                </a:lnTo>
                <a:lnTo>
                  <a:pt x="93558" y="129175"/>
                </a:lnTo>
                <a:lnTo>
                  <a:pt x="89077" y="135555"/>
                </a:lnTo>
                <a:lnTo>
                  <a:pt x="85463" y="142733"/>
                </a:lnTo>
                <a:lnTo>
                  <a:pt x="82572" y="150177"/>
                </a:lnTo>
                <a:lnTo>
                  <a:pt x="80403" y="158019"/>
                </a:lnTo>
                <a:lnTo>
                  <a:pt x="79102" y="166127"/>
                </a:lnTo>
                <a:lnTo>
                  <a:pt x="78669" y="174368"/>
                </a:lnTo>
                <a:lnTo>
                  <a:pt x="78235" y="176096"/>
                </a:lnTo>
                <a:lnTo>
                  <a:pt x="77367" y="177558"/>
                </a:lnTo>
                <a:lnTo>
                  <a:pt x="75922" y="178356"/>
                </a:lnTo>
                <a:lnTo>
                  <a:pt x="74187" y="178887"/>
                </a:lnTo>
                <a:lnTo>
                  <a:pt x="72452" y="178356"/>
                </a:lnTo>
                <a:lnTo>
                  <a:pt x="71151" y="177558"/>
                </a:lnTo>
                <a:lnTo>
                  <a:pt x="70139" y="176096"/>
                </a:lnTo>
                <a:lnTo>
                  <a:pt x="69850" y="174368"/>
                </a:lnTo>
                <a:lnTo>
                  <a:pt x="70284" y="165728"/>
                </a:lnTo>
                <a:lnTo>
                  <a:pt x="71585" y="157088"/>
                </a:lnTo>
                <a:lnTo>
                  <a:pt x="73753" y="149113"/>
                </a:lnTo>
                <a:lnTo>
                  <a:pt x="76500" y="141138"/>
                </a:lnTo>
                <a:lnTo>
                  <a:pt x="80114" y="133562"/>
                </a:lnTo>
                <a:lnTo>
                  <a:pt x="84451" y="126650"/>
                </a:lnTo>
                <a:lnTo>
                  <a:pt x="89366" y="120004"/>
                </a:lnTo>
                <a:lnTo>
                  <a:pt x="95004" y="113889"/>
                </a:lnTo>
                <a:lnTo>
                  <a:pt x="101076" y="108440"/>
                </a:lnTo>
                <a:lnTo>
                  <a:pt x="107725" y="103521"/>
                </a:lnTo>
                <a:lnTo>
                  <a:pt x="114809" y="99135"/>
                </a:lnTo>
                <a:lnTo>
                  <a:pt x="122182" y="95546"/>
                </a:lnTo>
                <a:lnTo>
                  <a:pt x="130132" y="92755"/>
                </a:lnTo>
                <a:lnTo>
                  <a:pt x="138228" y="90628"/>
                </a:lnTo>
                <a:lnTo>
                  <a:pt x="146757" y="89432"/>
                </a:lnTo>
                <a:close/>
                <a:moveTo>
                  <a:pt x="42364" y="84138"/>
                </a:moveTo>
                <a:lnTo>
                  <a:pt x="44060" y="84946"/>
                </a:lnTo>
                <a:lnTo>
                  <a:pt x="45190" y="86157"/>
                </a:lnTo>
                <a:lnTo>
                  <a:pt x="45897" y="87503"/>
                </a:lnTo>
                <a:lnTo>
                  <a:pt x="46038" y="89387"/>
                </a:lnTo>
                <a:lnTo>
                  <a:pt x="45473" y="91002"/>
                </a:lnTo>
                <a:lnTo>
                  <a:pt x="40810" y="99750"/>
                </a:lnTo>
                <a:lnTo>
                  <a:pt x="36854" y="108767"/>
                </a:lnTo>
                <a:lnTo>
                  <a:pt x="33604" y="118187"/>
                </a:lnTo>
                <a:lnTo>
                  <a:pt x="30919" y="127608"/>
                </a:lnTo>
                <a:lnTo>
                  <a:pt x="29082" y="137432"/>
                </a:lnTo>
                <a:lnTo>
                  <a:pt x="27952" y="147391"/>
                </a:lnTo>
                <a:lnTo>
                  <a:pt x="27528" y="157350"/>
                </a:lnTo>
                <a:lnTo>
                  <a:pt x="27246" y="159100"/>
                </a:lnTo>
                <a:lnTo>
                  <a:pt x="26256" y="160580"/>
                </a:lnTo>
                <a:lnTo>
                  <a:pt x="24985" y="161523"/>
                </a:lnTo>
                <a:lnTo>
                  <a:pt x="23289" y="161926"/>
                </a:lnTo>
                <a:lnTo>
                  <a:pt x="21594" y="161523"/>
                </a:lnTo>
                <a:lnTo>
                  <a:pt x="20322" y="160580"/>
                </a:lnTo>
                <a:lnTo>
                  <a:pt x="19333" y="159100"/>
                </a:lnTo>
                <a:lnTo>
                  <a:pt x="19050" y="157350"/>
                </a:lnTo>
                <a:lnTo>
                  <a:pt x="19333" y="146719"/>
                </a:lnTo>
                <a:lnTo>
                  <a:pt x="20605" y="136087"/>
                </a:lnTo>
                <a:lnTo>
                  <a:pt x="22583" y="125589"/>
                </a:lnTo>
                <a:lnTo>
                  <a:pt x="25267" y="115361"/>
                </a:lnTo>
                <a:lnTo>
                  <a:pt x="28800" y="105402"/>
                </a:lnTo>
                <a:lnTo>
                  <a:pt x="33180" y="95712"/>
                </a:lnTo>
                <a:lnTo>
                  <a:pt x="38126" y="86426"/>
                </a:lnTo>
                <a:lnTo>
                  <a:pt x="39256" y="85080"/>
                </a:lnTo>
                <a:lnTo>
                  <a:pt x="40810" y="84407"/>
                </a:lnTo>
                <a:close/>
                <a:moveTo>
                  <a:pt x="150913" y="68263"/>
                </a:moveTo>
                <a:lnTo>
                  <a:pt x="159725" y="68663"/>
                </a:lnTo>
                <a:lnTo>
                  <a:pt x="168248" y="69596"/>
                </a:lnTo>
                <a:lnTo>
                  <a:pt x="176627" y="71596"/>
                </a:lnTo>
                <a:lnTo>
                  <a:pt x="184717" y="74129"/>
                </a:lnTo>
                <a:lnTo>
                  <a:pt x="192663" y="77462"/>
                </a:lnTo>
                <a:lnTo>
                  <a:pt x="194108" y="78529"/>
                </a:lnTo>
                <a:lnTo>
                  <a:pt x="194974" y="79995"/>
                </a:lnTo>
                <a:lnTo>
                  <a:pt x="195263" y="81595"/>
                </a:lnTo>
                <a:lnTo>
                  <a:pt x="194830" y="83328"/>
                </a:lnTo>
                <a:lnTo>
                  <a:pt x="193819" y="84661"/>
                </a:lnTo>
                <a:lnTo>
                  <a:pt x="192374" y="85595"/>
                </a:lnTo>
                <a:lnTo>
                  <a:pt x="190640" y="85728"/>
                </a:lnTo>
                <a:lnTo>
                  <a:pt x="188907" y="85461"/>
                </a:lnTo>
                <a:lnTo>
                  <a:pt x="181684" y="82395"/>
                </a:lnTo>
                <a:lnTo>
                  <a:pt x="174316" y="80129"/>
                </a:lnTo>
                <a:lnTo>
                  <a:pt x="166659" y="78395"/>
                </a:lnTo>
                <a:lnTo>
                  <a:pt x="159003" y="77329"/>
                </a:lnTo>
                <a:lnTo>
                  <a:pt x="150913" y="77062"/>
                </a:lnTo>
                <a:lnTo>
                  <a:pt x="142389" y="77462"/>
                </a:lnTo>
                <a:lnTo>
                  <a:pt x="134010" y="78662"/>
                </a:lnTo>
                <a:lnTo>
                  <a:pt x="125776" y="80662"/>
                </a:lnTo>
                <a:lnTo>
                  <a:pt x="117975" y="83328"/>
                </a:lnTo>
                <a:lnTo>
                  <a:pt x="110463" y="86794"/>
                </a:lnTo>
                <a:lnTo>
                  <a:pt x="103384" y="90794"/>
                </a:lnTo>
                <a:lnTo>
                  <a:pt x="96739" y="95460"/>
                </a:lnTo>
                <a:lnTo>
                  <a:pt x="90382" y="100659"/>
                </a:lnTo>
                <a:lnTo>
                  <a:pt x="84604" y="106259"/>
                </a:lnTo>
                <a:lnTo>
                  <a:pt x="79403" y="112525"/>
                </a:lnTo>
                <a:lnTo>
                  <a:pt x="74780" y="119324"/>
                </a:lnTo>
                <a:lnTo>
                  <a:pt x="70735" y="126523"/>
                </a:lnTo>
                <a:lnTo>
                  <a:pt x="67413" y="133989"/>
                </a:lnTo>
                <a:lnTo>
                  <a:pt x="64668" y="141855"/>
                </a:lnTo>
                <a:lnTo>
                  <a:pt x="62645" y="149987"/>
                </a:lnTo>
                <a:lnTo>
                  <a:pt x="61489" y="158386"/>
                </a:lnTo>
                <a:lnTo>
                  <a:pt x="61056" y="167052"/>
                </a:lnTo>
                <a:lnTo>
                  <a:pt x="60767" y="168785"/>
                </a:lnTo>
                <a:lnTo>
                  <a:pt x="59756" y="170251"/>
                </a:lnTo>
                <a:lnTo>
                  <a:pt x="58456" y="171185"/>
                </a:lnTo>
                <a:lnTo>
                  <a:pt x="56722" y="171451"/>
                </a:lnTo>
                <a:lnTo>
                  <a:pt x="54989" y="171185"/>
                </a:lnTo>
                <a:lnTo>
                  <a:pt x="53544" y="170251"/>
                </a:lnTo>
                <a:lnTo>
                  <a:pt x="52677" y="168785"/>
                </a:lnTo>
                <a:lnTo>
                  <a:pt x="52388" y="167052"/>
                </a:lnTo>
                <a:lnTo>
                  <a:pt x="52822" y="157586"/>
                </a:lnTo>
                <a:lnTo>
                  <a:pt x="54122" y="148387"/>
                </a:lnTo>
                <a:lnTo>
                  <a:pt x="56289" y="139322"/>
                </a:lnTo>
                <a:lnTo>
                  <a:pt x="59178" y="130656"/>
                </a:lnTo>
                <a:lnTo>
                  <a:pt x="62934" y="122524"/>
                </a:lnTo>
                <a:lnTo>
                  <a:pt x="67268" y="114791"/>
                </a:lnTo>
                <a:lnTo>
                  <a:pt x="72469" y="107325"/>
                </a:lnTo>
                <a:lnTo>
                  <a:pt x="78103" y="100393"/>
                </a:lnTo>
                <a:lnTo>
                  <a:pt x="84459" y="94127"/>
                </a:lnTo>
                <a:lnTo>
                  <a:pt x="91249" y="88394"/>
                </a:lnTo>
                <a:lnTo>
                  <a:pt x="98761" y="83328"/>
                </a:lnTo>
                <a:lnTo>
                  <a:pt x="106562" y="78929"/>
                </a:lnTo>
                <a:lnTo>
                  <a:pt x="114797" y="75196"/>
                </a:lnTo>
                <a:lnTo>
                  <a:pt x="123320" y="72129"/>
                </a:lnTo>
                <a:lnTo>
                  <a:pt x="132277" y="70130"/>
                </a:lnTo>
                <a:lnTo>
                  <a:pt x="141523" y="68663"/>
                </a:lnTo>
                <a:close/>
                <a:moveTo>
                  <a:pt x="155010" y="41275"/>
                </a:moveTo>
                <a:lnTo>
                  <a:pt x="165427" y="41672"/>
                </a:lnTo>
                <a:lnTo>
                  <a:pt x="175844" y="42995"/>
                </a:lnTo>
                <a:lnTo>
                  <a:pt x="185972" y="45112"/>
                </a:lnTo>
                <a:lnTo>
                  <a:pt x="195810" y="48287"/>
                </a:lnTo>
                <a:lnTo>
                  <a:pt x="205504" y="52388"/>
                </a:lnTo>
                <a:lnTo>
                  <a:pt x="206950" y="53314"/>
                </a:lnTo>
                <a:lnTo>
                  <a:pt x="207819" y="54769"/>
                </a:lnTo>
                <a:lnTo>
                  <a:pt x="207963" y="56357"/>
                </a:lnTo>
                <a:lnTo>
                  <a:pt x="207674" y="58076"/>
                </a:lnTo>
                <a:lnTo>
                  <a:pt x="206661" y="59532"/>
                </a:lnTo>
                <a:lnTo>
                  <a:pt x="205214" y="60458"/>
                </a:lnTo>
                <a:lnTo>
                  <a:pt x="203478" y="60590"/>
                </a:lnTo>
                <a:lnTo>
                  <a:pt x="201742" y="60193"/>
                </a:lnTo>
                <a:lnTo>
                  <a:pt x="192916" y="56489"/>
                </a:lnTo>
                <a:lnTo>
                  <a:pt x="183657" y="53578"/>
                </a:lnTo>
                <a:lnTo>
                  <a:pt x="174253" y="51594"/>
                </a:lnTo>
                <a:lnTo>
                  <a:pt x="164704" y="50271"/>
                </a:lnTo>
                <a:lnTo>
                  <a:pt x="155010" y="49874"/>
                </a:lnTo>
                <a:lnTo>
                  <a:pt x="144738" y="50271"/>
                </a:lnTo>
                <a:lnTo>
                  <a:pt x="134900" y="51726"/>
                </a:lnTo>
                <a:lnTo>
                  <a:pt x="125351" y="53975"/>
                </a:lnTo>
                <a:lnTo>
                  <a:pt x="116091" y="56753"/>
                </a:lnTo>
                <a:lnTo>
                  <a:pt x="107266" y="60590"/>
                </a:lnTo>
                <a:lnTo>
                  <a:pt x="98874" y="64956"/>
                </a:lnTo>
                <a:lnTo>
                  <a:pt x="90772" y="70247"/>
                </a:lnTo>
                <a:lnTo>
                  <a:pt x="83249" y="75936"/>
                </a:lnTo>
                <a:lnTo>
                  <a:pt x="76159" y="82286"/>
                </a:lnTo>
                <a:lnTo>
                  <a:pt x="69793" y="89165"/>
                </a:lnTo>
                <a:lnTo>
                  <a:pt x="64006" y="96706"/>
                </a:lnTo>
                <a:lnTo>
                  <a:pt x="58798" y="104643"/>
                </a:lnTo>
                <a:lnTo>
                  <a:pt x="54312" y="113110"/>
                </a:lnTo>
                <a:lnTo>
                  <a:pt x="50551" y="121841"/>
                </a:lnTo>
                <a:lnTo>
                  <a:pt x="47657" y="130969"/>
                </a:lnTo>
                <a:lnTo>
                  <a:pt x="45487" y="140494"/>
                </a:lnTo>
                <a:lnTo>
                  <a:pt x="44185" y="150284"/>
                </a:lnTo>
                <a:lnTo>
                  <a:pt x="43606" y="160338"/>
                </a:lnTo>
                <a:lnTo>
                  <a:pt x="43606" y="254265"/>
                </a:lnTo>
                <a:lnTo>
                  <a:pt x="43317" y="255985"/>
                </a:lnTo>
                <a:lnTo>
                  <a:pt x="42449" y="257440"/>
                </a:lnTo>
                <a:lnTo>
                  <a:pt x="41002" y="258366"/>
                </a:lnTo>
                <a:lnTo>
                  <a:pt x="39266" y="258763"/>
                </a:lnTo>
                <a:lnTo>
                  <a:pt x="37530" y="258366"/>
                </a:lnTo>
                <a:lnTo>
                  <a:pt x="36227" y="257440"/>
                </a:lnTo>
                <a:lnTo>
                  <a:pt x="35215" y="255985"/>
                </a:lnTo>
                <a:lnTo>
                  <a:pt x="34925" y="254265"/>
                </a:lnTo>
                <a:lnTo>
                  <a:pt x="34925" y="160338"/>
                </a:lnTo>
                <a:lnTo>
                  <a:pt x="35359" y="150019"/>
                </a:lnTo>
                <a:lnTo>
                  <a:pt x="36661" y="140097"/>
                </a:lnTo>
                <a:lnTo>
                  <a:pt x="38687" y="130308"/>
                </a:lnTo>
                <a:lnTo>
                  <a:pt x="41581" y="120783"/>
                </a:lnTo>
                <a:lnTo>
                  <a:pt x="45342" y="111787"/>
                </a:lnTo>
                <a:lnTo>
                  <a:pt x="49683" y="103056"/>
                </a:lnTo>
                <a:lnTo>
                  <a:pt x="54746" y="94721"/>
                </a:lnTo>
                <a:lnTo>
                  <a:pt x="60389" y="87048"/>
                </a:lnTo>
                <a:lnTo>
                  <a:pt x="66610" y="79640"/>
                </a:lnTo>
                <a:lnTo>
                  <a:pt x="73555" y="72761"/>
                </a:lnTo>
                <a:lnTo>
                  <a:pt x="80934" y="66543"/>
                </a:lnTo>
                <a:lnTo>
                  <a:pt x="88746" y="60987"/>
                </a:lnTo>
                <a:lnTo>
                  <a:pt x="97283" y="55960"/>
                </a:lnTo>
                <a:lnTo>
                  <a:pt x="105963" y="51594"/>
                </a:lnTo>
                <a:lnTo>
                  <a:pt x="115078" y="47890"/>
                </a:lnTo>
                <a:lnTo>
                  <a:pt x="124627" y="44979"/>
                </a:lnTo>
                <a:lnTo>
                  <a:pt x="134466" y="42995"/>
                </a:lnTo>
                <a:lnTo>
                  <a:pt x="144448" y="41672"/>
                </a:lnTo>
                <a:close/>
                <a:moveTo>
                  <a:pt x="155283" y="20638"/>
                </a:moveTo>
                <a:lnTo>
                  <a:pt x="166431" y="21038"/>
                </a:lnTo>
                <a:lnTo>
                  <a:pt x="177434" y="22373"/>
                </a:lnTo>
                <a:lnTo>
                  <a:pt x="188003" y="24641"/>
                </a:lnTo>
                <a:lnTo>
                  <a:pt x="198428" y="27576"/>
                </a:lnTo>
                <a:lnTo>
                  <a:pt x="208417" y="31312"/>
                </a:lnTo>
                <a:lnTo>
                  <a:pt x="218118" y="35981"/>
                </a:lnTo>
                <a:lnTo>
                  <a:pt x="227239" y="41184"/>
                </a:lnTo>
                <a:lnTo>
                  <a:pt x="235926" y="47055"/>
                </a:lnTo>
                <a:lnTo>
                  <a:pt x="244178" y="53592"/>
                </a:lnTo>
                <a:lnTo>
                  <a:pt x="251851" y="60797"/>
                </a:lnTo>
                <a:lnTo>
                  <a:pt x="259090" y="68535"/>
                </a:lnTo>
                <a:lnTo>
                  <a:pt x="265606" y="76807"/>
                </a:lnTo>
                <a:lnTo>
                  <a:pt x="271397" y="85479"/>
                </a:lnTo>
                <a:lnTo>
                  <a:pt x="276754" y="94551"/>
                </a:lnTo>
                <a:lnTo>
                  <a:pt x="281387" y="104290"/>
                </a:lnTo>
                <a:lnTo>
                  <a:pt x="285151" y="114163"/>
                </a:lnTo>
                <a:lnTo>
                  <a:pt x="288046" y="124570"/>
                </a:lnTo>
                <a:lnTo>
                  <a:pt x="290363" y="135243"/>
                </a:lnTo>
                <a:lnTo>
                  <a:pt x="291666" y="146183"/>
                </a:lnTo>
                <a:lnTo>
                  <a:pt x="292100" y="157390"/>
                </a:lnTo>
                <a:lnTo>
                  <a:pt x="291811" y="159124"/>
                </a:lnTo>
                <a:lnTo>
                  <a:pt x="290797" y="160592"/>
                </a:lnTo>
                <a:lnTo>
                  <a:pt x="289349" y="161526"/>
                </a:lnTo>
                <a:lnTo>
                  <a:pt x="287757" y="161926"/>
                </a:lnTo>
                <a:lnTo>
                  <a:pt x="286019" y="161526"/>
                </a:lnTo>
                <a:lnTo>
                  <a:pt x="284572" y="160592"/>
                </a:lnTo>
                <a:lnTo>
                  <a:pt x="283703" y="159124"/>
                </a:lnTo>
                <a:lnTo>
                  <a:pt x="283269" y="157390"/>
                </a:lnTo>
                <a:lnTo>
                  <a:pt x="282834" y="146984"/>
                </a:lnTo>
                <a:lnTo>
                  <a:pt x="281676" y="136711"/>
                </a:lnTo>
                <a:lnTo>
                  <a:pt x="279649" y="126704"/>
                </a:lnTo>
                <a:lnTo>
                  <a:pt x="276609" y="117098"/>
                </a:lnTo>
                <a:lnTo>
                  <a:pt x="273134" y="107626"/>
                </a:lnTo>
                <a:lnTo>
                  <a:pt x="268935" y="98687"/>
                </a:lnTo>
                <a:lnTo>
                  <a:pt x="264013" y="90148"/>
                </a:lnTo>
                <a:lnTo>
                  <a:pt x="258511" y="81876"/>
                </a:lnTo>
                <a:lnTo>
                  <a:pt x="252431" y="74138"/>
                </a:lnTo>
                <a:lnTo>
                  <a:pt x="245771" y="67067"/>
                </a:lnTo>
                <a:lnTo>
                  <a:pt x="238532" y="60263"/>
                </a:lnTo>
                <a:lnTo>
                  <a:pt x="230858" y="54126"/>
                </a:lnTo>
                <a:lnTo>
                  <a:pt x="222606" y="48656"/>
                </a:lnTo>
                <a:lnTo>
                  <a:pt x="213919" y="43719"/>
                </a:lnTo>
                <a:lnTo>
                  <a:pt x="204943" y="39450"/>
                </a:lnTo>
                <a:lnTo>
                  <a:pt x="195532" y="35981"/>
                </a:lnTo>
                <a:lnTo>
                  <a:pt x="185977" y="33046"/>
                </a:lnTo>
                <a:lnTo>
                  <a:pt x="175987" y="31045"/>
                </a:lnTo>
                <a:lnTo>
                  <a:pt x="165707" y="29844"/>
                </a:lnTo>
                <a:lnTo>
                  <a:pt x="155283" y="29444"/>
                </a:lnTo>
                <a:lnTo>
                  <a:pt x="145293" y="29711"/>
                </a:lnTo>
                <a:lnTo>
                  <a:pt x="135593" y="30911"/>
                </a:lnTo>
                <a:lnTo>
                  <a:pt x="126182" y="32779"/>
                </a:lnTo>
                <a:lnTo>
                  <a:pt x="116772" y="35314"/>
                </a:lnTo>
                <a:lnTo>
                  <a:pt x="115034" y="35447"/>
                </a:lnTo>
                <a:lnTo>
                  <a:pt x="113442" y="34914"/>
                </a:lnTo>
                <a:lnTo>
                  <a:pt x="112139" y="33980"/>
                </a:lnTo>
                <a:lnTo>
                  <a:pt x="111270" y="32379"/>
                </a:lnTo>
                <a:lnTo>
                  <a:pt x="111125" y="30644"/>
                </a:lnTo>
                <a:lnTo>
                  <a:pt x="111560" y="29043"/>
                </a:lnTo>
                <a:lnTo>
                  <a:pt x="112573" y="27709"/>
                </a:lnTo>
                <a:lnTo>
                  <a:pt x="114166" y="26909"/>
                </a:lnTo>
                <a:lnTo>
                  <a:pt x="124155" y="24107"/>
                </a:lnTo>
                <a:lnTo>
                  <a:pt x="134290" y="22239"/>
                </a:lnTo>
                <a:lnTo>
                  <a:pt x="144714" y="21038"/>
                </a:lnTo>
                <a:close/>
                <a:moveTo>
                  <a:pt x="155576" y="0"/>
                </a:moveTo>
                <a:lnTo>
                  <a:pt x="167543" y="662"/>
                </a:lnTo>
                <a:lnTo>
                  <a:pt x="179222" y="1986"/>
                </a:lnTo>
                <a:lnTo>
                  <a:pt x="190756" y="4237"/>
                </a:lnTo>
                <a:lnTo>
                  <a:pt x="201859" y="7282"/>
                </a:lnTo>
                <a:lnTo>
                  <a:pt x="212672" y="11122"/>
                </a:lnTo>
                <a:lnTo>
                  <a:pt x="223198" y="15756"/>
                </a:lnTo>
                <a:lnTo>
                  <a:pt x="233146" y="21052"/>
                </a:lnTo>
                <a:lnTo>
                  <a:pt x="242662" y="27143"/>
                </a:lnTo>
                <a:lnTo>
                  <a:pt x="251602" y="33895"/>
                </a:lnTo>
                <a:lnTo>
                  <a:pt x="260108" y="41178"/>
                </a:lnTo>
                <a:lnTo>
                  <a:pt x="268039" y="49122"/>
                </a:lnTo>
                <a:lnTo>
                  <a:pt x="275392" y="57595"/>
                </a:lnTo>
                <a:lnTo>
                  <a:pt x="282313" y="66599"/>
                </a:lnTo>
                <a:lnTo>
                  <a:pt x="288368" y="76132"/>
                </a:lnTo>
                <a:lnTo>
                  <a:pt x="293703" y="86062"/>
                </a:lnTo>
                <a:lnTo>
                  <a:pt x="298317" y="96389"/>
                </a:lnTo>
                <a:lnTo>
                  <a:pt x="302210" y="107114"/>
                </a:lnTo>
                <a:lnTo>
                  <a:pt x="305382" y="118236"/>
                </a:lnTo>
                <a:lnTo>
                  <a:pt x="307545" y="129755"/>
                </a:lnTo>
                <a:lnTo>
                  <a:pt x="308987" y="141406"/>
                </a:lnTo>
                <a:lnTo>
                  <a:pt x="309419" y="153323"/>
                </a:lnTo>
                <a:lnTo>
                  <a:pt x="309419" y="332066"/>
                </a:lnTo>
                <a:lnTo>
                  <a:pt x="309419" y="333126"/>
                </a:lnTo>
                <a:lnTo>
                  <a:pt x="309563" y="335376"/>
                </a:lnTo>
                <a:lnTo>
                  <a:pt x="309563" y="338422"/>
                </a:lnTo>
                <a:lnTo>
                  <a:pt x="309419" y="342261"/>
                </a:lnTo>
                <a:lnTo>
                  <a:pt x="309275" y="346895"/>
                </a:lnTo>
                <a:lnTo>
                  <a:pt x="308987" y="352192"/>
                </a:lnTo>
                <a:lnTo>
                  <a:pt x="308410" y="358017"/>
                </a:lnTo>
                <a:lnTo>
                  <a:pt x="307545" y="364373"/>
                </a:lnTo>
                <a:lnTo>
                  <a:pt x="306535" y="371390"/>
                </a:lnTo>
                <a:lnTo>
                  <a:pt x="305094" y="378540"/>
                </a:lnTo>
                <a:lnTo>
                  <a:pt x="303363" y="385954"/>
                </a:lnTo>
                <a:lnTo>
                  <a:pt x="301056" y="393634"/>
                </a:lnTo>
                <a:lnTo>
                  <a:pt x="297740" y="403299"/>
                </a:lnTo>
                <a:lnTo>
                  <a:pt x="293847" y="412302"/>
                </a:lnTo>
                <a:lnTo>
                  <a:pt x="289378" y="420644"/>
                </a:lnTo>
                <a:lnTo>
                  <a:pt x="284620" y="428588"/>
                </a:lnTo>
                <a:lnTo>
                  <a:pt x="279141" y="436002"/>
                </a:lnTo>
                <a:lnTo>
                  <a:pt x="273229" y="442755"/>
                </a:lnTo>
                <a:lnTo>
                  <a:pt x="266885" y="448978"/>
                </a:lnTo>
                <a:lnTo>
                  <a:pt x="260108" y="454539"/>
                </a:lnTo>
                <a:lnTo>
                  <a:pt x="252755" y="459438"/>
                </a:lnTo>
                <a:lnTo>
                  <a:pt x="245113" y="463807"/>
                </a:lnTo>
                <a:lnTo>
                  <a:pt x="237039" y="467514"/>
                </a:lnTo>
                <a:lnTo>
                  <a:pt x="228388" y="470560"/>
                </a:lnTo>
                <a:lnTo>
                  <a:pt x="219449" y="472943"/>
                </a:lnTo>
                <a:lnTo>
                  <a:pt x="218440" y="473075"/>
                </a:lnTo>
                <a:lnTo>
                  <a:pt x="216854" y="472810"/>
                </a:lnTo>
                <a:lnTo>
                  <a:pt x="215556" y="472281"/>
                </a:lnTo>
                <a:lnTo>
                  <a:pt x="214691" y="471089"/>
                </a:lnTo>
                <a:lnTo>
                  <a:pt x="213970" y="469765"/>
                </a:lnTo>
                <a:lnTo>
                  <a:pt x="213970" y="468044"/>
                </a:lnTo>
                <a:lnTo>
                  <a:pt x="214547" y="466455"/>
                </a:lnTo>
                <a:lnTo>
                  <a:pt x="215700" y="465131"/>
                </a:lnTo>
                <a:lnTo>
                  <a:pt x="217430" y="464469"/>
                </a:lnTo>
                <a:lnTo>
                  <a:pt x="225793" y="462351"/>
                </a:lnTo>
                <a:lnTo>
                  <a:pt x="233723" y="459438"/>
                </a:lnTo>
                <a:lnTo>
                  <a:pt x="241220" y="455995"/>
                </a:lnTo>
                <a:lnTo>
                  <a:pt x="248285" y="452023"/>
                </a:lnTo>
                <a:lnTo>
                  <a:pt x="254918" y="447522"/>
                </a:lnTo>
                <a:lnTo>
                  <a:pt x="261262" y="442490"/>
                </a:lnTo>
                <a:lnTo>
                  <a:pt x="267029" y="436797"/>
                </a:lnTo>
                <a:lnTo>
                  <a:pt x="272364" y="430574"/>
                </a:lnTo>
                <a:lnTo>
                  <a:pt x="277266" y="423821"/>
                </a:lnTo>
                <a:lnTo>
                  <a:pt x="281880" y="416539"/>
                </a:lnTo>
                <a:lnTo>
                  <a:pt x="285917" y="408595"/>
                </a:lnTo>
                <a:lnTo>
                  <a:pt x="289522" y="400254"/>
                </a:lnTo>
                <a:lnTo>
                  <a:pt x="292694" y="391383"/>
                </a:lnTo>
                <a:lnTo>
                  <a:pt x="294712" y="384233"/>
                </a:lnTo>
                <a:lnTo>
                  <a:pt x="296298" y="377480"/>
                </a:lnTo>
                <a:lnTo>
                  <a:pt x="297740" y="370860"/>
                </a:lnTo>
                <a:lnTo>
                  <a:pt x="298750" y="364505"/>
                </a:lnTo>
                <a:lnTo>
                  <a:pt x="299470" y="358679"/>
                </a:lnTo>
                <a:lnTo>
                  <a:pt x="300047" y="353251"/>
                </a:lnTo>
                <a:lnTo>
                  <a:pt x="300480" y="348087"/>
                </a:lnTo>
                <a:lnTo>
                  <a:pt x="300624" y="343718"/>
                </a:lnTo>
                <a:lnTo>
                  <a:pt x="300768" y="339746"/>
                </a:lnTo>
                <a:lnTo>
                  <a:pt x="300768" y="336833"/>
                </a:lnTo>
                <a:lnTo>
                  <a:pt x="300768" y="334450"/>
                </a:lnTo>
                <a:lnTo>
                  <a:pt x="300624" y="332861"/>
                </a:lnTo>
                <a:lnTo>
                  <a:pt x="300624" y="332464"/>
                </a:lnTo>
                <a:lnTo>
                  <a:pt x="300624" y="332199"/>
                </a:lnTo>
                <a:lnTo>
                  <a:pt x="300624" y="153323"/>
                </a:lnTo>
                <a:lnTo>
                  <a:pt x="300191" y="142201"/>
                </a:lnTo>
                <a:lnTo>
                  <a:pt x="298894" y="131079"/>
                </a:lnTo>
                <a:lnTo>
                  <a:pt x="296731" y="120222"/>
                </a:lnTo>
                <a:lnTo>
                  <a:pt x="293847" y="109762"/>
                </a:lnTo>
                <a:lnTo>
                  <a:pt x="290243" y="99700"/>
                </a:lnTo>
                <a:lnTo>
                  <a:pt x="285917" y="89902"/>
                </a:lnTo>
                <a:lnTo>
                  <a:pt x="280871" y="80501"/>
                </a:lnTo>
                <a:lnTo>
                  <a:pt x="274959" y="71630"/>
                </a:lnTo>
                <a:lnTo>
                  <a:pt x="268615" y="63156"/>
                </a:lnTo>
                <a:lnTo>
                  <a:pt x="261694" y="55080"/>
                </a:lnTo>
                <a:lnTo>
                  <a:pt x="254197" y="47533"/>
                </a:lnTo>
                <a:lnTo>
                  <a:pt x="246267" y="40648"/>
                </a:lnTo>
                <a:lnTo>
                  <a:pt x="237760" y="34293"/>
                </a:lnTo>
                <a:lnTo>
                  <a:pt x="228677" y="28599"/>
                </a:lnTo>
                <a:lnTo>
                  <a:pt x="219305" y="23568"/>
                </a:lnTo>
                <a:lnTo>
                  <a:pt x="209356" y="19199"/>
                </a:lnTo>
                <a:lnTo>
                  <a:pt x="199263" y="15624"/>
                </a:lnTo>
                <a:lnTo>
                  <a:pt x="188738" y="12711"/>
                </a:lnTo>
                <a:lnTo>
                  <a:pt x="177924" y="10592"/>
                </a:lnTo>
                <a:lnTo>
                  <a:pt x="166822" y="9268"/>
                </a:lnTo>
                <a:lnTo>
                  <a:pt x="155576" y="8871"/>
                </a:lnTo>
                <a:lnTo>
                  <a:pt x="144041" y="9268"/>
                </a:lnTo>
                <a:lnTo>
                  <a:pt x="133083" y="10592"/>
                </a:lnTo>
                <a:lnTo>
                  <a:pt x="122269" y="12711"/>
                </a:lnTo>
                <a:lnTo>
                  <a:pt x="111744" y="15624"/>
                </a:lnTo>
                <a:lnTo>
                  <a:pt x="101507" y="19199"/>
                </a:lnTo>
                <a:lnTo>
                  <a:pt x="91703" y="23568"/>
                </a:lnTo>
                <a:lnTo>
                  <a:pt x="82187" y="28599"/>
                </a:lnTo>
                <a:lnTo>
                  <a:pt x="73247" y="34293"/>
                </a:lnTo>
                <a:lnTo>
                  <a:pt x="64740" y="40648"/>
                </a:lnTo>
                <a:lnTo>
                  <a:pt x="56666" y="47533"/>
                </a:lnTo>
                <a:lnTo>
                  <a:pt x="49169" y="55080"/>
                </a:lnTo>
                <a:lnTo>
                  <a:pt x="42248" y="63156"/>
                </a:lnTo>
                <a:lnTo>
                  <a:pt x="35904" y="71630"/>
                </a:lnTo>
                <a:lnTo>
                  <a:pt x="30136" y="80501"/>
                </a:lnTo>
                <a:lnTo>
                  <a:pt x="25090" y="89902"/>
                </a:lnTo>
                <a:lnTo>
                  <a:pt x="20620" y="99700"/>
                </a:lnTo>
                <a:lnTo>
                  <a:pt x="17016" y="109762"/>
                </a:lnTo>
                <a:lnTo>
                  <a:pt x="14132" y="120222"/>
                </a:lnTo>
                <a:lnTo>
                  <a:pt x="11969" y="131079"/>
                </a:lnTo>
                <a:lnTo>
                  <a:pt x="10816" y="142201"/>
                </a:lnTo>
                <a:lnTo>
                  <a:pt x="10383" y="153323"/>
                </a:lnTo>
                <a:lnTo>
                  <a:pt x="9951" y="155044"/>
                </a:lnTo>
                <a:lnTo>
                  <a:pt x="9086" y="156500"/>
                </a:lnTo>
                <a:lnTo>
                  <a:pt x="7644" y="157427"/>
                </a:lnTo>
                <a:lnTo>
                  <a:pt x="5914" y="157824"/>
                </a:lnTo>
                <a:lnTo>
                  <a:pt x="4184" y="157427"/>
                </a:lnTo>
                <a:lnTo>
                  <a:pt x="2886" y="156500"/>
                </a:lnTo>
                <a:lnTo>
                  <a:pt x="1877" y="155044"/>
                </a:lnTo>
                <a:lnTo>
                  <a:pt x="1588" y="153323"/>
                </a:lnTo>
                <a:lnTo>
                  <a:pt x="2021" y="141406"/>
                </a:lnTo>
                <a:lnTo>
                  <a:pt x="3463" y="129755"/>
                </a:lnTo>
                <a:lnTo>
                  <a:pt x="5625" y="118236"/>
                </a:lnTo>
                <a:lnTo>
                  <a:pt x="8653" y="107114"/>
                </a:lnTo>
                <a:lnTo>
                  <a:pt x="12546" y="96389"/>
                </a:lnTo>
                <a:lnTo>
                  <a:pt x="17160" y="86062"/>
                </a:lnTo>
                <a:lnTo>
                  <a:pt x="22495" y="76132"/>
                </a:lnTo>
                <a:lnTo>
                  <a:pt x="28550" y="66599"/>
                </a:lnTo>
                <a:lnTo>
                  <a:pt x="35471" y="57595"/>
                </a:lnTo>
                <a:lnTo>
                  <a:pt x="42825" y="49122"/>
                </a:lnTo>
                <a:lnTo>
                  <a:pt x="50755" y="41178"/>
                </a:lnTo>
                <a:lnTo>
                  <a:pt x="59261" y="33895"/>
                </a:lnTo>
                <a:lnTo>
                  <a:pt x="68345" y="27143"/>
                </a:lnTo>
                <a:lnTo>
                  <a:pt x="77861" y="21052"/>
                </a:lnTo>
                <a:lnTo>
                  <a:pt x="87810" y="15756"/>
                </a:lnTo>
                <a:lnTo>
                  <a:pt x="98335" y="11122"/>
                </a:lnTo>
                <a:lnTo>
                  <a:pt x="109149" y="7282"/>
                </a:lnTo>
                <a:lnTo>
                  <a:pt x="120251" y="4237"/>
                </a:lnTo>
                <a:lnTo>
                  <a:pt x="131641" y="1986"/>
                </a:lnTo>
                <a:lnTo>
                  <a:pt x="143464" y="6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42" name="Group 841"/>
          <p:cNvGrpSpPr/>
          <p:nvPr/>
        </p:nvGrpSpPr>
        <p:grpSpPr>
          <a:xfrm>
            <a:off x="7373171" y="4257528"/>
            <a:ext cx="242888" cy="506412"/>
            <a:chOff x="7369175" y="4257675"/>
            <a:chExt cx="242888" cy="506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8" name="Freeform 449"/>
            <p:cNvSpPr>
              <a:spLocks noEditPoints="1"/>
            </p:cNvSpPr>
            <p:nvPr/>
          </p:nvSpPr>
          <p:spPr bwMode="auto">
            <a:xfrm>
              <a:off x="7369175" y="4257675"/>
              <a:ext cx="242888" cy="506412"/>
            </a:xfrm>
            <a:custGeom>
              <a:avLst/>
              <a:gdLst>
                <a:gd name="T0" fmla="*/ 93 w 1679"/>
                <a:gd name="T1" fmla="*/ 940 h 3513"/>
                <a:gd name="T2" fmla="*/ 189 w 1679"/>
                <a:gd name="T3" fmla="*/ 1073 h 3513"/>
                <a:gd name="T4" fmla="*/ 250 w 1679"/>
                <a:gd name="T5" fmla="*/ 719 h 3513"/>
                <a:gd name="T6" fmla="*/ 370 w 1679"/>
                <a:gd name="T7" fmla="*/ 602 h 3513"/>
                <a:gd name="T8" fmla="*/ 776 w 1679"/>
                <a:gd name="T9" fmla="*/ 700 h 3513"/>
                <a:gd name="T10" fmla="*/ 413 w 1679"/>
                <a:gd name="T11" fmla="*/ 991 h 3513"/>
                <a:gd name="T12" fmla="*/ 240 w 1679"/>
                <a:gd name="T13" fmla="*/ 1113 h 3513"/>
                <a:gd name="T14" fmla="*/ 114 w 1679"/>
                <a:gd name="T15" fmla="*/ 1188 h 3513"/>
                <a:gd name="T16" fmla="*/ 61 w 1679"/>
                <a:gd name="T17" fmla="*/ 1453 h 3513"/>
                <a:gd name="T18" fmla="*/ 384 w 1679"/>
                <a:gd name="T19" fmla="*/ 1793 h 3513"/>
                <a:gd name="T20" fmla="*/ 384 w 1679"/>
                <a:gd name="T21" fmla="*/ 1854 h 3513"/>
                <a:gd name="T22" fmla="*/ 222 w 1679"/>
                <a:gd name="T23" fmla="*/ 2076 h 3513"/>
                <a:gd name="T24" fmla="*/ 336 w 1679"/>
                <a:gd name="T25" fmla="*/ 2534 h 3513"/>
                <a:gd name="T26" fmla="*/ 477 w 1679"/>
                <a:gd name="T27" fmla="*/ 3118 h 3513"/>
                <a:gd name="T28" fmla="*/ 679 w 1679"/>
                <a:gd name="T29" fmla="*/ 3383 h 3513"/>
                <a:gd name="T30" fmla="*/ 882 w 1679"/>
                <a:gd name="T31" fmla="*/ 3451 h 3513"/>
                <a:gd name="T32" fmla="*/ 1003 w 1679"/>
                <a:gd name="T33" fmla="*/ 3439 h 3513"/>
                <a:gd name="T34" fmla="*/ 1153 w 1679"/>
                <a:gd name="T35" fmla="*/ 3363 h 3513"/>
                <a:gd name="T36" fmla="*/ 875 w 1679"/>
                <a:gd name="T37" fmla="*/ 3205 h 3513"/>
                <a:gd name="T38" fmla="*/ 1346 w 1679"/>
                <a:gd name="T39" fmla="*/ 3063 h 3513"/>
                <a:gd name="T40" fmla="*/ 1344 w 1679"/>
                <a:gd name="T41" fmla="*/ 2513 h 3513"/>
                <a:gd name="T42" fmla="*/ 1342 w 1679"/>
                <a:gd name="T43" fmla="*/ 1968 h 3513"/>
                <a:gd name="T44" fmla="*/ 1431 w 1679"/>
                <a:gd name="T45" fmla="*/ 1625 h 3513"/>
                <a:gd name="T46" fmla="*/ 1582 w 1679"/>
                <a:gd name="T47" fmla="*/ 1315 h 3513"/>
                <a:gd name="T48" fmla="*/ 1378 w 1679"/>
                <a:gd name="T49" fmla="*/ 1216 h 3513"/>
                <a:gd name="T50" fmla="*/ 1204 w 1679"/>
                <a:gd name="T51" fmla="*/ 1105 h 3513"/>
                <a:gd name="T52" fmla="*/ 1607 w 1679"/>
                <a:gd name="T53" fmla="*/ 1046 h 3513"/>
                <a:gd name="T54" fmla="*/ 1448 w 1679"/>
                <a:gd name="T55" fmla="*/ 792 h 3513"/>
                <a:gd name="T56" fmla="*/ 1073 w 1679"/>
                <a:gd name="T57" fmla="*/ 598 h 3513"/>
                <a:gd name="T58" fmla="*/ 434 w 1679"/>
                <a:gd name="T59" fmla="*/ 505 h 3513"/>
                <a:gd name="T60" fmla="*/ 623 w 1679"/>
                <a:gd name="T61" fmla="*/ 393 h 3513"/>
                <a:gd name="T62" fmla="*/ 728 w 1679"/>
                <a:gd name="T63" fmla="*/ 234 h 3513"/>
                <a:gd name="T64" fmla="*/ 829 w 1679"/>
                <a:gd name="T65" fmla="*/ 601 h 3513"/>
                <a:gd name="T66" fmla="*/ 834 w 1679"/>
                <a:gd name="T67" fmla="*/ 190 h 3513"/>
                <a:gd name="T68" fmla="*/ 982 w 1679"/>
                <a:gd name="T69" fmla="*/ 186 h 3513"/>
                <a:gd name="T70" fmla="*/ 1073 w 1679"/>
                <a:gd name="T71" fmla="*/ 537 h 3513"/>
                <a:gd name="T72" fmla="*/ 1486 w 1679"/>
                <a:gd name="T73" fmla="*/ 744 h 3513"/>
                <a:gd name="T74" fmla="*/ 1202 w 1679"/>
                <a:gd name="T75" fmla="*/ 462 h 3513"/>
                <a:gd name="T76" fmla="*/ 1442 w 1679"/>
                <a:gd name="T77" fmla="*/ 186 h 3513"/>
                <a:gd name="T78" fmla="*/ 1212 w 1679"/>
                <a:gd name="T79" fmla="*/ 0 h 3513"/>
                <a:gd name="T80" fmla="*/ 1477 w 1679"/>
                <a:gd name="T81" fmla="*/ 130 h 3513"/>
                <a:gd name="T82" fmla="*/ 1616 w 1679"/>
                <a:gd name="T83" fmla="*/ 910 h 3513"/>
                <a:gd name="T84" fmla="*/ 1649 w 1679"/>
                <a:gd name="T85" fmla="*/ 1308 h 3513"/>
                <a:gd name="T86" fmla="*/ 1503 w 1679"/>
                <a:gd name="T87" fmla="*/ 1611 h 3513"/>
                <a:gd name="T88" fmla="*/ 1408 w 1679"/>
                <a:gd name="T89" fmla="*/ 1931 h 3513"/>
                <a:gd name="T90" fmla="*/ 1397 w 1679"/>
                <a:gd name="T91" fmla="*/ 2427 h 3513"/>
                <a:gd name="T92" fmla="*/ 1421 w 1679"/>
                <a:gd name="T93" fmla="*/ 2999 h 3513"/>
                <a:gd name="T94" fmla="*/ 1294 w 1679"/>
                <a:gd name="T95" fmla="*/ 3307 h 3513"/>
                <a:gd name="T96" fmla="*/ 1076 w 1679"/>
                <a:gd name="T97" fmla="*/ 3477 h 3513"/>
                <a:gd name="T98" fmla="*/ 958 w 1679"/>
                <a:gd name="T99" fmla="*/ 3510 h 3513"/>
                <a:gd name="T100" fmla="*/ 750 w 1679"/>
                <a:gd name="T101" fmla="*/ 3487 h 3513"/>
                <a:gd name="T102" fmla="*/ 522 w 1679"/>
                <a:gd name="T103" fmla="*/ 3315 h 3513"/>
                <a:gd name="T104" fmla="*/ 342 w 1679"/>
                <a:gd name="T105" fmla="*/ 2890 h 3513"/>
                <a:gd name="T106" fmla="*/ 217 w 1679"/>
                <a:gd name="T107" fmla="*/ 2283 h 3513"/>
                <a:gd name="T108" fmla="*/ 119 w 1679"/>
                <a:gd name="T109" fmla="*/ 1962 h 3513"/>
                <a:gd name="T110" fmla="*/ 19 w 1679"/>
                <a:gd name="T111" fmla="*/ 1639 h 3513"/>
                <a:gd name="T112" fmla="*/ 22 w 1679"/>
                <a:gd name="T113" fmla="*/ 1234 h 3513"/>
                <a:gd name="T114" fmla="*/ 101 w 1679"/>
                <a:gd name="T115" fmla="*/ 804 h 3513"/>
                <a:gd name="T116" fmla="*/ 229 w 1679"/>
                <a:gd name="T117" fmla="*/ 622 h 3513"/>
                <a:gd name="T118" fmla="*/ 382 w 1679"/>
                <a:gd name="T119" fmla="*/ 468 h 3513"/>
                <a:gd name="T120" fmla="*/ 581 w 1679"/>
                <a:gd name="T121" fmla="*/ 324 h 3513"/>
                <a:gd name="T122" fmla="*/ 702 w 1679"/>
                <a:gd name="T123" fmla="*/ 176 h 3513"/>
                <a:gd name="T124" fmla="*/ 956 w 1679"/>
                <a:gd name="T125" fmla="*/ 119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79" h="3513">
                  <a:moveTo>
                    <a:pt x="187" y="837"/>
                  </a:moveTo>
                  <a:lnTo>
                    <a:pt x="164" y="842"/>
                  </a:lnTo>
                  <a:lnTo>
                    <a:pt x="144" y="849"/>
                  </a:lnTo>
                  <a:lnTo>
                    <a:pt x="128" y="860"/>
                  </a:lnTo>
                  <a:lnTo>
                    <a:pt x="114" y="875"/>
                  </a:lnTo>
                  <a:lnTo>
                    <a:pt x="105" y="893"/>
                  </a:lnTo>
                  <a:lnTo>
                    <a:pt x="97" y="915"/>
                  </a:lnTo>
                  <a:lnTo>
                    <a:pt x="93" y="940"/>
                  </a:lnTo>
                  <a:lnTo>
                    <a:pt x="91" y="969"/>
                  </a:lnTo>
                  <a:lnTo>
                    <a:pt x="94" y="1128"/>
                  </a:lnTo>
                  <a:lnTo>
                    <a:pt x="115" y="1113"/>
                  </a:lnTo>
                  <a:lnTo>
                    <a:pt x="134" y="1102"/>
                  </a:lnTo>
                  <a:lnTo>
                    <a:pt x="154" y="1091"/>
                  </a:lnTo>
                  <a:lnTo>
                    <a:pt x="172" y="1081"/>
                  </a:lnTo>
                  <a:lnTo>
                    <a:pt x="180" y="1077"/>
                  </a:lnTo>
                  <a:lnTo>
                    <a:pt x="189" y="1073"/>
                  </a:lnTo>
                  <a:lnTo>
                    <a:pt x="187" y="837"/>
                  </a:lnTo>
                  <a:close/>
                  <a:moveTo>
                    <a:pt x="370" y="602"/>
                  </a:moveTo>
                  <a:lnTo>
                    <a:pt x="341" y="611"/>
                  </a:lnTo>
                  <a:lnTo>
                    <a:pt x="315" y="624"/>
                  </a:lnTo>
                  <a:lnTo>
                    <a:pt x="292" y="643"/>
                  </a:lnTo>
                  <a:lnTo>
                    <a:pt x="273" y="665"/>
                  </a:lnTo>
                  <a:lnTo>
                    <a:pt x="259" y="691"/>
                  </a:lnTo>
                  <a:lnTo>
                    <a:pt x="250" y="719"/>
                  </a:lnTo>
                  <a:lnTo>
                    <a:pt x="246" y="750"/>
                  </a:lnTo>
                  <a:lnTo>
                    <a:pt x="249" y="1036"/>
                  </a:lnTo>
                  <a:lnTo>
                    <a:pt x="268" y="1025"/>
                  </a:lnTo>
                  <a:lnTo>
                    <a:pt x="289" y="1010"/>
                  </a:lnTo>
                  <a:lnTo>
                    <a:pt x="311" y="993"/>
                  </a:lnTo>
                  <a:lnTo>
                    <a:pt x="337" y="973"/>
                  </a:lnTo>
                  <a:lnTo>
                    <a:pt x="366" y="951"/>
                  </a:lnTo>
                  <a:lnTo>
                    <a:pt x="370" y="602"/>
                  </a:lnTo>
                  <a:close/>
                  <a:moveTo>
                    <a:pt x="1073" y="598"/>
                  </a:moveTo>
                  <a:lnTo>
                    <a:pt x="1033" y="599"/>
                  </a:lnTo>
                  <a:lnTo>
                    <a:pt x="994" y="605"/>
                  </a:lnTo>
                  <a:lnTo>
                    <a:pt x="953" y="616"/>
                  </a:lnTo>
                  <a:lnTo>
                    <a:pt x="912" y="630"/>
                  </a:lnTo>
                  <a:lnTo>
                    <a:pt x="868" y="649"/>
                  </a:lnTo>
                  <a:lnTo>
                    <a:pt x="823" y="673"/>
                  </a:lnTo>
                  <a:lnTo>
                    <a:pt x="776" y="700"/>
                  </a:lnTo>
                  <a:lnTo>
                    <a:pt x="727" y="734"/>
                  </a:lnTo>
                  <a:lnTo>
                    <a:pt x="676" y="772"/>
                  </a:lnTo>
                  <a:lnTo>
                    <a:pt x="622" y="815"/>
                  </a:lnTo>
                  <a:lnTo>
                    <a:pt x="565" y="863"/>
                  </a:lnTo>
                  <a:lnTo>
                    <a:pt x="522" y="901"/>
                  </a:lnTo>
                  <a:lnTo>
                    <a:pt x="482" y="935"/>
                  </a:lnTo>
                  <a:lnTo>
                    <a:pt x="446" y="965"/>
                  </a:lnTo>
                  <a:lnTo>
                    <a:pt x="413" y="991"/>
                  </a:lnTo>
                  <a:lnTo>
                    <a:pt x="383" y="1015"/>
                  </a:lnTo>
                  <a:lnTo>
                    <a:pt x="356" y="1035"/>
                  </a:lnTo>
                  <a:lnTo>
                    <a:pt x="332" y="1054"/>
                  </a:lnTo>
                  <a:lnTo>
                    <a:pt x="309" y="1068"/>
                  </a:lnTo>
                  <a:lnTo>
                    <a:pt x="290" y="1082"/>
                  </a:lnTo>
                  <a:lnTo>
                    <a:pt x="272" y="1094"/>
                  </a:lnTo>
                  <a:lnTo>
                    <a:pt x="255" y="1105"/>
                  </a:lnTo>
                  <a:lnTo>
                    <a:pt x="240" y="1113"/>
                  </a:lnTo>
                  <a:lnTo>
                    <a:pt x="226" y="1121"/>
                  </a:lnTo>
                  <a:lnTo>
                    <a:pt x="212" y="1128"/>
                  </a:lnTo>
                  <a:lnTo>
                    <a:pt x="199" y="1135"/>
                  </a:lnTo>
                  <a:lnTo>
                    <a:pt x="183" y="1144"/>
                  </a:lnTo>
                  <a:lnTo>
                    <a:pt x="167" y="1153"/>
                  </a:lnTo>
                  <a:lnTo>
                    <a:pt x="151" y="1163"/>
                  </a:lnTo>
                  <a:lnTo>
                    <a:pt x="134" y="1174"/>
                  </a:lnTo>
                  <a:lnTo>
                    <a:pt x="114" y="1188"/>
                  </a:lnTo>
                  <a:lnTo>
                    <a:pt x="103" y="1201"/>
                  </a:lnTo>
                  <a:lnTo>
                    <a:pt x="92" y="1220"/>
                  </a:lnTo>
                  <a:lnTo>
                    <a:pt x="82" y="1246"/>
                  </a:lnTo>
                  <a:lnTo>
                    <a:pt x="75" y="1277"/>
                  </a:lnTo>
                  <a:lnTo>
                    <a:pt x="67" y="1315"/>
                  </a:lnTo>
                  <a:lnTo>
                    <a:pt x="63" y="1356"/>
                  </a:lnTo>
                  <a:lnTo>
                    <a:pt x="61" y="1402"/>
                  </a:lnTo>
                  <a:lnTo>
                    <a:pt x="61" y="1453"/>
                  </a:lnTo>
                  <a:lnTo>
                    <a:pt x="63" y="1507"/>
                  </a:lnTo>
                  <a:lnTo>
                    <a:pt x="69" y="1564"/>
                  </a:lnTo>
                  <a:lnTo>
                    <a:pt x="78" y="1623"/>
                  </a:lnTo>
                  <a:lnTo>
                    <a:pt x="91" y="1684"/>
                  </a:lnTo>
                  <a:lnTo>
                    <a:pt x="100" y="1723"/>
                  </a:lnTo>
                  <a:lnTo>
                    <a:pt x="110" y="1759"/>
                  </a:lnTo>
                  <a:lnTo>
                    <a:pt x="122" y="1793"/>
                  </a:lnTo>
                  <a:lnTo>
                    <a:pt x="384" y="1793"/>
                  </a:lnTo>
                  <a:lnTo>
                    <a:pt x="396" y="1796"/>
                  </a:lnTo>
                  <a:lnTo>
                    <a:pt x="405" y="1803"/>
                  </a:lnTo>
                  <a:lnTo>
                    <a:pt x="412" y="1812"/>
                  </a:lnTo>
                  <a:lnTo>
                    <a:pt x="415" y="1824"/>
                  </a:lnTo>
                  <a:lnTo>
                    <a:pt x="412" y="1836"/>
                  </a:lnTo>
                  <a:lnTo>
                    <a:pt x="405" y="1845"/>
                  </a:lnTo>
                  <a:lnTo>
                    <a:pt x="396" y="1852"/>
                  </a:lnTo>
                  <a:lnTo>
                    <a:pt x="384" y="1854"/>
                  </a:lnTo>
                  <a:lnTo>
                    <a:pt x="143" y="1854"/>
                  </a:lnTo>
                  <a:lnTo>
                    <a:pt x="156" y="1887"/>
                  </a:lnTo>
                  <a:lnTo>
                    <a:pt x="165" y="1914"/>
                  </a:lnTo>
                  <a:lnTo>
                    <a:pt x="176" y="1942"/>
                  </a:lnTo>
                  <a:lnTo>
                    <a:pt x="187" y="1972"/>
                  </a:lnTo>
                  <a:lnTo>
                    <a:pt x="198" y="2004"/>
                  </a:lnTo>
                  <a:lnTo>
                    <a:pt x="210" y="2039"/>
                  </a:lnTo>
                  <a:lnTo>
                    <a:pt x="222" y="2076"/>
                  </a:lnTo>
                  <a:lnTo>
                    <a:pt x="235" y="2118"/>
                  </a:lnTo>
                  <a:lnTo>
                    <a:pt x="247" y="2163"/>
                  </a:lnTo>
                  <a:lnTo>
                    <a:pt x="261" y="2212"/>
                  </a:lnTo>
                  <a:lnTo>
                    <a:pt x="275" y="2266"/>
                  </a:lnTo>
                  <a:lnTo>
                    <a:pt x="290" y="2325"/>
                  </a:lnTo>
                  <a:lnTo>
                    <a:pt x="305" y="2389"/>
                  </a:lnTo>
                  <a:lnTo>
                    <a:pt x="320" y="2458"/>
                  </a:lnTo>
                  <a:lnTo>
                    <a:pt x="336" y="2534"/>
                  </a:lnTo>
                  <a:lnTo>
                    <a:pt x="353" y="2617"/>
                  </a:lnTo>
                  <a:lnTo>
                    <a:pt x="369" y="2706"/>
                  </a:lnTo>
                  <a:lnTo>
                    <a:pt x="387" y="2802"/>
                  </a:lnTo>
                  <a:lnTo>
                    <a:pt x="401" y="2877"/>
                  </a:lnTo>
                  <a:lnTo>
                    <a:pt x="418" y="2945"/>
                  </a:lnTo>
                  <a:lnTo>
                    <a:pt x="436" y="3007"/>
                  </a:lnTo>
                  <a:lnTo>
                    <a:pt x="455" y="3065"/>
                  </a:lnTo>
                  <a:lnTo>
                    <a:pt x="477" y="3118"/>
                  </a:lnTo>
                  <a:lnTo>
                    <a:pt x="499" y="3166"/>
                  </a:lnTo>
                  <a:lnTo>
                    <a:pt x="524" y="3208"/>
                  </a:lnTo>
                  <a:lnTo>
                    <a:pt x="548" y="3247"/>
                  </a:lnTo>
                  <a:lnTo>
                    <a:pt x="574" y="3282"/>
                  </a:lnTo>
                  <a:lnTo>
                    <a:pt x="599" y="3312"/>
                  </a:lnTo>
                  <a:lnTo>
                    <a:pt x="626" y="3339"/>
                  </a:lnTo>
                  <a:lnTo>
                    <a:pt x="653" y="3363"/>
                  </a:lnTo>
                  <a:lnTo>
                    <a:pt x="679" y="3383"/>
                  </a:lnTo>
                  <a:lnTo>
                    <a:pt x="707" y="3400"/>
                  </a:lnTo>
                  <a:lnTo>
                    <a:pt x="734" y="3414"/>
                  </a:lnTo>
                  <a:lnTo>
                    <a:pt x="760" y="3426"/>
                  </a:lnTo>
                  <a:lnTo>
                    <a:pt x="786" y="3434"/>
                  </a:lnTo>
                  <a:lnTo>
                    <a:pt x="812" y="3442"/>
                  </a:lnTo>
                  <a:lnTo>
                    <a:pt x="836" y="3446"/>
                  </a:lnTo>
                  <a:lnTo>
                    <a:pt x="860" y="3450"/>
                  </a:lnTo>
                  <a:lnTo>
                    <a:pt x="882" y="3451"/>
                  </a:lnTo>
                  <a:lnTo>
                    <a:pt x="903" y="3452"/>
                  </a:lnTo>
                  <a:lnTo>
                    <a:pt x="930" y="3451"/>
                  </a:lnTo>
                  <a:lnTo>
                    <a:pt x="953" y="3449"/>
                  </a:lnTo>
                  <a:lnTo>
                    <a:pt x="973" y="3446"/>
                  </a:lnTo>
                  <a:lnTo>
                    <a:pt x="987" y="3443"/>
                  </a:lnTo>
                  <a:lnTo>
                    <a:pt x="996" y="3441"/>
                  </a:lnTo>
                  <a:lnTo>
                    <a:pt x="999" y="3440"/>
                  </a:lnTo>
                  <a:lnTo>
                    <a:pt x="1003" y="3439"/>
                  </a:lnTo>
                  <a:lnTo>
                    <a:pt x="1006" y="3439"/>
                  </a:lnTo>
                  <a:lnTo>
                    <a:pt x="1015" y="3435"/>
                  </a:lnTo>
                  <a:lnTo>
                    <a:pt x="1029" y="3431"/>
                  </a:lnTo>
                  <a:lnTo>
                    <a:pt x="1048" y="3424"/>
                  </a:lnTo>
                  <a:lnTo>
                    <a:pt x="1071" y="3413"/>
                  </a:lnTo>
                  <a:lnTo>
                    <a:pt x="1096" y="3400"/>
                  </a:lnTo>
                  <a:lnTo>
                    <a:pt x="1123" y="3383"/>
                  </a:lnTo>
                  <a:lnTo>
                    <a:pt x="1153" y="3363"/>
                  </a:lnTo>
                  <a:lnTo>
                    <a:pt x="1183" y="3338"/>
                  </a:lnTo>
                  <a:lnTo>
                    <a:pt x="1212" y="3310"/>
                  </a:lnTo>
                  <a:lnTo>
                    <a:pt x="1248" y="3268"/>
                  </a:lnTo>
                  <a:lnTo>
                    <a:pt x="1279" y="3223"/>
                  </a:lnTo>
                  <a:lnTo>
                    <a:pt x="902" y="3223"/>
                  </a:lnTo>
                  <a:lnTo>
                    <a:pt x="891" y="3221"/>
                  </a:lnTo>
                  <a:lnTo>
                    <a:pt x="881" y="3215"/>
                  </a:lnTo>
                  <a:lnTo>
                    <a:pt x="875" y="3205"/>
                  </a:lnTo>
                  <a:lnTo>
                    <a:pt x="872" y="3194"/>
                  </a:lnTo>
                  <a:lnTo>
                    <a:pt x="875" y="3182"/>
                  </a:lnTo>
                  <a:lnTo>
                    <a:pt x="881" y="3171"/>
                  </a:lnTo>
                  <a:lnTo>
                    <a:pt x="891" y="3165"/>
                  </a:lnTo>
                  <a:lnTo>
                    <a:pt x="902" y="3162"/>
                  </a:lnTo>
                  <a:lnTo>
                    <a:pt x="1311" y="3162"/>
                  </a:lnTo>
                  <a:lnTo>
                    <a:pt x="1330" y="3114"/>
                  </a:lnTo>
                  <a:lnTo>
                    <a:pt x="1346" y="3063"/>
                  </a:lnTo>
                  <a:lnTo>
                    <a:pt x="1358" y="3008"/>
                  </a:lnTo>
                  <a:lnTo>
                    <a:pt x="1366" y="2952"/>
                  </a:lnTo>
                  <a:lnTo>
                    <a:pt x="1372" y="2893"/>
                  </a:lnTo>
                  <a:lnTo>
                    <a:pt x="1373" y="2831"/>
                  </a:lnTo>
                  <a:lnTo>
                    <a:pt x="1369" y="2766"/>
                  </a:lnTo>
                  <a:lnTo>
                    <a:pt x="1363" y="2698"/>
                  </a:lnTo>
                  <a:lnTo>
                    <a:pt x="1352" y="2603"/>
                  </a:lnTo>
                  <a:lnTo>
                    <a:pt x="1344" y="2513"/>
                  </a:lnTo>
                  <a:lnTo>
                    <a:pt x="1337" y="2428"/>
                  </a:lnTo>
                  <a:lnTo>
                    <a:pt x="1332" y="2349"/>
                  </a:lnTo>
                  <a:lnTo>
                    <a:pt x="1330" y="2274"/>
                  </a:lnTo>
                  <a:lnTo>
                    <a:pt x="1329" y="2206"/>
                  </a:lnTo>
                  <a:lnTo>
                    <a:pt x="1329" y="2141"/>
                  </a:lnTo>
                  <a:lnTo>
                    <a:pt x="1332" y="2080"/>
                  </a:lnTo>
                  <a:lnTo>
                    <a:pt x="1336" y="2022"/>
                  </a:lnTo>
                  <a:lnTo>
                    <a:pt x="1342" y="1968"/>
                  </a:lnTo>
                  <a:lnTo>
                    <a:pt x="1348" y="1918"/>
                  </a:lnTo>
                  <a:lnTo>
                    <a:pt x="1357" y="1870"/>
                  </a:lnTo>
                  <a:lnTo>
                    <a:pt x="1366" y="1825"/>
                  </a:lnTo>
                  <a:lnTo>
                    <a:pt x="1378" y="1781"/>
                  </a:lnTo>
                  <a:lnTo>
                    <a:pt x="1390" y="1740"/>
                  </a:lnTo>
                  <a:lnTo>
                    <a:pt x="1403" y="1701"/>
                  </a:lnTo>
                  <a:lnTo>
                    <a:pt x="1416" y="1662"/>
                  </a:lnTo>
                  <a:lnTo>
                    <a:pt x="1431" y="1625"/>
                  </a:lnTo>
                  <a:lnTo>
                    <a:pt x="1447" y="1587"/>
                  </a:lnTo>
                  <a:lnTo>
                    <a:pt x="1463" y="1551"/>
                  </a:lnTo>
                  <a:lnTo>
                    <a:pt x="1480" y="1515"/>
                  </a:lnTo>
                  <a:lnTo>
                    <a:pt x="1498" y="1479"/>
                  </a:lnTo>
                  <a:lnTo>
                    <a:pt x="1518" y="1443"/>
                  </a:lnTo>
                  <a:lnTo>
                    <a:pt x="1540" y="1401"/>
                  </a:lnTo>
                  <a:lnTo>
                    <a:pt x="1561" y="1358"/>
                  </a:lnTo>
                  <a:lnTo>
                    <a:pt x="1582" y="1315"/>
                  </a:lnTo>
                  <a:lnTo>
                    <a:pt x="1598" y="1269"/>
                  </a:lnTo>
                  <a:lnTo>
                    <a:pt x="1399" y="1269"/>
                  </a:lnTo>
                  <a:lnTo>
                    <a:pt x="1388" y="1265"/>
                  </a:lnTo>
                  <a:lnTo>
                    <a:pt x="1378" y="1259"/>
                  </a:lnTo>
                  <a:lnTo>
                    <a:pt x="1371" y="1249"/>
                  </a:lnTo>
                  <a:lnTo>
                    <a:pt x="1368" y="1238"/>
                  </a:lnTo>
                  <a:lnTo>
                    <a:pt x="1371" y="1226"/>
                  </a:lnTo>
                  <a:lnTo>
                    <a:pt x="1378" y="1216"/>
                  </a:lnTo>
                  <a:lnTo>
                    <a:pt x="1388" y="1210"/>
                  </a:lnTo>
                  <a:lnTo>
                    <a:pt x="1399" y="1208"/>
                  </a:lnTo>
                  <a:lnTo>
                    <a:pt x="1614" y="1208"/>
                  </a:lnTo>
                  <a:lnTo>
                    <a:pt x="1618" y="1174"/>
                  </a:lnTo>
                  <a:lnTo>
                    <a:pt x="1619" y="1141"/>
                  </a:lnTo>
                  <a:lnTo>
                    <a:pt x="1618" y="1107"/>
                  </a:lnTo>
                  <a:lnTo>
                    <a:pt x="1216" y="1107"/>
                  </a:lnTo>
                  <a:lnTo>
                    <a:pt x="1204" y="1105"/>
                  </a:lnTo>
                  <a:lnTo>
                    <a:pt x="1195" y="1098"/>
                  </a:lnTo>
                  <a:lnTo>
                    <a:pt x="1188" y="1089"/>
                  </a:lnTo>
                  <a:lnTo>
                    <a:pt x="1186" y="1077"/>
                  </a:lnTo>
                  <a:lnTo>
                    <a:pt x="1188" y="1065"/>
                  </a:lnTo>
                  <a:lnTo>
                    <a:pt x="1195" y="1055"/>
                  </a:lnTo>
                  <a:lnTo>
                    <a:pt x="1204" y="1048"/>
                  </a:lnTo>
                  <a:lnTo>
                    <a:pt x="1216" y="1046"/>
                  </a:lnTo>
                  <a:lnTo>
                    <a:pt x="1607" y="1046"/>
                  </a:lnTo>
                  <a:lnTo>
                    <a:pt x="1594" y="1008"/>
                  </a:lnTo>
                  <a:lnTo>
                    <a:pt x="1577" y="968"/>
                  </a:lnTo>
                  <a:lnTo>
                    <a:pt x="1555" y="926"/>
                  </a:lnTo>
                  <a:lnTo>
                    <a:pt x="1527" y="884"/>
                  </a:lnTo>
                  <a:lnTo>
                    <a:pt x="1493" y="842"/>
                  </a:lnTo>
                  <a:lnTo>
                    <a:pt x="1479" y="826"/>
                  </a:lnTo>
                  <a:lnTo>
                    <a:pt x="1464" y="808"/>
                  </a:lnTo>
                  <a:lnTo>
                    <a:pt x="1448" y="792"/>
                  </a:lnTo>
                  <a:lnTo>
                    <a:pt x="1400" y="746"/>
                  </a:lnTo>
                  <a:lnTo>
                    <a:pt x="1352" y="707"/>
                  </a:lnTo>
                  <a:lnTo>
                    <a:pt x="1305" y="673"/>
                  </a:lnTo>
                  <a:lnTo>
                    <a:pt x="1259" y="646"/>
                  </a:lnTo>
                  <a:lnTo>
                    <a:pt x="1212" y="624"/>
                  </a:lnTo>
                  <a:lnTo>
                    <a:pt x="1166" y="609"/>
                  </a:lnTo>
                  <a:lnTo>
                    <a:pt x="1119" y="600"/>
                  </a:lnTo>
                  <a:lnTo>
                    <a:pt x="1073" y="598"/>
                  </a:lnTo>
                  <a:close/>
                  <a:moveTo>
                    <a:pt x="581" y="385"/>
                  </a:moveTo>
                  <a:lnTo>
                    <a:pt x="550" y="388"/>
                  </a:lnTo>
                  <a:lnTo>
                    <a:pt x="523" y="397"/>
                  </a:lnTo>
                  <a:lnTo>
                    <a:pt x="497" y="410"/>
                  </a:lnTo>
                  <a:lnTo>
                    <a:pt x="476" y="429"/>
                  </a:lnTo>
                  <a:lnTo>
                    <a:pt x="458" y="451"/>
                  </a:lnTo>
                  <a:lnTo>
                    <a:pt x="444" y="477"/>
                  </a:lnTo>
                  <a:lnTo>
                    <a:pt x="434" y="505"/>
                  </a:lnTo>
                  <a:lnTo>
                    <a:pt x="432" y="535"/>
                  </a:lnTo>
                  <a:lnTo>
                    <a:pt x="428" y="902"/>
                  </a:lnTo>
                  <a:lnTo>
                    <a:pt x="458" y="876"/>
                  </a:lnTo>
                  <a:lnTo>
                    <a:pt x="491" y="848"/>
                  </a:lnTo>
                  <a:lnTo>
                    <a:pt x="526" y="817"/>
                  </a:lnTo>
                  <a:lnTo>
                    <a:pt x="572" y="777"/>
                  </a:lnTo>
                  <a:lnTo>
                    <a:pt x="620" y="739"/>
                  </a:lnTo>
                  <a:lnTo>
                    <a:pt x="623" y="393"/>
                  </a:lnTo>
                  <a:lnTo>
                    <a:pt x="611" y="388"/>
                  </a:lnTo>
                  <a:lnTo>
                    <a:pt x="598" y="386"/>
                  </a:lnTo>
                  <a:lnTo>
                    <a:pt x="581" y="385"/>
                  </a:lnTo>
                  <a:close/>
                  <a:moveTo>
                    <a:pt x="834" y="190"/>
                  </a:moveTo>
                  <a:lnTo>
                    <a:pt x="804" y="193"/>
                  </a:lnTo>
                  <a:lnTo>
                    <a:pt x="775" y="202"/>
                  </a:lnTo>
                  <a:lnTo>
                    <a:pt x="751" y="216"/>
                  </a:lnTo>
                  <a:lnTo>
                    <a:pt x="728" y="234"/>
                  </a:lnTo>
                  <a:lnTo>
                    <a:pt x="710" y="256"/>
                  </a:lnTo>
                  <a:lnTo>
                    <a:pt x="696" y="281"/>
                  </a:lnTo>
                  <a:lnTo>
                    <a:pt x="688" y="310"/>
                  </a:lnTo>
                  <a:lnTo>
                    <a:pt x="685" y="340"/>
                  </a:lnTo>
                  <a:lnTo>
                    <a:pt x="680" y="693"/>
                  </a:lnTo>
                  <a:lnTo>
                    <a:pt x="728" y="660"/>
                  </a:lnTo>
                  <a:lnTo>
                    <a:pt x="778" y="629"/>
                  </a:lnTo>
                  <a:lnTo>
                    <a:pt x="829" y="601"/>
                  </a:lnTo>
                  <a:lnTo>
                    <a:pt x="880" y="577"/>
                  </a:lnTo>
                  <a:lnTo>
                    <a:pt x="878" y="336"/>
                  </a:lnTo>
                  <a:lnTo>
                    <a:pt x="880" y="291"/>
                  </a:lnTo>
                  <a:lnTo>
                    <a:pt x="889" y="248"/>
                  </a:lnTo>
                  <a:lnTo>
                    <a:pt x="903" y="207"/>
                  </a:lnTo>
                  <a:lnTo>
                    <a:pt x="881" y="198"/>
                  </a:lnTo>
                  <a:lnTo>
                    <a:pt x="857" y="192"/>
                  </a:lnTo>
                  <a:lnTo>
                    <a:pt x="834" y="190"/>
                  </a:lnTo>
                  <a:close/>
                  <a:moveTo>
                    <a:pt x="1212" y="59"/>
                  </a:moveTo>
                  <a:lnTo>
                    <a:pt x="1172" y="63"/>
                  </a:lnTo>
                  <a:lnTo>
                    <a:pt x="1133" y="71"/>
                  </a:lnTo>
                  <a:lnTo>
                    <a:pt x="1096" y="85"/>
                  </a:lnTo>
                  <a:lnTo>
                    <a:pt x="1063" y="104"/>
                  </a:lnTo>
                  <a:lnTo>
                    <a:pt x="1032" y="128"/>
                  </a:lnTo>
                  <a:lnTo>
                    <a:pt x="1006" y="155"/>
                  </a:lnTo>
                  <a:lnTo>
                    <a:pt x="982" y="186"/>
                  </a:lnTo>
                  <a:lnTo>
                    <a:pt x="963" y="219"/>
                  </a:lnTo>
                  <a:lnTo>
                    <a:pt x="949" y="255"/>
                  </a:lnTo>
                  <a:lnTo>
                    <a:pt x="941" y="294"/>
                  </a:lnTo>
                  <a:lnTo>
                    <a:pt x="937" y="334"/>
                  </a:lnTo>
                  <a:lnTo>
                    <a:pt x="940" y="557"/>
                  </a:lnTo>
                  <a:lnTo>
                    <a:pt x="983" y="545"/>
                  </a:lnTo>
                  <a:lnTo>
                    <a:pt x="1028" y="539"/>
                  </a:lnTo>
                  <a:lnTo>
                    <a:pt x="1073" y="537"/>
                  </a:lnTo>
                  <a:lnTo>
                    <a:pt x="1124" y="540"/>
                  </a:lnTo>
                  <a:lnTo>
                    <a:pt x="1176" y="550"/>
                  </a:lnTo>
                  <a:lnTo>
                    <a:pt x="1228" y="566"/>
                  </a:lnTo>
                  <a:lnTo>
                    <a:pt x="1280" y="588"/>
                  </a:lnTo>
                  <a:lnTo>
                    <a:pt x="1331" y="617"/>
                  </a:lnTo>
                  <a:lnTo>
                    <a:pt x="1382" y="653"/>
                  </a:lnTo>
                  <a:lnTo>
                    <a:pt x="1434" y="695"/>
                  </a:lnTo>
                  <a:lnTo>
                    <a:pt x="1486" y="744"/>
                  </a:lnTo>
                  <a:lnTo>
                    <a:pt x="1486" y="514"/>
                  </a:lnTo>
                  <a:lnTo>
                    <a:pt x="1223" y="514"/>
                  </a:lnTo>
                  <a:lnTo>
                    <a:pt x="1212" y="511"/>
                  </a:lnTo>
                  <a:lnTo>
                    <a:pt x="1202" y="505"/>
                  </a:lnTo>
                  <a:lnTo>
                    <a:pt x="1196" y="495"/>
                  </a:lnTo>
                  <a:lnTo>
                    <a:pt x="1193" y="483"/>
                  </a:lnTo>
                  <a:lnTo>
                    <a:pt x="1196" y="471"/>
                  </a:lnTo>
                  <a:lnTo>
                    <a:pt x="1202" y="462"/>
                  </a:lnTo>
                  <a:lnTo>
                    <a:pt x="1212" y="455"/>
                  </a:lnTo>
                  <a:lnTo>
                    <a:pt x="1223" y="453"/>
                  </a:lnTo>
                  <a:lnTo>
                    <a:pt x="1486" y="453"/>
                  </a:lnTo>
                  <a:lnTo>
                    <a:pt x="1486" y="334"/>
                  </a:lnTo>
                  <a:lnTo>
                    <a:pt x="1484" y="294"/>
                  </a:lnTo>
                  <a:lnTo>
                    <a:pt x="1475" y="255"/>
                  </a:lnTo>
                  <a:lnTo>
                    <a:pt x="1461" y="219"/>
                  </a:lnTo>
                  <a:lnTo>
                    <a:pt x="1442" y="186"/>
                  </a:lnTo>
                  <a:lnTo>
                    <a:pt x="1418" y="155"/>
                  </a:lnTo>
                  <a:lnTo>
                    <a:pt x="1392" y="128"/>
                  </a:lnTo>
                  <a:lnTo>
                    <a:pt x="1361" y="104"/>
                  </a:lnTo>
                  <a:lnTo>
                    <a:pt x="1328" y="85"/>
                  </a:lnTo>
                  <a:lnTo>
                    <a:pt x="1292" y="71"/>
                  </a:lnTo>
                  <a:lnTo>
                    <a:pt x="1252" y="63"/>
                  </a:lnTo>
                  <a:lnTo>
                    <a:pt x="1212" y="59"/>
                  </a:lnTo>
                  <a:close/>
                  <a:moveTo>
                    <a:pt x="1212" y="0"/>
                  </a:moveTo>
                  <a:lnTo>
                    <a:pt x="1212" y="0"/>
                  </a:lnTo>
                  <a:lnTo>
                    <a:pt x="1257" y="2"/>
                  </a:lnTo>
                  <a:lnTo>
                    <a:pt x="1301" y="11"/>
                  </a:lnTo>
                  <a:lnTo>
                    <a:pt x="1342" y="25"/>
                  </a:lnTo>
                  <a:lnTo>
                    <a:pt x="1381" y="45"/>
                  </a:lnTo>
                  <a:lnTo>
                    <a:pt x="1416" y="69"/>
                  </a:lnTo>
                  <a:lnTo>
                    <a:pt x="1448" y="98"/>
                  </a:lnTo>
                  <a:lnTo>
                    <a:pt x="1477" y="130"/>
                  </a:lnTo>
                  <a:lnTo>
                    <a:pt x="1501" y="165"/>
                  </a:lnTo>
                  <a:lnTo>
                    <a:pt x="1521" y="204"/>
                  </a:lnTo>
                  <a:lnTo>
                    <a:pt x="1535" y="246"/>
                  </a:lnTo>
                  <a:lnTo>
                    <a:pt x="1543" y="290"/>
                  </a:lnTo>
                  <a:lnTo>
                    <a:pt x="1546" y="334"/>
                  </a:lnTo>
                  <a:lnTo>
                    <a:pt x="1546" y="811"/>
                  </a:lnTo>
                  <a:lnTo>
                    <a:pt x="1585" y="861"/>
                  </a:lnTo>
                  <a:lnTo>
                    <a:pt x="1616" y="910"/>
                  </a:lnTo>
                  <a:lnTo>
                    <a:pt x="1640" y="959"/>
                  </a:lnTo>
                  <a:lnTo>
                    <a:pt x="1660" y="1010"/>
                  </a:lnTo>
                  <a:lnTo>
                    <a:pt x="1672" y="1060"/>
                  </a:lnTo>
                  <a:lnTo>
                    <a:pt x="1679" y="1111"/>
                  </a:lnTo>
                  <a:lnTo>
                    <a:pt x="1679" y="1163"/>
                  </a:lnTo>
                  <a:lnTo>
                    <a:pt x="1673" y="1213"/>
                  </a:lnTo>
                  <a:lnTo>
                    <a:pt x="1663" y="1262"/>
                  </a:lnTo>
                  <a:lnTo>
                    <a:pt x="1649" y="1308"/>
                  </a:lnTo>
                  <a:lnTo>
                    <a:pt x="1631" y="1353"/>
                  </a:lnTo>
                  <a:lnTo>
                    <a:pt x="1612" y="1395"/>
                  </a:lnTo>
                  <a:lnTo>
                    <a:pt x="1591" y="1434"/>
                  </a:lnTo>
                  <a:lnTo>
                    <a:pt x="1571" y="1472"/>
                  </a:lnTo>
                  <a:lnTo>
                    <a:pt x="1552" y="1507"/>
                  </a:lnTo>
                  <a:lnTo>
                    <a:pt x="1536" y="1541"/>
                  </a:lnTo>
                  <a:lnTo>
                    <a:pt x="1519" y="1576"/>
                  </a:lnTo>
                  <a:lnTo>
                    <a:pt x="1503" y="1611"/>
                  </a:lnTo>
                  <a:lnTo>
                    <a:pt x="1488" y="1647"/>
                  </a:lnTo>
                  <a:lnTo>
                    <a:pt x="1474" y="1683"/>
                  </a:lnTo>
                  <a:lnTo>
                    <a:pt x="1460" y="1720"/>
                  </a:lnTo>
                  <a:lnTo>
                    <a:pt x="1447" y="1759"/>
                  </a:lnTo>
                  <a:lnTo>
                    <a:pt x="1436" y="1798"/>
                  </a:lnTo>
                  <a:lnTo>
                    <a:pt x="1426" y="1840"/>
                  </a:lnTo>
                  <a:lnTo>
                    <a:pt x="1416" y="1884"/>
                  </a:lnTo>
                  <a:lnTo>
                    <a:pt x="1408" y="1931"/>
                  </a:lnTo>
                  <a:lnTo>
                    <a:pt x="1401" y="1980"/>
                  </a:lnTo>
                  <a:lnTo>
                    <a:pt x="1396" y="2031"/>
                  </a:lnTo>
                  <a:lnTo>
                    <a:pt x="1392" y="2087"/>
                  </a:lnTo>
                  <a:lnTo>
                    <a:pt x="1390" y="2147"/>
                  </a:lnTo>
                  <a:lnTo>
                    <a:pt x="1390" y="2210"/>
                  </a:lnTo>
                  <a:lnTo>
                    <a:pt x="1391" y="2278"/>
                  </a:lnTo>
                  <a:lnTo>
                    <a:pt x="1393" y="2350"/>
                  </a:lnTo>
                  <a:lnTo>
                    <a:pt x="1397" y="2427"/>
                  </a:lnTo>
                  <a:lnTo>
                    <a:pt x="1405" y="2510"/>
                  </a:lnTo>
                  <a:lnTo>
                    <a:pt x="1413" y="2598"/>
                  </a:lnTo>
                  <a:lnTo>
                    <a:pt x="1424" y="2692"/>
                  </a:lnTo>
                  <a:lnTo>
                    <a:pt x="1430" y="2761"/>
                  </a:lnTo>
                  <a:lnTo>
                    <a:pt x="1432" y="2827"/>
                  </a:lnTo>
                  <a:lnTo>
                    <a:pt x="1432" y="2887"/>
                  </a:lnTo>
                  <a:lnTo>
                    <a:pt x="1428" y="2945"/>
                  </a:lnTo>
                  <a:lnTo>
                    <a:pt x="1421" y="2999"/>
                  </a:lnTo>
                  <a:lnTo>
                    <a:pt x="1411" y="3049"/>
                  </a:lnTo>
                  <a:lnTo>
                    <a:pt x="1399" y="3096"/>
                  </a:lnTo>
                  <a:lnTo>
                    <a:pt x="1385" y="3139"/>
                  </a:lnTo>
                  <a:lnTo>
                    <a:pt x="1369" y="3179"/>
                  </a:lnTo>
                  <a:lnTo>
                    <a:pt x="1352" y="3216"/>
                  </a:lnTo>
                  <a:lnTo>
                    <a:pt x="1333" y="3249"/>
                  </a:lnTo>
                  <a:lnTo>
                    <a:pt x="1314" y="3280"/>
                  </a:lnTo>
                  <a:lnTo>
                    <a:pt x="1294" y="3307"/>
                  </a:lnTo>
                  <a:lnTo>
                    <a:pt x="1273" y="3333"/>
                  </a:lnTo>
                  <a:lnTo>
                    <a:pt x="1253" y="3355"/>
                  </a:lnTo>
                  <a:lnTo>
                    <a:pt x="1221" y="3385"/>
                  </a:lnTo>
                  <a:lnTo>
                    <a:pt x="1189" y="3411"/>
                  </a:lnTo>
                  <a:lnTo>
                    <a:pt x="1158" y="3433"/>
                  </a:lnTo>
                  <a:lnTo>
                    <a:pt x="1128" y="3451"/>
                  </a:lnTo>
                  <a:lnTo>
                    <a:pt x="1101" y="3466"/>
                  </a:lnTo>
                  <a:lnTo>
                    <a:pt x="1076" y="3477"/>
                  </a:lnTo>
                  <a:lnTo>
                    <a:pt x="1055" y="3487"/>
                  </a:lnTo>
                  <a:lnTo>
                    <a:pt x="1037" y="3492"/>
                  </a:lnTo>
                  <a:lnTo>
                    <a:pt x="1024" y="3496"/>
                  </a:lnTo>
                  <a:lnTo>
                    <a:pt x="1016" y="3498"/>
                  </a:lnTo>
                  <a:lnTo>
                    <a:pt x="1010" y="3501"/>
                  </a:lnTo>
                  <a:lnTo>
                    <a:pt x="997" y="3503"/>
                  </a:lnTo>
                  <a:lnTo>
                    <a:pt x="980" y="3507"/>
                  </a:lnTo>
                  <a:lnTo>
                    <a:pt x="958" y="3510"/>
                  </a:lnTo>
                  <a:lnTo>
                    <a:pt x="932" y="3512"/>
                  </a:lnTo>
                  <a:lnTo>
                    <a:pt x="903" y="3513"/>
                  </a:lnTo>
                  <a:lnTo>
                    <a:pt x="881" y="3512"/>
                  </a:lnTo>
                  <a:lnTo>
                    <a:pt x="856" y="3510"/>
                  </a:lnTo>
                  <a:lnTo>
                    <a:pt x="831" y="3507"/>
                  </a:lnTo>
                  <a:lnTo>
                    <a:pt x="805" y="3503"/>
                  </a:lnTo>
                  <a:lnTo>
                    <a:pt x="778" y="3495"/>
                  </a:lnTo>
                  <a:lnTo>
                    <a:pt x="750" y="3487"/>
                  </a:lnTo>
                  <a:lnTo>
                    <a:pt x="722" y="3476"/>
                  </a:lnTo>
                  <a:lnTo>
                    <a:pt x="693" y="3462"/>
                  </a:lnTo>
                  <a:lnTo>
                    <a:pt x="664" y="3446"/>
                  </a:lnTo>
                  <a:lnTo>
                    <a:pt x="635" y="3427"/>
                  </a:lnTo>
                  <a:lnTo>
                    <a:pt x="606" y="3404"/>
                  </a:lnTo>
                  <a:lnTo>
                    <a:pt x="578" y="3378"/>
                  </a:lnTo>
                  <a:lnTo>
                    <a:pt x="549" y="3349"/>
                  </a:lnTo>
                  <a:lnTo>
                    <a:pt x="522" y="3315"/>
                  </a:lnTo>
                  <a:lnTo>
                    <a:pt x="495" y="3278"/>
                  </a:lnTo>
                  <a:lnTo>
                    <a:pt x="469" y="3237"/>
                  </a:lnTo>
                  <a:lnTo>
                    <a:pt x="445" y="3191"/>
                  </a:lnTo>
                  <a:lnTo>
                    <a:pt x="421" y="3141"/>
                  </a:lnTo>
                  <a:lnTo>
                    <a:pt x="399" y="3085"/>
                  </a:lnTo>
                  <a:lnTo>
                    <a:pt x="378" y="3026"/>
                  </a:lnTo>
                  <a:lnTo>
                    <a:pt x="359" y="2960"/>
                  </a:lnTo>
                  <a:lnTo>
                    <a:pt x="342" y="2890"/>
                  </a:lnTo>
                  <a:lnTo>
                    <a:pt x="327" y="2813"/>
                  </a:lnTo>
                  <a:lnTo>
                    <a:pt x="310" y="2717"/>
                  </a:lnTo>
                  <a:lnTo>
                    <a:pt x="293" y="2630"/>
                  </a:lnTo>
                  <a:lnTo>
                    <a:pt x="277" y="2548"/>
                  </a:lnTo>
                  <a:lnTo>
                    <a:pt x="261" y="2472"/>
                  </a:lnTo>
                  <a:lnTo>
                    <a:pt x="246" y="2404"/>
                  </a:lnTo>
                  <a:lnTo>
                    <a:pt x="231" y="2341"/>
                  </a:lnTo>
                  <a:lnTo>
                    <a:pt x="217" y="2283"/>
                  </a:lnTo>
                  <a:lnTo>
                    <a:pt x="203" y="2229"/>
                  </a:lnTo>
                  <a:lnTo>
                    <a:pt x="190" y="2180"/>
                  </a:lnTo>
                  <a:lnTo>
                    <a:pt x="177" y="2136"/>
                  </a:lnTo>
                  <a:lnTo>
                    <a:pt x="164" y="2096"/>
                  </a:lnTo>
                  <a:lnTo>
                    <a:pt x="153" y="2058"/>
                  </a:lnTo>
                  <a:lnTo>
                    <a:pt x="141" y="2024"/>
                  </a:lnTo>
                  <a:lnTo>
                    <a:pt x="130" y="1992"/>
                  </a:lnTo>
                  <a:lnTo>
                    <a:pt x="119" y="1962"/>
                  </a:lnTo>
                  <a:lnTo>
                    <a:pt x="109" y="1935"/>
                  </a:lnTo>
                  <a:lnTo>
                    <a:pt x="99" y="1908"/>
                  </a:lnTo>
                  <a:lnTo>
                    <a:pt x="83" y="1868"/>
                  </a:lnTo>
                  <a:lnTo>
                    <a:pt x="69" y="1828"/>
                  </a:lnTo>
                  <a:lnTo>
                    <a:pt x="55" y="1788"/>
                  </a:lnTo>
                  <a:lnTo>
                    <a:pt x="43" y="1745"/>
                  </a:lnTo>
                  <a:lnTo>
                    <a:pt x="31" y="1698"/>
                  </a:lnTo>
                  <a:lnTo>
                    <a:pt x="19" y="1639"/>
                  </a:lnTo>
                  <a:lnTo>
                    <a:pt x="10" y="1581"/>
                  </a:lnTo>
                  <a:lnTo>
                    <a:pt x="4" y="1524"/>
                  </a:lnTo>
                  <a:lnTo>
                    <a:pt x="0" y="1469"/>
                  </a:lnTo>
                  <a:lnTo>
                    <a:pt x="0" y="1415"/>
                  </a:lnTo>
                  <a:lnTo>
                    <a:pt x="1" y="1365"/>
                  </a:lnTo>
                  <a:lnTo>
                    <a:pt x="6" y="1318"/>
                  </a:lnTo>
                  <a:lnTo>
                    <a:pt x="13" y="1274"/>
                  </a:lnTo>
                  <a:lnTo>
                    <a:pt x="22" y="1234"/>
                  </a:lnTo>
                  <a:lnTo>
                    <a:pt x="35" y="1201"/>
                  </a:lnTo>
                  <a:lnTo>
                    <a:pt x="30" y="970"/>
                  </a:lnTo>
                  <a:lnTo>
                    <a:pt x="32" y="933"/>
                  </a:lnTo>
                  <a:lnTo>
                    <a:pt x="38" y="899"/>
                  </a:lnTo>
                  <a:lnTo>
                    <a:pt x="49" y="869"/>
                  </a:lnTo>
                  <a:lnTo>
                    <a:pt x="63" y="844"/>
                  </a:lnTo>
                  <a:lnTo>
                    <a:pt x="80" y="821"/>
                  </a:lnTo>
                  <a:lnTo>
                    <a:pt x="101" y="804"/>
                  </a:lnTo>
                  <a:lnTo>
                    <a:pt x="127" y="790"/>
                  </a:lnTo>
                  <a:lnTo>
                    <a:pt x="155" y="781"/>
                  </a:lnTo>
                  <a:lnTo>
                    <a:pt x="187" y="776"/>
                  </a:lnTo>
                  <a:lnTo>
                    <a:pt x="186" y="750"/>
                  </a:lnTo>
                  <a:lnTo>
                    <a:pt x="189" y="714"/>
                  </a:lnTo>
                  <a:lnTo>
                    <a:pt x="197" y="681"/>
                  </a:lnTo>
                  <a:lnTo>
                    <a:pt x="211" y="650"/>
                  </a:lnTo>
                  <a:lnTo>
                    <a:pt x="229" y="622"/>
                  </a:lnTo>
                  <a:lnTo>
                    <a:pt x="251" y="598"/>
                  </a:lnTo>
                  <a:lnTo>
                    <a:pt x="276" y="576"/>
                  </a:lnTo>
                  <a:lnTo>
                    <a:pt x="305" y="559"/>
                  </a:lnTo>
                  <a:lnTo>
                    <a:pt x="337" y="547"/>
                  </a:lnTo>
                  <a:lnTo>
                    <a:pt x="371" y="541"/>
                  </a:lnTo>
                  <a:lnTo>
                    <a:pt x="371" y="535"/>
                  </a:lnTo>
                  <a:lnTo>
                    <a:pt x="373" y="500"/>
                  </a:lnTo>
                  <a:lnTo>
                    <a:pt x="382" y="468"/>
                  </a:lnTo>
                  <a:lnTo>
                    <a:pt x="395" y="438"/>
                  </a:lnTo>
                  <a:lnTo>
                    <a:pt x="412" y="410"/>
                  </a:lnTo>
                  <a:lnTo>
                    <a:pt x="432" y="386"/>
                  </a:lnTo>
                  <a:lnTo>
                    <a:pt x="456" y="364"/>
                  </a:lnTo>
                  <a:lnTo>
                    <a:pt x="484" y="347"/>
                  </a:lnTo>
                  <a:lnTo>
                    <a:pt x="514" y="334"/>
                  </a:lnTo>
                  <a:lnTo>
                    <a:pt x="547" y="327"/>
                  </a:lnTo>
                  <a:lnTo>
                    <a:pt x="581" y="324"/>
                  </a:lnTo>
                  <a:lnTo>
                    <a:pt x="597" y="325"/>
                  </a:lnTo>
                  <a:lnTo>
                    <a:pt x="611" y="326"/>
                  </a:lnTo>
                  <a:lnTo>
                    <a:pt x="624" y="329"/>
                  </a:lnTo>
                  <a:lnTo>
                    <a:pt x="629" y="293"/>
                  </a:lnTo>
                  <a:lnTo>
                    <a:pt x="640" y="259"/>
                  </a:lnTo>
                  <a:lnTo>
                    <a:pt x="656" y="227"/>
                  </a:lnTo>
                  <a:lnTo>
                    <a:pt x="677" y="200"/>
                  </a:lnTo>
                  <a:lnTo>
                    <a:pt x="702" y="176"/>
                  </a:lnTo>
                  <a:lnTo>
                    <a:pt x="731" y="156"/>
                  </a:lnTo>
                  <a:lnTo>
                    <a:pt x="763" y="142"/>
                  </a:lnTo>
                  <a:lnTo>
                    <a:pt x="798" y="132"/>
                  </a:lnTo>
                  <a:lnTo>
                    <a:pt x="834" y="129"/>
                  </a:lnTo>
                  <a:lnTo>
                    <a:pt x="868" y="131"/>
                  </a:lnTo>
                  <a:lnTo>
                    <a:pt x="900" y="140"/>
                  </a:lnTo>
                  <a:lnTo>
                    <a:pt x="931" y="153"/>
                  </a:lnTo>
                  <a:lnTo>
                    <a:pt x="956" y="119"/>
                  </a:lnTo>
                  <a:lnTo>
                    <a:pt x="983" y="89"/>
                  </a:lnTo>
                  <a:lnTo>
                    <a:pt x="1015" y="64"/>
                  </a:lnTo>
                  <a:lnTo>
                    <a:pt x="1049" y="41"/>
                  </a:lnTo>
                  <a:lnTo>
                    <a:pt x="1087" y="23"/>
                  </a:lnTo>
                  <a:lnTo>
                    <a:pt x="1127" y="10"/>
                  </a:lnTo>
                  <a:lnTo>
                    <a:pt x="1169" y="2"/>
                  </a:lnTo>
                  <a:lnTo>
                    <a:pt x="1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450"/>
            <p:cNvSpPr>
              <a:spLocks/>
            </p:cNvSpPr>
            <p:nvPr/>
          </p:nvSpPr>
          <p:spPr bwMode="auto">
            <a:xfrm>
              <a:off x="7385050" y="4392613"/>
              <a:ext cx="73025" cy="55562"/>
            </a:xfrm>
            <a:custGeom>
              <a:avLst/>
              <a:gdLst>
                <a:gd name="T0" fmla="*/ 481 w 510"/>
                <a:gd name="T1" fmla="*/ 0 h 384"/>
                <a:gd name="T2" fmla="*/ 492 w 510"/>
                <a:gd name="T3" fmla="*/ 3 h 384"/>
                <a:gd name="T4" fmla="*/ 502 w 510"/>
                <a:gd name="T5" fmla="*/ 10 h 384"/>
                <a:gd name="T6" fmla="*/ 507 w 510"/>
                <a:gd name="T7" fmla="*/ 20 h 384"/>
                <a:gd name="T8" fmla="*/ 510 w 510"/>
                <a:gd name="T9" fmla="*/ 32 h 384"/>
                <a:gd name="T10" fmla="*/ 506 w 510"/>
                <a:gd name="T11" fmla="*/ 44 h 384"/>
                <a:gd name="T12" fmla="*/ 499 w 510"/>
                <a:gd name="T13" fmla="*/ 53 h 384"/>
                <a:gd name="T14" fmla="*/ 455 w 510"/>
                <a:gd name="T15" fmla="*/ 91 h 384"/>
                <a:gd name="T16" fmla="*/ 416 w 510"/>
                <a:gd name="T17" fmla="*/ 124 h 384"/>
                <a:gd name="T18" fmla="*/ 379 w 510"/>
                <a:gd name="T19" fmla="*/ 154 h 384"/>
                <a:gd name="T20" fmla="*/ 346 w 510"/>
                <a:gd name="T21" fmla="*/ 181 h 384"/>
                <a:gd name="T22" fmla="*/ 316 w 510"/>
                <a:gd name="T23" fmla="*/ 204 h 384"/>
                <a:gd name="T24" fmla="*/ 290 w 510"/>
                <a:gd name="T25" fmla="*/ 224 h 384"/>
                <a:gd name="T26" fmla="*/ 265 w 510"/>
                <a:gd name="T27" fmla="*/ 243 h 384"/>
                <a:gd name="T28" fmla="*/ 243 w 510"/>
                <a:gd name="T29" fmla="*/ 259 h 384"/>
                <a:gd name="T30" fmla="*/ 223 w 510"/>
                <a:gd name="T31" fmla="*/ 272 h 384"/>
                <a:gd name="T32" fmla="*/ 204 w 510"/>
                <a:gd name="T33" fmla="*/ 283 h 384"/>
                <a:gd name="T34" fmla="*/ 188 w 510"/>
                <a:gd name="T35" fmla="*/ 294 h 384"/>
                <a:gd name="T36" fmla="*/ 174 w 510"/>
                <a:gd name="T37" fmla="*/ 303 h 384"/>
                <a:gd name="T38" fmla="*/ 159 w 510"/>
                <a:gd name="T39" fmla="*/ 311 h 384"/>
                <a:gd name="T40" fmla="*/ 146 w 510"/>
                <a:gd name="T41" fmla="*/ 319 h 384"/>
                <a:gd name="T42" fmla="*/ 133 w 510"/>
                <a:gd name="T43" fmla="*/ 325 h 384"/>
                <a:gd name="T44" fmla="*/ 117 w 510"/>
                <a:gd name="T45" fmla="*/ 334 h 384"/>
                <a:gd name="T46" fmla="*/ 101 w 510"/>
                <a:gd name="T47" fmla="*/ 342 h 384"/>
                <a:gd name="T48" fmla="*/ 85 w 510"/>
                <a:gd name="T49" fmla="*/ 352 h 384"/>
                <a:gd name="T50" fmla="*/ 67 w 510"/>
                <a:gd name="T51" fmla="*/ 364 h 384"/>
                <a:gd name="T52" fmla="*/ 48 w 510"/>
                <a:gd name="T53" fmla="*/ 377 h 384"/>
                <a:gd name="T54" fmla="*/ 39 w 510"/>
                <a:gd name="T55" fmla="*/ 382 h 384"/>
                <a:gd name="T56" fmla="*/ 30 w 510"/>
                <a:gd name="T57" fmla="*/ 384 h 384"/>
                <a:gd name="T58" fmla="*/ 21 w 510"/>
                <a:gd name="T59" fmla="*/ 383 h 384"/>
                <a:gd name="T60" fmla="*/ 13 w 510"/>
                <a:gd name="T61" fmla="*/ 379 h 384"/>
                <a:gd name="T62" fmla="*/ 6 w 510"/>
                <a:gd name="T63" fmla="*/ 371 h 384"/>
                <a:gd name="T64" fmla="*/ 1 w 510"/>
                <a:gd name="T65" fmla="*/ 360 h 384"/>
                <a:gd name="T66" fmla="*/ 0 w 510"/>
                <a:gd name="T67" fmla="*/ 349 h 384"/>
                <a:gd name="T68" fmla="*/ 4 w 510"/>
                <a:gd name="T69" fmla="*/ 338 h 384"/>
                <a:gd name="T70" fmla="*/ 11 w 510"/>
                <a:gd name="T71" fmla="*/ 329 h 384"/>
                <a:gd name="T72" fmla="*/ 33 w 510"/>
                <a:gd name="T73" fmla="*/ 313 h 384"/>
                <a:gd name="T74" fmla="*/ 53 w 510"/>
                <a:gd name="T75" fmla="*/ 300 h 384"/>
                <a:gd name="T76" fmla="*/ 70 w 510"/>
                <a:gd name="T77" fmla="*/ 290 h 384"/>
                <a:gd name="T78" fmla="*/ 88 w 510"/>
                <a:gd name="T79" fmla="*/ 280 h 384"/>
                <a:gd name="T80" fmla="*/ 105 w 510"/>
                <a:gd name="T81" fmla="*/ 272 h 384"/>
                <a:gd name="T82" fmla="*/ 117 w 510"/>
                <a:gd name="T83" fmla="*/ 265 h 384"/>
                <a:gd name="T84" fmla="*/ 130 w 510"/>
                <a:gd name="T85" fmla="*/ 258 h 384"/>
                <a:gd name="T86" fmla="*/ 143 w 510"/>
                <a:gd name="T87" fmla="*/ 250 h 384"/>
                <a:gd name="T88" fmla="*/ 158 w 510"/>
                <a:gd name="T89" fmla="*/ 242 h 384"/>
                <a:gd name="T90" fmla="*/ 174 w 510"/>
                <a:gd name="T91" fmla="*/ 232 h 384"/>
                <a:gd name="T92" fmla="*/ 191 w 510"/>
                <a:gd name="T93" fmla="*/ 220 h 384"/>
                <a:gd name="T94" fmla="*/ 210 w 510"/>
                <a:gd name="T95" fmla="*/ 207 h 384"/>
                <a:gd name="T96" fmla="*/ 231 w 510"/>
                <a:gd name="T97" fmla="*/ 192 h 384"/>
                <a:gd name="T98" fmla="*/ 256 w 510"/>
                <a:gd name="T99" fmla="*/ 174 h 384"/>
                <a:gd name="T100" fmla="*/ 281 w 510"/>
                <a:gd name="T101" fmla="*/ 155 h 384"/>
                <a:gd name="T102" fmla="*/ 310 w 510"/>
                <a:gd name="T103" fmla="*/ 131 h 384"/>
                <a:gd name="T104" fmla="*/ 342 w 510"/>
                <a:gd name="T105" fmla="*/ 106 h 384"/>
                <a:gd name="T106" fmla="*/ 377 w 510"/>
                <a:gd name="T107" fmla="*/ 77 h 384"/>
                <a:gd name="T108" fmla="*/ 417 w 510"/>
                <a:gd name="T109" fmla="*/ 44 h 384"/>
                <a:gd name="T110" fmla="*/ 459 w 510"/>
                <a:gd name="T111" fmla="*/ 7 h 384"/>
                <a:gd name="T112" fmla="*/ 469 w 510"/>
                <a:gd name="T113" fmla="*/ 1 h 384"/>
                <a:gd name="T114" fmla="*/ 481 w 510"/>
                <a:gd name="T115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0" h="384">
                  <a:moveTo>
                    <a:pt x="481" y="0"/>
                  </a:moveTo>
                  <a:lnTo>
                    <a:pt x="492" y="3"/>
                  </a:lnTo>
                  <a:lnTo>
                    <a:pt x="502" y="10"/>
                  </a:lnTo>
                  <a:lnTo>
                    <a:pt x="507" y="20"/>
                  </a:lnTo>
                  <a:lnTo>
                    <a:pt x="510" y="32"/>
                  </a:lnTo>
                  <a:lnTo>
                    <a:pt x="506" y="44"/>
                  </a:lnTo>
                  <a:lnTo>
                    <a:pt x="499" y="53"/>
                  </a:lnTo>
                  <a:lnTo>
                    <a:pt x="455" y="91"/>
                  </a:lnTo>
                  <a:lnTo>
                    <a:pt x="416" y="124"/>
                  </a:lnTo>
                  <a:lnTo>
                    <a:pt x="379" y="154"/>
                  </a:lnTo>
                  <a:lnTo>
                    <a:pt x="346" y="181"/>
                  </a:lnTo>
                  <a:lnTo>
                    <a:pt x="316" y="204"/>
                  </a:lnTo>
                  <a:lnTo>
                    <a:pt x="290" y="224"/>
                  </a:lnTo>
                  <a:lnTo>
                    <a:pt x="265" y="243"/>
                  </a:lnTo>
                  <a:lnTo>
                    <a:pt x="243" y="259"/>
                  </a:lnTo>
                  <a:lnTo>
                    <a:pt x="223" y="272"/>
                  </a:lnTo>
                  <a:lnTo>
                    <a:pt x="204" y="283"/>
                  </a:lnTo>
                  <a:lnTo>
                    <a:pt x="188" y="294"/>
                  </a:lnTo>
                  <a:lnTo>
                    <a:pt x="174" y="303"/>
                  </a:lnTo>
                  <a:lnTo>
                    <a:pt x="159" y="311"/>
                  </a:lnTo>
                  <a:lnTo>
                    <a:pt x="146" y="319"/>
                  </a:lnTo>
                  <a:lnTo>
                    <a:pt x="133" y="325"/>
                  </a:lnTo>
                  <a:lnTo>
                    <a:pt x="117" y="334"/>
                  </a:lnTo>
                  <a:lnTo>
                    <a:pt x="101" y="342"/>
                  </a:lnTo>
                  <a:lnTo>
                    <a:pt x="85" y="352"/>
                  </a:lnTo>
                  <a:lnTo>
                    <a:pt x="67" y="364"/>
                  </a:lnTo>
                  <a:lnTo>
                    <a:pt x="48" y="377"/>
                  </a:lnTo>
                  <a:lnTo>
                    <a:pt x="39" y="382"/>
                  </a:lnTo>
                  <a:lnTo>
                    <a:pt x="30" y="384"/>
                  </a:lnTo>
                  <a:lnTo>
                    <a:pt x="21" y="383"/>
                  </a:lnTo>
                  <a:lnTo>
                    <a:pt x="13" y="379"/>
                  </a:lnTo>
                  <a:lnTo>
                    <a:pt x="6" y="371"/>
                  </a:lnTo>
                  <a:lnTo>
                    <a:pt x="1" y="360"/>
                  </a:lnTo>
                  <a:lnTo>
                    <a:pt x="0" y="349"/>
                  </a:lnTo>
                  <a:lnTo>
                    <a:pt x="4" y="338"/>
                  </a:lnTo>
                  <a:lnTo>
                    <a:pt x="11" y="329"/>
                  </a:lnTo>
                  <a:lnTo>
                    <a:pt x="33" y="313"/>
                  </a:lnTo>
                  <a:lnTo>
                    <a:pt x="53" y="300"/>
                  </a:lnTo>
                  <a:lnTo>
                    <a:pt x="70" y="290"/>
                  </a:lnTo>
                  <a:lnTo>
                    <a:pt x="88" y="280"/>
                  </a:lnTo>
                  <a:lnTo>
                    <a:pt x="105" y="272"/>
                  </a:lnTo>
                  <a:lnTo>
                    <a:pt x="117" y="265"/>
                  </a:lnTo>
                  <a:lnTo>
                    <a:pt x="130" y="258"/>
                  </a:lnTo>
                  <a:lnTo>
                    <a:pt x="143" y="250"/>
                  </a:lnTo>
                  <a:lnTo>
                    <a:pt x="158" y="242"/>
                  </a:lnTo>
                  <a:lnTo>
                    <a:pt x="174" y="232"/>
                  </a:lnTo>
                  <a:lnTo>
                    <a:pt x="191" y="220"/>
                  </a:lnTo>
                  <a:lnTo>
                    <a:pt x="210" y="207"/>
                  </a:lnTo>
                  <a:lnTo>
                    <a:pt x="231" y="192"/>
                  </a:lnTo>
                  <a:lnTo>
                    <a:pt x="256" y="174"/>
                  </a:lnTo>
                  <a:lnTo>
                    <a:pt x="281" y="155"/>
                  </a:lnTo>
                  <a:lnTo>
                    <a:pt x="310" y="131"/>
                  </a:lnTo>
                  <a:lnTo>
                    <a:pt x="342" y="106"/>
                  </a:lnTo>
                  <a:lnTo>
                    <a:pt x="377" y="77"/>
                  </a:lnTo>
                  <a:lnTo>
                    <a:pt x="417" y="44"/>
                  </a:lnTo>
                  <a:lnTo>
                    <a:pt x="459" y="7"/>
                  </a:lnTo>
                  <a:lnTo>
                    <a:pt x="469" y="1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451"/>
            <p:cNvSpPr>
              <a:spLocks/>
            </p:cNvSpPr>
            <p:nvPr/>
          </p:nvSpPr>
          <p:spPr bwMode="auto">
            <a:xfrm>
              <a:off x="7512050" y="4632325"/>
              <a:ext cx="39688" cy="38100"/>
            </a:xfrm>
            <a:custGeom>
              <a:avLst/>
              <a:gdLst>
                <a:gd name="T0" fmla="*/ 26 w 270"/>
                <a:gd name="T1" fmla="*/ 0 h 264"/>
                <a:gd name="T2" fmla="*/ 38 w 270"/>
                <a:gd name="T3" fmla="*/ 1 h 264"/>
                <a:gd name="T4" fmla="*/ 49 w 270"/>
                <a:gd name="T5" fmla="*/ 6 h 264"/>
                <a:gd name="T6" fmla="*/ 56 w 270"/>
                <a:gd name="T7" fmla="*/ 16 h 264"/>
                <a:gd name="T8" fmla="*/ 81 w 270"/>
                <a:gd name="T9" fmla="*/ 55 h 264"/>
                <a:gd name="T10" fmla="*/ 105 w 270"/>
                <a:gd name="T11" fmla="*/ 90 h 264"/>
                <a:gd name="T12" fmla="*/ 129 w 270"/>
                <a:gd name="T13" fmla="*/ 119 h 264"/>
                <a:gd name="T14" fmla="*/ 152 w 270"/>
                <a:gd name="T15" fmla="*/ 142 h 264"/>
                <a:gd name="T16" fmla="*/ 175 w 270"/>
                <a:gd name="T17" fmla="*/ 160 h 264"/>
                <a:gd name="T18" fmla="*/ 194 w 270"/>
                <a:gd name="T19" fmla="*/ 175 h 264"/>
                <a:gd name="T20" fmla="*/ 212 w 270"/>
                <a:gd name="T21" fmla="*/ 187 h 264"/>
                <a:gd name="T22" fmla="*/ 227 w 270"/>
                <a:gd name="T23" fmla="*/ 194 h 264"/>
                <a:gd name="T24" fmla="*/ 238 w 270"/>
                <a:gd name="T25" fmla="*/ 200 h 264"/>
                <a:gd name="T26" fmla="*/ 245 w 270"/>
                <a:gd name="T27" fmla="*/ 203 h 264"/>
                <a:gd name="T28" fmla="*/ 248 w 270"/>
                <a:gd name="T29" fmla="*/ 204 h 264"/>
                <a:gd name="T30" fmla="*/ 259 w 270"/>
                <a:gd name="T31" fmla="*/ 209 h 264"/>
                <a:gd name="T32" fmla="*/ 266 w 270"/>
                <a:gd name="T33" fmla="*/ 218 h 264"/>
                <a:gd name="T34" fmla="*/ 270 w 270"/>
                <a:gd name="T35" fmla="*/ 230 h 264"/>
                <a:gd name="T36" fmla="*/ 269 w 270"/>
                <a:gd name="T37" fmla="*/ 242 h 264"/>
                <a:gd name="T38" fmla="*/ 264 w 270"/>
                <a:gd name="T39" fmla="*/ 250 h 264"/>
                <a:gd name="T40" fmla="*/ 258 w 270"/>
                <a:gd name="T41" fmla="*/ 258 h 264"/>
                <a:gd name="T42" fmla="*/ 249 w 270"/>
                <a:gd name="T43" fmla="*/ 262 h 264"/>
                <a:gd name="T44" fmla="*/ 240 w 270"/>
                <a:gd name="T45" fmla="*/ 264 h 264"/>
                <a:gd name="T46" fmla="*/ 236 w 270"/>
                <a:gd name="T47" fmla="*/ 263 h 264"/>
                <a:gd name="T48" fmla="*/ 231 w 270"/>
                <a:gd name="T49" fmla="*/ 263 h 264"/>
                <a:gd name="T50" fmla="*/ 227 w 270"/>
                <a:gd name="T51" fmla="*/ 261 h 264"/>
                <a:gd name="T52" fmla="*/ 218 w 270"/>
                <a:gd name="T53" fmla="*/ 258 h 264"/>
                <a:gd name="T54" fmla="*/ 204 w 270"/>
                <a:gd name="T55" fmla="*/ 251 h 264"/>
                <a:gd name="T56" fmla="*/ 185 w 270"/>
                <a:gd name="T57" fmla="*/ 242 h 264"/>
                <a:gd name="T58" fmla="*/ 164 w 270"/>
                <a:gd name="T59" fmla="*/ 229 h 264"/>
                <a:gd name="T60" fmla="*/ 141 w 270"/>
                <a:gd name="T61" fmla="*/ 212 h 264"/>
                <a:gd name="T62" fmla="*/ 115 w 270"/>
                <a:gd name="T63" fmla="*/ 189 h 264"/>
                <a:gd name="T64" fmla="*/ 87 w 270"/>
                <a:gd name="T65" fmla="*/ 162 h 264"/>
                <a:gd name="T66" fmla="*/ 60 w 270"/>
                <a:gd name="T67" fmla="*/ 129 h 264"/>
                <a:gd name="T68" fmla="*/ 31 w 270"/>
                <a:gd name="T69" fmla="*/ 91 h 264"/>
                <a:gd name="T70" fmla="*/ 4 w 270"/>
                <a:gd name="T71" fmla="*/ 45 h 264"/>
                <a:gd name="T72" fmla="*/ 0 w 270"/>
                <a:gd name="T73" fmla="*/ 34 h 264"/>
                <a:gd name="T74" fmla="*/ 1 w 270"/>
                <a:gd name="T75" fmla="*/ 22 h 264"/>
                <a:gd name="T76" fmla="*/ 6 w 270"/>
                <a:gd name="T77" fmla="*/ 12 h 264"/>
                <a:gd name="T78" fmla="*/ 16 w 270"/>
                <a:gd name="T79" fmla="*/ 4 h 264"/>
                <a:gd name="T80" fmla="*/ 26 w 270"/>
                <a:gd name="T8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0" h="264">
                  <a:moveTo>
                    <a:pt x="26" y="0"/>
                  </a:moveTo>
                  <a:lnTo>
                    <a:pt x="38" y="1"/>
                  </a:lnTo>
                  <a:lnTo>
                    <a:pt x="49" y="6"/>
                  </a:lnTo>
                  <a:lnTo>
                    <a:pt x="56" y="16"/>
                  </a:lnTo>
                  <a:lnTo>
                    <a:pt x="81" y="55"/>
                  </a:lnTo>
                  <a:lnTo>
                    <a:pt x="105" y="90"/>
                  </a:lnTo>
                  <a:lnTo>
                    <a:pt x="129" y="119"/>
                  </a:lnTo>
                  <a:lnTo>
                    <a:pt x="152" y="142"/>
                  </a:lnTo>
                  <a:lnTo>
                    <a:pt x="175" y="160"/>
                  </a:lnTo>
                  <a:lnTo>
                    <a:pt x="194" y="175"/>
                  </a:lnTo>
                  <a:lnTo>
                    <a:pt x="212" y="187"/>
                  </a:lnTo>
                  <a:lnTo>
                    <a:pt x="227" y="194"/>
                  </a:lnTo>
                  <a:lnTo>
                    <a:pt x="238" y="200"/>
                  </a:lnTo>
                  <a:lnTo>
                    <a:pt x="245" y="203"/>
                  </a:lnTo>
                  <a:lnTo>
                    <a:pt x="248" y="204"/>
                  </a:lnTo>
                  <a:lnTo>
                    <a:pt x="259" y="209"/>
                  </a:lnTo>
                  <a:lnTo>
                    <a:pt x="266" y="218"/>
                  </a:lnTo>
                  <a:lnTo>
                    <a:pt x="270" y="230"/>
                  </a:lnTo>
                  <a:lnTo>
                    <a:pt x="269" y="242"/>
                  </a:lnTo>
                  <a:lnTo>
                    <a:pt x="264" y="250"/>
                  </a:lnTo>
                  <a:lnTo>
                    <a:pt x="258" y="258"/>
                  </a:lnTo>
                  <a:lnTo>
                    <a:pt x="249" y="262"/>
                  </a:lnTo>
                  <a:lnTo>
                    <a:pt x="240" y="264"/>
                  </a:lnTo>
                  <a:lnTo>
                    <a:pt x="236" y="263"/>
                  </a:lnTo>
                  <a:lnTo>
                    <a:pt x="231" y="263"/>
                  </a:lnTo>
                  <a:lnTo>
                    <a:pt x="227" y="261"/>
                  </a:lnTo>
                  <a:lnTo>
                    <a:pt x="218" y="258"/>
                  </a:lnTo>
                  <a:lnTo>
                    <a:pt x="204" y="251"/>
                  </a:lnTo>
                  <a:lnTo>
                    <a:pt x="185" y="242"/>
                  </a:lnTo>
                  <a:lnTo>
                    <a:pt x="164" y="229"/>
                  </a:lnTo>
                  <a:lnTo>
                    <a:pt x="141" y="212"/>
                  </a:lnTo>
                  <a:lnTo>
                    <a:pt x="115" y="189"/>
                  </a:lnTo>
                  <a:lnTo>
                    <a:pt x="87" y="162"/>
                  </a:lnTo>
                  <a:lnTo>
                    <a:pt x="60" y="129"/>
                  </a:lnTo>
                  <a:lnTo>
                    <a:pt x="31" y="91"/>
                  </a:lnTo>
                  <a:lnTo>
                    <a:pt x="4" y="45"/>
                  </a:lnTo>
                  <a:lnTo>
                    <a:pt x="0" y="34"/>
                  </a:lnTo>
                  <a:lnTo>
                    <a:pt x="1" y="22"/>
                  </a:lnTo>
                  <a:lnTo>
                    <a:pt x="6" y="12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452"/>
            <p:cNvSpPr>
              <a:spLocks/>
            </p:cNvSpPr>
            <p:nvPr/>
          </p:nvSpPr>
          <p:spPr bwMode="auto">
            <a:xfrm>
              <a:off x="7496175" y="4505325"/>
              <a:ext cx="39688" cy="93662"/>
            </a:xfrm>
            <a:custGeom>
              <a:avLst/>
              <a:gdLst>
                <a:gd name="T0" fmla="*/ 236 w 270"/>
                <a:gd name="T1" fmla="*/ 0 h 653"/>
                <a:gd name="T2" fmla="*/ 247 w 270"/>
                <a:gd name="T3" fmla="*/ 1 h 653"/>
                <a:gd name="T4" fmla="*/ 257 w 270"/>
                <a:gd name="T5" fmla="*/ 6 h 653"/>
                <a:gd name="T6" fmla="*/ 266 w 270"/>
                <a:gd name="T7" fmla="*/ 15 h 653"/>
                <a:gd name="T8" fmla="*/ 270 w 270"/>
                <a:gd name="T9" fmla="*/ 26 h 653"/>
                <a:gd name="T10" fmla="*/ 269 w 270"/>
                <a:gd name="T11" fmla="*/ 37 h 653"/>
                <a:gd name="T12" fmla="*/ 263 w 270"/>
                <a:gd name="T13" fmla="*/ 48 h 653"/>
                <a:gd name="T14" fmla="*/ 255 w 270"/>
                <a:gd name="T15" fmla="*/ 56 h 653"/>
                <a:gd name="T16" fmla="*/ 253 w 270"/>
                <a:gd name="T17" fmla="*/ 57 h 653"/>
                <a:gd name="T18" fmla="*/ 245 w 270"/>
                <a:gd name="T19" fmla="*/ 63 h 653"/>
                <a:gd name="T20" fmla="*/ 236 w 270"/>
                <a:gd name="T21" fmla="*/ 70 h 653"/>
                <a:gd name="T22" fmla="*/ 223 w 270"/>
                <a:gd name="T23" fmla="*/ 81 h 653"/>
                <a:gd name="T24" fmla="*/ 208 w 270"/>
                <a:gd name="T25" fmla="*/ 95 h 653"/>
                <a:gd name="T26" fmla="*/ 191 w 270"/>
                <a:gd name="T27" fmla="*/ 112 h 653"/>
                <a:gd name="T28" fmla="*/ 174 w 270"/>
                <a:gd name="T29" fmla="*/ 132 h 653"/>
                <a:gd name="T30" fmla="*/ 156 w 270"/>
                <a:gd name="T31" fmla="*/ 156 h 653"/>
                <a:gd name="T32" fmla="*/ 138 w 270"/>
                <a:gd name="T33" fmla="*/ 184 h 653"/>
                <a:gd name="T34" fmla="*/ 113 w 270"/>
                <a:gd name="T35" fmla="*/ 229 h 653"/>
                <a:gd name="T36" fmla="*/ 93 w 270"/>
                <a:gd name="T37" fmla="*/ 278 h 653"/>
                <a:gd name="T38" fmla="*/ 78 w 270"/>
                <a:gd name="T39" fmla="*/ 328 h 653"/>
                <a:gd name="T40" fmla="*/ 67 w 270"/>
                <a:gd name="T41" fmla="*/ 382 h 653"/>
                <a:gd name="T42" fmla="*/ 61 w 270"/>
                <a:gd name="T43" fmla="*/ 437 h 653"/>
                <a:gd name="T44" fmla="*/ 60 w 270"/>
                <a:gd name="T45" fmla="*/ 495 h 653"/>
                <a:gd name="T46" fmla="*/ 64 w 270"/>
                <a:gd name="T47" fmla="*/ 555 h 653"/>
                <a:gd name="T48" fmla="*/ 73 w 270"/>
                <a:gd name="T49" fmla="*/ 618 h 653"/>
                <a:gd name="T50" fmla="*/ 71 w 270"/>
                <a:gd name="T51" fmla="*/ 630 h 653"/>
                <a:gd name="T52" fmla="*/ 67 w 270"/>
                <a:gd name="T53" fmla="*/ 641 h 653"/>
                <a:gd name="T54" fmla="*/ 59 w 270"/>
                <a:gd name="T55" fmla="*/ 649 h 653"/>
                <a:gd name="T56" fmla="*/ 47 w 270"/>
                <a:gd name="T57" fmla="*/ 653 h 653"/>
                <a:gd name="T58" fmla="*/ 43 w 270"/>
                <a:gd name="T59" fmla="*/ 653 h 653"/>
                <a:gd name="T60" fmla="*/ 32 w 270"/>
                <a:gd name="T61" fmla="*/ 651 h 653"/>
                <a:gd name="T62" fmla="*/ 22 w 270"/>
                <a:gd name="T63" fmla="*/ 647 h 653"/>
                <a:gd name="T64" fmla="*/ 16 w 270"/>
                <a:gd name="T65" fmla="*/ 638 h 653"/>
                <a:gd name="T66" fmla="*/ 13 w 270"/>
                <a:gd name="T67" fmla="*/ 629 h 653"/>
                <a:gd name="T68" fmla="*/ 4 w 270"/>
                <a:gd name="T69" fmla="*/ 572 h 653"/>
                <a:gd name="T70" fmla="*/ 0 w 270"/>
                <a:gd name="T71" fmla="*/ 519 h 653"/>
                <a:gd name="T72" fmla="*/ 0 w 270"/>
                <a:gd name="T73" fmla="*/ 468 h 653"/>
                <a:gd name="T74" fmla="*/ 2 w 270"/>
                <a:gd name="T75" fmla="*/ 420 h 653"/>
                <a:gd name="T76" fmla="*/ 7 w 270"/>
                <a:gd name="T77" fmla="*/ 376 h 653"/>
                <a:gd name="T78" fmla="*/ 14 w 270"/>
                <a:gd name="T79" fmla="*/ 336 h 653"/>
                <a:gd name="T80" fmla="*/ 23 w 270"/>
                <a:gd name="T81" fmla="*/ 297 h 653"/>
                <a:gd name="T82" fmla="*/ 34 w 270"/>
                <a:gd name="T83" fmla="*/ 262 h 653"/>
                <a:gd name="T84" fmla="*/ 47 w 270"/>
                <a:gd name="T85" fmla="*/ 229 h 653"/>
                <a:gd name="T86" fmla="*/ 60 w 270"/>
                <a:gd name="T87" fmla="*/ 200 h 653"/>
                <a:gd name="T88" fmla="*/ 74 w 270"/>
                <a:gd name="T89" fmla="*/ 173 h 653"/>
                <a:gd name="T90" fmla="*/ 87 w 270"/>
                <a:gd name="T91" fmla="*/ 148 h 653"/>
                <a:gd name="T92" fmla="*/ 109 w 270"/>
                <a:gd name="T93" fmla="*/ 117 h 653"/>
                <a:gd name="T94" fmla="*/ 129 w 270"/>
                <a:gd name="T95" fmla="*/ 91 h 653"/>
                <a:gd name="T96" fmla="*/ 149 w 270"/>
                <a:gd name="T97" fmla="*/ 67 h 653"/>
                <a:gd name="T98" fmla="*/ 169 w 270"/>
                <a:gd name="T99" fmla="*/ 48 h 653"/>
                <a:gd name="T100" fmla="*/ 187 w 270"/>
                <a:gd name="T101" fmla="*/ 32 h 653"/>
                <a:gd name="T102" fmla="*/ 201 w 270"/>
                <a:gd name="T103" fmla="*/ 20 h 653"/>
                <a:gd name="T104" fmla="*/ 212 w 270"/>
                <a:gd name="T105" fmla="*/ 11 h 653"/>
                <a:gd name="T106" fmla="*/ 221 w 270"/>
                <a:gd name="T107" fmla="*/ 6 h 653"/>
                <a:gd name="T108" fmla="*/ 224 w 270"/>
                <a:gd name="T109" fmla="*/ 4 h 653"/>
                <a:gd name="T110" fmla="*/ 236 w 270"/>
                <a:gd name="T11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" h="653">
                  <a:moveTo>
                    <a:pt x="236" y="0"/>
                  </a:moveTo>
                  <a:lnTo>
                    <a:pt x="247" y="1"/>
                  </a:lnTo>
                  <a:lnTo>
                    <a:pt x="257" y="6"/>
                  </a:lnTo>
                  <a:lnTo>
                    <a:pt x="266" y="15"/>
                  </a:lnTo>
                  <a:lnTo>
                    <a:pt x="270" y="26"/>
                  </a:lnTo>
                  <a:lnTo>
                    <a:pt x="269" y="37"/>
                  </a:lnTo>
                  <a:lnTo>
                    <a:pt x="263" y="48"/>
                  </a:lnTo>
                  <a:lnTo>
                    <a:pt x="255" y="56"/>
                  </a:lnTo>
                  <a:lnTo>
                    <a:pt x="253" y="57"/>
                  </a:lnTo>
                  <a:lnTo>
                    <a:pt x="245" y="63"/>
                  </a:lnTo>
                  <a:lnTo>
                    <a:pt x="236" y="70"/>
                  </a:lnTo>
                  <a:lnTo>
                    <a:pt x="223" y="81"/>
                  </a:lnTo>
                  <a:lnTo>
                    <a:pt x="208" y="95"/>
                  </a:lnTo>
                  <a:lnTo>
                    <a:pt x="191" y="112"/>
                  </a:lnTo>
                  <a:lnTo>
                    <a:pt x="174" y="132"/>
                  </a:lnTo>
                  <a:lnTo>
                    <a:pt x="156" y="156"/>
                  </a:lnTo>
                  <a:lnTo>
                    <a:pt x="138" y="184"/>
                  </a:lnTo>
                  <a:lnTo>
                    <a:pt x="113" y="229"/>
                  </a:lnTo>
                  <a:lnTo>
                    <a:pt x="93" y="278"/>
                  </a:lnTo>
                  <a:lnTo>
                    <a:pt x="78" y="328"/>
                  </a:lnTo>
                  <a:lnTo>
                    <a:pt x="67" y="382"/>
                  </a:lnTo>
                  <a:lnTo>
                    <a:pt x="61" y="437"/>
                  </a:lnTo>
                  <a:lnTo>
                    <a:pt x="60" y="495"/>
                  </a:lnTo>
                  <a:lnTo>
                    <a:pt x="64" y="555"/>
                  </a:lnTo>
                  <a:lnTo>
                    <a:pt x="73" y="618"/>
                  </a:lnTo>
                  <a:lnTo>
                    <a:pt x="71" y="630"/>
                  </a:lnTo>
                  <a:lnTo>
                    <a:pt x="67" y="641"/>
                  </a:lnTo>
                  <a:lnTo>
                    <a:pt x="59" y="649"/>
                  </a:lnTo>
                  <a:lnTo>
                    <a:pt x="47" y="653"/>
                  </a:lnTo>
                  <a:lnTo>
                    <a:pt x="43" y="653"/>
                  </a:lnTo>
                  <a:lnTo>
                    <a:pt x="32" y="651"/>
                  </a:lnTo>
                  <a:lnTo>
                    <a:pt x="22" y="647"/>
                  </a:lnTo>
                  <a:lnTo>
                    <a:pt x="16" y="638"/>
                  </a:lnTo>
                  <a:lnTo>
                    <a:pt x="13" y="629"/>
                  </a:lnTo>
                  <a:lnTo>
                    <a:pt x="4" y="572"/>
                  </a:lnTo>
                  <a:lnTo>
                    <a:pt x="0" y="519"/>
                  </a:lnTo>
                  <a:lnTo>
                    <a:pt x="0" y="468"/>
                  </a:lnTo>
                  <a:lnTo>
                    <a:pt x="2" y="420"/>
                  </a:lnTo>
                  <a:lnTo>
                    <a:pt x="7" y="376"/>
                  </a:lnTo>
                  <a:lnTo>
                    <a:pt x="14" y="336"/>
                  </a:lnTo>
                  <a:lnTo>
                    <a:pt x="23" y="297"/>
                  </a:lnTo>
                  <a:lnTo>
                    <a:pt x="34" y="262"/>
                  </a:lnTo>
                  <a:lnTo>
                    <a:pt x="47" y="229"/>
                  </a:lnTo>
                  <a:lnTo>
                    <a:pt x="60" y="200"/>
                  </a:lnTo>
                  <a:lnTo>
                    <a:pt x="74" y="173"/>
                  </a:lnTo>
                  <a:lnTo>
                    <a:pt x="87" y="148"/>
                  </a:lnTo>
                  <a:lnTo>
                    <a:pt x="109" y="117"/>
                  </a:lnTo>
                  <a:lnTo>
                    <a:pt x="129" y="91"/>
                  </a:lnTo>
                  <a:lnTo>
                    <a:pt x="149" y="67"/>
                  </a:lnTo>
                  <a:lnTo>
                    <a:pt x="169" y="48"/>
                  </a:lnTo>
                  <a:lnTo>
                    <a:pt x="187" y="32"/>
                  </a:lnTo>
                  <a:lnTo>
                    <a:pt x="201" y="20"/>
                  </a:lnTo>
                  <a:lnTo>
                    <a:pt x="212" y="11"/>
                  </a:lnTo>
                  <a:lnTo>
                    <a:pt x="221" y="6"/>
                  </a:lnTo>
                  <a:lnTo>
                    <a:pt x="224" y="4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4" name="Group 853"/>
          <p:cNvGrpSpPr/>
          <p:nvPr/>
        </p:nvGrpSpPr>
        <p:grpSpPr>
          <a:xfrm>
            <a:off x="8147690" y="4296422"/>
            <a:ext cx="564838" cy="428624"/>
            <a:chOff x="8154988" y="4322763"/>
            <a:chExt cx="493712" cy="374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457"/>
            <p:cNvSpPr>
              <a:spLocks noEditPoints="1"/>
            </p:cNvSpPr>
            <p:nvPr/>
          </p:nvSpPr>
          <p:spPr bwMode="auto">
            <a:xfrm>
              <a:off x="8291513" y="4595813"/>
              <a:ext cx="61912" cy="63500"/>
            </a:xfrm>
            <a:custGeom>
              <a:avLst/>
              <a:gdLst>
                <a:gd name="T0" fmla="*/ 121 w 435"/>
                <a:gd name="T1" fmla="*/ 62 h 448"/>
                <a:gd name="T2" fmla="*/ 95 w 435"/>
                <a:gd name="T3" fmla="*/ 71 h 448"/>
                <a:gd name="T4" fmla="*/ 80 w 435"/>
                <a:gd name="T5" fmla="*/ 85 h 448"/>
                <a:gd name="T6" fmla="*/ 74 w 435"/>
                <a:gd name="T7" fmla="*/ 98 h 448"/>
                <a:gd name="T8" fmla="*/ 62 w 435"/>
                <a:gd name="T9" fmla="*/ 177 h 448"/>
                <a:gd name="T10" fmla="*/ 67 w 435"/>
                <a:gd name="T11" fmla="*/ 244 h 448"/>
                <a:gd name="T12" fmla="*/ 88 w 435"/>
                <a:gd name="T13" fmla="*/ 301 h 448"/>
                <a:gd name="T14" fmla="*/ 121 w 435"/>
                <a:gd name="T15" fmla="*/ 341 h 448"/>
                <a:gd name="T16" fmla="*/ 155 w 435"/>
                <a:gd name="T17" fmla="*/ 363 h 448"/>
                <a:gd name="T18" fmla="*/ 182 w 435"/>
                <a:gd name="T19" fmla="*/ 376 h 448"/>
                <a:gd name="T20" fmla="*/ 226 w 435"/>
                <a:gd name="T21" fmla="*/ 385 h 448"/>
                <a:gd name="T22" fmla="*/ 282 w 435"/>
                <a:gd name="T23" fmla="*/ 385 h 448"/>
                <a:gd name="T24" fmla="*/ 320 w 435"/>
                <a:gd name="T25" fmla="*/ 374 h 448"/>
                <a:gd name="T26" fmla="*/ 346 w 435"/>
                <a:gd name="T27" fmla="*/ 354 h 448"/>
                <a:gd name="T28" fmla="*/ 361 w 435"/>
                <a:gd name="T29" fmla="*/ 331 h 448"/>
                <a:gd name="T30" fmla="*/ 369 w 435"/>
                <a:gd name="T31" fmla="*/ 310 h 448"/>
                <a:gd name="T32" fmla="*/ 374 w 435"/>
                <a:gd name="T33" fmla="*/ 295 h 448"/>
                <a:gd name="T34" fmla="*/ 374 w 435"/>
                <a:gd name="T35" fmla="*/ 260 h 448"/>
                <a:gd name="T36" fmla="*/ 362 w 435"/>
                <a:gd name="T37" fmla="*/ 207 h 448"/>
                <a:gd name="T38" fmla="*/ 337 w 435"/>
                <a:gd name="T39" fmla="*/ 163 h 448"/>
                <a:gd name="T40" fmla="*/ 304 w 435"/>
                <a:gd name="T41" fmla="*/ 129 h 448"/>
                <a:gd name="T42" fmla="*/ 266 w 435"/>
                <a:gd name="T43" fmla="*/ 103 h 448"/>
                <a:gd name="T44" fmla="*/ 226 w 435"/>
                <a:gd name="T45" fmla="*/ 85 h 448"/>
                <a:gd name="T46" fmla="*/ 191 w 435"/>
                <a:gd name="T47" fmla="*/ 71 h 448"/>
                <a:gd name="T48" fmla="*/ 164 w 435"/>
                <a:gd name="T49" fmla="*/ 64 h 448"/>
                <a:gd name="T50" fmla="*/ 150 w 435"/>
                <a:gd name="T51" fmla="*/ 61 h 448"/>
                <a:gd name="T52" fmla="*/ 138 w 435"/>
                <a:gd name="T53" fmla="*/ 0 h 448"/>
                <a:gd name="T54" fmla="*/ 159 w 435"/>
                <a:gd name="T55" fmla="*/ 1 h 448"/>
                <a:gd name="T56" fmla="*/ 200 w 435"/>
                <a:gd name="T57" fmla="*/ 10 h 448"/>
                <a:gd name="T58" fmla="*/ 247 w 435"/>
                <a:gd name="T59" fmla="*/ 27 h 448"/>
                <a:gd name="T60" fmla="*/ 295 w 435"/>
                <a:gd name="T61" fmla="*/ 50 h 448"/>
                <a:gd name="T62" fmla="*/ 340 w 435"/>
                <a:gd name="T63" fmla="*/ 81 h 448"/>
                <a:gd name="T64" fmla="*/ 381 w 435"/>
                <a:gd name="T65" fmla="*/ 122 h 448"/>
                <a:gd name="T66" fmla="*/ 412 w 435"/>
                <a:gd name="T67" fmla="*/ 170 h 448"/>
                <a:gd name="T68" fmla="*/ 432 w 435"/>
                <a:gd name="T69" fmla="*/ 228 h 448"/>
                <a:gd name="T70" fmla="*/ 434 w 435"/>
                <a:gd name="T71" fmla="*/ 295 h 448"/>
                <a:gd name="T72" fmla="*/ 429 w 435"/>
                <a:gd name="T73" fmla="*/ 325 h 448"/>
                <a:gd name="T74" fmla="*/ 416 w 435"/>
                <a:gd name="T75" fmla="*/ 358 h 448"/>
                <a:gd name="T76" fmla="*/ 394 w 435"/>
                <a:gd name="T77" fmla="*/ 391 h 448"/>
                <a:gd name="T78" fmla="*/ 361 w 435"/>
                <a:gd name="T79" fmla="*/ 420 h 448"/>
                <a:gd name="T80" fmla="*/ 317 w 435"/>
                <a:gd name="T81" fmla="*/ 440 h 448"/>
                <a:gd name="T82" fmla="*/ 257 w 435"/>
                <a:gd name="T83" fmla="*/ 448 h 448"/>
                <a:gd name="T84" fmla="*/ 205 w 435"/>
                <a:gd name="T85" fmla="*/ 443 h 448"/>
                <a:gd name="T86" fmla="*/ 164 w 435"/>
                <a:gd name="T87" fmla="*/ 434 h 448"/>
                <a:gd name="T88" fmla="*/ 132 w 435"/>
                <a:gd name="T89" fmla="*/ 420 h 448"/>
                <a:gd name="T90" fmla="*/ 93 w 435"/>
                <a:gd name="T91" fmla="*/ 397 h 448"/>
                <a:gd name="T92" fmla="*/ 54 w 435"/>
                <a:gd name="T93" fmla="*/ 358 h 448"/>
                <a:gd name="T94" fmla="*/ 21 w 435"/>
                <a:gd name="T95" fmla="*/ 303 h 448"/>
                <a:gd name="T96" fmla="*/ 3 w 435"/>
                <a:gd name="T97" fmla="*/ 238 h 448"/>
                <a:gd name="T98" fmla="*/ 1 w 435"/>
                <a:gd name="T99" fmla="*/ 164 h 448"/>
                <a:gd name="T100" fmla="*/ 15 w 435"/>
                <a:gd name="T101" fmla="*/ 84 h 448"/>
                <a:gd name="T102" fmla="*/ 28 w 435"/>
                <a:gd name="T103" fmla="*/ 53 h 448"/>
                <a:gd name="T104" fmla="*/ 53 w 435"/>
                <a:gd name="T105" fmla="*/ 27 h 448"/>
                <a:gd name="T106" fmla="*/ 90 w 435"/>
                <a:gd name="T107" fmla="*/ 7 h 448"/>
                <a:gd name="T108" fmla="*/ 138 w 435"/>
                <a:gd name="T10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5" h="448">
                  <a:moveTo>
                    <a:pt x="138" y="60"/>
                  </a:moveTo>
                  <a:lnTo>
                    <a:pt x="121" y="62"/>
                  </a:lnTo>
                  <a:lnTo>
                    <a:pt x="106" y="65"/>
                  </a:lnTo>
                  <a:lnTo>
                    <a:pt x="95" y="71"/>
                  </a:lnTo>
                  <a:lnTo>
                    <a:pt x="86" y="77"/>
                  </a:lnTo>
                  <a:lnTo>
                    <a:pt x="80" y="85"/>
                  </a:lnTo>
                  <a:lnTo>
                    <a:pt x="76" y="92"/>
                  </a:lnTo>
                  <a:lnTo>
                    <a:pt x="74" y="98"/>
                  </a:lnTo>
                  <a:lnTo>
                    <a:pt x="66" y="138"/>
                  </a:lnTo>
                  <a:lnTo>
                    <a:pt x="62" y="177"/>
                  </a:lnTo>
                  <a:lnTo>
                    <a:pt x="62" y="212"/>
                  </a:lnTo>
                  <a:lnTo>
                    <a:pt x="67" y="244"/>
                  </a:lnTo>
                  <a:lnTo>
                    <a:pt x="75" y="274"/>
                  </a:lnTo>
                  <a:lnTo>
                    <a:pt x="88" y="301"/>
                  </a:lnTo>
                  <a:lnTo>
                    <a:pt x="104" y="323"/>
                  </a:lnTo>
                  <a:lnTo>
                    <a:pt x="121" y="341"/>
                  </a:lnTo>
                  <a:lnTo>
                    <a:pt x="138" y="354"/>
                  </a:lnTo>
                  <a:lnTo>
                    <a:pt x="155" y="363"/>
                  </a:lnTo>
                  <a:lnTo>
                    <a:pt x="169" y="371"/>
                  </a:lnTo>
                  <a:lnTo>
                    <a:pt x="182" y="376"/>
                  </a:lnTo>
                  <a:lnTo>
                    <a:pt x="191" y="378"/>
                  </a:lnTo>
                  <a:lnTo>
                    <a:pt x="226" y="385"/>
                  </a:lnTo>
                  <a:lnTo>
                    <a:pt x="257" y="387"/>
                  </a:lnTo>
                  <a:lnTo>
                    <a:pt x="282" y="385"/>
                  </a:lnTo>
                  <a:lnTo>
                    <a:pt x="303" y="381"/>
                  </a:lnTo>
                  <a:lnTo>
                    <a:pt x="320" y="374"/>
                  </a:lnTo>
                  <a:lnTo>
                    <a:pt x="334" y="364"/>
                  </a:lnTo>
                  <a:lnTo>
                    <a:pt x="346" y="354"/>
                  </a:lnTo>
                  <a:lnTo>
                    <a:pt x="355" y="343"/>
                  </a:lnTo>
                  <a:lnTo>
                    <a:pt x="361" y="331"/>
                  </a:lnTo>
                  <a:lnTo>
                    <a:pt x="366" y="320"/>
                  </a:lnTo>
                  <a:lnTo>
                    <a:pt x="369" y="310"/>
                  </a:lnTo>
                  <a:lnTo>
                    <a:pt x="373" y="301"/>
                  </a:lnTo>
                  <a:lnTo>
                    <a:pt x="374" y="295"/>
                  </a:lnTo>
                  <a:lnTo>
                    <a:pt x="374" y="291"/>
                  </a:lnTo>
                  <a:lnTo>
                    <a:pt x="374" y="260"/>
                  </a:lnTo>
                  <a:lnTo>
                    <a:pt x="370" y="232"/>
                  </a:lnTo>
                  <a:lnTo>
                    <a:pt x="362" y="207"/>
                  </a:lnTo>
                  <a:lnTo>
                    <a:pt x="351" y="184"/>
                  </a:lnTo>
                  <a:lnTo>
                    <a:pt x="337" y="163"/>
                  </a:lnTo>
                  <a:lnTo>
                    <a:pt x="322" y="146"/>
                  </a:lnTo>
                  <a:lnTo>
                    <a:pt x="304" y="129"/>
                  </a:lnTo>
                  <a:lnTo>
                    <a:pt x="284" y="116"/>
                  </a:lnTo>
                  <a:lnTo>
                    <a:pt x="266" y="103"/>
                  </a:lnTo>
                  <a:lnTo>
                    <a:pt x="246" y="93"/>
                  </a:lnTo>
                  <a:lnTo>
                    <a:pt x="226" y="85"/>
                  </a:lnTo>
                  <a:lnTo>
                    <a:pt x="209" y="77"/>
                  </a:lnTo>
                  <a:lnTo>
                    <a:pt x="191" y="71"/>
                  </a:lnTo>
                  <a:lnTo>
                    <a:pt x="177" y="67"/>
                  </a:lnTo>
                  <a:lnTo>
                    <a:pt x="164" y="64"/>
                  </a:lnTo>
                  <a:lnTo>
                    <a:pt x="155" y="62"/>
                  </a:lnTo>
                  <a:lnTo>
                    <a:pt x="150" y="61"/>
                  </a:lnTo>
                  <a:lnTo>
                    <a:pt x="138" y="60"/>
                  </a:lnTo>
                  <a:close/>
                  <a:moveTo>
                    <a:pt x="138" y="0"/>
                  </a:moveTo>
                  <a:lnTo>
                    <a:pt x="156" y="1"/>
                  </a:lnTo>
                  <a:lnTo>
                    <a:pt x="159" y="1"/>
                  </a:lnTo>
                  <a:lnTo>
                    <a:pt x="179" y="5"/>
                  </a:lnTo>
                  <a:lnTo>
                    <a:pt x="200" y="10"/>
                  </a:lnTo>
                  <a:lnTo>
                    <a:pt x="223" y="17"/>
                  </a:lnTo>
                  <a:lnTo>
                    <a:pt x="247" y="27"/>
                  </a:lnTo>
                  <a:lnTo>
                    <a:pt x="271" y="38"/>
                  </a:lnTo>
                  <a:lnTo>
                    <a:pt x="295" y="50"/>
                  </a:lnTo>
                  <a:lnTo>
                    <a:pt x="319" y="65"/>
                  </a:lnTo>
                  <a:lnTo>
                    <a:pt x="340" y="81"/>
                  </a:lnTo>
                  <a:lnTo>
                    <a:pt x="362" y="100"/>
                  </a:lnTo>
                  <a:lnTo>
                    <a:pt x="381" y="122"/>
                  </a:lnTo>
                  <a:lnTo>
                    <a:pt x="398" y="145"/>
                  </a:lnTo>
                  <a:lnTo>
                    <a:pt x="412" y="170"/>
                  </a:lnTo>
                  <a:lnTo>
                    <a:pt x="423" y="198"/>
                  </a:lnTo>
                  <a:lnTo>
                    <a:pt x="432" y="228"/>
                  </a:lnTo>
                  <a:lnTo>
                    <a:pt x="435" y="261"/>
                  </a:lnTo>
                  <a:lnTo>
                    <a:pt x="434" y="295"/>
                  </a:lnTo>
                  <a:lnTo>
                    <a:pt x="433" y="310"/>
                  </a:lnTo>
                  <a:lnTo>
                    <a:pt x="429" y="325"/>
                  </a:lnTo>
                  <a:lnTo>
                    <a:pt x="423" y="342"/>
                  </a:lnTo>
                  <a:lnTo>
                    <a:pt x="416" y="358"/>
                  </a:lnTo>
                  <a:lnTo>
                    <a:pt x="406" y="375"/>
                  </a:lnTo>
                  <a:lnTo>
                    <a:pt x="394" y="391"/>
                  </a:lnTo>
                  <a:lnTo>
                    <a:pt x="379" y="407"/>
                  </a:lnTo>
                  <a:lnTo>
                    <a:pt x="361" y="420"/>
                  </a:lnTo>
                  <a:lnTo>
                    <a:pt x="340" y="432"/>
                  </a:lnTo>
                  <a:lnTo>
                    <a:pt x="317" y="440"/>
                  </a:lnTo>
                  <a:lnTo>
                    <a:pt x="289" y="446"/>
                  </a:lnTo>
                  <a:lnTo>
                    <a:pt x="257" y="448"/>
                  </a:lnTo>
                  <a:lnTo>
                    <a:pt x="232" y="446"/>
                  </a:lnTo>
                  <a:lnTo>
                    <a:pt x="205" y="443"/>
                  </a:lnTo>
                  <a:lnTo>
                    <a:pt x="177" y="437"/>
                  </a:lnTo>
                  <a:lnTo>
                    <a:pt x="164" y="434"/>
                  </a:lnTo>
                  <a:lnTo>
                    <a:pt x="149" y="429"/>
                  </a:lnTo>
                  <a:lnTo>
                    <a:pt x="132" y="420"/>
                  </a:lnTo>
                  <a:lnTo>
                    <a:pt x="112" y="410"/>
                  </a:lnTo>
                  <a:lnTo>
                    <a:pt x="93" y="397"/>
                  </a:lnTo>
                  <a:lnTo>
                    <a:pt x="73" y="379"/>
                  </a:lnTo>
                  <a:lnTo>
                    <a:pt x="54" y="358"/>
                  </a:lnTo>
                  <a:lnTo>
                    <a:pt x="37" y="332"/>
                  </a:lnTo>
                  <a:lnTo>
                    <a:pt x="21" y="303"/>
                  </a:lnTo>
                  <a:lnTo>
                    <a:pt x="11" y="271"/>
                  </a:lnTo>
                  <a:lnTo>
                    <a:pt x="3" y="238"/>
                  </a:lnTo>
                  <a:lnTo>
                    <a:pt x="0" y="203"/>
                  </a:lnTo>
                  <a:lnTo>
                    <a:pt x="1" y="164"/>
                  </a:lnTo>
                  <a:lnTo>
                    <a:pt x="7" y="125"/>
                  </a:lnTo>
                  <a:lnTo>
                    <a:pt x="15" y="84"/>
                  </a:lnTo>
                  <a:lnTo>
                    <a:pt x="21" y="68"/>
                  </a:lnTo>
                  <a:lnTo>
                    <a:pt x="28" y="53"/>
                  </a:lnTo>
                  <a:lnTo>
                    <a:pt x="39" y="39"/>
                  </a:lnTo>
                  <a:lnTo>
                    <a:pt x="53" y="27"/>
                  </a:lnTo>
                  <a:lnTo>
                    <a:pt x="70" y="15"/>
                  </a:lnTo>
                  <a:lnTo>
                    <a:pt x="90" y="7"/>
                  </a:lnTo>
                  <a:lnTo>
                    <a:pt x="112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458"/>
            <p:cNvSpPr>
              <a:spLocks noEditPoints="1"/>
            </p:cNvSpPr>
            <p:nvPr/>
          </p:nvSpPr>
          <p:spPr bwMode="auto">
            <a:xfrm>
              <a:off x="8154988" y="4322763"/>
              <a:ext cx="493712" cy="374650"/>
            </a:xfrm>
            <a:custGeom>
              <a:avLst/>
              <a:gdLst>
                <a:gd name="T0" fmla="*/ 2687 w 3417"/>
                <a:gd name="T1" fmla="*/ 1901 h 2597"/>
                <a:gd name="T2" fmla="*/ 499 w 3417"/>
                <a:gd name="T3" fmla="*/ 1556 h 2597"/>
                <a:gd name="T4" fmla="*/ 757 w 3417"/>
                <a:gd name="T5" fmla="*/ 1846 h 2597"/>
                <a:gd name="T6" fmla="*/ 2338 w 3417"/>
                <a:gd name="T7" fmla="*/ 1263 h 2597"/>
                <a:gd name="T8" fmla="*/ 1871 w 3417"/>
                <a:gd name="T9" fmla="*/ 1758 h 2597"/>
                <a:gd name="T10" fmla="*/ 2270 w 3417"/>
                <a:gd name="T11" fmla="*/ 1646 h 2597"/>
                <a:gd name="T12" fmla="*/ 2429 w 3417"/>
                <a:gd name="T13" fmla="*/ 1258 h 2597"/>
                <a:gd name="T14" fmla="*/ 1042 w 3417"/>
                <a:gd name="T15" fmla="*/ 1538 h 2597"/>
                <a:gd name="T16" fmla="*/ 1594 w 3417"/>
                <a:gd name="T17" fmla="*/ 1876 h 2597"/>
                <a:gd name="T18" fmla="*/ 1129 w 3417"/>
                <a:gd name="T19" fmla="*/ 1287 h 2597"/>
                <a:gd name="T20" fmla="*/ 1478 w 3417"/>
                <a:gd name="T21" fmla="*/ 560 h 2597"/>
                <a:gd name="T22" fmla="*/ 1787 w 3417"/>
                <a:gd name="T23" fmla="*/ 655 h 2597"/>
                <a:gd name="T24" fmla="*/ 366 w 3417"/>
                <a:gd name="T25" fmla="*/ 116 h 2597"/>
                <a:gd name="T26" fmla="*/ 105 w 3417"/>
                <a:gd name="T27" fmla="*/ 945 h 2597"/>
                <a:gd name="T28" fmla="*/ 699 w 3417"/>
                <a:gd name="T29" fmla="*/ 1389 h 2597"/>
                <a:gd name="T30" fmla="*/ 772 w 3417"/>
                <a:gd name="T31" fmla="*/ 1660 h 2597"/>
                <a:gd name="T32" fmla="*/ 746 w 3417"/>
                <a:gd name="T33" fmla="*/ 2235 h 2597"/>
                <a:gd name="T34" fmla="*/ 939 w 3417"/>
                <a:gd name="T35" fmla="*/ 2499 h 2597"/>
                <a:gd name="T36" fmla="*/ 1394 w 3417"/>
                <a:gd name="T37" fmla="*/ 2401 h 2597"/>
                <a:gd name="T38" fmla="*/ 1844 w 3417"/>
                <a:gd name="T39" fmla="*/ 2228 h 2597"/>
                <a:gd name="T40" fmla="*/ 2202 w 3417"/>
                <a:gd name="T41" fmla="*/ 2531 h 2597"/>
                <a:gd name="T42" fmla="*/ 2450 w 3417"/>
                <a:gd name="T43" fmla="*/ 2362 h 2597"/>
                <a:gd name="T44" fmla="*/ 2683 w 3417"/>
                <a:gd name="T45" fmla="*/ 1979 h 2597"/>
                <a:gd name="T46" fmla="*/ 2767 w 3417"/>
                <a:gd name="T47" fmla="*/ 1538 h 2597"/>
                <a:gd name="T48" fmla="*/ 3089 w 3417"/>
                <a:gd name="T49" fmla="*/ 1120 h 2597"/>
                <a:gd name="T50" fmla="*/ 3340 w 3417"/>
                <a:gd name="T51" fmla="*/ 482 h 2597"/>
                <a:gd name="T52" fmla="*/ 2654 w 3417"/>
                <a:gd name="T53" fmla="*/ 69 h 2597"/>
                <a:gd name="T54" fmla="*/ 2294 w 3417"/>
                <a:gd name="T55" fmla="*/ 428 h 2597"/>
                <a:gd name="T56" fmla="*/ 2461 w 3417"/>
                <a:gd name="T57" fmla="*/ 971 h 2597"/>
                <a:gd name="T58" fmla="*/ 2335 w 3417"/>
                <a:gd name="T59" fmla="*/ 1200 h 2597"/>
                <a:gd name="T60" fmla="*/ 2436 w 3417"/>
                <a:gd name="T61" fmla="*/ 1557 h 2597"/>
                <a:gd name="T62" fmla="*/ 1868 w 3417"/>
                <a:gd name="T63" fmla="*/ 1934 h 2597"/>
                <a:gd name="T64" fmla="*/ 1842 w 3417"/>
                <a:gd name="T65" fmla="*/ 1686 h 2597"/>
                <a:gd name="T66" fmla="*/ 2294 w 3417"/>
                <a:gd name="T67" fmla="*/ 1141 h 2597"/>
                <a:gd name="T68" fmla="*/ 2402 w 3417"/>
                <a:gd name="T69" fmla="*/ 893 h 2597"/>
                <a:gd name="T70" fmla="*/ 2237 w 3417"/>
                <a:gd name="T71" fmla="*/ 471 h 2597"/>
                <a:gd name="T72" fmla="*/ 1967 w 3417"/>
                <a:gd name="T73" fmla="*/ 647 h 2597"/>
                <a:gd name="T74" fmla="*/ 1420 w 3417"/>
                <a:gd name="T75" fmla="*/ 616 h 2597"/>
                <a:gd name="T76" fmla="*/ 1157 w 3417"/>
                <a:gd name="T77" fmla="*/ 479 h 2597"/>
                <a:gd name="T78" fmla="*/ 1020 w 3417"/>
                <a:gd name="T79" fmla="*/ 998 h 2597"/>
                <a:gd name="T80" fmla="*/ 1292 w 3417"/>
                <a:gd name="T81" fmla="*/ 1332 h 2597"/>
                <a:gd name="T82" fmla="*/ 1679 w 3417"/>
                <a:gd name="T83" fmla="*/ 1890 h 2597"/>
                <a:gd name="T84" fmla="*/ 1187 w 3417"/>
                <a:gd name="T85" fmla="*/ 1761 h 2597"/>
                <a:gd name="T86" fmla="*/ 888 w 3417"/>
                <a:gd name="T87" fmla="*/ 1292 h 2597"/>
                <a:gd name="T88" fmla="*/ 982 w 3417"/>
                <a:gd name="T89" fmla="*/ 1076 h 2597"/>
                <a:gd name="T90" fmla="*/ 981 w 3417"/>
                <a:gd name="T91" fmla="*/ 592 h 2597"/>
                <a:gd name="T92" fmla="*/ 1011 w 3417"/>
                <a:gd name="T93" fmla="*/ 207 h 2597"/>
                <a:gd name="T94" fmla="*/ 1124 w 3417"/>
                <a:gd name="T95" fmla="*/ 246 h 2597"/>
                <a:gd name="T96" fmla="*/ 1353 w 3417"/>
                <a:gd name="T97" fmla="*/ 498 h 2597"/>
                <a:gd name="T98" fmla="*/ 2024 w 3417"/>
                <a:gd name="T99" fmla="*/ 482 h 2597"/>
                <a:gd name="T100" fmla="*/ 2237 w 3417"/>
                <a:gd name="T101" fmla="*/ 334 h 2597"/>
                <a:gd name="T102" fmla="*/ 3025 w 3417"/>
                <a:gd name="T103" fmla="*/ 41 h 2597"/>
                <a:gd name="T104" fmla="*/ 3382 w 3417"/>
                <a:gd name="T105" fmla="*/ 971 h 2597"/>
                <a:gd name="T106" fmla="*/ 3097 w 3417"/>
                <a:gd name="T107" fmla="*/ 1249 h 2597"/>
                <a:gd name="T108" fmla="*/ 2729 w 3417"/>
                <a:gd name="T109" fmla="*/ 2268 h 2597"/>
                <a:gd name="T110" fmla="*/ 2412 w 3417"/>
                <a:gd name="T111" fmla="*/ 2582 h 2597"/>
                <a:gd name="T112" fmla="*/ 1956 w 3417"/>
                <a:gd name="T113" fmla="*/ 2413 h 2597"/>
                <a:gd name="T114" fmla="*/ 1460 w 3417"/>
                <a:gd name="T115" fmla="*/ 2413 h 2597"/>
                <a:gd name="T116" fmla="*/ 1003 w 3417"/>
                <a:gd name="T117" fmla="*/ 2582 h 2597"/>
                <a:gd name="T118" fmla="*/ 654 w 3417"/>
                <a:gd name="T119" fmla="*/ 2017 h 2597"/>
                <a:gd name="T120" fmla="*/ 272 w 3417"/>
                <a:gd name="T121" fmla="*/ 1145 h 2597"/>
                <a:gd name="T122" fmla="*/ 2 w 3417"/>
                <a:gd name="T123" fmla="*/ 735 h 2597"/>
                <a:gd name="T124" fmla="*/ 576 w 3417"/>
                <a:gd name="T125" fmla="*/ 4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2597">
                  <a:moveTo>
                    <a:pt x="2941" y="1495"/>
                  </a:moveTo>
                  <a:lnTo>
                    <a:pt x="2913" y="1511"/>
                  </a:lnTo>
                  <a:lnTo>
                    <a:pt x="2883" y="1530"/>
                  </a:lnTo>
                  <a:lnTo>
                    <a:pt x="2853" y="1551"/>
                  </a:lnTo>
                  <a:lnTo>
                    <a:pt x="2822" y="1573"/>
                  </a:lnTo>
                  <a:lnTo>
                    <a:pt x="2792" y="1596"/>
                  </a:lnTo>
                  <a:lnTo>
                    <a:pt x="2763" y="1621"/>
                  </a:lnTo>
                  <a:lnTo>
                    <a:pt x="2736" y="1648"/>
                  </a:lnTo>
                  <a:lnTo>
                    <a:pt x="2711" y="1675"/>
                  </a:lnTo>
                  <a:lnTo>
                    <a:pt x="2690" y="1703"/>
                  </a:lnTo>
                  <a:lnTo>
                    <a:pt x="2674" y="1731"/>
                  </a:lnTo>
                  <a:lnTo>
                    <a:pt x="2662" y="1760"/>
                  </a:lnTo>
                  <a:lnTo>
                    <a:pt x="2656" y="1789"/>
                  </a:lnTo>
                  <a:lnTo>
                    <a:pt x="2657" y="1819"/>
                  </a:lnTo>
                  <a:lnTo>
                    <a:pt x="2662" y="1845"/>
                  </a:lnTo>
                  <a:lnTo>
                    <a:pt x="2669" y="1868"/>
                  </a:lnTo>
                  <a:lnTo>
                    <a:pt x="2678" y="1887"/>
                  </a:lnTo>
                  <a:lnTo>
                    <a:pt x="2687" y="1901"/>
                  </a:lnTo>
                  <a:lnTo>
                    <a:pt x="2697" y="1914"/>
                  </a:lnTo>
                  <a:lnTo>
                    <a:pt x="2708" y="1922"/>
                  </a:lnTo>
                  <a:lnTo>
                    <a:pt x="2717" y="1929"/>
                  </a:lnTo>
                  <a:lnTo>
                    <a:pt x="2725" y="1933"/>
                  </a:lnTo>
                  <a:lnTo>
                    <a:pt x="2733" y="1935"/>
                  </a:lnTo>
                  <a:lnTo>
                    <a:pt x="2738" y="1937"/>
                  </a:lnTo>
                  <a:lnTo>
                    <a:pt x="2740" y="1937"/>
                  </a:lnTo>
                  <a:lnTo>
                    <a:pt x="2744" y="1938"/>
                  </a:lnTo>
                  <a:lnTo>
                    <a:pt x="2769" y="1897"/>
                  </a:lnTo>
                  <a:lnTo>
                    <a:pt x="2794" y="1850"/>
                  </a:lnTo>
                  <a:lnTo>
                    <a:pt x="2819" y="1797"/>
                  </a:lnTo>
                  <a:lnTo>
                    <a:pt x="2844" y="1741"/>
                  </a:lnTo>
                  <a:lnTo>
                    <a:pt x="2868" y="1681"/>
                  </a:lnTo>
                  <a:lnTo>
                    <a:pt x="2893" y="1620"/>
                  </a:lnTo>
                  <a:lnTo>
                    <a:pt x="2918" y="1557"/>
                  </a:lnTo>
                  <a:lnTo>
                    <a:pt x="2941" y="1495"/>
                  </a:lnTo>
                  <a:close/>
                  <a:moveTo>
                    <a:pt x="475" y="1494"/>
                  </a:moveTo>
                  <a:lnTo>
                    <a:pt x="499" y="1556"/>
                  </a:lnTo>
                  <a:lnTo>
                    <a:pt x="522" y="1619"/>
                  </a:lnTo>
                  <a:lnTo>
                    <a:pt x="547" y="1681"/>
                  </a:lnTo>
                  <a:lnTo>
                    <a:pt x="573" y="1740"/>
                  </a:lnTo>
                  <a:lnTo>
                    <a:pt x="598" y="1797"/>
                  </a:lnTo>
                  <a:lnTo>
                    <a:pt x="623" y="1850"/>
                  </a:lnTo>
                  <a:lnTo>
                    <a:pt x="648" y="1898"/>
                  </a:lnTo>
                  <a:lnTo>
                    <a:pt x="673" y="1939"/>
                  </a:lnTo>
                  <a:lnTo>
                    <a:pt x="679" y="1937"/>
                  </a:lnTo>
                  <a:lnTo>
                    <a:pt x="681" y="1937"/>
                  </a:lnTo>
                  <a:lnTo>
                    <a:pt x="686" y="1935"/>
                  </a:lnTo>
                  <a:lnTo>
                    <a:pt x="692" y="1933"/>
                  </a:lnTo>
                  <a:lnTo>
                    <a:pt x="702" y="1929"/>
                  </a:lnTo>
                  <a:lnTo>
                    <a:pt x="711" y="1922"/>
                  </a:lnTo>
                  <a:lnTo>
                    <a:pt x="720" y="1914"/>
                  </a:lnTo>
                  <a:lnTo>
                    <a:pt x="731" y="1901"/>
                  </a:lnTo>
                  <a:lnTo>
                    <a:pt x="741" y="1887"/>
                  </a:lnTo>
                  <a:lnTo>
                    <a:pt x="750" y="1868"/>
                  </a:lnTo>
                  <a:lnTo>
                    <a:pt x="757" y="1846"/>
                  </a:lnTo>
                  <a:lnTo>
                    <a:pt x="762" y="1819"/>
                  </a:lnTo>
                  <a:lnTo>
                    <a:pt x="762" y="1789"/>
                  </a:lnTo>
                  <a:lnTo>
                    <a:pt x="756" y="1760"/>
                  </a:lnTo>
                  <a:lnTo>
                    <a:pt x="744" y="1731"/>
                  </a:lnTo>
                  <a:lnTo>
                    <a:pt x="728" y="1702"/>
                  </a:lnTo>
                  <a:lnTo>
                    <a:pt x="707" y="1674"/>
                  </a:lnTo>
                  <a:lnTo>
                    <a:pt x="682" y="1647"/>
                  </a:lnTo>
                  <a:lnTo>
                    <a:pt x="655" y="1620"/>
                  </a:lnTo>
                  <a:lnTo>
                    <a:pt x="625" y="1595"/>
                  </a:lnTo>
                  <a:lnTo>
                    <a:pt x="595" y="1571"/>
                  </a:lnTo>
                  <a:lnTo>
                    <a:pt x="564" y="1549"/>
                  </a:lnTo>
                  <a:lnTo>
                    <a:pt x="533" y="1528"/>
                  </a:lnTo>
                  <a:lnTo>
                    <a:pt x="503" y="1510"/>
                  </a:lnTo>
                  <a:lnTo>
                    <a:pt x="475" y="1494"/>
                  </a:lnTo>
                  <a:close/>
                  <a:moveTo>
                    <a:pt x="2394" y="1252"/>
                  </a:moveTo>
                  <a:lnTo>
                    <a:pt x="2375" y="1253"/>
                  </a:lnTo>
                  <a:lnTo>
                    <a:pt x="2356" y="1257"/>
                  </a:lnTo>
                  <a:lnTo>
                    <a:pt x="2338" y="1263"/>
                  </a:lnTo>
                  <a:lnTo>
                    <a:pt x="2322" y="1269"/>
                  </a:lnTo>
                  <a:lnTo>
                    <a:pt x="2309" y="1276"/>
                  </a:lnTo>
                  <a:lnTo>
                    <a:pt x="2298" y="1281"/>
                  </a:lnTo>
                  <a:lnTo>
                    <a:pt x="2291" y="1285"/>
                  </a:lnTo>
                  <a:lnTo>
                    <a:pt x="2289" y="1286"/>
                  </a:lnTo>
                  <a:lnTo>
                    <a:pt x="2287" y="1287"/>
                  </a:lnTo>
                  <a:lnTo>
                    <a:pt x="2240" y="1318"/>
                  </a:lnTo>
                  <a:lnTo>
                    <a:pt x="2196" y="1352"/>
                  </a:lnTo>
                  <a:lnTo>
                    <a:pt x="2153" y="1389"/>
                  </a:lnTo>
                  <a:lnTo>
                    <a:pt x="2113" y="1427"/>
                  </a:lnTo>
                  <a:lnTo>
                    <a:pt x="2074" y="1469"/>
                  </a:lnTo>
                  <a:lnTo>
                    <a:pt x="2038" y="1511"/>
                  </a:lnTo>
                  <a:lnTo>
                    <a:pt x="2005" y="1554"/>
                  </a:lnTo>
                  <a:lnTo>
                    <a:pt x="1973" y="1596"/>
                  </a:lnTo>
                  <a:lnTo>
                    <a:pt x="1944" y="1639"/>
                  </a:lnTo>
                  <a:lnTo>
                    <a:pt x="1917" y="1680"/>
                  </a:lnTo>
                  <a:lnTo>
                    <a:pt x="1893" y="1721"/>
                  </a:lnTo>
                  <a:lnTo>
                    <a:pt x="1871" y="1758"/>
                  </a:lnTo>
                  <a:lnTo>
                    <a:pt x="1851" y="1793"/>
                  </a:lnTo>
                  <a:lnTo>
                    <a:pt x="1835" y="1824"/>
                  </a:lnTo>
                  <a:lnTo>
                    <a:pt x="1821" y="1852"/>
                  </a:lnTo>
                  <a:lnTo>
                    <a:pt x="1810" y="1875"/>
                  </a:lnTo>
                  <a:lnTo>
                    <a:pt x="1822" y="1876"/>
                  </a:lnTo>
                  <a:lnTo>
                    <a:pt x="1863" y="1873"/>
                  </a:lnTo>
                  <a:lnTo>
                    <a:pt x="1904" y="1866"/>
                  </a:lnTo>
                  <a:lnTo>
                    <a:pt x="1945" y="1854"/>
                  </a:lnTo>
                  <a:lnTo>
                    <a:pt x="1985" y="1840"/>
                  </a:lnTo>
                  <a:lnTo>
                    <a:pt x="2024" y="1822"/>
                  </a:lnTo>
                  <a:lnTo>
                    <a:pt x="2062" y="1803"/>
                  </a:lnTo>
                  <a:lnTo>
                    <a:pt x="2098" y="1781"/>
                  </a:lnTo>
                  <a:lnTo>
                    <a:pt x="2132" y="1757"/>
                  </a:lnTo>
                  <a:lnTo>
                    <a:pt x="2165" y="1734"/>
                  </a:lnTo>
                  <a:lnTo>
                    <a:pt x="2196" y="1710"/>
                  </a:lnTo>
                  <a:lnTo>
                    <a:pt x="2224" y="1688"/>
                  </a:lnTo>
                  <a:lnTo>
                    <a:pt x="2249" y="1666"/>
                  </a:lnTo>
                  <a:lnTo>
                    <a:pt x="2270" y="1646"/>
                  </a:lnTo>
                  <a:lnTo>
                    <a:pt x="2290" y="1629"/>
                  </a:lnTo>
                  <a:lnTo>
                    <a:pt x="2306" y="1614"/>
                  </a:lnTo>
                  <a:lnTo>
                    <a:pt x="2329" y="1590"/>
                  </a:lnTo>
                  <a:lnTo>
                    <a:pt x="2352" y="1564"/>
                  </a:lnTo>
                  <a:lnTo>
                    <a:pt x="2374" y="1538"/>
                  </a:lnTo>
                  <a:lnTo>
                    <a:pt x="2395" y="1512"/>
                  </a:lnTo>
                  <a:lnTo>
                    <a:pt x="2413" y="1485"/>
                  </a:lnTo>
                  <a:lnTo>
                    <a:pt x="2430" y="1459"/>
                  </a:lnTo>
                  <a:lnTo>
                    <a:pt x="2443" y="1432"/>
                  </a:lnTo>
                  <a:lnTo>
                    <a:pt x="2456" y="1406"/>
                  </a:lnTo>
                  <a:lnTo>
                    <a:pt x="2464" y="1381"/>
                  </a:lnTo>
                  <a:lnTo>
                    <a:pt x="2470" y="1357"/>
                  </a:lnTo>
                  <a:lnTo>
                    <a:pt x="2472" y="1335"/>
                  </a:lnTo>
                  <a:lnTo>
                    <a:pt x="2470" y="1314"/>
                  </a:lnTo>
                  <a:lnTo>
                    <a:pt x="2466" y="1296"/>
                  </a:lnTo>
                  <a:lnTo>
                    <a:pt x="2457" y="1280"/>
                  </a:lnTo>
                  <a:lnTo>
                    <a:pt x="2443" y="1268"/>
                  </a:lnTo>
                  <a:lnTo>
                    <a:pt x="2429" y="1258"/>
                  </a:lnTo>
                  <a:lnTo>
                    <a:pt x="2412" y="1253"/>
                  </a:lnTo>
                  <a:lnTo>
                    <a:pt x="2394" y="1252"/>
                  </a:lnTo>
                  <a:close/>
                  <a:moveTo>
                    <a:pt x="1022" y="1252"/>
                  </a:moveTo>
                  <a:lnTo>
                    <a:pt x="1003" y="1253"/>
                  </a:lnTo>
                  <a:lnTo>
                    <a:pt x="987" y="1258"/>
                  </a:lnTo>
                  <a:lnTo>
                    <a:pt x="972" y="1268"/>
                  </a:lnTo>
                  <a:lnTo>
                    <a:pt x="960" y="1280"/>
                  </a:lnTo>
                  <a:lnTo>
                    <a:pt x="951" y="1296"/>
                  </a:lnTo>
                  <a:lnTo>
                    <a:pt x="945" y="1314"/>
                  </a:lnTo>
                  <a:lnTo>
                    <a:pt x="944" y="1335"/>
                  </a:lnTo>
                  <a:lnTo>
                    <a:pt x="946" y="1357"/>
                  </a:lnTo>
                  <a:lnTo>
                    <a:pt x="953" y="1381"/>
                  </a:lnTo>
                  <a:lnTo>
                    <a:pt x="961" y="1406"/>
                  </a:lnTo>
                  <a:lnTo>
                    <a:pt x="972" y="1432"/>
                  </a:lnTo>
                  <a:lnTo>
                    <a:pt x="987" y="1459"/>
                  </a:lnTo>
                  <a:lnTo>
                    <a:pt x="1003" y="1485"/>
                  </a:lnTo>
                  <a:lnTo>
                    <a:pt x="1022" y="1512"/>
                  </a:lnTo>
                  <a:lnTo>
                    <a:pt x="1042" y="1538"/>
                  </a:lnTo>
                  <a:lnTo>
                    <a:pt x="1064" y="1564"/>
                  </a:lnTo>
                  <a:lnTo>
                    <a:pt x="1087" y="1590"/>
                  </a:lnTo>
                  <a:lnTo>
                    <a:pt x="1111" y="1614"/>
                  </a:lnTo>
                  <a:lnTo>
                    <a:pt x="1127" y="1629"/>
                  </a:lnTo>
                  <a:lnTo>
                    <a:pt x="1146" y="1646"/>
                  </a:lnTo>
                  <a:lnTo>
                    <a:pt x="1168" y="1666"/>
                  </a:lnTo>
                  <a:lnTo>
                    <a:pt x="1193" y="1688"/>
                  </a:lnTo>
                  <a:lnTo>
                    <a:pt x="1221" y="1710"/>
                  </a:lnTo>
                  <a:lnTo>
                    <a:pt x="1251" y="1734"/>
                  </a:lnTo>
                  <a:lnTo>
                    <a:pt x="1284" y="1757"/>
                  </a:lnTo>
                  <a:lnTo>
                    <a:pt x="1319" y="1781"/>
                  </a:lnTo>
                  <a:lnTo>
                    <a:pt x="1355" y="1803"/>
                  </a:lnTo>
                  <a:lnTo>
                    <a:pt x="1393" y="1822"/>
                  </a:lnTo>
                  <a:lnTo>
                    <a:pt x="1432" y="1840"/>
                  </a:lnTo>
                  <a:lnTo>
                    <a:pt x="1472" y="1854"/>
                  </a:lnTo>
                  <a:lnTo>
                    <a:pt x="1512" y="1866"/>
                  </a:lnTo>
                  <a:lnTo>
                    <a:pt x="1553" y="1873"/>
                  </a:lnTo>
                  <a:lnTo>
                    <a:pt x="1594" y="1876"/>
                  </a:lnTo>
                  <a:lnTo>
                    <a:pt x="1594" y="1876"/>
                  </a:lnTo>
                  <a:lnTo>
                    <a:pt x="1607" y="1875"/>
                  </a:lnTo>
                  <a:lnTo>
                    <a:pt x="1595" y="1852"/>
                  </a:lnTo>
                  <a:lnTo>
                    <a:pt x="1582" y="1824"/>
                  </a:lnTo>
                  <a:lnTo>
                    <a:pt x="1565" y="1793"/>
                  </a:lnTo>
                  <a:lnTo>
                    <a:pt x="1546" y="1758"/>
                  </a:lnTo>
                  <a:lnTo>
                    <a:pt x="1524" y="1721"/>
                  </a:lnTo>
                  <a:lnTo>
                    <a:pt x="1500" y="1680"/>
                  </a:lnTo>
                  <a:lnTo>
                    <a:pt x="1473" y="1639"/>
                  </a:lnTo>
                  <a:lnTo>
                    <a:pt x="1444" y="1596"/>
                  </a:lnTo>
                  <a:lnTo>
                    <a:pt x="1412" y="1554"/>
                  </a:lnTo>
                  <a:lnTo>
                    <a:pt x="1378" y="1511"/>
                  </a:lnTo>
                  <a:lnTo>
                    <a:pt x="1342" y="1469"/>
                  </a:lnTo>
                  <a:lnTo>
                    <a:pt x="1304" y="1427"/>
                  </a:lnTo>
                  <a:lnTo>
                    <a:pt x="1264" y="1389"/>
                  </a:lnTo>
                  <a:lnTo>
                    <a:pt x="1220" y="1352"/>
                  </a:lnTo>
                  <a:lnTo>
                    <a:pt x="1176" y="1318"/>
                  </a:lnTo>
                  <a:lnTo>
                    <a:pt x="1129" y="1287"/>
                  </a:lnTo>
                  <a:lnTo>
                    <a:pt x="1128" y="1286"/>
                  </a:lnTo>
                  <a:lnTo>
                    <a:pt x="1126" y="1285"/>
                  </a:lnTo>
                  <a:lnTo>
                    <a:pt x="1119" y="1281"/>
                  </a:lnTo>
                  <a:lnTo>
                    <a:pt x="1108" y="1276"/>
                  </a:lnTo>
                  <a:lnTo>
                    <a:pt x="1095" y="1269"/>
                  </a:lnTo>
                  <a:lnTo>
                    <a:pt x="1078" y="1263"/>
                  </a:lnTo>
                  <a:lnTo>
                    <a:pt x="1061" y="1257"/>
                  </a:lnTo>
                  <a:lnTo>
                    <a:pt x="1042" y="1253"/>
                  </a:lnTo>
                  <a:lnTo>
                    <a:pt x="1022" y="1252"/>
                  </a:lnTo>
                  <a:close/>
                  <a:moveTo>
                    <a:pt x="1975" y="541"/>
                  </a:moveTo>
                  <a:lnTo>
                    <a:pt x="1960" y="548"/>
                  </a:lnTo>
                  <a:lnTo>
                    <a:pt x="1943" y="558"/>
                  </a:lnTo>
                  <a:lnTo>
                    <a:pt x="1939" y="560"/>
                  </a:lnTo>
                  <a:lnTo>
                    <a:pt x="1933" y="561"/>
                  </a:lnTo>
                  <a:lnTo>
                    <a:pt x="1928" y="562"/>
                  </a:lnTo>
                  <a:lnTo>
                    <a:pt x="1489" y="562"/>
                  </a:lnTo>
                  <a:lnTo>
                    <a:pt x="1483" y="561"/>
                  </a:lnTo>
                  <a:lnTo>
                    <a:pt x="1478" y="560"/>
                  </a:lnTo>
                  <a:lnTo>
                    <a:pt x="1474" y="558"/>
                  </a:lnTo>
                  <a:lnTo>
                    <a:pt x="1458" y="549"/>
                  </a:lnTo>
                  <a:lnTo>
                    <a:pt x="1444" y="542"/>
                  </a:lnTo>
                  <a:lnTo>
                    <a:pt x="1449" y="553"/>
                  </a:lnTo>
                  <a:lnTo>
                    <a:pt x="1455" y="563"/>
                  </a:lnTo>
                  <a:lnTo>
                    <a:pt x="1465" y="574"/>
                  </a:lnTo>
                  <a:lnTo>
                    <a:pt x="1475" y="587"/>
                  </a:lnTo>
                  <a:lnTo>
                    <a:pt x="1489" y="598"/>
                  </a:lnTo>
                  <a:lnTo>
                    <a:pt x="1504" y="611"/>
                  </a:lnTo>
                  <a:lnTo>
                    <a:pt x="1523" y="622"/>
                  </a:lnTo>
                  <a:lnTo>
                    <a:pt x="1546" y="632"/>
                  </a:lnTo>
                  <a:lnTo>
                    <a:pt x="1571" y="642"/>
                  </a:lnTo>
                  <a:lnTo>
                    <a:pt x="1600" y="650"/>
                  </a:lnTo>
                  <a:lnTo>
                    <a:pt x="1632" y="655"/>
                  </a:lnTo>
                  <a:lnTo>
                    <a:pt x="1668" y="659"/>
                  </a:lnTo>
                  <a:lnTo>
                    <a:pt x="1709" y="661"/>
                  </a:lnTo>
                  <a:lnTo>
                    <a:pt x="1750" y="659"/>
                  </a:lnTo>
                  <a:lnTo>
                    <a:pt x="1787" y="655"/>
                  </a:lnTo>
                  <a:lnTo>
                    <a:pt x="1820" y="650"/>
                  </a:lnTo>
                  <a:lnTo>
                    <a:pt x="1848" y="642"/>
                  </a:lnTo>
                  <a:lnTo>
                    <a:pt x="1874" y="632"/>
                  </a:lnTo>
                  <a:lnTo>
                    <a:pt x="1896" y="621"/>
                  </a:lnTo>
                  <a:lnTo>
                    <a:pt x="1915" y="610"/>
                  </a:lnTo>
                  <a:lnTo>
                    <a:pt x="1930" y="598"/>
                  </a:lnTo>
                  <a:lnTo>
                    <a:pt x="1944" y="586"/>
                  </a:lnTo>
                  <a:lnTo>
                    <a:pt x="1954" y="573"/>
                  </a:lnTo>
                  <a:lnTo>
                    <a:pt x="1963" y="562"/>
                  </a:lnTo>
                  <a:lnTo>
                    <a:pt x="1970" y="551"/>
                  </a:lnTo>
                  <a:lnTo>
                    <a:pt x="1975" y="541"/>
                  </a:lnTo>
                  <a:close/>
                  <a:moveTo>
                    <a:pt x="668" y="60"/>
                  </a:moveTo>
                  <a:lnTo>
                    <a:pt x="648" y="61"/>
                  </a:lnTo>
                  <a:lnTo>
                    <a:pt x="585" y="65"/>
                  </a:lnTo>
                  <a:lnTo>
                    <a:pt x="525" y="73"/>
                  </a:lnTo>
                  <a:lnTo>
                    <a:pt x="468" y="84"/>
                  </a:lnTo>
                  <a:lnTo>
                    <a:pt x="415" y="99"/>
                  </a:lnTo>
                  <a:lnTo>
                    <a:pt x="366" y="116"/>
                  </a:lnTo>
                  <a:lnTo>
                    <a:pt x="320" y="137"/>
                  </a:lnTo>
                  <a:lnTo>
                    <a:pt x="278" y="162"/>
                  </a:lnTo>
                  <a:lnTo>
                    <a:pt x="241" y="190"/>
                  </a:lnTo>
                  <a:lnTo>
                    <a:pt x="205" y="222"/>
                  </a:lnTo>
                  <a:lnTo>
                    <a:pt x="175" y="256"/>
                  </a:lnTo>
                  <a:lnTo>
                    <a:pt x="148" y="294"/>
                  </a:lnTo>
                  <a:lnTo>
                    <a:pt x="124" y="336"/>
                  </a:lnTo>
                  <a:lnTo>
                    <a:pt x="105" y="381"/>
                  </a:lnTo>
                  <a:lnTo>
                    <a:pt x="89" y="430"/>
                  </a:lnTo>
                  <a:lnTo>
                    <a:pt x="77" y="482"/>
                  </a:lnTo>
                  <a:lnTo>
                    <a:pt x="67" y="537"/>
                  </a:lnTo>
                  <a:lnTo>
                    <a:pt x="62" y="596"/>
                  </a:lnTo>
                  <a:lnTo>
                    <a:pt x="60" y="658"/>
                  </a:lnTo>
                  <a:lnTo>
                    <a:pt x="62" y="725"/>
                  </a:lnTo>
                  <a:lnTo>
                    <a:pt x="68" y="793"/>
                  </a:lnTo>
                  <a:lnTo>
                    <a:pt x="78" y="866"/>
                  </a:lnTo>
                  <a:lnTo>
                    <a:pt x="90" y="941"/>
                  </a:lnTo>
                  <a:lnTo>
                    <a:pt x="105" y="945"/>
                  </a:lnTo>
                  <a:lnTo>
                    <a:pt x="122" y="952"/>
                  </a:lnTo>
                  <a:lnTo>
                    <a:pt x="141" y="960"/>
                  </a:lnTo>
                  <a:lnTo>
                    <a:pt x="163" y="970"/>
                  </a:lnTo>
                  <a:lnTo>
                    <a:pt x="186" y="983"/>
                  </a:lnTo>
                  <a:lnTo>
                    <a:pt x="209" y="998"/>
                  </a:lnTo>
                  <a:lnTo>
                    <a:pt x="234" y="1016"/>
                  </a:lnTo>
                  <a:lnTo>
                    <a:pt x="259" y="1037"/>
                  </a:lnTo>
                  <a:lnTo>
                    <a:pt x="283" y="1060"/>
                  </a:lnTo>
                  <a:lnTo>
                    <a:pt x="306" y="1088"/>
                  </a:lnTo>
                  <a:lnTo>
                    <a:pt x="328" y="1120"/>
                  </a:lnTo>
                  <a:lnTo>
                    <a:pt x="347" y="1155"/>
                  </a:lnTo>
                  <a:lnTo>
                    <a:pt x="364" y="1193"/>
                  </a:lnTo>
                  <a:lnTo>
                    <a:pt x="377" y="1227"/>
                  </a:lnTo>
                  <a:lnTo>
                    <a:pt x="391" y="1265"/>
                  </a:lnTo>
                  <a:lnTo>
                    <a:pt x="406" y="1306"/>
                  </a:lnTo>
                  <a:lnTo>
                    <a:pt x="423" y="1351"/>
                  </a:lnTo>
                  <a:lnTo>
                    <a:pt x="436" y="1389"/>
                  </a:lnTo>
                  <a:lnTo>
                    <a:pt x="699" y="1389"/>
                  </a:lnTo>
                  <a:lnTo>
                    <a:pt x="711" y="1391"/>
                  </a:lnTo>
                  <a:lnTo>
                    <a:pt x="720" y="1398"/>
                  </a:lnTo>
                  <a:lnTo>
                    <a:pt x="727" y="1408"/>
                  </a:lnTo>
                  <a:lnTo>
                    <a:pt x="730" y="1419"/>
                  </a:lnTo>
                  <a:lnTo>
                    <a:pt x="727" y="1432"/>
                  </a:lnTo>
                  <a:lnTo>
                    <a:pt x="720" y="1441"/>
                  </a:lnTo>
                  <a:lnTo>
                    <a:pt x="711" y="1447"/>
                  </a:lnTo>
                  <a:lnTo>
                    <a:pt x="699" y="1450"/>
                  </a:lnTo>
                  <a:lnTo>
                    <a:pt x="520" y="1450"/>
                  </a:lnTo>
                  <a:lnTo>
                    <a:pt x="546" y="1466"/>
                  </a:lnTo>
                  <a:lnTo>
                    <a:pt x="574" y="1483"/>
                  </a:lnTo>
                  <a:lnTo>
                    <a:pt x="604" y="1503"/>
                  </a:lnTo>
                  <a:lnTo>
                    <a:pt x="634" y="1525"/>
                  </a:lnTo>
                  <a:lnTo>
                    <a:pt x="665" y="1549"/>
                  </a:lnTo>
                  <a:lnTo>
                    <a:pt x="695" y="1575"/>
                  </a:lnTo>
                  <a:lnTo>
                    <a:pt x="723" y="1602"/>
                  </a:lnTo>
                  <a:lnTo>
                    <a:pt x="748" y="1630"/>
                  </a:lnTo>
                  <a:lnTo>
                    <a:pt x="772" y="1660"/>
                  </a:lnTo>
                  <a:lnTo>
                    <a:pt x="792" y="1692"/>
                  </a:lnTo>
                  <a:lnTo>
                    <a:pt x="808" y="1724"/>
                  </a:lnTo>
                  <a:lnTo>
                    <a:pt x="818" y="1757"/>
                  </a:lnTo>
                  <a:lnTo>
                    <a:pt x="823" y="1791"/>
                  </a:lnTo>
                  <a:lnTo>
                    <a:pt x="822" y="1826"/>
                  </a:lnTo>
                  <a:lnTo>
                    <a:pt x="816" y="1859"/>
                  </a:lnTo>
                  <a:lnTo>
                    <a:pt x="808" y="1886"/>
                  </a:lnTo>
                  <a:lnTo>
                    <a:pt x="797" y="1909"/>
                  </a:lnTo>
                  <a:lnTo>
                    <a:pt x="786" y="1929"/>
                  </a:lnTo>
                  <a:lnTo>
                    <a:pt x="773" y="1946"/>
                  </a:lnTo>
                  <a:lnTo>
                    <a:pt x="760" y="1960"/>
                  </a:lnTo>
                  <a:lnTo>
                    <a:pt x="747" y="1972"/>
                  </a:lnTo>
                  <a:lnTo>
                    <a:pt x="734" y="1980"/>
                  </a:lnTo>
                  <a:lnTo>
                    <a:pt x="722" y="1986"/>
                  </a:lnTo>
                  <a:lnTo>
                    <a:pt x="710" y="1991"/>
                  </a:lnTo>
                  <a:lnTo>
                    <a:pt x="712" y="1995"/>
                  </a:lnTo>
                  <a:lnTo>
                    <a:pt x="713" y="2000"/>
                  </a:lnTo>
                  <a:lnTo>
                    <a:pt x="746" y="2235"/>
                  </a:lnTo>
                  <a:lnTo>
                    <a:pt x="746" y="2239"/>
                  </a:lnTo>
                  <a:lnTo>
                    <a:pt x="746" y="2242"/>
                  </a:lnTo>
                  <a:lnTo>
                    <a:pt x="747" y="2248"/>
                  </a:lnTo>
                  <a:lnTo>
                    <a:pt x="748" y="2258"/>
                  </a:lnTo>
                  <a:lnTo>
                    <a:pt x="750" y="2269"/>
                  </a:lnTo>
                  <a:lnTo>
                    <a:pt x="753" y="2283"/>
                  </a:lnTo>
                  <a:lnTo>
                    <a:pt x="757" y="2298"/>
                  </a:lnTo>
                  <a:lnTo>
                    <a:pt x="762" y="2316"/>
                  </a:lnTo>
                  <a:lnTo>
                    <a:pt x="769" y="2334"/>
                  </a:lnTo>
                  <a:lnTo>
                    <a:pt x="778" y="2353"/>
                  </a:lnTo>
                  <a:lnTo>
                    <a:pt x="788" y="2373"/>
                  </a:lnTo>
                  <a:lnTo>
                    <a:pt x="801" y="2392"/>
                  </a:lnTo>
                  <a:lnTo>
                    <a:pt x="817" y="2413"/>
                  </a:lnTo>
                  <a:lnTo>
                    <a:pt x="836" y="2432"/>
                  </a:lnTo>
                  <a:lnTo>
                    <a:pt x="856" y="2451"/>
                  </a:lnTo>
                  <a:lnTo>
                    <a:pt x="881" y="2468"/>
                  </a:lnTo>
                  <a:lnTo>
                    <a:pt x="908" y="2485"/>
                  </a:lnTo>
                  <a:lnTo>
                    <a:pt x="939" y="2499"/>
                  </a:lnTo>
                  <a:lnTo>
                    <a:pt x="974" y="2512"/>
                  </a:lnTo>
                  <a:lnTo>
                    <a:pt x="1014" y="2522"/>
                  </a:lnTo>
                  <a:lnTo>
                    <a:pt x="1056" y="2530"/>
                  </a:lnTo>
                  <a:lnTo>
                    <a:pt x="1104" y="2534"/>
                  </a:lnTo>
                  <a:lnTo>
                    <a:pt x="1127" y="2536"/>
                  </a:lnTo>
                  <a:lnTo>
                    <a:pt x="1148" y="2537"/>
                  </a:lnTo>
                  <a:lnTo>
                    <a:pt x="1183" y="2536"/>
                  </a:lnTo>
                  <a:lnTo>
                    <a:pt x="1215" y="2531"/>
                  </a:lnTo>
                  <a:lnTo>
                    <a:pt x="1242" y="2526"/>
                  </a:lnTo>
                  <a:lnTo>
                    <a:pt x="1267" y="2519"/>
                  </a:lnTo>
                  <a:lnTo>
                    <a:pt x="1289" y="2510"/>
                  </a:lnTo>
                  <a:lnTo>
                    <a:pt x="1307" y="2498"/>
                  </a:lnTo>
                  <a:lnTo>
                    <a:pt x="1324" y="2485"/>
                  </a:lnTo>
                  <a:lnTo>
                    <a:pt x="1339" y="2470"/>
                  </a:lnTo>
                  <a:lnTo>
                    <a:pt x="1354" y="2455"/>
                  </a:lnTo>
                  <a:lnTo>
                    <a:pt x="1367" y="2438"/>
                  </a:lnTo>
                  <a:lnTo>
                    <a:pt x="1381" y="2419"/>
                  </a:lnTo>
                  <a:lnTo>
                    <a:pt x="1394" y="2401"/>
                  </a:lnTo>
                  <a:lnTo>
                    <a:pt x="1410" y="2379"/>
                  </a:lnTo>
                  <a:lnTo>
                    <a:pt x="1425" y="2357"/>
                  </a:lnTo>
                  <a:lnTo>
                    <a:pt x="1443" y="2334"/>
                  </a:lnTo>
                  <a:lnTo>
                    <a:pt x="1463" y="2313"/>
                  </a:lnTo>
                  <a:lnTo>
                    <a:pt x="1486" y="2291"/>
                  </a:lnTo>
                  <a:lnTo>
                    <a:pt x="1510" y="2269"/>
                  </a:lnTo>
                  <a:lnTo>
                    <a:pt x="1539" y="2247"/>
                  </a:lnTo>
                  <a:lnTo>
                    <a:pt x="1573" y="2228"/>
                  </a:lnTo>
                  <a:lnTo>
                    <a:pt x="1610" y="2209"/>
                  </a:lnTo>
                  <a:lnTo>
                    <a:pt x="1652" y="2192"/>
                  </a:lnTo>
                  <a:lnTo>
                    <a:pt x="1700" y="2177"/>
                  </a:lnTo>
                  <a:lnTo>
                    <a:pt x="1704" y="2176"/>
                  </a:lnTo>
                  <a:lnTo>
                    <a:pt x="1708" y="2176"/>
                  </a:lnTo>
                  <a:lnTo>
                    <a:pt x="1713" y="2176"/>
                  </a:lnTo>
                  <a:lnTo>
                    <a:pt x="1717" y="2177"/>
                  </a:lnTo>
                  <a:lnTo>
                    <a:pt x="1764" y="2192"/>
                  </a:lnTo>
                  <a:lnTo>
                    <a:pt x="1807" y="2209"/>
                  </a:lnTo>
                  <a:lnTo>
                    <a:pt x="1844" y="2228"/>
                  </a:lnTo>
                  <a:lnTo>
                    <a:pt x="1877" y="2247"/>
                  </a:lnTo>
                  <a:lnTo>
                    <a:pt x="1906" y="2269"/>
                  </a:lnTo>
                  <a:lnTo>
                    <a:pt x="1931" y="2291"/>
                  </a:lnTo>
                  <a:lnTo>
                    <a:pt x="1954" y="2313"/>
                  </a:lnTo>
                  <a:lnTo>
                    <a:pt x="1974" y="2334"/>
                  </a:lnTo>
                  <a:lnTo>
                    <a:pt x="1991" y="2357"/>
                  </a:lnTo>
                  <a:lnTo>
                    <a:pt x="2007" y="2379"/>
                  </a:lnTo>
                  <a:lnTo>
                    <a:pt x="2023" y="2401"/>
                  </a:lnTo>
                  <a:lnTo>
                    <a:pt x="2036" y="2419"/>
                  </a:lnTo>
                  <a:lnTo>
                    <a:pt x="2049" y="2438"/>
                  </a:lnTo>
                  <a:lnTo>
                    <a:pt x="2063" y="2455"/>
                  </a:lnTo>
                  <a:lnTo>
                    <a:pt x="2076" y="2470"/>
                  </a:lnTo>
                  <a:lnTo>
                    <a:pt x="2092" y="2485"/>
                  </a:lnTo>
                  <a:lnTo>
                    <a:pt x="2110" y="2498"/>
                  </a:lnTo>
                  <a:lnTo>
                    <a:pt x="2128" y="2510"/>
                  </a:lnTo>
                  <a:lnTo>
                    <a:pt x="2150" y="2519"/>
                  </a:lnTo>
                  <a:lnTo>
                    <a:pt x="2174" y="2526"/>
                  </a:lnTo>
                  <a:lnTo>
                    <a:pt x="2202" y="2531"/>
                  </a:lnTo>
                  <a:lnTo>
                    <a:pt x="2234" y="2536"/>
                  </a:lnTo>
                  <a:lnTo>
                    <a:pt x="2269" y="2537"/>
                  </a:lnTo>
                  <a:lnTo>
                    <a:pt x="2290" y="2536"/>
                  </a:lnTo>
                  <a:lnTo>
                    <a:pt x="2312" y="2534"/>
                  </a:lnTo>
                  <a:lnTo>
                    <a:pt x="2360" y="2530"/>
                  </a:lnTo>
                  <a:lnTo>
                    <a:pt x="2403" y="2522"/>
                  </a:lnTo>
                  <a:lnTo>
                    <a:pt x="2442" y="2512"/>
                  </a:lnTo>
                  <a:lnTo>
                    <a:pt x="2478" y="2499"/>
                  </a:lnTo>
                  <a:lnTo>
                    <a:pt x="2509" y="2485"/>
                  </a:lnTo>
                  <a:lnTo>
                    <a:pt x="2537" y="2468"/>
                  </a:lnTo>
                  <a:lnTo>
                    <a:pt x="2562" y="2451"/>
                  </a:lnTo>
                  <a:lnTo>
                    <a:pt x="2582" y="2431"/>
                  </a:lnTo>
                  <a:lnTo>
                    <a:pt x="2601" y="2411"/>
                  </a:lnTo>
                  <a:lnTo>
                    <a:pt x="2616" y="2391"/>
                  </a:lnTo>
                  <a:lnTo>
                    <a:pt x="2629" y="2372"/>
                  </a:lnTo>
                  <a:lnTo>
                    <a:pt x="2471" y="2372"/>
                  </a:lnTo>
                  <a:lnTo>
                    <a:pt x="2459" y="2369"/>
                  </a:lnTo>
                  <a:lnTo>
                    <a:pt x="2450" y="2362"/>
                  </a:lnTo>
                  <a:lnTo>
                    <a:pt x="2443" y="2353"/>
                  </a:lnTo>
                  <a:lnTo>
                    <a:pt x="2440" y="2341"/>
                  </a:lnTo>
                  <a:lnTo>
                    <a:pt x="2443" y="2329"/>
                  </a:lnTo>
                  <a:lnTo>
                    <a:pt x="2450" y="2320"/>
                  </a:lnTo>
                  <a:lnTo>
                    <a:pt x="2459" y="2313"/>
                  </a:lnTo>
                  <a:lnTo>
                    <a:pt x="2471" y="2311"/>
                  </a:lnTo>
                  <a:lnTo>
                    <a:pt x="2656" y="2311"/>
                  </a:lnTo>
                  <a:lnTo>
                    <a:pt x="2662" y="2289"/>
                  </a:lnTo>
                  <a:lnTo>
                    <a:pt x="2666" y="2270"/>
                  </a:lnTo>
                  <a:lnTo>
                    <a:pt x="2668" y="2255"/>
                  </a:lnTo>
                  <a:lnTo>
                    <a:pt x="2669" y="2244"/>
                  </a:lnTo>
                  <a:lnTo>
                    <a:pt x="2670" y="2239"/>
                  </a:lnTo>
                  <a:lnTo>
                    <a:pt x="2670" y="2235"/>
                  </a:lnTo>
                  <a:lnTo>
                    <a:pt x="2704" y="2000"/>
                  </a:lnTo>
                  <a:lnTo>
                    <a:pt x="2705" y="1995"/>
                  </a:lnTo>
                  <a:lnTo>
                    <a:pt x="2707" y="1990"/>
                  </a:lnTo>
                  <a:lnTo>
                    <a:pt x="2695" y="1986"/>
                  </a:lnTo>
                  <a:lnTo>
                    <a:pt x="2683" y="1979"/>
                  </a:lnTo>
                  <a:lnTo>
                    <a:pt x="2670" y="1971"/>
                  </a:lnTo>
                  <a:lnTo>
                    <a:pt x="2657" y="1959"/>
                  </a:lnTo>
                  <a:lnTo>
                    <a:pt x="2644" y="1945"/>
                  </a:lnTo>
                  <a:lnTo>
                    <a:pt x="2631" y="1928"/>
                  </a:lnTo>
                  <a:lnTo>
                    <a:pt x="2621" y="1908"/>
                  </a:lnTo>
                  <a:lnTo>
                    <a:pt x="2610" y="1885"/>
                  </a:lnTo>
                  <a:lnTo>
                    <a:pt x="2602" y="1858"/>
                  </a:lnTo>
                  <a:lnTo>
                    <a:pt x="2597" y="1826"/>
                  </a:lnTo>
                  <a:lnTo>
                    <a:pt x="2595" y="1793"/>
                  </a:lnTo>
                  <a:lnTo>
                    <a:pt x="2600" y="1761"/>
                  </a:lnTo>
                  <a:lnTo>
                    <a:pt x="2609" y="1729"/>
                  </a:lnTo>
                  <a:lnTo>
                    <a:pt x="2623" y="1699"/>
                  </a:lnTo>
                  <a:lnTo>
                    <a:pt x="2640" y="1669"/>
                  </a:lnTo>
                  <a:lnTo>
                    <a:pt x="2661" y="1640"/>
                  </a:lnTo>
                  <a:lnTo>
                    <a:pt x="2685" y="1613"/>
                  </a:lnTo>
                  <a:lnTo>
                    <a:pt x="2711" y="1586"/>
                  </a:lnTo>
                  <a:lnTo>
                    <a:pt x="2739" y="1561"/>
                  </a:lnTo>
                  <a:lnTo>
                    <a:pt x="2767" y="1538"/>
                  </a:lnTo>
                  <a:lnTo>
                    <a:pt x="2796" y="1517"/>
                  </a:lnTo>
                  <a:lnTo>
                    <a:pt x="2824" y="1496"/>
                  </a:lnTo>
                  <a:lnTo>
                    <a:pt x="2852" y="1478"/>
                  </a:lnTo>
                  <a:lnTo>
                    <a:pt x="2878" y="1462"/>
                  </a:lnTo>
                  <a:lnTo>
                    <a:pt x="2902" y="1447"/>
                  </a:lnTo>
                  <a:lnTo>
                    <a:pt x="2923" y="1436"/>
                  </a:lnTo>
                  <a:lnTo>
                    <a:pt x="2942" y="1425"/>
                  </a:lnTo>
                  <a:lnTo>
                    <a:pt x="2957" y="1418"/>
                  </a:lnTo>
                  <a:lnTo>
                    <a:pt x="2966" y="1413"/>
                  </a:lnTo>
                  <a:lnTo>
                    <a:pt x="2971" y="1411"/>
                  </a:lnTo>
                  <a:lnTo>
                    <a:pt x="2972" y="1411"/>
                  </a:lnTo>
                  <a:lnTo>
                    <a:pt x="2994" y="1351"/>
                  </a:lnTo>
                  <a:lnTo>
                    <a:pt x="3010" y="1306"/>
                  </a:lnTo>
                  <a:lnTo>
                    <a:pt x="3025" y="1265"/>
                  </a:lnTo>
                  <a:lnTo>
                    <a:pt x="3040" y="1227"/>
                  </a:lnTo>
                  <a:lnTo>
                    <a:pt x="3052" y="1193"/>
                  </a:lnTo>
                  <a:lnTo>
                    <a:pt x="3070" y="1155"/>
                  </a:lnTo>
                  <a:lnTo>
                    <a:pt x="3089" y="1120"/>
                  </a:lnTo>
                  <a:lnTo>
                    <a:pt x="3111" y="1088"/>
                  </a:lnTo>
                  <a:lnTo>
                    <a:pt x="3134" y="1060"/>
                  </a:lnTo>
                  <a:lnTo>
                    <a:pt x="3158" y="1037"/>
                  </a:lnTo>
                  <a:lnTo>
                    <a:pt x="3183" y="1016"/>
                  </a:lnTo>
                  <a:lnTo>
                    <a:pt x="3206" y="998"/>
                  </a:lnTo>
                  <a:lnTo>
                    <a:pt x="3230" y="983"/>
                  </a:lnTo>
                  <a:lnTo>
                    <a:pt x="3253" y="970"/>
                  </a:lnTo>
                  <a:lnTo>
                    <a:pt x="3275" y="960"/>
                  </a:lnTo>
                  <a:lnTo>
                    <a:pt x="3295" y="952"/>
                  </a:lnTo>
                  <a:lnTo>
                    <a:pt x="3312" y="945"/>
                  </a:lnTo>
                  <a:lnTo>
                    <a:pt x="3327" y="941"/>
                  </a:lnTo>
                  <a:lnTo>
                    <a:pt x="3339" y="866"/>
                  </a:lnTo>
                  <a:lnTo>
                    <a:pt x="3348" y="793"/>
                  </a:lnTo>
                  <a:lnTo>
                    <a:pt x="3354" y="725"/>
                  </a:lnTo>
                  <a:lnTo>
                    <a:pt x="3356" y="658"/>
                  </a:lnTo>
                  <a:lnTo>
                    <a:pt x="3355" y="596"/>
                  </a:lnTo>
                  <a:lnTo>
                    <a:pt x="3349" y="537"/>
                  </a:lnTo>
                  <a:lnTo>
                    <a:pt x="3340" y="482"/>
                  </a:lnTo>
                  <a:lnTo>
                    <a:pt x="3328" y="430"/>
                  </a:lnTo>
                  <a:lnTo>
                    <a:pt x="3312" y="381"/>
                  </a:lnTo>
                  <a:lnTo>
                    <a:pt x="3291" y="336"/>
                  </a:lnTo>
                  <a:lnTo>
                    <a:pt x="3269" y="294"/>
                  </a:lnTo>
                  <a:lnTo>
                    <a:pt x="3242" y="256"/>
                  </a:lnTo>
                  <a:lnTo>
                    <a:pt x="3211" y="222"/>
                  </a:lnTo>
                  <a:lnTo>
                    <a:pt x="3176" y="190"/>
                  </a:lnTo>
                  <a:lnTo>
                    <a:pt x="3138" y="162"/>
                  </a:lnTo>
                  <a:lnTo>
                    <a:pt x="3097" y="137"/>
                  </a:lnTo>
                  <a:lnTo>
                    <a:pt x="3051" y="116"/>
                  </a:lnTo>
                  <a:lnTo>
                    <a:pt x="3002" y="99"/>
                  </a:lnTo>
                  <a:lnTo>
                    <a:pt x="2949" y="84"/>
                  </a:lnTo>
                  <a:lnTo>
                    <a:pt x="2892" y="73"/>
                  </a:lnTo>
                  <a:lnTo>
                    <a:pt x="2832" y="65"/>
                  </a:lnTo>
                  <a:lnTo>
                    <a:pt x="2769" y="61"/>
                  </a:lnTo>
                  <a:lnTo>
                    <a:pt x="2749" y="60"/>
                  </a:lnTo>
                  <a:lnTo>
                    <a:pt x="2701" y="63"/>
                  </a:lnTo>
                  <a:lnTo>
                    <a:pt x="2654" y="69"/>
                  </a:lnTo>
                  <a:lnTo>
                    <a:pt x="2611" y="81"/>
                  </a:lnTo>
                  <a:lnTo>
                    <a:pt x="2571" y="94"/>
                  </a:lnTo>
                  <a:lnTo>
                    <a:pt x="2534" y="112"/>
                  </a:lnTo>
                  <a:lnTo>
                    <a:pt x="2498" y="133"/>
                  </a:lnTo>
                  <a:lnTo>
                    <a:pt x="2466" y="154"/>
                  </a:lnTo>
                  <a:lnTo>
                    <a:pt x="2437" y="178"/>
                  </a:lnTo>
                  <a:lnTo>
                    <a:pt x="2409" y="204"/>
                  </a:lnTo>
                  <a:lnTo>
                    <a:pt x="2384" y="230"/>
                  </a:lnTo>
                  <a:lnTo>
                    <a:pt x="2362" y="256"/>
                  </a:lnTo>
                  <a:lnTo>
                    <a:pt x="2342" y="283"/>
                  </a:lnTo>
                  <a:lnTo>
                    <a:pt x="2323" y="309"/>
                  </a:lnTo>
                  <a:lnTo>
                    <a:pt x="2308" y="334"/>
                  </a:lnTo>
                  <a:lnTo>
                    <a:pt x="2294" y="358"/>
                  </a:lnTo>
                  <a:lnTo>
                    <a:pt x="2283" y="379"/>
                  </a:lnTo>
                  <a:lnTo>
                    <a:pt x="2272" y="399"/>
                  </a:lnTo>
                  <a:lnTo>
                    <a:pt x="2265" y="417"/>
                  </a:lnTo>
                  <a:lnTo>
                    <a:pt x="2279" y="421"/>
                  </a:lnTo>
                  <a:lnTo>
                    <a:pt x="2294" y="428"/>
                  </a:lnTo>
                  <a:lnTo>
                    <a:pt x="2311" y="436"/>
                  </a:lnTo>
                  <a:lnTo>
                    <a:pt x="2328" y="447"/>
                  </a:lnTo>
                  <a:lnTo>
                    <a:pt x="2346" y="459"/>
                  </a:lnTo>
                  <a:lnTo>
                    <a:pt x="2364" y="474"/>
                  </a:lnTo>
                  <a:lnTo>
                    <a:pt x="2380" y="491"/>
                  </a:lnTo>
                  <a:lnTo>
                    <a:pt x="2397" y="512"/>
                  </a:lnTo>
                  <a:lnTo>
                    <a:pt x="2412" y="535"/>
                  </a:lnTo>
                  <a:lnTo>
                    <a:pt x="2426" y="562"/>
                  </a:lnTo>
                  <a:lnTo>
                    <a:pt x="2437" y="591"/>
                  </a:lnTo>
                  <a:lnTo>
                    <a:pt x="2447" y="625"/>
                  </a:lnTo>
                  <a:lnTo>
                    <a:pt x="2454" y="662"/>
                  </a:lnTo>
                  <a:lnTo>
                    <a:pt x="2458" y="703"/>
                  </a:lnTo>
                  <a:lnTo>
                    <a:pt x="2461" y="763"/>
                  </a:lnTo>
                  <a:lnTo>
                    <a:pt x="2462" y="816"/>
                  </a:lnTo>
                  <a:lnTo>
                    <a:pt x="2463" y="862"/>
                  </a:lnTo>
                  <a:lnTo>
                    <a:pt x="2463" y="904"/>
                  </a:lnTo>
                  <a:lnTo>
                    <a:pt x="2462" y="940"/>
                  </a:lnTo>
                  <a:lnTo>
                    <a:pt x="2461" y="971"/>
                  </a:lnTo>
                  <a:lnTo>
                    <a:pt x="2459" y="996"/>
                  </a:lnTo>
                  <a:lnTo>
                    <a:pt x="2458" y="1017"/>
                  </a:lnTo>
                  <a:lnTo>
                    <a:pt x="2456" y="1034"/>
                  </a:lnTo>
                  <a:lnTo>
                    <a:pt x="2455" y="1045"/>
                  </a:lnTo>
                  <a:lnTo>
                    <a:pt x="2454" y="1051"/>
                  </a:lnTo>
                  <a:lnTo>
                    <a:pt x="2453" y="1054"/>
                  </a:lnTo>
                  <a:lnTo>
                    <a:pt x="2450" y="1064"/>
                  </a:lnTo>
                  <a:lnTo>
                    <a:pt x="2444" y="1071"/>
                  </a:lnTo>
                  <a:lnTo>
                    <a:pt x="2437" y="1076"/>
                  </a:lnTo>
                  <a:lnTo>
                    <a:pt x="2433" y="1078"/>
                  </a:lnTo>
                  <a:lnTo>
                    <a:pt x="2426" y="1082"/>
                  </a:lnTo>
                  <a:lnTo>
                    <a:pt x="2415" y="1089"/>
                  </a:lnTo>
                  <a:lnTo>
                    <a:pt x="2403" y="1100"/>
                  </a:lnTo>
                  <a:lnTo>
                    <a:pt x="2388" y="1113"/>
                  </a:lnTo>
                  <a:lnTo>
                    <a:pt x="2374" y="1130"/>
                  </a:lnTo>
                  <a:lnTo>
                    <a:pt x="2359" y="1150"/>
                  </a:lnTo>
                  <a:lnTo>
                    <a:pt x="2346" y="1173"/>
                  </a:lnTo>
                  <a:lnTo>
                    <a:pt x="2335" y="1200"/>
                  </a:lnTo>
                  <a:lnTo>
                    <a:pt x="2364" y="1193"/>
                  </a:lnTo>
                  <a:lnTo>
                    <a:pt x="2394" y="1191"/>
                  </a:lnTo>
                  <a:lnTo>
                    <a:pt x="2420" y="1193"/>
                  </a:lnTo>
                  <a:lnTo>
                    <a:pt x="2444" y="1199"/>
                  </a:lnTo>
                  <a:lnTo>
                    <a:pt x="2466" y="1210"/>
                  </a:lnTo>
                  <a:lnTo>
                    <a:pt x="2486" y="1224"/>
                  </a:lnTo>
                  <a:lnTo>
                    <a:pt x="2504" y="1243"/>
                  </a:lnTo>
                  <a:lnTo>
                    <a:pt x="2519" y="1266"/>
                  </a:lnTo>
                  <a:lnTo>
                    <a:pt x="2528" y="1292"/>
                  </a:lnTo>
                  <a:lnTo>
                    <a:pt x="2533" y="1319"/>
                  </a:lnTo>
                  <a:lnTo>
                    <a:pt x="2533" y="1347"/>
                  </a:lnTo>
                  <a:lnTo>
                    <a:pt x="2527" y="1377"/>
                  </a:lnTo>
                  <a:lnTo>
                    <a:pt x="2519" y="1407"/>
                  </a:lnTo>
                  <a:lnTo>
                    <a:pt x="2508" y="1437"/>
                  </a:lnTo>
                  <a:lnTo>
                    <a:pt x="2493" y="1468"/>
                  </a:lnTo>
                  <a:lnTo>
                    <a:pt x="2477" y="1498"/>
                  </a:lnTo>
                  <a:lnTo>
                    <a:pt x="2457" y="1528"/>
                  </a:lnTo>
                  <a:lnTo>
                    <a:pt x="2436" y="1557"/>
                  </a:lnTo>
                  <a:lnTo>
                    <a:pt x="2415" y="1585"/>
                  </a:lnTo>
                  <a:lnTo>
                    <a:pt x="2393" y="1611"/>
                  </a:lnTo>
                  <a:lnTo>
                    <a:pt x="2370" y="1636"/>
                  </a:lnTo>
                  <a:lnTo>
                    <a:pt x="2347" y="1658"/>
                  </a:lnTo>
                  <a:lnTo>
                    <a:pt x="2330" y="1673"/>
                  </a:lnTo>
                  <a:lnTo>
                    <a:pt x="2311" y="1692"/>
                  </a:lnTo>
                  <a:lnTo>
                    <a:pt x="2287" y="1714"/>
                  </a:lnTo>
                  <a:lnTo>
                    <a:pt x="2260" y="1736"/>
                  </a:lnTo>
                  <a:lnTo>
                    <a:pt x="2230" y="1761"/>
                  </a:lnTo>
                  <a:lnTo>
                    <a:pt x="2197" y="1786"/>
                  </a:lnTo>
                  <a:lnTo>
                    <a:pt x="2162" y="1811"/>
                  </a:lnTo>
                  <a:lnTo>
                    <a:pt x="2125" y="1835"/>
                  </a:lnTo>
                  <a:lnTo>
                    <a:pt x="2086" y="1859"/>
                  </a:lnTo>
                  <a:lnTo>
                    <a:pt x="2044" y="1879"/>
                  </a:lnTo>
                  <a:lnTo>
                    <a:pt x="2002" y="1898"/>
                  </a:lnTo>
                  <a:lnTo>
                    <a:pt x="1958" y="1915"/>
                  </a:lnTo>
                  <a:lnTo>
                    <a:pt x="1914" y="1926"/>
                  </a:lnTo>
                  <a:lnTo>
                    <a:pt x="1868" y="1934"/>
                  </a:lnTo>
                  <a:lnTo>
                    <a:pt x="1822" y="1936"/>
                  </a:lnTo>
                  <a:lnTo>
                    <a:pt x="1790" y="1935"/>
                  </a:lnTo>
                  <a:lnTo>
                    <a:pt x="1760" y="1931"/>
                  </a:lnTo>
                  <a:lnTo>
                    <a:pt x="1751" y="1928"/>
                  </a:lnTo>
                  <a:lnTo>
                    <a:pt x="1744" y="1923"/>
                  </a:lnTo>
                  <a:lnTo>
                    <a:pt x="1738" y="1916"/>
                  </a:lnTo>
                  <a:lnTo>
                    <a:pt x="1735" y="1907"/>
                  </a:lnTo>
                  <a:lnTo>
                    <a:pt x="1734" y="1898"/>
                  </a:lnTo>
                  <a:lnTo>
                    <a:pt x="1736" y="1890"/>
                  </a:lnTo>
                  <a:lnTo>
                    <a:pt x="1740" y="1885"/>
                  </a:lnTo>
                  <a:lnTo>
                    <a:pt x="1744" y="1873"/>
                  </a:lnTo>
                  <a:lnTo>
                    <a:pt x="1751" y="1858"/>
                  </a:lnTo>
                  <a:lnTo>
                    <a:pt x="1760" y="1838"/>
                  </a:lnTo>
                  <a:lnTo>
                    <a:pt x="1773" y="1813"/>
                  </a:lnTo>
                  <a:lnTo>
                    <a:pt x="1786" y="1786"/>
                  </a:lnTo>
                  <a:lnTo>
                    <a:pt x="1803" y="1755"/>
                  </a:lnTo>
                  <a:lnTo>
                    <a:pt x="1821" y="1721"/>
                  </a:lnTo>
                  <a:lnTo>
                    <a:pt x="1842" y="1686"/>
                  </a:lnTo>
                  <a:lnTo>
                    <a:pt x="1865" y="1647"/>
                  </a:lnTo>
                  <a:lnTo>
                    <a:pt x="1891" y="1609"/>
                  </a:lnTo>
                  <a:lnTo>
                    <a:pt x="1918" y="1568"/>
                  </a:lnTo>
                  <a:lnTo>
                    <a:pt x="1947" y="1528"/>
                  </a:lnTo>
                  <a:lnTo>
                    <a:pt x="1979" y="1488"/>
                  </a:lnTo>
                  <a:lnTo>
                    <a:pt x="2012" y="1447"/>
                  </a:lnTo>
                  <a:lnTo>
                    <a:pt x="2048" y="1407"/>
                  </a:lnTo>
                  <a:lnTo>
                    <a:pt x="2086" y="1368"/>
                  </a:lnTo>
                  <a:lnTo>
                    <a:pt x="2125" y="1332"/>
                  </a:lnTo>
                  <a:lnTo>
                    <a:pt x="2167" y="1297"/>
                  </a:lnTo>
                  <a:lnTo>
                    <a:pt x="2210" y="1265"/>
                  </a:lnTo>
                  <a:lnTo>
                    <a:pt x="2256" y="1236"/>
                  </a:lnTo>
                  <a:lnTo>
                    <a:pt x="2258" y="1235"/>
                  </a:lnTo>
                  <a:lnTo>
                    <a:pt x="2260" y="1234"/>
                  </a:lnTo>
                  <a:lnTo>
                    <a:pt x="2263" y="1231"/>
                  </a:lnTo>
                  <a:lnTo>
                    <a:pt x="2271" y="1198"/>
                  </a:lnTo>
                  <a:lnTo>
                    <a:pt x="2282" y="1168"/>
                  </a:lnTo>
                  <a:lnTo>
                    <a:pt x="2294" y="1141"/>
                  </a:lnTo>
                  <a:lnTo>
                    <a:pt x="2309" y="1117"/>
                  </a:lnTo>
                  <a:lnTo>
                    <a:pt x="2323" y="1097"/>
                  </a:lnTo>
                  <a:lnTo>
                    <a:pt x="2339" y="1078"/>
                  </a:lnTo>
                  <a:lnTo>
                    <a:pt x="2228" y="1078"/>
                  </a:lnTo>
                  <a:lnTo>
                    <a:pt x="2216" y="1076"/>
                  </a:lnTo>
                  <a:lnTo>
                    <a:pt x="2207" y="1070"/>
                  </a:lnTo>
                  <a:lnTo>
                    <a:pt x="2200" y="1059"/>
                  </a:lnTo>
                  <a:lnTo>
                    <a:pt x="2198" y="1048"/>
                  </a:lnTo>
                  <a:lnTo>
                    <a:pt x="2200" y="1036"/>
                  </a:lnTo>
                  <a:lnTo>
                    <a:pt x="2207" y="1026"/>
                  </a:lnTo>
                  <a:lnTo>
                    <a:pt x="2216" y="1020"/>
                  </a:lnTo>
                  <a:lnTo>
                    <a:pt x="2228" y="1018"/>
                  </a:lnTo>
                  <a:lnTo>
                    <a:pt x="2397" y="1018"/>
                  </a:lnTo>
                  <a:lnTo>
                    <a:pt x="2398" y="1001"/>
                  </a:lnTo>
                  <a:lnTo>
                    <a:pt x="2400" y="981"/>
                  </a:lnTo>
                  <a:lnTo>
                    <a:pt x="2401" y="956"/>
                  </a:lnTo>
                  <a:lnTo>
                    <a:pt x="2402" y="927"/>
                  </a:lnTo>
                  <a:lnTo>
                    <a:pt x="2402" y="893"/>
                  </a:lnTo>
                  <a:lnTo>
                    <a:pt x="2402" y="854"/>
                  </a:lnTo>
                  <a:lnTo>
                    <a:pt x="2402" y="810"/>
                  </a:lnTo>
                  <a:lnTo>
                    <a:pt x="2400" y="761"/>
                  </a:lnTo>
                  <a:lnTo>
                    <a:pt x="2398" y="707"/>
                  </a:lnTo>
                  <a:lnTo>
                    <a:pt x="2394" y="670"/>
                  </a:lnTo>
                  <a:lnTo>
                    <a:pt x="2387" y="636"/>
                  </a:lnTo>
                  <a:lnTo>
                    <a:pt x="2379" y="607"/>
                  </a:lnTo>
                  <a:lnTo>
                    <a:pt x="2369" y="583"/>
                  </a:lnTo>
                  <a:lnTo>
                    <a:pt x="2356" y="560"/>
                  </a:lnTo>
                  <a:lnTo>
                    <a:pt x="2343" y="541"/>
                  </a:lnTo>
                  <a:lnTo>
                    <a:pt x="2328" y="525"/>
                  </a:lnTo>
                  <a:lnTo>
                    <a:pt x="2314" y="511"/>
                  </a:lnTo>
                  <a:lnTo>
                    <a:pt x="2299" y="500"/>
                  </a:lnTo>
                  <a:lnTo>
                    <a:pt x="2285" y="490"/>
                  </a:lnTo>
                  <a:lnTo>
                    <a:pt x="2271" y="483"/>
                  </a:lnTo>
                  <a:lnTo>
                    <a:pt x="2258" y="478"/>
                  </a:lnTo>
                  <a:lnTo>
                    <a:pt x="2246" y="474"/>
                  </a:lnTo>
                  <a:lnTo>
                    <a:pt x="2237" y="471"/>
                  </a:lnTo>
                  <a:lnTo>
                    <a:pt x="2227" y="484"/>
                  </a:lnTo>
                  <a:lnTo>
                    <a:pt x="2213" y="499"/>
                  </a:lnTo>
                  <a:lnTo>
                    <a:pt x="2198" y="513"/>
                  </a:lnTo>
                  <a:lnTo>
                    <a:pt x="2180" y="529"/>
                  </a:lnTo>
                  <a:lnTo>
                    <a:pt x="2159" y="542"/>
                  </a:lnTo>
                  <a:lnTo>
                    <a:pt x="2138" y="554"/>
                  </a:lnTo>
                  <a:lnTo>
                    <a:pt x="2115" y="561"/>
                  </a:lnTo>
                  <a:lnTo>
                    <a:pt x="2090" y="563"/>
                  </a:lnTo>
                  <a:lnTo>
                    <a:pt x="2070" y="561"/>
                  </a:lnTo>
                  <a:lnTo>
                    <a:pt x="2052" y="557"/>
                  </a:lnTo>
                  <a:lnTo>
                    <a:pt x="2036" y="551"/>
                  </a:lnTo>
                  <a:lnTo>
                    <a:pt x="2032" y="562"/>
                  </a:lnTo>
                  <a:lnTo>
                    <a:pt x="2026" y="574"/>
                  </a:lnTo>
                  <a:lnTo>
                    <a:pt x="2018" y="588"/>
                  </a:lnTo>
                  <a:lnTo>
                    <a:pt x="2009" y="602"/>
                  </a:lnTo>
                  <a:lnTo>
                    <a:pt x="1998" y="617"/>
                  </a:lnTo>
                  <a:lnTo>
                    <a:pt x="1983" y="632"/>
                  </a:lnTo>
                  <a:lnTo>
                    <a:pt x="1967" y="647"/>
                  </a:lnTo>
                  <a:lnTo>
                    <a:pt x="1947" y="661"/>
                  </a:lnTo>
                  <a:lnTo>
                    <a:pt x="1924" y="676"/>
                  </a:lnTo>
                  <a:lnTo>
                    <a:pt x="1898" y="688"/>
                  </a:lnTo>
                  <a:lnTo>
                    <a:pt x="1868" y="700"/>
                  </a:lnTo>
                  <a:lnTo>
                    <a:pt x="1835" y="708"/>
                  </a:lnTo>
                  <a:lnTo>
                    <a:pt x="1798" y="715"/>
                  </a:lnTo>
                  <a:lnTo>
                    <a:pt x="1755" y="720"/>
                  </a:lnTo>
                  <a:lnTo>
                    <a:pt x="1709" y="721"/>
                  </a:lnTo>
                  <a:lnTo>
                    <a:pt x="1663" y="720"/>
                  </a:lnTo>
                  <a:lnTo>
                    <a:pt x="1621" y="715"/>
                  </a:lnTo>
                  <a:lnTo>
                    <a:pt x="1583" y="708"/>
                  </a:lnTo>
                  <a:lnTo>
                    <a:pt x="1550" y="699"/>
                  </a:lnTo>
                  <a:lnTo>
                    <a:pt x="1520" y="688"/>
                  </a:lnTo>
                  <a:lnTo>
                    <a:pt x="1494" y="675"/>
                  </a:lnTo>
                  <a:lnTo>
                    <a:pt x="1471" y="661"/>
                  </a:lnTo>
                  <a:lnTo>
                    <a:pt x="1451" y="647"/>
                  </a:lnTo>
                  <a:lnTo>
                    <a:pt x="1435" y="631"/>
                  </a:lnTo>
                  <a:lnTo>
                    <a:pt x="1420" y="616"/>
                  </a:lnTo>
                  <a:lnTo>
                    <a:pt x="1409" y="601"/>
                  </a:lnTo>
                  <a:lnTo>
                    <a:pt x="1400" y="587"/>
                  </a:lnTo>
                  <a:lnTo>
                    <a:pt x="1392" y="573"/>
                  </a:lnTo>
                  <a:lnTo>
                    <a:pt x="1386" y="562"/>
                  </a:lnTo>
                  <a:lnTo>
                    <a:pt x="1383" y="551"/>
                  </a:lnTo>
                  <a:lnTo>
                    <a:pt x="1366" y="557"/>
                  </a:lnTo>
                  <a:lnTo>
                    <a:pt x="1347" y="561"/>
                  </a:lnTo>
                  <a:lnTo>
                    <a:pt x="1326" y="563"/>
                  </a:lnTo>
                  <a:lnTo>
                    <a:pt x="1302" y="561"/>
                  </a:lnTo>
                  <a:lnTo>
                    <a:pt x="1279" y="554"/>
                  </a:lnTo>
                  <a:lnTo>
                    <a:pt x="1257" y="542"/>
                  </a:lnTo>
                  <a:lnTo>
                    <a:pt x="1238" y="529"/>
                  </a:lnTo>
                  <a:lnTo>
                    <a:pt x="1219" y="514"/>
                  </a:lnTo>
                  <a:lnTo>
                    <a:pt x="1204" y="499"/>
                  </a:lnTo>
                  <a:lnTo>
                    <a:pt x="1190" y="484"/>
                  </a:lnTo>
                  <a:lnTo>
                    <a:pt x="1180" y="472"/>
                  </a:lnTo>
                  <a:lnTo>
                    <a:pt x="1169" y="475"/>
                  </a:lnTo>
                  <a:lnTo>
                    <a:pt x="1157" y="479"/>
                  </a:lnTo>
                  <a:lnTo>
                    <a:pt x="1142" y="485"/>
                  </a:lnTo>
                  <a:lnTo>
                    <a:pt x="1128" y="493"/>
                  </a:lnTo>
                  <a:lnTo>
                    <a:pt x="1112" y="505"/>
                  </a:lnTo>
                  <a:lnTo>
                    <a:pt x="1097" y="518"/>
                  </a:lnTo>
                  <a:lnTo>
                    <a:pt x="1081" y="534"/>
                  </a:lnTo>
                  <a:lnTo>
                    <a:pt x="1067" y="554"/>
                  </a:lnTo>
                  <a:lnTo>
                    <a:pt x="1053" y="576"/>
                  </a:lnTo>
                  <a:lnTo>
                    <a:pt x="1042" y="602"/>
                  </a:lnTo>
                  <a:lnTo>
                    <a:pt x="1031" y="633"/>
                  </a:lnTo>
                  <a:lnTo>
                    <a:pt x="1025" y="668"/>
                  </a:lnTo>
                  <a:lnTo>
                    <a:pt x="1021" y="707"/>
                  </a:lnTo>
                  <a:lnTo>
                    <a:pt x="1018" y="767"/>
                  </a:lnTo>
                  <a:lnTo>
                    <a:pt x="1017" y="820"/>
                  </a:lnTo>
                  <a:lnTo>
                    <a:pt x="1016" y="868"/>
                  </a:lnTo>
                  <a:lnTo>
                    <a:pt x="1016" y="909"/>
                  </a:lnTo>
                  <a:lnTo>
                    <a:pt x="1017" y="944"/>
                  </a:lnTo>
                  <a:lnTo>
                    <a:pt x="1019" y="973"/>
                  </a:lnTo>
                  <a:lnTo>
                    <a:pt x="1020" y="998"/>
                  </a:lnTo>
                  <a:lnTo>
                    <a:pt x="1022" y="1017"/>
                  </a:lnTo>
                  <a:lnTo>
                    <a:pt x="1023" y="1030"/>
                  </a:lnTo>
                  <a:lnTo>
                    <a:pt x="1035" y="1038"/>
                  </a:lnTo>
                  <a:lnTo>
                    <a:pt x="1047" y="1048"/>
                  </a:lnTo>
                  <a:lnTo>
                    <a:pt x="1063" y="1060"/>
                  </a:lnTo>
                  <a:lnTo>
                    <a:pt x="1078" y="1076"/>
                  </a:lnTo>
                  <a:lnTo>
                    <a:pt x="1094" y="1095"/>
                  </a:lnTo>
                  <a:lnTo>
                    <a:pt x="1109" y="1115"/>
                  </a:lnTo>
                  <a:lnTo>
                    <a:pt x="1124" y="1140"/>
                  </a:lnTo>
                  <a:lnTo>
                    <a:pt x="1136" y="1167"/>
                  </a:lnTo>
                  <a:lnTo>
                    <a:pt x="1148" y="1198"/>
                  </a:lnTo>
                  <a:lnTo>
                    <a:pt x="1156" y="1233"/>
                  </a:lnTo>
                  <a:lnTo>
                    <a:pt x="1158" y="1234"/>
                  </a:lnTo>
                  <a:lnTo>
                    <a:pt x="1160" y="1235"/>
                  </a:lnTo>
                  <a:lnTo>
                    <a:pt x="1161" y="1236"/>
                  </a:lnTo>
                  <a:lnTo>
                    <a:pt x="1207" y="1265"/>
                  </a:lnTo>
                  <a:lnTo>
                    <a:pt x="1250" y="1297"/>
                  </a:lnTo>
                  <a:lnTo>
                    <a:pt x="1292" y="1332"/>
                  </a:lnTo>
                  <a:lnTo>
                    <a:pt x="1331" y="1368"/>
                  </a:lnTo>
                  <a:lnTo>
                    <a:pt x="1368" y="1407"/>
                  </a:lnTo>
                  <a:lnTo>
                    <a:pt x="1405" y="1447"/>
                  </a:lnTo>
                  <a:lnTo>
                    <a:pt x="1438" y="1488"/>
                  </a:lnTo>
                  <a:lnTo>
                    <a:pt x="1469" y="1528"/>
                  </a:lnTo>
                  <a:lnTo>
                    <a:pt x="1499" y="1568"/>
                  </a:lnTo>
                  <a:lnTo>
                    <a:pt x="1526" y="1609"/>
                  </a:lnTo>
                  <a:lnTo>
                    <a:pt x="1552" y="1647"/>
                  </a:lnTo>
                  <a:lnTo>
                    <a:pt x="1575" y="1686"/>
                  </a:lnTo>
                  <a:lnTo>
                    <a:pt x="1595" y="1721"/>
                  </a:lnTo>
                  <a:lnTo>
                    <a:pt x="1614" y="1755"/>
                  </a:lnTo>
                  <a:lnTo>
                    <a:pt x="1631" y="1786"/>
                  </a:lnTo>
                  <a:lnTo>
                    <a:pt x="1644" y="1813"/>
                  </a:lnTo>
                  <a:lnTo>
                    <a:pt x="1657" y="1838"/>
                  </a:lnTo>
                  <a:lnTo>
                    <a:pt x="1666" y="1858"/>
                  </a:lnTo>
                  <a:lnTo>
                    <a:pt x="1673" y="1873"/>
                  </a:lnTo>
                  <a:lnTo>
                    <a:pt x="1677" y="1885"/>
                  </a:lnTo>
                  <a:lnTo>
                    <a:pt x="1679" y="1890"/>
                  </a:lnTo>
                  <a:lnTo>
                    <a:pt x="1683" y="1903"/>
                  </a:lnTo>
                  <a:lnTo>
                    <a:pt x="1678" y="1916"/>
                  </a:lnTo>
                  <a:lnTo>
                    <a:pt x="1673" y="1923"/>
                  </a:lnTo>
                  <a:lnTo>
                    <a:pt x="1666" y="1928"/>
                  </a:lnTo>
                  <a:lnTo>
                    <a:pt x="1657" y="1931"/>
                  </a:lnTo>
                  <a:lnTo>
                    <a:pt x="1627" y="1935"/>
                  </a:lnTo>
                  <a:lnTo>
                    <a:pt x="1594" y="1936"/>
                  </a:lnTo>
                  <a:lnTo>
                    <a:pt x="1594" y="1936"/>
                  </a:lnTo>
                  <a:lnTo>
                    <a:pt x="1549" y="1934"/>
                  </a:lnTo>
                  <a:lnTo>
                    <a:pt x="1503" y="1926"/>
                  </a:lnTo>
                  <a:lnTo>
                    <a:pt x="1459" y="1915"/>
                  </a:lnTo>
                  <a:lnTo>
                    <a:pt x="1415" y="1898"/>
                  </a:lnTo>
                  <a:lnTo>
                    <a:pt x="1373" y="1879"/>
                  </a:lnTo>
                  <a:lnTo>
                    <a:pt x="1331" y="1859"/>
                  </a:lnTo>
                  <a:lnTo>
                    <a:pt x="1292" y="1835"/>
                  </a:lnTo>
                  <a:lnTo>
                    <a:pt x="1254" y="1811"/>
                  </a:lnTo>
                  <a:lnTo>
                    <a:pt x="1219" y="1786"/>
                  </a:lnTo>
                  <a:lnTo>
                    <a:pt x="1187" y="1761"/>
                  </a:lnTo>
                  <a:lnTo>
                    <a:pt x="1157" y="1736"/>
                  </a:lnTo>
                  <a:lnTo>
                    <a:pt x="1130" y="1714"/>
                  </a:lnTo>
                  <a:lnTo>
                    <a:pt x="1106" y="1692"/>
                  </a:lnTo>
                  <a:lnTo>
                    <a:pt x="1086" y="1673"/>
                  </a:lnTo>
                  <a:lnTo>
                    <a:pt x="1070" y="1658"/>
                  </a:lnTo>
                  <a:lnTo>
                    <a:pt x="1047" y="1636"/>
                  </a:lnTo>
                  <a:lnTo>
                    <a:pt x="1024" y="1611"/>
                  </a:lnTo>
                  <a:lnTo>
                    <a:pt x="1001" y="1585"/>
                  </a:lnTo>
                  <a:lnTo>
                    <a:pt x="980" y="1557"/>
                  </a:lnTo>
                  <a:lnTo>
                    <a:pt x="959" y="1528"/>
                  </a:lnTo>
                  <a:lnTo>
                    <a:pt x="940" y="1498"/>
                  </a:lnTo>
                  <a:lnTo>
                    <a:pt x="924" y="1468"/>
                  </a:lnTo>
                  <a:lnTo>
                    <a:pt x="909" y="1437"/>
                  </a:lnTo>
                  <a:lnTo>
                    <a:pt x="897" y="1407"/>
                  </a:lnTo>
                  <a:lnTo>
                    <a:pt x="888" y="1377"/>
                  </a:lnTo>
                  <a:lnTo>
                    <a:pt x="884" y="1347"/>
                  </a:lnTo>
                  <a:lnTo>
                    <a:pt x="884" y="1319"/>
                  </a:lnTo>
                  <a:lnTo>
                    <a:pt x="888" y="1292"/>
                  </a:lnTo>
                  <a:lnTo>
                    <a:pt x="898" y="1266"/>
                  </a:lnTo>
                  <a:lnTo>
                    <a:pt x="912" y="1243"/>
                  </a:lnTo>
                  <a:lnTo>
                    <a:pt x="930" y="1224"/>
                  </a:lnTo>
                  <a:lnTo>
                    <a:pt x="951" y="1210"/>
                  </a:lnTo>
                  <a:lnTo>
                    <a:pt x="972" y="1199"/>
                  </a:lnTo>
                  <a:lnTo>
                    <a:pt x="996" y="1193"/>
                  </a:lnTo>
                  <a:lnTo>
                    <a:pt x="1022" y="1191"/>
                  </a:lnTo>
                  <a:lnTo>
                    <a:pt x="1054" y="1194"/>
                  </a:lnTo>
                  <a:lnTo>
                    <a:pt x="1084" y="1200"/>
                  </a:lnTo>
                  <a:lnTo>
                    <a:pt x="1072" y="1173"/>
                  </a:lnTo>
                  <a:lnTo>
                    <a:pt x="1058" y="1150"/>
                  </a:lnTo>
                  <a:lnTo>
                    <a:pt x="1044" y="1129"/>
                  </a:lnTo>
                  <a:lnTo>
                    <a:pt x="1028" y="1112"/>
                  </a:lnTo>
                  <a:lnTo>
                    <a:pt x="1014" y="1099"/>
                  </a:lnTo>
                  <a:lnTo>
                    <a:pt x="1001" y="1088"/>
                  </a:lnTo>
                  <a:lnTo>
                    <a:pt x="991" y="1082"/>
                  </a:lnTo>
                  <a:lnTo>
                    <a:pt x="985" y="1077"/>
                  </a:lnTo>
                  <a:lnTo>
                    <a:pt x="982" y="1076"/>
                  </a:lnTo>
                  <a:lnTo>
                    <a:pt x="974" y="1071"/>
                  </a:lnTo>
                  <a:lnTo>
                    <a:pt x="968" y="1064"/>
                  </a:lnTo>
                  <a:lnTo>
                    <a:pt x="965" y="1054"/>
                  </a:lnTo>
                  <a:lnTo>
                    <a:pt x="965" y="1051"/>
                  </a:lnTo>
                  <a:lnTo>
                    <a:pt x="964" y="1045"/>
                  </a:lnTo>
                  <a:lnTo>
                    <a:pt x="962" y="1034"/>
                  </a:lnTo>
                  <a:lnTo>
                    <a:pt x="961" y="1017"/>
                  </a:lnTo>
                  <a:lnTo>
                    <a:pt x="959" y="996"/>
                  </a:lnTo>
                  <a:lnTo>
                    <a:pt x="958" y="971"/>
                  </a:lnTo>
                  <a:lnTo>
                    <a:pt x="957" y="940"/>
                  </a:lnTo>
                  <a:lnTo>
                    <a:pt x="956" y="904"/>
                  </a:lnTo>
                  <a:lnTo>
                    <a:pt x="956" y="862"/>
                  </a:lnTo>
                  <a:lnTo>
                    <a:pt x="956" y="816"/>
                  </a:lnTo>
                  <a:lnTo>
                    <a:pt x="958" y="763"/>
                  </a:lnTo>
                  <a:lnTo>
                    <a:pt x="961" y="703"/>
                  </a:lnTo>
                  <a:lnTo>
                    <a:pt x="964" y="662"/>
                  </a:lnTo>
                  <a:lnTo>
                    <a:pt x="971" y="625"/>
                  </a:lnTo>
                  <a:lnTo>
                    <a:pt x="981" y="592"/>
                  </a:lnTo>
                  <a:lnTo>
                    <a:pt x="992" y="563"/>
                  </a:lnTo>
                  <a:lnTo>
                    <a:pt x="1006" y="536"/>
                  </a:lnTo>
                  <a:lnTo>
                    <a:pt x="1021" y="513"/>
                  </a:lnTo>
                  <a:lnTo>
                    <a:pt x="1037" y="492"/>
                  </a:lnTo>
                  <a:lnTo>
                    <a:pt x="1054" y="475"/>
                  </a:lnTo>
                  <a:lnTo>
                    <a:pt x="1071" y="460"/>
                  </a:lnTo>
                  <a:lnTo>
                    <a:pt x="1089" y="448"/>
                  </a:lnTo>
                  <a:lnTo>
                    <a:pt x="1106" y="437"/>
                  </a:lnTo>
                  <a:lnTo>
                    <a:pt x="1123" y="429"/>
                  </a:lnTo>
                  <a:lnTo>
                    <a:pt x="1137" y="422"/>
                  </a:lnTo>
                  <a:lnTo>
                    <a:pt x="1152" y="417"/>
                  </a:lnTo>
                  <a:lnTo>
                    <a:pt x="1142" y="396"/>
                  </a:lnTo>
                  <a:lnTo>
                    <a:pt x="1130" y="372"/>
                  </a:lnTo>
                  <a:lnTo>
                    <a:pt x="1115" y="344"/>
                  </a:lnTo>
                  <a:lnTo>
                    <a:pt x="1097" y="314"/>
                  </a:lnTo>
                  <a:lnTo>
                    <a:pt x="1076" y="283"/>
                  </a:lnTo>
                  <a:lnTo>
                    <a:pt x="1051" y="252"/>
                  </a:lnTo>
                  <a:lnTo>
                    <a:pt x="1011" y="207"/>
                  </a:lnTo>
                  <a:lnTo>
                    <a:pt x="969" y="168"/>
                  </a:lnTo>
                  <a:lnTo>
                    <a:pt x="924" y="136"/>
                  </a:lnTo>
                  <a:lnTo>
                    <a:pt x="877" y="109"/>
                  </a:lnTo>
                  <a:lnTo>
                    <a:pt x="828" y="87"/>
                  </a:lnTo>
                  <a:lnTo>
                    <a:pt x="776" y="73"/>
                  </a:lnTo>
                  <a:lnTo>
                    <a:pt x="724" y="63"/>
                  </a:lnTo>
                  <a:lnTo>
                    <a:pt x="668" y="60"/>
                  </a:lnTo>
                  <a:close/>
                  <a:moveTo>
                    <a:pt x="668" y="0"/>
                  </a:moveTo>
                  <a:lnTo>
                    <a:pt x="724" y="2"/>
                  </a:lnTo>
                  <a:lnTo>
                    <a:pt x="778" y="10"/>
                  </a:lnTo>
                  <a:lnTo>
                    <a:pt x="829" y="24"/>
                  </a:lnTo>
                  <a:lnTo>
                    <a:pt x="879" y="43"/>
                  </a:lnTo>
                  <a:lnTo>
                    <a:pt x="928" y="67"/>
                  </a:lnTo>
                  <a:lnTo>
                    <a:pt x="974" y="96"/>
                  </a:lnTo>
                  <a:lnTo>
                    <a:pt x="1018" y="131"/>
                  </a:lnTo>
                  <a:lnTo>
                    <a:pt x="1061" y="170"/>
                  </a:lnTo>
                  <a:lnTo>
                    <a:pt x="1100" y="215"/>
                  </a:lnTo>
                  <a:lnTo>
                    <a:pt x="1124" y="246"/>
                  </a:lnTo>
                  <a:lnTo>
                    <a:pt x="1144" y="277"/>
                  </a:lnTo>
                  <a:lnTo>
                    <a:pt x="1163" y="306"/>
                  </a:lnTo>
                  <a:lnTo>
                    <a:pt x="1179" y="334"/>
                  </a:lnTo>
                  <a:lnTo>
                    <a:pt x="1192" y="359"/>
                  </a:lnTo>
                  <a:lnTo>
                    <a:pt x="1203" y="381"/>
                  </a:lnTo>
                  <a:lnTo>
                    <a:pt x="1211" y="400"/>
                  </a:lnTo>
                  <a:lnTo>
                    <a:pt x="1217" y="415"/>
                  </a:lnTo>
                  <a:lnTo>
                    <a:pt x="1220" y="424"/>
                  </a:lnTo>
                  <a:lnTo>
                    <a:pt x="1229" y="435"/>
                  </a:lnTo>
                  <a:lnTo>
                    <a:pt x="1241" y="450"/>
                  </a:lnTo>
                  <a:lnTo>
                    <a:pt x="1255" y="464"/>
                  </a:lnTo>
                  <a:lnTo>
                    <a:pt x="1272" y="479"/>
                  </a:lnTo>
                  <a:lnTo>
                    <a:pt x="1290" y="491"/>
                  </a:lnTo>
                  <a:lnTo>
                    <a:pt x="1308" y="500"/>
                  </a:lnTo>
                  <a:lnTo>
                    <a:pt x="1326" y="503"/>
                  </a:lnTo>
                  <a:lnTo>
                    <a:pt x="1331" y="502"/>
                  </a:lnTo>
                  <a:lnTo>
                    <a:pt x="1335" y="502"/>
                  </a:lnTo>
                  <a:lnTo>
                    <a:pt x="1353" y="498"/>
                  </a:lnTo>
                  <a:lnTo>
                    <a:pt x="1367" y="492"/>
                  </a:lnTo>
                  <a:lnTo>
                    <a:pt x="1380" y="487"/>
                  </a:lnTo>
                  <a:lnTo>
                    <a:pt x="1392" y="482"/>
                  </a:lnTo>
                  <a:lnTo>
                    <a:pt x="1407" y="478"/>
                  </a:lnTo>
                  <a:lnTo>
                    <a:pt x="1423" y="476"/>
                  </a:lnTo>
                  <a:lnTo>
                    <a:pt x="1436" y="477"/>
                  </a:lnTo>
                  <a:lnTo>
                    <a:pt x="1448" y="479"/>
                  </a:lnTo>
                  <a:lnTo>
                    <a:pt x="1463" y="484"/>
                  </a:lnTo>
                  <a:lnTo>
                    <a:pt x="1478" y="491"/>
                  </a:lnTo>
                  <a:lnTo>
                    <a:pt x="1497" y="501"/>
                  </a:lnTo>
                  <a:lnTo>
                    <a:pt x="1920" y="501"/>
                  </a:lnTo>
                  <a:lnTo>
                    <a:pt x="1939" y="491"/>
                  </a:lnTo>
                  <a:lnTo>
                    <a:pt x="1954" y="484"/>
                  </a:lnTo>
                  <a:lnTo>
                    <a:pt x="1969" y="479"/>
                  </a:lnTo>
                  <a:lnTo>
                    <a:pt x="1981" y="477"/>
                  </a:lnTo>
                  <a:lnTo>
                    <a:pt x="1994" y="476"/>
                  </a:lnTo>
                  <a:lnTo>
                    <a:pt x="2010" y="478"/>
                  </a:lnTo>
                  <a:lnTo>
                    <a:pt x="2024" y="482"/>
                  </a:lnTo>
                  <a:lnTo>
                    <a:pt x="2037" y="487"/>
                  </a:lnTo>
                  <a:lnTo>
                    <a:pt x="2049" y="492"/>
                  </a:lnTo>
                  <a:lnTo>
                    <a:pt x="2064" y="498"/>
                  </a:lnTo>
                  <a:lnTo>
                    <a:pt x="2082" y="502"/>
                  </a:lnTo>
                  <a:lnTo>
                    <a:pt x="2086" y="502"/>
                  </a:lnTo>
                  <a:lnTo>
                    <a:pt x="2090" y="503"/>
                  </a:lnTo>
                  <a:lnTo>
                    <a:pt x="2109" y="500"/>
                  </a:lnTo>
                  <a:lnTo>
                    <a:pt x="2127" y="491"/>
                  </a:lnTo>
                  <a:lnTo>
                    <a:pt x="2145" y="479"/>
                  </a:lnTo>
                  <a:lnTo>
                    <a:pt x="2160" y="464"/>
                  </a:lnTo>
                  <a:lnTo>
                    <a:pt x="2175" y="450"/>
                  </a:lnTo>
                  <a:lnTo>
                    <a:pt x="2187" y="435"/>
                  </a:lnTo>
                  <a:lnTo>
                    <a:pt x="2197" y="424"/>
                  </a:lnTo>
                  <a:lnTo>
                    <a:pt x="2200" y="415"/>
                  </a:lnTo>
                  <a:lnTo>
                    <a:pt x="2206" y="400"/>
                  </a:lnTo>
                  <a:lnTo>
                    <a:pt x="2214" y="381"/>
                  </a:lnTo>
                  <a:lnTo>
                    <a:pt x="2225" y="359"/>
                  </a:lnTo>
                  <a:lnTo>
                    <a:pt x="2237" y="334"/>
                  </a:lnTo>
                  <a:lnTo>
                    <a:pt x="2254" y="307"/>
                  </a:lnTo>
                  <a:lnTo>
                    <a:pt x="2271" y="277"/>
                  </a:lnTo>
                  <a:lnTo>
                    <a:pt x="2293" y="246"/>
                  </a:lnTo>
                  <a:lnTo>
                    <a:pt x="2317" y="215"/>
                  </a:lnTo>
                  <a:lnTo>
                    <a:pt x="2356" y="170"/>
                  </a:lnTo>
                  <a:lnTo>
                    <a:pt x="2398" y="131"/>
                  </a:lnTo>
                  <a:lnTo>
                    <a:pt x="2442" y="96"/>
                  </a:lnTo>
                  <a:lnTo>
                    <a:pt x="2489" y="67"/>
                  </a:lnTo>
                  <a:lnTo>
                    <a:pt x="2537" y="43"/>
                  </a:lnTo>
                  <a:lnTo>
                    <a:pt x="2588" y="24"/>
                  </a:lnTo>
                  <a:lnTo>
                    <a:pt x="2639" y="10"/>
                  </a:lnTo>
                  <a:lnTo>
                    <a:pt x="2693" y="2"/>
                  </a:lnTo>
                  <a:lnTo>
                    <a:pt x="2749" y="0"/>
                  </a:lnTo>
                  <a:lnTo>
                    <a:pt x="2771" y="0"/>
                  </a:lnTo>
                  <a:lnTo>
                    <a:pt x="2840" y="4"/>
                  </a:lnTo>
                  <a:lnTo>
                    <a:pt x="2906" y="14"/>
                  </a:lnTo>
                  <a:lnTo>
                    <a:pt x="2967" y="26"/>
                  </a:lnTo>
                  <a:lnTo>
                    <a:pt x="3025" y="41"/>
                  </a:lnTo>
                  <a:lnTo>
                    <a:pt x="3079" y="61"/>
                  </a:lnTo>
                  <a:lnTo>
                    <a:pt x="3129" y="85"/>
                  </a:lnTo>
                  <a:lnTo>
                    <a:pt x="3174" y="113"/>
                  </a:lnTo>
                  <a:lnTo>
                    <a:pt x="3217" y="144"/>
                  </a:lnTo>
                  <a:lnTo>
                    <a:pt x="3255" y="179"/>
                  </a:lnTo>
                  <a:lnTo>
                    <a:pt x="3289" y="219"/>
                  </a:lnTo>
                  <a:lnTo>
                    <a:pt x="3319" y="261"/>
                  </a:lnTo>
                  <a:lnTo>
                    <a:pt x="3345" y="308"/>
                  </a:lnTo>
                  <a:lnTo>
                    <a:pt x="3368" y="358"/>
                  </a:lnTo>
                  <a:lnTo>
                    <a:pt x="3386" y="412"/>
                  </a:lnTo>
                  <a:lnTo>
                    <a:pt x="3399" y="470"/>
                  </a:lnTo>
                  <a:lnTo>
                    <a:pt x="3410" y="530"/>
                  </a:lnTo>
                  <a:lnTo>
                    <a:pt x="3415" y="595"/>
                  </a:lnTo>
                  <a:lnTo>
                    <a:pt x="3417" y="663"/>
                  </a:lnTo>
                  <a:lnTo>
                    <a:pt x="3414" y="735"/>
                  </a:lnTo>
                  <a:lnTo>
                    <a:pt x="3408" y="811"/>
                  </a:lnTo>
                  <a:lnTo>
                    <a:pt x="3397" y="889"/>
                  </a:lnTo>
                  <a:lnTo>
                    <a:pt x="3382" y="971"/>
                  </a:lnTo>
                  <a:lnTo>
                    <a:pt x="3377" y="983"/>
                  </a:lnTo>
                  <a:lnTo>
                    <a:pt x="3369" y="991"/>
                  </a:lnTo>
                  <a:lnTo>
                    <a:pt x="3358" y="996"/>
                  </a:lnTo>
                  <a:lnTo>
                    <a:pt x="3354" y="996"/>
                  </a:lnTo>
                  <a:lnTo>
                    <a:pt x="3345" y="998"/>
                  </a:lnTo>
                  <a:lnTo>
                    <a:pt x="3333" y="1002"/>
                  </a:lnTo>
                  <a:lnTo>
                    <a:pt x="3317" y="1008"/>
                  </a:lnTo>
                  <a:lnTo>
                    <a:pt x="3300" y="1015"/>
                  </a:lnTo>
                  <a:lnTo>
                    <a:pt x="3279" y="1025"/>
                  </a:lnTo>
                  <a:lnTo>
                    <a:pt x="3257" y="1038"/>
                  </a:lnTo>
                  <a:lnTo>
                    <a:pt x="3234" y="1052"/>
                  </a:lnTo>
                  <a:lnTo>
                    <a:pt x="3212" y="1071"/>
                  </a:lnTo>
                  <a:lnTo>
                    <a:pt x="3188" y="1092"/>
                  </a:lnTo>
                  <a:lnTo>
                    <a:pt x="3166" y="1116"/>
                  </a:lnTo>
                  <a:lnTo>
                    <a:pt x="3145" y="1145"/>
                  </a:lnTo>
                  <a:lnTo>
                    <a:pt x="3126" y="1179"/>
                  </a:lnTo>
                  <a:lnTo>
                    <a:pt x="3109" y="1215"/>
                  </a:lnTo>
                  <a:lnTo>
                    <a:pt x="3097" y="1249"/>
                  </a:lnTo>
                  <a:lnTo>
                    <a:pt x="3082" y="1286"/>
                  </a:lnTo>
                  <a:lnTo>
                    <a:pt x="3067" y="1327"/>
                  </a:lnTo>
                  <a:lnTo>
                    <a:pt x="3051" y="1371"/>
                  </a:lnTo>
                  <a:lnTo>
                    <a:pt x="3030" y="1428"/>
                  </a:lnTo>
                  <a:lnTo>
                    <a:pt x="3008" y="1489"/>
                  </a:lnTo>
                  <a:lnTo>
                    <a:pt x="2986" y="1550"/>
                  </a:lnTo>
                  <a:lnTo>
                    <a:pt x="2962" y="1611"/>
                  </a:lnTo>
                  <a:lnTo>
                    <a:pt x="2938" y="1673"/>
                  </a:lnTo>
                  <a:lnTo>
                    <a:pt x="2913" y="1733"/>
                  </a:lnTo>
                  <a:lnTo>
                    <a:pt x="2888" y="1791"/>
                  </a:lnTo>
                  <a:lnTo>
                    <a:pt x="2862" y="1846"/>
                  </a:lnTo>
                  <a:lnTo>
                    <a:pt x="2837" y="1897"/>
                  </a:lnTo>
                  <a:lnTo>
                    <a:pt x="2812" y="1943"/>
                  </a:lnTo>
                  <a:lnTo>
                    <a:pt x="2787" y="1983"/>
                  </a:lnTo>
                  <a:lnTo>
                    <a:pt x="2763" y="2017"/>
                  </a:lnTo>
                  <a:lnTo>
                    <a:pt x="2731" y="2242"/>
                  </a:lnTo>
                  <a:lnTo>
                    <a:pt x="2731" y="2251"/>
                  </a:lnTo>
                  <a:lnTo>
                    <a:pt x="2729" y="2268"/>
                  </a:lnTo>
                  <a:lnTo>
                    <a:pt x="2724" y="2289"/>
                  </a:lnTo>
                  <a:lnTo>
                    <a:pt x="2718" y="2316"/>
                  </a:lnTo>
                  <a:lnTo>
                    <a:pt x="2709" y="2345"/>
                  </a:lnTo>
                  <a:lnTo>
                    <a:pt x="2707" y="2350"/>
                  </a:lnTo>
                  <a:lnTo>
                    <a:pt x="2706" y="2355"/>
                  </a:lnTo>
                  <a:lnTo>
                    <a:pt x="2703" y="2359"/>
                  </a:lnTo>
                  <a:lnTo>
                    <a:pt x="2691" y="2384"/>
                  </a:lnTo>
                  <a:lnTo>
                    <a:pt x="2677" y="2409"/>
                  </a:lnTo>
                  <a:lnTo>
                    <a:pt x="2663" y="2429"/>
                  </a:lnTo>
                  <a:lnTo>
                    <a:pt x="2648" y="2449"/>
                  </a:lnTo>
                  <a:lnTo>
                    <a:pt x="2630" y="2469"/>
                  </a:lnTo>
                  <a:lnTo>
                    <a:pt x="2608" y="2489"/>
                  </a:lnTo>
                  <a:lnTo>
                    <a:pt x="2584" y="2509"/>
                  </a:lnTo>
                  <a:lnTo>
                    <a:pt x="2557" y="2526"/>
                  </a:lnTo>
                  <a:lnTo>
                    <a:pt x="2526" y="2544"/>
                  </a:lnTo>
                  <a:lnTo>
                    <a:pt x="2492" y="2558"/>
                  </a:lnTo>
                  <a:lnTo>
                    <a:pt x="2455" y="2572"/>
                  </a:lnTo>
                  <a:lnTo>
                    <a:pt x="2412" y="2582"/>
                  </a:lnTo>
                  <a:lnTo>
                    <a:pt x="2367" y="2590"/>
                  </a:lnTo>
                  <a:lnTo>
                    <a:pt x="2316" y="2596"/>
                  </a:lnTo>
                  <a:lnTo>
                    <a:pt x="2292" y="2597"/>
                  </a:lnTo>
                  <a:lnTo>
                    <a:pt x="2269" y="2597"/>
                  </a:lnTo>
                  <a:lnTo>
                    <a:pt x="2229" y="2596"/>
                  </a:lnTo>
                  <a:lnTo>
                    <a:pt x="2194" y="2591"/>
                  </a:lnTo>
                  <a:lnTo>
                    <a:pt x="2161" y="2585"/>
                  </a:lnTo>
                  <a:lnTo>
                    <a:pt x="2132" y="2577"/>
                  </a:lnTo>
                  <a:lnTo>
                    <a:pt x="2107" y="2567"/>
                  </a:lnTo>
                  <a:lnTo>
                    <a:pt x="2084" y="2554"/>
                  </a:lnTo>
                  <a:lnTo>
                    <a:pt x="2064" y="2540"/>
                  </a:lnTo>
                  <a:lnTo>
                    <a:pt x="2045" y="2525"/>
                  </a:lnTo>
                  <a:lnTo>
                    <a:pt x="2029" y="2509"/>
                  </a:lnTo>
                  <a:lnTo>
                    <a:pt x="2013" y="2491"/>
                  </a:lnTo>
                  <a:lnTo>
                    <a:pt x="2000" y="2473"/>
                  </a:lnTo>
                  <a:lnTo>
                    <a:pt x="1986" y="2454"/>
                  </a:lnTo>
                  <a:lnTo>
                    <a:pt x="1973" y="2435"/>
                  </a:lnTo>
                  <a:lnTo>
                    <a:pt x="1956" y="2413"/>
                  </a:lnTo>
                  <a:lnTo>
                    <a:pt x="1941" y="2390"/>
                  </a:lnTo>
                  <a:lnTo>
                    <a:pt x="1922" y="2369"/>
                  </a:lnTo>
                  <a:lnTo>
                    <a:pt x="1902" y="2347"/>
                  </a:lnTo>
                  <a:lnTo>
                    <a:pt x="1881" y="2326"/>
                  </a:lnTo>
                  <a:lnTo>
                    <a:pt x="1855" y="2305"/>
                  </a:lnTo>
                  <a:lnTo>
                    <a:pt x="1826" y="2287"/>
                  </a:lnTo>
                  <a:lnTo>
                    <a:pt x="1791" y="2269"/>
                  </a:lnTo>
                  <a:lnTo>
                    <a:pt x="1753" y="2253"/>
                  </a:lnTo>
                  <a:lnTo>
                    <a:pt x="1708" y="2238"/>
                  </a:lnTo>
                  <a:lnTo>
                    <a:pt x="1664" y="2253"/>
                  </a:lnTo>
                  <a:lnTo>
                    <a:pt x="1624" y="2269"/>
                  </a:lnTo>
                  <a:lnTo>
                    <a:pt x="1591" y="2287"/>
                  </a:lnTo>
                  <a:lnTo>
                    <a:pt x="1561" y="2305"/>
                  </a:lnTo>
                  <a:lnTo>
                    <a:pt x="1536" y="2326"/>
                  </a:lnTo>
                  <a:lnTo>
                    <a:pt x="1514" y="2347"/>
                  </a:lnTo>
                  <a:lnTo>
                    <a:pt x="1494" y="2369"/>
                  </a:lnTo>
                  <a:lnTo>
                    <a:pt x="1476" y="2390"/>
                  </a:lnTo>
                  <a:lnTo>
                    <a:pt x="1460" y="2413"/>
                  </a:lnTo>
                  <a:lnTo>
                    <a:pt x="1444" y="2435"/>
                  </a:lnTo>
                  <a:lnTo>
                    <a:pt x="1431" y="2454"/>
                  </a:lnTo>
                  <a:lnTo>
                    <a:pt x="1417" y="2473"/>
                  </a:lnTo>
                  <a:lnTo>
                    <a:pt x="1403" y="2491"/>
                  </a:lnTo>
                  <a:lnTo>
                    <a:pt x="1388" y="2509"/>
                  </a:lnTo>
                  <a:lnTo>
                    <a:pt x="1372" y="2525"/>
                  </a:lnTo>
                  <a:lnTo>
                    <a:pt x="1353" y="2540"/>
                  </a:lnTo>
                  <a:lnTo>
                    <a:pt x="1332" y="2554"/>
                  </a:lnTo>
                  <a:lnTo>
                    <a:pt x="1309" y="2567"/>
                  </a:lnTo>
                  <a:lnTo>
                    <a:pt x="1284" y="2577"/>
                  </a:lnTo>
                  <a:lnTo>
                    <a:pt x="1255" y="2585"/>
                  </a:lnTo>
                  <a:lnTo>
                    <a:pt x="1223" y="2591"/>
                  </a:lnTo>
                  <a:lnTo>
                    <a:pt x="1188" y="2596"/>
                  </a:lnTo>
                  <a:lnTo>
                    <a:pt x="1148" y="2597"/>
                  </a:lnTo>
                  <a:lnTo>
                    <a:pt x="1125" y="2597"/>
                  </a:lnTo>
                  <a:lnTo>
                    <a:pt x="1101" y="2596"/>
                  </a:lnTo>
                  <a:lnTo>
                    <a:pt x="1050" y="2590"/>
                  </a:lnTo>
                  <a:lnTo>
                    <a:pt x="1003" y="2582"/>
                  </a:lnTo>
                  <a:lnTo>
                    <a:pt x="962" y="2572"/>
                  </a:lnTo>
                  <a:lnTo>
                    <a:pt x="924" y="2558"/>
                  </a:lnTo>
                  <a:lnTo>
                    <a:pt x="889" y="2544"/>
                  </a:lnTo>
                  <a:lnTo>
                    <a:pt x="859" y="2526"/>
                  </a:lnTo>
                  <a:lnTo>
                    <a:pt x="831" y="2509"/>
                  </a:lnTo>
                  <a:lnTo>
                    <a:pt x="808" y="2489"/>
                  </a:lnTo>
                  <a:lnTo>
                    <a:pt x="787" y="2469"/>
                  </a:lnTo>
                  <a:lnTo>
                    <a:pt x="768" y="2449"/>
                  </a:lnTo>
                  <a:lnTo>
                    <a:pt x="753" y="2429"/>
                  </a:lnTo>
                  <a:lnTo>
                    <a:pt x="740" y="2409"/>
                  </a:lnTo>
                  <a:lnTo>
                    <a:pt x="722" y="2376"/>
                  </a:lnTo>
                  <a:lnTo>
                    <a:pt x="708" y="2345"/>
                  </a:lnTo>
                  <a:lnTo>
                    <a:pt x="699" y="2315"/>
                  </a:lnTo>
                  <a:lnTo>
                    <a:pt x="692" y="2289"/>
                  </a:lnTo>
                  <a:lnTo>
                    <a:pt x="688" y="2268"/>
                  </a:lnTo>
                  <a:lnTo>
                    <a:pt x="686" y="2251"/>
                  </a:lnTo>
                  <a:lnTo>
                    <a:pt x="686" y="2242"/>
                  </a:lnTo>
                  <a:lnTo>
                    <a:pt x="654" y="2017"/>
                  </a:lnTo>
                  <a:lnTo>
                    <a:pt x="629" y="1983"/>
                  </a:lnTo>
                  <a:lnTo>
                    <a:pt x="604" y="1943"/>
                  </a:lnTo>
                  <a:lnTo>
                    <a:pt x="579" y="1897"/>
                  </a:lnTo>
                  <a:lnTo>
                    <a:pt x="554" y="1846"/>
                  </a:lnTo>
                  <a:lnTo>
                    <a:pt x="529" y="1791"/>
                  </a:lnTo>
                  <a:lnTo>
                    <a:pt x="504" y="1733"/>
                  </a:lnTo>
                  <a:lnTo>
                    <a:pt x="479" y="1673"/>
                  </a:lnTo>
                  <a:lnTo>
                    <a:pt x="454" y="1611"/>
                  </a:lnTo>
                  <a:lnTo>
                    <a:pt x="431" y="1550"/>
                  </a:lnTo>
                  <a:lnTo>
                    <a:pt x="408" y="1489"/>
                  </a:lnTo>
                  <a:lnTo>
                    <a:pt x="387" y="1428"/>
                  </a:lnTo>
                  <a:lnTo>
                    <a:pt x="365" y="1371"/>
                  </a:lnTo>
                  <a:lnTo>
                    <a:pt x="349" y="1327"/>
                  </a:lnTo>
                  <a:lnTo>
                    <a:pt x="335" y="1286"/>
                  </a:lnTo>
                  <a:lnTo>
                    <a:pt x="320" y="1249"/>
                  </a:lnTo>
                  <a:lnTo>
                    <a:pt x="308" y="1215"/>
                  </a:lnTo>
                  <a:lnTo>
                    <a:pt x="291" y="1179"/>
                  </a:lnTo>
                  <a:lnTo>
                    <a:pt x="272" y="1145"/>
                  </a:lnTo>
                  <a:lnTo>
                    <a:pt x="251" y="1116"/>
                  </a:lnTo>
                  <a:lnTo>
                    <a:pt x="228" y="1092"/>
                  </a:lnTo>
                  <a:lnTo>
                    <a:pt x="205" y="1071"/>
                  </a:lnTo>
                  <a:lnTo>
                    <a:pt x="182" y="1052"/>
                  </a:lnTo>
                  <a:lnTo>
                    <a:pt x="160" y="1038"/>
                  </a:lnTo>
                  <a:lnTo>
                    <a:pt x="137" y="1025"/>
                  </a:lnTo>
                  <a:lnTo>
                    <a:pt x="117" y="1015"/>
                  </a:lnTo>
                  <a:lnTo>
                    <a:pt x="98" y="1008"/>
                  </a:lnTo>
                  <a:lnTo>
                    <a:pt x="83" y="1002"/>
                  </a:lnTo>
                  <a:lnTo>
                    <a:pt x="70" y="998"/>
                  </a:lnTo>
                  <a:lnTo>
                    <a:pt x="62" y="996"/>
                  </a:lnTo>
                  <a:lnTo>
                    <a:pt x="59" y="996"/>
                  </a:lnTo>
                  <a:lnTo>
                    <a:pt x="48" y="991"/>
                  </a:lnTo>
                  <a:lnTo>
                    <a:pt x="39" y="983"/>
                  </a:lnTo>
                  <a:lnTo>
                    <a:pt x="34" y="971"/>
                  </a:lnTo>
                  <a:lnTo>
                    <a:pt x="20" y="889"/>
                  </a:lnTo>
                  <a:lnTo>
                    <a:pt x="9" y="811"/>
                  </a:lnTo>
                  <a:lnTo>
                    <a:pt x="2" y="735"/>
                  </a:lnTo>
                  <a:lnTo>
                    <a:pt x="0" y="663"/>
                  </a:lnTo>
                  <a:lnTo>
                    <a:pt x="2" y="595"/>
                  </a:lnTo>
                  <a:lnTo>
                    <a:pt x="7" y="530"/>
                  </a:lnTo>
                  <a:lnTo>
                    <a:pt x="18" y="470"/>
                  </a:lnTo>
                  <a:lnTo>
                    <a:pt x="31" y="412"/>
                  </a:lnTo>
                  <a:lnTo>
                    <a:pt x="49" y="358"/>
                  </a:lnTo>
                  <a:lnTo>
                    <a:pt x="70" y="308"/>
                  </a:lnTo>
                  <a:lnTo>
                    <a:pt x="97" y="261"/>
                  </a:lnTo>
                  <a:lnTo>
                    <a:pt x="128" y="219"/>
                  </a:lnTo>
                  <a:lnTo>
                    <a:pt x="162" y="179"/>
                  </a:lnTo>
                  <a:lnTo>
                    <a:pt x="200" y="144"/>
                  </a:lnTo>
                  <a:lnTo>
                    <a:pt x="242" y="113"/>
                  </a:lnTo>
                  <a:lnTo>
                    <a:pt x="288" y="85"/>
                  </a:lnTo>
                  <a:lnTo>
                    <a:pt x="338" y="61"/>
                  </a:lnTo>
                  <a:lnTo>
                    <a:pt x="392" y="41"/>
                  </a:lnTo>
                  <a:lnTo>
                    <a:pt x="450" y="26"/>
                  </a:lnTo>
                  <a:lnTo>
                    <a:pt x="511" y="14"/>
                  </a:lnTo>
                  <a:lnTo>
                    <a:pt x="576" y="4"/>
                  </a:lnTo>
                  <a:lnTo>
                    <a:pt x="646" y="0"/>
                  </a:lnTo>
                  <a:lnTo>
                    <a:pt x="6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459"/>
            <p:cNvSpPr>
              <a:spLocks/>
            </p:cNvSpPr>
            <p:nvPr/>
          </p:nvSpPr>
          <p:spPr bwMode="auto">
            <a:xfrm>
              <a:off x="8543925" y="4348163"/>
              <a:ext cx="79375" cy="119062"/>
            </a:xfrm>
            <a:custGeom>
              <a:avLst/>
              <a:gdLst>
                <a:gd name="T0" fmla="*/ 148 w 560"/>
                <a:gd name="T1" fmla="*/ 4 h 821"/>
                <a:gd name="T2" fmla="*/ 253 w 560"/>
                <a:gd name="T3" fmla="*/ 24 h 821"/>
                <a:gd name="T4" fmla="*/ 343 w 560"/>
                <a:gd name="T5" fmla="*/ 61 h 821"/>
                <a:gd name="T6" fmla="*/ 418 w 560"/>
                <a:gd name="T7" fmla="*/ 115 h 821"/>
                <a:gd name="T8" fmla="*/ 476 w 560"/>
                <a:gd name="T9" fmla="*/ 183 h 821"/>
                <a:gd name="T10" fmla="*/ 518 w 560"/>
                <a:gd name="T11" fmla="*/ 264 h 821"/>
                <a:gd name="T12" fmla="*/ 545 w 560"/>
                <a:gd name="T13" fmla="*/ 358 h 821"/>
                <a:gd name="T14" fmla="*/ 559 w 560"/>
                <a:gd name="T15" fmla="*/ 467 h 821"/>
                <a:gd name="T16" fmla="*/ 558 w 560"/>
                <a:gd name="T17" fmla="*/ 588 h 821"/>
                <a:gd name="T18" fmla="*/ 542 w 560"/>
                <a:gd name="T19" fmla="*/ 724 h 821"/>
                <a:gd name="T20" fmla="*/ 526 w 560"/>
                <a:gd name="T21" fmla="*/ 807 h 821"/>
                <a:gd name="T22" fmla="*/ 510 w 560"/>
                <a:gd name="T23" fmla="*/ 819 h 821"/>
                <a:gd name="T24" fmla="*/ 494 w 560"/>
                <a:gd name="T25" fmla="*/ 820 h 821"/>
                <a:gd name="T26" fmla="*/ 474 w 560"/>
                <a:gd name="T27" fmla="*/ 808 h 821"/>
                <a:gd name="T28" fmla="*/ 470 w 560"/>
                <a:gd name="T29" fmla="*/ 785 h 821"/>
                <a:gd name="T30" fmla="*/ 492 w 560"/>
                <a:gd name="T31" fmla="*/ 648 h 821"/>
                <a:gd name="T32" fmla="*/ 500 w 560"/>
                <a:gd name="T33" fmla="*/ 525 h 821"/>
                <a:gd name="T34" fmla="*/ 191 w 560"/>
                <a:gd name="T35" fmla="*/ 522 h 821"/>
                <a:gd name="T36" fmla="*/ 174 w 560"/>
                <a:gd name="T37" fmla="*/ 506 h 821"/>
                <a:gd name="T38" fmla="*/ 174 w 560"/>
                <a:gd name="T39" fmla="*/ 482 h 821"/>
                <a:gd name="T40" fmla="*/ 191 w 560"/>
                <a:gd name="T41" fmla="*/ 467 h 821"/>
                <a:gd name="T42" fmla="*/ 498 w 560"/>
                <a:gd name="T43" fmla="*/ 464 h 821"/>
                <a:gd name="T44" fmla="*/ 486 w 560"/>
                <a:gd name="T45" fmla="*/ 369 h 821"/>
                <a:gd name="T46" fmla="*/ 463 w 560"/>
                <a:gd name="T47" fmla="*/ 287 h 821"/>
                <a:gd name="T48" fmla="*/ 426 w 560"/>
                <a:gd name="T49" fmla="*/ 218 h 821"/>
                <a:gd name="T50" fmla="*/ 402 w 560"/>
                <a:gd name="T51" fmla="*/ 189 h 821"/>
                <a:gd name="T52" fmla="*/ 205 w 560"/>
                <a:gd name="T53" fmla="*/ 187 h 821"/>
                <a:gd name="T54" fmla="*/ 189 w 560"/>
                <a:gd name="T55" fmla="*/ 170 h 821"/>
                <a:gd name="T56" fmla="*/ 189 w 560"/>
                <a:gd name="T57" fmla="*/ 146 h 821"/>
                <a:gd name="T58" fmla="*/ 205 w 560"/>
                <a:gd name="T59" fmla="*/ 131 h 821"/>
                <a:gd name="T60" fmla="*/ 336 w 560"/>
                <a:gd name="T61" fmla="*/ 128 h 821"/>
                <a:gd name="T62" fmla="*/ 265 w 560"/>
                <a:gd name="T63" fmla="*/ 92 h 821"/>
                <a:gd name="T64" fmla="*/ 181 w 560"/>
                <a:gd name="T65" fmla="*/ 70 h 821"/>
                <a:gd name="T66" fmla="*/ 84 w 560"/>
                <a:gd name="T67" fmla="*/ 60 h 821"/>
                <a:gd name="T68" fmla="*/ 20 w 560"/>
                <a:gd name="T69" fmla="*/ 59 h 821"/>
                <a:gd name="T70" fmla="*/ 3 w 560"/>
                <a:gd name="T71" fmla="*/ 44 h 821"/>
                <a:gd name="T72" fmla="*/ 2 w 560"/>
                <a:gd name="T73" fmla="*/ 20 h 821"/>
                <a:gd name="T74" fmla="*/ 18 w 560"/>
                <a:gd name="T75" fmla="*/ 3 h 821"/>
                <a:gd name="T76" fmla="*/ 91 w 560"/>
                <a:gd name="T77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821">
                  <a:moveTo>
                    <a:pt x="91" y="0"/>
                  </a:moveTo>
                  <a:lnTo>
                    <a:pt x="148" y="4"/>
                  </a:lnTo>
                  <a:lnTo>
                    <a:pt x="203" y="12"/>
                  </a:lnTo>
                  <a:lnTo>
                    <a:pt x="253" y="24"/>
                  </a:lnTo>
                  <a:lnTo>
                    <a:pt x="301" y="41"/>
                  </a:lnTo>
                  <a:lnTo>
                    <a:pt x="343" y="61"/>
                  </a:lnTo>
                  <a:lnTo>
                    <a:pt x="383" y="86"/>
                  </a:lnTo>
                  <a:lnTo>
                    <a:pt x="418" y="115"/>
                  </a:lnTo>
                  <a:lnTo>
                    <a:pt x="450" y="148"/>
                  </a:lnTo>
                  <a:lnTo>
                    <a:pt x="476" y="183"/>
                  </a:lnTo>
                  <a:lnTo>
                    <a:pt x="499" y="221"/>
                  </a:lnTo>
                  <a:lnTo>
                    <a:pt x="518" y="264"/>
                  </a:lnTo>
                  <a:lnTo>
                    <a:pt x="534" y="309"/>
                  </a:lnTo>
                  <a:lnTo>
                    <a:pt x="545" y="358"/>
                  </a:lnTo>
                  <a:lnTo>
                    <a:pt x="554" y="411"/>
                  </a:lnTo>
                  <a:lnTo>
                    <a:pt x="559" y="467"/>
                  </a:lnTo>
                  <a:lnTo>
                    <a:pt x="560" y="526"/>
                  </a:lnTo>
                  <a:lnTo>
                    <a:pt x="558" y="588"/>
                  </a:lnTo>
                  <a:lnTo>
                    <a:pt x="552" y="654"/>
                  </a:lnTo>
                  <a:lnTo>
                    <a:pt x="542" y="724"/>
                  </a:lnTo>
                  <a:lnTo>
                    <a:pt x="529" y="796"/>
                  </a:lnTo>
                  <a:lnTo>
                    <a:pt x="526" y="807"/>
                  </a:lnTo>
                  <a:lnTo>
                    <a:pt x="518" y="814"/>
                  </a:lnTo>
                  <a:lnTo>
                    <a:pt x="510" y="819"/>
                  </a:lnTo>
                  <a:lnTo>
                    <a:pt x="500" y="821"/>
                  </a:lnTo>
                  <a:lnTo>
                    <a:pt x="494" y="820"/>
                  </a:lnTo>
                  <a:lnTo>
                    <a:pt x="482" y="816"/>
                  </a:lnTo>
                  <a:lnTo>
                    <a:pt x="474" y="808"/>
                  </a:lnTo>
                  <a:lnTo>
                    <a:pt x="470" y="797"/>
                  </a:lnTo>
                  <a:lnTo>
                    <a:pt x="470" y="785"/>
                  </a:lnTo>
                  <a:lnTo>
                    <a:pt x="482" y="714"/>
                  </a:lnTo>
                  <a:lnTo>
                    <a:pt x="492" y="648"/>
                  </a:lnTo>
                  <a:lnTo>
                    <a:pt x="498" y="585"/>
                  </a:lnTo>
                  <a:lnTo>
                    <a:pt x="500" y="525"/>
                  </a:lnTo>
                  <a:lnTo>
                    <a:pt x="202" y="525"/>
                  </a:lnTo>
                  <a:lnTo>
                    <a:pt x="191" y="522"/>
                  </a:lnTo>
                  <a:lnTo>
                    <a:pt x="182" y="515"/>
                  </a:lnTo>
                  <a:lnTo>
                    <a:pt x="174" y="506"/>
                  </a:lnTo>
                  <a:lnTo>
                    <a:pt x="172" y="494"/>
                  </a:lnTo>
                  <a:lnTo>
                    <a:pt x="174" y="482"/>
                  </a:lnTo>
                  <a:lnTo>
                    <a:pt x="182" y="473"/>
                  </a:lnTo>
                  <a:lnTo>
                    <a:pt x="191" y="467"/>
                  </a:lnTo>
                  <a:lnTo>
                    <a:pt x="202" y="464"/>
                  </a:lnTo>
                  <a:lnTo>
                    <a:pt x="498" y="464"/>
                  </a:lnTo>
                  <a:lnTo>
                    <a:pt x="494" y="415"/>
                  </a:lnTo>
                  <a:lnTo>
                    <a:pt x="486" y="369"/>
                  </a:lnTo>
                  <a:lnTo>
                    <a:pt x="476" y="327"/>
                  </a:lnTo>
                  <a:lnTo>
                    <a:pt x="463" y="287"/>
                  </a:lnTo>
                  <a:lnTo>
                    <a:pt x="446" y="251"/>
                  </a:lnTo>
                  <a:lnTo>
                    <a:pt x="426" y="218"/>
                  </a:lnTo>
                  <a:lnTo>
                    <a:pt x="404" y="189"/>
                  </a:lnTo>
                  <a:lnTo>
                    <a:pt x="402" y="189"/>
                  </a:lnTo>
                  <a:lnTo>
                    <a:pt x="217" y="189"/>
                  </a:lnTo>
                  <a:lnTo>
                    <a:pt x="205" y="187"/>
                  </a:lnTo>
                  <a:lnTo>
                    <a:pt x="195" y="180"/>
                  </a:lnTo>
                  <a:lnTo>
                    <a:pt x="189" y="170"/>
                  </a:lnTo>
                  <a:lnTo>
                    <a:pt x="187" y="159"/>
                  </a:lnTo>
                  <a:lnTo>
                    <a:pt x="189" y="146"/>
                  </a:lnTo>
                  <a:lnTo>
                    <a:pt x="195" y="137"/>
                  </a:lnTo>
                  <a:lnTo>
                    <a:pt x="205" y="131"/>
                  </a:lnTo>
                  <a:lnTo>
                    <a:pt x="217" y="128"/>
                  </a:lnTo>
                  <a:lnTo>
                    <a:pt x="336" y="128"/>
                  </a:lnTo>
                  <a:lnTo>
                    <a:pt x="302" y="108"/>
                  </a:lnTo>
                  <a:lnTo>
                    <a:pt x="265" y="92"/>
                  </a:lnTo>
                  <a:lnTo>
                    <a:pt x="224" y="79"/>
                  </a:lnTo>
                  <a:lnTo>
                    <a:pt x="181" y="70"/>
                  </a:lnTo>
                  <a:lnTo>
                    <a:pt x="134" y="63"/>
                  </a:lnTo>
                  <a:lnTo>
                    <a:pt x="84" y="60"/>
                  </a:lnTo>
                  <a:lnTo>
                    <a:pt x="31" y="60"/>
                  </a:lnTo>
                  <a:lnTo>
                    <a:pt x="20" y="59"/>
                  </a:lnTo>
                  <a:lnTo>
                    <a:pt x="9" y="53"/>
                  </a:lnTo>
                  <a:lnTo>
                    <a:pt x="3" y="44"/>
                  </a:lnTo>
                  <a:lnTo>
                    <a:pt x="0" y="31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3"/>
                  </a:lnTo>
                  <a:lnTo>
                    <a:pt x="29" y="0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460"/>
            <p:cNvSpPr>
              <a:spLocks noEditPoints="1"/>
            </p:cNvSpPr>
            <p:nvPr/>
          </p:nvSpPr>
          <p:spPr bwMode="auto">
            <a:xfrm>
              <a:off x="8448675" y="4595813"/>
              <a:ext cx="63500" cy="63500"/>
            </a:xfrm>
            <a:custGeom>
              <a:avLst/>
              <a:gdLst>
                <a:gd name="T0" fmla="*/ 285 w 434"/>
                <a:gd name="T1" fmla="*/ 61 h 448"/>
                <a:gd name="T2" fmla="*/ 271 w 434"/>
                <a:gd name="T3" fmla="*/ 64 h 448"/>
                <a:gd name="T4" fmla="*/ 243 w 434"/>
                <a:gd name="T5" fmla="*/ 71 h 448"/>
                <a:gd name="T6" fmla="*/ 208 w 434"/>
                <a:gd name="T7" fmla="*/ 84 h 448"/>
                <a:gd name="T8" fmla="*/ 169 w 434"/>
                <a:gd name="T9" fmla="*/ 103 h 448"/>
                <a:gd name="T10" fmla="*/ 131 w 434"/>
                <a:gd name="T11" fmla="*/ 129 h 448"/>
                <a:gd name="T12" fmla="*/ 98 w 434"/>
                <a:gd name="T13" fmla="*/ 163 h 448"/>
                <a:gd name="T14" fmla="*/ 73 w 434"/>
                <a:gd name="T15" fmla="*/ 207 h 448"/>
                <a:gd name="T16" fmla="*/ 60 w 434"/>
                <a:gd name="T17" fmla="*/ 260 h 448"/>
                <a:gd name="T18" fmla="*/ 61 w 434"/>
                <a:gd name="T19" fmla="*/ 294 h 448"/>
                <a:gd name="T20" fmla="*/ 64 w 434"/>
                <a:gd name="T21" fmla="*/ 310 h 448"/>
                <a:gd name="T22" fmla="*/ 73 w 434"/>
                <a:gd name="T23" fmla="*/ 331 h 448"/>
                <a:gd name="T24" fmla="*/ 89 w 434"/>
                <a:gd name="T25" fmla="*/ 354 h 448"/>
                <a:gd name="T26" fmla="*/ 114 w 434"/>
                <a:gd name="T27" fmla="*/ 374 h 448"/>
                <a:gd name="T28" fmla="*/ 153 w 434"/>
                <a:gd name="T29" fmla="*/ 385 h 448"/>
                <a:gd name="T30" fmla="*/ 198 w 434"/>
                <a:gd name="T31" fmla="*/ 386 h 448"/>
                <a:gd name="T32" fmla="*/ 244 w 434"/>
                <a:gd name="T33" fmla="*/ 378 h 448"/>
                <a:gd name="T34" fmla="*/ 266 w 434"/>
                <a:gd name="T35" fmla="*/ 371 h 448"/>
                <a:gd name="T36" fmla="*/ 297 w 434"/>
                <a:gd name="T37" fmla="*/ 354 h 448"/>
                <a:gd name="T38" fmla="*/ 331 w 434"/>
                <a:gd name="T39" fmla="*/ 323 h 448"/>
                <a:gd name="T40" fmla="*/ 360 w 434"/>
                <a:gd name="T41" fmla="*/ 274 h 448"/>
                <a:gd name="T42" fmla="*/ 373 w 434"/>
                <a:gd name="T43" fmla="*/ 212 h 448"/>
                <a:gd name="T44" fmla="*/ 369 w 434"/>
                <a:gd name="T45" fmla="*/ 138 h 448"/>
                <a:gd name="T46" fmla="*/ 358 w 434"/>
                <a:gd name="T47" fmla="*/ 92 h 448"/>
                <a:gd name="T48" fmla="*/ 348 w 434"/>
                <a:gd name="T49" fmla="*/ 77 h 448"/>
                <a:gd name="T50" fmla="*/ 329 w 434"/>
                <a:gd name="T51" fmla="*/ 65 h 448"/>
                <a:gd name="T52" fmla="*/ 296 w 434"/>
                <a:gd name="T53" fmla="*/ 60 h 448"/>
                <a:gd name="T54" fmla="*/ 323 w 434"/>
                <a:gd name="T55" fmla="*/ 2 h 448"/>
                <a:gd name="T56" fmla="*/ 365 w 434"/>
                <a:gd name="T57" fmla="*/ 15 h 448"/>
                <a:gd name="T58" fmla="*/ 395 w 434"/>
                <a:gd name="T59" fmla="*/ 39 h 448"/>
                <a:gd name="T60" fmla="*/ 414 w 434"/>
                <a:gd name="T61" fmla="*/ 68 h 448"/>
                <a:gd name="T62" fmla="*/ 428 w 434"/>
                <a:gd name="T63" fmla="*/ 125 h 448"/>
                <a:gd name="T64" fmla="*/ 434 w 434"/>
                <a:gd name="T65" fmla="*/ 203 h 448"/>
                <a:gd name="T66" fmla="*/ 424 w 434"/>
                <a:gd name="T67" fmla="*/ 271 h 448"/>
                <a:gd name="T68" fmla="*/ 398 w 434"/>
                <a:gd name="T69" fmla="*/ 332 h 448"/>
                <a:gd name="T70" fmla="*/ 362 w 434"/>
                <a:gd name="T71" fmla="*/ 379 h 448"/>
                <a:gd name="T72" fmla="*/ 323 w 434"/>
                <a:gd name="T73" fmla="*/ 410 h 448"/>
                <a:gd name="T74" fmla="*/ 285 w 434"/>
                <a:gd name="T75" fmla="*/ 429 h 448"/>
                <a:gd name="T76" fmla="*/ 258 w 434"/>
                <a:gd name="T77" fmla="*/ 437 h 448"/>
                <a:gd name="T78" fmla="*/ 202 w 434"/>
                <a:gd name="T79" fmla="*/ 446 h 448"/>
                <a:gd name="T80" fmla="*/ 146 w 434"/>
                <a:gd name="T81" fmla="*/ 446 h 448"/>
                <a:gd name="T82" fmla="*/ 94 w 434"/>
                <a:gd name="T83" fmla="*/ 432 h 448"/>
                <a:gd name="T84" fmla="*/ 56 w 434"/>
                <a:gd name="T85" fmla="*/ 407 h 448"/>
                <a:gd name="T86" fmla="*/ 28 w 434"/>
                <a:gd name="T87" fmla="*/ 375 h 448"/>
                <a:gd name="T88" fmla="*/ 12 w 434"/>
                <a:gd name="T89" fmla="*/ 342 h 448"/>
                <a:gd name="T90" fmla="*/ 2 w 434"/>
                <a:gd name="T91" fmla="*/ 310 h 448"/>
                <a:gd name="T92" fmla="*/ 0 w 434"/>
                <a:gd name="T93" fmla="*/ 260 h 448"/>
                <a:gd name="T94" fmla="*/ 12 w 434"/>
                <a:gd name="T95" fmla="*/ 198 h 448"/>
                <a:gd name="T96" fmla="*/ 36 w 434"/>
                <a:gd name="T97" fmla="*/ 145 h 448"/>
                <a:gd name="T98" fmla="*/ 73 w 434"/>
                <a:gd name="T99" fmla="*/ 100 h 448"/>
                <a:gd name="T100" fmla="*/ 116 w 434"/>
                <a:gd name="T101" fmla="*/ 65 h 448"/>
                <a:gd name="T102" fmla="*/ 164 w 434"/>
                <a:gd name="T103" fmla="*/ 38 h 448"/>
                <a:gd name="T104" fmla="*/ 212 w 434"/>
                <a:gd name="T105" fmla="*/ 17 h 448"/>
                <a:gd name="T106" fmla="*/ 256 w 434"/>
                <a:gd name="T107" fmla="*/ 5 h 448"/>
                <a:gd name="T108" fmla="*/ 279 w 434"/>
                <a:gd name="T10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4" h="448">
                  <a:moveTo>
                    <a:pt x="296" y="60"/>
                  </a:moveTo>
                  <a:lnTo>
                    <a:pt x="285" y="61"/>
                  </a:lnTo>
                  <a:lnTo>
                    <a:pt x="279" y="62"/>
                  </a:lnTo>
                  <a:lnTo>
                    <a:pt x="271" y="64"/>
                  </a:lnTo>
                  <a:lnTo>
                    <a:pt x="258" y="67"/>
                  </a:lnTo>
                  <a:lnTo>
                    <a:pt x="243" y="71"/>
                  </a:lnTo>
                  <a:lnTo>
                    <a:pt x="226" y="77"/>
                  </a:lnTo>
                  <a:lnTo>
                    <a:pt x="208" y="84"/>
                  </a:lnTo>
                  <a:lnTo>
                    <a:pt x="189" y="93"/>
                  </a:lnTo>
                  <a:lnTo>
                    <a:pt x="169" y="103"/>
                  </a:lnTo>
                  <a:lnTo>
                    <a:pt x="149" y="115"/>
                  </a:lnTo>
                  <a:lnTo>
                    <a:pt x="131" y="129"/>
                  </a:lnTo>
                  <a:lnTo>
                    <a:pt x="113" y="145"/>
                  </a:lnTo>
                  <a:lnTo>
                    <a:pt x="98" y="163"/>
                  </a:lnTo>
                  <a:lnTo>
                    <a:pt x="83" y="184"/>
                  </a:lnTo>
                  <a:lnTo>
                    <a:pt x="73" y="207"/>
                  </a:lnTo>
                  <a:lnTo>
                    <a:pt x="64" y="232"/>
                  </a:lnTo>
                  <a:lnTo>
                    <a:pt x="60" y="260"/>
                  </a:lnTo>
                  <a:lnTo>
                    <a:pt x="61" y="291"/>
                  </a:lnTo>
                  <a:lnTo>
                    <a:pt x="61" y="294"/>
                  </a:lnTo>
                  <a:lnTo>
                    <a:pt x="62" y="301"/>
                  </a:lnTo>
                  <a:lnTo>
                    <a:pt x="64" y="310"/>
                  </a:lnTo>
                  <a:lnTo>
                    <a:pt x="69" y="320"/>
                  </a:lnTo>
                  <a:lnTo>
                    <a:pt x="73" y="331"/>
                  </a:lnTo>
                  <a:lnTo>
                    <a:pt x="80" y="343"/>
                  </a:lnTo>
                  <a:lnTo>
                    <a:pt x="89" y="354"/>
                  </a:lnTo>
                  <a:lnTo>
                    <a:pt x="101" y="364"/>
                  </a:lnTo>
                  <a:lnTo>
                    <a:pt x="114" y="374"/>
                  </a:lnTo>
                  <a:lnTo>
                    <a:pt x="132" y="381"/>
                  </a:lnTo>
                  <a:lnTo>
                    <a:pt x="153" y="385"/>
                  </a:lnTo>
                  <a:lnTo>
                    <a:pt x="177" y="387"/>
                  </a:lnTo>
                  <a:lnTo>
                    <a:pt x="198" y="386"/>
                  </a:lnTo>
                  <a:lnTo>
                    <a:pt x="220" y="383"/>
                  </a:lnTo>
                  <a:lnTo>
                    <a:pt x="244" y="378"/>
                  </a:lnTo>
                  <a:lnTo>
                    <a:pt x="252" y="376"/>
                  </a:lnTo>
                  <a:lnTo>
                    <a:pt x="266" y="371"/>
                  </a:lnTo>
                  <a:lnTo>
                    <a:pt x="280" y="363"/>
                  </a:lnTo>
                  <a:lnTo>
                    <a:pt x="297" y="354"/>
                  </a:lnTo>
                  <a:lnTo>
                    <a:pt x="314" y="341"/>
                  </a:lnTo>
                  <a:lnTo>
                    <a:pt x="331" y="323"/>
                  </a:lnTo>
                  <a:lnTo>
                    <a:pt x="346" y="301"/>
                  </a:lnTo>
                  <a:lnTo>
                    <a:pt x="360" y="274"/>
                  </a:lnTo>
                  <a:lnTo>
                    <a:pt x="368" y="244"/>
                  </a:lnTo>
                  <a:lnTo>
                    <a:pt x="373" y="212"/>
                  </a:lnTo>
                  <a:lnTo>
                    <a:pt x="373" y="177"/>
                  </a:lnTo>
                  <a:lnTo>
                    <a:pt x="369" y="138"/>
                  </a:lnTo>
                  <a:lnTo>
                    <a:pt x="361" y="98"/>
                  </a:lnTo>
                  <a:lnTo>
                    <a:pt x="358" y="92"/>
                  </a:lnTo>
                  <a:lnTo>
                    <a:pt x="355" y="85"/>
                  </a:lnTo>
                  <a:lnTo>
                    <a:pt x="348" y="77"/>
                  </a:lnTo>
                  <a:lnTo>
                    <a:pt x="340" y="71"/>
                  </a:lnTo>
                  <a:lnTo>
                    <a:pt x="329" y="65"/>
                  </a:lnTo>
                  <a:lnTo>
                    <a:pt x="314" y="62"/>
                  </a:lnTo>
                  <a:lnTo>
                    <a:pt x="296" y="60"/>
                  </a:lnTo>
                  <a:close/>
                  <a:moveTo>
                    <a:pt x="296" y="0"/>
                  </a:moveTo>
                  <a:lnTo>
                    <a:pt x="323" y="2"/>
                  </a:lnTo>
                  <a:lnTo>
                    <a:pt x="345" y="7"/>
                  </a:lnTo>
                  <a:lnTo>
                    <a:pt x="365" y="15"/>
                  </a:lnTo>
                  <a:lnTo>
                    <a:pt x="382" y="27"/>
                  </a:lnTo>
                  <a:lnTo>
                    <a:pt x="395" y="39"/>
                  </a:lnTo>
                  <a:lnTo>
                    <a:pt x="406" y="53"/>
                  </a:lnTo>
                  <a:lnTo>
                    <a:pt x="414" y="68"/>
                  </a:lnTo>
                  <a:lnTo>
                    <a:pt x="419" y="84"/>
                  </a:lnTo>
                  <a:lnTo>
                    <a:pt x="428" y="125"/>
                  </a:lnTo>
                  <a:lnTo>
                    <a:pt x="433" y="164"/>
                  </a:lnTo>
                  <a:lnTo>
                    <a:pt x="434" y="203"/>
                  </a:lnTo>
                  <a:lnTo>
                    <a:pt x="431" y="238"/>
                  </a:lnTo>
                  <a:lnTo>
                    <a:pt x="424" y="271"/>
                  </a:lnTo>
                  <a:lnTo>
                    <a:pt x="414" y="303"/>
                  </a:lnTo>
                  <a:lnTo>
                    <a:pt x="398" y="332"/>
                  </a:lnTo>
                  <a:lnTo>
                    <a:pt x="381" y="358"/>
                  </a:lnTo>
                  <a:lnTo>
                    <a:pt x="362" y="379"/>
                  </a:lnTo>
                  <a:lnTo>
                    <a:pt x="342" y="397"/>
                  </a:lnTo>
                  <a:lnTo>
                    <a:pt x="323" y="410"/>
                  </a:lnTo>
                  <a:lnTo>
                    <a:pt x="303" y="420"/>
                  </a:lnTo>
                  <a:lnTo>
                    <a:pt x="285" y="429"/>
                  </a:lnTo>
                  <a:lnTo>
                    <a:pt x="271" y="434"/>
                  </a:lnTo>
                  <a:lnTo>
                    <a:pt x="258" y="437"/>
                  </a:lnTo>
                  <a:lnTo>
                    <a:pt x="230" y="443"/>
                  </a:lnTo>
                  <a:lnTo>
                    <a:pt x="202" y="446"/>
                  </a:lnTo>
                  <a:lnTo>
                    <a:pt x="177" y="448"/>
                  </a:lnTo>
                  <a:lnTo>
                    <a:pt x="146" y="446"/>
                  </a:lnTo>
                  <a:lnTo>
                    <a:pt x="118" y="440"/>
                  </a:lnTo>
                  <a:lnTo>
                    <a:pt x="94" y="432"/>
                  </a:lnTo>
                  <a:lnTo>
                    <a:pt x="74" y="420"/>
                  </a:lnTo>
                  <a:lnTo>
                    <a:pt x="56" y="407"/>
                  </a:lnTo>
                  <a:lnTo>
                    <a:pt x="41" y="391"/>
                  </a:lnTo>
                  <a:lnTo>
                    <a:pt x="28" y="375"/>
                  </a:lnTo>
                  <a:lnTo>
                    <a:pt x="19" y="358"/>
                  </a:lnTo>
                  <a:lnTo>
                    <a:pt x="12" y="342"/>
                  </a:lnTo>
                  <a:lnTo>
                    <a:pt x="5" y="325"/>
                  </a:lnTo>
                  <a:lnTo>
                    <a:pt x="2" y="310"/>
                  </a:lnTo>
                  <a:lnTo>
                    <a:pt x="0" y="295"/>
                  </a:lnTo>
                  <a:lnTo>
                    <a:pt x="0" y="260"/>
                  </a:lnTo>
                  <a:lnTo>
                    <a:pt x="3" y="228"/>
                  </a:lnTo>
                  <a:lnTo>
                    <a:pt x="12" y="198"/>
                  </a:lnTo>
                  <a:lnTo>
                    <a:pt x="22" y="170"/>
                  </a:lnTo>
                  <a:lnTo>
                    <a:pt x="36" y="145"/>
                  </a:lnTo>
                  <a:lnTo>
                    <a:pt x="54" y="121"/>
                  </a:lnTo>
                  <a:lnTo>
                    <a:pt x="73" y="100"/>
                  </a:lnTo>
                  <a:lnTo>
                    <a:pt x="93" y="81"/>
                  </a:lnTo>
                  <a:lnTo>
                    <a:pt x="116" y="65"/>
                  </a:lnTo>
                  <a:lnTo>
                    <a:pt x="140" y="50"/>
                  </a:lnTo>
                  <a:lnTo>
                    <a:pt x="164" y="38"/>
                  </a:lnTo>
                  <a:lnTo>
                    <a:pt x="188" y="27"/>
                  </a:lnTo>
                  <a:lnTo>
                    <a:pt x="212" y="17"/>
                  </a:lnTo>
                  <a:lnTo>
                    <a:pt x="234" y="10"/>
                  </a:lnTo>
                  <a:lnTo>
                    <a:pt x="256" y="5"/>
                  </a:lnTo>
                  <a:lnTo>
                    <a:pt x="276" y="1"/>
                  </a:lnTo>
                  <a:lnTo>
                    <a:pt x="279" y="1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461"/>
            <p:cNvSpPr>
              <a:spLocks/>
            </p:cNvSpPr>
            <p:nvPr/>
          </p:nvSpPr>
          <p:spPr bwMode="auto">
            <a:xfrm>
              <a:off x="8370888" y="4449763"/>
              <a:ext cx="61912" cy="7937"/>
            </a:xfrm>
            <a:custGeom>
              <a:avLst/>
              <a:gdLst>
                <a:gd name="T0" fmla="*/ 31 w 432"/>
                <a:gd name="T1" fmla="*/ 0 h 61"/>
                <a:gd name="T2" fmla="*/ 402 w 432"/>
                <a:gd name="T3" fmla="*/ 0 h 61"/>
                <a:gd name="T4" fmla="*/ 413 w 432"/>
                <a:gd name="T5" fmla="*/ 2 h 61"/>
                <a:gd name="T6" fmla="*/ 424 w 432"/>
                <a:gd name="T7" fmla="*/ 9 h 61"/>
                <a:gd name="T8" fmla="*/ 430 w 432"/>
                <a:gd name="T9" fmla="*/ 19 h 61"/>
                <a:gd name="T10" fmla="*/ 432 w 432"/>
                <a:gd name="T11" fmla="*/ 30 h 61"/>
                <a:gd name="T12" fmla="*/ 430 w 432"/>
                <a:gd name="T13" fmla="*/ 43 h 61"/>
                <a:gd name="T14" fmla="*/ 424 w 432"/>
                <a:gd name="T15" fmla="*/ 52 h 61"/>
                <a:gd name="T16" fmla="*/ 413 w 432"/>
                <a:gd name="T17" fmla="*/ 58 h 61"/>
                <a:gd name="T18" fmla="*/ 402 w 432"/>
                <a:gd name="T19" fmla="*/ 61 h 61"/>
                <a:gd name="T20" fmla="*/ 31 w 432"/>
                <a:gd name="T21" fmla="*/ 61 h 61"/>
                <a:gd name="T22" fmla="*/ 18 w 432"/>
                <a:gd name="T23" fmla="*/ 58 h 61"/>
                <a:gd name="T24" fmla="*/ 9 w 432"/>
                <a:gd name="T25" fmla="*/ 52 h 61"/>
                <a:gd name="T26" fmla="*/ 3 w 432"/>
                <a:gd name="T27" fmla="*/ 43 h 61"/>
                <a:gd name="T28" fmla="*/ 0 w 432"/>
                <a:gd name="T29" fmla="*/ 30 h 61"/>
                <a:gd name="T30" fmla="*/ 3 w 432"/>
                <a:gd name="T31" fmla="*/ 19 h 61"/>
                <a:gd name="T32" fmla="*/ 9 w 432"/>
                <a:gd name="T33" fmla="*/ 9 h 61"/>
                <a:gd name="T34" fmla="*/ 18 w 432"/>
                <a:gd name="T35" fmla="*/ 2 h 61"/>
                <a:gd name="T36" fmla="*/ 31 w 432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61">
                  <a:moveTo>
                    <a:pt x="31" y="0"/>
                  </a:moveTo>
                  <a:lnTo>
                    <a:pt x="402" y="0"/>
                  </a:lnTo>
                  <a:lnTo>
                    <a:pt x="413" y="2"/>
                  </a:lnTo>
                  <a:lnTo>
                    <a:pt x="424" y="9"/>
                  </a:lnTo>
                  <a:lnTo>
                    <a:pt x="430" y="19"/>
                  </a:lnTo>
                  <a:lnTo>
                    <a:pt x="432" y="30"/>
                  </a:lnTo>
                  <a:lnTo>
                    <a:pt x="430" y="43"/>
                  </a:lnTo>
                  <a:lnTo>
                    <a:pt x="424" y="52"/>
                  </a:lnTo>
                  <a:lnTo>
                    <a:pt x="413" y="58"/>
                  </a:lnTo>
                  <a:lnTo>
                    <a:pt x="402" y="61"/>
                  </a:lnTo>
                  <a:lnTo>
                    <a:pt x="31" y="61"/>
                  </a:lnTo>
                  <a:lnTo>
                    <a:pt x="18" y="58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462"/>
            <p:cNvSpPr>
              <a:spLocks/>
            </p:cNvSpPr>
            <p:nvPr/>
          </p:nvSpPr>
          <p:spPr bwMode="auto">
            <a:xfrm>
              <a:off x="8370888" y="4483100"/>
              <a:ext cx="61912" cy="9525"/>
            </a:xfrm>
            <a:custGeom>
              <a:avLst/>
              <a:gdLst>
                <a:gd name="T0" fmla="*/ 31 w 432"/>
                <a:gd name="T1" fmla="*/ 0 h 61"/>
                <a:gd name="T2" fmla="*/ 402 w 432"/>
                <a:gd name="T3" fmla="*/ 0 h 61"/>
                <a:gd name="T4" fmla="*/ 413 w 432"/>
                <a:gd name="T5" fmla="*/ 3 h 61"/>
                <a:gd name="T6" fmla="*/ 424 w 432"/>
                <a:gd name="T7" fmla="*/ 10 h 61"/>
                <a:gd name="T8" fmla="*/ 430 w 432"/>
                <a:gd name="T9" fmla="*/ 19 h 61"/>
                <a:gd name="T10" fmla="*/ 432 w 432"/>
                <a:gd name="T11" fmla="*/ 30 h 61"/>
                <a:gd name="T12" fmla="*/ 430 w 432"/>
                <a:gd name="T13" fmla="*/ 43 h 61"/>
                <a:gd name="T14" fmla="*/ 424 w 432"/>
                <a:gd name="T15" fmla="*/ 52 h 61"/>
                <a:gd name="T16" fmla="*/ 413 w 432"/>
                <a:gd name="T17" fmla="*/ 59 h 61"/>
                <a:gd name="T18" fmla="*/ 402 w 432"/>
                <a:gd name="T19" fmla="*/ 61 h 61"/>
                <a:gd name="T20" fmla="*/ 31 w 432"/>
                <a:gd name="T21" fmla="*/ 61 h 61"/>
                <a:gd name="T22" fmla="*/ 18 w 432"/>
                <a:gd name="T23" fmla="*/ 59 h 61"/>
                <a:gd name="T24" fmla="*/ 9 w 432"/>
                <a:gd name="T25" fmla="*/ 52 h 61"/>
                <a:gd name="T26" fmla="*/ 3 w 432"/>
                <a:gd name="T27" fmla="*/ 43 h 61"/>
                <a:gd name="T28" fmla="*/ 0 w 432"/>
                <a:gd name="T29" fmla="*/ 30 h 61"/>
                <a:gd name="T30" fmla="*/ 3 w 432"/>
                <a:gd name="T31" fmla="*/ 19 h 61"/>
                <a:gd name="T32" fmla="*/ 9 w 432"/>
                <a:gd name="T33" fmla="*/ 10 h 61"/>
                <a:gd name="T34" fmla="*/ 18 w 432"/>
                <a:gd name="T35" fmla="*/ 3 h 61"/>
                <a:gd name="T36" fmla="*/ 31 w 432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61">
                  <a:moveTo>
                    <a:pt x="31" y="0"/>
                  </a:moveTo>
                  <a:lnTo>
                    <a:pt x="402" y="0"/>
                  </a:lnTo>
                  <a:lnTo>
                    <a:pt x="413" y="3"/>
                  </a:lnTo>
                  <a:lnTo>
                    <a:pt x="424" y="10"/>
                  </a:lnTo>
                  <a:lnTo>
                    <a:pt x="430" y="19"/>
                  </a:lnTo>
                  <a:lnTo>
                    <a:pt x="432" y="30"/>
                  </a:lnTo>
                  <a:lnTo>
                    <a:pt x="430" y="43"/>
                  </a:lnTo>
                  <a:lnTo>
                    <a:pt x="424" y="52"/>
                  </a:lnTo>
                  <a:lnTo>
                    <a:pt x="413" y="59"/>
                  </a:lnTo>
                  <a:lnTo>
                    <a:pt x="402" y="61"/>
                  </a:lnTo>
                  <a:lnTo>
                    <a:pt x="31" y="61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463"/>
            <p:cNvSpPr>
              <a:spLocks/>
            </p:cNvSpPr>
            <p:nvPr/>
          </p:nvSpPr>
          <p:spPr bwMode="auto">
            <a:xfrm>
              <a:off x="8370888" y="4518025"/>
              <a:ext cx="61912" cy="7937"/>
            </a:xfrm>
            <a:custGeom>
              <a:avLst/>
              <a:gdLst>
                <a:gd name="T0" fmla="*/ 31 w 432"/>
                <a:gd name="T1" fmla="*/ 0 h 61"/>
                <a:gd name="T2" fmla="*/ 402 w 432"/>
                <a:gd name="T3" fmla="*/ 0 h 61"/>
                <a:gd name="T4" fmla="*/ 413 w 432"/>
                <a:gd name="T5" fmla="*/ 3 h 61"/>
                <a:gd name="T6" fmla="*/ 424 w 432"/>
                <a:gd name="T7" fmla="*/ 9 h 61"/>
                <a:gd name="T8" fmla="*/ 430 w 432"/>
                <a:gd name="T9" fmla="*/ 18 h 61"/>
                <a:gd name="T10" fmla="*/ 432 w 432"/>
                <a:gd name="T11" fmla="*/ 31 h 61"/>
                <a:gd name="T12" fmla="*/ 430 w 432"/>
                <a:gd name="T13" fmla="*/ 42 h 61"/>
                <a:gd name="T14" fmla="*/ 424 w 432"/>
                <a:gd name="T15" fmla="*/ 51 h 61"/>
                <a:gd name="T16" fmla="*/ 413 w 432"/>
                <a:gd name="T17" fmla="*/ 59 h 61"/>
                <a:gd name="T18" fmla="*/ 402 w 432"/>
                <a:gd name="T19" fmla="*/ 61 h 61"/>
                <a:gd name="T20" fmla="*/ 31 w 432"/>
                <a:gd name="T21" fmla="*/ 61 h 61"/>
                <a:gd name="T22" fmla="*/ 18 w 432"/>
                <a:gd name="T23" fmla="*/ 59 h 61"/>
                <a:gd name="T24" fmla="*/ 9 w 432"/>
                <a:gd name="T25" fmla="*/ 51 h 61"/>
                <a:gd name="T26" fmla="*/ 3 w 432"/>
                <a:gd name="T27" fmla="*/ 42 h 61"/>
                <a:gd name="T28" fmla="*/ 0 w 432"/>
                <a:gd name="T29" fmla="*/ 31 h 61"/>
                <a:gd name="T30" fmla="*/ 3 w 432"/>
                <a:gd name="T31" fmla="*/ 18 h 61"/>
                <a:gd name="T32" fmla="*/ 9 w 432"/>
                <a:gd name="T33" fmla="*/ 9 h 61"/>
                <a:gd name="T34" fmla="*/ 18 w 432"/>
                <a:gd name="T35" fmla="*/ 3 h 61"/>
                <a:gd name="T36" fmla="*/ 31 w 432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61">
                  <a:moveTo>
                    <a:pt x="31" y="0"/>
                  </a:moveTo>
                  <a:lnTo>
                    <a:pt x="402" y="0"/>
                  </a:lnTo>
                  <a:lnTo>
                    <a:pt x="413" y="3"/>
                  </a:lnTo>
                  <a:lnTo>
                    <a:pt x="424" y="9"/>
                  </a:lnTo>
                  <a:lnTo>
                    <a:pt x="430" y="18"/>
                  </a:lnTo>
                  <a:lnTo>
                    <a:pt x="432" y="31"/>
                  </a:lnTo>
                  <a:lnTo>
                    <a:pt x="430" y="42"/>
                  </a:lnTo>
                  <a:lnTo>
                    <a:pt x="424" y="51"/>
                  </a:lnTo>
                  <a:lnTo>
                    <a:pt x="413" y="59"/>
                  </a:lnTo>
                  <a:lnTo>
                    <a:pt x="402" y="61"/>
                  </a:lnTo>
                  <a:lnTo>
                    <a:pt x="31" y="61"/>
                  </a:lnTo>
                  <a:lnTo>
                    <a:pt x="18" y="59"/>
                  </a:lnTo>
                  <a:lnTo>
                    <a:pt x="9" y="51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3" y="18"/>
                  </a:lnTo>
                  <a:lnTo>
                    <a:pt x="9" y="9"/>
                  </a:lnTo>
                  <a:lnTo>
                    <a:pt x="18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464"/>
            <p:cNvSpPr>
              <a:spLocks/>
            </p:cNvSpPr>
            <p:nvPr/>
          </p:nvSpPr>
          <p:spPr bwMode="auto">
            <a:xfrm>
              <a:off x="8180388" y="4348163"/>
              <a:ext cx="88900" cy="119062"/>
            </a:xfrm>
            <a:custGeom>
              <a:avLst/>
              <a:gdLst>
                <a:gd name="T0" fmla="*/ 531 w 613"/>
                <a:gd name="T1" fmla="*/ 0 h 821"/>
                <a:gd name="T2" fmla="*/ 553 w 613"/>
                <a:gd name="T3" fmla="*/ 10 h 821"/>
                <a:gd name="T4" fmla="*/ 560 w 613"/>
                <a:gd name="T5" fmla="*/ 31 h 821"/>
                <a:gd name="T6" fmla="*/ 551 w 613"/>
                <a:gd name="T7" fmla="*/ 53 h 821"/>
                <a:gd name="T8" fmla="*/ 529 w 613"/>
                <a:gd name="T9" fmla="*/ 60 h 821"/>
                <a:gd name="T10" fmla="*/ 422 w 613"/>
                <a:gd name="T11" fmla="*/ 63 h 821"/>
                <a:gd name="T12" fmla="*/ 329 w 613"/>
                <a:gd name="T13" fmla="*/ 81 h 821"/>
                <a:gd name="T14" fmla="*/ 250 w 613"/>
                <a:gd name="T15" fmla="*/ 113 h 821"/>
                <a:gd name="T16" fmla="*/ 185 w 613"/>
                <a:gd name="T17" fmla="*/ 159 h 821"/>
                <a:gd name="T18" fmla="*/ 132 w 613"/>
                <a:gd name="T19" fmla="*/ 222 h 821"/>
                <a:gd name="T20" fmla="*/ 92 w 613"/>
                <a:gd name="T21" fmla="*/ 303 h 821"/>
                <a:gd name="T22" fmla="*/ 225 w 613"/>
                <a:gd name="T23" fmla="*/ 350 h 821"/>
                <a:gd name="T24" fmla="*/ 246 w 613"/>
                <a:gd name="T25" fmla="*/ 358 h 821"/>
                <a:gd name="T26" fmla="*/ 255 w 613"/>
                <a:gd name="T27" fmla="*/ 380 h 821"/>
                <a:gd name="T28" fmla="*/ 246 w 613"/>
                <a:gd name="T29" fmla="*/ 401 h 821"/>
                <a:gd name="T30" fmla="*/ 225 w 613"/>
                <a:gd name="T31" fmla="*/ 411 h 821"/>
                <a:gd name="T32" fmla="*/ 63 w 613"/>
                <a:gd name="T33" fmla="*/ 448 h 821"/>
                <a:gd name="T34" fmla="*/ 61 w 613"/>
                <a:gd name="T35" fmla="*/ 528 h 821"/>
                <a:gd name="T36" fmla="*/ 594 w 613"/>
                <a:gd name="T37" fmla="*/ 531 h 821"/>
                <a:gd name="T38" fmla="*/ 610 w 613"/>
                <a:gd name="T39" fmla="*/ 546 h 821"/>
                <a:gd name="T40" fmla="*/ 610 w 613"/>
                <a:gd name="T41" fmla="*/ 570 h 821"/>
                <a:gd name="T42" fmla="*/ 594 w 613"/>
                <a:gd name="T43" fmla="*/ 587 h 821"/>
                <a:gd name="T44" fmla="*/ 63 w 613"/>
                <a:gd name="T45" fmla="*/ 589 h 821"/>
                <a:gd name="T46" fmla="*/ 79 w 613"/>
                <a:gd name="T47" fmla="*/ 716 h 821"/>
                <a:gd name="T48" fmla="*/ 90 w 613"/>
                <a:gd name="T49" fmla="*/ 797 h 821"/>
                <a:gd name="T50" fmla="*/ 78 w 613"/>
                <a:gd name="T51" fmla="*/ 816 h 821"/>
                <a:gd name="T52" fmla="*/ 61 w 613"/>
                <a:gd name="T53" fmla="*/ 821 h 821"/>
                <a:gd name="T54" fmla="*/ 42 w 613"/>
                <a:gd name="T55" fmla="*/ 814 h 821"/>
                <a:gd name="T56" fmla="*/ 31 w 613"/>
                <a:gd name="T57" fmla="*/ 796 h 821"/>
                <a:gd name="T58" fmla="*/ 8 w 613"/>
                <a:gd name="T59" fmla="*/ 654 h 821"/>
                <a:gd name="T60" fmla="*/ 0 w 613"/>
                <a:gd name="T61" fmla="*/ 526 h 821"/>
                <a:gd name="T62" fmla="*/ 6 w 613"/>
                <a:gd name="T63" fmla="*/ 411 h 821"/>
                <a:gd name="T64" fmla="*/ 27 w 613"/>
                <a:gd name="T65" fmla="*/ 309 h 821"/>
                <a:gd name="T66" fmla="*/ 61 w 613"/>
                <a:gd name="T67" fmla="*/ 221 h 821"/>
                <a:gd name="T68" fmla="*/ 111 w 613"/>
                <a:gd name="T69" fmla="*/ 148 h 821"/>
                <a:gd name="T70" fmla="*/ 178 w 613"/>
                <a:gd name="T71" fmla="*/ 86 h 821"/>
                <a:gd name="T72" fmla="*/ 260 w 613"/>
                <a:gd name="T73" fmla="*/ 41 h 821"/>
                <a:gd name="T74" fmla="*/ 358 w 613"/>
                <a:gd name="T75" fmla="*/ 13 h 821"/>
                <a:gd name="T76" fmla="*/ 470 w 613"/>
                <a:gd name="T77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3" h="821">
                  <a:moveTo>
                    <a:pt x="470" y="0"/>
                  </a:moveTo>
                  <a:lnTo>
                    <a:pt x="531" y="0"/>
                  </a:lnTo>
                  <a:lnTo>
                    <a:pt x="543" y="3"/>
                  </a:lnTo>
                  <a:lnTo>
                    <a:pt x="553" y="10"/>
                  </a:lnTo>
                  <a:lnTo>
                    <a:pt x="559" y="20"/>
                  </a:lnTo>
                  <a:lnTo>
                    <a:pt x="560" y="31"/>
                  </a:lnTo>
                  <a:lnTo>
                    <a:pt x="558" y="44"/>
                  </a:lnTo>
                  <a:lnTo>
                    <a:pt x="551" y="53"/>
                  </a:lnTo>
                  <a:lnTo>
                    <a:pt x="541" y="59"/>
                  </a:lnTo>
                  <a:lnTo>
                    <a:pt x="529" y="60"/>
                  </a:lnTo>
                  <a:lnTo>
                    <a:pt x="474" y="60"/>
                  </a:lnTo>
                  <a:lnTo>
                    <a:pt x="422" y="63"/>
                  </a:lnTo>
                  <a:lnTo>
                    <a:pt x="374" y="71"/>
                  </a:lnTo>
                  <a:lnTo>
                    <a:pt x="329" y="81"/>
                  </a:lnTo>
                  <a:lnTo>
                    <a:pt x="287" y="96"/>
                  </a:lnTo>
                  <a:lnTo>
                    <a:pt x="250" y="113"/>
                  </a:lnTo>
                  <a:lnTo>
                    <a:pt x="216" y="135"/>
                  </a:lnTo>
                  <a:lnTo>
                    <a:pt x="185" y="159"/>
                  </a:lnTo>
                  <a:lnTo>
                    <a:pt x="157" y="188"/>
                  </a:lnTo>
                  <a:lnTo>
                    <a:pt x="132" y="222"/>
                  </a:lnTo>
                  <a:lnTo>
                    <a:pt x="110" y="260"/>
                  </a:lnTo>
                  <a:lnTo>
                    <a:pt x="92" y="303"/>
                  </a:lnTo>
                  <a:lnTo>
                    <a:pt x="79" y="350"/>
                  </a:lnTo>
                  <a:lnTo>
                    <a:pt x="225" y="350"/>
                  </a:lnTo>
                  <a:lnTo>
                    <a:pt x="237" y="352"/>
                  </a:lnTo>
                  <a:lnTo>
                    <a:pt x="246" y="358"/>
                  </a:lnTo>
                  <a:lnTo>
                    <a:pt x="253" y="368"/>
                  </a:lnTo>
                  <a:lnTo>
                    <a:pt x="255" y="380"/>
                  </a:lnTo>
                  <a:lnTo>
                    <a:pt x="253" y="392"/>
                  </a:lnTo>
                  <a:lnTo>
                    <a:pt x="246" y="401"/>
                  </a:lnTo>
                  <a:lnTo>
                    <a:pt x="237" y="408"/>
                  </a:lnTo>
                  <a:lnTo>
                    <a:pt x="225" y="411"/>
                  </a:lnTo>
                  <a:lnTo>
                    <a:pt x="68" y="411"/>
                  </a:lnTo>
                  <a:lnTo>
                    <a:pt x="63" y="448"/>
                  </a:lnTo>
                  <a:lnTo>
                    <a:pt x="61" y="487"/>
                  </a:lnTo>
                  <a:lnTo>
                    <a:pt x="61" y="528"/>
                  </a:lnTo>
                  <a:lnTo>
                    <a:pt x="582" y="528"/>
                  </a:lnTo>
                  <a:lnTo>
                    <a:pt x="594" y="531"/>
                  </a:lnTo>
                  <a:lnTo>
                    <a:pt x="604" y="537"/>
                  </a:lnTo>
                  <a:lnTo>
                    <a:pt x="610" y="546"/>
                  </a:lnTo>
                  <a:lnTo>
                    <a:pt x="613" y="559"/>
                  </a:lnTo>
                  <a:lnTo>
                    <a:pt x="610" y="570"/>
                  </a:lnTo>
                  <a:lnTo>
                    <a:pt x="604" y="580"/>
                  </a:lnTo>
                  <a:lnTo>
                    <a:pt x="594" y="587"/>
                  </a:lnTo>
                  <a:lnTo>
                    <a:pt x="582" y="589"/>
                  </a:lnTo>
                  <a:lnTo>
                    <a:pt x="63" y="589"/>
                  </a:lnTo>
                  <a:lnTo>
                    <a:pt x="70" y="651"/>
                  </a:lnTo>
                  <a:lnTo>
                    <a:pt x="79" y="716"/>
                  </a:lnTo>
                  <a:lnTo>
                    <a:pt x="91" y="785"/>
                  </a:lnTo>
                  <a:lnTo>
                    <a:pt x="90" y="797"/>
                  </a:lnTo>
                  <a:lnTo>
                    <a:pt x="86" y="808"/>
                  </a:lnTo>
                  <a:lnTo>
                    <a:pt x="78" y="816"/>
                  </a:lnTo>
                  <a:lnTo>
                    <a:pt x="68" y="820"/>
                  </a:lnTo>
                  <a:lnTo>
                    <a:pt x="61" y="821"/>
                  </a:lnTo>
                  <a:lnTo>
                    <a:pt x="51" y="819"/>
                  </a:lnTo>
                  <a:lnTo>
                    <a:pt x="42" y="814"/>
                  </a:lnTo>
                  <a:lnTo>
                    <a:pt x="35" y="807"/>
                  </a:lnTo>
                  <a:lnTo>
                    <a:pt x="31" y="796"/>
                  </a:lnTo>
                  <a:lnTo>
                    <a:pt x="18" y="724"/>
                  </a:lnTo>
                  <a:lnTo>
                    <a:pt x="8" y="654"/>
                  </a:lnTo>
                  <a:lnTo>
                    <a:pt x="3" y="588"/>
                  </a:lnTo>
                  <a:lnTo>
                    <a:pt x="0" y="526"/>
                  </a:lnTo>
                  <a:lnTo>
                    <a:pt x="1" y="467"/>
                  </a:lnTo>
                  <a:lnTo>
                    <a:pt x="6" y="411"/>
                  </a:lnTo>
                  <a:lnTo>
                    <a:pt x="15" y="358"/>
                  </a:lnTo>
                  <a:lnTo>
                    <a:pt x="27" y="309"/>
                  </a:lnTo>
                  <a:lnTo>
                    <a:pt x="43" y="264"/>
                  </a:lnTo>
                  <a:lnTo>
                    <a:pt x="61" y="221"/>
                  </a:lnTo>
                  <a:lnTo>
                    <a:pt x="84" y="183"/>
                  </a:lnTo>
                  <a:lnTo>
                    <a:pt x="111" y="148"/>
                  </a:lnTo>
                  <a:lnTo>
                    <a:pt x="142" y="115"/>
                  </a:lnTo>
                  <a:lnTo>
                    <a:pt x="178" y="86"/>
                  </a:lnTo>
                  <a:lnTo>
                    <a:pt x="217" y="61"/>
                  </a:lnTo>
                  <a:lnTo>
                    <a:pt x="260" y="41"/>
                  </a:lnTo>
                  <a:lnTo>
                    <a:pt x="307" y="24"/>
                  </a:lnTo>
                  <a:lnTo>
                    <a:pt x="358" y="13"/>
                  </a:lnTo>
                  <a:lnTo>
                    <a:pt x="412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9195741" y="4263084"/>
            <a:ext cx="339725" cy="495300"/>
            <a:chOff x="9347200" y="4262438"/>
            <a:chExt cx="339725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8" name="Freeform 469"/>
            <p:cNvSpPr>
              <a:spLocks noEditPoints="1"/>
            </p:cNvSpPr>
            <p:nvPr/>
          </p:nvSpPr>
          <p:spPr bwMode="auto">
            <a:xfrm>
              <a:off x="9347200" y="4262438"/>
              <a:ext cx="339725" cy="495300"/>
            </a:xfrm>
            <a:custGeom>
              <a:avLst/>
              <a:gdLst>
                <a:gd name="T0" fmla="*/ 619 w 2349"/>
                <a:gd name="T1" fmla="*/ 191 h 3432"/>
                <a:gd name="T2" fmla="*/ 617 w 2349"/>
                <a:gd name="T3" fmla="*/ 538 h 3432"/>
                <a:gd name="T4" fmla="*/ 617 w 2349"/>
                <a:gd name="T5" fmla="*/ 599 h 3432"/>
                <a:gd name="T6" fmla="*/ 589 w 2349"/>
                <a:gd name="T7" fmla="*/ 729 h 3432"/>
                <a:gd name="T8" fmla="*/ 70 w 2349"/>
                <a:gd name="T9" fmla="*/ 958 h 3432"/>
                <a:gd name="T10" fmla="*/ 125 w 2349"/>
                <a:gd name="T11" fmla="*/ 1478 h 3432"/>
                <a:gd name="T12" fmla="*/ 253 w 2349"/>
                <a:gd name="T13" fmla="*/ 1859 h 3432"/>
                <a:gd name="T14" fmla="*/ 655 w 2349"/>
                <a:gd name="T15" fmla="*/ 2103 h 3432"/>
                <a:gd name="T16" fmla="*/ 409 w 2349"/>
                <a:gd name="T17" fmla="*/ 2194 h 3432"/>
                <a:gd name="T18" fmla="*/ 713 w 2349"/>
                <a:gd name="T19" fmla="*/ 2534 h 3432"/>
                <a:gd name="T20" fmla="*/ 1176 w 2349"/>
                <a:gd name="T21" fmla="*/ 2735 h 3432"/>
                <a:gd name="T22" fmla="*/ 1629 w 2349"/>
                <a:gd name="T23" fmla="*/ 2543 h 3432"/>
                <a:gd name="T24" fmla="*/ 1932 w 2349"/>
                <a:gd name="T25" fmla="*/ 2211 h 3432"/>
                <a:gd name="T26" fmla="*/ 2107 w 2349"/>
                <a:gd name="T27" fmla="*/ 1835 h 3432"/>
                <a:gd name="T28" fmla="*/ 2241 w 2349"/>
                <a:gd name="T29" fmla="*/ 1418 h 3432"/>
                <a:gd name="T30" fmla="*/ 1792 w 2349"/>
                <a:gd name="T31" fmla="*/ 1132 h 3432"/>
                <a:gd name="T32" fmla="*/ 2053 w 2349"/>
                <a:gd name="T33" fmla="*/ 946 h 3432"/>
                <a:gd name="T34" fmla="*/ 1782 w 2349"/>
                <a:gd name="T35" fmla="*/ 480 h 3432"/>
                <a:gd name="T36" fmla="*/ 1253 w 2349"/>
                <a:gd name="T37" fmla="*/ 270 h 3432"/>
                <a:gd name="T38" fmla="*/ 1162 w 2349"/>
                <a:gd name="T39" fmla="*/ 209 h 3432"/>
                <a:gd name="T40" fmla="*/ 1673 w 2349"/>
                <a:gd name="T41" fmla="*/ 331 h 3432"/>
                <a:gd name="T42" fmla="*/ 2040 w 2349"/>
                <a:gd name="T43" fmla="*/ 711 h 3432"/>
                <a:gd name="T44" fmla="*/ 2284 w 2349"/>
                <a:gd name="T45" fmla="*/ 1016 h 3432"/>
                <a:gd name="T46" fmla="*/ 2127 w 2349"/>
                <a:gd name="T47" fmla="*/ 892 h 3432"/>
                <a:gd name="T48" fmla="*/ 2120 w 2349"/>
                <a:gd name="T49" fmla="*/ 536 h 3432"/>
                <a:gd name="T50" fmla="*/ 1657 w 2349"/>
                <a:gd name="T51" fmla="*/ 157 h 3432"/>
                <a:gd name="T52" fmla="*/ 1260 w 2349"/>
                <a:gd name="T53" fmla="*/ 3 h 3432"/>
                <a:gd name="T54" fmla="*/ 1878 w 2349"/>
                <a:gd name="T55" fmla="*/ 207 h 3432"/>
                <a:gd name="T56" fmla="*/ 2259 w 2349"/>
                <a:gd name="T57" fmla="*/ 662 h 3432"/>
                <a:gd name="T58" fmla="*/ 2336 w 2349"/>
                <a:gd name="T59" fmla="*/ 1269 h 3432"/>
                <a:gd name="T60" fmla="*/ 2204 w 2349"/>
                <a:gd name="T61" fmla="*/ 1740 h 3432"/>
                <a:gd name="T62" fmla="*/ 2032 w 2349"/>
                <a:gd name="T63" fmla="*/ 2166 h 3432"/>
                <a:gd name="T64" fmla="*/ 1890 w 2349"/>
                <a:gd name="T65" fmla="*/ 2369 h 3432"/>
                <a:gd name="T66" fmla="*/ 1830 w 2349"/>
                <a:gd name="T67" fmla="*/ 2573 h 3432"/>
                <a:gd name="T68" fmla="*/ 1812 w 2349"/>
                <a:gd name="T69" fmla="*/ 2931 h 3432"/>
                <a:gd name="T70" fmla="*/ 1907 w 2349"/>
                <a:gd name="T71" fmla="*/ 3285 h 3432"/>
                <a:gd name="T72" fmla="*/ 1992 w 2349"/>
                <a:gd name="T73" fmla="*/ 3426 h 3432"/>
                <a:gd name="T74" fmla="*/ 1852 w 2349"/>
                <a:gd name="T75" fmla="*/ 3311 h 3432"/>
                <a:gd name="T76" fmla="*/ 1416 w 2349"/>
                <a:gd name="T77" fmla="*/ 3224 h 3432"/>
                <a:gd name="T78" fmla="*/ 1750 w 2349"/>
                <a:gd name="T79" fmla="*/ 2916 h 3432"/>
                <a:gd name="T80" fmla="*/ 1781 w 2349"/>
                <a:gd name="T81" fmla="*/ 2488 h 3432"/>
                <a:gd name="T82" fmla="*/ 1249 w 2349"/>
                <a:gd name="T83" fmla="*/ 2787 h 3432"/>
                <a:gd name="T84" fmla="*/ 823 w 2349"/>
                <a:gd name="T85" fmla="*/ 2685 h 3432"/>
                <a:gd name="T86" fmla="*/ 589 w 2349"/>
                <a:gd name="T87" fmla="*/ 2682 h 3432"/>
                <a:gd name="T88" fmla="*/ 931 w 2349"/>
                <a:gd name="T89" fmla="*/ 2956 h 3432"/>
                <a:gd name="T90" fmla="*/ 571 w 2349"/>
                <a:gd name="T91" fmla="*/ 3097 h 3432"/>
                <a:gd name="T92" fmla="*/ 387 w 2349"/>
                <a:gd name="T93" fmla="*/ 3418 h 3432"/>
                <a:gd name="T94" fmla="*/ 343 w 2349"/>
                <a:gd name="T95" fmla="*/ 3378 h 3432"/>
                <a:gd name="T96" fmla="*/ 506 w 2349"/>
                <a:gd name="T97" fmla="*/ 3108 h 3432"/>
                <a:gd name="T98" fmla="*/ 530 w 2349"/>
                <a:gd name="T99" fmla="*/ 2723 h 3432"/>
                <a:gd name="T100" fmla="*/ 493 w 2349"/>
                <a:gd name="T101" fmla="*/ 2436 h 3432"/>
                <a:gd name="T102" fmla="*/ 367 w 2349"/>
                <a:gd name="T103" fmla="*/ 2241 h 3432"/>
                <a:gd name="T104" fmla="*/ 214 w 2349"/>
                <a:gd name="T105" fmla="*/ 1930 h 3432"/>
                <a:gd name="T106" fmla="*/ 27 w 2349"/>
                <a:gd name="T107" fmla="*/ 1354 h 3432"/>
                <a:gd name="T108" fmla="*/ 62 w 2349"/>
                <a:gd name="T109" fmla="*/ 730 h 3432"/>
                <a:gd name="T110" fmla="*/ 406 w 2349"/>
                <a:gd name="T111" fmla="*/ 254 h 3432"/>
                <a:gd name="T112" fmla="*/ 1003 w 2349"/>
                <a:gd name="T113" fmla="*/ 11 h 3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9" h="3432">
                  <a:moveTo>
                    <a:pt x="1174" y="61"/>
                  </a:moveTo>
                  <a:lnTo>
                    <a:pt x="1087" y="64"/>
                  </a:lnTo>
                  <a:lnTo>
                    <a:pt x="1003" y="72"/>
                  </a:lnTo>
                  <a:lnTo>
                    <a:pt x="920" y="86"/>
                  </a:lnTo>
                  <a:lnTo>
                    <a:pt x="840" y="104"/>
                  </a:lnTo>
                  <a:lnTo>
                    <a:pt x="764" y="128"/>
                  </a:lnTo>
                  <a:lnTo>
                    <a:pt x="690" y="158"/>
                  </a:lnTo>
                  <a:lnTo>
                    <a:pt x="619" y="191"/>
                  </a:lnTo>
                  <a:lnTo>
                    <a:pt x="551" y="229"/>
                  </a:lnTo>
                  <a:lnTo>
                    <a:pt x="487" y="270"/>
                  </a:lnTo>
                  <a:lnTo>
                    <a:pt x="427" y="316"/>
                  </a:lnTo>
                  <a:lnTo>
                    <a:pt x="370" y="366"/>
                  </a:lnTo>
                  <a:lnTo>
                    <a:pt x="317" y="421"/>
                  </a:lnTo>
                  <a:lnTo>
                    <a:pt x="269" y="478"/>
                  </a:lnTo>
                  <a:lnTo>
                    <a:pt x="225" y="538"/>
                  </a:lnTo>
                  <a:lnTo>
                    <a:pt x="617" y="538"/>
                  </a:lnTo>
                  <a:lnTo>
                    <a:pt x="628" y="542"/>
                  </a:lnTo>
                  <a:lnTo>
                    <a:pt x="639" y="548"/>
                  </a:lnTo>
                  <a:lnTo>
                    <a:pt x="645" y="557"/>
                  </a:lnTo>
                  <a:lnTo>
                    <a:pt x="647" y="569"/>
                  </a:lnTo>
                  <a:lnTo>
                    <a:pt x="645" y="581"/>
                  </a:lnTo>
                  <a:lnTo>
                    <a:pt x="639" y="591"/>
                  </a:lnTo>
                  <a:lnTo>
                    <a:pt x="628" y="597"/>
                  </a:lnTo>
                  <a:lnTo>
                    <a:pt x="617" y="599"/>
                  </a:lnTo>
                  <a:lnTo>
                    <a:pt x="189" y="599"/>
                  </a:lnTo>
                  <a:lnTo>
                    <a:pt x="163" y="648"/>
                  </a:lnTo>
                  <a:lnTo>
                    <a:pt x="140" y="698"/>
                  </a:lnTo>
                  <a:lnTo>
                    <a:pt x="557" y="698"/>
                  </a:lnTo>
                  <a:lnTo>
                    <a:pt x="570" y="701"/>
                  </a:lnTo>
                  <a:lnTo>
                    <a:pt x="579" y="707"/>
                  </a:lnTo>
                  <a:lnTo>
                    <a:pt x="585" y="717"/>
                  </a:lnTo>
                  <a:lnTo>
                    <a:pt x="589" y="729"/>
                  </a:lnTo>
                  <a:lnTo>
                    <a:pt x="585" y="741"/>
                  </a:lnTo>
                  <a:lnTo>
                    <a:pt x="579" y="750"/>
                  </a:lnTo>
                  <a:lnTo>
                    <a:pt x="570" y="757"/>
                  </a:lnTo>
                  <a:lnTo>
                    <a:pt x="557" y="760"/>
                  </a:lnTo>
                  <a:lnTo>
                    <a:pt x="117" y="760"/>
                  </a:lnTo>
                  <a:lnTo>
                    <a:pt x="97" y="823"/>
                  </a:lnTo>
                  <a:lnTo>
                    <a:pt x="81" y="890"/>
                  </a:lnTo>
                  <a:lnTo>
                    <a:pt x="70" y="958"/>
                  </a:lnTo>
                  <a:lnTo>
                    <a:pt x="63" y="1028"/>
                  </a:lnTo>
                  <a:lnTo>
                    <a:pt x="61" y="1099"/>
                  </a:lnTo>
                  <a:lnTo>
                    <a:pt x="63" y="1181"/>
                  </a:lnTo>
                  <a:lnTo>
                    <a:pt x="72" y="1261"/>
                  </a:lnTo>
                  <a:lnTo>
                    <a:pt x="87" y="1341"/>
                  </a:lnTo>
                  <a:lnTo>
                    <a:pt x="106" y="1418"/>
                  </a:lnTo>
                  <a:lnTo>
                    <a:pt x="116" y="1446"/>
                  </a:lnTo>
                  <a:lnTo>
                    <a:pt x="125" y="1478"/>
                  </a:lnTo>
                  <a:lnTo>
                    <a:pt x="137" y="1517"/>
                  </a:lnTo>
                  <a:lnTo>
                    <a:pt x="150" y="1559"/>
                  </a:lnTo>
                  <a:lnTo>
                    <a:pt x="165" y="1605"/>
                  </a:lnTo>
                  <a:lnTo>
                    <a:pt x="181" y="1653"/>
                  </a:lnTo>
                  <a:lnTo>
                    <a:pt x="197" y="1703"/>
                  </a:lnTo>
                  <a:lnTo>
                    <a:pt x="215" y="1754"/>
                  </a:lnTo>
                  <a:lnTo>
                    <a:pt x="234" y="1807"/>
                  </a:lnTo>
                  <a:lnTo>
                    <a:pt x="253" y="1859"/>
                  </a:lnTo>
                  <a:lnTo>
                    <a:pt x="272" y="1910"/>
                  </a:lnTo>
                  <a:lnTo>
                    <a:pt x="292" y="1961"/>
                  </a:lnTo>
                  <a:lnTo>
                    <a:pt x="312" y="2009"/>
                  </a:lnTo>
                  <a:lnTo>
                    <a:pt x="332" y="2053"/>
                  </a:lnTo>
                  <a:lnTo>
                    <a:pt x="352" y="2095"/>
                  </a:lnTo>
                  <a:lnTo>
                    <a:pt x="633" y="2095"/>
                  </a:lnTo>
                  <a:lnTo>
                    <a:pt x="645" y="2097"/>
                  </a:lnTo>
                  <a:lnTo>
                    <a:pt x="655" y="2103"/>
                  </a:lnTo>
                  <a:lnTo>
                    <a:pt x="662" y="2114"/>
                  </a:lnTo>
                  <a:lnTo>
                    <a:pt x="664" y="2125"/>
                  </a:lnTo>
                  <a:lnTo>
                    <a:pt x="662" y="2137"/>
                  </a:lnTo>
                  <a:lnTo>
                    <a:pt x="655" y="2147"/>
                  </a:lnTo>
                  <a:lnTo>
                    <a:pt x="645" y="2154"/>
                  </a:lnTo>
                  <a:lnTo>
                    <a:pt x="633" y="2156"/>
                  </a:lnTo>
                  <a:lnTo>
                    <a:pt x="385" y="2156"/>
                  </a:lnTo>
                  <a:lnTo>
                    <a:pt x="409" y="2194"/>
                  </a:lnTo>
                  <a:lnTo>
                    <a:pt x="436" y="2235"/>
                  </a:lnTo>
                  <a:lnTo>
                    <a:pt x="466" y="2277"/>
                  </a:lnTo>
                  <a:lnTo>
                    <a:pt x="501" y="2320"/>
                  </a:lnTo>
                  <a:lnTo>
                    <a:pt x="537" y="2364"/>
                  </a:lnTo>
                  <a:lnTo>
                    <a:pt x="577" y="2408"/>
                  </a:lnTo>
                  <a:lnTo>
                    <a:pt x="620" y="2451"/>
                  </a:lnTo>
                  <a:lnTo>
                    <a:pt x="665" y="2494"/>
                  </a:lnTo>
                  <a:lnTo>
                    <a:pt x="713" y="2534"/>
                  </a:lnTo>
                  <a:lnTo>
                    <a:pt x="764" y="2572"/>
                  </a:lnTo>
                  <a:lnTo>
                    <a:pt x="816" y="2607"/>
                  </a:lnTo>
                  <a:lnTo>
                    <a:pt x="871" y="2640"/>
                  </a:lnTo>
                  <a:lnTo>
                    <a:pt x="929" y="2669"/>
                  </a:lnTo>
                  <a:lnTo>
                    <a:pt x="987" y="2693"/>
                  </a:lnTo>
                  <a:lnTo>
                    <a:pt x="1049" y="2713"/>
                  </a:lnTo>
                  <a:lnTo>
                    <a:pt x="1111" y="2726"/>
                  </a:lnTo>
                  <a:lnTo>
                    <a:pt x="1176" y="2735"/>
                  </a:lnTo>
                  <a:lnTo>
                    <a:pt x="1239" y="2726"/>
                  </a:lnTo>
                  <a:lnTo>
                    <a:pt x="1300" y="2713"/>
                  </a:lnTo>
                  <a:lnTo>
                    <a:pt x="1360" y="2695"/>
                  </a:lnTo>
                  <a:lnTo>
                    <a:pt x="1418" y="2671"/>
                  </a:lnTo>
                  <a:lnTo>
                    <a:pt x="1473" y="2644"/>
                  </a:lnTo>
                  <a:lnTo>
                    <a:pt x="1528" y="2614"/>
                  </a:lnTo>
                  <a:lnTo>
                    <a:pt x="1579" y="2579"/>
                  </a:lnTo>
                  <a:lnTo>
                    <a:pt x="1629" y="2543"/>
                  </a:lnTo>
                  <a:lnTo>
                    <a:pt x="1676" y="2503"/>
                  </a:lnTo>
                  <a:lnTo>
                    <a:pt x="1721" y="2462"/>
                  </a:lnTo>
                  <a:lnTo>
                    <a:pt x="1763" y="2421"/>
                  </a:lnTo>
                  <a:lnTo>
                    <a:pt x="1802" y="2378"/>
                  </a:lnTo>
                  <a:lnTo>
                    <a:pt x="1840" y="2335"/>
                  </a:lnTo>
                  <a:lnTo>
                    <a:pt x="1873" y="2293"/>
                  </a:lnTo>
                  <a:lnTo>
                    <a:pt x="1904" y="2252"/>
                  </a:lnTo>
                  <a:lnTo>
                    <a:pt x="1932" y="2211"/>
                  </a:lnTo>
                  <a:lnTo>
                    <a:pt x="1956" y="2172"/>
                  </a:lnTo>
                  <a:lnTo>
                    <a:pt x="1978" y="2137"/>
                  </a:lnTo>
                  <a:lnTo>
                    <a:pt x="2000" y="2096"/>
                  </a:lnTo>
                  <a:lnTo>
                    <a:pt x="2022" y="2050"/>
                  </a:lnTo>
                  <a:lnTo>
                    <a:pt x="2043" y="2000"/>
                  </a:lnTo>
                  <a:lnTo>
                    <a:pt x="2065" y="1948"/>
                  </a:lnTo>
                  <a:lnTo>
                    <a:pt x="2087" y="1892"/>
                  </a:lnTo>
                  <a:lnTo>
                    <a:pt x="2107" y="1835"/>
                  </a:lnTo>
                  <a:lnTo>
                    <a:pt x="2128" y="1777"/>
                  </a:lnTo>
                  <a:lnTo>
                    <a:pt x="2147" y="1718"/>
                  </a:lnTo>
                  <a:lnTo>
                    <a:pt x="2166" y="1662"/>
                  </a:lnTo>
                  <a:lnTo>
                    <a:pt x="2183" y="1607"/>
                  </a:lnTo>
                  <a:lnTo>
                    <a:pt x="2200" y="1554"/>
                  </a:lnTo>
                  <a:lnTo>
                    <a:pt x="2215" y="1505"/>
                  </a:lnTo>
                  <a:lnTo>
                    <a:pt x="2229" y="1459"/>
                  </a:lnTo>
                  <a:lnTo>
                    <a:pt x="2241" y="1418"/>
                  </a:lnTo>
                  <a:lnTo>
                    <a:pt x="2258" y="1352"/>
                  </a:lnTo>
                  <a:lnTo>
                    <a:pt x="2272" y="1285"/>
                  </a:lnTo>
                  <a:lnTo>
                    <a:pt x="2281" y="1219"/>
                  </a:lnTo>
                  <a:lnTo>
                    <a:pt x="2286" y="1151"/>
                  </a:lnTo>
                  <a:lnTo>
                    <a:pt x="1820" y="1151"/>
                  </a:lnTo>
                  <a:lnTo>
                    <a:pt x="1808" y="1149"/>
                  </a:lnTo>
                  <a:lnTo>
                    <a:pt x="1798" y="1141"/>
                  </a:lnTo>
                  <a:lnTo>
                    <a:pt x="1792" y="1132"/>
                  </a:lnTo>
                  <a:lnTo>
                    <a:pt x="1789" y="1121"/>
                  </a:lnTo>
                  <a:lnTo>
                    <a:pt x="1792" y="1109"/>
                  </a:lnTo>
                  <a:lnTo>
                    <a:pt x="1798" y="1099"/>
                  </a:lnTo>
                  <a:lnTo>
                    <a:pt x="1808" y="1092"/>
                  </a:lnTo>
                  <a:lnTo>
                    <a:pt x="1820" y="1090"/>
                  </a:lnTo>
                  <a:lnTo>
                    <a:pt x="2067" y="1090"/>
                  </a:lnTo>
                  <a:lnTo>
                    <a:pt x="2063" y="1017"/>
                  </a:lnTo>
                  <a:lnTo>
                    <a:pt x="2053" y="946"/>
                  </a:lnTo>
                  <a:lnTo>
                    <a:pt x="2038" y="878"/>
                  </a:lnTo>
                  <a:lnTo>
                    <a:pt x="2016" y="811"/>
                  </a:lnTo>
                  <a:lnTo>
                    <a:pt x="1990" y="748"/>
                  </a:lnTo>
                  <a:lnTo>
                    <a:pt x="1957" y="688"/>
                  </a:lnTo>
                  <a:lnTo>
                    <a:pt x="1921" y="630"/>
                  </a:lnTo>
                  <a:lnTo>
                    <a:pt x="1879" y="576"/>
                  </a:lnTo>
                  <a:lnTo>
                    <a:pt x="1833" y="526"/>
                  </a:lnTo>
                  <a:lnTo>
                    <a:pt x="1782" y="480"/>
                  </a:lnTo>
                  <a:lnTo>
                    <a:pt x="1728" y="437"/>
                  </a:lnTo>
                  <a:lnTo>
                    <a:pt x="1671" y="400"/>
                  </a:lnTo>
                  <a:lnTo>
                    <a:pt x="1608" y="365"/>
                  </a:lnTo>
                  <a:lnTo>
                    <a:pt x="1543" y="336"/>
                  </a:lnTo>
                  <a:lnTo>
                    <a:pt x="1474" y="312"/>
                  </a:lnTo>
                  <a:lnTo>
                    <a:pt x="1403" y="292"/>
                  </a:lnTo>
                  <a:lnTo>
                    <a:pt x="1329" y="279"/>
                  </a:lnTo>
                  <a:lnTo>
                    <a:pt x="1253" y="270"/>
                  </a:lnTo>
                  <a:lnTo>
                    <a:pt x="1174" y="267"/>
                  </a:lnTo>
                  <a:lnTo>
                    <a:pt x="1162" y="265"/>
                  </a:lnTo>
                  <a:lnTo>
                    <a:pt x="1153" y="259"/>
                  </a:lnTo>
                  <a:lnTo>
                    <a:pt x="1146" y="248"/>
                  </a:lnTo>
                  <a:lnTo>
                    <a:pt x="1144" y="237"/>
                  </a:lnTo>
                  <a:lnTo>
                    <a:pt x="1146" y="225"/>
                  </a:lnTo>
                  <a:lnTo>
                    <a:pt x="1153" y="215"/>
                  </a:lnTo>
                  <a:lnTo>
                    <a:pt x="1162" y="209"/>
                  </a:lnTo>
                  <a:lnTo>
                    <a:pt x="1174" y="207"/>
                  </a:lnTo>
                  <a:lnTo>
                    <a:pt x="1251" y="209"/>
                  </a:lnTo>
                  <a:lnTo>
                    <a:pt x="1326" y="217"/>
                  </a:lnTo>
                  <a:lnTo>
                    <a:pt x="1400" y="230"/>
                  </a:lnTo>
                  <a:lnTo>
                    <a:pt x="1472" y="247"/>
                  </a:lnTo>
                  <a:lnTo>
                    <a:pt x="1541" y="270"/>
                  </a:lnTo>
                  <a:lnTo>
                    <a:pt x="1609" y="298"/>
                  </a:lnTo>
                  <a:lnTo>
                    <a:pt x="1673" y="331"/>
                  </a:lnTo>
                  <a:lnTo>
                    <a:pt x="1734" y="367"/>
                  </a:lnTo>
                  <a:lnTo>
                    <a:pt x="1793" y="409"/>
                  </a:lnTo>
                  <a:lnTo>
                    <a:pt x="1847" y="454"/>
                  </a:lnTo>
                  <a:lnTo>
                    <a:pt x="1894" y="500"/>
                  </a:lnTo>
                  <a:lnTo>
                    <a:pt x="1937" y="549"/>
                  </a:lnTo>
                  <a:lnTo>
                    <a:pt x="1975" y="600"/>
                  </a:lnTo>
                  <a:lnTo>
                    <a:pt x="2010" y="654"/>
                  </a:lnTo>
                  <a:lnTo>
                    <a:pt x="2040" y="711"/>
                  </a:lnTo>
                  <a:lnTo>
                    <a:pt x="2066" y="770"/>
                  </a:lnTo>
                  <a:lnTo>
                    <a:pt x="2087" y="831"/>
                  </a:lnTo>
                  <a:lnTo>
                    <a:pt x="2105" y="893"/>
                  </a:lnTo>
                  <a:lnTo>
                    <a:pt x="2117" y="958"/>
                  </a:lnTo>
                  <a:lnTo>
                    <a:pt x="2124" y="1024"/>
                  </a:lnTo>
                  <a:lnTo>
                    <a:pt x="2128" y="1090"/>
                  </a:lnTo>
                  <a:lnTo>
                    <a:pt x="2287" y="1090"/>
                  </a:lnTo>
                  <a:lnTo>
                    <a:pt x="2284" y="1016"/>
                  </a:lnTo>
                  <a:lnTo>
                    <a:pt x="2277" y="944"/>
                  </a:lnTo>
                  <a:lnTo>
                    <a:pt x="2147" y="944"/>
                  </a:lnTo>
                  <a:lnTo>
                    <a:pt x="2136" y="942"/>
                  </a:lnTo>
                  <a:lnTo>
                    <a:pt x="2127" y="935"/>
                  </a:lnTo>
                  <a:lnTo>
                    <a:pt x="2120" y="926"/>
                  </a:lnTo>
                  <a:lnTo>
                    <a:pt x="2117" y="914"/>
                  </a:lnTo>
                  <a:lnTo>
                    <a:pt x="2120" y="903"/>
                  </a:lnTo>
                  <a:lnTo>
                    <a:pt x="2127" y="892"/>
                  </a:lnTo>
                  <a:lnTo>
                    <a:pt x="2136" y="886"/>
                  </a:lnTo>
                  <a:lnTo>
                    <a:pt x="2147" y="884"/>
                  </a:lnTo>
                  <a:lnTo>
                    <a:pt x="2265" y="884"/>
                  </a:lnTo>
                  <a:lnTo>
                    <a:pt x="2248" y="809"/>
                  </a:lnTo>
                  <a:lnTo>
                    <a:pt x="2224" y="737"/>
                  </a:lnTo>
                  <a:lnTo>
                    <a:pt x="2194" y="667"/>
                  </a:lnTo>
                  <a:lnTo>
                    <a:pt x="2160" y="600"/>
                  </a:lnTo>
                  <a:lnTo>
                    <a:pt x="2120" y="536"/>
                  </a:lnTo>
                  <a:lnTo>
                    <a:pt x="2076" y="476"/>
                  </a:lnTo>
                  <a:lnTo>
                    <a:pt x="2028" y="418"/>
                  </a:lnTo>
                  <a:lnTo>
                    <a:pt x="1976" y="365"/>
                  </a:lnTo>
                  <a:lnTo>
                    <a:pt x="1920" y="315"/>
                  </a:lnTo>
                  <a:lnTo>
                    <a:pt x="1859" y="269"/>
                  </a:lnTo>
                  <a:lnTo>
                    <a:pt x="1796" y="228"/>
                  </a:lnTo>
                  <a:lnTo>
                    <a:pt x="1728" y="190"/>
                  </a:lnTo>
                  <a:lnTo>
                    <a:pt x="1657" y="157"/>
                  </a:lnTo>
                  <a:lnTo>
                    <a:pt x="1584" y="128"/>
                  </a:lnTo>
                  <a:lnTo>
                    <a:pt x="1507" y="104"/>
                  </a:lnTo>
                  <a:lnTo>
                    <a:pt x="1427" y="86"/>
                  </a:lnTo>
                  <a:lnTo>
                    <a:pt x="1345" y="72"/>
                  </a:lnTo>
                  <a:lnTo>
                    <a:pt x="1260" y="64"/>
                  </a:lnTo>
                  <a:lnTo>
                    <a:pt x="1174" y="61"/>
                  </a:lnTo>
                  <a:close/>
                  <a:moveTo>
                    <a:pt x="1174" y="0"/>
                  </a:moveTo>
                  <a:lnTo>
                    <a:pt x="1260" y="3"/>
                  </a:lnTo>
                  <a:lnTo>
                    <a:pt x="1345" y="11"/>
                  </a:lnTo>
                  <a:lnTo>
                    <a:pt x="1428" y="24"/>
                  </a:lnTo>
                  <a:lnTo>
                    <a:pt x="1509" y="43"/>
                  </a:lnTo>
                  <a:lnTo>
                    <a:pt x="1588" y="66"/>
                  </a:lnTo>
                  <a:lnTo>
                    <a:pt x="1665" y="94"/>
                  </a:lnTo>
                  <a:lnTo>
                    <a:pt x="1738" y="127"/>
                  </a:lnTo>
                  <a:lnTo>
                    <a:pt x="1810" y="165"/>
                  </a:lnTo>
                  <a:lnTo>
                    <a:pt x="1878" y="207"/>
                  </a:lnTo>
                  <a:lnTo>
                    <a:pt x="1943" y="254"/>
                  </a:lnTo>
                  <a:lnTo>
                    <a:pt x="2003" y="306"/>
                  </a:lnTo>
                  <a:lnTo>
                    <a:pt x="2057" y="358"/>
                  </a:lnTo>
                  <a:lnTo>
                    <a:pt x="2107" y="413"/>
                  </a:lnTo>
                  <a:lnTo>
                    <a:pt x="2152" y="472"/>
                  </a:lnTo>
                  <a:lnTo>
                    <a:pt x="2192" y="532"/>
                  </a:lnTo>
                  <a:lnTo>
                    <a:pt x="2228" y="596"/>
                  </a:lnTo>
                  <a:lnTo>
                    <a:pt x="2259" y="662"/>
                  </a:lnTo>
                  <a:lnTo>
                    <a:pt x="2286" y="730"/>
                  </a:lnTo>
                  <a:lnTo>
                    <a:pt x="2308" y="800"/>
                  </a:lnTo>
                  <a:lnTo>
                    <a:pt x="2326" y="873"/>
                  </a:lnTo>
                  <a:lnTo>
                    <a:pt x="2338" y="946"/>
                  </a:lnTo>
                  <a:lnTo>
                    <a:pt x="2346" y="1023"/>
                  </a:lnTo>
                  <a:lnTo>
                    <a:pt x="2349" y="1099"/>
                  </a:lnTo>
                  <a:lnTo>
                    <a:pt x="2346" y="1184"/>
                  </a:lnTo>
                  <a:lnTo>
                    <a:pt x="2336" y="1269"/>
                  </a:lnTo>
                  <a:lnTo>
                    <a:pt x="2321" y="1353"/>
                  </a:lnTo>
                  <a:lnTo>
                    <a:pt x="2299" y="1436"/>
                  </a:lnTo>
                  <a:lnTo>
                    <a:pt x="2287" y="1476"/>
                  </a:lnTo>
                  <a:lnTo>
                    <a:pt x="2273" y="1522"/>
                  </a:lnTo>
                  <a:lnTo>
                    <a:pt x="2258" y="1572"/>
                  </a:lnTo>
                  <a:lnTo>
                    <a:pt x="2240" y="1627"/>
                  </a:lnTo>
                  <a:lnTo>
                    <a:pt x="2223" y="1683"/>
                  </a:lnTo>
                  <a:lnTo>
                    <a:pt x="2204" y="1740"/>
                  </a:lnTo>
                  <a:lnTo>
                    <a:pt x="2184" y="1800"/>
                  </a:lnTo>
                  <a:lnTo>
                    <a:pt x="2163" y="1858"/>
                  </a:lnTo>
                  <a:lnTo>
                    <a:pt x="2142" y="1917"/>
                  </a:lnTo>
                  <a:lnTo>
                    <a:pt x="2120" y="1973"/>
                  </a:lnTo>
                  <a:lnTo>
                    <a:pt x="2098" y="2027"/>
                  </a:lnTo>
                  <a:lnTo>
                    <a:pt x="2075" y="2077"/>
                  </a:lnTo>
                  <a:lnTo>
                    <a:pt x="2053" y="2124"/>
                  </a:lnTo>
                  <a:lnTo>
                    <a:pt x="2032" y="2166"/>
                  </a:lnTo>
                  <a:lnTo>
                    <a:pt x="2023" y="2181"/>
                  </a:lnTo>
                  <a:lnTo>
                    <a:pt x="2013" y="2198"/>
                  </a:lnTo>
                  <a:lnTo>
                    <a:pt x="1999" y="2219"/>
                  </a:lnTo>
                  <a:lnTo>
                    <a:pt x="1983" y="2244"/>
                  </a:lnTo>
                  <a:lnTo>
                    <a:pt x="1964" y="2272"/>
                  </a:lnTo>
                  <a:lnTo>
                    <a:pt x="1942" y="2303"/>
                  </a:lnTo>
                  <a:lnTo>
                    <a:pt x="1917" y="2335"/>
                  </a:lnTo>
                  <a:lnTo>
                    <a:pt x="1890" y="2369"/>
                  </a:lnTo>
                  <a:lnTo>
                    <a:pt x="1859" y="2405"/>
                  </a:lnTo>
                  <a:lnTo>
                    <a:pt x="1857" y="2415"/>
                  </a:lnTo>
                  <a:lnTo>
                    <a:pt x="1854" y="2431"/>
                  </a:lnTo>
                  <a:lnTo>
                    <a:pt x="1850" y="2452"/>
                  </a:lnTo>
                  <a:lnTo>
                    <a:pt x="1846" y="2476"/>
                  </a:lnTo>
                  <a:lnTo>
                    <a:pt x="1841" y="2505"/>
                  </a:lnTo>
                  <a:lnTo>
                    <a:pt x="1835" y="2537"/>
                  </a:lnTo>
                  <a:lnTo>
                    <a:pt x="1830" y="2573"/>
                  </a:lnTo>
                  <a:lnTo>
                    <a:pt x="1825" y="2612"/>
                  </a:lnTo>
                  <a:lnTo>
                    <a:pt x="1821" y="2653"/>
                  </a:lnTo>
                  <a:lnTo>
                    <a:pt x="1817" y="2696"/>
                  </a:lnTo>
                  <a:lnTo>
                    <a:pt x="1813" y="2741"/>
                  </a:lnTo>
                  <a:lnTo>
                    <a:pt x="1811" y="2788"/>
                  </a:lnTo>
                  <a:lnTo>
                    <a:pt x="1810" y="2835"/>
                  </a:lnTo>
                  <a:lnTo>
                    <a:pt x="1810" y="2883"/>
                  </a:lnTo>
                  <a:lnTo>
                    <a:pt x="1812" y="2931"/>
                  </a:lnTo>
                  <a:lnTo>
                    <a:pt x="1816" y="2980"/>
                  </a:lnTo>
                  <a:lnTo>
                    <a:pt x="1822" y="3028"/>
                  </a:lnTo>
                  <a:lnTo>
                    <a:pt x="1829" y="3075"/>
                  </a:lnTo>
                  <a:lnTo>
                    <a:pt x="1840" y="3121"/>
                  </a:lnTo>
                  <a:lnTo>
                    <a:pt x="1852" y="3165"/>
                  </a:lnTo>
                  <a:lnTo>
                    <a:pt x="1868" y="3207"/>
                  </a:lnTo>
                  <a:lnTo>
                    <a:pt x="1885" y="3247"/>
                  </a:lnTo>
                  <a:lnTo>
                    <a:pt x="1907" y="3285"/>
                  </a:lnTo>
                  <a:lnTo>
                    <a:pt x="1932" y="3319"/>
                  </a:lnTo>
                  <a:lnTo>
                    <a:pt x="1961" y="3350"/>
                  </a:lnTo>
                  <a:lnTo>
                    <a:pt x="1993" y="3377"/>
                  </a:lnTo>
                  <a:lnTo>
                    <a:pt x="2000" y="3387"/>
                  </a:lnTo>
                  <a:lnTo>
                    <a:pt x="2004" y="3397"/>
                  </a:lnTo>
                  <a:lnTo>
                    <a:pt x="2004" y="3409"/>
                  </a:lnTo>
                  <a:lnTo>
                    <a:pt x="1999" y="3420"/>
                  </a:lnTo>
                  <a:lnTo>
                    <a:pt x="1992" y="3426"/>
                  </a:lnTo>
                  <a:lnTo>
                    <a:pt x="1984" y="3431"/>
                  </a:lnTo>
                  <a:lnTo>
                    <a:pt x="1974" y="3432"/>
                  </a:lnTo>
                  <a:lnTo>
                    <a:pt x="1965" y="3431"/>
                  </a:lnTo>
                  <a:lnTo>
                    <a:pt x="1956" y="3426"/>
                  </a:lnTo>
                  <a:lnTo>
                    <a:pt x="1926" y="3401"/>
                  </a:lnTo>
                  <a:lnTo>
                    <a:pt x="1899" y="3373"/>
                  </a:lnTo>
                  <a:lnTo>
                    <a:pt x="1874" y="3343"/>
                  </a:lnTo>
                  <a:lnTo>
                    <a:pt x="1852" y="3311"/>
                  </a:lnTo>
                  <a:lnTo>
                    <a:pt x="1832" y="3276"/>
                  </a:lnTo>
                  <a:lnTo>
                    <a:pt x="1438" y="3276"/>
                  </a:lnTo>
                  <a:lnTo>
                    <a:pt x="1426" y="3274"/>
                  </a:lnTo>
                  <a:lnTo>
                    <a:pt x="1416" y="3267"/>
                  </a:lnTo>
                  <a:lnTo>
                    <a:pt x="1410" y="3257"/>
                  </a:lnTo>
                  <a:lnTo>
                    <a:pt x="1408" y="3246"/>
                  </a:lnTo>
                  <a:lnTo>
                    <a:pt x="1410" y="3233"/>
                  </a:lnTo>
                  <a:lnTo>
                    <a:pt x="1416" y="3224"/>
                  </a:lnTo>
                  <a:lnTo>
                    <a:pt x="1426" y="3218"/>
                  </a:lnTo>
                  <a:lnTo>
                    <a:pt x="1438" y="3216"/>
                  </a:lnTo>
                  <a:lnTo>
                    <a:pt x="1806" y="3216"/>
                  </a:lnTo>
                  <a:lnTo>
                    <a:pt x="1787" y="3159"/>
                  </a:lnTo>
                  <a:lnTo>
                    <a:pt x="1773" y="3100"/>
                  </a:lnTo>
                  <a:lnTo>
                    <a:pt x="1761" y="3039"/>
                  </a:lnTo>
                  <a:lnTo>
                    <a:pt x="1754" y="2978"/>
                  </a:lnTo>
                  <a:lnTo>
                    <a:pt x="1750" y="2916"/>
                  </a:lnTo>
                  <a:lnTo>
                    <a:pt x="1749" y="2855"/>
                  </a:lnTo>
                  <a:lnTo>
                    <a:pt x="1749" y="2794"/>
                  </a:lnTo>
                  <a:lnTo>
                    <a:pt x="1752" y="2735"/>
                  </a:lnTo>
                  <a:lnTo>
                    <a:pt x="1756" y="2678"/>
                  </a:lnTo>
                  <a:lnTo>
                    <a:pt x="1761" y="2625"/>
                  </a:lnTo>
                  <a:lnTo>
                    <a:pt x="1768" y="2575"/>
                  </a:lnTo>
                  <a:lnTo>
                    <a:pt x="1775" y="2529"/>
                  </a:lnTo>
                  <a:lnTo>
                    <a:pt x="1781" y="2488"/>
                  </a:lnTo>
                  <a:lnTo>
                    <a:pt x="1730" y="2536"/>
                  </a:lnTo>
                  <a:lnTo>
                    <a:pt x="1664" y="2593"/>
                  </a:lnTo>
                  <a:lnTo>
                    <a:pt x="1596" y="2642"/>
                  </a:lnTo>
                  <a:lnTo>
                    <a:pt x="1529" y="2685"/>
                  </a:lnTo>
                  <a:lnTo>
                    <a:pt x="1460" y="2720"/>
                  </a:lnTo>
                  <a:lnTo>
                    <a:pt x="1390" y="2749"/>
                  </a:lnTo>
                  <a:lnTo>
                    <a:pt x="1320" y="2771"/>
                  </a:lnTo>
                  <a:lnTo>
                    <a:pt x="1249" y="2787"/>
                  </a:lnTo>
                  <a:lnTo>
                    <a:pt x="1178" y="2795"/>
                  </a:lnTo>
                  <a:lnTo>
                    <a:pt x="1176" y="2795"/>
                  </a:lnTo>
                  <a:lnTo>
                    <a:pt x="1174" y="2795"/>
                  </a:lnTo>
                  <a:lnTo>
                    <a:pt x="1103" y="2787"/>
                  </a:lnTo>
                  <a:lnTo>
                    <a:pt x="1032" y="2771"/>
                  </a:lnTo>
                  <a:lnTo>
                    <a:pt x="962" y="2749"/>
                  </a:lnTo>
                  <a:lnTo>
                    <a:pt x="892" y="2720"/>
                  </a:lnTo>
                  <a:lnTo>
                    <a:pt x="823" y="2685"/>
                  </a:lnTo>
                  <a:lnTo>
                    <a:pt x="755" y="2642"/>
                  </a:lnTo>
                  <a:lnTo>
                    <a:pt x="689" y="2593"/>
                  </a:lnTo>
                  <a:lnTo>
                    <a:pt x="622" y="2536"/>
                  </a:lnTo>
                  <a:lnTo>
                    <a:pt x="562" y="2480"/>
                  </a:lnTo>
                  <a:lnTo>
                    <a:pt x="570" y="2523"/>
                  </a:lnTo>
                  <a:lnTo>
                    <a:pt x="577" y="2572"/>
                  </a:lnTo>
                  <a:lnTo>
                    <a:pt x="583" y="2625"/>
                  </a:lnTo>
                  <a:lnTo>
                    <a:pt x="589" y="2682"/>
                  </a:lnTo>
                  <a:lnTo>
                    <a:pt x="593" y="2744"/>
                  </a:lnTo>
                  <a:lnTo>
                    <a:pt x="595" y="2807"/>
                  </a:lnTo>
                  <a:lnTo>
                    <a:pt x="595" y="2871"/>
                  </a:lnTo>
                  <a:lnTo>
                    <a:pt x="592" y="2937"/>
                  </a:lnTo>
                  <a:lnTo>
                    <a:pt x="903" y="2937"/>
                  </a:lnTo>
                  <a:lnTo>
                    <a:pt x="914" y="2939"/>
                  </a:lnTo>
                  <a:lnTo>
                    <a:pt x="924" y="2946"/>
                  </a:lnTo>
                  <a:lnTo>
                    <a:pt x="931" y="2956"/>
                  </a:lnTo>
                  <a:lnTo>
                    <a:pt x="933" y="2967"/>
                  </a:lnTo>
                  <a:lnTo>
                    <a:pt x="931" y="2979"/>
                  </a:lnTo>
                  <a:lnTo>
                    <a:pt x="924" y="2989"/>
                  </a:lnTo>
                  <a:lnTo>
                    <a:pt x="914" y="2995"/>
                  </a:lnTo>
                  <a:lnTo>
                    <a:pt x="903" y="2998"/>
                  </a:lnTo>
                  <a:lnTo>
                    <a:pt x="586" y="2998"/>
                  </a:lnTo>
                  <a:lnTo>
                    <a:pt x="580" y="3048"/>
                  </a:lnTo>
                  <a:lnTo>
                    <a:pt x="571" y="3097"/>
                  </a:lnTo>
                  <a:lnTo>
                    <a:pt x="558" y="3145"/>
                  </a:lnTo>
                  <a:lnTo>
                    <a:pt x="545" y="3192"/>
                  </a:lnTo>
                  <a:lnTo>
                    <a:pt x="527" y="3237"/>
                  </a:lnTo>
                  <a:lnTo>
                    <a:pt x="506" y="3278"/>
                  </a:lnTo>
                  <a:lnTo>
                    <a:pt x="482" y="3318"/>
                  </a:lnTo>
                  <a:lnTo>
                    <a:pt x="454" y="3355"/>
                  </a:lnTo>
                  <a:lnTo>
                    <a:pt x="423" y="3389"/>
                  </a:lnTo>
                  <a:lnTo>
                    <a:pt x="387" y="3418"/>
                  </a:lnTo>
                  <a:lnTo>
                    <a:pt x="379" y="3423"/>
                  </a:lnTo>
                  <a:lnTo>
                    <a:pt x="369" y="3424"/>
                  </a:lnTo>
                  <a:lnTo>
                    <a:pt x="360" y="3423"/>
                  </a:lnTo>
                  <a:lnTo>
                    <a:pt x="352" y="3419"/>
                  </a:lnTo>
                  <a:lnTo>
                    <a:pt x="345" y="3412"/>
                  </a:lnTo>
                  <a:lnTo>
                    <a:pt x="340" y="3401"/>
                  </a:lnTo>
                  <a:lnTo>
                    <a:pt x="339" y="3390"/>
                  </a:lnTo>
                  <a:lnTo>
                    <a:pt x="343" y="3378"/>
                  </a:lnTo>
                  <a:lnTo>
                    <a:pt x="352" y="3370"/>
                  </a:lnTo>
                  <a:lnTo>
                    <a:pt x="384" y="3342"/>
                  </a:lnTo>
                  <a:lnTo>
                    <a:pt x="412" y="3311"/>
                  </a:lnTo>
                  <a:lnTo>
                    <a:pt x="437" y="3275"/>
                  </a:lnTo>
                  <a:lnTo>
                    <a:pt x="459" y="3238"/>
                  </a:lnTo>
                  <a:lnTo>
                    <a:pt x="478" y="3197"/>
                  </a:lnTo>
                  <a:lnTo>
                    <a:pt x="493" y="3153"/>
                  </a:lnTo>
                  <a:lnTo>
                    <a:pt x="506" y="3108"/>
                  </a:lnTo>
                  <a:lnTo>
                    <a:pt x="515" y="3061"/>
                  </a:lnTo>
                  <a:lnTo>
                    <a:pt x="523" y="3013"/>
                  </a:lnTo>
                  <a:lnTo>
                    <a:pt x="529" y="2965"/>
                  </a:lnTo>
                  <a:lnTo>
                    <a:pt x="532" y="2915"/>
                  </a:lnTo>
                  <a:lnTo>
                    <a:pt x="534" y="2866"/>
                  </a:lnTo>
                  <a:lnTo>
                    <a:pt x="534" y="2818"/>
                  </a:lnTo>
                  <a:lnTo>
                    <a:pt x="532" y="2770"/>
                  </a:lnTo>
                  <a:lnTo>
                    <a:pt x="530" y="2723"/>
                  </a:lnTo>
                  <a:lnTo>
                    <a:pt x="527" y="2678"/>
                  </a:lnTo>
                  <a:lnTo>
                    <a:pt x="523" y="2635"/>
                  </a:lnTo>
                  <a:lnTo>
                    <a:pt x="518" y="2594"/>
                  </a:lnTo>
                  <a:lnTo>
                    <a:pt x="512" y="2555"/>
                  </a:lnTo>
                  <a:lnTo>
                    <a:pt x="507" y="2520"/>
                  </a:lnTo>
                  <a:lnTo>
                    <a:pt x="502" y="2488"/>
                  </a:lnTo>
                  <a:lnTo>
                    <a:pt x="497" y="2460"/>
                  </a:lnTo>
                  <a:lnTo>
                    <a:pt x="493" y="2436"/>
                  </a:lnTo>
                  <a:lnTo>
                    <a:pt x="488" y="2417"/>
                  </a:lnTo>
                  <a:lnTo>
                    <a:pt x="485" y="2403"/>
                  </a:lnTo>
                  <a:lnTo>
                    <a:pt x="483" y="2395"/>
                  </a:lnTo>
                  <a:lnTo>
                    <a:pt x="455" y="2360"/>
                  </a:lnTo>
                  <a:lnTo>
                    <a:pt x="429" y="2328"/>
                  </a:lnTo>
                  <a:lnTo>
                    <a:pt x="406" y="2296"/>
                  </a:lnTo>
                  <a:lnTo>
                    <a:pt x="385" y="2267"/>
                  </a:lnTo>
                  <a:lnTo>
                    <a:pt x="367" y="2241"/>
                  </a:lnTo>
                  <a:lnTo>
                    <a:pt x="352" y="2217"/>
                  </a:lnTo>
                  <a:lnTo>
                    <a:pt x="339" y="2196"/>
                  </a:lnTo>
                  <a:lnTo>
                    <a:pt x="329" y="2180"/>
                  </a:lnTo>
                  <a:lnTo>
                    <a:pt x="321" y="2166"/>
                  </a:lnTo>
                  <a:lnTo>
                    <a:pt x="294" y="2116"/>
                  </a:lnTo>
                  <a:lnTo>
                    <a:pt x="267" y="2060"/>
                  </a:lnTo>
                  <a:lnTo>
                    <a:pt x="241" y="1997"/>
                  </a:lnTo>
                  <a:lnTo>
                    <a:pt x="214" y="1930"/>
                  </a:lnTo>
                  <a:lnTo>
                    <a:pt x="188" y="1860"/>
                  </a:lnTo>
                  <a:lnTo>
                    <a:pt x="162" y="1787"/>
                  </a:lnTo>
                  <a:lnTo>
                    <a:pt x="138" y="1714"/>
                  </a:lnTo>
                  <a:lnTo>
                    <a:pt x="114" y="1642"/>
                  </a:lnTo>
                  <a:lnTo>
                    <a:pt x="91" y="1570"/>
                  </a:lnTo>
                  <a:lnTo>
                    <a:pt x="69" y="1501"/>
                  </a:lnTo>
                  <a:lnTo>
                    <a:pt x="49" y="1436"/>
                  </a:lnTo>
                  <a:lnTo>
                    <a:pt x="27" y="1354"/>
                  </a:lnTo>
                  <a:lnTo>
                    <a:pt x="11" y="1270"/>
                  </a:lnTo>
                  <a:lnTo>
                    <a:pt x="2" y="1185"/>
                  </a:lnTo>
                  <a:lnTo>
                    <a:pt x="0" y="1099"/>
                  </a:lnTo>
                  <a:lnTo>
                    <a:pt x="2" y="1023"/>
                  </a:lnTo>
                  <a:lnTo>
                    <a:pt x="9" y="946"/>
                  </a:lnTo>
                  <a:lnTo>
                    <a:pt x="22" y="873"/>
                  </a:lnTo>
                  <a:lnTo>
                    <a:pt x="40" y="800"/>
                  </a:lnTo>
                  <a:lnTo>
                    <a:pt x="62" y="730"/>
                  </a:lnTo>
                  <a:lnTo>
                    <a:pt x="89" y="662"/>
                  </a:lnTo>
                  <a:lnTo>
                    <a:pt x="120" y="596"/>
                  </a:lnTo>
                  <a:lnTo>
                    <a:pt x="157" y="532"/>
                  </a:lnTo>
                  <a:lnTo>
                    <a:pt x="197" y="472"/>
                  </a:lnTo>
                  <a:lnTo>
                    <a:pt x="242" y="413"/>
                  </a:lnTo>
                  <a:lnTo>
                    <a:pt x="291" y="358"/>
                  </a:lnTo>
                  <a:lnTo>
                    <a:pt x="344" y="306"/>
                  </a:lnTo>
                  <a:lnTo>
                    <a:pt x="406" y="254"/>
                  </a:lnTo>
                  <a:lnTo>
                    <a:pt x="470" y="207"/>
                  </a:lnTo>
                  <a:lnTo>
                    <a:pt x="538" y="165"/>
                  </a:lnTo>
                  <a:lnTo>
                    <a:pt x="609" y="127"/>
                  </a:lnTo>
                  <a:lnTo>
                    <a:pt x="683" y="94"/>
                  </a:lnTo>
                  <a:lnTo>
                    <a:pt x="760" y="66"/>
                  </a:lnTo>
                  <a:lnTo>
                    <a:pt x="839" y="43"/>
                  </a:lnTo>
                  <a:lnTo>
                    <a:pt x="920" y="24"/>
                  </a:lnTo>
                  <a:lnTo>
                    <a:pt x="1003" y="11"/>
                  </a:lnTo>
                  <a:lnTo>
                    <a:pt x="1087" y="3"/>
                  </a:lnTo>
                  <a:lnTo>
                    <a:pt x="1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470"/>
            <p:cNvSpPr>
              <a:spLocks/>
            </p:cNvSpPr>
            <p:nvPr/>
          </p:nvSpPr>
          <p:spPr bwMode="auto">
            <a:xfrm>
              <a:off x="9491663" y="4591050"/>
              <a:ext cx="49213" cy="9525"/>
            </a:xfrm>
            <a:custGeom>
              <a:avLst/>
              <a:gdLst>
                <a:gd name="T0" fmla="*/ 30 w 346"/>
                <a:gd name="T1" fmla="*/ 0 h 60"/>
                <a:gd name="T2" fmla="*/ 316 w 346"/>
                <a:gd name="T3" fmla="*/ 0 h 60"/>
                <a:gd name="T4" fmla="*/ 327 w 346"/>
                <a:gd name="T5" fmla="*/ 3 h 60"/>
                <a:gd name="T6" fmla="*/ 338 w 346"/>
                <a:gd name="T7" fmla="*/ 9 h 60"/>
                <a:gd name="T8" fmla="*/ 344 w 346"/>
                <a:gd name="T9" fmla="*/ 19 h 60"/>
                <a:gd name="T10" fmla="*/ 346 w 346"/>
                <a:gd name="T11" fmla="*/ 30 h 60"/>
                <a:gd name="T12" fmla="*/ 344 w 346"/>
                <a:gd name="T13" fmla="*/ 43 h 60"/>
                <a:gd name="T14" fmla="*/ 338 w 346"/>
                <a:gd name="T15" fmla="*/ 52 h 60"/>
                <a:gd name="T16" fmla="*/ 327 w 346"/>
                <a:gd name="T17" fmla="*/ 58 h 60"/>
                <a:gd name="T18" fmla="*/ 316 w 346"/>
                <a:gd name="T19" fmla="*/ 60 h 60"/>
                <a:gd name="T20" fmla="*/ 30 w 346"/>
                <a:gd name="T21" fmla="*/ 60 h 60"/>
                <a:gd name="T22" fmla="*/ 18 w 346"/>
                <a:gd name="T23" fmla="*/ 58 h 60"/>
                <a:gd name="T24" fmla="*/ 8 w 346"/>
                <a:gd name="T25" fmla="*/ 52 h 60"/>
                <a:gd name="T26" fmla="*/ 2 w 346"/>
                <a:gd name="T27" fmla="*/ 43 h 60"/>
                <a:gd name="T28" fmla="*/ 0 w 346"/>
                <a:gd name="T29" fmla="*/ 30 h 60"/>
                <a:gd name="T30" fmla="*/ 2 w 346"/>
                <a:gd name="T31" fmla="*/ 19 h 60"/>
                <a:gd name="T32" fmla="*/ 8 w 346"/>
                <a:gd name="T33" fmla="*/ 9 h 60"/>
                <a:gd name="T34" fmla="*/ 18 w 346"/>
                <a:gd name="T35" fmla="*/ 3 h 60"/>
                <a:gd name="T36" fmla="*/ 30 w 346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6" h="60">
                  <a:moveTo>
                    <a:pt x="30" y="0"/>
                  </a:moveTo>
                  <a:lnTo>
                    <a:pt x="316" y="0"/>
                  </a:lnTo>
                  <a:lnTo>
                    <a:pt x="327" y="3"/>
                  </a:lnTo>
                  <a:lnTo>
                    <a:pt x="338" y="9"/>
                  </a:lnTo>
                  <a:lnTo>
                    <a:pt x="344" y="19"/>
                  </a:lnTo>
                  <a:lnTo>
                    <a:pt x="346" y="30"/>
                  </a:lnTo>
                  <a:lnTo>
                    <a:pt x="344" y="43"/>
                  </a:lnTo>
                  <a:lnTo>
                    <a:pt x="338" y="52"/>
                  </a:lnTo>
                  <a:lnTo>
                    <a:pt x="327" y="58"/>
                  </a:lnTo>
                  <a:lnTo>
                    <a:pt x="316" y="60"/>
                  </a:lnTo>
                  <a:lnTo>
                    <a:pt x="30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3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471"/>
            <p:cNvSpPr>
              <a:spLocks/>
            </p:cNvSpPr>
            <p:nvPr/>
          </p:nvSpPr>
          <p:spPr bwMode="auto">
            <a:xfrm>
              <a:off x="9512300" y="4354513"/>
              <a:ext cx="7938" cy="57150"/>
            </a:xfrm>
            <a:custGeom>
              <a:avLst/>
              <a:gdLst>
                <a:gd name="T0" fmla="*/ 30 w 60"/>
                <a:gd name="T1" fmla="*/ 0 h 400"/>
                <a:gd name="T2" fmla="*/ 41 w 60"/>
                <a:gd name="T3" fmla="*/ 3 h 400"/>
                <a:gd name="T4" fmla="*/ 52 w 60"/>
                <a:gd name="T5" fmla="*/ 9 h 400"/>
                <a:gd name="T6" fmla="*/ 58 w 60"/>
                <a:gd name="T7" fmla="*/ 18 h 400"/>
                <a:gd name="T8" fmla="*/ 60 w 60"/>
                <a:gd name="T9" fmla="*/ 31 h 400"/>
                <a:gd name="T10" fmla="*/ 60 w 60"/>
                <a:gd name="T11" fmla="*/ 370 h 400"/>
                <a:gd name="T12" fmla="*/ 58 w 60"/>
                <a:gd name="T13" fmla="*/ 381 h 400"/>
                <a:gd name="T14" fmla="*/ 52 w 60"/>
                <a:gd name="T15" fmla="*/ 391 h 400"/>
                <a:gd name="T16" fmla="*/ 41 w 60"/>
                <a:gd name="T17" fmla="*/ 397 h 400"/>
                <a:gd name="T18" fmla="*/ 30 w 60"/>
                <a:gd name="T19" fmla="*/ 400 h 400"/>
                <a:gd name="T20" fmla="*/ 18 w 60"/>
                <a:gd name="T21" fmla="*/ 397 h 400"/>
                <a:gd name="T22" fmla="*/ 9 w 60"/>
                <a:gd name="T23" fmla="*/ 391 h 400"/>
                <a:gd name="T24" fmla="*/ 2 w 60"/>
                <a:gd name="T25" fmla="*/ 381 h 400"/>
                <a:gd name="T26" fmla="*/ 0 w 60"/>
                <a:gd name="T27" fmla="*/ 370 h 400"/>
                <a:gd name="T28" fmla="*/ 0 w 60"/>
                <a:gd name="T29" fmla="*/ 31 h 400"/>
                <a:gd name="T30" fmla="*/ 2 w 60"/>
                <a:gd name="T31" fmla="*/ 18 h 400"/>
                <a:gd name="T32" fmla="*/ 9 w 60"/>
                <a:gd name="T33" fmla="*/ 9 h 400"/>
                <a:gd name="T34" fmla="*/ 18 w 60"/>
                <a:gd name="T35" fmla="*/ 3 h 400"/>
                <a:gd name="T36" fmla="*/ 30 w 60"/>
                <a:gd name="T3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400">
                  <a:moveTo>
                    <a:pt x="30" y="0"/>
                  </a:moveTo>
                  <a:lnTo>
                    <a:pt x="41" y="3"/>
                  </a:lnTo>
                  <a:lnTo>
                    <a:pt x="52" y="9"/>
                  </a:lnTo>
                  <a:lnTo>
                    <a:pt x="58" y="18"/>
                  </a:lnTo>
                  <a:lnTo>
                    <a:pt x="60" y="31"/>
                  </a:lnTo>
                  <a:lnTo>
                    <a:pt x="60" y="370"/>
                  </a:lnTo>
                  <a:lnTo>
                    <a:pt x="58" y="381"/>
                  </a:lnTo>
                  <a:lnTo>
                    <a:pt x="52" y="391"/>
                  </a:lnTo>
                  <a:lnTo>
                    <a:pt x="41" y="397"/>
                  </a:lnTo>
                  <a:lnTo>
                    <a:pt x="30" y="400"/>
                  </a:lnTo>
                  <a:lnTo>
                    <a:pt x="18" y="397"/>
                  </a:lnTo>
                  <a:lnTo>
                    <a:pt x="9" y="391"/>
                  </a:lnTo>
                  <a:lnTo>
                    <a:pt x="2" y="381"/>
                  </a:lnTo>
                  <a:lnTo>
                    <a:pt x="0" y="370"/>
                  </a:lnTo>
                  <a:lnTo>
                    <a:pt x="0" y="31"/>
                  </a:lnTo>
                  <a:lnTo>
                    <a:pt x="2" y="18"/>
                  </a:lnTo>
                  <a:lnTo>
                    <a:pt x="9" y="9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472"/>
            <p:cNvSpPr>
              <a:spLocks/>
            </p:cNvSpPr>
            <p:nvPr/>
          </p:nvSpPr>
          <p:spPr bwMode="auto">
            <a:xfrm>
              <a:off x="9512300" y="4491038"/>
              <a:ext cx="7938" cy="60325"/>
            </a:xfrm>
            <a:custGeom>
              <a:avLst/>
              <a:gdLst>
                <a:gd name="T0" fmla="*/ 30 w 60"/>
                <a:gd name="T1" fmla="*/ 0 h 422"/>
                <a:gd name="T2" fmla="*/ 41 w 60"/>
                <a:gd name="T3" fmla="*/ 2 h 422"/>
                <a:gd name="T4" fmla="*/ 52 w 60"/>
                <a:gd name="T5" fmla="*/ 9 h 422"/>
                <a:gd name="T6" fmla="*/ 58 w 60"/>
                <a:gd name="T7" fmla="*/ 19 h 422"/>
                <a:gd name="T8" fmla="*/ 60 w 60"/>
                <a:gd name="T9" fmla="*/ 30 h 422"/>
                <a:gd name="T10" fmla="*/ 60 w 60"/>
                <a:gd name="T11" fmla="*/ 392 h 422"/>
                <a:gd name="T12" fmla="*/ 58 w 60"/>
                <a:gd name="T13" fmla="*/ 404 h 422"/>
                <a:gd name="T14" fmla="*/ 52 w 60"/>
                <a:gd name="T15" fmla="*/ 413 h 422"/>
                <a:gd name="T16" fmla="*/ 41 w 60"/>
                <a:gd name="T17" fmla="*/ 420 h 422"/>
                <a:gd name="T18" fmla="*/ 30 w 60"/>
                <a:gd name="T19" fmla="*/ 422 h 422"/>
                <a:gd name="T20" fmla="*/ 18 w 60"/>
                <a:gd name="T21" fmla="*/ 420 h 422"/>
                <a:gd name="T22" fmla="*/ 9 w 60"/>
                <a:gd name="T23" fmla="*/ 413 h 422"/>
                <a:gd name="T24" fmla="*/ 2 w 60"/>
                <a:gd name="T25" fmla="*/ 404 h 422"/>
                <a:gd name="T26" fmla="*/ 0 w 60"/>
                <a:gd name="T27" fmla="*/ 392 h 422"/>
                <a:gd name="T28" fmla="*/ 0 w 60"/>
                <a:gd name="T29" fmla="*/ 30 h 422"/>
                <a:gd name="T30" fmla="*/ 2 w 60"/>
                <a:gd name="T31" fmla="*/ 19 h 422"/>
                <a:gd name="T32" fmla="*/ 9 w 60"/>
                <a:gd name="T33" fmla="*/ 9 h 422"/>
                <a:gd name="T34" fmla="*/ 18 w 60"/>
                <a:gd name="T35" fmla="*/ 2 h 422"/>
                <a:gd name="T36" fmla="*/ 30 w 60"/>
                <a:gd name="T3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422">
                  <a:moveTo>
                    <a:pt x="30" y="0"/>
                  </a:moveTo>
                  <a:lnTo>
                    <a:pt x="41" y="2"/>
                  </a:lnTo>
                  <a:lnTo>
                    <a:pt x="52" y="9"/>
                  </a:lnTo>
                  <a:lnTo>
                    <a:pt x="58" y="19"/>
                  </a:lnTo>
                  <a:lnTo>
                    <a:pt x="60" y="30"/>
                  </a:lnTo>
                  <a:lnTo>
                    <a:pt x="60" y="392"/>
                  </a:lnTo>
                  <a:lnTo>
                    <a:pt x="58" y="404"/>
                  </a:lnTo>
                  <a:lnTo>
                    <a:pt x="52" y="413"/>
                  </a:lnTo>
                  <a:lnTo>
                    <a:pt x="41" y="420"/>
                  </a:lnTo>
                  <a:lnTo>
                    <a:pt x="30" y="422"/>
                  </a:lnTo>
                  <a:lnTo>
                    <a:pt x="18" y="420"/>
                  </a:lnTo>
                  <a:lnTo>
                    <a:pt x="9" y="413"/>
                  </a:lnTo>
                  <a:lnTo>
                    <a:pt x="2" y="404"/>
                  </a:lnTo>
                  <a:lnTo>
                    <a:pt x="0" y="39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8" name="Group 867"/>
          <p:cNvGrpSpPr/>
          <p:nvPr/>
        </p:nvGrpSpPr>
        <p:grpSpPr>
          <a:xfrm>
            <a:off x="10101866" y="4259909"/>
            <a:ext cx="398462" cy="501650"/>
            <a:chOff x="10085388" y="4252913"/>
            <a:chExt cx="398462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477"/>
            <p:cNvSpPr>
              <a:spLocks noEditPoints="1"/>
            </p:cNvSpPr>
            <p:nvPr/>
          </p:nvSpPr>
          <p:spPr bwMode="auto">
            <a:xfrm>
              <a:off x="10085388" y="4252913"/>
              <a:ext cx="398462" cy="501650"/>
            </a:xfrm>
            <a:custGeom>
              <a:avLst/>
              <a:gdLst>
                <a:gd name="T0" fmla="*/ 466 w 2759"/>
                <a:gd name="T1" fmla="*/ 1192 h 3476"/>
                <a:gd name="T2" fmla="*/ 266 w 2759"/>
                <a:gd name="T3" fmla="*/ 1468 h 3476"/>
                <a:gd name="T4" fmla="*/ 101 w 2759"/>
                <a:gd name="T5" fmla="*/ 1439 h 3476"/>
                <a:gd name="T6" fmla="*/ 646 w 2759"/>
                <a:gd name="T7" fmla="*/ 1766 h 3476"/>
                <a:gd name="T8" fmla="*/ 104 w 2759"/>
                <a:gd name="T9" fmla="*/ 1962 h 3476"/>
                <a:gd name="T10" fmla="*/ 582 w 2759"/>
                <a:gd name="T11" fmla="*/ 2499 h 3476"/>
                <a:gd name="T12" fmla="*/ 1072 w 2759"/>
                <a:gd name="T13" fmla="*/ 1700 h 3476"/>
                <a:gd name="T14" fmla="*/ 1075 w 2759"/>
                <a:gd name="T15" fmla="*/ 1047 h 3476"/>
                <a:gd name="T16" fmla="*/ 1356 w 2759"/>
                <a:gd name="T17" fmla="*/ 766 h 3476"/>
                <a:gd name="T18" fmla="*/ 1433 w 2759"/>
                <a:gd name="T19" fmla="*/ 1156 h 3476"/>
                <a:gd name="T20" fmla="*/ 2103 w 2759"/>
                <a:gd name="T21" fmla="*/ 1215 h 3476"/>
                <a:gd name="T22" fmla="*/ 1619 w 2759"/>
                <a:gd name="T23" fmla="*/ 1365 h 3476"/>
                <a:gd name="T24" fmla="*/ 2356 w 2759"/>
                <a:gd name="T25" fmla="*/ 1747 h 3476"/>
                <a:gd name="T26" fmla="*/ 2112 w 2759"/>
                <a:gd name="T27" fmla="*/ 2048 h 3476"/>
                <a:gd name="T28" fmla="*/ 1779 w 2759"/>
                <a:gd name="T29" fmla="*/ 1620 h 3476"/>
                <a:gd name="T30" fmla="*/ 1747 w 2759"/>
                <a:gd name="T31" fmla="*/ 2354 h 3476"/>
                <a:gd name="T32" fmla="*/ 1490 w 2759"/>
                <a:gd name="T33" fmla="*/ 2433 h 3476"/>
                <a:gd name="T34" fmla="*/ 1159 w 2759"/>
                <a:gd name="T35" fmla="*/ 2718 h 3476"/>
                <a:gd name="T36" fmla="*/ 1243 w 2759"/>
                <a:gd name="T37" fmla="*/ 2436 h 3476"/>
                <a:gd name="T38" fmla="*/ 1540 w 2759"/>
                <a:gd name="T39" fmla="*/ 2196 h 3476"/>
                <a:gd name="T40" fmla="*/ 1721 w 2759"/>
                <a:gd name="T41" fmla="*/ 1603 h 3476"/>
                <a:gd name="T42" fmla="*/ 1295 w 2759"/>
                <a:gd name="T43" fmla="*/ 1090 h 3476"/>
                <a:gd name="T44" fmla="*/ 918 w 2759"/>
                <a:gd name="T45" fmla="*/ 858 h 3476"/>
                <a:gd name="T46" fmla="*/ 1255 w 2759"/>
                <a:gd name="T47" fmla="*/ 1266 h 3476"/>
                <a:gd name="T48" fmla="*/ 879 w 2759"/>
                <a:gd name="T49" fmla="*/ 2090 h 3476"/>
                <a:gd name="T50" fmla="*/ 642 w 2759"/>
                <a:gd name="T51" fmla="*/ 2621 h 3476"/>
                <a:gd name="T52" fmla="*/ 1217 w 2759"/>
                <a:gd name="T53" fmla="*/ 2979 h 3476"/>
                <a:gd name="T54" fmla="*/ 1612 w 2759"/>
                <a:gd name="T55" fmla="*/ 3187 h 3476"/>
                <a:gd name="T56" fmla="*/ 1969 w 2759"/>
                <a:gd name="T57" fmla="*/ 3415 h 3476"/>
                <a:gd name="T58" fmla="*/ 2619 w 2759"/>
                <a:gd name="T59" fmla="*/ 3062 h 3476"/>
                <a:gd name="T60" fmla="*/ 2650 w 2759"/>
                <a:gd name="T61" fmla="*/ 2036 h 3476"/>
                <a:gd name="T62" fmla="*/ 2185 w 2759"/>
                <a:gd name="T63" fmla="*/ 1067 h 3476"/>
                <a:gd name="T64" fmla="*/ 1343 w 2759"/>
                <a:gd name="T65" fmla="*/ 670 h 3476"/>
                <a:gd name="T66" fmla="*/ 959 w 2759"/>
                <a:gd name="T67" fmla="*/ 767 h 3476"/>
                <a:gd name="T68" fmla="*/ 398 w 2759"/>
                <a:gd name="T69" fmla="*/ 384 h 3476"/>
                <a:gd name="T70" fmla="*/ 283 w 2759"/>
                <a:gd name="T71" fmla="*/ 679 h 3476"/>
                <a:gd name="T72" fmla="*/ 179 w 2759"/>
                <a:gd name="T73" fmla="*/ 1341 h 3476"/>
                <a:gd name="T74" fmla="*/ 380 w 2759"/>
                <a:gd name="T75" fmla="*/ 1271 h 3476"/>
                <a:gd name="T76" fmla="*/ 362 w 2759"/>
                <a:gd name="T77" fmla="*/ 706 h 3476"/>
                <a:gd name="T78" fmla="*/ 1040 w 2759"/>
                <a:gd name="T79" fmla="*/ 260 h 3476"/>
                <a:gd name="T80" fmla="*/ 1184 w 2759"/>
                <a:gd name="T81" fmla="*/ 499 h 3476"/>
                <a:gd name="T82" fmla="*/ 1838 w 2759"/>
                <a:gd name="T83" fmla="*/ 769 h 3476"/>
                <a:gd name="T84" fmla="*/ 1466 w 2759"/>
                <a:gd name="T85" fmla="*/ 560 h 3476"/>
                <a:gd name="T86" fmla="*/ 1250 w 2759"/>
                <a:gd name="T87" fmla="*/ 268 h 3476"/>
                <a:gd name="T88" fmla="*/ 1581 w 2759"/>
                <a:gd name="T89" fmla="*/ 330 h 3476"/>
                <a:gd name="T90" fmla="*/ 1694 w 2759"/>
                <a:gd name="T91" fmla="*/ 73 h 3476"/>
                <a:gd name="T92" fmla="*/ 1856 w 2759"/>
                <a:gd name="T93" fmla="*/ 181 h 3476"/>
                <a:gd name="T94" fmla="*/ 1721 w 2759"/>
                <a:gd name="T95" fmla="*/ 324 h 3476"/>
                <a:gd name="T96" fmla="*/ 1908 w 2759"/>
                <a:gd name="T97" fmla="*/ 704 h 3476"/>
                <a:gd name="T98" fmla="*/ 2345 w 2759"/>
                <a:gd name="T99" fmla="*/ 1164 h 3476"/>
                <a:gd name="T100" fmla="*/ 2739 w 2759"/>
                <a:gd name="T101" fmla="*/ 2201 h 3476"/>
                <a:gd name="T102" fmla="*/ 2625 w 2759"/>
                <a:gd name="T103" fmla="*/ 3197 h 3476"/>
                <a:gd name="T104" fmla="*/ 1835 w 2759"/>
                <a:gd name="T105" fmla="*/ 3465 h 3476"/>
                <a:gd name="T106" fmla="*/ 612 w 2759"/>
                <a:gd name="T107" fmla="*/ 2802 h 3476"/>
                <a:gd name="T108" fmla="*/ 0 w 2759"/>
                <a:gd name="T109" fmla="*/ 1697 h 3476"/>
                <a:gd name="T110" fmla="*/ 53 w 2759"/>
                <a:gd name="T111" fmla="*/ 949 h 3476"/>
                <a:gd name="T112" fmla="*/ 450 w 2759"/>
                <a:gd name="T113" fmla="*/ 319 h 3476"/>
                <a:gd name="T114" fmla="*/ 434 w 2759"/>
                <a:gd name="T115" fmla="*/ 579 h 3476"/>
                <a:gd name="T116" fmla="*/ 685 w 2759"/>
                <a:gd name="T117" fmla="*/ 843 h 3476"/>
                <a:gd name="T118" fmla="*/ 953 w 2759"/>
                <a:gd name="T119" fmla="*/ 571 h 3476"/>
                <a:gd name="T120" fmla="*/ 903 w 2759"/>
                <a:gd name="T121" fmla="*/ 378 h 3476"/>
                <a:gd name="T122" fmla="*/ 1092 w 2759"/>
                <a:gd name="T123" fmla="*/ 157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59" h="3476">
                  <a:moveTo>
                    <a:pt x="797" y="872"/>
                  </a:moveTo>
                  <a:lnTo>
                    <a:pt x="762" y="882"/>
                  </a:lnTo>
                  <a:lnTo>
                    <a:pt x="708" y="899"/>
                  </a:lnTo>
                  <a:lnTo>
                    <a:pt x="659" y="918"/>
                  </a:lnTo>
                  <a:lnTo>
                    <a:pt x="611" y="941"/>
                  </a:lnTo>
                  <a:lnTo>
                    <a:pt x="566" y="964"/>
                  </a:lnTo>
                  <a:lnTo>
                    <a:pt x="521" y="989"/>
                  </a:lnTo>
                  <a:lnTo>
                    <a:pt x="477" y="1018"/>
                  </a:lnTo>
                  <a:lnTo>
                    <a:pt x="434" y="1047"/>
                  </a:lnTo>
                  <a:lnTo>
                    <a:pt x="442" y="1095"/>
                  </a:lnTo>
                  <a:lnTo>
                    <a:pt x="452" y="1141"/>
                  </a:lnTo>
                  <a:lnTo>
                    <a:pt x="464" y="1185"/>
                  </a:lnTo>
                  <a:lnTo>
                    <a:pt x="466" y="1192"/>
                  </a:lnTo>
                  <a:lnTo>
                    <a:pt x="465" y="1199"/>
                  </a:lnTo>
                  <a:lnTo>
                    <a:pt x="461" y="1221"/>
                  </a:lnTo>
                  <a:lnTo>
                    <a:pt x="455" y="1243"/>
                  </a:lnTo>
                  <a:lnTo>
                    <a:pt x="448" y="1268"/>
                  </a:lnTo>
                  <a:lnTo>
                    <a:pt x="437" y="1294"/>
                  </a:lnTo>
                  <a:lnTo>
                    <a:pt x="424" y="1319"/>
                  </a:lnTo>
                  <a:lnTo>
                    <a:pt x="410" y="1345"/>
                  </a:lnTo>
                  <a:lnTo>
                    <a:pt x="392" y="1371"/>
                  </a:lnTo>
                  <a:lnTo>
                    <a:pt x="373" y="1394"/>
                  </a:lnTo>
                  <a:lnTo>
                    <a:pt x="349" y="1417"/>
                  </a:lnTo>
                  <a:lnTo>
                    <a:pt x="325" y="1436"/>
                  </a:lnTo>
                  <a:lnTo>
                    <a:pt x="297" y="1454"/>
                  </a:lnTo>
                  <a:lnTo>
                    <a:pt x="266" y="1468"/>
                  </a:lnTo>
                  <a:lnTo>
                    <a:pt x="233" y="1477"/>
                  </a:lnTo>
                  <a:lnTo>
                    <a:pt x="196" y="1483"/>
                  </a:lnTo>
                  <a:lnTo>
                    <a:pt x="194" y="1483"/>
                  </a:lnTo>
                  <a:lnTo>
                    <a:pt x="184" y="1482"/>
                  </a:lnTo>
                  <a:lnTo>
                    <a:pt x="175" y="1476"/>
                  </a:lnTo>
                  <a:lnTo>
                    <a:pt x="168" y="1469"/>
                  </a:lnTo>
                  <a:lnTo>
                    <a:pt x="166" y="1465"/>
                  </a:lnTo>
                  <a:lnTo>
                    <a:pt x="160" y="1456"/>
                  </a:lnTo>
                  <a:lnTo>
                    <a:pt x="154" y="1444"/>
                  </a:lnTo>
                  <a:lnTo>
                    <a:pt x="147" y="1427"/>
                  </a:lnTo>
                  <a:lnTo>
                    <a:pt x="137" y="1404"/>
                  </a:lnTo>
                  <a:lnTo>
                    <a:pt x="127" y="1377"/>
                  </a:lnTo>
                  <a:lnTo>
                    <a:pt x="101" y="1439"/>
                  </a:lnTo>
                  <a:lnTo>
                    <a:pt x="82" y="1504"/>
                  </a:lnTo>
                  <a:lnTo>
                    <a:pt x="70" y="1569"/>
                  </a:lnTo>
                  <a:lnTo>
                    <a:pt x="62" y="1637"/>
                  </a:lnTo>
                  <a:lnTo>
                    <a:pt x="60" y="1706"/>
                  </a:lnTo>
                  <a:lnTo>
                    <a:pt x="646" y="1706"/>
                  </a:lnTo>
                  <a:lnTo>
                    <a:pt x="658" y="1708"/>
                  </a:lnTo>
                  <a:lnTo>
                    <a:pt x="667" y="1714"/>
                  </a:lnTo>
                  <a:lnTo>
                    <a:pt x="673" y="1724"/>
                  </a:lnTo>
                  <a:lnTo>
                    <a:pt x="675" y="1735"/>
                  </a:lnTo>
                  <a:lnTo>
                    <a:pt x="673" y="1748"/>
                  </a:lnTo>
                  <a:lnTo>
                    <a:pt x="667" y="1757"/>
                  </a:lnTo>
                  <a:lnTo>
                    <a:pt x="658" y="1764"/>
                  </a:lnTo>
                  <a:lnTo>
                    <a:pt x="646" y="1766"/>
                  </a:lnTo>
                  <a:lnTo>
                    <a:pt x="64" y="1766"/>
                  </a:lnTo>
                  <a:lnTo>
                    <a:pt x="73" y="1833"/>
                  </a:lnTo>
                  <a:lnTo>
                    <a:pt x="88" y="1902"/>
                  </a:lnTo>
                  <a:lnTo>
                    <a:pt x="326" y="1902"/>
                  </a:lnTo>
                  <a:lnTo>
                    <a:pt x="338" y="1904"/>
                  </a:lnTo>
                  <a:lnTo>
                    <a:pt x="347" y="1911"/>
                  </a:lnTo>
                  <a:lnTo>
                    <a:pt x="355" y="1920"/>
                  </a:lnTo>
                  <a:lnTo>
                    <a:pt x="357" y="1933"/>
                  </a:lnTo>
                  <a:lnTo>
                    <a:pt x="355" y="1944"/>
                  </a:lnTo>
                  <a:lnTo>
                    <a:pt x="347" y="1954"/>
                  </a:lnTo>
                  <a:lnTo>
                    <a:pt x="338" y="1960"/>
                  </a:lnTo>
                  <a:lnTo>
                    <a:pt x="326" y="1962"/>
                  </a:lnTo>
                  <a:lnTo>
                    <a:pt x="104" y="1962"/>
                  </a:lnTo>
                  <a:lnTo>
                    <a:pt x="130" y="2033"/>
                  </a:lnTo>
                  <a:lnTo>
                    <a:pt x="161" y="2104"/>
                  </a:lnTo>
                  <a:lnTo>
                    <a:pt x="198" y="2174"/>
                  </a:lnTo>
                  <a:lnTo>
                    <a:pt x="253" y="2266"/>
                  </a:lnTo>
                  <a:lnTo>
                    <a:pt x="313" y="2357"/>
                  </a:lnTo>
                  <a:lnTo>
                    <a:pt x="378" y="2445"/>
                  </a:lnTo>
                  <a:lnTo>
                    <a:pt x="448" y="2533"/>
                  </a:lnTo>
                  <a:lnTo>
                    <a:pt x="520" y="2619"/>
                  </a:lnTo>
                  <a:lnTo>
                    <a:pt x="597" y="2701"/>
                  </a:lnTo>
                  <a:lnTo>
                    <a:pt x="584" y="2650"/>
                  </a:lnTo>
                  <a:lnTo>
                    <a:pt x="576" y="2600"/>
                  </a:lnTo>
                  <a:lnTo>
                    <a:pt x="576" y="2550"/>
                  </a:lnTo>
                  <a:lnTo>
                    <a:pt x="582" y="2499"/>
                  </a:lnTo>
                  <a:lnTo>
                    <a:pt x="594" y="2447"/>
                  </a:lnTo>
                  <a:lnTo>
                    <a:pt x="613" y="2394"/>
                  </a:lnTo>
                  <a:lnTo>
                    <a:pt x="639" y="2339"/>
                  </a:lnTo>
                  <a:lnTo>
                    <a:pt x="669" y="2285"/>
                  </a:lnTo>
                  <a:lnTo>
                    <a:pt x="704" y="2229"/>
                  </a:lnTo>
                  <a:lnTo>
                    <a:pt x="743" y="2173"/>
                  </a:lnTo>
                  <a:lnTo>
                    <a:pt x="785" y="2114"/>
                  </a:lnTo>
                  <a:lnTo>
                    <a:pt x="831" y="2053"/>
                  </a:lnTo>
                  <a:lnTo>
                    <a:pt x="877" y="1990"/>
                  </a:lnTo>
                  <a:lnTo>
                    <a:pt x="926" y="1923"/>
                  </a:lnTo>
                  <a:lnTo>
                    <a:pt x="975" y="1854"/>
                  </a:lnTo>
                  <a:lnTo>
                    <a:pt x="1024" y="1779"/>
                  </a:lnTo>
                  <a:lnTo>
                    <a:pt x="1072" y="1700"/>
                  </a:lnTo>
                  <a:lnTo>
                    <a:pt x="1120" y="1616"/>
                  </a:lnTo>
                  <a:lnTo>
                    <a:pt x="1148" y="1558"/>
                  </a:lnTo>
                  <a:lnTo>
                    <a:pt x="1170" y="1501"/>
                  </a:lnTo>
                  <a:lnTo>
                    <a:pt x="1186" y="1446"/>
                  </a:lnTo>
                  <a:lnTo>
                    <a:pt x="1196" y="1392"/>
                  </a:lnTo>
                  <a:lnTo>
                    <a:pt x="1199" y="1339"/>
                  </a:lnTo>
                  <a:lnTo>
                    <a:pt x="1196" y="1288"/>
                  </a:lnTo>
                  <a:lnTo>
                    <a:pt x="1187" y="1239"/>
                  </a:lnTo>
                  <a:lnTo>
                    <a:pt x="1172" y="1191"/>
                  </a:lnTo>
                  <a:lnTo>
                    <a:pt x="1153" y="1151"/>
                  </a:lnTo>
                  <a:lnTo>
                    <a:pt x="1130" y="1114"/>
                  </a:lnTo>
                  <a:lnTo>
                    <a:pt x="1104" y="1079"/>
                  </a:lnTo>
                  <a:lnTo>
                    <a:pt x="1075" y="1047"/>
                  </a:lnTo>
                  <a:lnTo>
                    <a:pt x="1045" y="1019"/>
                  </a:lnTo>
                  <a:lnTo>
                    <a:pt x="1013" y="992"/>
                  </a:lnTo>
                  <a:lnTo>
                    <a:pt x="982" y="969"/>
                  </a:lnTo>
                  <a:lnTo>
                    <a:pt x="950" y="948"/>
                  </a:lnTo>
                  <a:lnTo>
                    <a:pt x="919" y="929"/>
                  </a:lnTo>
                  <a:lnTo>
                    <a:pt x="890" y="914"/>
                  </a:lnTo>
                  <a:lnTo>
                    <a:pt x="863" y="900"/>
                  </a:lnTo>
                  <a:lnTo>
                    <a:pt x="840" y="890"/>
                  </a:lnTo>
                  <a:lnTo>
                    <a:pt x="821" y="881"/>
                  </a:lnTo>
                  <a:lnTo>
                    <a:pt x="806" y="875"/>
                  </a:lnTo>
                  <a:lnTo>
                    <a:pt x="797" y="872"/>
                  </a:lnTo>
                  <a:close/>
                  <a:moveTo>
                    <a:pt x="1429" y="763"/>
                  </a:moveTo>
                  <a:lnTo>
                    <a:pt x="1356" y="766"/>
                  </a:lnTo>
                  <a:lnTo>
                    <a:pt x="1282" y="772"/>
                  </a:lnTo>
                  <a:lnTo>
                    <a:pt x="1206" y="781"/>
                  </a:lnTo>
                  <a:lnTo>
                    <a:pt x="1128" y="794"/>
                  </a:lnTo>
                  <a:lnTo>
                    <a:pt x="1146" y="816"/>
                  </a:lnTo>
                  <a:lnTo>
                    <a:pt x="1167" y="841"/>
                  </a:lnTo>
                  <a:lnTo>
                    <a:pt x="1192" y="871"/>
                  </a:lnTo>
                  <a:lnTo>
                    <a:pt x="1219" y="905"/>
                  </a:lnTo>
                  <a:lnTo>
                    <a:pt x="1250" y="941"/>
                  </a:lnTo>
                  <a:lnTo>
                    <a:pt x="1282" y="980"/>
                  </a:lnTo>
                  <a:lnTo>
                    <a:pt x="1317" y="1021"/>
                  </a:lnTo>
                  <a:lnTo>
                    <a:pt x="1354" y="1064"/>
                  </a:lnTo>
                  <a:lnTo>
                    <a:pt x="1392" y="1110"/>
                  </a:lnTo>
                  <a:lnTo>
                    <a:pt x="1433" y="1156"/>
                  </a:lnTo>
                  <a:lnTo>
                    <a:pt x="1475" y="1204"/>
                  </a:lnTo>
                  <a:lnTo>
                    <a:pt x="1518" y="1252"/>
                  </a:lnTo>
                  <a:lnTo>
                    <a:pt x="1518" y="1253"/>
                  </a:lnTo>
                  <a:lnTo>
                    <a:pt x="1959" y="1277"/>
                  </a:lnTo>
                  <a:lnTo>
                    <a:pt x="2060" y="1173"/>
                  </a:lnTo>
                  <a:lnTo>
                    <a:pt x="2071" y="1167"/>
                  </a:lnTo>
                  <a:lnTo>
                    <a:pt x="2082" y="1164"/>
                  </a:lnTo>
                  <a:lnTo>
                    <a:pt x="2093" y="1166"/>
                  </a:lnTo>
                  <a:lnTo>
                    <a:pt x="2103" y="1173"/>
                  </a:lnTo>
                  <a:lnTo>
                    <a:pt x="2110" y="1183"/>
                  </a:lnTo>
                  <a:lnTo>
                    <a:pt x="2113" y="1194"/>
                  </a:lnTo>
                  <a:lnTo>
                    <a:pt x="2111" y="1206"/>
                  </a:lnTo>
                  <a:lnTo>
                    <a:pt x="2103" y="1215"/>
                  </a:lnTo>
                  <a:lnTo>
                    <a:pt x="2039" y="1281"/>
                  </a:lnTo>
                  <a:lnTo>
                    <a:pt x="2116" y="1285"/>
                  </a:lnTo>
                  <a:lnTo>
                    <a:pt x="2128" y="1288"/>
                  </a:lnTo>
                  <a:lnTo>
                    <a:pt x="2137" y="1296"/>
                  </a:lnTo>
                  <a:lnTo>
                    <a:pt x="2143" y="1305"/>
                  </a:lnTo>
                  <a:lnTo>
                    <a:pt x="2145" y="1317"/>
                  </a:lnTo>
                  <a:lnTo>
                    <a:pt x="2141" y="1328"/>
                  </a:lnTo>
                  <a:lnTo>
                    <a:pt x="2135" y="1338"/>
                  </a:lnTo>
                  <a:lnTo>
                    <a:pt x="2126" y="1343"/>
                  </a:lnTo>
                  <a:lnTo>
                    <a:pt x="2114" y="1345"/>
                  </a:lnTo>
                  <a:lnTo>
                    <a:pt x="2113" y="1345"/>
                  </a:lnTo>
                  <a:lnTo>
                    <a:pt x="1574" y="1316"/>
                  </a:lnTo>
                  <a:lnTo>
                    <a:pt x="1619" y="1365"/>
                  </a:lnTo>
                  <a:lnTo>
                    <a:pt x="1664" y="1415"/>
                  </a:lnTo>
                  <a:lnTo>
                    <a:pt x="1711" y="1464"/>
                  </a:lnTo>
                  <a:lnTo>
                    <a:pt x="1755" y="1510"/>
                  </a:lnTo>
                  <a:lnTo>
                    <a:pt x="1801" y="1556"/>
                  </a:lnTo>
                  <a:lnTo>
                    <a:pt x="1844" y="1599"/>
                  </a:lnTo>
                  <a:lnTo>
                    <a:pt x="1887" y="1640"/>
                  </a:lnTo>
                  <a:lnTo>
                    <a:pt x="1928" y="1677"/>
                  </a:lnTo>
                  <a:lnTo>
                    <a:pt x="1967" y="1712"/>
                  </a:lnTo>
                  <a:lnTo>
                    <a:pt x="2005" y="1743"/>
                  </a:lnTo>
                  <a:lnTo>
                    <a:pt x="2040" y="1769"/>
                  </a:lnTo>
                  <a:lnTo>
                    <a:pt x="2073" y="1791"/>
                  </a:lnTo>
                  <a:lnTo>
                    <a:pt x="2343" y="1746"/>
                  </a:lnTo>
                  <a:lnTo>
                    <a:pt x="2356" y="1747"/>
                  </a:lnTo>
                  <a:lnTo>
                    <a:pt x="2366" y="1751"/>
                  </a:lnTo>
                  <a:lnTo>
                    <a:pt x="2374" y="1760"/>
                  </a:lnTo>
                  <a:lnTo>
                    <a:pt x="2378" y="1771"/>
                  </a:lnTo>
                  <a:lnTo>
                    <a:pt x="2378" y="1783"/>
                  </a:lnTo>
                  <a:lnTo>
                    <a:pt x="2374" y="1793"/>
                  </a:lnTo>
                  <a:lnTo>
                    <a:pt x="2365" y="1802"/>
                  </a:lnTo>
                  <a:lnTo>
                    <a:pt x="2354" y="1806"/>
                  </a:lnTo>
                  <a:lnTo>
                    <a:pt x="2102" y="1847"/>
                  </a:lnTo>
                  <a:lnTo>
                    <a:pt x="2136" y="2012"/>
                  </a:lnTo>
                  <a:lnTo>
                    <a:pt x="2136" y="2025"/>
                  </a:lnTo>
                  <a:lnTo>
                    <a:pt x="2132" y="2035"/>
                  </a:lnTo>
                  <a:lnTo>
                    <a:pt x="2124" y="2044"/>
                  </a:lnTo>
                  <a:lnTo>
                    <a:pt x="2112" y="2048"/>
                  </a:lnTo>
                  <a:lnTo>
                    <a:pt x="2107" y="2049"/>
                  </a:lnTo>
                  <a:lnTo>
                    <a:pt x="2096" y="2047"/>
                  </a:lnTo>
                  <a:lnTo>
                    <a:pt x="2088" y="2042"/>
                  </a:lnTo>
                  <a:lnTo>
                    <a:pt x="2080" y="2034"/>
                  </a:lnTo>
                  <a:lnTo>
                    <a:pt x="2077" y="2025"/>
                  </a:lnTo>
                  <a:lnTo>
                    <a:pt x="2039" y="1842"/>
                  </a:lnTo>
                  <a:lnTo>
                    <a:pt x="2007" y="1820"/>
                  </a:lnTo>
                  <a:lnTo>
                    <a:pt x="1974" y="1794"/>
                  </a:lnTo>
                  <a:lnTo>
                    <a:pt x="1938" y="1766"/>
                  </a:lnTo>
                  <a:lnTo>
                    <a:pt x="1900" y="1733"/>
                  </a:lnTo>
                  <a:lnTo>
                    <a:pt x="1861" y="1698"/>
                  </a:lnTo>
                  <a:lnTo>
                    <a:pt x="1821" y="1660"/>
                  </a:lnTo>
                  <a:lnTo>
                    <a:pt x="1779" y="1620"/>
                  </a:lnTo>
                  <a:lnTo>
                    <a:pt x="1773" y="1649"/>
                  </a:lnTo>
                  <a:lnTo>
                    <a:pt x="1766" y="1681"/>
                  </a:lnTo>
                  <a:lnTo>
                    <a:pt x="1757" y="1719"/>
                  </a:lnTo>
                  <a:lnTo>
                    <a:pt x="1747" y="1761"/>
                  </a:lnTo>
                  <a:lnTo>
                    <a:pt x="1735" y="1806"/>
                  </a:lnTo>
                  <a:lnTo>
                    <a:pt x="1721" y="1856"/>
                  </a:lnTo>
                  <a:lnTo>
                    <a:pt x="1707" y="1906"/>
                  </a:lnTo>
                  <a:lnTo>
                    <a:pt x="1690" y="1960"/>
                  </a:lnTo>
                  <a:lnTo>
                    <a:pt x="1672" y="2016"/>
                  </a:lnTo>
                  <a:lnTo>
                    <a:pt x="1653" y="2073"/>
                  </a:lnTo>
                  <a:lnTo>
                    <a:pt x="1748" y="2331"/>
                  </a:lnTo>
                  <a:lnTo>
                    <a:pt x="1749" y="2343"/>
                  </a:lnTo>
                  <a:lnTo>
                    <a:pt x="1747" y="2354"/>
                  </a:lnTo>
                  <a:lnTo>
                    <a:pt x="1739" y="2364"/>
                  </a:lnTo>
                  <a:lnTo>
                    <a:pt x="1730" y="2370"/>
                  </a:lnTo>
                  <a:lnTo>
                    <a:pt x="1725" y="2371"/>
                  </a:lnTo>
                  <a:lnTo>
                    <a:pt x="1719" y="2372"/>
                  </a:lnTo>
                  <a:lnTo>
                    <a:pt x="1708" y="2369"/>
                  </a:lnTo>
                  <a:lnTo>
                    <a:pt x="1697" y="2363"/>
                  </a:lnTo>
                  <a:lnTo>
                    <a:pt x="1691" y="2352"/>
                  </a:lnTo>
                  <a:lnTo>
                    <a:pt x="1620" y="2160"/>
                  </a:lnTo>
                  <a:lnTo>
                    <a:pt x="1597" y="2216"/>
                  </a:lnTo>
                  <a:lnTo>
                    <a:pt x="1573" y="2272"/>
                  </a:lnTo>
                  <a:lnTo>
                    <a:pt x="1547" y="2327"/>
                  </a:lnTo>
                  <a:lnTo>
                    <a:pt x="1519" y="2381"/>
                  </a:lnTo>
                  <a:lnTo>
                    <a:pt x="1490" y="2433"/>
                  </a:lnTo>
                  <a:lnTo>
                    <a:pt x="1460" y="2482"/>
                  </a:lnTo>
                  <a:lnTo>
                    <a:pt x="1427" y="2530"/>
                  </a:lnTo>
                  <a:lnTo>
                    <a:pt x="1393" y="2574"/>
                  </a:lnTo>
                  <a:lnTo>
                    <a:pt x="1357" y="2614"/>
                  </a:lnTo>
                  <a:lnTo>
                    <a:pt x="1320" y="2651"/>
                  </a:lnTo>
                  <a:lnTo>
                    <a:pt x="1281" y="2683"/>
                  </a:lnTo>
                  <a:lnTo>
                    <a:pt x="1241" y="2711"/>
                  </a:lnTo>
                  <a:lnTo>
                    <a:pt x="1199" y="2733"/>
                  </a:lnTo>
                  <a:lnTo>
                    <a:pt x="1193" y="2735"/>
                  </a:lnTo>
                  <a:lnTo>
                    <a:pt x="1186" y="2736"/>
                  </a:lnTo>
                  <a:lnTo>
                    <a:pt x="1175" y="2734"/>
                  </a:lnTo>
                  <a:lnTo>
                    <a:pt x="1165" y="2727"/>
                  </a:lnTo>
                  <a:lnTo>
                    <a:pt x="1159" y="2718"/>
                  </a:lnTo>
                  <a:lnTo>
                    <a:pt x="1156" y="2706"/>
                  </a:lnTo>
                  <a:lnTo>
                    <a:pt x="1158" y="2695"/>
                  </a:lnTo>
                  <a:lnTo>
                    <a:pt x="1164" y="2685"/>
                  </a:lnTo>
                  <a:lnTo>
                    <a:pt x="1174" y="2678"/>
                  </a:lnTo>
                  <a:lnTo>
                    <a:pt x="1214" y="2657"/>
                  </a:lnTo>
                  <a:lnTo>
                    <a:pt x="1253" y="2629"/>
                  </a:lnTo>
                  <a:lnTo>
                    <a:pt x="1290" y="2597"/>
                  </a:lnTo>
                  <a:lnTo>
                    <a:pt x="1326" y="2560"/>
                  </a:lnTo>
                  <a:lnTo>
                    <a:pt x="1359" y="2520"/>
                  </a:lnTo>
                  <a:lnTo>
                    <a:pt x="1391" y="2476"/>
                  </a:lnTo>
                  <a:lnTo>
                    <a:pt x="1423" y="2428"/>
                  </a:lnTo>
                  <a:lnTo>
                    <a:pt x="1451" y="2378"/>
                  </a:lnTo>
                  <a:lnTo>
                    <a:pt x="1243" y="2436"/>
                  </a:lnTo>
                  <a:lnTo>
                    <a:pt x="1239" y="2437"/>
                  </a:lnTo>
                  <a:lnTo>
                    <a:pt x="1235" y="2437"/>
                  </a:lnTo>
                  <a:lnTo>
                    <a:pt x="1225" y="2435"/>
                  </a:lnTo>
                  <a:lnTo>
                    <a:pt x="1217" y="2431"/>
                  </a:lnTo>
                  <a:lnTo>
                    <a:pt x="1210" y="2423"/>
                  </a:lnTo>
                  <a:lnTo>
                    <a:pt x="1205" y="2415"/>
                  </a:lnTo>
                  <a:lnTo>
                    <a:pt x="1204" y="2402"/>
                  </a:lnTo>
                  <a:lnTo>
                    <a:pt x="1208" y="2391"/>
                  </a:lnTo>
                  <a:lnTo>
                    <a:pt x="1216" y="2383"/>
                  </a:lnTo>
                  <a:lnTo>
                    <a:pt x="1226" y="2377"/>
                  </a:lnTo>
                  <a:lnTo>
                    <a:pt x="1490" y="2305"/>
                  </a:lnTo>
                  <a:lnTo>
                    <a:pt x="1516" y="2251"/>
                  </a:lnTo>
                  <a:lnTo>
                    <a:pt x="1540" y="2196"/>
                  </a:lnTo>
                  <a:lnTo>
                    <a:pt x="1562" y="2140"/>
                  </a:lnTo>
                  <a:lnTo>
                    <a:pt x="1583" y="2085"/>
                  </a:lnTo>
                  <a:lnTo>
                    <a:pt x="1603" y="2029"/>
                  </a:lnTo>
                  <a:lnTo>
                    <a:pt x="1621" y="1975"/>
                  </a:lnTo>
                  <a:lnTo>
                    <a:pt x="1638" y="1922"/>
                  </a:lnTo>
                  <a:lnTo>
                    <a:pt x="1653" y="1870"/>
                  </a:lnTo>
                  <a:lnTo>
                    <a:pt x="1667" y="1822"/>
                  </a:lnTo>
                  <a:lnTo>
                    <a:pt x="1679" y="1775"/>
                  </a:lnTo>
                  <a:lnTo>
                    <a:pt x="1691" y="1733"/>
                  </a:lnTo>
                  <a:lnTo>
                    <a:pt x="1700" y="1694"/>
                  </a:lnTo>
                  <a:lnTo>
                    <a:pt x="1709" y="1658"/>
                  </a:lnTo>
                  <a:lnTo>
                    <a:pt x="1715" y="1628"/>
                  </a:lnTo>
                  <a:lnTo>
                    <a:pt x="1721" y="1603"/>
                  </a:lnTo>
                  <a:lnTo>
                    <a:pt x="1726" y="1583"/>
                  </a:lnTo>
                  <a:lnTo>
                    <a:pt x="1728" y="1569"/>
                  </a:lnTo>
                  <a:lnTo>
                    <a:pt x="1688" y="1527"/>
                  </a:lnTo>
                  <a:lnTo>
                    <a:pt x="1646" y="1484"/>
                  </a:lnTo>
                  <a:lnTo>
                    <a:pt x="1605" y="1440"/>
                  </a:lnTo>
                  <a:lnTo>
                    <a:pt x="1564" y="1396"/>
                  </a:lnTo>
                  <a:lnTo>
                    <a:pt x="1523" y="1351"/>
                  </a:lnTo>
                  <a:lnTo>
                    <a:pt x="1483" y="1306"/>
                  </a:lnTo>
                  <a:lnTo>
                    <a:pt x="1444" y="1261"/>
                  </a:lnTo>
                  <a:lnTo>
                    <a:pt x="1405" y="1217"/>
                  </a:lnTo>
                  <a:lnTo>
                    <a:pt x="1367" y="1173"/>
                  </a:lnTo>
                  <a:lnTo>
                    <a:pt x="1330" y="1131"/>
                  </a:lnTo>
                  <a:lnTo>
                    <a:pt x="1295" y="1090"/>
                  </a:lnTo>
                  <a:lnTo>
                    <a:pt x="1261" y="1049"/>
                  </a:lnTo>
                  <a:lnTo>
                    <a:pt x="1230" y="1011"/>
                  </a:lnTo>
                  <a:lnTo>
                    <a:pt x="1199" y="977"/>
                  </a:lnTo>
                  <a:lnTo>
                    <a:pt x="1172" y="943"/>
                  </a:lnTo>
                  <a:lnTo>
                    <a:pt x="1146" y="912"/>
                  </a:lnTo>
                  <a:lnTo>
                    <a:pt x="1123" y="884"/>
                  </a:lnTo>
                  <a:lnTo>
                    <a:pt x="1103" y="859"/>
                  </a:lnTo>
                  <a:lnTo>
                    <a:pt x="1086" y="838"/>
                  </a:lnTo>
                  <a:lnTo>
                    <a:pt x="1071" y="820"/>
                  </a:lnTo>
                  <a:lnTo>
                    <a:pt x="1061" y="806"/>
                  </a:lnTo>
                  <a:lnTo>
                    <a:pt x="977" y="825"/>
                  </a:lnTo>
                  <a:lnTo>
                    <a:pt x="893" y="846"/>
                  </a:lnTo>
                  <a:lnTo>
                    <a:pt x="918" y="858"/>
                  </a:lnTo>
                  <a:lnTo>
                    <a:pt x="946" y="873"/>
                  </a:lnTo>
                  <a:lnTo>
                    <a:pt x="975" y="890"/>
                  </a:lnTo>
                  <a:lnTo>
                    <a:pt x="1006" y="910"/>
                  </a:lnTo>
                  <a:lnTo>
                    <a:pt x="1037" y="932"/>
                  </a:lnTo>
                  <a:lnTo>
                    <a:pt x="1069" y="958"/>
                  </a:lnTo>
                  <a:lnTo>
                    <a:pt x="1101" y="986"/>
                  </a:lnTo>
                  <a:lnTo>
                    <a:pt x="1130" y="1017"/>
                  </a:lnTo>
                  <a:lnTo>
                    <a:pt x="1159" y="1049"/>
                  </a:lnTo>
                  <a:lnTo>
                    <a:pt x="1185" y="1086"/>
                  </a:lnTo>
                  <a:lnTo>
                    <a:pt x="1208" y="1126"/>
                  </a:lnTo>
                  <a:lnTo>
                    <a:pt x="1227" y="1169"/>
                  </a:lnTo>
                  <a:lnTo>
                    <a:pt x="1244" y="1216"/>
                  </a:lnTo>
                  <a:lnTo>
                    <a:pt x="1255" y="1266"/>
                  </a:lnTo>
                  <a:lnTo>
                    <a:pt x="1259" y="1317"/>
                  </a:lnTo>
                  <a:lnTo>
                    <a:pt x="1259" y="1369"/>
                  </a:lnTo>
                  <a:lnTo>
                    <a:pt x="1253" y="1421"/>
                  </a:lnTo>
                  <a:lnTo>
                    <a:pt x="1241" y="1475"/>
                  </a:lnTo>
                  <a:lnTo>
                    <a:pt x="1224" y="1531"/>
                  </a:lnTo>
                  <a:lnTo>
                    <a:pt x="1201" y="1587"/>
                  </a:lnTo>
                  <a:lnTo>
                    <a:pt x="1173" y="1645"/>
                  </a:lnTo>
                  <a:lnTo>
                    <a:pt x="1125" y="1731"/>
                  </a:lnTo>
                  <a:lnTo>
                    <a:pt x="1075" y="1811"/>
                  </a:lnTo>
                  <a:lnTo>
                    <a:pt x="1026" y="1886"/>
                  </a:lnTo>
                  <a:lnTo>
                    <a:pt x="975" y="1958"/>
                  </a:lnTo>
                  <a:lnTo>
                    <a:pt x="927" y="2026"/>
                  </a:lnTo>
                  <a:lnTo>
                    <a:pt x="879" y="2090"/>
                  </a:lnTo>
                  <a:lnTo>
                    <a:pt x="845" y="2136"/>
                  </a:lnTo>
                  <a:lnTo>
                    <a:pt x="813" y="2180"/>
                  </a:lnTo>
                  <a:lnTo>
                    <a:pt x="783" y="2222"/>
                  </a:lnTo>
                  <a:lnTo>
                    <a:pt x="755" y="2265"/>
                  </a:lnTo>
                  <a:lnTo>
                    <a:pt x="728" y="2305"/>
                  </a:lnTo>
                  <a:lnTo>
                    <a:pt x="706" y="2345"/>
                  </a:lnTo>
                  <a:lnTo>
                    <a:pt x="685" y="2385"/>
                  </a:lnTo>
                  <a:lnTo>
                    <a:pt x="668" y="2424"/>
                  </a:lnTo>
                  <a:lnTo>
                    <a:pt x="655" y="2463"/>
                  </a:lnTo>
                  <a:lnTo>
                    <a:pt x="646" y="2501"/>
                  </a:lnTo>
                  <a:lnTo>
                    <a:pt x="640" y="2541"/>
                  </a:lnTo>
                  <a:lnTo>
                    <a:pt x="639" y="2581"/>
                  </a:lnTo>
                  <a:lnTo>
                    <a:pt x="642" y="2621"/>
                  </a:lnTo>
                  <a:lnTo>
                    <a:pt x="650" y="2662"/>
                  </a:lnTo>
                  <a:lnTo>
                    <a:pt x="663" y="2703"/>
                  </a:lnTo>
                  <a:lnTo>
                    <a:pt x="682" y="2746"/>
                  </a:lnTo>
                  <a:lnTo>
                    <a:pt x="706" y="2791"/>
                  </a:lnTo>
                  <a:lnTo>
                    <a:pt x="736" y="2836"/>
                  </a:lnTo>
                  <a:lnTo>
                    <a:pt x="794" y="2887"/>
                  </a:lnTo>
                  <a:lnTo>
                    <a:pt x="853" y="2937"/>
                  </a:lnTo>
                  <a:lnTo>
                    <a:pt x="1188" y="2937"/>
                  </a:lnTo>
                  <a:lnTo>
                    <a:pt x="1200" y="2939"/>
                  </a:lnTo>
                  <a:lnTo>
                    <a:pt x="1211" y="2946"/>
                  </a:lnTo>
                  <a:lnTo>
                    <a:pt x="1217" y="2956"/>
                  </a:lnTo>
                  <a:lnTo>
                    <a:pt x="1219" y="2967"/>
                  </a:lnTo>
                  <a:lnTo>
                    <a:pt x="1217" y="2979"/>
                  </a:lnTo>
                  <a:lnTo>
                    <a:pt x="1211" y="2988"/>
                  </a:lnTo>
                  <a:lnTo>
                    <a:pt x="1200" y="2995"/>
                  </a:lnTo>
                  <a:lnTo>
                    <a:pt x="1188" y="2998"/>
                  </a:lnTo>
                  <a:lnTo>
                    <a:pt x="929" y="2998"/>
                  </a:lnTo>
                  <a:lnTo>
                    <a:pt x="1028" y="3070"/>
                  </a:lnTo>
                  <a:lnTo>
                    <a:pt x="1129" y="3135"/>
                  </a:lnTo>
                  <a:lnTo>
                    <a:pt x="1589" y="3135"/>
                  </a:lnTo>
                  <a:lnTo>
                    <a:pt x="1602" y="3137"/>
                  </a:lnTo>
                  <a:lnTo>
                    <a:pt x="1612" y="3145"/>
                  </a:lnTo>
                  <a:lnTo>
                    <a:pt x="1618" y="3154"/>
                  </a:lnTo>
                  <a:lnTo>
                    <a:pt x="1620" y="3166"/>
                  </a:lnTo>
                  <a:lnTo>
                    <a:pt x="1618" y="3178"/>
                  </a:lnTo>
                  <a:lnTo>
                    <a:pt x="1612" y="3187"/>
                  </a:lnTo>
                  <a:lnTo>
                    <a:pt x="1602" y="3193"/>
                  </a:lnTo>
                  <a:lnTo>
                    <a:pt x="1589" y="3197"/>
                  </a:lnTo>
                  <a:lnTo>
                    <a:pt x="1233" y="3197"/>
                  </a:lnTo>
                  <a:lnTo>
                    <a:pt x="1296" y="3229"/>
                  </a:lnTo>
                  <a:lnTo>
                    <a:pt x="1362" y="3262"/>
                  </a:lnTo>
                  <a:lnTo>
                    <a:pt x="1430" y="3292"/>
                  </a:lnTo>
                  <a:lnTo>
                    <a:pt x="1502" y="3320"/>
                  </a:lnTo>
                  <a:lnTo>
                    <a:pt x="1575" y="3346"/>
                  </a:lnTo>
                  <a:lnTo>
                    <a:pt x="1651" y="3368"/>
                  </a:lnTo>
                  <a:lnTo>
                    <a:pt x="1728" y="3387"/>
                  </a:lnTo>
                  <a:lnTo>
                    <a:pt x="1807" y="3401"/>
                  </a:lnTo>
                  <a:lnTo>
                    <a:pt x="1888" y="3410"/>
                  </a:lnTo>
                  <a:lnTo>
                    <a:pt x="1969" y="3415"/>
                  </a:lnTo>
                  <a:lnTo>
                    <a:pt x="2053" y="3413"/>
                  </a:lnTo>
                  <a:lnTo>
                    <a:pt x="2136" y="3407"/>
                  </a:lnTo>
                  <a:lnTo>
                    <a:pt x="2221" y="3392"/>
                  </a:lnTo>
                  <a:lnTo>
                    <a:pt x="2306" y="3371"/>
                  </a:lnTo>
                  <a:lnTo>
                    <a:pt x="2392" y="3342"/>
                  </a:lnTo>
                  <a:lnTo>
                    <a:pt x="2426" y="3327"/>
                  </a:lnTo>
                  <a:lnTo>
                    <a:pt x="2459" y="3304"/>
                  </a:lnTo>
                  <a:lnTo>
                    <a:pt x="2491" y="3277"/>
                  </a:lnTo>
                  <a:lnTo>
                    <a:pt x="2520" y="3244"/>
                  </a:lnTo>
                  <a:lnTo>
                    <a:pt x="2548" y="3206"/>
                  </a:lnTo>
                  <a:lnTo>
                    <a:pt x="2574" y="3163"/>
                  </a:lnTo>
                  <a:lnTo>
                    <a:pt x="2597" y="3115"/>
                  </a:lnTo>
                  <a:lnTo>
                    <a:pt x="2619" y="3062"/>
                  </a:lnTo>
                  <a:lnTo>
                    <a:pt x="2639" y="2999"/>
                  </a:lnTo>
                  <a:lnTo>
                    <a:pt x="2657" y="2932"/>
                  </a:lnTo>
                  <a:lnTo>
                    <a:pt x="2670" y="2861"/>
                  </a:lnTo>
                  <a:lnTo>
                    <a:pt x="2682" y="2787"/>
                  </a:lnTo>
                  <a:lnTo>
                    <a:pt x="2689" y="2708"/>
                  </a:lnTo>
                  <a:lnTo>
                    <a:pt x="2695" y="2629"/>
                  </a:lnTo>
                  <a:lnTo>
                    <a:pt x="2697" y="2547"/>
                  </a:lnTo>
                  <a:lnTo>
                    <a:pt x="2696" y="2463"/>
                  </a:lnTo>
                  <a:lnTo>
                    <a:pt x="2692" y="2379"/>
                  </a:lnTo>
                  <a:lnTo>
                    <a:pt x="2686" y="2293"/>
                  </a:lnTo>
                  <a:lnTo>
                    <a:pt x="2677" y="2208"/>
                  </a:lnTo>
                  <a:lnTo>
                    <a:pt x="2665" y="2121"/>
                  </a:lnTo>
                  <a:lnTo>
                    <a:pt x="2650" y="2036"/>
                  </a:lnTo>
                  <a:lnTo>
                    <a:pt x="2632" y="1952"/>
                  </a:lnTo>
                  <a:lnTo>
                    <a:pt x="2613" y="1868"/>
                  </a:lnTo>
                  <a:lnTo>
                    <a:pt x="2590" y="1787"/>
                  </a:lnTo>
                  <a:lnTo>
                    <a:pt x="2566" y="1708"/>
                  </a:lnTo>
                  <a:lnTo>
                    <a:pt x="2538" y="1632"/>
                  </a:lnTo>
                  <a:lnTo>
                    <a:pt x="2509" y="1559"/>
                  </a:lnTo>
                  <a:lnTo>
                    <a:pt x="2476" y="1489"/>
                  </a:lnTo>
                  <a:lnTo>
                    <a:pt x="2442" y="1422"/>
                  </a:lnTo>
                  <a:lnTo>
                    <a:pt x="2393" y="1339"/>
                  </a:lnTo>
                  <a:lnTo>
                    <a:pt x="2343" y="1262"/>
                  </a:lnTo>
                  <a:lnTo>
                    <a:pt x="2291" y="1191"/>
                  </a:lnTo>
                  <a:lnTo>
                    <a:pt x="2239" y="1126"/>
                  </a:lnTo>
                  <a:lnTo>
                    <a:pt x="2185" y="1067"/>
                  </a:lnTo>
                  <a:lnTo>
                    <a:pt x="2129" y="1015"/>
                  </a:lnTo>
                  <a:lnTo>
                    <a:pt x="2073" y="967"/>
                  </a:lnTo>
                  <a:lnTo>
                    <a:pt x="2015" y="925"/>
                  </a:lnTo>
                  <a:lnTo>
                    <a:pt x="1956" y="889"/>
                  </a:lnTo>
                  <a:lnTo>
                    <a:pt x="1894" y="857"/>
                  </a:lnTo>
                  <a:lnTo>
                    <a:pt x="1832" y="831"/>
                  </a:lnTo>
                  <a:lnTo>
                    <a:pt x="1769" y="809"/>
                  </a:lnTo>
                  <a:lnTo>
                    <a:pt x="1705" y="791"/>
                  </a:lnTo>
                  <a:lnTo>
                    <a:pt x="1638" y="778"/>
                  </a:lnTo>
                  <a:lnTo>
                    <a:pt x="1569" y="769"/>
                  </a:lnTo>
                  <a:lnTo>
                    <a:pt x="1500" y="764"/>
                  </a:lnTo>
                  <a:lnTo>
                    <a:pt x="1429" y="763"/>
                  </a:lnTo>
                  <a:close/>
                  <a:moveTo>
                    <a:pt x="1343" y="670"/>
                  </a:moveTo>
                  <a:lnTo>
                    <a:pt x="1343" y="688"/>
                  </a:lnTo>
                  <a:lnTo>
                    <a:pt x="1344" y="706"/>
                  </a:lnTo>
                  <a:lnTo>
                    <a:pt x="1384" y="704"/>
                  </a:lnTo>
                  <a:lnTo>
                    <a:pt x="1343" y="670"/>
                  </a:lnTo>
                  <a:close/>
                  <a:moveTo>
                    <a:pt x="1058" y="504"/>
                  </a:moveTo>
                  <a:lnTo>
                    <a:pt x="1030" y="551"/>
                  </a:lnTo>
                  <a:lnTo>
                    <a:pt x="1009" y="595"/>
                  </a:lnTo>
                  <a:lnTo>
                    <a:pt x="992" y="636"/>
                  </a:lnTo>
                  <a:lnTo>
                    <a:pt x="979" y="672"/>
                  </a:lnTo>
                  <a:lnTo>
                    <a:pt x="970" y="705"/>
                  </a:lnTo>
                  <a:lnTo>
                    <a:pt x="965" y="731"/>
                  </a:lnTo>
                  <a:lnTo>
                    <a:pt x="960" y="753"/>
                  </a:lnTo>
                  <a:lnTo>
                    <a:pt x="959" y="767"/>
                  </a:lnTo>
                  <a:lnTo>
                    <a:pt x="1046" y="748"/>
                  </a:lnTo>
                  <a:lnTo>
                    <a:pt x="1128" y="732"/>
                  </a:lnTo>
                  <a:lnTo>
                    <a:pt x="1207" y="720"/>
                  </a:lnTo>
                  <a:lnTo>
                    <a:pt x="1283" y="710"/>
                  </a:lnTo>
                  <a:lnTo>
                    <a:pt x="1281" y="685"/>
                  </a:lnTo>
                  <a:lnTo>
                    <a:pt x="1283" y="658"/>
                  </a:lnTo>
                  <a:lnTo>
                    <a:pt x="1288" y="632"/>
                  </a:lnTo>
                  <a:lnTo>
                    <a:pt x="1240" y="601"/>
                  </a:lnTo>
                  <a:lnTo>
                    <a:pt x="1192" y="573"/>
                  </a:lnTo>
                  <a:lnTo>
                    <a:pt x="1145" y="548"/>
                  </a:lnTo>
                  <a:lnTo>
                    <a:pt x="1100" y="524"/>
                  </a:lnTo>
                  <a:lnTo>
                    <a:pt x="1058" y="504"/>
                  </a:lnTo>
                  <a:close/>
                  <a:moveTo>
                    <a:pt x="398" y="384"/>
                  </a:moveTo>
                  <a:lnTo>
                    <a:pt x="148" y="428"/>
                  </a:lnTo>
                  <a:lnTo>
                    <a:pt x="138" y="494"/>
                  </a:lnTo>
                  <a:lnTo>
                    <a:pt x="130" y="557"/>
                  </a:lnTo>
                  <a:lnTo>
                    <a:pt x="123" y="617"/>
                  </a:lnTo>
                  <a:lnTo>
                    <a:pt x="283" y="617"/>
                  </a:lnTo>
                  <a:lnTo>
                    <a:pt x="294" y="620"/>
                  </a:lnTo>
                  <a:lnTo>
                    <a:pt x="304" y="627"/>
                  </a:lnTo>
                  <a:lnTo>
                    <a:pt x="310" y="636"/>
                  </a:lnTo>
                  <a:lnTo>
                    <a:pt x="312" y="648"/>
                  </a:lnTo>
                  <a:lnTo>
                    <a:pt x="310" y="660"/>
                  </a:lnTo>
                  <a:lnTo>
                    <a:pt x="304" y="669"/>
                  </a:lnTo>
                  <a:lnTo>
                    <a:pt x="294" y="675"/>
                  </a:lnTo>
                  <a:lnTo>
                    <a:pt x="283" y="679"/>
                  </a:lnTo>
                  <a:lnTo>
                    <a:pt x="118" y="679"/>
                  </a:lnTo>
                  <a:lnTo>
                    <a:pt x="114" y="760"/>
                  </a:lnTo>
                  <a:lnTo>
                    <a:pt x="112" y="836"/>
                  </a:lnTo>
                  <a:lnTo>
                    <a:pt x="113" y="908"/>
                  </a:lnTo>
                  <a:lnTo>
                    <a:pt x="115" y="974"/>
                  </a:lnTo>
                  <a:lnTo>
                    <a:pt x="119" y="1037"/>
                  </a:lnTo>
                  <a:lnTo>
                    <a:pt x="126" y="1094"/>
                  </a:lnTo>
                  <a:lnTo>
                    <a:pt x="133" y="1147"/>
                  </a:lnTo>
                  <a:lnTo>
                    <a:pt x="141" y="1194"/>
                  </a:lnTo>
                  <a:lnTo>
                    <a:pt x="150" y="1238"/>
                  </a:lnTo>
                  <a:lnTo>
                    <a:pt x="159" y="1277"/>
                  </a:lnTo>
                  <a:lnTo>
                    <a:pt x="170" y="1311"/>
                  </a:lnTo>
                  <a:lnTo>
                    <a:pt x="179" y="1341"/>
                  </a:lnTo>
                  <a:lnTo>
                    <a:pt x="188" y="1367"/>
                  </a:lnTo>
                  <a:lnTo>
                    <a:pt x="196" y="1390"/>
                  </a:lnTo>
                  <a:lnTo>
                    <a:pt x="205" y="1407"/>
                  </a:lnTo>
                  <a:lnTo>
                    <a:pt x="211" y="1420"/>
                  </a:lnTo>
                  <a:lnTo>
                    <a:pt x="240" y="1413"/>
                  </a:lnTo>
                  <a:lnTo>
                    <a:pt x="266" y="1402"/>
                  </a:lnTo>
                  <a:lnTo>
                    <a:pt x="290" y="1388"/>
                  </a:lnTo>
                  <a:lnTo>
                    <a:pt x="310" y="1372"/>
                  </a:lnTo>
                  <a:lnTo>
                    <a:pt x="329" y="1353"/>
                  </a:lnTo>
                  <a:lnTo>
                    <a:pt x="345" y="1333"/>
                  </a:lnTo>
                  <a:lnTo>
                    <a:pt x="359" y="1313"/>
                  </a:lnTo>
                  <a:lnTo>
                    <a:pt x="370" y="1291"/>
                  </a:lnTo>
                  <a:lnTo>
                    <a:pt x="380" y="1271"/>
                  </a:lnTo>
                  <a:lnTo>
                    <a:pt x="388" y="1252"/>
                  </a:lnTo>
                  <a:lnTo>
                    <a:pt x="395" y="1234"/>
                  </a:lnTo>
                  <a:lnTo>
                    <a:pt x="399" y="1219"/>
                  </a:lnTo>
                  <a:lnTo>
                    <a:pt x="402" y="1206"/>
                  </a:lnTo>
                  <a:lnTo>
                    <a:pt x="404" y="1196"/>
                  </a:lnTo>
                  <a:lnTo>
                    <a:pt x="389" y="1139"/>
                  </a:lnTo>
                  <a:lnTo>
                    <a:pt x="378" y="1080"/>
                  </a:lnTo>
                  <a:lnTo>
                    <a:pt x="368" y="1019"/>
                  </a:lnTo>
                  <a:lnTo>
                    <a:pt x="363" y="955"/>
                  </a:lnTo>
                  <a:lnTo>
                    <a:pt x="360" y="892"/>
                  </a:lnTo>
                  <a:lnTo>
                    <a:pt x="359" y="830"/>
                  </a:lnTo>
                  <a:lnTo>
                    <a:pt x="360" y="767"/>
                  </a:lnTo>
                  <a:lnTo>
                    <a:pt x="362" y="706"/>
                  </a:lnTo>
                  <a:lnTo>
                    <a:pt x="366" y="648"/>
                  </a:lnTo>
                  <a:lnTo>
                    <a:pt x="370" y="592"/>
                  </a:lnTo>
                  <a:lnTo>
                    <a:pt x="376" y="540"/>
                  </a:lnTo>
                  <a:lnTo>
                    <a:pt x="382" y="493"/>
                  </a:lnTo>
                  <a:lnTo>
                    <a:pt x="387" y="450"/>
                  </a:lnTo>
                  <a:lnTo>
                    <a:pt x="394" y="413"/>
                  </a:lnTo>
                  <a:lnTo>
                    <a:pt x="398" y="384"/>
                  </a:lnTo>
                  <a:close/>
                  <a:moveTo>
                    <a:pt x="1107" y="217"/>
                  </a:moveTo>
                  <a:lnTo>
                    <a:pt x="1098" y="221"/>
                  </a:lnTo>
                  <a:lnTo>
                    <a:pt x="1085" y="227"/>
                  </a:lnTo>
                  <a:lnTo>
                    <a:pt x="1071" y="236"/>
                  </a:lnTo>
                  <a:lnTo>
                    <a:pt x="1055" y="247"/>
                  </a:lnTo>
                  <a:lnTo>
                    <a:pt x="1040" y="260"/>
                  </a:lnTo>
                  <a:lnTo>
                    <a:pt x="1023" y="276"/>
                  </a:lnTo>
                  <a:lnTo>
                    <a:pt x="1007" y="295"/>
                  </a:lnTo>
                  <a:lnTo>
                    <a:pt x="992" y="316"/>
                  </a:lnTo>
                  <a:lnTo>
                    <a:pt x="979" y="340"/>
                  </a:lnTo>
                  <a:lnTo>
                    <a:pt x="969" y="368"/>
                  </a:lnTo>
                  <a:lnTo>
                    <a:pt x="961" y="399"/>
                  </a:lnTo>
                  <a:lnTo>
                    <a:pt x="982" y="406"/>
                  </a:lnTo>
                  <a:lnTo>
                    <a:pt x="1006" y="415"/>
                  </a:lnTo>
                  <a:lnTo>
                    <a:pt x="1035" y="428"/>
                  </a:lnTo>
                  <a:lnTo>
                    <a:pt x="1068" y="443"/>
                  </a:lnTo>
                  <a:lnTo>
                    <a:pt x="1104" y="459"/>
                  </a:lnTo>
                  <a:lnTo>
                    <a:pt x="1143" y="478"/>
                  </a:lnTo>
                  <a:lnTo>
                    <a:pt x="1184" y="499"/>
                  </a:lnTo>
                  <a:lnTo>
                    <a:pt x="1226" y="522"/>
                  </a:lnTo>
                  <a:lnTo>
                    <a:pt x="1269" y="548"/>
                  </a:lnTo>
                  <a:lnTo>
                    <a:pt x="1312" y="574"/>
                  </a:lnTo>
                  <a:lnTo>
                    <a:pt x="1354" y="604"/>
                  </a:lnTo>
                  <a:lnTo>
                    <a:pt x="1395" y="635"/>
                  </a:lnTo>
                  <a:lnTo>
                    <a:pt x="1435" y="668"/>
                  </a:lnTo>
                  <a:lnTo>
                    <a:pt x="1472" y="703"/>
                  </a:lnTo>
                  <a:lnTo>
                    <a:pt x="1536" y="706"/>
                  </a:lnTo>
                  <a:lnTo>
                    <a:pt x="1596" y="711"/>
                  </a:lnTo>
                  <a:lnTo>
                    <a:pt x="1655" y="721"/>
                  </a:lnTo>
                  <a:lnTo>
                    <a:pt x="1713" y="732"/>
                  </a:lnTo>
                  <a:lnTo>
                    <a:pt x="1776" y="749"/>
                  </a:lnTo>
                  <a:lnTo>
                    <a:pt x="1838" y="769"/>
                  </a:lnTo>
                  <a:lnTo>
                    <a:pt x="1898" y="794"/>
                  </a:lnTo>
                  <a:lnTo>
                    <a:pt x="1881" y="768"/>
                  </a:lnTo>
                  <a:lnTo>
                    <a:pt x="1861" y="741"/>
                  </a:lnTo>
                  <a:lnTo>
                    <a:pt x="1838" y="710"/>
                  </a:lnTo>
                  <a:lnTo>
                    <a:pt x="1812" y="677"/>
                  </a:lnTo>
                  <a:lnTo>
                    <a:pt x="1783" y="644"/>
                  </a:lnTo>
                  <a:lnTo>
                    <a:pt x="1750" y="609"/>
                  </a:lnTo>
                  <a:lnTo>
                    <a:pt x="1733" y="591"/>
                  </a:lnTo>
                  <a:lnTo>
                    <a:pt x="1497" y="591"/>
                  </a:lnTo>
                  <a:lnTo>
                    <a:pt x="1485" y="589"/>
                  </a:lnTo>
                  <a:lnTo>
                    <a:pt x="1475" y="582"/>
                  </a:lnTo>
                  <a:lnTo>
                    <a:pt x="1469" y="572"/>
                  </a:lnTo>
                  <a:lnTo>
                    <a:pt x="1466" y="560"/>
                  </a:lnTo>
                  <a:lnTo>
                    <a:pt x="1469" y="549"/>
                  </a:lnTo>
                  <a:lnTo>
                    <a:pt x="1475" y="539"/>
                  </a:lnTo>
                  <a:lnTo>
                    <a:pt x="1485" y="533"/>
                  </a:lnTo>
                  <a:lnTo>
                    <a:pt x="1497" y="531"/>
                  </a:lnTo>
                  <a:lnTo>
                    <a:pt x="1669" y="531"/>
                  </a:lnTo>
                  <a:lnTo>
                    <a:pt x="1630" y="496"/>
                  </a:lnTo>
                  <a:lnTo>
                    <a:pt x="1586" y="462"/>
                  </a:lnTo>
                  <a:lnTo>
                    <a:pt x="1540" y="427"/>
                  </a:lnTo>
                  <a:lnTo>
                    <a:pt x="1489" y="393"/>
                  </a:lnTo>
                  <a:lnTo>
                    <a:pt x="1435" y="359"/>
                  </a:lnTo>
                  <a:lnTo>
                    <a:pt x="1377" y="328"/>
                  </a:lnTo>
                  <a:lnTo>
                    <a:pt x="1316" y="296"/>
                  </a:lnTo>
                  <a:lnTo>
                    <a:pt x="1250" y="268"/>
                  </a:lnTo>
                  <a:lnTo>
                    <a:pt x="1181" y="241"/>
                  </a:lnTo>
                  <a:lnTo>
                    <a:pt x="1107" y="217"/>
                  </a:lnTo>
                  <a:close/>
                  <a:moveTo>
                    <a:pt x="1682" y="65"/>
                  </a:moveTo>
                  <a:lnTo>
                    <a:pt x="1603" y="93"/>
                  </a:lnTo>
                  <a:lnTo>
                    <a:pt x="1527" y="125"/>
                  </a:lnTo>
                  <a:lnTo>
                    <a:pt x="1456" y="159"/>
                  </a:lnTo>
                  <a:lnTo>
                    <a:pt x="1390" y="196"/>
                  </a:lnTo>
                  <a:lnTo>
                    <a:pt x="1327" y="235"/>
                  </a:lnTo>
                  <a:lnTo>
                    <a:pt x="1385" y="263"/>
                  </a:lnTo>
                  <a:lnTo>
                    <a:pt x="1441" y="293"/>
                  </a:lnTo>
                  <a:lnTo>
                    <a:pt x="1492" y="324"/>
                  </a:lnTo>
                  <a:lnTo>
                    <a:pt x="1541" y="355"/>
                  </a:lnTo>
                  <a:lnTo>
                    <a:pt x="1581" y="330"/>
                  </a:lnTo>
                  <a:lnTo>
                    <a:pt x="1620" y="308"/>
                  </a:lnTo>
                  <a:lnTo>
                    <a:pt x="1658" y="288"/>
                  </a:lnTo>
                  <a:lnTo>
                    <a:pt x="1694" y="269"/>
                  </a:lnTo>
                  <a:lnTo>
                    <a:pt x="1728" y="253"/>
                  </a:lnTo>
                  <a:lnTo>
                    <a:pt x="1758" y="238"/>
                  </a:lnTo>
                  <a:lnTo>
                    <a:pt x="1785" y="226"/>
                  </a:lnTo>
                  <a:lnTo>
                    <a:pt x="1807" y="217"/>
                  </a:lnTo>
                  <a:lnTo>
                    <a:pt x="1787" y="182"/>
                  </a:lnTo>
                  <a:lnTo>
                    <a:pt x="1767" y="151"/>
                  </a:lnTo>
                  <a:lnTo>
                    <a:pt x="1746" y="125"/>
                  </a:lnTo>
                  <a:lnTo>
                    <a:pt x="1727" y="104"/>
                  </a:lnTo>
                  <a:lnTo>
                    <a:pt x="1709" y="87"/>
                  </a:lnTo>
                  <a:lnTo>
                    <a:pt x="1694" y="73"/>
                  </a:lnTo>
                  <a:lnTo>
                    <a:pt x="1682" y="65"/>
                  </a:lnTo>
                  <a:close/>
                  <a:moveTo>
                    <a:pt x="1690" y="0"/>
                  </a:moveTo>
                  <a:lnTo>
                    <a:pt x="1702" y="4"/>
                  </a:lnTo>
                  <a:lnTo>
                    <a:pt x="1706" y="7"/>
                  </a:lnTo>
                  <a:lnTo>
                    <a:pt x="1713" y="12"/>
                  </a:lnTo>
                  <a:lnTo>
                    <a:pt x="1725" y="20"/>
                  </a:lnTo>
                  <a:lnTo>
                    <a:pt x="1739" y="32"/>
                  </a:lnTo>
                  <a:lnTo>
                    <a:pt x="1756" y="48"/>
                  </a:lnTo>
                  <a:lnTo>
                    <a:pt x="1774" y="66"/>
                  </a:lnTo>
                  <a:lnTo>
                    <a:pt x="1794" y="89"/>
                  </a:lnTo>
                  <a:lnTo>
                    <a:pt x="1815" y="115"/>
                  </a:lnTo>
                  <a:lnTo>
                    <a:pt x="1836" y="146"/>
                  </a:lnTo>
                  <a:lnTo>
                    <a:pt x="1856" y="181"/>
                  </a:lnTo>
                  <a:lnTo>
                    <a:pt x="1875" y="220"/>
                  </a:lnTo>
                  <a:lnTo>
                    <a:pt x="1879" y="233"/>
                  </a:lnTo>
                  <a:lnTo>
                    <a:pt x="1877" y="244"/>
                  </a:lnTo>
                  <a:lnTo>
                    <a:pt x="1869" y="255"/>
                  </a:lnTo>
                  <a:lnTo>
                    <a:pt x="1859" y="261"/>
                  </a:lnTo>
                  <a:lnTo>
                    <a:pt x="1856" y="262"/>
                  </a:lnTo>
                  <a:lnTo>
                    <a:pt x="1848" y="265"/>
                  </a:lnTo>
                  <a:lnTo>
                    <a:pt x="1835" y="271"/>
                  </a:lnTo>
                  <a:lnTo>
                    <a:pt x="1819" y="278"/>
                  </a:lnTo>
                  <a:lnTo>
                    <a:pt x="1798" y="287"/>
                  </a:lnTo>
                  <a:lnTo>
                    <a:pt x="1775" y="297"/>
                  </a:lnTo>
                  <a:lnTo>
                    <a:pt x="1750" y="310"/>
                  </a:lnTo>
                  <a:lnTo>
                    <a:pt x="1721" y="324"/>
                  </a:lnTo>
                  <a:lnTo>
                    <a:pt x="1691" y="338"/>
                  </a:lnTo>
                  <a:lnTo>
                    <a:pt x="1660" y="355"/>
                  </a:lnTo>
                  <a:lnTo>
                    <a:pt x="1627" y="373"/>
                  </a:lnTo>
                  <a:lnTo>
                    <a:pt x="1595" y="392"/>
                  </a:lnTo>
                  <a:lnTo>
                    <a:pt x="1642" y="429"/>
                  </a:lnTo>
                  <a:lnTo>
                    <a:pt x="1687" y="465"/>
                  </a:lnTo>
                  <a:lnTo>
                    <a:pt x="1727" y="501"/>
                  </a:lnTo>
                  <a:lnTo>
                    <a:pt x="1763" y="535"/>
                  </a:lnTo>
                  <a:lnTo>
                    <a:pt x="1795" y="569"/>
                  </a:lnTo>
                  <a:lnTo>
                    <a:pt x="1828" y="605"/>
                  </a:lnTo>
                  <a:lnTo>
                    <a:pt x="1858" y="639"/>
                  </a:lnTo>
                  <a:lnTo>
                    <a:pt x="1885" y="672"/>
                  </a:lnTo>
                  <a:lnTo>
                    <a:pt x="1908" y="704"/>
                  </a:lnTo>
                  <a:lnTo>
                    <a:pt x="1929" y="733"/>
                  </a:lnTo>
                  <a:lnTo>
                    <a:pt x="1947" y="760"/>
                  </a:lnTo>
                  <a:lnTo>
                    <a:pt x="1963" y="784"/>
                  </a:lnTo>
                  <a:lnTo>
                    <a:pt x="1976" y="805"/>
                  </a:lnTo>
                  <a:lnTo>
                    <a:pt x="1985" y="822"/>
                  </a:lnTo>
                  <a:lnTo>
                    <a:pt x="1993" y="836"/>
                  </a:lnTo>
                  <a:lnTo>
                    <a:pt x="1997" y="844"/>
                  </a:lnTo>
                  <a:lnTo>
                    <a:pt x="2060" y="885"/>
                  </a:lnTo>
                  <a:lnTo>
                    <a:pt x="2121" y="930"/>
                  </a:lnTo>
                  <a:lnTo>
                    <a:pt x="2179" y="981"/>
                  </a:lnTo>
                  <a:lnTo>
                    <a:pt x="2238" y="1037"/>
                  </a:lnTo>
                  <a:lnTo>
                    <a:pt x="2292" y="1097"/>
                  </a:lnTo>
                  <a:lnTo>
                    <a:pt x="2345" y="1164"/>
                  </a:lnTo>
                  <a:lnTo>
                    <a:pt x="2397" y="1234"/>
                  </a:lnTo>
                  <a:lnTo>
                    <a:pt x="2446" y="1311"/>
                  </a:lnTo>
                  <a:lnTo>
                    <a:pt x="2495" y="1393"/>
                  </a:lnTo>
                  <a:lnTo>
                    <a:pt x="2531" y="1462"/>
                  </a:lnTo>
                  <a:lnTo>
                    <a:pt x="2565" y="1534"/>
                  </a:lnTo>
                  <a:lnTo>
                    <a:pt x="2595" y="1611"/>
                  </a:lnTo>
                  <a:lnTo>
                    <a:pt x="2624" y="1690"/>
                  </a:lnTo>
                  <a:lnTo>
                    <a:pt x="2650" y="1771"/>
                  </a:lnTo>
                  <a:lnTo>
                    <a:pt x="2673" y="1855"/>
                  </a:lnTo>
                  <a:lnTo>
                    <a:pt x="2693" y="1939"/>
                  </a:lnTo>
                  <a:lnTo>
                    <a:pt x="2711" y="2026"/>
                  </a:lnTo>
                  <a:lnTo>
                    <a:pt x="2726" y="2114"/>
                  </a:lnTo>
                  <a:lnTo>
                    <a:pt x="2739" y="2201"/>
                  </a:lnTo>
                  <a:lnTo>
                    <a:pt x="2748" y="2289"/>
                  </a:lnTo>
                  <a:lnTo>
                    <a:pt x="2755" y="2377"/>
                  </a:lnTo>
                  <a:lnTo>
                    <a:pt x="2758" y="2464"/>
                  </a:lnTo>
                  <a:lnTo>
                    <a:pt x="2759" y="2550"/>
                  </a:lnTo>
                  <a:lnTo>
                    <a:pt x="2757" y="2633"/>
                  </a:lnTo>
                  <a:lnTo>
                    <a:pt x="2750" y="2716"/>
                  </a:lnTo>
                  <a:lnTo>
                    <a:pt x="2742" y="2796"/>
                  </a:lnTo>
                  <a:lnTo>
                    <a:pt x="2730" y="2873"/>
                  </a:lnTo>
                  <a:lnTo>
                    <a:pt x="2716" y="2947"/>
                  </a:lnTo>
                  <a:lnTo>
                    <a:pt x="2697" y="3017"/>
                  </a:lnTo>
                  <a:lnTo>
                    <a:pt x="2676" y="3084"/>
                  </a:lnTo>
                  <a:lnTo>
                    <a:pt x="2651" y="3143"/>
                  </a:lnTo>
                  <a:lnTo>
                    <a:pt x="2625" y="3197"/>
                  </a:lnTo>
                  <a:lnTo>
                    <a:pt x="2595" y="3245"/>
                  </a:lnTo>
                  <a:lnTo>
                    <a:pt x="2565" y="3287"/>
                  </a:lnTo>
                  <a:lnTo>
                    <a:pt x="2530" y="3324"/>
                  </a:lnTo>
                  <a:lnTo>
                    <a:pt x="2493" y="3355"/>
                  </a:lnTo>
                  <a:lnTo>
                    <a:pt x="2454" y="3380"/>
                  </a:lnTo>
                  <a:lnTo>
                    <a:pt x="2413" y="3399"/>
                  </a:lnTo>
                  <a:lnTo>
                    <a:pt x="2332" y="3427"/>
                  </a:lnTo>
                  <a:lnTo>
                    <a:pt x="2251" y="3448"/>
                  </a:lnTo>
                  <a:lnTo>
                    <a:pt x="2168" y="3463"/>
                  </a:lnTo>
                  <a:lnTo>
                    <a:pt x="2083" y="3472"/>
                  </a:lnTo>
                  <a:lnTo>
                    <a:pt x="1997" y="3476"/>
                  </a:lnTo>
                  <a:lnTo>
                    <a:pt x="1917" y="3472"/>
                  </a:lnTo>
                  <a:lnTo>
                    <a:pt x="1835" y="3465"/>
                  </a:lnTo>
                  <a:lnTo>
                    <a:pt x="1753" y="3452"/>
                  </a:lnTo>
                  <a:lnTo>
                    <a:pt x="1662" y="3433"/>
                  </a:lnTo>
                  <a:lnTo>
                    <a:pt x="1572" y="3408"/>
                  </a:lnTo>
                  <a:lnTo>
                    <a:pt x="1481" y="3377"/>
                  </a:lnTo>
                  <a:lnTo>
                    <a:pt x="1389" y="3340"/>
                  </a:lnTo>
                  <a:lnTo>
                    <a:pt x="1296" y="3298"/>
                  </a:lnTo>
                  <a:lnTo>
                    <a:pt x="1204" y="3249"/>
                  </a:lnTo>
                  <a:lnTo>
                    <a:pt x="1111" y="3196"/>
                  </a:lnTo>
                  <a:lnTo>
                    <a:pt x="1007" y="3129"/>
                  </a:lnTo>
                  <a:lnTo>
                    <a:pt x="905" y="3055"/>
                  </a:lnTo>
                  <a:lnTo>
                    <a:pt x="804" y="2976"/>
                  </a:lnTo>
                  <a:lnTo>
                    <a:pt x="706" y="2891"/>
                  </a:lnTo>
                  <a:lnTo>
                    <a:pt x="612" y="2802"/>
                  </a:lnTo>
                  <a:lnTo>
                    <a:pt x="521" y="2709"/>
                  </a:lnTo>
                  <a:lnTo>
                    <a:pt x="436" y="2613"/>
                  </a:lnTo>
                  <a:lnTo>
                    <a:pt x="355" y="2514"/>
                  </a:lnTo>
                  <a:lnTo>
                    <a:pt x="279" y="2413"/>
                  </a:lnTo>
                  <a:lnTo>
                    <a:pt x="209" y="2309"/>
                  </a:lnTo>
                  <a:lnTo>
                    <a:pt x="146" y="2204"/>
                  </a:lnTo>
                  <a:lnTo>
                    <a:pt x="108" y="2131"/>
                  </a:lnTo>
                  <a:lnTo>
                    <a:pt x="75" y="2060"/>
                  </a:lnTo>
                  <a:lnTo>
                    <a:pt x="49" y="1987"/>
                  </a:lnTo>
                  <a:lnTo>
                    <a:pt x="27" y="1914"/>
                  </a:lnTo>
                  <a:lnTo>
                    <a:pt x="13" y="1841"/>
                  </a:lnTo>
                  <a:lnTo>
                    <a:pt x="3" y="1769"/>
                  </a:lnTo>
                  <a:lnTo>
                    <a:pt x="0" y="1697"/>
                  </a:lnTo>
                  <a:lnTo>
                    <a:pt x="2" y="1626"/>
                  </a:lnTo>
                  <a:lnTo>
                    <a:pt x="11" y="1557"/>
                  </a:lnTo>
                  <a:lnTo>
                    <a:pt x="24" y="1488"/>
                  </a:lnTo>
                  <a:lnTo>
                    <a:pt x="43" y="1421"/>
                  </a:lnTo>
                  <a:lnTo>
                    <a:pt x="70" y="1357"/>
                  </a:lnTo>
                  <a:lnTo>
                    <a:pt x="100" y="1294"/>
                  </a:lnTo>
                  <a:lnTo>
                    <a:pt x="91" y="1257"/>
                  </a:lnTo>
                  <a:lnTo>
                    <a:pt x="82" y="1215"/>
                  </a:lnTo>
                  <a:lnTo>
                    <a:pt x="74" y="1170"/>
                  </a:lnTo>
                  <a:lnTo>
                    <a:pt x="66" y="1121"/>
                  </a:lnTo>
                  <a:lnTo>
                    <a:pt x="60" y="1067"/>
                  </a:lnTo>
                  <a:lnTo>
                    <a:pt x="56" y="1010"/>
                  </a:lnTo>
                  <a:lnTo>
                    <a:pt x="53" y="949"/>
                  </a:lnTo>
                  <a:lnTo>
                    <a:pt x="51" y="884"/>
                  </a:lnTo>
                  <a:lnTo>
                    <a:pt x="52" y="814"/>
                  </a:lnTo>
                  <a:lnTo>
                    <a:pt x="54" y="740"/>
                  </a:lnTo>
                  <a:lnTo>
                    <a:pt x="59" y="661"/>
                  </a:lnTo>
                  <a:lnTo>
                    <a:pt x="66" y="577"/>
                  </a:lnTo>
                  <a:lnTo>
                    <a:pt x="77" y="489"/>
                  </a:lnTo>
                  <a:lnTo>
                    <a:pt x="91" y="397"/>
                  </a:lnTo>
                  <a:lnTo>
                    <a:pt x="96" y="386"/>
                  </a:lnTo>
                  <a:lnTo>
                    <a:pt x="104" y="377"/>
                  </a:lnTo>
                  <a:lnTo>
                    <a:pt x="116" y="372"/>
                  </a:lnTo>
                  <a:lnTo>
                    <a:pt x="431" y="316"/>
                  </a:lnTo>
                  <a:lnTo>
                    <a:pt x="440" y="316"/>
                  </a:lnTo>
                  <a:lnTo>
                    <a:pt x="450" y="319"/>
                  </a:lnTo>
                  <a:lnTo>
                    <a:pt x="457" y="325"/>
                  </a:lnTo>
                  <a:lnTo>
                    <a:pt x="463" y="333"/>
                  </a:lnTo>
                  <a:lnTo>
                    <a:pt x="465" y="343"/>
                  </a:lnTo>
                  <a:lnTo>
                    <a:pt x="465" y="352"/>
                  </a:lnTo>
                  <a:lnTo>
                    <a:pt x="464" y="356"/>
                  </a:lnTo>
                  <a:lnTo>
                    <a:pt x="463" y="366"/>
                  </a:lnTo>
                  <a:lnTo>
                    <a:pt x="460" y="383"/>
                  </a:lnTo>
                  <a:lnTo>
                    <a:pt x="456" y="404"/>
                  </a:lnTo>
                  <a:lnTo>
                    <a:pt x="452" y="431"/>
                  </a:lnTo>
                  <a:lnTo>
                    <a:pt x="448" y="462"/>
                  </a:lnTo>
                  <a:lnTo>
                    <a:pt x="442" y="498"/>
                  </a:lnTo>
                  <a:lnTo>
                    <a:pt x="438" y="537"/>
                  </a:lnTo>
                  <a:lnTo>
                    <a:pt x="434" y="579"/>
                  </a:lnTo>
                  <a:lnTo>
                    <a:pt x="430" y="624"/>
                  </a:lnTo>
                  <a:lnTo>
                    <a:pt x="425" y="671"/>
                  </a:lnTo>
                  <a:lnTo>
                    <a:pt x="422" y="721"/>
                  </a:lnTo>
                  <a:lnTo>
                    <a:pt x="420" y="772"/>
                  </a:lnTo>
                  <a:lnTo>
                    <a:pt x="420" y="822"/>
                  </a:lnTo>
                  <a:lnTo>
                    <a:pt x="420" y="875"/>
                  </a:lnTo>
                  <a:lnTo>
                    <a:pt x="422" y="927"/>
                  </a:lnTo>
                  <a:lnTo>
                    <a:pt x="425" y="979"/>
                  </a:lnTo>
                  <a:lnTo>
                    <a:pt x="475" y="947"/>
                  </a:lnTo>
                  <a:lnTo>
                    <a:pt x="525" y="917"/>
                  </a:lnTo>
                  <a:lnTo>
                    <a:pt x="575" y="890"/>
                  </a:lnTo>
                  <a:lnTo>
                    <a:pt x="628" y="866"/>
                  </a:lnTo>
                  <a:lnTo>
                    <a:pt x="685" y="843"/>
                  </a:lnTo>
                  <a:lnTo>
                    <a:pt x="745" y="823"/>
                  </a:lnTo>
                  <a:lnTo>
                    <a:pt x="823" y="801"/>
                  </a:lnTo>
                  <a:lnTo>
                    <a:pt x="899" y="782"/>
                  </a:lnTo>
                  <a:lnTo>
                    <a:pt x="898" y="778"/>
                  </a:lnTo>
                  <a:lnTo>
                    <a:pt x="898" y="774"/>
                  </a:lnTo>
                  <a:lnTo>
                    <a:pt x="898" y="768"/>
                  </a:lnTo>
                  <a:lnTo>
                    <a:pt x="899" y="756"/>
                  </a:lnTo>
                  <a:lnTo>
                    <a:pt x="901" y="738"/>
                  </a:lnTo>
                  <a:lnTo>
                    <a:pt x="907" y="713"/>
                  </a:lnTo>
                  <a:lnTo>
                    <a:pt x="913" y="684"/>
                  </a:lnTo>
                  <a:lnTo>
                    <a:pt x="922" y="650"/>
                  </a:lnTo>
                  <a:lnTo>
                    <a:pt x="936" y="612"/>
                  </a:lnTo>
                  <a:lnTo>
                    <a:pt x="953" y="571"/>
                  </a:lnTo>
                  <a:lnTo>
                    <a:pt x="975" y="526"/>
                  </a:lnTo>
                  <a:lnTo>
                    <a:pt x="1002" y="480"/>
                  </a:lnTo>
                  <a:lnTo>
                    <a:pt x="978" y="470"/>
                  </a:lnTo>
                  <a:lnTo>
                    <a:pt x="958" y="462"/>
                  </a:lnTo>
                  <a:lnTo>
                    <a:pt x="941" y="456"/>
                  </a:lnTo>
                  <a:lnTo>
                    <a:pt x="930" y="451"/>
                  </a:lnTo>
                  <a:lnTo>
                    <a:pt x="921" y="448"/>
                  </a:lnTo>
                  <a:lnTo>
                    <a:pt x="918" y="447"/>
                  </a:lnTo>
                  <a:lnTo>
                    <a:pt x="910" y="443"/>
                  </a:lnTo>
                  <a:lnTo>
                    <a:pt x="902" y="436"/>
                  </a:lnTo>
                  <a:lnTo>
                    <a:pt x="899" y="426"/>
                  </a:lnTo>
                  <a:lnTo>
                    <a:pt x="898" y="415"/>
                  </a:lnTo>
                  <a:lnTo>
                    <a:pt x="903" y="378"/>
                  </a:lnTo>
                  <a:lnTo>
                    <a:pt x="913" y="345"/>
                  </a:lnTo>
                  <a:lnTo>
                    <a:pt x="925" y="314"/>
                  </a:lnTo>
                  <a:lnTo>
                    <a:pt x="939" y="287"/>
                  </a:lnTo>
                  <a:lnTo>
                    <a:pt x="955" y="262"/>
                  </a:lnTo>
                  <a:lnTo>
                    <a:pt x="973" y="241"/>
                  </a:lnTo>
                  <a:lnTo>
                    <a:pt x="991" y="222"/>
                  </a:lnTo>
                  <a:lnTo>
                    <a:pt x="1010" y="206"/>
                  </a:lnTo>
                  <a:lnTo>
                    <a:pt x="1028" y="192"/>
                  </a:lnTo>
                  <a:lnTo>
                    <a:pt x="1045" y="181"/>
                  </a:lnTo>
                  <a:lnTo>
                    <a:pt x="1061" y="172"/>
                  </a:lnTo>
                  <a:lnTo>
                    <a:pt x="1074" y="165"/>
                  </a:lnTo>
                  <a:lnTo>
                    <a:pt x="1085" y="160"/>
                  </a:lnTo>
                  <a:lnTo>
                    <a:pt x="1092" y="157"/>
                  </a:lnTo>
                  <a:lnTo>
                    <a:pt x="1096" y="156"/>
                  </a:lnTo>
                  <a:lnTo>
                    <a:pt x="1105" y="154"/>
                  </a:lnTo>
                  <a:lnTo>
                    <a:pt x="1115" y="156"/>
                  </a:lnTo>
                  <a:lnTo>
                    <a:pt x="1189" y="180"/>
                  </a:lnTo>
                  <a:lnTo>
                    <a:pt x="1261" y="206"/>
                  </a:lnTo>
                  <a:lnTo>
                    <a:pt x="1321" y="166"/>
                  </a:lnTo>
                  <a:lnTo>
                    <a:pt x="1385" y="128"/>
                  </a:lnTo>
                  <a:lnTo>
                    <a:pt x="1452" y="93"/>
                  </a:lnTo>
                  <a:lnTo>
                    <a:pt x="1524" y="59"/>
                  </a:lnTo>
                  <a:lnTo>
                    <a:pt x="1599" y="30"/>
                  </a:lnTo>
                  <a:lnTo>
                    <a:pt x="1677" y="2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478"/>
            <p:cNvSpPr>
              <a:spLocks/>
            </p:cNvSpPr>
            <p:nvPr/>
          </p:nvSpPr>
          <p:spPr bwMode="auto">
            <a:xfrm>
              <a:off x="10404475" y="4608513"/>
              <a:ext cx="49212" cy="115887"/>
            </a:xfrm>
            <a:custGeom>
              <a:avLst/>
              <a:gdLst>
                <a:gd name="T0" fmla="*/ 310 w 340"/>
                <a:gd name="T1" fmla="*/ 0 h 794"/>
                <a:gd name="T2" fmla="*/ 310 w 340"/>
                <a:gd name="T3" fmla="*/ 0 h 794"/>
                <a:gd name="T4" fmla="*/ 321 w 340"/>
                <a:gd name="T5" fmla="*/ 2 h 794"/>
                <a:gd name="T6" fmla="*/ 331 w 340"/>
                <a:gd name="T7" fmla="*/ 9 h 794"/>
                <a:gd name="T8" fmla="*/ 338 w 340"/>
                <a:gd name="T9" fmla="*/ 18 h 794"/>
                <a:gd name="T10" fmla="*/ 340 w 340"/>
                <a:gd name="T11" fmla="*/ 30 h 794"/>
                <a:gd name="T12" fmla="*/ 339 w 340"/>
                <a:gd name="T13" fmla="*/ 109 h 794"/>
                <a:gd name="T14" fmla="*/ 335 w 340"/>
                <a:gd name="T15" fmla="*/ 185 h 794"/>
                <a:gd name="T16" fmla="*/ 327 w 340"/>
                <a:gd name="T17" fmla="*/ 258 h 794"/>
                <a:gd name="T18" fmla="*/ 318 w 340"/>
                <a:gd name="T19" fmla="*/ 327 h 794"/>
                <a:gd name="T20" fmla="*/ 305 w 340"/>
                <a:gd name="T21" fmla="*/ 391 h 794"/>
                <a:gd name="T22" fmla="*/ 289 w 340"/>
                <a:gd name="T23" fmla="*/ 453 h 794"/>
                <a:gd name="T24" fmla="*/ 272 w 340"/>
                <a:gd name="T25" fmla="*/ 510 h 794"/>
                <a:gd name="T26" fmla="*/ 251 w 340"/>
                <a:gd name="T27" fmla="*/ 561 h 794"/>
                <a:gd name="T28" fmla="*/ 228 w 340"/>
                <a:gd name="T29" fmla="*/ 609 h 794"/>
                <a:gd name="T30" fmla="*/ 203 w 340"/>
                <a:gd name="T31" fmla="*/ 652 h 794"/>
                <a:gd name="T32" fmla="*/ 175 w 340"/>
                <a:gd name="T33" fmla="*/ 690 h 794"/>
                <a:gd name="T34" fmla="*/ 145 w 340"/>
                <a:gd name="T35" fmla="*/ 724 h 794"/>
                <a:gd name="T36" fmla="*/ 112 w 340"/>
                <a:gd name="T37" fmla="*/ 753 h 794"/>
                <a:gd name="T38" fmla="*/ 78 w 340"/>
                <a:gd name="T39" fmla="*/ 775 h 794"/>
                <a:gd name="T40" fmla="*/ 41 w 340"/>
                <a:gd name="T41" fmla="*/ 792 h 794"/>
                <a:gd name="T42" fmla="*/ 36 w 340"/>
                <a:gd name="T43" fmla="*/ 794 h 794"/>
                <a:gd name="T44" fmla="*/ 31 w 340"/>
                <a:gd name="T45" fmla="*/ 794 h 794"/>
                <a:gd name="T46" fmla="*/ 19 w 340"/>
                <a:gd name="T47" fmla="*/ 792 h 794"/>
                <a:gd name="T48" fmla="*/ 9 w 340"/>
                <a:gd name="T49" fmla="*/ 785 h 794"/>
                <a:gd name="T50" fmla="*/ 2 w 340"/>
                <a:gd name="T51" fmla="*/ 775 h 794"/>
                <a:gd name="T52" fmla="*/ 0 w 340"/>
                <a:gd name="T53" fmla="*/ 763 h 794"/>
                <a:gd name="T54" fmla="*/ 3 w 340"/>
                <a:gd name="T55" fmla="*/ 752 h 794"/>
                <a:gd name="T56" fmla="*/ 10 w 340"/>
                <a:gd name="T57" fmla="*/ 742 h 794"/>
                <a:gd name="T58" fmla="*/ 19 w 340"/>
                <a:gd name="T59" fmla="*/ 736 h 794"/>
                <a:gd name="T60" fmla="*/ 53 w 340"/>
                <a:gd name="T61" fmla="*/ 719 h 794"/>
                <a:gd name="T62" fmla="*/ 85 w 340"/>
                <a:gd name="T63" fmla="*/ 697 h 794"/>
                <a:gd name="T64" fmla="*/ 114 w 340"/>
                <a:gd name="T65" fmla="*/ 668 h 794"/>
                <a:gd name="T66" fmla="*/ 142 w 340"/>
                <a:gd name="T67" fmla="*/ 634 h 794"/>
                <a:gd name="T68" fmla="*/ 167 w 340"/>
                <a:gd name="T69" fmla="*/ 594 h 794"/>
                <a:gd name="T70" fmla="*/ 190 w 340"/>
                <a:gd name="T71" fmla="*/ 550 h 794"/>
                <a:gd name="T72" fmla="*/ 210 w 340"/>
                <a:gd name="T73" fmla="*/ 500 h 794"/>
                <a:gd name="T74" fmla="*/ 228 w 340"/>
                <a:gd name="T75" fmla="*/ 445 h 794"/>
                <a:gd name="T76" fmla="*/ 244 w 340"/>
                <a:gd name="T77" fmla="*/ 386 h 794"/>
                <a:gd name="T78" fmla="*/ 257 w 340"/>
                <a:gd name="T79" fmla="*/ 323 h 794"/>
                <a:gd name="T80" fmla="*/ 267 w 340"/>
                <a:gd name="T81" fmla="*/ 255 h 794"/>
                <a:gd name="T82" fmla="*/ 274 w 340"/>
                <a:gd name="T83" fmla="*/ 183 h 794"/>
                <a:gd name="T84" fmla="*/ 278 w 340"/>
                <a:gd name="T85" fmla="*/ 108 h 794"/>
                <a:gd name="T86" fmla="*/ 279 w 340"/>
                <a:gd name="T87" fmla="*/ 30 h 794"/>
                <a:gd name="T88" fmla="*/ 282 w 340"/>
                <a:gd name="T89" fmla="*/ 18 h 794"/>
                <a:gd name="T90" fmla="*/ 288 w 340"/>
                <a:gd name="T91" fmla="*/ 9 h 794"/>
                <a:gd name="T92" fmla="*/ 298 w 340"/>
                <a:gd name="T93" fmla="*/ 2 h 794"/>
                <a:gd name="T94" fmla="*/ 310 w 340"/>
                <a:gd name="T95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794">
                  <a:moveTo>
                    <a:pt x="310" y="0"/>
                  </a:moveTo>
                  <a:lnTo>
                    <a:pt x="310" y="0"/>
                  </a:lnTo>
                  <a:lnTo>
                    <a:pt x="321" y="2"/>
                  </a:lnTo>
                  <a:lnTo>
                    <a:pt x="331" y="9"/>
                  </a:lnTo>
                  <a:lnTo>
                    <a:pt x="338" y="18"/>
                  </a:lnTo>
                  <a:lnTo>
                    <a:pt x="340" y="30"/>
                  </a:lnTo>
                  <a:lnTo>
                    <a:pt x="339" y="109"/>
                  </a:lnTo>
                  <a:lnTo>
                    <a:pt x="335" y="185"/>
                  </a:lnTo>
                  <a:lnTo>
                    <a:pt x="327" y="258"/>
                  </a:lnTo>
                  <a:lnTo>
                    <a:pt x="318" y="327"/>
                  </a:lnTo>
                  <a:lnTo>
                    <a:pt x="305" y="391"/>
                  </a:lnTo>
                  <a:lnTo>
                    <a:pt x="289" y="453"/>
                  </a:lnTo>
                  <a:lnTo>
                    <a:pt x="272" y="510"/>
                  </a:lnTo>
                  <a:lnTo>
                    <a:pt x="251" y="561"/>
                  </a:lnTo>
                  <a:lnTo>
                    <a:pt x="228" y="609"/>
                  </a:lnTo>
                  <a:lnTo>
                    <a:pt x="203" y="652"/>
                  </a:lnTo>
                  <a:lnTo>
                    <a:pt x="175" y="690"/>
                  </a:lnTo>
                  <a:lnTo>
                    <a:pt x="145" y="724"/>
                  </a:lnTo>
                  <a:lnTo>
                    <a:pt x="112" y="753"/>
                  </a:lnTo>
                  <a:lnTo>
                    <a:pt x="78" y="775"/>
                  </a:lnTo>
                  <a:lnTo>
                    <a:pt x="41" y="792"/>
                  </a:lnTo>
                  <a:lnTo>
                    <a:pt x="36" y="794"/>
                  </a:lnTo>
                  <a:lnTo>
                    <a:pt x="31" y="794"/>
                  </a:lnTo>
                  <a:lnTo>
                    <a:pt x="19" y="792"/>
                  </a:lnTo>
                  <a:lnTo>
                    <a:pt x="9" y="785"/>
                  </a:lnTo>
                  <a:lnTo>
                    <a:pt x="2" y="775"/>
                  </a:lnTo>
                  <a:lnTo>
                    <a:pt x="0" y="763"/>
                  </a:lnTo>
                  <a:lnTo>
                    <a:pt x="3" y="752"/>
                  </a:lnTo>
                  <a:lnTo>
                    <a:pt x="10" y="742"/>
                  </a:lnTo>
                  <a:lnTo>
                    <a:pt x="19" y="736"/>
                  </a:lnTo>
                  <a:lnTo>
                    <a:pt x="53" y="719"/>
                  </a:lnTo>
                  <a:lnTo>
                    <a:pt x="85" y="697"/>
                  </a:lnTo>
                  <a:lnTo>
                    <a:pt x="114" y="668"/>
                  </a:lnTo>
                  <a:lnTo>
                    <a:pt x="142" y="634"/>
                  </a:lnTo>
                  <a:lnTo>
                    <a:pt x="167" y="594"/>
                  </a:lnTo>
                  <a:lnTo>
                    <a:pt x="190" y="550"/>
                  </a:lnTo>
                  <a:lnTo>
                    <a:pt x="210" y="500"/>
                  </a:lnTo>
                  <a:lnTo>
                    <a:pt x="228" y="445"/>
                  </a:lnTo>
                  <a:lnTo>
                    <a:pt x="244" y="386"/>
                  </a:lnTo>
                  <a:lnTo>
                    <a:pt x="257" y="323"/>
                  </a:lnTo>
                  <a:lnTo>
                    <a:pt x="267" y="255"/>
                  </a:lnTo>
                  <a:lnTo>
                    <a:pt x="274" y="183"/>
                  </a:lnTo>
                  <a:lnTo>
                    <a:pt x="278" y="108"/>
                  </a:lnTo>
                  <a:lnTo>
                    <a:pt x="279" y="30"/>
                  </a:lnTo>
                  <a:lnTo>
                    <a:pt x="282" y="18"/>
                  </a:lnTo>
                  <a:lnTo>
                    <a:pt x="288" y="9"/>
                  </a:lnTo>
                  <a:lnTo>
                    <a:pt x="298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10899686" y="4372622"/>
            <a:ext cx="673820" cy="276224"/>
            <a:chOff x="10987088" y="4405313"/>
            <a:chExt cx="511175" cy="209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483"/>
            <p:cNvSpPr>
              <a:spLocks/>
            </p:cNvSpPr>
            <p:nvPr/>
          </p:nvSpPr>
          <p:spPr bwMode="auto">
            <a:xfrm>
              <a:off x="11080751" y="4449763"/>
              <a:ext cx="84138" cy="60325"/>
            </a:xfrm>
            <a:custGeom>
              <a:avLst/>
              <a:gdLst>
                <a:gd name="T0" fmla="*/ 555 w 582"/>
                <a:gd name="T1" fmla="*/ 0 h 417"/>
                <a:gd name="T2" fmla="*/ 566 w 582"/>
                <a:gd name="T3" fmla="*/ 5 h 417"/>
                <a:gd name="T4" fmla="*/ 575 w 582"/>
                <a:gd name="T5" fmla="*/ 12 h 417"/>
                <a:gd name="T6" fmla="*/ 581 w 582"/>
                <a:gd name="T7" fmla="*/ 23 h 417"/>
                <a:gd name="T8" fmla="*/ 582 w 582"/>
                <a:gd name="T9" fmla="*/ 34 h 417"/>
                <a:gd name="T10" fmla="*/ 579 w 582"/>
                <a:gd name="T11" fmla="*/ 46 h 417"/>
                <a:gd name="T12" fmla="*/ 570 w 582"/>
                <a:gd name="T13" fmla="*/ 54 h 417"/>
                <a:gd name="T14" fmla="*/ 487 w 582"/>
                <a:gd name="T15" fmla="*/ 120 h 417"/>
                <a:gd name="T16" fmla="*/ 405 w 582"/>
                <a:gd name="T17" fmla="*/ 179 h 417"/>
                <a:gd name="T18" fmla="*/ 322 w 582"/>
                <a:gd name="T19" fmla="*/ 234 h 417"/>
                <a:gd name="T20" fmla="*/ 238 w 582"/>
                <a:gd name="T21" fmla="*/ 289 h 417"/>
                <a:gd name="T22" fmla="*/ 154 w 582"/>
                <a:gd name="T23" fmla="*/ 344 h 417"/>
                <a:gd name="T24" fmla="*/ 101 w 582"/>
                <a:gd name="T25" fmla="*/ 377 h 417"/>
                <a:gd name="T26" fmla="*/ 47 w 582"/>
                <a:gd name="T27" fmla="*/ 413 h 417"/>
                <a:gd name="T28" fmla="*/ 42 w 582"/>
                <a:gd name="T29" fmla="*/ 415 h 417"/>
                <a:gd name="T30" fmla="*/ 37 w 582"/>
                <a:gd name="T31" fmla="*/ 417 h 417"/>
                <a:gd name="T32" fmla="*/ 30 w 582"/>
                <a:gd name="T33" fmla="*/ 417 h 417"/>
                <a:gd name="T34" fmla="*/ 21 w 582"/>
                <a:gd name="T35" fmla="*/ 416 h 417"/>
                <a:gd name="T36" fmla="*/ 12 w 582"/>
                <a:gd name="T37" fmla="*/ 410 h 417"/>
                <a:gd name="T38" fmla="*/ 6 w 582"/>
                <a:gd name="T39" fmla="*/ 403 h 417"/>
                <a:gd name="T40" fmla="*/ 0 w 582"/>
                <a:gd name="T41" fmla="*/ 392 h 417"/>
                <a:gd name="T42" fmla="*/ 1 w 582"/>
                <a:gd name="T43" fmla="*/ 380 h 417"/>
                <a:gd name="T44" fmla="*/ 6 w 582"/>
                <a:gd name="T45" fmla="*/ 370 h 417"/>
                <a:gd name="T46" fmla="*/ 14 w 582"/>
                <a:gd name="T47" fmla="*/ 361 h 417"/>
                <a:gd name="T48" fmla="*/ 68 w 582"/>
                <a:gd name="T49" fmla="*/ 327 h 417"/>
                <a:gd name="T50" fmla="*/ 121 w 582"/>
                <a:gd name="T51" fmla="*/ 292 h 417"/>
                <a:gd name="T52" fmla="*/ 205 w 582"/>
                <a:gd name="T53" fmla="*/ 239 h 417"/>
                <a:gd name="T54" fmla="*/ 288 w 582"/>
                <a:gd name="T55" fmla="*/ 185 h 417"/>
                <a:gd name="T56" fmla="*/ 369 w 582"/>
                <a:gd name="T57" fmla="*/ 129 h 417"/>
                <a:gd name="T58" fmla="*/ 451 w 582"/>
                <a:gd name="T59" fmla="*/ 70 h 417"/>
                <a:gd name="T60" fmla="*/ 533 w 582"/>
                <a:gd name="T61" fmla="*/ 7 h 417"/>
                <a:gd name="T62" fmla="*/ 543 w 582"/>
                <a:gd name="T63" fmla="*/ 1 h 417"/>
                <a:gd name="T64" fmla="*/ 555 w 582"/>
                <a:gd name="T6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2" h="417">
                  <a:moveTo>
                    <a:pt x="555" y="0"/>
                  </a:moveTo>
                  <a:lnTo>
                    <a:pt x="566" y="5"/>
                  </a:lnTo>
                  <a:lnTo>
                    <a:pt x="575" y="12"/>
                  </a:lnTo>
                  <a:lnTo>
                    <a:pt x="581" y="23"/>
                  </a:lnTo>
                  <a:lnTo>
                    <a:pt x="582" y="34"/>
                  </a:lnTo>
                  <a:lnTo>
                    <a:pt x="579" y="46"/>
                  </a:lnTo>
                  <a:lnTo>
                    <a:pt x="570" y="54"/>
                  </a:lnTo>
                  <a:lnTo>
                    <a:pt x="487" y="120"/>
                  </a:lnTo>
                  <a:lnTo>
                    <a:pt x="405" y="179"/>
                  </a:lnTo>
                  <a:lnTo>
                    <a:pt x="322" y="234"/>
                  </a:lnTo>
                  <a:lnTo>
                    <a:pt x="238" y="289"/>
                  </a:lnTo>
                  <a:lnTo>
                    <a:pt x="154" y="344"/>
                  </a:lnTo>
                  <a:lnTo>
                    <a:pt x="101" y="377"/>
                  </a:lnTo>
                  <a:lnTo>
                    <a:pt x="47" y="413"/>
                  </a:lnTo>
                  <a:lnTo>
                    <a:pt x="42" y="415"/>
                  </a:lnTo>
                  <a:lnTo>
                    <a:pt x="37" y="417"/>
                  </a:lnTo>
                  <a:lnTo>
                    <a:pt x="30" y="417"/>
                  </a:lnTo>
                  <a:lnTo>
                    <a:pt x="21" y="416"/>
                  </a:lnTo>
                  <a:lnTo>
                    <a:pt x="12" y="410"/>
                  </a:lnTo>
                  <a:lnTo>
                    <a:pt x="6" y="403"/>
                  </a:lnTo>
                  <a:lnTo>
                    <a:pt x="0" y="392"/>
                  </a:lnTo>
                  <a:lnTo>
                    <a:pt x="1" y="380"/>
                  </a:lnTo>
                  <a:lnTo>
                    <a:pt x="6" y="370"/>
                  </a:lnTo>
                  <a:lnTo>
                    <a:pt x="14" y="361"/>
                  </a:lnTo>
                  <a:lnTo>
                    <a:pt x="68" y="327"/>
                  </a:lnTo>
                  <a:lnTo>
                    <a:pt x="121" y="292"/>
                  </a:lnTo>
                  <a:lnTo>
                    <a:pt x="205" y="239"/>
                  </a:lnTo>
                  <a:lnTo>
                    <a:pt x="288" y="185"/>
                  </a:lnTo>
                  <a:lnTo>
                    <a:pt x="369" y="129"/>
                  </a:lnTo>
                  <a:lnTo>
                    <a:pt x="451" y="70"/>
                  </a:lnTo>
                  <a:lnTo>
                    <a:pt x="533" y="7"/>
                  </a:lnTo>
                  <a:lnTo>
                    <a:pt x="543" y="1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484"/>
            <p:cNvSpPr>
              <a:spLocks noEditPoints="1"/>
            </p:cNvSpPr>
            <p:nvPr/>
          </p:nvSpPr>
          <p:spPr bwMode="auto">
            <a:xfrm>
              <a:off x="10987088" y="4405313"/>
              <a:ext cx="511175" cy="209550"/>
            </a:xfrm>
            <a:custGeom>
              <a:avLst/>
              <a:gdLst>
                <a:gd name="T0" fmla="*/ 430 w 3541"/>
                <a:gd name="T1" fmla="*/ 953 h 1450"/>
                <a:gd name="T2" fmla="*/ 876 w 3541"/>
                <a:gd name="T3" fmla="*/ 1214 h 1450"/>
                <a:gd name="T4" fmla="*/ 1537 w 3541"/>
                <a:gd name="T5" fmla="*/ 1379 h 1450"/>
                <a:gd name="T6" fmla="*/ 2314 w 3541"/>
                <a:gd name="T7" fmla="*/ 1326 h 1450"/>
                <a:gd name="T8" fmla="*/ 2880 w 3541"/>
                <a:gd name="T9" fmla="*/ 1098 h 1450"/>
                <a:gd name="T10" fmla="*/ 2221 w 3541"/>
                <a:gd name="T11" fmla="*/ 1040 h 1450"/>
                <a:gd name="T12" fmla="*/ 2911 w 3541"/>
                <a:gd name="T13" fmla="*/ 925 h 1450"/>
                <a:gd name="T14" fmla="*/ 3188 w 3541"/>
                <a:gd name="T15" fmla="*/ 874 h 1450"/>
                <a:gd name="T16" fmla="*/ 3335 w 3541"/>
                <a:gd name="T17" fmla="*/ 706 h 1450"/>
                <a:gd name="T18" fmla="*/ 2834 w 3541"/>
                <a:gd name="T19" fmla="*/ 797 h 1450"/>
                <a:gd name="T20" fmla="*/ 2210 w 3541"/>
                <a:gd name="T21" fmla="*/ 740 h 1450"/>
                <a:gd name="T22" fmla="*/ 1688 w 3541"/>
                <a:gd name="T23" fmla="*/ 751 h 1450"/>
                <a:gd name="T24" fmla="*/ 1286 w 3541"/>
                <a:gd name="T25" fmla="*/ 742 h 1450"/>
                <a:gd name="T26" fmla="*/ 662 w 3541"/>
                <a:gd name="T27" fmla="*/ 802 h 1450"/>
                <a:gd name="T28" fmla="*/ 645 w 3541"/>
                <a:gd name="T29" fmla="*/ 912 h 1450"/>
                <a:gd name="T30" fmla="*/ 1147 w 3541"/>
                <a:gd name="T31" fmla="*/ 1134 h 1450"/>
                <a:gd name="T32" fmla="*/ 1712 w 3541"/>
                <a:gd name="T33" fmla="*/ 1218 h 1450"/>
                <a:gd name="T34" fmla="*/ 1576 w 3541"/>
                <a:gd name="T35" fmla="*/ 1266 h 1450"/>
                <a:gd name="T36" fmla="*/ 769 w 3541"/>
                <a:gd name="T37" fmla="*/ 1053 h 1450"/>
                <a:gd name="T38" fmla="*/ 397 w 3541"/>
                <a:gd name="T39" fmla="*/ 800 h 1450"/>
                <a:gd name="T40" fmla="*/ 159 w 3541"/>
                <a:gd name="T41" fmla="*/ 691 h 1450"/>
                <a:gd name="T42" fmla="*/ 1989 w 3541"/>
                <a:gd name="T43" fmla="*/ 138 h 1450"/>
                <a:gd name="T44" fmla="*/ 1765 w 3541"/>
                <a:gd name="T45" fmla="*/ 289 h 1450"/>
                <a:gd name="T46" fmla="*/ 1494 w 3541"/>
                <a:gd name="T47" fmla="*/ 103 h 1450"/>
                <a:gd name="T48" fmla="*/ 1277 w 3541"/>
                <a:gd name="T49" fmla="*/ 85 h 1450"/>
                <a:gd name="T50" fmla="*/ 1314 w 3541"/>
                <a:gd name="T51" fmla="*/ 309 h 1450"/>
                <a:gd name="T52" fmla="*/ 1057 w 3541"/>
                <a:gd name="T53" fmla="*/ 246 h 1450"/>
                <a:gd name="T54" fmla="*/ 471 w 3541"/>
                <a:gd name="T55" fmla="*/ 635 h 1450"/>
                <a:gd name="T56" fmla="*/ 697 w 3541"/>
                <a:gd name="T57" fmla="*/ 744 h 1450"/>
                <a:gd name="T58" fmla="*/ 1312 w 3541"/>
                <a:gd name="T59" fmla="*/ 678 h 1450"/>
                <a:gd name="T60" fmla="*/ 1771 w 3541"/>
                <a:gd name="T61" fmla="*/ 691 h 1450"/>
                <a:gd name="T62" fmla="*/ 2262 w 3541"/>
                <a:gd name="T63" fmla="*/ 683 h 1450"/>
                <a:gd name="T64" fmla="*/ 2919 w 3541"/>
                <a:gd name="T65" fmla="*/ 729 h 1450"/>
                <a:gd name="T66" fmla="*/ 3016 w 3541"/>
                <a:gd name="T67" fmla="*/ 611 h 1450"/>
                <a:gd name="T68" fmla="*/ 2545 w 3541"/>
                <a:gd name="T69" fmla="*/ 299 h 1450"/>
                <a:gd name="T70" fmla="*/ 2287 w 3541"/>
                <a:gd name="T71" fmla="*/ 316 h 1450"/>
                <a:gd name="T72" fmla="*/ 2240 w 3541"/>
                <a:gd name="T73" fmla="*/ 80 h 1450"/>
                <a:gd name="T74" fmla="*/ 2318 w 3541"/>
                <a:gd name="T75" fmla="*/ 53 h 1450"/>
                <a:gd name="T76" fmla="*/ 2875 w 3541"/>
                <a:gd name="T77" fmla="*/ 460 h 1450"/>
                <a:gd name="T78" fmla="*/ 3229 w 3541"/>
                <a:gd name="T79" fmla="*/ 631 h 1450"/>
                <a:gd name="T80" fmla="*/ 3474 w 3541"/>
                <a:gd name="T81" fmla="*/ 588 h 1450"/>
                <a:gd name="T82" fmla="*/ 3541 w 3541"/>
                <a:gd name="T83" fmla="*/ 602 h 1450"/>
                <a:gd name="T84" fmla="*/ 3490 w 3541"/>
                <a:gd name="T85" fmla="*/ 650 h 1450"/>
                <a:gd name="T86" fmla="*/ 3380 w 3541"/>
                <a:gd name="T87" fmla="*/ 782 h 1450"/>
                <a:gd name="T88" fmla="*/ 3059 w 3541"/>
                <a:gd name="T89" fmla="*/ 1056 h 1450"/>
                <a:gd name="T90" fmla="*/ 2773 w 3541"/>
                <a:gd name="T91" fmla="*/ 1224 h 1450"/>
                <a:gd name="T92" fmla="*/ 2158 w 3541"/>
                <a:gd name="T93" fmla="*/ 1419 h 1450"/>
                <a:gd name="T94" fmla="*/ 1432 w 3541"/>
                <a:gd name="T95" fmla="*/ 1428 h 1450"/>
                <a:gd name="T96" fmla="*/ 781 w 3541"/>
                <a:gd name="T97" fmla="*/ 1239 h 1450"/>
                <a:gd name="T98" fmla="*/ 351 w 3541"/>
                <a:gd name="T99" fmla="*/ 967 h 1450"/>
                <a:gd name="T100" fmla="*/ 99 w 3541"/>
                <a:gd name="T101" fmla="*/ 713 h 1450"/>
                <a:gd name="T102" fmla="*/ 19 w 3541"/>
                <a:gd name="T103" fmla="*/ 634 h 1450"/>
                <a:gd name="T104" fmla="*/ 32 w 3541"/>
                <a:gd name="T105" fmla="*/ 574 h 1450"/>
                <a:gd name="T106" fmla="*/ 153 w 3541"/>
                <a:gd name="T107" fmla="*/ 624 h 1450"/>
                <a:gd name="T108" fmla="*/ 441 w 3541"/>
                <a:gd name="T109" fmla="*/ 582 h 1450"/>
                <a:gd name="T110" fmla="*/ 1040 w 3541"/>
                <a:gd name="T111" fmla="*/ 183 h 1450"/>
                <a:gd name="T112" fmla="*/ 1394 w 3541"/>
                <a:gd name="T113" fmla="*/ 2 h 1450"/>
                <a:gd name="T114" fmla="*/ 1687 w 3541"/>
                <a:gd name="T115" fmla="*/ 175 h 1450"/>
                <a:gd name="T116" fmla="*/ 1988 w 3541"/>
                <a:gd name="T117" fmla="*/ 65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1" h="1450">
                  <a:moveTo>
                    <a:pt x="159" y="691"/>
                  </a:moveTo>
                  <a:lnTo>
                    <a:pt x="184" y="720"/>
                  </a:lnTo>
                  <a:lnTo>
                    <a:pt x="214" y="754"/>
                  </a:lnTo>
                  <a:lnTo>
                    <a:pt x="248" y="789"/>
                  </a:lnTo>
                  <a:lnTo>
                    <a:pt x="287" y="828"/>
                  </a:lnTo>
                  <a:lnTo>
                    <a:pt x="330" y="869"/>
                  </a:lnTo>
                  <a:lnTo>
                    <a:pt x="378" y="910"/>
                  </a:lnTo>
                  <a:lnTo>
                    <a:pt x="430" y="953"/>
                  </a:lnTo>
                  <a:lnTo>
                    <a:pt x="488" y="997"/>
                  </a:lnTo>
                  <a:lnTo>
                    <a:pt x="533" y="1029"/>
                  </a:lnTo>
                  <a:lnTo>
                    <a:pt x="581" y="1060"/>
                  </a:lnTo>
                  <a:lnTo>
                    <a:pt x="632" y="1092"/>
                  </a:lnTo>
                  <a:lnTo>
                    <a:pt x="688" y="1123"/>
                  </a:lnTo>
                  <a:lnTo>
                    <a:pt x="747" y="1154"/>
                  </a:lnTo>
                  <a:lnTo>
                    <a:pt x="809" y="1185"/>
                  </a:lnTo>
                  <a:lnTo>
                    <a:pt x="876" y="1214"/>
                  </a:lnTo>
                  <a:lnTo>
                    <a:pt x="946" y="1243"/>
                  </a:lnTo>
                  <a:lnTo>
                    <a:pt x="1019" y="1269"/>
                  </a:lnTo>
                  <a:lnTo>
                    <a:pt x="1096" y="1294"/>
                  </a:lnTo>
                  <a:lnTo>
                    <a:pt x="1176" y="1316"/>
                  </a:lnTo>
                  <a:lnTo>
                    <a:pt x="1261" y="1337"/>
                  </a:lnTo>
                  <a:lnTo>
                    <a:pt x="1349" y="1354"/>
                  </a:lnTo>
                  <a:lnTo>
                    <a:pt x="1441" y="1368"/>
                  </a:lnTo>
                  <a:lnTo>
                    <a:pt x="1537" y="1379"/>
                  </a:lnTo>
                  <a:lnTo>
                    <a:pt x="1636" y="1386"/>
                  </a:lnTo>
                  <a:lnTo>
                    <a:pt x="1740" y="1390"/>
                  </a:lnTo>
                  <a:lnTo>
                    <a:pt x="1844" y="1389"/>
                  </a:lnTo>
                  <a:lnTo>
                    <a:pt x="1945" y="1384"/>
                  </a:lnTo>
                  <a:lnTo>
                    <a:pt x="2043" y="1374"/>
                  </a:lnTo>
                  <a:lnTo>
                    <a:pt x="2137" y="1361"/>
                  </a:lnTo>
                  <a:lnTo>
                    <a:pt x="2227" y="1345"/>
                  </a:lnTo>
                  <a:lnTo>
                    <a:pt x="2314" y="1326"/>
                  </a:lnTo>
                  <a:lnTo>
                    <a:pt x="2398" y="1303"/>
                  </a:lnTo>
                  <a:lnTo>
                    <a:pt x="2477" y="1279"/>
                  </a:lnTo>
                  <a:lnTo>
                    <a:pt x="2553" y="1252"/>
                  </a:lnTo>
                  <a:lnTo>
                    <a:pt x="2626" y="1224"/>
                  </a:lnTo>
                  <a:lnTo>
                    <a:pt x="2695" y="1194"/>
                  </a:lnTo>
                  <a:lnTo>
                    <a:pt x="2761" y="1163"/>
                  </a:lnTo>
                  <a:lnTo>
                    <a:pt x="2822" y="1130"/>
                  </a:lnTo>
                  <a:lnTo>
                    <a:pt x="2880" y="1098"/>
                  </a:lnTo>
                  <a:lnTo>
                    <a:pt x="2233" y="1098"/>
                  </a:lnTo>
                  <a:lnTo>
                    <a:pt x="2221" y="1096"/>
                  </a:lnTo>
                  <a:lnTo>
                    <a:pt x="2211" y="1090"/>
                  </a:lnTo>
                  <a:lnTo>
                    <a:pt x="2205" y="1080"/>
                  </a:lnTo>
                  <a:lnTo>
                    <a:pt x="2202" y="1068"/>
                  </a:lnTo>
                  <a:lnTo>
                    <a:pt x="2205" y="1056"/>
                  </a:lnTo>
                  <a:lnTo>
                    <a:pt x="2211" y="1047"/>
                  </a:lnTo>
                  <a:lnTo>
                    <a:pt x="2221" y="1040"/>
                  </a:lnTo>
                  <a:lnTo>
                    <a:pt x="2233" y="1038"/>
                  </a:lnTo>
                  <a:lnTo>
                    <a:pt x="2979" y="1038"/>
                  </a:lnTo>
                  <a:lnTo>
                    <a:pt x="3021" y="1008"/>
                  </a:lnTo>
                  <a:lnTo>
                    <a:pt x="3074" y="972"/>
                  </a:lnTo>
                  <a:lnTo>
                    <a:pt x="3122" y="934"/>
                  </a:lnTo>
                  <a:lnTo>
                    <a:pt x="2932" y="934"/>
                  </a:lnTo>
                  <a:lnTo>
                    <a:pt x="2921" y="932"/>
                  </a:lnTo>
                  <a:lnTo>
                    <a:pt x="2911" y="925"/>
                  </a:lnTo>
                  <a:lnTo>
                    <a:pt x="2904" y="916"/>
                  </a:lnTo>
                  <a:lnTo>
                    <a:pt x="2901" y="904"/>
                  </a:lnTo>
                  <a:lnTo>
                    <a:pt x="2904" y="892"/>
                  </a:lnTo>
                  <a:lnTo>
                    <a:pt x="2911" y="883"/>
                  </a:lnTo>
                  <a:lnTo>
                    <a:pt x="2921" y="876"/>
                  </a:lnTo>
                  <a:lnTo>
                    <a:pt x="2932" y="874"/>
                  </a:lnTo>
                  <a:lnTo>
                    <a:pt x="3181" y="874"/>
                  </a:lnTo>
                  <a:lnTo>
                    <a:pt x="3188" y="874"/>
                  </a:lnTo>
                  <a:lnTo>
                    <a:pt x="3193" y="876"/>
                  </a:lnTo>
                  <a:lnTo>
                    <a:pt x="3233" y="841"/>
                  </a:lnTo>
                  <a:lnTo>
                    <a:pt x="3268" y="807"/>
                  </a:lnTo>
                  <a:lnTo>
                    <a:pt x="3302" y="775"/>
                  </a:lnTo>
                  <a:lnTo>
                    <a:pt x="3331" y="745"/>
                  </a:lnTo>
                  <a:lnTo>
                    <a:pt x="3356" y="717"/>
                  </a:lnTo>
                  <a:lnTo>
                    <a:pt x="3379" y="693"/>
                  </a:lnTo>
                  <a:lnTo>
                    <a:pt x="3335" y="706"/>
                  </a:lnTo>
                  <a:lnTo>
                    <a:pt x="3285" y="722"/>
                  </a:lnTo>
                  <a:lnTo>
                    <a:pt x="3231" y="737"/>
                  </a:lnTo>
                  <a:lnTo>
                    <a:pt x="3172" y="751"/>
                  </a:lnTo>
                  <a:lnTo>
                    <a:pt x="3115" y="763"/>
                  </a:lnTo>
                  <a:lnTo>
                    <a:pt x="3051" y="774"/>
                  </a:lnTo>
                  <a:lnTo>
                    <a:pt x="2984" y="784"/>
                  </a:lnTo>
                  <a:lnTo>
                    <a:pt x="2911" y="791"/>
                  </a:lnTo>
                  <a:lnTo>
                    <a:pt x="2834" y="797"/>
                  </a:lnTo>
                  <a:lnTo>
                    <a:pt x="2751" y="799"/>
                  </a:lnTo>
                  <a:lnTo>
                    <a:pt x="2666" y="798"/>
                  </a:lnTo>
                  <a:lnTo>
                    <a:pt x="2576" y="792"/>
                  </a:lnTo>
                  <a:lnTo>
                    <a:pt x="2484" y="783"/>
                  </a:lnTo>
                  <a:lnTo>
                    <a:pt x="2387" y="769"/>
                  </a:lnTo>
                  <a:lnTo>
                    <a:pt x="2288" y="749"/>
                  </a:lnTo>
                  <a:lnTo>
                    <a:pt x="2252" y="743"/>
                  </a:lnTo>
                  <a:lnTo>
                    <a:pt x="2210" y="740"/>
                  </a:lnTo>
                  <a:lnTo>
                    <a:pt x="2165" y="739"/>
                  </a:lnTo>
                  <a:lnTo>
                    <a:pt x="2116" y="740"/>
                  </a:lnTo>
                  <a:lnTo>
                    <a:pt x="2063" y="742"/>
                  </a:lnTo>
                  <a:lnTo>
                    <a:pt x="2007" y="744"/>
                  </a:lnTo>
                  <a:lnTo>
                    <a:pt x="1934" y="748"/>
                  </a:lnTo>
                  <a:lnTo>
                    <a:pt x="1855" y="751"/>
                  </a:lnTo>
                  <a:lnTo>
                    <a:pt x="1771" y="752"/>
                  </a:lnTo>
                  <a:lnTo>
                    <a:pt x="1688" y="751"/>
                  </a:lnTo>
                  <a:lnTo>
                    <a:pt x="1609" y="747"/>
                  </a:lnTo>
                  <a:lnTo>
                    <a:pt x="1536" y="743"/>
                  </a:lnTo>
                  <a:lnTo>
                    <a:pt x="1488" y="740"/>
                  </a:lnTo>
                  <a:lnTo>
                    <a:pt x="1443" y="737"/>
                  </a:lnTo>
                  <a:lnTo>
                    <a:pt x="1399" y="735"/>
                  </a:lnTo>
                  <a:lnTo>
                    <a:pt x="1358" y="735"/>
                  </a:lnTo>
                  <a:lnTo>
                    <a:pt x="1320" y="738"/>
                  </a:lnTo>
                  <a:lnTo>
                    <a:pt x="1286" y="742"/>
                  </a:lnTo>
                  <a:lnTo>
                    <a:pt x="1256" y="748"/>
                  </a:lnTo>
                  <a:lnTo>
                    <a:pt x="1165" y="772"/>
                  </a:lnTo>
                  <a:lnTo>
                    <a:pt x="1074" y="789"/>
                  </a:lnTo>
                  <a:lnTo>
                    <a:pt x="986" y="800"/>
                  </a:lnTo>
                  <a:lnTo>
                    <a:pt x="899" y="806"/>
                  </a:lnTo>
                  <a:lnTo>
                    <a:pt x="816" y="808"/>
                  </a:lnTo>
                  <a:lnTo>
                    <a:pt x="737" y="807"/>
                  </a:lnTo>
                  <a:lnTo>
                    <a:pt x="662" y="802"/>
                  </a:lnTo>
                  <a:lnTo>
                    <a:pt x="590" y="795"/>
                  </a:lnTo>
                  <a:lnTo>
                    <a:pt x="522" y="785"/>
                  </a:lnTo>
                  <a:lnTo>
                    <a:pt x="458" y="773"/>
                  </a:lnTo>
                  <a:lnTo>
                    <a:pt x="488" y="799"/>
                  </a:lnTo>
                  <a:lnTo>
                    <a:pt x="522" y="825"/>
                  </a:lnTo>
                  <a:lnTo>
                    <a:pt x="558" y="852"/>
                  </a:lnTo>
                  <a:lnTo>
                    <a:pt x="600" y="881"/>
                  </a:lnTo>
                  <a:lnTo>
                    <a:pt x="645" y="912"/>
                  </a:lnTo>
                  <a:lnTo>
                    <a:pt x="694" y="942"/>
                  </a:lnTo>
                  <a:lnTo>
                    <a:pt x="747" y="972"/>
                  </a:lnTo>
                  <a:lnTo>
                    <a:pt x="804" y="1002"/>
                  </a:lnTo>
                  <a:lnTo>
                    <a:pt x="865" y="1031"/>
                  </a:lnTo>
                  <a:lnTo>
                    <a:pt x="930" y="1059"/>
                  </a:lnTo>
                  <a:lnTo>
                    <a:pt x="998" y="1085"/>
                  </a:lnTo>
                  <a:lnTo>
                    <a:pt x="1071" y="1110"/>
                  </a:lnTo>
                  <a:lnTo>
                    <a:pt x="1147" y="1134"/>
                  </a:lnTo>
                  <a:lnTo>
                    <a:pt x="1228" y="1154"/>
                  </a:lnTo>
                  <a:lnTo>
                    <a:pt x="1313" y="1172"/>
                  </a:lnTo>
                  <a:lnTo>
                    <a:pt x="1401" y="1186"/>
                  </a:lnTo>
                  <a:lnTo>
                    <a:pt x="1493" y="1198"/>
                  </a:lnTo>
                  <a:lnTo>
                    <a:pt x="1590" y="1206"/>
                  </a:lnTo>
                  <a:lnTo>
                    <a:pt x="1691" y="1209"/>
                  </a:lnTo>
                  <a:lnTo>
                    <a:pt x="1702" y="1211"/>
                  </a:lnTo>
                  <a:lnTo>
                    <a:pt x="1712" y="1218"/>
                  </a:lnTo>
                  <a:lnTo>
                    <a:pt x="1718" y="1228"/>
                  </a:lnTo>
                  <a:lnTo>
                    <a:pt x="1721" y="1240"/>
                  </a:lnTo>
                  <a:lnTo>
                    <a:pt x="1717" y="1252"/>
                  </a:lnTo>
                  <a:lnTo>
                    <a:pt x="1711" y="1261"/>
                  </a:lnTo>
                  <a:lnTo>
                    <a:pt x="1701" y="1267"/>
                  </a:lnTo>
                  <a:lnTo>
                    <a:pt x="1691" y="1270"/>
                  </a:lnTo>
                  <a:lnTo>
                    <a:pt x="1689" y="1270"/>
                  </a:lnTo>
                  <a:lnTo>
                    <a:pt x="1576" y="1266"/>
                  </a:lnTo>
                  <a:lnTo>
                    <a:pt x="1463" y="1256"/>
                  </a:lnTo>
                  <a:lnTo>
                    <a:pt x="1352" y="1241"/>
                  </a:lnTo>
                  <a:lnTo>
                    <a:pt x="1245" y="1221"/>
                  </a:lnTo>
                  <a:lnTo>
                    <a:pt x="1139" y="1195"/>
                  </a:lnTo>
                  <a:lnTo>
                    <a:pt x="1035" y="1164"/>
                  </a:lnTo>
                  <a:lnTo>
                    <a:pt x="934" y="1127"/>
                  </a:lnTo>
                  <a:lnTo>
                    <a:pt x="835" y="1085"/>
                  </a:lnTo>
                  <a:lnTo>
                    <a:pt x="769" y="1053"/>
                  </a:lnTo>
                  <a:lnTo>
                    <a:pt x="706" y="1020"/>
                  </a:lnTo>
                  <a:lnTo>
                    <a:pt x="649" y="987"/>
                  </a:lnTo>
                  <a:lnTo>
                    <a:pt x="596" y="953"/>
                  </a:lnTo>
                  <a:lnTo>
                    <a:pt x="547" y="920"/>
                  </a:lnTo>
                  <a:lnTo>
                    <a:pt x="503" y="888"/>
                  </a:lnTo>
                  <a:lnTo>
                    <a:pt x="464" y="857"/>
                  </a:lnTo>
                  <a:lnTo>
                    <a:pt x="428" y="828"/>
                  </a:lnTo>
                  <a:lnTo>
                    <a:pt x="397" y="800"/>
                  </a:lnTo>
                  <a:lnTo>
                    <a:pt x="370" y="775"/>
                  </a:lnTo>
                  <a:lnTo>
                    <a:pt x="348" y="754"/>
                  </a:lnTo>
                  <a:lnTo>
                    <a:pt x="346" y="751"/>
                  </a:lnTo>
                  <a:lnTo>
                    <a:pt x="343" y="747"/>
                  </a:lnTo>
                  <a:lnTo>
                    <a:pt x="291" y="733"/>
                  </a:lnTo>
                  <a:lnTo>
                    <a:pt x="244" y="719"/>
                  </a:lnTo>
                  <a:lnTo>
                    <a:pt x="199" y="705"/>
                  </a:lnTo>
                  <a:lnTo>
                    <a:pt x="159" y="691"/>
                  </a:lnTo>
                  <a:close/>
                  <a:moveTo>
                    <a:pt x="2178" y="61"/>
                  </a:moveTo>
                  <a:lnTo>
                    <a:pt x="2148" y="62"/>
                  </a:lnTo>
                  <a:lnTo>
                    <a:pt x="2118" y="69"/>
                  </a:lnTo>
                  <a:lnTo>
                    <a:pt x="2117" y="70"/>
                  </a:lnTo>
                  <a:lnTo>
                    <a:pt x="2082" y="82"/>
                  </a:lnTo>
                  <a:lnTo>
                    <a:pt x="2050" y="98"/>
                  </a:lnTo>
                  <a:lnTo>
                    <a:pt x="2019" y="117"/>
                  </a:lnTo>
                  <a:lnTo>
                    <a:pt x="1989" y="138"/>
                  </a:lnTo>
                  <a:lnTo>
                    <a:pt x="1958" y="161"/>
                  </a:lnTo>
                  <a:lnTo>
                    <a:pt x="1928" y="185"/>
                  </a:lnTo>
                  <a:lnTo>
                    <a:pt x="1893" y="212"/>
                  </a:lnTo>
                  <a:lnTo>
                    <a:pt x="1858" y="237"/>
                  </a:lnTo>
                  <a:lnTo>
                    <a:pt x="1821" y="263"/>
                  </a:lnTo>
                  <a:lnTo>
                    <a:pt x="1782" y="286"/>
                  </a:lnTo>
                  <a:lnTo>
                    <a:pt x="1773" y="288"/>
                  </a:lnTo>
                  <a:lnTo>
                    <a:pt x="1765" y="289"/>
                  </a:lnTo>
                  <a:lnTo>
                    <a:pt x="1755" y="286"/>
                  </a:lnTo>
                  <a:lnTo>
                    <a:pt x="1715" y="265"/>
                  </a:lnTo>
                  <a:lnTo>
                    <a:pt x="1679" y="243"/>
                  </a:lnTo>
                  <a:lnTo>
                    <a:pt x="1643" y="218"/>
                  </a:lnTo>
                  <a:lnTo>
                    <a:pt x="1609" y="192"/>
                  </a:lnTo>
                  <a:lnTo>
                    <a:pt x="1575" y="166"/>
                  </a:lnTo>
                  <a:lnTo>
                    <a:pt x="1535" y="134"/>
                  </a:lnTo>
                  <a:lnTo>
                    <a:pt x="1494" y="103"/>
                  </a:lnTo>
                  <a:lnTo>
                    <a:pt x="1464" y="84"/>
                  </a:lnTo>
                  <a:lnTo>
                    <a:pt x="1434" y="72"/>
                  </a:lnTo>
                  <a:lnTo>
                    <a:pt x="1405" y="65"/>
                  </a:lnTo>
                  <a:lnTo>
                    <a:pt x="1376" y="62"/>
                  </a:lnTo>
                  <a:lnTo>
                    <a:pt x="1349" y="64"/>
                  </a:lnTo>
                  <a:lnTo>
                    <a:pt x="1322" y="69"/>
                  </a:lnTo>
                  <a:lnTo>
                    <a:pt x="1299" y="76"/>
                  </a:lnTo>
                  <a:lnTo>
                    <a:pt x="1277" y="85"/>
                  </a:lnTo>
                  <a:lnTo>
                    <a:pt x="1257" y="95"/>
                  </a:lnTo>
                  <a:lnTo>
                    <a:pt x="1241" y="105"/>
                  </a:lnTo>
                  <a:lnTo>
                    <a:pt x="1227" y="114"/>
                  </a:lnTo>
                  <a:lnTo>
                    <a:pt x="1216" y="123"/>
                  </a:lnTo>
                  <a:lnTo>
                    <a:pt x="1173" y="156"/>
                  </a:lnTo>
                  <a:lnTo>
                    <a:pt x="1304" y="288"/>
                  </a:lnTo>
                  <a:lnTo>
                    <a:pt x="1312" y="298"/>
                  </a:lnTo>
                  <a:lnTo>
                    <a:pt x="1314" y="309"/>
                  </a:lnTo>
                  <a:lnTo>
                    <a:pt x="1312" y="320"/>
                  </a:lnTo>
                  <a:lnTo>
                    <a:pt x="1304" y="331"/>
                  </a:lnTo>
                  <a:lnTo>
                    <a:pt x="1294" y="337"/>
                  </a:lnTo>
                  <a:lnTo>
                    <a:pt x="1284" y="339"/>
                  </a:lnTo>
                  <a:lnTo>
                    <a:pt x="1272" y="337"/>
                  </a:lnTo>
                  <a:lnTo>
                    <a:pt x="1262" y="331"/>
                  </a:lnTo>
                  <a:lnTo>
                    <a:pt x="1125" y="193"/>
                  </a:lnTo>
                  <a:lnTo>
                    <a:pt x="1057" y="246"/>
                  </a:lnTo>
                  <a:lnTo>
                    <a:pt x="987" y="296"/>
                  </a:lnTo>
                  <a:lnTo>
                    <a:pt x="917" y="348"/>
                  </a:lnTo>
                  <a:lnTo>
                    <a:pt x="844" y="398"/>
                  </a:lnTo>
                  <a:lnTo>
                    <a:pt x="766" y="450"/>
                  </a:lnTo>
                  <a:lnTo>
                    <a:pt x="687" y="503"/>
                  </a:lnTo>
                  <a:lnTo>
                    <a:pt x="603" y="556"/>
                  </a:lnTo>
                  <a:lnTo>
                    <a:pt x="515" y="611"/>
                  </a:lnTo>
                  <a:lnTo>
                    <a:pt x="471" y="635"/>
                  </a:lnTo>
                  <a:lnTo>
                    <a:pt x="427" y="655"/>
                  </a:lnTo>
                  <a:lnTo>
                    <a:pt x="382" y="670"/>
                  </a:lnTo>
                  <a:lnTo>
                    <a:pt x="336" y="683"/>
                  </a:lnTo>
                  <a:lnTo>
                    <a:pt x="410" y="701"/>
                  </a:lnTo>
                  <a:lnTo>
                    <a:pt x="473" y="715"/>
                  </a:lnTo>
                  <a:lnTo>
                    <a:pt x="543" y="727"/>
                  </a:lnTo>
                  <a:lnTo>
                    <a:pt x="617" y="737"/>
                  </a:lnTo>
                  <a:lnTo>
                    <a:pt x="697" y="744"/>
                  </a:lnTo>
                  <a:lnTo>
                    <a:pt x="780" y="747"/>
                  </a:lnTo>
                  <a:lnTo>
                    <a:pt x="866" y="747"/>
                  </a:lnTo>
                  <a:lnTo>
                    <a:pt x="956" y="742"/>
                  </a:lnTo>
                  <a:lnTo>
                    <a:pt x="1049" y="731"/>
                  </a:lnTo>
                  <a:lnTo>
                    <a:pt x="1143" y="714"/>
                  </a:lnTo>
                  <a:lnTo>
                    <a:pt x="1239" y="690"/>
                  </a:lnTo>
                  <a:lnTo>
                    <a:pt x="1273" y="682"/>
                  </a:lnTo>
                  <a:lnTo>
                    <a:pt x="1312" y="678"/>
                  </a:lnTo>
                  <a:lnTo>
                    <a:pt x="1352" y="675"/>
                  </a:lnTo>
                  <a:lnTo>
                    <a:pt x="1395" y="675"/>
                  </a:lnTo>
                  <a:lnTo>
                    <a:pt x="1441" y="676"/>
                  </a:lnTo>
                  <a:lnTo>
                    <a:pt x="1490" y="679"/>
                  </a:lnTo>
                  <a:lnTo>
                    <a:pt x="1540" y="682"/>
                  </a:lnTo>
                  <a:lnTo>
                    <a:pt x="1612" y="686"/>
                  </a:lnTo>
                  <a:lnTo>
                    <a:pt x="1689" y="690"/>
                  </a:lnTo>
                  <a:lnTo>
                    <a:pt x="1771" y="691"/>
                  </a:lnTo>
                  <a:lnTo>
                    <a:pt x="1854" y="690"/>
                  </a:lnTo>
                  <a:lnTo>
                    <a:pt x="1931" y="687"/>
                  </a:lnTo>
                  <a:lnTo>
                    <a:pt x="2004" y="684"/>
                  </a:lnTo>
                  <a:lnTo>
                    <a:pt x="2062" y="681"/>
                  </a:lnTo>
                  <a:lnTo>
                    <a:pt x="2117" y="679"/>
                  </a:lnTo>
                  <a:lnTo>
                    <a:pt x="2168" y="678"/>
                  </a:lnTo>
                  <a:lnTo>
                    <a:pt x="2216" y="679"/>
                  </a:lnTo>
                  <a:lnTo>
                    <a:pt x="2262" y="683"/>
                  </a:lnTo>
                  <a:lnTo>
                    <a:pt x="2302" y="689"/>
                  </a:lnTo>
                  <a:lnTo>
                    <a:pt x="2399" y="710"/>
                  </a:lnTo>
                  <a:lnTo>
                    <a:pt x="2493" y="724"/>
                  </a:lnTo>
                  <a:lnTo>
                    <a:pt x="2586" y="732"/>
                  </a:lnTo>
                  <a:lnTo>
                    <a:pt x="2674" y="738"/>
                  </a:lnTo>
                  <a:lnTo>
                    <a:pt x="2760" y="738"/>
                  </a:lnTo>
                  <a:lnTo>
                    <a:pt x="2841" y="735"/>
                  </a:lnTo>
                  <a:lnTo>
                    <a:pt x="2919" y="729"/>
                  </a:lnTo>
                  <a:lnTo>
                    <a:pt x="2994" y="720"/>
                  </a:lnTo>
                  <a:lnTo>
                    <a:pt x="3063" y="710"/>
                  </a:lnTo>
                  <a:lnTo>
                    <a:pt x="3129" y="698"/>
                  </a:lnTo>
                  <a:lnTo>
                    <a:pt x="3190" y="684"/>
                  </a:lnTo>
                  <a:lnTo>
                    <a:pt x="3143" y="669"/>
                  </a:lnTo>
                  <a:lnTo>
                    <a:pt x="3100" y="652"/>
                  </a:lnTo>
                  <a:lnTo>
                    <a:pt x="3057" y="632"/>
                  </a:lnTo>
                  <a:lnTo>
                    <a:pt x="3016" y="611"/>
                  </a:lnTo>
                  <a:lnTo>
                    <a:pt x="2975" y="589"/>
                  </a:lnTo>
                  <a:lnTo>
                    <a:pt x="2946" y="573"/>
                  </a:lnTo>
                  <a:lnTo>
                    <a:pt x="2945" y="573"/>
                  </a:lnTo>
                  <a:lnTo>
                    <a:pt x="2860" y="521"/>
                  </a:lnTo>
                  <a:lnTo>
                    <a:pt x="2779" y="468"/>
                  </a:lnTo>
                  <a:lnTo>
                    <a:pt x="2701" y="412"/>
                  </a:lnTo>
                  <a:lnTo>
                    <a:pt x="2622" y="356"/>
                  </a:lnTo>
                  <a:lnTo>
                    <a:pt x="2545" y="299"/>
                  </a:lnTo>
                  <a:lnTo>
                    <a:pt x="2468" y="239"/>
                  </a:lnTo>
                  <a:lnTo>
                    <a:pt x="2443" y="220"/>
                  </a:lnTo>
                  <a:lnTo>
                    <a:pt x="2338" y="325"/>
                  </a:lnTo>
                  <a:lnTo>
                    <a:pt x="2327" y="332"/>
                  </a:lnTo>
                  <a:lnTo>
                    <a:pt x="2316" y="335"/>
                  </a:lnTo>
                  <a:lnTo>
                    <a:pt x="2304" y="332"/>
                  </a:lnTo>
                  <a:lnTo>
                    <a:pt x="2295" y="325"/>
                  </a:lnTo>
                  <a:lnTo>
                    <a:pt x="2287" y="316"/>
                  </a:lnTo>
                  <a:lnTo>
                    <a:pt x="2285" y="304"/>
                  </a:lnTo>
                  <a:lnTo>
                    <a:pt x="2287" y="293"/>
                  </a:lnTo>
                  <a:lnTo>
                    <a:pt x="2295" y="283"/>
                  </a:lnTo>
                  <a:lnTo>
                    <a:pt x="2395" y="183"/>
                  </a:lnTo>
                  <a:lnTo>
                    <a:pt x="2340" y="142"/>
                  </a:lnTo>
                  <a:lnTo>
                    <a:pt x="2306" y="117"/>
                  </a:lnTo>
                  <a:lnTo>
                    <a:pt x="2272" y="96"/>
                  </a:lnTo>
                  <a:lnTo>
                    <a:pt x="2240" y="80"/>
                  </a:lnTo>
                  <a:lnTo>
                    <a:pt x="2209" y="68"/>
                  </a:lnTo>
                  <a:lnTo>
                    <a:pt x="2178" y="61"/>
                  </a:lnTo>
                  <a:close/>
                  <a:moveTo>
                    <a:pt x="2164" y="0"/>
                  </a:moveTo>
                  <a:lnTo>
                    <a:pt x="2196" y="2"/>
                  </a:lnTo>
                  <a:lnTo>
                    <a:pt x="2228" y="10"/>
                  </a:lnTo>
                  <a:lnTo>
                    <a:pt x="2258" y="22"/>
                  </a:lnTo>
                  <a:lnTo>
                    <a:pt x="2288" y="36"/>
                  </a:lnTo>
                  <a:lnTo>
                    <a:pt x="2318" y="53"/>
                  </a:lnTo>
                  <a:lnTo>
                    <a:pt x="2347" y="72"/>
                  </a:lnTo>
                  <a:lnTo>
                    <a:pt x="2376" y="94"/>
                  </a:lnTo>
                  <a:lnTo>
                    <a:pt x="2441" y="142"/>
                  </a:lnTo>
                  <a:lnTo>
                    <a:pt x="2504" y="190"/>
                  </a:lnTo>
                  <a:lnTo>
                    <a:pt x="2596" y="261"/>
                  </a:lnTo>
                  <a:lnTo>
                    <a:pt x="2688" y="329"/>
                  </a:lnTo>
                  <a:lnTo>
                    <a:pt x="2781" y="395"/>
                  </a:lnTo>
                  <a:lnTo>
                    <a:pt x="2875" y="460"/>
                  </a:lnTo>
                  <a:lnTo>
                    <a:pt x="2975" y="521"/>
                  </a:lnTo>
                  <a:lnTo>
                    <a:pt x="3004" y="536"/>
                  </a:lnTo>
                  <a:lnTo>
                    <a:pt x="3041" y="555"/>
                  </a:lnTo>
                  <a:lnTo>
                    <a:pt x="3076" y="573"/>
                  </a:lnTo>
                  <a:lnTo>
                    <a:pt x="3113" y="591"/>
                  </a:lnTo>
                  <a:lnTo>
                    <a:pt x="3149" y="606"/>
                  </a:lnTo>
                  <a:lnTo>
                    <a:pt x="3188" y="620"/>
                  </a:lnTo>
                  <a:lnTo>
                    <a:pt x="3229" y="631"/>
                  </a:lnTo>
                  <a:lnTo>
                    <a:pt x="3273" y="640"/>
                  </a:lnTo>
                  <a:lnTo>
                    <a:pt x="3320" y="646"/>
                  </a:lnTo>
                  <a:lnTo>
                    <a:pt x="3354" y="635"/>
                  </a:lnTo>
                  <a:lnTo>
                    <a:pt x="3386" y="624"/>
                  </a:lnTo>
                  <a:lnTo>
                    <a:pt x="3414" y="613"/>
                  </a:lnTo>
                  <a:lnTo>
                    <a:pt x="3438" y="603"/>
                  </a:lnTo>
                  <a:lnTo>
                    <a:pt x="3458" y="595"/>
                  </a:lnTo>
                  <a:lnTo>
                    <a:pt x="3474" y="588"/>
                  </a:lnTo>
                  <a:lnTo>
                    <a:pt x="3486" y="583"/>
                  </a:lnTo>
                  <a:lnTo>
                    <a:pt x="3494" y="579"/>
                  </a:lnTo>
                  <a:lnTo>
                    <a:pt x="3497" y="578"/>
                  </a:lnTo>
                  <a:lnTo>
                    <a:pt x="3509" y="574"/>
                  </a:lnTo>
                  <a:lnTo>
                    <a:pt x="3519" y="576"/>
                  </a:lnTo>
                  <a:lnTo>
                    <a:pt x="3530" y="581"/>
                  </a:lnTo>
                  <a:lnTo>
                    <a:pt x="3538" y="591"/>
                  </a:lnTo>
                  <a:lnTo>
                    <a:pt x="3541" y="602"/>
                  </a:lnTo>
                  <a:lnTo>
                    <a:pt x="3540" y="613"/>
                  </a:lnTo>
                  <a:lnTo>
                    <a:pt x="3534" y="624"/>
                  </a:lnTo>
                  <a:lnTo>
                    <a:pt x="3525" y="631"/>
                  </a:lnTo>
                  <a:lnTo>
                    <a:pt x="3523" y="632"/>
                  </a:lnTo>
                  <a:lnTo>
                    <a:pt x="3516" y="636"/>
                  </a:lnTo>
                  <a:lnTo>
                    <a:pt x="3506" y="641"/>
                  </a:lnTo>
                  <a:lnTo>
                    <a:pt x="3492" y="647"/>
                  </a:lnTo>
                  <a:lnTo>
                    <a:pt x="3490" y="650"/>
                  </a:lnTo>
                  <a:lnTo>
                    <a:pt x="3488" y="654"/>
                  </a:lnTo>
                  <a:lnTo>
                    <a:pt x="3482" y="661"/>
                  </a:lnTo>
                  <a:lnTo>
                    <a:pt x="3473" y="673"/>
                  </a:lnTo>
                  <a:lnTo>
                    <a:pt x="3462" y="689"/>
                  </a:lnTo>
                  <a:lnTo>
                    <a:pt x="3445" y="708"/>
                  </a:lnTo>
                  <a:lnTo>
                    <a:pt x="3427" y="730"/>
                  </a:lnTo>
                  <a:lnTo>
                    <a:pt x="3405" y="755"/>
                  </a:lnTo>
                  <a:lnTo>
                    <a:pt x="3380" y="782"/>
                  </a:lnTo>
                  <a:lnTo>
                    <a:pt x="3352" y="811"/>
                  </a:lnTo>
                  <a:lnTo>
                    <a:pt x="3320" y="843"/>
                  </a:lnTo>
                  <a:lnTo>
                    <a:pt x="3284" y="876"/>
                  </a:lnTo>
                  <a:lnTo>
                    <a:pt x="3246" y="910"/>
                  </a:lnTo>
                  <a:lnTo>
                    <a:pt x="3205" y="946"/>
                  </a:lnTo>
                  <a:lnTo>
                    <a:pt x="3159" y="982"/>
                  </a:lnTo>
                  <a:lnTo>
                    <a:pt x="3111" y="1019"/>
                  </a:lnTo>
                  <a:lnTo>
                    <a:pt x="3059" y="1056"/>
                  </a:lnTo>
                  <a:lnTo>
                    <a:pt x="3011" y="1089"/>
                  </a:lnTo>
                  <a:lnTo>
                    <a:pt x="3007" y="1092"/>
                  </a:lnTo>
                  <a:lnTo>
                    <a:pt x="3003" y="1094"/>
                  </a:lnTo>
                  <a:lnTo>
                    <a:pt x="3000" y="1096"/>
                  </a:lnTo>
                  <a:lnTo>
                    <a:pt x="2948" y="1128"/>
                  </a:lnTo>
                  <a:lnTo>
                    <a:pt x="2894" y="1161"/>
                  </a:lnTo>
                  <a:lnTo>
                    <a:pt x="2836" y="1193"/>
                  </a:lnTo>
                  <a:lnTo>
                    <a:pt x="2773" y="1224"/>
                  </a:lnTo>
                  <a:lnTo>
                    <a:pt x="2709" y="1254"/>
                  </a:lnTo>
                  <a:lnTo>
                    <a:pt x="2640" y="1284"/>
                  </a:lnTo>
                  <a:lnTo>
                    <a:pt x="2568" y="1312"/>
                  </a:lnTo>
                  <a:lnTo>
                    <a:pt x="2493" y="1338"/>
                  </a:lnTo>
                  <a:lnTo>
                    <a:pt x="2415" y="1361"/>
                  </a:lnTo>
                  <a:lnTo>
                    <a:pt x="2332" y="1384"/>
                  </a:lnTo>
                  <a:lnTo>
                    <a:pt x="2248" y="1403"/>
                  </a:lnTo>
                  <a:lnTo>
                    <a:pt x="2158" y="1419"/>
                  </a:lnTo>
                  <a:lnTo>
                    <a:pt x="2066" y="1432"/>
                  </a:lnTo>
                  <a:lnTo>
                    <a:pt x="1971" y="1443"/>
                  </a:lnTo>
                  <a:lnTo>
                    <a:pt x="1872" y="1448"/>
                  </a:lnTo>
                  <a:lnTo>
                    <a:pt x="1770" y="1450"/>
                  </a:lnTo>
                  <a:lnTo>
                    <a:pt x="1739" y="1450"/>
                  </a:lnTo>
                  <a:lnTo>
                    <a:pt x="1633" y="1447"/>
                  </a:lnTo>
                  <a:lnTo>
                    <a:pt x="1531" y="1440"/>
                  </a:lnTo>
                  <a:lnTo>
                    <a:pt x="1432" y="1428"/>
                  </a:lnTo>
                  <a:lnTo>
                    <a:pt x="1337" y="1414"/>
                  </a:lnTo>
                  <a:lnTo>
                    <a:pt x="1246" y="1396"/>
                  </a:lnTo>
                  <a:lnTo>
                    <a:pt x="1159" y="1375"/>
                  </a:lnTo>
                  <a:lnTo>
                    <a:pt x="1077" y="1352"/>
                  </a:lnTo>
                  <a:lnTo>
                    <a:pt x="997" y="1326"/>
                  </a:lnTo>
                  <a:lnTo>
                    <a:pt x="921" y="1299"/>
                  </a:lnTo>
                  <a:lnTo>
                    <a:pt x="849" y="1269"/>
                  </a:lnTo>
                  <a:lnTo>
                    <a:pt x="781" y="1239"/>
                  </a:lnTo>
                  <a:lnTo>
                    <a:pt x="717" y="1208"/>
                  </a:lnTo>
                  <a:lnTo>
                    <a:pt x="656" y="1176"/>
                  </a:lnTo>
                  <a:lnTo>
                    <a:pt x="599" y="1142"/>
                  </a:lnTo>
                  <a:lnTo>
                    <a:pt x="546" y="1109"/>
                  </a:lnTo>
                  <a:lnTo>
                    <a:pt x="496" y="1077"/>
                  </a:lnTo>
                  <a:lnTo>
                    <a:pt x="451" y="1045"/>
                  </a:lnTo>
                  <a:lnTo>
                    <a:pt x="399" y="1006"/>
                  </a:lnTo>
                  <a:lnTo>
                    <a:pt x="351" y="967"/>
                  </a:lnTo>
                  <a:lnTo>
                    <a:pt x="307" y="930"/>
                  </a:lnTo>
                  <a:lnTo>
                    <a:pt x="266" y="893"/>
                  </a:lnTo>
                  <a:lnTo>
                    <a:pt x="230" y="858"/>
                  </a:lnTo>
                  <a:lnTo>
                    <a:pt x="196" y="825"/>
                  </a:lnTo>
                  <a:lnTo>
                    <a:pt x="167" y="793"/>
                  </a:lnTo>
                  <a:lnTo>
                    <a:pt x="141" y="763"/>
                  </a:lnTo>
                  <a:lnTo>
                    <a:pt x="118" y="737"/>
                  </a:lnTo>
                  <a:lnTo>
                    <a:pt x="99" y="713"/>
                  </a:lnTo>
                  <a:lnTo>
                    <a:pt x="83" y="693"/>
                  </a:lnTo>
                  <a:lnTo>
                    <a:pt x="70" y="675"/>
                  </a:lnTo>
                  <a:lnTo>
                    <a:pt x="60" y="661"/>
                  </a:lnTo>
                  <a:lnTo>
                    <a:pt x="54" y="653"/>
                  </a:lnTo>
                  <a:lnTo>
                    <a:pt x="50" y="647"/>
                  </a:lnTo>
                  <a:lnTo>
                    <a:pt x="36" y="641"/>
                  </a:lnTo>
                  <a:lnTo>
                    <a:pt x="27" y="637"/>
                  </a:lnTo>
                  <a:lnTo>
                    <a:pt x="19" y="634"/>
                  </a:lnTo>
                  <a:lnTo>
                    <a:pt x="16" y="631"/>
                  </a:lnTo>
                  <a:lnTo>
                    <a:pt x="8" y="624"/>
                  </a:lnTo>
                  <a:lnTo>
                    <a:pt x="1" y="614"/>
                  </a:lnTo>
                  <a:lnTo>
                    <a:pt x="0" y="602"/>
                  </a:lnTo>
                  <a:lnTo>
                    <a:pt x="3" y="591"/>
                  </a:lnTo>
                  <a:lnTo>
                    <a:pt x="11" y="581"/>
                  </a:lnTo>
                  <a:lnTo>
                    <a:pt x="21" y="576"/>
                  </a:lnTo>
                  <a:lnTo>
                    <a:pt x="32" y="574"/>
                  </a:lnTo>
                  <a:lnTo>
                    <a:pt x="44" y="578"/>
                  </a:lnTo>
                  <a:lnTo>
                    <a:pt x="47" y="579"/>
                  </a:lnTo>
                  <a:lnTo>
                    <a:pt x="54" y="582"/>
                  </a:lnTo>
                  <a:lnTo>
                    <a:pt x="65" y="587"/>
                  </a:lnTo>
                  <a:lnTo>
                    <a:pt x="82" y="595"/>
                  </a:lnTo>
                  <a:lnTo>
                    <a:pt x="102" y="603"/>
                  </a:lnTo>
                  <a:lnTo>
                    <a:pt x="126" y="613"/>
                  </a:lnTo>
                  <a:lnTo>
                    <a:pt x="153" y="624"/>
                  </a:lnTo>
                  <a:lnTo>
                    <a:pt x="185" y="636"/>
                  </a:lnTo>
                  <a:lnTo>
                    <a:pt x="219" y="647"/>
                  </a:lnTo>
                  <a:lnTo>
                    <a:pt x="221" y="646"/>
                  </a:lnTo>
                  <a:lnTo>
                    <a:pt x="264" y="638"/>
                  </a:lnTo>
                  <a:lnTo>
                    <a:pt x="308" y="627"/>
                  </a:lnTo>
                  <a:lnTo>
                    <a:pt x="353" y="615"/>
                  </a:lnTo>
                  <a:lnTo>
                    <a:pt x="398" y="600"/>
                  </a:lnTo>
                  <a:lnTo>
                    <a:pt x="441" y="582"/>
                  </a:lnTo>
                  <a:lnTo>
                    <a:pt x="483" y="559"/>
                  </a:lnTo>
                  <a:lnTo>
                    <a:pt x="574" y="503"/>
                  </a:lnTo>
                  <a:lnTo>
                    <a:pt x="660" y="448"/>
                  </a:lnTo>
                  <a:lnTo>
                    <a:pt x="742" y="394"/>
                  </a:lnTo>
                  <a:lnTo>
                    <a:pt x="820" y="340"/>
                  </a:lnTo>
                  <a:lnTo>
                    <a:pt x="895" y="289"/>
                  </a:lnTo>
                  <a:lnTo>
                    <a:pt x="968" y="236"/>
                  </a:lnTo>
                  <a:lnTo>
                    <a:pt x="1040" y="183"/>
                  </a:lnTo>
                  <a:lnTo>
                    <a:pt x="1110" y="129"/>
                  </a:lnTo>
                  <a:lnTo>
                    <a:pt x="1179" y="74"/>
                  </a:lnTo>
                  <a:lnTo>
                    <a:pt x="1213" y="51"/>
                  </a:lnTo>
                  <a:lnTo>
                    <a:pt x="1249" y="30"/>
                  </a:lnTo>
                  <a:lnTo>
                    <a:pt x="1285" y="16"/>
                  </a:lnTo>
                  <a:lnTo>
                    <a:pt x="1321" y="7"/>
                  </a:lnTo>
                  <a:lnTo>
                    <a:pt x="1359" y="2"/>
                  </a:lnTo>
                  <a:lnTo>
                    <a:pt x="1394" y="2"/>
                  </a:lnTo>
                  <a:lnTo>
                    <a:pt x="1430" y="8"/>
                  </a:lnTo>
                  <a:lnTo>
                    <a:pt x="1465" y="18"/>
                  </a:lnTo>
                  <a:lnTo>
                    <a:pt x="1498" y="35"/>
                  </a:lnTo>
                  <a:lnTo>
                    <a:pt x="1530" y="55"/>
                  </a:lnTo>
                  <a:lnTo>
                    <a:pt x="1572" y="86"/>
                  </a:lnTo>
                  <a:lnTo>
                    <a:pt x="1612" y="117"/>
                  </a:lnTo>
                  <a:lnTo>
                    <a:pt x="1650" y="147"/>
                  </a:lnTo>
                  <a:lnTo>
                    <a:pt x="1687" y="175"/>
                  </a:lnTo>
                  <a:lnTo>
                    <a:pt x="1726" y="201"/>
                  </a:lnTo>
                  <a:lnTo>
                    <a:pt x="1767" y="225"/>
                  </a:lnTo>
                  <a:lnTo>
                    <a:pt x="1810" y="198"/>
                  </a:lnTo>
                  <a:lnTo>
                    <a:pt x="1850" y="168"/>
                  </a:lnTo>
                  <a:lnTo>
                    <a:pt x="1890" y="138"/>
                  </a:lnTo>
                  <a:lnTo>
                    <a:pt x="1921" y="112"/>
                  </a:lnTo>
                  <a:lnTo>
                    <a:pt x="1955" y="88"/>
                  </a:lnTo>
                  <a:lnTo>
                    <a:pt x="1988" y="65"/>
                  </a:lnTo>
                  <a:lnTo>
                    <a:pt x="2023" y="44"/>
                  </a:lnTo>
                  <a:lnTo>
                    <a:pt x="2060" y="26"/>
                  </a:lnTo>
                  <a:lnTo>
                    <a:pt x="2098" y="12"/>
                  </a:lnTo>
                  <a:lnTo>
                    <a:pt x="2132" y="3"/>
                  </a:lnTo>
                  <a:lnTo>
                    <a:pt x="2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676282" y="5090860"/>
            <a:ext cx="539750" cy="384175"/>
            <a:chOff x="758825" y="5089525"/>
            <a:chExt cx="539750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9" name="Freeform 489"/>
            <p:cNvSpPr>
              <a:spLocks noEditPoints="1"/>
            </p:cNvSpPr>
            <p:nvPr/>
          </p:nvSpPr>
          <p:spPr bwMode="auto">
            <a:xfrm>
              <a:off x="758825" y="5089525"/>
              <a:ext cx="539750" cy="384175"/>
            </a:xfrm>
            <a:custGeom>
              <a:avLst/>
              <a:gdLst>
                <a:gd name="T0" fmla="*/ 1992 w 3397"/>
                <a:gd name="T1" fmla="*/ 1362 h 2421"/>
                <a:gd name="T2" fmla="*/ 1985 w 3397"/>
                <a:gd name="T3" fmla="*/ 1530 h 2421"/>
                <a:gd name="T4" fmla="*/ 2200 w 3397"/>
                <a:gd name="T5" fmla="*/ 1728 h 2421"/>
                <a:gd name="T6" fmla="*/ 2145 w 3397"/>
                <a:gd name="T7" fmla="*/ 1374 h 2421"/>
                <a:gd name="T8" fmla="*/ 1953 w 3397"/>
                <a:gd name="T9" fmla="*/ 615 h 2421"/>
                <a:gd name="T10" fmla="*/ 2063 w 3397"/>
                <a:gd name="T11" fmla="*/ 1099 h 2421"/>
                <a:gd name="T12" fmla="*/ 2081 w 3397"/>
                <a:gd name="T13" fmla="*/ 693 h 2421"/>
                <a:gd name="T14" fmla="*/ 1999 w 3397"/>
                <a:gd name="T15" fmla="*/ 307 h 2421"/>
                <a:gd name="T16" fmla="*/ 1870 w 3397"/>
                <a:gd name="T17" fmla="*/ 188 h 2421"/>
                <a:gd name="T18" fmla="*/ 2605 w 3397"/>
                <a:gd name="T19" fmla="*/ 154 h 2421"/>
                <a:gd name="T20" fmla="*/ 2048 w 3397"/>
                <a:gd name="T21" fmla="*/ 265 h 2421"/>
                <a:gd name="T22" fmla="*/ 2139 w 3397"/>
                <a:gd name="T23" fmla="*/ 669 h 2421"/>
                <a:gd name="T24" fmla="*/ 2098 w 3397"/>
                <a:gd name="T25" fmla="*/ 1269 h 2421"/>
                <a:gd name="T26" fmla="*/ 2442 w 3397"/>
                <a:gd name="T27" fmla="*/ 1154 h 2421"/>
                <a:gd name="T28" fmla="*/ 2981 w 3397"/>
                <a:gd name="T29" fmla="*/ 794 h 2421"/>
                <a:gd name="T30" fmla="*/ 2819 w 3397"/>
                <a:gd name="T31" fmla="*/ 564 h 2421"/>
                <a:gd name="T32" fmla="*/ 3252 w 3397"/>
                <a:gd name="T33" fmla="*/ 395 h 2421"/>
                <a:gd name="T34" fmla="*/ 2536 w 3397"/>
                <a:gd name="T35" fmla="*/ 339 h 2421"/>
                <a:gd name="T36" fmla="*/ 3240 w 3397"/>
                <a:gd name="T37" fmla="*/ 153 h 2421"/>
                <a:gd name="T38" fmla="*/ 819 w 3397"/>
                <a:gd name="T39" fmla="*/ 61 h 2421"/>
                <a:gd name="T40" fmla="*/ 354 w 3397"/>
                <a:gd name="T41" fmla="*/ 165 h 2421"/>
                <a:gd name="T42" fmla="*/ 110 w 3397"/>
                <a:gd name="T43" fmla="*/ 514 h 2421"/>
                <a:gd name="T44" fmla="*/ 74 w 3397"/>
                <a:gd name="T45" fmla="*/ 1125 h 2421"/>
                <a:gd name="T46" fmla="*/ 854 w 3397"/>
                <a:gd name="T47" fmla="*/ 1706 h 2421"/>
                <a:gd name="T48" fmla="*/ 244 w 3397"/>
                <a:gd name="T49" fmla="*/ 1763 h 2421"/>
                <a:gd name="T50" fmla="*/ 484 w 3397"/>
                <a:gd name="T51" fmla="*/ 2173 h 2421"/>
                <a:gd name="T52" fmla="*/ 669 w 3397"/>
                <a:gd name="T53" fmla="*/ 2346 h 2421"/>
                <a:gd name="T54" fmla="*/ 838 w 3397"/>
                <a:gd name="T55" fmla="*/ 2302 h 2421"/>
                <a:gd name="T56" fmla="*/ 1054 w 3397"/>
                <a:gd name="T57" fmla="*/ 2004 h 2421"/>
                <a:gd name="T58" fmla="*/ 1304 w 3397"/>
                <a:gd name="T59" fmla="*/ 1705 h 2421"/>
                <a:gd name="T60" fmla="*/ 1828 w 3397"/>
                <a:gd name="T61" fmla="*/ 1374 h 2421"/>
                <a:gd name="T62" fmla="*/ 1998 w 3397"/>
                <a:gd name="T63" fmla="*/ 1068 h 2421"/>
                <a:gd name="T64" fmla="*/ 1871 w 3397"/>
                <a:gd name="T65" fmla="*/ 555 h 2421"/>
                <a:gd name="T66" fmla="*/ 1493 w 3397"/>
                <a:gd name="T67" fmla="*/ 114 h 2421"/>
                <a:gd name="T68" fmla="*/ 962 w 3397"/>
                <a:gd name="T69" fmla="*/ 1 h 2421"/>
                <a:gd name="T70" fmla="*/ 1482 w 3397"/>
                <a:gd name="T71" fmla="*/ 53 h 2421"/>
                <a:gd name="T72" fmla="*/ 1877 w 3397"/>
                <a:gd name="T73" fmla="*/ 130 h 2421"/>
                <a:gd name="T74" fmla="*/ 2297 w 3397"/>
                <a:gd name="T75" fmla="*/ 116 h 2421"/>
                <a:gd name="T76" fmla="*/ 2988 w 3397"/>
                <a:gd name="T77" fmla="*/ 88 h 2421"/>
                <a:gd name="T78" fmla="*/ 3336 w 3397"/>
                <a:gd name="T79" fmla="*/ 100 h 2421"/>
                <a:gd name="T80" fmla="*/ 3375 w 3397"/>
                <a:gd name="T81" fmla="*/ 223 h 2421"/>
                <a:gd name="T82" fmla="*/ 3040 w 3397"/>
                <a:gd name="T83" fmla="*/ 817 h 2421"/>
                <a:gd name="T84" fmla="*/ 2513 w 3397"/>
                <a:gd name="T85" fmla="*/ 1188 h 2421"/>
                <a:gd name="T86" fmla="*/ 2213 w 3397"/>
                <a:gd name="T87" fmla="*/ 1402 h 2421"/>
                <a:gd name="T88" fmla="*/ 2259 w 3397"/>
                <a:gd name="T89" fmla="*/ 1720 h 2421"/>
                <a:gd name="T90" fmla="*/ 2235 w 3397"/>
                <a:gd name="T91" fmla="*/ 1809 h 2421"/>
                <a:gd name="T92" fmla="*/ 2011 w 3397"/>
                <a:gd name="T93" fmla="*/ 1727 h 2421"/>
                <a:gd name="T94" fmla="*/ 1881 w 3397"/>
                <a:gd name="T95" fmla="*/ 1478 h 2421"/>
                <a:gd name="T96" fmla="*/ 1475 w 3397"/>
                <a:gd name="T97" fmla="*/ 1644 h 2421"/>
                <a:gd name="T98" fmla="*/ 1155 w 3397"/>
                <a:gd name="T99" fmla="*/ 1961 h 2421"/>
                <a:gd name="T100" fmla="*/ 949 w 3397"/>
                <a:gd name="T101" fmla="*/ 2269 h 2421"/>
                <a:gd name="T102" fmla="*/ 698 w 3397"/>
                <a:gd name="T103" fmla="*/ 2418 h 2421"/>
                <a:gd name="T104" fmla="*/ 400 w 3397"/>
                <a:gd name="T105" fmla="*/ 2157 h 2421"/>
                <a:gd name="T106" fmla="*/ 107 w 3397"/>
                <a:gd name="T107" fmla="*/ 1561 h 2421"/>
                <a:gd name="T108" fmla="*/ 0 w 3397"/>
                <a:gd name="T109" fmla="*/ 860 h 2421"/>
                <a:gd name="T110" fmla="*/ 134 w 3397"/>
                <a:gd name="T111" fmla="*/ 311 h 2421"/>
                <a:gd name="T112" fmla="*/ 471 w 3397"/>
                <a:gd name="T113" fmla="*/ 52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97" h="2421">
                  <a:moveTo>
                    <a:pt x="2130" y="1322"/>
                  </a:moveTo>
                  <a:lnTo>
                    <a:pt x="2111" y="1326"/>
                  </a:lnTo>
                  <a:lnTo>
                    <a:pt x="2096" y="1330"/>
                  </a:lnTo>
                  <a:lnTo>
                    <a:pt x="2083" y="1333"/>
                  </a:lnTo>
                  <a:lnTo>
                    <a:pt x="2072" y="1337"/>
                  </a:lnTo>
                  <a:lnTo>
                    <a:pt x="2063" y="1339"/>
                  </a:lnTo>
                  <a:lnTo>
                    <a:pt x="2025" y="1350"/>
                  </a:lnTo>
                  <a:lnTo>
                    <a:pt x="1992" y="1362"/>
                  </a:lnTo>
                  <a:lnTo>
                    <a:pt x="1961" y="1376"/>
                  </a:lnTo>
                  <a:lnTo>
                    <a:pt x="1932" y="1390"/>
                  </a:lnTo>
                  <a:lnTo>
                    <a:pt x="1902" y="1404"/>
                  </a:lnTo>
                  <a:lnTo>
                    <a:pt x="1914" y="1422"/>
                  </a:lnTo>
                  <a:lnTo>
                    <a:pt x="1930" y="1444"/>
                  </a:lnTo>
                  <a:lnTo>
                    <a:pt x="1947" y="1469"/>
                  </a:lnTo>
                  <a:lnTo>
                    <a:pt x="1966" y="1498"/>
                  </a:lnTo>
                  <a:lnTo>
                    <a:pt x="1985" y="1530"/>
                  </a:lnTo>
                  <a:lnTo>
                    <a:pt x="2005" y="1565"/>
                  </a:lnTo>
                  <a:lnTo>
                    <a:pt x="2024" y="1602"/>
                  </a:lnTo>
                  <a:lnTo>
                    <a:pt x="2042" y="1641"/>
                  </a:lnTo>
                  <a:lnTo>
                    <a:pt x="2058" y="1680"/>
                  </a:lnTo>
                  <a:lnTo>
                    <a:pt x="2072" y="1722"/>
                  </a:lnTo>
                  <a:lnTo>
                    <a:pt x="2082" y="1763"/>
                  </a:lnTo>
                  <a:lnTo>
                    <a:pt x="2202" y="1753"/>
                  </a:lnTo>
                  <a:lnTo>
                    <a:pt x="2200" y="1728"/>
                  </a:lnTo>
                  <a:lnTo>
                    <a:pt x="2198" y="1698"/>
                  </a:lnTo>
                  <a:lnTo>
                    <a:pt x="2195" y="1661"/>
                  </a:lnTo>
                  <a:lnTo>
                    <a:pt x="2190" y="1621"/>
                  </a:lnTo>
                  <a:lnTo>
                    <a:pt x="2185" y="1575"/>
                  </a:lnTo>
                  <a:lnTo>
                    <a:pt x="2178" y="1527"/>
                  </a:lnTo>
                  <a:lnTo>
                    <a:pt x="2169" y="1478"/>
                  </a:lnTo>
                  <a:lnTo>
                    <a:pt x="2157" y="1426"/>
                  </a:lnTo>
                  <a:lnTo>
                    <a:pt x="2145" y="1374"/>
                  </a:lnTo>
                  <a:lnTo>
                    <a:pt x="2130" y="1322"/>
                  </a:lnTo>
                  <a:close/>
                  <a:moveTo>
                    <a:pt x="1747" y="162"/>
                  </a:moveTo>
                  <a:lnTo>
                    <a:pt x="1792" y="235"/>
                  </a:lnTo>
                  <a:lnTo>
                    <a:pt x="1831" y="310"/>
                  </a:lnTo>
                  <a:lnTo>
                    <a:pt x="1867" y="386"/>
                  </a:lnTo>
                  <a:lnTo>
                    <a:pt x="1900" y="463"/>
                  </a:lnTo>
                  <a:lnTo>
                    <a:pt x="1929" y="540"/>
                  </a:lnTo>
                  <a:lnTo>
                    <a:pt x="1953" y="615"/>
                  </a:lnTo>
                  <a:lnTo>
                    <a:pt x="1976" y="688"/>
                  </a:lnTo>
                  <a:lnTo>
                    <a:pt x="1996" y="758"/>
                  </a:lnTo>
                  <a:lnTo>
                    <a:pt x="2012" y="826"/>
                  </a:lnTo>
                  <a:lnTo>
                    <a:pt x="2026" y="889"/>
                  </a:lnTo>
                  <a:lnTo>
                    <a:pt x="2038" y="945"/>
                  </a:lnTo>
                  <a:lnTo>
                    <a:pt x="2047" y="1000"/>
                  </a:lnTo>
                  <a:lnTo>
                    <a:pt x="2055" y="1051"/>
                  </a:lnTo>
                  <a:lnTo>
                    <a:pt x="2063" y="1099"/>
                  </a:lnTo>
                  <a:lnTo>
                    <a:pt x="2069" y="1143"/>
                  </a:lnTo>
                  <a:lnTo>
                    <a:pt x="2079" y="1076"/>
                  </a:lnTo>
                  <a:lnTo>
                    <a:pt x="2087" y="1010"/>
                  </a:lnTo>
                  <a:lnTo>
                    <a:pt x="2092" y="945"/>
                  </a:lnTo>
                  <a:lnTo>
                    <a:pt x="2093" y="880"/>
                  </a:lnTo>
                  <a:lnTo>
                    <a:pt x="2092" y="817"/>
                  </a:lnTo>
                  <a:lnTo>
                    <a:pt x="2087" y="754"/>
                  </a:lnTo>
                  <a:lnTo>
                    <a:pt x="2081" y="693"/>
                  </a:lnTo>
                  <a:lnTo>
                    <a:pt x="2074" y="634"/>
                  </a:lnTo>
                  <a:lnTo>
                    <a:pt x="2065" y="578"/>
                  </a:lnTo>
                  <a:lnTo>
                    <a:pt x="2054" y="524"/>
                  </a:lnTo>
                  <a:lnTo>
                    <a:pt x="2044" y="474"/>
                  </a:lnTo>
                  <a:lnTo>
                    <a:pt x="2033" y="426"/>
                  </a:lnTo>
                  <a:lnTo>
                    <a:pt x="2021" y="382"/>
                  </a:lnTo>
                  <a:lnTo>
                    <a:pt x="2010" y="342"/>
                  </a:lnTo>
                  <a:lnTo>
                    <a:pt x="1999" y="307"/>
                  </a:lnTo>
                  <a:lnTo>
                    <a:pt x="1988" y="275"/>
                  </a:lnTo>
                  <a:lnTo>
                    <a:pt x="1980" y="249"/>
                  </a:lnTo>
                  <a:lnTo>
                    <a:pt x="1972" y="228"/>
                  </a:lnTo>
                  <a:lnTo>
                    <a:pt x="1967" y="212"/>
                  </a:lnTo>
                  <a:lnTo>
                    <a:pt x="1950" y="208"/>
                  </a:lnTo>
                  <a:lnTo>
                    <a:pt x="1929" y="203"/>
                  </a:lnTo>
                  <a:lnTo>
                    <a:pt x="1902" y="197"/>
                  </a:lnTo>
                  <a:lnTo>
                    <a:pt x="1870" y="188"/>
                  </a:lnTo>
                  <a:lnTo>
                    <a:pt x="1833" y="180"/>
                  </a:lnTo>
                  <a:lnTo>
                    <a:pt x="1793" y="171"/>
                  </a:lnTo>
                  <a:lnTo>
                    <a:pt x="1747" y="162"/>
                  </a:lnTo>
                  <a:close/>
                  <a:moveTo>
                    <a:pt x="2925" y="147"/>
                  </a:moveTo>
                  <a:lnTo>
                    <a:pt x="2853" y="147"/>
                  </a:lnTo>
                  <a:lnTo>
                    <a:pt x="2775" y="148"/>
                  </a:lnTo>
                  <a:lnTo>
                    <a:pt x="2691" y="150"/>
                  </a:lnTo>
                  <a:lnTo>
                    <a:pt x="2605" y="154"/>
                  </a:lnTo>
                  <a:lnTo>
                    <a:pt x="2513" y="159"/>
                  </a:lnTo>
                  <a:lnTo>
                    <a:pt x="2419" y="166"/>
                  </a:lnTo>
                  <a:lnTo>
                    <a:pt x="2323" y="174"/>
                  </a:lnTo>
                  <a:lnTo>
                    <a:pt x="2225" y="184"/>
                  </a:lnTo>
                  <a:lnTo>
                    <a:pt x="2128" y="196"/>
                  </a:lnTo>
                  <a:lnTo>
                    <a:pt x="2029" y="211"/>
                  </a:lnTo>
                  <a:lnTo>
                    <a:pt x="2038" y="235"/>
                  </a:lnTo>
                  <a:lnTo>
                    <a:pt x="2048" y="265"/>
                  </a:lnTo>
                  <a:lnTo>
                    <a:pt x="2060" y="301"/>
                  </a:lnTo>
                  <a:lnTo>
                    <a:pt x="2072" y="341"/>
                  </a:lnTo>
                  <a:lnTo>
                    <a:pt x="2084" y="386"/>
                  </a:lnTo>
                  <a:lnTo>
                    <a:pt x="2097" y="436"/>
                  </a:lnTo>
                  <a:lnTo>
                    <a:pt x="2109" y="490"/>
                  </a:lnTo>
                  <a:lnTo>
                    <a:pt x="2120" y="547"/>
                  </a:lnTo>
                  <a:lnTo>
                    <a:pt x="2131" y="605"/>
                  </a:lnTo>
                  <a:lnTo>
                    <a:pt x="2139" y="669"/>
                  </a:lnTo>
                  <a:lnTo>
                    <a:pt x="2146" y="736"/>
                  </a:lnTo>
                  <a:lnTo>
                    <a:pt x="2150" y="807"/>
                  </a:lnTo>
                  <a:lnTo>
                    <a:pt x="2152" y="880"/>
                  </a:lnTo>
                  <a:lnTo>
                    <a:pt x="2150" y="956"/>
                  </a:lnTo>
                  <a:lnTo>
                    <a:pt x="2144" y="1033"/>
                  </a:lnTo>
                  <a:lnTo>
                    <a:pt x="2134" y="1111"/>
                  </a:lnTo>
                  <a:lnTo>
                    <a:pt x="2119" y="1189"/>
                  </a:lnTo>
                  <a:lnTo>
                    <a:pt x="2098" y="1269"/>
                  </a:lnTo>
                  <a:lnTo>
                    <a:pt x="2126" y="1261"/>
                  </a:lnTo>
                  <a:lnTo>
                    <a:pt x="2158" y="1253"/>
                  </a:lnTo>
                  <a:lnTo>
                    <a:pt x="2197" y="1243"/>
                  </a:lnTo>
                  <a:lnTo>
                    <a:pt x="2239" y="1230"/>
                  </a:lnTo>
                  <a:lnTo>
                    <a:pt x="2285" y="1215"/>
                  </a:lnTo>
                  <a:lnTo>
                    <a:pt x="2335" y="1198"/>
                  </a:lnTo>
                  <a:lnTo>
                    <a:pt x="2387" y="1178"/>
                  </a:lnTo>
                  <a:lnTo>
                    <a:pt x="2442" y="1154"/>
                  </a:lnTo>
                  <a:lnTo>
                    <a:pt x="2498" y="1129"/>
                  </a:lnTo>
                  <a:lnTo>
                    <a:pt x="2557" y="1100"/>
                  </a:lnTo>
                  <a:lnTo>
                    <a:pt x="2617" y="1068"/>
                  </a:lnTo>
                  <a:lnTo>
                    <a:pt x="2699" y="1019"/>
                  </a:lnTo>
                  <a:lnTo>
                    <a:pt x="2777" y="968"/>
                  </a:lnTo>
                  <a:lnTo>
                    <a:pt x="2849" y="912"/>
                  </a:lnTo>
                  <a:lnTo>
                    <a:pt x="2918" y="855"/>
                  </a:lnTo>
                  <a:lnTo>
                    <a:pt x="2981" y="794"/>
                  </a:lnTo>
                  <a:lnTo>
                    <a:pt x="3039" y="730"/>
                  </a:lnTo>
                  <a:lnTo>
                    <a:pt x="3094" y="663"/>
                  </a:lnTo>
                  <a:lnTo>
                    <a:pt x="3143" y="594"/>
                  </a:lnTo>
                  <a:lnTo>
                    <a:pt x="2849" y="594"/>
                  </a:lnTo>
                  <a:lnTo>
                    <a:pt x="2837" y="592"/>
                  </a:lnTo>
                  <a:lnTo>
                    <a:pt x="2827" y="586"/>
                  </a:lnTo>
                  <a:lnTo>
                    <a:pt x="2821" y="576"/>
                  </a:lnTo>
                  <a:lnTo>
                    <a:pt x="2819" y="564"/>
                  </a:lnTo>
                  <a:lnTo>
                    <a:pt x="2821" y="553"/>
                  </a:lnTo>
                  <a:lnTo>
                    <a:pt x="2827" y="544"/>
                  </a:lnTo>
                  <a:lnTo>
                    <a:pt x="2837" y="538"/>
                  </a:lnTo>
                  <a:lnTo>
                    <a:pt x="2849" y="534"/>
                  </a:lnTo>
                  <a:lnTo>
                    <a:pt x="3180" y="534"/>
                  </a:lnTo>
                  <a:lnTo>
                    <a:pt x="3181" y="535"/>
                  </a:lnTo>
                  <a:lnTo>
                    <a:pt x="3218" y="466"/>
                  </a:lnTo>
                  <a:lnTo>
                    <a:pt x="3252" y="395"/>
                  </a:lnTo>
                  <a:lnTo>
                    <a:pt x="2547" y="395"/>
                  </a:lnTo>
                  <a:lnTo>
                    <a:pt x="2536" y="393"/>
                  </a:lnTo>
                  <a:lnTo>
                    <a:pt x="2526" y="387"/>
                  </a:lnTo>
                  <a:lnTo>
                    <a:pt x="2520" y="378"/>
                  </a:lnTo>
                  <a:lnTo>
                    <a:pt x="2517" y="366"/>
                  </a:lnTo>
                  <a:lnTo>
                    <a:pt x="2520" y="354"/>
                  </a:lnTo>
                  <a:lnTo>
                    <a:pt x="2526" y="345"/>
                  </a:lnTo>
                  <a:lnTo>
                    <a:pt x="2536" y="339"/>
                  </a:lnTo>
                  <a:lnTo>
                    <a:pt x="2547" y="337"/>
                  </a:lnTo>
                  <a:lnTo>
                    <a:pt x="3276" y="337"/>
                  </a:lnTo>
                  <a:lnTo>
                    <a:pt x="3297" y="278"/>
                  </a:lnTo>
                  <a:lnTo>
                    <a:pt x="3316" y="219"/>
                  </a:lnTo>
                  <a:lnTo>
                    <a:pt x="3331" y="159"/>
                  </a:lnTo>
                  <a:lnTo>
                    <a:pt x="3306" y="158"/>
                  </a:lnTo>
                  <a:lnTo>
                    <a:pt x="3276" y="156"/>
                  </a:lnTo>
                  <a:lnTo>
                    <a:pt x="3240" y="153"/>
                  </a:lnTo>
                  <a:lnTo>
                    <a:pt x="3199" y="152"/>
                  </a:lnTo>
                  <a:lnTo>
                    <a:pt x="3153" y="150"/>
                  </a:lnTo>
                  <a:lnTo>
                    <a:pt x="3101" y="149"/>
                  </a:lnTo>
                  <a:lnTo>
                    <a:pt x="3047" y="148"/>
                  </a:lnTo>
                  <a:lnTo>
                    <a:pt x="2987" y="147"/>
                  </a:lnTo>
                  <a:lnTo>
                    <a:pt x="2925" y="147"/>
                  </a:lnTo>
                  <a:close/>
                  <a:moveTo>
                    <a:pt x="897" y="59"/>
                  </a:moveTo>
                  <a:lnTo>
                    <a:pt x="819" y="61"/>
                  </a:lnTo>
                  <a:lnTo>
                    <a:pt x="745" y="64"/>
                  </a:lnTo>
                  <a:lnTo>
                    <a:pt x="676" y="71"/>
                  </a:lnTo>
                  <a:lnTo>
                    <a:pt x="611" y="80"/>
                  </a:lnTo>
                  <a:lnTo>
                    <a:pt x="550" y="92"/>
                  </a:lnTo>
                  <a:lnTo>
                    <a:pt x="495" y="106"/>
                  </a:lnTo>
                  <a:lnTo>
                    <a:pt x="443" y="124"/>
                  </a:lnTo>
                  <a:lnTo>
                    <a:pt x="397" y="143"/>
                  </a:lnTo>
                  <a:lnTo>
                    <a:pt x="354" y="165"/>
                  </a:lnTo>
                  <a:lnTo>
                    <a:pt x="317" y="189"/>
                  </a:lnTo>
                  <a:lnTo>
                    <a:pt x="284" y="217"/>
                  </a:lnTo>
                  <a:lnTo>
                    <a:pt x="247" y="255"/>
                  </a:lnTo>
                  <a:lnTo>
                    <a:pt x="213" y="299"/>
                  </a:lnTo>
                  <a:lnTo>
                    <a:pt x="182" y="347"/>
                  </a:lnTo>
                  <a:lnTo>
                    <a:pt x="155" y="399"/>
                  </a:lnTo>
                  <a:lnTo>
                    <a:pt x="131" y="454"/>
                  </a:lnTo>
                  <a:lnTo>
                    <a:pt x="110" y="514"/>
                  </a:lnTo>
                  <a:lnTo>
                    <a:pt x="93" y="578"/>
                  </a:lnTo>
                  <a:lnTo>
                    <a:pt x="79" y="645"/>
                  </a:lnTo>
                  <a:lnTo>
                    <a:pt x="69" y="715"/>
                  </a:lnTo>
                  <a:lnTo>
                    <a:pt x="63" y="789"/>
                  </a:lnTo>
                  <a:lnTo>
                    <a:pt x="60" y="866"/>
                  </a:lnTo>
                  <a:lnTo>
                    <a:pt x="60" y="945"/>
                  </a:lnTo>
                  <a:lnTo>
                    <a:pt x="65" y="1029"/>
                  </a:lnTo>
                  <a:lnTo>
                    <a:pt x="74" y="1125"/>
                  </a:lnTo>
                  <a:lnTo>
                    <a:pt x="89" y="1224"/>
                  </a:lnTo>
                  <a:lnTo>
                    <a:pt x="107" y="1323"/>
                  </a:lnTo>
                  <a:lnTo>
                    <a:pt x="130" y="1422"/>
                  </a:lnTo>
                  <a:lnTo>
                    <a:pt x="157" y="1519"/>
                  </a:lnTo>
                  <a:lnTo>
                    <a:pt x="186" y="1612"/>
                  </a:lnTo>
                  <a:lnTo>
                    <a:pt x="220" y="1704"/>
                  </a:lnTo>
                  <a:lnTo>
                    <a:pt x="843" y="1704"/>
                  </a:lnTo>
                  <a:lnTo>
                    <a:pt x="854" y="1706"/>
                  </a:lnTo>
                  <a:lnTo>
                    <a:pt x="863" y="1712"/>
                  </a:lnTo>
                  <a:lnTo>
                    <a:pt x="871" y="1722"/>
                  </a:lnTo>
                  <a:lnTo>
                    <a:pt x="873" y="1734"/>
                  </a:lnTo>
                  <a:lnTo>
                    <a:pt x="871" y="1745"/>
                  </a:lnTo>
                  <a:lnTo>
                    <a:pt x="863" y="1755"/>
                  </a:lnTo>
                  <a:lnTo>
                    <a:pt x="854" y="1761"/>
                  </a:lnTo>
                  <a:lnTo>
                    <a:pt x="843" y="1763"/>
                  </a:lnTo>
                  <a:lnTo>
                    <a:pt x="244" y="1763"/>
                  </a:lnTo>
                  <a:lnTo>
                    <a:pt x="269" y="1818"/>
                  </a:lnTo>
                  <a:lnTo>
                    <a:pt x="295" y="1870"/>
                  </a:lnTo>
                  <a:lnTo>
                    <a:pt x="321" y="1920"/>
                  </a:lnTo>
                  <a:lnTo>
                    <a:pt x="358" y="1981"/>
                  </a:lnTo>
                  <a:lnTo>
                    <a:pt x="392" y="2038"/>
                  </a:lnTo>
                  <a:lnTo>
                    <a:pt x="423" y="2087"/>
                  </a:lnTo>
                  <a:lnTo>
                    <a:pt x="454" y="2132"/>
                  </a:lnTo>
                  <a:lnTo>
                    <a:pt x="484" y="2173"/>
                  </a:lnTo>
                  <a:lnTo>
                    <a:pt x="512" y="2208"/>
                  </a:lnTo>
                  <a:lnTo>
                    <a:pt x="539" y="2239"/>
                  </a:lnTo>
                  <a:lnTo>
                    <a:pt x="564" y="2265"/>
                  </a:lnTo>
                  <a:lnTo>
                    <a:pt x="587" y="2289"/>
                  </a:lnTo>
                  <a:lnTo>
                    <a:pt x="610" y="2308"/>
                  </a:lnTo>
                  <a:lnTo>
                    <a:pt x="631" y="2324"/>
                  </a:lnTo>
                  <a:lnTo>
                    <a:pt x="651" y="2336"/>
                  </a:lnTo>
                  <a:lnTo>
                    <a:pt x="669" y="2346"/>
                  </a:lnTo>
                  <a:lnTo>
                    <a:pt x="686" y="2353"/>
                  </a:lnTo>
                  <a:lnTo>
                    <a:pt x="702" y="2358"/>
                  </a:lnTo>
                  <a:lnTo>
                    <a:pt x="717" y="2361"/>
                  </a:lnTo>
                  <a:lnTo>
                    <a:pt x="730" y="2361"/>
                  </a:lnTo>
                  <a:lnTo>
                    <a:pt x="754" y="2359"/>
                  </a:lnTo>
                  <a:lnTo>
                    <a:pt x="777" y="2350"/>
                  </a:lnTo>
                  <a:lnTo>
                    <a:pt x="800" y="2335"/>
                  </a:lnTo>
                  <a:lnTo>
                    <a:pt x="838" y="2302"/>
                  </a:lnTo>
                  <a:lnTo>
                    <a:pt x="873" y="2267"/>
                  </a:lnTo>
                  <a:lnTo>
                    <a:pt x="904" y="2231"/>
                  </a:lnTo>
                  <a:lnTo>
                    <a:pt x="932" y="2194"/>
                  </a:lnTo>
                  <a:lnTo>
                    <a:pt x="959" y="2154"/>
                  </a:lnTo>
                  <a:lnTo>
                    <a:pt x="985" y="2114"/>
                  </a:lnTo>
                  <a:lnTo>
                    <a:pt x="1012" y="2071"/>
                  </a:lnTo>
                  <a:lnTo>
                    <a:pt x="1032" y="2038"/>
                  </a:lnTo>
                  <a:lnTo>
                    <a:pt x="1054" y="2004"/>
                  </a:lnTo>
                  <a:lnTo>
                    <a:pt x="1078" y="1969"/>
                  </a:lnTo>
                  <a:lnTo>
                    <a:pt x="1102" y="1933"/>
                  </a:lnTo>
                  <a:lnTo>
                    <a:pt x="1128" y="1897"/>
                  </a:lnTo>
                  <a:lnTo>
                    <a:pt x="1157" y="1860"/>
                  </a:lnTo>
                  <a:lnTo>
                    <a:pt x="1189" y="1822"/>
                  </a:lnTo>
                  <a:lnTo>
                    <a:pt x="1224" y="1783"/>
                  </a:lnTo>
                  <a:lnTo>
                    <a:pt x="1262" y="1744"/>
                  </a:lnTo>
                  <a:lnTo>
                    <a:pt x="1304" y="1705"/>
                  </a:lnTo>
                  <a:lnTo>
                    <a:pt x="1351" y="1665"/>
                  </a:lnTo>
                  <a:lnTo>
                    <a:pt x="1402" y="1625"/>
                  </a:lnTo>
                  <a:lnTo>
                    <a:pt x="1458" y="1584"/>
                  </a:lnTo>
                  <a:lnTo>
                    <a:pt x="1520" y="1542"/>
                  </a:lnTo>
                  <a:lnTo>
                    <a:pt x="1587" y="1501"/>
                  </a:lnTo>
                  <a:lnTo>
                    <a:pt x="1661" y="1459"/>
                  </a:lnTo>
                  <a:lnTo>
                    <a:pt x="1740" y="1417"/>
                  </a:lnTo>
                  <a:lnTo>
                    <a:pt x="1828" y="1374"/>
                  </a:lnTo>
                  <a:lnTo>
                    <a:pt x="1922" y="1331"/>
                  </a:lnTo>
                  <a:lnTo>
                    <a:pt x="2024" y="1288"/>
                  </a:lnTo>
                  <a:lnTo>
                    <a:pt x="2021" y="1267"/>
                  </a:lnTo>
                  <a:lnTo>
                    <a:pt x="2019" y="1239"/>
                  </a:lnTo>
                  <a:lnTo>
                    <a:pt x="2015" y="1204"/>
                  </a:lnTo>
                  <a:lnTo>
                    <a:pt x="2011" y="1164"/>
                  </a:lnTo>
                  <a:lnTo>
                    <a:pt x="2005" y="1118"/>
                  </a:lnTo>
                  <a:lnTo>
                    <a:pt x="1998" y="1068"/>
                  </a:lnTo>
                  <a:lnTo>
                    <a:pt x="1990" y="1013"/>
                  </a:lnTo>
                  <a:lnTo>
                    <a:pt x="1978" y="956"/>
                  </a:lnTo>
                  <a:lnTo>
                    <a:pt x="1966" y="894"/>
                  </a:lnTo>
                  <a:lnTo>
                    <a:pt x="1951" y="829"/>
                  </a:lnTo>
                  <a:lnTo>
                    <a:pt x="1935" y="763"/>
                  </a:lnTo>
                  <a:lnTo>
                    <a:pt x="1916" y="694"/>
                  </a:lnTo>
                  <a:lnTo>
                    <a:pt x="1895" y="625"/>
                  </a:lnTo>
                  <a:lnTo>
                    <a:pt x="1871" y="555"/>
                  </a:lnTo>
                  <a:lnTo>
                    <a:pt x="1844" y="484"/>
                  </a:lnTo>
                  <a:lnTo>
                    <a:pt x="1814" y="414"/>
                  </a:lnTo>
                  <a:lnTo>
                    <a:pt x="1782" y="344"/>
                  </a:lnTo>
                  <a:lnTo>
                    <a:pt x="1746" y="276"/>
                  </a:lnTo>
                  <a:lnTo>
                    <a:pt x="1707" y="209"/>
                  </a:lnTo>
                  <a:lnTo>
                    <a:pt x="1665" y="145"/>
                  </a:lnTo>
                  <a:lnTo>
                    <a:pt x="1582" y="130"/>
                  </a:lnTo>
                  <a:lnTo>
                    <a:pt x="1493" y="114"/>
                  </a:lnTo>
                  <a:lnTo>
                    <a:pt x="1399" y="100"/>
                  </a:lnTo>
                  <a:lnTo>
                    <a:pt x="1301" y="87"/>
                  </a:lnTo>
                  <a:lnTo>
                    <a:pt x="1201" y="75"/>
                  </a:lnTo>
                  <a:lnTo>
                    <a:pt x="1099" y="67"/>
                  </a:lnTo>
                  <a:lnTo>
                    <a:pt x="997" y="61"/>
                  </a:lnTo>
                  <a:lnTo>
                    <a:pt x="897" y="59"/>
                  </a:lnTo>
                  <a:close/>
                  <a:moveTo>
                    <a:pt x="897" y="0"/>
                  </a:moveTo>
                  <a:lnTo>
                    <a:pt x="962" y="1"/>
                  </a:lnTo>
                  <a:lnTo>
                    <a:pt x="1028" y="3"/>
                  </a:lnTo>
                  <a:lnTo>
                    <a:pt x="1095" y="7"/>
                  </a:lnTo>
                  <a:lnTo>
                    <a:pt x="1161" y="12"/>
                  </a:lnTo>
                  <a:lnTo>
                    <a:pt x="1227" y="19"/>
                  </a:lnTo>
                  <a:lnTo>
                    <a:pt x="1293" y="26"/>
                  </a:lnTo>
                  <a:lnTo>
                    <a:pt x="1357" y="34"/>
                  </a:lnTo>
                  <a:lnTo>
                    <a:pt x="1420" y="43"/>
                  </a:lnTo>
                  <a:lnTo>
                    <a:pt x="1482" y="53"/>
                  </a:lnTo>
                  <a:lnTo>
                    <a:pt x="1541" y="62"/>
                  </a:lnTo>
                  <a:lnTo>
                    <a:pt x="1598" y="72"/>
                  </a:lnTo>
                  <a:lnTo>
                    <a:pt x="1653" y="82"/>
                  </a:lnTo>
                  <a:lnTo>
                    <a:pt x="1704" y="93"/>
                  </a:lnTo>
                  <a:lnTo>
                    <a:pt x="1754" y="102"/>
                  </a:lnTo>
                  <a:lnTo>
                    <a:pt x="1798" y="112"/>
                  </a:lnTo>
                  <a:lnTo>
                    <a:pt x="1839" y="122"/>
                  </a:lnTo>
                  <a:lnTo>
                    <a:pt x="1877" y="130"/>
                  </a:lnTo>
                  <a:lnTo>
                    <a:pt x="1909" y="137"/>
                  </a:lnTo>
                  <a:lnTo>
                    <a:pt x="1937" y="144"/>
                  </a:lnTo>
                  <a:lnTo>
                    <a:pt x="1961" y="149"/>
                  </a:lnTo>
                  <a:lnTo>
                    <a:pt x="1978" y="154"/>
                  </a:lnTo>
                  <a:lnTo>
                    <a:pt x="1990" y="158"/>
                  </a:lnTo>
                  <a:lnTo>
                    <a:pt x="2093" y="141"/>
                  </a:lnTo>
                  <a:lnTo>
                    <a:pt x="2195" y="128"/>
                  </a:lnTo>
                  <a:lnTo>
                    <a:pt x="2297" y="116"/>
                  </a:lnTo>
                  <a:lnTo>
                    <a:pt x="2396" y="108"/>
                  </a:lnTo>
                  <a:lnTo>
                    <a:pt x="2495" y="101"/>
                  </a:lnTo>
                  <a:lnTo>
                    <a:pt x="2590" y="96"/>
                  </a:lnTo>
                  <a:lnTo>
                    <a:pt x="2682" y="92"/>
                  </a:lnTo>
                  <a:lnTo>
                    <a:pt x="2768" y="90"/>
                  </a:lnTo>
                  <a:lnTo>
                    <a:pt x="2850" y="88"/>
                  </a:lnTo>
                  <a:lnTo>
                    <a:pt x="2925" y="88"/>
                  </a:lnTo>
                  <a:lnTo>
                    <a:pt x="2988" y="88"/>
                  </a:lnTo>
                  <a:lnTo>
                    <a:pt x="3049" y="89"/>
                  </a:lnTo>
                  <a:lnTo>
                    <a:pt x="3104" y="90"/>
                  </a:lnTo>
                  <a:lnTo>
                    <a:pt x="3156" y="92"/>
                  </a:lnTo>
                  <a:lnTo>
                    <a:pt x="3202" y="93"/>
                  </a:lnTo>
                  <a:lnTo>
                    <a:pt x="3244" y="95"/>
                  </a:lnTo>
                  <a:lnTo>
                    <a:pt x="3282" y="97"/>
                  </a:lnTo>
                  <a:lnTo>
                    <a:pt x="3311" y="98"/>
                  </a:lnTo>
                  <a:lnTo>
                    <a:pt x="3336" y="100"/>
                  </a:lnTo>
                  <a:lnTo>
                    <a:pt x="3355" y="101"/>
                  </a:lnTo>
                  <a:lnTo>
                    <a:pt x="3366" y="102"/>
                  </a:lnTo>
                  <a:lnTo>
                    <a:pt x="3370" y="102"/>
                  </a:lnTo>
                  <a:lnTo>
                    <a:pt x="3382" y="105"/>
                  </a:lnTo>
                  <a:lnTo>
                    <a:pt x="3392" y="113"/>
                  </a:lnTo>
                  <a:lnTo>
                    <a:pt x="3397" y="125"/>
                  </a:lnTo>
                  <a:lnTo>
                    <a:pt x="3397" y="138"/>
                  </a:lnTo>
                  <a:lnTo>
                    <a:pt x="3375" y="223"/>
                  </a:lnTo>
                  <a:lnTo>
                    <a:pt x="3350" y="308"/>
                  </a:lnTo>
                  <a:lnTo>
                    <a:pt x="3319" y="389"/>
                  </a:lnTo>
                  <a:lnTo>
                    <a:pt x="3283" y="469"/>
                  </a:lnTo>
                  <a:lnTo>
                    <a:pt x="3242" y="545"/>
                  </a:lnTo>
                  <a:lnTo>
                    <a:pt x="3198" y="618"/>
                  </a:lnTo>
                  <a:lnTo>
                    <a:pt x="3148" y="689"/>
                  </a:lnTo>
                  <a:lnTo>
                    <a:pt x="3094" y="757"/>
                  </a:lnTo>
                  <a:lnTo>
                    <a:pt x="3040" y="817"/>
                  </a:lnTo>
                  <a:lnTo>
                    <a:pt x="2984" y="873"/>
                  </a:lnTo>
                  <a:lnTo>
                    <a:pt x="2922" y="928"/>
                  </a:lnTo>
                  <a:lnTo>
                    <a:pt x="2858" y="980"/>
                  </a:lnTo>
                  <a:lnTo>
                    <a:pt x="2790" y="1030"/>
                  </a:lnTo>
                  <a:lnTo>
                    <a:pt x="2719" y="1077"/>
                  </a:lnTo>
                  <a:lnTo>
                    <a:pt x="2644" y="1120"/>
                  </a:lnTo>
                  <a:lnTo>
                    <a:pt x="2578" y="1156"/>
                  </a:lnTo>
                  <a:lnTo>
                    <a:pt x="2513" y="1188"/>
                  </a:lnTo>
                  <a:lnTo>
                    <a:pt x="2450" y="1216"/>
                  </a:lnTo>
                  <a:lnTo>
                    <a:pt x="2390" y="1241"/>
                  </a:lnTo>
                  <a:lnTo>
                    <a:pt x="2333" y="1261"/>
                  </a:lnTo>
                  <a:lnTo>
                    <a:pt x="2280" y="1280"/>
                  </a:lnTo>
                  <a:lnTo>
                    <a:pt x="2232" y="1294"/>
                  </a:lnTo>
                  <a:lnTo>
                    <a:pt x="2187" y="1308"/>
                  </a:lnTo>
                  <a:lnTo>
                    <a:pt x="2202" y="1355"/>
                  </a:lnTo>
                  <a:lnTo>
                    <a:pt x="2213" y="1402"/>
                  </a:lnTo>
                  <a:lnTo>
                    <a:pt x="2223" y="1450"/>
                  </a:lnTo>
                  <a:lnTo>
                    <a:pt x="2233" y="1496"/>
                  </a:lnTo>
                  <a:lnTo>
                    <a:pt x="2240" y="1540"/>
                  </a:lnTo>
                  <a:lnTo>
                    <a:pt x="2246" y="1583"/>
                  </a:lnTo>
                  <a:lnTo>
                    <a:pt x="2250" y="1623"/>
                  </a:lnTo>
                  <a:lnTo>
                    <a:pt x="2254" y="1659"/>
                  </a:lnTo>
                  <a:lnTo>
                    <a:pt x="2257" y="1692"/>
                  </a:lnTo>
                  <a:lnTo>
                    <a:pt x="2259" y="1720"/>
                  </a:lnTo>
                  <a:lnTo>
                    <a:pt x="2260" y="1743"/>
                  </a:lnTo>
                  <a:lnTo>
                    <a:pt x="2262" y="1762"/>
                  </a:lnTo>
                  <a:lnTo>
                    <a:pt x="2262" y="1774"/>
                  </a:lnTo>
                  <a:lnTo>
                    <a:pt x="2262" y="1779"/>
                  </a:lnTo>
                  <a:lnTo>
                    <a:pt x="2259" y="1791"/>
                  </a:lnTo>
                  <a:lnTo>
                    <a:pt x="2254" y="1800"/>
                  </a:lnTo>
                  <a:lnTo>
                    <a:pt x="2245" y="1806"/>
                  </a:lnTo>
                  <a:lnTo>
                    <a:pt x="2235" y="1809"/>
                  </a:lnTo>
                  <a:lnTo>
                    <a:pt x="2061" y="1824"/>
                  </a:lnTo>
                  <a:lnTo>
                    <a:pt x="2059" y="1824"/>
                  </a:lnTo>
                  <a:lnTo>
                    <a:pt x="2048" y="1822"/>
                  </a:lnTo>
                  <a:lnTo>
                    <a:pt x="2039" y="1816"/>
                  </a:lnTo>
                  <a:lnTo>
                    <a:pt x="2033" y="1809"/>
                  </a:lnTo>
                  <a:lnTo>
                    <a:pt x="2029" y="1799"/>
                  </a:lnTo>
                  <a:lnTo>
                    <a:pt x="2021" y="1763"/>
                  </a:lnTo>
                  <a:lnTo>
                    <a:pt x="2011" y="1727"/>
                  </a:lnTo>
                  <a:lnTo>
                    <a:pt x="1998" y="1691"/>
                  </a:lnTo>
                  <a:lnTo>
                    <a:pt x="1983" y="1656"/>
                  </a:lnTo>
                  <a:lnTo>
                    <a:pt x="1967" y="1621"/>
                  </a:lnTo>
                  <a:lnTo>
                    <a:pt x="1949" y="1588"/>
                  </a:lnTo>
                  <a:lnTo>
                    <a:pt x="1932" y="1557"/>
                  </a:lnTo>
                  <a:lnTo>
                    <a:pt x="1913" y="1528"/>
                  </a:lnTo>
                  <a:lnTo>
                    <a:pt x="1897" y="1501"/>
                  </a:lnTo>
                  <a:lnTo>
                    <a:pt x="1881" y="1478"/>
                  </a:lnTo>
                  <a:lnTo>
                    <a:pt x="1867" y="1458"/>
                  </a:lnTo>
                  <a:lnTo>
                    <a:pt x="1856" y="1442"/>
                  </a:lnTo>
                  <a:lnTo>
                    <a:pt x="1846" y="1430"/>
                  </a:lnTo>
                  <a:lnTo>
                    <a:pt x="1759" y="1473"/>
                  </a:lnTo>
                  <a:lnTo>
                    <a:pt x="1677" y="1518"/>
                  </a:lnTo>
                  <a:lnTo>
                    <a:pt x="1604" y="1560"/>
                  </a:lnTo>
                  <a:lnTo>
                    <a:pt x="1536" y="1602"/>
                  </a:lnTo>
                  <a:lnTo>
                    <a:pt x="1475" y="1644"/>
                  </a:lnTo>
                  <a:lnTo>
                    <a:pt x="1420" y="1687"/>
                  </a:lnTo>
                  <a:lnTo>
                    <a:pt x="1369" y="1727"/>
                  </a:lnTo>
                  <a:lnTo>
                    <a:pt x="1324" y="1768"/>
                  </a:lnTo>
                  <a:lnTo>
                    <a:pt x="1283" y="1808"/>
                  </a:lnTo>
                  <a:lnTo>
                    <a:pt x="1247" y="1847"/>
                  </a:lnTo>
                  <a:lnTo>
                    <a:pt x="1213" y="1885"/>
                  </a:lnTo>
                  <a:lnTo>
                    <a:pt x="1183" y="1923"/>
                  </a:lnTo>
                  <a:lnTo>
                    <a:pt x="1155" y="1961"/>
                  </a:lnTo>
                  <a:lnTo>
                    <a:pt x="1129" y="1998"/>
                  </a:lnTo>
                  <a:lnTo>
                    <a:pt x="1106" y="2034"/>
                  </a:lnTo>
                  <a:lnTo>
                    <a:pt x="1084" y="2069"/>
                  </a:lnTo>
                  <a:lnTo>
                    <a:pt x="1062" y="2103"/>
                  </a:lnTo>
                  <a:lnTo>
                    <a:pt x="1035" y="2146"/>
                  </a:lnTo>
                  <a:lnTo>
                    <a:pt x="1009" y="2188"/>
                  </a:lnTo>
                  <a:lnTo>
                    <a:pt x="980" y="2229"/>
                  </a:lnTo>
                  <a:lnTo>
                    <a:pt x="949" y="2269"/>
                  </a:lnTo>
                  <a:lnTo>
                    <a:pt x="916" y="2309"/>
                  </a:lnTo>
                  <a:lnTo>
                    <a:pt x="878" y="2346"/>
                  </a:lnTo>
                  <a:lnTo>
                    <a:pt x="837" y="2382"/>
                  </a:lnTo>
                  <a:lnTo>
                    <a:pt x="812" y="2399"/>
                  </a:lnTo>
                  <a:lnTo>
                    <a:pt x="785" y="2410"/>
                  </a:lnTo>
                  <a:lnTo>
                    <a:pt x="758" y="2419"/>
                  </a:lnTo>
                  <a:lnTo>
                    <a:pt x="730" y="2421"/>
                  </a:lnTo>
                  <a:lnTo>
                    <a:pt x="698" y="2418"/>
                  </a:lnTo>
                  <a:lnTo>
                    <a:pt x="664" y="2407"/>
                  </a:lnTo>
                  <a:lnTo>
                    <a:pt x="628" y="2392"/>
                  </a:lnTo>
                  <a:lnTo>
                    <a:pt x="592" y="2369"/>
                  </a:lnTo>
                  <a:lnTo>
                    <a:pt x="556" y="2339"/>
                  </a:lnTo>
                  <a:lnTo>
                    <a:pt x="518" y="2304"/>
                  </a:lnTo>
                  <a:lnTo>
                    <a:pt x="480" y="2261"/>
                  </a:lnTo>
                  <a:lnTo>
                    <a:pt x="440" y="2213"/>
                  </a:lnTo>
                  <a:lnTo>
                    <a:pt x="400" y="2157"/>
                  </a:lnTo>
                  <a:lnTo>
                    <a:pt x="358" y="2094"/>
                  </a:lnTo>
                  <a:lnTo>
                    <a:pt x="314" y="2025"/>
                  </a:lnTo>
                  <a:lnTo>
                    <a:pt x="270" y="1949"/>
                  </a:lnTo>
                  <a:lnTo>
                    <a:pt x="233" y="1879"/>
                  </a:lnTo>
                  <a:lnTo>
                    <a:pt x="198" y="1805"/>
                  </a:lnTo>
                  <a:lnTo>
                    <a:pt x="165" y="1727"/>
                  </a:lnTo>
                  <a:lnTo>
                    <a:pt x="135" y="1644"/>
                  </a:lnTo>
                  <a:lnTo>
                    <a:pt x="107" y="1561"/>
                  </a:lnTo>
                  <a:lnTo>
                    <a:pt x="82" y="1475"/>
                  </a:lnTo>
                  <a:lnTo>
                    <a:pt x="60" y="1386"/>
                  </a:lnTo>
                  <a:lnTo>
                    <a:pt x="41" y="1297"/>
                  </a:lnTo>
                  <a:lnTo>
                    <a:pt x="26" y="1209"/>
                  </a:lnTo>
                  <a:lnTo>
                    <a:pt x="13" y="1120"/>
                  </a:lnTo>
                  <a:lnTo>
                    <a:pt x="5" y="1033"/>
                  </a:lnTo>
                  <a:lnTo>
                    <a:pt x="1" y="944"/>
                  </a:lnTo>
                  <a:lnTo>
                    <a:pt x="0" y="860"/>
                  </a:lnTo>
                  <a:lnTo>
                    <a:pt x="4" y="777"/>
                  </a:lnTo>
                  <a:lnTo>
                    <a:pt x="11" y="698"/>
                  </a:lnTo>
                  <a:lnTo>
                    <a:pt x="23" y="623"/>
                  </a:lnTo>
                  <a:lnTo>
                    <a:pt x="38" y="551"/>
                  </a:lnTo>
                  <a:lnTo>
                    <a:pt x="57" y="485"/>
                  </a:lnTo>
                  <a:lnTo>
                    <a:pt x="79" y="422"/>
                  </a:lnTo>
                  <a:lnTo>
                    <a:pt x="105" y="365"/>
                  </a:lnTo>
                  <a:lnTo>
                    <a:pt x="134" y="311"/>
                  </a:lnTo>
                  <a:lnTo>
                    <a:pt x="167" y="261"/>
                  </a:lnTo>
                  <a:lnTo>
                    <a:pt x="204" y="215"/>
                  </a:lnTo>
                  <a:lnTo>
                    <a:pt x="244" y="174"/>
                  </a:lnTo>
                  <a:lnTo>
                    <a:pt x="279" y="144"/>
                  </a:lnTo>
                  <a:lnTo>
                    <a:pt x="320" y="116"/>
                  </a:lnTo>
                  <a:lnTo>
                    <a:pt x="366" y="92"/>
                  </a:lnTo>
                  <a:lnTo>
                    <a:pt x="416" y="70"/>
                  </a:lnTo>
                  <a:lnTo>
                    <a:pt x="471" y="52"/>
                  </a:lnTo>
                  <a:lnTo>
                    <a:pt x="531" y="36"/>
                  </a:lnTo>
                  <a:lnTo>
                    <a:pt x="594" y="23"/>
                  </a:lnTo>
                  <a:lnTo>
                    <a:pt x="664" y="12"/>
                  </a:lnTo>
                  <a:lnTo>
                    <a:pt x="737" y="5"/>
                  </a:lnTo>
                  <a:lnTo>
                    <a:pt x="815" y="1"/>
                  </a:lnTo>
                  <a:lnTo>
                    <a:pt x="8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490"/>
            <p:cNvSpPr>
              <a:spLocks/>
            </p:cNvSpPr>
            <p:nvPr/>
          </p:nvSpPr>
          <p:spPr bwMode="auto">
            <a:xfrm>
              <a:off x="800100" y="5130800"/>
              <a:ext cx="144463" cy="139700"/>
            </a:xfrm>
            <a:custGeom>
              <a:avLst/>
              <a:gdLst>
                <a:gd name="T0" fmla="*/ 881 w 908"/>
                <a:gd name="T1" fmla="*/ 2 h 884"/>
                <a:gd name="T2" fmla="*/ 901 w 908"/>
                <a:gd name="T3" fmla="*/ 12 h 884"/>
                <a:gd name="T4" fmla="*/ 908 w 908"/>
                <a:gd name="T5" fmla="*/ 33 h 884"/>
                <a:gd name="T6" fmla="*/ 899 w 908"/>
                <a:gd name="T7" fmla="*/ 54 h 884"/>
                <a:gd name="T8" fmla="*/ 878 w 908"/>
                <a:gd name="T9" fmla="*/ 61 h 884"/>
                <a:gd name="T10" fmla="*/ 720 w 908"/>
                <a:gd name="T11" fmla="*/ 60 h 884"/>
                <a:gd name="T12" fmla="*/ 582 w 908"/>
                <a:gd name="T13" fmla="*/ 70 h 884"/>
                <a:gd name="T14" fmla="*/ 462 w 908"/>
                <a:gd name="T15" fmla="*/ 92 h 884"/>
                <a:gd name="T16" fmla="*/ 363 w 908"/>
                <a:gd name="T17" fmla="*/ 125 h 884"/>
                <a:gd name="T18" fmla="*/ 284 w 908"/>
                <a:gd name="T19" fmla="*/ 169 h 884"/>
                <a:gd name="T20" fmla="*/ 219 w 908"/>
                <a:gd name="T21" fmla="*/ 230 h 884"/>
                <a:gd name="T22" fmla="*/ 164 w 908"/>
                <a:gd name="T23" fmla="*/ 307 h 884"/>
                <a:gd name="T24" fmla="*/ 121 w 908"/>
                <a:gd name="T25" fmla="*/ 394 h 884"/>
                <a:gd name="T26" fmla="*/ 91 w 908"/>
                <a:gd name="T27" fmla="*/ 484 h 884"/>
                <a:gd name="T28" fmla="*/ 73 w 908"/>
                <a:gd name="T29" fmla="*/ 579 h 884"/>
                <a:gd name="T30" fmla="*/ 62 w 908"/>
                <a:gd name="T31" fmla="*/ 674 h 884"/>
                <a:gd name="T32" fmla="*/ 58 w 908"/>
                <a:gd name="T33" fmla="*/ 766 h 884"/>
                <a:gd name="T34" fmla="*/ 60 w 908"/>
                <a:gd name="T35" fmla="*/ 853 h 884"/>
                <a:gd name="T36" fmla="*/ 53 w 908"/>
                <a:gd name="T37" fmla="*/ 875 h 884"/>
                <a:gd name="T38" fmla="*/ 33 w 908"/>
                <a:gd name="T39" fmla="*/ 884 h 884"/>
                <a:gd name="T40" fmla="*/ 19 w 908"/>
                <a:gd name="T41" fmla="*/ 882 h 884"/>
                <a:gd name="T42" fmla="*/ 4 w 908"/>
                <a:gd name="T43" fmla="*/ 867 h 884"/>
                <a:gd name="T44" fmla="*/ 0 w 908"/>
                <a:gd name="T45" fmla="*/ 811 h 884"/>
                <a:gd name="T46" fmla="*/ 1 w 908"/>
                <a:gd name="T47" fmla="*/ 715 h 884"/>
                <a:gd name="T48" fmla="*/ 8 w 908"/>
                <a:gd name="T49" fmla="*/ 615 h 884"/>
                <a:gd name="T50" fmla="*/ 24 w 908"/>
                <a:gd name="T51" fmla="*/ 514 h 884"/>
                <a:gd name="T52" fmla="*/ 51 w 908"/>
                <a:gd name="T53" fmla="*/ 414 h 884"/>
                <a:gd name="T54" fmla="*/ 89 w 908"/>
                <a:gd name="T55" fmla="*/ 319 h 884"/>
                <a:gd name="T56" fmla="*/ 143 w 908"/>
                <a:gd name="T57" fmla="*/ 230 h 884"/>
                <a:gd name="T58" fmla="*/ 212 w 908"/>
                <a:gd name="T59" fmla="*/ 152 h 884"/>
                <a:gd name="T60" fmla="*/ 281 w 908"/>
                <a:gd name="T61" fmla="*/ 100 h 884"/>
                <a:gd name="T62" fmla="*/ 366 w 908"/>
                <a:gd name="T63" fmla="*/ 60 h 884"/>
                <a:gd name="T64" fmla="*/ 470 w 908"/>
                <a:gd name="T65" fmla="*/ 29 h 884"/>
                <a:gd name="T66" fmla="*/ 590 w 908"/>
                <a:gd name="T67" fmla="*/ 10 h 884"/>
                <a:gd name="T68" fmla="*/ 727 w 908"/>
                <a:gd name="T6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8" h="884">
                  <a:moveTo>
                    <a:pt x="801" y="0"/>
                  </a:moveTo>
                  <a:lnTo>
                    <a:pt x="881" y="2"/>
                  </a:lnTo>
                  <a:lnTo>
                    <a:pt x="892" y="4"/>
                  </a:lnTo>
                  <a:lnTo>
                    <a:pt x="901" y="12"/>
                  </a:lnTo>
                  <a:lnTo>
                    <a:pt x="907" y="21"/>
                  </a:lnTo>
                  <a:lnTo>
                    <a:pt x="908" y="33"/>
                  </a:lnTo>
                  <a:lnTo>
                    <a:pt x="906" y="45"/>
                  </a:lnTo>
                  <a:lnTo>
                    <a:pt x="899" y="54"/>
                  </a:lnTo>
                  <a:lnTo>
                    <a:pt x="890" y="59"/>
                  </a:lnTo>
                  <a:lnTo>
                    <a:pt x="878" y="61"/>
                  </a:lnTo>
                  <a:lnTo>
                    <a:pt x="797" y="59"/>
                  </a:lnTo>
                  <a:lnTo>
                    <a:pt x="720" y="60"/>
                  </a:lnTo>
                  <a:lnTo>
                    <a:pt x="649" y="63"/>
                  </a:lnTo>
                  <a:lnTo>
                    <a:pt x="582" y="70"/>
                  </a:lnTo>
                  <a:lnTo>
                    <a:pt x="520" y="80"/>
                  </a:lnTo>
                  <a:lnTo>
                    <a:pt x="462" y="92"/>
                  </a:lnTo>
                  <a:lnTo>
                    <a:pt x="411" y="106"/>
                  </a:lnTo>
                  <a:lnTo>
                    <a:pt x="363" y="125"/>
                  </a:lnTo>
                  <a:lnTo>
                    <a:pt x="321" y="146"/>
                  </a:lnTo>
                  <a:lnTo>
                    <a:pt x="284" y="169"/>
                  </a:lnTo>
                  <a:lnTo>
                    <a:pt x="252" y="195"/>
                  </a:lnTo>
                  <a:lnTo>
                    <a:pt x="219" y="230"/>
                  </a:lnTo>
                  <a:lnTo>
                    <a:pt x="189" y="267"/>
                  </a:lnTo>
                  <a:lnTo>
                    <a:pt x="164" y="307"/>
                  </a:lnTo>
                  <a:lnTo>
                    <a:pt x="141" y="349"/>
                  </a:lnTo>
                  <a:lnTo>
                    <a:pt x="121" y="394"/>
                  </a:lnTo>
                  <a:lnTo>
                    <a:pt x="105" y="438"/>
                  </a:lnTo>
                  <a:lnTo>
                    <a:pt x="91" y="484"/>
                  </a:lnTo>
                  <a:lnTo>
                    <a:pt x="81" y="532"/>
                  </a:lnTo>
                  <a:lnTo>
                    <a:pt x="73" y="579"/>
                  </a:lnTo>
                  <a:lnTo>
                    <a:pt x="67" y="626"/>
                  </a:lnTo>
                  <a:lnTo>
                    <a:pt x="62" y="674"/>
                  </a:lnTo>
                  <a:lnTo>
                    <a:pt x="59" y="720"/>
                  </a:lnTo>
                  <a:lnTo>
                    <a:pt x="58" y="766"/>
                  </a:lnTo>
                  <a:lnTo>
                    <a:pt x="59" y="811"/>
                  </a:lnTo>
                  <a:lnTo>
                    <a:pt x="60" y="853"/>
                  </a:lnTo>
                  <a:lnTo>
                    <a:pt x="58" y="864"/>
                  </a:lnTo>
                  <a:lnTo>
                    <a:pt x="53" y="875"/>
                  </a:lnTo>
                  <a:lnTo>
                    <a:pt x="44" y="881"/>
                  </a:lnTo>
                  <a:lnTo>
                    <a:pt x="33" y="884"/>
                  </a:lnTo>
                  <a:lnTo>
                    <a:pt x="31" y="884"/>
                  </a:lnTo>
                  <a:lnTo>
                    <a:pt x="19" y="882"/>
                  </a:lnTo>
                  <a:lnTo>
                    <a:pt x="11" y="876"/>
                  </a:lnTo>
                  <a:lnTo>
                    <a:pt x="4" y="867"/>
                  </a:lnTo>
                  <a:lnTo>
                    <a:pt x="2" y="856"/>
                  </a:lnTo>
                  <a:lnTo>
                    <a:pt x="0" y="811"/>
                  </a:lnTo>
                  <a:lnTo>
                    <a:pt x="0" y="763"/>
                  </a:lnTo>
                  <a:lnTo>
                    <a:pt x="1" y="715"/>
                  </a:lnTo>
                  <a:lnTo>
                    <a:pt x="3" y="666"/>
                  </a:lnTo>
                  <a:lnTo>
                    <a:pt x="8" y="615"/>
                  </a:lnTo>
                  <a:lnTo>
                    <a:pt x="15" y="565"/>
                  </a:lnTo>
                  <a:lnTo>
                    <a:pt x="24" y="514"/>
                  </a:lnTo>
                  <a:lnTo>
                    <a:pt x="36" y="464"/>
                  </a:lnTo>
                  <a:lnTo>
                    <a:pt x="51" y="414"/>
                  </a:lnTo>
                  <a:lnTo>
                    <a:pt x="69" y="366"/>
                  </a:lnTo>
                  <a:lnTo>
                    <a:pt x="89" y="319"/>
                  </a:lnTo>
                  <a:lnTo>
                    <a:pt x="114" y="273"/>
                  </a:lnTo>
                  <a:lnTo>
                    <a:pt x="143" y="230"/>
                  </a:lnTo>
                  <a:lnTo>
                    <a:pt x="175" y="190"/>
                  </a:lnTo>
                  <a:lnTo>
                    <a:pt x="212" y="152"/>
                  </a:lnTo>
                  <a:lnTo>
                    <a:pt x="244" y="125"/>
                  </a:lnTo>
                  <a:lnTo>
                    <a:pt x="281" y="100"/>
                  </a:lnTo>
                  <a:lnTo>
                    <a:pt x="321" y="79"/>
                  </a:lnTo>
                  <a:lnTo>
                    <a:pt x="366" y="60"/>
                  </a:lnTo>
                  <a:lnTo>
                    <a:pt x="416" y="44"/>
                  </a:lnTo>
                  <a:lnTo>
                    <a:pt x="470" y="29"/>
                  </a:lnTo>
                  <a:lnTo>
                    <a:pt x="528" y="18"/>
                  </a:lnTo>
                  <a:lnTo>
                    <a:pt x="590" y="10"/>
                  </a:lnTo>
                  <a:lnTo>
                    <a:pt x="656" y="3"/>
                  </a:lnTo>
                  <a:lnTo>
                    <a:pt x="727" y="0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491"/>
            <p:cNvSpPr>
              <a:spLocks/>
            </p:cNvSpPr>
            <p:nvPr/>
          </p:nvSpPr>
          <p:spPr bwMode="auto">
            <a:xfrm>
              <a:off x="981075" y="5213350"/>
              <a:ext cx="66675" cy="9525"/>
            </a:xfrm>
            <a:custGeom>
              <a:avLst/>
              <a:gdLst>
                <a:gd name="T0" fmla="*/ 30 w 413"/>
                <a:gd name="T1" fmla="*/ 0 h 60"/>
                <a:gd name="T2" fmla="*/ 384 w 413"/>
                <a:gd name="T3" fmla="*/ 0 h 60"/>
                <a:gd name="T4" fmla="*/ 395 w 413"/>
                <a:gd name="T5" fmla="*/ 2 h 60"/>
                <a:gd name="T6" fmla="*/ 404 w 413"/>
                <a:gd name="T7" fmla="*/ 10 h 60"/>
                <a:gd name="T8" fmla="*/ 410 w 413"/>
                <a:gd name="T9" fmla="*/ 19 h 60"/>
                <a:gd name="T10" fmla="*/ 413 w 413"/>
                <a:gd name="T11" fmla="*/ 30 h 60"/>
                <a:gd name="T12" fmla="*/ 410 w 413"/>
                <a:gd name="T13" fmla="*/ 42 h 60"/>
                <a:gd name="T14" fmla="*/ 404 w 413"/>
                <a:gd name="T15" fmla="*/ 51 h 60"/>
                <a:gd name="T16" fmla="*/ 395 w 413"/>
                <a:gd name="T17" fmla="*/ 57 h 60"/>
                <a:gd name="T18" fmla="*/ 384 w 413"/>
                <a:gd name="T19" fmla="*/ 60 h 60"/>
                <a:gd name="T20" fmla="*/ 30 w 413"/>
                <a:gd name="T21" fmla="*/ 60 h 60"/>
                <a:gd name="T22" fmla="*/ 19 w 413"/>
                <a:gd name="T23" fmla="*/ 57 h 60"/>
                <a:gd name="T24" fmla="*/ 10 w 413"/>
                <a:gd name="T25" fmla="*/ 51 h 60"/>
                <a:gd name="T26" fmla="*/ 3 w 413"/>
                <a:gd name="T27" fmla="*/ 42 h 60"/>
                <a:gd name="T28" fmla="*/ 0 w 413"/>
                <a:gd name="T29" fmla="*/ 30 h 60"/>
                <a:gd name="T30" fmla="*/ 3 w 413"/>
                <a:gd name="T31" fmla="*/ 19 h 60"/>
                <a:gd name="T32" fmla="*/ 10 w 413"/>
                <a:gd name="T33" fmla="*/ 10 h 60"/>
                <a:gd name="T34" fmla="*/ 19 w 413"/>
                <a:gd name="T35" fmla="*/ 2 h 60"/>
                <a:gd name="T36" fmla="*/ 30 w 413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3" h="60">
                  <a:moveTo>
                    <a:pt x="30" y="0"/>
                  </a:moveTo>
                  <a:lnTo>
                    <a:pt x="384" y="0"/>
                  </a:lnTo>
                  <a:lnTo>
                    <a:pt x="395" y="2"/>
                  </a:lnTo>
                  <a:lnTo>
                    <a:pt x="404" y="10"/>
                  </a:lnTo>
                  <a:lnTo>
                    <a:pt x="410" y="19"/>
                  </a:lnTo>
                  <a:lnTo>
                    <a:pt x="413" y="30"/>
                  </a:lnTo>
                  <a:lnTo>
                    <a:pt x="410" y="42"/>
                  </a:lnTo>
                  <a:lnTo>
                    <a:pt x="404" y="51"/>
                  </a:lnTo>
                  <a:lnTo>
                    <a:pt x="395" y="57"/>
                  </a:lnTo>
                  <a:lnTo>
                    <a:pt x="384" y="60"/>
                  </a:lnTo>
                  <a:lnTo>
                    <a:pt x="30" y="60"/>
                  </a:lnTo>
                  <a:lnTo>
                    <a:pt x="19" y="57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10" y="10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6" name="Freeform 496"/>
          <p:cNvSpPr>
            <a:spLocks noEditPoints="1"/>
          </p:cNvSpPr>
          <p:nvPr/>
        </p:nvSpPr>
        <p:spPr bwMode="auto">
          <a:xfrm>
            <a:off x="1612570" y="5021010"/>
            <a:ext cx="538163" cy="523875"/>
          </a:xfrm>
          <a:custGeom>
            <a:avLst/>
            <a:gdLst>
              <a:gd name="T0" fmla="*/ 2131 w 3389"/>
              <a:gd name="T1" fmla="*/ 1020 h 3305"/>
              <a:gd name="T2" fmla="*/ 2574 w 3389"/>
              <a:gd name="T3" fmla="*/ 1631 h 3305"/>
              <a:gd name="T4" fmla="*/ 2977 w 3389"/>
              <a:gd name="T5" fmla="*/ 1780 h 3305"/>
              <a:gd name="T6" fmla="*/ 2685 w 3389"/>
              <a:gd name="T7" fmla="*/ 2248 h 3305"/>
              <a:gd name="T8" fmla="*/ 2497 w 3389"/>
              <a:gd name="T9" fmla="*/ 2405 h 3305"/>
              <a:gd name="T10" fmla="*/ 2456 w 3389"/>
              <a:gd name="T11" fmla="*/ 2472 h 3305"/>
              <a:gd name="T12" fmla="*/ 2133 w 3389"/>
              <a:gd name="T13" fmla="*/ 2635 h 3305"/>
              <a:gd name="T14" fmla="*/ 2423 w 3389"/>
              <a:gd name="T15" fmla="*/ 2770 h 3305"/>
              <a:gd name="T16" fmla="*/ 2437 w 3389"/>
              <a:gd name="T17" fmla="*/ 2953 h 3305"/>
              <a:gd name="T18" fmla="*/ 2774 w 3389"/>
              <a:gd name="T19" fmla="*/ 3245 h 3305"/>
              <a:gd name="T20" fmla="*/ 3055 w 3389"/>
              <a:gd name="T21" fmla="*/ 3112 h 3305"/>
              <a:gd name="T22" fmla="*/ 3318 w 3389"/>
              <a:gd name="T23" fmla="*/ 2575 h 3305"/>
              <a:gd name="T24" fmla="*/ 3211 w 3389"/>
              <a:gd name="T25" fmla="*/ 1809 h 3305"/>
              <a:gd name="T26" fmla="*/ 2698 w 3389"/>
              <a:gd name="T27" fmla="*/ 1017 h 3305"/>
              <a:gd name="T28" fmla="*/ 1078 w 3389"/>
              <a:gd name="T29" fmla="*/ 819 h 3305"/>
              <a:gd name="T30" fmla="*/ 548 w 3389"/>
              <a:gd name="T31" fmla="*/ 1169 h 3305"/>
              <a:gd name="T32" fmla="*/ 102 w 3389"/>
              <a:gd name="T33" fmla="*/ 2057 h 3305"/>
              <a:gd name="T34" fmla="*/ 390 w 3389"/>
              <a:gd name="T35" fmla="*/ 2740 h 3305"/>
              <a:gd name="T36" fmla="*/ 644 w 3389"/>
              <a:gd name="T37" fmla="*/ 2901 h 3305"/>
              <a:gd name="T38" fmla="*/ 325 w 3389"/>
              <a:gd name="T39" fmla="*/ 3104 h 3305"/>
              <a:gd name="T40" fmla="*/ 608 w 3389"/>
              <a:gd name="T41" fmla="*/ 3245 h 3305"/>
              <a:gd name="T42" fmla="*/ 953 w 3389"/>
              <a:gd name="T43" fmla="*/ 2953 h 3305"/>
              <a:gd name="T44" fmla="*/ 1251 w 3389"/>
              <a:gd name="T45" fmla="*/ 2713 h 3305"/>
              <a:gd name="T46" fmla="*/ 1021 w 3389"/>
              <a:gd name="T47" fmla="*/ 2468 h 3305"/>
              <a:gd name="T48" fmla="*/ 521 w 3389"/>
              <a:gd name="T49" fmla="*/ 2419 h 3305"/>
              <a:gd name="T50" fmla="*/ 787 w 3389"/>
              <a:gd name="T51" fmla="*/ 2205 h 3305"/>
              <a:gd name="T52" fmla="*/ 426 w 3389"/>
              <a:gd name="T53" fmla="*/ 1833 h 3305"/>
              <a:gd name="T54" fmla="*/ 739 w 3389"/>
              <a:gd name="T55" fmla="*/ 1736 h 3305"/>
              <a:gd name="T56" fmla="*/ 1257 w 3389"/>
              <a:gd name="T57" fmla="*/ 1766 h 3305"/>
              <a:gd name="T58" fmla="*/ 1088 w 3389"/>
              <a:gd name="T59" fmla="*/ 990 h 3305"/>
              <a:gd name="T60" fmla="*/ 1164 w 3389"/>
              <a:gd name="T61" fmla="*/ 831 h 3305"/>
              <a:gd name="T62" fmla="*/ 1732 w 3389"/>
              <a:gd name="T63" fmla="*/ 337 h 3305"/>
              <a:gd name="T64" fmla="*/ 1755 w 3389"/>
              <a:gd name="T65" fmla="*/ 860 h 3305"/>
              <a:gd name="T66" fmla="*/ 1168 w 3389"/>
              <a:gd name="T67" fmla="*/ 1888 h 3305"/>
              <a:gd name="T68" fmla="*/ 803 w 3389"/>
              <a:gd name="T69" fmla="*/ 1734 h 3305"/>
              <a:gd name="T70" fmla="*/ 946 w 3389"/>
              <a:gd name="T71" fmla="*/ 2406 h 3305"/>
              <a:gd name="T72" fmla="*/ 1198 w 3389"/>
              <a:gd name="T73" fmla="*/ 2083 h 3305"/>
              <a:gd name="T74" fmla="*/ 2398 w 3389"/>
              <a:gd name="T75" fmla="*/ 2420 h 3305"/>
              <a:gd name="T76" fmla="*/ 2244 w 3389"/>
              <a:gd name="T77" fmla="*/ 1956 h 3305"/>
              <a:gd name="T78" fmla="*/ 2550 w 3389"/>
              <a:gd name="T79" fmla="*/ 1694 h 3305"/>
              <a:gd name="T80" fmla="*/ 1686 w 3389"/>
              <a:gd name="T81" fmla="*/ 1089 h 3305"/>
              <a:gd name="T82" fmla="*/ 1671 w 3389"/>
              <a:gd name="T83" fmla="*/ 585 h 3305"/>
              <a:gd name="T84" fmla="*/ 1848 w 3389"/>
              <a:gd name="T85" fmla="*/ 0 h 3305"/>
              <a:gd name="T86" fmla="*/ 2073 w 3389"/>
              <a:gd name="T87" fmla="*/ 1087 h 3305"/>
              <a:gd name="T88" fmla="*/ 2127 w 3389"/>
              <a:gd name="T89" fmla="*/ 836 h 3305"/>
              <a:gd name="T90" fmla="*/ 2539 w 3389"/>
              <a:gd name="T91" fmla="*/ 831 h 3305"/>
              <a:gd name="T92" fmla="*/ 3132 w 3389"/>
              <a:gd name="T93" fmla="*/ 1494 h 3305"/>
              <a:gd name="T94" fmla="*/ 3383 w 3389"/>
              <a:gd name="T95" fmla="*/ 2539 h 3305"/>
              <a:gd name="T96" fmla="*/ 3109 w 3389"/>
              <a:gd name="T97" fmla="*/ 3144 h 3305"/>
              <a:gd name="T98" fmla="*/ 2835 w 3389"/>
              <a:gd name="T99" fmla="*/ 3298 h 3305"/>
              <a:gd name="T100" fmla="*/ 2488 w 3389"/>
              <a:gd name="T101" fmla="*/ 3076 h 3305"/>
              <a:gd name="T102" fmla="*/ 2118 w 3389"/>
              <a:gd name="T103" fmla="*/ 2810 h 3305"/>
              <a:gd name="T104" fmla="*/ 1316 w 3389"/>
              <a:gd name="T105" fmla="*/ 2078 h 3305"/>
              <a:gd name="T106" fmla="*/ 1213 w 3389"/>
              <a:gd name="T107" fmla="*/ 2863 h 3305"/>
              <a:gd name="T108" fmla="*/ 842 w 3389"/>
              <a:gd name="T109" fmla="*/ 3149 h 3305"/>
              <a:gd name="T110" fmla="*/ 493 w 3389"/>
              <a:gd name="T111" fmla="*/ 3279 h 3305"/>
              <a:gd name="T112" fmla="*/ 271 w 3389"/>
              <a:gd name="T113" fmla="*/ 3135 h 3305"/>
              <a:gd name="T114" fmla="*/ 0 w 3389"/>
              <a:gd name="T115" fmla="*/ 2382 h 3305"/>
              <a:gd name="T116" fmla="*/ 362 w 3389"/>
              <a:gd name="T117" fmla="*/ 1321 h 3305"/>
              <a:gd name="T118" fmla="*/ 943 w 3389"/>
              <a:gd name="T119" fmla="*/ 790 h 3305"/>
              <a:gd name="T120" fmla="*/ 1290 w 3389"/>
              <a:gd name="T121" fmla="*/ 884 h 3305"/>
              <a:gd name="T122" fmla="*/ 1506 w 3389"/>
              <a:gd name="T123" fmla="*/ 1613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9" h="3305">
                <a:moveTo>
                  <a:pt x="2281" y="819"/>
                </a:moveTo>
                <a:lnTo>
                  <a:pt x="2252" y="823"/>
                </a:lnTo>
                <a:lnTo>
                  <a:pt x="2226" y="831"/>
                </a:lnTo>
                <a:lnTo>
                  <a:pt x="2204" y="843"/>
                </a:lnTo>
                <a:lnTo>
                  <a:pt x="2184" y="860"/>
                </a:lnTo>
                <a:lnTo>
                  <a:pt x="2169" y="879"/>
                </a:lnTo>
                <a:lnTo>
                  <a:pt x="2156" y="902"/>
                </a:lnTo>
                <a:lnTo>
                  <a:pt x="2147" y="925"/>
                </a:lnTo>
                <a:lnTo>
                  <a:pt x="2140" y="950"/>
                </a:lnTo>
                <a:lnTo>
                  <a:pt x="2136" y="975"/>
                </a:lnTo>
                <a:lnTo>
                  <a:pt x="2133" y="998"/>
                </a:lnTo>
                <a:lnTo>
                  <a:pt x="2131" y="1020"/>
                </a:lnTo>
                <a:lnTo>
                  <a:pt x="2131" y="1040"/>
                </a:lnTo>
                <a:lnTo>
                  <a:pt x="2131" y="1057"/>
                </a:lnTo>
                <a:lnTo>
                  <a:pt x="2132" y="1070"/>
                </a:lnTo>
                <a:lnTo>
                  <a:pt x="2132" y="1078"/>
                </a:lnTo>
                <a:lnTo>
                  <a:pt x="2133" y="1082"/>
                </a:lnTo>
                <a:lnTo>
                  <a:pt x="2133" y="1085"/>
                </a:lnTo>
                <a:lnTo>
                  <a:pt x="2133" y="1766"/>
                </a:lnTo>
                <a:lnTo>
                  <a:pt x="2225" y="1822"/>
                </a:lnTo>
                <a:lnTo>
                  <a:pt x="2519" y="1644"/>
                </a:lnTo>
                <a:lnTo>
                  <a:pt x="2537" y="1636"/>
                </a:lnTo>
                <a:lnTo>
                  <a:pt x="2556" y="1631"/>
                </a:lnTo>
                <a:lnTo>
                  <a:pt x="2574" y="1631"/>
                </a:lnTo>
                <a:lnTo>
                  <a:pt x="2592" y="1637"/>
                </a:lnTo>
                <a:lnTo>
                  <a:pt x="2609" y="1645"/>
                </a:lnTo>
                <a:lnTo>
                  <a:pt x="2624" y="1656"/>
                </a:lnTo>
                <a:lnTo>
                  <a:pt x="2636" y="1671"/>
                </a:lnTo>
                <a:lnTo>
                  <a:pt x="2644" y="1692"/>
                </a:lnTo>
                <a:lnTo>
                  <a:pt x="2648" y="1713"/>
                </a:lnTo>
                <a:lnTo>
                  <a:pt x="2646" y="1734"/>
                </a:lnTo>
                <a:lnTo>
                  <a:pt x="2639" y="1753"/>
                </a:lnTo>
                <a:lnTo>
                  <a:pt x="2627" y="1772"/>
                </a:lnTo>
                <a:lnTo>
                  <a:pt x="2955" y="1772"/>
                </a:lnTo>
                <a:lnTo>
                  <a:pt x="2967" y="1774"/>
                </a:lnTo>
                <a:lnTo>
                  <a:pt x="2977" y="1780"/>
                </a:lnTo>
                <a:lnTo>
                  <a:pt x="2983" y="1789"/>
                </a:lnTo>
                <a:lnTo>
                  <a:pt x="2985" y="1802"/>
                </a:lnTo>
                <a:lnTo>
                  <a:pt x="2983" y="1813"/>
                </a:lnTo>
                <a:lnTo>
                  <a:pt x="2977" y="1822"/>
                </a:lnTo>
                <a:lnTo>
                  <a:pt x="2967" y="1828"/>
                </a:lnTo>
                <a:lnTo>
                  <a:pt x="2955" y="1830"/>
                </a:lnTo>
                <a:lnTo>
                  <a:pt x="2536" y="1830"/>
                </a:lnTo>
                <a:lnTo>
                  <a:pt x="2302" y="1973"/>
                </a:lnTo>
                <a:lnTo>
                  <a:pt x="2302" y="2057"/>
                </a:lnTo>
                <a:lnTo>
                  <a:pt x="2418" y="2246"/>
                </a:lnTo>
                <a:lnTo>
                  <a:pt x="2674" y="2246"/>
                </a:lnTo>
                <a:lnTo>
                  <a:pt x="2685" y="2248"/>
                </a:lnTo>
                <a:lnTo>
                  <a:pt x="2695" y="2254"/>
                </a:lnTo>
                <a:lnTo>
                  <a:pt x="2701" y="2264"/>
                </a:lnTo>
                <a:lnTo>
                  <a:pt x="2703" y="2276"/>
                </a:lnTo>
                <a:lnTo>
                  <a:pt x="2701" y="2287"/>
                </a:lnTo>
                <a:lnTo>
                  <a:pt x="2695" y="2297"/>
                </a:lnTo>
                <a:lnTo>
                  <a:pt x="2685" y="2303"/>
                </a:lnTo>
                <a:lnTo>
                  <a:pt x="2674" y="2305"/>
                </a:lnTo>
                <a:lnTo>
                  <a:pt x="2454" y="2305"/>
                </a:lnTo>
                <a:lnTo>
                  <a:pt x="2485" y="2356"/>
                </a:lnTo>
                <a:lnTo>
                  <a:pt x="2492" y="2372"/>
                </a:lnTo>
                <a:lnTo>
                  <a:pt x="2496" y="2389"/>
                </a:lnTo>
                <a:lnTo>
                  <a:pt x="2497" y="2405"/>
                </a:lnTo>
                <a:lnTo>
                  <a:pt x="2871" y="2405"/>
                </a:lnTo>
                <a:lnTo>
                  <a:pt x="2883" y="2407"/>
                </a:lnTo>
                <a:lnTo>
                  <a:pt x="2892" y="2414"/>
                </a:lnTo>
                <a:lnTo>
                  <a:pt x="2898" y="2424"/>
                </a:lnTo>
                <a:lnTo>
                  <a:pt x="2901" y="2435"/>
                </a:lnTo>
                <a:lnTo>
                  <a:pt x="2898" y="2446"/>
                </a:lnTo>
                <a:lnTo>
                  <a:pt x="2892" y="2455"/>
                </a:lnTo>
                <a:lnTo>
                  <a:pt x="2883" y="2463"/>
                </a:lnTo>
                <a:lnTo>
                  <a:pt x="2871" y="2465"/>
                </a:lnTo>
                <a:lnTo>
                  <a:pt x="2468" y="2465"/>
                </a:lnTo>
                <a:lnTo>
                  <a:pt x="2462" y="2469"/>
                </a:lnTo>
                <a:lnTo>
                  <a:pt x="2456" y="2472"/>
                </a:lnTo>
                <a:lnTo>
                  <a:pt x="2443" y="2479"/>
                </a:lnTo>
                <a:lnTo>
                  <a:pt x="2427" y="2483"/>
                </a:lnTo>
                <a:lnTo>
                  <a:pt x="2413" y="2484"/>
                </a:lnTo>
                <a:lnTo>
                  <a:pt x="2396" y="2483"/>
                </a:lnTo>
                <a:lnTo>
                  <a:pt x="2379" y="2478"/>
                </a:lnTo>
                <a:lnTo>
                  <a:pt x="2365" y="2470"/>
                </a:lnTo>
                <a:lnTo>
                  <a:pt x="2351" y="2458"/>
                </a:lnTo>
                <a:lnTo>
                  <a:pt x="2340" y="2444"/>
                </a:lnTo>
                <a:lnTo>
                  <a:pt x="2145" y="2123"/>
                </a:lnTo>
                <a:lnTo>
                  <a:pt x="2133" y="2115"/>
                </a:lnTo>
                <a:lnTo>
                  <a:pt x="2133" y="2632"/>
                </a:lnTo>
                <a:lnTo>
                  <a:pt x="2133" y="2635"/>
                </a:lnTo>
                <a:lnTo>
                  <a:pt x="2133" y="2639"/>
                </a:lnTo>
                <a:lnTo>
                  <a:pt x="2132" y="2647"/>
                </a:lnTo>
                <a:lnTo>
                  <a:pt x="2132" y="2661"/>
                </a:lnTo>
                <a:lnTo>
                  <a:pt x="2133" y="2679"/>
                </a:lnTo>
                <a:lnTo>
                  <a:pt x="2136" y="2698"/>
                </a:lnTo>
                <a:lnTo>
                  <a:pt x="2140" y="2719"/>
                </a:lnTo>
                <a:lnTo>
                  <a:pt x="2147" y="2740"/>
                </a:lnTo>
                <a:lnTo>
                  <a:pt x="2394" y="2740"/>
                </a:lnTo>
                <a:lnTo>
                  <a:pt x="2405" y="2742"/>
                </a:lnTo>
                <a:lnTo>
                  <a:pt x="2415" y="2748"/>
                </a:lnTo>
                <a:lnTo>
                  <a:pt x="2421" y="2758"/>
                </a:lnTo>
                <a:lnTo>
                  <a:pt x="2423" y="2770"/>
                </a:lnTo>
                <a:lnTo>
                  <a:pt x="2421" y="2781"/>
                </a:lnTo>
                <a:lnTo>
                  <a:pt x="2415" y="2790"/>
                </a:lnTo>
                <a:lnTo>
                  <a:pt x="2405" y="2797"/>
                </a:lnTo>
                <a:lnTo>
                  <a:pt x="2394" y="2799"/>
                </a:lnTo>
                <a:lnTo>
                  <a:pt x="2191" y="2799"/>
                </a:lnTo>
                <a:lnTo>
                  <a:pt x="2233" y="2830"/>
                </a:lnTo>
                <a:lnTo>
                  <a:pt x="2276" y="2857"/>
                </a:lnTo>
                <a:lnTo>
                  <a:pt x="2321" y="2883"/>
                </a:lnTo>
                <a:lnTo>
                  <a:pt x="2348" y="2898"/>
                </a:lnTo>
                <a:lnTo>
                  <a:pt x="2377" y="2914"/>
                </a:lnTo>
                <a:lnTo>
                  <a:pt x="2406" y="2933"/>
                </a:lnTo>
                <a:lnTo>
                  <a:pt x="2437" y="2953"/>
                </a:lnTo>
                <a:lnTo>
                  <a:pt x="2466" y="2977"/>
                </a:lnTo>
                <a:lnTo>
                  <a:pt x="2498" y="3004"/>
                </a:lnTo>
                <a:lnTo>
                  <a:pt x="2530" y="3035"/>
                </a:lnTo>
                <a:lnTo>
                  <a:pt x="2562" y="3071"/>
                </a:lnTo>
                <a:lnTo>
                  <a:pt x="2595" y="3113"/>
                </a:lnTo>
                <a:lnTo>
                  <a:pt x="2628" y="3160"/>
                </a:lnTo>
                <a:lnTo>
                  <a:pt x="2648" y="3188"/>
                </a:lnTo>
                <a:lnTo>
                  <a:pt x="2671" y="3211"/>
                </a:lnTo>
                <a:lnTo>
                  <a:pt x="2696" y="3227"/>
                </a:lnTo>
                <a:lnTo>
                  <a:pt x="2723" y="3238"/>
                </a:lnTo>
                <a:lnTo>
                  <a:pt x="2752" y="3244"/>
                </a:lnTo>
                <a:lnTo>
                  <a:pt x="2774" y="3245"/>
                </a:lnTo>
                <a:lnTo>
                  <a:pt x="2801" y="3243"/>
                </a:lnTo>
                <a:lnTo>
                  <a:pt x="2829" y="3238"/>
                </a:lnTo>
                <a:lnTo>
                  <a:pt x="2857" y="3231"/>
                </a:lnTo>
                <a:lnTo>
                  <a:pt x="2885" y="3221"/>
                </a:lnTo>
                <a:lnTo>
                  <a:pt x="2911" y="3208"/>
                </a:lnTo>
                <a:lnTo>
                  <a:pt x="2937" y="3194"/>
                </a:lnTo>
                <a:lnTo>
                  <a:pt x="2962" y="3180"/>
                </a:lnTo>
                <a:lnTo>
                  <a:pt x="2984" y="3165"/>
                </a:lnTo>
                <a:lnTo>
                  <a:pt x="3006" y="3151"/>
                </a:lnTo>
                <a:lnTo>
                  <a:pt x="3024" y="3137"/>
                </a:lnTo>
                <a:lnTo>
                  <a:pt x="3041" y="3123"/>
                </a:lnTo>
                <a:lnTo>
                  <a:pt x="3055" y="3112"/>
                </a:lnTo>
                <a:lnTo>
                  <a:pt x="3065" y="3103"/>
                </a:lnTo>
                <a:lnTo>
                  <a:pt x="3074" y="3097"/>
                </a:lnTo>
                <a:lnTo>
                  <a:pt x="3078" y="3093"/>
                </a:lnTo>
                <a:lnTo>
                  <a:pt x="3123" y="3038"/>
                </a:lnTo>
                <a:lnTo>
                  <a:pt x="3164" y="2984"/>
                </a:lnTo>
                <a:lnTo>
                  <a:pt x="3199" y="2927"/>
                </a:lnTo>
                <a:lnTo>
                  <a:pt x="3230" y="2869"/>
                </a:lnTo>
                <a:lnTo>
                  <a:pt x="3255" y="2811"/>
                </a:lnTo>
                <a:lnTo>
                  <a:pt x="3277" y="2752"/>
                </a:lnTo>
                <a:lnTo>
                  <a:pt x="3294" y="2693"/>
                </a:lnTo>
                <a:lnTo>
                  <a:pt x="3308" y="2635"/>
                </a:lnTo>
                <a:lnTo>
                  <a:pt x="3318" y="2575"/>
                </a:lnTo>
                <a:lnTo>
                  <a:pt x="3325" y="2517"/>
                </a:lnTo>
                <a:lnTo>
                  <a:pt x="3329" y="2459"/>
                </a:lnTo>
                <a:lnTo>
                  <a:pt x="3330" y="2402"/>
                </a:lnTo>
                <a:lnTo>
                  <a:pt x="3328" y="2347"/>
                </a:lnTo>
                <a:lnTo>
                  <a:pt x="3325" y="2292"/>
                </a:lnTo>
                <a:lnTo>
                  <a:pt x="3320" y="2239"/>
                </a:lnTo>
                <a:lnTo>
                  <a:pt x="3313" y="2189"/>
                </a:lnTo>
                <a:lnTo>
                  <a:pt x="3305" y="2140"/>
                </a:lnTo>
                <a:lnTo>
                  <a:pt x="3287" y="2057"/>
                </a:lnTo>
                <a:lnTo>
                  <a:pt x="3266" y="1974"/>
                </a:lnTo>
                <a:lnTo>
                  <a:pt x="3240" y="1891"/>
                </a:lnTo>
                <a:lnTo>
                  <a:pt x="3211" y="1809"/>
                </a:lnTo>
                <a:lnTo>
                  <a:pt x="3179" y="1729"/>
                </a:lnTo>
                <a:lnTo>
                  <a:pt x="3144" y="1650"/>
                </a:lnTo>
                <a:lnTo>
                  <a:pt x="3106" y="1573"/>
                </a:lnTo>
                <a:lnTo>
                  <a:pt x="3066" y="1498"/>
                </a:lnTo>
                <a:lnTo>
                  <a:pt x="3024" y="1427"/>
                </a:lnTo>
                <a:lnTo>
                  <a:pt x="2980" y="1357"/>
                </a:lnTo>
                <a:lnTo>
                  <a:pt x="2935" y="1291"/>
                </a:lnTo>
                <a:lnTo>
                  <a:pt x="2889" y="1228"/>
                </a:lnTo>
                <a:lnTo>
                  <a:pt x="2841" y="1169"/>
                </a:lnTo>
                <a:lnTo>
                  <a:pt x="2794" y="1114"/>
                </a:lnTo>
                <a:lnTo>
                  <a:pt x="2746" y="1063"/>
                </a:lnTo>
                <a:lnTo>
                  <a:pt x="2698" y="1017"/>
                </a:lnTo>
                <a:lnTo>
                  <a:pt x="2650" y="976"/>
                </a:lnTo>
                <a:lnTo>
                  <a:pt x="2604" y="940"/>
                </a:lnTo>
                <a:lnTo>
                  <a:pt x="2558" y="909"/>
                </a:lnTo>
                <a:lnTo>
                  <a:pt x="2514" y="883"/>
                </a:lnTo>
                <a:lnTo>
                  <a:pt x="2468" y="863"/>
                </a:lnTo>
                <a:lnTo>
                  <a:pt x="2424" y="846"/>
                </a:lnTo>
                <a:lnTo>
                  <a:pt x="2384" y="832"/>
                </a:lnTo>
                <a:lnTo>
                  <a:pt x="2346" y="824"/>
                </a:lnTo>
                <a:lnTo>
                  <a:pt x="2312" y="819"/>
                </a:lnTo>
                <a:lnTo>
                  <a:pt x="2281" y="819"/>
                </a:lnTo>
                <a:close/>
                <a:moveTo>
                  <a:pt x="1109" y="819"/>
                </a:moveTo>
                <a:lnTo>
                  <a:pt x="1078" y="819"/>
                </a:lnTo>
                <a:lnTo>
                  <a:pt x="1043" y="824"/>
                </a:lnTo>
                <a:lnTo>
                  <a:pt x="1006" y="832"/>
                </a:lnTo>
                <a:lnTo>
                  <a:pt x="965" y="846"/>
                </a:lnTo>
                <a:lnTo>
                  <a:pt x="921" y="863"/>
                </a:lnTo>
                <a:lnTo>
                  <a:pt x="876" y="883"/>
                </a:lnTo>
                <a:lnTo>
                  <a:pt x="832" y="909"/>
                </a:lnTo>
                <a:lnTo>
                  <a:pt x="786" y="940"/>
                </a:lnTo>
                <a:lnTo>
                  <a:pt x="739" y="976"/>
                </a:lnTo>
                <a:lnTo>
                  <a:pt x="691" y="1017"/>
                </a:lnTo>
                <a:lnTo>
                  <a:pt x="643" y="1063"/>
                </a:lnTo>
                <a:lnTo>
                  <a:pt x="596" y="1114"/>
                </a:lnTo>
                <a:lnTo>
                  <a:pt x="548" y="1169"/>
                </a:lnTo>
                <a:lnTo>
                  <a:pt x="500" y="1228"/>
                </a:lnTo>
                <a:lnTo>
                  <a:pt x="454" y="1291"/>
                </a:lnTo>
                <a:lnTo>
                  <a:pt x="409" y="1357"/>
                </a:lnTo>
                <a:lnTo>
                  <a:pt x="366" y="1427"/>
                </a:lnTo>
                <a:lnTo>
                  <a:pt x="324" y="1498"/>
                </a:lnTo>
                <a:lnTo>
                  <a:pt x="284" y="1573"/>
                </a:lnTo>
                <a:lnTo>
                  <a:pt x="246" y="1650"/>
                </a:lnTo>
                <a:lnTo>
                  <a:pt x="211" y="1729"/>
                </a:lnTo>
                <a:lnTo>
                  <a:pt x="178" y="1809"/>
                </a:lnTo>
                <a:lnTo>
                  <a:pt x="149" y="1891"/>
                </a:lnTo>
                <a:lnTo>
                  <a:pt x="123" y="1974"/>
                </a:lnTo>
                <a:lnTo>
                  <a:pt x="102" y="2057"/>
                </a:lnTo>
                <a:lnTo>
                  <a:pt x="84" y="2140"/>
                </a:lnTo>
                <a:lnTo>
                  <a:pt x="74" y="2205"/>
                </a:lnTo>
                <a:lnTo>
                  <a:pt x="66" y="2274"/>
                </a:lnTo>
                <a:lnTo>
                  <a:pt x="61" y="2346"/>
                </a:lnTo>
                <a:lnTo>
                  <a:pt x="60" y="2420"/>
                </a:lnTo>
                <a:lnTo>
                  <a:pt x="63" y="2496"/>
                </a:lnTo>
                <a:lnTo>
                  <a:pt x="71" y="2574"/>
                </a:lnTo>
                <a:lnTo>
                  <a:pt x="85" y="2653"/>
                </a:lnTo>
                <a:lnTo>
                  <a:pt x="106" y="2731"/>
                </a:lnTo>
                <a:lnTo>
                  <a:pt x="370" y="2731"/>
                </a:lnTo>
                <a:lnTo>
                  <a:pt x="381" y="2734"/>
                </a:lnTo>
                <a:lnTo>
                  <a:pt x="390" y="2740"/>
                </a:lnTo>
                <a:lnTo>
                  <a:pt x="397" y="2749"/>
                </a:lnTo>
                <a:lnTo>
                  <a:pt x="400" y="2761"/>
                </a:lnTo>
                <a:lnTo>
                  <a:pt x="397" y="2773"/>
                </a:lnTo>
                <a:lnTo>
                  <a:pt x="390" y="2782"/>
                </a:lnTo>
                <a:lnTo>
                  <a:pt x="381" y="2788"/>
                </a:lnTo>
                <a:lnTo>
                  <a:pt x="370" y="2790"/>
                </a:lnTo>
                <a:lnTo>
                  <a:pt x="125" y="2790"/>
                </a:lnTo>
                <a:lnTo>
                  <a:pt x="147" y="2842"/>
                </a:lnTo>
                <a:lnTo>
                  <a:pt x="171" y="2892"/>
                </a:lnTo>
                <a:lnTo>
                  <a:pt x="624" y="2892"/>
                </a:lnTo>
                <a:lnTo>
                  <a:pt x="635" y="2894"/>
                </a:lnTo>
                <a:lnTo>
                  <a:pt x="644" y="2901"/>
                </a:lnTo>
                <a:lnTo>
                  <a:pt x="651" y="2910"/>
                </a:lnTo>
                <a:lnTo>
                  <a:pt x="653" y="2922"/>
                </a:lnTo>
                <a:lnTo>
                  <a:pt x="651" y="2933"/>
                </a:lnTo>
                <a:lnTo>
                  <a:pt x="644" y="2942"/>
                </a:lnTo>
                <a:lnTo>
                  <a:pt x="635" y="2949"/>
                </a:lnTo>
                <a:lnTo>
                  <a:pt x="624" y="2951"/>
                </a:lnTo>
                <a:lnTo>
                  <a:pt x="204" y="2951"/>
                </a:lnTo>
                <a:lnTo>
                  <a:pt x="236" y="2999"/>
                </a:lnTo>
                <a:lnTo>
                  <a:pt x="272" y="3047"/>
                </a:lnTo>
                <a:lnTo>
                  <a:pt x="312" y="3093"/>
                </a:lnTo>
                <a:lnTo>
                  <a:pt x="316" y="3097"/>
                </a:lnTo>
                <a:lnTo>
                  <a:pt x="325" y="3104"/>
                </a:lnTo>
                <a:lnTo>
                  <a:pt x="337" y="3114"/>
                </a:lnTo>
                <a:lnTo>
                  <a:pt x="351" y="3127"/>
                </a:lnTo>
                <a:lnTo>
                  <a:pt x="370" y="3140"/>
                </a:lnTo>
                <a:lnTo>
                  <a:pt x="390" y="3155"/>
                </a:lnTo>
                <a:lnTo>
                  <a:pt x="413" y="3171"/>
                </a:lnTo>
                <a:lnTo>
                  <a:pt x="438" y="3186"/>
                </a:lnTo>
                <a:lnTo>
                  <a:pt x="464" y="3201"/>
                </a:lnTo>
                <a:lnTo>
                  <a:pt x="492" y="3215"/>
                </a:lnTo>
                <a:lnTo>
                  <a:pt x="521" y="3227"/>
                </a:lnTo>
                <a:lnTo>
                  <a:pt x="550" y="3236"/>
                </a:lnTo>
                <a:lnTo>
                  <a:pt x="579" y="3242"/>
                </a:lnTo>
                <a:lnTo>
                  <a:pt x="608" y="3245"/>
                </a:lnTo>
                <a:lnTo>
                  <a:pt x="637" y="3244"/>
                </a:lnTo>
                <a:lnTo>
                  <a:pt x="667" y="3238"/>
                </a:lnTo>
                <a:lnTo>
                  <a:pt x="693" y="3227"/>
                </a:lnTo>
                <a:lnTo>
                  <a:pt x="718" y="3211"/>
                </a:lnTo>
                <a:lnTo>
                  <a:pt x="742" y="3188"/>
                </a:lnTo>
                <a:lnTo>
                  <a:pt x="762" y="3160"/>
                </a:lnTo>
                <a:lnTo>
                  <a:pt x="795" y="3113"/>
                </a:lnTo>
                <a:lnTo>
                  <a:pt x="828" y="3071"/>
                </a:lnTo>
                <a:lnTo>
                  <a:pt x="860" y="3035"/>
                </a:lnTo>
                <a:lnTo>
                  <a:pt x="892" y="3004"/>
                </a:lnTo>
                <a:lnTo>
                  <a:pt x="922" y="2977"/>
                </a:lnTo>
                <a:lnTo>
                  <a:pt x="953" y="2953"/>
                </a:lnTo>
                <a:lnTo>
                  <a:pt x="983" y="2933"/>
                </a:lnTo>
                <a:lnTo>
                  <a:pt x="1013" y="2914"/>
                </a:lnTo>
                <a:lnTo>
                  <a:pt x="1042" y="2898"/>
                </a:lnTo>
                <a:lnTo>
                  <a:pt x="1069" y="2883"/>
                </a:lnTo>
                <a:lnTo>
                  <a:pt x="1106" y="2861"/>
                </a:lnTo>
                <a:lnTo>
                  <a:pt x="1142" y="2840"/>
                </a:lnTo>
                <a:lnTo>
                  <a:pt x="1177" y="2816"/>
                </a:lnTo>
                <a:lnTo>
                  <a:pt x="1211" y="2787"/>
                </a:lnTo>
                <a:lnTo>
                  <a:pt x="1227" y="2771"/>
                </a:lnTo>
                <a:lnTo>
                  <a:pt x="1238" y="2752"/>
                </a:lnTo>
                <a:lnTo>
                  <a:pt x="1246" y="2733"/>
                </a:lnTo>
                <a:lnTo>
                  <a:pt x="1251" y="2713"/>
                </a:lnTo>
                <a:lnTo>
                  <a:pt x="1255" y="2693"/>
                </a:lnTo>
                <a:lnTo>
                  <a:pt x="1257" y="2675"/>
                </a:lnTo>
                <a:lnTo>
                  <a:pt x="1257" y="2659"/>
                </a:lnTo>
                <a:lnTo>
                  <a:pt x="1257" y="2646"/>
                </a:lnTo>
                <a:lnTo>
                  <a:pt x="1257" y="2638"/>
                </a:lnTo>
                <a:lnTo>
                  <a:pt x="1257" y="2635"/>
                </a:lnTo>
                <a:lnTo>
                  <a:pt x="1257" y="2632"/>
                </a:lnTo>
                <a:lnTo>
                  <a:pt x="1257" y="2116"/>
                </a:lnTo>
                <a:lnTo>
                  <a:pt x="1235" y="2129"/>
                </a:lnTo>
                <a:lnTo>
                  <a:pt x="1044" y="2444"/>
                </a:lnTo>
                <a:lnTo>
                  <a:pt x="1033" y="2457"/>
                </a:lnTo>
                <a:lnTo>
                  <a:pt x="1021" y="2468"/>
                </a:lnTo>
                <a:lnTo>
                  <a:pt x="1007" y="2477"/>
                </a:lnTo>
                <a:lnTo>
                  <a:pt x="991" y="2482"/>
                </a:lnTo>
                <a:lnTo>
                  <a:pt x="971" y="2484"/>
                </a:lnTo>
                <a:lnTo>
                  <a:pt x="955" y="2483"/>
                </a:lnTo>
                <a:lnTo>
                  <a:pt x="941" y="2479"/>
                </a:lnTo>
                <a:lnTo>
                  <a:pt x="928" y="2472"/>
                </a:lnTo>
                <a:lnTo>
                  <a:pt x="911" y="2459"/>
                </a:lnTo>
                <a:lnTo>
                  <a:pt x="900" y="2445"/>
                </a:lnTo>
                <a:lnTo>
                  <a:pt x="892" y="2428"/>
                </a:lnTo>
                <a:lnTo>
                  <a:pt x="542" y="2428"/>
                </a:lnTo>
                <a:lnTo>
                  <a:pt x="530" y="2426"/>
                </a:lnTo>
                <a:lnTo>
                  <a:pt x="521" y="2419"/>
                </a:lnTo>
                <a:lnTo>
                  <a:pt x="515" y="2410"/>
                </a:lnTo>
                <a:lnTo>
                  <a:pt x="513" y="2398"/>
                </a:lnTo>
                <a:lnTo>
                  <a:pt x="515" y="2387"/>
                </a:lnTo>
                <a:lnTo>
                  <a:pt x="521" y="2377"/>
                </a:lnTo>
                <a:lnTo>
                  <a:pt x="530" y="2371"/>
                </a:lnTo>
                <a:lnTo>
                  <a:pt x="542" y="2369"/>
                </a:lnTo>
                <a:lnTo>
                  <a:pt x="893" y="2369"/>
                </a:lnTo>
                <a:lnTo>
                  <a:pt x="896" y="2362"/>
                </a:lnTo>
                <a:lnTo>
                  <a:pt x="899" y="2356"/>
                </a:lnTo>
                <a:lnTo>
                  <a:pt x="989" y="2207"/>
                </a:lnTo>
                <a:lnTo>
                  <a:pt x="798" y="2207"/>
                </a:lnTo>
                <a:lnTo>
                  <a:pt x="787" y="2205"/>
                </a:lnTo>
                <a:lnTo>
                  <a:pt x="777" y="2199"/>
                </a:lnTo>
                <a:lnTo>
                  <a:pt x="770" y="2190"/>
                </a:lnTo>
                <a:lnTo>
                  <a:pt x="768" y="2179"/>
                </a:lnTo>
                <a:lnTo>
                  <a:pt x="770" y="2166"/>
                </a:lnTo>
                <a:lnTo>
                  <a:pt x="777" y="2157"/>
                </a:lnTo>
                <a:lnTo>
                  <a:pt x="787" y="2151"/>
                </a:lnTo>
                <a:lnTo>
                  <a:pt x="798" y="2149"/>
                </a:lnTo>
                <a:lnTo>
                  <a:pt x="1025" y="2149"/>
                </a:lnTo>
                <a:lnTo>
                  <a:pt x="1087" y="2048"/>
                </a:lnTo>
                <a:lnTo>
                  <a:pt x="1087" y="1976"/>
                </a:lnTo>
                <a:lnTo>
                  <a:pt x="852" y="1833"/>
                </a:lnTo>
                <a:lnTo>
                  <a:pt x="426" y="1833"/>
                </a:lnTo>
                <a:lnTo>
                  <a:pt x="415" y="1831"/>
                </a:lnTo>
                <a:lnTo>
                  <a:pt x="406" y="1825"/>
                </a:lnTo>
                <a:lnTo>
                  <a:pt x="400" y="1816"/>
                </a:lnTo>
                <a:lnTo>
                  <a:pt x="398" y="1804"/>
                </a:lnTo>
                <a:lnTo>
                  <a:pt x="400" y="1792"/>
                </a:lnTo>
                <a:lnTo>
                  <a:pt x="406" y="1783"/>
                </a:lnTo>
                <a:lnTo>
                  <a:pt x="415" y="1777"/>
                </a:lnTo>
                <a:lnTo>
                  <a:pt x="426" y="1774"/>
                </a:lnTo>
                <a:lnTo>
                  <a:pt x="760" y="1774"/>
                </a:lnTo>
                <a:lnTo>
                  <a:pt x="750" y="1763"/>
                </a:lnTo>
                <a:lnTo>
                  <a:pt x="743" y="1750"/>
                </a:lnTo>
                <a:lnTo>
                  <a:pt x="739" y="1736"/>
                </a:lnTo>
                <a:lnTo>
                  <a:pt x="736" y="1713"/>
                </a:lnTo>
                <a:lnTo>
                  <a:pt x="740" y="1692"/>
                </a:lnTo>
                <a:lnTo>
                  <a:pt x="748" y="1671"/>
                </a:lnTo>
                <a:lnTo>
                  <a:pt x="760" y="1656"/>
                </a:lnTo>
                <a:lnTo>
                  <a:pt x="775" y="1645"/>
                </a:lnTo>
                <a:lnTo>
                  <a:pt x="792" y="1637"/>
                </a:lnTo>
                <a:lnTo>
                  <a:pt x="809" y="1631"/>
                </a:lnTo>
                <a:lnTo>
                  <a:pt x="828" y="1631"/>
                </a:lnTo>
                <a:lnTo>
                  <a:pt x="846" y="1636"/>
                </a:lnTo>
                <a:lnTo>
                  <a:pt x="865" y="1644"/>
                </a:lnTo>
                <a:lnTo>
                  <a:pt x="1162" y="1824"/>
                </a:lnTo>
                <a:lnTo>
                  <a:pt x="1257" y="1766"/>
                </a:lnTo>
                <a:lnTo>
                  <a:pt x="1257" y="1085"/>
                </a:lnTo>
                <a:lnTo>
                  <a:pt x="1257" y="1082"/>
                </a:lnTo>
                <a:lnTo>
                  <a:pt x="1257" y="1079"/>
                </a:lnTo>
                <a:lnTo>
                  <a:pt x="1258" y="1072"/>
                </a:lnTo>
                <a:lnTo>
                  <a:pt x="1258" y="1060"/>
                </a:lnTo>
                <a:lnTo>
                  <a:pt x="1259" y="1045"/>
                </a:lnTo>
                <a:lnTo>
                  <a:pt x="1259" y="1028"/>
                </a:lnTo>
                <a:lnTo>
                  <a:pt x="1258" y="1007"/>
                </a:lnTo>
                <a:lnTo>
                  <a:pt x="1115" y="1007"/>
                </a:lnTo>
                <a:lnTo>
                  <a:pt x="1103" y="1005"/>
                </a:lnTo>
                <a:lnTo>
                  <a:pt x="1094" y="999"/>
                </a:lnTo>
                <a:lnTo>
                  <a:pt x="1088" y="990"/>
                </a:lnTo>
                <a:lnTo>
                  <a:pt x="1086" y="978"/>
                </a:lnTo>
                <a:lnTo>
                  <a:pt x="1088" y="966"/>
                </a:lnTo>
                <a:lnTo>
                  <a:pt x="1094" y="957"/>
                </a:lnTo>
                <a:lnTo>
                  <a:pt x="1103" y="951"/>
                </a:lnTo>
                <a:lnTo>
                  <a:pt x="1115" y="949"/>
                </a:lnTo>
                <a:lnTo>
                  <a:pt x="1249" y="949"/>
                </a:lnTo>
                <a:lnTo>
                  <a:pt x="1242" y="924"/>
                </a:lnTo>
                <a:lnTo>
                  <a:pt x="1233" y="901"/>
                </a:lnTo>
                <a:lnTo>
                  <a:pt x="1220" y="879"/>
                </a:lnTo>
                <a:lnTo>
                  <a:pt x="1205" y="860"/>
                </a:lnTo>
                <a:lnTo>
                  <a:pt x="1185" y="843"/>
                </a:lnTo>
                <a:lnTo>
                  <a:pt x="1164" y="831"/>
                </a:lnTo>
                <a:lnTo>
                  <a:pt x="1138" y="823"/>
                </a:lnTo>
                <a:lnTo>
                  <a:pt x="1109" y="819"/>
                </a:lnTo>
                <a:close/>
                <a:moveTo>
                  <a:pt x="1543" y="0"/>
                </a:moveTo>
                <a:lnTo>
                  <a:pt x="1555" y="2"/>
                </a:lnTo>
                <a:lnTo>
                  <a:pt x="1565" y="8"/>
                </a:lnTo>
                <a:lnTo>
                  <a:pt x="1571" y="18"/>
                </a:lnTo>
                <a:lnTo>
                  <a:pt x="1573" y="30"/>
                </a:lnTo>
                <a:lnTo>
                  <a:pt x="1573" y="319"/>
                </a:lnTo>
                <a:lnTo>
                  <a:pt x="1705" y="319"/>
                </a:lnTo>
                <a:lnTo>
                  <a:pt x="1717" y="322"/>
                </a:lnTo>
                <a:lnTo>
                  <a:pt x="1726" y="328"/>
                </a:lnTo>
                <a:lnTo>
                  <a:pt x="1732" y="337"/>
                </a:lnTo>
                <a:lnTo>
                  <a:pt x="1735" y="349"/>
                </a:lnTo>
                <a:lnTo>
                  <a:pt x="1732" y="360"/>
                </a:lnTo>
                <a:lnTo>
                  <a:pt x="1726" y="369"/>
                </a:lnTo>
                <a:lnTo>
                  <a:pt x="1717" y="376"/>
                </a:lnTo>
                <a:lnTo>
                  <a:pt x="1705" y="378"/>
                </a:lnTo>
                <a:lnTo>
                  <a:pt x="1573" y="378"/>
                </a:lnTo>
                <a:lnTo>
                  <a:pt x="1573" y="830"/>
                </a:lnTo>
                <a:lnTo>
                  <a:pt x="1725" y="830"/>
                </a:lnTo>
                <a:lnTo>
                  <a:pt x="1736" y="832"/>
                </a:lnTo>
                <a:lnTo>
                  <a:pt x="1745" y="839"/>
                </a:lnTo>
                <a:lnTo>
                  <a:pt x="1753" y="849"/>
                </a:lnTo>
                <a:lnTo>
                  <a:pt x="1755" y="860"/>
                </a:lnTo>
                <a:lnTo>
                  <a:pt x="1753" y="871"/>
                </a:lnTo>
                <a:lnTo>
                  <a:pt x="1745" y="880"/>
                </a:lnTo>
                <a:lnTo>
                  <a:pt x="1736" y="888"/>
                </a:lnTo>
                <a:lnTo>
                  <a:pt x="1725" y="890"/>
                </a:lnTo>
                <a:lnTo>
                  <a:pt x="1573" y="890"/>
                </a:lnTo>
                <a:lnTo>
                  <a:pt x="1573" y="1600"/>
                </a:lnTo>
                <a:lnTo>
                  <a:pt x="1571" y="1618"/>
                </a:lnTo>
                <a:lnTo>
                  <a:pt x="1562" y="1636"/>
                </a:lnTo>
                <a:lnTo>
                  <a:pt x="1551" y="1651"/>
                </a:lnTo>
                <a:lnTo>
                  <a:pt x="1537" y="1663"/>
                </a:lnTo>
                <a:lnTo>
                  <a:pt x="1177" y="1884"/>
                </a:lnTo>
                <a:lnTo>
                  <a:pt x="1168" y="1888"/>
                </a:lnTo>
                <a:lnTo>
                  <a:pt x="1157" y="1888"/>
                </a:lnTo>
                <a:lnTo>
                  <a:pt x="1146" y="1884"/>
                </a:lnTo>
                <a:lnTo>
                  <a:pt x="834" y="1694"/>
                </a:lnTo>
                <a:lnTo>
                  <a:pt x="824" y="1691"/>
                </a:lnTo>
                <a:lnTo>
                  <a:pt x="815" y="1691"/>
                </a:lnTo>
                <a:lnTo>
                  <a:pt x="805" y="1695"/>
                </a:lnTo>
                <a:lnTo>
                  <a:pt x="799" y="1702"/>
                </a:lnTo>
                <a:lnTo>
                  <a:pt x="795" y="1711"/>
                </a:lnTo>
                <a:lnTo>
                  <a:pt x="796" y="1722"/>
                </a:lnTo>
                <a:lnTo>
                  <a:pt x="797" y="1727"/>
                </a:lnTo>
                <a:lnTo>
                  <a:pt x="800" y="1731"/>
                </a:lnTo>
                <a:lnTo>
                  <a:pt x="803" y="1734"/>
                </a:lnTo>
                <a:lnTo>
                  <a:pt x="807" y="1737"/>
                </a:lnTo>
                <a:lnTo>
                  <a:pt x="1132" y="1935"/>
                </a:lnTo>
                <a:lnTo>
                  <a:pt x="1139" y="1941"/>
                </a:lnTo>
                <a:lnTo>
                  <a:pt x="1144" y="1949"/>
                </a:lnTo>
                <a:lnTo>
                  <a:pt x="1146" y="1959"/>
                </a:lnTo>
                <a:lnTo>
                  <a:pt x="1146" y="2056"/>
                </a:lnTo>
                <a:lnTo>
                  <a:pt x="1145" y="2061"/>
                </a:lnTo>
                <a:lnTo>
                  <a:pt x="1144" y="2066"/>
                </a:lnTo>
                <a:lnTo>
                  <a:pt x="1142" y="2071"/>
                </a:lnTo>
                <a:lnTo>
                  <a:pt x="949" y="2387"/>
                </a:lnTo>
                <a:lnTo>
                  <a:pt x="946" y="2396"/>
                </a:lnTo>
                <a:lnTo>
                  <a:pt x="946" y="2406"/>
                </a:lnTo>
                <a:lnTo>
                  <a:pt x="950" y="2414"/>
                </a:lnTo>
                <a:lnTo>
                  <a:pt x="958" y="2422"/>
                </a:lnTo>
                <a:lnTo>
                  <a:pt x="968" y="2425"/>
                </a:lnTo>
                <a:lnTo>
                  <a:pt x="977" y="2425"/>
                </a:lnTo>
                <a:lnTo>
                  <a:pt x="982" y="2423"/>
                </a:lnTo>
                <a:lnTo>
                  <a:pt x="986" y="2420"/>
                </a:lnTo>
                <a:lnTo>
                  <a:pt x="990" y="2417"/>
                </a:lnTo>
                <a:lnTo>
                  <a:pt x="993" y="2413"/>
                </a:lnTo>
                <a:lnTo>
                  <a:pt x="1189" y="2093"/>
                </a:lnTo>
                <a:lnTo>
                  <a:pt x="1191" y="2090"/>
                </a:lnTo>
                <a:lnTo>
                  <a:pt x="1194" y="2086"/>
                </a:lnTo>
                <a:lnTo>
                  <a:pt x="1198" y="2083"/>
                </a:lnTo>
                <a:lnTo>
                  <a:pt x="1680" y="1778"/>
                </a:lnTo>
                <a:lnTo>
                  <a:pt x="1680" y="1778"/>
                </a:lnTo>
                <a:lnTo>
                  <a:pt x="1690" y="1774"/>
                </a:lnTo>
                <a:lnTo>
                  <a:pt x="1701" y="1774"/>
                </a:lnTo>
                <a:lnTo>
                  <a:pt x="1711" y="1778"/>
                </a:lnTo>
                <a:lnTo>
                  <a:pt x="2119" y="2037"/>
                </a:lnTo>
                <a:lnTo>
                  <a:pt x="2182" y="2077"/>
                </a:lnTo>
                <a:lnTo>
                  <a:pt x="2186" y="2079"/>
                </a:lnTo>
                <a:lnTo>
                  <a:pt x="2189" y="2083"/>
                </a:lnTo>
                <a:lnTo>
                  <a:pt x="2192" y="2086"/>
                </a:lnTo>
                <a:lnTo>
                  <a:pt x="2390" y="2413"/>
                </a:lnTo>
                <a:lnTo>
                  <a:pt x="2398" y="2420"/>
                </a:lnTo>
                <a:lnTo>
                  <a:pt x="2407" y="2425"/>
                </a:lnTo>
                <a:lnTo>
                  <a:pt x="2416" y="2425"/>
                </a:lnTo>
                <a:lnTo>
                  <a:pt x="2425" y="2422"/>
                </a:lnTo>
                <a:lnTo>
                  <a:pt x="2434" y="2414"/>
                </a:lnTo>
                <a:lnTo>
                  <a:pt x="2438" y="2406"/>
                </a:lnTo>
                <a:lnTo>
                  <a:pt x="2438" y="2396"/>
                </a:lnTo>
                <a:lnTo>
                  <a:pt x="2435" y="2387"/>
                </a:lnTo>
                <a:lnTo>
                  <a:pt x="2248" y="2080"/>
                </a:lnTo>
                <a:lnTo>
                  <a:pt x="2246" y="2075"/>
                </a:lnTo>
                <a:lnTo>
                  <a:pt x="2244" y="2070"/>
                </a:lnTo>
                <a:lnTo>
                  <a:pt x="2244" y="2065"/>
                </a:lnTo>
                <a:lnTo>
                  <a:pt x="2244" y="1956"/>
                </a:lnTo>
                <a:lnTo>
                  <a:pt x="2245" y="1946"/>
                </a:lnTo>
                <a:lnTo>
                  <a:pt x="2250" y="1938"/>
                </a:lnTo>
                <a:lnTo>
                  <a:pt x="2258" y="1931"/>
                </a:lnTo>
                <a:lnTo>
                  <a:pt x="2576" y="1737"/>
                </a:lnTo>
                <a:lnTo>
                  <a:pt x="2584" y="1731"/>
                </a:lnTo>
                <a:lnTo>
                  <a:pt x="2588" y="1722"/>
                </a:lnTo>
                <a:lnTo>
                  <a:pt x="2589" y="1711"/>
                </a:lnTo>
                <a:lnTo>
                  <a:pt x="2585" y="1702"/>
                </a:lnTo>
                <a:lnTo>
                  <a:pt x="2578" y="1695"/>
                </a:lnTo>
                <a:lnTo>
                  <a:pt x="2569" y="1691"/>
                </a:lnTo>
                <a:lnTo>
                  <a:pt x="2560" y="1691"/>
                </a:lnTo>
                <a:lnTo>
                  <a:pt x="2550" y="1694"/>
                </a:lnTo>
                <a:lnTo>
                  <a:pt x="2240" y="1883"/>
                </a:lnTo>
                <a:lnTo>
                  <a:pt x="2230" y="1886"/>
                </a:lnTo>
                <a:lnTo>
                  <a:pt x="2219" y="1886"/>
                </a:lnTo>
                <a:lnTo>
                  <a:pt x="2209" y="1882"/>
                </a:lnTo>
                <a:lnTo>
                  <a:pt x="1854" y="1664"/>
                </a:lnTo>
                <a:lnTo>
                  <a:pt x="1840" y="1652"/>
                </a:lnTo>
                <a:lnTo>
                  <a:pt x="1829" y="1637"/>
                </a:lnTo>
                <a:lnTo>
                  <a:pt x="1821" y="1619"/>
                </a:lnTo>
                <a:lnTo>
                  <a:pt x="1818" y="1601"/>
                </a:lnTo>
                <a:lnTo>
                  <a:pt x="1818" y="1092"/>
                </a:lnTo>
                <a:lnTo>
                  <a:pt x="1698" y="1092"/>
                </a:lnTo>
                <a:lnTo>
                  <a:pt x="1686" y="1089"/>
                </a:lnTo>
                <a:lnTo>
                  <a:pt x="1677" y="1083"/>
                </a:lnTo>
                <a:lnTo>
                  <a:pt x="1670" y="1074"/>
                </a:lnTo>
                <a:lnTo>
                  <a:pt x="1668" y="1063"/>
                </a:lnTo>
                <a:lnTo>
                  <a:pt x="1670" y="1052"/>
                </a:lnTo>
                <a:lnTo>
                  <a:pt x="1677" y="1041"/>
                </a:lnTo>
                <a:lnTo>
                  <a:pt x="1686" y="1035"/>
                </a:lnTo>
                <a:lnTo>
                  <a:pt x="1698" y="1033"/>
                </a:lnTo>
                <a:lnTo>
                  <a:pt x="1818" y="1033"/>
                </a:lnTo>
                <a:lnTo>
                  <a:pt x="1818" y="593"/>
                </a:lnTo>
                <a:lnTo>
                  <a:pt x="1693" y="593"/>
                </a:lnTo>
                <a:lnTo>
                  <a:pt x="1681" y="591"/>
                </a:lnTo>
                <a:lnTo>
                  <a:pt x="1671" y="585"/>
                </a:lnTo>
                <a:lnTo>
                  <a:pt x="1665" y="576"/>
                </a:lnTo>
                <a:lnTo>
                  <a:pt x="1663" y="564"/>
                </a:lnTo>
                <a:lnTo>
                  <a:pt x="1665" y="552"/>
                </a:lnTo>
                <a:lnTo>
                  <a:pt x="1671" y="543"/>
                </a:lnTo>
                <a:lnTo>
                  <a:pt x="1681" y="537"/>
                </a:lnTo>
                <a:lnTo>
                  <a:pt x="1693" y="534"/>
                </a:lnTo>
                <a:lnTo>
                  <a:pt x="1818" y="534"/>
                </a:lnTo>
                <a:lnTo>
                  <a:pt x="1818" y="30"/>
                </a:lnTo>
                <a:lnTo>
                  <a:pt x="1821" y="18"/>
                </a:lnTo>
                <a:lnTo>
                  <a:pt x="1828" y="8"/>
                </a:lnTo>
                <a:lnTo>
                  <a:pt x="1837" y="2"/>
                </a:lnTo>
                <a:lnTo>
                  <a:pt x="1848" y="0"/>
                </a:lnTo>
                <a:lnTo>
                  <a:pt x="1859" y="2"/>
                </a:lnTo>
                <a:lnTo>
                  <a:pt x="1870" y="8"/>
                </a:lnTo>
                <a:lnTo>
                  <a:pt x="1876" y="18"/>
                </a:lnTo>
                <a:lnTo>
                  <a:pt x="1878" y="30"/>
                </a:lnTo>
                <a:lnTo>
                  <a:pt x="1878" y="1601"/>
                </a:lnTo>
                <a:lnTo>
                  <a:pt x="1878" y="1603"/>
                </a:lnTo>
                <a:lnTo>
                  <a:pt x="1880" y="1606"/>
                </a:lnTo>
                <a:lnTo>
                  <a:pt x="1881" y="1609"/>
                </a:lnTo>
                <a:lnTo>
                  <a:pt x="1883" y="1612"/>
                </a:lnTo>
                <a:lnTo>
                  <a:pt x="1885" y="1614"/>
                </a:lnTo>
                <a:lnTo>
                  <a:pt x="2073" y="1729"/>
                </a:lnTo>
                <a:lnTo>
                  <a:pt x="2073" y="1087"/>
                </a:lnTo>
                <a:lnTo>
                  <a:pt x="2073" y="1080"/>
                </a:lnTo>
                <a:lnTo>
                  <a:pt x="2072" y="1068"/>
                </a:lnTo>
                <a:lnTo>
                  <a:pt x="2071" y="1053"/>
                </a:lnTo>
                <a:lnTo>
                  <a:pt x="2071" y="1034"/>
                </a:lnTo>
                <a:lnTo>
                  <a:pt x="2072" y="1013"/>
                </a:lnTo>
                <a:lnTo>
                  <a:pt x="2074" y="989"/>
                </a:lnTo>
                <a:lnTo>
                  <a:pt x="2077" y="963"/>
                </a:lnTo>
                <a:lnTo>
                  <a:pt x="2082" y="938"/>
                </a:lnTo>
                <a:lnTo>
                  <a:pt x="2089" y="911"/>
                </a:lnTo>
                <a:lnTo>
                  <a:pt x="2099" y="884"/>
                </a:lnTo>
                <a:lnTo>
                  <a:pt x="2112" y="860"/>
                </a:lnTo>
                <a:lnTo>
                  <a:pt x="2127" y="836"/>
                </a:lnTo>
                <a:lnTo>
                  <a:pt x="2146" y="814"/>
                </a:lnTo>
                <a:lnTo>
                  <a:pt x="2170" y="795"/>
                </a:lnTo>
                <a:lnTo>
                  <a:pt x="2195" y="780"/>
                </a:lnTo>
                <a:lnTo>
                  <a:pt x="2223" y="769"/>
                </a:lnTo>
                <a:lnTo>
                  <a:pt x="2255" y="762"/>
                </a:lnTo>
                <a:lnTo>
                  <a:pt x="2288" y="759"/>
                </a:lnTo>
                <a:lnTo>
                  <a:pt x="2324" y="760"/>
                </a:lnTo>
                <a:lnTo>
                  <a:pt x="2362" y="767"/>
                </a:lnTo>
                <a:lnTo>
                  <a:pt x="2403" y="776"/>
                </a:lnTo>
                <a:lnTo>
                  <a:pt x="2446" y="790"/>
                </a:lnTo>
                <a:lnTo>
                  <a:pt x="2492" y="809"/>
                </a:lnTo>
                <a:lnTo>
                  <a:pt x="2539" y="831"/>
                </a:lnTo>
                <a:lnTo>
                  <a:pt x="2587" y="857"/>
                </a:lnTo>
                <a:lnTo>
                  <a:pt x="2636" y="890"/>
                </a:lnTo>
                <a:lnTo>
                  <a:pt x="2685" y="928"/>
                </a:lnTo>
                <a:lnTo>
                  <a:pt x="2735" y="970"/>
                </a:lnTo>
                <a:lnTo>
                  <a:pt x="2785" y="1018"/>
                </a:lnTo>
                <a:lnTo>
                  <a:pt x="2834" y="1070"/>
                </a:lnTo>
                <a:lnTo>
                  <a:pt x="2884" y="1127"/>
                </a:lnTo>
                <a:lnTo>
                  <a:pt x="2933" y="1188"/>
                </a:lnTo>
                <a:lnTo>
                  <a:pt x="2981" y="1253"/>
                </a:lnTo>
                <a:lnTo>
                  <a:pt x="3028" y="1321"/>
                </a:lnTo>
                <a:lnTo>
                  <a:pt x="3082" y="1407"/>
                </a:lnTo>
                <a:lnTo>
                  <a:pt x="3132" y="1494"/>
                </a:lnTo>
                <a:lnTo>
                  <a:pt x="3178" y="1583"/>
                </a:lnTo>
                <a:lnTo>
                  <a:pt x="3221" y="1675"/>
                </a:lnTo>
                <a:lnTo>
                  <a:pt x="3259" y="1766"/>
                </a:lnTo>
                <a:lnTo>
                  <a:pt x="3291" y="1857"/>
                </a:lnTo>
                <a:lnTo>
                  <a:pt x="3320" y="1948"/>
                </a:lnTo>
                <a:lnTo>
                  <a:pt x="3345" y="2039"/>
                </a:lnTo>
                <a:lnTo>
                  <a:pt x="3363" y="2129"/>
                </a:lnTo>
                <a:lnTo>
                  <a:pt x="3377" y="2216"/>
                </a:lnTo>
                <a:lnTo>
                  <a:pt x="3386" y="2300"/>
                </a:lnTo>
                <a:lnTo>
                  <a:pt x="3389" y="2382"/>
                </a:lnTo>
                <a:lnTo>
                  <a:pt x="3388" y="2461"/>
                </a:lnTo>
                <a:lnTo>
                  <a:pt x="3383" y="2539"/>
                </a:lnTo>
                <a:lnTo>
                  <a:pt x="3373" y="2615"/>
                </a:lnTo>
                <a:lnTo>
                  <a:pt x="3357" y="2689"/>
                </a:lnTo>
                <a:lnTo>
                  <a:pt x="3338" y="2760"/>
                </a:lnTo>
                <a:lnTo>
                  <a:pt x="3313" y="2828"/>
                </a:lnTo>
                <a:lnTo>
                  <a:pt x="3283" y="2895"/>
                </a:lnTo>
                <a:lnTo>
                  <a:pt x="3249" y="2958"/>
                </a:lnTo>
                <a:lnTo>
                  <a:pt x="3211" y="3020"/>
                </a:lnTo>
                <a:lnTo>
                  <a:pt x="3168" y="3078"/>
                </a:lnTo>
                <a:lnTo>
                  <a:pt x="3120" y="3134"/>
                </a:lnTo>
                <a:lnTo>
                  <a:pt x="3119" y="3135"/>
                </a:lnTo>
                <a:lnTo>
                  <a:pt x="3116" y="3138"/>
                </a:lnTo>
                <a:lnTo>
                  <a:pt x="3109" y="3144"/>
                </a:lnTo>
                <a:lnTo>
                  <a:pt x="3098" y="3153"/>
                </a:lnTo>
                <a:lnTo>
                  <a:pt x="3085" y="3164"/>
                </a:lnTo>
                <a:lnTo>
                  <a:pt x="3068" y="3178"/>
                </a:lnTo>
                <a:lnTo>
                  <a:pt x="3050" y="3192"/>
                </a:lnTo>
                <a:lnTo>
                  <a:pt x="3028" y="3206"/>
                </a:lnTo>
                <a:lnTo>
                  <a:pt x="3006" y="3223"/>
                </a:lnTo>
                <a:lnTo>
                  <a:pt x="2980" y="3238"/>
                </a:lnTo>
                <a:lnTo>
                  <a:pt x="2953" y="3253"/>
                </a:lnTo>
                <a:lnTo>
                  <a:pt x="2926" y="3267"/>
                </a:lnTo>
                <a:lnTo>
                  <a:pt x="2896" y="3279"/>
                </a:lnTo>
                <a:lnTo>
                  <a:pt x="2866" y="3289"/>
                </a:lnTo>
                <a:lnTo>
                  <a:pt x="2835" y="3298"/>
                </a:lnTo>
                <a:lnTo>
                  <a:pt x="2804" y="3303"/>
                </a:lnTo>
                <a:lnTo>
                  <a:pt x="2774" y="3305"/>
                </a:lnTo>
                <a:lnTo>
                  <a:pt x="2746" y="3303"/>
                </a:lnTo>
                <a:lnTo>
                  <a:pt x="2712" y="3297"/>
                </a:lnTo>
                <a:lnTo>
                  <a:pt x="2681" y="3285"/>
                </a:lnTo>
                <a:lnTo>
                  <a:pt x="2652" y="3270"/>
                </a:lnTo>
                <a:lnTo>
                  <a:pt x="2625" y="3248"/>
                </a:lnTo>
                <a:lnTo>
                  <a:pt x="2600" y="3223"/>
                </a:lnTo>
                <a:lnTo>
                  <a:pt x="2577" y="3193"/>
                </a:lnTo>
                <a:lnTo>
                  <a:pt x="2548" y="3149"/>
                </a:lnTo>
                <a:lnTo>
                  <a:pt x="2518" y="3110"/>
                </a:lnTo>
                <a:lnTo>
                  <a:pt x="2488" y="3076"/>
                </a:lnTo>
                <a:lnTo>
                  <a:pt x="2458" y="3048"/>
                </a:lnTo>
                <a:lnTo>
                  <a:pt x="2431" y="3023"/>
                </a:lnTo>
                <a:lnTo>
                  <a:pt x="2402" y="3001"/>
                </a:lnTo>
                <a:lnTo>
                  <a:pt x="2374" y="2982"/>
                </a:lnTo>
                <a:lnTo>
                  <a:pt x="2346" y="2965"/>
                </a:lnTo>
                <a:lnTo>
                  <a:pt x="2319" y="2949"/>
                </a:lnTo>
                <a:lnTo>
                  <a:pt x="2292" y="2934"/>
                </a:lnTo>
                <a:lnTo>
                  <a:pt x="2254" y="2912"/>
                </a:lnTo>
                <a:lnTo>
                  <a:pt x="2215" y="2890"/>
                </a:lnTo>
                <a:lnTo>
                  <a:pt x="2177" y="2863"/>
                </a:lnTo>
                <a:lnTo>
                  <a:pt x="2138" y="2831"/>
                </a:lnTo>
                <a:lnTo>
                  <a:pt x="2118" y="2810"/>
                </a:lnTo>
                <a:lnTo>
                  <a:pt x="2103" y="2786"/>
                </a:lnTo>
                <a:lnTo>
                  <a:pt x="2092" y="2762"/>
                </a:lnTo>
                <a:lnTo>
                  <a:pt x="2083" y="2736"/>
                </a:lnTo>
                <a:lnTo>
                  <a:pt x="2078" y="2712"/>
                </a:lnTo>
                <a:lnTo>
                  <a:pt x="2074" y="2689"/>
                </a:lnTo>
                <a:lnTo>
                  <a:pt x="2073" y="2668"/>
                </a:lnTo>
                <a:lnTo>
                  <a:pt x="2073" y="2651"/>
                </a:lnTo>
                <a:lnTo>
                  <a:pt x="2073" y="2638"/>
                </a:lnTo>
                <a:lnTo>
                  <a:pt x="2073" y="2631"/>
                </a:lnTo>
                <a:lnTo>
                  <a:pt x="2073" y="2078"/>
                </a:lnTo>
                <a:lnTo>
                  <a:pt x="1696" y="1837"/>
                </a:lnTo>
                <a:lnTo>
                  <a:pt x="1316" y="2078"/>
                </a:lnTo>
                <a:lnTo>
                  <a:pt x="1316" y="2631"/>
                </a:lnTo>
                <a:lnTo>
                  <a:pt x="1317" y="2638"/>
                </a:lnTo>
                <a:lnTo>
                  <a:pt x="1317" y="2651"/>
                </a:lnTo>
                <a:lnTo>
                  <a:pt x="1317" y="2668"/>
                </a:lnTo>
                <a:lnTo>
                  <a:pt x="1315" y="2689"/>
                </a:lnTo>
                <a:lnTo>
                  <a:pt x="1312" y="2712"/>
                </a:lnTo>
                <a:lnTo>
                  <a:pt x="1307" y="2736"/>
                </a:lnTo>
                <a:lnTo>
                  <a:pt x="1298" y="2762"/>
                </a:lnTo>
                <a:lnTo>
                  <a:pt x="1286" y="2786"/>
                </a:lnTo>
                <a:lnTo>
                  <a:pt x="1271" y="2810"/>
                </a:lnTo>
                <a:lnTo>
                  <a:pt x="1251" y="2831"/>
                </a:lnTo>
                <a:lnTo>
                  <a:pt x="1213" y="2863"/>
                </a:lnTo>
                <a:lnTo>
                  <a:pt x="1174" y="2890"/>
                </a:lnTo>
                <a:lnTo>
                  <a:pt x="1136" y="2912"/>
                </a:lnTo>
                <a:lnTo>
                  <a:pt x="1098" y="2934"/>
                </a:lnTo>
                <a:lnTo>
                  <a:pt x="1070" y="2949"/>
                </a:lnTo>
                <a:lnTo>
                  <a:pt x="1044" y="2965"/>
                </a:lnTo>
                <a:lnTo>
                  <a:pt x="1016" y="2982"/>
                </a:lnTo>
                <a:lnTo>
                  <a:pt x="988" y="3001"/>
                </a:lnTo>
                <a:lnTo>
                  <a:pt x="959" y="3023"/>
                </a:lnTo>
                <a:lnTo>
                  <a:pt x="931" y="3048"/>
                </a:lnTo>
                <a:lnTo>
                  <a:pt x="902" y="3076"/>
                </a:lnTo>
                <a:lnTo>
                  <a:pt x="872" y="3110"/>
                </a:lnTo>
                <a:lnTo>
                  <a:pt x="842" y="3149"/>
                </a:lnTo>
                <a:lnTo>
                  <a:pt x="812" y="3193"/>
                </a:lnTo>
                <a:lnTo>
                  <a:pt x="789" y="3223"/>
                </a:lnTo>
                <a:lnTo>
                  <a:pt x="764" y="3248"/>
                </a:lnTo>
                <a:lnTo>
                  <a:pt x="738" y="3270"/>
                </a:lnTo>
                <a:lnTo>
                  <a:pt x="709" y="3285"/>
                </a:lnTo>
                <a:lnTo>
                  <a:pt x="677" y="3297"/>
                </a:lnTo>
                <a:lnTo>
                  <a:pt x="644" y="3303"/>
                </a:lnTo>
                <a:lnTo>
                  <a:pt x="616" y="3305"/>
                </a:lnTo>
                <a:lnTo>
                  <a:pt x="586" y="3303"/>
                </a:lnTo>
                <a:lnTo>
                  <a:pt x="554" y="3298"/>
                </a:lnTo>
                <a:lnTo>
                  <a:pt x="523" y="3289"/>
                </a:lnTo>
                <a:lnTo>
                  <a:pt x="493" y="3279"/>
                </a:lnTo>
                <a:lnTo>
                  <a:pt x="464" y="3267"/>
                </a:lnTo>
                <a:lnTo>
                  <a:pt x="436" y="3253"/>
                </a:lnTo>
                <a:lnTo>
                  <a:pt x="409" y="3238"/>
                </a:lnTo>
                <a:lnTo>
                  <a:pt x="384" y="3223"/>
                </a:lnTo>
                <a:lnTo>
                  <a:pt x="361" y="3206"/>
                </a:lnTo>
                <a:lnTo>
                  <a:pt x="340" y="3192"/>
                </a:lnTo>
                <a:lnTo>
                  <a:pt x="321" y="3178"/>
                </a:lnTo>
                <a:lnTo>
                  <a:pt x="304" y="3164"/>
                </a:lnTo>
                <a:lnTo>
                  <a:pt x="291" y="3153"/>
                </a:lnTo>
                <a:lnTo>
                  <a:pt x="280" y="3144"/>
                </a:lnTo>
                <a:lnTo>
                  <a:pt x="274" y="3138"/>
                </a:lnTo>
                <a:lnTo>
                  <a:pt x="271" y="3135"/>
                </a:lnTo>
                <a:lnTo>
                  <a:pt x="269" y="3134"/>
                </a:lnTo>
                <a:lnTo>
                  <a:pt x="222" y="3078"/>
                </a:lnTo>
                <a:lnTo>
                  <a:pt x="179" y="3020"/>
                </a:lnTo>
                <a:lnTo>
                  <a:pt x="140" y="2958"/>
                </a:lnTo>
                <a:lnTo>
                  <a:pt x="106" y="2895"/>
                </a:lnTo>
                <a:lnTo>
                  <a:pt x="77" y="2829"/>
                </a:lnTo>
                <a:lnTo>
                  <a:pt x="52" y="2760"/>
                </a:lnTo>
                <a:lnTo>
                  <a:pt x="33" y="2689"/>
                </a:lnTo>
                <a:lnTo>
                  <a:pt x="17" y="2615"/>
                </a:lnTo>
                <a:lnTo>
                  <a:pt x="7" y="2539"/>
                </a:lnTo>
                <a:lnTo>
                  <a:pt x="1" y="2461"/>
                </a:lnTo>
                <a:lnTo>
                  <a:pt x="0" y="2382"/>
                </a:lnTo>
                <a:lnTo>
                  <a:pt x="4" y="2300"/>
                </a:lnTo>
                <a:lnTo>
                  <a:pt x="12" y="2216"/>
                </a:lnTo>
                <a:lnTo>
                  <a:pt x="26" y="2129"/>
                </a:lnTo>
                <a:lnTo>
                  <a:pt x="45" y="2039"/>
                </a:lnTo>
                <a:lnTo>
                  <a:pt x="69" y="1948"/>
                </a:lnTo>
                <a:lnTo>
                  <a:pt x="98" y="1857"/>
                </a:lnTo>
                <a:lnTo>
                  <a:pt x="131" y="1766"/>
                </a:lnTo>
                <a:lnTo>
                  <a:pt x="170" y="1675"/>
                </a:lnTo>
                <a:lnTo>
                  <a:pt x="212" y="1583"/>
                </a:lnTo>
                <a:lnTo>
                  <a:pt x="258" y="1494"/>
                </a:lnTo>
                <a:lnTo>
                  <a:pt x="307" y="1407"/>
                </a:lnTo>
                <a:lnTo>
                  <a:pt x="362" y="1321"/>
                </a:lnTo>
                <a:lnTo>
                  <a:pt x="409" y="1253"/>
                </a:lnTo>
                <a:lnTo>
                  <a:pt x="456" y="1188"/>
                </a:lnTo>
                <a:lnTo>
                  <a:pt x="505" y="1127"/>
                </a:lnTo>
                <a:lnTo>
                  <a:pt x="555" y="1070"/>
                </a:lnTo>
                <a:lnTo>
                  <a:pt x="605" y="1018"/>
                </a:lnTo>
                <a:lnTo>
                  <a:pt x="655" y="970"/>
                </a:lnTo>
                <a:lnTo>
                  <a:pt x="705" y="928"/>
                </a:lnTo>
                <a:lnTo>
                  <a:pt x="754" y="890"/>
                </a:lnTo>
                <a:lnTo>
                  <a:pt x="802" y="857"/>
                </a:lnTo>
                <a:lnTo>
                  <a:pt x="850" y="831"/>
                </a:lnTo>
                <a:lnTo>
                  <a:pt x="898" y="809"/>
                </a:lnTo>
                <a:lnTo>
                  <a:pt x="943" y="790"/>
                </a:lnTo>
                <a:lnTo>
                  <a:pt x="986" y="776"/>
                </a:lnTo>
                <a:lnTo>
                  <a:pt x="1027" y="767"/>
                </a:lnTo>
                <a:lnTo>
                  <a:pt x="1065" y="760"/>
                </a:lnTo>
                <a:lnTo>
                  <a:pt x="1101" y="759"/>
                </a:lnTo>
                <a:lnTo>
                  <a:pt x="1135" y="762"/>
                </a:lnTo>
                <a:lnTo>
                  <a:pt x="1166" y="769"/>
                </a:lnTo>
                <a:lnTo>
                  <a:pt x="1195" y="780"/>
                </a:lnTo>
                <a:lnTo>
                  <a:pt x="1220" y="795"/>
                </a:lnTo>
                <a:lnTo>
                  <a:pt x="1243" y="814"/>
                </a:lnTo>
                <a:lnTo>
                  <a:pt x="1263" y="836"/>
                </a:lnTo>
                <a:lnTo>
                  <a:pt x="1278" y="860"/>
                </a:lnTo>
                <a:lnTo>
                  <a:pt x="1290" y="884"/>
                </a:lnTo>
                <a:lnTo>
                  <a:pt x="1301" y="911"/>
                </a:lnTo>
                <a:lnTo>
                  <a:pt x="1308" y="938"/>
                </a:lnTo>
                <a:lnTo>
                  <a:pt x="1313" y="963"/>
                </a:lnTo>
                <a:lnTo>
                  <a:pt x="1316" y="989"/>
                </a:lnTo>
                <a:lnTo>
                  <a:pt x="1318" y="1013"/>
                </a:lnTo>
                <a:lnTo>
                  <a:pt x="1318" y="1034"/>
                </a:lnTo>
                <a:lnTo>
                  <a:pt x="1318" y="1053"/>
                </a:lnTo>
                <a:lnTo>
                  <a:pt x="1318" y="1068"/>
                </a:lnTo>
                <a:lnTo>
                  <a:pt x="1317" y="1080"/>
                </a:lnTo>
                <a:lnTo>
                  <a:pt x="1316" y="1087"/>
                </a:lnTo>
                <a:lnTo>
                  <a:pt x="1316" y="1729"/>
                </a:lnTo>
                <a:lnTo>
                  <a:pt x="1506" y="1613"/>
                </a:lnTo>
                <a:lnTo>
                  <a:pt x="1508" y="1611"/>
                </a:lnTo>
                <a:lnTo>
                  <a:pt x="1510" y="1608"/>
                </a:lnTo>
                <a:lnTo>
                  <a:pt x="1512" y="1605"/>
                </a:lnTo>
                <a:lnTo>
                  <a:pt x="1513" y="1602"/>
                </a:lnTo>
                <a:lnTo>
                  <a:pt x="1513" y="1600"/>
                </a:lnTo>
                <a:lnTo>
                  <a:pt x="1513" y="30"/>
                </a:lnTo>
                <a:lnTo>
                  <a:pt x="1516" y="18"/>
                </a:lnTo>
                <a:lnTo>
                  <a:pt x="1522" y="8"/>
                </a:lnTo>
                <a:lnTo>
                  <a:pt x="1532" y="2"/>
                </a:lnTo>
                <a:lnTo>
                  <a:pt x="15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93" name="Group 892"/>
          <p:cNvGrpSpPr/>
          <p:nvPr/>
        </p:nvGrpSpPr>
        <p:grpSpPr>
          <a:xfrm>
            <a:off x="2547270" y="5013866"/>
            <a:ext cx="539750" cy="538163"/>
            <a:chOff x="2573338" y="5013325"/>
            <a:chExt cx="53975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0" name="Freeform 501"/>
            <p:cNvSpPr>
              <a:spLocks noEditPoints="1"/>
            </p:cNvSpPr>
            <p:nvPr/>
          </p:nvSpPr>
          <p:spPr bwMode="auto">
            <a:xfrm>
              <a:off x="2573338" y="5013325"/>
              <a:ext cx="539750" cy="538163"/>
            </a:xfrm>
            <a:custGeom>
              <a:avLst/>
              <a:gdLst>
                <a:gd name="T0" fmla="*/ 2290 w 3398"/>
                <a:gd name="T1" fmla="*/ 530 h 3390"/>
                <a:gd name="T2" fmla="*/ 1613 w 3398"/>
                <a:gd name="T3" fmla="*/ 855 h 3390"/>
                <a:gd name="T4" fmla="*/ 1161 w 3398"/>
                <a:gd name="T5" fmla="*/ 1249 h 3390"/>
                <a:gd name="T6" fmla="*/ 856 w 3398"/>
                <a:gd name="T7" fmla="*/ 1705 h 3390"/>
                <a:gd name="T8" fmla="*/ 614 w 3398"/>
                <a:gd name="T9" fmla="*/ 2222 h 3390"/>
                <a:gd name="T10" fmla="*/ 494 w 3398"/>
                <a:gd name="T11" fmla="*/ 2495 h 3390"/>
                <a:gd name="T12" fmla="*/ 352 w 3398"/>
                <a:gd name="T13" fmla="*/ 2819 h 3390"/>
                <a:gd name="T14" fmla="*/ 575 w 3398"/>
                <a:gd name="T15" fmla="*/ 2708 h 3390"/>
                <a:gd name="T16" fmla="*/ 724 w 3398"/>
                <a:gd name="T17" fmla="*/ 2441 h 3390"/>
                <a:gd name="T18" fmla="*/ 1133 w 3398"/>
                <a:gd name="T19" fmla="*/ 1774 h 3390"/>
                <a:gd name="T20" fmla="*/ 1706 w 3398"/>
                <a:gd name="T21" fmla="*/ 1183 h 3390"/>
                <a:gd name="T22" fmla="*/ 2377 w 3398"/>
                <a:gd name="T23" fmla="*/ 801 h 3390"/>
                <a:gd name="T24" fmla="*/ 2390 w 3398"/>
                <a:gd name="T25" fmla="*/ 857 h 3390"/>
                <a:gd name="T26" fmla="*/ 1705 w 3398"/>
                <a:gd name="T27" fmla="*/ 1260 h 3390"/>
                <a:gd name="T28" fmla="*/ 1231 w 3398"/>
                <a:gd name="T29" fmla="*/ 1744 h 3390"/>
                <a:gd name="T30" fmla="*/ 861 w 3398"/>
                <a:gd name="T31" fmla="*/ 2319 h 3390"/>
                <a:gd name="T32" fmla="*/ 671 w 3398"/>
                <a:gd name="T33" fmla="*/ 2663 h 3390"/>
                <a:gd name="T34" fmla="*/ 518 w 3398"/>
                <a:gd name="T35" fmla="*/ 2954 h 3390"/>
                <a:gd name="T36" fmla="*/ 700 w 3398"/>
                <a:gd name="T37" fmla="*/ 3004 h 3390"/>
                <a:gd name="T38" fmla="*/ 1027 w 3398"/>
                <a:gd name="T39" fmla="*/ 2839 h 3390"/>
                <a:gd name="T40" fmla="*/ 1400 w 3398"/>
                <a:gd name="T41" fmla="*/ 2676 h 3390"/>
                <a:gd name="T42" fmla="*/ 1893 w 3398"/>
                <a:gd name="T43" fmla="*/ 2417 h 3390"/>
                <a:gd name="T44" fmla="*/ 2323 w 3398"/>
                <a:gd name="T45" fmla="*/ 2062 h 3390"/>
                <a:gd name="T46" fmla="*/ 2689 w 3398"/>
                <a:gd name="T47" fmla="*/ 1522 h 3390"/>
                <a:gd name="T48" fmla="*/ 2991 w 3398"/>
                <a:gd name="T49" fmla="*/ 812 h 3390"/>
                <a:gd name="T50" fmla="*/ 2832 w 3398"/>
                <a:gd name="T51" fmla="*/ 864 h 3390"/>
                <a:gd name="T52" fmla="*/ 2785 w 3398"/>
                <a:gd name="T53" fmla="*/ 834 h 3390"/>
                <a:gd name="T54" fmla="*/ 2804 w 3398"/>
                <a:gd name="T55" fmla="*/ 487 h 3390"/>
                <a:gd name="T56" fmla="*/ 2304 w 3398"/>
                <a:gd name="T57" fmla="*/ 699 h 3390"/>
                <a:gd name="T58" fmla="*/ 2278 w 3398"/>
                <a:gd name="T59" fmla="*/ 648 h 3390"/>
                <a:gd name="T60" fmla="*/ 2725 w 3398"/>
                <a:gd name="T61" fmla="*/ 460 h 3390"/>
                <a:gd name="T62" fmla="*/ 2850 w 3398"/>
                <a:gd name="T63" fmla="*/ 270 h 3390"/>
                <a:gd name="T64" fmla="*/ 3162 w 3398"/>
                <a:gd name="T65" fmla="*/ 53 h 3390"/>
                <a:gd name="T66" fmla="*/ 2921 w 3398"/>
                <a:gd name="T67" fmla="*/ 283 h 3390"/>
                <a:gd name="T68" fmla="*/ 3052 w 3398"/>
                <a:gd name="T69" fmla="*/ 441 h 3390"/>
                <a:gd name="T70" fmla="*/ 3346 w 3398"/>
                <a:gd name="T71" fmla="*/ 235 h 3390"/>
                <a:gd name="T72" fmla="*/ 3397 w 3398"/>
                <a:gd name="T73" fmla="*/ 263 h 3390"/>
                <a:gd name="T74" fmla="*/ 3081 w 3398"/>
                <a:gd name="T75" fmla="*/ 762 h 3390"/>
                <a:gd name="T76" fmla="*/ 2785 w 3398"/>
                <a:gd name="T77" fmla="*/ 1459 h 3390"/>
                <a:gd name="T78" fmla="*/ 2373 w 3398"/>
                <a:gd name="T79" fmla="*/ 2095 h 3390"/>
                <a:gd name="T80" fmla="*/ 1791 w 3398"/>
                <a:gd name="T81" fmla="*/ 2546 h 3390"/>
                <a:gd name="T82" fmla="*/ 1160 w 3398"/>
                <a:gd name="T83" fmla="*/ 2847 h 3390"/>
                <a:gd name="T84" fmla="*/ 918 w 3398"/>
                <a:gd name="T85" fmla="*/ 2952 h 3390"/>
                <a:gd name="T86" fmla="*/ 630 w 3398"/>
                <a:gd name="T87" fmla="*/ 3121 h 3390"/>
                <a:gd name="T88" fmla="*/ 293 w 3398"/>
                <a:gd name="T89" fmla="*/ 3388 h 3390"/>
                <a:gd name="T90" fmla="*/ 256 w 3398"/>
                <a:gd name="T91" fmla="*/ 3346 h 3390"/>
                <a:gd name="T92" fmla="*/ 534 w 3398"/>
                <a:gd name="T93" fmla="*/ 3105 h 3390"/>
                <a:gd name="T94" fmla="*/ 443 w 3398"/>
                <a:gd name="T95" fmla="*/ 2958 h 3390"/>
                <a:gd name="T96" fmla="*/ 198 w 3398"/>
                <a:gd name="T97" fmla="*/ 2954 h 3390"/>
                <a:gd name="T98" fmla="*/ 20 w 3398"/>
                <a:gd name="T99" fmla="*/ 3135 h 3390"/>
                <a:gd name="T100" fmla="*/ 111 w 3398"/>
                <a:gd name="T101" fmla="*/ 2968 h 3390"/>
                <a:gd name="T102" fmla="*/ 355 w 3398"/>
                <a:gd name="T103" fmla="*/ 2628 h 3390"/>
                <a:gd name="T104" fmla="*/ 487 w 3398"/>
                <a:gd name="T105" fmla="*/ 2368 h 3390"/>
                <a:gd name="T106" fmla="*/ 651 w 3398"/>
                <a:gd name="T107" fmla="*/ 1995 h 3390"/>
                <a:gd name="T108" fmla="*/ 1022 w 3398"/>
                <a:gd name="T109" fmla="*/ 1330 h 3390"/>
                <a:gd name="T110" fmla="*/ 1544 w 3398"/>
                <a:gd name="T111" fmla="*/ 830 h 3390"/>
                <a:gd name="T112" fmla="*/ 2265 w 3398"/>
                <a:gd name="T113" fmla="*/ 476 h 3390"/>
                <a:gd name="T114" fmla="*/ 2883 w 3398"/>
                <a:gd name="T115" fmla="*/ 18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98" h="3390">
                  <a:moveTo>
                    <a:pt x="2850" y="270"/>
                  </a:moveTo>
                  <a:lnTo>
                    <a:pt x="2765" y="317"/>
                  </a:lnTo>
                  <a:lnTo>
                    <a:pt x="2676" y="363"/>
                  </a:lnTo>
                  <a:lnTo>
                    <a:pt x="2585" y="406"/>
                  </a:lnTo>
                  <a:lnTo>
                    <a:pt x="2491" y="447"/>
                  </a:lnTo>
                  <a:lnTo>
                    <a:pt x="2394" y="488"/>
                  </a:lnTo>
                  <a:lnTo>
                    <a:pt x="2290" y="530"/>
                  </a:lnTo>
                  <a:lnTo>
                    <a:pt x="2183" y="571"/>
                  </a:lnTo>
                  <a:lnTo>
                    <a:pt x="2073" y="615"/>
                  </a:lnTo>
                  <a:lnTo>
                    <a:pt x="1970" y="660"/>
                  </a:lnTo>
                  <a:lnTo>
                    <a:pt x="1873" y="707"/>
                  </a:lnTo>
                  <a:lnTo>
                    <a:pt x="1781" y="755"/>
                  </a:lnTo>
                  <a:lnTo>
                    <a:pt x="1694" y="805"/>
                  </a:lnTo>
                  <a:lnTo>
                    <a:pt x="1613" y="855"/>
                  </a:lnTo>
                  <a:lnTo>
                    <a:pt x="1536" y="908"/>
                  </a:lnTo>
                  <a:lnTo>
                    <a:pt x="1464" y="961"/>
                  </a:lnTo>
                  <a:lnTo>
                    <a:pt x="1396" y="1016"/>
                  </a:lnTo>
                  <a:lnTo>
                    <a:pt x="1332" y="1073"/>
                  </a:lnTo>
                  <a:lnTo>
                    <a:pt x="1272" y="1130"/>
                  </a:lnTo>
                  <a:lnTo>
                    <a:pt x="1215" y="1189"/>
                  </a:lnTo>
                  <a:lnTo>
                    <a:pt x="1161" y="1249"/>
                  </a:lnTo>
                  <a:lnTo>
                    <a:pt x="1111" y="1311"/>
                  </a:lnTo>
                  <a:lnTo>
                    <a:pt x="1063" y="1373"/>
                  </a:lnTo>
                  <a:lnTo>
                    <a:pt x="1018" y="1437"/>
                  </a:lnTo>
                  <a:lnTo>
                    <a:pt x="975" y="1502"/>
                  </a:lnTo>
                  <a:lnTo>
                    <a:pt x="934" y="1568"/>
                  </a:lnTo>
                  <a:lnTo>
                    <a:pt x="895" y="1636"/>
                  </a:lnTo>
                  <a:lnTo>
                    <a:pt x="856" y="1705"/>
                  </a:lnTo>
                  <a:lnTo>
                    <a:pt x="820" y="1775"/>
                  </a:lnTo>
                  <a:lnTo>
                    <a:pt x="785" y="1847"/>
                  </a:lnTo>
                  <a:lnTo>
                    <a:pt x="750" y="1920"/>
                  </a:lnTo>
                  <a:lnTo>
                    <a:pt x="716" y="1994"/>
                  </a:lnTo>
                  <a:lnTo>
                    <a:pt x="682" y="2069"/>
                  </a:lnTo>
                  <a:lnTo>
                    <a:pt x="648" y="2145"/>
                  </a:lnTo>
                  <a:lnTo>
                    <a:pt x="614" y="2222"/>
                  </a:lnTo>
                  <a:lnTo>
                    <a:pt x="599" y="2255"/>
                  </a:lnTo>
                  <a:lnTo>
                    <a:pt x="585" y="2290"/>
                  </a:lnTo>
                  <a:lnTo>
                    <a:pt x="570" y="2322"/>
                  </a:lnTo>
                  <a:lnTo>
                    <a:pt x="553" y="2365"/>
                  </a:lnTo>
                  <a:lnTo>
                    <a:pt x="534" y="2407"/>
                  </a:lnTo>
                  <a:lnTo>
                    <a:pt x="514" y="2451"/>
                  </a:lnTo>
                  <a:lnTo>
                    <a:pt x="494" y="2495"/>
                  </a:lnTo>
                  <a:lnTo>
                    <a:pt x="471" y="2541"/>
                  </a:lnTo>
                  <a:lnTo>
                    <a:pt x="446" y="2588"/>
                  </a:lnTo>
                  <a:lnTo>
                    <a:pt x="418" y="2638"/>
                  </a:lnTo>
                  <a:lnTo>
                    <a:pt x="387" y="2690"/>
                  </a:lnTo>
                  <a:lnTo>
                    <a:pt x="352" y="2745"/>
                  </a:lnTo>
                  <a:lnTo>
                    <a:pt x="313" y="2801"/>
                  </a:lnTo>
                  <a:lnTo>
                    <a:pt x="352" y="2819"/>
                  </a:lnTo>
                  <a:lnTo>
                    <a:pt x="388" y="2839"/>
                  </a:lnTo>
                  <a:lnTo>
                    <a:pt x="421" y="2860"/>
                  </a:lnTo>
                  <a:lnTo>
                    <a:pt x="450" y="2883"/>
                  </a:lnTo>
                  <a:lnTo>
                    <a:pt x="488" y="2835"/>
                  </a:lnTo>
                  <a:lnTo>
                    <a:pt x="521" y="2790"/>
                  </a:lnTo>
                  <a:lnTo>
                    <a:pt x="550" y="2748"/>
                  </a:lnTo>
                  <a:lnTo>
                    <a:pt x="575" y="2708"/>
                  </a:lnTo>
                  <a:lnTo>
                    <a:pt x="599" y="2671"/>
                  </a:lnTo>
                  <a:lnTo>
                    <a:pt x="621" y="2635"/>
                  </a:lnTo>
                  <a:lnTo>
                    <a:pt x="641" y="2600"/>
                  </a:lnTo>
                  <a:lnTo>
                    <a:pt x="659" y="2566"/>
                  </a:lnTo>
                  <a:lnTo>
                    <a:pt x="677" y="2532"/>
                  </a:lnTo>
                  <a:lnTo>
                    <a:pt x="694" y="2499"/>
                  </a:lnTo>
                  <a:lnTo>
                    <a:pt x="724" y="2441"/>
                  </a:lnTo>
                  <a:lnTo>
                    <a:pt x="757" y="2380"/>
                  </a:lnTo>
                  <a:lnTo>
                    <a:pt x="818" y="2274"/>
                  </a:lnTo>
                  <a:lnTo>
                    <a:pt x="879" y="2169"/>
                  </a:lnTo>
                  <a:lnTo>
                    <a:pt x="940" y="2067"/>
                  </a:lnTo>
                  <a:lnTo>
                    <a:pt x="1002" y="1967"/>
                  </a:lnTo>
                  <a:lnTo>
                    <a:pt x="1067" y="1869"/>
                  </a:lnTo>
                  <a:lnTo>
                    <a:pt x="1133" y="1774"/>
                  </a:lnTo>
                  <a:lnTo>
                    <a:pt x="1204" y="1680"/>
                  </a:lnTo>
                  <a:lnTo>
                    <a:pt x="1278" y="1590"/>
                  </a:lnTo>
                  <a:lnTo>
                    <a:pt x="1356" y="1500"/>
                  </a:lnTo>
                  <a:lnTo>
                    <a:pt x="1439" y="1415"/>
                  </a:lnTo>
                  <a:lnTo>
                    <a:pt x="1524" y="1334"/>
                  </a:lnTo>
                  <a:lnTo>
                    <a:pt x="1613" y="1256"/>
                  </a:lnTo>
                  <a:lnTo>
                    <a:pt x="1706" y="1183"/>
                  </a:lnTo>
                  <a:lnTo>
                    <a:pt x="1804" y="1112"/>
                  </a:lnTo>
                  <a:lnTo>
                    <a:pt x="1906" y="1045"/>
                  </a:lnTo>
                  <a:lnTo>
                    <a:pt x="2012" y="981"/>
                  </a:lnTo>
                  <a:lnTo>
                    <a:pt x="2124" y="919"/>
                  </a:lnTo>
                  <a:lnTo>
                    <a:pt x="2242" y="860"/>
                  </a:lnTo>
                  <a:lnTo>
                    <a:pt x="2366" y="804"/>
                  </a:lnTo>
                  <a:lnTo>
                    <a:pt x="2377" y="801"/>
                  </a:lnTo>
                  <a:lnTo>
                    <a:pt x="2389" y="803"/>
                  </a:lnTo>
                  <a:lnTo>
                    <a:pt x="2398" y="809"/>
                  </a:lnTo>
                  <a:lnTo>
                    <a:pt x="2404" y="818"/>
                  </a:lnTo>
                  <a:lnTo>
                    <a:pt x="2407" y="830"/>
                  </a:lnTo>
                  <a:lnTo>
                    <a:pt x="2405" y="841"/>
                  </a:lnTo>
                  <a:lnTo>
                    <a:pt x="2399" y="851"/>
                  </a:lnTo>
                  <a:lnTo>
                    <a:pt x="2390" y="857"/>
                  </a:lnTo>
                  <a:lnTo>
                    <a:pt x="2274" y="910"/>
                  </a:lnTo>
                  <a:lnTo>
                    <a:pt x="2165" y="964"/>
                  </a:lnTo>
                  <a:lnTo>
                    <a:pt x="2062" y="1020"/>
                  </a:lnTo>
                  <a:lnTo>
                    <a:pt x="1965" y="1078"/>
                  </a:lnTo>
                  <a:lnTo>
                    <a:pt x="1873" y="1136"/>
                  </a:lnTo>
                  <a:lnTo>
                    <a:pt x="1786" y="1197"/>
                  </a:lnTo>
                  <a:lnTo>
                    <a:pt x="1705" y="1260"/>
                  </a:lnTo>
                  <a:lnTo>
                    <a:pt x="1626" y="1324"/>
                  </a:lnTo>
                  <a:lnTo>
                    <a:pt x="1553" y="1389"/>
                  </a:lnTo>
                  <a:lnTo>
                    <a:pt x="1482" y="1457"/>
                  </a:lnTo>
                  <a:lnTo>
                    <a:pt x="1415" y="1526"/>
                  </a:lnTo>
                  <a:lnTo>
                    <a:pt x="1351" y="1597"/>
                  </a:lnTo>
                  <a:lnTo>
                    <a:pt x="1290" y="1669"/>
                  </a:lnTo>
                  <a:lnTo>
                    <a:pt x="1231" y="1744"/>
                  </a:lnTo>
                  <a:lnTo>
                    <a:pt x="1175" y="1821"/>
                  </a:lnTo>
                  <a:lnTo>
                    <a:pt x="1120" y="1899"/>
                  </a:lnTo>
                  <a:lnTo>
                    <a:pt x="1066" y="1979"/>
                  </a:lnTo>
                  <a:lnTo>
                    <a:pt x="1014" y="2062"/>
                  </a:lnTo>
                  <a:lnTo>
                    <a:pt x="963" y="2145"/>
                  </a:lnTo>
                  <a:lnTo>
                    <a:pt x="911" y="2232"/>
                  </a:lnTo>
                  <a:lnTo>
                    <a:pt x="861" y="2319"/>
                  </a:lnTo>
                  <a:lnTo>
                    <a:pt x="809" y="2410"/>
                  </a:lnTo>
                  <a:lnTo>
                    <a:pt x="777" y="2469"/>
                  </a:lnTo>
                  <a:lnTo>
                    <a:pt x="747" y="2526"/>
                  </a:lnTo>
                  <a:lnTo>
                    <a:pt x="729" y="2559"/>
                  </a:lnTo>
                  <a:lnTo>
                    <a:pt x="712" y="2593"/>
                  </a:lnTo>
                  <a:lnTo>
                    <a:pt x="692" y="2627"/>
                  </a:lnTo>
                  <a:lnTo>
                    <a:pt x="671" y="2663"/>
                  </a:lnTo>
                  <a:lnTo>
                    <a:pt x="650" y="2702"/>
                  </a:lnTo>
                  <a:lnTo>
                    <a:pt x="625" y="2741"/>
                  </a:lnTo>
                  <a:lnTo>
                    <a:pt x="597" y="2783"/>
                  </a:lnTo>
                  <a:lnTo>
                    <a:pt x="566" y="2827"/>
                  </a:lnTo>
                  <a:lnTo>
                    <a:pt x="532" y="2875"/>
                  </a:lnTo>
                  <a:lnTo>
                    <a:pt x="494" y="2925"/>
                  </a:lnTo>
                  <a:lnTo>
                    <a:pt x="518" y="2954"/>
                  </a:lnTo>
                  <a:lnTo>
                    <a:pt x="538" y="2984"/>
                  </a:lnTo>
                  <a:lnTo>
                    <a:pt x="556" y="3012"/>
                  </a:lnTo>
                  <a:lnTo>
                    <a:pt x="569" y="3037"/>
                  </a:lnTo>
                  <a:lnTo>
                    <a:pt x="580" y="3060"/>
                  </a:lnTo>
                  <a:lnTo>
                    <a:pt x="587" y="3079"/>
                  </a:lnTo>
                  <a:lnTo>
                    <a:pt x="645" y="3039"/>
                  </a:lnTo>
                  <a:lnTo>
                    <a:pt x="700" y="3004"/>
                  </a:lnTo>
                  <a:lnTo>
                    <a:pt x="752" y="2974"/>
                  </a:lnTo>
                  <a:lnTo>
                    <a:pt x="802" y="2945"/>
                  </a:lnTo>
                  <a:lnTo>
                    <a:pt x="850" y="2920"/>
                  </a:lnTo>
                  <a:lnTo>
                    <a:pt x="896" y="2897"/>
                  </a:lnTo>
                  <a:lnTo>
                    <a:pt x="941" y="2877"/>
                  </a:lnTo>
                  <a:lnTo>
                    <a:pt x="985" y="2857"/>
                  </a:lnTo>
                  <a:lnTo>
                    <a:pt x="1027" y="2839"/>
                  </a:lnTo>
                  <a:lnTo>
                    <a:pt x="1069" y="2821"/>
                  </a:lnTo>
                  <a:lnTo>
                    <a:pt x="1102" y="2807"/>
                  </a:lnTo>
                  <a:lnTo>
                    <a:pt x="1137" y="2792"/>
                  </a:lnTo>
                  <a:lnTo>
                    <a:pt x="1170" y="2778"/>
                  </a:lnTo>
                  <a:lnTo>
                    <a:pt x="1248" y="2744"/>
                  </a:lnTo>
                  <a:lnTo>
                    <a:pt x="1324" y="2710"/>
                  </a:lnTo>
                  <a:lnTo>
                    <a:pt x="1400" y="2676"/>
                  </a:lnTo>
                  <a:lnTo>
                    <a:pt x="1474" y="2642"/>
                  </a:lnTo>
                  <a:lnTo>
                    <a:pt x="1547" y="2607"/>
                  </a:lnTo>
                  <a:lnTo>
                    <a:pt x="1618" y="2572"/>
                  </a:lnTo>
                  <a:lnTo>
                    <a:pt x="1689" y="2535"/>
                  </a:lnTo>
                  <a:lnTo>
                    <a:pt x="1758" y="2498"/>
                  </a:lnTo>
                  <a:lnTo>
                    <a:pt x="1825" y="2458"/>
                  </a:lnTo>
                  <a:lnTo>
                    <a:pt x="1893" y="2417"/>
                  </a:lnTo>
                  <a:lnTo>
                    <a:pt x="1958" y="2375"/>
                  </a:lnTo>
                  <a:lnTo>
                    <a:pt x="2022" y="2330"/>
                  </a:lnTo>
                  <a:lnTo>
                    <a:pt x="2085" y="2282"/>
                  </a:lnTo>
                  <a:lnTo>
                    <a:pt x="2147" y="2232"/>
                  </a:lnTo>
                  <a:lnTo>
                    <a:pt x="2207" y="2178"/>
                  </a:lnTo>
                  <a:lnTo>
                    <a:pt x="2266" y="2121"/>
                  </a:lnTo>
                  <a:lnTo>
                    <a:pt x="2323" y="2062"/>
                  </a:lnTo>
                  <a:lnTo>
                    <a:pt x="2379" y="1998"/>
                  </a:lnTo>
                  <a:lnTo>
                    <a:pt x="2435" y="1930"/>
                  </a:lnTo>
                  <a:lnTo>
                    <a:pt x="2489" y="1858"/>
                  </a:lnTo>
                  <a:lnTo>
                    <a:pt x="2540" y="1781"/>
                  </a:lnTo>
                  <a:lnTo>
                    <a:pt x="2592" y="1700"/>
                  </a:lnTo>
                  <a:lnTo>
                    <a:pt x="2642" y="1614"/>
                  </a:lnTo>
                  <a:lnTo>
                    <a:pt x="2689" y="1522"/>
                  </a:lnTo>
                  <a:lnTo>
                    <a:pt x="2737" y="1425"/>
                  </a:lnTo>
                  <a:lnTo>
                    <a:pt x="2782" y="1322"/>
                  </a:lnTo>
                  <a:lnTo>
                    <a:pt x="2827" y="1213"/>
                  </a:lnTo>
                  <a:lnTo>
                    <a:pt x="2868" y="1106"/>
                  </a:lnTo>
                  <a:lnTo>
                    <a:pt x="2909" y="1004"/>
                  </a:lnTo>
                  <a:lnTo>
                    <a:pt x="2950" y="906"/>
                  </a:lnTo>
                  <a:lnTo>
                    <a:pt x="2991" y="812"/>
                  </a:lnTo>
                  <a:lnTo>
                    <a:pt x="3034" y="721"/>
                  </a:lnTo>
                  <a:lnTo>
                    <a:pt x="3080" y="634"/>
                  </a:lnTo>
                  <a:lnTo>
                    <a:pt x="3127" y="548"/>
                  </a:lnTo>
                  <a:lnTo>
                    <a:pt x="3101" y="537"/>
                  </a:lnTo>
                  <a:lnTo>
                    <a:pt x="3077" y="526"/>
                  </a:lnTo>
                  <a:lnTo>
                    <a:pt x="2839" y="857"/>
                  </a:lnTo>
                  <a:lnTo>
                    <a:pt x="2832" y="864"/>
                  </a:lnTo>
                  <a:lnTo>
                    <a:pt x="2823" y="869"/>
                  </a:lnTo>
                  <a:lnTo>
                    <a:pt x="2814" y="870"/>
                  </a:lnTo>
                  <a:lnTo>
                    <a:pt x="2806" y="869"/>
                  </a:lnTo>
                  <a:lnTo>
                    <a:pt x="2798" y="864"/>
                  </a:lnTo>
                  <a:lnTo>
                    <a:pt x="2789" y="856"/>
                  </a:lnTo>
                  <a:lnTo>
                    <a:pt x="2785" y="845"/>
                  </a:lnTo>
                  <a:lnTo>
                    <a:pt x="2785" y="834"/>
                  </a:lnTo>
                  <a:lnTo>
                    <a:pt x="2790" y="823"/>
                  </a:lnTo>
                  <a:lnTo>
                    <a:pt x="3026" y="495"/>
                  </a:lnTo>
                  <a:lnTo>
                    <a:pt x="2993" y="470"/>
                  </a:lnTo>
                  <a:lnTo>
                    <a:pt x="2964" y="444"/>
                  </a:lnTo>
                  <a:lnTo>
                    <a:pt x="2939" y="417"/>
                  </a:lnTo>
                  <a:lnTo>
                    <a:pt x="2873" y="452"/>
                  </a:lnTo>
                  <a:lnTo>
                    <a:pt x="2804" y="487"/>
                  </a:lnTo>
                  <a:lnTo>
                    <a:pt x="2733" y="521"/>
                  </a:lnTo>
                  <a:lnTo>
                    <a:pt x="2657" y="555"/>
                  </a:lnTo>
                  <a:lnTo>
                    <a:pt x="2578" y="589"/>
                  </a:lnTo>
                  <a:lnTo>
                    <a:pt x="2493" y="624"/>
                  </a:lnTo>
                  <a:lnTo>
                    <a:pt x="2404" y="659"/>
                  </a:lnTo>
                  <a:lnTo>
                    <a:pt x="2309" y="697"/>
                  </a:lnTo>
                  <a:lnTo>
                    <a:pt x="2304" y="699"/>
                  </a:lnTo>
                  <a:lnTo>
                    <a:pt x="2298" y="699"/>
                  </a:lnTo>
                  <a:lnTo>
                    <a:pt x="2286" y="697"/>
                  </a:lnTo>
                  <a:lnTo>
                    <a:pt x="2277" y="690"/>
                  </a:lnTo>
                  <a:lnTo>
                    <a:pt x="2271" y="680"/>
                  </a:lnTo>
                  <a:lnTo>
                    <a:pt x="2269" y="669"/>
                  </a:lnTo>
                  <a:lnTo>
                    <a:pt x="2271" y="657"/>
                  </a:lnTo>
                  <a:lnTo>
                    <a:pt x="2278" y="648"/>
                  </a:lnTo>
                  <a:lnTo>
                    <a:pt x="2287" y="642"/>
                  </a:lnTo>
                  <a:lnTo>
                    <a:pt x="2371" y="609"/>
                  </a:lnTo>
                  <a:lnTo>
                    <a:pt x="2451" y="578"/>
                  </a:lnTo>
                  <a:lnTo>
                    <a:pt x="2525" y="547"/>
                  </a:lnTo>
                  <a:lnTo>
                    <a:pt x="2595" y="518"/>
                  </a:lnTo>
                  <a:lnTo>
                    <a:pt x="2661" y="489"/>
                  </a:lnTo>
                  <a:lnTo>
                    <a:pt x="2725" y="460"/>
                  </a:lnTo>
                  <a:lnTo>
                    <a:pt x="2786" y="431"/>
                  </a:lnTo>
                  <a:lnTo>
                    <a:pt x="2845" y="401"/>
                  </a:lnTo>
                  <a:lnTo>
                    <a:pt x="2902" y="370"/>
                  </a:lnTo>
                  <a:lnTo>
                    <a:pt x="2884" y="341"/>
                  </a:lnTo>
                  <a:lnTo>
                    <a:pt x="2870" y="313"/>
                  </a:lnTo>
                  <a:lnTo>
                    <a:pt x="2859" y="290"/>
                  </a:lnTo>
                  <a:lnTo>
                    <a:pt x="2850" y="270"/>
                  </a:lnTo>
                  <a:close/>
                  <a:moveTo>
                    <a:pt x="3147" y="0"/>
                  </a:moveTo>
                  <a:lnTo>
                    <a:pt x="3158" y="4"/>
                  </a:lnTo>
                  <a:lnTo>
                    <a:pt x="3166" y="11"/>
                  </a:lnTo>
                  <a:lnTo>
                    <a:pt x="3173" y="22"/>
                  </a:lnTo>
                  <a:lnTo>
                    <a:pt x="3174" y="33"/>
                  </a:lnTo>
                  <a:lnTo>
                    <a:pt x="3171" y="43"/>
                  </a:lnTo>
                  <a:lnTo>
                    <a:pt x="3162" y="53"/>
                  </a:lnTo>
                  <a:lnTo>
                    <a:pt x="3097" y="104"/>
                  </a:lnTo>
                  <a:lnTo>
                    <a:pt x="3032" y="153"/>
                  </a:lnTo>
                  <a:lnTo>
                    <a:pt x="2967" y="197"/>
                  </a:lnTo>
                  <a:lnTo>
                    <a:pt x="2903" y="238"/>
                  </a:lnTo>
                  <a:lnTo>
                    <a:pt x="2907" y="250"/>
                  </a:lnTo>
                  <a:lnTo>
                    <a:pt x="2912" y="265"/>
                  </a:lnTo>
                  <a:lnTo>
                    <a:pt x="2921" y="283"/>
                  </a:lnTo>
                  <a:lnTo>
                    <a:pt x="2931" y="303"/>
                  </a:lnTo>
                  <a:lnTo>
                    <a:pt x="2943" y="325"/>
                  </a:lnTo>
                  <a:lnTo>
                    <a:pt x="2959" y="348"/>
                  </a:lnTo>
                  <a:lnTo>
                    <a:pt x="2977" y="371"/>
                  </a:lnTo>
                  <a:lnTo>
                    <a:pt x="2999" y="395"/>
                  </a:lnTo>
                  <a:lnTo>
                    <a:pt x="3024" y="418"/>
                  </a:lnTo>
                  <a:lnTo>
                    <a:pt x="3052" y="441"/>
                  </a:lnTo>
                  <a:lnTo>
                    <a:pt x="3084" y="462"/>
                  </a:lnTo>
                  <a:lnTo>
                    <a:pt x="3119" y="480"/>
                  </a:lnTo>
                  <a:lnTo>
                    <a:pt x="3159" y="496"/>
                  </a:lnTo>
                  <a:lnTo>
                    <a:pt x="3201" y="431"/>
                  </a:lnTo>
                  <a:lnTo>
                    <a:pt x="3246" y="366"/>
                  </a:lnTo>
                  <a:lnTo>
                    <a:pt x="3294" y="301"/>
                  </a:lnTo>
                  <a:lnTo>
                    <a:pt x="3346" y="235"/>
                  </a:lnTo>
                  <a:lnTo>
                    <a:pt x="3355" y="228"/>
                  </a:lnTo>
                  <a:lnTo>
                    <a:pt x="3366" y="225"/>
                  </a:lnTo>
                  <a:lnTo>
                    <a:pt x="3377" y="226"/>
                  </a:lnTo>
                  <a:lnTo>
                    <a:pt x="3388" y="231"/>
                  </a:lnTo>
                  <a:lnTo>
                    <a:pt x="3395" y="240"/>
                  </a:lnTo>
                  <a:lnTo>
                    <a:pt x="3398" y="251"/>
                  </a:lnTo>
                  <a:lnTo>
                    <a:pt x="3397" y="263"/>
                  </a:lnTo>
                  <a:lnTo>
                    <a:pt x="3392" y="273"/>
                  </a:lnTo>
                  <a:lnTo>
                    <a:pt x="3329" y="353"/>
                  </a:lnTo>
                  <a:lnTo>
                    <a:pt x="3271" y="434"/>
                  </a:lnTo>
                  <a:lnTo>
                    <a:pt x="3217" y="514"/>
                  </a:lnTo>
                  <a:lnTo>
                    <a:pt x="3169" y="596"/>
                  </a:lnTo>
                  <a:lnTo>
                    <a:pt x="3123" y="678"/>
                  </a:lnTo>
                  <a:lnTo>
                    <a:pt x="3081" y="762"/>
                  </a:lnTo>
                  <a:lnTo>
                    <a:pt x="3039" y="849"/>
                  </a:lnTo>
                  <a:lnTo>
                    <a:pt x="3000" y="939"/>
                  </a:lnTo>
                  <a:lnTo>
                    <a:pt x="2961" y="1032"/>
                  </a:lnTo>
                  <a:lnTo>
                    <a:pt x="2922" y="1131"/>
                  </a:lnTo>
                  <a:lnTo>
                    <a:pt x="2881" y="1234"/>
                  </a:lnTo>
                  <a:lnTo>
                    <a:pt x="2835" y="1350"/>
                  </a:lnTo>
                  <a:lnTo>
                    <a:pt x="2785" y="1459"/>
                  </a:lnTo>
                  <a:lnTo>
                    <a:pt x="2735" y="1564"/>
                  </a:lnTo>
                  <a:lnTo>
                    <a:pt x="2681" y="1664"/>
                  </a:lnTo>
                  <a:lnTo>
                    <a:pt x="2625" y="1759"/>
                  </a:lnTo>
                  <a:lnTo>
                    <a:pt x="2566" y="1849"/>
                  </a:lnTo>
                  <a:lnTo>
                    <a:pt x="2504" y="1935"/>
                  </a:lnTo>
                  <a:lnTo>
                    <a:pt x="2440" y="2016"/>
                  </a:lnTo>
                  <a:lnTo>
                    <a:pt x="2373" y="2095"/>
                  </a:lnTo>
                  <a:lnTo>
                    <a:pt x="2303" y="2168"/>
                  </a:lnTo>
                  <a:lnTo>
                    <a:pt x="2228" y="2238"/>
                  </a:lnTo>
                  <a:lnTo>
                    <a:pt x="2152" y="2304"/>
                  </a:lnTo>
                  <a:lnTo>
                    <a:pt x="2065" y="2371"/>
                  </a:lnTo>
                  <a:lnTo>
                    <a:pt x="1976" y="2433"/>
                  </a:lnTo>
                  <a:lnTo>
                    <a:pt x="1885" y="2491"/>
                  </a:lnTo>
                  <a:lnTo>
                    <a:pt x="1791" y="2546"/>
                  </a:lnTo>
                  <a:lnTo>
                    <a:pt x="1695" y="2597"/>
                  </a:lnTo>
                  <a:lnTo>
                    <a:pt x="1598" y="2647"/>
                  </a:lnTo>
                  <a:lnTo>
                    <a:pt x="1499" y="2694"/>
                  </a:lnTo>
                  <a:lnTo>
                    <a:pt x="1399" y="2741"/>
                  </a:lnTo>
                  <a:lnTo>
                    <a:pt x="1298" y="2786"/>
                  </a:lnTo>
                  <a:lnTo>
                    <a:pt x="1194" y="2831"/>
                  </a:lnTo>
                  <a:lnTo>
                    <a:pt x="1160" y="2847"/>
                  </a:lnTo>
                  <a:lnTo>
                    <a:pt x="1126" y="2861"/>
                  </a:lnTo>
                  <a:lnTo>
                    <a:pt x="1093" y="2876"/>
                  </a:lnTo>
                  <a:lnTo>
                    <a:pt x="1059" y="2889"/>
                  </a:lnTo>
                  <a:lnTo>
                    <a:pt x="1025" y="2904"/>
                  </a:lnTo>
                  <a:lnTo>
                    <a:pt x="990" y="2919"/>
                  </a:lnTo>
                  <a:lnTo>
                    <a:pt x="955" y="2935"/>
                  </a:lnTo>
                  <a:lnTo>
                    <a:pt x="918" y="2952"/>
                  </a:lnTo>
                  <a:lnTo>
                    <a:pt x="881" y="2970"/>
                  </a:lnTo>
                  <a:lnTo>
                    <a:pt x="844" y="2990"/>
                  </a:lnTo>
                  <a:lnTo>
                    <a:pt x="804" y="3012"/>
                  </a:lnTo>
                  <a:lnTo>
                    <a:pt x="763" y="3035"/>
                  </a:lnTo>
                  <a:lnTo>
                    <a:pt x="721" y="3061"/>
                  </a:lnTo>
                  <a:lnTo>
                    <a:pt x="677" y="3090"/>
                  </a:lnTo>
                  <a:lnTo>
                    <a:pt x="630" y="3121"/>
                  </a:lnTo>
                  <a:lnTo>
                    <a:pt x="582" y="3156"/>
                  </a:lnTo>
                  <a:lnTo>
                    <a:pt x="531" y="3193"/>
                  </a:lnTo>
                  <a:lnTo>
                    <a:pt x="478" y="3234"/>
                  </a:lnTo>
                  <a:lnTo>
                    <a:pt x="423" y="3280"/>
                  </a:lnTo>
                  <a:lnTo>
                    <a:pt x="364" y="3329"/>
                  </a:lnTo>
                  <a:lnTo>
                    <a:pt x="303" y="3382"/>
                  </a:lnTo>
                  <a:lnTo>
                    <a:pt x="293" y="3388"/>
                  </a:lnTo>
                  <a:lnTo>
                    <a:pt x="283" y="3390"/>
                  </a:lnTo>
                  <a:lnTo>
                    <a:pt x="275" y="3388"/>
                  </a:lnTo>
                  <a:lnTo>
                    <a:pt x="268" y="3385"/>
                  </a:lnTo>
                  <a:lnTo>
                    <a:pt x="260" y="3379"/>
                  </a:lnTo>
                  <a:lnTo>
                    <a:pt x="255" y="3369"/>
                  </a:lnTo>
                  <a:lnTo>
                    <a:pt x="253" y="3358"/>
                  </a:lnTo>
                  <a:lnTo>
                    <a:pt x="256" y="3346"/>
                  </a:lnTo>
                  <a:lnTo>
                    <a:pt x="263" y="3337"/>
                  </a:lnTo>
                  <a:lnTo>
                    <a:pt x="323" y="3286"/>
                  </a:lnTo>
                  <a:lnTo>
                    <a:pt x="380" y="3237"/>
                  </a:lnTo>
                  <a:lnTo>
                    <a:pt x="435" y="3193"/>
                  </a:lnTo>
                  <a:lnTo>
                    <a:pt x="487" y="3153"/>
                  </a:lnTo>
                  <a:lnTo>
                    <a:pt x="537" y="3115"/>
                  </a:lnTo>
                  <a:lnTo>
                    <a:pt x="534" y="3105"/>
                  </a:lnTo>
                  <a:lnTo>
                    <a:pt x="528" y="3091"/>
                  </a:lnTo>
                  <a:lnTo>
                    <a:pt x="521" y="3073"/>
                  </a:lnTo>
                  <a:lnTo>
                    <a:pt x="511" y="3054"/>
                  </a:lnTo>
                  <a:lnTo>
                    <a:pt x="499" y="3031"/>
                  </a:lnTo>
                  <a:lnTo>
                    <a:pt x="483" y="3008"/>
                  </a:lnTo>
                  <a:lnTo>
                    <a:pt x="465" y="2983"/>
                  </a:lnTo>
                  <a:lnTo>
                    <a:pt x="443" y="2958"/>
                  </a:lnTo>
                  <a:lnTo>
                    <a:pt x="418" y="2933"/>
                  </a:lnTo>
                  <a:lnTo>
                    <a:pt x="388" y="2910"/>
                  </a:lnTo>
                  <a:lnTo>
                    <a:pt x="355" y="2888"/>
                  </a:lnTo>
                  <a:lnTo>
                    <a:pt x="318" y="2868"/>
                  </a:lnTo>
                  <a:lnTo>
                    <a:pt x="277" y="2852"/>
                  </a:lnTo>
                  <a:lnTo>
                    <a:pt x="240" y="2901"/>
                  </a:lnTo>
                  <a:lnTo>
                    <a:pt x="198" y="2954"/>
                  </a:lnTo>
                  <a:lnTo>
                    <a:pt x="153" y="3009"/>
                  </a:lnTo>
                  <a:lnTo>
                    <a:pt x="104" y="3066"/>
                  </a:lnTo>
                  <a:lnTo>
                    <a:pt x="52" y="3127"/>
                  </a:lnTo>
                  <a:lnTo>
                    <a:pt x="45" y="3132"/>
                  </a:lnTo>
                  <a:lnTo>
                    <a:pt x="38" y="3135"/>
                  </a:lnTo>
                  <a:lnTo>
                    <a:pt x="30" y="3136"/>
                  </a:lnTo>
                  <a:lnTo>
                    <a:pt x="20" y="3135"/>
                  </a:lnTo>
                  <a:lnTo>
                    <a:pt x="10" y="3129"/>
                  </a:lnTo>
                  <a:lnTo>
                    <a:pt x="3" y="3120"/>
                  </a:lnTo>
                  <a:lnTo>
                    <a:pt x="0" y="3110"/>
                  </a:lnTo>
                  <a:lnTo>
                    <a:pt x="2" y="3098"/>
                  </a:lnTo>
                  <a:lnTo>
                    <a:pt x="7" y="3088"/>
                  </a:lnTo>
                  <a:lnTo>
                    <a:pt x="61" y="3026"/>
                  </a:lnTo>
                  <a:lnTo>
                    <a:pt x="111" y="2968"/>
                  </a:lnTo>
                  <a:lnTo>
                    <a:pt x="156" y="2913"/>
                  </a:lnTo>
                  <a:lnTo>
                    <a:pt x="197" y="2859"/>
                  </a:lnTo>
                  <a:lnTo>
                    <a:pt x="234" y="2809"/>
                  </a:lnTo>
                  <a:lnTo>
                    <a:pt x="270" y="2761"/>
                  </a:lnTo>
                  <a:lnTo>
                    <a:pt x="301" y="2715"/>
                  </a:lnTo>
                  <a:lnTo>
                    <a:pt x="330" y="2671"/>
                  </a:lnTo>
                  <a:lnTo>
                    <a:pt x="355" y="2628"/>
                  </a:lnTo>
                  <a:lnTo>
                    <a:pt x="379" y="2587"/>
                  </a:lnTo>
                  <a:lnTo>
                    <a:pt x="401" y="2548"/>
                  </a:lnTo>
                  <a:lnTo>
                    <a:pt x="420" y="2510"/>
                  </a:lnTo>
                  <a:lnTo>
                    <a:pt x="439" y="2473"/>
                  </a:lnTo>
                  <a:lnTo>
                    <a:pt x="456" y="2438"/>
                  </a:lnTo>
                  <a:lnTo>
                    <a:pt x="472" y="2403"/>
                  </a:lnTo>
                  <a:lnTo>
                    <a:pt x="487" y="2368"/>
                  </a:lnTo>
                  <a:lnTo>
                    <a:pt x="501" y="2334"/>
                  </a:lnTo>
                  <a:lnTo>
                    <a:pt x="515" y="2300"/>
                  </a:lnTo>
                  <a:lnTo>
                    <a:pt x="530" y="2267"/>
                  </a:lnTo>
                  <a:lnTo>
                    <a:pt x="544" y="2232"/>
                  </a:lnTo>
                  <a:lnTo>
                    <a:pt x="559" y="2199"/>
                  </a:lnTo>
                  <a:lnTo>
                    <a:pt x="604" y="2096"/>
                  </a:lnTo>
                  <a:lnTo>
                    <a:pt x="651" y="1995"/>
                  </a:lnTo>
                  <a:lnTo>
                    <a:pt x="696" y="1894"/>
                  </a:lnTo>
                  <a:lnTo>
                    <a:pt x="745" y="1796"/>
                  </a:lnTo>
                  <a:lnTo>
                    <a:pt x="794" y="1698"/>
                  </a:lnTo>
                  <a:lnTo>
                    <a:pt x="846" y="1603"/>
                  </a:lnTo>
                  <a:lnTo>
                    <a:pt x="901" y="1509"/>
                  </a:lnTo>
                  <a:lnTo>
                    <a:pt x="960" y="1419"/>
                  </a:lnTo>
                  <a:lnTo>
                    <a:pt x="1022" y="1330"/>
                  </a:lnTo>
                  <a:lnTo>
                    <a:pt x="1089" y="1244"/>
                  </a:lnTo>
                  <a:lnTo>
                    <a:pt x="1155" y="1167"/>
                  </a:lnTo>
                  <a:lnTo>
                    <a:pt x="1225" y="1093"/>
                  </a:lnTo>
                  <a:lnTo>
                    <a:pt x="1299" y="1023"/>
                  </a:lnTo>
                  <a:lnTo>
                    <a:pt x="1376" y="956"/>
                  </a:lnTo>
                  <a:lnTo>
                    <a:pt x="1458" y="892"/>
                  </a:lnTo>
                  <a:lnTo>
                    <a:pt x="1544" y="830"/>
                  </a:lnTo>
                  <a:lnTo>
                    <a:pt x="1635" y="772"/>
                  </a:lnTo>
                  <a:lnTo>
                    <a:pt x="1730" y="716"/>
                  </a:lnTo>
                  <a:lnTo>
                    <a:pt x="1831" y="663"/>
                  </a:lnTo>
                  <a:lnTo>
                    <a:pt x="1935" y="611"/>
                  </a:lnTo>
                  <a:lnTo>
                    <a:pt x="2046" y="563"/>
                  </a:lnTo>
                  <a:lnTo>
                    <a:pt x="2161" y="516"/>
                  </a:lnTo>
                  <a:lnTo>
                    <a:pt x="2265" y="476"/>
                  </a:lnTo>
                  <a:lnTo>
                    <a:pt x="2363" y="437"/>
                  </a:lnTo>
                  <a:lnTo>
                    <a:pt x="2457" y="398"/>
                  </a:lnTo>
                  <a:lnTo>
                    <a:pt x="2548" y="359"/>
                  </a:lnTo>
                  <a:lnTo>
                    <a:pt x="2634" y="317"/>
                  </a:lnTo>
                  <a:lnTo>
                    <a:pt x="2719" y="275"/>
                  </a:lnTo>
                  <a:lnTo>
                    <a:pt x="2802" y="230"/>
                  </a:lnTo>
                  <a:lnTo>
                    <a:pt x="2883" y="180"/>
                  </a:lnTo>
                  <a:lnTo>
                    <a:pt x="2964" y="128"/>
                  </a:lnTo>
                  <a:lnTo>
                    <a:pt x="3045" y="70"/>
                  </a:lnTo>
                  <a:lnTo>
                    <a:pt x="3125" y="7"/>
                  </a:lnTo>
                  <a:lnTo>
                    <a:pt x="3135" y="1"/>
                  </a:lnTo>
                  <a:lnTo>
                    <a:pt x="3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502"/>
            <p:cNvSpPr>
              <a:spLocks/>
            </p:cNvSpPr>
            <p:nvPr/>
          </p:nvSpPr>
          <p:spPr bwMode="auto">
            <a:xfrm>
              <a:off x="2752726" y="5129213"/>
              <a:ext cx="157163" cy="125413"/>
            </a:xfrm>
            <a:custGeom>
              <a:avLst/>
              <a:gdLst>
                <a:gd name="T0" fmla="*/ 962 w 992"/>
                <a:gd name="T1" fmla="*/ 0 h 791"/>
                <a:gd name="T2" fmla="*/ 973 w 992"/>
                <a:gd name="T3" fmla="*/ 2 h 791"/>
                <a:gd name="T4" fmla="*/ 983 w 992"/>
                <a:gd name="T5" fmla="*/ 9 h 791"/>
                <a:gd name="T6" fmla="*/ 990 w 992"/>
                <a:gd name="T7" fmla="*/ 18 h 791"/>
                <a:gd name="T8" fmla="*/ 992 w 992"/>
                <a:gd name="T9" fmla="*/ 29 h 791"/>
                <a:gd name="T10" fmla="*/ 990 w 992"/>
                <a:gd name="T11" fmla="*/ 41 h 791"/>
                <a:gd name="T12" fmla="*/ 985 w 992"/>
                <a:gd name="T13" fmla="*/ 50 h 791"/>
                <a:gd name="T14" fmla="*/ 975 w 992"/>
                <a:gd name="T15" fmla="*/ 57 h 791"/>
                <a:gd name="T16" fmla="*/ 868 w 992"/>
                <a:gd name="T17" fmla="*/ 109 h 791"/>
                <a:gd name="T18" fmla="*/ 766 w 992"/>
                <a:gd name="T19" fmla="*/ 162 h 791"/>
                <a:gd name="T20" fmla="*/ 669 w 992"/>
                <a:gd name="T21" fmla="*/ 218 h 791"/>
                <a:gd name="T22" fmla="*/ 577 w 992"/>
                <a:gd name="T23" fmla="*/ 276 h 791"/>
                <a:gd name="T24" fmla="*/ 490 w 992"/>
                <a:gd name="T25" fmla="*/ 338 h 791"/>
                <a:gd name="T26" fmla="*/ 407 w 992"/>
                <a:gd name="T27" fmla="*/ 403 h 791"/>
                <a:gd name="T28" fmla="*/ 329 w 992"/>
                <a:gd name="T29" fmla="*/ 471 h 791"/>
                <a:gd name="T30" fmla="*/ 254 w 992"/>
                <a:gd name="T31" fmla="*/ 543 h 791"/>
                <a:gd name="T32" fmla="*/ 183 w 992"/>
                <a:gd name="T33" fmla="*/ 618 h 791"/>
                <a:gd name="T34" fmla="*/ 117 w 992"/>
                <a:gd name="T35" fmla="*/ 697 h 791"/>
                <a:gd name="T36" fmla="*/ 54 w 992"/>
                <a:gd name="T37" fmla="*/ 778 h 791"/>
                <a:gd name="T38" fmla="*/ 47 w 992"/>
                <a:gd name="T39" fmla="*/ 785 h 791"/>
                <a:gd name="T40" fmla="*/ 39 w 992"/>
                <a:gd name="T41" fmla="*/ 790 h 791"/>
                <a:gd name="T42" fmla="*/ 29 w 992"/>
                <a:gd name="T43" fmla="*/ 791 h 791"/>
                <a:gd name="T44" fmla="*/ 21 w 992"/>
                <a:gd name="T45" fmla="*/ 790 h 791"/>
                <a:gd name="T46" fmla="*/ 12 w 992"/>
                <a:gd name="T47" fmla="*/ 785 h 791"/>
                <a:gd name="T48" fmla="*/ 4 w 992"/>
                <a:gd name="T49" fmla="*/ 776 h 791"/>
                <a:gd name="T50" fmla="*/ 0 w 992"/>
                <a:gd name="T51" fmla="*/ 766 h 791"/>
                <a:gd name="T52" fmla="*/ 0 w 992"/>
                <a:gd name="T53" fmla="*/ 755 h 791"/>
                <a:gd name="T54" fmla="*/ 5 w 992"/>
                <a:gd name="T55" fmla="*/ 744 h 791"/>
                <a:gd name="T56" fmla="*/ 71 w 992"/>
                <a:gd name="T57" fmla="*/ 660 h 791"/>
                <a:gd name="T58" fmla="*/ 140 w 992"/>
                <a:gd name="T59" fmla="*/ 578 h 791"/>
                <a:gd name="T60" fmla="*/ 212 w 992"/>
                <a:gd name="T61" fmla="*/ 502 h 791"/>
                <a:gd name="T62" fmla="*/ 289 w 992"/>
                <a:gd name="T63" fmla="*/ 428 h 791"/>
                <a:gd name="T64" fmla="*/ 368 w 992"/>
                <a:gd name="T65" fmla="*/ 359 h 791"/>
                <a:gd name="T66" fmla="*/ 454 w 992"/>
                <a:gd name="T67" fmla="*/ 292 h 791"/>
                <a:gd name="T68" fmla="*/ 543 w 992"/>
                <a:gd name="T69" fmla="*/ 229 h 791"/>
                <a:gd name="T70" fmla="*/ 637 w 992"/>
                <a:gd name="T71" fmla="*/ 168 h 791"/>
                <a:gd name="T72" fmla="*/ 736 w 992"/>
                <a:gd name="T73" fmla="*/ 111 h 791"/>
                <a:gd name="T74" fmla="*/ 840 w 992"/>
                <a:gd name="T75" fmla="*/ 56 h 791"/>
                <a:gd name="T76" fmla="*/ 951 w 992"/>
                <a:gd name="T77" fmla="*/ 3 h 791"/>
                <a:gd name="T78" fmla="*/ 962 w 992"/>
                <a:gd name="T79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2" h="791">
                  <a:moveTo>
                    <a:pt x="962" y="0"/>
                  </a:moveTo>
                  <a:lnTo>
                    <a:pt x="973" y="2"/>
                  </a:lnTo>
                  <a:lnTo>
                    <a:pt x="983" y="9"/>
                  </a:lnTo>
                  <a:lnTo>
                    <a:pt x="990" y="18"/>
                  </a:lnTo>
                  <a:lnTo>
                    <a:pt x="992" y="29"/>
                  </a:lnTo>
                  <a:lnTo>
                    <a:pt x="990" y="41"/>
                  </a:lnTo>
                  <a:lnTo>
                    <a:pt x="985" y="50"/>
                  </a:lnTo>
                  <a:lnTo>
                    <a:pt x="975" y="57"/>
                  </a:lnTo>
                  <a:lnTo>
                    <a:pt x="868" y="109"/>
                  </a:lnTo>
                  <a:lnTo>
                    <a:pt x="766" y="162"/>
                  </a:lnTo>
                  <a:lnTo>
                    <a:pt x="669" y="218"/>
                  </a:lnTo>
                  <a:lnTo>
                    <a:pt x="577" y="276"/>
                  </a:lnTo>
                  <a:lnTo>
                    <a:pt x="490" y="338"/>
                  </a:lnTo>
                  <a:lnTo>
                    <a:pt x="407" y="403"/>
                  </a:lnTo>
                  <a:lnTo>
                    <a:pt x="329" y="471"/>
                  </a:lnTo>
                  <a:lnTo>
                    <a:pt x="254" y="543"/>
                  </a:lnTo>
                  <a:lnTo>
                    <a:pt x="183" y="618"/>
                  </a:lnTo>
                  <a:lnTo>
                    <a:pt x="117" y="697"/>
                  </a:lnTo>
                  <a:lnTo>
                    <a:pt x="54" y="778"/>
                  </a:lnTo>
                  <a:lnTo>
                    <a:pt x="47" y="785"/>
                  </a:lnTo>
                  <a:lnTo>
                    <a:pt x="39" y="790"/>
                  </a:lnTo>
                  <a:lnTo>
                    <a:pt x="29" y="791"/>
                  </a:lnTo>
                  <a:lnTo>
                    <a:pt x="21" y="790"/>
                  </a:lnTo>
                  <a:lnTo>
                    <a:pt x="12" y="785"/>
                  </a:lnTo>
                  <a:lnTo>
                    <a:pt x="4" y="776"/>
                  </a:lnTo>
                  <a:lnTo>
                    <a:pt x="0" y="766"/>
                  </a:lnTo>
                  <a:lnTo>
                    <a:pt x="0" y="755"/>
                  </a:lnTo>
                  <a:lnTo>
                    <a:pt x="5" y="744"/>
                  </a:lnTo>
                  <a:lnTo>
                    <a:pt x="71" y="660"/>
                  </a:lnTo>
                  <a:lnTo>
                    <a:pt x="140" y="578"/>
                  </a:lnTo>
                  <a:lnTo>
                    <a:pt x="212" y="502"/>
                  </a:lnTo>
                  <a:lnTo>
                    <a:pt x="289" y="428"/>
                  </a:lnTo>
                  <a:lnTo>
                    <a:pt x="368" y="359"/>
                  </a:lnTo>
                  <a:lnTo>
                    <a:pt x="454" y="292"/>
                  </a:lnTo>
                  <a:lnTo>
                    <a:pt x="543" y="229"/>
                  </a:lnTo>
                  <a:lnTo>
                    <a:pt x="637" y="168"/>
                  </a:lnTo>
                  <a:lnTo>
                    <a:pt x="736" y="111"/>
                  </a:lnTo>
                  <a:lnTo>
                    <a:pt x="840" y="56"/>
                  </a:lnTo>
                  <a:lnTo>
                    <a:pt x="951" y="3"/>
                  </a:lnTo>
                  <a:lnTo>
                    <a:pt x="9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503"/>
            <p:cNvSpPr>
              <a:spLocks/>
            </p:cNvSpPr>
            <p:nvPr/>
          </p:nvSpPr>
          <p:spPr bwMode="auto">
            <a:xfrm>
              <a:off x="2774951" y="5299075"/>
              <a:ext cx="157163" cy="125413"/>
            </a:xfrm>
            <a:custGeom>
              <a:avLst/>
              <a:gdLst>
                <a:gd name="T0" fmla="*/ 957 w 991"/>
                <a:gd name="T1" fmla="*/ 0 h 790"/>
                <a:gd name="T2" fmla="*/ 969 w 991"/>
                <a:gd name="T3" fmla="*/ 1 h 790"/>
                <a:gd name="T4" fmla="*/ 980 w 991"/>
                <a:gd name="T5" fmla="*/ 5 h 790"/>
                <a:gd name="T6" fmla="*/ 987 w 991"/>
                <a:gd name="T7" fmla="*/ 14 h 790"/>
                <a:gd name="T8" fmla="*/ 991 w 991"/>
                <a:gd name="T9" fmla="*/ 25 h 790"/>
                <a:gd name="T10" fmla="*/ 991 w 991"/>
                <a:gd name="T11" fmla="*/ 36 h 790"/>
                <a:gd name="T12" fmla="*/ 986 w 991"/>
                <a:gd name="T13" fmla="*/ 46 h 790"/>
                <a:gd name="T14" fmla="*/ 921 w 991"/>
                <a:gd name="T15" fmla="*/ 132 h 790"/>
                <a:gd name="T16" fmla="*/ 853 w 991"/>
                <a:gd name="T17" fmla="*/ 212 h 790"/>
                <a:gd name="T18" fmla="*/ 781 w 991"/>
                <a:gd name="T19" fmla="*/ 288 h 790"/>
                <a:gd name="T20" fmla="*/ 704 w 991"/>
                <a:gd name="T21" fmla="*/ 363 h 790"/>
                <a:gd name="T22" fmla="*/ 624 w 991"/>
                <a:gd name="T23" fmla="*/ 432 h 790"/>
                <a:gd name="T24" fmla="*/ 539 w 991"/>
                <a:gd name="T25" fmla="*/ 499 h 790"/>
                <a:gd name="T26" fmla="*/ 449 w 991"/>
                <a:gd name="T27" fmla="*/ 562 h 790"/>
                <a:gd name="T28" fmla="*/ 355 w 991"/>
                <a:gd name="T29" fmla="*/ 622 h 790"/>
                <a:gd name="T30" fmla="*/ 256 w 991"/>
                <a:gd name="T31" fmla="*/ 680 h 790"/>
                <a:gd name="T32" fmla="*/ 151 w 991"/>
                <a:gd name="T33" fmla="*/ 735 h 790"/>
                <a:gd name="T34" fmla="*/ 42 w 991"/>
                <a:gd name="T35" fmla="*/ 787 h 790"/>
                <a:gd name="T36" fmla="*/ 36 w 991"/>
                <a:gd name="T37" fmla="*/ 789 h 790"/>
                <a:gd name="T38" fmla="*/ 30 w 991"/>
                <a:gd name="T39" fmla="*/ 790 h 790"/>
                <a:gd name="T40" fmla="*/ 18 w 991"/>
                <a:gd name="T41" fmla="*/ 788 h 790"/>
                <a:gd name="T42" fmla="*/ 9 w 991"/>
                <a:gd name="T43" fmla="*/ 782 h 790"/>
                <a:gd name="T44" fmla="*/ 3 w 991"/>
                <a:gd name="T45" fmla="*/ 773 h 790"/>
                <a:gd name="T46" fmla="*/ 0 w 991"/>
                <a:gd name="T47" fmla="*/ 761 h 790"/>
                <a:gd name="T48" fmla="*/ 2 w 991"/>
                <a:gd name="T49" fmla="*/ 750 h 790"/>
                <a:gd name="T50" fmla="*/ 8 w 991"/>
                <a:gd name="T51" fmla="*/ 741 h 790"/>
                <a:gd name="T52" fmla="*/ 17 w 991"/>
                <a:gd name="T53" fmla="*/ 733 h 790"/>
                <a:gd name="T54" fmla="*/ 124 w 991"/>
                <a:gd name="T55" fmla="*/ 682 h 790"/>
                <a:gd name="T56" fmla="*/ 226 w 991"/>
                <a:gd name="T57" fmla="*/ 628 h 790"/>
                <a:gd name="T58" fmla="*/ 323 w 991"/>
                <a:gd name="T59" fmla="*/ 573 h 790"/>
                <a:gd name="T60" fmla="*/ 415 w 991"/>
                <a:gd name="T61" fmla="*/ 514 h 790"/>
                <a:gd name="T62" fmla="*/ 502 w 991"/>
                <a:gd name="T63" fmla="*/ 452 h 790"/>
                <a:gd name="T64" fmla="*/ 584 w 991"/>
                <a:gd name="T65" fmla="*/ 387 h 790"/>
                <a:gd name="T66" fmla="*/ 663 w 991"/>
                <a:gd name="T67" fmla="*/ 319 h 790"/>
                <a:gd name="T68" fmla="*/ 737 w 991"/>
                <a:gd name="T69" fmla="*/ 247 h 790"/>
                <a:gd name="T70" fmla="*/ 809 w 991"/>
                <a:gd name="T71" fmla="*/ 173 h 790"/>
                <a:gd name="T72" fmla="*/ 875 w 991"/>
                <a:gd name="T73" fmla="*/ 94 h 790"/>
                <a:gd name="T74" fmla="*/ 939 w 991"/>
                <a:gd name="T75" fmla="*/ 12 h 790"/>
                <a:gd name="T76" fmla="*/ 947 w 991"/>
                <a:gd name="T77" fmla="*/ 4 h 790"/>
                <a:gd name="T78" fmla="*/ 957 w 991"/>
                <a:gd name="T7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1" h="790">
                  <a:moveTo>
                    <a:pt x="957" y="0"/>
                  </a:moveTo>
                  <a:lnTo>
                    <a:pt x="969" y="1"/>
                  </a:lnTo>
                  <a:lnTo>
                    <a:pt x="980" y="5"/>
                  </a:lnTo>
                  <a:lnTo>
                    <a:pt x="987" y="14"/>
                  </a:lnTo>
                  <a:lnTo>
                    <a:pt x="991" y="25"/>
                  </a:lnTo>
                  <a:lnTo>
                    <a:pt x="991" y="36"/>
                  </a:lnTo>
                  <a:lnTo>
                    <a:pt x="986" y="46"/>
                  </a:lnTo>
                  <a:lnTo>
                    <a:pt x="921" y="132"/>
                  </a:lnTo>
                  <a:lnTo>
                    <a:pt x="853" y="212"/>
                  </a:lnTo>
                  <a:lnTo>
                    <a:pt x="781" y="288"/>
                  </a:lnTo>
                  <a:lnTo>
                    <a:pt x="704" y="363"/>
                  </a:lnTo>
                  <a:lnTo>
                    <a:pt x="624" y="432"/>
                  </a:lnTo>
                  <a:lnTo>
                    <a:pt x="539" y="499"/>
                  </a:lnTo>
                  <a:lnTo>
                    <a:pt x="449" y="562"/>
                  </a:lnTo>
                  <a:lnTo>
                    <a:pt x="355" y="622"/>
                  </a:lnTo>
                  <a:lnTo>
                    <a:pt x="256" y="680"/>
                  </a:lnTo>
                  <a:lnTo>
                    <a:pt x="151" y="735"/>
                  </a:lnTo>
                  <a:lnTo>
                    <a:pt x="42" y="787"/>
                  </a:lnTo>
                  <a:lnTo>
                    <a:pt x="36" y="789"/>
                  </a:lnTo>
                  <a:lnTo>
                    <a:pt x="30" y="790"/>
                  </a:lnTo>
                  <a:lnTo>
                    <a:pt x="18" y="788"/>
                  </a:lnTo>
                  <a:lnTo>
                    <a:pt x="9" y="782"/>
                  </a:lnTo>
                  <a:lnTo>
                    <a:pt x="3" y="773"/>
                  </a:lnTo>
                  <a:lnTo>
                    <a:pt x="0" y="761"/>
                  </a:lnTo>
                  <a:lnTo>
                    <a:pt x="2" y="750"/>
                  </a:lnTo>
                  <a:lnTo>
                    <a:pt x="8" y="741"/>
                  </a:lnTo>
                  <a:lnTo>
                    <a:pt x="17" y="733"/>
                  </a:lnTo>
                  <a:lnTo>
                    <a:pt x="124" y="682"/>
                  </a:lnTo>
                  <a:lnTo>
                    <a:pt x="226" y="628"/>
                  </a:lnTo>
                  <a:lnTo>
                    <a:pt x="323" y="573"/>
                  </a:lnTo>
                  <a:lnTo>
                    <a:pt x="415" y="514"/>
                  </a:lnTo>
                  <a:lnTo>
                    <a:pt x="502" y="452"/>
                  </a:lnTo>
                  <a:lnTo>
                    <a:pt x="584" y="387"/>
                  </a:lnTo>
                  <a:lnTo>
                    <a:pt x="663" y="319"/>
                  </a:lnTo>
                  <a:lnTo>
                    <a:pt x="737" y="247"/>
                  </a:lnTo>
                  <a:lnTo>
                    <a:pt x="809" y="173"/>
                  </a:lnTo>
                  <a:lnTo>
                    <a:pt x="875" y="94"/>
                  </a:lnTo>
                  <a:lnTo>
                    <a:pt x="939" y="12"/>
                  </a:lnTo>
                  <a:lnTo>
                    <a:pt x="947" y="4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6" name="Freeform 595"/>
          <p:cNvSpPr>
            <a:spLocks/>
          </p:cNvSpPr>
          <p:nvPr/>
        </p:nvSpPr>
        <p:spPr bwMode="auto">
          <a:xfrm>
            <a:off x="3397895" y="5072128"/>
            <a:ext cx="709488" cy="421638"/>
          </a:xfrm>
          <a:custGeom>
            <a:avLst/>
            <a:gdLst>
              <a:gd name="connsiteX0" fmla="*/ 402697 w 555625"/>
              <a:gd name="connsiteY0" fmla="*/ 292100 h 330200"/>
              <a:gd name="connsiteX1" fmla="*/ 404621 w 555625"/>
              <a:gd name="connsiteY1" fmla="*/ 292261 h 330200"/>
              <a:gd name="connsiteX2" fmla="*/ 406385 w 555625"/>
              <a:gd name="connsiteY2" fmla="*/ 293067 h 330200"/>
              <a:gd name="connsiteX3" fmla="*/ 407347 w 555625"/>
              <a:gd name="connsiteY3" fmla="*/ 294357 h 330200"/>
              <a:gd name="connsiteX4" fmla="*/ 407988 w 555625"/>
              <a:gd name="connsiteY4" fmla="*/ 296291 h 330200"/>
              <a:gd name="connsiteX5" fmla="*/ 407828 w 555625"/>
              <a:gd name="connsiteY5" fmla="*/ 298225 h 330200"/>
              <a:gd name="connsiteX6" fmla="*/ 407026 w 555625"/>
              <a:gd name="connsiteY6" fmla="*/ 299675 h 330200"/>
              <a:gd name="connsiteX7" fmla="*/ 405744 w 555625"/>
              <a:gd name="connsiteY7" fmla="*/ 300964 h 330200"/>
              <a:gd name="connsiteX8" fmla="*/ 403980 w 555625"/>
              <a:gd name="connsiteY8" fmla="*/ 301448 h 330200"/>
              <a:gd name="connsiteX9" fmla="*/ 396926 w 555625"/>
              <a:gd name="connsiteY9" fmla="*/ 302415 h 330200"/>
              <a:gd name="connsiteX10" fmla="*/ 389550 w 555625"/>
              <a:gd name="connsiteY10" fmla="*/ 303543 h 330200"/>
              <a:gd name="connsiteX11" fmla="*/ 381855 w 555625"/>
              <a:gd name="connsiteY11" fmla="*/ 304671 h 330200"/>
              <a:gd name="connsiteX12" fmla="*/ 373838 w 555625"/>
              <a:gd name="connsiteY12" fmla="*/ 306122 h 330200"/>
              <a:gd name="connsiteX13" fmla="*/ 365982 w 555625"/>
              <a:gd name="connsiteY13" fmla="*/ 307572 h 330200"/>
              <a:gd name="connsiteX14" fmla="*/ 358287 w 555625"/>
              <a:gd name="connsiteY14" fmla="*/ 309184 h 330200"/>
              <a:gd name="connsiteX15" fmla="*/ 350591 w 555625"/>
              <a:gd name="connsiteY15" fmla="*/ 310796 h 330200"/>
              <a:gd name="connsiteX16" fmla="*/ 343376 w 555625"/>
              <a:gd name="connsiteY16" fmla="*/ 312569 h 330200"/>
              <a:gd name="connsiteX17" fmla="*/ 336803 w 555625"/>
              <a:gd name="connsiteY17" fmla="*/ 314503 h 330200"/>
              <a:gd name="connsiteX18" fmla="*/ 331031 w 555625"/>
              <a:gd name="connsiteY18" fmla="*/ 316437 h 330200"/>
              <a:gd name="connsiteX19" fmla="*/ 325900 w 555625"/>
              <a:gd name="connsiteY19" fmla="*/ 318371 h 330200"/>
              <a:gd name="connsiteX20" fmla="*/ 321732 w 555625"/>
              <a:gd name="connsiteY20" fmla="*/ 320466 h 330200"/>
              <a:gd name="connsiteX21" fmla="*/ 319167 w 555625"/>
              <a:gd name="connsiteY21" fmla="*/ 322722 h 330200"/>
              <a:gd name="connsiteX22" fmla="*/ 317563 w 555625"/>
              <a:gd name="connsiteY22" fmla="*/ 323528 h 330200"/>
              <a:gd name="connsiteX23" fmla="*/ 315800 w 555625"/>
              <a:gd name="connsiteY23" fmla="*/ 323850 h 330200"/>
              <a:gd name="connsiteX24" fmla="*/ 314036 w 555625"/>
              <a:gd name="connsiteY24" fmla="*/ 323528 h 330200"/>
              <a:gd name="connsiteX25" fmla="*/ 312272 w 555625"/>
              <a:gd name="connsiteY25" fmla="*/ 322400 h 330200"/>
              <a:gd name="connsiteX26" fmla="*/ 311471 w 555625"/>
              <a:gd name="connsiteY26" fmla="*/ 320788 h 330200"/>
              <a:gd name="connsiteX27" fmla="*/ 311150 w 555625"/>
              <a:gd name="connsiteY27" fmla="*/ 318854 h 330200"/>
              <a:gd name="connsiteX28" fmla="*/ 311631 w 555625"/>
              <a:gd name="connsiteY28" fmla="*/ 317242 h 330200"/>
              <a:gd name="connsiteX29" fmla="*/ 312593 w 555625"/>
              <a:gd name="connsiteY29" fmla="*/ 315631 h 330200"/>
              <a:gd name="connsiteX30" fmla="*/ 315639 w 555625"/>
              <a:gd name="connsiteY30" fmla="*/ 313374 h 330200"/>
              <a:gd name="connsiteX31" fmla="*/ 319487 w 555625"/>
              <a:gd name="connsiteY31" fmla="*/ 311279 h 330200"/>
              <a:gd name="connsiteX32" fmla="*/ 323976 w 555625"/>
              <a:gd name="connsiteY32" fmla="*/ 309184 h 330200"/>
              <a:gd name="connsiteX33" fmla="*/ 329267 w 555625"/>
              <a:gd name="connsiteY33" fmla="*/ 307089 h 330200"/>
              <a:gd name="connsiteX34" fmla="*/ 334879 w 555625"/>
              <a:gd name="connsiteY34" fmla="*/ 305155 h 330200"/>
              <a:gd name="connsiteX35" fmla="*/ 340971 w 555625"/>
              <a:gd name="connsiteY35" fmla="*/ 303543 h 330200"/>
              <a:gd name="connsiteX36" fmla="*/ 347384 w 555625"/>
              <a:gd name="connsiteY36" fmla="*/ 301931 h 330200"/>
              <a:gd name="connsiteX37" fmla="*/ 353958 w 555625"/>
              <a:gd name="connsiteY37" fmla="*/ 300481 h 330200"/>
              <a:gd name="connsiteX38" fmla="*/ 360371 w 555625"/>
              <a:gd name="connsiteY38" fmla="*/ 298869 h 330200"/>
              <a:gd name="connsiteX39" fmla="*/ 367105 w 555625"/>
              <a:gd name="connsiteY39" fmla="*/ 297741 h 330200"/>
              <a:gd name="connsiteX40" fmla="*/ 373357 w 555625"/>
              <a:gd name="connsiteY40" fmla="*/ 296452 h 330200"/>
              <a:gd name="connsiteX41" fmla="*/ 379289 w 555625"/>
              <a:gd name="connsiteY41" fmla="*/ 295485 h 330200"/>
              <a:gd name="connsiteX42" fmla="*/ 384901 w 555625"/>
              <a:gd name="connsiteY42" fmla="*/ 294679 h 330200"/>
              <a:gd name="connsiteX43" fmla="*/ 390031 w 555625"/>
              <a:gd name="connsiteY43" fmla="*/ 293873 h 330200"/>
              <a:gd name="connsiteX44" fmla="*/ 394521 w 555625"/>
              <a:gd name="connsiteY44" fmla="*/ 293228 h 330200"/>
              <a:gd name="connsiteX45" fmla="*/ 398208 w 555625"/>
              <a:gd name="connsiteY45" fmla="*/ 292745 h 330200"/>
              <a:gd name="connsiteX46" fmla="*/ 400934 w 555625"/>
              <a:gd name="connsiteY46" fmla="*/ 292423 h 330200"/>
              <a:gd name="connsiteX47" fmla="*/ 152617 w 555625"/>
              <a:gd name="connsiteY47" fmla="*/ 292100 h 330200"/>
              <a:gd name="connsiteX48" fmla="*/ 154544 w 555625"/>
              <a:gd name="connsiteY48" fmla="*/ 292423 h 330200"/>
              <a:gd name="connsiteX49" fmla="*/ 157434 w 555625"/>
              <a:gd name="connsiteY49" fmla="*/ 292745 h 330200"/>
              <a:gd name="connsiteX50" fmla="*/ 160967 w 555625"/>
              <a:gd name="connsiteY50" fmla="*/ 293228 h 330200"/>
              <a:gd name="connsiteX51" fmla="*/ 165464 w 555625"/>
              <a:gd name="connsiteY51" fmla="*/ 293873 h 330200"/>
              <a:gd name="connsiteX52" fmla="*/ 170603 w 555625"/>
              <a:gd name="connsiteY52" fmla="*/ 294679 h 330200"/>
              <a:gd name="connsiteX53" fmla="*/ 176224 w 555625"/>
              <a:gd name="connsiteY53" fmla="*/ 295485 h 330200"/>
              <a:gd name="connsiteX54" fmla="*/ 182326 w 555625"/>
              <a:gd name="connsiteY54" fmla="*/ 296452 h 330200"/>
              <a:gd name="connsiteX55" fmla="*/ 188590 w 555625"/>
              <a:gd name="connsiteY55" fmla="*/ 297741 h 330200"/>
              <a:gd name="connsiteX56" fmla="*/ 195174 w 555625"/>
              <a:gd name="connsiteY56" fmla="*/ 298869 h 330200"/>
              <a:gd name="connsiteX57" fmla="*/ 201758 w 555625"/>
              <a:gd name="connsiteY57" fmla="*/ 300481 h 330200"/>
              <a:gd name="connsiteX58" fmla="*/ 208182 w 555625"/>
              <a:gd name="connsiteY58" fmla="*/ 301931 h 330200"/>
              <a:gd name="connsiteX59" fmla="*/ 214766 w 555625"/>
              <a:gd name="connsiteY59" fmla="*/ 303543 h 330200"/>
              <a:gd name="connsiteX60" fmla="*/ 220869 w 555625"/>
              <a:gd name="connsiteY60" fmla="*/ 305155 h 330200"/>
              <a:gd name="connsiteX61" fmla="*/ 226490 w 555625"/>
              <a:gd name="connsiteY61" fmla="*/ 307089 h 330200"/>
              <a:gd name="connsiteX62" fmla="*/ 231789 w 555625"/>
              <a:gd name="connsiteY62" fmla="*/ 309184 h 330200"/>
              <a:gd name="connsiteX63" fmla="*/ 236286 w 555625"/>
              <a:gd name="connsiteY63" fmla="*/ 311279 h 330200"/>
              <a:gd name="connsiteX64" fmla="*/ 240140 w 555625"/>
              <a:gd name="connsiteY64" fmla="*/ 313374 h 330200"/>
              <a:gd name="connsiteX65" fmla="*/ 243191 w 555625"/>
              <a:gd name="connsiteY65" fmla="*/ 315631 h 330200"/>
              <a:gd name="connsiteX66" fmla="*/ 244155 w 555625"/>
              <a:gd name="connsiteY66" fmla="*/ 317242 h 330200"/>
              <a:gd name="connsiteX67" fmla="*/ 244476 w 555625"/>
              <a:gd name="connsiteY67" fmla="*/ 318854 h 330200"/>
              <a:gd name="connsiteX68" fmla="*/ 244316 w 555625"/>
              <a:gd name="connsiteY68" fmla="*/ 320788 h 330200"/>
              <a:gd name="connsiteX69" fmla="*/ 243352 w 555625"/>
              <a:gd name="connsiteY69" fmla="*/ 322400 h 330200"/>
              <a:gd name="connsiteX70" fmla="*/ 241746 w 555625"/>
              <a:gd name="connsiteY70" fmla="*/ 323528 h 330200"/>
              <a:gd name="connsiteX71" fmla="*/ 239980 w 555625"/>
              <a:gd name="connsiteY71" fmla="*/ 323850 h 330200"/>
              <a:gd name="connsiteX72" fmla="*/ 238213 w 555625"/>
              <a:gd name="connsiteY72" fmla="*/ 323528 h 330200"/>
              <a:gd name="connsiteX73" fmla="*/ 236607 w 555625"/>
              <a:gd name="connsiteY73" fmla="*/ 322722 h 330200"/>
              <a:gd name="connsiteX74" fmla="*/ 233877 w 555625"/>
              <a:gd name="connsiteY74" fmla="*/ 320627 h 330200"/>
              <a:gd name="connsiteX75" fmla="*/ 230183 w 555625"/>
              <a:gd name="connsiteY75" fmla="*/ 318532 h 330200"/>
              <a:gd name="connsiteX76" fmla="*/ 225526 w 555625"/>
              <a:gd name="connsiteY76" fmla="*/ 316759 h 330200"/>
              <a:gd name="connsiteX77" fmla="*/ 220226 w 555625"/>
              <a:gd name="connsiteY77" fmla="*/ 314986 h 330200"/>
              <a:gd name="connsiteX78" fmla="*/ 214124 w 555625"/>
              <a:gd name="connsiteY78" fmla="*/ 313052 h 330200"/>
              <a:gd name="connsiteX79" fmla="*/ 207700 w 555625"/>
              <a:gd name="connsiteY79" fmla="*/ 311602 h 330200"/>
              <a:gd name="connsiteX80" fmla="*/ 201116 w 555625"/>
              <a:gd name="connsiteY80" fmla="*/ 309829 h 330200"/>
              <a:gd name="connsiteX81" fmla="*/ 194050 w 555625"/>
              <a:gd name="connsiteY81" fmla="*/ 308539 h 330200"/>
              <a:gd name="connsiteX82" fmla="*/ 187144 w 555625"/>
              <a:gd name="connsiteY82" fmla="*/ 307089 h 330200"/>
              <a:gd name="connsiteX83" fmla="*/ 180078 w 555625"/>
              <a:gd name="connsiteY83" fmla="*/ 305799 h 330200"/>
              <a:gd name="connsiteX84" fmla="*/ 173494 w 555625"/>
              <a:gd name="connsiteY84" fmla="*/ 304671 h 330200"/>
              <a:gd name="connsiteX85" fmla="*/ 167231 w 555625"/>
              <a:gd name="connsiteY85" fmla="*/ 303704 h 330200"/>
              <a:gd name="connsiteX86" fmla="*/ 161128 w 555625"/>
              <a:gd name="connsiteY86" fmla="*/ 302898 h 330200"/>
              <a:gd name="connsiteX87" fmla="*/ 156150 w 555625"/>
              <a:gd name="connsiteY87" fmla="*/ 302093 h 330200"/>
              <a:gd name="connsiteX88" fmla="*/ 151653 w 555625"/>
              <a:gd name="connsiteY88" fmla="*/ 301448 h 330200"/>
              <a:gd name="connsiteX89" fmla="*/ 149726 w 555625"/>
              <a:gd name="connsiteY89" fmla="*/ 300964 h 330200"/>
              <a:gd name="connsiteX90" fmla="*/ 148441 w 555625"/>
              <a:gd name="connsiteY90" fmla="*/ 299675 h 330200"/>
              <a:gd name="connsiteX91" fmla="*/ 147799 w 555625"/>
              <a:gd name="connsiteY91" fmla="*/ 298225 h 330200"/>
              <a:gd name="connsiteX92" fmla="*/ 147638 w 555625"/>
              <a:gd name="connsiteY92" fmla="*/ 296291 h 330200"/>
              <a:gd name="connsiteX93" fmla="*/ 148120 w 555625"/>
              <a:gd name="connsiteY93" fmla="*/ 294357 h 330200"/>
              <a:gd name="connsiteX94" fmla="*/ 149244 w 555625"/>
              <a:gd name="connsiteY94" fmla="*/ 293067 h 330200"/>
              <a:gd name="connsiteX95" fmla="*/ 151011 w 555625"/>
              <a:gd name="connsiteY95" fmla="*/ 292261 h 330200"/>
              <a:gd name="connsiteX96" fmla="*/ 344056 w 555625"/>
              <a:gd name="connsiteY96" fmla="*/ 174625 h 330200"/>
              <a:gd name="connsiteX97" fmla="*/ 345726 w 555625"/>
              <a:gd name="connsiteY97" fmla="*/ 175101 h 330200"/>
              <a:gd name="connsiteX98" fmla="*/ 347091 w 555625"/>
              <a:gd name="connsiteY98" fmla="*/ 176210 h 330200"/>
              <a:gd name="connsiteX99" fmla="*/ 347850 w 555625"/>
              <a:gd name="connsiteY99" fmla="*/ 177795 h 330200"/>
              <a:gd name="connsiteX100" fmla="*/ 348154 w 555625"/>
              <a:gd name="connsiteY100" fmla="*/ 179538 h 330200"/>
              <a:gd name="connsiteX101" fmla="*/ 347547 w 555625"/>
              <a:gd name="connsiteY101" fmla="*/ 186352 h 330200"/>
              <a:gd name="connsiteX102" fmla="*/ 347243 w 555625"/>
              <a:gd name="connsiteY102" fmla="*/ 193325 h 330200"/>
              <a:gd name="connsiteX103" fmla="*/ 347091 w 555625"/>
              <a:gd name="connsiteY103" fmla="*/ 200773 h 330200"/>
              <a:gd name="connsiteX104" fmla="*/ 347091 w 555625"/>
              <a:gd name="connsiteY104" fmla="*/ 208380 h 330200"/>
              <a:gd name="connsiteX105" fmla="*/ 347547 w 555625"/>
              <a:gd name="connsiteY105" fmla="*/ 215987 h 330200"/>
              <a:gd name="connsiteX106" fmla="*/ 348154 w 555625"/>
              <a:gd name="connsiteY106" fmla="*/ 223593 h 330200"/>
              <a:gd name="connsiteX107" fmla="*/ 349216 w 555625"/>
              <a:gd name="connsiteY107" fmla="*/ 231042 h 330200"/>
              <a:gd name="connsiteX108" fmla="*/ 350733 w 555625"/>
              <a:gd name="connsiteY108" fmla="*/ 238331 h 330200"/>
              <a:gd name="connsiteX109" fmla="*/ 352706 w 555625"/>
              <a:gd name="connsiteY109" fmla="*/ 245463 h 330200"/>
              <a:gd name="connsiteX110" fmla="*/ 355286 w 555625"/>
              <a:gd name="connsiteY110" fmla="*/ 251960 h 330200"/>
              <a:gd name="connsiteX111" fmla="*/ 358321 w 555625"/>
              <a:gd name="connsiteY111" fmla="*/ 257982 h 330200"/>
              <a:gd name="connsiteX112" fmla="*/ 358776 w 555625"/>
              <a:gd name="connsiteY112" fmla="*/ 259884 h 330200"/>
              <a:gd name="connsiteX113" fmla="*/ 358776 w 555625"/>
              <a:gd name="connsiteY113" fmla="*/ 261468 h 330200"/>
              <a:gd name="connsiteX114" fmla="*/ 358017 w 555625"/>
              <a:gd name="connsiteY114" fmla="*/ 263212 h 330200"/>
              <a:gd name="connsiteX115" fmla="*/ 356652 w 555625"/>
              <a:gd name="connsiteY115" fmla="*/ 264479 h 330200"/>
              <a:gd name="connsiteX116" fmla="*/ 355893 w 555625"/>
              <a:gd name="connsiteY116" fmla="*/ 264955 h 330200"/>
              <a:gd name="connsiteX117" fmla="*/ 355286 w 555625"/>
              <a:gd name="connsiteY117" fmla="*/ 265113 h 330200"/>
              <a:gd name="connsiteX118" fmla="*/ 354375 w 555625"/>
              <a:gd name="connsiteY118" fmla="*/ 265113 h 330200"/>
              <a:gd name="connsiteX119" fmla="*/ 353010 w 555625"/>
              <a:gd name="connsiteY119" fmla="*/ 264955 h 330200"/>
              <a:gd name="connsiteX120" fmla="*/ 351492 w 555625"/>
              <a:gd name="connsiteY120" fmla="*/ 264004 h 330200"/>
              <a:gd name="connsiteX121" fmla="*/ 350582 w 555625"/>
              <a:gd name="connsiteY121" fmla="*/ 262895 h 330200"/>
              <a:gd name="connsiteX122" fmla="*/ 347243 w 555625"/>
              <a:gd name="connsiteY122" fmla="*/ 256080 h 330200"/>
              <a:gd name="connsiteX123" fmla="*/ 344512 w 555625"/>
              <a:gd name="connsiteY123" fmla="*/ 248949 h 330200"/>
              <a:gd name="connsiteX124" fmla="*/ 342235 w 555625"/>
              <a:gd name="connsiteY124" fmla="*/ 241342 h 330200"/>
              <a:gd name="connsiteX125" fmla="*/ 340566 w 555625"/>
              <a:gd name="connsiteY125" fmla="*/ 233419 h 330200"/>
              <a:gd name="connsiteX126" fmla="*/ 339504 w 555625"/>
              <a:gd name="connsiteY126" fmla="*/ 225495 h 330200"/>
              <a:gd name="connsiteX127" fmla="*/ 338593 w 555625"/>
              <a:gd name="connsiteY127" fmla="*/ 217254 h 330200"/>
              <a:gd name="connsiteX128" fmla="*/ 338138 w 555625"/>
              <a:gd name="connsiteY128" fmla="*/ 209172 h 330200"/>
              <a:gd name="connsiteX129" fmla="*/ 338138 w 555625"/>
              <a:gd name="connsiteY129" fmla="*/ 201249 h 330200"/>
              <a:gd name="connsiteX130" fmla="*/ 338290 w 555625"/>
              <a:gd name="connsiteY130" fmla="*/ 193325 h 330200"/>
              <a:gd name="connsiteX131" fmla="*/ 338593 w 555625"/>
              <a:gd name="connsiteY131" fmla="*/ 185877 h 330200"/>
              <a:gd name="connsiteX132" fmla="*/ 339352 w 555625"/>
              <a:gd name="connsiteY132" fmla="*/ 178746 h 330200"/>
              <a:gd name="connsiteX133" fmla="*/ 339807 w 555625"/>
              <a:gd name="connsiteY133" fmla="*/ 177161 h 330200"/>
              <a:gd name="connsiteX134" fmla="*/ 340718 w 555625"/>
              <a:gd name="connsiteY134" fmla="*/ 175576 h 330200"/>
              <a:gd name="connsiteX135" fmla="*/ 342387 w 555625"/>
              <a:gd name="connsiteY135" fmla="*/ 174784 h 330200"/>
              <a:gd name="connsiteX136" fmla="*/ 212586 w 555625"/>
              <a:gd name="connsiteY136" fmla="*/ 174625 h 330200"/>
              <a:gd name="connsiteX137" fmla="*/ 214533 w 555625"/>
              <a:gd name="connsiteY137" fmla="*/ 174784 h 330200"/>
              <a:gd name="connsiteX138" fmla="*/ 216155 w 555625"/>
              <a:gd name="connsiteY138" fmla="*/ 175576 h 330200"/>
              <a:gd name="connsiteX139" fmla="*/ 217291 w 555625"/>
              <a:gd name="connsiteY139" fmla="*/ 177161 h 330200"/>
              <a:gd name="connsiteX140" fmla="*/ 217940 w 555625"/>
              <a:gd name="connsiteY140" fmla="*/ 178746 h 330200"/>
              <a:gd name="connsiteX141" fmla="*/ 218426 w 555625"/>
              <a:gd name="connsiteY141" fmla="*/ 185877 h 330200"/>
              <a:gd name="connsiteX142" fmla="*/ 218913 w 555625"/>
              <a:gd name="connsiteY142" fmla="*/ 193325 h 330200"/>
              <a:gd name="connsiteX143" fmla="*/ 219075 w 555625"/>
              <a:gd name="connsiteY143" fmla="*/ 201249 h 330200"/>
              <a:gd name="connsiteX144" fmla="*/ 218913 w 555625"/>
              <a:gd name="connsiteY144" fmla="*/ 209172 h 330200"/>
              <a:gd name="connsiteX145" fmla="*/ 218426 w 555625"/>
              <a:gd name="connsiteY145" fmla="*/ 217254 h 330200"/>
              <a:gd name="connsiteX146" fmla="*/ 217777 w 555625"/>
              <a:gd name="connsiteY146" fmla="*/ 225495 h 330200"/>
              <a:gd name="connsiteX147" fmla="*/ 216317 w 555625"/>
              <a:gd name="connsiteY147" fmla="*/ 233419 h 330200"/>
              <a:gd name="connsiteX148" fmla="*/ 214695 w 555625"/>
              <a:gd name="connsiteY148" fmla="*/ 241342 h 330200"/>
              <a:gd name="connsiteX149" fmla="*/ 212262 w 555625"/>
              <a:gd name="connsiteY149" fmla="*/ 248949 h 330200"/>
              <a:gd name="connsiteX150" fmla="*/ 209342 w 555625"/>
              <a:gd name="connsiteY150" fmla="*/ 256080 h 330200"/>
              <a:gd name="connsiteX151" fmla="*/ 205610 w 555625"/>
              <a:gd name="connsiteY151" fmla="*/ 262895 h 330200"/>
              <a:gd name="connsiteX152" fmla="*/ 204637 w 555625"/>
              <a:gd name="connsiteY152" fmla="*/ 264004 h 330200"/>
              <a:gd name="connsiteX153" fmla="*/ 203177 w 555625"/>
              <a:gd name="connsiteY153" fmla="*/ 264955 h 330200"/>
              <a:gd name="connsiteX154" fmla="*/ 201555 w 555625"/>
              <a:gd name="connsiteY154" fmla="*/ 265113 h 330200"/>
              <a:gd name="connsiteX155" fmla="*/ 200744 w 555625"/>
              <a:gd name="connsiteY155" fmla="*/ 265113 h 330200"/>
              <a:gd name="connsiteX156" fmla="*/ 199932 w 555625"/>
              <a:gd name="connsiteY156" fmla="*/ 264955 h 330200"/>
              <a:gd name="connsiteX157" fmla="*/ 199121 w 555625"/>
              <a:gd name="connsiteY157" fmla="*/ 264479 h 330200"/>
              <a:gd name="connsiteX158" fmla="*/ 197823 w 555625"/>
              <a:gd name="connsiteY158" fmla="*/ 263212 h 330200"/>
              <a:gd name="connsiteX159" fmla="*/ 196850 w 555625"/>
              <a:gd name="connsiteY159" fmla="*/ 261468 h 330200"/>
              <a:gd name="connsiteX160" fmla="*/ 196850 w 555625"/>
              <a:gd name="connsiteY160" fmla="*/ 259884 h 330200"/>
              <a:gd name="connsiteX161" fmla="*/ 197661 w 555625"/>
              <a:gd name="connsiteY161" fmla="*/ 257982 h 330200"/>
              <a:gd name="connsiteX162" fmla="*/ 200906 w 555625"/>
              <a:gd name="connsiteY162" fmla="*/ 251960 h 330200"/>
              <a:gd name="connsiteX163" fmla="*/ 203501 w 555625"/>
              <a:gd name="connsiteY163" fmla="*/ 245463 h 330200"/>
              <a:gd name="connsiteX164" fmla="*/ 205448 w 555625"/>
              <a:gd name="connsiteY164" fmla="*/ 238331 h 330200"/>
              <a:gd name="connsiteX165" fmla="*/ 207233 w 555625"/>
              <a:gd name="connsiteY165" fmla="*/ 231042 h 330200"/>
              <a:gd name="connsiteX166" fmla="*/ 208206 w 555625"/>
              <a:gd name="connsiteY166" fmla="*/ 223593 h 330200"/>
              <a:gd name="connsiteX167" fmla="*/ 209179 w 555625"/>
              <a:gd name="connsiteY167" fmla="*/ 215987 h 330200"/>
              <a:gd name="connsiteX168" fmla="*/ 209504 w 555625"/>
              <a:gd name="connsiteY168" fmla="*/ 208380 h 330200"/>
              <a:gd name="connsiteX169" fmla="*/ 209504 w 555625"/>
              <a:gd name="connsiteY169" fmla="*/ 200773 h 330200"/>
              <a:gd name="connsiteX170" fmla="*/ 209342 w 555625"/>
              <a:gd name="connsiteY170" fmla="*/ 193325 h 330200"/>
              <a:gd name="connsiteX171" fmla="*/ 209017 w 555625"/>
              <a:gd name="connsiteY171" fmla="*/ 186352 h 330200"/>
              <a:gd name="connsiteX172" fmla="*/ 208206 w 555625"/>
              <a:gd name="connsiteY172" fmla="*/ 179538 h 330200"/>
              <a:gd name="connsiteX173" fmla="*/ 208530 w 555625"/>
              <a:gd name="connsiteY173" fmla="*/ 177795 h 330200"/>
              <a:gd name="connsiteX174" fmla="*/ 209504 w 555625"/>
              <a:gd name="connsiteY174" fmla="*/ 176210 h 330200"/>
              <a:gd name="connsiteX175" fmla="*/ 210802 w 555625"/>
              <a:gd name="connsiteY175" fmla="*/ 175101 h 330200"/>
              <a:gd name="connsiteX176" fmla="*/ 133509 w 555625"/>
              <a:gd name="connsiteY176" fmla="*/ 0 h 330200"/>
              <a:gd name="connsiteX177" fmla="*/ 135255 w 555625"/>
              <a:gd name="connsiteY177" fmla="*/ 633 h 330200"/>
              <a:gd name="connsiteX178" fmla="*/ 136525 w 555625"/>
              <a:gd name="connsiteY178" fmla="*/ 1741 h 330200"/>
              <a:gd name="connsiteX179" fmla="*/ 137636 w 555625"/>
              <a:gd name="connsiteY179" fmla="*/ 3483 h 330200"/>
              <a:gd name="connsiteX180" fmla="*/ 137636 w 555625"/>
              <a:gd name="connsiteY180" fmla="*/ 3958 h 330200"/>
              <a:gd name="connsiteX181" fmla="*/ 138113 w 555625"/>
              <a:gd name="connsiteY181" fmla="*/ 5382 h 330200"/>
              <a:gd name="connsiteX182" fmla="*/ 138748 w 555625"/>
              <a:gd name="connsiteY182" fmla="*/ 7440 h 330200"/>
              <a:gd name="connsiteX183" fmla="*/ 139541 w 555625"/>
              <a:gd name="connsiteY183" fmla="*/ 10448 h 330200"/>
              <a:gd name="connsiteX184" fmla="*/ 140653 w 555625"/>
              <a:gd name="connsiteY184" fmla="*/ 13930 h 330200"/>
              <a:gd name="connsiteX185" fmla="*/ 141764 w 555625"/>
              <a:gd name="connsiteY185" fmla="*/ 18046 h 330200"/>
              <a:gd name="connsiteX186" fmla="*/ 143193 w 555625"/>
              <a:gd name="connsiteY186" fmla="*/ 22636 h 330200"/>
              <a:gd name="connsiteX187" fmla="*/ 144621 w 555625"/>
              <a:gd name="connsiteY187" fmla="*/ 27543 h 330200"/>
              <a:gd name="connsiteX188" fmla="*/ 146368 w 555625"/>
              <a:gd name="connsiteY188" fmla="*/ 32925 h 330200"/>
              <a:gd name="connsiteX189" fmla="*/ 148273 w 555625"/>
              <a:gd name="connsiteY189" fmla="*/ 38782 h 330200"/>
              <a:gd name="connsiteX190" fmla="*/ 150019 w 555625"/>
              <a:gd name="connsiteY190" fmla="*/ 44797 h 330200"/>
              <a:gd name="connsiteX191" fmla="*/ 151924 w 555625"/>
              <a:gd name="connsiteY191" fmla="*/ 50812 h 330200"/>
              <a:gd name="connsiteX192" fmla="*/ 153988 w 555625"/>
              <a:gd name="connsiteY192" fmla="*/ 56986 h 330200"/>
              <a:gd name="connsiteX193" fmla="*/ 205423 w 555625"/>
              <a:gd name="connsiteY193" fmla="*/ 56986 h 330200"/>
              <a:gd name="connsiteX194" fmla="*/ 207328 w 555625"/>
              <a:gd name="connsiteY194" fmla="*/ 57302 h 330200"/>
              <a:gd name="connsiteX195" fmla="*/ 208598 w 555625"/>
              <a:gd name="connsiteY195" fmla="*/ 58411 h 330200"/>
              <a:gd name="connsiteX196" fmla="*/ 209709 w 555625"/>
              <a:gd name="connsiteY196" fmla="*/ 59677 h 330200"/>
              <a:gd name="connsiteX197" fmla="*/ 210185 w 555625"/>
              <a:gd name="connsiteY197" fmla="*/ 61576 h 330200"/>
              <a:gd name="connsiteX198" fmla="*/ 209709 w 555625"/>
              <a:gd name="connsiteY198" fmla="*/ 63476 h 330200"/>
              <a:gd name="connsiteX199" fmla="*/ 208598 w 555625"/>
              <a:gd name="connsiteY199" fmla="*/ 64901 h 330200"/>
              <a:gd name="connsiteX200" fmla="*/ 207328 w 555625"/>
              <a:gd name="connsiteY200" fmla="*/ 66009 h 330200"/>
              <a:gd name="connsiteX201" fmla="*/ 205423 w 555625"/>
              <a:gd name="connsiteY201" fmla="*/ 66325 h 330200"/>
              <a:gd name="connsiteX202" fmla="*/ 157163 w 555625"/>
              <a:gd name="connsiteY202" fmla="*/ 66325 h 330200"/>
              <a:gd name="connsiteX203" fmla="*/ 160496 w 555625"/>
              <a:gd name="connsiteY203" fmla="*/ 75981 h 330200"/>
              <a:gd name="connsiteX204" fmla="*/ 163830 w 555625"/>
              <a:gd name="connsiteY204" fmla="*/ 85479 h 330200"/>
              <a:gd name="connsiteX205" fmla="*/ 251460 w 555625"/>
              <a:gd name="connsiteY205" fmla="*/ 85479 h 330200"/>
              <a:gd name="connsiteX206" fmla="*/ 253365 w 555625"/>
              <a:gd name="connsiteY206" fmla="*/ 85795 h 330200"/>
              <a:gd name="connsiteX207" fmla="*/ 254794 w 555625"/>
              <a:gd name="connsiteY207" fmla="*/ 86745 h 330200"/>
              <a:gd name="connsiteX208" fmla="*/ 255746 w 555625"/>
              <a:gd name="connsiteY208" fmla="*/ 88328 h 330200"/>
              <a:gd name="connsiteX209" fmla="*/ 256223 w 555625"/>
              <a:gd name="connsiteY209" fmla="*/ 90069 h 330200"/>
              <a:gd name="connsiteX210" fmla="*/ 255746 w 555625"/>
              <a:gd name="connsiteY210" fmla="*/ 91810 h 330200"/>
              <a:gd name="connsiteX211" fmla="*/ 254794 w 555625"/>
              <a:gd name="connsiteY211" fmla="*/ 93393 h 330200"/>
              <a:gd name="connsiteX212" fmla="*/ 253365 w 555625"/>
              <a:gd name="connsiteY212" fmla="*/ 94343 h 330200"/>
              <a:gd name="connsiteX213" fmla="*/ 251460 w 555625"/>
              <a:gd name="connsiteY213" fmla="*/ 94660 h 330200"/>
              <a:gd name="connsiteX214" fmla="*/ 167481 w 555625"/>
              <a:gd name="connsiteY214" fmla="*/ 94660 h 330200"/>
              <a:gd name="connsiteX215" fmla="*/ 169863 w 555625"/>
              <a:gd name="connsiteY215" fmla="*/ 100517 h 330200"/>
              <a:gd name="connsiteX216" fmla="*/ 172244 w 555625"/>
              <a:gd name="connsiteY216" fmla="*/ 105582 h 330200"/>
              <a:gd name="connsiteX217" fmla="*/ 174308 w 555625"/>
              <a:gd name="connsiteY217" fmla="*/ 109856 h 330200"/>
              <a:gd name="connsiteX218" fmla="*/ 177483 w 555625"/>
              <a:gd name="connsiteY218" fmla="*/ 115238 h 330200"/>
              <a:gd name="connsiteX219" fmla="*/ 181134 w 555625"/>
              <a:gd name="connsiteY219" fmla="*/ 120778 h 330200"/>
              <a:gd name="connsiteX220" fmla="*/ 185420 w 555625"/>
              <a:gd name="connsiteY220" fmla="*/ 126793 h 330200"/>
              <a:gd name="connsiteX221" fmla="*/ 190183 w 555625"/>
              <a:gd name="connsiteY221" fmla="*/ 132808 h 330200"/>
              <a:gd name="connsiteX222" fmla="*/ 195421 w 555625"/>
              <a:gd name="connsiteY222" fmla="*/ 138982 h 330200"/>
              <a:gd name="connsiteX223" fmla="*/ 201136 w 555625"/>
              <a:gd name="connsiteY223" fmla="*/ 145314 h 330200"/>
              <a:gd name="connsiteX224" fmla="*/ 207169 w 555625"/>
              <a:gd name="connsiteY224" fmla="*/ 151329 h 330200"/>
              <a:gd name="connsiteX225" fmla="*/ 213519 w 555625"/>
              <a:gd name="connsiteY225" fmla="*/ 157344 h 330200"/>
              <a:gd name="connsiteX226" fmla="*/ 220504 w 555625"/>
              <a:gd name="connsiteY226" fmla="*/ 162884 h 330200"/>
              <a:gd name="connsiteX227" fmla="*/ 227806 w 555625"/>
              <a:gd name="connsiteY227" fmla="*/ 168266 h 330200"/>
              <a:gd name="connsiteX228" fmla="*/ 235426 w 555625"/>
              <a:gd name="connsiteY228" fmla="*/ 173173 h 330200"/>
              <a:gd name="connsiteX229" fmla="*/ 243523 w 555625"/>
              <a:gd name="connsiteY229" fmla="*/ 177289 h 330200"/>
              <a:gd name="connsiteX230" fmla="*/ 251778 w 555625"/>
              <a:gd name="connsiteY230" fmla="*/ 181088 h 330200"/>
              <a:gd name="connsiteX231" fmla="*/ 260350 w 555625"/>
              <a:gd name="connsiteY231" fmla="*/ 183937 h 330200"/>
              <a:gd name="connsiteX232" fmla="*/ 269240 w 555625"/>
              <a:gd name="connsiteY232" fmla="*/ 186153 h 330200"/>
              <a:gd name="connsiteX233" fmla="*/ 278448 w 555625"/>
              <a:gd name="connsiteY233" fmla="*/ 187261 h 330200"/>
              <a:gd name="connsiteX234" fmla="*/ 287496 w 555625"/>
              <a:gd name="connsiteY234" fmla="*/ 186153 h 330200"/>
              <a:gd name="connsiteX235" fmla="*/ 296386 w 555625"/>
              <a:gd name="connsiteY235" fmla="*/ 183937 h 330200"/>
              <a:gd name="connsiteX236" fmla="*/ 304959 w 555625"/>
              <a:gd name="connsiteY236" fmla="*/ 181088 h 330200"/>
              <a:gd name="connsiteX237" fmla="*/ 313373 w 555625"/>
              <a:gd name="connsiteY237" fmla="*/ 177289 h 330200"/>
              <a:gd name="connsiteX238" fmla="*/ 321310 w 555625"/>
              <a:gd name="connsiteY238" fmla="*/ 173173 h 330200"/>
              <a:gd name="connsiteX239" fmla="*/ 328930 w 555625"/>
              <a:gd name="connsiteY239" fmla="*/ 168266 h 330200"/>
              <a:gd name="connsiteX240" fmla="*/ 336391 w 555625"/>
              <a:gd name="connsiteY240" fmla="*/ 162884 h 330200"/>
              <a:gd name="connsiteX241" fmla="*/ 343218 w 555625"/>
              <a:gd name="connsiteY241" fmla="*/ 157344 h 330200"/>
              <a:gd name="connsiteX242" fmla="*/ 349568 w 555625"/>
              <a:gd name="connsiteY242" fmla="*/ 151329 h 330200"/>
              <a:gd name="connsiteX243" fmla="*/ 355918 w 555625"/>
              <a:gd name="connsiteY243" fmla="*/ 145314 h 330200"/>
              <a:gd name="connsiteX244" fmla="*/ 361474 w 555625"/>
              <a:gd name="connsiteY244" fmla="*/ 138982 h 330200"/>
              <a:gd name="connsiteX245" fmla="*/ 366713 w 555625"/>
              <a:gd name="connsiteY245" fmla="*/ 132808 h 330200"/>
              <a:gd name="connsiteX246" fmla="*/ 371316 w 555625"/>
              <a:gd name="connsiteY246" fmla="*/ 126793 h 330200"/>
              <a:gd name="connsiteX247" fmla="*/ 375603 w 555625"/>
              <a:gd name="connsiteY247" fmla="*/ 120778 h 330200"/>
              <a:gd name="connsiteX248" fmla="*/ 379254 w 555625"/>
              <a:gd name="connsiteY248" fmla="*/ 115238 h 330200"/>
              <a:gd name="connsiteX249" fmla="*/ 382429 w 555625"/>
              <a:gd name="connsiteY249" fmla="*/ 109856 h 330200"/>
              <a:gd name="connsiteX250" fmla="*/ 384334 w 555625"/>
              <a:gd name="connsiteY250" fmla="*/ 106215 h 330200"/>
              <a:gd name="connsiteX251" fmla="*/ 386398 w 555625"/>
              <a:gd name="connsiteY251" fmla="*/ 101941 h 330200"/>
              <a:gd name="connsiteX252" fmla="*/ 388303 w 555625"/>
              <a:gd name="connsiteY252" fmla="*/ 97034 h 330200"/>
              <a:gd name="connsiteX253" fmla="*/ 390684 w 555625"/>
              <a:gd name="connsiteY253" fmla="*/ 91494 h 330200"/>
              <a:gd name="connsiteX254" fmla="*/ 351314 w 555625"/>
              <a:gd name="connsiteY254" fmla="*/ 91494 h 330200"/>
              <a:gd name="connsiteX255" fmla="*/ 349568 w 555625"/>
              <a:gd name="connsiteY255" fmla="*/ 91177 h 330200"/>
              <a:gd name="connsiteX256" fmla="*/ 348139 w 555625"/>
              <a:gd name="connsiteY256" fmla="*/ 90069 h 330200"/>
              <a:gd name="connsiteX257" fmla="*/ 347186 w 555625"/>
              <a:gd name="connsiteY257" fmla="*/ 88645 h 330200"/>
              <a:gd name="connsiteX258" fmla="*/ 346710 w 555625"/>
              <a:gd name="connsiteY258" fmla="*/ 86745 h 330200"/>
              <a:gd name="connsiteX259" fmla="*/ 347186 w 555625"/>
              <a:gd name="connsiteY259" fmla="*/ 85004 h 330200"/>
              <a:gd name="connsiteX260" fmla="*/ 348139 w 555625"/>
              <a:gd name="connsiteY260" fmla="*/ 83579 h 330200"/>
              <a:gd name="connsiteX261" fmla="*/ 349568 w 555625"/>
              <a:gd name="connsiteY261" fmla="*/ 82629 h 330200"/>
              <a:gd name="connsiteX262" fmla="*/ 351314 w 555625"/>
              <a:gd name="connsiteY262" fmla="*/ 81996 h 330200"/>
              <a:gd name="connsiteX263" fmla="*/ 394176 w 555625"/>
              <a:gd name="connsiteY263" fmla="*/ 81996 h 330200"/>
              <a:gd name="connsiteX264" fmla="*/ 396240 w 555625"/>
              <a:gd name="connsiteY264" fmla="*/ 76139 h 330200"/>
              <a:gd name="connsiteX265" fmla="*/ 398304 w 555625"/>
              <a:gd name="connsiteY265" fmla="*/ 70124 h 330200"/>
              <a:gd name="connsiteX266" fmla="*/ 400526 w 555625"/>
              <a:gd name="connsiteY266" fmla="*/ 63951 h 330200"/>
              <a:gd name="connsiteX267" fmla="*/ 402590 w 555625"/>
              <a:gd name="connsiteY267" fmla="*/ 57777 h 330200"/>
              <a:gd name="connsiteX268" fmla="*/ 404495 w 555625"/>
              <a:gd name="connsiteY268" fmla="*/ 51446 h 330200"/>
              <a:gd name="connsiteX269" fmla="*/ 406559 w 555625"/>
              <a:gd name="connsiteY269" fmla="*/ 45272 h 330200"/>
              <a:gd name="connsiteX270" fmla="*/ 408464 w 555625"/>
              <a:gd name="connsiteY270" fmla="*/ 39257 h 330200"/>
              <a:gd name="connsiteX271" fmla="*/ 410210 w 555625"/>
              <a:gd name="connsiteY271" fmla="*/ 33558 h 330200"/>
              <a:gd name="connsiteX272" fmla="*/ 411956 w 555625"/>
              <a:gd name="connsiteY272" fmla="*/ 28018 h 330200"/>
              <a:gd name="connsiteX273" fmla="*/ 413544 w 555625"/>
              <a:gd name="connsiteY273" fmla="*/ 22953 h 330200"/>
              <a:gd name="connsiteX274" fmla="*/ 414973 w 555625"/>
              <a:gd name="connsiteY274" fmla="*/ 18204 h 330200"/>
              <a:gd name="connsiteX275" fmla="*/ 416084 w 555625"/>
              <a:gd name="connsiteY275" fmla="*/ 14247 h 330200"/>
              <a:gd name="connsiteX276" fmla="*/ 417195 w 555625"/>
              <a:gd name="connsiteY276" fmla="*/ 10448 h 330200"/>
              <a:gd name="connsiteX277" fmla="*/ 417989 w 555625"/>
              <a:gd name="connsiteY277" fmla="*/ 7598 h 330200"/>
              <a:gd name="connsiteX278" fmla="*/ 418624 w 555625"/>
              <a:gd name="connsiteY278" fmla="*/ 5382 h 330200"/>
              <a:gd name="connsiteX279" fmla="*/ 419259 w 555625"/>
              <a:gd name="connsiteY279" fmla="*/ 3958 h 330200"/>
              <a:gd name="connsiteX280" fmla="*/ 419418 w 555625"/>
              <a:gd name="connsiteY280" fmla="*/ 3483 h 330200"/>
              <a:gd name="connsiteX281" fmla="*/ 420211 w 555625"/>
              <a:gd name="connsiteY281" fmla="*/ 1741 h 330200"/>
              <a:gd name="connsiteX282" fmla="*/ 421481 w 555625"/>
              <a:gd name="connsiteY282" fmla="*/ 633 h 330200"/>
              <a:gd name="connsiteX283" fmla="*/ 423228 w 555625"/>
              <a:gd name="connsiteY283" fmla="*/ 0 h 330200"/>
              <a:gd name="connsiteX284" fmla="*/ 425133 w 555625"/>
              <a:gd name="connsiteY284" fmla="*/ 159 h 330200"/>
              <a:gd name="connsiteX285" fmla="*/ 426720 w 555625"/>
              <a:gd name="connsiteY285" fmla="*/ 1108 h 330200"/>
              <a:gd name="connsiteX286" fmla="*/ 427831 w 555625"/>
              <a:gd name="connsiteY286" fmla="*/ 2375 h 330200"/>
              <a:gd name="connsiteX287" fmla="*/ 428466 w 555625"/>
              <a:gd name="connsiteY287" fmla="*/ 4116 h 330200"/>
              <a:gd name="connsiteX288" fmla="*/ 428308 w 555625"/>
              <a:gd name="connsiteY288" fmla="*/ 6015 h 330200"/>
              <a:gd name="connsiteX289" fmla="*/ 427990 w 555625"/>
              <a:gd name="connsiteY289" fmla="*/ 6965 h 330200"/>
              <a:gd name="connsiteX290" fmla="*/ 427514 w 555625"/>
              <a:gd name="connsiteY290" fmla="*/ 8865 h 330200"/>
              <a:gd name="connsiteX291" fmla="*/ 426720 w 555625"/>
              <a:gd name="connsiteY291" fmla="*/ 11397 h 330200"/>
              <a:gd name="connsiteX292" fmla="*/ 425768 w 555625"/>
              <a:gd name="connsiteY292" fmla="*/ 14880 h 330200"/>
              <a:gd name="connsiteX293" fmla="*/ 424339 w 555625"/>
              <a:gd name="connsiteY293" fmla="*/ 18837 h 330200"/>
              <a:gd name="connsiteX294" fmla="*/ 423069 w 555625"/>
              <a:gd name="connsiteY294" fmla="*/ 23428 h 330200"/>
              <a:gd name="connsiteX295" fmla="*/ 421481 w 555625"/>
              <a:gd name="connsiteY295" fmla="*/ 28651 h 330200"/>
              <a:gd name="connsiteX296" fmla="*/ 419894 w 555625"/>
              <a:gd name="connsiteY296" fmla="*/ 34192 h 330200"/>
              <a:gd name="connsiteX297" fmla="*/ 417989 w 555625"/>
              <a:gd name="connsiteY297" fmla="*/ 40048 h 330200"/>
              <a:gd name="connsiteX298" fmla="*/ 415925 w 555625"/>
              <a:gd name="connsiteY298" fmla="*/ 46222 h 330200"/>
              <a:gd name="connsiteX299" fmla="*/ 414020 w 555625"/>
              <a:gd name="connsiteY299" fmla="*/ 52712 h 330200"/>
              <a:gd name="connsiteX300" fmla="*/ 411956 w 555625"/>
              <a:gd name="connsiteY300" fmla="*/ 59202 h 330200"/>
              <a:gd name="connsiteX301" fmla="*/ 409734 w 555625"/>
              <a:gd name="connsiteY301" fmla="*/ 65692 h 330200"/>
              <a:gd name="connsiteX302" fmla="*/ 407511 w 555625"/>
              <a:gd name="connsiteY302" fmla="*/ 72340 h 330200"/>
              <a:gd name="connsiteX303" fmla="*/ 405289 w 555625"/>
              <a:gd name="connsiteY303" fmla="*/ 78830 h 330200"/>
              <a:gd name="connsiteX304" fmla="*/ 403066 w 555625"/>
              <a:gd name="connsiteY304" fmla="*/ 85162 h 330200"/>
              <a:gd name="connsiteX305" fmla="*/ 400844 w 555625"/>
              <a:gd name="connsiteY305" fmla="*/ 91019 h 330200"/>
              <a:gd name="connsiteX306" fmla="*/ 398621 w 555625"/>
              <a:gd name="connsiteY306" fmla="*/ 96718 h 330200"/>
              <a:gd name="connsiteX307" fmla="*/ 396399 w 555625"/>
              <a:gd name="connsiteY307" fmla="*/ 101941 h 330200"/>
              <a:gd name="connsiteX308" fmla="*/ 394494 w 555625"/>
              <a:gd name="connsiteY308" fmla="*/ 106532 h 330200"/>
              <a:gd name="connsiteX309" fmla="*/ 392430 w 555625"/>
              <a:gd name="connsiteY309" fmla="*/ 110806 h 330200"/>
              <a:gd name="connsiteX310" fmla="*/ 390525 w 555625"/>
              <a:gd name="connsiteY310" fmla="*/ 114288 h 330200"/>
              <a:gd name="connsiteX311" fmla="*/ 389414 w 555625"/>
              <a:gd name="connsiteY311" fmla="*/ 116346 h 330200"/>
              <a:gd name="connsiteX312" fmla="*/ 387826 w 555625"/>
              <a:gd name="connsiteY312" fmla="*/ 118879 h 330200"/>
              <a:gd name="connsiteX313" fmla="*/ 386080 w 555625"/>
              <a:gd name="connsiteY313" fmla="*/ 121886 h 330200"/>
              <a:gd name="connsiteX314" fmla="*/ 383699 w 555625"/>
              <a:gd name="connsiteY314" fmla="*/ 125369 h 330200"/>
              <a:gd name="connsiteX315" fmla="*/ 381000 w 555625"/>
              <a:gd name="connsiteY315" fmla="*/ 129326 h 330200"/>
              <a:gd name="connsiteX316" fmla="*/ 377825 w 555625"/>
              <a:gd name="connsiteY316" fmla="*/ 133600 h 330200"/>
              <a:gd name="connsiteX317" fmla="*/ 377031 w 555625"/>
              <a:gd name="connsiteY317" fmla="*/ 136924 h 330200"/>
              <a:gd name="connsiteX318" fmla="*/ 376396 w 555625"/>
              <a:gd name="connsiteY318" fmla="*/ 140881 h 330200"/>
              <a:gd name="connsiteX319" fmla="*/ 375761 w 555625"/>
              <a:gd name="connsiteY319" fmla="*/ 145472 h 330200"/>
              <a:gd name="connsiteX320" fmla="*/ 375126 w 555625"/>
              <a:gd name="connsiteY320" fmla="*/ 150537 h 330200"/>
              <a:gd name="connsiteX321" fmla="*/ 374333 w 555625"/>
              <a:gd name="connsiteY321" fmla="*/ 156078 h 330200"/>
              <a:gd name="connsiteX322" fmla="*/ 373698 w 555625"/>
              <a:gd name="connsiteY322" fmla="*/ 161934 h 330200"/>
              <a:gd name="connsiteX323" fmla="*/ 373221 w 555625"/>
              <a:gd name="connsiteY323" fmla="*/ 168108 h 330200"/>
              <a:gd name="connsiteX324" fmla="*/ 372745 w 555625"/>
              <a:gd name="connsiteY324" fmla="*/ 174598 h 330200"/>
              <a:gd name="connsiteX325" fmla="*/ 372428 w 555625"/>
              <a:gd name="connsiteY325" fmla="*/ 181404 h 330200"/>
              <a:gd name="connsiteX326" fmla="*/ 372428 w 555625"/>
              <a:gd name="connsiteY326" fmla="*/ 188211 h 330200"/>
              <a:gd name="connsiteX327" fmla="*/ 372428 w 555625"/>
              <a:gd name="connsiteY327" fmla="*/ 195176 h 330200"/>
              <a:gd name="connsiteX328" fmla="*/ 372745 w 555625"/>
              <a:gd name="connsiteY328" fmla="*/ 202141 h 330200"/>
              <a:gd name="connsiteX329" fmla="*/ 373380 w 555625"/>
              <a:gd name="connsiteY329" fmla="*/ 208948 h 330200"/>
              <a:gd name="connsiteX330" fmla="*/ 374174 w 555625"/>
              <a:gd name="connsiteY330" fmla="*/ 215912 h 330200"/>
              <a:gd name="connsiteX331" fmla="*/ 375444 w 555625"/>
              <a:gd name="connsiteY331" fmla="*/ 222561 h 330200"/>
              <a:gd name="connsiteX332" fmla="*/ 377031 w 555625"/>
              <a:gd name="connsiteY332" fmla="*/ 228892 h 330200"/>
              <a:gd name="connsiteX333" fmla="*/ 378936 w 555625"/>
              <a:gd name="connsiteY333" fmla="*/ 235066 h 330200"/>
              <a:gd name="connsiteX334" fmla="*/ 381476 w 555625"/>
              <a:gd name="connsiteY334" fmla="*/ 240923 h 330200"/>
              <a:gd name="connsiteX335" fmla="*/ 384334 w 555625"/>
              <a:gd name="connsiteY335" fmla="*/ 246305 h 330200"/>
              <a:gd name="connsiteX336" fmla="*/ 387509 w 555625"/>
              <a:gd name="connsiteY336" fmla="*/ 251212 h 330200"/>
              <a:gd name="connsiteX337" fmla="*/ 391478 w 555625"/>
              <a:gd name="connsiteY337" fmla="*/ 255486 h 330200"/>
              <a:gd name="connsiteX338" fmla="*/ 395764 w 555625"/>
              <a:gd name="connsiteY338" fmla="*/ 259443 h 330200"/>
              <a:gd name="connsiteX339" fmla="*/ 401479 w 555625"/>
              <a:gd name="connsiteY339" fmla="*/ 263242 h 330200"/>
              <a:gd name="connsiteX340" fmla="*/ 407511 w 555625"/>
              <a:gd name="connsiteY340" fmla="*/ 267041 h 330200"/>
              <a:gd name="connsiteX341" fmla="*/ 414338 w 555625"/>
              <a:gd name="connsiteY341" fmla="*/ 270840 h 330200"/>
              <a:gd name="connsiteX342" fmla="*/ 421323 w 555625"/>
              <a:gd name="connsiteY342" fmla="*/ 274481 h 330200"/>
              <a:gd name="connsiteX343" fmla="*/ 428784 w 555625"/>
              <a:gd name="connsiteY343" fmla="*/ 278122 h 330200"/>
              <a:gd name="connsiteX344" fmla="*/ 436721 w 555625"/>
              <a:gd name="connsiteY344" fmla="*/ 281762 h 330200"/>
              <a:gd name="connsiteX345" fmla="*/ 444659 w 555625"/>
              <a:gd name="connsiteY345" fmla="*/ 285245 h 330200"/>
              <a:gd name="connsiteX346" fmla="*/ 452914 w 555625"/>
              <a:gd name="connsiteY346" fmla="*/ 288569 h 330200"/>
              <a:gd name="connsiteX347" fmla="*/ 461169 w 555625"/>
              <a:gd name="connsiteY347" fmla="*/ 291735 h 330200"/>
              <a:gd name="connsiteX348" fmla="*/ 469583 w 555625"/>
              <a:gd name="connsiteY348" fmla="*/ 295059 h 330200"/>
              <a:gd name="connsiteX349" fmla="*/ 477838 w 555625"/>
              <a:gd name="connsiteY349" fmla="*/ 298067 h 330200"/>
              <a:gd name="connsiteX350" fmla="*/ 486093 w 555625"/>
              <a:gd name="connsiteY350" fmla="*/ 300916 h 330200"/>
              <a:gd name="connsiteX351" fmla="*/ 494189 w 555625"/>
              <a:gd name="connsiteY351" fmla="*/ 303607 h 330200"/>
              <a:gd name="connsiteX352" fmla="*/ 501968 w 555625"/>
              <a:gd name="connsiteY352" fmla="*/ 306140 h 330200"/>
              <a:gd name="connsiteX353" fmla="*/ 509270 w 555625"/>
              <a:gd name="connsiteY353" fmla="*/ 308514 h 330200"/>
              <a:gd name="connsiteX354" fmla="*/ 516414 w 555625"/>
              <a:gd name="connsiteY354" fmla="*/ 310730 h 330200"/>
              <a:gd name="connsiteX355" fmla="*/ 523081 w 555625"/>
              <a:gd name="connsiteY355" fmla="*/ 312788 h 330200"/>
              <a:gd name="connsiteX356" fmla="*/ 529114 w 555625"/>
              <a:gd name="connsiteY356" fmla="*/ 314529 h 330200"/>
              <a:gd name="connsiteX357" fmla="*/ 534829 w 555625"/>
              <a:gd name="connsiteY357" fmla="*/ 316112 h 330200"/>
              <a:gd name="connsiteX358" fmla="*/ 539750 w 555625"/>
              <a:gd name="connsiteY358" fmla="*/ 317537 h 330200"/>
              <a:gd name="connsiteX359" fmla="*/ 544036 w 555625"/>
              <a:gd name="connsiteY359" fmla="*/ 318645 h 330200"/>
              <a:gd name="connsiteX360" fmla="*/ 547370 w 555625"/>
              <a:gd name="connsiteY360" fmla="*/ 319753 h 330200"/>
              <a:gd name="connsiteX361" fmla="*/ 549910 w 555625"/>
              <a:gd name="connsiteY361" fmla="*/ 320386 h 330200"/>
              <a:gd name="connsiteX362" fmla="*/ 551498 w 555625"/>
              <a:gd name="connsiteY362" fmla="*/ 320703 h 330200"/>
              <a:gd name="connsiteX363" fmla="*/ 552291 w 555625"/>
              <a:gd name="connsiteY363" fmla="*/ 320861 h 330200"/>
              <a:gd name="connsiteX364" fmla="*/ 553879 w 555625"/>
              <a:gd name="connsiteY364" fmla="*/ 321652 h 330200"/>
              <a:gd name="connsiteX365" fmla="*/ 555149 w 555625"/>
              <a:gd name="connsiteY365" fmla="*/ 323077 h 330200"/>
              <a:gd name="connsiteX366" fmla="*/ 555625 w 555625"/>
              <a:gd name="connsiteY366" fmla="*/ 324818 h 330200"/>
              <a:gd name="connsiteX367" fmla="*/ 555625 w 555625"/>
              <a:gd name="connsiteY367" fmla="*/ 326559 h 330200"/>
              <a:gd name="connsiteX368" fmla="*/ 554990 w 555625"/>
              <a:gd name="connsiteY368" fmla="*/ 328142 h 330200"/>
              <a:gd name="connsiteX369" fmla="*/ 553879 w 555625"/>
              <a:gd name="connsiteY369" fmla="*/ 329092 h 330200"/>
              <a:gd name="connsiteX370" fmla="*/ 552609 w 555625"/>
              <a:gd name="connsiteY370" fmla="*/ 329725 h 330200"/>
              <a:gd name="connsiteX371" fmla="*/ 551021 w 555625"/>
              <a:gd name="connsiteY371" fmla="*/ 330200 h 330200"/>
              <a:gd name="connsiteX372" fmla="*/ 549910 w 555625"/>
              <a:gd name="connsiteY372" fmla="*/ 329884 h 330200"/>
              <a:gd name="connsiteX373" fmla="*/ 549116 w 555625"/>
              <a:gd name="connsiteY373" fmla="*/ 329725 h 330200"/>
              <a:gd name="connsiteX374" fmla="*/ 547211 w 555625"/>
              <a:gd name="connsiteY374" fmla="*/ 329250 h 330200"/>
              <a:gd name="connsiteX375" fmla="*/ 544830 w 555625"/>
              <a:gd name="connsiteY375" fmla="*/ 328617 h 330200"/>
              <a:gd name="connsiteX376" fmla="*/ 541655 w 555625"/>
              <a:gd name="connsiteY376" fmla="*/ 327826 h 330200"/>
              <a:gd name="connsiteX377" fmla="*/ 537686 w 555625"/>
              <a:gd name="connsiteY377" fmla="*/ 326718 h 330200"/>
              <a:gd name="connsiteX378" fmla="*/ 533400 w 555625"/>
              <a:gd name="connsiteY378" fmla="*/ 325451 h 330200"/>
              <a:gd name="connsiteX379" fmla="*/ 528320 w 555625"/>
              <a:gd name="connsiteY379" fmla="*/ 324027 h 330200"/>
              <a:gd name="connsiteX380" fmla="*/ 522923 w 555625"/>
              <a:gd name="connsiteY380" fmla="*/ 322444 h 330200"/>
              <a:gd name="connsiteX381" fmla="*/ 417195 w 555625"/>
              <a:gd name="connsiteY381" fmla="*/ 322444 h 330200"/>
              <a:gd name="connsiteX382" fmla="*/ 415290 w 555625"/>
              <a:gd name="connsiteY382" fmla="*/ 322127 h 330200"/>
              <a:gd name="connsiteX383" fmla="*/ 414020 w 555625"/>
              <a:gd name="connsiteY383" fmla="*/ 321019 h 330200"/>
              <a:gd name="connsiteX384" fmla="*/ 412909 w 555625"/>
              <a:gd name="connsiteY384" fmla="*/ 319595 h 330200"/>
              <a:gd name="connsiteX385" fmla="*/ 412433 w 555625"/>
              <a:gd name="connsiteY385" fmla="*/ 317853 h 330200"/>
              <a:gd name="connsiteX386" fmla="*/ 412909 w 555625"/>
              <a:gd name="connsiteY386" fmla="*/ 315954 h 330200"/>
              <a:gd name="connsiteX387" fmla="*/ 414020 w 555625"/>
              <a:gd name="connsiteY387" fmla="*/ 314529 h 330200"/>
              <a:gd name="connsiteX388" fmla="*/ 415290 w 555625"/>
              <a:gd name="connsiteY388" fmla="*/ 313421 h 330200"/>
              <a:gd name="connsiteX389" fmla="*/ 417195 w 555625"/>
              <a:gd name="connsiteY389" fmla="*/ 313105 h 330200"/>
              <a:gd name="connsiteX390" fmla="*/ 493078 w 555625"/>
              <a:gd name="connsiteY390" fmla="*/ 313105 h 330200"/>
              <a:gd name="connsiteX391" fmla="*/ 482283 w 555625"/>
              <a:gd name="connsiteY391" fmla="*/ 309464 h 330200"/>
              <a:gd name="connsiteX392" fmla="*/ 471170 w 555625"/>
              <a:gd name="connsiteY392" fmla="*/ 305665 h 330200"/>
              <a:gd name="connsiteX393" fmla="*/ 459899 w 555625"/>
              <a:gd name="connsiteY393" fmla="*/ 301391 h 330200"/>
              <a:gd name="connsiteX394" fmla="*/ 448628 w 555625"/>
              <a:gd name="connsiteY394" fmla="*/ 296959 h 330200"/>
              <a:gd name="connsiteX395" fmla="*/ 437515 w 555625"/>
              <a:gd name="connsiteY395" fmla="*/ 292526 h 330200"/>
              <a:gd name="connsiteX396" fmla="*/ 426879 w 555625"/>
              <a:gd name="connsiteY396" fmla="*/ 287619 h 330200"/>
              <a:gd name="connsiteX397" fmla="*/ 416719 w 555625"/>
              <a:gd name="connsiteY397" fmla="*/ 282554 h 330200"/>
              <a:gd name="connsiteX398" fmla="*/ 406876 w 555625"/>
              <a:gd name="connsiteY398" fmla="*/ 277489 h 330200"/>
              <a:gd name="connsiteX399" fmla="*/ 398145 w 555625"/>
              <a:gd name="connsiteY399" fmla="*/ 272107 h 330200"/>
              <a:gd name="connsiteX400" fmla="*/ 390208 w 555625"/>
              <a:gd name="connsiteY400" fmla="*/ 266725 h 330200"/>
              <a:gd name="connsiteX401" fmla="*/ 385128 w 555625"/>
              <a:gd name="connsiteY401" fmla="*/ 262451 h 330200"/>
              <a:gd name="connsiteX402" fmla="*/ 380841 w 555625"/>
              <a:gd name="connsiteY402" fmla="*/ 257544 h 330200"/>
              <a:gd name="connsiteX403" fmla="*/ 376873 w 555625"/>
              <a:gd name="connsiteY403" fmla="*/ 252162 h 330200"/>
              <a:gd name="connsiteX404" fmla="*/ 373539 w 555625"/>
              <a:gd name="connsiteY404" fmla="*/ 246305 h 330200"/>
              <a:gd name="connsiteX405" fmla="*/ 370840 w 555625"/>
              <a:gd name="connsiteY405" fmla="*/ 239973 h 330200"/>
              <a:gd name="connsiteX406" fmla="*/ 368459 w 555625"/>
              <a:gd name="connsiteY406" fmla="*/ 233483 h 330200"/>
              <a:gd name="connsiteX407" fmla="*/ 366713 w 555625"/>
              <a:gd name="connsiteY407" fmla="*/ 226835 h 330200"/>
              <a:gd name="connsiteX408" fmla="*/ 365125 w 555625"/>
              <a:gd name="connsiteY408" fmla="*/ 219711 h 330200"/>
              <a:gd name="connsiteX409" fmla="*/ 364173 w 555625"/>
              <a:gd name="connsiteY409" fmla="*/ 212430 h 330200"/>
              <a:gd name="connsiteX410" fmla="*/ 363379 w 555625"/>
              <a:gd name="connsiteY410" fmla="*/ 205307 h 330200"/>
              <a:gd name="connsiteX411" fmla="*/ 363061 w 555625"/>
              <a:gd name="connsiteY411" fmla="*/ 198025 h 330200"/>
              <a:gd name="connsiteX412" fmla="*/ 362903 w 555625"/>
              <a:gd name="connsiteY412" fmla="*/ 190744 h 330200"/>
              <a:gd name="connsiteX413" fmla="*/ 362903 w 555625"/>
              <a:gd name="connsiteY413" fmla="*/ 183779 h 330200"/>
              <a:gd name="connsiteX414" fmla="*/ 363220 w 555625"/>
              <a:gd name="connsiteY414" fmla="*/ 176814 h 330200"/>
              <a:gd name="connsiteX415" fmla="*/ 363855 w 555625"/>
              <a:gd name="connsiteY415" fmla="*/ 170166 h 330200"/>
              <a:gd name="connsiteX416" fmla="*/ 364490 w 555625"/>
              <a:gd name="connsiteY416" fmla="*/ 163992 h 330200"/>
              <a:gd name="connsiteX417" fmla="*/ 365125 w 555625"/>
              <a:gd name="connsiteY417" fmla="*/ 157819 h 330200"/>
              <a:gd name="connsiteX418" fmla="*/ 365760 w 555625"/>
              <a:gd name="connsiteY418" fmla="*/ 152278 h 330200"/>
              <a:gd name="connsiteX419" fmla="*/ 366713 w 555625"/>
              <a:gd name="connsiteY419" fmla="*/ 147213 h 330200"/>
              <a:gd name="connsiteX420" fmla="*/ 359410 w 555625"/>
              <a:gd name="connsiteY420" fmla="*/ 154969 h 330200"/>
              <a:gd name="connsiteX421" fmla="*/ 351155 w 555625"/>
              <a:gd name="connsiteY421" fmla="*/ 162726 h 330200"/>
              <a:gd name="connsiteX422" fmla="*/ 341154 w 555625"/>
              <a:gd name="connsiteY422" fmla="*/ 170957 h 330200"/>
              <a:gd name="connsiteX423" fmla="*/ 331153 w 555625"/>
              <a:gd name="connsiteY423" fmla="*/ 178239 h 330200"/>
              <a:gd name="connsiteX424" fmla="*/ 320834 w 555625"/>
              <a:gd name="connsiteY424" fmla="*/ 184095 h 330200"/>
              <a:gd name="connsiteX425" fmla="*/ 310356 w 555625"/>
              <a:gd name="connsiteY425" fmla="*/ 189003 h 330200"/>
              <a:gd name="connsiteX426" fmla="*/ 299879 w 555625"/>
              <a:gd name="connsiteY426" fmla="*/ 192643 h 330200"/>
              <a:gd name="connsiteX427" fmla="*/ 289401 w 555625"/>
              <a:gd name="connsiteY427" fmla="*/ 195176 h 330200"/>
              <a:gd name="connsiteX428" fmla="*/ 278765 w 555625"/>
              <a:gd name="connsiteY428" fmla="*/ 196442 h 330200"/>
              <a:gd name="connsiteX429" fmla="*/ 278448 w 555625"/>
              <a:gd name="connsiteY429" fmla="*/ 196442 h 330200"/>
              <a:gd name="connsiteX430" fmla="*/ 278130 w 555625"/>
              <a:gd name="connsiteY430" fmla="*/ 196442 h 330200"/>
              <a:gd name="connsiteX431" fmla="*/ 267494 w 555625"/>
              <a:gd name="connsiteY431" fmla="*/ 195176 h 330200"/>
              <a:gd name="connsiteX432" fmla="*/ 256858 w 555625"/>
              <a:gd name="connsiteY432" fmla="*/ 192643 h 330200"/>
              <a:gd name="connsiteX433" fmla="*/ 246380 w 555625"/>
              <a:gd name="connsiteY433" fmla="*/ 189003 h 330200"/>
              <a:gd name="connsiteX434" fmla="*/ 235903 w 555625"/>
              <a:gd name="connsiteY434" fmla="*/ 184095 h 330200"/>
              <a:gd name="connsiteX435" fmla="*/ 225743 w 555625"/>
              <a:gd name="connsiteY435" fmla="*/ 178239 h 330200"/>
              <a:gd name="connsiteX436" fmla="*/ 215583 w 555625"/>
              <a:gd name="connsiteY436" fmla="*/ 170957 h 330200"/>
              <a:gd name="connsiteX437" fmla="*/ 205581 w 555625"/>
              <a:gd name="connsiteY437" fmla="*/ 162726 h 330200"/>
              <a:gd name="connsiteX438" fmla="*/ 199549 w 555625"/>
              <a:gd name="connsiteY438" fmla="*/ 157027 h 330200"/>
              <a:gd name="connsiteX439" fmla="*/ 193993 w 555625"/>
              <a:gd name="connsiteY439" fmla="*/ 151329 h 330200"/>
              <a:gd name="connsiteX440" fmla="*/ 188754 w 555625"/>
              <a:gd name="connsiteY440" fmla="*/ 145630 h 330200"/>
              <a:gd name="connsiteX441" fmla="*/ 189706 w 555625"/>
              <a:gd name="connsiteY441" fmla="*/ 150696 h 330200"/>
              <a:gd name="connsiteX442" fmla="*/ 190500 w 555625"/>
              <a:gd name="connsiteY442" fmla="*/ 156236 h 330200"/>
              <a:gd name="connsiteX443" fmla="*/ 191135 w 555625"/>
              <a:gd name="connsiteY443" fmla="*/ 162251 h 330200"/>
              <a:gd name="connsiteX444" fmla="*/ 191770 w 555625"/>
              <a:gd name="connsiteY444" fmla="*/ 168583 h 330200"/>
              <a:gd name="connsiteX445" fmla="*/ 192405 w 555625"/>
              <a:gd name="connsiteY445" fmla="*/ 175231 h 330200"/>
              <a:gd name="connsiteX446" fmla="*/ 192723 w 555625"/>
              <a:gd name="connsiteY446" fmla="*/ 182196 h 330200"/>
              <a:gd name="connsiteX447" fmla="*/ 192881 w 555625"/>
              <a:gd name="connsiteY447" fmla="*/ 189477 h 330200"/>
              <a:gd name="connsiteX448" fmla="*/ 192723 w 555625"/>
              <a:gd name="connsiteY448" fmla="*/ 196759 h 330200"/>
              <a:gd name="connsiteX449" fmla="*/ 192405 w 555625"/>
              <a:gd name="connsiteY449" fmla="*/ 204040 h 330200"/>
              <a:gd name="connsiteX450" fmla="*/ 191611 w 555625"/>
              <a:gd name="connsiteY450" fmla="*/ 211480 h 330200"/>
              <a:gd name="connsiteX451" fmla="*/ 190659 w 555625"/>
              <a:gd name="connsiteY451" fmla="*/ 218762 h 330200"/>
              <a:gd name="connsiteX452" fmla="*/ 189230 w 555625"/>
              <a:gd name="connsiteY452" fmla="*/ 225885 h 330200"/>
              <a:gd name="connsiteX453" fmla="*/ 187484 w 555625"/>
              <a:gd name="connsiteY453" fmla="*/ 232850 h 330200"/>
              <a:gd name="connsiteX454" fmla="*/ 185103 w 555625"/>
              <a:gd name="connsiteY454" fmla="*/ 239498 h 330200"/>
              <a:gd name="connsiteX455" fmla="*/ 182404 w 555625"/>
              <a:gd name="connsiteY455" fmla="*/ 245988 h 330200"/>
              <a:gd name="connsiteX456" fmla="*/ 179070 w 555625"/>
              <a:gd name="connsiteY456" fmla="*/ 252003 h 330200"/>
              <a:gd name="connsiteX457" fmla="*/ 175101 w 555625"/>
              <a:gd name="connsiteY457" fmla="*/ 257385 h 330200"/>
              <a:gd name="connsiteX458" fmla="*/ 170656 w 555625"/>
              <a:gd name="connsiteY458" fmla="*/ 262451 h 330200"/>
              <a:gd name="connsiteX459" fmla="*/ 165418 w 555625"/>
              <a:gd name="connsiteY459" fmla="*/ 266725 h 330200"/>
              <a:gd name="connsiteX460" fmla="*/ 159703 w 555625"/>
              <a:gd name="connsiteY460" fmla="*/ 270840 h 330200"/>
              <a:gd name="connsiteX461" fmla="*/ 153353 w 555625"/>
              <a:gd name="connsiteY461" fmla="*/ 274798 h 330200"/>
              <a:gd name="connsiteX462" fmla="*/ 146685 w 555625"/>
              <a:gd name="connsiteY462" fmla="*/ 278755 h 330200"/>
              <a:gd name="connsiteX463" fmla="*/ 139383 w 555625"/>
              <a:gd name="connsiteY463" fmla="*/ 282396 h 330200"/>
              <a:gd name="connsiteX464" fmla="*/ 131921 w 555625"/>
              <a:gd name="connsiteY464" fmla="*/ 286195 h 330200"/>
              <a:gd name="connsiteX465" fmla="*/ 123984 w 555625"/>
              <a:gd name="connsiteY465" fmla="*/ 289835 h 330200"/>
              <a:gd name="connsiteX466" fmla="*/ 115888 w 555625"/>
              <a:gd name="connsiteY466" fmla="*/ 293318 h 330200"/>
              <a:gd name="connsiteX467" fmla="*/ 107633 w 555625"/>
              <a:gd name="connsiteY467" fmla="*/ 296642 h 330200"/>
              <a:gd name="connsiteX468" fmla="*/ 99378 w 555625"/>
              <a:gd name="connsiteY468" fmla="*/ 299966 h 330200"/>
              <a:gd name="connsiteX469" fmla="*/ 90964 w 555625"/>
              <a:gd name="connsiteY469" fmla="*/ 303290 h 330200"/>
              <a:gd name="connsiteX470" fmla="*/ 82709 w 555625"/>
              <a:gd name="connsiteY470" fmla="*/ 306298 h 330200"/>
              <a:gd name="connsiteX471" fmla="*/ 74454 w 555625"/>
              <a:gd name="connsiteY471" fmla="*/ 309147 h 330200"/>
              <a:gd name="connsiteX472" fmla="*/ 66358 w 555625"/>
              <a:gd name="connsiteY472" fmla="*/ 311996 h 330200"/>
              <a:gd name="connsiteX473" fmla="*/ 58420 w 555625"/>
              <a:gd name="connsiteY473" fmla="*/ 314529 h 330200"/>
              <a:gd name="connsiteX474" fmla="*/ 50800 w 555625"/>
              <a:gd name="connsiteY474" fmla="*/ 316904 h 330200"/>
              <a:gd name="connsiteX475" fmla="*/ 43815 w 555625"/>
              <a:gd name="connsiteY475" fmla="*/ 319120 h 330200"/>
              <a:gd name="connsiteX476" fmla="*/ 36989 w 555625"/>
              <a:gd name="connsiteY476" fmla="*/ 321178 h 330200"/>
              <a:gd name="connsiteX477" fmla="*/ 30639 w 555625"/>
              <a:gd name="connsiteY477" fmla="*/ 323077 h 330200"/>
              <a:gd name="connsiteX478" fmla="*/ 24924 w 555625"/>
              <a:gd name="connsiteY478" fmla="*/ 324818 h 330200"/>
              <a:gd name="connsiteX479" fmla="*/ 19844 w 555625"/>
              <a:gd name="connsiteY479" fmla="*/ 326243 h 330200"/>
              <a:gd name="connsiteX480" fmla="*/ 15558 w 555625"/>
              <a:gd name="connsiteY480" fmla="*/ 327509 h 330200"/>
              <a:gd name="connsiteX481" fmla="*/ 11748 w 555625"/>
              <a:gd name="connsiteY481" fmla="*/ 328459 h 330200"/>
              <a:gd name="connsiteX482" fmla="*/ 8890 w 555625"/>
              <a:gd name="connsiteY482" fmla="*/ 329092 h 330200"/>
              <a:gd name="connsiteX483" fmla="*/ 6826 w 555625"/>
              <a:gd name="connsiteY483" fmla="*/ 329567 h 330200"/>
              <a:gd name="connsiteX484" fmla="*/ 5874 w 555625"/>
              <a:gd name="connsiteY484" fmla="*/ 329884 h 330200"/>
              <a:gd name="connsiteX485" fmla="*/ 4763 w 555625"/>
              <a:gd name="connsiteY485" fmla="*/ 330200 h 330200"/>
              <a:gd name="connsiteX486" fmla="*/ 3175 w 555625"/>
              <a:gd name="connsiteY486" fmla="*/ 329725 h 330200"/>
              <a:gd name="connsiteX487" fmla="*/ 1905 w 555625"/>
              <a:gd name="connsiteY487" fmla="*/ 329092 h 330200"/>
              <a:gd name="connsiteX488" fmla="*/ 794 w 555625"/>
              <a:gd name="connsiteY488" fmla="*/ 328142 h 330200"/>
              <a:gd name="connsiteX489" fmla="*/ 159 w 555625"/>
              <a:gd name="connsiteY489" fmla="*/ 326559 h 330200"/>
              <a:gd name="connsiteX490" fmla="*/ 0 w 555625"/>
              <a:gd name="connsiteY490" fmla="*/ 324818 h 330200"/>
              <a:gd name="connsiteX491" fmla="*/ 635 w 555625"/>
              <a:gd name="connsiteY491" fmla="*/ 323077 h 330200"/>
              <a:gd name="connsiteX492" fmla="*/ 1905 w 555625"/>
              <a:gd name="connsiteY492" fmla="*/ 321652 h 330200"/>
              <a:gd name="connsiteX493" fmla="*/ 3493 w 555625"/>
              <a:gd name="connsiteY493" fmla="*/ 320861 h 330200"/>
              <a:gd name="connsiteX494" fmla="*/ 4128 w 555625"/>
              <a:gd name="connsiteY494" fmla="*/ 320703 h 330200"/>
              <a:gd name="connsiteX495" fmla="*/ 5715 w 555625"/>
              <a:gd name="connsiteY495" fmla="*/ 320386 h 330200"/>
              <a:gd name="connsiteX496" fmla="*/ 8414 w 555625"/>
              <a:gd name="connsiteY496" fmla="*/ 319753 h 330200"/>
              <a:gd name="connsiteX497" fmla="*/ 11748 w 555625"/>
              <a:gd name="connsiteY497" fmla="*/ 318645 h 330200"/>
              <a:gd name="connsiteX498" fmla="*/ 16034 w 555625"/>
              <a:gd name="connsiteY498" fmla="*/ 317537 h 330200"/>
              <a:gd name="connsiteX499" fmla="*/ 20796 w 555625"/>
              <a:gd name="connsiteY499" fmla="*/ 316112 h 330200"/>
              <a:gd name="connsiteX500" fmla="*/ 26511 w 555625"/>
              <a:gd name="connsiteY500" fmla="*/ 314529 h 330200"/>
              <a:gd name="connsiteX501" fmla="*/ 32703 w 555625"/>
              <a:gd name="connsiteY501" fmla="*/ 312788 h 330200"/>
              <a:gd name="connsiteX502" fmla="*/ 39211 w 555625"/>
              <a:gd name="connsiteY502" fmla="*/ 310730 h 330200"/>
              <a:gd name="connsiteX503" fmla="*/ 46355 w 555625"/>
              <a:gd name="connsiteY503" fmla="*/ 308514 h 330200"/>
              <a:gd name="connsiteX504" fmla="*/ 53816 w 555625"/>
              <a:gd name="connsiteY504" fmla="*/ 306140 h 330200"/>
              <a:gd name="connsiteX505" fmla="*/ 61595 w 555625"/>
              <a:gd name="connsiteY505" fmla="*/ 303607 h 330200"/>
              <a:gd name="connsiteX506" fmla="*/ 69691 w 555625"/>
              <a:gd name="connsiteY506" fmla="*/ 300916 h 330200"/>
              <a:gd name="connsiteX507" fmla="*/ 77788 w 555625"/>
              <a:gd name="connsiteY507" fmla="*/ 298067 h 330200"/>
              <a:gd name="connsiteX508" fmla="*/ 86201 w 555625"/>
              <a:gd name="connsiteY508" fmla="*/ 295059 h 330200"/>
              <a:gd name="connsiteX509" fmla="*/ 94456 w 555625"/>
              <a:gd name="connsiteY509" fmla="*/ 291735 h 330200"/>
              <a:gd name="connsiteX510" fmla="*/ 102870 w 555625"/>
              <a:gd name="connsiteY510" fmla="*/ 288569 h 330200"/>
              <a:gd name="connsiteX511" fmla="*/ 110966 w 555625"/>
              <a:gd name="connsiteY511" fmla="*/ 285245 h 330200"/>
              <a:gd name="connsiteX512" fmla="*/ 119063 w 555625"/>
              <a:gd name="connsiteY512" fmla="*/ 281762 h 330200"/>
              <a:gd name="connsiteX513" fmla="*/ 126841 w 555625"/>
              <a:gd name="connsiteY513" fmla="*/ 278122 h 330200"/>
              <a:gd name="connsiteX514" fmla="*/ 134461 w 555625"/>
              <a:gd name="connsiteY514" fmla="*/ 274481 h 330200"/>
              <a:gd name="connsiteX515" fmla="*/ 141446 w 555625"/>
              <a:gd name="connsiteY515" fmla="*/ 270840 h 330200"/>
              <a:gd name="connsiteX516" fmla="*/ 148273 w 555625"/>
              <a:gd name="connsiteY516" fmla="*/ 267041 h 330200"/>
              <a:gd name="connsiteX517" fmla="*/ 154305 w 555625"/>
              <a:gd name="connsiteY517" fmla="*/ 263242 h 330200"/>
              <a:gd name="connsiteX518" fmla="*/ 159861 w 555625"/>
              <a:gd name="connsiteY518" fmla="*/ 259443 h 330200"/>
              <a:gd name="connsiteX519" fmla="*/ 164306 w 555625"/>
              <a:gd name="connsiteY519" fmla="*/ 255327 h 330200"/>
              <a:gd name="connsiteX520" fmla="*/ 168275 w 555625"/>
              <a:gd name="connsiteY520" fmla="*/ 250895 h 330200"/>
              <a:gd name="connsiteX521" fmla="*/ 171768 w 555625"/>
              <a:gd name="connsiteY521" fmla="*/ 245830 h 330200"/>
              <a:gd name="connsiteX522" fmla="*/ 174625 w 555625"/>
              <a:gd name="connsiteY522" fmla="*/ 240290 h 330200"/>
              <a:gd name="connsiteX523" fmla="*/ 177006 w 555625"/>
              <a:gd name="connsiteY523" fmla="*/ 234116 h 330200"/>
              <a:gd name="connsiteX524" fmla="*/ 179070 w 555625"/>
              <a:gd name="connsiteY524" fmla="*/ 227784 h 330200"/>
              <a:gd name="connsiteX525" fmla="*/ 180499 w 555625"/>
              <a:gd name="connsiteY525" fmla="*/ 221294 h 330200"/>
              <a:gd name="connsiteX526" fmla="*/ 181769 w 555625"/>
              <a:gd name="connsiteY526" fmla="*/ 214329 h 330200"/>
              <a:gd name="connsiteX527" fmla="*/ 182563 w 555625"/>
              <a:gd name="connsiteY527" fmla="*/ 207206 h 330200"/>
              <a:gd name="connsiteX528" fmla="*/ 183198 w 555625"/>
              <a:gd name="connsiteY528" fmla="*/ 200083 h 330200"/>
              <a:gd name="connsiteX529" fmla="*/ 183356 w 555625"/>
              <a:gd name="connsiteY529" fmla="*/ 192960 h 330200"/>
              <a:gd name="connsiteX530" fmla="*/ 183356 w 555625"/>
              <a:gd name="connsiteY530" fmla="*/ 185837 h 330200"/>
              <a:gd name="connsiteX531" fmla="*/ 183198 w 555625"/>
              <a:gd name="connsiteY531" fmla="*/ 178872 h 330200"/>
              <a:gd name="connsiteX532" fmla="*/ 182880 w 555625"/>
              <a:gd name="connsiteY532" fmla="*/ 171907 h 330200"/>
              <a:gd name="connsiteX533" fmla="*/ 182404 w 555625"/>
              <a:gd name="connsiteY533" fmla="*/ 165417 h 330200"/>
              <a:gd name="connsiteX534" fmla="*/ 181928 w 555625"/>
              <a:gd name="connsiteY534" fmla="*/ 159243 h 330200"/>
              <a:gd name="connsiteX535" fmla="*/ 181134 w 555625"/>
              <a:gd name="connsiteY535" fmla="*/ 153387 h 330200"/>
              <a:gd name="connsiteX536" fmla="*/ 180340 w 555625"/>
              <a:gd name="connsiteY536" fmla="*/ 147846 h 330200"/>
              <a:gd name="connsiteX537" fmla="*/ 179705 w 555625"/>
              <a:gd name="connsiteY537" fmla="*/ 142939 h 330200"/>
              <a:gd name="connsiteX538" fmla="*/ 179070 w 555625"/>
              <a:gd name="connsiteY538" fmla="*/ 138507 h 330200"/>
              <a:gd name="connsiteX539" fmla="*/ 178276 w 555625"/>
              <a:gd name="connsiteY539" fmla="*/ 134866 h 330200"/>
              <a:gd name="connsiteX540" fmla="*/ 177641 w 555625"/>
              <a:gd name="connsiteY540" fmla="*/ 131859 h 330200"/>
              <a:gd name="connsiteX541" fmla="*/ 174943 w 555625"/>
              <a:gd name="connsiteY541" fmla="*/ 127901 h 330200"/>
              <a:gd name="connsiteX542" fmla="*/ 172403 w 555625"/>
              <a:gd name="connsiteY542" fmla="*/ 124419 h 330200"/>
              <a:gd name="connsiteX543" fmla="*/ 170498 w 555625"/>
              <a:gd name="connsiteY543" fmla="*/ 121253 h 330200"/>
              <a:gd name="connsiteX544" fmla="*/ 168751 w 555625"/>
              <a:gd name="connsiteY544" fmla="*/ 118404 h 330200"/>
              <a:gd name="connsiteX545" fmla="*/ 167164 w 555625"/>
              <a:gd name="connsiteY545" fmla="*/ 116188 h 330200"/>
              <a:gd name="connsiteX546" fmla="*/ 166211 w 555625"/>
              <a:gd name="connsiteY546" fmla="*/ 114288 h 330200"/>
              <a:gd name="connsiteX547" fmla="*/ 164306 w 555625"/>
              <a:gd name="connsiteY547" fmla="*/ 110806 h 330200"/>
              <a:gd name="connsiteX548" fmla="*/ 162401 w 555625"/>
              <a:gd name="connsiteY548" fmla="*/ 106532 h 330200"/>
              <a:gd name="connsiteX549" fmla="*/ 160338 w 555625"/>
              <a:gd name="connsiteY549" fmla="*/ 101941 h 330200"/>
              <a:gd name="connsiteX550" fmla="*/ 158115 w 555625"/>
              <a:gd name="connsiteY550" fmla="*/ 96718 h 330200"/>
              <a:gd name="connsiteX551" fmla="*/ 155893 w 555625"/>
              <a:gd name="connsiteY551" fmla="*/ 91019 h 330200"/>
              <a:gd name="connsiteX552" fmla="*/ 153829 w 555625"/>
              <a:gd name="connsiteY552" fmla="*/ 85162 h 330200"/>
              <a:gd name="connsiteX553" fmla="*/ 151606 w 555625"/>
              <a:gd name="connsiteY553" fmla="*/ 78830 h 330200"/>
              <a:gd name="connsiteX554" fmla="*/ 149384 w 555625"/>
              <a:gd name="connsiteY554" fmla="*/ 72340 h 330200"/>
              <a:gd name="connsiteX555" fmla="*/ 147003 w 555625"/>
              <a:gd name="connsiteY555" fmla="*/ 65692 h 330200"/>
              <a:gd name="connsiteX556" fmla="*/ 144780 w 555625"/>
              <a:gd name="connsiteY556" fmla="*/ 59202 h 330200"/>
              <a:gd name="connsiteX557" fmla="*/ 142875 w 555625"/>
              <a:gd name="connsiteY557" fmla="*/ 52712 h 330200"/>
              <a:gd name="connsiteX558" fmla="*/ 140811 w 555625"/>
              <a:gd name="connsiteY558" fmla="*/ 46222 h 330200"/>
              <a:gd name="connsiteX559" fmla="*/ 138748 w 555625"/>
              <a:gd name="connsiteY559" fmla="*/ 40048 h 330200"/>
              <a:gd name="connsiteX560" fmla="*/ 136843 w 555625"/>
              <a:gd name="connsiteY560" fmla="*/ 34192 h 330200"/>
              <a:gd name="connsiteX561" fmla="*/ 135255 w 555625"/>
              <a:gd name="connsiteY561" fmla="*/ 28651 h 330200"/>
              <a:gd name="connsiteX562" fmla="*/ 133668 w 555625"/>
              <a:gd name="connsiteY562" fmla="*/ 23428 h 330200"/>
              <a:gd name="connsiteX563" fmla="*/ 132398 w 555625"/>
              <a:gd name="connsiteY563" fmla="*/ 18837 h 330200"/>
              <a:gd name="connsiteX564" fmla="*/ 131128 w 555625"/>
              <a:gd name="connsiteY564" fmla="*/ 14880 h 330200"/>
              <a:gd name="connsiteX565" fmla="*/ 130175 w 555625"/>
              <a:gd name="connsiteY565" fmla="*/ 11397 h 330200"/>
              <a:gd name="connsiteX566" fmla="*/ 129381 w 555625"/>
              <a:gd name="connsiteY566" fmla="*/ 8865 h 330200"/>
              <a:gd name="connsiteX567" fmla="*/ 128905 w 555625"/>
              <a:gd name="connsiteY567" fmla="*/ 6965 h 330200"/>
              <a:gd name="connsiteX568" fmla="*/ 128429 w 555625"/>
              <a:gd name="connsiteY568" fmla="*/ 6015 h 330200"/>
              <a:gd name="connsiteX569" fmla="*/ 128270 w 555625"/>
              <a:gd name="connsiteY569" fmla="*/ 4116 h 330200"/>
              <a:gd name="connsiteX570" fmla="*/ 129064 w 555625"/>
              <a:gd name="connsiteY570" fmla="*/ 2375 h 330200"/>
              <a:gd name="connsiteX571" fmla="*/ 130175 w 555625"/>
              <a:gd name="connsiteY571" fmla="*/ 1108 h 330200"/>
              <a:gd name="connsiteX572" fmla="*/ 131763 w 555625"/>
              <a:gd name="connsiteY572" fmla="*/ 159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</a:cxnLst>
            <a:rect l="l" t="t" r="r" b="b"/>
            <a:pathLst>
              <a:path w="555625" h="330200">
                <a:moveTo>
                  <a:pt x="402697" y="292100"/>
                </a:moveTo>
                <a:lnTo>
                  <a:pt x="404621" y="292261"/>
                </a:lnTo>
                <a:lnTo>
                  <a:pt x="406385" y="293067"/>
                </a:lnTo>
                <a:lnTo>
                  <a:pt x="407347" y="294357"/>
                </a:lnTo>
                <a:lnTo>
                  <a:pt x="407988" y="296291"/>
                </a:lnTo>
                <a:lnTo>
                  <a:pt x="407828" y="298225"/>
                </a:lnTo>
                <a:lnTo>
                  <a:pt x="407026" y="299675"/>
                </a:lnTo>
                <a:lnTo>
                  <a:pt x="405744" y="300964"/>
                </a:lnTo>
                <a:lnTo>
                  <a:pt x="403980" y="301448"/>
                </a:lnTo>
                <a:lnTo>
                  <a:pt x="396926" y="302415"/>
                </a:lnTo>
                <a:lnTo>
                  <a:pt x="389550" y="303543"/>
                </a:lnTo>
                <a:lnTo>
                  <a:pt x="381855" y="304671"/>
                </a:lnTo>
                <a:lnTo>
                  <a:pt x="373838" y="306122"/>
                </a:lnTo>
                <a:lnTo>
                  <a:pt x="365982" y="307572"/>
                </a:lnTo>
                <a:lnTo>
                  <a:pt x="358287" y="309184"/>
                </a:lnTo>
                <a:lnTo>
                  <a:pt x="350591" y="310796"/>
                </a:lnTo>
                <a:lnTo>
                  <a:pt x="343376" y="312569"/>
                </a:lnTo>
                <a:lnTo>
                  <a:pt x="336803" y="314503"/>
                </a:lnTo>
                <a:lnTo>
                  <a:pt x="331031" y="316437"/>
                </a:lnTo>
                <a:lnTo>
                  <a:pt x="325900" y="318371"/>
                </a:lnTo>
                <a:lnTo>
                  <a:pt x="321732" y="320466"/>
                </a:lnTo>
                <a:lnTo>
                  <a:pt x="319167" y="322722"/>
                </a:lnTo>
                <a:lnTo>
                  <a:pt x="317563" y="323528"/>
                </a:lnTo>
                <a:lnTo>
                  <a:pt x="315800" y="323850"/>
                </a:lnTo>
                <a:lnTo>
                  <a:pt x="314036" y="323528"/>
                </a:lnTo>
                <a:lnTo>
                  <a:pt x="312272" y="322400"/>
                </a:lnTo>
                <a:lnTo>
                  <a:pt x="311471" y="320788"/>
                </a:lnTo>
                <a:lnTo>
                  <a:pt x="311150" y="318854"/>
                </a:lnTo>
                <a:lnTo>
                  <a:pt x="311631" y="317242"/>
                </a:lnTo>
                <a:lnTo>
                  <a:pt x="312593" y="315631"/>
                </a:lnTo>
                <a:lnTo>
                  <a:pt x="315639" y="313374"/>
                </a:lnTo>
                <a:lnTo>
                  <a:pt x="319487" y="311279"/>
                </a:lnTo>
                <a:lnTo>
                  <a:pt x="323976" y="309184"/>
                </a:lnTo>
                <a:lnTo>
                  <a:pt x="329267" y="307089"/>
                </a:lnTo>
                <a:lnTo>
                  <a:pt x="334879" y="305155"/>
                </a:lnTo>
                <a:lnTo>
                  <a:pt x="340971" y="303543"/>
                </a:lnTo>
                <a:lnTo>
                  <a:pt x="347384" y="301931"/>
                </a:lnTo>
                <a:lnTo>
                  <a:pt x="353958" y="300481"/>
                </a:lnTo>
                <a:lnTo>
                  <a:pt x="360371" y="298869"/>
                </a:lnTo>
                <a:lnTo>
                  <a:pt x="367105" y="297741"/>
                </a:lnTo>
                <a:lnTo>
                  <a:pt x="373357" y="296452"/>
                </a:lnTo>
                <a:lnTo>
                  <a:pt x="379289" y="295485"/>
                </a:lnTo>
                <a:lnTo>
                  <a:pt x="384901" y="294679"/>
                </a:lnTo>
                <a:lnTo>
                  <a:pt x="390031" y="293873"/>
                </a:lnTo>
                <a:lnTo>
                  <a:pt x="394521" y="293228"/>
                </a:lnTo>
                <a:lnTo>
                  <a:pt x="398208" y="292745"/>
                </a:lnTo>
                <a:lnTo>
                  <a:pt x="400934" y="292423"/>
                </a:lnTo>
                <a:close/>
                <a:moveTo>
                  <a:pt x="152617" y="292100"/>
                </a:moveTo>
                <a:lnTo>
                  <a:pt x="154544" y="292423"/>
                </a:lnTo>
                <a:lnTo>
                  <a:pt x="157434" y="292745"/>
                </a:lnTo>
                <a:lnTo>
                  <a:pt x="160967" y="293228"/>
                </a:lnTo>
                <a:lnTo>
                  <a:pt x="165464" y="293873"/>
                </a:lnTo>
                <a:lnTo>
                  <a:pt x="170603" y="294679"/>
                </a:lnTo>
                <a:lnTo>
                  <a:pt x="176224" y="295485"/>
                </a:lnTo>
                <a:lnTo>
                  <a:pt x="182326" y="296452"/>
                </a:lnTo>
                <a:lnTo>
                  <a:pt x="188590" y="297741"/>
                </a:lnTo>
                <a:lnTo>
                  <a:pt x="195174" y="298869"/>
                </a:lnTo>
                <a:lnTo>
                  <a:pt x="201758" y="300481"/>
                </a:lnTo>
                <a:lnTo>
                  <a:pt x="208182" y="301931"/>
                </a:lnTo>
                <a:lnTo>
                  <a:pt x="214766" y="303543"/>
                </a:lnTo>
                <a:lnTo>
                  <a:pt x="220869" y="305155"/>
                </a:lnTo>
                <a:lnTo>
                  <a:pt x="226490" y="307089"/>
                </a:lnTo>
                <a:lnTo>
                  <a:pt x="231789" y="309184"/>
                </a:lnTo>
                <a:lnTo>
                  <a:pt x="236286" y="311279"/>
                </a:lnTo>
                <a:lnTo>
                  <a:pt x="240140" y="313374"/>
                </a:lnTo>
                <a:lnTo>
                  <a:pt x="243191" y="315631"/>
                </a:lnTo>
                <a:lnTo>
                  <a:pt x="244155" y="317242"/>
                </a:lnTo>
                <a:lnTo>
                  <a:pt x="244476" y="318854"/>
                </a:lnTo>
                <a:lnTo>
                  <a:pt x="244316" y="320788"/>
                </a:lnTo>
                <a:lnTo>
                  <a:pt x="243352" y="322400"/>
                </a:lnTo>
                <a:lnTo>
                  <a:pt x="241746" y="323528"/>
                </a:lnTo>
                <a:lnTo>
                  <a:pt x="239980" y="323850"/>
                </a:lnTo>
                <a:lnTo>
                  <a:pt x="238213" y="323528"/>
                </a:lnTo>
                <a:lnTo>
                  <a:pt x="236607" y="322722"/>
                </a:lnTo>
                <a:lnTo>
                  <a:pt x="233877" y="320627"/>
                </a:lnTo>
                <a:lnTo>
                  <a:pt x="230183" y="318532"/>
                </a:lnTo>
                <a:lnTo>
                  <a:pt x="225526" y="316759"/>
                </a:lnTo>
                <a:lnTo>
                  <a:pt x="220226" y="314986"/>
                </a:lnTo>
                <a:lnTo>
                  <a:pt x="214124" y="313052"/>
                </a:lnTo>
                <a:lnTo>
                  <a:pt x="207700" y="311602"/>
                </a:lnTo>
                <a:lnTo>
                  <a:pt x="201116" y="309829"/>
                </a:lnTo>
                <a:lnTo>
                  <a:pt x="194050" y="308539"/>
                </a:lnTo>
                <a:lnTo>
                  <a:pt x="187144" y="307089"/>
                </a:lnTo>
                <a:lnTo>
                  <a:pt x="180078" y="305799"/>
                </a:lnTo>
                <a:lnTo>
                  <a:pt x="173494" y="304671"/>
                </a:lnTo>
                <a:lnTo>
                  <a:pt x="167231" y="303704"/>
                </a:lnTo>
                <a:lnTo>
                  <a:pt x="161128" y="302898"/>
                </a:lnTo>
                <a:lnTo>
                  <a:pt x="156150" y="302093"/>
                </a:lnTo>
                <a:lnTo>
                  <a:pt x="151653" y="301448"/>
                </a:lnTo>
                <a:lnTo>
                  <a:pt x="149726" y="300964"/>
                </a:lnTo>
                <a:lnTo>
                  <a:pt x="148441" y="299675"/>
                </a:lnTo>
                <a:lnTo>
                  <a:pt x="147799" y="298225"/>
                </a:lnTo>
                <a:lnTo>
                  <a:pt x="147638" y="296291"/>
                </a:lnTo>
                <a:lnTo>
                  <a:pt x="148120" y="294357"/>
                </a:lnTo>
                <a:lnTo>
                  <a:pt x="149244" y="293067"/>
                </a:lnTo>
                <a:lnTo>
                  <a:pt x="151011" y="292261"/>
                </a:lnTo>
                <a:close/>
                <a:moveTo>
                  <a:pt x="344056" y="174625"/>
                </a:moveTo>
                <a:lnTo>
                  <a:pt x="345726" y="175101"/>
                </a:lnTo>
                <a:lnTo>
                  <a:pt x="347091" y="176210"/>
                </a:lnTo>
                <a:lnTo>
                  <a:pt x="347850" y="177795"/>
                </a:lnTo>
                <a:lnTo>
                  <a:pt x="348154" y="179538"/>
                </a:lnTo>
                <a:lnTo>
                  <a:pt x="347547" y="186352"/>
                </a:lnTo>
                <a:lnTo>
                  <a:pt x="347243" y="193325"/>
                </a:lnTo>
                <a:lnTo>
                  <a:pt x="347091" y="200773"/>
                </a:lnTo>
                <a:lnTo>
                  <a:pt x="347091" y="208380"/>
                </a:lnTo>
                <a:lnTo>
                  <a:pt x="347547" y="215987"/>
                </a:lnTo>
                <a:lnTo>
                  <a:pt x="348154" y="223593"/>
                </a:lnTo>
                <a:lnTo>
                  <a:pt x="349216" y="231042"/>
                </a:lnTo>
                <a:lnTo>
                  <a:pt x="350733" y="238331"/>
                </a:lnTo>
                <a:lnTo>
                  <a:pt x="352706" y="245463"/>
                </a:lnTo>
                <a:lnTo>
                  <a:pt x="355286" y="251960"/>
                </a:lnTo>
                <a:lnTo>
                  <a:pt x="358321" y="257982"/>
                </a:lnTo>
                <a:lnTo>
                  <a:pt x="358776" y="259884"/>
                </a:lnTo>
                <a:lnTo>
                  <a:pt x="358776" y="261468"/>
                </a:lnTo>
                <a:lnTo>
                  <a:pt x="358017" y="263212"/>
                </a:lnTo>
                <a:lnTo>
                  <a:pt x="356652" y="264479"/>
                </a:lnTo>
                <a:lnTo>
                  <a:pt x="355893" y="264955"/>
                </a:lnTo>
                <a:lnTo>
                  <a:pt x="355286" y="265113"/>
                </a:lnTo>
                <a:lnTo>
                  <a:pt x="354375" y="265113"/>
                </a:lnTo>
                <a:lnTo>
                  <a:pt x="353010" y="264955"/>
                </a:lnTo>
                <a:lnTo>
                  <a:pt x="351492" y="264004"/>
                </a:lnTo>
                <a:lnTo>
                  <a:pt x="350582" y="262895"/>
                </a:lnTo>
                <a:lnTo>
                  <a:pt x="347243" y="256080"/>
                </a:lnTo>
                <a:lnTo>
                  <a:pt x="344512" y="248949"/>
                </a:lnTo>
                <a:lnTo>
                  <a:pt x="342235" y="241342"/>
                </a:lnTo>
                <a:lnTo>
                  <a:pt x="340566" y="233419"/>
                </a:lnTo>
                <a:lnTo>
                  <a:pt x="339504" y="225495"/>
                </a:lnTo>
                <a:lnTo>
                  <a:pt x="338593" y="217254"/>
                </a:lnTo>
                <a:lnTo>
                  <a:pt x="338138" y="209172"/>
                </a:lnTo>
                <a:lnTo>
                  <a:pt x="338138" y="201249"/>
                </a:lnTo>
                <a:lnTo>
                  <a:pt x="338290" y="193325"/>
                </a:lnTo>
                <a:lnTo>
                  <a:pt x="338593" y="185877"/>
                </a:lnTo>
                <a:lnTo>
                  <a:pt x="339352" y="178746"/>
                </a:lnTo>
                <a:lnTo>
                  <a:pt x="339807" y="177161"/>
                </a:lnTo>
                <a:lnTo>
                  <a:pt x="340718" y="175576"/>
                </a:lnTo>
                <a:lnTo>
                  <a:pt x="342387" y="174784"/>
                </a:lnTo>
                <a:close/>
                <a:moveTo>
                  <a:pt x="212586" y="174625"/>
                </a:moveTo>
                <a:lnTo>
                  <a:pt x="214533" y="174784"/>
                </a:lnTo>
                <a:lnTo>
                  <a:pt x="216155" y="175576"/>
                </a:lnTo>
                <a:lnTo>
                  <a:pt x="217291" y="177161"/>
                </a:lnTo>
                <a:lnTo>
                  <a:pt x="217940" y="178746"/>
                </a:lnTo>
                <a:lnTo>
                  <a:pt x="218426" y="185877"/>
                </a:lnTo>
                <a:lnTo>
                  <a:pt x="218913" y="193325"/>
                </a:lnTo>
                <a:lnTo>
                  <a:pt x="219075" y="201249"/>
                </a:lnTo>
                <a:lnTo>
                  <a:pt x="218913" y="209172"/>
                </a:lnTo>
                <a:lnTo>
                  <a:pt x="218426" y="217254"/>
                </a:lnTo>
                <a:lnTo>
                  <a:pt x="217777" y="225495"/>
                </a:lnTo>
                <a:lnTo>
                  <a:pt x="216317" y="233419"/>
                </a:lnTo>
                <a:lnTo>
                  <a:pt x="214695" y="241342"/>
                </a:lnTo>
                <a:lnTo>
                  <a:pt x="212262" y="248949"/>
                </a:lnTo>
                <a:lnTo>
                  <a:pt x="209342" y="256080"/>
                </a:lnTo>
                <a:lnTo>
                  <a:pt x="205610" y="262895"/>
                </a:lnTo>
                <a:lnTo>
                  <a:pt x="204637" y="264004"/>
                </a:lnTo>
                <a:lnTo>
                  <a:pt x="203177" y="264955"/>
                </a:lnTo>
                <a:lnTo>
                  <a:pt x="201555" y="265113"/>
                </a:lnTo>
                <a:lnTo>
                  <a:pt x="200744" y="265113"/>
                </a:lnTo>
                <a:lnTo>
                  <a:pt x="199932" y="264955"/>
                </a:lnTo>
                <a:lnTo>
                  <a:pt x="199121" y="264479"/>
                </a:lnTo>
                <a:lnTo>
                  <a:pt x="197823" y="263212"/>
                </a:lnTo>
                <a:lnTo>
                  <a:pt x="196850" y="261468"/>
                </a:lnTo>
                <a:lnTo>
                  <a:pt x="196850" y="259884"/>
                </a:lnTo>
                <a:lnTo>
                  <a:pt x="197661" y="257982"/>
                </a:lnTo>
                <a:lnTo>
                  <a:pt x="200906" y="251960"/>
                </a:lnTo>
                <a:lnTo>
                  <a:pt x="203501" y="245463"/>
                </a:lnTo>
                <a:lnTo>
                  <a:pt x="205448" y="238331"/>
                </a:lnTo>
                <a:lnTo>
                  <a:pt x="207233" y="231042"/>
                </a:lnTo>
                <a:lnTo>
                  <a:pt x="208206" y="223593"/>
                </a:lnTo>
                <a:lnTo>
                  <a:pt x="209179" y="215987"/>
                </a:lnTo>
                <a:lnTo>
                  <a:pt x="209504" y="208380"/>
                </a:lnTo>
                <a:lnTo>
                  <a:pt x="209504" y="200773"/>
                </a:lnTo>
                <a:lnTo>
                  <a:pt x="209342" y="193325"/>
                </a:lnTo>
                <a:lnTo>
                  <a:pt x="209017" y="186352"/>
                </a:lnTo>
                <a:lnTo>
                  <a:pt x="208206" y="179538"/>
                </a:lnTo>
                <a:lnTo>
                  <a:pt x="208530" y="177795"/>
                </a:lnTo>
                <a:lnTo>
                  <a:pt x="209504" y="176210"/>
                </a:lnTo>
                <a:lnTo>
                  <a:pt x="210802" y="175101"/>
                </a:lnTo>
                <a:close/>
                <a:moveTo>
                  <a:pt x="133509" y="0"/>
                </a:moveTo>
                <a:lnTo>
                  <a:pt x="135255" y="633"/>
                </a:lnTo>
                <a:lnTo>
                  <a:pt x="136525" y="1741"/>
                </a:lnTo>
                <a:lnTo>
                  <a:pt x="137636" y="3483"/>
                </a:lnTo>
                <a:lnTo>
                  <a:pt x="137636" y="3958"/>
                </a:lnTo>
                <a:lnTo>
                  <a:pt x="138113" y="5382"/>
                </a:lnTo>
                <a:lnTo>
                  <a:pt x="138748" y="7440"/>
                </a:lnTo>
                <a:lnTo>
                  <a:pt x="139541" y="10448"/>
                </a:lnTo>
                <a:lnTo>
                  <a:pt x="140653" y="13930"/>
                </a:lnTo>
                <a:lnTo>
                  <a:pt x="141764" y="18046"/>
                </a:lnTo>
                <a:lnTo>
                  <a:pt x="143193" y="22636"/>
                </a:lnTo>
                <a:lnTo>
                  <a:pt x="144621" y="27543"/>
                </a:lnTo>
                <a:lnTo>
                  <a:pt x="146368" y="32925"/>
                </a:lnTo>
                <a:lnTo>
                  <a:pt x="148273" y="38782"/>
                </a:lnTo>
                <a:lnTo>
                  <a:pt x="150019" y="44797"/>
                </a:lnTo>
                <a:lnTo>
                  <a:pt x="151924" y="50812"/>
                </a:lnTo>
                <a:lnTo>
                  <a:pt x="153988" y="56986"/>
                </a:lnTo>
                <a:lnTo>
                  <a:pt x="205423" y="56986"/>
                </a:lnTo>
                <a:lnTo>
                  <a:pt x="207328" y="57302"/>
                </a:lnTo>
                <a:lnTo>
                  <a:pt x="208598" y="58411"/>
                </a:lnTo>
                <a:lnTo>
                  <a:pt x="209709" y="59677"/>
                </a:lnTo>
                <a:lnTo>
                  <a:pt x="210185" y="61576"/>
                </a:lnTo>
                <a:lnTo>
                  <a:pt x="209709" y="63476"/>
                </a:lnTo>
                <a:lnTo>
                  <a:pt x="208598" y="64901"/>
                </a:lnTo>
                <a:lnTo>
                  <a:pt x="207328" y="66009"/>
                </a:lnTo>
                <a:lnTo>
                  <a:pt x="205423" y="66325"/>
                </a:lnTo>
                <a:lnTo>
                  <a:pt x="157163" y="66325"/>
                </a:lnTo>
                <a:lnTo>
                  <a:pt x="160496" y="75981"/>
                </a:lnTo>
                <a:lnTo>
                  <a:pt x="163830" y="85479"/>
                </a:lnTo>
                <a:lnTo>
                  <a:pt x="251460" y="85479"/>
                </a:lnTo>
                <a:lnTo>
                  <a:pt x="253365" y="85795"/>
                </a:lnTo>
                <a:lnTo>
                  <a:pt x="254794" y="86745"/>
                </a:lnTo>
                <a:lnTo>
                  <a:pt x="255746" y="88328"/>
                </a:lnTo>
                <a:lnTo>
                  <a:pt x="256223" y="90069"/>
                </a:lnTo>
                <a:lnTo>
                  <a:pt x="255746" y="91810"/>
                </a:lnTo>
                <a:lnTo>
                  <a:pt x="254794" y="93393"/>
                </a:lnTo>
                <a:lnTo>
                  <a:pt x="253365" y="94343"/>
                </a:lnTo>
                <a:lnTo>
                  <a:pt x="251460" y="94660"/>
                </a:lnTo>
                <a:lnTo>
                  <a:pt x="167481" y="94660"/>
                </a:lnTo>
                <a:lnTo>
                  <a:pt x="169863" y="100517"/>
                </a:lnTo>
                <a:lnTo>
                  <a:pt x="172244" y="105582"/>
                </a:lnTo>
                <a:lnTo>
                  <a:pt x="174308" y="109856"/>
                </a:lnTo>
                <a:lnTo>
                  <a:pt x="177483" y="115238"/>
                </a:lnTo>
                <a:lnTo>
                  <a:pt x="181134" y="120778"/>
                </a:lnTo>
                <a:lnTo>
                  <a:pt x="185420" y="126793"/>
                </a:lnTo>
                <a:lnTo>
                  <a:pt x="190183" y="132808"/>
                </a:lnTo>
                <a:lnTo>
                  <a:pt x="195421" y="138982"/>
                </a:lnTo>
                <a:lnTo>
                  <a:pt x="201136" y="145314"/>
                </a:lnTo>
                <a:lnTo>
                  <a:pt x="207169" y="151329"/>
                </a:lnTo>
                <a:lnTo>
                  <a:pt x="213519" y="157344"/>
                </a:lnTo>
                <a:lnTo>
                  <a:pt x="220504" y="162884"/>
                </a:lnTo>
                <a:lnTo>
                  <a:pt x="227806" y="168266"/>
                </a:lnTo>
                <a:lnTo>
                  <a:pt x="235426" y="173173"/>
                </a:lnTo>
                <a:lnTo>
                  <a:pt x="243523" y="177289"/>
                </a:lnTo>
                <a:lnTo>
                  <a:pt x="251778" y="181088"/>
                </a:lnTo>
                <a:lnTo>
                  <a:pt x="260350" y="183937"/>
                </a:lnTo>
                <a:lnTo>
                  <a:pt x="269240" y="186153"/>
                </a:lnTo>
                <a:lnTo>
                  <a:pt x="278448" y="187261"/>
                </a:lnTo>
                <a:lnTo>
                  <a:pt x="287496" y="186153"/>
                </a:lnTo>
                <a:lnTo>
                  <a:pt x="296386" y="183937"/>
                </a:lnTo>
                <a:lnTo>
                  <a:pt x="304959" y="181088"/>
                </a:lnTo>
                <a:lnTo>
                  <a:pt x="313373" y="177289"/>
                </a:lnTo>
                <a:lnTo>
                  <a:pt x="321310" y="173173"/>
                </a:lnTo>
                <a:lnTo>
                  <a:pt x="328930" y="168266"/>
                </a:lnTo>
                <a:lnTo>
                  <a:pt x="336391" y="162884"/>
                </a:lnTo>
                <a:lnTo>
                  <a:pt x="343218" y="157344"/>
                </a:lnTo>
                <a:lnTo>
                  <a:pt x="349568" y="151329"/>
                </a:lnTo>
                <a:lnTo>
                  <a:pt x="355918" y="145314"/>
                </a:lnTo>
                <a:lnTo>
                  <a:pt x="361474" y="138982"/>
                </a:lnTo>
                <a:lnTo>
                  <a:pt x="366713" y="132808"/>
                </a:lnTo>
                <a:lnTo>
                  <a:pt x="371316" y="126793"/>
                </a:lnTo>
                <a:lnTo>
                  <a:pt x="375603" y="120778"/>
                </a:lnTo>
                <a:lnTo>
                  <a:pt x="379254" y="115238"/>
                </a:lnTo>
                <a:lnTo>
                  <a:pt x="382429" y="109856"/>
                </a:lnTo>
                <a:lnTo>
                  <a:pt x="384334" y="106215"/>
                </a:lnTo>
                <a:lnTo>
                  <a:pt x="386398" y="101941"/>
                </a:lnTo>
                <a:lnTo>
                  <a:pt x="388303" y="97034"/>
                </a:lnTo>
                <a:lnTo>
                  <a:pt x="390684" y="91494"/>
                </a:lnTo>
                <a:lnTo>
                  <a:pt x="351314" y="91494"/>
                </a:lnTo>
                <a:lnTo>
                  <a:pt x="349568" y="91177"/>
                </a:lnTo>
                <a:lnTo>
                  <a:pt x="348139" y="90069"/>
                </a:lnTo>
                <a:lnTo>
                  <a:pt x="347186" y="88645"/>
                </a:lnTo>
                <a:lnTo>
                  <a:pt x="346710" y="86745"/>
                </a:lnTo>
                <a:lnTo>
                  <a:pt x="347186" y="85004"/>
                </a:lnTo>
                <a:lnTo>
                  <a:pt x="348139" y="83579"/>
                </a:lnTo>
                <a:lnTo>
                  <a:pt x="349568" y="82629"/>
                </a:lnTo>
                <a:lnTo>
                  <a:pt x="351314" y="81996"/>
                </a:lnTo>
                <a:lnTo>
                  <a:pt x="394176" y="81996"/>
                </a:lnTo>
                <a:lnTo>
                  <a:pt x="396240" y="76139"/>
                </a:lnTo>
                <a:lnTo>
                  <a:pt x="398304" y="70124"/>
                </a:lnTo>
                <a:lnTo>
                  <a:pt x="400526" y="63951"/>
                </a:lnTo>
                <a:lnTo>
                  <a:pt x="402590" y="57777"/>
                </a:lnTo>
                <a:lnTo>
                  <a:pt x="404495" y="51446"/>
                </a:lnTo>
                <a:lnTo>
                  <a:pt x="406559" y="45272"/>
                </a:lnTo>
                <a:lnTo>
                  <a:pt x="408464" y="39257"/>
                </a:lnTo>
                <a:lnTo>
                  <a:pt x="410210" y="33558"/>
                </a:lnTo>
                <a:lnTo>
                  <a:pt x="411956" y="28018"/>
                </a:lnTo>
                <a:lnTo>
                  <a:pt x="413544" y="22953"/>
                </a:lnTo>
                <a:lnTo>
                  <a:pt x="414973" y="18204"/>
                </a:lnTo>
                <a:lnTo>
                  <a:pt x="416084" y="14247"/>
                </a:lnTo>
                <a:lnTo>
                  <a:pt x="417195" y="10448"/>
                </a:lnTo>
                <a:lnTo>
                  <a:pt x="417989" y="7598"/>
                </a:lnTo>
                <a:lnTo>
                  <a:pt x="418624" y="5382"/>
                </a:lnTo>
                <a:lnTo>
                  <a:pt x="419259" y="3958"/>
                </a:lnTo>
                <a:lnTo>
                  <a:pt x="419418" y="3483"/>
                </a:lnTo>
                <a:lnTo>
                  <a:pt x="420211" y="1741"/>
                </a:lnTo>
                <a:lnTo>
                  <a:pt x="421481" y="633"/>
                </a:lnTo>
                <a:lnTo>
                  <a:pt x="423228" y="0"/>
                </a:lnTo>
                <a:lnTo>
                  <a:pt x="425133" y="159"/>
                </a:lnTo>
                <a:lnTo>
                  <a:pt x="426720" y="1108"/>
                </a:lnTo>
                <a:lnTo>
                  <a:pt x="427831" y="2375"/>
                </a:lnTo>
                <a:lnTo>
                  <a:pt x="428466" y="4116"/>
                </a:lnTo>
                <a:lnTo>
                  <a:pt x="428308" y="6015"/>
                </a:lnTo>
                <a:lnTo>
                  <a:pt x="427990" y="6965"/>
                </a:lnTo>
                <a:lnTo>
                  <a:pt x="427514" y="8865"/>
                </a:lnTo>
                <a:lnTo>
                  <a:pt x="426720" y="11397"/>
                </a:lnTo>
                <a:lnTo>
                  <a:pt x="425768" y="14880"/>
                </a:lnTo>
                <a:lnTo>
                  <a:pt x="424339" y="18837"/>
                </a:lnTo>
                <a:lnTo>
                  <a:pt x="423069" y="23428"/>
                </a:lnTo>
                <a:lnTo>
                  <a:pt x="421481" y="28651"/>
                </a:lnTo>
                <a:lnTo>
                  <a:pt x="419894" y="34192"/>
                </a:lnTo>
                <a:lnTo>
                  <a:pt x="417989" y="40048"/>
                </a:lnTo>
                <a:lnTo>
                  <a:pt x="415925" y="46222"/>
                </a:lnTo>
                <a:lnTo>
                  <a:pt x="414020" y="52712"/>
                </a:lnTo>
                <a:lnTo>
                  <a:pt x="411956" y="59202"/>
                </a:lnTo>
                <a:lnTo>
                  <a:pt x="409734" y="65692"/>
                </a:lnTo>
                <a:lnTo>
                  <a:pt x="407511" y="72340"/>
                </a:lnTo>
                <a:lnTo>
                  <a:pt x="405289" y="78830"/>
                </a:lnTo>
                <a:lnTo>
                  <a:pt x="403066" y="85162"/>
                </a:lnTo>
                <a:lnTo>
                  <a:pt x="400844" y="91019"/>
                </a:lnTo>
                <a:lnTo>
                  <a:pt x="398621" y="96718"/>
                </a:lnTo>
                <a:lnTo>
                  <a:pt x="396399" y="101941"/>
                </a:lnTo>
                <a:lnTo>
                  <a:pt x="394494" y="106532"/>
                </a:lnTo>
                <a:lnTo>
                  <a:pt x="392430" y="110806"/>
                </a:lnTo>
                <a:lnTo>
                  <a:pt x="390525" y="114288"/>
                </a:lnTo>
                <a:lnTo>
                  <a:pt x="389414" y="116346"/>
                </a:lnTo>
                <a:lnTo>
                  <a:pt x="387826" y="118879"/>
                </a:lnTo>
                <a:lnTo>
                  <a:pt x="386080" y="121886"/>
                </a:lnTo>
                <a:lnTo>
                  <a:pt x="383699" y="125369"/>
                </a:lnTo>
                <a:lnTo>
                  <a:pt x="381000" y="129326"/>
                </a:lnTo>
                <a:lnTo>
                  <a:pt x="377825" y="133600"/>
                </a:lnTo>
                <a:lnTo>
                  <a:pt x="377031" y="136924"/>
                </a:lnTo>
                <a:lnTo>
                  <a:pt x="376396" y="140881"/>
                </a:lnTo>
                <a:lnTo>
                  <a:pt x="375761" y="145472"/>
                </a:lnTo>
                <a:lnTo>
                  <a:pt x="375126" y="150537"/>
                </a:lnTo>
                <a:lnTo>
                  <a:pt x="374333" y="156078"/>
                </a:lnTo>
                <a:lnTo>
                  <a:pt x="373698" y="161934"/>
                </a:lnTo>
                <a:lnTo>
                  <a:pt x="373221" y="168108"/>
                </a:lnTo>
                <a:lnTo>
                  <a:pt x="372745" y="174598"/>
                </a:lnTo>
                <a:lnTo>
                  <a:pt x="372428" y="181404"/>
                </a:lnTo>
                <a:lnTo>
                  <a:pt x="372428" y="188211"/>
                </a:lnTo>
                <a:lnTo>
                  <a:pt x="372428" y="195176"/>
                </a:lnTo>
                <a:lnTo>
                  <a:pt x="372745" y="202141"/>
                </a:lnTo>
                <a:lnTo>
                  <a:pt x="373380" y="208948"/>
                </a:lnTo>
                <a:lnTo>
                  <a:pt x="374174" y="215912"/>
                </a:lnTo>
                <a:lnTo>
                  <a:pt x="375444" y="222561"/>
                </a:lnTo>
                <a:lnTo>
                  <a:pt x="377031" y="228892"/>
                </a:lnTo>
                <a:lnTo>
                  <a:pt x="378936" y="235066"/>
                </a:lnTo>
                <a:lnTo>
                  <a:pt x="381476" y="240923"/>
                </a:lnTo>
                <a:lnTo>
                  <a:pt x="384334" y="246305"/>
                </a:lnTo>
                <a:lnTo>
                  <a:pt x="387509" y="251212"/>
                </a:lnTo>
                <a:lnTo>
                  <a:pt x="391478" y="255486"/>
                </a:lnTo>
                <a:lnTo>
                  <a:pt x="395764" y="259443"/>
                </a:lnTo>
                <a:lnTo>
                  <a:pt x="401479" y="263242"/>
                </a:lnTo>
                <a:lnTo>
                  <a:pt x="407511" y="267041"/>
                </a:lnTo>
                <a:lnTo>
                  <a:pt x="414338" y="270840"/>
                </a:lnTo>
                <a:lnTo>
                  <a:pt x="421323" y="274481"/>
                </a:lnTo>
                <a:lnTo>
                  <a:pt x="428784" y="278122"/>
                </a:lnTo>
                <a:lnTo>
                  <a:pt x="436721" y="281762"/>
                </a:lnTo>
                <a:lnTo>
                  <a:pt x="444659" y="285245"/>
                </a:lnTo>
                <a:lnTo>
                  <a:pt x="452914" y="288569"/>
                </a:lnTo>
                <a:lnTo>
                  <a:pt x="461169" y="291735"/>
                </a:lnTo>
                <a:lnTo>
                  <a:pt x="469583" y="295059"/>
                </a:lnTo>
                <a:lnTo>
                  <a:pt x="477838" y="298067"/>
                </a:lnTo>
                <a:lnTo>
                  <a:pt x="486093" y="300916"/>
                </a:lnTo>
                <a:lnTo>
                  <a:pt x="494189" y="303607"/>
                </a:lnTo>
                <a:lnTo>
                  <a:pt x="501968" y="306140"/>
                </a:lnTo>
                <a:lnTo>
                  <a:pt x="509270" y="308514"/>
                </a:lnTo>
                <a:lnTo>
                  <a:pt x="516414" y="310730"/>
                </a:lnTo>
                <a:lnTo>
                  <a:pt x="523081" y="312788"/>
                </a:lnTo>
                <a:lnTo>
                  <a:pt x="529114" y="314529"/>
                </a:lnTo>
                <a:lnTo>
                  <a:pt x="534829" y="316112"/>
                </a:lnTo>
                <a:lnTo>
                  <a:pt x="539750" y="317537"/>
                </a:lnTo>
                <a:lnTo>
                  <a:pt x="544036" y="318645"/>
                </a:lnTo>
                <a:lnTo>
                  <a:pt x="547370" y="319753"/>
                </a:lnTo>
                <a:lnTo>
                  <a:pt x="549910" y="320386"/>
                </a:lnTo>
                <a:lnTo>
                  <a:pt x="551498" y="320703"/>
                </a:lnTo>
                <a:lnTo>
                  <a:pt x="552291" y="320861"/>
                </a:lnTo>
                <a:lnTo>
                  <a:pt x="553879" y="321652"/>
                </a:lnTo>
                <a:lnTo>
                  <a:pt x="555149" y="323077"/>
                </a:lnTo>
                <a:lnTo>
                  <a:pt x="555625" y="324818"/>
                </a:lnTo>
                <a:lnTo>
                  <a:pt x="555625" y="326559"/>
                </a:lnTo>
                <a:lnTo>
                  <a:pt x="554990" y="328142"/>
                </a:lnTo>
                <a:lnTo>
                  <a:pt x="553879" y="329092"/>
                </a:lnTo>
                <a:lnTo>
                  <a:pt x="552609" y="329725"/>
                </a:lnTo>
                <a:lnTo>
                  <a:pt x="551021" y="330200"/>
                </a:lnTo>
                <a:lnTo>
                  <a:pt x="549910" y="329884"/>
                </a:lnTo>
                <a:lnTo>
                  <a:pt x="549116" y="329725"/>
                </a:lnTo>
                <a:lnTo>
                  <a:pt x="547211" y="329250"/>
                </a:lnTo>
                <a:lnTo>
                  <a:pt x="544830" y="328617"/>
                </a:lnTo>
                <a:lnTo>
                  <a:pt x="541655" y="327826"/>
                </a:lnTo>
                <a:lnTo>
                  <a:pt x="537686" y="326718"/>
                </a:lnTo>
                <a:lnTo>
                  <a:pt x="533400" y="325451"/>
                </a:lnTo>
                <a:lnTo>
                  <a:pt x="528320" y="324027"/>
                </a:lnTo>
                <a:lnTo>
                  <a:pt x="522923" y="322444"/>
                </a:lnTo>
                <a:lnTo>
                  <a:pt x="417195" y="322444"/>
                </a:lnTo>
                <a:lnTo>
                  <a:pt x="415290" y="322127"/>
                </a:lnTo>
                <a:lnTo>
                  <a:pt x="414020" y="321019"/>
                </a:lnTo>
                <a:lnTo>
                  <a:pt x="412909" y="319595"/>
                </a:lnTo>
                <a:lnTo>
                  <a:pt x="412433" y="317853"/>
                </a:lnTo>
                <a:lnTo>
                  <a:pt x="412909" y="315954"/>
                </a:lnTo>
                <a:lnTo>
                  <a:pt x="414020" y="314529"/>
                </a:lnTo>
                <a:lnTo>
                  <a:pt x="415290" y="313421"/>
                </a:lnTo>
                <a:lnTo>
                  <a:pt x="417195" y="313105"/>
                </a:lnTo>
                <a:lnTo>
                  <a:pt x="493078" y="313105"/>
                </a:lnTo>
                <a:lnTo>
                  <a:pt x="482283" y="309464"/>
                </a:lnTo>
                <a:lnTo>
                  <a:pt x="471170" y="305665"/>
                </a:lnTo>
                <a:lnTo>
                  <a:pt x="459899" y="301391"/>
                </a:lnTo>
                <a:lnTo>
                  <a:pt x="448628" y="296959"/>
                </a:lnTo>
                <a:lnTo>
                  <a:pt x="437515" y="292526"/>
                </a:lnTo>
                <a:lnTo>
                  <a:pt x="426879" y="287619"/>
                </a:lnTo>
                <a:lnTo>
                  <a:pt x="416719" y="282554"/>
                </a:lnTo>
                <a:lnTo>
                  <a:pt x="406876" y="277489"/>
                </a:lnTo>
                <a:lnTo>
                  <a:pt x="398145" y="272107"/>
                </a:lnTo>
                <a:lnTo>
                  <a:pt x="390208" y="266725"/>
                </a:lnTo>
                <a:lnTo>
                  <a:pt x="385128" y="262451"/>
                </a:lnTo>
                <a:lnTo>
                  <a:pt x="380841" y="257544"/>
                </a:lnTo>
                <a:lnTo>
                  <a:pt x="376873" y="252162"/>
                </a:lnTo>
                <a:lnTo>
                  <a:pt x="373539" y="246305"/>
                </a:lnTo>
                <a:lnTo>
                  <a:pt x="370840" y="239973"/>
                </a:lnTo>
                <a:lnTo>
                  <a:pt x="368459" y="233483"/>
                </a:lnTo>
                <a:lnTo>
                  <a:pt x="366713" y="226835"/>
                </a:lnTo>
                <a:lnTo>
                  <a:pt x="365125" y="219711"/>
                </a:lnTo>
                <a:lnTo>
                  <a:pt x="364173" y="212430"/>
                </a:lnTo>
                <a:lnTo>
                  <a:pt x="363379" y="205307"/>
                </a:lnTo>
                <a:lnTo>
                  <a:pt x="363061" y="198025"/>
                </a:lnTo>
                <a:lnTo>
                  <a:pt x="362903" y="190744"/>
                </a:lnTo>
                <a:lnTo>
                  <a:pt x="362903" y="183779"/>
                </a:lnTo>
                <a:lnTo>
                  <a:pt x="363220" y="176814"/>
                </a:lnTo>
                <a:lnTo>
                  <a:pt x="363855" y="170166"/>
                </a:lnTo>
                <a:lnTo>
                  <a:pt x="364490" y="163992"/>
                </a:lnTo>
                <a:lnTo>
                  <a:pt x="365125" y="157819"/>
                </a:lnTo>
                <a:lnTo>
                  <a:pt x="365760" y="152278"/>
                </a:lnTo>
                <a:lnTo>
                  <a:pt x="366713" y="147213"/>
                </a:lnTo>
                <a:lnTo>
                  <a:pt x="359410" y="154969"/>
                </a:lnTo>
                <a:lnTo>
                  <a:pt x="351155" y="162726"/>
                </a:lnTo>
                <a:lnTo>
                  <a:pt x="341154" y="170957"/>
                </a:lnTo>
                <a:lnTo>
                  <a:pt x="331153" y="178239"/>
                </a:lnTo>
                <a:lnTo>
                  <a:pt x="320834" y="184095"/>
                </a:lnTo>
                <a:lnTo>
                  <a:pt x="310356" y="189003"/>
                </a:lnTo>
                <a:lnTo>
                  <a:pt x="299879" y="192643"/>
                </a:lnTo>
                <a:lnTo>
                  <a:pt x="289401" y="195176"/>
                </a:lnTo>
                <a:lnTo>
                  <a:pt x="278765" y="196442"/>
                </a:lnTo>
                <a:lnTo>
                  <a:pt x="278448" y="196442"/>
                </a:lnTo>
                <a:lnTo>
                  <a:pt x="278130" y="196442"/>
                </a:lnTo>
                <a:lnTo>
                  <a:pt x="267494" y="195176"/>
                </a:lnTo>
                <a:lnTo>
                  <a:pt x="256858" y="192643"/>
                </a:lnTo>
                <a:lnTo>
                  <a:pt x="246380" y="189003"/>
                </a:lnTo>
                <a:lnTo>
                  <a:pt x="235903" y="184095"/>
                </a:lnTo>
                <a:lnTo>
                  <a:pt x="225743" y="178239"/>
                </a:lnTo>
                <a:lnTo>
                  <a:pt x="215583" y="170957"/>
                </a:lnTo>
                <a:lnTo>
                  <a:pt x="205581" y="162726"/>
                </a:lnTo>
                <a:lnTo>
                  <a:pt x="199549" y="157027"/>
                </a:lnTo>
                <a:lnTo>
                  <a:pt x="193993" y="151329"/>
                </a:lnTo>
                <a:lnTo>
                  <a:pt x="188754" y="145630"/>
                </a:lnTo>
                <a:lnTo>
                  <a:pt x="189706" y="150696"/>
                </a:lnTo>
                <a:lnTo>
                  <a:pt x="190500" y="156236"/>
                </a:lnTo>
                <a:lnTo>
                  <a:pt x="191135" y="162251"/>
                </a:lnTo>
                <a:lnTo>
                  <a:pt x="191770" y="168583"/>
                </a:lnTo>
                <a:lnTo>
                  <a:pt x="192405" y="175231"/>
                </a:lnTo>
                <a:lnTo>
                  <a:pt x="192723" y="182196"/>
                </a:lnTo>
                <a:lnTo>
                  <a:pt x="192881" y="189477"/>
                </a:lnTo>
                <a:lnTo>
                  <a:pt x="192723" y="196759"/>
                </a:lnTo>
                <a:lnTo>
                  <a:pt x="192405" y="204040"/>
                </a:lnTo>
                <a:lnTo>
                  <a:pt x="191611" y="211480"/>
                </a:lnTo>
                <a:lnTo>
                  <a:pt x="190659" y="218762"/>
                </a:lnTo>
                <a:lnTo>
                  <a:pt x="189230" y="225885"/>
                </a:lnTo>
                <a:lnTo>
                  <a:pt x="187484" y="232850"/>
                </a:lnTo>
                <a:lnTo>
                  <a:pt x="185103" y="239498"/>
                </a:lnTo>
                <a:lnTo>
                  <a:pt x="182404" y="245988"/>
                </a:lnTo>
                <a:lnTo>
                  <a:pt x="179070" y="252003"/>
                </a:lnTo>
                <a:lnTo>
                  <a:pt x="175101" y="257385"/>
                </a:lnTo>
                <a:lnTo>
                  <a:pt x="170656" y="262451"/>
                </a:lnTo>
                <a:lnTo>
                  <a:pt x="165418" y="266725"/>
                </a:lnTo>
                <a:lnTo>
                  <a:pt x="159703" y="270840"/>
                </a:lnTo>
                <a:lnTo>
                  <a:pt x="153353" y="274798"/>
                </a:lnTo>
                <a:lnTo>
                  <a:pt x="146685" y="278755"/>
                </a:lnTo>
                <a:lnTo>
                  <a:pt x="139383" y="282396"/>
                </a:lnTo>
                <a:lnTo>
                  <a:pt x="131921" y="286195"/>
                </a:lnTo>
                <a:lnTo>
                  <a:pt x="123984" y="289835"/>
                </a:lnTo>
                <a:lnTo>
                  <a:pt x="115888" y="293318"/>
                </a:lnTo>
                <a:lnTo>
                  <a:pt x="107633" y="296642"/>
                </a:lnTo>
                <a:lnTo>
                  <a:pt x="99378" y="299966"/>
                </a:lnTo>
                <a:lnTo>
                  <a:pt x="90964" y="303290"/>
                </a:lnTo>
                <a:lnTo>
                  <a:pt x="82709" y="306298"/>
                </a:lnTo>
                <a:lnTo>
                  <a:pt x="74454" y="309147"/>
                </a:lnTo>
                <a:lnTo>
                  <a:pt x="66358" y="311996"/>
                </a:lnTo>
                <a:lnTo>
                  <a:pt x="58420" y="314529"/>
                </a:lnTo>
                <a:lnTo>
                  <a:pt x="50800" y="316904"/>
                </a:lnTo>
                <a:lnTo>
                  <a:pt x="43815" y="319120"/>
                </a:lnTo>
                <a:lnTo>
                  <a:pt x="36989" y="321178"/>
                </a:lnTo>
                <a:lnTo>
                  <a:pt x="30639" y="323077"/>
                </a:lnTo>
                <a:lnTo>
                  <a:pt x="24924" y="324818"/>
                </a:lnTo>
                <a:lnTo>
                  <a:pt x="19844" y="326243"/>
                </a:lnTo>
                <a:lnTo>
                  <a:pt x="15558" y="327509"/>
                </a:lnTo>
                <a:lnTo>
                  <a:pt x="11748" y="328459"/>
                </a:lnTo>
                <a:lnTo>
                  <a:pt x="8890" y="329092"/>
                </a:lnTo>
                <a:lnTo>
                  <a:pt x="6826" y="329567"/>
                </a:lnTo>
                <a:lnTo>
                  <a:pt x="5874" y="329884"/>
                </a:lnTo>
                <a:lnTo>
                  <a:pt x="4763" y="330200"/>
                </a:lnTo>
                <a:lnTo>
                  <a:pt x="3175" y="329725"/>
                </a:lnTo>
                <a:lnTo>
                  <a:pt x="1905" y="329092"/>
                </a:lnTo>
                <a:lnTo>
                  <a:pt x="794" y="328142"/>
                </a:lnTo>
                <a:lnTo>
                  <a:pt x="159" y="326559"/>
                </a:lnTo>
                <a:lnTo>
                  <a:pt x="0" y="324818"/>
                </a:lnTo>
                <a:lnTo>
                  <a:pt x="635" y="323077"/>
                </a:lnTo>
                <a:lnTo>
                  <a:pt x="1905" y="321652"/>
                </a:lnTo>
                <a:lnTo>
                  <a:pt x="3493" y="320861"/>
                </a:lnTo>
                <a:lnTo>
                  <a:pt x="4128" y="320703"/>
                </a:lnTo>
                <a:lnTo>
                  <a:pt x="5715" y="320386"/>
                </a:lnTo>
                <a:lnTo>
                  <a:pt x="8414" y="319753"/>
                </a:lnTo>
                <a:lnTo>
                  <a:pt x="11748" y="318645"/>
                </a:lnTo>
                <a:lnTo>
                  <a:pt x="16034" y="317537"/>
                </a:lnTo>
                <a:lnTo>
                  <a:pt x="20796" y="316112"/>
                </a:lnTo>
                <a:lnTo>
                  <a:pt x="26511" y="314529"/>
                </a:lnTo>
                <a:lnTo>
                  <a:pt x="32703" y="312788"/>
                </a:lnTo>
                <a:lnTo>
                  <a:pt x="39211" y="310730"/>
                </a:lnTo>
                <a:lnTo>
                  <a:pt x="46355" y="308514"/>
                </a:lnTo>
                <a:lnTo>
                  <a:pt x="53816" y="306140"/>
                </a:lnTo>
                <a:lnTo>
                  <a:pt x="61595" y="303607"/>
                </a:lnTo>
                <a:lnTo>
                  <a:pt x="69691" y="300916"/>
                </a:lnTo>
                <a:lnTo>
                  <a:pt x="77788" y="298067"/>
                </a:lnTo>
                <a:lnTo>
                  <a:pt x="86201" y="295059"/>
                </a:lnTo>
                <a:lnTo>
                  <a:pt x="94456" y="291735"/>
                </a:lnTo>
                <a:lnTo>
                  <a:pt x="102870" y="288569"/>
                </a:lnTo>
                <a:lnTo>
                  <a:pt x="110966" y="285245"/>
                </a:lnTo>
                <a:lnTo>
                  <a:pt x="119063" y="281762"/>
                </a:lnTo>
                <a:lnTo>
                  <a:pt x="126841" y="278122"/>
                </a:lnTo>
                <a:lnTo>
                  <a:pt x="134461" y="274481"/>
                </a:lnTo>
                <a:lnTo>
                  <a:pt x="141446" y="270840"/>
                </a:lnTo>
                <a:lnTo>
                  <a:pt x="148273" y="267041"/>
                </a:lnTo>
                <a:lnTo>
                  <a:pt x="154305" y="263242"/>
                </a:lnTo>
                <a:lnTo>
                  <a:pt x="159861" y="259443"/>
                </a:lnTo>
                <a:lnTo>
                  <a:pt x="164306" y="255327"/>
                </a:lnTo>
                <a:lnTo>
                  <a:pt x="168275" y="250895"/>
                </a:lnTo>
                <a:lnTo>
                  <a:pt x="171768" y="245830"/>
                </a:lnTo>
                <a:lnTo>
                  <a:pt x="174625" y="240290"/>
                </a:lnTo>
                <a:lnTo>
                  <a:pt x="177006" y="234116"/>
                </a:lnTo>
                <a:lnTo>
                  <a:pt x="179070" y="227784"/>
                </a:lnTo>
                <a:lnTo>
                  <a:pt x="180499" y="221294"/>
                </a:lnTo>
                <a:lnTo>
                  <a:pt x="181769" y="214329"/>
                </a:lnTo>
                <a:lnTo>
                  <a:pt x="182563" y="207206"/>
                </a:lnTo>
                <a:lnTo>
                  <a:pt x="183198" y="200083"/>
                </a:lnTo>
                <a:lnTo>
                  <a:pt x="183356" y="192960"/>
                </a:lnTo>
                <a:lnTo>
                  <a:pt x="183356" y="185837"/>
                </a:lnTo>
                <a:lnTo>
                  <a:pt x="183198" y="178872"/>
                </a:lnTo>
                <a:lnTo>
                  <a:pt x="182880" y="171907"/>
                </a:lnTo>
                <a:lnTo>
                  <a:pt x="182404" y="165417"/>
                </a:lnTo>
                <a:lnTo>
                  <a:pt x="181928" y="159243"/>
                </a:lnTo>
                <a:lnTo>
                  <a:pt x="181134" y="153387"/>
                </a:lnTo>
                <a:lnTo>
                  <a:pt x="180340" y="147846"/>
                </a:lnTo>
                <a:lnTo>
                  <a:pt x="179705" y="142939"/>
                </a:lnTo>
                <a:lnTo>
                  <a:pt x="179070" y="138507"/>
                </a:lnTo>
                <a:lnTo>
                  <a:pt x="178276" y="134866"/>
                </a:lnTo>
                <a:lnTo>
                  <a:pt x="177641" y="131859"/>
                </a:lnTo>
                <a:lnTo>
                  <a:pt x="174943" y="127901"/>
                </a:lnTo>
                <a:lnTo>
                  <a:pt x="172403" y="124419"/>
                </a:lnTo>
                <a:lnTo>
                  <a:pt x="170498" y="121253"/>
                </a:lnTo>
                <a:lnTo>
                  <a:pt x="168751" y="118404"/>
                </a:lnTo>
                <a:lnTo>
                  <a:pt x="167164" y="116188"/>
                </a:lnTo>
                <a:lnTo>
                  <a:pt x="166211" y="114288"/>
                </a:lnTo>
                <a:lnTo>
                  <a:pt x="164306" y="110806"/>
                </a:lnTo>
                <a:lnTo>
                  <a:pt x="162401" y="106532"/>
                </a:lnTo>
                <a:lnTo>
                  <a:pt x="160338" y="101941"/>
                </a:lnTo>
                <a:lnTo>
                  <a:pt x="158115" y="96718"/>
                </a:lnTo>
                <a:lnTo>
                  <a:pt x="155893" y="91019"/>
                </a:lnTo>
                <a:lnTo>
                  <a:pt x="153829" y="85162"/>
                </a:lnTo>
                <a:lnTo>
                  <a:pt x="151606" y="78830"/>
                </a:lnTo>
                <a:lnTo>
                  <a:pt x="149384" y="72340"/>
                </a:lnTo>
                <a:lnTo>
                  <a:pt x="147003" y="65692"/>
                </a:lnTo>
                <a:lnTo>
                  <a:pt x="144780" y="59202"/>
                </a:lnTo>
                <a:lnTo>
                  <a:pt x="142875" y="52712"/>
                </a:lnTo>
                <a:lnTo>
                  <a:pt x="140811" y="46222"/>
                </a:lnTo>
                <a:lnTo>
                  <a:pt x="138748" y="40048"/>
                </a:lnTo>
                <a:lnTo>
                  <a:pt x="136843" y="34192"/>
                </a:lnTo>
                <a:lnTo>
                  <a:pt x="135255" y="28651"/>
                </a:lnTo>
                <a:lnTo>
                  <a:pt x="133668" y="23428"/>
                </a:lnTo>
                <a:lnTo>
                  <a:pt x="132398" y="18837"/>
                </a:lnTo>
                <a:lnTo>
                  <a:pt x="131128" y="14880"/>
                </a:lnTo>
                <a:lnTo>
                  <a:pt x="130175" y="11397"/>
                </a:lnTo>
                <a:lnTo>
                  <a:pt x="129381" y="8865"/>
                </a:lnTo>
                <a:lnTo>
                  <a:pt x="128905" y="6965"/>
                </a:lnTo>
                <a:lnTo>
                  <a:pt x="128429" y="6015"/>
                </a:lnTo>
                <a:lnTo>
                  <a:pt x="128270" y="4116"/>
                </a:lnTo>
                <a:lnTo>
                  <a:pt x="129064" y="2375"/>
                </a:lnTo>
                <a:lnTo>
                  <a:pt x="130175" y="1108"/>
                </a:lnTo>
                <a:lnTo>
                  <a:pt x="131763" y="1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08" name="Freeform 607"/>
          <p:cNvSpPr>
            <a:spLocks/>
          </p:cNvSpPr>
          <p:nvPr/>
        </p:nvSpPr>
        <p:spPr bwMode="auto">
          <a:xfrm>
            <a:off x="4453977" y="5013072"/>
            <a:ext cx="468313" cy="539750"/>
          </a:xfrm>
          <a:custGeom>
            <a:avLst/>
            <a:gdLst>
              <a:gd name="connsiteX0" fmla="*/ 153670 w 468313"/>
              <a:gd name="connsiteY0" fmla="*/ 474662 h 539750"/>
              <a:gd name="connsiteX1" fmla="*/ 155575 w 468313"/>
              <a:gd name="connsiteY1" fmla="*/ 474822 h 539750"/>
              <a:gd name="connsiteX2" fmla="*/ 157163 w 468313"/>
              <a:gd name="connsiteY2" fmla="*/ 475938 h 539750"/>
              <a:gd name="connsiteX3" fmla="*/ 158274 w 468313"/>
              <a:gd name="connsiteY3" fmla="*/ 477374 h 539750"/>
              <a:gd name="connsiteX4" fmla="*/ 158750 w 468313"/>
              <a:gd name="connsiteY4" fmla="*/ 479129 h 539750"/>
              <a:gd name="connsiteX5" fmla="*/ 158433 w 468313"/>
              <a:gd name="connsiteY5" fmla="*/ 480884 h 539750"/>
              <a:gd name="connsiteX6" fmla="*/ 157639 w 468313"/>
              <a:gd name="connsiteY6" fmla="*/ 482479 h 539750"/>
              <a:gd name="connsiteX7" fmla="*/ 156210 w 468313"/>
              <a:gd name="connsiteY7" fmla="*/ 483596 h 539750"/>
              <a:gd name="connsiteX8" fmla="*/ 143193 w 468313"/>
              <a:gd name="connsiteY8" fmla="*/ 489977 h 539750"/>
              <a:gd name="connsiteX9" fmla="*/ 129858 w 468313"/>
              <a:gd name="connsiteY9" fmla="*/ 496039 h 539750"/>
              <a:gd name="connsiteX10" fmla="*/ 116523 w 468313"/>
              <a:gd name="connsiteY10" fmla="*/ 502101 h 539750"/>
              <a:gd name="connsiteX11" fmla="*/ 102870 w 468313"/>
              <a:gd name="connsiteY11" fmla="*/ 508163 h 539750"/>
              <a:gd name="connsiteX12" fmla="*/ 88583 w 468313"/>
              <a:gd name="connsiteY12" fmla="*/ 514226 h 539750"/>
              <a:gd name="connsiteX13" fmla="*/ 73978 w 468313"/>
              <a:gd name="connsiteY13" fmla="*/ 520288 h 539750"/>
              <a:gd name="connsiteX14" fmla="*/ 58579 w 468313"/>
              <a:gd name="connsiteY14" fmla="*/ 526509 h 539750"/>
              <a:gd name="connsiteX15" fmla="*/ 42386 w 468313"/>
              <a:gd name="connsiteY15" fmla="*/ 532731 h 539750"/>
              <a:gd name="connsiteX16" fmla="*/ 25400 w 468313"/>
              <a:gd name="connsiteY16" fmla="*/ 539431 h 539750"/>
              <a:gd name="connsiteX17" fmla="*/ 24606 w 468313"/>
              <a:gd name="connsiteY17" fmla="*/ 539591 h 539750"/>
              <a:gd name="connsiteX18" fmla="*/ 23812 w 468313"/>
              <a:gd name="connsiteY18" fmla="*/ 539750 h 539750"/>
              <a:gd name="connsiteX19" fmla="*/ 21749 w 468313"/>
              <a:gd name="connsiteY19" fmla="*/ 539272 h 539750"/>
              <a:gd name="connsiteX20" fmla="*/ 20320 w 468313"/>
              <a:gd name="connsiteY20" fmla="*/ 538155 h 539750"/>
              <a:gd name="connsiteX21" fmla="*/ 19367 w 468313"/>
              <a:gd name="connsiteY21" fmla="*/ 536560 h 539750"/>
              <a:gd name="connsiteX22" fmla="*/ 19050 w 468313"/>
              <a:gd name="connsiteY22" fmla="*/ 534805 h 539750"/>
              <a:gd name="connsiteX23" fmla="*/ 19526 w 468313"/>
              <a:gd name="connsiteY23" fmla="*/ 532890 h 539750"/>
              <a:gd name="connsiteX24" fmla="*/ 20479 w 468313"/>
              <a:gd name="connsiteY24" fmla="*/ 531455 h 539750"/>
              <a:gd name="connsiteX25" fmla="*/ 21907 w 468313"/>
              <a:gd name="connsiteY25" fmla="*/ 530498 h 539750"/>
              <a:gd name="connsiteX26" fmla="*/ 38894 w 468313"/>
              <a:gd name="connsiteY26" fmla="*/ 523957 h 539750"/>
              <a:gd name="connsiteX27" fmla="*/ 55086 w 468313"/>
              <a:gd name="connsiteY27" fmla="*/ 517735 h 539750"/>
              <a:gd name="connsiteX28" fmla="*/ 70326 w 468313"/>
              <a:gd name="connsiteY28" fmla="*/ 511673 h 539750"/>
              <a:gd name="connsiteX29" fmla="*/ 85090 w 468313"/>
              <a:gd name="connsiteY29" fmla="*/ 505451 h 539750"/>
              <a:gd name="connsiteX30" fmla="*/ 99060 w 468313"/>
              <a:gd name="connsiteY30" fmla="*/ 499549 h 539750"/>
              <a:gd name="connsiteX31" fmla="*/ 112713 w 468313"/>
              <a:gd name="connsiteY31" fmla="*/ 493646 h 539750"/>
              <a:gd name="connsiteX32" fmla="*/ 126048 w 468313"/>
              <a:gd name="connsiteY32" fmla="*/ 487425 h 539750"/>
              <a:gd name="connsiteX33" fmla="*/ 139065 w 468313"/>
              <a:gd name="connsiteY33" fmla="*/ 481362 h 539750"/>
              <a:gd name="connsiteX34" fmla="*/ 151924 w 468313"/>
              <a:gd name="connsiteY34" fmla="*/ 475300 h 539750"/>
              <a:gd name="connsiteX35" fmla="*/ 328216 w 468313"/>
              <a:gd name="connsiteY35" fmla="*/ 406400 h 539750"/>
              <a:gd name="connsiteX36" fmla="*/ 329872 w 468313"/>
              <a:gd name="connsiteY36" fmla="*/ 406714 h 539750"/>
              <a:gd name="connsiteX37" fmla="*/ 331377 w 468313"/>
              <a:gd name="connsiteY37" fmla="*/ 407499 h 539750"/>
              <a:gd name="connsiteX38" fmla="*/ 332431 w 468313"/>
              <a:gd name="connsiteY38" fmla="*/ 409068 h 539750"/>
              <a:gd name="connsiteX39" fmla="*/ 332883 w 468313"/>
              <a:gd name="connsiteY39" fmla="*/ 410795 h 539750"/>
              <a:gd name="connsiteX40" fmla="*/ 333334 w 468313"/>
              <a:gd name="connsiteY40" fmla="*/ 413933 h 539750"/>
              <a:gd name="connsiteX41" fmla="*/ 333937 w 468313"/>
              <a:gd name="connsiteY41" fmla="*/ 417386 h 539750"/>
              <a:gd name="connsiteX42" fmla="*/ 334689 w 468313"/>
              <a:gd name="connsiteY42" fmla="*/ 421153 h 539750"/>
              <a:gd name="connsiteX43" fmla="*/ 335743 w 468313"/>
              <a:gd name="connsiteY43" fmla="*/ 425076 h 539750"/>
              <a:gd name="connsiteX44" fmla="*/ 336947 w 468313"/>
              <a:gd name="connsiteY44" fmla="*/ 429156 h 539750"/>
              <a:gd name="connsiteX45" fmla="*/ 338152 w 468313"/>
              <a:gd name="connsiteY45" fmla="*/ 432923 h 539750"/>
              <a:gd name="connsiteX46" fmla="*/ 339206 w 468313"/>
              <a:gd name="connsiteY46" fmla="*/ 436376 h 539750"/>
              <a:gd name="connsiteX47" fmla="*/ 340259 w 468313"/>
              <a:gd name="connsiteY47" fmla="*/ 439201 h 539750"/>
              <a:gd name="connsiteX48" fmla="*/ 341012 w 468313"/>
              <a:gd name="connsiteY48" fmla="*/ 441555 h 539750"/>
              <a:gd name="connsiteX49" fmla="*/ 341313 w 468313"/>
              <a:gd name="connsiteY49" fmla="*/ 443281 h 539750"/>
              <a:gd name="connsiteX50" fmla="*/ 341012 w 468313"/>
              <a:gd name="connsiteY50" fmla="*/ 445164 h 539750"/>
              <a:gd name="connsiteX51" fmla="*/ 339958 w 468313"/>
              <a:gd name="connsiteY51" fmla="*/ 446420 h 539750"/>
              <a:gd name="connsiteX52" fmla="*/ 338453 w 468313"/>
              <a:gd name="connsiteY52" fmla="*/ 447518 h 539750"/>
              <a:gd name="connsiteX53" fmla="*/ 337700 w 468313"/>
              <a:gd name="connsiteY53" fmla="*/ 447675 h 539750"/>
              <a:gd name="connsiteX54" fmla="*/ 336947 w 468313"/>
              <a:gd name="connsiteY54" fmla="*/ 447675 h 539750"/>
              <a:gd name="connsiteX55" fmla="*/ 334990 w 468313"/>
              <a:gd name="connsiteY55" fmla="*/ 447361 h 539750"/>
              <a:gd name="connsiteX56" fmla="*/ 333636 w 468313"/>
              <a:gd name="connsiteY56" fmla="*/ 446420 h 539750"/>
              <a:gd name="connsiteX57" fmla="*/ 332732 w 468313"/>
              <a:gd name="connsiteY57" fmla="*/ 444850 h 539750"/>
              <a:gd name="connsiteX58" fmla="*/ 332431 w 468313"/>
              <a:gd name="connsiteY58" fmla="*/ 444223 h 539750"/>
              <a:gd name="connsiteX59" fmla="*/ 331829 w 468313"/>
              <a:gd name="connsiteY59" fmla="*/ 442810 h 539750"/>
              <a:gd name="connsiteX60" fmla="*/ 331227 w 468313"/>
              <a:gd name="connsiteY60" fmla="*/ 440770 h 539750"/>
              <a:gd name="connsiteX61" fmla="*/ 330474 w 468313"/>
              <a:gd name="connsiteY61" fmla="*/ 438259 h 539750"/>
              <a:gd name="connsiteX62" fmla="*/ 329571 w 468313"/>
              <a:gd name="connsiteY62" fmla="*/ 435434 h 539750"/>
              <a:gd name="connsiteX63" fmla="*/ 328517 w 468313"/>
              <a:gd name="connsiteY63" fmla="*/ 432138 h 539750"/>
              <a:gd name="connsiteX64" fmla="*/ 327463 w 468313"/>
              <a:gd name="connsiteY64" fmla="*/ 428529 h 539750"/>
              <a:gd name="connsiteX65" fmla="*/ 326409 w 468313"/>
              <a:gd name="connsiteY65" fmla="*/ 424919 h 539750"/>
              <a:gd name="connsiteX66" fmla="*/ 325657 w 468313"/>
              <a:gd name="connsiteY66" fmla="*/ 421309 h 539750"/>
              <a:gd name="connsiteX67" fmla="*/ 324904 w 468313"/>
              <a:gd name="connsiteY67" fmla="*/ 417857 h 539750"/>
              <a:gd name="connsiteX68" fmla="*/ 324302 w 468313"/>
              <a:gd name="connsiteY68" fmla="*/ 414404 h 539750"/>
              <a:gd name="connsiteX69" fmla="*/ 323850 w 468313"/>
              <a:gd name="connsiteY69" fmla="*/ 411422 h 539750"/>
              <a:gd name="connsiteX70" fmla="*/ 324302 w 468313"/>
              <a:gd name="connsiteY70" fmla="*/ 409539 h 539750"/>
              <a:gd name="connsiteX71" fmla="*/ 325055 w 468313"/>
              <a:gd name="connsiteY71" fmla="*/ 407970 h 539750"/>
              <a:gd name="connsiteX72" fmla="*/ 326409 w 468313"/>
              <a:gd name="connsiteY72" fmla="*/ 406871 h 539750"/>
              <a:gd name="connsiteX73" fmla="*/ 182281 w 468313"/>
              <a:gd name="connsiteY73" fmla="*/ 369887 h 539750"/>
              <a:gd name="connsiteX74" fmla="*/ 184184 w 468313"/>
              <a:gd name="connsiteY74" fmla="*/ 370361 h 539750"/>
              <a:gd name="connsiteX75" fmla="*/ 185612 w 468313"/>
              <a:gd name="connsiteY75" fmla="*/ 371307 h 539750"/>
              <a:gd name="connsiteX76" fmla="*/ 186564 w 468313"/>
              <a:gd name="connsiteY76" fmla="*/ 372885 h 539750"/>
              <a:gd name="connsiteX77" fmla="*/ 186881 w 468313"/>
              <a:gd name="connsiteY77" fmla="*/ 374620 h 539750"/>
              <a:gd name="connsiteX78" fmla="*/ 186881 w 468313"/>
              <a:gd name="connsiteY78" fmla="*/ 375566 h 539750"/>
              <a:gd name="connsiteX79" fmla="*/ 186723 w 468313"/>
              <a:gd name="connsiteY79" fmla="*/ 377617 h 539750"/>
              <a:gd name="connsiteX80" fmla="*/ 186723 w 468313"/>
              <a:gd name="connsiteY80" fmla="*/ 380457 h 539750"/>
              <a:gd name="connsiteX81" fmla="*/ 186405 w 468313"/>
              <a:gd name="connsiteY81" fmla="*/ 384401 h 539750"/>
              <a:gd name="connsiteX82" fmla="*/ 186088 w 468313"/>
              <a:gd name="connsiteY82" fmla="*/ 388818 h 539750"/>
              <a:gd name="connsiteX83" fmla="*/ 185771 w 468313"/>
              <a:gd name="connsiteY83" fmla="*/ 393866 h 539750"/>
              <a:gd name="connsiteX84" fmla="*/ 185136 w 468313"/>
              <a:gd name="connsiteY84" fmla="*/ 399545 h 539750"/>
              <a:gd name="connsiteX85" fmla="*/ 184502 w 468313"/>
              <a:gd name="connsiteY85" fmla="*/ 405540 h 539750"/>
              <a:gd name="connsiteX86" fmla="*/ 183550 w 468313"/>
              <a:gd name="connsiteY86" fmla="*/ 411692 h 539750"/>
              <a:gd name="connsiteX87" fmla="*/ 182281 w 468313"/>
              <a:gd name="connsiteY87" fmla="*/ 418318 h 539750"/>
              <a:gd name="connsiteX88" fmla="*/ 181011 w 468313"/>
              <a:gd name="connsiteY88" fmla="*/ 424786 h 539750"/>
              <a:gd name="connsiteX89" fmla="*/ 179425 w 468313"/>
              <a:gd name="connsiteY89" fmla="*/ 431254 h 539750"/>
              <a:gd name="connsiteX90" fmla="*/ 177363 w 468313"/>
              <a:gd name="connsiteY90" fmla="*/ 437406 h 539750"/>
              <a:gd name="connsiteX91" fmla="*/ 175300 w 468313"/>
              <a:gd name="connsiteY91" fmla="*/ 443401 h 539750"/>
              <a:gd name="connsiteX92" fmla="*/ 172762 w 468313"/>
              <a:gd name="connsiteY92" fmla="*/ 449238 h 539750"/>
              <a:gd name="connsiteX93" fmla="*/ 178473 w 468313"/>
              <a:gd name="connsiteY93" fmla="*/ 449869 h 539750"/>
              <a:gd name="connsiteX94" fmla="*/ 184184 w 468313"/>
              <a:gd name="connsiteY94" fmla="*/ 450815 h 539750"/>
              <a:gd name="connsiteX95" fmla="*/ 189895 w 468313"/>
              <a:gd name="connsiteY95" fmla="*/ 452393 h 539750"/>
              <a:gd name="connsiteX96" fmla="*/ 195448 w 468313"/>
              <a:gd name="connsiteY96" fmla="*/ 454759 h 539750"/>
              <a:gd name="connsiteX97" fmla="*/ 203221 w 468313"/>
              <a:gd name="connsiteY97" fmla="*/ 458230 h 539750"/>
              <a:gd name="connsiteX98" fmla="*/ 210678 w 468313"/>
              <a:gd name="connsiteY98" fmla="*/ 461700 h 539750"/>
              <a:gd name="connsiteX99" fmla="*/ 218134 w 468313"/>
              <a:gd name="connsiteY99" fmla="*/ 465171 h 539750"/>
              <a:gd name="connsiteX100" fmla="*/ 225590 w 468313"/>
              <a:gd name="connsiteY100" fmla="*/ 468641 h 539750"/>
              <a:gd name="connsiteX101" fmla="*/ 233205 w 468313"/>
              <a:gd name="connsiteY101" fmla="*/ 471639 h 539750"/>
              <a:gd name="connsiteX102" fmla="*/ 241296 w 468313"/>
              <a:gd name="connsiteY102" fmla="*/ 474321 h 539750"/>
              <a:gd name="connsiteX103" fmla="*/ 249704 w 468313"/>
              <a:gd name="connsiteY103" fmla="*/ 471165 h 539750"/>
              <a:gd name="connsiteX104" fmla="*/ 257794 w 468313"/>
              <a:gd name="connsiteY104" fmla="*/ 467695 h 539750"/>
              <a:gd name="connsiteX105" fmla="*/ 265409 w 468313"/>
              <a:gd name="connsiteY105" fmla="*/ 463909 h 539750"/>
              <a:gd name="connsiteX106" fmla="*/ 271438 w 468313"/>
              <a:gd name="connsiteY106" fmla="*/ 461069 h 539750"/>
              <a:gd name="connsiteX107" fmla="*/ 277308 w 468313"/>
              <a:gd name="connsiteY107" fmla="*/ 458545 h 539750"/>
              <a:gd name="connsiteX108" fmla="*/ 283495 w 468313"/>
              <a:gd name="connsiteY108" fmla="*/ 455863 h 539750"/>
              <a:gd name="connsiteX109" fmla="*/ 289840 w 468313"/>
              <a:gd name="connsiteY109" fmla="*/ 453655 h 539750"/>
              <a:gd name="connsiteX110" fmla="*/ 296662 w 468313"/>
              <a:gd name="connsiteY110" fmla="*/ 451604 h 539750"/>
              <a:gd name="connsiteX111" fmla="*/ 303801 w 468313"/>
              <a:gd name="connsiteY111" fmla="*/ 450026 h 539750"/>
              <a:gd name="connsiteX112" fmla="*/ 310622 w 468313"/>
              <a:gd name="connsiteY112" fmla="*/ 449080 h 539750"/>
              <a:gd name="connsiteX113" fmla="*/ 308243 w 468313"/>
              <a:gd name="connsiteY113" fmla="*/ 443243 h 539750"/>
              <a:gd name="connsiteX114" fmla="*/ 306022 w 468313"/>
              <a:gd name="connsiteY114" fmla="*/ 437248 h 539750"/>
              <a:gd name="connsiteX115" fmla="*/ 304277 w 468313"/>
              <a:gd name="connsiteY115" fmla="*/ 431096 h 539750"/>
              <a:gd name="connsiteX116" fmla="*/ 302532 w 468313"/>
              <a:gd name="connsiteY116" fmla="*/ 424628 h 539750"/>
              <a:gd name="connsiteX117" fmla="*/ 301263 w 468313"/>
              <a:gd name="connsiteY117" fmla="*/ 418160 h 539750"/>
              <a:gd name="connsiteX118" fmla="*/ 300152 w 468313"/>
              <a:gd name="connsiteY118" fmla="*/ 411692 h 539750"/>
              <a:gd name="connsiteX119" fmla="*/ 299200 w 468313"/>
              <a:gd name="connsiteY119" fmla="*/ 405382 h 539750"/>
              <a:gd name="connsiteX120" fmla="*/ 298407 w 468313"/>
              <a:gd name="connsiteY120" fmla="*/ 399545 h 539750"/>
              <a:gd name="connsiteX121" fmla="*/ 297772 w 468313"/>
              <a:gd name="connsiteY121" fmla="*/ 393866 h 539750"/>
              <a:gd name="connsiteX122" fmla="*/ 297455 w 468313"/>
              <a:gd name="connsiteY122" fmla="*/ 388818 h 539750"/>
              <a:gd name="connsiteX123" fmla="*/ 297138 w 468313"/>
              <a:gd name="connsiteY123" fmla="*/ 384243 h 539750"/>
              <a:gd name="connsiteX124" fmla="*/ 296821 w 468313"/>
              <a:gd name="connsiteY124" fmla="*/ 380457 h 539750"/>
              <a:gd name="connsiteX125" fmla="*/ 296821 w 468313"/>
              <a:gd name="connsiteY125" fmla="*/ 377617 h 539750"/>
              <a:gd name="connsiteX126" fmla="*/ 296662 w 468313"/>
              <a:gd name="connsiteY126" fmla="*/ 375566 h 539750"/>
              <a:gd name="connsiteX127" fmla="*/ 296662 w 468313"/>
              <a:gd name="connsiteY127" fmla="*/ 374620 h 539750"/>
              <a:gd name="connsiteX128" fmla="*/ 296979 w 468313"/>
              <a:gd name="connsiteY128" fmla="*/ 372885 h 539750"/>
              <a:gd name="connsiteX129" fmla="*/ 297931 w 468313"/>
              <a:gd name="connsiteY129" fmla="*/ 371307 h 539750"/>
              <a:gd name="connsiteX130" fmla="*/ 299517 w 468313"/>
              <a:gd name="connsiteY130" fmla="*/ 370361 h 539750"/>
              <a:gd name="connsiteX131" fmla="*/ 301263 w 468313"/>
              <a:gd name="connsiteY131" fmla="*/ 369887 h 539750"/>
              <a:gd name="connsiteX132" fmla="*/ 303166 w 468313"/>
              <a:gd name="connsiteY132" fmla="*/ 370203 h 539750"/>
              <a:gd name="connsiteX133" fmla="*/ 304594 w 468313"/>
              <a:gd name="connsiteY133" fmla="*/ 371149 h 539750"/>
              <a:gd name="connsiteX134" fmla="*/ 305705 w 468313"/>
              <a:gd name="connsiteY134" fmla="*/ 372727 h 539750"/>
              <a:gd name="connsiteX135" fmla="*/ 306022 w 468313"/>
              <a:gd name="connsiteY135" fmla="*/ 374462 h 539750"/>
              <a:gd name="connsiteX136" fmla="*/ 306022 w 468313"/>
              <a:gd name="connsiteY136" fmla="*/ 375093 h 539750"/>
              <a:gd name="connsiteX137" fmla="*/ 306180 w 468313"/>
              <a:gd name="connsiteY137" fmla="*/ 376986 h 539750"/>
              <a:gd name="connsiteX138" fmla="*/ 306180 w 468313"/>
              <a:gd name="connsiteY138" fmla="*/ 379510 h 539750"/>
              <a:gd name="connsiteX139" fmla="*/ 306339 w 468313"/>
              <a:gd name="connsiteY139" fmla="*/ 382981 h 539750"/>
              <a:gd name="connsiteX140" fmla="*/ 306656 w 468313"/>
              <a:gd name="connsiteY140" fmla="*/ 387240 h 539750"/>
              <a:gd name="connsiteX141" fmla="*/ 307291 w 468313"/>
              <a:gd name="connsiteY141" fmla="*/ 391973 h 539750"/>
              <a:gd name="connsiteX142" fmla="*/ 307767 w 468313"/>
              <a:gd name="connsiteY142" fmla="*/ 397336 h 539750"/>
              <a:gd name="connsiteX143" fmla="*/ 308401 w 468313"/>
              <a:gd name="connsiteY143" fmla="*/ 403016 h 539750"/>
              <a:gd name="connsiteX144" fmla="*/ 309195 w 468313"/>
              <a:gd name="connsiteY144" fmla="*/ 409010 h 539750"/>
              <a:gd name="connsiteX145" fmla="*/ 310305 w 468313"/>
              <a:gd name="connsiteY145" fmla="*/ 415163 h 539750"/>
              <a:gd name="connsiteX146" fmla="*/ 311574 w 468313"/>
              <a:gd name="connsiteY146" fmla="*/ 421157 h 539750"/>
              <a:gd name="connsiteX147" fmla="*/ 313002 w 468313"/>
              <a:gd name="connsiteY147" fmla="*/ 427468 h 539750"/>
              <a:gd name="connsiteX148" fmla="*/ 314589 w 468313"/>
              <a:gd name="connsiteY148" fmla="*/ 433304 h 539750"/>
              <a:gd name="connsiteX149" fmla="*/ 316651 w 468313"/>
              <a:gd name="connsiteY149" fmla="*/ 438984 h 539750"/>
              <a:gd name="connsiteX150" fmla="*/ 318872 w 468313"/>
              <a:gd name="connsiteY150" fmla="*/ 444347 h 539750"/>
              <a:gd name="connsiteX151" fmla="*/ 321410 w 468313"/>
              <a:gd name="connsiteY151" fmla="*/ 449238 h 539750"/>
              <a:gd name="connsiteX152" fmla="*/ 328390 w 468313"/>
              <a:gd name="connsiteY152" fmla="*/ 450184 h 539750"/>
              <a:gd name="connsiteX153" fmla="*/ 334895 w 468313"/>
              <a:gd name="connsiteY153" fmla="*/ 451919 h 539750"/>
              <a:gd name="connsiteX154" fmla="*/ 341240 w 468313"/>
              <a:gd name="connsiteY154" fmla="*/ 454128 h 539750"/>
              <a:gd name="connsiteX155" fmla="*/ 347269 w 468313"/>
              <a:gd name="connsiteY155" fmla="*/ 456337 h 539750"/>
              <a:gd name="connsiteX156" fmla="*/ 353297 w 468313"/>
              <a:gd name="connsiteY156" fmla="*/ 459018 h 539750"/>
              <a:gd name="connsiteX157" fmla="*/ 365354 w 468313"/>
              <a:gd name="connsiteY157" fmla="*/ 464540 h 539750"/>
              <a:gd name="connsiteX158" fmla="*/ 377252 w 468313"/>
              <a:gd name="connsiteY158" fmla="*/ 469903 h 539750"/>
              <a:gd name="connsiteX159" fmla="*/ 391530 w 468313"/>
              <a:gd name="connsiteY159" fmla="*/ 476687 h 539750"/>
              <a:gd name="connsiteX160" fmla="*/ 405649 w 468313"/>
              <a:gd name="connsiteY160" fmla="*/ 482997 h 539750"/>
              <a:gd name="connsiteX161" fmla="*/ 420086 w 468313"/>
              <a:gd name="connsiteY161" fmla="*/ 489465 h 539750"/>
              <a:gd name="connsiteX162" fmla="*/ 434681 w 468313"/>
              <a:gd name="connsiteY162" fmla="*/ 495617 h 539750"/>
              <a:gd name="connsiteX163" fmla="*/ 449593 w 468313"/>
              <a:gd name="connsiteY163" fmla="*/ 501454 h 539750"/>
              <a:gd name="connsiteX164" fmla="*/ 465140 w 468313"/>
              <a:gd name="connsiteY164" fmla="*/ 507291 h 539750"/>
              <a:gd name="connsiteX165" fmla="*/ 466727 w 468313"/>
              <a:gd name="connsiteY165" fmla="*/ 508238 h 539750"/>
              <a:gd name="connsiteX166" fmla="*/ 467996 w 468313"/>
              <a:gd name="connsiteY166" fmla="*/ 509657 h 539750"/>
              <a:gd name="connsiteX167" fmla="*/ 468313 w 468313"/>
              <a:gd name="connsiteY167" fmla="*/ 511393 h 539750"/>
              <a:gd name="connsiteX168" fmla="*/ 468155 w 468313"/>
              <a:gd name="connsiteY168" fmla="*/ 513286 h 539750"/>
              <a:gd name="connsiteX169" fmla="*/ 467044 w 468313"/>
              <a:gd name="connsiteY169" fmla="*/ 514863 h 539750"/>
              <a:gd name="connsiteX170" fmla="*/ 465616 w 468313"/>
              <a:gd name="connsiteY170" fmla="*/ 515810 h 539750"/>
              <a:gd name="connsiteX171" fmla="*/ 463871 w 468313"/>
              <a:gd name="connsiteY171" fmla="*/ 516441 h 539750"/>
              <a:gd name="connsiteX172" fmla="*/ 461968 w 468313"/>
              <a:gd name="connsiteY172" fmla="*/ 516125 h 539750"/>
              <a:gd name="connsiteX173" fmla="*/ 446262 w 468313"/>
              <a:gd name="connsiteY173" fmla="*/ 510288 h 539750"/>
              <a:gd name="connsiteX174" fmla="*/ 431191 w 468313"/>
              <a:gd name="connsiteY174" fmla="*/ 504294 h 539750"/>
              <a:gd name="connsiteX175" fmla="*/ 416437 w 468313"/>
              <a:gd name="connsiteY175" fmla="*/ 498141 h 539750"/>
              <a:gd name="connsiteX176" fmla="*/ 402001 w 468313"/>
              <a:gd name="connsiteY176" fmla="*/ 491673 h 539750"/>
              <a:gd name="connsiteX177" fmla="*/ 387564 w 468313"/>
              <a:gd name="connsiteY177" fmla="*/ 485206 h 539750"/>
              <a:gd name="connsiteX178" fmla="*/ 373286 w 468313"/>
              <a:gd name="connsiteY178" fmla="*/ 478422 h 539750"/>
              <a:gd name="connsiteX179" fmla="*/ 361388 w 468313"/>
              <a:gd name="connsiteY179" fmla="*/ 473058 h 539750"/>
              <a:gd name="connsiteX180" fmla="*/ 349331 w 468313"/>
              <a:gd name="connsiteY180" fmla="*/ 467537 h 539750"/>
              <a:gd name="connsiteX181" fmla="*/ 343620 w 468313"/>
              <a:gd name="connsiteY181" fmla="*/ 465013 h 539750"/>
              <a:gd name="connsiteX182" fmla="*/ 337750 w 468313"/>
              <a:gd name="connsiteY182" fmla="*/ 462804 h 539750"/>
              <a:gd name="connsiteX183" fmla="*/ 331722 w 468313"/>
              <a:gd name="connsiteY183" fmla="*/ 460754 h 539750"/>
              <a:gd name="connsiteX184" fmla="*/ 325376 w 468313"/>
              <a:gd name="connsiteY184" fmla="*/ 459176 h 539750"/>
              <a:gd name="connsiteX185" fmla="*/ 318872 w 468313"/>
              <a:gd name="connsiteY185" fmla="*/ 458387 h 539750"/>
              <a:gd name="connsiteX186" fmla="*/ 312368 w 468313"/>
              <a:gd name="connsiteY186" fmla="*/ 458230 h 539750"/>
              <a:gd name="connsiteX187" fmla="*/ 305546 w 468313"/>
              <a:gd name="connsiteY187" fmla="*/ 459176 h 539750"/>
              <a:gd name="connsiteX188" fmla="*/ 297772 w 468313"/>
              <a:gd name="connsiteY188" fmla="*/ 460911 h 539750"/>
              <a:gd name="connsiteX189" fmla="*/ 290316 w 468313"/>
              <a:gd name="connsiteY189" fmla="*/ 463278 h 539750"/>
              <a:gd name="connsiteX190" fmla="*/ 283495 w 468313"/>
              <a:gd name="connsiteY190" fmla="*/ 465960 h 539750"/>
              <a:gd name="connsiteX191" fmla="*/ 276514 w 468313"/>
              <a:gd name="connsiteY191" fmla="*/ 469115 h 539750"/>
              <a:gd name="connsiteX192" fmla="*/ 269534 w 468313"/>
              <a:gd name="connsiteY192" fmla="*/ 472427 h 539750"/>
              <a:gd name="connsiteX193" fmla="*/ 263188 w 468313"/>
              <a:gd name="connsiteY193" fmla="*/ 475267 h 539750"/>
              <a:gd name="connsiteX194" fmla="*/ 256684 w 468313"/>
              <a:gd name="connsiteY194" fmla="*/ 478264 h 539750"/>
              <a:gd name="connsiteX195" fmla="*/ 249862 w 468313"/>
              <a:gd name="connsiteY195" fmla="*/ 481104 h 539750"/>
              <a:gd name="connsiteX196" fmla="*/ 242723 w 468313"/>
              <a:gd name="connsiteY196" fmla="*/ 483628 h 539750"/>
              <a:gd name="connsiteX197" fmla="*/ 241454 w 468313"/>
              <a:gd name="connsiteY197" fmla="*/ 483786 h 539750"/>
              <a:gd name="connsiteX198" fmla="*/ 240027 w 468313"/>
              <a:gd name="connsiteY198" fmla="*/ 483628 h 539750"/>
              <a:gd name="connsiteX199" fmla="*/ 232888 w 468313"/>
              <a:gd name="connsiteY199" fmla="*/ 481419 h 539750"/>
              <a:gd name="connsiteX200" fmla="*/ 225907 w 468313"/>
              <a:gd name="connsiteY200" fmla="*/ 478738 h 539750"/>
              <a:gd name="connsiteX201" fmla="*/ 219403 w 468313"/>
              <a:gd name="connsiteY201" fmla="*/ 476214 h 539750"/>
              <a:gd name="connsiteX202" fmla="*/ 213057 w 468313"/>
              <a:gd name="connsiteY202" fmla="*/ 473216 h 539750"/>
              <a:gd name="connsiteX203" fmla="*/ 206712 w 468313"/>
              <a:gd name="connsiteY203" fmla="*/ 470061 h 539750"/>
              <a:gd name="connsiteX204" fmla="*/ 199255 w 468313"/>
              <a:gd name="connsiteY204" fmla="*/ 466748 h 539750"/>
              <a:gd name="connsiteX205" fmla="*/ 191641 w 468313"/>
              <a:gd name="connsiteY205" fmla="*/ 463278 h 539750"/>
              <a:gd name="connsiteX206" fmla="*/ 185136 w 468313"/>
              <a:gd name="connsiteY206" fmla="*/ 460754 h 539750"/>
              <a:gd name="connsiteX207" fmla="*/ 178632 w 468313"/>
              <a:gd name="connsiteY207" fmla="*/ 459334 h 539750"/>
              <a:gd name="connsiteX208" fmla="*/ 172127 w 468313"/>
              <a:gd name="connsiteY208" fmla="*/ 458545 h 539750"/>
              <a:gd name="connsiteX209" fmla="*/ 165623 w 468313"/>
              <a:gd name="connsiteY209" fmla="*/ 458387 h 539750"/>
              <a:gd name="connsiteX210" fmla="*/ 159277 w 468313"/>
              <a:gd name="connsiteY210" fmla="*/ 458861 h 539750"/>
              <a:gd name="connsiteX211" fmla="*/ 153090 w 468313"/>
              <a:gd name="connsiteY211" fmla="*/ 459965 h 539750"/>
              <a:gd name="connsiteX212" fmla="*/ 147379 w 468313"/>
              <a:gd name="connsiteY212" fmla="*/ 461385 h 539750"/>
              <a:gd name="connsiteX213" fmla="*/ 141827 w 468313"/>
              <a:gd name="connsiteY213" fmla="*/ 463278 h 539750"/>
              <a:gd name="connsiteX214" fmla="*/ 136909 w 468313"/>
              <a:gd name="connsiteY214" fmla="*/ 465329 h 539750"/>
              <a:gd name="connsiteX215" fmla="*/ 123900 w 468313"/>
              <a:gd name="connsiteY215" fmla="*/ 471639 h 539750"/>
              <a:gd name="connsiteX216" fmla="*/ 110891 w 468313"/>
              <a:gd name="connsiteY216" fmla="*/ 477633 h 539750"/>
              <a:gd name="connsiteX217" fmla="*/ 97565 w 468313"/>
              <a:gd name="connsiteY217" fmla="*/ 483628 h 539750"/>
              <a:gd name="connsiteX218" fmla="*/ 83764 w 468313"/>
              <a:gd name="connsiteY218" fmla="*/ 489623 h 539750"/>
              <a:gd name="connsiteX219" fmla="*/ 69644 w 468313"/>
              <a:gd name="connsiteY219" fmla="*/ 495617 h 539750"/>
              <a:gd name="connsiteX220" fmla="*/ 54891 w 468313"/>
              <a:gd name="connsiteY220" fmla="*/ 501612 h 539750"/>
              <a:gd name="connsiteX221" fmla="*/ 39660 w 468313"/>
              <a:gd name="connsiteY221" fmla="*/ 507764 h 539750"/>
              <a:gd name="connsiteX222" fmla="*/ 23479 w 468313"/>
              <a:gd name="connsiteY222" fmla="*/ 513917 h 539750"/>
              <a:gd name="connsiteX223" fmla="*/ 6345 w 468313"/>
              <a:gd name="connsiteY223" fmla="*/ 520385 h 539750"/>
              <a:gd name="connsiteX224" fmla="*/ 5394 w 468313"/>
              <a:gd name="connsiteY224" fmla="*/ 520700 h 539750"/>
              <a:gd name="connsiteX225" fmla="*/ 4600 w 468313"/>
              <a:gd name="connsiteY225" fmla="*/ 520700 h 539750"/>
              <a:gd name="connsiteX226" fmla="*/ 2855 w 468313"/>
              <a:gd name="connsiteY226" fmla="*/ 520227 h 539750"/>
              <a:gd name="connsiteX227" fmla="*/ 1269 w 468313"/>
              <a:gd name="connsiteY227" fmla="*/ 519280 h 539750"/>
              <a:gd name="connsiteX228" fmla="*/ 317 w 468313"/>
              <a:gd name="connsiteY228" fmla="*/ 517703 h 539750"/>
              <a:gd name="connsiteX229" fmla="*/ 0 w 468313"/>
              <a:gd name="connsiteY229" fmla="*/ 515810 h 539750"/>
              <a:gd name="connsiteX230" fmla="*/ 317 w 468313"/>
              <a:gd name="connsiteY230" fmla="*/ 514075 h 539750"/>
              <a:gd name="connsiteX231" fmla="*/ 1428 w 468313"/>
              <a:gd name="connsiteY231" fmla="*/ 512655 h 539750"/>
              <a:gd name="connsiteX232" fmla="*/ 3014 w 468313"/>
              <a:gd name="connsiteY232" fmla="*/ 511708 h 539750"/>
              <a:gd name="connsiteX233" fmla="*/ 19989 w 468313"/>
              <a:gd name="connsiteY233" fmla="*/ 505240 h 539750"/>
              <a:gd name="connsiteX234" fmla="*/ 36170 w 468313"/>
              <a:gd name="connsiteY234" fmla="*/ 499088 h 539750"/>
              <a:gd name="connsiteX235" fmla="*/ 51242 w 468313"/>
              <a:gd name="connsiteY235" fmla="*/ 492936 h 539750"/>
              <a:gd name="connsiteX236" fmla="*/ 65996 w 468313"/>
              <a:gd name="connsiteY236" fmla="*/ 486941 h 539750"/>
              <a:gd name="connsiteX237" fmla="*/ 79956 w 468313"/>
              <a:gd name="connsiteY237" fmla="*/ 481104 h 539750"/>
              <a:gd name="connsiteX238" fmla="*/ 93758 w 468313"/>
              <a:gd name="connsiteY238" fmla="*/ 475109 h 539750"/>
              <a:gd name="connsiteX239" fmla="*/ 106925 w 468313"/>
              <a:gd name="connsiteY239" fmla="*/ 469115 h 539750"/>
              <a:gd name="connsiteX240" fmla="*/ 119934 w 468313"/>
              <a:gd name="connsiteY240" fmla="*/ 463120 h 539750"/>
              <a:gd name="connsiteX241" fmla="*/ 132784 w 468313"/>
              <a:gd name="connsiteY241" fmla="*/ 456810 h 539750"/>
              <a:gd name="connsiteX242" fmla="*/ 139288 w 468313"/>
              <a:gd name="connsiteY242" fmla="*/ 454286 h 539750"/>
              <a:gd name="connsiteX243" fmla="*/ 146427 w 468313"/>
              <a:gd name="connsiteY243" fmla="*/ 451919 h 539750"/>
              <a:gd name="connsiteX244" fmla="*/ 153884 w 468313"/>
              <a:gd name="connsiteY244" fmla="*/ 450342 h 539750"/>
              <a:gd name="connsiteX245" fmla="*/ 161974 w 468313"/>
              <a:gd name="connsiteY245" fmla="*/ 449238 h 539750"/>
              <a:gd name="connsiteX246" fmla="*/ 164671 w 468313"/>
              <a:gd name="connsiteY246" fmla="*/ 444505 h 539750"/>
              <a:gd name="connsiteX247" fmla="*/ 166734 w 468313"/>
              <a:gd name="connsiteY247" fmla="*/ 439141 h 539750"/>
              <a:gd name="connsiteX248" fmla="*/ 168796 w 468313"/>
              <a:gd name="connsiteY248" fmla="*/ 433462 h 539750"/>
              <a:gd name="connsiteX249" fmla="*/ 170541 w 468313"/>
              <a:gd name="connsiteY249" fmla="*/ 427468 h 539750"/>
              <a:gd name="connsiteX250" fmla="*/ 172127 w 468313"/>
              <a:gd name="connsiteY250" fmla="*/ 421315 h 539750"/>
              <a:gd name="connsiteX251" fmla="*/ 173238 w 468313"/>
              <a:gd name="connsiteY251" fmla="*/ 415163 h 539750"/>
              <a:gd name="connsiteX252" fmla="*/ 174348 w 468313"/>
              <a:gd name="connsiteY252" fmla="*/ 409010 h 539750"/>
              <a:gd name="connsiteX253" fmla="*/ 175300 w 468313"/>
              <a:gd name="connsiteY253" fmla="*/ 403016 h 539750"/>
              <a:gd name="connsiteX254" fmla="*/ 175935 w 468313"/>
              <a:gd name="connsiteY254" fmla="*/ 397336 h 539750"/>
              <a:gd name="connsiteX255" fmla="*/ 176411 w 468313"/>
              <a:gd name="connsiteY255" fmla="*/ 391973 h 539750"/>
              <a:gd name="connsiteX256" fmla="*/ 176887 w 468313"/>
              <a:gd name="connsiteY256" fmla="*/ 387240 h 539750"/>
              <a:gd name="connsiteX257" fmla="*/ 177204 w 468313"/>
              <a:gd name="connsiteY257" fmla="*/ 382981 h 539750"/>
              <a:gd name="connsiteX258" fmla="*/ 177363 w 468313"/>
              <a:gd name="connsiteY258" fmla="*/ 379510 h 539750"/>
              <a:gd name="connsiteX259" fmla="*/ 177363 w 468313"/>
              <a:gd name="connsiteY259" fmla="*/ 376986 h 539750"/>
              <a:gd name="connsiteX260" fmla="*/ 177521 w 468313"/>
              <a:gd name="connsiteY260" fmla="*/ 375093 h 539750"/>
              <a:gd name="connsiteX261" fmla="*/ 177521 w 468313"/>
              <a:gd name="connsiteY261" fmla="*/ 374462 h 539750"/>
              <a:gd name="connsiteX262" fmla="*/ 177839 w 468313"/>
              <a:gd name="connsiteY262" fmla="*/ 372727 h 539750"/>
              <a:gd name="connsiteX263" fmla="*/ 178949 w 468313"/>
              <a:gd name="connsiteY263" fmla="*/ 371149 h 539750"/>
              <a:gd name="connsiteX264" fmla="*/ 180536 w 468313"/>
              <a:gd name="connsiteY264" fmla="*/ 370203 h 539750"/>
              <a:gd name="connsiteX265" fmla="*/ 154007 w 468313"/>
              <a:gd name="connsiteY265" fmla="*/ 369887 h 539750"/>
              <a:gd name="connsiteX266" fmla="*/ 155996 w 468313"/>
              <a:gd name="connsiteY266" fmla="*/ 370376 h 539750"/>
              <a:gd name="connsiteX267" fmla="*/ 157373 w 468313"/>
              <a:gd name="connsiteY267" fmla="*/ 371517 h 539750"/>
              <a:gd name="connsiteX268" fmla="*/ 158291 w 468313"/>
              <a:gd name="connsiteY268" fmla="*/ 372984 h 539750"/>
              <a:gd name="connsiteX269" fmla="*/ 158750 w 468313"/>
              <a:gd name="connsiteY269" fmla="*/ 374777 h 539750"/>
              <a:gd name="connsiteX270" fmla="*/ 158750 w 468313"/>
              <a:gd name="connsiteY270" fmla="*/ 375591 h 539750"/>
              <a:gd name="connsiteX271" fmla="*/ 158750 w 468313"/>
              <a:gd name="connsiteY271" fmla="*/ 377547 h 539750"/>
              <a:gd name="connsiteX272" fmla="*/ 158597 w 468313"/>
              <a:gd name="connsiteY272" fmla="*/ 380155 h 539750"/>
              <a:gd name="connsiteX273" fmla="*/ 158291 w 468313"/>
              <a:gd name="connsiteY273" fmla="*/ 383740 h 539750"/>
              <a:gd name="connsiteX274" fmla="*/ 157985 w 468313"/>
              <a:gd name="connsiteY274" fmla="*/ 387978 h 539750"/>
              <a:gd name="connsiteX275" fmla="*/ 157526 w 468313"/>
              <a:gd name="connsiteY275" fmla="*/ 392867 h 539750"/>
              <a:gd name="connsiteX276" fmla="*/ 156914 w 468313"/>
              <a:gd name="connsiteY276" fmla="*/ 397919 h 539750"/>
              <a:gd name="connsiteX277" fmla="*/ 156149 w 468313"/>
              <a:gd name="connsiteY277" fmla="*/ 403461 h 539750"/>
              <a:gd name="connsiteX278" fmla="*/ 155078 w 468313"/>
              <a:gd name="connsiteY278" fmla="*/ 409165 h 539750"/>
              <a:gd name="connsiteX279" fmla="*/ 154313 w 468313"/>
              <a:gd name="connsiteY279" fmla="*/ 410632 h 539750"/>
              <a:gd name="connsiteX280" fmla="*/ 153395 w 468313"/>
              <a:gd name="connsiteY280" fmla="*/ 411772 h 539750"/>
              <a:gd name="connsiteX281" fmla="*/ 152018 w 468313"/>
              <a:gd name="connsiteY281" fmla="*/ 412587 h 539750"/>
              <a:gd name="connsiteX282" fmla="*/ 150641 w 468313"/>
              <a:gd name="connsiteY282" fmla="*/ 412750 h 539750"/>
              <a:gd name="connsiteX283" fmla="*/ 149570 w 468313"/>
              <a:gd name="connsiteY283" fmla="*/ 412750 h 539750"/>
              <a:gd name="connsiteX284" fmla="*/ 147886 w 468313"/>
              <a:gd name="connsiteY284" fmla="*/ 411935 h 539750"/>
              <a:gd name="connsiteX285" fmla="*/ 146815 w 468313"/>
              <a:gd name="connsiteY285" fmla="*/ 410632 h 539750"/>
              <a:gd name="connsiteX286" fmla="*/ 146050 w 468313"/>
              <a:gd name="connsiteY286" fmla="*/ 409002 h 539750"/>
              <a:gd name="connsiteX287" fmla="*/ 146050 w 468313"/>
              <a:gd name="connsiteY287" fmla="*/ 407046 h 539750"/>
              <a:gd name="connsiteX288" fmla="*/ 147274 w 468313"/>
              <a:gd name="connsiteY288" fmla="*/ 401668 h 539750"/>
              <a:gd name="connsiteX289" fmla="*/ 148039 w 468313"/>
              <a:gd name="connsiteY289" fmla="*/ 396616 h 539750"/>
              <a:gd name="connsiteX290" fmla="*/ 148498 w 468313"/>
              <a:gd name="connsiteY290" fmla="*/ 391563 h 539750"/>
              <a:gd name="connsiteX291" fmla="*/ 148957 w 468313"/>
              <a:gd name="connsiteY291" fmla="*/ 387163 h 539750"/>
              <a:gd name="connsiteX292" fmla="*/ 149264 w 468313"/>
              <a:gd name="connsiteY292" fmla="*/ 383088 h 539750"/>
              <a:gd name="connsiteX293" fmla="*/ 149417 w 468313"/>
              <a:gd name="connsiteY293" fmla="*/ 379666 h 539750"/>
              <a:gd name="connsiteX294" fmla="*/ 149570 w 468313"/>
              <a:gd name="connsiteY294" fmla="*/ 377058 h 539750"/>
              <a:gd name="connsiteX295" fmla="*/ 149570 w 468313"/>
              <a:gd name="connsiteY295" fmla="*/ 375265 h 539750"/>
              <a:gd name="connsiteX296" fmla="*/ 149570 w 468313"/>
              <a:gd name="connsiteY296" fmla="*/ 374777 h 539750"/>
              <a:gd name="connsiteX297" fmla="*/ 149876 w 468313"/>
              <a:gd name="connsiteY297" fmla="*/ 372984 h 539750"/>
              <a:gd name="connsiteX298" fmla="*/ 150947 w 468313"/>
              <a:gd name="connsiteY298" fmla="*/ 371517 h 539750"/>
              <a:gd name="connsiteX299" fmla="*/ 152324 w 468313"/>
              <a:gd name="connsiteY299" fmla="*/ 370376 h 539750"/>
              <a:gd name="connsiteX300" fmla="*/ 130345 w 468313"/>
              <a:gd name="connsiteY300" fmla="*/ 293687 h 539750"/>
              <a:gd name="connsiteX301" fmla="*/ 135111 w 468313"/>
              <a:gd name="connsiteY301" fmla="*/ 294159 h 539750"/>
              <a:gd name="connsiteX302" fmla="*/ 139559 w 468313"/>
              <a:gd name="connsiteY302" fmla="*/ 295259 h 539750"/>
              <a:gd name="connsiteX303" fmla="*/ 143848 w 468313"/>
              <a:gd name="connsiteY303" fmla="*/ 297145 h 539750"/>
              <a:gd name="connsiteX304" fmla="*/ 147819 w 468313"/>
              <a:gd name="connsiteY304" fmla="*/ 299188 h 539750"/>
              <a:gd name="connsiteX305" fmla="*/ 151472 w 468313"/>
              <a:gd name="connsiteY305" fmla="*/ 301703 h 539750"/>
              <a:gd name="connsiteX306" fmla="*/ 154491 w 468313"/>
              <a:gd name="connsiteY306" fmla="*/ 304218 h 539750"/>
              <a:gd name="connsiteX307" fmla="*/ 157350 w 468313"/>
              <a:gd name="connsiteY307" fmla="*/ 306890 h 539750"/>
              <a:gd name="connsiteX308" fmla="*/ 159574 w 468313"/>
              <a:gd name="connsiteY308" fmla="*/ 309562 h 539750"/>
              <a:gd name="connsiteX309" fmla="*/ 166563 w 468313"/>
              <a:gd name="connsiteY309" fmla="*/ 317107 h 539750"/>
              <a:gd name="connsiteX310" fmla="*/ 174188 w 468313"/>
              <a:gd name="connsiteY310" fmla="*/ 324180 h 539750"/>
              <a:gd name="connsiteX311" fmla="*/ 182130 w 468313"/>
              <a:gd name="connsiteY311" fmla="*/ 330153 h 539750"/>
              <a:gd name="connsiteX312" fmla="*/ 190390 w 468313"/>
              <a:gd name="connsiteY312" fmla="*/ 335339 h 539750"/>
              <a:gd name="connsiteX313" fmla="*/ 198968 w 468313"/>
              <a:gd name="connsiteY313" fmla="*/ 339583 h 539750"/>
              <a:gd name="connsiteX314" fmla="*/ 207864 w 468313"/>
              <a:gd name="connsiteY314" fmla="*/ 343041 h 539750"/>
              <a:gd name="connsiteX315" fmla="*/ 217077 w 468313"/>
              <a:gd name="connsiteY315" fmla="*/ 345713 h 539750"/>
              <a:gd name="connsiteX316" fmla="*/ 226290 w 468313"/>
              <a:gd name="connsiteY316" fmla="*/ 347285 h 539750"/>
              <a:gd name="connsiteX317" fmla="*/ 235821 w 468313"/>
              <a:gd name="connsiteY317" fmla="*/ 347914 h 539750"/>
              <a:gd name="connsiteX318" fmla="*/ 245352 w 468313"/>
              <a:gd name="connsiteY318" fmla="*/ 347599 h 539750"/>
              <a:gd name="connsiteX319" fmla="*/ 254248 w 468313"/>
              <a:gd name="connsiteY319" fmla="*/ 346656 h 539750"/>
              <a:gd name="connsiteX320" fmla="*/ 262826 w 468313"/>
              <a:gd name="connsiteY320" fmla="*/ 344927 h 539750"/>
              <a:gd name="connsiteX321" fmla="*/ 271403 w 468313"/>
              <a:gd name="connsiteY321" fmla="*/ 342412 h 539750"/>
              <a:gd name="connsiteX322" fmla="*/ 279664 w 468313"/>
              <a:gd name="connsiteY322" fmla="*/ 339269 h 539750"/>
              <a:gd name="connsiteX323" fmla="*/ 287765 w 468313"/>
              <a:gd name="connsiteY323" fmla="*/ 335654 h 539750"/>
              <a:gd name="connsiteX324" fmla="*/ 295390 w 468313"/>
              <a:gd name="connsiteY324" fmla="*/ 331567 h 539750"/>
              <a:gd name="connsiteX325" fmla="*/ 302697 w 468313"/>
              <a:gd name="connsiteY325" fmla="*/ 326537 h 539750"/>
              <a:gd name="connsiteX326" fmla="*/ 309527 w 468313"/>
              <a:gd name="connsiteY326" fmla="*/ 321351 h 539750"/>
              <a:gd name="connsiteX327" fmla="*/ 315881 w 468313"/>
              <a:gd name="connsiteY327" fmla="*/ 315692 h 539750"/>
              <a:gd name="connsiteX328" fmla="*/ 321600 w 468313"/>
              <a:gd name="connsiteY328" fmla="*/ 309562 h 539750"/>
              <a:gd name="connsiteX329" fmla="*/ 323665 w 468313"/>
              <a:gd name="connsiteY329" fmla="*/ 306890 h 539750"/>
              <a:gd name="connsiteX330" fmla="*/ 326524 w 468313"/>
              <a:gd name="connsiteY330" fmla="*/ 304218 h 539750"/>
              <a:gd name="connsiteX331" fmla="*/ 329701 w 468313"/>
              <a:gd name="connsiteY331" fmla="*/ 301703 h 539750"/>
              <a:gd name="connsiteX332" fmla="*/ 333354 w 468313"/>
              <a:gd name="connsiteY332" fmla="*/ 299188 h 539750"/>
              <a:gd name="connsiteX333" fmla="*/ 337167 w 468313"/>
              <a:gd name="connsiteY333" fmla="*/ 297145 h 539750"/>
              <a:gd name="connsiteX334" fmla="*/ 341456 w 468313"/>
              <a:gd name="connsiteY334" fmla="*/ 295259 h 539750"/>
              <a:gd name="connsiteX335" fmla="*/ 346062 w 468313"/>
              <a:gd name="connsiteY335" fmla="*/ 294159 h 539750"/>
              <a:gd name="connsiteX336" fmla="*/ 350828 w 468313"/>
              <a:gd name="connsiteY336" fmla="*/ 293687 h 539750"/>
              <a:gd name="connsiteX337" fmla="*/ 355752 w 468313"/>
              <a:gd name="connsiteY337" fmla="*/ 294002 h 539750"/>
              <a:gd name="connsiteX338" fmla="*/ 360676 w 468313"/>
              <a:gd name="connsiteY338" fmla="*/ 295102 h 539750"/>
              <a:gd name="connsiteX339" fmla="*/ 366077 w 468313"/>
              <a:gd name="connsiteY339" fmla="*/ 297617 h 539750"/>
              <a:gd name="connsiteX340" fmla="*/ 367348 w 468313"/>
              <a:gd name="connsiteY340" fmla="*/ 298717 h 539750"/>
              <a:gd name="connsiteX341" fmla="*/ 368142 w 468313"/>
              <a:gd name="connsiteY341" fmla="*/ 300446 h 539750"/>
              <a:gd name="connsiteX342" fmla="*/ 368301 w 468313"/>
              <a:gd name="connsiteY342" fmla="*/ 302175 h 539750"/>
              <a:gd name="connsiteX343" fmla="*/ 367666 w 468313"/>
              <a:gd name="connsiteY343" fmla="*/ 303904 h 539750"/>
              <a:gd name="connsiteX344" fmla="*/ 366554 w 468313"/>
              <a:gd name="connsiteY344" fmla="*/ 305318 h 539750"/>
              <a:gd name="connsiteX345" fmla="*/ 364807 w 468313"/>
              <a:gd name="connsiteY345" fmla="*/ 306104 h 539750"/>
              <a:gd name="connsiteX346" fmla="*/ 363059 w 468313"/>
              <a:gd name="connsiteY346" fmla="*/ 306262 h 539750"/>
              <a:gd name="connsiteX347" fmla="*/ 361312 w 468313"/>
              <a:gd name="connsiteY347" fmla="*/ 305633 h 539750"/>
              <a:gd name="connsiteX348" fmla="*/ 357500 w 468313"/>
              <a:gd name="connsiteY348" fmla="*/ 303904 h 539750"/>
              <a:gd name="connsiteX349" fmla="*/ 353846 w 468313"/>
              <a:gd name="connsiteY349" fmla="*/ 303118 h 539750"/>
              <a:gd name="connsiteX350" fmla="*/ 350192 w 468313"/>
              <a:gd name="connsiteY350" fmla="*/ 302961 h 539750"/>
              <a:gd name="connsiteX351" fmla="*/ 346698 w 468313"/>
              <a:gd name="connsiteY351" fmla="*/ 303432 h 539750"/>
              <a:gd name="connsiteX352" fmla="*/ 343521 w 468313"/>
              <a:gd name="connsiteY352" fmla="*/ 304375 h 539750"/>
              <a:gd name="connsiteX353" fmla="*/ 340503 w 468313"/>
              <a:gd name="connsiteY353" fmla="*/ 305947 h 539750"/>
              <a:gd name="connsiteX354" fmla="*/ 337802 w 468313"/>
              <a:gd name="connsiteY354" fmla="*/ 307362 h 539750"/>
              <a:gd name="connsiteX355" fmla="*/ 335261 w 468313"/>
              <a:gd name="connsiteY355" fmla="*/ 309248 h 539750"/>
              <a:gd name="connsiteX356" fmla="*/ 333354 w 468313"/>
              <a:gd name="connsiteY356" fmla="*/ 310977 h 539750"/>
              <a:gd name="connsiteX357" fmla="*/ 331448 w 468313"/>
              <a:gd name="connsiteY357" fmla="*/ 312391 h 539750"/>
              <a:gd name="connsiteX358" fmla="*/ 330177 w 468313"/>
              <a:gd name="connsiteY358" fmla="*/ 313963 h 539750"/>
              <a:gd name="connsiteX359" fmla="*/ 329383 w 468313"/>
              <a:gd name="connsiteY359" fmla="*/ 314906 h 539750"/>
              <a:gd name="connsiteX360" fmla="*/ 329066 w 468313"/>
              <a:gd name="connsiteY360" fmla="*/ 315221 h 539750"/>
              <a:gd name="connsiteX361" fmla="*/ 328907 w 468313"/>
              <a:gd name="connsiteY361" fmla="*/ 315378 h 539750"/>
              <a:gd name="connsiteX362" fmla="*/ 322553 w 468313"/>
              <a:gd name="connsiteY362" fmla="*/ 322137 h 539750"/>
              <a:gd name="connsiteX363" fmla="*/ 315881 w 468313"/>
              <a:gd name="connsiteY363" fmla="*/ 328424 h 539750"/>
              <a:gd name="connsiteX364" fmla="*/ 308415 w 468313"/>
              <a:gd name="connsiteY364" fmla="*/ 334239 h 539750"/>
              <a:gd name="connsiteX365" fmla="*/ 300473 w 468313"/>
              <a:gd name="connsiteY365" fmla="*/ 339426 h 539750"/>
              <a:gd name="connsiteX366" fmla="*/ 292054 w 468313"/>
              <a:gd name="connsiteY366" fmla="*/ 343984 h 539750"/>
              <a:gd name="connsiteX367" fmla="*/ 283476 w 468313"/>
              <a:gd name="connsiteY367" fmla="*/ 347914 h 539750"/>
              <a:gd name="connsiteX368" fmla="*/ 274580 w 468313"/>
              <a:gd name="connsiteY368" fmla="*/ 351214 h 539750"/>
              <a:gd name="connsiteX369" fmla="*/ 265208 w 468313"/>
              <a:gd name="connsiteY369" fmla="*/ 353887 h 539750"/>
              <a:gd name="connsiteX370" fmla="*/ 255836 w 468313"/>
              <a:gd name="connsiteY370" fmla="*/ 355773 h 539750"/>
              <a:gd name="connsiteX371" fmla="*/ 246305 w 468313"/>
              <a:gd name="connsiteY371" fmla="*/ 356873 h 539750"/>
              <a:gd name="connsiteX372" fmla="*/ 237727 w 468313"/>
              <a:gd name="connsiteY372" fmla="*/ 357187 h 539750"/>
              <a:gd name="connsiteX373" fmla="*/ 228038 w 468313"/>
              <a:gd name="connsiteY373" fmla="*/ 356716 h 539750"/>
              <a:gd name="connsiteX374" fmla="*/ 218666 w 468313"/>
              <a:gd name="connsiteY374" fmla="*/ 355458 h 539750"/>
              <a:gd name="connsiteX375" fmla="*/ 209293 w 468313"/>
              <a:gd name="connsiteY375" fmla="*/ 353258 h 539750"/>
              <a:gd name="connsiteX376" fmla="*/ 200398 w 468313"/>
              <a:gd name="connsiteY376" fmla="*/ 350429 h 539750"/>
              <a:gd name="connsiteX377" fmla="*/ 191343 w 468313"/>
              <a:gd name="connsiteY377" fmla="*/ 346499 h 539750"/>
              <a:gd name="connsiteX378" fmla="*/ 182924 w 468313"/>
              <a:gd name="connsiteY378" fmla="*/ 341941 h 539750"/>
              <a:gd name="connsiteX379" fmla="*/ 174664 w 468313"/>
              <a:gd name="connsiteY379" fmla="*/ 336440 h 539750"/>
              <a:gd name="connsiteX380" fmla="*/ 166722 w 468313"/>
              <a:gd name="connsiteY380" fmla="*/ 330153 h 539750"/>
              <a:gd name="connsiteX381" fmla="*/ 159415 w 468313"/>
              <a:gd name="connsiteY381" fmla="*/ 323237 h 539750"/>
              <a:gd name="connsiteX382" fmla="*/ 152267 w 468313"/>
              <a:gd name="connsiteY382" fmla="*/ 315378 h 539750"/>
              <a:gd name="connsiteX383" fmla="*/ 152267 w 468313"/>
              <a:gd name="connsiteY383" fmla="*/ 315221 h 539750"/>
              <a:gd name="connsiteX384" fmla="*/ 151790 w 468313"/>
              <a:gd name="connsiteY384" fmla="*/ 314906 h 539750"/>
              <a:gd name="connsiteX385" fmla="*/ 150996 w 468313"/>
              <a:gd name="connsiteY385" fmla="*/ 313963 h 539750"/>
              <a:gd name="connsiteX386" fmla="*/ 149566 w 468313"/>
              <a:gd name="connsiteY386" fmla="*/ 312391 h 539750"/>
              <a:gd name="connsiteX387" fmla="*/ 147819 w 468313"/>
              <a:gd name="connsiteY387" fmla="*/ 310977 h 539750"/>
              <a:gd name="connsiteX388" fmla="*/ 145754 w 468313"/>
              <a:gd name="connsiteY388" fmla="*/ 309248 h 539750"/>
              <a:gd name="connsiteX389" fmla="*/ 143371 w 468313"/>
              <a:gd name="connsiteY389" fmla="*/ 307362 h 539750"/>
              <a:gd name="connsiteX390" fmla="*/ 140512 w 468313"/>
              <a:gd name="connsiteY390" fmla="*/ 305947 h 539750"/>
              <a:gd name="connsiteX391" fmla="*/ 137494 w 468313"/>
              <a:gd name="connsiteY391" fmla="*/ 304375 h 539750"/>
              <a:gd name="connsiteX392" fmla="*/ 134476 w 468313"/>
              <a:gd name="connsiteY392" fmla="*/ 303432 h 539750"/>
              <a:gd name="connsiteX393" fmla="*/ 130981 w 468313"/>
              <a:gd name="connsiteY393" fmla="*/ 302961 h 539750"/>
              <a:gd name="connsiteX394" fmla="*/ 127327 w 468313"/>
              <a:gd name="connsiteY394" fmla="*/ 303118 h 539750"/>
              <a:gd name="connsiteX395" fmla="*/ 123515 w 468313"/>
              <a:gd name="connsiteY395" fmla="*/ 303904 h 539750"/>
              <a:gd name="connsiteX396" fmla="*/ 119703 w 468313"/>
              <a:gd name="connsiteY396" fmla="*/ 305633 h 539750"/>
              <a:gd name="connsiteX397" fmla="*/ 117955 w 468313"/>
              <a:gd name="connsiteY397" fmla="*/ 306262 h 539750"/>
              <a:gd name="connsiteX398" fmla="*/ 116049 w 468313"/>
              <a:gd name="connsiteY398" fmla="*/ 306104 h 539750"/>
              <a:gd name="connsiteX399" fmla="*/ 114619 w 468313"/>
              <a:gd name="connsiteY399" fmla="*/ 305318 h 539750"/>
              <a:gd name="connsiteX400" fmla="*/ 113190 w 468313"/>
              <a:gd name="connsiteY400" fmla="*/ 303904 h 539750"/>
              <a:gd name="connsiteX401" fmla="*/ 112713 w 468313"/>
              <a:gd name="connsiteY401" fmla="*/ 302175 h 539750"/>
              <a:gd name="connsiteX402" fmla="*/ 112713 w 468313"/>
              <a:gd name="connsiteY402" fmla="*/ 300446 h 539750"/>
              <a:gd name="connsiteX403" fmla="*/ 113666 w 468313"/>
              <a:gd name="connsiteY403" fmla="*/ 298717 h 539750"/>
              <a:gd name="connsiteX404" fmla="*/ 115096 w 468313"/>
              <a:gd name="connsiteY404" fmla="*/ 297617 h 539750"/>
              <a:gd name="connsiteX405" fmla="*/ 120179 w 468313"/>
              <a:gd name="connsiteY405" fmla="*/ 295102 h 539750"/>
              <a:gd name="connsiteX406" fmla="*/ 125262 w 468313"/>
              <a:gd name="connsiteY406" fmla="*/ 294002 h 539750"/>
              <a:gd name="connsiteX407" fmla="*/ 340385 w 468313"/>
              <a:gd name="connsiteY407" fmla="*/ 1587 h 539750"/>
              <a:gd name="connsiteX408" fmla="*/ 342143 w 468313"/>
              <a:gd name="connsiteY408" fmla="*/ 1587 h 539750"/>
              <a:gd name="connsiteX409" fmla="*/ 343901 w 468313"/>
              <a:gd name="connsiteY409" fmla="*/ 2223 h 539750"/>
              <a:gd name="connsiteX410" fmla="*/ 345179 w 468313"/>
              <a:gd name="connsiteY410" fmla="*/ 3496 h 539750"/>
              <a:gd name="connsiteX411" fmla="*/ 345819 w 468313"/>
              <a:gd name="connsiteY411" fmla="*/ 5246 h 539750"/>
              <a:gd name="connsiteX412" fmla="*/ 348056 w 468313"/>
              <a:gd name="connsiteY412" fmla="*/ 16061 h 539750"/>
              <a:gd name="connsiteX413" fmla="*/ 350133 w 468313"/>
              <a:gd name="connsiteY413" fmla="*/ 27036 h 539750"/>
              <a:gd name="connsiteX414" fmla="*/ 352211 w 468313"/>
              <a:gd name="connsiteY414" fmla="*/ 38170 h 539750"/>
              <a:gd name="connsiteX415" fmla="*/ 354128 w 468313"/>
              <a:gd name="connsiteY415" fmla="*/ 49304 h 539750"/>
              <a:gd name="connsiteX416" fmla="*/ 356046 w 468313"/>
              <a:gd name="connsiteY416" fmla="*/ 60437 h 539750"/>
              <a:gd name="connsiteX417" fmla="*/ 357963 w 468313"/>
              <a:gd name="connsiteY417" fmla="*/ 71412 h 539750"/>
              <a:gd name="connsiteX418" fmla="*/ 359721 w 468313"/>
              <a:gd name="connsiteY418" fmla="*/ 82228 h 539750"/>
              <a:gd name="connsiteX419" fmla="*/ 361639 w 468313"/>
              <a:gd name="connsiteY419" fmla="*/ 92885 h 539750"/>
              <a:gd name="connsiteX420" fmla="*/ 363237 w 468313"/>
              <a:gd name="connsiteY420" fmla="*/ 103064 h 539750"/>
              <a:gd name="connsiteX421" fmla="*/ 364994 w 468313"/>
              <a:gd name="connsiteY421" fmla="*/ 112926 h 539750"/>
              <a:gd name="connsiteX422" fmla="*/ 366433 w 468313"/>
              <a:gd name="connsiteY422" fmla="*/ 122469 h 539750"/>
              <a:gd name="connsiteX423" fmla="*/ 367711 w 468313"/>
              <a:gd name="connsiteY423" fmla="*/ 131535 h 539750"/>
              <a:gd name="connsiteX424" fmla="*/ 369149 w 468313"/>
              <a:gd name="connsiteY424" fmla="*/ 140124 h 539750"/>
              <a:gd name="connsiteX425" fmla="*/ 370428 w 468313"/>
              <a:gd name="connsiteY425" fmla="*/ 148077 h 539750"/>
              <a:gd name="connsiteX426" fmla="*/ 371386 w 468313"/>
              <a:gd name="connsiteY426" fmla="*/ 155393 h 539750"/>
              <a:gd name="connsiteX427" fmla="*/ 372345 w 468313"/>
              <a:gd name="connsiteY427" fmla="*/ 161755 h 539750"/>
              <a:gd name="connsiteX428" fmla="*/ 373304 w 468313"/>
              <a:gd name="connsiteY428" fmla="*/ 167481 h 539750"/>
              <a:gd name="connsiteX429" fmla="*/ 373943 w 468313"/>
              <a:gd name="connsiteY429" fmla="*/ 172253 h 539750"/>
              <a:gd name="connsiteX430" fmla="*/ 374582 w 468313"/>
              <a:gd name="connsiteY430" fmla="*/ 176229 h 539750"/>
              <a:gd name="connsiteX431" fmla="*/ 374902 w 468313"/>
              <a:gd name="connsiteY431" fmla="*/ 179251 h 539750"/>
              <a:gd name="connsiteX432" fmla="*/ 375222 w 468313"/>
              <a:gd name="connsiteY432" fmla="*/ 181160 h 539750"/>
              <a:gd name="connsiteX433" fmla="*/ 383371 w 468313"/>
              <a:gd name="connsiteY433" fmla="*/ 183705 h 539750"/>
              <a:gd name="connsiteX434" fmla="*/ 391201 w 468313"/>
              <a:gd name="connsiteY434" fmla="*/ 187204 h 539750"/>
              <a:gd name="connsiteX435" fmla="*/ 398552 w 468313"/>
              <a:gd name="connsiteY435" fmla="*/ 191498 h 539750"/>
              <a:gd name="connsiteX436" fmla="*/ 405104 w 468313"/>
              <a:gd name="connsiteY436" fmla="*/ 196588 h 539750"/>
              <a:gd name="connsiteX437" fmla="*/ 411336 w 468313"/>
              <a:gd name="connsiteY437" fmla="*/ 202155 h 539750"/>
              <a:gd name="connsiteX438" fmla="*/ 416929 w 468313"/>
              <a:gd name="connsiteY438" fmla="*/ 208358 h 539750"/>
              <a:gd name="connsiteX439" fmla="*/ 421723 w 468313"/>
              <a:gd name="connsiteY439" fmla="*/ 215198 h 539750"/>
              <a:gd name="connsiteX440" fmla="*/ 425718 w 468313"/>
              <a:gd name="connsiteY440" fmla="*/ 222673 h 539750"/>
              <a:gd name="connsiteX441" fmla="*/ 429074 w 468313"/>
              <a:gd name="connsiteY441" fmla="*/ 230308 h 539750"/>
              <a:gd name="connsiteX442" fmla="*/ 431471 w 468313"/>
              <a:gd name="connsiteY442" fmla="*/ 238579 h 539750"/>
              <a:gd name="connsiteX443" fmla="*/ 432909 w 468313"/>
              <a:gd name="connsiteY443" fmla="*/ 247168 h 539750"/>
              <a:gd name="connsiteX444" fmla="*/ 433388 w 468313"/>
              <a:gd name="connsiteY444" fmla="*/ 256075 h 539750"/>
              <a:gd name="connsiteX445" fmla="*/ 432909 w 468313"/>
              <a:gd name="connsiteY445" fmla="*/ 264982 h 539750"/>
              <a:gd name="connsiteX446" fmla="*/ 431471 w 468313"/>
              <a:gd name="connsiteY446" fmla="*/ 273730 h 539750"/>
              <a:gd name="connsiteX447" fmla="*/ 428914 w 468313"/>
              <a:gd name="connsiteY447" fmla="*/ 282160 h 539750"/>
              <a:gd name="connsiteX448" fmla="*/ 425398 w 468313"/>
              <a:gd name="connsiteY448" fmla="*/ 289953 h 539750"/>
              <a:gd name="connsiteX449" fmla="*/ 421244 w 468313"/>
              <a:gd name="connsiteY449" fmla="*/ 297429 h 539750"/>
              <a:gd name="connsiteX450" fmla="*/ 416290 w 468313"/>
              <a:gd name="connsiteY450" fmla="*/ 304427 h 539750"/>
              <a:gd name="connsiteX451" fmla="*/ 410537 w 468313"/>
              <a:gd name="connsiteY451" fmla="*/ 310789 h 539750"/>
              <a:gd name="connsiteX452" fmla="*/ 404145 w 468313"/>
              <a:gd name="connsiteY452" fmla="*/ 316356 h 539750"/>
              <a:gd name="connsiteX453" fmla="*/ 397114 w 468313"/>
              <a:gd name="connsiteY453" fmla="*/ 321287 h 539750"/>
              <a:gd name="connsiteX454" fmla="*/ 389763 w 468313"/>
              <a:gd name="connsiteY454" fmla="*/ 325582 h 539750"/>
              <a:gd name="connsiteX455" fmla="*/ 381773 w 468313"/>
              <a:gd name="connsiteY455" fmla="*/ 328922 h 539750"/>
              <a:gd name="connsiteX456" fmla="*/ 373304 w 468313"/>
              <a:gd name="connsiteY456" fmla="*/ 331467 h 539750"/>
              <a:gd name="connsiteX457" fmla="*/ 364355 w 468313"/>
              <a:gd name="connsiteY457" fmla="*/ 332898 h 539750"/>
              <a:gd name="connsiteX458" fmla="*/ 355406 w 468313"/>
              <a:gd name="connsiteY458" fmla="*/ 333375 h 539750"/>
              <a:gd name="connsiteX459" fmla="*/ 353489 w 468313"/>
              <a:gd name="connsiteY459" fmla="*/ 333057 h 539750"/>
              <a:gd name="connsiteX460" fmla="*/ 351891 w 468313"/>
              <a:gd name="connsiteY460" fmla="*/ 332103 h 539750"/>
              <a:gd name="connsiteX461" fmla="*/ 350932 w 468313"/>
              <a:gd name="connsiteY461" fmla="*/ 330512 h 539750"/>
              <a:gd name="connsiteX462" fmla="*/ 350613 w 468313"/>
              <a:gd name="connsiteY462" fmla="*/ 328763 h 539750"/>
              <a:gd name="connsiteX463" fmla="*/ 350932 w 468313"/>
              <a:gd name="connsiteY463" fmla="*/ 327013 h 539750"/>
              <a:gd name="connsiteX464" fmla="*/ 351891 w 468313"/>
              <a:gd name="connsiteY464" fmla="*/ 325423 h 539750"/>
              <a:gd name="connsiteX465" fmla="*/ 353489 w 468313"/>
              <a:gd name="connsiteY465" fmla="*/ 324309 h 539750"/>
              <a:gd name="connsiteX466" fmla="*/ 355406 w 468313"/>
              <a:gd name="connsiteY466" fmla="*/ 323991 h 539750"/>
              <a:gd name="connsiteX467" fmla="*/ 363396 w 468313"/>
              <a:gd name="connsiteY467" fmla="*/ 323514 h 539750"/>
              <a:gd name="connsiteX468" fmla="*/ 371067 w 468313"/>
              <a:gd name="connsiteY468" fmla="*/ 322082 h 539750"/>
              <a:gd name="connsiteX469" fmla="*/ 378577 w 468313"/>
              <a:gd name="connsiteY469" fmla="*/ 320015 h 539750"/>
              <a:gd name="connsiteX470" fmla="*/ 385608 w 468313"/>
              <a:gd name="connsiteY470" fmla="*/ 316993 h 539750"/>
              <a:gd name="connsiteX471" fmla="*/ 392160 w 468313"/>
              <a:gd name="connsiteY471" fmla="*/ 313493 h 539750"/>
              <a:gd name="connsiteX472" fmla="*/ 398233 w 468313"/>
              <a:gd name="connsiteY472" fmla="*/ 309040 h 539750"/>
              <a:gd name="connsiteX473" fmla="*/ 403825 w 468313"/>
              <a:gd name="connsiteY473" fmla="*/ 303950 h 539750"/>
              <a:gd name="connsiteX474" fmla="*/ 408779 w 468313"/>
              <a:gd name="connsiteY474" fmla="*/ 298542 h 539750"/>
              <a:gd name="connsiteX475" fmla="*/ 413254 w 468313"/>
              <a:gd name="connsiteY475" fmla="*/ 292498 h 539750"/>
              <a:gd name="connsiteX476" fmla="*/ 416929 w 468313"/>
              <a:gd name="connsiteY476" fmla="*/ 285818 h 539750"/>
              <a:gd name="connsiteX477" fmla="*/ 419965 w 468313"/>
              <a:gd name="connsiteY477" fmla="*/ 278979 h 539750"/>
              <a:gd name="connsiteX478" fmla="*/ 422043 w 468313"/>
              <a:gd name="connsiteY478" fmla="*/ 271503 h 539750"/>
              <a:gd name="connsiteX479" fmla="*/ 423481 w 468313"/>
              <a:gd name="connsiteY479" fmla="*/ 264027 h 539750"/>
              <a:gd name="connsiteX480" fmla="*/ 423960 w 468313"/>
              <a:gd name="connsiteY480" fmla="*/ 256075 h 539750"/>
              <a:gd name="connsiteX481" fmla="*/ 423641 w 468313"/>
              <a:gd name="connsiteY481" fmla="*/ 248440 h 539750"/>
              <a:gd name="connsiteX482" fmla="*/ 422202 w 468313"/>
              <a:gd name="connsiteY482" fmla="*/ 241124 h 539750"/>
              <a:gd name="connsiteX483" fmla="*/ 420285 w 468313"/>
              <a:gd name="connsiteY483" fmla="*/ 233966 h 539750"/>
              <a:gd name="connsiteX484" fmla="*/ 417408 w 468313"/>
              <a:gd name="connsiteY484" fmla="*/ 227445 h 539750"/>
              <a:gd name="connsiteX485" fmla="*/ 414053 w 468313"/>
              <a:gd name="connsiteY485" fmla="*/ 220924 h 539750"/>
              <a:gd name="connsiteX486" fmla="*/ 343102 w 468313"/>
              <a:gd name="connsiteY486" fmla="*/ 220924 h 539750"/>
              <a:gd name="connsiteX487" fmla="*/ 341344 w 468313"/>
              <a:gd name="connsiteY487" fmla="*/ 220605 h 539750"/>
              <a:gd name="connsiteX488" fmla="*/ 339906 w 468313"/>
              <a:gd name="connsiteY488" fmla="*/ 219651 h 539750"/>
              <a:gd name="connsiteX489" fmla="*/ 338787 w 468313"/>
              <a:gd name="connsiteY489" fmla="*/ 218220 h 539750"/>
              <a:gd name="connsiteX490" fmla="*/ 338308 w 468313"/>
              <a:gd name="connsiteY490" fmla="*/ 216152 h 539750"/>
              <a:gd name="connsiteX491" fmla="*/ 338787 w 468313"/>
              <a:gd name="connsiteY491" fmla="*/ 214402 h 539750"/>
              <a:gd name="connsiteX492" fmla="*/ 339906 w 468313"/>
              <a:gd name="connsiteY492" fmla="*/ 212812 h 539750"/>
              <a:gd name="connsiteX493" fmla="*/ 341344 w 468313"/>
              <a:gd name="connsiteY493" fmla="*/ 211857 h 539750"/>
              <a:gd name="connsiteX494" fmla="*/ 343102 w 468313"/>
              <a:gd name="connsiteY494" fmla="*/ 211539 h 539750"/>
              <a:gd name="connsiteX495" fmla="*/ 407181 w 468313"/>
              <a:gd name="connsiteY495" fmla="*/ 211539 h 539750"/>
              <a:gd name="connsiteX496" fmla="*/ 402228 w 468313"/>
              <a:gd name="connsiteY496" fmla="*/ 206450 h 539750"/>
              <a:gd name="connsiteX497" fmla="*/ 396635 w 468313"/>
              <a:gd name="connsiteY497" fmla="*/ 201837 h 539750"/>
              <a:gd name="connsiteX498" fmla="*/ 390722 w 468313"/>
              <a:gd name="connsiteY498" fmla="*/ 197702 h 539750"/>
              <a:gd name="connsiteX499" fmla="*/ 384330 w 468313"/>
              <a:gd name="connsiteY499" fmla="*/ 194361 h 539750"/>
              <a:gd name="connsiteX500" fmla="*/ 377619 w 468313"/>
              <a:gd name="connsiteY500" fmla="*/ 191658 h 539750"/>
              <a:gd name="connsiteX501" fmla="*/ 370428 w 468313"/>
              <a:gd name="connsiteY501" fmla="*/ 189590 h 539750"/>
              <a:gd name="connsiteX502" fmla="*/ 363077 w 468313"/>
              <a:gd name="connsiteY502" fmla="*/ 188476 h 539750"/>
              <a:gd name="connsiteX503" fmla="*/ 355406 w 468313"/>
              <a:gd name="connsiteY503" fmla="*/ 187999 h 539750"/>
              <a:gd name="connsiteX504" fmla="*/ 353489 w 468313"/>
              <a:gd name="connsiteY504" fmla="*/ 187681 h 539750"/>
              <a:gd name="connsiteX505" fmla="*/ 351891 w 468313"/>
              <a:gd name="connsiteY505" fmla="*/ 186727 h 539750"/>
              <a:gd name="connsiteX506" fmla="*/ 350932 w 468313"/>
              <a:gd name="connsiteY506" fmla="*/ 185136 h 539750"/>
              <a:gd name="connsiteX507" fmla="*/ 350613 w 468313"/>
              <a:gd name="connsiteY507" fmla="*/ 183387 h 539750"/>
              <a:gd name="connsiteX508" fmla="*/ 350932 w 468313"/>
              <a:gd name="connsiteY508" fmla="*/ 181478 h 539750"/>
              <a:gd name="connsiteX509" fmla="*/ 351891 w 468313"/>
              <a:gd name="connsiteY509" fmla="*/ 179888 h 539750"/>
              <a:gd name="connsiteX510" fmla="*/ 353489 w 468313"/>
              <a:gd name="connsiteY510" fmla="*/ 178933 h 539750"/>
              <a:gd name="connsiteX511" fmla="*/ 355406 w 468313"/>
              <a:gd name="connsiteY511" fmla="*/ 178615 h 539750"/>
              <a:gd name="connsiteX512" fmla="*/ 360520 w 468313"/>
              <a:gd name="connsiteY512" fmla="*/ 178774 h 539750"/>
              <a:gd name="connsiteX513" fmla="*/ 365474 w 468313"/>
              <a:gd name="connsiteY513" fmla="*/ 179251 h 539750"/>
              <a:gd name="connsiteX514" fmla="*/ 364994 w 468313"/>
              <a:gd name="connsiteY514" fmla="*/ 175752 h 539750"/>
              <a:gd name="connsiteX515" fmla="*/ 364195 w 468313"/>
              <a:gd name="connsiteY515" fmla="*/ 171139 h 539750"/>
              <a:gd name="connsiteX516" fmla="*/ 363396 w 468313"/>
              <a:gd name="connsiteY516" fmla="*/ 165732 h 539750"/>
              <a:gd name="connsiteX517" fmla="*/ 362438 w 468313"/>
              <a:gd name="connsiteY517" fmla="*/ 159529 h 539750"/>
              <a:gd name="connsiteX518" fmla="*/ 361479 w 468313"/>
              <a:gd name="connsiteY518" fmla="*/ 152212 h 539750"/>
              <a:gd name="connsiteX519" fmla="*/ 360200 w 468313"/>
              <a:gd name="connsiteY519" fmla="*/ 144418 h 539750"/>
              <a:gd name="connsiteX520" fmla="*/ 358922 w 468313"/>
              <a:gd name="connsiteY520" fmla="*/ 135829 h 539750"/>
              <a:gd name="connsiteX521" fmla="*/ 357484 w 468313"/>
              <a:gd name="connsiteY521" fmla="*/ 126763 h 539750"/>
              <a:gd name="connsiteX522" fmla="*/ 355886 w 468313"/>
              <a:gd name="connsiteY522" fmla="*/ 117220 h 539750"/>
              <a:gd name="connsiteX523" fmla="*/ 354288 w 468313"/>
              <a:gd name="connsiteY523" fmla="*/ 107040 h 539750"/>
              <a:gd name="connsiteX524" fmla="*/ 352690 w 468313"/>
              <a:gd name="connsiteY524" fmla="*/ 96702 h 539750"/>
              <a:gd name="connsiteX525" fmla="*/ 350772 w 468313"/>
              <a:gd name="connsiteY525" fmla="*/ 85727 h 539750"/>
              <a:gd name="connsiteX526" fmla="*/ 349015 w 468313"/>
              <a:gd name="connsiteY526" fmla="*/ 74752 h 539750"/>
              <a:gd name="connsiteX527" fmla="*/ 346937 w 468313"/>
              <a:gd name="connsiteY527" fmla="*/ 63460 h 539750"/>
              <a:gd name="connsiteX528" fmla="*/ 345020 w 468313"/>
              <a:gd name="connsiteY528" fmla="*/ 52167 h 539750"/>
              <a:gd name="connsiteX529" fmla="*/ 342942 w 468313"/>
              <a:gd name="connsiteY529" fmla="*/ 40715 h 539750"/>
              <a:gd name="connsiteX530" fmla="*/ 340865 w 468313"/>
              <a:gd name="connsiteY530" fmla="*/ 29422 h 539750"/>
              <a:gd name="connsiteX531" fmla="*/ 338628 w 468313"/>
              <a:gd name="connsiteY531" fmla="*/ 18129 h 539750"/>
              <a:gd name="connsiteX532" fmla="*/ 336550 w 468313"/>
              <a:gd name="connsiteY532" fmla="*/ 6995 h 539750"/>
              <a:gd name="connsiteX533" fmla="*/ 336550 w 468313"/>
              <a:gd name="connsiteY533" fmla="*/ 5246 h 539750"/>
              <a:gd name="connsiteX534" fmla="*/ 337349 w 468313"/>
              <a:gd name="connsiteY534" fmla="*/ 3496 h 539750"/>
              <a:gd name="connsiteX535" fmla="*/ 338468 w 468313"/>
              <a:gd name="connsiteY535" fmla="*/ 2223 h 539750"/>
              <a:gd name="connsiteX536" fmla="*/ 290705 w 468313"/>
              <a:gd name="connsiteY536" fmla="*/ 1587 h 539750"/>
              <a:gd name="connsiteX537" fmla="*/ 292541 w 468313"/>
              <a:gd name="connsiteY537" fmla="*/ 1587 h 539750"/>
              <a:gd name="connsiteX538" fmla="*/ 294071 w 468313"/>
              <a:gd name="connsiteY538" fmla="*/ 2222 h 539750"/>
              <a:gd name="connsiteX539" fmla="*/ 295448 w 468313"/>
              <a:gd name="connsiteY539" fmla="*/ 3492 h 539750"/>
              <a:gd name="connsiteX540" fmla="*/ 296213 w 468313"/>
              <a:gd name="connsiteY540" fmla="*/ 5239 h 539750"/>
              <a:gd name="connsiteX541" fmla="*/ 299426 w 468313"/>
              <a:gd name="connsiteY541" fmla="*/ 22384 h 539750"/>
              <a:gd name="connsiteX542" fmla="*/ 302486 w 468313"/>
              <a:gd name="connsiteY542" fmla="*/ 40799 h 539750"/>
              <a:gd name="connsiteX543" fmla="*/ 305853 w 468313"/>
              <a:gd name="connsiteY543" fmla="*/ 60484 h 539750"/>
              <a:gd name="connsiteX544" fmla="*/ 309372 w 468313"/>
              <a:gd name="connsiteY544" fmla="*/ 80963 h 539750"/>
              <a:gd name="connsiteX545" fmla="*/ 312738 w 468313"/>
              <a:gd name="connsiteY545" fmla="*/ 102553 h 539750"/>
              <a:gd name="connsiteX546" fmla="*/ 312738 w 468313"/>
              <a:gd name="connsiteY546" fmla="*/ 104299 h 539750"/>
              <a:gd name="connsiteX547" fmla="*/ 311973 w 468313"/>
              <a:gd name="connsiteY547" fmla="*/ 106045 h 539750"/>
              <a:gd name="connsiteX548" fmla="*/ 310596 w 468313"/>
              <a:gd name="connsiteY548" fmla="*/ 107156 h 539750"/>
              <a:gd name="connsiteX549" fmla="*/ 308913 w 468313"/>
              <a:gd name="connsiteY549" fmla="*/ 107791 h 539750"/>
              <a:gd name="connsiteX550" fmla="*/ 308301 w 468313"/>
              <a:gd name="connsiteY550" fmla="*/ 107950 h 539750"/>
              <a:gd name="connsiteX551" fmla="*/ 306618 w 468313"/>
              <a:gd name="connsiteY551" fmla="*/ 107633 h 539750"/>
              <a:gd name="connsiteX552" fmla="*/ 305241 w 468313"/>
              <a:gd name="connsiteY552" fmla="*/ 106839 h 539750"/>
              <a:gd name="connsiteX553" fmla="*/ 304323 w 468313"/>
              <a:gd name="connsiteY553" fmla="*/ 105569 h 539750"/>
              <a:gd name="connsiteX554" fmla="*/ 303864 w 468313"/>
              <a:gd name="connsiteY554" fmla="*/ 103981 h 539750"/>
              <a:gd name="connsiteX555" fmla="*/ 300344 w 468313"/>
              <a:gd name="connsiteY555" fmla="*/ 82550 h 539750"/>
              <a:gd name="connsiteX556" fmla="*/ 296978 w 468313"/>
              <a:gd name="connsiteY556" fmla="*/ 62071 h 539750"/>
              <a:gd name="connsiteX557" fmla="*/ 293612 w 468313"/>
              <a:gd name="connsiteY557" fmla="*/ 42545 h 539750"/>
              <a:gd name="connsiteX558" fmla="*/ 290398 w 468313"/>
              <a:gd name="connsiteY558" fmla="*/ 24289 h 539750"/>
              <a:gd name="connsiteX559" fmla="*/ 287338 w 468313"/>
              <a:gd name="connsiteY559" fmla="*/ 6985 h 539750"/>
              <a:gd name="connsiteX560" fmla="*/ 287338 w 468313"/>
              <a:gd name="connsiteY560" fmla="*/ 5239 h 539750"/>
              <a:gd name="connsiteX561" fmla="*/ 287950 w 468313"/>
              <a:gd name="connsiteY561" fmla="*/ 3492 h 539750"/>
              <a:gd name="connsiteX562" fmla="*/ 289174 w 468313"/>
              <a:gd name="connsiteY562" fmla="*/ 2222 h 539750"/>
              <a:gd name="connsiteX563" fmla="*/ 138649 w 468313"/>
              <a:gd name="connsiteY563" fmla="*/ 0 h 539750"/>
              <a:gd name="connsiteX564" fmla="*/ 140393 w 468313"/>
              <a:gd name="connsiteY564" fmla="*/ 0 h 539750"/>
              <a:gd name="connsiteX565" fmla="*/ 141979 w 468313"/>
              <a:gd name="connsiteY565" fmla="*/ 634 h 539750"/>
              <a:gd name="connsiteX566" fmla="*/ 143406 w 468313"/>
              <a:gd name="connsiteY566" fmla="*/ 2061 h 539750"/>
              <a:gd name="connsiteX567" fmla="*/ 144040 w 468313"/>
              <a:gd name="connsiteY567" fmla="*/ 3646 h 539750"/>
              <a:gd name="connsiteX568" fmla="*/ 144040 w 468313"/>
              <a:gd name="connsiteY568" fmla="*/ 5549 h 539750"/>
              <a:gd name="connsiteX569" fmla="*/ 141027 w 468313"/>
              <a:gd name="connsiteY569" fmla="*/ 21559 h 539750"/>
              <a:gd name="connsiteX570" fmla="*/ 137856 w 468313"/>
              <a:gd name="connsiteY570" fmla="*/ 37887 h 539750"/>
              <a:gd name="connsiteX571" fmla="*/ 135002 w 468313"/>
              <a:gd name="connsiteY571" fmla="*/ 54215 h 539750"/>
              <a:gd name="connsiteX572" fmla="*/ 132147 w 468313"/>
              <a:gd name="connsiteY572" fmla="*/ 70385 h 539750"/>
              <a:gd name="connsiteX573" fmla="*/ 129451 w 468313"/>
              <a:gd name="connsiteY573" fmla="*/ 86237 h 539750"/>
              <a:gd name="connsiteX574" fmla="*/ 126914 w 468313"/>
              <a:gd name="connsiteY574" fmla="*/ 101772 h 539750"/>
              <a:gd name="connsiteX575" fmla="*/ 124535 w 468313"/>
              <a:gd name="connsiteY575" fmla="*/ 116515 h 539750"/>
              <a:gd name="connsiteX576" fmla="*/ 164814 w 468313"/>
              <a:gd name="connsiteY576" fmla="*/ 116515 h 539750"/>
              <a:gd name="connsiteX577" fmla="*/ 166558 w 468313"/>
              <a:gd name="connsiteY577" fmla="*/ 116832 h 539750"/>
              <a:gd name="connsiteX578" fmla="*/ 168144 w 468313"/>
              <a:gd name="connsiteY578" fmla="*/ 117783 h 539750"/>
              <a:gd name="connsiteX579" fmla="*/ 169096 w 468313"/>
              <a:gd name="connsiteY579" fmla="*/ 119368 h 539750"/>
              <a:gd name="connsiteX580" fmla="*/ 169413 w 468313"/>
              <a:gd name="connsiteY580" fmla="*/ 121112 h 539750"/>
              <a:gd name="connsiteX581" fmla="*/ 169096 w 468313"/>
              <a:gd name="connsiteY581" fmla="*/ 122856 h 539750"/>
              <a:gd name="connsiteX582" fmla="*/ 168144 w 468313"/>
              <a:gd name="connsiteY582" fmla="*/ 124441 h 539750"/>
              <a:gd name="connsiteX583" fmla="*/ 166558 w 468313"/>
              <a:gd name="connsiteY583" fmla="*/ 125392 h 539750"/>
              <a:gd name="connsiteX584" fmla="*/ 164814 w 468313"/>
              <a:gd name="connsiteY584" fmla="*/ 125868 h 539750"/>
              <a:gd name="connsiteX585" fmla="*/ 123108 w 468313"/>
              <a:gd name="connsiteY585" fmla="*/ 125868 h 539750"/>
              <a:gd name="connsiteX586" fmla="*/ 121840 w 468313"/>
              <a:gd name="connsiteY586" fmla="*/ 134111 h 539750"/>
              <a:gd name="connsiteX587" fmla="*/ 120571 w 468313"/>
              <a:gd name="connsiteY587" fmla="*/ 142037 h 539750"/>
              <a:gd name="connsiteX588" fmla="*/ 119461 w 468313"/>
              <a:gd name="connsiteY588" fmla="*/ 149329 h 539750"/>
              <a:gd name="connsiteX589" fmla="*/ 189076 w 468313"/>
              <a:gd name="connsiteY589" fmla="*/ 149329 h 539750"/>
              <a:gd name="connsiteX590" fmla="*/ 190821 w 468313"/>
              <a:gd name="connsiteY590" fmla="*/ 149646 h 539750"/>
              <a:gd name="connsiteX591" fmla="*/ 192407 w 468313"/>
              <a:gd name="connsiteY591" fmla="*/ 150756 h 539750"/>
              <a:gd name="connsiteX592" fmla="*/ 193358 w 468313"/>
              <a:gd name="connsiteY592" fmla="*/ 152183 h 539750"/>
              <a:gd name="connsiteX593" fmla="*/ 193675 w 468313"/>
              <a:gd name="connsiteY593" fmla="*/ 154085 h 539750"/>
              <a:gd name="connsiteX594" fmla="*/ 193358 w 468313"/>
              <a:gd name="connsiteY594" fmla="*/ 155987 h 539750"/>
              <a:gd name="connsiteX595" fmla="*/ 192407 w 468313"/>
              <a:gd name="connsiteY595" fmla="*/ 157414 h 539750"/>
              <a:gd name="connsiteX596" fmla="*/ 190821 w 468313"/>
              <a:gd name="connsiteY596" fmla="*/ 158365 h 539750"/>
              <a:gd name="connsiteX597" fmla="*/ 189076 w 468313"/>
              <a:gd name="connsiteY597" fmla="*/ 158682 h 539750"/>
              <a:gd name="connsiteX598" fmla="*/ 118509 w 468313"/>
              <a:gd name="connsiteY598" fmla="*/ 158682 h 539750"/>
              <a:gd name="connsiteX599" fmla="*/ 118034 w 468313"/>
              <a:gd name="connsiteY599" fmla="*/ 158682 h 539750"/>
              <a:gd name="connsiteX600" fmla="*/ 117241 w 468313"/>
              <a:gd name="connsiteY600" fmla="*/ 164231 h 539750"/>
              <a:gd name="connsiteX601" fmla="*/ 116448 w 468313"/>
              <a:gd name="connsiteY601" fmla="*/ 169145 h 539750"/>
              <a:gd name="connsiteX602" fmla="*/ 115814 w 468313"/>
              <a:gd name="connsiteY602" fmla="*/ 173425 h 539750"/>
              <a:gd name="connsiteX603" fmla="*/ 115338 w 468313"/>
              <a:gd name="connsiteY603" fmla="*/ 176913 h 539750"/>
              <a:gd name="connsiteX604" fmla="*/ 115021 w 468313"/>
              <a:gd name="connsiteY604" fmla="*/ 179766 h 539750"/>
              <a:gd name="connsiteX605" fmla="*/ 119937 w 468313"/>
              <a:gd name="connsiteY605" fmla="*/ 179290 h 539750"/>
              <a:gd name="connsiteX606" fmla="*/ 125011 w 468313"/>
              <a:gd name="connsiteY606" fmla="*/ 179132 h 539750"/>
              <a:gd name="connsiteX607" fmla="*/ 126914 w 468313"/>
              <a:gd name="connsiteY607" fmla="*/ 179449 h 539750"/>
              <a:gd name="connsiteX608" fmla="*/ 128341 w 468313"/>
              <a:gd name="connsiteY608" fmla="*/ 180400 h 539750"/>
              <a:gd name="connsiteX609" fmla="*/ 129293 w 468313"/>
              <a:gd name="connsiteY609" fmla="*/ 181985 h 539750"/>
              <a:gd name="connsiteX610" fmla="*/ 129610 w 468313"/>
              <a:gd name="connsiteY610" fmla="*/ 183888 h 539750"/>
              <a:gd name="connsiteX611" fmla="*/ 129293 w 468313"/>
              <a:gd name="connsiteY611" fmla="*/ 185631 h 539750"/>
              <a:gd name="connsiteX612" fmla="*/ 128341 w 468313"/>
              <a:gd name="connsiteY612" fmla="*/ 187217 h 539750"/>
              <a:gd name="connsiteX613" fmla="*/ 126914 w 468313"/>
              <a:gd name="connsiteY613" fmla="*/ 188168 h 539750"/>
              <a:gd name="connsiteX614" fmla="*/ 125011 w 468313"/>
              <a:gd name="connsiteY614" fmla="*/ 188485 h 539750"/>
              <a:gd name="connsiteX615" fmla="*/ 117082 w 468313"/>
              <a:gd name="connsiteY615" fmla="*/ 188960 h 539750"/>
              <a:gd name="connsiteX616" fmla="*/ 109629 w 468313"/>
              <a:gd name="connsiteY616" fmla="*/ 190228 h 539750"/>
              <a:gd name="connsiteX617" fmla="*/ 102335 w 468313"/>
              <a:gd name="connsiteY617" fmla="*/ 192448 h 539750"/>
              <a:gd name="connsiteX618" fmla="*/ 95357 w 468313"/>
              <a:gd name="connsiteY618" fmla="*/ 195301 h 539750"/>
              <a:gd name="connsiteX619" fmla="*/ 88855 w 468313"/>
              <a:gd name="connsiteY619" fmla="*/ 198947 h 539750"/>
              <a:gd name="connsiteX620" fmla="*/ 82829 w 468313"/>
              <a:gd name="connsiteY620" fmla="*/ 203227 h 539750"/>
              <a:gd name="connsiteX621" fmla="*/ 77279 w 468313"/>
              <a:gd name="connsiteY621" fmla="*/ 207983 h 539750"/>
              <a:gd name="connsiteX622" fmla="*/ 72363 w 468313"/>
              <a:gd name="connsiteY622" fmla="*/ 213531 h 539750"/>
              <a:gd name="connsiteX623" fmla="*/ 67765 w 468313"/>
              <a:gd name="connsiteY623" fmla="*/ 219555 h 539750"/>
              <a:gd name="connsiteX624" fmla="*/ 64276 w 468313"/>
              <a:gd name="connsiteY624" fmla="*/ 225896 h 539750"/>
              <a:gd name="connsiteX625" fmla="*/ 61263 w 468313"/>
              <a:gd name="connsiteY625" fmla="*/ 232871 h 539750"/>
              <a:gd name="connsiteX626" fmla="*/ 129134 w 468313"/>
              <a:gd name="connsiteY626" fmla="*/ 232871 h 539750"/>
              <a:gd name="connsiteX627" fmla="*/ 131037 w 468313"/>
              <a:gd name="connsiteY627" fmla="*/ 233188 h 539750"/>
              <a:gd name="connsiteX628" fmla="*/ 132464 w 468313"/>
              <a:gd name="connsiteY628" fmla="*/ 234140 h 539750"/>
              <a:gd name="connsiteX629" fmla="*/ 133416 w 468313"/>
              <a:gd name="connsiteY629" fmla="*/ 235566 h 539750"/>
              <a:gd name="connsiteX630" fmla="*/ 133733 w 468313"/>
              <a:gd name="connsiteY630" fmla="*/ 237627 h 539750"/>
              <a:gd name="connsiteX631" fmla="*/ 133416 w 468313"/>
              <a:gd name="connsiteY631" fmla="*/ 239371 h 539750"/>
              <a:gd name="connsiteX632" fmla="*/ 132464 w 468313"/>
              <a:gd name="connsiteY632" fmla="*/ 240797 h 539750"/>
              <a:gd name="connsiteX633" fmla="*/ 131037 w 468313"/>
              <a:gd name="connsiteY633" fmla="*/ 241907 h 539750"/>
              <a:gd name="connsiteX634" fmla="*/ 129134 w 468313"/>
              <a:gd name="connsiteY634" fmla="*/ 242224 h 539750"/>
              <a:gd name="connsiteX635" fmla="*/ 58409 w 468313"/>
              <a:gd name="connsiteY635" fmla="*/ 242224 h 539750"/>
              <a:gd name="connsiteX636" fmla="*/ 57457 w 468313"/>
              <a:gd name="connsiteY636" fmla="*/ 249041 h 539750"/>
              <a:gd name="connsiteX637" fmla="*/ 56981 w 468313"/>
              <a:gd name="connsiteY637" fmla="*/ 256333 h 539750"/>
              <a:gd name="connsiteX638" fmla="*/ 57457 w 468313"/>
              <a:gd name="connsiteY638" fmla="*/ 264259 h 539750"/>
              <a:gd name="connsiteX639" fmla="*/ 58726 w 468313"/>
              <a:gd name="connsiteY639" fmla="*/ 271710 h 539750"/>
              <a:gd name="connsiteX640" fmla="*/ 60946 w 468313"/>
              <a:gd name="connsiteY640" fmla="*/ 279160 h 539750"/>
              <a:gd name="connsiteX641" fmla="*/ 63959 w 468313"/>
              <a:gd name="connsiteY641" fmla="*/ 285977 h 539750"/>
              <a:gd name="connsiteX642" fmla="*/ 67606 w 468313"/>
              <a:gd name="connsiteY642" fmla="*/ 292635 h 539750"/>
              <a:gd name="connsiteX643" fmla="*/ 71888 w 468313"/>
              <a:gd name="connsiteY643" fmla="*/ 298659 h 539750"/>
              <a:gd name="connsiteX644" fmla="*/ 76962 w 468313"/>
              <a:gd name="connsiteY644" fmla="*/ 304048 h 539750"/>
              <a:gd name="connsiteX645" fmla="*/ 82512 w 468313"/>
              <a:gd name="connsiteY645" fmla="*/ 309121 h 539750"/>
              <a:gd name="connsiteX646" fmla="*/ 88697 w 468313"/>
              <a:gd name="connsiteY646" fmla="*/ 313560 h 539750"/>
              <a:gd name="connsiteX647" fmla="*/ 95199 w 468313"/>
              <a:gd name="connsiteY647" fmla="*/ 317047 h 539750"/>
              <a:gd name="connsiteX648" fmla="*/ 102176 w 468313"/>
              <a:gd name="connsiteY648" fmla="*/ 320059 h 539750"/>
              <a:gd name="connsiteX649" fmla="*/ 109471 w 468313"/>
              <a:gd name="connsiteY649" fmla="*/ 322120 h 539750"/>
              <a:gd name="connsiteX650" fmla="*/ 117082 w 468313"/>
              <a:gd name="connsiteY650" fmla="*/ 323547 h 539750"/>
              <a:gd name="connsiteX651" fmla="*/ 125011 w 468313"/>
              <a:gd name="connsiteY651" fmla="*/ 324022 h 539750"/>
              <a:gd name="connsiteX652" fmla="*/ 126914 w 468313"/>
              <a:gd name="connsiteY652" fmla="*/ 324339 h 539750"/>
              <a:gd name="connsiteX653" fmla="*/ 128341 w 468313"/>
              <a:gd name="connsiteY653" fmla="*/ 325449 h 539750"/>
              <a:gd name="connsiteX654" fmla="*/ 129293 w 468313"/>
              <a:gd name="connsiteY654" fmla="*/ 327034 h 539750"/>
              <a:gd name="connsiteX655" fmla="*/ 129610 w 468313"/>
              <a:gd name="connsiteY655" fmla="*/ 328778 h 539750"/>
              <a:gd name="connsiteX656" fmla="*/ 129293 w 468313"/>
              <a:gd name="connsiteY656" fmla="*/ 330522 h 539750"/>
              <a:gd name="connsiteX657" fmla="*/ 128341 w 468313"/>
              <a:gd name="connsiteY657" fmla="*/ 332107 h 539750"/>
              <a:gd name="connsiteX658" fmla="*/ 126914 w 468313"/>
              <a:gd name="connsiteY658" fmla="*/ 333058 h 539750"/>
              <a:gd name="connsiteX659" fmla="*/ 125011 w 468313"/>
              <a:gd name="connsiteY659" fmla="*/ 333375 h 539750"/>
              <a:gd name="connsiteX660" fmla="*/ 115972 w 468313"/>
              <a:gd name="connsiteY660" fmla="*/ 332900 h 539750"/>
              <a:gd name="connsiteX661" fmla="*/ 107250 w 468313"/>
              <a:gd name="connsiteY661" fmla="*/ 331473 h 539750"/>
              <a:gd name="connsiteX662" fmla="*/ 99004 w 468313"/>
              <a:gd name="connsiteY662" fmla="*/ 328937 h 539750"/>
              <a:gd name="connsiteX663" fmla="*/ 90917 w 468313"/>
              <a:gd name="connsiteY663" fmla="*/ 325608 h 539750"/>
              <a:gd name="connsiteX664" fmla="*/ 83464 w 468313"/>
              <a:gd name="connsiteY664" fmla="*/ 321327 h 539750"/>
              <a:gd name="connsiteX665" fmla="*/ 76645 w 468313"/>
              <a:gd name="connsiteY665" fmla="*/ 316413 h 539750"/>
              <a:gd name="connsiteX666" fmla="*/ 70302 w 468313"/>
              <a:gd name="connsiteY666" fmla="*/ 310865 h 539750"/>
              <a:gd name="connsiteX667" fmla="*/ 64593 w 468313"/>
              <a:gd name="connsiteY667" fmla="*/ 304524 h 539750"/>
              <a:gd name="connsiteX668" fmla="*/ 59519 w 468313"/>
              <a:gd name="connsiteY668" fmla="*/ 297549 h 539750"/>
              <a:gd name="connsiteX669" fmla="*/ 55396 w 468313"/>
              <a:gd name="connsiteY669" fmla="*/ 290098 h 539750"/>
              <a:gd name="connsiteX670" fmla="*/ 52224 w 468313"/>
              <a:gd name="connsiteY670" fmla="*/ 282331 h 539750"/>
              <a:gd name="connsiteX671" fmla="*/ 49687 w 468313"/>
              <a:gd name="connsiteY671" fmla="*/ 273929 h 539750"/>
              <a:gd name="connsiteX672" fmla="*/ 48101 w 468313"/>
              <a:gd name="connsiteY672" fmla="*/ 265210 h 539750"/>
              <a:gd name="connsiteX673" fmla="*/ 47625 w 468313"/>
              <a:gd name="connsiteY673" fmla="*/ 256333 h 539750"/>
              <a:gd name="connsiteX674" fmla="*/ 48101 w 468313"/>
              <a:gd name="connsiteY674" fmla="*/ 247455 h 539750"/>
              <a:gd name="connsiteX675" fmla="*/ 49528 w 468313"/>
              <a:gd name="connsiteY675" fmla="*/ 238895 h 539750"/>
              <a:gd name="connsiteX676" fmla="*/ 52065 w 468313"/>
              <a:gd name="connsiteY676" fmla="*/ 230811 h 539750"/>
              <a:gd name="connsiteX677" fmla="*/ 55078 w 468313"/>
              <a:gd name="connsiteY677" fmla="*/ 223043 h 539750"/>
              <a:gd name="connsiteX678" fmla="*/ 59201 w 468313"/>
              <a:gd name="connsiteY678" fmla="*/ 215751 h 539750"/>
              <a:gd name="connsiteX679" fmla="*/ 63959 w 468313"/>
              <a:gd name="connsiteY679" fmla="*/ 208776 h 539750"/>
              <a:gd name="connsiteX680" fmla="*/ 69509 w 468313"/>
              <a:gd name="connsiteY680" fmla="*/ 202593 h 539750"/>
              <a:gd name="connsiteX681" fmla="*/ 75535 w 468313"/>
              <a:gd name="connsiteY681" fmla="*/ 197045 h 539750"/>
              <a:gd name="connsiteX682" fmla="*/ 82195 w 468313"/>
              <a:gd name="connsiteY682" fmla="*/ 192131 h 539750"/>
              <a:gd name="connsiteX683" fmla="*/ 89490 w 468313"/>
              <a:gd name="connsiteY683" fmla="*/ 187851 h 539750"/>
              <a:gd name="connsiteX684" fmla="*/ 97101 w 468313"/>
              <a:gd name="connsiteY684" fmla="*/ 184363 h 539750"/>
              <a:gd name="connsiteX685" fmla="*/ 105189 w 468313"/>
              <a:gd name="connsiteY685" fmla="*/ 181668 h 539750"/>
              <a:gd name="connsiteX686" fmla="*/ 105506 w 468313"/>
              <a:gd name="connsiteY686" fmla="*/ 179766 h 539750"/>
              <a:gd name="connsiteX687" fmla="*/ 105982 w 468313"/>
              <a:gd name="connsiteY687" fmla="*/ 176754 h 539750"/>
              <a:gd name="connsiteX688" fmla="*/ 106458 w 468313"/>
              <a:gd name="connsiteY688" fmla="*/ 172791 h 539750"/>
              <a:gd name="connsiteX689" fmla="*/ 107092 w 468313"/>
              <a:gd name="connsiteY689" fmla="*/ 167877 h 539750"/>
              <a:gd name="connsiteX690" fmla="*/ 108043 w 468313"/>
              <a:gd name="connsiteY690" fmla="*/ 162170 h 539750"/>
              <a:gd name="connsiteX691" fmla="*/ 108995 w 468313"/>
              <a:gd name="connsiteY691" fmla="*/ 155670 h 539750"/>
              <a:gd name="connsiteX692" fmla="*/ 110105 w 468313"/>
              <a:gd name="connsiteY692" fmla="*/ 148220 h 539750"/>
              <a:gd name="connsiteX693" fmla="*/ 111373 w 468313"/>
              <a:gd name="connsiteY693" fmla="*/ 140135 h 539750"/>
              <a:gd name="connsiteX694" fmla="*/ 112642 w 468313"/>
              <a:gd name="connsiteY694" fmla="*/ 131416 h 539750"/>
              <a:gd name="connsiteX695" fmla="*/ 114228 w 468313"/>
              <a:gd name="connsiteY695" fmla="*/ 122380 h 539750"/>
              <a:gd name="connsiteX696" fmla="*/ 115655 w 468313"/>
              <a:gd name="connsiteY696" fmla="*/ 112710 h 539750"/>
              <a:gd name="connsiteX697" fmla="*/ 117241 w 468313"/>
              <a:gd name="connsiteY697" fmla="*/ 102565 h 539750"/>
              <a:gd name="connsiteX698" fmla="*/ 118985 w 468313"/>
              <a:gd name="connsiteY698" fmla="*/ 92261 h 539750"/>
              <a:gd name="connsiteX699" fmla="*/ 120730 w 468313"/>
              <a:gd name="connsiteY699" fmla="*/ 81481 h 539750"/>
              <a:gd name="connsiteX700" fmla="*/ 122632 w 468313"/>
              <a:gd name="connsiteY700" fmla="*/ 70543 h 539750"/>
              <a:gd name="connsiteX701" fmla="*/ 124535 w 468313"/>
              <a:gd name="connsiteY701" fmla="*/ 59288 h 539750"/>
              <a:gd name="connsiteX702" fmla="*/ 126597 w 468313"/>
              <a:gd name="connsiteY702" fmla="*/ 48191 h 539750"/>
              <a:gd name="connsiteX703" fmla="*/ 128500 w 468313"/>
              <a:gd name="connsiteY703" fmla="*/ 36936 h 539750"/>
              <a:gd name="connsiteX704" fmla="*/ 130720 w 468313"/>
              <a:gd name="connsiteY704" fmla="*/ 25840 h 539750"/>
              <a:gd name="connsiteX705" fmla="*/ 132623 w 468313"/>
              <a:gd name="connsiteY705" fmla="*/ 14584 h 539750"/>
              <a:gd name="connsiteX706" fmla="*/ 134843 w 468313"/>
              <a:gd name="connsiteY706" fmla="*/ 3805 h 539750"/>
              <a:gd name="connsiteX707" fmla="*/ 135636 w 468313"/>
              <a:gd name="connsiteY707" fmla="*/ 2061 h 539750"/>
              <a:gd name="connsiteX708" fmla="*/ 136746 w 468313"/>
              <a:gd name="connsiteY708" fmla="*/ 634 h 53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</a:cxnLst>
            <a:rect l="l" t="t" r="r" b="b"/>
            <a:pathLst>
              <a:path w="468313" h="539750">
                <a:moveTo>
                  <a:pt x="153670" y="474662"/>
                </a:moveTo>
                <a:lnTo>
                  <a:pt x="155575" y="474822"/>
                </a:lnTo>
                <a:lnTo>
                  <a:pt x="157163" y="475938"/>
                </a:lnTo>
                <a:lnTo>
                  <a:pt x="158274" y="477374"/>
                </a:lnTo>
                <a:lnTo>
                  <a:pt x="158750" y="479129"/>
                </a:lnTo>
                <a:lnTo>
                  <a:pt x="158433" y="480884"/>
                </a:lnTo>
                <a:lnTo>
                  <a:pt x="157639" y="482479"/>
                </a:lnTo>
                <a:lnTo>
                  <a:pt x="156210" y="483596"/>
                </a:lnTo>
                <a:lnTo>
                  <a:pt x="143193" y="489977"/>
                </a:lnTo>
                <a:lnTo>
                  <a:pt x="129858" y="496039"/>
                </a:lnTo>
                <a:lnTo>
                  <a:pt x="116523" y="502101"/>
                </a:lnTo>
                <a:lnTo>
                  <a:pt x="102870" y="508163"/>
                </a:lnTo>
                <a:lnTo>
                  <a:pt x="88583" y="514226"/>
                </a:lnTo>
                <a:lnTo>
                  <a:pt x="73978" y="520288"/>
                </a:lnTo>
                <a:lnTo>
                  <a:pt x="58579" y="526509"/>
                </a:lnTo>
                <a:lnTo>
                  <a:pt x="42386" y="532731"/>
                </a:lnTo>
                <a:lnTo>
                  <a:pt x="25400" y="539431"/>
                </a:lnTo>
                <a:lnTo>
                  <a:pt x="24606" y="539591"/>
                </a:lnTo>
                <a:lnTo>
                  <a:pt x="23812" y="539750"/>
                </a:lnTo>
                <a:lnTo>
                  <a:pt x="21749" y="539272"/>
                </a:lnTo>
                <a:lnTo>
                  <a:pt x="20320" y="538155"/>
                </a:lnTo>
                <a:lnTo>
                  <a:pt x="19367" y="536560"/>
                </a:lnTo>
                <a:lnTo>
                  <a:pt x="19050" y="534805"/>
                </a:lnTo>
                <a:lnTo>
                  <a:pt x="19526" y="532890"/>
                </a:lnTo>
                <a:lnTo>
                  <a:pt x="20479" y="531455"/>
                </a:lnTo>
                <a:lnTo>
                  <a:pt x="21907" y="530498"/>
                </a:lnTo>
                <a:lnTo>
                  <a:pt x="38894" y="523957"/>
                </a:lnTo>
                <a:lnTo>
                  <a:pt x="55086" y="517735"/>
                </a:lnTo>
                <a:lnTo>
                  <a:pt x="70326" y="511673"/>
                </a:lnTo>
                <a:lnTo>
                  <a:pt x="85090" y="505451"/>
                </a:lnTo>
                <a:lnTo>
                  <a:pt x="99060" y="499549"/>
                </a:lnTo>
                <a:lnTo>
                  <a:pt x="112713" y="493646"/>
                </a:lnTo>
                <a:lnTo>
                  <a:pt x="126048" y="487425"/>
                </a:lnTo>
                <a:lnTo>
                  <a:pt x="139065" y="481362"/>
                </a:lnTo>
                <a:lnTo>
                  <a:pt x="151924" y="475300"/>
                </a:lnTo>
                <a:close/>
                <a:moveTo>
                  <a:pt x="328216" y="406400"/>
                </a:moveTo>
                <a:lnTo>
                  <a:pt x="329872" y="406714"/>
                </a:lnTo>
                <a:lnTo>
                  <a:pt x="331377" y="407499"/>
                </a:lnTo>
                <a:lnTo>
                  <a:pt x="332431" y="409068"/>
                </a:lnTo>
                <a:lnTo>
                  <a:pt x="332883" y="410795"/>
                </a:lnTo>
                <a:lnTo>
                  <a:pt x="333334" y="413933"/>
                </a:lnTo>
                <a:lnTo>
                  <a:pt x="333937" y="417386"/>
                </a:lnTo>
                <a:lnTo>
                  <a:pt x="334689" y="421153"/>
                </a:lnTo>
                <a:lnTo>
                  <a:pt x="335743" y="425076"/>
                </a:lnTo>
                <a:lnTo>
                  <a:pt x="336947" y="429156"/>
                </a:lnTo>
                <a:lnTo>
                  <a:pt x="338152" y="432923"/>
                </a:lnTo>
                <a:lnTo>
                  <a:pt x="339206" y="436376"/>
                </a:lnTo>
                <a:lnTo>
                  <a:pt x="340259" y="439201"/>
                </a:lnTo>
                <a:lnTo>
                  <a:pt x="341012" y="441555"/>
                </a:lnTo>
                <a:lnTo>
                  <a:pt x="341313" y="443281"/>
                </a:lnTo>
                <a:lnTo>
                  <a:pt x="341012" y="445164"/>
                </a:lnTo>
                <a:lnTo>
                  <a:pt x="339958" y="446420"/>
                </a:lnTo>
                <a:lnTo>
                  <a:pt x="338453" y="447518"/>
                </a:lnTo>
                <a:lnTo>
                  <a:pt x="337700" y="447675"/>
                </a:lnTo>
                <a:lnTo>
                  <a:pt x="336947" y="447675"/>
                </a:lnTo>
                <a:lnTo>
                  <a:pt x="334990" y="447361"/>
                </a:lnTo>
                <a:lnTo>
                  <a:pt x="333636" y="446420"/>
                </a:lnTo>
                <a:lnTo>
                  <a:pt x="332732" y="444850"/>
                </a:lnTo>
                <a:lnTo>
                  <a:pt x="332431" y="444223"/>
                </a:lnTo>
                <a:lnTo>
                  <a:pt x="331829" y="442810"/>
                </a:lnTo>
                <a:lnTo>
                  <a:pt x="331227" y="440770"/>
                </a:lnTo>
                <a:lnTo>
                  <a:pt x="330474" y="438259"/>
                </a:lnTo>
                <a:lnTo>
                  <a:pt x="329571" y="435434"/>
                </a:lnTo>
                <a:lnTo>
                  <a:pt x="328517" y="432138"/>
                </a:lnTo>
                <a:lnTo>
                  <a:pt x="327463" y="428529"/>
                </a:lnTo>
                <a:lnTo>
                  <a:pt x="326409" y="424919"/>
                </a:lnTo>
                <a:lnTo>
                  <a:pt x="325657" y="421309"/>
                </a:lnTo>
                <a:lnTo>
                  <a:pt x="324904" y="417857"/>
                </a:lnTo>
                <a:lnTo>
                  <a:pt x="324302" y="414404"/>
                </a:lnTo>
                <a:lnTo>
                  <a:pt x="323850" y="411422"/>
                </a:lnTo>
                <a:lnTo>
                  <a:pt x="324302" y="409539"/>
                </a:lnTo>
                <a:lnTo>
                  <a:pt x="325055" y="407970"/>
                </a:lnTo>
                <a:lnTo>
                  <a:pt x="326409" y="406871"/>
                </a:lnTo>
                <a:close/>
                <a:moveTo>
                  <a:pt x="182281" y="369887"/>
                </a:moveTo>
                <a:lnTo>
                  <a:pt x="184184" y="370361"/>
                </a:lnTo>
                <a:lnTo>
                  <a:pt x="185612" y="371307"/>
                </a:lnTo>
                <a:lnTo>
                  <a:pt x="186564" y="372885"/>
                </a:lnTo>
                <a:lnTo>
                  <a:pt x="186881" y="374620"/>
                </a:lnTo>
                <a:lnTo>
                  <a:pt x="186881" y="375566"/>
                </a:lnTo>
                <a:lnTo>
                  <a:pt x="186723" y="377617"/>
                </a:lnTo>
                <a:lnTo>
                  <a:pt x="186723" y="380457"/>
                </a:lnTo>
                <a:lnTo>
                  <a:pt x="186405" y="384401"/>
                </a:lnTo>
                <a:lnTo>
                  <a:pt x="186088" y="388818"/>
                </a:lnTo>
                <a:lnTo>
                  <a:pt x="185771" y="393866"/>
                </a:lnTo>
                <a:lnTo>
                  <a:pt x="185136" y="399545"/>
                </a:lnTo>
                <a:lnTo>
                  <a:pt x="184502" y="405540"/>
                </a:lnTo>
                <a:lnTo>
                  <a:pt x="183550" y="411692"/>
                </a:lnTo>
                <a:lnTo>
                  <a:pt x="182281" y="418318"/>
                </a:lnTo>
                <a:lnTo>
                  <a:pt x="181011" y="424786"/>
                </a:lnTo>
                <a:lnTo>
                  <a:pt x="179425" y="431254"/>
                </a:lnTo>
                <a:lnTo>
                  <a:pt x="177363" y="437406"/>
                </a:lnTo>
                <a:lnTo>
                  <a:pt x="175300" y="443401"/>
                </a:lnTo>
                <a:lnTo>
                  <a:pt x="172762" y="449238"/>
                </a:lnTo>
                <a:lnTo>
                  <a:pt x="178473" y="449869"/>
                </a:lnTo>
                <a:lnTo>
                  <a:pt x="184184" y="450815"/>
                </a:lnTo>
                <a:lnTo>
                  <a:pt x="189895" y="452393"/>
                </a:lnTo>
                <a:lnTo>
                  <a:pt x="195448" y="454759"/>
                </a:lnTo>
                <a:lnTo>
                  <a:pt x="203221" y="458230"/>
                </a:lnTo>
                <a:lnTo>
                  <a:pt x="210678" y="461700"/>
                </a:lnTo>
                <a:lnTo>
                  <a:pt x="218134" y="465171"/>
                </a:lnTo>
                <a:lnTo>
                  <a:pt x="225590" y="468641"/>
                </a:lnTo>
                <a:lnTo>
                  <a:pt x="233205" y="471639"/>
                </a:lnTo>
                <a:lnTo>
                  <a:pt x="241296" y="474321"/>
                </a:lnTo>
                <a:lnTo>
                  <a:pt x="249704" y="471165"/>
                </a:lnTo>
                <a:lnTo>
                  <a:pt x="257794" y="467695"/>
                </a:lnTo>
                <a:lnTo>
                  <a:pt x="265409" y="463909"/>
                </a:lnTo>
                <a:lnTo>
                  <a:pt x="271438" y="461069"/>
                </a:lnTo>
                <a:lnTo>
                  <a:pt x="277308" y="458545"/>
                </a:lnTo>
                <a:lnTo>
                  <a:pt x="283495" y="455863"/>
                </a:lnTo>
                <a:lnTo>
                  <a:pt x="289840" y="453655"/>
                </a:lnTo>
                <a:lnTo>
                  <a:pt x="296662" y="451604"/>
                </a:lnTo>
                <a:lnTo>
                  <a:pt x="303801" y="450026"/>
                </a:lnTo>
                <a:lnTo>
                  <a:pt x="310622" y="449080"/>
                </a:lnTo>
                <a:lnTo>
                  <a:pt x="308243" y="443243"/>
                </a:lnTo>
                <a:lnTo>
                  <a:pt x="306022" y="437248"/>
                </a:lnTo>
                <a:lnTo>
                  <a:pt x="304277" y="431096"/>
                </a:lnTo>
                <a:lnTo>
                  <a:pt x="302532" y="424628"/>
                </a:lnTo>
                <a:lnTo>
                  <a:pt x="301263" y="418160"/>
                </a:lnTo>
                <a:lnTo>
                  <a:pt x="300152" y="411692"/>
                </a:lnTo>
                <a:lnTo>
                  <a:pt x="299200" y="405382"/>
                </a:lnTo>
                <a:lnTo>
                  <a:pt x="298407" y="399545"/>
                </a:lnTo>
                <a:lnTo>
                  <a:pt x="297772" y="393866"/>
                </a:lnTo>
                <a:lnTo>
                  <a:pt x="297455" y="388818"/>
                </a:lnTo>
                <a:lnTo>
                  <a:pt x="297138" y="384243"/>
                </a:lnTo>
                <a:lnTo>
                  <a:pt x="296821" y="380457"/>
                </a:lnTo>
                <a:lnTo>
                  <a:pt x="296821" y="377617"/>
                </a:lnTo>
                <a:lnTo>
                  <a:pt x="296662" y="375566"/>
                </a:lnTo>
                <a:lnTo>
                  <a:pt x="296662" y="374620"/>
                </a:lnTo>
                <a:lnTo>
                  <a:pt x="296979" y="372885"/>
                </a:lnTo>
                <a:lnTo>
                  <a:pt x="297931" y="371307"/>
                </a:lnTo>
                <a:lnTo>
                  <a:pt x="299517" y="370361"/>
                </a:lnTo>
                <a:lnTo>
                  <a:pt x="301263" y="369887"/>
                </a:lnTo>
                <a:lnTo>
                  <a:pt x="303166" y="370203"/>
                </a:lnTo>
                <a:lnTo>
                  <a:pt x="304594" y="371149"/>
                </a:lnTo>
                <a:lnTo>
                  <a:pt x="305705" y="372727"/>
                </a:lnTo>
                <a:lnTo>
                  <a:pt x="306022" y="374462"/>
                </a:lnTo>
                <a:lnTo>
                  <a:pt x="306022" y="375093"/>
                </a:lnTo>
                <a:lnTo>
                  <a:pt x="306180" y="376986"/>
                </a:lnTo>
                <a:lnTo>
                  <a:pt x="306180" y="379510"/>
                </a:lnTo>
                <a:lnTo>
                  <a:pt x="306339" y="382981"/>
                </a:lnTo>
                <a:lnTo>
                  <a:pt x="306656" y="387240"/>
                </a:lnTo>
                <a:lnTo>
                  <a:pt x="307291" y="391973"/>
                </a:lnTo>
                <a:lnTo>
                  <a:pt x="307767" y="397336"/>
                </a:lnTo>
                <a:lnTo>
                  <a:pt x="308401" y="403016"/>
                </a:lnTo>
                <a:lnTo>
                  <a:pt x="309195" y="409010"/>
                </a:lnTo>
                <a:lnTo>
                  <a:pt x="310305" y="415163"/>
                </a:lnTo>
                <a:lnTo>
                  <a:pt x="311574" y="421157"/>
                </a:lnTo>
                <a:lnTo>
                  <a:pt x="313002" y="427468"/>
                </a:lnTo>
                <a:lnTo>
                  <a:pt x="314589" y="433304"/>
                </a:lnTo>
                <a:lnTo>
                  <a:pt x="316651" y="438984"/>
                </a:lnTo>
                <a:lnTo>
                  <a:pt x="318872" y="444347"/>
                </a:lnTo>
                <a:lnTo>
                  <a:pt x="321410" y="449238"/>
                </a:lnTo>
                <a:lnTo>
                  <a:pt x="328390" y="450184"/>
                </a:lnTo>
                <a:lnTo>
                  <a:pt x="334895" y="451919"/>
                </a:lnTo>
                <a:lnTo>
                  <a:pt x="341240" y="454128"/>
                </a:lnTo>
                <a:lnTo>
                  <a:pt x="347269" y="456337"/>
                </a:lnTo>
                <a:lnTo>
                  <a:pt x="353297" y="459018"/>
                </a:lnTo>
                <a:lnTo>
                  <a:pt x="365354" y="464540"/>
                </a:lnTo>
                <a:lnTo>
                  <a:pt x="377252" y="469903"/>
                </a:lnTo>
                <a:lnTo>
                  <a:pt x="391530" y="476687"/>
                </a:lnTo>
                <a:lnTo>
                  <a:pt x="405649" y="482997"/>
                </a:lnTo>
                <a:lnTo>
                  <a:pt x="420086" y="489465"/>
                </a:lnTo>
                <a:lnTo>
                  <a:pt x="434681" y="495617"/>
                </a:lnTo>
                <a:lnTo>
                  <a:pt x="449593" y="501454"/>
                </a:lnTo>
                <a:lnTo>
                  <a:pt x="465140" y="507291"/>
                </a:lnTo>
                <a:lnTo>
                  <a:pt x="466727" y="508238"/>
                </a:lnTo>
                <a:lnTo>
                  <a:pt x="467996" y="509657"/>
                </a:lnTo>
                <a:lnTo>
                  <a:pt x="468313" y="511393"/>
                </a:lnTo>
                <a:lnTo>
                  <a:pt x="468155" y="513286"/>
                </a:lnTo>
                <a:lnTo>
                  <a:pt x="467044" y="514863"/>
                </a:lnTo>
                <a:lnTo>
                  <a:pt x="465616" y="515810"/>
                </a:lnTo>
                <a:lnTo>
                  <a:pt x="463871" y="516441"/>
                </a:lnTo>
                <a:lnTo>
                  <a:pt x="461968" y="516125"/>
                </a:lnTo>
                <a:lnTo>
                  <a:pt x="446262" y="510288"/>
                </a:lnTo>
                <a:lnTo>
                  <a:pt x="431191" y="504294"/>
                </a:lnTo>
                <a:lnTo>
                  <a:pt x="416437" y="498141"/>
                </a:lnTo>
                <a:lnTo>
                  <a:pt x="402001" y="491673"/>
                </a:lnTo>
                <a:lnTo>
                  <a:pt x="387564" y="485206"/>
                </a:lnTo>
                <a:lnTo>
                  <a:pt x="373286" y="478422"/>
                </a:lnTo>
                <a:lnTo>
                  <a:pt x="361388" y="473058"/>
                </a:lnTo>
                <a:lnTo>
                  <a:pt x="349331" y="467537"/>
                </a:lnTo>
                <a:lnTo>
                  <a:pt x="343620" y="465013"/>
                </a:lnTo>
                <a:lnTo>
                  <a:pt x="337750" y="462804"/>
                </a:lnTo>
                <a:lnTo>
                  <a:pt x="331722" y="460754"/>
                </a:lnTo>
                <a:lnTo>
                  <a:pt x="325376" y="459176"/>
                </a:lnTo>
                <a:lnTo>
                  <a:pt x="318872" y="458387"/>
                </a:lnTo>
                <a:lnTo>
                  <a:pt x="312368" y="458230"/>
                </a:lnTo>
                <a:lnTo>
                  <a:pt x="305546" y="459176"/>
                </a:lnTo>
                <a:lnTo>
                  <a:pt x="297772" y="460911"/>
                </a:lnTo>
                <a:lnTo>
                  <a:pt x="290316" y="463278"/>
                </a:lnTo>
                <a:lnTo>
                  <a:pt x="283495" y="465960"/>
                </a:lnTo>
                <a:lnTo>
                  <a:pt x="276514" y="469115"/>
                </a:lnTo>
                <a:lnTo>
                  <a:pt x="269534" y="472427"/>
                </a:lnTo>
                <a:lnTo>
                  <a:pt x="263188" y="475267"/>
                </a:lnTo>
                <a:lnTo>
                  <a:pt x="256684" y="478264"/>
                </a:lnTo>
                <a:lnTo>
                  <a:pt x="249862" y="481104"/>
                </a:lnTo>
                <a:lnTo>
                  <a:pt x="242723" y="483628"/>
                </a:lnTo>
                <a:lnTo>
                  <a:pt x="241454" y="483786"/>
                </a:lnTo>
                <a:lnTo>
                  <a:pt x="240027" y="483628"/>
                </a:lnTo>
                <a:lnTo>
                  <a:pt x="232888" y="481419"/>
                </a:lnTo>
                <a:lnTo>
                  <a:pt x="225907" y="478738"/>
                </a:lnTo>
                <a:lnTo>
                  <a:pt x="219403" y="476214"/>
                </a:lnTo>
                <a:lnTo>
                  <a:pt x="213057" y="473216"/>
                </a:lnTo>
                <a:lnTo>
                  <a:pt x="206712" y="470061"/>
                </a:lnTo>
                <a:lnTo>
                  <a:pt x="199255" y="466748"/>
                </a:lnTo>
                <a:lnTo>
                  <a:pt x="191641" y="463278"/>
                </a:lnTo>
                <a:lnTo>
                  <a:pt x="185136" y="460754"/>
                </a:lnTo>
                <a:lnTo>
                  <a:pt x="178632" y="459334"/>
                </a:lnTo>
                <a:lnTo>
                  <a:pt x="172127" y="458545"/>
                </a:lnTo>
                <a:lnTo>
                  <a:pt x="165623" y="458387"/>
                </a:lnTo>
                <a:lnTo>
                  <a:pt x="159277" y="458861"/>
                </a:lnTo>
                <a:lnTo>
                  <a:pt x="153090" y="459965"/>
                </a:lnTo>
                <a:lnTo>
                  <a:pt x="147379" y="461385"/>
                </a:lnTo>
                <a:lnTo>
                  <a:pt x="141827" y="463278"/>
                </a:lnTo>
                <a:lnTo>
                  <a:pt x="136909" y="465329"/>
                </a:lnTo>
                <a:lnTo>
                  <a:pt x="123900" y="471639"/>
                </a:lnTo>
                <a:lnTo>
                  <a:pt x="110891" y="477633"/>
                </a:lnTo>
                <a:lnTo>
                  <a:pt x="97565" y="483628"/>
                </a:lnTo>
                <a:lnTo>
                  <a:pt x="83764" y="489623"/>
                </a:lnTo>
                <a:lnTo>
                  <a:pt x="69644" y="495617"/>
                </a:lnTo>
                <a:lnTo>
                  <a:pt x="54891" y="501612"/>
                </a:lnTo>
                <a:lnTo>
                  <a:pt x="39660" y="507764"/>
                </a:lnTo>
                <a:lnTo>
                  <a:pt x="23479" y="513917"/>
                </a:lnTo>
                <a:lnTo>
                  <a:pt x="6345" y="520385"/>
                </a:lnTo>
                <a:lnTo>
                  <a:pt x="5394" y="520700"/>
                </a:lnTo>
                <a:lnTo>
                  <a:pt x="4600" y="520700"/>
                </a:lnTo>
                <a:lnTo>
                  <a:pt x="2855" y="520227"/>
                </a:lnTo>
                <a:lnTo>
                  <a:pt x="1269" y="519280"/>
                </a:lnTo>
                <a:lnTo>
                  <a:pt x="317" y="517703"/>
                </a:lnTo>
                <a:lnTo>
                  <a:pt x="0" y="515810"/>
                </a:lnTo>
                <a:lnTo>
                  <a:pt x="317" y="514075"/>
                </a:lnTo>
                <a:lnTo>
                  <a:pt x="1428" y="512655"/>
                </a:lnTo>
                <a:lnTo>
                  <a:pt x="3014" y="511708"/>
                </a:lnTo>
                <a:lnTo>
                  <a:pt x="19989" y="505240"/>
                </a:lnTo>
                <a:lnTo>
                  <a:pt x="36170" y="499088"/>
                </a:lnTo>
                <a:lnTo>
                  <a:pt x="51242" y="492936"/>
                </a:lnTo>
                <a:lnTo>
                  <a:pt x="65996" y="486941"/>
                </a:lnTo>
                <a:lnTo>
                  <a:pt x="79956" y="481104"/>
                </a:lnTo>
                <a:lnTo>
                  <a:pt x="93758" y="475109"/>
                </a:lnTo>
                <a:lnTo>
                  <a:pt x="106925" y="469115"/>
                </a:lnTo>
                <a:lnTo>
                  <a:pt x="119934" y="463120"/>
                </a:lnTo>
                <a:lnTo>
                  <a:pt x="132784" y="456810"/>
                </a:lnTo>
                <a:lnTo>
                  <a:pt x="139288" y="454286"/>
                </a:lnTo>
                <a:lnTo>
                  <a:pt x="146427" y="451919"/>
                </a:lnTo>
                <a:lnTo>
                  <a:pt x="153884" y="450342"/>
                </a:lnTo>
                <a:lnTo>
                  <a:pt x="161974" y="449238"/>
                </a:lnTo>
                <a:lnTo>
                  <a:pt x="164671" y="444505"/>
                </a:lnTo>
                <a:lnTo>
                  <a:pt x="166734" y="439141"/>
                </a:lnTo>
                <a:lnTo>
                  <a:pt x="168796" y="433462"/>
                </a:lnTo>
                <a:lnTo>
                  <a:pt x="170541" y="427468"/>
                </a:lnTo>
                <a:lnTo>
                  <a:pt x="172127" y="421315"/>
                </a:lnTo>
                <a:lnTo>
                  <a:pt x="173238" y="415163"/>
                </a:lnTo>
                <a:lnTo>
                  <a:pt x="174348" y="409010"/>
                </a:lnTo>
                <a:lnTo>
                  <a:pt x="175300" y="403016"/>
                </a:lnTo>
                <a:lnTo>
                  <a:pt x="175935" y="397336"/>
                </a:lnTo>
                <a:lnTo>
                  <a:pt x="176411" y="391973"/>
                </a:lnTo>
                <a:lnTo>
                  <a:pt x="176887" y="387240"/>
                </a:lnTo>
                <a:lnTo>
                  <a:pt x="177204" y="382981"/>
                </a:lnTo>
                <a:lnTo>
                  <a:pt x="177363" y="379510"/>
                </a:lnTo>
                <a:lnTo>
                  <a:pt x="177363" y="376986"/>
                </a:lnTo>
                <a:lnTo>
                  <a:pt x="177521" y="375093"/>
                </a:lnTo>
                <a:lnTo>
                  <a:pt x="177521" y="374462"/>
                </a:lnTo>
                <a:lnTo>
                  <a:pt x="177839" y="372727"/>
                </a:lnTo>
                <a:lnTo>
                  <a:pt x="178949" y="371149"/>
                </a:lnTo>
                <a:lnTo>
                  <a:pt x="180536" y="370203"/>
                </a:lnTo>
                <a:close/>
                <a:moveTo>
                  <a:pt x="154007" y="369887"/>
                </a:moveTo>
                <a:lnTo>
                  <a:pt x="155996" y="370376"/>
                </a:lnTo>
                <a:lnTo>
                  <a:pt x="157373" y="371517"/>
                </a:lnTo>
                <a:lnTo>
                  <a:pt x="158291" y="372984"/>
                </a:lnTo>
                <a:lnTo>
                  <a:pt x="158750" y="374777"/>
                </a:lnTo>
                <a:lnTo>
                  <a:pt x="158750" y="375591"/>
                </a:lnTo>
                <a:lnTo>
                  <a:pt x="158750" y="377547"/>
                </a:lnTo>
                <a:lnTo>
                  <a:pt x="158597" y="380155"/>
                </a:lnTo>
                <a:lnTo>
                  <a:pt x="158291" y="383740"/>
                </a:lnTo>
                <a:lnTo>
                  <a:pt x="157985" y="387978"/>
                </a:lnTo>
                <a:lnTo>
                  <a:pt x="157526" y="392867"/>
                </a:lnTo>
                <a:lnTo>
                  <a:pt x="156914" y="397919"/>
                </a:lnTo>
                <a:lnTo>
                  <a:pt x="156149" y="403461"/>
                </a:lnTo>
                <a:lnTo>
                  <a:pt x="155078" y="409165"/>
                </a:lnTo>
                <a:lnTo>
                  <a:pt x="154313" y="410632"/>
                </a:lnTo>
                <a:lnTo>
                  <a:pt x="153395" y="411772"/>
                </a:lnTo>
                <a:lnTo>
                  <a:pt x="152018" y="412587"/>
                </a:lnTo>
                <a:lnTo>
                  <a:pt x="150641" y="412750"/>
                </a:lnTo>
                <a:lnTo>
                  <a:pt x="149570" y="412750"/>
                </a:lnTo>
                <a:lnTo>
                  <a:pt x="147886" y="411935"/>
                </a:lnTo>
                <a:lnTo>
                  <a:pt x="146815" y="410632"/>
                </a:lnTo>
                <a:lnTo>
                  <a:pt x="146050" y="409002"/>
                </a:lnTo>
                <a:lnTo>
                  <a:pt x="146050" y="407046"/>
                </a:lnTo>
                <a:lnTo>
                  <a:pt x="147274" y="401668"/>
                </a:lnTo>
                <a:lnTo>
                  <a:pt x="148039" y="396616"/>
                </a:lnTo>
                <a:lnTo>
                  <a:pt x="148498" y="391563"/>
                </a:lnTo>
                <a:lnTo>
                  <a:pt x="148957" y="387163"/>
                </a:lnTo>
                <a:lnTo>
                  <a:pt x="149264" y="383088"/>
                </a:lnTo>
                <a:lnTo>
                  <a:pt x="149417" y="379666"/>
                </a:lnTo>
                <a:lnTo>
                  <a:pt x="149570" y="377058"/>
                </a:lnTo>
                <a:lnTo>
                  <a:pt x="149570" y="375265"/>
                </a:lnTo>
                <a:lnTo>
                  <a:pt x="149570" y="374777"/>
                </a:lnTo>
                <a:lnTo>
                  <a:pt x="149876" y="372984"/>
                </a:lnTo>
                <a:lnTo>
                  <a:pt x="150947" y="371517"/>
                </a:lnTo>
                <a:lnTo>
                  <a:pt x="152324" y="370376"/>
                </a:lnTo>
                <a:close/>
                <a:moveTo>
                  <a:pt x="130345" y="293687"/>
                </a:moveTo>
                <a:lnTo>
                  <a:pt x="135111" y="294159"/>
                </a:lnTo>
                <a:lnTo>
                  <a:pt x="139559" y="295259"/>
                </a:lnTo>
                <a:lnTo>
                  <a:pt x="143848" y="297145"/>
                </a:lnTo>
                <a:lnTo>
                  <a:pt x="147819" y="299188"/>
                </a:lnTo>
                <a:lnTo>
                  <a:pt x="151472" y="301703"/>
                </a:lnTo>
                <a:lnTo>
                  <a:pt x="154491" y="304218"/>
                </a:lnTo>
                <a:lnTo>
                  <a:pt x="157350" y="306890"/>
                </a:lnTo>
                <a:lnTo>
                  <a:pt x="159574" y="309562"/>
                </a:lnTo>
                <a:lnTo>
                  <a:pt x="166563" y="317107"/>
                </a:lnTo>
                <a:lnTo>
                  <a:pt x="174188" y="324180"/>
                </a:lnTo>
                <a:lnTo>
                  <a:pt x="182130" y="330153"/>
                </a:lnTo>
                <a:lnTo>
                  <a:pt x="190390" y="335339"/>
                </a:lnTo>
                <a:lnTo>
                  <a:pt x="198968" y="339583"/>
                </a:lnTo>
                <a:lnTo>
                  <a:pt x="207864" y="343041"/>
                </a:lnTo>
                <a:lnTo>
                  <a:pt x="217077" y="345713"/>
                </a:lnTo>
                <a:lnTo>
                  <a:pt x="226290" y="347285"/>
                </a:lnTo>
                <a:lnTo>
                  <a:pt x="235821" y="347914"/>
                </a:lnTo>
                <a:lnTo>
                  <a:pt x="245352" y="347599"/>
                </a:lnTo>
                <a:lnTo>
                  <a:pt x="254248" y="346656"/>
                </a:lnTo>
                <a:lnTo>
                  <a:pt x="262826" y="344927"/>
                </a:lnTo>
                <a:lnTo>
                  <a:pt x="271403" y="342412"/>
                </a:lnTo>
                <a:lnTo>
                  <a:pt x="279664" y="339269"/>
                </a:lnTo>
                <a:lnTo>
                  <a:pt x="287765" y="335654"/>
                </a:lnTo>
                <a:lnTo>
                  <a:pt x="295390" y="331567"/>
                </a:lnTo>
                <a:lnTo>
                  <a:pt x="302697" y="326537"/>
                </a:lnTo>
                <a:lnTo>
                  <a:pt x="309527" y="321351"/>
                </a:lnTo>
                <a:lnTo>
                  <a:pt x="315881" y="315692"/>
                </a:lnTo>
                <a:lnTo>
                  <a:pt x="321600" y="309562"/>
                </a:lnTo>
                <a:lnTo>
                  <a:pt x="323665" y="306890"/>
                </a:lnTo>
                <a:lnTo>
                  <a:pt x="326524" y="304218"/>
                </a:lnTo>
                <a:lnTo>
                  <a:pt x="329701" y="301703"/>
                </a:lnTo>
                <a:lnTo>
                  <a:pt x="333354" y="299188"/>
                </a:lnTo>
                <a:lnTo>
                  <a:pt x="337167" y="297145"/>
                </a:lnTo>
                <a:lnTo>
                  <a:pt x="341456" y="295259"/>
                </a:lnTo>
                <a:lnTo>
                  <a:pt x="346062" y="294159"/>
                </a:lnTo>
                <a:lnTo>
                  <a:pt x="350828" y="293687"/>
                </a:lnTo>
                <a:lnTo>
                  <a:pt x="355752" y="294002"/>
                </a:lnTo>
                <a:lnTo>
                  <a:pt x="360676" y="295102"/>
                </a:lnTo>
                <a:lnTo>
                  <a:pt x="366077" y="297617"/>
                </a:lnTo>
                <a:lnTo>
                  <a:pt x="367348" y="298717"/>
                </a:lnTo>
                <a:lnTo>
                  <a:pt x="368142" y="300446"/>
                </a:lnTo>
                <a:lnTo>
                  <a:pt x="368301" y="302175"/>
                </a:lnTo>
                <a:lnTo>
                  <a:pt x="367666" y="303904"/>
                </a:lnTo>
                <a:lnTo>
                  <a:pt x="366554" y="305318"/>
                </a:lnTo>
                <a:lnTo>
                  <a:pt x="364807" y="306104"/>
                </a:lnTo>
                <a:lnTo>
                  <a:pt x="363059" y="306262"/>
                </a:lnTo>
                <a:lnTo>
                  <a:pt x="361312" y="305633"/>
                </a:lnTo>
                <a:lnTo>
                  <a:pt x="357500" y="303904"/>
                </a:lnTo>
                <a:lnTo>
                  <a:pt x="353846" y="303118"/>
                </a:lnTo>
                <a:lnTo>
                  <a:pt x="350192" y="302961"/>
                </a:lnTo>
                <a:lnTo>
                  <a:pt x="346698" y="303432"/>
                </a:lnTo>
                <a:lnTo>
                  <a:pt x="343521" y="304375"/>
                </a:lnTo>
                <a:lnTo>
                  <a:pt x="340503" y="305947"/>
                </a:lnTo>
                <a:lnTo>
                  <a:pt x="337802" y="307362"/>
                </a:lnTo>
                <a:lnTo>
                  <a:pt x="335261" y="309248"/>
                </a:lnTo>
                <a:lnTo>
                  <a:pt x="333354" y="310977"/>
                </a:lnTo>
                <a:lnTo>
                  <a:pt x="331448" y="312391"/>
                </a:lnTo>
                <a:lnTo>
                  <a:pt x="330177" y="313963"/>
                </a:lnTo>
                <a:lnTo>
                  <a:pt x="329383" y="314906"/>
                </a:lnTo>
                <a:lnTo>
                  <a:pt x="329066" y="315221"/>
                </a:lnTo>
                <a:lnTo>
                  <a:pt x="328907" y="315378"/>
                </a:lnTo>
                <a:lnTo>
                  <a:pt x="322553" y="322137"/>
                </a:lnTo>
                <a:lnTo>
                  <a:pt x="315881" y="328424"/>
                </a:lnTo>
                <a:lnTo>
                  <a:pt x="308415" y="334239"/>
                </a:lnTo>
                <a:lnTo>
                  <a:pt x="300473" y="339426"/>
                </a:lnTo>
                <a:lnTo>
                  <a:pt x="292054" y="343984"/>
                </a:lnTo>
                <a:lnTo>
                  <a:pt x="283476" y="347914"/>
                </a:lnTo>
                <a:lnTo>
                  <a:pt x="274580" y="351214"/>
                </a:lnTo>
                <a:lnTo>
                  <a:pt x="265208" y="353887"/>
                </a:lnTo>
                <a:lnTo>
                  <a:pt x="255836" y="355773"/>
                </a:lnTo>
                <a:lnTo>
                  <a:pt x="246305" y="356873"/>
                </a:lnTo>
                <a:lnTo>
                  <a:pt x="237727" y="357187"/>
                </a:lnTo>
                <a:lnTo>
                  <a:pt x="228038" y="356716"/>
                </a:lnTo>
                <a:lnTo>
                  <a:pt x="218666" y="355458"/>
                </a:lnTo>
                <a:lnTo>
                  <a:pt x="209293" y="353258"/>
                </a:lnTo>
                <a:lnTo>
                  <a:pt x="200398" y="350429"/>
                </a:lnTo>
                <a:lnTo>
                  <a:pt x="191343" y="346499"/>
                </a:lnTo>
                <a:lnTo>
                  <a:pt x="182924" y="341941"/>
                </a:lnTo>
                <a:lnTo>
                  <a:pt x="174664" y="336440"/>
                </a:lnTo>
                <a:lnTo>
                  <a:pt x="166722" y="330153"/>
                </a:lnTo>
                <a:lnTo>
                  <a:pt x="159415" y="323237"/>
                </a:lnTo>
                <a:lnTo>
                  <a:pt x="152267" y="315378"/>
                </a:lnTo>
                <a:lnTo>
                  <a:pt x="152267" y="315221"/>
                </a:lnTo>
                <a:lnTo>
                  <a:pt x="151790" y="314906"/>
                </a:lnTo>
                <a:lnTo>
                  <a:pt x="150996" y="313963"/>
                </a:lnTo>
                <a:lnTo>
                  <a:pt x="149566" y="312391"/>
                </a:lnTo>
                <a:lnTo>
                  <a:pt x="147819" y="310977"/>
                </a:lnTo>
                <a:lnTo>
                  <a:pt x="145754" y="309248"/>
                </a:lnTo>
                <a:lnTo>
                  <a:pt x="143371" y="307362"/>
                </a:lnTo>
                <a:lnTo>
                  <a:pt x="140512" y="305947"/>
                </a:lnTo>
                <a:lnTo>
                  <a:pt x="137494" y="304375"/>
                </a:lnTo>
                <a:lnTo>
                  <a:pt x="134476" y="303432"/>
                </a:lnTo>
                <a:lnTo>
                  <a:pt x="130981" y="302961"/>
                </a:lnTo>
                <a:lnTo>
                  <a:pt x="127327" y="303118"/>
                </a:lnTo>
                <a:lnTo>
                  <a:pt x="123515" y="303904"/>
                </a:lnTo>
                <a:lnTo>
                  <a:pt x="119703" y="305633"/>
                </a:lnTo>
                <a:lnTo>
                  <a:pt x="117955" y="306262"/>
                </a:lnTo>
                <a:lnTo>
                  <a:pt x="116049" y="306104"/>
                </a:lnTo>
                <a:lnTo>
                  <a:pt x="114619" y="305318"/>
                </a:lnTo>
                <a:lnTo>
                  <a:pt x="113190" y="303904"/>
                </a:lnTo>
                <a:lnTo>
                  <a:pt x="112713" y="302175"/>
                </a:lnTo>
                <a:lnTo>
                  <a:pt x="112713" y="300446"/>
                </a:lnTo>
                <a:lnTo>
                  <a:pt x="113666" y="298717"/>
                </a:lnTo>
                <a:lnTo>
                  <a:pt x="115096" y="297617"/>
                </a:lnTo>
                <a:lnTo>
                  <a:pt x="120179" y="295102"/>
                </a:lnTo>
                <a:lnTo>
                  <a:pt x="125262" y="294002"/>
                </a:lnTo>
                <a:close/>
                <a:moveTo>
                  <a:pt x="340385" y="1587"/>
                </a:moveTo>
                <a:lnTo>
                  <a:pt x="342143" y="1587"/>
                </a:lnTo>
                <a:lnTo>
                  <a:pt x="343901" y="2223"/>
                </a:lnTo>
                <a:lnTo>
                  <a:pt x="345179" y="3496"/>
                </a:lnTo>
                <a:lnTo>
                  <a:pt x="345819" y="5246"/>
                </a:lnTo>
                <a:lnTo>
                  <a:pt x="348056" y="16061"/>
                </a:lnTo>
                <a:lnTo>
                  <a:pt x="350133" y="27036"/>
                </a:lnTo>
                <a:lnTo>
                  <a:pt x="352211" y="38170"/>
                </a:lnTo>
                <a:lnTo>
                  <a:pt x="354128" y="49304"/>
                </a:lnTo>
                <a:lnTo>
                  <a:pt x="356046" y="60437"/>
                </a:lnTo>
                <a:lnTo>
                  <a:pt x="357963" y="71412"/>
                </a:lnTo>
                <a:lnTo>
                  <a:pt x="359721" y="82228"/>
                </a:lnTo>
                <a:lnTo>
                  <a:pt x="361639" y="92885"/>
                </a:lnTo>
                <a:lnTo>
                  <a:pt x="363237" y="103064"/>
                </a:lnTo>
                <a:lnTo>
                  <a:pt x="364994" y="112926"/>
                </a:lnTo>
                <a:lnTo>
                  <a:pt x="366433" y="122469"/>
                </a:lnTo>
                <a:lnTo>
                  <a:pt x="367711" y="131535"/>
                </a:lnTo>
                <a:lnTo>
                  <a:pt x="369149" y="140124"/>
                </a:lnTo>
                <a:lnTo>
                  <a:pt x="370428" y="148077"/>
                </a:lnTo>
                <a:lnTo>
                  <a:pt x="371386" y="155393"/>
                </a:lnTo>
                <a:lnTo>
                  <a:pt x="372345" y="161755"/>
                </a:lnTo>
                <a:lnTo>
                  <a:pt x="373304" y="167481"/>
                </a:lnTo>
                <a:lnTo>
                  <a:pt x="373943" y="172253"/>
                </a:lnTo>
                <a:lnTo>
                  <a:pt x="374582" y="176229"/>
                </a:lnTo>
                <a:lnTo>
                  <a:pt x="374902" y="179251"/>
                </a:lnTo>
                <a:lnTo>
                  <a:pt x="375222" y="181160"/>
                </a:lnTo>
                <a:lnTo>
                  <a:pt x="383371" y="183705"/>
                </a:lnTo>
                <a:lnTo>
                  <a:pt x="391201" y="187204"/>
                </a:lnTo>
                <a:lnTo>
                  <a:pt x="398552" y="191498"/>
                </a:lnTo>
                <a:lnTo>
                  <a:pt x="405104" y="196588"/>
                </a:lnTo>
                <a:lnTo>
                  <a:pt x="411336" y="202155"/>
                </a:lnTo>
                <a:lnTo>
                  <a:pt x="416929" y="208358"/>
                </a:lnTo>
                <a:lnTo>
                  <a:pt x="421723" y="215198"/>
                </a:lnTo>
                <a:lnTo>
                  <a:pt x="425718" y="222673"/>
                </a:lnTo>
                <a:lnTo>
                  <a:pt x="429074" y="230308"/>
                </a:lnTo>
                <a:lnTo>
                  <a:pt x="431471" y="238579"/>
                </a:lnTo>
                <a:lnTo>
                  <a:pt x="432909" y="247168"/>
                </a:lnTo>
                <a:lnTo>
                  <a:pt x="433388" y="256075"/>
                </a:lnTo>
                <a:lnTo>
                  <a:pt x="432909" y="264982"/>
                </a:lnTo>
                <a:lnTo>
                  <a:pt x="431471" y="273730"/>
                </a:lnTo>
                <a:lnTo>
                  <a:pt x="428914" y="282160"/>
                </a:lnTo>
                <a:lnTo>
                  <a:pt x="425398" y="289953"/>
                </a:lnTo>
                <a:lnTo>
                  <a:pt x="421244" y="297429"/>
                </a:lnTo>
                <a:lnTo>
                  <a:pt x="416290" y="304427"/>
                </a:lnTo>
                <a:lnTo>
                  <a:pt x="410537" y="310789"/>
                </a:lnTo>
                <a:lnTo>
                  <a:pt x="404145" y="316356"/>
                </a:lnTo>
                <a:lnTo>
                  <a:pt x="397114" y="321287"/>
                </a:lnTo>
                <a:lnTo>
                  <a:pt x="389763" y="325582"/>
                </a:lnTo>
                <a:lnTo>
                  <a:pt x="381773" y="328922"/>
                </a:lnTo>
                <a:lnTo>
                  <a:pt x="373304" y="331467"/>
                </a:lnTo>
                <a:lnTo>
                  <a:pt x="364355" y="332898"/>
                </a:lnTo>
                <a:lnTo>
                  <a:pt x="355406" y="333375"/>
                </a:lnTo>
                <a:lnTo>
                  <a:pt x="353489" y="333057"/>
                </a:lnTo>
                <a:lnTo>
                  <a:pt x="351891" y="332103"/>
                </a:lnTo>
                <a:lnTo>
                  <a:pt x="350932" y="330512"/>
                </a:lnTo>
                <a:lnTo>
                  <a:pt x="350613" y="328763"/>
                </a:lnTo>
                <a:lnTo>
                  <a:pt x="350932" y="327013"/>
                </a:lnTo>
                <a:lnTo>
                  <a:pt x="351891" y="325423"/>
                </a:lnTo>
                <a:lnTo>
                  <a:pt x="353489" y="324309"/>
                </a:lnTo>
                <a:lnTo>
                  <a:pt x="355406" y="323991"/>
                </a:lnTo>
                <a:lnTo>
                  <a:pt x="363396" y="323514"/>
                </a:lnTo>
                <a:lnTo>
                  <a:pt x="371067" y="322082"/>
                </a:lnTo>
                <a:lnTo>
                  <a:pt x="378577" y="320015"/>
                </a:lnTo>
                <a:lnTo>
                  <a:pt x="385608" y="316993"/>
                </a:lnTo>
                <a:lnTo>
                  <a:pt x="392160" y="313493"/>
                </a:lnTo>
                <a:lnTo>
                  <a:pt x="398233" y="309040"/>
                </a:lnTo>
                <a:lnTo>
                  <a:pt x="403825" y="303950"/>
                </a:lnTo>
                <a:lnTo>
                  <a:pt x="408779" y="298542"/>
                </a:lnTo>
                <a:lnTo>
                  <a:pt x="413254" y="292498"/>
                </a:lnTo>
                <a:lnTo>
                  <a:pt x="416929" y="285818"/>
                </a:lnTo>
                <a:lnTo>
                  <a:pt x="419965" y="278979"/>
                </a:lnTo>
                <a:lnTo>
                  <a:pt x="422043" y="271503"/>
                </a:lnTo>
                <a:lnTo>
                  <a:pt x="423481" y="264027"/>
                </a:lnTo>
                <a:lnTo>
                  <a:pt x="423960" y="256075"/>
                </a:lnTo>
                <a:lnTo>
                  <a:pt x="423641" y="248440"/>
                </a:lnTo>
                <a:lnTo>
                  <a:pt x="422202" y="241124"/>
                </a:lnTo>
                <a:lnTo>
                  <a:pt x="420285" y="233966"/>
                </a:lnTo>
                <a:lnTo>
                  <a:pt x="417408" y="227445"/>
                </a:lnTo>
                <a:lnTo>
                  <a:pt x="414053" y="220924"/>
                </a:lnTo>
                <a:lnTo>
                  <a:pt x="343102" y="220924"/>
                </a:lnTo>
                <a:lnTo>
                  <a:pt x="341344" y="220605"/>
                </a:lnTo>
                <a:lnTo>
                  <a:pt x="339906" y="219651"/>
                </a:lnTo>
                <a:lnTo>
                  <a:pt x="338787" y="218220"/>
                </a:lnTo>
                <a:lnTo>
                  <a:pt x="338308" y="216152"/>
                </a:lnTo>
                <a:lnTo>
                  <a:pt x="338787" y="214402"/>
                </a:lnTo>
                <a:lnTo>
                  <a:pt x="339906" y="212812"/>
                </a:lnTo>
                <a:lnTo>
                  <a:pt x="341344" y="211857"/>
                </a:lnTo>
                <a:lnTo>
                  <a:pt x="343102" y="211539"/>
                </a:lnTo>
                <a:lnTo>
                  <a:pt x="407181" y="211539"/>
                </a:lnTo>
                <a:lnTo>
                  <a:pt x="402228" y="206450"/>
                </a:lnTo>
                <a:lnTo>
                  <a:pt x="396635" y="201837"/>
                </a:lnTo>
                <a:lnTo>
                  <a:pt x="390722" y="197702"/>
                </a:lnTo>
                <a:lnTo>
                  <a:pt x="384330" y="194361"/>
                </a:lnTo>
                <a:lnTo>
                  <a:pt x="377619" y="191658"/>
                </a:lnTo>
                <a:lnTo>
                  <a:pt x="370428" y="189590"/>
                </a:lnTo>
                <a:lnTo>
                  <a:pt x="363077" y="188476"/>
                </a:lnTo>
                <a:lnTo>
                  <a:pt x="355406" y="187999"/>
                </a:lnTo>
                <a:lnTo>
                  <a:pt x="353489" y="187681"/>
                </a:lnTo>
                <a:lnTo>
                  <a:pt x="351891" y="186727"/>
                </a:lnTo>
                <a:lnTo>
                  <a:pt x="350932" y="185136"/>
                </a:lnTo>
                <a:lnTo>
                  <a:pt x="350613" y="183387"/>
                </a:lnTo>
                <a:lnTo>
                  <a:pt x="350932" y="181478"/>
                </a:lnTo>
                <a:lnTo>
                  <a:pt x="351891" y="179888"/>
                </a:lnTo>
                <a:lnTo>
                  <a:pt x="353489" y="178933"/>
                </a:lnTo>
                <a:lnTo>
                  <a:pt x="355406" y="178615"/>
                </a:lnTo>
                <a:lnTo>
                  <a:pt x="360520" y="178774"/>
                </a:lnTo>
                <a:lnTo>
                  <a:pt x="365474" y="179251"/>
                </a:lnTo>
                <a:lnTo>
                  <a:pt x="364994" y="175752"/>
                </a:lnTo>
                <a:lnTo>
                  <a:pt x="364195" y="171139"/>
                </a:lnTo>
                <a:lnTo>
                  <a:pt x="363396" y="165732"/>
                </a:lnTo>
                <a:lnTo>
                  <a:pt x="362438" y="159529"/>
                </a:lnTo>
                <a:lnTo>
                  <a:pt x="361479" y="152212"/>
                </a:lnTo>
                <a:lnTo>
                  <a:pt x="360200" y="144418"/>
                </a:lnTo>
                <a:lnTo>
                  <a:pt x="358922" y="135829"/>
                </a:lnTo>
                <a:lnTo>
                  <a:pt x="357484" y="126763"/>
                </a:lnTo>
                <a:lnTo>
                  <a:pt x="355886" y="117220"/>
                </a:lnTo>
                <a:lnTo>
                  <a:pt x="354288" y="107040"/>
                </a:lnTo>
                <a:lnTo>
                  <a:pt x="352690" y="96702"/>
                </a:lnTo>
                <a:lnTo>
                  <a:pt x="350772" y="85727"/>
                </a:lnTo>
                <a:lnTo>
                  <a:pt x="349015" y="74752"/>
                </a:lnTo>
                <a:lnTo>
                  <a:pt x="346937" y="63460"/>
                </a:lnTo>
                <a:lnTo>
                  <a:pt x="345020" y="52167"/>
                </a:lnTo>
                <a:lnTo>
                  <a:pt x="342942" y="40715"/>
                </a:lnTo>
                <a:lnTo>
                  <a:pt x="340865" y="29422"/>
                </a:lnTo>
                <a:lnTo>
                  <a:pt x="338628" y="18129"/>
                </a:lnTo>
                <a:lnTo>
                  <a:pt x="336550" y="6995"/>
                </a:lnTo>
                <a:lnTo>
                  <a:pt x="336550" y="5246"/>
                </a:lnTo>
                <a:lnTo>
                  <a:pt x="337349" y="3496"/>
                </a:lnTo>
                <a:lnTo>
                  <a:pt x="338468" y="2223"/>
                </a:lnTo>
                <a:close/>
                <a:moveTo>
                  <a:pt x="290705" y="1587"/>
                </a:moveTo>
                <a:lnTo>
                  <a:pt x="292541" y="1587"/>
                </a:lnTo>
                <a:lnTo>
                  <a:pt x="294071" y="2222"/>
                </a:lnTo>
                <a:lnTo>
                  <a:pt x="295448" y="3492"/>
                </a:lnTo>
                <a:lnTo>
                  <a:pt x="296213" y="5239"/>
                </a:lnTo>
                <a:lnTo>
                  <a:pt x="299426" y="22384"/>
                </a:lnTo>
                <a:lnTo>
                  <a:pt x="302486" y="40799"/>
                </a:lnTo>
                <a:lnTo>
                  <a:pt x="305853" y="60484"/>
                </a:lnTo>
                <a:lnTo>
                  <a:pt x="309372" y="80963"/>
                </a:lnTo>
                <a:lnTo>
                  <a:pt x="312738" y="102553"/>
                </a:lnTo>
                <a:lnTo>
                  <a:pt x="312738" y="104299"/>
                </a:lnTo>
                <a:lnTo>
                  <a:pt x="311973" y="106045"/>
                </a:lnTo>
                <a:lnTo>
                  <a:pt x="310596" y="107156"/>
                </a:lnTo>
                <a:lnTo>
                  <a:pt x="308913" y="107791"/>
                </a:lnTo>
                <a:lnTo>
                  <a:pt x="308301" y="107950"/>
                </a:lnTo>
                <a:lnTo>
                  <a:pt x="306618" y="107633"/>
                </a:lnTo>
                <a:lnTo>
                  <a:pt x="305241" y="106839"/>
                </a:lnTo>
                <a:lnTo>
                  <a:pt x="304323" y="105569"/>
                </a:lnTo>
                <a:lnTo>
                  <a:pt x="303864" y="103981"/>
                </a:lnTo>
                <a:lnTo>
                  <a:pt x="300344" y="82550"/>
                </a:lnTo>
                <a:lnTo>
                  <a:pt x="296978" y="62071"/>
                </a:lnTo>
                <a:lnTo>
                  <a:pt x="293612" y="42545"/>
                </a:lnTo>
                <a:lnTo>
                  <a:pt x="290398" y="24289"/>
                </a:lnTo>
                <a:lnTo>
                  <a:pt x="287338" y="6985"/>
                </a:lnTo>
                <a:lnTo>
                  <a:pt x="287338" y="5239"/>
                </a:lnTo>
                <a:lnTo>
                  <a:pt x="287950" y="3492"/>
                </a:lnTo>
                <a:lnTo>
                  <a:pt x="289174" y="2222"/>
                </a:lnTo>
                <a:close/>
                <a:moveTo>
                  <a:pt x="138649" y="0"/>
                </a:moveTo>
                <a:lnTo>
                  <a:pt x="140393" y="0"/>
                </a:lnTo>
                <a:lnTo>
                  <a:pt x="141979" y="634"/>
                </a:lnTo>
                <a:lnTo>
                  <a:pt x="143406" y="2061"/>
                </a:lnTo>
                <a:lnTo>
                  <a:pt x="144040" y="3646"/>
                </a:lnTo>
                <a:lnTo>
                  <a:pt x="144040" y="5549"/>
                </a:lnTo>
                <a:lnTo>
                  <a:pt x="141027" y="21559"/>
                </a:lnTo>
                <a:lnTo>
                  <a:pt x="137856" y="37887"/>
                </a:lnTo>
                <a:lnTo>
                  <a:pt x="135002" y="54215"/>
                </a:lnTo>
                <a:lnTo>
                  <a:pt x="132147" y="70385"/>
                </a:lnTo>
                <a:lnTo>
                  <a:pt x="129451" y="86237"/>
                </a:lnTo>
                <a:lnTo>
                  <a:pt x="126914" y="101772"/>
                </a:lnTo>
                <a:lnTo>
                  <a:pt x="124535" y="116515"/>
                </a:lnTo>
                <a:lnTo>
                  <a:pt x="164814" y="116515"/>
                </a:lnTo>
                <a:lnTo>
                  <a:pt x="166558" y="116832"/>
                </a:lnTo>
                <a:lnTo>
                  <a:pt x="168144" y="117783"/>
                </a:lnTo>
                <a:lnTo>
                  <a:pt x="169096" y="119368"/>
                </a:lnTo>
                <a:lnTo>
                  <a:pt x="169413" y="121112"/>
                </a:lnTo>
                <a:lnTo>
                  <a:pt x="169096" y="122856"/>
                </a:lnTo>
                <a:lnTo>
                  <a:pt x="168144" y="124441"/>
                </a:lnTo>
                <a:lnTo>
                  <a:pt x="166558" y="125392"/>
                </a:lnTo>
                <a:lnTo>
                  <a:pt x="164814" y="125868"/>
                </a:lnTo>
                <a:lnTo>
                  <a:pt x="123108" y="125868"/>
                </a:lnTo>
                <a:lnTo>
                  <a:pt x="121840" y="134111"/>
                </a:lnTo>
                <a:lnTo>
                  <a:pt x="120571" y="142037"/>
                </a:lnTo>
                <a:lnTo>
                  <a:pt x="119461" y="149329"/>
                </a:lnTo>
                <a:lnTo>
                  <a:pt x="189076" y="149329"/>
                </a:lnTo>
                <a:lnTo>
                  <a:pt x="190821" y="149646"/>
                </a:lnTo>
                <a:lnTo>
                  <a:pt x="192407" y="150756"/>
                </a:lnTo>
                <a:lnTo>
                  <a:pt x="193358" y="152183"/>
                </a:lnTo>
                <a:lnTo>
                  <a:pt x="193675" y="154085"/>
                </a:lnTo>
                <a:lnTo>
                  <a:pt x="193358" y="155987"/>
                </a:lnTo>
                <a:lnTo>
                  <a:pt x="192407" y="157414"/>
                </a:lnTo>
                <a:lnTo>
                  <a:pt x="190821" y="158365"/>
                </a:lnTo>
                <a:lnTo>
                  <a:pt x="189076" y="158682"/>
                </a:lnTo>
                <a:lnTo>
                  <a:pt x="118509" y="158682"/>
                </a:lnTo>
                <a:lnTo>
                  <a:pt x="118034" y="158682"/>
                </a:lnTo>
                <a:lnTo>
                  <a:pt x="117241" y="164231"/>
                </a:lnTo>
                <a:lnTo>
                  <a:pt x="116448" y="169145"/>
                </a:lnTo>
                <a:lnTo>
                  <a:pt x="115814" y="173425"/>
                </a:lnTo>
                <a:lnTo>
                  <a:pt x="115338" y="176913"/>
                </a:lnTo>
                <a:lnTo>
                  <a:pt x="115021" y="179766"/>
                </a:lnTo>
                <a:lnTo>
                  <a:pt x="119937" y="179290"/>
                </a:lnTo>
                <a:lnTo>
                  <a:pt x="125011" y="179132"/>
                </a:lnTo>
                <a:lnTo>
                  <a:pt x="126914" y="179449"/>
                </a:lnTo>
                <a:lnTo>
                  <a:pt x="128341" y="180400"/>
                </a:lnTo>
                <a:lnTo>
                  <a:pt x="129293" y="181985"/>
                </a:lnTo>
                <a:lnTo>
                  <a:pt x="129610" y="183888"/>
                </a:lnTo>
                <a:lnTo>
                  <a:pt x="129293" y="185631"/>
                </a:lnTo>
                <a:lnTo>
                  <a:pt x="128341" y="187217"/>
                </a:lnTo>
                <a:lnTo>
                  <a:pt x="126914" y="188168"/>
                </a:lnTo>
                <a:lnTo>
                  <a:pt x="125011" y="188485"/>
                </a:lnTo>
                <a:lnTo>
                  <a:pt x="117082" y="188960"/>
                </a:lnTo>
                <a:lnTo>
                  <a:pt x="109629" y="190228"/>
                </a:lnTo>
                <a:lnTo>
                  <a:pt x="102335" y="192448"/>
                </a:lnTo>
                <a:lnTo>
                  <a:pt x="95357" y="195301"/>
                </a:lnTo>
                <a:lnTo>
                  <a:pt x="88855" y="198947"/>
                </a:lnTo>
                <a:lnTo>
                  <a:pt x="82829" y="203227"/>
                </a:lnTo>
                <a:lnTo>
                  <a:pt x="77279" y="207983"/>
                </a:lnTo>
                <a:lnTo>
                  <a:pt x="72363" y="213531"/>
                </a:lnTo>
                <a:lnTo>
                  <a:pt x="67765" y="219555"/>
                </a:lnTo>
                <a:lnTo>
                  <a:pt x="64276" y="225896"/>
                </a:lnTo>
                <a:lnTo>
                  <a:pt x="61263" y="232871"/>
                </a:lnTo>
                <a:lnTo>
                  <a:pt x="129134" y="232871"/>
                </a:lnTo>
                <a:lnTo>
                  <a:pt x="131037" y="233188"/>
                </a:lnTo>
                <a:lnTo>
                  <a:pt x="132464" y="234140"/>
                </a:lnTo>
                <a:lnTo>
                  <a:pt x="133416" y="235566"/>
                </a:lnTo>
                <a:lnTo>
                  <a:pt x="133733" y="237627"/>
                </a:lnTo>
                <a:lnTo>
                  <a:pt x="133416" y="239371"/>
                </a:lnTo>
                <a:lnTo>
                  <a:pt x="132464" y="240797"/>
                </a:lnTo>
                <a:lnTo>
                  <a:pt x="131037" y="241907"/>
                </a:lnTo>
                <a:lnTo>
                  <a:pt x="129134" y="242224"/>
                </a:lnTo>
                <a:lnTo>
                  <a:pt x="58409" y="242224"/>
                </a:lnTo>
                <a:lnTo>
                  <a:pt x="57457" y="249041"/>
                </a:lnTo>
                <a:lnTo>
                  <a:pt x="56981" y="256333"/>
                </a:lnTo>
                <a:lnTo>
                  <a:pt x="57457" y="264259"/>
                </a:lnTo>
                <a:lnTo>
                  <a:pt x="58726" y="271710"/>
                </a:lnTo>
                <a:lnTo>
                  <a:pt x="60946" y="279160"/>
                </a:lnTo>
                <a:lnTo>
                  <a:pt x="63959" y="285977"/>
                </a:lnTo>
                <a:lnTo>
                  <a:pt x="67606" y="292635"/>
                </a:lnTo>
                <a:lnTo>
                  <a:pt x="71888" y="298659"/>
                </a:lnTo>
                <a:lnTo>
                  <a:pt x="76962" y="304048"/>
                </a:lnTo>
                <a:lnTo>
                  <a:pt x="82512" y="309121"/>
                </a:lnTo>
                <a:lnTo>
                  <a:pt x="88697" y="313560"/>
                </a:lnTo>
                <a:lnTo>
                  <a:pt x="95199" y="317047"/>
                </a:lnTo>
                <a:lnTo>
                  <a:pt x="102176" y="320059"/>
                </a:lnTo>
                <a:lnTo>
                  <a:pt x="109471" y="322120"/>
                </a:lnTo>
                <a:lnTo>
                  <a:pt x="117082" y="323547"/>
                </a:lnTo>
                <a:lnTo>
                  <a:pt x="125011" y="324022"/>
                </a:lnTo>
                <a:lnTo>
                  <a:pt x="126914" y="324339"/>
                </a:lnTo>
                <a:lnTo>
                  <a:pt x="128341" y="325449"/>
                </a:lnTo>
                <a:lnTo>
                  <a:pt x="129293" y="327034"/>
                </a:lnTo>
                <a:lnTo>
                  <a:pt x="129610" y="328778"/>
                </a:lnTo>
                <a:lnTo>
                  <a:pt x="129293" y="330522"/>
                </a:lnTo>
                <a:lnTo>
                  <a:pt x="128341" y="332107"/>
                </a:lnTo>
                <a:lnTo>
                  <a:pt x="126914" y="333058"/>
                </a:lnTo>
                <a:lnTo>
                  <a:pt x="125011" y="333375"/>
                </a:lnTo>
                <a:lnTo>
                  <a:pt x="115972" y="332900"/>
                </a:lnTo>
                <a:lnTo>
                  <a:pt x="107250" y="331473"/>
                </a:lnTo>
                <a:lnTo>
                  <a:pt x="99004" y="328937"/>
                </a:lnTo>
                <a:lnTo>
                  <a:pt x="90917" y="325608"/>
                </a:lnTo>
                <a:lnTo>
                  <a:pt x="83464" y="321327"/>
                </a:lnTo>
                <a:lnTo>
                  <a:pt x="76645" y="316413"/>
                </a:lnTo>
                <a:lnTo>
                  <a:pt x="70302" y="310865"/>
                </a:lnTo>
                <a:lnTo>
                  <a:pt x="64593" y="304524"/>
                </a:lnTo>
                <a:lnTo>
                  <a:pt x="59519" y="297549"/>
                </a:lnTo>
                <a:lnTo>
                  <a:pt x="55396" y="290098"/>
                </a:lnTo>
                <a:lnTo>
                  <a:pt x="52224" y="282331"/>
                </a:lnTo>
                <a:lnTo>
                  <a:pt x="49687" y="273929"/>
                </a:lnTo>
                <a:lnTo>
                  <a:pt x="48101" y="265210"/>
                </a:lnTo>
                <a:lnTo>
                  <a:pt x="47625" y="256333"/>
                </a:lnTo>
                <a:lnTo>
                  <a:pt x="48101" y="247455"/>
                </a:lnTo>
                <a:lnTo>
                  <a:pt x="49528" y="238895"/>
                </a:lnTo>
                <a:lnTo>
                  <a:pt x="52065" y="230811"/>
                </a:lnTo>
                <a:lnTo>
                  <a:pt x="55078" y="223043"/>
                </a:lnTo>
                <a:lnTo>
                  <a:pt x="59201" y="215751"/>
                </a:lnTo>
                <a:lnTo>
                  <a:pt x="63959" y="208776"/>
                </a:lnTo>
                <a:lnTo>
                  <a:pt x="69509" y="202593"/>
                </a:lnTo>
                <a:lnTo>
                  <a:pt x="75535" y="197045"/>
                </a:lnTo>
                <a:lnTo>
                  <a:pt x="82195" y="192131"/>
                </a:lnTo>
                <a:lnTo>
                  <a:pt x="89490" y="187851"/>
                </a:lnTo>
                <a:lnTo>
                  <a:pt x="97101" y="184363"/>
                </a:lnTo>
                <a:lnTo>
                  <a:pt x="105189" y="181668"/>
                </a:lnTo>
                <a:lnTo>
                  <a:pt x="105506" y="179766"/>
                </a:lnTo>
                <a:lnTo>
                  <a:pt x="105982" y="176754"/>
                </a:lnTo>
                <a:lnTo>
                  <a:pt x="106458" y="172791"/>
                </a:lnTo>
                <a:lnTo>
                  <a:pt x="107092" y="167877"/>
                </a:lnTo>
                <a:lnTo>
                  <a:pt x="108043" y="162170"/>
                </a:lnTo>
                <a:lnTo>
                  <a:pt x="108995" y="155670"/>
                </a:lnTo>
                <a:lnTo>
                  <a:pt x="110105" y="148220"/>
                </a:lnTo>
                <a:lnTo>
                  <a:pt x="111373" y="140135"/>
                </a:lnTo>
                <a:lnTo>
                  <a:pt x="112642" y="131416"/>
                </a:lnTo>
                <a:lnTo>
                  <a:pt x="114228" y="122380"/>
                </a:lnTo>
                <a:lnTo>
                  <a:pt x="115655" y="112710"/>
                </a:lnTo>
                <a:lnTo>
                  <a:pt x="117241" y="102565"/>
                </a:lnTo>
                <a:lnTo>
                  <a:pt x="118985" y="92261"/>
                </a:lnTo>
                <a:lnTo>
                  <a:pt x="120730" y="81481"/>
                </a:lnTo>
                <a:lnTo>
                  <a:pt x="122632" y="70543"/>
                </a:lnTo>
                <a:lnTo>
                  <a:pt x="124535" y="59288"/>
                </a:lnTo>
                <a:lnTo>
                  <a:pt x="126597" y="48191"/>
                </a:lnTo>
                <a:lnTo>
                  <a:pt x="128500" y="36936"/>
                </a:lnTo>
                <a:lnTo>
                  <a:pt x="130720" y="25840"/>
                </a:lnTo>
                <a:lnTo>
                  <a:pt x="132623" y="14584"/>
                </a:lnTo>
                <a:lnTo>
                  <a:pt x="134843" y="3805"/>
                </a:lnTo>
                <a:lnTo>
                  <a:pt x="135636" y="2061"/>
                </a:lnTo>
                <a:lnTo>
                  <a:pt x="136746" y="6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35" name="Group 534"/>
          <p:cNvGrpSpPr/>
          <p:nvPr/>
        </p:nvGrpSpPr>
        <p:grpSpPr>
          <a:xfrm>
            <a:off x="6250035" y="5043059"/>
            <a:ext cx="618172" cy="479776"/>
            <a:chOff x="6275388" y="5076826"/>
            <a:chExt cx="531812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3" name="Freeform 529"/>
            <p:cNvSpPr>
              <a:spLocks noEditPoints="1"/>
            </p:cNvSpPr>
            <p:nvPr/>
          </p:nvSpPr>
          <p:spPr bwMode="auto">
            <a:xfrm>
              <a:off x="6275388" y="5076826"/>
              <a:ext cx="531812" cy="412750"/>
            </a:xfrm>
            <a:custGeom>
              <a:avLst/>
              <a:gdLst>
                <a:gd name="T0" fmla="*/ 87 w 3350"/>
                <a:gd name="T1" fmla="*/ 2454 h 2604"/>
                <a:gd name="T2" fmla="*/ 1079 w 3350"/>
                <a:gd name="T3" fmla="*/ 2531 h 2604"/>
                <a:gd name="T4" fmla="*/ 2595 w 3350"/>
                <a:gd name="T5" fmla="*/ 2530 h 2604"/>
                <a:gd name="T6" fmla="*/ 3272 w 3350"/>
                <a:gd name="T7" fmla="*/ 2426 h 2604"/>
                <a:gd name="T8" fmla="*/ 2895 w 3350"/>
                <a:gd name="T9" fmla="*/ 2296 h 2604"/>
                <a:gd name="T10" fmla="*/ 2782 w 3350"/>
                <a:gd name="T11" fmla="*/ 2179 h 2604"/>
                <a:gd name="T12" fmla="*/ 1665 w 3350"/>
                <a:gd name="T13" fmla="*/ 2133 h 2604"/>
                <a:gd name="T14" fmla="*/ 585 w 3350"/>
                <a:gd name="T15" fmla="*/ 2050 h 2604"/>
                <a:gd name="T16" fmla="*/ 1045 w 3350"/>
                <a:gd name="T17" fmla="*/ 1643 h 2604"/>
                <a:gd name="T18" fmla="*/ 1081 w 3350"/>
                <a:gd name="T19" fmla="*/ 2021 h 2604"/>
                <a:gd name="T20" fmla="*/ 1052 w 3350"/>
                <a:gd name="T21" fmla="*/ 1591 h 2604"/>
                <a:gd name="T22" fmla="*/ 1118 w 3350"/>
                <a:gd name="T23" fmla="*/ 1702 h 2604"/>
                <a:gd name="T24" fmla="*/ 1520 w 3350"/>
                <a:gd name="T25" fmla="*/ 2071 h 2604"/>
                <a:gd name="T26" fmla="*/ 2672 w 3350"/>
                <a:gd name="T27" fmla="*/ 2114 h 2604"/>
                <a:gd name="T28" fmla="*/ 3290 w 3350"/>
                <a:gd name="T29" fmla="*/ 2032 h 2604"/>
                <a:gd name="T30" fmla="*/ 2942 w 3350"/>
                <a:gd name="T31" fmla="*/ 1724 h 2604"/>
                <a:gd name="T32" fmla="*/ 3257 w 3350"/>
                <a:gd name="T33" fmla="*/ 1576 h 2604"/>
                <a:gd name="T34" fmla="*/ 2778 w 3350"/>
                <a:gd name="T35" fmla="*/ 1487 h 2604"/>
                <a:gd name="T36" fmla="*/ 2478 w 3350"/>
                <a:gd name="T37" fmla="*/ 1494 h 2604"/>
                <a:gd name="T38" fmla="*/ 2009 w 3350"/>
                <a:gd name="T39" fmla="*/ 1450 h 2604"/>
                <a:gd name="T40" fmla="*/ 1469 w 3350"/>
                <a:gd name="T41" fmla="*/ 1395 h 2604"/>
                <a:gd name="T42" fmla="*/ 69 w 3350"/>
                <a:gd name="T43" fmla="*/ 1632 h 2604"/>
                <a:gd name="T44" fmla="*/ 708 w 3350"/>
                <a:gd name="T45" fmla="*/ 2008 h 2604"/>
                <a:gd name="T46" fmla="*/ 975 w 3350"/>
                <a:gd name="T47" fmla="*/ 1702 h 2604"/>
                <a:gd name="T48" fmla="*/ 809 w 3350"/>
                <a:gd name="T49" fmla="*/ 1348 h 2604"/>
                <a:gd name="T50" fmla="*/ 298 w 3350"/>
                <a:gd name="T51" fmla="*/ 1213 h 2604"/>
                <a:gd name="T52" fmla="*/ 1913 w 3350"/>
                <a:gd name="T53" fmla="*/ 1016 h 2604"/>
                <a:gd name="T54" fmla="*/ 1346 w 3350"/>
                <a:gd name="T55" fmla="*/ 1330 h 2604"/>
                <a:gd name="T56" fmla="*/ 1877 w 3350"/>
                <a:gd name="T57" fmla="*/ 1406 h 2604"/>
                <a:gd name="T58" fmla="*/ 2425 w 3350"/>
                <a:gd name="T59" fmla="*/ 1423 h 2604"/>
                <a:gd name="T60" fmla="*/ 2637 w 3350"/>
                <a:gd name="T61" fmla="*/ 1425 h 2604"/>
                <a:gd name="T62" fmla="*/ 3217 w 3350"/>
                <a:gd name="T63" fmla="*/ 1505 h 2604"/>
                <a:gd name="T64" fmla="*/ 3242 w 3350"/>
                <a:gd name="T65" fmla="*/ 1014 h 2604"/>
                <a:gd name="T66" fmla="*/ 2429 w 3350"/>
                <a:gd name="T67" fmla="*/ 1016 h 2604"/>
                <a:gd name="T68" fmla="*/ 879 w 3350"/>
                <a:gd name="T69" fmla="*/ 1175 h 2604"/>
                <a:gd name="T70" fmla="*/ 1031 w 3350"/>
                <a:gd name="T71" fmla="*/ 1529 h 2604"/>
                <a:gd name="T72" fmla="*/ 1297 w 3350"/>
                <a:gd name="T73" fmla="*/ 1011 h 2604"/>
                <a:gd name="T74" fmla="*/ 1222 w 3350"/>
                <a:gd name="T75" fmla="*/ 1341 h 2604"/>
                <a:gd name="T76" fmla="*/ 1005 w 3350"/>
                <a:gd name="T77" fmla="*/ 1427 h 2604"/>
                <a:gd name="T78" fmla="*/ 970 w 3350"/>
                <a:gd name="T79" fmla="*/ 987 h 2604"/>
                <a:gd name="T80" fmla="*/ 457 w 3350"/>
                <a:gd name="T81" fmla="*/ 1192 h 2604"/>
                <a:gd name="T82" fmla="*/ 828 w 3350"/>
                <a:gd name="T83" fmla="*/ 1131 h 2604"/>
                <a:gd name="T84" fmla="*/ 235 w 3350"/>
                <a:gd name="T85" fmla="*/ 870 h 2604"/>
                <a:gd name="T86" fmla="*/ 1046 w 3350"/>
                <a:gd name="T87" fmla="*/ 989 h 2604"/>
                <a:gd name="T88" fmla="*/ 1032 w 3350"/>
                <a:gd name="T89" fmla="*/ 1374 h 2604"/>
                <a:gd name="T90" fmla="*/ 1180 w 3350"/>
                <a:gd name="T91" fmla="*/ 1081 h 2604"/>
                <a:gd name="T92" fmla="*/ 1730 w 3350"/>
                <a:gd name="T93" fmla="*/ 15 h 2604"/>
                <a:gd name="T94" fmla="*/ 1567 w 3350"/>
                <a:gd name="T95" fmla="*/ 240 h 2604"/>
                <a:gd name="T96" fmla="*/ 1312 w 3350"/>
                <a:gd name="T97" fmla="*/ 596 h 2604"/>
                <a:gd name="T98" fmla="*/ 1317 w 3350"/>
                <a:gd name="T99" fmla="*/ 950 h 2604"/>
                <a:gd name="T100" fmla="*/ 2054 w 3350"/>
                <a:gd name="T101" fmla="*/ 946 h 2604"/>
                <a:gd name="T102" fmla="*/ 2784 w 3350"/>
                <a:gd name="T103" fmla="*/ 971 h 2604"/>
                <a:gd name="T104" fmla="*/ 3294 w 3350"/>
                <a:gd name="T105" fmla="*/ 951 h 2604"/>
                <a:gd name="T106" fmla="*/ 3338 w 3350"/>
                <a:gd name="T107" fmla="*/ 1327 h 2604"/>
                <a:gd name="T108" fmla="*/ 3348 w 3350"/>
                <a:gd name="T109" fmla="*/ 2200 h 2604"/>
                <a:gd name="T110" fmla="*/ 3141 w 3350"/>
                <a:gd name="T111" fmla="*/ 2534 h 2604"/>
                <a:gd name="T112" fmla="*/ 2189 w 3350"/>
                <a:gd name="T113" fmla="*/ 2602 h 2604"/>
                <a:gd name="T114" fmla="*/ 1184 w 3350"/>
                <a:gd name="T115" fmla="*/ 2594 h 2604"/>
                <a:gd name="T116" fmla="*/ 152 w 3350"/>
                <a:gd name="T117" fmla="*/ 2525 h 2604"/>
                <a:gd name="T118" fmla="*/ 61 w 3350"/>
                <a:gd name="T119" fmla="*/ 760 h 2604"/>
                <a:gd name="T120" fmla="*/ 561 w 3350"/>
                <a:gd name="T121" fmla="*/ 871 h 2604"/>
                <a:gd name="T122" fmla="*/ 1017 w 3350"/>
                <a:gd name="T123" fmla="*/ 913 h 2604"/>
                <a:gd name="T124" fmla="*/ 1284 w 3350"/>
                <a:gd name="T125" fmla="*/ 510 h 2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0" h="2604">
                  <a:moveTo>
                    <a:pt x="65" y="1955"/>
                  </a:moveTo>
                  <a:lnTo>
                    <a:pt x="62" y="2264"/>
                  </a:lnTo>
                  <a:lnTo>
                    <a:pt x="486" y="2264"/>
                  </a:lnTo>
                  <a:lnTo>
                    <a:pt x="498" y="2267"/>
                  </a:lnTo>
                  <a:lnTo>
                    <a:pt x="508" y="2273"/>
                  </a:lnTo>
                  <a:lnTo>
                    <a:pt x="514" y="2282"/>
                  </a:lnTo>
                  <a:lnTo>
                    <a:pt x="516" y="2294"/>
                  </a:lnTo>
                  <a:lnTo>
                    <a:pt x="514" y="2305"/>
                  </a:lnTo>
                  <a:lnTo>
                    <a:pt x="508" y="2314"/>
                  </a:lnTo>
                  <a:lnTo>
                    <a:pt x="498" y="2321"/>
                  </a:lnTo>
                  <a:lnTo>
                    <a:pt x="486" y="2324"/>
                  </a:lnTo>
                  <a:lnTo>
                    <a:pt x="61" y="2324"/>
                  </a:lnTo>
                  <a:lnTo>
                    <a:pt x="60" y="2446"/>
                  </a:lnTo>
                  <a:lnTo>
                    <a:pt x="87" y="2454"/>
                  </a:lnTo>
                  <a:lnTo>
                    <a:pt x="123" y="2460"/>
                  </a:lnTo>
                  <a:lnTo>
                    <a:pt x="164" y="2467"/>
                  </a:lnTo>
                  <a:lnTo>
                    <a:pt x="213" y="2473"/>
                  </a:lnTo>
                  <a:lnTo>
                    <a:pt x="268" y="2480"/>
                  </a:lnTo>
                  <a:lnTo>
                    <a:pt x="328" y="2486"/>
                  </a:lnTo>
                  <a:lnTo>
                    <a:pt x="394" y="2492"/>
                  </a:lnTo>
                  <a:lnTo>
                    <a:pt x="465" y="2498"/>
                  </a:lnTo>
                  <a:lnTo>
                    <a:pt x="541" y="2503"/>
                  </a:lnTo>
                  <a:lnTo>
                    <a:pt x="621" y="2508"/>
                  </a:lnTo>
                  <a:lnTo>
                    <a:pt x="706" y="2513"/>
                  </a:lnTo>
                  <a:lnTo>
                    <a:pt x="794" y="2519"/>
                  </a:lnTo>
                  <a:lnTo>
                    <a:pt x="886" y="2524"/>
                  </a:lnTo>
                  <a:lnTo>
                    <a:pt x="982" y="2528"/>
                  </a:lnTo>
                  <a:lnTo>
                    <a:pt x="1079" y="2531"/>
                  </a:lnTo>
                  <a:lnTo>
                    <a:pt x="1180" y="2535"/>
                  </a:lnTo>
                  <a:lnTo>
                    <a:pt x="1282" y="2538"/>
                  </a:lnTo>
                  <a:lnTo>
                    <a:pt x="1387" y="2540"/>
                  </a:lnTo>
                  <a:lnTo>
                    <a:pt x="1493" y="2542"/>
                  </a:lnTo>
                  <a:lnTo>
                    <a:pt x="1601" y="2544"/>
                  </a:lnTo>
                  <a:lnTo>
                    <a:pt x="1727" y="2545"/>
                  </a:lnTo>
                  <a:lnTo>
                    <a:pt x="1850" y="2545"/>
                  </a:lnTo>
                  <a:lnTo>
                    <a:pt x="1969" y="2545"/>
                  </a:lnTo>
                  <a:lnTo>
                    <a:pt x="2084" y="2544"/>
                  </a:lnTo>
                  <a:lnTo>
                    <a:pt x="2196" y="2543"/>
                  </a:lnTo>
                  <a:lnTo>
                    <a:pt x="2302" y="2540"/>
                  </a:lnTo>
                  <a:lnTo>
                    <a:pt x="2405" y="2537"/>
                  </a:lnTo>
                  <a:lnTo>
                    <a:pt x="2502" y="2534"/>
                  </a:lnTo>
                  <a:lnTo>
                    <a:pt x="2595" y="2530"/>
                  </a:lnTo>
                  <a:lnTo>
                    <a:pt x="2683" y="2525"/>
                  </a:lnTo>
                  <a:lnTo>
                    <a:pt x="2765" y="2519"/>
                  </a:lnTo>
                  <a:lnTo>
                    <a:pt x="2843" y="2512"/>
                  </a:lnTo>
                  <a:lnTo>
                    <a:pt x="2915" y="2506"/>
                  </a:lnTo>
                  <a:lnTo>
                    <a:pt x="2980" y="2498"/>
                  </a:lnTo>
                  <a:lnTo>
                    <a:pt x="3040" y="2491"/>
                  </a:lnTo>
                  <a:lnTo>
                    <a:pt x="3094" y="2482"/>
                  </a:lnTo>
                  <a:lnTo>
                    <a:pt x="3142" y="2473"/>
                  </a:lnTo>
                  <a:lnTo>
                    <a:pt x="3184" y="2464"/>
                  </a:lnTo>
                  <a:lnTo>
                    <a:pt x="3217" y="2454"/>
                  </a:lnTo>
                  <a:lnTo>
                    <a:pt x="3245" y="2442"/>
                  </a:lnTo>
                  <a:lnTo>
                    <a:pt x="3259" y="2436"/>
                  </a:lnTo>
                  <a:lnTo>
                    <a:pt x="3267" y="2430"/>
                  </a:lnTo>
                  <a:lnTo>
                    <a:pt x="3272" y="2426"/>
                  </a:lnTo>
                  <a:lnTo>
                    <a:pt x="3274" y="2423"/>
                  </a:lnTo>
                  <a:lnTo>
                    <a:pt x="3275" y="2422"/>
                  </a:lnTo>
                  <a:lnTo>
                    <a:pt x="3278" y="2404"/>
                  </a:lnTo>
                  <a:lnTo>
                    <a:pt x="3280" y="2381"/>
                  </a:lnTo>
                  <a:lnTo>
                    <a:pt x="3282" y="2356"/>
                  </a:lnTo>
                  <a:lnTo>
                    <a:pt x="2895" y="2356"/>
                  </a:lnTo>
                  <a:lnTo>
                    <a:pt x="2883" y="2353"/>
                  </a:lnTo>
                  <a:lnTo>
                    <a:pt x="2874" y="2347"/>
                  </a:lnTo>
                  <a:lnTo>
                    <a:pt x="2868" y="2338"/>
                  </a:lnTo>
                  <a:lnTo>
                    <a:pt x="2866" y="2327"/>
                  </a:lnTo>
                  <a:lnTo>
                    <a:pt x="2868" y="2314"/>
                  </a:lnTo>
                  <a:lnTo>
                    <a:pt x="2874" y="2305"/>
                  </a:lnTo>
                  <a:lnTo>
                    <a:pt x="2883" y="2299"/>
                  </a:lnTo>
                  <a:lnTo>
                    <a:pt x="2895" y="2296"/>
                  </a:lnTo>
                  <a:lnTo>
                    <a:pt x="3286" y="2296"/>
                  </a:lnTo>
                  <a:lnTo>
                    <a:pt x="3287" y="2253"/>
                  </a:lnTo>
                  <a:lnTo>
                    <a:pt x="3289" y="2207"/>
                  </a:lnTo>
                  <a:lnTo>
                    <a:pt x="3271" y="2206"/>
                  </a:lnTo>
                  <a:lnTo>
                    <a:pt x="3247" y="2205"/>
                  </a:lnTo>
                  <a:lnTo>
                    <a:pt x="3216" y="2203"/>
                  </a:lnTo>
                  <a:lnTo>
                    <a:pt x="3179" y="2201"/>
                  </a:lnTo>
                  <a:lnTo>
                    <a:pt x="3137" y="2199"/>
                  </a:lnTo>
                  <a:lnTo>
                    <a:pt x="3089" y="2196"/>
                  </a:lnTo>
                  <a:lnTo>
                    <a:pt x="3035" y="2193"/>
                  </a:lnTo>
                  <a:lnTo>
                    <a:pt x="2978" y="2190"/>
                  </a:lnTo>
                  <a:lnTo>
                    <a:pt x="2917" y="2186"/>
                  </a:lnTo>
                  <a:lnTo>
                    <a:pt x="2851" y="2183"/>
                  </a:lnTo>
                  <a:lnTo>
                    <a:pt x="2782" y="2179"/>
                  </a:lnTo>
                  <a:lnTo>
                    <a:pt x="2709" y="2176"/>
                  </a:lnTo>
                  <a:lnTo>
                    <a:pt x="2634" y="2172"/>
                  </a:lnTo>
                  <a:lnTo>
                    <a:pt x="2557" y="2168"/>
                  </a:lnTo>
                  <a:lnTo>
                    <a:pt x="2478" y="2164"/>
                  </a:lnTo>
                  <a:lnTo>
                    <a:pt x="2398" y="2161"/>
                  </a:lnTo>
                  <a:lnTo>
                    <a:pt x="2316" y="2157"/>
                  </a:lnTo>
                  <a:lnTo>
                    <a:pt x="2233" y="2154"/>
                  </a:lnTo>
                  <a:lnTo>
                    <a:pt x="2150" y="2150"/>
                  </a:lnTo>
                  <a:lnTo>
                    <a:pt x="2067" y="2147"/>
                  </a:lnTo>
                  <a:lnTo>
                    <a:pt x="1985" y="2144"/>
                  </a:lnTo>
                  <a:lnTo>
                    <a:pt x="1902" y="2141"/>
                  </a:lnTo>
                  <a:lnTo>
                    <a:pt x="1821" y="2138"/>
                  </a:lnTo>
                  <a:lnTo>
                    <a:pt x="1742" y="2135"/>
                  </a:lnTo>
                  <a:lnTo>
                    <a:pt x="1665" y="2133"/>
                  </a:lnTo>
                  <a:lnTo>
                    <a:pt x="1590" y="2131"/>
                  </a:lnTo>
                  <a:lnTo>
                    <a:pt x="1517" y="2130"/>
                  </a:lnTo>
                  <a:lnTo>
                    <a:pt x="1448" y="2129"/>
                  </a:lnTo>
                  <a:lnTo>
                    <a:pt x="1365" y="2127"/>
                  </a:lnTo>
                  <a:lnTo>
                    <a:pt x="1283" y="2122"/>
                  </a:lnTo>
                  <a:lnTo>
                    <a:pt x="1201" y="2118"/>
                  </a:lnTo>
                  <a:lnTo>
                    <a:pt x="1120" y="2112"/>
                  </a:lnTo>
                  <a:lnTo>
                    <a:pt x="1039" y="2105"/>
                  </a:lnTo>
                  <a:lnTo>
                    <a:pt x="958" y="2098"/>
                  </a:lnTo>
                  <a:lnTo>
                    <a:pt x="880" y="2089"/>
                  </a:lnTo>
                  <a:lnTo>
                    <a:pt x="803" y="2080"/>
                  </a:lnTo>
                  <a:lnTo>
                    <a:pt x="728" y="2071"/>
                  </a:lnTo>
                  <a:lnTo>
                    <a:pt x="655" y="2061"/>
                  </a:lnTo>
                  <a:lnTo>
                    <a:pt x="585" y="2050"/>
                  </a:lnTo>
                  <a:lnTo>
                    <a:pt x="518" y="2039"/>
                  </a:lnTo>
                  <a:lnTo>
                    <a:pt x="453" y="2029"/>
                  </a:lnTo>
                  <a:lnTo>
                    <a:pt x="392" y="2019"/>
                  </a:lnTo>
                  <a:lnTo>
                    <a:pt x="335" y="2009"/>
                  </a:lnTo>
                  <a:lnTo>
                    <a:pt x="282" y="1999"/>
                  </a:lnTo>
                  <a:lnTo>
                    <a:pt x="233" y="1989"/>
                  </a:lnTo>
                  <a:lnTo>
                    <a:pt x="189" y="1980"/>
                  </a:lnTo>
                  <a:lnTo>
                    <a:pt x="150" y="1972"/>
                  </a:lnTo>
                  <a:lnTo>
                    <a:pt x="116" y="1965"/>
                  </a:lnTo>
                  <a:lnTo>
                    <a:pt x="87" y="1960"/>
                  </a:lnTo>
                  <a:lnTo>
                    <a:pt x="65" y="1955"/>
                  </a:lnTo>
                  <a:close/>
                  <a:moveTo>
                    <a:pt x="1052" y="1591"/>
                  </a:moveTo>
                  <a:lnTo>
                    <a:pt x="1049" y="1615"/>
                  </a:lnTo>
                  <a:lnTo>
                    <a:pt x="1045" y="1643"/>
                  </a:lnTo>
                  <a:lnTo>
                    <a:pt x="1039" y="1677"/>
                  </a:lnTo>
                  <a:lnTo>
                    <a:pt x="1032" y="1713"/>
                  </a:lnTo>
                  <a:lnTo>
                    <a:pt x="1025" y="1753"/>
                  </a:lnTo>
                  <a:lnTo>
                    <a:pt x="1017" y="1793"/>
                  </a:lnTo>
                  <a:lnTo>
                    <a:pt x="1005" y="1847"/>
                  </a:lnTo>
                  <a:lnTo>
                    <a:pt x="993" y="1893"/>
                  </a:lnTo>
                  <a:lnTo>
                    <a:pt x="981" y="1933"/>
                  </a:lnTo>
                  <a:lnTo>
                    <a:pt x="969" y="1966"/>
                  </a:lnTo>
                  <a:lnTo>
                    <a:pt x="957" y="1995"/>
                  </a:lnTo>
                  <a:lnTo>
                    <a:pt x="946" y="2018"/>
                  </a:lnTo>
                  <a:lnTo>
                    <a:pt x="935" y="2036"/>
                  </a:lnTo>
                  <a:lnTo>
                    <a:pt x="1014" y="2044"/>
                  </a:lnTo>
                  <a:lnTo>
                    <a:pt x="1095" y="2051"/>
                  </a:lnTo>
                  <a:lnTo>
                    <a:pt x="1081" y="2021"/>
                  </a:lnTo>
                  <a:lnTo>
                    <a:pt x="1070" y="1987"/>
                  </a:lnTo>
                  <a:lnTo>
                    <a:pt x="1061" y="1951"/>
                  </a:lnTo>
                  <a:lnTo>
                    <a:pt x="1056" y="1912"/>
                  </a:lnTo>
                  <a:lnTo>
                    <a:pt x="1052" y="1872"/>
                  </a:lnTo>
                  <a:lnTo>
                    <a:pt x="1051" y="1831"/>
                  </a:lnTo>
                  <a:lnTo>
                    <a:pt x="1051" y="1790"/>
                  </a:lnTo>
                  <a:lnTo>
                    <a:pt x="1052" y="1751"/>
                  </a:lnTo>
                  <a:lnTo>
                    <a:pt x="1054" y="1713"/>
                  </a:lnTo>
                  <a:lnTo>
                    <a:pt x="1057" y="1677"/>
                  </a:lnTo>
                  <a:lnTo>
                    <a:pt x="1060" y="1644"/>
                  </a:lnTo>
                  <a:lnTo>
                    <a:pt x="1064" y="1616"/>
                  </a:lnTo>
                  <a:lnTo>
                    <a:pt x="1067" y="1591"/>
                  </a:lnTo>
                  <a:lnTo>
                    <a:pt x="1060" y="1591"/>
                  </a:lnTo>
                  <a:lnTo>
                    <a:pt x="1052" y="1591"/>
                  </a:lnTo>
                  <a:close/>
                  <a:moveTo>
                    <a:pt x="1371" y="1388"/>
                  </a:moveTo>
                  <a:lnTo>
                    <a:pt x="1326" y="1392"/>
                  </a:lnTo>
                  <a:lnTo>
                    <a:pt x="1309" y="1429"/>
                  </a:lnTo>
                  <a:lnTo>
                    <a:pt x="1288" y="1462"/>
                  </a:lnTo>
                  <a:lnTo>
                    <a:pt x="1265" y="1493"/>
                  </a:lnTo>
                  <a:lnTo>
                    <a:pt x="1238" y="1519"/>
                  </a:lnTo>
                  <a:lnTo>
                    <a:pt x="1209" y="1543"/>
                  </a:lnTo>
                  <a:lnTo>
                    <a:pt x="1178" y="1562"/>
                  </a:lnTo>
                  <a:lnTo>
                    <a:pt x="1143" y="1576"/>
                  </a:lnTo>
                  <a:lnTo>
                    <a:pt x="1129" y="1581"/>
                  </a:lnTo>
                  <a:lnTo>
                    <a:pt x="1126" y="1607"/>
                  </a:lnTo>
                  <a:lnTo>
                    <a:pt x="1123" y="1636"/>
                  </a:lnTo>
                  <a:lnTo>
                    <a:pt x="1120" y="1668"/>
                  </a:lnTo>
                  <a:lnTo>
                    <a:pt x="1118" y="1702"/>
                  </a:lnTo>
                  <a:lnTo>
                    <a:pt x="1117" y="1739"/>
                  </a:lnTo>
                  <a:lnTo>
                    <a:pt x="1116" y="1776"/>
                  </a:lnTo>
                  <a:lnTo>
                    <a:pt x="1117" y="1814"/>
                  </a:lnTo>
                  <a:lnTo>
                    <a:pt x="1118" y="1851"/>
                  </a:lnTo>
                  <a:lnTo>
                    <a:pt x="1122" y="1888"/>
                  </a:lnTo>
                  <a:lnTo>
                    <a:pt x="1126" y="1923"/>
                  </a:lnTo>
                  <a:lnTo>
                    <a:pt x="1132" y="1957"/>
                  </a:lnTo>
                  <a:lnTo>
                    <a:pt x="1140" y="1987"/>
                  </a:lnTo>
                  <a:lnTo>
                    <a:pt x="1150" y="2015"/>
                  </a:lnTo>
                  <a:lnTo>
                    <a:pt x="1161" y="2038"/>
                  </a:lnTo>
                  <a:lnTo>
                    <a:pt x="1176" y="2058"/>
                  </a:lnTo>
                  <a:lnTo>
                    <a:pt x="1312" y="2065"/>
                  </a:lnTo>
                  <a:lnTo>
                    <a:pt x="1448" y="2069"/>
                  </a:lnTo>
                  <a:lnTo>
                    <a:pt x="1520" y="2071"/>
                  </a:lnTo>
                  <a:lnTo>
                    <a:pt x="1595" y="2072"/>
                  </a:lnTo>
                  <a:lnTo>
                    <a:pt x="1673" y="2074"/>
                  </a:lnTo>
                  <a:lnTo>
                    <a:pt x="1753" y="2076"/>
                  </a:lnTo>
                  <a:lnTo>
                    <a:pt x="1835" y="2079"/>
                  </a:lnTo>
                  <a:lnTo>
                    <a:pt x="1920" y="2082"/>
                  </a:lnTo>
                  <a:lnTo>
                    <a:pt x="2004" y="2085"/>
                  </a:lnTo>
                  <a:lnTo>
                    <a:pt x="2089" y="2088"/>
                  </a:lnTo>
                  <a:lnTo>
                    <a:pt x="2175" y="2092"/>
                  </a:lnTo>
                  <a:lnTo>
                    <a:pt x="2261" y="2095"/>
                  </a:lnTo>
                  <a:lnTo>
                    <a:pt x="2346" y="2099"/>
                  </a:lnTo>
                  <a:lnTo>
                    <a:pt x="2430" y="2103"/>
                  </a:lnTo>
                  <a:lnTo>
                    <a:pt x="2513" y="2107"/>
                  </a:lnTo>
                  <a:lnTo>
                    <a:pt x="2594" y="2111"/>
                  </a:lnTo>
                  <a:lnTo>
                    <a:pt x="2672" y="2114"/>
                  </a:lnTo>
                  <a:lnTo>
                    <a:pt x="2748" y="2118"/>
                  </a:lnTo>
                  <a:lnTo>
                    <a:pt x="2821" y="2122"/>
                  </a:lnTo>
                  <a:lnTo>
                    <a:pt x="2890" y="2126"/>
                  </a:lnTo>
                  <a:lnTo>
                    <a:pt x="2956" y="2130"/>
                  </a:lnTo>
                  <a:lnTo>
                    <a:pt x="3017" y="2133"/>
                  </a:lnTo>
                  <a:lnTo>
                    <a:pt x="3074" y="2136"/>
                  </a:lnTo>
                  <a:lnTo>
                    <a:pt x="3125" y="2139"/>
                  </a:lnTo>
                  <a:lnTo>
                    <a:pt x="3170" y="2141"/>
                  </a:lnTo>
                  <a:lnTo>
                    <a:pt x="3211" y="2144"/>
                  </a:lnTo>
                  <a:lnTo>
                    <a:pt x="3243" y="2145"/>
                  </a:lnTo>
                  <a:lnTo>
                    <a:pt x="3271" y="2147"/>
                  </a:lnTo>
                  <a:lnTo>
                    <a:pt x="3290" y="2148"/>
                  </a:lnTo>
                  <a:lnTo>
                    <a:pt x="3290" y="2091"/>
                  </a:lnTo>
                  <a:lnTo>
                    <a:pt x="3290" y="2032"/>
                  </a:lnTo>
                  <a:lnTo>
                    <a:pt x="3290" y="1970"/>
                  </a:lnTo>
                  <a:lnTo>
                    <a:pt x="2509" y="1970"/>
                  </a:lnTo>
                  <a:lnTo>
                    <a:pt x="2498" y="1968"/>
                  </a:lnTo>
                  <a:lnTo>
                    <a:pt x="2489" y="1962"/>
                  </a:lnTo>
                  <a:lnTo>
                    <a:pt x="2483" y="1952"/>
                  </a:lnTo>
                  <a:lnTo>
                    <a:pt x="2480" y="1941"/>
                  </a:lnTo>
                  <a:lnTo>
                    <a:pt x="2483" y="1930"/>
                  </a:lnTo>
                  <a:lnTo>
                    <a:pt x="2489" y="1919"/>
                  </a:lnTo>
                  <a:lnTo>
                    <a:pt x="2498" y="1913"/>
                  </a:lnTo>
                  <a:lnTo>
                    <a:pt x="2509" y="1911"/>
                  </a:lnTo>
                  <a:lnTo>
                    <a:pt x="3290" y="1911"/>
                  </a:lnTo>
                  <a:lnTo>
                    <a:pt x="3289" y="1819"/>
                  </a:lnTo>
                  <a:lnTo>
                    <a:pt x="3288" y="1724"/>
                  </a:lnTo>
                  <a:lnTo>
                    <a:pt x="2942" y="1724"/>
                  </a:lnTo>
                  <a:lnTo>
                    <a:pt x="2930" y="1722"/>
                  </a:lnTo>
                  <a:lnTo>
                    <a:pt x="2921" y="1715"/>
                  </a:lnTo>
                  <a:lnTo>
                    <a:pt x="2915" y="1706"/>
                  </a:lnTo>
                  <a:lnTo>
                    <a:pt x="2911" y="1695"/>
                  </a:lnTo>
                  <a:lnTo>
                    <a:pt x="2915" y="1683"/>
                  </a:lnTo>
                  <a:lnTo>
                    <a:pt x="2921" y="1674"/>
                  </a:lnTo>
                  <a:lnTo>
                    <a:pt x="2930" y="1668"/>
                  </a:lnTo>
                  <a:lnTo>
                    <a:pt x="2942" y="1666"/>
                  </a:lnTo>
                  <a:lnTo>
                    <a:pt x="3287" y="1666"/>
                  </a:lnTo>
                  <a:lnTo>
                    <a:pt x="3285" y="1583"/>
                  </a:lnTo>
                  <a:lnTo>
                    <a:pt x="3283" y="1582"/>
                  </a:lnTo>
                  <a:lnTo>
                    <a:pt x="3280" y="1581"/>
                  </a:lnTo>
                  <a:lnTo>
                    <a:pt x="3271" y="1579"/>
                  </a:lnTo>
                  <a:lnTo>
                    <a:pt x="3257" y="1576"/>
                  </a:lnTo>
                  <a:lnTo>
                    <a:pt x="3238" y="1571"/>
                  </a:lnTo>
                  <a:lnTo>
                    <a:pt x="3216" y="1566"/>
                  </a:lnTo>
                  <a:lnTo>
                    <a:pt x="3190" y="1560"/>
                  </a:lnTo>
                  <a:lnTo>
                    <a:pt x="3160" y="1553"/>
                  </a:lnTo>
                  <a:lnTo>
                    <a:pt x="3128" y="1546"/>
                  </a:lnTo>
                  <a:lnTo>
                    <a:pt x="3092" y="1538"/>
                  </a:lnTo>
                  <a:lnTo>
                    <a:pt x="3056" y="1530"/>
                  </a:lnTo>
                  <a:lnTo>
                    <a:pt x="3017" y="1523"/>
                  </a:lnTo>
                  <a:lnTo>
                    <a:pt x="2977" y="1515"/>
                  </a:lnTo>
                  <a:lnTo>
                    <a:pt x="2938" y="1508"/>
                  </a:lnTo>
                  <a:lnTo>
                    <a:pt x="2897" y="1502"/>
                  </a:lnTo>
                  <a:lnTo>
                    <a:pt x="2857" y="1496"/>
                  </a:lnTo>
                  <a:lnTo>
                    <a:pt x="2817" y="1491"/>
                  </a:lnTo>
                  <a:lnTo>
                    <a:pt x="2778" y="1487"/>
                  </a:lnTo>
                  <a:lnTo>
                    <a:pt x="2741" y="1484"/>
                  </a:lnTo>
                  <a:lnTo>
                    <a:pt x="2705" y="1483"/>
                  </a:lnTo>
                  <a:lnTo>
                    <a:pt x="2673" y="1483"/>
                  </a:lnTo>
                  <a:lnTo>
                    <a:pt x="2642" y="1484"/>
                  </a:lnTo>
                  <a:lnTo>
                    <a:pt x="2612" y="1486"/>
                  </a:lnTo>
                  <a:lnTo>
                    <a:pt x="2588" y="1489"/>
                  </a:lnTo>
                  <a:lnTo>
                    <a:pt x="2568" y="1491"/>
                  </a:lnTo>
                  <a:lnTo>
                    <a:pt x="2552" y="1493"/>
                  </a:lnTo>
                  <a:lnTo>
                    <a:pt x="2539" y="1494"/>
                  </a:lnTo>
                  <a:lnTo>
                    <a:pt x="2524" y="1496"/>
                  </a:lnTo>
                  <a:lnTo>
                    <a:pt x="2511" y="1497"/>
                  </a:lnTo>
                  <a:lnTo>
                    <a:pt x="2501" y="1497"/>
                  </a:lnTo>
                  <a:lnTo>
                    <a:pt x="2491" y="1496"/>
                  </a:lnTo>
                  <a:lnTo>
                    <a:pt x="2478" y="1494"/>
                  </a:lnTo>
                  <a:lnTo>
                    <a:pt x="2462" y="1490"/>
                  </a:lnTo>
                  <a:lnTo>
                    <a:pt x="2449" y="1488"/>
                  </a:lnTo>
                  <a:lnTo>
                    <a:pt x="2433" y="1485"/>
                  </a:lnTo>
                  <a:lnTo>
                    <a:pt x="2414" y="1481"/>
                  </a:lnTo>
                  <a:lnTo>
                    <a:pt x="2392" y="1477"/>
                  </a:lnTo>
                  <a:lnTo>
                    <a:pt x="2364" y="1473"/>
                  </a:lnTo>
                  <a:lnTo>
                    <a:pt x="2333" y="1466"/>
                  </a:lnTo>
                  <a:lnTo>
                    <a:pt x="2276" y="1458"/>
                  </a:lnTo>
                  <a:lnTo>
                    <a:pt x="2222" y="1452"/>
                  </a:lnTo>
                  <a:lnTo>
                    <a:pt x="2173" y="1449"/>
                  </a:lnTo>
                  <a:lnTo>
                    <a:pt x="2128" y="1447"/>
                  </a:lnTo>
                  <a:lnTo>
                    <a:pt x="2085" y="1447"/>
                  </a:lnTo>
                  <a:lnTo>
                    <a:pt x="2046" y="1448"/>
                  </a:lnTo>
                  <a:lnTo>
                    <a:pt x="2009" y="1450"/>
                  </a:lnTo>
                  <a:lnTo>
                    <a:pt x="1974" y="1453"/>
                  </a:lnTo>
                  <a:lnTo>
                    <a:pt x="1942" y="1457"/>
                  </a:lnTo>
                  <a:lnTo>
                    <a:pt x="1912" y="1460"/>
                  </a:lnTo>
                  <a:lnTo>
                    <a:pt x="1856" y="1467"/>
                  </a:lnTo>
                  <a:lnTo>
                    <a:pt x="1812" y="1470"/>
                  </a:lnTo>
                  <a:lnTo>
                    <a:pt x="1771" y="1467"/>
                  </a:lnTo>
                  <a:lnTo>
                    <a:pt x="1733" y="1463"/>
                  </a:lnTo>
                  <a:lnTo>
                    <a:pt x="1696" y="1456"/>
                  </a:lnTo>
                  <a:lnTo>
                    <a:pt x="1661" y="1447"/>
                  </a:lnTo>
                  <a:lnTo>
                    <a:pt x="1625" y="1436"/>
                  </a:lnTo>
                  <a:lnTo>
                    <a:pt x="1589" y="1425"/>
                  </a:lnTo>
                  <a:lnTo>
                    <a:pt x="1571" y="1420"/>
                  </a:lnTo>
                  <a:lnTo>
                    <a:pt x="1520" y="1405"/>
                  </a:lnTo>
                  <a:lnTo>
                    <a:pt x="1469" y="1395"/>
                  </a:lnTo>
                  <a:lnTo>
                    <a:pt x="1419" y="1389"/>
                  </a:lnTo>
                  <a:lnTo>
                    <a:pt x="1371" y="1388"/>
                  </a:lnTo>
                  <a:close/>
                  <a:moveTo>
                    <a:pt x="74" y="1189"/>
                  </a:moveTo>
                  <a:lnTo>
                    <a:pt x="70" y="1572"/>
                  </a:lnTo>
                  <a:lnTo>
                    <a:pt x="486" y="1572"/>
                  </a:lnTo>
                  <a:lnTo>
                    <a:pt x="498" y="1575"/>
                  </a:lnTo>
                  <a:lnTo>
                    <a:pt x="508" y="1581"/>
                  </a:lnTo>
                  <a:lnTo>
                    <a:pt x="514" y="1590"/>
                  </a:lnTo>
                  <a:lnTo>
                    <a:pt x="516" y="1602"/>
                  </a:lnTo>
                  <a:lnTo>
                    <a:pt x="514" y="1614"/>
                  </a:lnTo>
                  <a:lnTo>
                    <a:pt x="508" y="1623"/>
                  </a:lnTo>
                  <a:lnTo>
                    <a:pt x="498" y="1629"/>
                  </a:lnTo>
                  <a:lnTo>
                    <a:pt x="486" y="1632"/>
                  </a:lnTo>
                  <a:lnTo>
                    <a:pt x="69" y="1632"/>
                  </a:lnTo>
                  <a:lnTo>
                    <a:pt x="66" y="1894"/>
                  </a:lnTo>
                  <a:lnTo>
                    <a:pt x="84" y="1898"/>
                  </a:lnTo>
                  <a:lnTo>
                    <a:pt x="109" y="1903"/>
                  </a:lnTo>
                  <a:lnTo>
                    <a:pt x="140" y="1910"/>
                  </a:lnTo>
                  <a:lnTo>
                    <a:pt x="177" y="1917"/>
                  </a:lnTo>
                  <a:lnTo>
                    <a:pt x="218" y="1925"/>
                  </a:lnTo>
                  <a:lnTo>
                    <a:pt x="265" y="1935"/>
                  </a:lnTo>
                  <a:lnTo>
                    <a:pt x="317" y="1945"/>
                  </a:lnTo>
                  <a:lnTo>
                    <a:pt x="373" y="1955"/>
                  </a:lnTo>
                  <a:lnTo>
                    <a:pt x="432" y="1965"/>
                  </a:lnTo>
                  <a:lnTo>
                    <a:pt x="496" y="1976"/>
                  </a:lnTo>
                  <a:lnTo>
                    <a:pt x="564" y="1986"/>
                  </a:lnTo>
                  <a:lnTo>
                    <a:pt x="634" y="1998"/>
                  </a:lnTo>
                  <a:lnTo>
                    <a:pt x="708" y="2008"/>
                  </a:lnTo>
                  <a:lnTo>
                    <a:pt x="784" y="2018"/>
                  </a:lnTo>
                  <a:lnTo>
                    <a:pt x="861" y="2028"/>
                  </a:lnTo>
                  <a:lnTo>
                    <a:pt x="867" y="2022"/>
                  </a:lnTo>
                  <a:lnTo>
                    <a:pt x="875" y="2013"/>
                  </a:lnTo>
                  <a:lnTo>
                    <a:pt x="883" y="2001"/>
                  </a:lnTo>
                  <a:lnTo>
                    <a:pt x="893" y="1984"/>
                  </a:lnTo>
                  <a:lnTo>
                    <a:pt x="903" y="1964"/>
                  </a:lnTo>
                  <a:lnTo>
                    <a:pt x="915" y="1940"/>
                  </a:lnTo>
                  <a:lnTo>
                    <a:pt x="926" y="1909"/>
                  </a:lnTo>
                  <a:lnTo>
                    <a:pt x="937" y="1873"/>
                  </a:lnTo>
                  <a:lnTo>
                    <a:pt x="948" y="1830"/>
                  </a:lnTo>
                  <a:lnTo>
                    <a:pt x="959" y="1781"/>
                  </a:lnTo>
                  <a:lnTo>
                    <a:pt x="967" y="1741"/>
                  </a:lnTo>
                  <a:lnTo>
                    <a:pt x="975" y="1702"/>
                  </a:lnTo>
                  <a:lnTo>
                    <a:pt x="981" y="1667"/>
                  </a:lnTo>
                  <a:lnTo>
                    <a:pt x="986" y="1633"/>
                  </a:lnTo>
                  <a:lnTo>
                    <a:pt x="990" y="1605"/>
                  </a:lnTo>
                  <a:lnTo>
                    <a:pt x="993" y="1581"/>
                  </a:lnTo>
                  <a:lnTo>
                    <a:pt x="962" y="1570"/>
                  </a:lnTo>
                  <a:lnTo>
                    <a:pt x="933" y="1555"/>
                  </a:lnTo>
                  <a:lnTo>
                    <a:pt x="905" y="1536"/>
                  </a:lnTo>
                  <a:lnTo>
                    <a:pt x="878" y="1511"/>
                  </a:lnTo>
                  <a:lnTo>
                    <a:pt x="859" y="1489"/>
                  </a:lnTo>
                  <a:lnTo>
                    <a:pt x="843" y="1463"/>
                  </a:lnTo>
                  <a:lnTo>
                    <a:pt x="830" y="1436"/>
                  </a:lnTo>
                  <a:lnTo>
                    <a:pt x="820" y="1408"/>
                  </a:lnTo>
                  <a:lnTo>
                    <a:pt x="813" y="1378"/>
                  </a:lnTo>
                  <a:lnTo>
                    <a:pt x="809" y="1348"/>
                  </a:lnTo>
                  <a:lnTo>
                    <a:pt x="807" y="1316"/>
                  </a:lnTo>
                  <a:lnTo>
                    <a:pt x="792" y="1317"/>
                  </a:lnTo>
                  <a:lnTo>
                    <a:pt x="774" y="1317"/>
                  </a:lnTo>
                  <a:lnTo>
                    <a:pt x="752" y="1318"/>
                  </a:lnTo>
                  <a:lnTo>
                    <a:pt x="715" y="1317"/>
                  </a:lnTo>
                  <a:lnTo>
                    <a:pt x="673" y="1314"/>
                  </a:lnTo>
                  <a:lnTo>
                    <a:pt x="627" y="1307"/>
                  </a:lnTo>
                  <a:lnTo>
                    <a:pt x="578" y="1297"/>
                  </a:lnTo>
                  <a:lnTo>
                    <a:pt x="526" y="1283"/>
                  </a:lnTo>
                  <a:lnTo>
                    <a:pt x="473" y="1262"/>
                  </a:lnTo>
                  <a:lnTo>
                    <a:pt x="432" y="1246"/>
                  </a:lnTo>
                  <a:lnTo>
                    <a:pt x="389" y="1233"/>
                  </a:lnTo>
                  <a:lnTo>
                    <a:pt x="344" y="1222"/>
                  </a:lnTo>
                  <a:lnTo>
                    <a:pt x="298" y="1213"/>
                  </a:lnTo>
                  <a:lnTo>
                    <a:pt x="253" y="1205"/>
                  </a:lnTo>
                  <a:lnTo>
                    <a:pt x="209" y="1199"/>
                  </a:lnTo>
                  <a:lnTo>
                    <a:pt x="169" y="1195"/>
                  </a:lnTo>
                  <a:lnTo>
                    <a:pt x="132" y="1192"/>
                  </a:lnTo>
                  <a:lnTo>
                    <a:pt x="99" y="1190"/>
                  </a:lnTo>
                  <a:lnTo>
                    <a:pt x="74" y="1189"/>
                  </a:lnTo>
                  <a:close/>
                  <a:moveTo>
                    <a:pt x="2180" y="998"/>
                  </a:moveTo>
                  <a:lnTo>
                    <a:pt x="2139" y="999"/>
                  </a:lnTo>
                  <a:lnTo>
                    <a:pt x="2098" y="1001"/>
                  </a:lnTo>
                  <a:lnTo>
                    <a:pt x="2058" y="1004"/>
                  </a:lnTo>
                  <a:lnTo>
                    <a:pt x="2015" y="1007"/>
                  </a:lnTo>
                  <a:lnTo>
                    <a:pt x="1983" y="1011"/>
                  </a:lnTo>
                  <a:lnTo>
                    <a:pt x="1948" y="1013"/>
                  </a:lnTo>
                  <a:lnTo>
                    <a:pt x="1913" y="1016"/>
                  </a:lnTo>
                  <a:lnTo>
                    <a:pt x="1874" y="1018"/>
                  </a:lnTo>
                  <a:lnTo>
                    <a:pt x="1832" y="1020"/>
                  </a:lnTo>
                  <a:lnTo>
                    <a:pt x="1789" y="1022"/>
                  </a:lnTo>
                  <a:lnTo>
                    <a:pt x="1742" y="1023"/>
                  </a:lnTo>
                  <a:lnTo>
                    <a:pt x="1691" y="1023"/>
                  </a:lnTo>
                  <a:lnTo>
                    <a:pt x="1636" y="1023"/>
                  </a:lnTo>
                  <a:lnTo>
                    <a:pt x="1577" y="1022"/>
                  </a:lnTo>
                  <a:lnTo>
                    <a:pt x="1513" y="1020"/>
                  </a:lnTo>
                  <a:lnTo>
                    <a:pt x="1444" y="1017"/>
                  </a:lnTo>
                  <a:lnTo>
                    <a:pt x="1369" y="1013"/>
                  </a:lnTo>
                  <a:lnTo>
                    <a:pt x="1357" y="1259"/>
                  </a:lnTo>
                  <a:lnTo>
                    <a:pt x="1357" y="1260"/>
                  </a:lnTo>
                  <a:lnTo>
                    <a:pt x="1353" y="1296"/>
                  </a:lnTo>
                  <a:lnTo>
                    <a:pt x="1346" y="1330"/>
                  </a:lnTo>
                  <a:lnTo>
                    <a:pt x="1392" y="1329"/>
                  </a:lnTo>
                  <a:lnTo>
                    <a:pt x="1441" y="1331"/>
                  </a:lnTo>
                  <a:lnTo>
                    <a:pt x="1489" y="1339"/>
                  </a:lnTo>
                  <a:lnTo>
                    <a:pt x="1539" y="1349"/>
                  </a:lnTo>
                  <a:lnTo>
                    <a:pt x="1590" y="1363"/>
                  </a:lnTo>
                  <a:lnTo>
                    <a:pt x="1607" y="1368"/>
                  </a:lnTo>
                  <a:lnTo>
                    <a:pt x="1642" y="1379"/>
                  </a:lnTo>
                  <a:lnTo>
                    <a:pt x="1675" y="1389"/>
                  </a:lnTo>
                  <a:lnTo>
                    <a:pt x="1709" y="1398"/>
                  </a:lnTo>
                  <a:lnTo>
                    <a:pt x="1741" y="1405"/>
                  </a:lnTo>
                  <a:lnTo>
                    <a:pt x="1776" y="1409"/>
                  </a:lnTo>
                  <a:lnTo>
                    <a:pt x="1811" y="1410"/>
                  </a:lnTo>
                  <a:lnTo>
                    <a:pt x="1850" y="1409"/>
                  </a:lnTo>
                  <a:lnTo>
                    <a:pt x="1877" y="1406"/>
                  </a:lnTo>
                  <a:lnTo>
                    <a:pt x="1904" y="1403"/>
                  </a:lnTo>
                  <a:lnTo>
                    <a:pt x="1935" y="1398"/>
                  </a:lnTo>
                  <a:lnTo>
                    <a:pt x="1968" y="1395"/>
                  </a:lnTo>
                  <a:lnTo>
                    <a:pt x="2003" y="1392"/>
                  </a:lnTo>
                  <a:lnTo>
                    <a:pt x="2041" y="1389"/>
                  </a:lnTo>
                  <a:lnTo>
                    <a:pt x="2083" y="1388"/>
                  </a:lnTo>
                  <a:lnTo>
                    <a:pt x="2128" y="1388"/>
                  </a:lnTo>
                  <a:lnTo>
                    <a:pt x="2175" y="1390"/>
                  </a:lnTo>
                  <a:lnTo>
                    <a:pt x="2227" y="1393"/>
                  </a:lnTo>
                  <a:lnTo>
                    <a:pt x="2283" y="1399"/>
                  </a:lnTo>
                  <a:lnTo>
                    <a:pt x="2342" y="1409"/>
                  </a:lnTo>
                  <a:lnTo>
                    <a:pt x="2374" y="1414"/>
                  </a:lnTo>
                  <a:lnTo>
                    <a:pt x="2402" y="1419"/>
                  </a:lnTo>
                  <a:lnTo>
                    <a:pt x="2425" y="1423"/>
                  </a:lnTo>
                  <a:lnTo>
                    <a:pt x="2444" y="1427"/>
                  </a:lnTo>
                  <a:lnTo>
                    <a:pt x="2461" y="1430"/>
                  </a:lnTo>
                  <a:lnTo>
                    <a:pt x="2473" y="1432"/>
                  </a:lnTo>
                  <a:lnTo>
                    <a:pt x="2486" y="1435"/>
                  </a:lnTo>
                  <a:lnTo>
                    <a:pt x="2496" y="1437"/>
                  </a:lnTo>
                  <a:lnTo>
                    <a:pt x="2503" y="1437"/>
                  </a:lnTo>
                  <a:lnTo>
                    <a:pt x="2511" y="1437"/>
                  </a:lnTo>
                  <a:lnTo>
                    <a:pt x="2520" y="1437"/>
                  </a:lnTo>
                  <a:lnTo>
                    <a:pt x="2532" y="1435"/>
                  </a:lnTo>
                  <a:lnTo>
                    <a:pt x="2545" y="1434"/>
                  </a:lnTo>
                  <a:lnTo>
                    <a:pt x="2561" y="1432"/>
                  </a:lnTo>
                  <a:lnTo>
                    <a:pt x="2582" y="1430"/>
                  </a:lnTo>
                  <a:lnTo>
                    <a:pt x="2607" y="1427"/>
                  </a:lnTo>
                  <a:lnTo>
                    <a:pt x="2637" y="1425"/>
                  </a:lnTo>
                  <a:lnTo>
                    <a:pt x="2673" y="1423"/>
                  </a:lnTo>
                  <a:lnTo>
                    <a:pt x="2712" y="1424"/>
                  </a:lnTo>
                  <a:lnTo>
                    <a:pt x="2754" y="1426"/>
                  </a:lnTo>
                  <a:lnTo>
                    <a:pt x="2798" y="1429"/>
                  </a:lnTo>
                  <a:lnTo>
                    <a:pt x="2842" y="1434"/>
                  </a:lnTo>
                  <a:lnTo>
                    <a:pt x="2888" y="1441"/>
                  </a:lnTo>
                  <a:lnTo>
                    <a:pt x="2935" y="1448"/>
                  </a:lnTo>
                  <a:lnTo>
                    <a:pt x="2980" y="1455"/>
                  </a:lnTo>
                  <a:lnTo>
                    <a:pt x="3026" y="1464"/>
                  </a:lnTo>
                  <a:lnTo>
                    <a:pt x="3069" y="1473"/>
                  </a:lnTo>
                  <a:lnTo>
                    <a:pt x="3110" y="1482"/>
                  </a:lnTo>
                  <a:lnTo>
                    <a:pt x="3150" y="1490"/>
                  </a:lnTo>
                  <a:lnTo>
                    <a:pt x="3186" y="1498"/>
                  </a:lnTo>
                  <a:lnTo>
                    <a:pt x="3217" y="1505"/>
                  </a:lnTo>
                  <a:lnTo>
                    <a:pt x="3244" y="1512"/>
                  </a:lnTo>
                  <a:lnTo>
                    <a:pt x="3267" y="1517"/>
                  </a:lnTo>
                  <a:lnTo>
                    <a:pt x="3284" y="1521"/>
                  </a:lnTo>
                  <a:lnTo>
                    <a:pt x="3282" y="1453"/>
                  </a:lnTo>
                  <a:lnTo>
                    <a:pt x="3281" y="1387"/>
                  </a:lnTo>
                  <a:lnTo>
                    <a:pt x="3279" y="1323"/>
                  </a:lnTo>
                  <a:lnTo>
                    <a:pt x="3277" y="1264"/>
                  </a:lnTo>
                  <a:lnTo>
                    <a:pt x="3275" y="1209"/>
                  </a:lnTo>
                  <a:lnTo>
                    <a:pt x="3274" y="1157"/>
                  </a:lnTo>
                  <a:lnTo>
                    <a:pt x="3272" y="1111"/>
                  </a:lnTo>
                  <a:lnTo>
                    <a:pt x="3271" y="1071"/>
                  </a:lnTo>
                  <a:lnTo>
                    <a:pt x="3270" y="1038"/>
                  </a:lnTo>
                  <a:lnTo>
                    <a:pt x="3269" y="1012"/>
                  </a:lnTo>
                  <a:lnTo>
                    <a:pt x="3242" y="1014"/>
                  </a:lnTo>
                  <a:lnTo>
                    <a:pt x="3210" y="1017"/>
                  </a:lnTo>
                  <a:lnTo>
                    <a:pt x="3170" y="1019"/>
                  </a:lnTo>
                  <a:lnTo>
                    <a:pt x="3125" y="1022"/>
                  </a:lnTo>
                  <a:lnTo>
                    <a:pt x="3075" y="1024"/>
                  </a:lnTo>
                  <a:lnTo>
                    <a:pt x="3020" y="1026"/>
                  </a:lnTo>
                  <a:lnTo>
                    <a:pt x="2962" y="1028"/>
                  </a:lnTo>
                  <a:lnTo>
                    <a:pt x="2900" y="1030"/>
                  </a:lnTo>
                  <a:lnTo>
                    <a:pt x="2835" y="1031"/>
                  </a:lnTo>
                  <a:lnTo>
                    <a:pt x="2769" y="1031"/>
                  </a:lnTo>
                  <a:lnTo>
                    <a:pt x="2701" y="1030"/>
                  </a:lnTo>
                  <a:lnTo>
                    <a:pt x="2633" y="1028"/>
                  </a:lnTo>
                  <a:lnTo>
                    <a:pt x="2564" y="1026"/>
                  </a:lnTo>
                  <a:lnTo>
                    <a:pt x="2496" y="1021"/>
                  </a:lnTo>
                  <a:lnTo>
                    <a:pt x="2429" y="1016"/>
                  </a:lnTo>
                  <a:lnTo>
                    <a:pt x="2364" y="1008"/>
                  </a:lnTo>
                  <a:lnTo>
                    <a:pt x="2313" y="1003"/>
                  </a:lnTo>
                  <a:lnTo>
                    <a:pt x="2266" y="999"/>
                  </a:lnTo>
                  <a:lnTo>
                    <a:pt x="2221" y="998"/>
                  </a:lnTo>
                  <a:lnTo>
                    <a:pt x="2180" y="998"/>
                  </a:lnTo>
                  <a:close/>
                  <a:moveTo>
                    <a:pt x="941" y="978"/>
                  </a:moveTo>
                  <a:lnTo>
                    <a:pt x="935" y="993"/>
                  </a:lnTo>
                  <a:lnTo>
                    <a:pt x="928" y="1012"/>
                  </a:lnTo>
                  <a:lnTo>
                    <a:pt x="920" y="1034"/>
                  </a:lnTo>
                  <a:lnTo>
                    <a:pt x="912" y="1058"/>
                  </a:lnTo>
                  <a:lnTo>
                    <a:pt x="902" y="1085"/>
                  </a:lnTo>
                  <a:lnTo>
                    <a:pt x="894" y="1113"/>
                  </a:lnTo>
                  <a:lnTo>
                    <a:pt x="886" y="1144"/>
                  </a:lnTo>
                  <a:lnTo>
                    <a:pt x="879" y="1175"/>
                  </a:lnTo>
                  <a:lnTo>
                    <a:pt x="873" y="1208"/>
                  </a:lnTo>
                  <a:lnTo>
                    <a:pt x="869" y="1240"/>
                  </a:lnTo>
                  <a:lnTo>
                    <a:pt x="866" y="1273"/>
                  </a:lnTo>
                  <a:lnTo>
                    <a:pt x="865" y="1305"/>
                  </a:lnTo>
                  <a:lnTo>
                    <a:pt x="867" y="1336"/>
                  </a:lnTo>
                  <a:lnTo>
                    <a:pt x="871" y="1367"/>
                  </a:lnTo>
                  <a:lnTo>
                    <a:pt x="878" y="1396"/>
                  </a:lnTo>
                  <a:lnTo>
                    <a:pt x="888" y="1423"/>
                  </a:lnTo>
                  <a:lnTo>
                    <a:pt x="902" y="1448"/>
                  </a:lnTo>
                  <a:lnTo>
                    <a:pt x="921" y="1470"/>
                  </a:lnTo>
                  <a:lnTo>
                    <a:pt x="946" y="1493"/>
                  </a:lnTo>
                  <a:lnTo>
                    <a:pt x="974" y="1510"/>
                  </a:lnTo>
                  <a:lnTo>
                    <a:pt x="1002" y="1522"/>
                  </a:lnTo>
                  <a:lnTo>
                    <a:pt x="1031" y="1529"/>
                  </a:lnTo>
                  <a:lnTo>
                    <a:pt x="1062" y="1532"/>
                  </a:lnTo>
                  <a:lnTo>
                    <a:pt x="1092" y="1529"/>
                  </a:lnTo>
                  <a:lnTo>
                    <a:pt x="1123" y="1520"/>
                  </a:lnTo>
                  <a:lnTo>
                    <a:pt x="1154" y="1507"/>
                  </a:lnTo>
                  <a:lnTo>
                    <a:pt x="1183" y="1488"/>
                  </a:lnTo>
                  <a:lnTo>
                    <a:pt x="1209" y="1465"/>
                  </a:lnTo>
                  <a:lnTo>
                    <a:pt x="1231" y="1438"/>
                  </a:lnTo>
                  <a:lnTo>
                    <a:pt x="1253" y="1408"/>
                  </a:lnTo>
                  <a:lnTo>
                    <a:pt x="1269" y="1373"/>
                  </a:lnTo>
                  <a:lnTo>
                    <a:pt x="1283" y="1336"/>
                  </a:lnTo>
                  <a:lnTo>
                    <a:pt x="1292" y="1298"/>
                  </a:lnTo>
                  <a:lnTo>
                    <a:pt x="1298" y="1256"/>
                  </a:lnTo>
                  <a:lnTo>
                    <a:pt x="1311" y="1008"/>
                  </a:lnTo>
                  <a:lnTo>
                    <a:pt x="1297" y="1011"/>
                  </a:lnTo>
                  <a:lnTo>
                    <a:pt x="1282" y="1014"/>
                  </a:lnTo>
                  <a:lnTo>
                    <a:pt x="1268" y="1020"/>
                  </a:lnTo>
                  <a:lnTo>
                    <a:pt x="1255" y="1026"/>
                  </a:lnTo>
                  <a:lnTo>
                    <a:pt x="1244" y="1033"/>
                  </a:lnTo>
                  <a:lnTo>
                    <a:pt x="1238" y="1039"/>
                  </a:lnTo>
                  <a:lnTo>
                    <a:pt x="1237" y="1040"/>
                  </a:lnTo>
                  <a:lnTo>
                    <a:pt x="1238" y="1079"/>
                  </a:lnTo>
                  <a:lnTo>
                    <a:pt x="1240" y="1116"/>
                  </a:lnTo>
                  <a:lnTo>
                    <a:pt x="1241" y="1155"/>
                  </a:lnTo>
                  <a:lnTo>
                    <a:pt x="1241" y="1194"/>
                  </a:lnTo>
                  <a:lnTo>
                    <a:pt x="1238" y="1237"/>
                  </a:lnTo>
                  <a:lnTo>
                    <a:pt x="1234" y="1282"/>
                  </a:lnTo>
                  <a:lnTo>
                    <a:pt x="1229" y="1313"/>
                  </a:lnTo>
                  <a:lnTo>
                    <a:pt x="1222" y="1341"/>
                  </a:lnTo>
                  <a:lnTo>
                    <a:pt x="1213" y="1365"/>
                  </a:lnTo>
                  <a:lnTo>
                    <a:pt x="1202" y="1384"/>
                  </a:lnTo>
                  <a:lnTo>
                    <a:pt x="1189" y="1400"/>
                  </a:lnTo>
                  <a:lnTo>
                    <a:pt x="1176" y="1415"/>
                  </a:lnTo>
                  <a:lnTo>
                    <a:pt x="1161" y="1425"/>
                  </a:lnTo>
                  <a:lnTo>
                    <a:pt x="1147" y="1433"/>
                  </a:lnTo>
                  <a:lnTo>
                    <a:pt x="1133" y="1438"/>
                  </a:lnTo>
                  <a:lnTo>
                    <a:pt x="1120" y="1442"/>
                  </a:lnTo>
                  <a:lnTo>
                    <a:pt x="1107" y="1445"/>
                  </a:lnTo>
                  <a:lnTo>
                    <a:pt x="1095" y="1446"/>
                  </a:lnTo>
                  <a:lnTo>
                    <a:pt x="1085" y="1446"/>
                  </a:lnTo>
                  <a:lnTo>
                    <a:pt x="1056" y="1444"/>
                  </a:lnTo>
                  <a:lnTo>
                    <a:pt x="1028" y="1437"/>
                  </a:lnTo>
                  <a:lnTo>
                    <a:pt x="1005" y="1427"/>
                  </a:lnTo>
                  <a:lnTo>
                    <a:pt x="985" y="1415"/>
                  </a:lnTo>
                  <a:lnTo>
                    <a:pt x="968" y="1403"/>
                  </a:lnTo>
                  <a:lnTo>
                    <a:pt x="948" y="1379"/>
                  </a:lnTo>
                  <a:lnTo>
                    <a:pt x="933" y="1353"/>
                  </a:lnTo>
                  <a:lnTo>
                    <a:pt x="922" y="1323"/>
                  </a:lnTo>
                  <a:lnTo>
                    <a:pt x="914" y="1292"/>
                  </a:lnTo>
                  <a:lnTo>
                    <a:pt x="911" y="1257"/>
                  </a:lnTo>
                  <a:lnTo>
                    <a:pt x="912" y="1220"/>
                  </a:lnTo>
                  <a:lnTo>
                    <a:pt x="917" y="1180"/>
                  </a:lnTo>
                  <a:lnTo>
                    <a:pt x="926" y="1136"/>
                  </a:lnTo>
                  <a:lnTo>
                    <a:pt x="939" y="1092"/>
                  </a:lnTo>
                  <a:lnTo>
                    <a:pt x="957" y="1043"/>
                  </a:lnTo>
                  <a:lnTo>
                    <a:pt x="979" y="992"/>
                  </a:lnTo>
                  <a:lnTo>
                    <a:pt x="970" y="987"/>
                  </a:lnTo>
                  <a:lnTo>
                    <a:pt x="957" y="982"/>
                  </a:lnTo>
                  <a:lnTo>
                    <a:pt x="941" y="978"/>
                  </a:lnTo>
                  <a:close/>
                  <a:moveTo>
                    <a:pt x="78" y="829"/>
                  </a:moveTo>
                  <a:lnTo>
                    <a:pt x="75" y="1129"/>
                  </a:lnTo>
                  <a:lnTo>
                    <a:pt x="98" y="1131"/>
                  </a:lnTo>
                  <a:lnTo>
                    <a:pt x="128" y="1132"/>
                  </a:lnTo>
                  <a:lnTo>
                    <a:pt x="161" y="1135"/>
                  </a:lnTo>
                  <a:lnTo>
                    <a:pt x="200" y="1139"/>
                  </a:lnTo>
                  <a:lnTo>
                    <a:pt x="241" y="1144"/>
                  </a:lnTo>
                  <a:lnTo>
                    <a:pt x="283" y="1151"/>
                  </a:lnTo>
                  <a:lnTo>
                    <a:pt x="327" y="1158"/>
                  </a:lnTo>
                  <a:lnTo>
                    <a:pt x="372" y="1168"/>
                  </a:lnTo>
                  <a:lnTo>
                    <a:pt x="415" y="1179"/>
                  </a:lnTo>
                  <a:lnTo>
                    <a:pt x="457" y="1192"/>
                  </a:lnTo>
                  <a:lnTo>
                    <a:pt x="496" y="1208"/>
                  </a:lnTo>
                  <a:lnTo>
                    <a:pt x="538" y="1224"/>
                  </a:lnTo>
                  <a:lnTo>
                    <a:pt x="579" y="1237"/>
                  </a:lnTo>
                  <a:lnTo>
                    <a:pt x="619" y="1246"/>
                  </a:lnTo>
                  <a:lnTo>
                    <a:pt x="657" y="1252"/>
                  </a:lnTo>
                  <a:lnTo>
                    <a:pt x="692" y="1256"/>
                  </a:lnTo>
                  <a:lnTo>
                    <a:pt x="725" y="1258"/>
                  </a:lnTo>
                  <a:lnTo>
                    <a:pt x="753" y="1258"/>
                  </a:lnTo>
                  <a:lnTo>
                    <a:pt x="777" y="1258"/>
                  </a:lnTo>
                  <a:lnTo>
                    <a:pt x="796" y="1257"/>
                  </a:lnTo>
                  <a:lnTo>
                    <a:pt x="808" y="1256"/>
                  </a:lnTo>
                  <a:lnTo>
                    <a:pt x="813" y="1214"/>
                  </a:lnTo>
                  <a:lnTo>
                    <a:pt x="820" y="1171"/>
                  </a:lnTo>
                  <a:lnTo>
                    <a:pt x="828" y="1131"/>
                  </a:lnTo>
                  <a:lnTo>
                    <a:pt x="839" y="1093"/>
                  </a:lnTo>
                  <a:lnTo>
                    <a:pt x="850" y="1056"/>
                  </a:lnTo>
                  <a:lnTo>
                    <a:pt x="860" y="1024"/>
                  </a:lnTo>
                  <a:lnTo>
                    <a:pt x="871" y="995"/>
                  </a:lnTo>
                  <a:lnTo>
                    <a:pt x="880" y="971"/>
                  </a:lnTo>
                  <a:lnTo>
                    <a:pt x="782" y="961"/>
                  </a:lnTo>
                  <a:lnTo>
                    <a:pt x="690" y="950"/>
                  </a:lnTo>
                  <a:lnTo>
                    <a:pt x="606" y="937"/>
                  </a:lnTo>
                  <a:lnTo>
                    <a:pt x="529" y="926"/>
                  </a:lnTo>
                  <a:lnTo>
                    <a:pt x="458" y="915"/>
                  </a:lnTo>
                  <a:lnTo>
                    <a:pt x="393" y="903"/>
                  </a:lnTo>
                  <a:lnTo>
                    <a:pt x="334" y="892"/>
                  </a:lnTo>
                  <a:lnTo>
                    <a:pt x="281" y="881"/>
                  </a:lnTo>
                  <a:lnTo>
                    <a:pt x="235" y="870"/>
                  </a:lnTo>
                  <a:lnTo>
                    <a:pt x="193" y="860"/>
                  </a:lnTo>
                  <a:lnTo>
                    <a:pt x="156" y="851"/>
                  </a:lnTo>
                  <a:lnTo>
                    <a:pt x="126" y="843"/>
                  </a:lnTo>
                  <a:lnTo>
                    <a:pt x="99" y="835"/>
                  </a:lnTo>
                  <a:lnTo>
                    <a:pt x="78" y="829"/>
                  </a:lnTo>
                  <a:close/>
                  <a:moveTo>
                    <a:pt x="1220" y="699"/>
                  </a:moveTo>
                  <a:lnTo>
                    <a:pt x="1197" y="732"/>
                  </a:lnTo>
                  <a:lnTo>
                    <a:pt x="1174" y="767"/>
                  </a:lnTo>
                  <a:lnTo>
                    <a:pt x="1151" y="802"/>
                  </a:lnTo>
                  <a:lnTo>
                    <a:pt x="1128" y="839"/>
                  </a:lnTo>
                  <a:lnTo>
                    <a:pt x="1106" y="876"/>
                  </a:lnTo>
                  <a:lnTo>
                    <a:pt x="1084" y="914"/>
                  </a:lnTo>
                  <a:lnTo>
                    <a:pt x="1064" y="952"/>
                  </a:lnTo>
                  <a:lnTo>
                    <a:pt x="1046" y="989"/>
                  </a:lnTo>
                  <a:lnTo>
                    <a:pt x="1028" y="1028"/>
                  </a:lnTo>
                  <a:lnTo>
                    <a:pt x="1012" y="1064"/>
                  </a:lnTo>
                  <a:lnTo>
                    <a:pt x="999" y="1101"/>
                  </a:lnTo>
                  <a:lnTo>
                    <a:pt x="988" y="1136"/>
                  </a:lnTo>
                  <a:lnTo>
                    <a:pt x="979" y="1171"/>
                  </a:lnTo>
                  <a:lnTo>
                    <a:pt x="973" y="1204"/>
                  </a:lnTo>
                  <a:lnTo>
                    <a:pt x="969" y="1236"/>
                  </a:lnTo>
                  <a:lnTo>
                    <a:pt x="970" y="1265"/>
                  </a:lnTo>
                  <a:lnTo>
                    <a:pt x="975" y="1293"/>
                  </a:lnTo>
                  <a:lnTo>
                    <a:pt x="983" y="1317"/>
                  </a:lnTo>
                  <a:lnTo>
                    <a:pt x="994" y="1341"/>
                  </a:lnTo>
                  <a:lnTo>
                    <a:pt x="1010" y="1360"/>
                  </a:lnTo>
                  <a:lnTo>
                    <a:pt x="1019" y="1367"/>
                  </a:lnTo>
                  <a:lnTo>
                    <a:pt x="1032" y="1374"/>
                  </a:lnTo>
                  <a:lnTo>
                    <a:pt x="1048" y="1381"/>
                  </a:lnTo>
                  <a:lnTo>
                    <a:pt x="1066" y="1385"/>
                  </a:lnTo>
                  <a:lnTo>
                    <a:pt x="1085" y="1387"/>
                  </a:lnTo>
                  <a:lnTo>
                    <a:pt x="1107" y="1385"/>
                  </a:lnTo>
                  <a:lnTo>
                    <a:pt x="1125" y="1378"/>
                  </a:lnTo>
                  <a:lnTo>
                    <a:pt x="1140" y="1367"/>
                  </a:lnTo>
                  <a:lnTo>
                    <a:pt x="1153" y="1351"/>
                  </a:lnTo>
                  <a:lnTo>
                    <a:pt x="1163" y="1329"/>
                  </a:lnTo>
                  <a:lnTo>
                    <a:pt x="1170" y="1305"/>
                  </a:lnTo>
                  <a:lnTo>
                    <a:pt x="1176" y="1275"/>
                  </a:lnTo>
                  <a:lnTo>
                    <a:pt x="1180" y="1223"/>
                  </a:lnTo>
                  <a:lnTo>
                    <a:pt x="1182" y="1173"/>
                  </a:lnTo>
                  <a:lnTo>
                    <a:pt x="1181" y="1126"/>
                  </a:lnTo>
                  <a:lnTo>
                    <a:pt x="1180" y="1081"/>
                  </a:lnTo>
                  <a:lnTo>
                    <a:pt x="1179" y="1049"/>
                  </a:lnTo>
                  <a:lnTo>
                    <a:pt x="1178" y="1017"/>
                  </a:lnTo>
                  <a:lnTo>
                    <a:pt x="1178" y="984"/>
                  </a:lnTo>
                  <a:lnTo>
                    <a:pt x="1179" y="950"/>
                  </a:lnTo>
                  <a:lnTo>
                    <a:pt x="1181" y="913"/>
                  </a:lnTo>
                  <a:lnTo>
                    <a:pt x="1185" y="875"/>
                  </a:lnTo>
                  <a:lnTo>
                    <a:pt x="1190" y="836"/>
                  </a:lnTo>
                  <a:lnTo>
                    <a:pt x="1197" y="793"/>
                  </a:lnTo>
                  <a:lnTo>
                    <a:pt x="1207" y="748"/>
                  </a:lnTo>
                  <a:lnTo>
                    <a:pt x="1220" y="699"/>
                  </a:lnTo>
                  <a:close/>
                  <a:moveTo>
                    <a:pt x="1700" y="0"/>
                  </a:moveTo>
                  <a:lnTo>
                    <a:pt x="1712" y="1"/>
                  </a:lnTo>
                  <a:lnTo>
                    <a:pt x="1722" y="6"/>
                  </a:lnTo>
                  <a:lnTo>
                    <a:pt x="1730" y="15"/>
                  </a:lnTo>
                  <a:lnTo>
                    <a:pt x="1733" y="26"/>
                  </a:lnTo>
                  <a:lnTo>
                    <a:pt x="1732" y="38"/>
                  </a:lnTo>
                  <a:lnTo>
                    <a:pt x="1726" y="48"/>
                  </a:lnTo>
                  <a:lnTo>
                    <a:pt x="1724" y="50"/>
                  </a:lnTo>
                  <a:lnTo>
                    <a:pt x="1719" y="57"/>
                  </a:lnTo>
                  <a:lnTo>
                    <a:pt x="1711" y="67"/>
                  </a:lnTo>
                  <a:lnTo>
                    <a:pt x="1699" y="80"/>
                  </a:lnTo>
                  <a:lnTo>
                    <a:pt x="1685" y="97"/>
                  </a:lnTo>
                  <a:lnTo>
                    <a:pt x="1670" y="116"/>
                  </a:lnTo>
                  <a:lnTo>
                    <a:pt x="1652" y="137"/>
                  </a:lnTo>
                  <a:lnTo>
                    <a:pt x="1632" y="161"/>
                  </a:lnTo>
                  <a:lnTo>
                    <a:pt x="1612" y="186"/>
                  </a:lnTo>
                  <a:lnTo>
                    <a:pt x="1591" y="212"/>
                  </a:lnTo>
                  <a:lnTo>
                    <a:pt x="1567" y="240"/>
                  </a:lnTo>
                  <a:lnTo>
                    <a:pt x="1545" y="268"/>
                  </a:lnTo>
                  <a:lnTo>
                    <a:pt x="1522" y="297"/>
                  </a:lnTo>
                  <a:lnTo>
                    <a:pt x="1498" y="325"/>
                  </a:lnTo>
                  <a:lnTo>
                    <a:pt x="1476" y="353"/>
                  </a:lnTo>
                  <a:lnTo>
                    <a:pt x="1454" y="382"/>
                  </a:lnTo>
                  <a:lnTo>
                    <a:pt x="1433" y="409"/>
                  </a:lnTo>
                  <a:lnTo>
                    <a:pt x="1413" y="435"/>
                  </a:lnTo>
                  <a:lnTo>
                    <a:pt x="1395" y="459"/>
                  </a:lnTo>
                  <a:lnTo>
                    <a:pt x="1378" y="481"/>
                  </a:lnTo>
                  <a:lnTo>
                    <a:pt x="1363" y="502"/>
                  </a:lnTo>
                  <a:lnTo>
                    <a:pt x="1351" y="520"/>
                  </a:lnTo>
                  <a:lnTo>
                    <a:pt x="1341" y="535"/>
                  </a:lnTo>
                  <a:lnTo>
                    <a:pt x="1335" y="547"/>
                  </a:lnTo>
                  <a:lnTo>
                    <a:pt x="1312" y="596"/>
                  </a:lnTo>
                  <a:lnTo>
                    <a:pt x="1292" y="643"/>
                  </a:lnTo>
                  <a:lnTo>
                    <a:pt x="1276" y="688"/>
                  </a:lnTo>
                  <a:lnTo>
                    <a:pt x="1265" y="729"/>
                  </a:lnTo>
                  <a:lnTo>
                    <a:pt x="1255" y="769"/>
                  </a:lnTo>
                  <a:lnTo>
                    <a:pt x="1249" y="806"/>
                  </a:lnTo>
                  <a:lnTo>
                    <a:pt x="1244" y="842"/>
                  </a:lnTo>
                  <a:lnTo>
                    <a:pt x="1241" y="875"/>
                  </a:lnTo>
                  <a:lnTo>
                    <a:pt x="1240" y="908"/>
                  </a:lnTo>
                  <a:lnTo>
                    <a:pt x="1237" y="938"/>
                  </a:lnTo>
                  <a:lnTo>
                    <a:pt x="1237" y="968"/>
                  </a:lnTo>
                  <a:lnTo>
                    <a:pt x="1258" y="960"/>
                  </a:lnTo>
                  <a:lnTo>
                    <a:pt x="1279" y="954"/>
                  </a:lnTo>
                  <a:lnTo>
                    <a:pt x="1299" y="950"/>
                  </a:lnTo>
                  <a:lnTo>
                    <a:pt x="1317" y="950"/>
                  </a:lnTo>
                  <a:lnTo>
                    <a:pt x="1399" y="955"/>
                  </a:lnTo>
                  <a:lnTo>
                    <a:pt x="1474" y="959"/>
                  </a:lnTo>
                  <a:lnTo>
                    <a:pt x="1544" y="962"/>
                  </a:lnTo>
                  <a:lnTo>
                    <a:pt x="1608" y="963"/>
                  </a:lnTo>
                  <a:lnTo>
                    <a:pt x="1667" y="964"/>
                  </a:lnTo>
                  <a:lnTo>
                    <a:pt x="1722" y="964"/>
                  </a:lnTo>
                  <a:lnTo>
                    <a:pt x="1772" y="963"/>
                  </a:lnTo>
                  <a:lnTo>
                    <a:pt x="1819" y="961"/>
                  </a:lnTo>
                  <a:lnTo>
                    <a:pt x="1862" y="959"/>
                  </a:lnTo>
                  <a:lnTo>
                    <a:pt x="1902" y="957"/>
                  </a:lnTo>
                  <a:lnTo>
                    <a:pt x="1941" y="955"/>
                  </a:lnTo>
                  <a:lnTo>
                    <a:pt x="1977" y="952"/>
                  </a:lnTo>
                  <a:lnTo>
                    <a:pt x="2011" y="949"/>
                  </a:lnTo>
                  <a:lnTo>
                    <a:pt x="2054" y="946"/>
                  </a:lnTo>
                  <a:lnTo>
                    <a:pt x="2096" y="942"/>
                  </a:lnTo>
                  <a:lnTo>
                    <a:pt x="2138" y="940"/>
                  </a:lnTo>
                  <a:lnTo>
                    <a:pt x="2180" y="938"/>
                  </a:lnTo>
                  <a:lnTo>
                    <a:pt x="2223" y="939"/>
                  </a:lnTo>
                  <a:lnTo>
                    <a:pt x="2269" y="940"/>
                  </a:lnTo>
                  <a:lnTo>
                    <a:pt x="2318" y="945"/>
                  </a:lnTo>
                  <a:lnTo>
                    <a:pt x="2371" y="950"/>
                  </a:lnTo>
                  <a:lnTo>
                    <a:pt x="2428" y="956"/>
                  </a:lnTo>
                  <a:lnTo>
                    <a:pt x="2486" y="961"/>
                  </a:lnTo>
                  <a:lnTo>
                    <a:pt x="2545" y="965"/>
                  </a:lnTo>
                  <a:lnTo>
                    <a:pt x="2605" y="968"/>
                  </a:lnTo>
                  <a:lnTo>
                    <a:pt x="2665" y="970"/>
                  </a:lnTo>
                  <a:lnTo>
                    <a:pt x="2725" y="971"/>
                  </a:lnTo>
                  <a:lnTo>
                    <a:pt x="2784" y="971"/>
                  </a:lnTo>
                  <a:lnTo>
                    <a:pt x="2841" y="971"/>
                  </a:lnTo>
                  <a:lnTo>
                    <a:pt x="2897" y="970"/>
                  </a:lnTo>
                  <a:lnTo>
                    <a:pt x="2952" y="969"/>
                  </a:lnTo>
                  <a:lnTo>
                    <a:pt x="3004" y="968"/>
                  </a:lnTo>
                  <a:lnTo>
                    <a:pt x="3053" y="966"/>
                  </a:lnTo>
                  <a:lnTo>
                    <a:pt x="3098" y="964"/>
                  </a:lnTo>
                  <a:lnTo>
                    <a:pt x="3140" y="961"/>
                  </a:lnTo>
                  <a:lnTo>
                    <a:pt x="3177" y="959"/>
                  </a:lnTo>
                  <a:lnTo>
                    <a:pt x="3211" y="957"/>
                  </a:lnTo>
                  <a:lnTo>
                    <a:pt x="3239" y="955"/>
                  </a:lnTo>
                  <a:lnTo>
                    <a:pt x="3263" y="953"/>
                  </a:lnTo>
                  <a:lnTo>
                    <a:pt x="3280" y="952"/>
                  </a:lnTo>
                  <a:lnTo>
                    <a:pt x="3290" y="951"/>
                  </a:lnTo>
                  <a:lnTo>
                    <a:pt x="3294" y="951"/>
                  </a:lnTo>
                  <a:lnTo>
                    <a:pt x="3306" y="952"/>
                  </a:lnTo>
                  <a:lnTo>
                    <a:pt x="3317" y="958"/>
                  </a:lnTo>
                  <a:lnTo>
                    <a:pt x="3324" y="967"/>
                  </a:lnTo>
                  <a:lnTo>
                    <a:pt x="3327" y="979"/>
                  </a:lnTo>
                  <a:lnTo>
                    <a:pt x="3328" y="987"/>
                  </a:lnTo>
                  <a:lnTo>
                    <a:pt x="3328" y="1003"/>
                  </a:lnTo>
                  <a:lnTo>
                    <a:pt x="3329" y="1026"/>
                  </a:lnTo>
                  <a:lnTo>
                    <a:pt x="3330" y="1054"/>
                  </a:lnTo>
                  <a:lnTo>
                    <a:pt x="3331" y="1088"/>
                  </a:lnTo>
                  <a:lnTo>
                    <a:pt x="3332" y="1127"/>
                  </a:lnTo>
                  <a:lnTo>
                    <a:pt x="3334" y="1172"/>
                  </a:lnTo>
                  <a:lnTo>
                    <a:pt x="3335" y="1220"/>
                  </a:lnTo>
                  <a:lnTo>
                    <a:pt x="3337" y="1273"/>
                  </a:lnTo>
                  <a:lnTo>
                    <a:pt x="3338" y="1327"/>
                  </a:lnTo>
                  <a:lnTo>
                    <a:pt x="3340" y="1386"/>
                  </a:lnTo>
                  <a:lnTo>
                    <a:pt x="3341" y="1447"/>
                  </a:lnTo>
                  <a:lnTo>
                    <a:pt x="3343" y="1510"/>
                  </a:lnTo>
                  <a:lnTo>
                    <a:pt x="3344" y="1574"/>
                  </a:lnTo>
                  <a:lnTo>
                    <a:pt x="3346" y="1639"/>
                  </a:lnTo>
                  <a:lnTo>
                    <a:pt x="3347" y="1705"/>
                  </a:lnTo>
                  <a:lnTo>
                    <a:pt x="3348" y="1772"/>
                  </a:lnTo>
                  <a:lnTo>
                    <a:pt x="3349" y="1837"/>
                  </a:lnTo>
                  <a:lnTo>
                    <a:pt x="3349" y="1902"/>
                  </a:lnTo>
                  <a:lnTo>
                    <a:pt x="3350" y="1966"/>
                  </a:lnTo>
                  <a:lnTo>
                    <a:pt x="3350" y="2028"/>
                  </a:lnTo>
                  <a:lnTo>
                    <a:pt x="3349" y="2088"/>
                  </a:lnTo>
                  <a:lnTo>
                    <a:pt x="3349" y="2145"/>
                  </a:lnTo>
                  <a:lnTo>
                    <a:pt x="3348" y="2200"/>
                  </a:lnTo>
                  <a:lnTo>
                    <a:pt x="3347" y="2249"/>
                  </a:lnTo>
                  <a:lnTo>
                    <a:pt x="3345" y="2296"/>
                  </a:lnTo>
                  <a:lnTo>
                    <a:pt x="3343" y="2339"/>
                  </a:lnTo>
                  <a:lnTo>
                    <a:pt x="3340" y="2375"/>
                  </a:lnTo>
                  <a:lnTo>
                    <a:pt x="3337" y="2407"/>
                  </a:lnTo>
                  <a:lnTo>
                    <a:pt x="3333" y="2432"/>
                  </a:lnTo>
                  <a:lnTo>
                    <a:pt x="3328" y="2448"/>
                  </a:lnTo>
                  <a:lnTo>
                    <a:pt x="3319" y="2463"/>
                  </a:lnTo>
                  <a:lnTo>
                    <a:pt x="3304" y="2476"/>
                  </a:lnTo>
                  <a:lnTo>
                    <a:pt x="3286" y="2488"/>
                  </a:lnTo>
                  <a:lnTo>
                    <a:pt x="3259" y="2501"/>
                  </a:lnTo>
                  <a:lnTo>
                    <a:pt x="3225" y="2512"/>
                  </a:lnTo>
                  <a:lnTo>
                    <a:pt x="3186" y="2524"/>
                  </a:lnTo>
                  <a:lnTo>
                    <a:pt x="3141" y="2534"/>
                  </a:lnTo>
                  <a:lnTo>
                    <a:pt x="3090" y="2543"/>
                  </a:lnTo>
                  <a:lnTo>
                    <a:pt x="3035" y="2551"/>
                  </a:lnTo>
                  <a:lnTo>
                    <a:pt x="2976" y="2558"/>
                  </a:lnTo>
                  <a:lnTo>
                    <a:pt x="2913" y="2565"/>
                  </a:lnTo>
                  <a:lnTo>
                    <a:pt x="2848" y="2571"/>
                  </a:lnTo>
                  <a:lnTo>
                    <a:pt x="2779" y="2577"/>
                  </a:lnTo>
                  <a:lnTo>
                    <a:pt x="2708" y="2582"/>
                  </a:lnTo>
                  <a:lnTo>
                    <a:pt x="2635" y="2587"/>
                  </a:lnTo>
                  <a:lnTo>
                    <a:pt x="2561" y="2590"/>
                  </a:lnTo>
                  <a:lnTo>
                    <a:pt x="2487" y="2593"/>
                  </a:lnTo>
                  <a:lnTo>
                    <a:pt x="2411" y="2596"/>
                  </a:lnTo>
                  <a:lnTo>
                    <a:pt x="2336" y="2598"/>
                  </a:lnTo>
                  <a:lnTo>
                    <a:pt x="2262" y="2600"/>
                  </a:lnTo>
                  <a:lnTo>
                    <a:pt x="2189" y="2602"/>
                  </a:lnTo>
                  <a:lnTo>
                    <a:pt x="2117" y="2603"/>
                  </a:lnTo>
                  <a:lnTo>
                    <a:pt x="2047" y="2604"/>
                  </a:lnTo>
                  <a:lnTo>
                    <a:pt x="1979" y="2604"/>
                  </a:lnTo>
                  <a:lnTo>
                    <a:pt x="1915" y="2604"/>
                  </a:lnTo>
                  <a:lnTo>
                    <a:pt x="1853" y="2604"/>
                  </a:lnTo>
                  <a:lnTo>
                    <a:pt x="1788" y="2604"/>
                  </a:lnTo>
                  <a:lnTo>
                    <a:pt x="1728" y="2604"/>
                  </a:lnTo>
                  <a:lnTo>
                    <a:pt x="1674" y="2604"/>
                  </a:lnTo>
                  <a:lnTo>
                    <a:pt x="1628" y="2603"/>
                  </a:lnTo>
                  <a:lnTo>
                    <a:pt x="1541" y="2602"/>
                  </a:lnTo>
                  <a:lnTo>
                    <a:pt x="1453" y="2601"/>
                  </a:lnTo>
                  <a:lnTo>
                    <a:pt x="1363" y="2599"/>
                  </a:lnTo>
                  <a:lnTo>
                    <a:pt x="1274" y="2596"/>
                  </a:lnTo>
                  <a:lnTo>
                    <a:pt x="1184" y="2594"/>
                  </a:lnTo>
                  <a:lnTo>
                    <a:pt x="1095" y="2591"/>
                  </a:lnTo>
                  <a:lnTo>
                    <a:pt x="1007" y="2588"/>
                  </a:lnTo>
                  <a:lnTo>
                    <a:pt x="920" y="2584"/>
                  </a:lnTo>
                  <a:lnTo>
                    <a:pt x="834" y="2579"/>
                  </a:lnTo>
                  <a:lnTo>
                    <a:pt x="751" y="2575"/>
                  </a:lnTo>
                  <a:lnTo>
                    <a:pt x="670" y="2571"/>
                  </a:lnTo>
                  <a:lnTo>
                    <a:pt x="592" y="2566"/>
                  </a:lnTo>
                  <a:lnTo>
                    <a:pt x="517" y="2561"/>
                  </a:lnTo>
                  <a:lnTo>
                    <a:pt x="445" y="2556"/>
                  </a:lnTo>
                  <a:lnTo>
                    <a:pt x="378" y="2550"/>
                  </a:lnTo>
                  <a:lnTo>
                    <a:pt x="314" y="2544"/>
                  </a:lnTo>
                  <a:lnTo>
                    <a:pt x="255" y="2538"/>
                  </a:lnTo>
                  <a:lnTo>
                    <a:pt x="201" y="2532"/>
                  </a:lnTo>
                  <a:lnTo>
                    <a:pt x="152" y="2525"/>
                  </a:lnTo>
                  <a:lnTo>
                    <a:pt x="110" y="2518"/>
                  </a:lnTo>
                  <a:lnTo>
                    <a:pt x="72" y="2510"/>
                  </a:lnTo>
                  <a:lnTo>
                    <a:pt x="42" y="2502"/>
                  </a:lnTo>
                  <a:lnTo>
                    <a:pt x="18" y="2495"/>
                  </a:lnTo>
                  <a:lnTo>
                    <a:pt x="9" y="2488"/>
                  </a:lnTo>
                  <a:lnTo>
                    <a:pt x="2" y="2479"/>
                  </a:lnTo>
                  <a:lnTo>
                    <a:pt x="0" y="2467"/>
                  </a:lnTo>
                  <a:lnTo>
                    <a:pt x="20" y="786"/>
                  </a:lnTo>
                  <a:lnTo>
                    <a:pt x="21" y="777"/>
                  </a:lnTo>
                  <a:lnTo>
                    <a:pt x="26" y="768"/>
                  </a:lnTo>
                  <a:lnTo>
                    <a:pt x="34" y="762"/>
                  </a:lnTo>
                  <a:lnTo>
                    <a:pt x="42" y="758"/>
                  </a:lnTo>
                  <a:lnTo>
                    <a:pt x="52" y="757"/>
                  </a:lnTo>
                  <a:lnTo>
                    <a:pt x="61" y="760"/>
                  </a:lnTo>
                  <a:lnTo>
                    <a:pt x="64" y="760"/>
                  </a:lnTo>
                  <a:lnTo>
                    <a:pt x="70" y="763"/>
                  </a:lnTo>
                  <a:lnTo>
                    <a:pt x="82" y="767"/>
                  </a:lnTo>
                  <a:lnTo>
                    <a:pt x="97" y="772"/>
                  </a:lnTo>
                  <a:lnTo>
                    <a:pt x="119" y="779"/>
                  </a:lnTo>
                  <a:lnTo>
                    <a:pt x="145" y="786"/>
                  </a:lnTo>
                  <a:lnTo>
                    <a:pt x="177" y="795"/>
                  </a:lnTo>
                  <a:lnTo>
                    <a:pt x="214" y="804"/>
                  </a:lnTo>
                  <a:lnTo>
                    <a:pt x="257" y="815"/>
                  </a:lnTo>
                  <a:lnTo>
                    <a:pt x="305" y="825"/>
                  </a:lnTo>
                  <a:lnTo>
                    <a:pt x="359" y="836"/>
                  </a:lnTo>
                  <a:lnTo>
                    <a:pt x="420" y="848"/>
                  </a:lnTo>
                  <a:lnTo>
                    <a:pt x="487" y="859"/>
                  </a:lnTo>
                  <a:lnTo>
                    <a:pt x="561" y="871"/>
                  </a:lnTo>
                  <a:lnTo>
                    <a:pt x="642" y="883"/>
                  </a:lnTo>
                  <a:lnTo>
                    <a:pt x="729" y="895"/>
                  </a:lnTo>
                  <a:lnTo>
                    <a:pt x="824" y="906"/>
                  </a:lnTo>
                  <a:lnTo>
                    <a:pt x="926" y="916"/>
                  </a:lnTo>
                  <a:lnTo>
                    <a:pt x="935" y="917"/>
                  </a:lnTo>
                  <a:lnTo>
                    <a:pt x="950" y="920"/>
                  </a:lnTo>
                  <a:lnTo>
                    <a:pt x="967" y="924"/>
                  </a:lnTo>
                  <a:lnTo>
                    <a:pt x="986" y="930"/>
                  </a:lnTo>
                  <a:lnTo>
                    <a:pt x="1005" y="938"/>
                  </a:lnTo>
                  <a:lnTo>
                    <a:pt x="1005" y="937"/>
                  </a:lnTo>
                  <a:lnTo>
                    <a:pt x="1006" y="934"/>
                  </a:lnTo>
                  <a:lnTo>
                    <a:pt x="1009" y="929"/>
                  </a:lnTo>
                  <a:lnTo>
                    <a:pt x="1012" y="922"/>
                  </a:lnTo>
                  <a:lnTo>
                    <a:pt x="1017" y="913"/>
                  </a:lnTo>
                  <a:lnTo>
                    <a:pt x="1023" y="901"/>
                  </a:lnTo>
                  <a:lnTo>
                    <a:pt x="1031" y="887"/>
                  </a:lnTo>
                  <a:lnTo>
                    <a:pt x="1041" y="870"/>
                  </a:lnTo>
                  <a:lnTo>
                    <a:pt x="1052" y="851"/>
                  </a:lnTo>
                  <a:lnTo>
                    <a:pt x="1065" y="830"/>
                  </a:lnTo>
                  <a:lnTo>
                    <a:pt x="1080" y="805"/>
                  </a:lnTo>
                  <a:lnTo>
                    <a:pt x="1096" y="778"/>
                  </a:lnTo>
                  <a:lnTo>
                    <a:pt x="1116" y="749"/>
                  </a:lnTo>
                  <a:lnTo>
                    <a:pt x="1138" y="716"/>
                  </a:lnTo>
                  <a:lnTo>
                    <a:pt x="1161" y="680"/>
                  </a:lnTo>
                  <a:lnTo>
                    <a:pt x="1188" y="643"/>
                  </a:lnTo>
                  <a:lnTo>
                    <a:pt x="1217" y="601"/>
                  </a:lnTo>
                  <a:lnTo>
                    <a:pt x="1250" y="557"/>
                  </a:lnTo>
                  <a:lnTo>
                    <a:pt x="1284" y="510"/>
                  </a:lnTo>
                  <a:lnTo>
                    <a:pt x="1322" y="459"/>
                  </a:lnTo>
                  <a:lnTo>
                    <a:pt x="1362" y="405"/>
                  </a:lnTo>
                  <a:lnTo>
                    <a:pt x="1407" y="348"/>
                  </a:lnTo>
                  <a:lnTo>
                    <a:pt x="1455" y="287"/>
                  </a:lnTo>
                  <a:lnTo>
                    <a:pt x="1505" y="224"/>
                  </a:lnTo>
                  <a:lnTo>
                    <a:pt x="1560" y="156"/>
                  </a:lnTo>
                  <a:lnTo>
                    <a:pt x="1618" y="85"/>
                  </a:lnTo>
                  <a:lnTo>
                    <a:pt x="1680" y="10"/>
                  </a:lnTo>
                  <a:lnTo>
                    <a:pt x="1689" y="3"/>
                  </a:lnTo>
                  <a:lnTo>
                    <a:pt x="1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530"/>
            <p:cNvSpPr>
              <a:spLocks/>
            </p:cNvSpPr>
            <p:nvPr/>
          </p:nvSpPr>
          <p:spPr bwMode="auto">
            <a:xfrm>
              <a:off x="6376988" y="5435601"/>
              <a:ext cx="61912" cy="9525"/>
            </a:xfrm>
            <a:custGeom>
              <a:avLst/>
              <a:gdLst>
                <a:gd name="T0" fmla="*/ 29 w 386"/>
                <a:gd name="T1" fmla="*/ 0 h 60"/>
                <a:gd name="T2" fmla="*/ 357 w 386"/>
                <a:gd name="T3" fmla="*/ 0 h 60"/>
                <a:gd name="T4" fmla="*/ 368 w 386"/>
                <a:gd name="T5" fmla="*/ 3 h 60"/>
                <a:gd name="T6" fmla="*/ 377 w 386"/>
                <a:gd name="T7" fmla="*/ 9 h 60"/>
                <a:gd name="T8" fmla="*/ 383 w 386"/>
                <a:gd name="T9" fmla="*/ 18 h 60"/>
                <a:gd name="T10" fmla="*/ 386 w 386"/>
                <a:gd name="T11" fmla="*/ 30 h 60"/>
                <a:gd name="T12" fmla="*/ 383 w 386"/>
                <a:gd name="T13" fmla="*/ 41 h 60"/>
                <a:gd name="T14" fmla="*/ 377 w 386"/>
                <a:gd name="T15" fmla="*/ 50 h 60"/>
                <a:gd name="T16" fmla="*/ 368 w 386"/>
                <a:gd name="T17" fmla="*/ 57 h 60"/>
                <a:gd name="T18" fmla="*/ 357 w 386"/>
                <a:gd name="T19" fmla="*/ 60 h 60"/>
                <a:gd name="T20" fmla="*/ 29 w 386"/>
                <a:gd name="T21" fmla="*/ 60 h 60"/>
                <a:gd name="T22" fmla="*/ 17 w 386"/>
                <a:gd name="T23" fmla="*/ 57 h 60"/>
                <a:gd name="T24" fmla="*/ 8 w 386"/>
                <a:gd name="T25" fmla="*/ 50 h 60"/>
                <a:gd name="T26" fmla="*/ 2 w 386"/>
                <a:gd name="T27" fmla="*/ 41 h 60"/>
                <a:gd name="T28" fmla="*/ 0 w 386"/>
                <a:gd name="T29" fmla="*/ 30 h 60"/>
                <a:gd name="T30" fmla="*/ 2 w 386"/>
                <a:gd name="T31" fmla="*/ 18 h 60"/>
                <a:gd name="T32" fmla="*/ 8 w 386"/>
                <a:gd name="T33" fmla="*/ 9 h 60"/>
                <a:gd name="T34" fmla="*/ 17 w 386"/>
                <a:gd name="T35" fmla="*/ 3 h 60"/>
                <a:gd name="T36" fmla="*/ 29 w 386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6" h="60">
                  <a:moveTo>
                    <a:pt x="29" y="0"/>
                  </a:moveTo>
                  <a:lnTo>
                    <a:pt x="357" y="0"/>
                  </a:lnTo>
                  <a:lnTo>
                    <a:pt x="368" y="3"/>
                  </a:lnTo>
                  <a:lnTo>
                    <a:pt x="377" y="9"/>
                  </a:lnTo>
                  <a:lnTo>
                    <a:pt x="383" y="18"/>
                  </a:lnTo>
                  <a:lnTo>
                    <a:pt x="386" y="30"/>
                  </a:lnTo>
                  <a:lnTo>
                    <a:pt x="383" y="41"/>
                  </a:lnTo>
                  <a:lnTo>
                    <a:pt x="377" y="50"/>
                  </a:lnTo>
                  <a:lnTo>
                    <a:pt x="368" y="57"/>
                  </a:lnTo>
                  <a:lnTo>
                    <a:pt x="357" y="60"/>
                  </a:lnTo>
                  <a:lnTo>
                    <a:pt x="29" y="60"/>
                  </a:lnTo>
                  <a:lnTo>
                    <a:pt x="17" y="57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3" name="Group 542"/>
          <p:cNvGrpSpPr/>
          <p:nvPr/>
        </p:nvGrpSpPr>
        <p:grpSpPr>
          <a:xfrm>
            <a:off x="7412065" y="5009103"/>
            <a:ext cx="165100" cy="547688"/>
            <a:chOff x="7335838" y="5008563"/>
            <a:chExt cx="165100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9" name="Freeform 535"/>
            <p:cNvSpPr>
              <a:spLocks noEditPoints="1"/>
            </p:cNvSpPr>
            <p:nvPr/>
          </p:nvSpPr>
          <p:spPr bwMode="auto">
            <a:xfrm>
              <a:off x="7335838" y="5008563"/>
              <a:ext cx="165100" cy="547688"/>
            </a:xfrm>
            <a:custGeom>
              <a:avLst/>
              <a:gdLst>
                <a:gd name="T0" fmla="*/ 827 w 1037"/>
                <a:gd name="T1" fmla="*/ 3207 h 3449"/>
                <a:gd name="T2" fmla="*/ 678 w 1037"/>
                <a:gd name="T3" fmla="*/ 2834 h 3449"/>
                <a:gd name="T4" fmla="*/ 266 w 1037"/>
                <a:gd name="T5" fmla="*/ 2880 h 3449"/>
                <a:gd name="T6" fmla="*/ 374 w 1037"/>
                <a:gd name="T7" fmla="*/ 2770 h 3449"/>
                <a:gd name="T8" fmla="*/ 783 w 1037"/>
                <a:gd name="T9" fmla="*/ 2847 h 3449"/>
                <a:gd name="T10" fmla="*/ 875 w 1037"/>
                <a:gd name="T11" fmla="*/ 2719 h 3449"/>
                <a:gd name="T12" fmla="*/ 260 w 1037"/>
                <a:gd name="T13" fmla="*/ 2320 h 3449"/>
                <a:gd name="T14" fmla="*/ 172 w 1037"/>
                <a:gd name="T15" fmla="*/ 2476 h 3449"/>
                <a:gd name="T16" fmla="*/ 496 w 1037"/>
                <a:gd name="T17" fmla="*/ 2374 h 3449"/>
                <a:gd name="T18" fmla="*/ 979 w 1037"/>
                <a:gd name="T19" fmla="*/ 2475 h 3449"/>
                <a:gd name="T20" fmla="*/ 563 w 1037"/>
                <a:gd name="T21" fmla="*/ 2277 h 3449"/>
                <a:gd name="T22" fmla="*/ 870 w 1037"/>
                <a:gd name="T23" fmla="*/ 2315 h 3449"/>
                <a:gd name="T24" fmla="*/ 778 w 1037"/>
                <a:gd name="T25" fmla="*/ 2000 h 3449"/>
                <a:gd name="T26" fmla="*/ 103 w 1037"/>
                <a:gd name="T27" fmla="*/ 1811 h 3449"/>
                <a:gd name="T28" fmla="*/ 194 w 1037"/>
                <a:gd name="T29" fmla="*/ 1967 h 3449"/>
                <a:gd name="T30" fmla="*/ 369 w 1037"/>
                <a:gd name="T31" fmla="*/ 1864 h 3449"/>
                <a:gd name="T32" fmla="*/ 902 w 1037"/>
                <a:gd name="T33" fmla="*/ 1860 h 3449"/>
                <a:gd name="T34" fmla="*/ 532 w 1037"/>
                <a:gd name="T35" fmla="*/ 1446 h 3449"/>
                <a:gd name="T36" fmla="*/ 662 w 1037"/>
                <a:gd name="T37" fmla="*/ 1642 h 3449"/>
                <a:gd name="T38" fmla="*/ 677 w 1037"/>
                <a:gd name="T39" fmla="*/ 1468 h 3449"/>
                <a:gd name="T40" fmla="*/ 63 w 1037"/>
                <a:gd name="T41" fmla="*/ 1343 h 3449"/>
                <a:gd name="T42" fmla="*/ 232 w 1037"/>
                <a:gd name="T43" fmla="*/ 1467 h 3449"/>
                <a:gd name="T44" fmla="*/ 485 w 1037"/>
                <a:gd name="T45" fmla="*/ 1388 h 3449"/>
                <a:gd name="T46" fmla="*/ 627 w 1037"/>
                <a:gd name="T47" fmla="*/ 1236 h 3449"/>
                <a:gd name="T48" fmla="*/ 462 w 1037"/>
                <a:gd name="T49" fmla="*/ 989 h 3449"/>
                <a:gd name="T50" fmla="*/ 315 w 1037"/>
                <a:gd name="T51" fmla="*/ 1080 h 3449"/>
                <a:gd name="T52" fmla="*/ 670 w 1037"/>
                <a:gd name="T53" fmla="*/ 1186 h 3449"/>
                <a:gd name="T54" fmla="*/ 177 w 1037"/>
                <a:gd name="T55" fmla="*/ 812 h 3449"/>
                <a:gd name="T56" fmla="*/ 113 w 1037"/>
                <a:gd name="T57" fmla="*/ 949 h 3449"/>
                <a:gd name="T58" fmla="*/ 410 w 1037"/>
                <a:gd name="T59" fmla="*/ 739 h 3449"/>
                <a:gd name="T60" fmla="*/ 708 w 1037"/>
                <a:gd name="T61" fmla="*/ 754 h 3449"/>
                <a:gd name="T62" fmla="*/ 535 w 1037"/>
                <a:gd name="T63" fmla="*/ 519 h 3449"/>
                <a:gd name="T64" fmla="*/ 417 w 1037"/>
                <a:gd name="T65" fmla="*/ 602 h 3449"/>
                <a:gd name="T66" fmla="*/ 711 w 1037"/>
                <a:gd name="T67" fmla="*/ 510 h 3449"/>
                <a:gd name="T68" fmla="*/ 273 w 1037"/>
                <a:gd name="T69" fmla="*/ 348 h 3449"/>
                <a:gd name="T70" fmla="*/ 403 w 1037"/>
                <a:gd name="T71" fmla="*/ 459 h 3449"/>
                <a:gd name="T72" fmla="*/ 732 w 1037"/>
                <a:gd name="T73" fmla="*/ 454 h 3449"/>
                <a:gd name="T74" fmla="*/ 692 w 1037"/>
                <a:gd name="T75" fmla="*/ 5 h 3449"/>
                <a:gd name="T76" fmla="*/ 622 w 1037"/>
                <a:gd name="T77" fmla="*/ 236 h 3449"/>
                <a:gd name="T78" fmla="*/ 921 w 1037"/>
                <a:gd name="T79" fmla="*/ 46 h 3449"/>
                <a:gd name="T80" fmla="*/ 966 w 1037"/>
                <a:gd name="T81" fmla="*/ 91 h 3449"/>
                <a:gd name="T82" fmla="*/ 769 w 1037"/>
                <a:gd name="T83" fmla="*/ 757 h 3449"/>
                <a:gd name="T84" fmla="*/ 901 w 1037"/>
                <a:gd name="T85" fmla="*/ 1656 h 3449"/>
                <a:gd name="T86" fmla="*/ 1030 w 1037"/>
                <a:gd name="T87" fmla="*/ 2598 h 3449"/>
                <a:gd name="T88" fmla="*/ 786 w 1037"/>
                <a:gd name="T89" fmla="*/ 3440 h 3449"/>
                <a:gd name="T90" fmla="*/ 640 w 1037"/>
                <a:gd name="T91" fmla="*/ 3061 h 3449"/>
                <a:gd name="T92" fmla="*/ 472 w 1037"/>
                <a:gd name="T93" fmla="*/ 3423 h 3449"/>
                <a:gd name="T94" fmla="*/ 444 w 1037"/>
                <a:gd name="T95" fmla="*/ 3298 h 3449"/>
                <a:gd name="T96" fmla="*/ 234 w 1037"/>
                <a:gd name="T97" fmla="*/ 2934 h 3449"/>
                <a:gd name="T98" fmla="*/ 297 w 1037"/>
                <a:gd name="T99" fmla="*/ 2703 h 3449"/>
                <a:gd name="T100" fmla="*/ 266 w 1037"/>
                <a:gd name="T101" fmla="*/ 2551 h 3449"/>
                <a:gd name="T102" fmla="*/ 108 w 1037"/>
                <a:gd name="T103" fmla="*/ 2327 h 3449"/>
                <a:gd name="T104" fmla="*/ 406 w 1037"/>
                <a:gd name="T105" fmla="*/ 2244 h 3449"/>
                <a:gd name="T106" fmla="*/ 50 w 1037"/>
                <a:gd name="T107" fmla="*/ 1953 h 3449"/>
                <a:gd name="T108" fmla="*/ 120 w 1037"/>
                <a:gd name="T109" fmla="*/ 1743 h 3449"/>
                <a:gd name="T110" fmla="*/ 58 w 1037"/>
                <a:gd name="T111" fmla="*/ 1541 h 3449"/>
                <a:gd name="T112" fmla="*/ 34 w 1037"/>
                <a:gd name="T113" fmla="*/ 1285 h 3449"/>
                <a:gd name="T114" fmla="*/ 169 w 1037"/>
                <a:gd name="T115" fmla="*/ 1014 h 3449"/>
                <a:gd name="T116" fmla="*/ 35 w 1037"/>
                <a:gd name="T117" fmla="*/ 836 h 3449"/>
                <a:gd name="T118" fmla="*/ 290 w 1037"/>
                <a:gd name="T119" fmla="*/ 733 h 3449"/>
                <a:gd name="T120" fmla="*/ 206 w 1037"/>
                <a:gd name="T121" fmla="*/ 416 h 3449"/>
                <a:gd name="T122" fmla="*/ 366 w 1037"/>
                <a:gd name="T123" fmla="*/ 271 h 3449"/>
                <a:gd name="T124" fmla="*/ 648 w 1037"/>
                <a:gd name="T125" fmla="*/ 1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7" h="3449">
                  <a:moveTo>
                    <a:pt x="539" y="2774"/>
                  </a:moveTo>
                  <a:lnTo>
                    <a:pt x="541" y="2835"/>
                  </a:lnTo>
                  <a:lnTo>
                    <a:pt x="542" y="2892"/>
                  </a:lnTo>
                  <a:lnTo>
                    <a:pt x="541" y="2945"/>
                  </a:lnTo>
                  <a:lnTo>
                    <a:pt x="581" y="2958"/>
                  </a:lnTo>
                  <a:lnTo>
                    <a:pt x="617" y="2974"/>
                  </a:lnTo>
                  <a:lnTo>
                    <a:pt x="651" y="2994"/>
                  </a:lnTo>
                  <a:lnTo>
                    <a:pt x="681" y="3017"/>
                  </a:lnTo>
                  <a:lnTo>
                    <a:pt x="709" y="3042"/>
                  </a:lnTo>
                  <a:lnTo>
                    <a:pt x="735" y="3068"/>
                  </a:lnTo>
                  <a:lnTo>
                    <a:pt x="758" y="3096"/>
                  </a:lnTo>
                  <a:lnTo>
                    <a:pt x="779" y="3125"/>
                  </a:lnTo>
                  <a:lnTo>
                    <a:pt x="797" y="3153"/>
                  </a:lnTo>
                  <a:lnTo>
                    <a:pt x="814" y="3181"/>
                  </a:lnTo>
                  <a:lnTo>
                    <a:pt x="827" y="3207"/>
                  </a:lnTo>
                  <a:lnTo>
                    <a:pt x="839" y="3233"/>
                  </a:lnTo>
                  <a:lnTo>
                    <a:pt x="859" y="3166"/>
                  </a:lnTo>
                  <a:lnTo>
                    <a:pt x="877" y="3101"/>
                  </a:lnTo>
                  <a:lnTo>
                    <a:pt x="874" y="3092"/>
                  </a:lnTo>
                  <a:lnTo>
                    <a:pt x="868" y="3078"/>
                  </a:lnTo>
                  <a:lnTo>
                    <a:pt x="859" y="3062"/>
                  </a:lnTo>
                  <a:lnTo>
                    <a:pt x="849" y="3041"/>
                  </a:lnTo>
                  <a:lnTo>
                    <a:pt x="836" y="3017"/>
                  </a:lnTo>
                  <a:lnTo>
                    <a:pt x="820" y="2991"/>
                  </a:lnTo>
                  <a:lnTo>
                    <a:pt x="802" y="2964"/>
                  </a:lnTo>
                  <a:lnTo>
                    <a:pt x="782" y="2937"/>
                  </a:lnTo>
                  <a:lnTo>
                    <a:pt x="759" y="2910"/>
                  </a:lnTo>
                  <a:lnTo>
                    <a:pt x="734" y="2882"/>
                  </a:lnTo>
                  <a:lnTo>
                    <a:pt x="707" y="2857"/>
                  </a:lnTo>
                  <a:lnTo>
                    <a:pt x="678" y="2834"/>
                  </a:lnTo>
                  <a:lnTo>
                    <a:pt x="647" y="2813"/>
                  </a:lnTo>
                  <a:lnTo>
                    <a:pt x="613" y="2796"/>
                  </a:lnTo>
                  <a:lnTo>
                    <a:pt x="578" y="2783"/>
                  </a:lnTo>
                  <a:lnTo>
                    <a:pt x="539" y="2774"/>
                  </a:lnTo>
                  <a:close/>
                  <a:moveTo>
                    <a:pt x="295" y="2762"/>
                  </a:moveTo>
                  <a:lnTo>
                    <a:pt x="286" y="2763"/>
                  </a:lnTo>
                  <a:lnTo>
                    <a:pt x="278" y="2765"/>
                  </a:lnTo>
                  <a:lnTo>
                    <a:pt x="273" y="2769"/>
                  </a:lnTo>
                  <a:lnTo>
                    <a:pt x="270" y="2773"/>
                  </a:lnTo>
                  <a:lnTo>
                    <a:pt x="267" y="2780"/>
                  </a:lnTo>
                  <a:lnTo>
                    <a:pt x="260" y="2806"/>
                  </a:lnTo>
                  <a:lnTo>
                    <a:pt x="256" y="2828"/>
                  </a:lnTo>
                  <a:lnTo>
                    <a:pt x="254" y="2848"/>
                  </a:lnTo>
                  <a:lnTo>
                    <a:pt x="259" y="2866"/>
                  </a:lnTo>
                  <a:lnTo>
                    <a:pt x="266" y="2880"/>
                  </a:lnTo>
                  <a:lnTo>
                    <a:pt x="280" y="2895"/>
                  </a:lnTo>
                  <a:lnTo>
                    <a:pt x="297" y="2908"/>
                  </a:lnTo>
                  <a:lnTo>
                    <a:pt x="320" y="2917"/>
                  </a:lnTo>
                  <a:lnTo>
                    <a:pt x="347" y="2925"/>
                  </a:lnTo>
                  <a:lnTo>
                    <a:pt x="380" y="2931"/>
                  </a:lnTo>
                  <a:lnTo>
                    <a:pt x="416" y="2934"/>
                  </a:lnTo>
                  <a:lnTo>
                    <a:pt x="457" y="2935"/>
                  </a:lnTo>
                  <a:lnTo>
                    <a:pt x="483" y="2936"/>
                  </a:lnTo>
                  <a:lnTo>
                    <a:pt x="483" y="2885"/>
                  </a:lnTo>
                  <a:lnTo>
                    <a:pt x="483" y="2831"/>
                  </a:lnTo>
                  <a:lnTo>
                    <a:pt x="481" y="2773"/>
                  </a:lnTo>
                  <a:lnTo>
                    <a:pt x="478" y="2773"/>
                  </a:lnTo>
                  <a:lnTo>
                    <a:pt x="440" y="2774"/>
                  </a:lnTo>
                  <a:lnTo>
                    <a:pt x="406" y="2773"/>
                  </a:lnTo>
                  <a:lnTo>
                    <a:pt x="374" y="2770"/>
                  </a:lnTo>
                  <a:lnTo>
                    <a:pt x="346" y="2767"/>
                  </a:lnTo>
                  <a:lnTo>
                    <a:pt x="324" y="2764"/>
                  </a:lnTo>
                  <a:lnTo>
                    <a:pt x="308" y="2763"/>
                  </a:lnTo>
                  <a:lnTo>
                    <a:pt x="295" y="2762"/>
                  </a:lnTo>
                  <a:close/>
                  <a:moveTo>
                    <a:pt x="517" y="2519"/>
                  </a:moveTo>
                  <a:lnTo>
                    <a:pt x="526" y="2587"/>
                  </a:lnTo>
                  <a:lnTo>
                    <a:pt x="532" y="2652"/>
                  </a:lnTo>
                  <a:lnTo>
                    <a:pt x="536" y="2715"/>
                  </a:lnTo>
                  <a:lnTo>
                    <a:pt x="579" y="2722"/>
                  </a:lnTo>
                  <a:lnTo>
                    <a:pt x="620" y="2734"/>
                  </a:lnTo>
                  <a:lnTo>
                    <a:pt x="657" y="2750"/>
                  </a:lnTo>
                  <a:lnTo>
                    <a:pt x="692" y="2770"/>
                  </a:lnTo>
                  <a:lnTo>
                    <a:pt x="725" y="2793"/>
                  </a:lnTo>
                  <a:lnTo>
                    <a:pt x="755" y="2820"/>
                  </a:lnTo>
                  <a:lnTo>
                    <a:pt x="783" y="2847"/>
                  </a:lnTo>
                  <a:lnTo>
                    <a:pt x="808" y="2875"/>
                  </a:lnTo>
                  <a:lnTo>
                    <a:pt x="832" y="2904"/>
                  </a:lnTo>
                  <a:lnTo>
                    <a:pt x="853" y="2933"/>
                  </a:lnTo>
                  <a:lnTo>
                    <a:pt x="871" y="2961"/>
                  </a:lnTo>
                  <a:lnTo>
                    <a:pt x="888" y="2987"/>
                  </a:lnTo>
                  <a:lnTo>
                    <a:pt x="901" y="3012"/>
                  </a:lnTo>
                  <a:lnTo>
                    <a:pt x="918" y="2941"/>
                  </a:lnTo>
                  <a:lnTo>
                    <a:pt x="933" y="2872"/>
                  </a:lnTo>
                  <a:lnTo>
                    <a:pt x="945" y="2806"/>
                  </a:lnTo>
                  <a:lnTo>
                    <a:pt x="940" y="2799"/>
                  </a:lnTo>
                  <a:lnTo>
                    <a:pt x="933" y="2788"/>
                  </a:lnTo>
                  <a:lnTo>
                    <a:pt x="922" y="2774"/>
                  </a:lnTo>
                  <a:lnTo>
                    <a:pt x="909" y="2758"/>
                  </a:lnTo>
                  <a:lnTo>
                    <a:pt x="893" y="2739"/>
                  </a:lnTo>
                  <a:lnTo>
                    <a:pt x="875" y="2719"/>
                  </a:lnTo>
                  <a:lnTo>
                    <a:pt x="854" y="2698"/>
                  </a:lnTo>
                  <a:lnTo>
                    <a:pt x="831" y="2676"/>
                  </a:lnTo>
                  <a:lnTo>
                    <a:pt x="806" y="2653"/>
                  </a:lnTo>
                  <a:lnTo>
                    <a:pt x="779" y="2631"/>
                  </a:lnTo>
                  <a:lnTo>
                    <a:pt x="728" y="2595"/>
                  </a:lnTo>
                  <a:lnTo>
                    <a:pt x="676" y="2567"/>
                  </a:lnTo>
                  <a:lnTo>
                    <a:pt x="624" y="2544"/>
                  </a:lnTo>
                  <a:lnTo>
                    <a:pt x="572" y="2528"/>
                  </a:lnTo>
                  <a:lnTo>
                    <a:pt x="517" y="2519"/>
                  </a:lnTo>
                  <a:close/>
                  <a:moveTo>
                    <a:pt x="422" y="2302"/>
                  </a:moveTo>
                  <a:lnTo>
                    <a:pt x="389" y="2310"/>
                  </a:lnTo>
                  <a:lnTo>
                    <a:pt x="355" y="2316"/>
                  </a:lnTo>
                  <a:lnTo>
                    <a:pt x="321" y="2319"/>
                  </a:lnTo>
                  <a:lnTo>
                    <a:pt x="290" y="2320"/>
                  </a:lnTo>
                  <a:lnTo>
                    <a:pt x="260" y="2320"/>
                  </a:lnTo>
                  <a:lnTo>
                    <a:pt x="232" y="2320"/>
                  </a:lnTo>
                  <a:lnTo>
                    <a:pt x="210" y="2321"/>
                  </a:lnTo>
                  <a:lnTo>
                    <a:pt x="191" y="2323"/>
                  </a:lnTo>
                  <a:lnTo>
                    <a:pt x="178" y="2327"/>
                  </a:lnTo>
                  <a:lnTo>
                    <a:pt x="170" y="2332"/>
                  </a:lnTo>
                  <a:lnTo>
                    <a:pt x="166" y="2339"/>
                  </a:lnTo>
                  <a:lnTo>
                    <a:pt x="165" y="2346"/>
                  </a:lnTo>
                  <a:lnTo>
                    <a:pt x="162" y="2360"/>
                  </a:lnTo>
                  <a:lnTo>
                    <a:pt x="159" y="2377"/>
                  </a:lnTo>
                  <a:lnTo>
                    <a:pt x="155" y="2395"/>
                  </a:lnTo>
                  <a:lnTo>
                    <a:pt x="154" y="2414"/>
                  </a:lnTo>
                  <a:lnTo>
                    <a:pt x="154" y="2432"/>
                  </a:lnTo>
                  <a:lnTo>
                    <a:pt x="157" y="2448"/>
                  </a:lnTo>
                  <a:lnTo>
                    <a:pt x="163" y="2463"/>
                  </a:lnTo>
                  <a:lnTo>
                    <a:pt x="172" y="2476"/>
                  </a:lnTo>
                  <a:lnTo>
                    <a:pt x="185" y="2484"/>
                  </a:lnTo>
                  <a:lnTo>
                    <a:pt x="200" y="2490"/>
                  </a:lnTo>
                  <a:lnTo>
                    <a:pt x="220" y="2493"/>
                  </a:lnTo>
                  <a:lnTo>
                    <a:pt x="242" y="2493"/>
                  </a:lnTo>
                  <a:lnTo>
                    <a:pt x="268" y="2490"/>
                  </a:lnTo>
                  <a:lnTo>
                    <a:pt x="298" y="2485"/>
                  </a:lnTo>
                  <a:lnTo>
                    <a:pt x="331" y="2477"/>
                  </a:lnTo>
                  <a:lnTo>
                    <a:pt x="390" y="2464"/>
                  </a:lnTo>
                  <a:lnTo>
                    <a:pt x="450" y="2458"/>
                  </a:lnTo>
                  <a:lnTo>
                    <a:pt x="437" y="2381"/>
                  </a:lnTo>
                  <a:lnTo>
                    <a:pt x="422" y="2302"/>
                  </a:lnTo>
                  <a:close/>
                  <a:moveTo>
                    <a:pt x="563" y="2277"/>
                  </a:moveTo>
                  <a:lnTo>
                    <a:pt x="522" y="2280"/>
                  </a:lnTo>
                  <a:lnTo>
                    <a:pt x="480" y="2285"/>
                  </a:lnTo>
                  <a:lnTo>
                    <a:pt x="496" y="2374"/>
                  </a:lnTo>
                  <a:lnTo>
                    <a:pt x="510" y="2459"/>
                  </a:lnTo>
                  <a:lnTo>
                    <a:pt x="562" y="2466"/>
                  </a:lnTo>
                  <a:lnTo>
                    <a:pt x="614" y="2479"/>
                  </a:lnTo>
                  <a:lnTo>
                    <a:pt x="667" y="2498"/>
                  </a:lnTo>
                  <a:lnTo>
                    <a:pt x="717" y="2521"/>
                  </a:lnTo>
                  <a:lnTo>
                    <a:pt x="768" y="2550"/>
                  </a:lnTo>
                  <a:lnTo>
                    <a:pt x="817" y="2586"/>
                  </a:lnTo>
                  <a:lnTo>
                    <a:pt x="852" y="2615"/>
                  </a:lnTo>
                  <a:lnTo>
                    <a:pt x="885" y="2644"/>
                  </a:lnTo>
                  <a:lnTo>
                    <a:pt x="913" y="2673"/>
                  </a:lnTo>
                  <a:lnTo>
                    <a:pt x="938" y="2700"/>
                  </a:lnTo>
                  <a:lnTo>
                    <a:pt x="958" y="2724"/>
                  </a:lnTo>
                  <a:lnTo>
                    <a:pt x="968" y="2637"/>
                  </a:lnTo>
                  <a:lnTo>
                    <a:pt x="975" y="2554"/>
                  </a:lnTo>
                  <a:lnTo>
                    <a:pt x="979" y="2475"/>
                  </a:lnTo>
                  <a:lnTo>
                    <a:pt x="971" y="2466"/>
                  </a:lnTo>
                  <a:lnTo>
                    <a:pt x="960" y="2456"/>
                  </a:lnTo>
                  <a:lnTo>
                    <a:pt x="944" y="2443"/>
                  </a:lnTo>
                  <a:lnTo>
                    <a:pt x="925" y="2427"/>
                  </a:lnTo>
                  <a:lnTo>
                    <a:pt x="903" y="2411"/>
                  </a:lnTo>
                  <a:lnTo>
                    <a:pt x="879" y="2394"/>
                  </a:lnTo>
                  <a:lnTo>
                    <a:pt x="852" y="2375"/>
                  </a:lnTo>
                  <a:lnTo>
                    <a:pt x="822" y="2357"/>
                  </a:lnTo>
                  <a:lnTo>
                    <a:pt x="791" y="2340"/>
                  </a:lnTo>
                  <a:lnTo>
                    <a:pt x="756" y="2325"/>
                  </a:lnTo>
                  <a:lnTo>
                    <a:pt x="721" y="2310"/>
                  </a:lnTo>
                  <a:lnTo>
                    <a:pt x="683" y="2297"/>
                  </a:lnTo>
                  <a:lnTo>
                    <a:pt x="645" y="2288"/>
                  </a:lnTo>
                  <a:lnTo>
                    <a:pt x="604" y="2281"/>
                  </a:lnTo>
                  <a:lnTo>
                    <a:pt x="563" y="2277"/>
                  </a:lnTo>
                  <a:close/>
                  <a:moveTo>
                    <a:pt x="486" y="1950"/>
                  </a:moveTo>
                  <a:lnTo>
                    <a:pt x="442" y="1953"/>
                  </a:lnTo>
                  <a:lnTo>
                    <a:pt x="398" y="1960"/>
                  </a:lnTo>
                  <a:lnTo>
                    <a:pt x="425" y="2052"/>
                  </a:lnTo>
                  <a:lnTo>
                    <a:pt x="447" y="2141"/>
                  </a:lnTo>
                  <a:lnTo>
                    <a:pt x="467" y="2227"/>
                  </a:lnTo>
                  <a:lnTo>
                    <a:pt x="518" y="2220"/>
                  </a:lnTo>
                  <a:lnTo>
                    <a:pt x="568" y="2218"/>
                  </a:lnTo>
                  <a:lnTo>
                    <a:pt x="617" y="2222"/>
                  </a:lnTo>
                  <a:lnTo>
                    <a:pt x="664" y="2230"/>
                  </a:lnTo>
                  <a:lnTo>
                    <a:pt x="710" y="2243"/>
                  </a:lnTo>
                  <a:lnTo>
                    <a:pt x="753" y="2258"/>
                  </a:lnTo>
                  <a:lnTo>
                    <a:pt x="795" y="2275"/>
                  </a:lnTo>
                  <a:lnTo>
                    <a:pt x="833" y="2295"/>
                  </a:lnTo>
                  <a:lnTo>
                    <a:pt x="870" y="2315"/>
                  </a:lnTo>
                  <a:lnTo>
                    <a:pt x="902" y="2336"/>
                  </a:lnTo>
                  <a:lnTo>
                    <a:pt x="931" y="2357"/>
                  </a:lnTo>
                  <a:lnTo>
                    <a:pt x="958" y="2377"/>
                  </a:lnTo>
                  <a:lnTo>
                    <a:pt x="980" y="2395"/>
                  </a:lnTo>
                  <a:lnTo>
                    <a:pt x="977" y="2309"/>
                  </a:lnTo>
                  <a:lnTo>
                    <a:pt x="971" y="2226"/>
                  </a:lnTo>
                  <a:lnTo>
                    <a:pt x="963" y="2146"/>
                  </a:lnTo>
                  <a:lnTo>
                    <a:pt x="950" y="2069"/>
                  </a:lnTo>
                  <a:lnTo>
                    <a:pt x="938" y="2063"/>
                  </a:lnTo>
                  <a:lnTo>
                    <a:pt x="920" y="2055"/>
                  </a:lnTo>
                  <a:lnTo>
                    <a:pt x="899" y="2045"/>
                  </a:lnTo>
                  <a:lnTo>
                    <a:pt x="874" y="2034"/>
                  </a:lnTo>
                  <a:lnTo>
                    <a:pt x="845" y="2023"/>
                  </a:lnTo>
                  <a:lnTo>
                    <a:pt x="813" y="2011"/>
                  </a:lnTo>
                  <a:lnTo>
                    <a:pt x="778" y="2000"/>
                  </a:lnTo>
                  <a:lnTo>
                    <a:pt x="741" y="1988"/>
                  </a:lnTo>
                  <a:lnTo>
                    <a:pt x="701" y="1978"/>
                  </a:lnTo>
                  <a:lnTo>
                    <a:pt x="660" y="1968"/>
                  </a:lnTo>
                  <a:lnTo>
                    <a:pt x="617" y="1960"/>
                  </a:lnTo>
                  <a:lnTo>
                    <a:pt x="574" y="1955"/>
                  </a:lnTo>
                  <a:lnTo>
                    <a:pt x="530" y="1951"/>
                  </a:lnTo>
                  <a:lnTo>
                    <a:pt x="486" y="1950"/>
                  </a:lnTo>
                  <a:close/>
                  <a:moveTo>
                    <a:pt x="284" y="1782"/>
                  </a:moveTo>
                  <a:lnTo>
                    <a:pt x="247" y="1789"/>
                  </a:lnTo>
                  <a:lnTo>
                    <a:pt x="212" y="1793"/>
                  </a:lnTo>
                  <a:lnTo>
                    <a:pt x="178" y="1796"/>
                  </a:lnTo>
                  <a:lnTo>
                    <a:pt x="149" y="1798"/>
                  </a:lnTo>
                  <a:lnTo>
                    <a:pt x="127" y="1801"/>
                  </a:lnTo>
                  <a:lnTo>
                    <a:pt x="112" y="1806"/>
                  </a:lnTo>
                  <a:lnTo>
                    <a:pt x="103" y="1811"/>
                  </a:lnTo>
                  <a:lnTo>
                    <a:pt x="99" y="1817"/>
                  </a:lnTo>
                  <a:lnTo>
                    <a:pt x="99" y="1818"/>
                  </a:lnTo>
                  <a:lnTo>
                    <a:pt x="98" y="1831"/>
                  </a:lnTo>
                  <a:lnTo>
                    <a:pt x="97" y="1847"/>
                  </a:lnTo>
                  <a:lnTo>
                    <a:pt x="96" y="1864"/>
                  </a:lnTo>
                  <a:lnTo>
                    <a:pt x="96" y="1883"/>
                  </a:lnTo>
                  <a:lnTo>
                    <a:pt x="97" y="1901"/>
                  </a:lnTo>
                  <a:lnTo>
                    <a:pt x="100" y="1919"/>
                  </a:lnTo>
                  <a:lnTo>
                    <a:pt x="105" y="1936"/>
                  </a:lnTo>
                  <a:lnTo>
                    <a:pt x="114" y="1949"/>
                  </a:lnTo>
                  <a:lnTo>
                    <a:pt x="124" y="1960"/>
                  </a:lnTo>
                  <a:lnTo>
                    <a:pt x="138" y="1967"/>
                  </a:lnTo>
                  <a:lnTo>
                    <a:pt x="153" y="1970"/>
                  </a:lnTo>
                  <a:lnTo>
                    <a:pt x="172" y="1970"/>
                  </a:lnTo>
                  <a:lnTo>
                    <a:pt x="194" y="1967"/>
                  </a:lnTo>
                  <a:lnTo>
                    <a:pt x="219" y="1960"/>
                  </a:lnTo>
                  <a:lnTo>
                    <a:pt x="246" y="1950"/>
                  </a:lnTo>
                  <a:lnTo>
                    <a:pt x="276" y="1938"/>
                  </a:lnTo>
                  <a:lnTo>
                    <a:pt x="324" y="1918"/>
                  </a:lnTo>
                  <a:lnTo>
                    <a:pt x="313" y="1882"/>
                  </a:lnTo>
                  <a:lnTo>
                    <a:pt x="284" y="1782"/>
                  </a:lnTo>
                  <a:close/>
                  <a:moveTo>
                    <a:pt x="544" y="1691"/>
                  </a:moveTo>
                  <a:lnTo>
                    <a:pt x="507" y="1693"/>
                  </a:lnTo>
                  <a:lnTo>
                    <a:pt x="468" y="1700"/>
                  </a:lnTo>
                  <a:lnTo>
                    <a:pt x="431" y="1711"/>
                  </a:lnTo>
                  <a:lnTo>
                    <a:pt x="393" y="1726"/>
                  </a:lnTo>
                  <a:lnTo>
                    <a:pt x="357" y="1748"/>
                  </a:lnTo>
                  <a:lnTo>
                    <a:pt x="339" y="1760"/>
                  </a:lnTo>
                  <a:lnTo>
                    <a:pt x="353" y="1812"/>
                  </a:lnTo>
                  <a:lnTo>
                    <a:pt x="369" y="1864"/>
                  </a:lnTo>
                  <a:lnTo>
                    <a:pt x="381" y="1903"/>
                  </a:lnTo>
                  <a:lnTo>
                    <a:pt x="435" y="1895"/>
                  </a:lnTo>
                  <a:lnTo>
                    <a:pt x="489" y="1892"/>
                  </a:lnTo>
                  <a:lnTo>
                    <a:pt x="543" y="1892"/>
                  </a:lnTo>
                  <a:lnTo>
                    <a:pt x="598" y="1897"/>
                  </a:lnTo>
                  <a:lnTo>
                    <a:pt x="650" y="1905"/>
                  </a:lnTo>
                  <a:lnTo>
                    <a:pt x="700" y="1916"/>
                  </a:lnTo>
                  <a:lnTo>
                    <a:pt x="749" y="1927"/>
                  </a:lnTo>
                  <a:lnTo>
                    <a:pt x="794" y="1941"/>
                  </a:lnTo>
                  <a:lnTo>
                    <a:pt x="836" y="1956"/>
                  </a:lnTo>
                  <a:lnTo>
                    <a:pt x="874" y="1970"/>
                  </a:lnTo>
                  <a:lnTo>
                    <a:pt x="907" y="1984"/>
                  </a:lnTo>
                  <a:lnTo>
                    <a:pt x="936" y="1996"/>
                  </a:lnTo>
                  <a:lnTo>
                    <a:pt x="920" y="1927"/>
                  </a:lnTo>
                  <a:lnTo>
                    <a:pt x="902" y="1860"/>
                  </a:lnTo>
                  <a:lnTo>
                    <a:pt x="883" y="1794"/>
                  </a:lnTo>
                  <a:lnTo>
                    <a:pt x="876" y="1790"/>
                  </a:lnTo>
                  <a:lnTo>
                    <a:pt x="866" y="1784"/>
                  </a:lnTo>
                  <a:lnTo>
                    <a:pt x="850" y="1775"/>
                  </a:lnTo>
                  <a:lnTo>
                    <a:pt x="831" y="1765"/>
                  </a:lnTo>
                  <a:lnTo>
                    <a:pt x="808" y="1754"/>
                  </a:lnTo>
                  <a:lnTo>
                    <a:pt x="783" y="1743"/>
                  </a:lnTo>
                  <a:lnTo>
                    <a:pt x="754" y="1731"/>
                  </a:lnTo>
                  <a:lnTo>
                    <a:pt x="724" y="1721"/>
                  </a:lnTo>
                  <a:lnTo>
                    <a:pt x="691" y="1710"/>
                  </a:lnTo>
                  <a:lnTo>
                    <a:pt x="656" y="1702"/>
                  </a:lnTo>
                  <a:lnTo>
                    <a:pt x="620" y="1696"/>
                  </a:lnTo>
                  <a:lnTo>
                    <a:pt x="583" y="1691"/>
                  </a:lnTo>
                  <a:lnTo>
                    <a:pt x="544" y="1691"/>
                  </a:lnTo>
                  <a:close/>
                  <a:moveTo>
                    <a:pt x="532" y="1446"/>
                  </a:moveTo>
                  <a:lnTo>
                    <a:pt x="489" y="1447"/>
                  </a:lnTo>
                  <a:lnTo>
                    <a:pt x="443" y="1453"/>
                  </a:lnTo>
                  <a:lnTo>
                    <a:pt x="395" y="1464"/>
                  </a:lnTo>
                  <a:lnTo>
                    <a:pt x="346" y="1480"/>
                  </a:lnTo>
                  <a:lnTo>
                    <a:pt x="294" y="1502"/>
                  </a:lnTo>
                  <a:lnTo>
                    <a:pt x="307" y="1600"/>
                  </a:lnTo>
                  <a:lnTo>
                    <a:pt x="324" y="1699"/>
                  </a:lnTo>
                  <a:lnTo>
                    <a:pt x="366" y="1675"/>
                  </a:lnTo>
                  <a:lnTo>
                    <a:pt x="409" y="1656"/>
                  </a:lnTo>
                  <a:lnTo>
                    <a:pt x="452" y="1642"/>
                  </a:lnTo>
                  <a:lnTo>
                    <a:pt x="495" y="1635"/>
                  </a:lnTo>
                  <a:lnTo>
                    <a:pt x="538" y="1631"/>
                  </a:lnTo>
                  <a:lnTo>
                    <a:pt x="581" y="1632"/>
                  </a:lnTo>
                  <a:lnTo>
                    <a:pt x="623" y="1635"/>
                  </a:lnTo>
                  <a:lnTo>
                    <a:pt x="662" y="1642"/>
                  </a:lnTo>
                  <a:lnTo>
                    <a:pt x="701" y="1650"/>
                  </a:lnTo>
                  <a:lnTo>
                    <a:pt x="737" y="1662"/>
                  </a:lnTo>
                  <a:lnTo>
                    <a:pt x="772" y="1674"/>
                  </a:lnTo>
                  <a:lnTo>
                    <a:pt x="803" y="1686"/>
                  </a:lnTo>
                  <a:lnTo>
                    <a:pt x="832" y="1699"/>
                  </a:lnTo>
                  <a:lnTo>
                    <a:pt x="857" y="1711"/>
                  </a:lnTo>
                  <a:lnTo>
                    <a:pt x="825" y="1617"/>
                  </a:lnTo>
                  <a:lnTo>
                    <a:pt x="793" y="1524"/>
                  </a:lnTo>
                  <a:lnTo>
                    <a:pt x="792" y="1523"/>
                  </a:lnTo>
                  <a:lnTo>
                    <a:pt x="782" y="1516"/>
                  </a:lnTo>
                  <a:lnTo>
                    <a:pt x="769" y="1508"/>
                  </a:lnTo>
                  <a:lnTo>
                    <a:pt x="751" y="1498"/>
                  </a:lnTo>
                  <a:lnTo>
                    <a:pt x="730" y="1488"/>
                  </a:lnTo>
                  <a:lnTo>
                    <a:pt x="705" y="1477"/>
                  </a:lnTo>
                  <a:lnTo>
                    <a:pt x="677" y="1468"/>
                  </a:lnTo>
                  <a:lnTo>
                    <a:pt x="645" y="1459"/>
                  </a:lnTo>
                  <a:lnTo>
                    <a:pt x="610" y="1452"/>
                  </a:lnTo>
                  <a:lnTo>
                    <a:pt x="573" y="1447"/>
                  </a:lnTo>
                  <a:lnTo>
                    <a:pt x="532" y="1446"/>
                  </a:lnTo>
                  <a:close/>
                  <a:moveTo>
                    <a:pt x="226" y="1312"/>
                  </a:moveTo>
                  <a:lnTo>
                    <a:pt x="192" y="1318"/>
                  </a:lnTo>
                  <a:lnTo>
                    <a:pt x="160" y="1321"/>
                  </a:lnTo>
                  <a:lnTo>
                    <a:pt x="130" y="1323"/>
                  </a:lnTo>
                  <a:lnTo>
                    <a:pt x="108" y="1325"/>
                  </a:lnTo>
                  <a:lnTo>
                    <a:pt x="92" y="1328"/>
                  </a:lnTo>
                  <a:lnTo>
                    <a:pt x="79" y="1330"/>
                  </a:lnTo>
                  <a:lnTo>
                    <a:pt x="71" y="1332"/>
                  </a:lnTo>
                  <a:lnTo>
                    <a:pt x="66" y="1335"/>
                  </a:lnTo>
                  <a:lnTo>
                    <a:pt x="64" y="1339"/>
                  </a:lnTo>
                  <a:lnTo>
                    <a:pt x="63" y="1343"/>
                  </a:lnTo>
                  <a:lnTo>
                    <a:pt x="59" y="1375"/>
                  </a:lnTo>
                  <a:lnTo>
                    <a:pt x="59" y="1401"/>
                  </a:lnTo>
                  <a:lnTo>
                    <a:pt x="60" y="1424"/>
                  </a:lnTo>
                  <a:lnTo>
                    <a:pt x="64" y="1442"/>
                  </a:lnTo>
                  <a:lnTo>
                    <a:pt x="68" y="1458"/>
                  </a:lnTo>
                  <a:lnTo>
                    <a:pt x="73" y="1470"/>
                  </a:lnTo>
                  <a:lnTo>
                    <a:pt x="79" y="1480"/>
                  </a:lnTo>
                  <a:lnTo>
                    <a:pt x="84" y="1487"/>
                  </a:lnTo>
                  <a:lnTo>
                    <a:pt x="92" y="1492"/>
                  </a:lnTo>
                  <a:lnTo>
                    <a:pt x="106" y="1499"/>
                  </a:lnTo>
                  <a:lnTo>
                    <a:pt x="125" y="1502"/>
                  </a:lnTo>
                  <a:lnTo>
                    <a:pt x="147" y="1499"/>
                  </a:lnTo>
                  <a:lnTo>
                    <a:pt x="172" y="1493"/>
                  </a:lnTo>
                  <a:lnTo>
                    <a:pt x="200" y="1482"/>
                  </a:lnTo>
                  <a:lnTo>
                    <a:pt x="232" y="1467"/>
                  </a:lnTo>
                  <a:lnTo>
                    <a:pt x="227" y="1388"/>
                  </a:lnTo>
                  <a:lnTo>
                    <a:pt x="226" y="1312"/>
                  </a:lnTo>
                  <a:close/>
                  <a:moveTo>
                    <a:pt x="525" y="1223"/>
                  </a:moveTo>
                  <a:lnTo>
                    <a:pt x="485" y="1224"/>
                  </a:lnTo>
                  <a:lnTo>
                    <a:pt x="444" y="1229"/>
                  </a:lnTo>
                  <a:lnTo>
                    <a:pt x="403" y="1238"/>
                  </a:lnTo>
                  <a:lnTo>
                    <a:pt x="361" y="1253"/>
                  </a:lnTo>
                  <a:lnTo>
                    <a:pt x="318" y="1275"/>
                  </a:lnTo>
                  <a:lnTo>
                    <a:pt x="286" y="1292"/>
                  </a:lnTo>
                  <a:lnTo>
                    <a:pt x="286" y="1365"/>
                  </a:lnTo>
                  <a:lnTo>
                    <a:pt x="289" y="1439"/>
                  </a:lnTo>
                  <a:lnTo>
                    <a:pt x="341" y="1419"/>
                  </a:lnTo>
                  <a:lnTo>
                    <a:pt x="391" y="1404"/>
                  </a:lnTo>
                  <a:lnTo>
                    <a:pt x="439" y="1394"/>
                  </a:lnTo>
                  <a:lnTo>
                    <a:pt x="485" y="1388"/>
                  </a:lnTo>
                  <a:lnTo>
                    <a:pt x="529" y="1386"/>
                  </a:lnTo>
                  <a:lnTo>
                    <a:pt x="571" y="1387"/>
                  </a:lnTo>
                  <a:lnTo>
                    <a:pt x="609" y="1391"/>
                  </a:lnTo>
                  <a:lnTo>
                    <a:pt x="646" y="1399"/>
                  </a:lnTo>
                  <a:lnTo>
                    <a:pt x="679" y="1407"/>
                  </a:lnTo>
                  <a:lnTo>
                    <a:pt x="710" y="1417"/>
                  </a:lnTo>
                  <a:lnTo>
                    <a:pt x="737" y="1427"/>
                  </a:lnTo>
                  <a:lnTo>
                    <a:pt x="762" y="1438"/>
                  </a:lnTo>
                  <a:lnTo>
                    <a:pt x="730" y="1343"/>
                  </a:lnTo>
                  <a:lnTo>
                    <a:pt x="719" y="1304"/>
                  </a:lnTo>
                  <a:lnTo>
                    <a:pt x="708" y="1264"/>
                  </a:lnTo>
                  <a:lnTo>
                    <a:pt x="696" y="1258"/>
                  </a:lnTo>
                  <a:lnTo>
                    <a:pt x="677" y="1251"/>
                  </a:lnTo>
                  <a:lnTo>
                    <a:pt x="654" y="1244"/>
                  </a:lnTo>
                  <a:lnTo>
                    <a:pt x="627" y="1236"/>
                  </a:lnTo>
                  <a:lnTo>
                    <a:pt x="596" y="1230"/>
                  </a:lnTo>
                  <a:lnTo>
                    <a:pt x="561" y="1225"/>
                  </a:lnTo>
                  <a:lnTo>
                    <a:pt x="525" y="1223"/>
                  </a:lnTo>
                  <a:close/>
                  <a:moveTo>
                    <a:pt x="496" y="941"/>
                  </a:moveTo>
                  <a:lnTo>
                    <a:pt x="456" y="942"/>
                  </a:lnTo>
                  <a:lnTo>
                    <a:pt x="412" y="947"/>
                  </a:lnTo>
                  <a:lnTo>
                    <a:pt x="366" y="956"/>
                  </a:lnTo>
                  <a:lnTo>
                    <a:pt x="318" y="970"/>
                  </a:lnTo>
                  <a:lnTo>
                    <a:pt x="311" y="1012"/>
                  </a:lnTo>
                  <a:lnTo>
                    <a:pt x="330" y="1004"/>
                  </a:lnTo>
                  <a:lnTo>
                    <a:pt x="349" y="996"/>
                  </a:lnTo>
                  <a:lnTo>
                    <a:pt x="373" y="990"/>
                  </a:lnTo>
                  <a:lnTo>
                    <a:pt x="401" y="987"/>
                  </a:lnTo>
                  <a:lnTo>
                    <a:pt x="430" y="986"/>
                  </a:lnTo>
                  <a:lnTo>
                    <a:pt x="462" y="989"/>
                  </a:lnTo>
                  <a:lnTo>
                    <a:pt x="472" y="993"/>
                  </a:lnTo>
                  <a:lnTo>
                    <a:pt x="481" y="1001"/>
                  </a:lnTo>
                  <a:lnTo>
                    <a:pt x="486" y="1012"/>
                  </a:lnTo>
                  <a:lnTo>
                    <a:pt x="486" y="1023"/>
                  </a:lnTo>
                  <a:lnTo>
                    <a:pt x="482" y="1034"/>
                  </a:lnTo>
                  <a:lnTo>
                    <a:pt x="475" y="1042"/>
                  </a:lnTo>
                  <a:lnTo>
                    <a:pt x="464" y="1048"/>
                  </a:lnTo>
                  <a:lnTo>
                    <a:pt x="453" y="1048"/>
                  </a:lnTo>
                  <a:lnTo>
                    <a:pt x="425" y="1045"/>
                  </a:lnTo>
                  <a:lnTo>
                    <a:pt x="399" y="1047"/>
                  </a:lnTo>
                  <a:lnTo>
                    <a:pt x="378" y="1051"/>
                  </a:lnTo>
                  <a:lnTo>
                    <a:pt x="358" y="1057"/>
                  </a:lnTo>
                  <a:lnTo>
                    <a:pt x="341" y="1064"/>
                  </a:lnTo>
                  <a:lnTo>
                    <a:pt x="326" y="1072"/>
                  </a:lnTo>
                  <a:lnTo>
                    <a:pt x="315" y="1080"/>
                  </a:lnTo>
                  <a:lnTo>
                    <a:pt x="307" y="1086"/>
                  </a:lnTo>
                  <a:lnTo>
                    <a:pt x="301" y="1092"/>
                  </a:lnTo>
                  <a:lnTo>
                    <a:pt x="299" y="1094"/>
                  </a:lnTo>
                  <a:lnTo>
                    <a:pt x="293" y="1159"/>
                  </a:lnTo>
                  <a:lnTo>
                    <a:pt x="289" y="1224"/>
                  </a:lnTo>
                  <a:lnTo>
                    <a:pt x="289" y="1224"/>
                  </a:lnTo>
                  <a:lnTo>
                    <a:pt x="337" y="1200"/>
                  </a:lnTo>
                  <a:lnTo>
                    <a:pt x="385" y="1182"/>
                  </a:lnTo>
                  <a:lnTo>
                    <a:pt x="433" y="1170"/>
                  </a:lnTo>
                  <a:lnTo>
                    <a:pt x="479" y="1164"/>
                  </a:lnTo>
                  <a:lnTo>
                    <a:pt x="523" y="1163"/>
                  </a:lnTo>
                  <a:lnTo>
                    <a:pt x="564" y="1165"/>
                  </a:lnTo>
                  <a:lnTo>
                    <a:pt x="604" y="1170"/>
                  </a:lnTo>
                  <a:lnTo>
                    <a:pt x="638" y="1178"/>
                  </a:lnTo>
                  <a:lnTo>
                    <a:pt x="670" y="1186"/>
                  </a:lnTo>
                  <a:lnTo>
                    <a:pt x="696" y="1195"/>
                  </a:lnTo>
                  <a:lnTo>
                    <a:pt x="688" y="1126"/>
                  </a:lnTo>
                  <a:lnTo>
                    <a:pt x="685" y="1055"/>
                  </a:lnTo>
                  <a:lnTo>
                    <a:pt x="685" y="980"/>
                  </a:lnTo>
                  <a:lnTo>
                    <a:pt x="672" y="974"/>
                  </a:lnTo>
                  <a:lnTo>
                    <a:pt x="652" y="967"/>
                  </a:lnTo>
                  <a:lnTo>
                    <a:pt x="629" y="960"/>
                  </a:lnTo>
                  <a:lnTo>
                    <a:pt x="601" y="953"/>
                  </a:lnTo>
                  <a:lnTo>
                    <a:pt x="570" y="947"/>
                  </a:lnTo>
                  <a:lnTo>
                    <a:pt x="535" y="943"/>
                  </a:lnTo>
                  <a:lnTo>
                    <a:pt x="496" y="941"/>
                  </a:lnTo>
                  <a:close/>
                  <a:moveTo>
                    <a:pt x="297" y="793"/>
                  </a:moveTo>
                  <a:lnTo>
                    <a:pt x="256" y="803"/>
                  </a:lnTo>
                  <a:lnTo>
                    <a:pt x="215" y="809"/>
                  </a:lnTo>
                  <a:lnTo>
                    <a:pt x="177" y="812"/>
                  </a:lnTo>
                  <a:lnTo>
                    <a:pt x="150" y="814"/>
                  </a:lnTo>
                  <a:lnTo>
                    <a:pt x="129" y="817"/>
                  </a:lnTo>
                  <a:lnTo>
                    <a:pt x="114" y="820"/>
                  </a:lnTo>
                  <a:lnTo>
                    <a:pt x="103" y="824"/>
                  </a:lnTo>
                  <a:lnTo>
                    <a:pt x="97" y="829"/>
                  </a:lnTo>
                  <a:lnTo>
                    <a:pt x="95" y="837"/>
                  </a:lnTo>
                  <a:lnTo>
                    <a:pt x="94" y="848"/>
                  </a:lnTo>
                  <a:lnTo>
                    <a:pt x="92" y="863"/>
                  </a:lnTo>
                  <a:lnTo>
                    <a:pt x="91" y="879"/>
                  </a:lnTo>
                  <a:lnTo>
                    <a:pt x="90" y="895"/>
                  </a:lnTo>
                  <a:lnTo>
                    <a:pt x="91" y="910"/>
                  </a:lnTo>
                  <a:lnTo>
                    <a:pt x="94" y="925"/>
                  </a:lnTo>
                  <a:lnTo>
                    <a:pt x="99" y="937"/>
                  </a:lnTo>
                  <a:lnTo>
                    <a:pt x="107" y="946"/>
                  </a:lnTo>
                  <a:lnTo>
                    <a:pt x="113" y="949"/>
                  </a:lnTo>
                  <a:lnTo>
                    <a:pt x="119" y="952"/>
                  </a:lnTo>
                  <a:lnTo>
                    <a:pt x="127" y="954"/>
                  </a:lnTo>
                  <a:lnTo>
                    <a:pt x="139" y="956"/>
                  </a:lnTo>
                  <a:lnTo>
                    <a:pt x="152" y="956"/>
                  </a:lnTo>
                  <a:lnTo>
                    <a:pt x="168" y="954"/>
                  </a:lnTo>
                  <a:lnTo>
                    <a:pt x="188" y="951"/>
                  </a:lnTo>
                  <a:lnTo>
                    <a:pt x="211" y="946"/>
                  </a:lnTo>
                  <a:lnTo>
                    <a:pt x="237" y="937"/>
                  </a:lnTo>
                  <a:lnTo>
                    <a:pt x="267" y="926"/>
                  </a:lnTo>
                  <a:lnTo>
                    <a:pt x="281" y="859"/>
                  </a:lnTo>
                  <a:lnTo>
                    <a:pt x="297" y="793"/>
                  </a:lnTo>
                  <a:close/>
                  <a:moveTo>
                    <a:pt x="534" y="717"/>
                  </a:moveTo>
                  <a:lnTo>
                    <a:pt x="493" y="719"/>
                  </a:lnTo>
                  <a:lnTo>
                    <a:pt x="452" y="727"/>
                  </a:lnTo>
                  <a:lnTo>
                    <a:pt x="410" y="739"/>
                  </a:lnTo>
                  <a:lnTo>
                    <a:pt x="367" y="759"/>
                  </a:lnTo>
                  <a:lnTo>
                    <a:pt x="348" y="829"/>
                  </a:lnTo>
                  <a:lnTo>
                    <a:pt x="332" y="904"/>
                  </a:lnTo>
                  <a:lnTo>
                    <a:pt x="380" y="892"/>
                  </a:lnTo>
                  <a:lnTo>
                    <a:pt x="426" y="885"/>
                  </a:lnTo>
                  <a:lnTo>
                    <a:pt x="468" y="882"/>
                  </a:lnTo>
                  <a:lnTo>
                    <a:pt x="510" y="882"/>
                  </a:lnTo>
                  <a:lnTo>
                    <a:pt x="548" y="884"/>
                  </a:lnTo>
                  <a:lnTo>
                    <a:pt x="583" y="888"/>
                  </a:lnTo>
                  <a:lnTo>
                    <a:pt x="615" y="895"/>
                  </a:lnTo>
                  <a:lnTo>
                    <a:pt x="644" y="902"/>
                  </a:lnTo>
                  <a:lnTo>
                    <a:pt x="669" y="909"/>
                  </a:lnTo>
                  <a:lnTo>
                    <a:pt x="689" y="918"/>
                  </a:lnTo>
                  <a:lnTo>
                    <a:pt x="697" y="837"/>
                  </a:lnTo>
                  <a:lnTo>
                    <a:pt x="708" y="754"/>
                  </a:lnTo>
                  <a:lnTo>
                    <a:pt x="691" y="747"/>
                  </a:lnTo>
                  <a:lnTo>
                    <a:pt x="668" y="738"/>
                  </a:lnTo>
                  <a:lnTo>
                    <a:pt x="639" y="731"/>
                  </a:lnTo>
                  <a:lnTo>
                    <a:pt x="607" y="724"/>
                  </a:lnTo>
                  <a:lnTo>
                    <a:pt x="572" y="719"/>
                  </a:lnTo>
                  <a:lnTo>
                    <a:pt x="534" y="717"/>
                  </a:lnTo>
                  <a:close/>
                  <a:moveTo>
                    <a:pt x="574" y="489"/>
                  </a:moveTo>
                  <a:lnTo>
                    <a:pt x="537" y="491"/>
                  </a:lnTo>
                  <a:lnTo>
                    <a:pt x="496" y="497"/>
                  </a:lnTo>
                  <a:lnTo>
                    <a:pt x="454" y="507"/>
                  </a:lnTo>
                  <a:lnTo>
                    <a:pt x="446" y="525"/>
                  </a:lnTo>
                  <a:lnTo>
                    <a:pt x="469" y="521"/>
                  </a:lnTo>
                  <a:lnTo>
                    <a:pt x="492" y="518"/>
                  </a:lnTo>
                  <a:lnTo>
                    <a:pt x="515" y="517"/>
                  </a:lnTo>
                  <a:lnTo>
                    <a:pt x="535" y="519"/>
                  </a:lnTo>
                  <a:lnTo>
                    <a:pt x="547" y="523"/>
                  </a:lnTo>
                  <a:lnTo>
                    <a:pt x="554" y="531"/>
                  </a:lnTo>
                  <a:lnTo>
                    <a:pt x="559" y="541"/>
                  </a:lnTo>
                  <a:lnTo>
                    <a:pt x="559" y="553"/>
                  </a:lnTo>
                  <a:lnTo>
                    <a:pt x="555" y="564"/>
                  </a:lnTo>
                  <a:lnTo>
                    <a:pt x="547" y="573"/>
                  </a:lnTo>
                  <a:lnTo>
                    <a:pt x="536" y="577"/>
                  </a:lnTo>
                  <a:lnTo>
                    <a:pt x="525" y="577"/>
                  </a:lnTo>
                  <a:lnTo>
                    <a:pt x="512" y="576"/>
                  </a:lnTo>
                  <a:lnTo>
                    <a:pt x="495" y="577"/>
                  </a:lnTo>
                  <a:lnTo>
                    <a:pt x="477" y="580"/>
                  </a:lnTo>
                  <a:lnTo>
                    <a:pt x="458" y="584"/>
                  </a:lnTo>
                  <a:lnTo>
                    <a:pt x="438" y="588"/>
                  </a:lnTo>
                  <a:lnTo>
                    <a:pt x="420" y="593"/>
                  </a:lnTo>
                  <a:lnTo>
                    <a:pt x="417" y="602"/>
                  </a:lnTo>
                  <a:lnTo>
                    <a:pt x="390" y="684"/>
                  </a:lnTo>
                  <a:lnTo>
                    <a:pt x="435" y="669"/>
                  </a:lnTo>
                  <a:lnTo>
                    <a:pt x="480" y="661"/>
                  </a:lnTo>
                  <a:lnTo>
                    <a:pt x="523" y="658"/>
                  </a:lnTo>
                  <a:lnTo>
                    <a:pt x="563" y="659"/>
                  </a:lnTo>
                  <a:lnTo>
                    <a:pt x="602" y="663"/>
                  </a:lnTo>
                  <a:lnTo>
                    <a:pt x="637" y="669"/>
                  </a:lnTo>
                  <a:lnTo>
                    <a:pt x="669" y="676"/>
                  </a:lnTo>
                  <a:lnTo>
                    <a:pt x="697" y="685"/>
                  </a:lnTo>
                  <a:lnTo>
                    <a:pt x="719" y="693"/>
                  </a:lnTo>
                  <a:lnTo>
                    <a:pt x="735" y="612"/>
                  </a:lnTo>
                  <a:lnTo>
                    <a:pt x="756" y="530"/>
                  </a:lnTo>
                  <a:lnTo>
                    <a:pt x="745" y="523"/>
                  </a:lnTo>
                  <a:lnTo>
                    <a:pt x="730" y="517"/>
                  </a:lnTo>
                  <a:lnTo>
                    <a:pt x="711" y="510"/>
                  </a:lnTo>
                  <a:lnTo>
                    <a:pt x="691" y="502"/>
                  </a:lnTo>
                  <a:lnTo>
                    <a:pt x="667" y="497"/>
                  </a:lnTo>
                  <a:lnTo>
                    <a:pt x="638" y="492"/>
                  </a:lnTo>
                  <a:lnTo>
                    <a:pt x="608" y="490"/>
                  </a:lnTo>
                  <a:lnTo>
                    <a:pt x="574" y="489"/>
                  </a:lnTo>
                  <a:close/>
                  <a:moveTo>
                    <a:pt x="471" y="321"/>
                  </a:moveTo>
                  <a:lnTo>
                    <a:pt x="419" y="327"/>
                  </a:lnTo>
                  <a:lnTo>
                    <a:pt x="369" y="330"/>
                  </a:lnTo>
                  <a:lnTo>
                    <a:pt x="350" y="330"/>
                  </a:lnTo>
                  <a:lnTo>
                    <a:pt x="332" y="331"/>
                  </a:lnTo>
                  <a:lnTo>
                    <a:pt x="313" y="334"/>
                  </a:lnTo>
                  <a:lnTo>
                    <a:pt x="296" y="336"/>
                  </a:lnTo>
                  <a:lnTo>
                    <a:pt x="283" y="339"/>
                  </a:lnTo>
                  <a:lnTo>
                    <a:pt x="274" y="343"/>
                  </a:lnTo>
                  <a:lnTo>
                    <a:pt x="273" y="348"/>
                  </a:lnTo>
                  <a:lnTo>
                    <a:pt x="272" y="356"/>
                  </a:lnTo>
                  <a:lnTo>
                    <a:pt x="270" y="368"/>
                  </a:lnTo>
                  <a:lnTo>
                    <a:pt x="268" y="382"/>
                  </a:lnTo>
                  <a:lnTo>
                    <a:pt x="266" y="398"/>
                  </a:lnTo>
                  <a:lnTo>
                    <a:pt x="265" y="413"/>
                  </a:lnTo>
                  <a:lnTo>
                    <a:pt x="266" y="428"/>
                  </a:lnTo>
                  <a:lnTo>
                    <a:pt x="268" y="443"/>
                  </a:lnTo>
                  <a:lnTo>
                    <a:pt x="272" y="454"/>
                  </a:lnTo>
                  <a:lnTo>
                    <a:pt x="281" y="464"/>
                  </a:lnTo>
                  <a:lnTo>
                    <a:pt x="291" y="470"/>
                  </a:lnTo>
                  <a:lnTo>
                    <a:pt x="307" y="474"/>
                  </a:lnTo>
                  <a:lnTo>
                    <a:pt x="325" y="475"/>
                  </a:lnTo>
                  <a:lnTo>
                    <a:pt x="348" y="473"/>
                  </a:lnTo>
                  <a:lnTo>
                    <a:pt x="374" y="468"/>
                  </a:lnTo>
                  <a:lnTo>
                    <a:pt x="403" y="459"/>
                  </a:lnTo>
                  <a:lnTo>
                    <a:pt x="410" y="457"/>
                  </a:lnTo>
                  <a:lnTo>
                    <a:pt x="440" y="387"/>
                  </a:lnTo>
                  <a:lnTo>
                    <a:pt x="471" y="321"/>
                  </a:lnTo>
                  <a:close/>
                  <a:moveTo>
                    <a:pt x="620" y="296"/>
                  </a:moveTo>
                  <a:lnTo>
                    <a:pt x="584" y="297"/>
                  </a:lnTo>
                  <a:lnTo>
                    <a:pt x="547" y="303"/>
                  </a:lnTo>
                  <a:lnTo>
                    <a:pt x="514" y="368"/>
                  </a:lnTo>
                  <a:lnTo>
                    <a:pt x="482" y="439"/>
                  </a:lnTo>
                  <a:lnTo>
                    <a:pt x="528" y="432"/>
                  </a:lnTo>
                  <a:lnTo>
                    <a:pt x="571" y="430"/>
                  </a:lnTo>
                  <a:lnTo>
                    <a:pt x="609" y="430"/>
                  </a:lnTo>
                  <a:lnTo>
                    <a:pt x="646" y="433"/>
                  </a:lnTo>
                  <a:lnTo>
                    <a:pt x="678" y="439"/>
                  </a:lnTo>
                  <a:lnTo>
                    <a:pt x="706" y="446"/>
                  </a:lnTo>
                  <a:lnTo>
                    <a:pt x="732" y="454"/>
                  </a:lnTo>
                  <a:lnTo>
                    <a:pt x="753" y="463"/>
                  </a:lnTo>
                  <a:lnTo>
                    <a:pt x="772" y="471"/>
                  </a:lnTo>
                  <a:lnTo>
                    <a:pt x="789" y="411"/>
                  </a:lnTo>
                  <a:lnTo>
                    <a:pt x="806" y="355"/>
                  </a:lnTo>
                  <a:lnTo>
                    <a:pt x="794" y="346"/>
                  </a:lnTo>
                  <a:lnTo>
                    <a:pt x="779" y="337"/>
                  </a:lnTo>
                  <a:lnTo>
                    <a:pt x="759" y="327"/>
                  </a:lnTo>
                  <a:lnTo>
                    <a:pt x="737" y="318"/>
                  </a:lnTo>
                  <a:lnTo>
                    <a:pt x="712" y="309"/>
                  </a:lnTo>
                  <a:lnTo>
                    <a:pt x="684" y="302"/>
                  </a:lnTo>
                  <a:lnTo>
                    <a:pt x="653" y="297"/>
                  </a:lnTo>
                  <a:lnTo>
                    <a:pt x="620" y="296"/>
                  </a:lnTo>
                  <a:close/>
                  <a:moveTo>
                    <a:pt x="670" y="0"/>
                  </a:moveTo>
                  <a:lnTo>
                    <a:pt x="680" y="0"/>
                  </a:lnTo>
                  <a:lnTo>
                    <a:pt x="692" y="5"/>
                  </a:lnTo>
                  <a:lnTo>
                    <a:pt x="699" y="14"/>
                  </a:lnTo>
                  <a:lnTo>
                    <a:pt x="703" y="24"/>
                  </a:lnTo>
                  <a:lnTo>
                    <a:pt x="702" y="36"/>
                  </a:lnTo>
                  <a:lnTo>
                    <a:pt x="698" y="46"/>
                  </a:lnTo>
                  <a:lnTo>
                    <a:pt x="696" y="49"/>
                  </a:lnTo>
                  <a:lnTo>
                    <a:pt x="692" y="56"/>
                  </a:lnTo>
                  <a:lnTo>
                    <a:pt x="684" y="66"/>
                  </a:lnTo>
                  <a:lnTo>
                    <a:pt x="675" y="80"/>
                  </a:lnTo>
                  <a:lnTo>
                    <a:pt x="663" y="98"/>
                  </a:lnTo>
                  <a:lnTo>
                    <a:pt x="650" y="119"/>
                  </a:lnTo>
                  <a:lnTo>
                    <a:pt x="634" y="144"/>
                  </a:lnTo>
                  <a:lnTo>
                    <a:pt x="617" y="172"/>
                  </a:lnTo>
                  <a:lnTo>
                    <a:pt x="600" y="204"/>
                  </a:lnTo>
                  <a:lnTo>
                    <a:pt x="581" y="238"/>
                  </a:lnTo>
                  <a:lnTo>
                    <a:pt x="622" y="236"/>
                  </a:lnTo>
                  <a:lnTo>
                    <a:pt x="660" y="238"/>
                  </a:lnTo>
                  <a:lnTo>
                    <a:pt x="696" y="244"/>
                  </a:lnTo>
                  <a:lnTo>
                    <a:pt x="729" y="253"/>
                  </a:lnTo>
                  <a:lnTo>
                    <a:pt x="758" y="262"/>
                  </a:lnTo>
                  <a:lnTo>
                    <a:pt x="784" y="274"/>
                  </a:lnTo>
                  <a:lnTo>
                    <a:pt x="806" y="285"/>
                  </a:lnTo>
                  <a:lnTo>
                    <a:pt x="825" y="296"/>
                  </a:lnTo>
                  <a:lnTo>
                    <a:pt x="841" y="253"/>
                  </a:lnTo>
                  <a:lnTo>
                    <a:pt x="855" y="213"/>
                  </a:lnTo>
                  <a:lnTo>
                    <a:pt x="869" y="176"/>
                  </a:lnTo>
                  <a:lnTo>
                    <a:pt x="881" y="142"/>
                  </a:lnTo>
                  <a:lnTo>
                    <a:pt x="894" y="112"/>
                  </a:lnTo>
                  <a:lnTo>
                    <a:pt x="904" y="86"/>
                  </a:lnTo>
                  <a:lnTo>
                    <a:pt x="914" y="64"/>
                  </a:lnTo>
                  <a:lnTo>
                    <a:pt x="921" y="46"/>
                  </a:lnTo>
                  <a:lnTo>
                    <a:pt x="927" y="33"/>
                  </a:lnTo>
                  <a:lnTo>
                    <a:pt x="930" y="24"/>
                  </a:lnTo>
                  <a:lnTo>
                    <a:pt x="933" y="21"/>
                  </a:lnTo>
                  <a:lnTo>
                    <a:pt x="939" y="12"/>
                  </a:lnTo>
                  <a:lnTo>
                    <a:pt x="949" y="6"/>
                  </a:lnTo>
                  <a:lnTo>
                    <a:pt x="960" y="4"/>
                  </a:lnTo>
                  <a:lnTo>
                    <a:pt x="971" y="7"/>
                  </a:lnTo>
                  <a:lnTo>
                    <a:pt x="980" y="14"/>
                  </a:lnTo>
                  <a:lnTo>
                    <a:pt x="987" y="24"/>
                  </a:lnTo>
                  <a:lnTo>
                    <a:pt x="989" y="35"/>
                  </a:lnTo>
                  <a:lnTo>
                    <a:pt x="986" y="46"/>
                  </a:lnTo>
                  <a:lnTo>
                    <a:pt x="984" y="50"/>
                  </a:lnTo>
                  <a:lnTo>
                    <a:pt x="980" y="59"/>
                  </a:lnTo>
                  <a:lnTo>
                    <a:pt x="974" y="72"/>
                  </a:lnTo>
                  <a:lnTo>
                    <a:pt x="966" y="91"/>
                  </a:lnTo>
                  <a:lnTo>
                    <a:pt x="957" y="114"/>
                  </a:lnTo>
                  <a:lnTo>
                    <a:pt x="946" y="141"/>
                  </a:lnTo>
                  <a:lnTo>
                    <a:pt x="934" y="172"/>
                  </a:lnTo>
                  <a:lnTo>
                    <a:pt x="920" y="207"/>
                  </a:lnTo>
                  <a:lnTo>
                    <a:pt x="906" y="244"/>
                  </a:lnTo>
                  <a:lnTo>
                    <a:pt x="892" y="286"/>
                  </a:lnTo>
                  <a:lnTo>
                    <a:pt x="876" y="330"/>
                  </a:lnTo>
                  <a:lnTo>
                    <a:pt x="862" y="378"/>
                  </a:lnTo>
                  <a:lnTo>
                    <a:pt x="846" y="427"/>
                  </a:lnTo>
                  <a:lnTo>
                    <a:pt x="831" y="477"/>
                  </a:lnTo>
                  <a:lnTo>
                    <a:pt x="817" y="531"/>
                  </a:lnTo>
                  <a:lnTo>
                    <a:pt x="803" y="585"/>
                  </a:lnTo>
                  <a:lnTo>
                    <a:pt x="791" y="642"/>
                  </a:lnTo>
                  <a:lnTo>
                    <a:pt x="779" y="698"/>
                  </a:lnTo>
                  <a:lnTo>
                    <a:pt x="769" y="757"/>
                  </a:lnTo>
                  <a:lnTo>
                    <a:pt x="759" y="816"/>
                  </a:lnTo>
                  <a:lnTo>
                    <a:pt x="753" y="875"/>
                  </a:lnTo>
                  <a:lnTo>
                    <a:pt x="748" y="933"/>
                  </a:lnTo>
                  <a:lnTo>
                    <a:pt x="745" y="992"/>
                  </a:lnTo>
                  <a:lnTo>
                    <a:pt x="745" y="1050"/>
                  </a:lnTo>
                  <a:lnTo>
                    <a:pt x="747" y="1107"/>
                  </a:lnTo>
                  <a:lnTo>
                    <a:pt x="752" y="1164"/>
                  </a:lnTo>
                  <a:lnTo>
                    <a:pt x="759" y="1218"/>
                  </a:lnTo>
                  <a:lnTo>
                    <a:pt x="771" y="1273"/>
                  </a:lnTo>
                  <a:lnTo>
                    <a:pt x="785" y="1324"/>
                  </a:lnTo>
                  <a:lnTo>
                    <a:pt x="816" y="1414"/>
                  </a:lnTo>
                  <a:lnTo>
                    <a:pt x="848" y="1504"/>
                  </a:lnTo>
                  <a:lnTo>
                    <a:pt x="866" y="1554"/>
                  </a:lnTo>
                  <a:lnTo>
                    <a:pt x="883" y="1604"/>
                  </a:lnTo>
                  <a:lnTo>
                    <a:pt x="901" y="1656"/>
                  </a:lnTo>
                  <a:lnTo>
                    <a:pt x="918" y="1708"/>
                  </a:lnTo>
                  <a:lnTo>
                    <a:pt x="935" y="1762"/>
                  </a:lnTo>
                  <a:lnTo>
                    <a:pt x="950" y="1816"/>
                  </a:lnTo>
                  <a:lnTo>
                    <a:pt x="966" y="1872"/>
                  </a:lnTo>
                  <a:lnTo>
                    <a:pt x="980" y="1928"/>
                  </a:lnTo>
                  <a:lnTo>
                    <a:pt x="993" y="1987"/>
                  </a:lnTo>
                  <a:lnTo>
                    <a:pt x="1004" y="2047"/>
                  </a:lnTo>
                  <a:lnTo>
                    <a:pt x="1015" y="2109"/>
                  </a:lnTo>
                  <a:lnTo>
                    <a:pt x="1023" y="2172"/>
                  </a:lnTo>
                  <a:lnTo>
                    <a:pt x="1031" y="2238"/>
                  </a:lnTo>
                  <a:lnTo>
                    <a:pt x="1035" y="2305"/>
                  </a:lnTo>
                  <a:lnTo>
                    <a:pt x="1037" y="2375"/>
                  </a:lnTo>
                  <a:lnTo>
                    <a:pt x="1037" y="2446"/>
                  </a:lnTo>
                  <a:lnTo>
                    <a:pt x="1035" y="2521"/>
                  </a:lnTo>
                  <a:lnTo>
                    <a:pt x="1030" y="2598"/>
                  </a:lnTo>
                  <a:lnTo>
                    <a:pt x="1021" y="2678"/>
                  </a:lnTo>
                  <a:lnTo>
                    <a:pt x="1011" y="2761"/>
                  </a:lnTo>
                  <a:lnTo>
                    <a:pt x="996" y="2847"/>
                  </a:lnTo>
                  <a:lnTo>
                    <a:pt x="978" y="2935"/>
                  </a:lnTo>
                  <a:lnTo>
                    <a:pt x="958" y="3027"/>
                  </a:lnTo>
                  <a:lnTo>
                    <a:pt x="933" y="3123"/>
                  </a:lnTo>
                  <a:lnTo>
                    <a:pt x="904" y="3221"/>
                  </a:lnTo>
                  <a:lnTo>
                    <a:pt x="871" y="3323"/>
                  </a:lnTo>
                  <a:lnTo>
                    <a:pt x="834" y="3429"/>
                  </a:lnTo>
                  <a:lnTo>
                    <a:pt x="827" y="3439"/>
                  </a:lnTo>
                  <a:lnTo>
                    <a:pt x="818" y="3445"/>
                  </a:lnTo>
                  <a:lnTo>
                    <a:pt x="806" y="3449"/>
                  </a:lnTo>
                  <a:lnTo>
                    <a:pt x="801" y="3448"/>
                  </a:lnTo>
                  <a:lnTo>
                    <a:pt x="796" y="3447"/>
                  </a:lnTo>
                  <a:lnTo>
                    <a:pt x="786" y="3440"/>
                  </a:lnTo>
                  <a:lnTo>
                    <a:pt x="779" y="3431"/>
                  </a:lnTo>
                  <a:lnTo>
                    <a:pt x="777" y="3420"/>
                  </a:lnTo>
                  <a:lnTo>
                    <a:pt x="779" y="3409"/>
                  </a:lnTo>
                  <a:lnTo>
                    <a:pt x="809" y="3321"/>
                  </a:lnTo>
                  <a:lnTo>
                    <a:pt x="805" y="3309"/>
                  </a:lnTo>
                  <a:lnTo>
                    <a:pt x="800" y="3293"/>
                  </a:lnTo>
                  <a:lnTo>
                    <a:pt x="792" y="3274"/>
                  </a:lnTo>
                  <a:lnTo>
                    <a:pt x="781" y="3250"/>
                  </a:lnTo>
                  <a:lnTo>
                    <a:pt x="769" y="3224"/>
                  </a:lnTo>
                  <a:lnTo>
                    <a:pt x="754" y="3197"/>
                  </a:lnTo>
                  <a:lnTo>
                    <a:pt x="736" y="3169"/>
                  </a:lnTo>
                  <a:lnTo>
                    <a:pt x="717" y="3140"/>
                  </a:lnTo>
                  <a:lnTo>
                    <a:pt x="694" y="3112"/>
                  </a:lnTo>
                  <a:lnTo>
                    <a:pt x="669" y="3086"/>
                  </a:lnTo>
                  <a:lnTo>
                    <a:pt x="640" y="3061"/>
                  </a:lnTo>
                  <a:lnTo>
                    <a:pt x="609" y="3039"/>
                  </a:lnTo>
                  <a:lnTo>
                    <a:pt x="576" y="3021"/>
                  </a:lnTo>
                  <a:lnTo>
                    <a:pt x="539" y="3006"/>
                  </a:lnTo>
                  <a:lnTo>
                    <a:pt x="535" y="3070"/>
                  </a:lnTo>
                  <a:lnTo>
                    <a:pt x="530" y="3129"/>
                  </a:lnTo>
                  <a:lnTo>
                    <a:pt x="524" y="3183"/>
                  </a:lnTo>
                  <a:lnTo>
                    <a:pt x="516" y="3232"/>
                  </a:lnTo>
                  <a:lnTo>
                    <a:pt x="509" y="3275"/>
                  </a:lnTo>
                  <a:lnTo>
                    <a:pt x="502" y="3312"/>
                  </a:lnTo>
                  <a:lnTo>
                    <a:pt x="494" y="3345"/>
                  </a:lnTo>
                  <a:lnTo>
                    <a:pt x="488" y="3372"/>
                  </a:lnTo>
                  <a:lnTo>
                    <a:pt x="482" y="3393"/>
                  </a:lnTo>
                  <a:lnTo>
                    <a:pt x="478" y="3409"/>
                  </a:lnTo>
                  <a:lnTo>
                    <a:pt x="474" y="3419"/>
                  </a:lnTo>
                  <a:lnTo>
                    <a:pt x="472" y="3423"/>
                  </a:lnTo>
                  <a:lnTo>
                    <a:pt x="466" y="3434"/>
                  </a:lnTo>
                  <a:lnTo>
                    <a:pt x="457" y="3441"/>
                  </a:lnTo>
                  <a:lnTo>
                    <a:pt x="444" y="3443"/>
                  </a:lnTo>
                  <a:lnTo>
                    <a:pt x="440" y="3443"/>
                  </a:lnTo>
                  <a:lnTo>
                    <a:pt x="435" y="3441"/>
                  </a:lnTo>
                  <a:lnTo>
                    <a:pt x="425" y="3435"/>
                  </a:lnTo>
                  <a:lnTo>
                    <a:pt x="418" y="3427"/>
                  </a:lnTo>
                  <a:lnTo>
                    <a:pt x="415" y="3415"/>
                  </a:lnTo>
                  <a:lnTo>
                    <a:pt x="417" y="3404"/>
                  </a:lnTo>
                  <a:lnTo>
                    <a:pt x="418" y="3400"/>
                  </a:lnTo>
                  <a:lnTo>
                    <a:pt x="421" y="3391"/>
                  </a:lnTo>
                  <a:lnTo>
                    <a:pt x="426" y="3376"/>
                  </a:lnTo>
                  <a:lnTo>
                    <a:pt x="431" y="3355"/>
                  </a:lnTo>
                  <a:lnTo>
                    <a:pt x="437" y="3329"/>
                  </a:lnTo>
                  <a:lnTo>
                    <a:pt x="444" y="3298"/>
                  </a:lnTo>
                  <a:lnTo>
                    <a:pt x="452" y="3261"/>
                  </a:lnTo>
                  <a:lnTo>
                    <a:pt x="459" y="3219"/>
                  </a:lnTo>
                  <a:lnTo>
                    <a:pt x="465" y="3172"/>
                  </a:lnTo>
                  <a:lnTo>
                    <a:pt x="471" y="3119"/>
                  </a:lnTo>
                  <a:lnTo>
                    <a:pt x="477" y="3062"/>
                  </a:lnTo>
                  <a:lnTo>
                    <a:pt x="481" y="3000"/>
                  </a:lnTo>
                  <a:lnTo>
                    <a:pt x="481" y="2996"/>
                  </a:lnTo>
                  <a:lnTo>
                    <a:pt x="457" y="2995"/>
                  </a:lnTo>
                  <a:lnTo>
                    <a:pt x="413" y="2994"/>
                  </a:lnTo>
                  <a:lnTo>
                    <a:pt x="372" y="2989"/>
                  </a:lnTo>
                  <a:lnTo>
                    <a:pt x="337" y="2983"/>
                  </a:lnTo>
                  <a:lnTo>
                    <a:pt x="305" y="2975"/>
                  </a:lnTo>
                  <a:lnTo>
                    <a:pt x="277" y="2963"/>
                  </a:lnTo>
                  <a:lnTo>
                    <a:pt x="253" y="2950"/>
                  </a:lnTo>
                  <a:lnTo>
                    <a:pt x="234" y="2934"/>
                  </a:lnTo>
                  <a:lnTo>
                    <a:pt x="218" y="2915"/>
                  </a:lnTo>
                  <a:lnTo>
                    <a:pt x="205" y="2892"/>
                  </a:lnTo>
                  <a:lnTo>
                    <a:pt x="198" y="2869"/>
                  </a:lnTo>
                  <a:lnTo>
                    <a:pt x="196" y="2846"/>
                  </a:lnTo>
                  <a:lnTo>
                    <a:pt x="196" y="2824"/>
                  </a:lnTo>
                  <a:lnTo>
                    <a:pt x="199" y="2803"/>
                  </a:lnTo>
                  <a:lnTo>
                    <a:pt x="203" y="2785"/>
                  </a:lnTo>
                  <a:lnTo>
                    <a:pt x="209" y="2770"/>
                  </a:lnTo>
                  <a:lnTo>
                    <a:pt x="213" y="2759"/>
                  </a:lnTo>
                  <a:lnTo>
                    <a:pt x="222" y="2740"/>
                  </a:lnTo>
                  <a:lnTo>
                    <a:pt x="234" y="2725"/>
                  </a:lnTo>
                  <a:lnTo>
                    <a:pt x="247" y="2715"/>
                  </a:lnTo>
                  <a:lnTo>
                    <a:pt x="263" y="2707"/>
                  </a:lnTo>
                  <a:lnTo>
                    <a:pt x="280" y="2704"/>
                  </a:lnTo>
                  <a:lnTo>
                    <a:pt x="297" y="2703"/>
                  </a:lnTo>
                  <a:lnTo>
                    <a:pt x="316" y="2704"/>
                  </a:lnTo>
                  <a:lnTo>
                    <a:pt x="335" y="2705"/>
                  </a:lnTo>
                  <a:lnTo>
                    <a:pt x="355" y="2708"/>
                  </a:lnTo>
                  <a:lnTo>
                    <a:pt x="381" y="2712"/>
                  </a:lnTo>
                  <a:lnTo>
                    <a:pt x="409" y="2715"/>
                  </a:lnTo>
                  <a:lnTo>
                    <a:pt x="439" y="2716"/>
                  </a:lnTo>
                  <a:lnTo>
                    <a:pt x="472" y="2714"/>
                  </a:lnTo>
                  <a:lnTo>
                    <a:pt x="478" y="2714"/>
                  </a:lnTo>
                  <a:lnTo>
                    <a:pt x="472" y="2651"/>
                  </a:lnTo>
                  <a:lnTo>
                    <a:pt x="466" y="2586"/>
                  </a:lnTo>
                  <a:lnTo>
                    <a:pt x="458" y="2517"/>
                  </a:lnTo>
                  <a:lnTo>
                    <a:pt x="403" y="2522"/>
                  </a:lnTo>
                  <a:lnTo>
                    <a:pt x="346" y="2534"/>
                  </a:lnTo>
                  <a:lnTo>
                    <a:pt x="304" y="2545"/>
                  </a:lnTo>
                  <a:lnTo>
                    <a:pt x="266" y="2551"/>
                  </a:lnTo>
                  <a:lnTo>
                    <a:pt x="232" y="2553"/>
                  </a:lnTo>
                  <a:lnTo>
                    <a:pt x="201" y="2550"/>
                  </a:lnTo>
                  <a:lnTo>
                    <a:pt x="174" y="2544"/>
                  </a:lnTo>
                  <a:lnTo>
                    <a:pt x="151" y="2533"/>
                  </a:lnTo>
                  <a:lnTo>
                    <a:pt x="131" y="2519"/>
                  </a:lnTo>
                  <a:lnTo>
                    <a:pt x="116" y="2501"/>
                  </a:lnTo>
                  <a:lnTo>
                    <a:pt x="105" y="2480"/>
                  </a:lnTo>
                  <a:lnTo>
                    <a:pt x="99" y="2458"/>
                  </a:lnTo>
                  <a:lnTo>
                    <a:pt x="96" y="2436"/>
                  </a:lnTo>
                  <a:lnTo>
                    <a:pt x="95" y="2413"/>
                  </a:lnTo>
                  <a:lnTo>
                    <a:pt x="97" y="2391"/>
                  </a:lnTo>
                  <a:lnTo>
                    <a:pt x="100" y="2370"/>
                  </a:lnTo>
                  <a:lnTo>
                    <a:pt x="103" y="2350"/>
                  </a:lnTo>
                  <a:lnTo>
                    <a:pt x="107" y="2333"/>
                  </a:lnTo>
                  <a:lnTo>
                    <a:pt x="108" y="2327"/>
                  </a:lnTo>
                  <a:lnTo>
                    <a:pt x="114" y="2309"/>
                  </a:lnTo>
                  <a:lnTo>
                    <a:pt x="123" y="2294"/>
                  </a:lnTo>
                  <a:lnTo>
                    <a:pt x="135" y="2283"/>
                  </a:lnTo>
                  <a:lnTo>
                    <a:pt x="148" y="2274"/>
                  </a:lnTo>
                  <a:lnTo>
                    <a:pt x="164" y="2269"/>
                  </a:lnTo>
                  <a:lnTo>
                    <a:pt x="181" y="2265"/>
                  </a:lnTo>
                  <a:lnTo>
                    <a:pt x="200" y="2263"/>
                  </a:lnTo>
                  <a:lnTo>
                    <a:pt x="220" y="2261"/>
                  </a:lnTo>
                  <a:lnTo>
                    <a:pt x="240" y="2261"/>
                  </a:lnTo>
                  <a:lnTo>
                    <a:pt x="260" y="2261"/>
                  </a:lnTo>
                  <a:lnTo>
                    <a:pt x="289" y="2261"/>
                  </a:lnTo>
                  <a:lnTo>
                    <a:pt x="318" y="2260"/>
                  </a:lnTo>
                  <a:lnTo>
                    <a:pt x="347" y="2258"/>
                  </a:lnTo>
                  <a:lnTo>
                    <a:pt x="378" y="2252"/>
                  </a:lnTo>
                  <a:lnTo>
                    <a:pt x="406" y="2244"/>
                  </a:lnTo>
                  <a:lnTo>
                    <a:pt x="410" y="2243"/>
                  </a:lnTo>
                  <a:lnTo>
                    <a:pt x="390" y="2156"/>
                  </a:lnTo>
                  <a:lnTo>
                    <a:pt x="367" y="2067"/>
                  </a:lnTo>
                  <a:lnTo>
                    <a:pt x="341" y="1974"/>
                  </a:lnTo>
                  <a:lnTo>
                    <a:pt x="301" y="1991"/>
                  </a:lnTo>
                  <a:lnTo>
                    <a:pt x="262" y="2008"/>
                  </a:lnTo>
                  <a:lnTo>
                    <a:pt x="225" y="2020"/>
                  </a:lnTo>
                  <a:lnTo>
                    <a:pt x="193" y="2027"/>
                  </a:lnTo>
                  <a:lnTo>
                    <a:pt x="163" y="2030"/>
                  </a:lnTo>
                  <a:lnTo>
                    <a:pt x="136" y="2027"/>
                  </a:lnTo>
                  <a:lnTo>
                    <a:pt x="112" y="2021"/>
                  </a:lnTo>
                  <a:lnTo>
                    <a:pt x="90" y="2008"/>
                  </a:lnTo>
                  <a:lnTo>
                    <a:pt x="73" y="1992"/>
                  </a:lnTo>
                  <a:lnTo>
                    <a:pt x="59" y="1974"/>
                  </a:lnTo>
                  <a:lnTo>
                    <a:pt x="50" y="1953"/>
                  </a:lnTo>
                  <a:lnTo>
                    <a:pt x="43" y="1931"/>
                  </a:lnTo>
                  <a:lnTo>
                    <a:pt x="40" y="1909"/>
                  </a:lnTo>
                  <a:lnTo>
                    <a:pt x="38" y="1887"/>
                  </a:lnTo>
                  <a:lnTo>
                    <a:pt x="36" y="1865"/>
                  </a:lnTo>
                  <a:lnTo>
                    <a:pt x="38" y="1845"/>
                  </a:lnTo>
                  <a:lnTo>
                    <a:pt x="40" y="1827"/>
                  </a:lnTo>
                  <a:lnTo>
                    <a:pt x="41" y="1812"/>
                  </a:lnTo>
                  <a:lnTo>
                    <a:pt x="41" y="1811"/>
                  </a:lnTo>
                  <a:lnTo>
                    <a:pt x="45" y="1794"/>
                  </a:lnTo>
                  <a:lnTo>
                    <a:pt x="51" y="1779"/>
                  </a:lnTo>
                  <a:lnTo>
                    <a:pt x="62" y="1768"/>
                  </a:lnTo>
                  <a:lnTo>
                    <a:pt x="73" y="1758"/>
                  </a:lnTo>
                  <a:lnTo>
                    <a:pt x="88" y="1752"/>
                  </a:lnTo>
                  <a:lnTo>
                    <a:pt x="103" y="1747"/>
                  </a:lnTo>
                  <a:lnTo>
                    <a:pt x="120" y="1743"/>
                  </a:lnTo>
                  <a:lnTo>
                    <a:pt x="138" y="1741"/>
                  </a:lnTo>
                  <a:lnTo>
                    <a:pt x="155" y="1739"/>
                  </a:lnTo>
                  <a:lnTo>
                    <a:pt x="173" y="1737"/>
                  </a:lnTo>
                  <a:lnTo>
                    <a:pt x="205" y="1734"/>
                  </a:lnTo>
                  <a:lnTo>
                    <a:pt x="238" y="1730"/>
                  </a:lnTo>
                  <a:lnTo>
                    <a:pt x="269" y="1724"/>
                  </a:lnTo>
                  <a:lnTo>
                    <a:pt x="250" y="1626"/>
                  </a:lnTo>
                  <a:lnTo>
                    <a:pt x="238" y="1530"/>
                  </a:lnTo>
                  <a:lnTo>
                    <a:pt x="206" y="1544"/>
                  </a:lnTo>
                  <a:lnTo>
                    <a:pt x="177" y="1553"/>
                  </a:lnTo>
                  <a:lnTo>
                    <a:pt x="150" y="1559"/>
                  </a:lnTo>
                  <a:lnTo>
                    <a:pt x="125" y="1560"/>
                  </a:lnTo>
                  <a:lnTo>
                    <a:pt x="100" y="1558"/>
                  </a:lnTo>
                  <a:lnTo>
                    <a:pt x="78" y="1552"/>
                  </a:lnTo>
                  <a:lnTo>
                    <a:pt x="58" y="1541"/>
                  </a:lnTo>
                  <a:lnTo>
                    <a:pt x="41" y="1527"/>
                  </a:lnTo>
                  <a:lnTo>
                    <a:pt x="27" y="1509"/>
                  </a:lnTo>
                  <a:lnTo>
                    <a:pt x="17" y="1490"/>
                  </a:lnTo>
                  <a:lnTo>
                    <a:pt x="9" y="1468"/>
                  </a:lnTo>
                  <a:lnTo>
                    <a:pt x="4" y="1447"/>
                  </a:lnTo>
                  <a:lnTo>
                    <a:pt x="2" y="1425"/>
                  </a:lnTo>
                  <a:lnTo>
                    <a:pt x="0" y="1403"/>
                  </a:lnTo>
                  <a:lnTo>
                    <a:pt x="0" y="1383"/>
                  </a:lnTo>
                  <a:lnTo>
                    <a:pt x="1" y="1365"/>
                  </a:lnTo>
                  <a:lnTo>
                    <a:pt x="2" y="1350"/>
                  </a:lnTo>
                  <a:lnTo>
                    <a:pt x="4" y="1337"/>
                  </a:lnTo>
                  <a:lnTo>
                    <a:pt x="7" y="1319"/>
                  </a:lnTo>
                  <a:lnTo>
                    <a:pt x="14" y="1306"/>
                  </a:lnTo>
                  <a:lnTo>
                    <a:pt x="23" y="1294"/>
                  </a:lnTo>
                  <a:lnTo>
                    <a:pt x="34" y="1285"/>
                  </a:lnTo>
                  <a:lnTo>
                    <a:pt x="47" y="1278"/>
                  </a:lnTo>
                  <a:lnTo>
                    <a:pt x="62" y="1273"/>
                  </a:lnTo>
                  <a:lnTo>
                    <a:pt x="77" y="1270"/>
                  </a:lnTo>
                  <a:lnTo>
                    <a:pt x="94" y="1268"/>
                  </a:lnTo>
                  <a:lnTo>
                    <a:pt x="111" y="1266"/>
                  </a:lnTo>
                  <a:lnTo>
                    <a:pt x="126" y="1265"/>
                  </a:lnTo>
                  <a:lnTo>
                    <a:pt x="159" y="1263"/>
                  </a:lnTo>
                  <a:lnTo>
                    <a:pt x="193" y="1257"/>
                  </a:lnTo>
                  <a:lnTo>
                    <a:pt x="228" y="1250"/>
                  </a:lnTo>
                  <a:lnTo>
                    <a:pt x="234" y="1162"/>
                  </a:lnTo>
                  <a:lnTo>
                    <a:pt x="242" y="1077"/>
                  </a:lnTo>
                  <a:lnTo>
                    <a:pt x="254" y="994"/>
                  </a:lnTo>
                  <a:lnTo>
                    <a:pt x="224" y="1004"/>
                  </a:lnTo>
                  <a:lnTo>
                    <a:pt x="195" y="1010"/>
                  </a:lnTo>
                  <a:lnTo>
                    <a:pt x="169" y="1014"/>
                  </a:lnTo>
                  <a:lnTo>
                    <a:pt x="145" y="1015"/>
                  </a:lnTo>
                  <a:lnTo>
                    <a:pt x="123" y="1014"/>
                  </a:lnTo>
                  <a:lnTo>
                    <a:pt x="104" y="1010"/>
                  </a:lnTo>
                  <a:lnTo>
                    <a:pt x="87" y="1002"/>
                  </a:lnTo>
                  <a:lnTo>
                    <a:pt x="72" y="993"/>
                  </a:lnTo>
                  <a:lnTo>
                    <a:pt x="57" y="979"/>
                  </a:lnTo>
                  <a:lnTo>
                    <a:pt x="47" y="964"/>
                  </a:lnTo>
                  <a:lnTo>
                    <a:pt x="39" y="947"/>
                  </a:lnTo>
                  <a:lnTo>
                    <a:pt x="34" y="929"/>
                  </a:lnTo>
                  <a:lnTo>
                    <a:pt x="32" y="910"/>
                  </a:lnTo>
                  <a:lnTo>
                    <a:pt x="31" y="891"/>
                  </a:lnTo>
                  <a:lnTo>
                    <a:pt x="32" y="874"/>
                  </a:lnTo>
                  <a:lnTo>
                    <a:pt x="33" y="857"/>
                  </a:lnTo>
                  <a:lnTo>
                    <a:pt x="34" y="842"/>
                  </a:lnTo>
                  <a:lnTo>
                    <a:pt x="35" y="836"/>
                  </a:lnTo>
                  <a:lnTo>
                    <a:pt x="36" y="831"/>
                  </a:lnTo>
                  <a:lnTo>
                    <a:pt x="40" y="812"/>
                  </a:lnTo>
                  <a:lnTo>
                    <a:pt x="47" y="797"/>
                  </a:lnTo>
                  <a:lnTo>
                    <a:pt x="57" y="784"/>
                  </a:lnTo>
                  <a:lnTo>
                    <a:pt x="70" y="775"/>
                  </a:lnTo>
                  <a:lnTo>
                    <a:pt x="84" y="768"/>
                  </a:lnTo>
                  <a:lnTo>
                    <a:pt x="100" y="762"/>
                  </a:lnTo>
                  <a:lnTo>
                    <a:pt x="118" y="758"/>
                  </a:lnTo>
                  <a:lnTo>
                    <a:pt x="136" y="756"/>
                  </a:lnTo>
                  <a:lnTo>
                    <a:pt x="154" y="754"/>
                  </a:lnTo>
                  <a:lnTo>
                    <a:pt x="173" y="753"/>
                  </a:lnTo>
                  <a:lnTo>
                    <a:pt x="202" y="751"/>
                  </a:lnTo>
                  <a:lnTo>
                    <a:pt x="232" y="747"/>
                  </a:lnTo>
                  <a:lnTo>
                    <a:pt x="262" y="741"/>
                  </a:lnTo>
                  <a:lnTo>
                    <a:pt x="290" y="733"/>
                  </a:lnTo>
                  <a:lnTo>
                    <a:pt x="317" y="719"/>
                  </a:lnTo>
                  <a:lnTo>
                    <a:pt x="339" y="648"/>
                  </a:lnTo>
                  <a:lnTo>
                    <a:pt x="362" y="580"/>
                  </a:lnTo>
                  <a:lnTo>
                    <a:pt x="383" y="526"/>
                  </a:lnTo>
                  <a:lnTo>
                    <a:pt x="351" y="532"/>
                  </a:lnTo>
                  <a:lnTo>
                    <a:pt x="324" y="534"/>
                  </a:lnTo>
                  <a:lnTo>
                    <a:pt x="299" y="533"/>
                  </a:lnTo>
                  <a:lnTo>
                    <a:pt x="277" y="528"/>
                  </a:lnTo>
                  <a:lnTo>
                    <a:pt x="258" y="520"/>
                  </a:lnTo>
                  <a:lnTo>
                    <a:pt x="241" y="508"/>
                  </a:lnTo>
                  <a:lnTo>
                    <a:pt x="227" y="493"/>
                  </a:lnTo>
                  <a:lnTo>
                    <a:pt x="217" y="475"/>
                  </a:lnTo>
                  <a:lnTo>
                    <a:pt x="211" y="456"/>
                  </a:lnTo>
                  <a:lnTo>
                    <a:pt x="208" y="436"/>
                  </a:lnTo>
                  <a:lnTo>
                    <a:pt x="206" y="416"/>
                  </a:lnTo>
                  <a:lnTo>
                    <a:pt x="206" y="396"/>
                  </a:lnTo>
                  <a:lnTo>
                    <a:pt x="209" y="378"/>
                  </a:lnTo>
                  <a:lnTo>
                    <a:pt x="212" y="360"/>
                  </a:lnTo>
                  <a:lnTo>
                    <a:pt x="214" y="345"/>
                  </a:lnTo>
                  <a:lnTo>
                    <a:pt x="215" y="338"/>
                  </a:lnTo>
                  <a:lnTo>
                    <a:pt x="216" y="333"/>
                  </a:lnTo>
                  <a:lnTo>
                    <a:pt x="221" y="316"/>
                  </a:lnTo>
                  <a:lnTo>
                    <a:pt x="230" y="302"/>
                  </a:lnTo>
                  <a:lnTo>
                    <a:pt x="243" y="293"/>
                  </a:lnTo>
                  <a:lnTo>
                    <a:pt x="259" y="284"/>
                  </a:lnTo>
                  <a:lnTo>
                    <a:pt x="276" y="279"/>
                  </a:lnTo>
                  <a:lnTo>
                    <a:pt x="297" y="276"/>
                  </a:lnTo>
                  <a:lnTo>
                    <a:pt x="319" y="274"/>
                  </a:lnTo>
                  <a:lnTo>
                    <a:pt x="342" y="272"/>
                  </a:lnTo>
                  <a:lnTo>
                    <a:pt x="366" y="271"/>
                  </a:lnTo>
                  <a:lnTo>
                    <a:pt x="401" y="270"/>
                  </a:lnTo>
                  <a:lnTo>
                    <a:pt x="435" y="266"/>
                  </a:lnTo>
                  <a:lnTo>
                    <a:pt x="468" y="262"/>
                  </a:lnTo>
                  <a:lnTo>
                    <a:pt x="500" y="255"/>
                  </a:lnTo>
                  <a:lnTo>
                    <a:pt x="506" y="253"/>
                  </a:lnTo>
                  <a:lnTo>
                    <a:pt x="526" y="214"/>
                  </a:lnTo>
                  <a:lnTo>
                    <a:pt x="546" y="178"/>
                  </a:lnTo>
                  <a:lnTo>
                    <a:pt x="564" y="146"/>
                  </a:lnTo>
                  <a:lnTo>
                    <a:pt x="582" y="117"/>
                  </a:lnTo>
                  <a:lnTo>
                    <a:pt x="598" y="90"/>
                  </a:lnTo>
                  <a:lnTo>
                    <a:pt x="612" y="68"/>
                  </a:lnTo>
                  <a:lnTo>
                    <a:pt x="624" y="49"/>
                  </a:lnTo>
                  <a:lnTo>
                    <a:pt x="634" y="34"/>
                  </a:lnTo>
                  <a:lnTo>
                    <a:pt x="643" y="23"/>
                  </a:lnTo>
                  <a:lnTo>
                    <a:pt x="648" y="15"/>
                  </a:lnTo>
                  <a:lnTo>
                    <a:pt x="650" y="12"/>
                  </a:lnTo>
                  <a:lnTo>
                    <a:pt x="658" y="3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536"/>
            <p:cNvSpPr>
              <a:spLocks/>
            </p:cNvSpPr>
            <p:nvPr/>
          </p:nvSpPr>
          <p:spPr bwMode="auto">
            <a:xfrm>
              <a:off x="7392988" y="5251451"/>
              <a:ext cx="60325" cy="14288"/>
            </a:xfrm>
            <a:custGeom>
              <a:avLst/>
              <a:gdLst>
                <a:gd name="T0" fmla="*/ 217 w 377"/>
                <a:gd name="T1" fmla="*/ 0 h 92"/>
                <a:gd name="T2" fmla="*/ 248 w 377"/>
                <a:gd name="T3" fmla="*/ 2 h 92"/>
                <a:gd name="T4" fmla="*/ 276 w 377"/>
                <a:gd name="T5" fmla="*/ 6 h 92"/>
                <a:gd name="T6" fmla="*/ 300 w 377"/>
                <a:gd name="T7" fmla="*/ 10 h 92"/>
                <a:gd name="T8" fmla="*/ 320 w 377"/>
                <a:gd name="T9" fmla="*/ 15 h 92"/>
                <a:gd name="T10" fmla="*/ 337 w 377"/>
                <a:gd name="T11" fmla="*/ 21 h 92"/>
                <a:gd name="T12" fmla="*/ 349 w 377"/>
                <a:gd name="T13" fmla="*/ 26 h 92"/>
                <a:gd name="T14" fmla="*/ 358 w 377"/>
                <a:gd name="T15" fmla="*/ 29 h 92"/>
                <a:gd name="T16" fmla="*/ 361 w 377"/>
                <a:gd name="T17" fmla="*/ 31 h 92"/>
                <a:gd name="T18" fmla="*/ 370 w 377"/>
                <a:gd name="T19" fmla="*/ 39 h 92"/>
                <a:gd name="T20" fmla="*/ 376 w 377"/>
                <a:gd name="T21" fmla="*/ 48 h 92"/>
                <a:gd name="T22" fmla="*/ 377 w 377"/>
                <a:gd name="T23" fmla="*/ 60 h 92"/>
                <a:gd name="T24" fmla="*/ 374 w 377"/>
                <a:gd name="T25" fmla="*/ 71 h 92"/>
                <a:gd name="T26" fmla="*/ 367 w 377"/>
                <a:gd name="T27" fmla="*/ 79 h 92"/>
                <a:gd name="T28" fmla="*/ 358 w 377"/>
                <a:gd name="T29" fmla="*/ 86 h 92"/>
                <a:gd name="T30" fmla="*/ 346 w 377"/>
                <a:gd name="T31" fmla="*/ 87 h 92"/>
                <a:gd name="T32" fmla="*/ 335 w 377"/>
                <a:gd name="T33" fmla="*/ 84 h 92"/>
                <a:gd name="T34" fmla="*/ 332 w 377"/>
                <a:gd name="T35" fmla="*/ 83 h 92"/>
                <a:gd name="T36" fmla="*/ 324 w 377"/>
                <a:gd name="T37" fmla="*/ 79 h 92"/>
                <a:gd name="T38" fmla="*/ 313 w 377"/>
                <a:gd name="T39" fmla="*/ 75 h 92"/>
                <a:gd name="T40" fmla="*/ 296 w 377"/>
                <a:gd name="T41" fmla="*/ 71 h 92"/>
                <a:gd name="T42" fmla="*/ 275 w 377"/>
                <a:gd name="T43" fmla="*/ 66 h 92"/>
                <a:gd name="T44" fmla="*/ 251 w 377"/>
                <a:gd name="T45" fmla="*/ 63 h 92"/>
                <a:gd name="T46" fmla="*/ 224 w 377"/>
                <a:gd name="T47" fmla="*/ 61 h 92"/>
                <a:gd name="T48" fmla="*/ 193 w 377"/>
                <a:gd name="T49" fmla="*/ 60 h 92"/>
                <a:gd name="T50" fmla="*/ 158 w 377"/>
                <a:gd name="T51" fmla="*/ 62 h 92"/>
                <a:gd name="T52" fmla="*/ 121 w 377"/>
                <a:gd name="T53" fmla="*/ 67 h 92"/>
                <a:gd name="T54" fmla="*/ 81 w 377"/>
                <a:gd name="T55" fmla="*/ 76 h 92"/>
                <a:gd name="T56" fmla="*/ 39 w 377"/>
                <a:gd name="T57" fmla="*/ 90 h 92"/>
                <a:gd name="T58" fmla="*/ 34 w 377"/>
                <a:gd name="T59" fmla="*/ 91 h 92"/>
                <a:gd name="T60" fmla="*/ 29 w 377"/>
                <a:gd name="T61" fmla="*/ 92 h 92"/>
                <a:gd name="T62" fmla="*/ 18 w 377"/>
                <a:gd name="T63" fmla="*/ 89 h 92"/>
                <a:gd name="T64" fmla="*/ 8 w 377"/>
                <a:gd name="T65" fmla="*/ 83 h 92"/>
                <a:gd name="T66" fmla="*/ 1 w 377"/>
                <a:gd name="T67" fmla="*/ 72 h 92"/>
                <a:gd name="T68" fmla="*/ 0 w 377"/>
                <a:gd name="T69" fmla="*/ 61 h 92"/>
                <a:gd name="T70" fmla="*/ 2 w 377"/>
                <a:gd name="T71" fmla="*/ 49 h 92"/>
                <a:gd name="T72" fmla="*/ 9 w 377"/>
                <a:gd name="T73" fmla="*/ 41 h 92"/>
                <a:gd name="T74" fmla="*/ 19 w 377"/>
                <a:gd name="T75" fmla="*/ 34 h 92"/>
                <a:gd name="T76" fmla="*/ 63 w 377"/>
                <a:gd name="T77" fmla="*/ 20 h 92"/>
                <a:gd name="T78" fmla="*/ 106 w 377"/>
                <a:gd name="T79" fmla="*/ 9 h 92"/>
                <a:gd name="T80" fmla="*/ 146 w 377"/>
                <a:gd name="T81" fmla="*/ 3 h 92"/>
                <a:gd name="T82" fmla="*/ 183 w 377"/>
                <a:gd name="T83" fmla="*/ 1 h 92"/>
                <a:gd name="T84" fmla="*/ 217 w 377"/>
                <a:gd name="T8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7" h="92">
                  <a:moveTo>
                    <a:pt x="217" y="0"/>
                  </a:moveTo>
                  <a:lnTo>
                    <a:pt x="248" y="2"/>
                  </a:lnTo>
                  <a:lnTo>
                    <a:pt x="276" y="6"/>
                  </a:lnTo>
                  <a:lnTo>
                    <a:pt x="300" y="10"/>
                  </a:lnTo>
                  <a:lnTo>
                    <a:pt x="320" y="15"/>
                  </a:lnTo>
                  <a:lnTo>
                    <a:pt x="337" y="21"/>
                  </a:lnTo>
                  <a:lnTo>
                    <a:pt x="349" y="26"/>
                  </a:lnTo>
                  <a:lnTo>
                    <a:pt x="358" y="29"/>
                  </a:lnTo>
                  <a:lnTo>
                    <a:pt x="361" y="31"/>
                  </a:lnTo>
                  <a:lnTo>
                    <a:pt x="370" y="39"/>
                  </a:lnTo>
                  <a:lnTo>
                    <a:pt x="376" y="48"/>
                  </a:lnTo>
                  <a:lnTo>
                    <a:pt x="377" y="60"/>
                  </a:lnTo>
                  <a:lnTo>
                    <a:pt x="374" y="71"/>
                  </a:lnTo>
                  <a:lnTo>
                    <a:pt x="367" y="79"/>
                  </a:lnTo>
                  <a:lnTo>
                    <a:pt x="358" y="86"/>
                  </a:lnTo>
                  <a:lnTo>
                    <a:pt x="346" y="87"/>
                  </a:lnTo>
                  <a:lnTo>
                    <a:pt x="335" y="84"/>
                  </a:lnTo>
                  <a:lnTo>
                    <a:pt x="332" y="83"/>
                  </a:lnTo>
                  <a:lnTo>
                    <a:pt x="324" y="79"/>
                  </a:lnTo>
                  <a:lnTo>
                    <a:pt x="313" y="75"/>
                  </a:lnTo>
                  <a:lnTo>
                    <a:pt x="296" y="71"/>
                  </a:lnTo>
                  <a:lnTo>
                    <a:pt x="275" y="66"/>
                  </a:lnTo>
                  <a:lnTo>
                    <a:pt x="251" y="63"/>
                  </a:lnTo>
                  <a:lnTo>
                    <a:pt x="224" y="61"/>
                  </a:lnTo>
                  <a:lnTo>
                    <a:pt x="193" y="60"/>
                  </a:lnTo>
                  <a:lnTo>
                    <a:pt x="158" y="62"/>
                  </a:lnTo>
                  <a:lnTo>
                    <a:pt x="121" y="67"/>
                  </a:lnTo>
                  <a:lnTo>
                    <a:pt x="81" y="76"/>
                  </a:lnTo>
                  <a:lnTo>
                    <a:pt x="39" y="90"/>
                  </a:lnTo>
                  <a:lnTo>
                    <a:pt x="34" y="91"/>
                  </a:lnTo>
                  <a:lnTo>
                    <a:pt x="29" y="92"/>
                  </a:lnTo>
                  <a:lnTo>
                    <a:pt x="18" y="89"/>
                  </a:lnTo>
                  <a:lnTo>
                    <a:pt x="8" y="83"/>
                  </a:lnTo>
                  <a:lnTo>
                    <a:pt x="1" y="72"/>
                  </a:lnTo>
                  <a:lnTo>
                    <a:pt x="0" y="61"/>
                  </a:lnTo>
                  <a:lnTo>
                    <a:pt x="2" y="49"/>
                  </a:lnTo>
                  <a:lnTo>
                    <a:pt x="9" y="41"/>
                  </a:lnTo>
                  <a:lnTo>
                    <a:pt x="19" y="34"/>
                  </a:lnTo>
                  <a:lnTo>
                    <a:pt x="63" y="20"/>
                  </a:lnTo>
                  <a:lnTo>
                    <a:pt x="106" y="9"/>
                  </a:lnTo>
                  <a:lnTo>
                    <a:pt x="146" y="3"/>
                  </a:lnTo>
                  <a:lnTo>
                    <a:pt x="183" y="1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537"/>
            <p:cNvSpPr>
              <a:spLocks/>
            </p:cNvSpPr>
            <p:nvPr/>
          </p:nvSpPr>
          <p:spPr bwMode="auto">
            <a:xfrm>
              <a:off x="7426326" y="5340351"/>
              <a:ext cx="53975" cy="23813"/>
            </a:xfrm>
            <a:custGeom>
              <a:avLst/>
              <a:gdLst>
                <a:gd name="T0" fmla="*/ 33 w 344"/>
                <a:gd name="T1" fmla="*/ 0 h 143"/>
                <a:gd name="T2" fmla="*/ 70 w 344"/>
                <a:gd name="T3" fmla="*/ 1 h 143"/>
                <a:gd name="T4" fmla="*/ 107 w 344"/>
                <a:gd name="T5" fmla="*/ 5 h 143"/>
                <a:gd name="T6" fmla="*/ 141 w 344"/>
                <a:gd name="T7" fmla="*/ 11 h 143"/>
                <a:gd name="T8" fmla="*/ 174 w 344"/>
                <a:gd name="T9" fmla="*/ 19 h 143"/>
                <a:gd name="T10" fmla="*/ 203 w 344"/>
                <a:gd name="T11" fmla="*/ 28 h 143"/>
                <a:gd name="T12" fmla="*/ 230 w 344"/>
                <a:gd name="T13" fmla="*/ 37 h 143"/>
                <a:gd name="T14" fmla="*/ 255 w 344"/>
                <a:gd name="T15" fmla="*/ 48 h 143"/>
                <a:gd name="T16" fmla="*/ 277 w 344"/>
                <a:gd name="T17" fmla="*/ 58 h 143"/>
                <a:gd name="T18" fmla="*/ 295 w 344"/>
                <a:gd name="T19" fmla="*/ 67 h 143"/>
                <a:gd name="T20" fmla="*/ 309 w 344"/>
                <a:gd name="T21" fmla="*/ 75 h 143"/>
                <a:gd name="T22" fmla="*/ 321 w 344"/>
                <a:gd name="T23" fmla="*/ 83 h 143"/>
                <a:gd name="T24" fmla="*/ 328 w 344"/>
                <a:gd name="T25" fmla="*/ 87 h 143"/>
                <a:gd name="T26" fmla="*/ 331 w 344"/>
                <a:gd name="T27" fmla="*/ 89 h 143"/>
                <a:gd name="T28" fmla="*/ 340 w 344"/>
                <a:gd name="T29" fmla="*/ 97 h 143"/>
                <a:gd name="T30" fmla="*/ 344 w 344"/>
                <a:gd name="T31" fmla="*/ 108 h 143"/>
                <a:gd name="T32" fmla="*/ 344 w 344"/>
                <a:gd name="T33" fmla="*/ 119 h 143"/>
                <a:gd name="T34" fmla="*/ 340 w 344"/>
                <a:gd name="T35" fmla="*/ 131 h 143"/>
                <a:gd name="T36" fmla="*/ 332 w 344"/>
                <a:gd name="T37" fmla="*/ 137 h 143"/>
                <a:gd name="T38" fmla="*/ 324 w 344"/>
                <a:gd name="T39" fmla="*/ 141 h 143"/>
                <a:gd name="T40" fmla="*/ 315 w 344"/>
                <a:gd name="T41" fmla="*/ 143 h 143"/>
                <a:gd name="T42" fmla="*/ 309 w 344"/>
                <a:gd name="T43" fmla="*/ 142 h 143"/>
                <a:gd name="T44" fmla="*/ 304 w 344"/>
                <a:gd name="T45" fmla="*/ 141 h 143"/>
                <a:gd name="T46" fmla="*/ 298 w 344"/>
                <a:gd name="T47" fmla="*/ 138 h 143"/>
                <a:gd name="T48" fmla="*/ 296 w 344"/>
                <a:gd name="T49" fmla="*/ 136 h 143"/>
                <a:gd name="T50" fmla="*/ 288 w 344"/>
                <a:gd name="T51" fmla="*/ 132 h 143"/>
                <a:gd name="T52" fmla="*/ 277 w 344"/>
                <a:gd name="T53" fmla="*/ 126 h 143"/>
                <a:gd name="T54" fmla="*/ 261 w 344"/>
                <a:gd name="T55" fmla="*/ 117 h 143"/>
                <a:gd name="T56" fmla="*/ 243 w 344"/>
                <a:gd name="T57" fmla="*/ 108 h 143"/>
                <a:gd name="T58" fmla="*/ 221 w 344"/>
                <a:gd name="T59" fmla="*/ 98 h 143"/>
                <a:gd name="T60" fmla="*/ 196 w 344"/>
                <a:gd name="T61" fmla="*/ 88 h 143"/>
                <a:gd name="T62" fmla="*/ 167 w 344"/>
                <a:gd name="T63" fmla="*/ 79 h 143"/>
                <a:gd name="T64" fmla="*/ 136 w 344"/>
                <a:gd name="T65" fmla="*/ 71 h 143"/>
                <a:gd name="T66" fmla="*/ 104 w 344"/>
                <a:gd name="T67" fmla="*/ 65 h 143"/>
                <a:gd name="T68" fmla="*/ 69 w 344"/>
                <a:gd name="T69" fmla="*/ 61 h 143"/>
                <a:gd name="T70" fmla="*/ 33 w 344"/>
                <a:gd name="T71" fmla="*/ 58 h 143"/>
                <a:gd name="T72" fmla="*/ 30 w 344"/>
                <a:gd name="T73" fmla="*/ 58 h 143"/>
                <a:gd name="T74" fmla="*/ 30 w 344"/>
                <a:gd name="T75" fmla="*/ 58 h 143"/>
                <a:gd name="T76" fmla="*/ 18 w 344"/>
                <a:gd name="T77" fmla="*/ 56 h 143"/>
                <a:gd name="T78" fmla="*/ 9 w 344"/>
                <a:gd name="T79" fmla="*/ 50 h 143"/>
                <a:gd name="T80" fmla="*/ 3 w 344"/>
                <a:gd name="T81" fmla="*/ 41 h 143"/>
                <a:gd name="T82" fmla="*/ 0 w 344"/>
                <a:gd name="T83" fmla="*/ 29 h 143"/>
                <a:gd name="T84" fmla="*/ 3 w 344"/>
                <a:gd name="T85" fmla="*/ 18 h 143"/>
                <a:gd name="T86" fmla="*/ 9 w 344"/>
                <a:gd name="T87" fmla="*/ 8 h 143"/>
                <a:gd name="T88" fmla="*/ 17 w 344"/>
                <a:gd name="T89" fmla="*/ 2 h 143"/>
                <a:gd name="T90" fmla="*/ 29 w 344"/>
                <a:gd name="T91" fmla="*/ 0 h 143"/>
                <a:gd name="T92" fmla="*/ 33 w 344"/>
                <a:gd name="T9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" h="143">
                  <a:moveTo>
                    <a:pt x="33" y="0"/>
                  </a:moveTo>
                  <a:lnTo>
                    <a:pt x="70" y="1"/>
                  </a:lnTo>
                  <a:lnTo>
                    <a:pt x="107" y="5"/>
                  </a:lnTo>
                  <a:lnTo>
                    <a:pt x="141" y="11"/>
                  </a:lnTo>
                  <a:lnTo>
                    <a:pt x="174" y="19"/>
                  </a:lnTo>
                  <a:lnTo>
                    <a:pt x="203" y="28"/>
                  </a:lnTo>
                  <a:lnTo>
                    <a:pt x="230" y="37"/>
                  </a:lnTo>
                  <a:lnTo>
                    <a:pt x="255" y="48"/>
                  </a:lnTo>
                  <a:lnTo>
                    <a:pt x="277" y="58"/>
                  </a:lnTo>
                  <a:lnTo>
                    <a:pt x="295" y="67"/>
                  </a:lnTo>
                  <a:lnTo>
                    <a:pt x="309" y="75"/>
                  </a:lnTo>
                  <a:lnTo>
                    <a:pt x="321" y="83"/>
                  </a:lnTo>
                  <a:lnTo>
                    <a:pt x="328" y="87"/>
                  </a:lnTo>
                  <a:lnTo>
                    <a:pt x="331" y="89"/>
                  </a:lnTo>
                  <a:lnTo>
                    <a:pt x="340" y="97"/>
                  </a:lnTo>
                  <a:lnTo>
                    <a:pt x="344" y="108"/>
                  </a:lnTo>
                  <a:lnTo>
                    <a:pt x="344" y="119"/>
                  </a:lnTo>
                  <a:lnTo>
                    <a:pt x="340" y="131"/>
                  </a:lnTo>
                  <a:lnTo>
                    <a:pt x="332" y="137"/>
                  </a:lnTo>
                  <a:lnTo>
                    <a:pt x="324" y="141"/>
                  </a:lnTo>
                  <a:lnTo>
                    <a:pt x="315" y="143"/>
                  </a:lnTo>
                  <a:lnTo>
                    <a:pt x="309" y="142"/>
                  </a:lnTo>
                  <a:lnTo>
                    <a:pt x="304" y="141"/>
                  </a:lnTo>
                  <a:lnTo>
                    <a:pt x="298" y="138"/>
                  </a:lnTo>
                  <a:lnTo>
                    <a:pt x="296" y="136"/>
                  </a:lnTo>
                  <a:lnTo>
                    <a:pt x="288" y="132"/>
                  </a:lnTo>
                  <a:lnTo>
                    <a:pt x="277" y="126"/>
                  </a:lnTo>
                  <a:lnTo>
                    <a:pt x="261" y="117"/>
                  </a:lnTo>
                  <a:lnTo>
                    <a:pt x="243" y="108"/>
                  </a:lnTo>
                  <a:lnTo>
                    <a:pt x="221" y="98"/>
                  </a:lnTo>
                  <a:lnTo>
                    <a:pt x="196" y="88"/>
                  </a:lnTo>
                  <a:lnTo>
                    <a:pt x="167" y="79"/>
                  </a:lnTo>
                  <a:lnTo>
                    <a:pt x="136" y="71"/>
                  </a:lnTo>
                  <a:lnTo>
                    <a:pt x="104" y="65"/>
                  </a:lnTo>
                  <a:lnTo>
                    <a:pt x="69" y="61"/>
                  </a:lnTo>
                  <a:lnTo>
                    <a:pt x="33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18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9" y="8"/>
                  </a:lnTo>
                  <a:lnTo>
                    <a:pt x="17" y="2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538"/>
            <p:cNvSpPr>
              <a:spLocks/>
            </p:cNvSpPr>
            <p:nvPr/>
          </p:nvSpPr>
          <p:spPr bwMode="auto">
            <a:xfrm>
              <a:off x="7424738" y="5508626"/>
              <a:ext cx="26988" cy="30163"/>
            </a:xfrm>
            <a:custGeom>
              <a:avLst/>
              <a:gdLst>
                <a:gd name="T0" fmla="*/ 32 w 169"/>
                <a:gd name="T1" fmla="*/ 0 h 191"/>
                <a:gd name="T2" fmla="*/ 44 w 169"/>
                <a:gd name="T3" fmla="*/ 3 h 191"/>
                <a:gd name="T4" fmla="*/ 70 w 169"/>
                <a:gd name="T5" fmla="*/ 20 h 191"/>
                <a:gd name="T6" fmla="*/ 93 w 169"/>
                <a:gd name="T7" fmla="*/ 39 h 191"/>
                <a:gd name="T8" fmla="*/ 113 w 169"/>
                <a:gd name="T9" fmla="*/ 58 h 191"/>
                <a:gd name="T10" fmla="*/ 128 w 169"/>
                <a:gd name="T11" fmla="*/ 78 h 191"/>
                <a:gd name="T12" fmla="*/ 142 w 169"/>
                <a:gd name="T13" fmla="*/ 97 h 191"/>
                <a:gd name="T14" fmla="*/ 151 w 169"/>
                <a:gd name="T15" fmla="*/ 114 h 191"/>
                <a:gd name="T16" fmla="*/ 159 w 169"/>
                <a:gd name="T17" fmla="*/ 130 h 191"/>
                <a:gd name="T18" fmla="*/ 164 w 169"/>
                <a:gd name="T19" fmla="*/ 141 h 191"/>
                <a:gd name="T20" fmla="*/ 167 w 169"/>
                <a:gd name="T21" fmla="*/ 149 h 191"/>
                <a:gd name="T22" fmla="*/ 168 w 169"/>
                <a:gd name="T23" fmla="*/ 153 h 191"/>
                <a:gd name="T24" fmla="*/ 169 w 169"/>
                <a:gd name="T25" fmla="*/ 165 h 191"/>
                <a:gd name="T26" fmla="*/ 166 w 169"/>
                <a:gd name="T27" fmla="*/ 176 h 191"/>
                <a:gd name="T28" fmla="*/ 159 w 169"/>
                <a:gd name="T29" fmla="*/ 184 h 191"/>
                <a:gd name="T30" fmla="*/ 148 w 169"/>
                <a:gd name="T31" fmla="*/ 189 h 191"/>
                <a:gd name="T32" fmla="*/ 144 w 169"/>
                <a:gd name="T33" fmla="*/ 190 h 191"/>
                <a:gd name="T34" fmla="*/ 140 w 169"/>
                <a:gd name="T35" fmla="*/ 191 h 191"/>
                <a:gd name="T36" fmla="*/ 127 w 169"/>
                <a:gd name="T37" fmla="*/ 188 h 191"/>
                <a:gd name="T38" fmla="*/ 118 w 169"/>
                <a:gd name="T39" fmla="*/ 181 h 191"/>
                <a:gd name="T40" fmla="*/ 112 w 169"/>
                <a:gd name="T41" fmla="*/ 169 h 191"/>
                <a:gd name="T42" fmla="*/ 111 w 169"/>
                <a:gd name="T43" fmla="*/ 167 h 191"/>
                <a:gd name="T44" fmla="*/ 108 w 169"/>
                <a:gd name="T45" fmla="*/ 160 h 191"/>
                <a:gd name="T46" fmla="*/ 103 w 169"/>
                <a:gd name="T47" fmla="*/ 148 h 191"/>
                <a:gd name="T48" fmla="*/ 95 w 169"/>
                <a:gd name="T49" fmla="*/ 135 h 191"/>
                <a:gd name="T50" fmla="*/ 86 w 169"/>
                <a:gd name="T51" fmla="*/ 119 h 191"/>
                <a:gd name="T52" fmla="*/ 73 w 169"/>
                <a:gd name="T53" fmla="*/ 102 h 191"/>
                <a:gd name="T54" fmla="*/ 56 w 169"/>
                <a:gd name="T55" fmla="*/ 85 h 191"/>
                <a:gd name="T56" fmla="*/ 38 w 169"/>
                <a:gd name="T57" fmla="*/ 70 h 191"/>
                <a:gd name="T58" fmla="*/ 15 w 169"/>
                <a:gd name="T59" fmla="*/ 55 h 191"/>
                <a:gd name="T60" fmla="*/ 5 w 169"/>
                <a:gd name="T61" fmla="*/ 47 h 191"/>
                <a:gd name="T62" fmla="*/ 1 w 169"/>
                <a:gd name="T63" fmla="*/ 37 h 191"/>
                <a:gd name="T64" fmla="*/ 0 w 169"/>
                <a:gd name="T65" fmla="*/ 26 h 191"/>
                <a:gd name="T66" fmla="*/ 3 w 169"/>
                <a:gd name="T67" fmla="*/ 14 h 191"/>
                <a:gd name="T68" fmla="*/ 11 w 169"/>
                <a:gd name="T69" fmla="*/ 6 h 191"/>
                <a:gd name="T70" fmla="*/ 21 w 169"/>
                <a:gd name="T71" fmla="*/ 1 h 191"/>
                <a:gd name="T72" fmla="*/ 32 w 169"/>
                <a:gd name="T7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191">
                  <a:moveTo>
                    <a:pt x="32" y="0"/>
                  </a:moveTo>
                  <a:lnTo>
                    <a:pt x="44" y="3"/>
                  </a:lnTo>
                  <a:lnTo>
                    <a:pt x="70" y="20"/>
                  </a:lnTo>
                  <a:lnTo>
                    <a:pt x="93" y="39"/>
                  </a:lnTo>
                  <a:lnTo>
                    <a:pt x="113" y="58"/>
                  </a:lnTo>
                  <a:lnTo>
                    <a:pt x="128" y="78"/>
                  </a:lnTo>
                  <a:lnTo>
                    <a:pt x="142" y="97"/>
                  </a:lnTo>
                  <a:lnTo>
                    <a:pt x="151" y="114"/>
                  </a:lnTo>
                  <a:lnTo>
                    <a:pt x="159" y="130"/>
                  </a:lnTo>
                  <a:lnTo>
                    <a:pt x="164" y="141"/>
                  </a:lnTo>
                  <a:lnTo>
                    <a:pt x="167" y="149"/>
                  </a:lnTo>
                  <a:lnTo>
                    <a:pt x="168" y="153"/>
                  </a:lnTo>
                  <a:lnTo>
                    <a:pt x="169" y="165"/>
                  </a:lnTo>
                  <a:lnTo>
                    <a:pt x="166" y="176"/>
                  </a:lnTo>
                  <a:lnTo>
                    <a:pt x="159" y="184"/>
                  </a:lnTo>
                  <a:lnTo>
                    <a:pt x="148" y="189"/>
                  </a:lnTo>
                  <a:lnTo>
                    <a:pt x="144" y="190"/>
                  </a:lnTo>
                  <a:lnTo>
                    <a:pt x="140" y="191"/>
                  </a:lnTo>
                  <a:lnTo>
                    <a:pt x="127" y="188"/>
                  </a:lnTo>
                  <a:lnTo>
                    <a:pt x="118" y="181"/>
                  </a:lnTo>
                  <a:lnTo>
                    <a:pt x="112" y="169"/>
                  </a:lnTo>
                  <a:lnTo>
                    <a:pt x="111" y="167"/>
                  </a:lnTo>
                  <a:lnTo>
                    <a:pt x="108" y="160"/>
                  </a:lnTo>
                  <a:lnTo>
                    <a:pt x="103" y="148"/>
                  </a:lnTo>
                  <a:lnTo>
                    <a:pt x="95" y="135"/>
                  </a:lnTo>
                  <a:lnTo>
                    <a:pt x="86" y="119"/>
                  </a:lnTo>
                  <a:lnTo>
                    <a:pt x="73" y="102"/>
                  </a:lnTo>
                  <a:lnTo>
                    <a:pt x="56" y="85"/>
                  </a:lnTo>
                  <a:lnTo>
                    <a:pt x="38" y="70"/>
                  </a:lnTo>
                  <a:lnTo>
                    <a:pt x="15" y="55"/>
                  </a:lnTo>
                  <a:lnTo>
                    <a:pt x="5" y="47"/>
                  </a:lnTo>
                  <a:lnTo>
                    <a:pt x="1" y="37"/>
                  </a:lnTo>
                  <a:lnTo>
                    <a:pt x="0" y="26"/>
                  </a:lnTo>
                  <a:lnTo>
                    <a:pt x="3" y="14"/>
                  </a:lnTo>
                  <a:lnTo>
                    <a:pt x="11" y="6"/>
                  </a:lnTo>
                  <a:lnTo>
                    <a:pt x="21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1" name="Group 550"/>
          <p:cNvGrpSpPr/>
          <p:nvPr/>
        </p:nvGrpSpPr>
        <p:grpSpPr>
          <a:xfrm>
            <a:off x="8230878" y="5017835"/>
            <a:ext cx="398462" cy="530225"/>
            <a:chOff x="8196263" y="5018088"/>
            <a:chExt cx="398462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7" name="Freeform 543"/>
            <p:cNvSpPr>
              <a:spLocks noEditPoints="1"/>
            </p:cNvSpPr>
            <p:nvPr/>
          </p:nvSpPr>
          <p:spPr bwMode="auto">
            <a:xfrm>
              <a:off x="8416925" y="5219700"/>
              <a:ext cx="101600" cy="104775"/>
            </a:xfrm>
            <a:custGeom>
              <a:avLst/>
              <a:gdLst>
                <a:gd name="T0" fmla="*/ 527 w 635"/>
                <a:gd name="T1" fmla="*/ 250 h 655"/>
                <a:gd name="T2" fmla="*/ 538 w 635"/>
                <a:gd name="T3" fmla="*/ 361 h 655"/>
                <a:gd name="T4" fmla="*/ 509 w 635"/>
                <a:gd name="T5" fmla="*/ 464 h 655"/>
                <a:gd name="T6" fmla="*/ 442 w 635"/>
                <a:gd name="T7" fmla="*/ 541 h 655"/>
                <a:gd name="T8" fmla="*/ 337 w 635"/>
                <a:gd name="T9" fmla="*/ 593 h 655"/>
                <a:gd name="T10" fmla="*/ 427 w 635"/>
                <a:gd name="T11" fmla="*/ 575 h 655"/>
                <a:gd name="T12" fmla="*/ 521 w 635"/>
                <a:gd name="T13" fmla="*/ 529 h 655"/>
                <a:gd name="T14" fmla="*/ 568 w 635"/>
                <a:gd name="T15" fmla="*/ 462 h 655"/>
                <a:gd name="T16" fmla="*/ 574 w 635"/>
                <a:gd name="T17" fmla="*/ 381 h 655"/>
                <a:gd name="T18" fmla="*/ 554 w 635"/>
                <a:gd name="T19" fmla="*/ 291 h 655"/>
                <a:gd name="T20" fmla="*/ 517 w 635"/>
                <a:gd name="T21" fmla="*/ 204 h 655"/>
                <a:gd name="T22" fmla="*/ 273 w 635"/>
                <a:gd name="T23" fmla="*/ 59 h 655"/>
                <a:gd name="T24" fmla="*/ 217 w 635"/>
                <a:gd name="T25" fmla="*/ 62 h 655"/>
                <a:gd name="T26" fmla="*/ 201 w 635"/>
                <a:gd name="T27" fmla="*/ 65 h 655"/>
                <a:gd name="T28" fmla="*/ 114 w 635"/>
                <a:gd name="T29" fmla="*/ 87 h 655"/>
                <a:gd name="T30" fmla="*/ 70 w 635"/>
                <a:gd name="T31" fmla="*/ 134 h 655"/>
                <a:gd name="T32" fmla="*/ 59 w 635"/>
                <a:gd name="T33" fmla="*/ 201 h 655"/>
                <a:gd name="T34" fmla="*/ 69 w 635"/>
                <a:gd name="T35" fmla="*/ 280 h 655"/>
                <a:gd name="T36" fmla="*/ 87 w 635"/>
                <a:gd name="T37" fmla="*/ 374 h 655"/>
                <a:gd name="T38" fmla="*/ 117 w 635"/>
                <a:gd name="T39" fmla="*/ 470 h 655"/>
                <a:gd name="T40" fmla="*/ 168 w 635"/>
                <a:gd name="T41" fmla="*/ 547 h 655"/>
                <a:gd name="T42" fmla="*/ 200 w 635"/>
                <a:gd name="T43" fmla="*/ 562 h 655"/>
                <a:gd name="T44" fmla="*/ 330 w 635"/>
                <a:gd name="T45" fmla="*/ 532 h 655"/>
                <a:gd name="T46" fmla="*/ 421 w 635"/>
                <a:gd name="T47" fmla="*/ 481 h 655"/>
                <a:gd name="T48" fmla="*/ 469 w 635"/>
                <a:gd name="T49" fmla="*/ 408 h 655"/>
                <a:gd name="T50" fmla="*/ 477 w 635"/>
                <a:gd name="T51" fmla="*/ 316 h 655"/>
                <a:gd name="T52" fmla="*/ 454 w 635"/>
                <a:gd name="T53" fmla="*/ 214 h 655"/>
                <a:gd name="T54" fmla="*/ 415 w 635"/>
                <a:gd name="T55" fmla="*/ 113 h 655"/>
                <a:gd name="T56" fmla="*/ 335 w 635"/>
                <a:gd name="T57" fmla="*/ 63 h 655"/>
                <a:gd name="T58" fmla="*/ 273 w 635"/>
                <a:gd name="T59" fmla="*/ 0 h 655"/>
                <a:gd name="T60" fmla="*/ 397 w 635"/>
                <a:gd name="T61" fmla="*/ 17 h 655"/>
                <a:gd name="T62" fmla="*/ 493 w 635"/>
                <a:gd name="T63" fmla="*/ 67 h 655"/>
                <a:gd name="T64" fmla="*/ 557 w 635"/>
                <a:gd name="T65" fmla="*/ 150 h 655"/>
                <a:gd name="T66" fmla="*/ 602 w 635"/>
                <a:gd name="T67" fmla="*/ 250 h 655"/>
                <a:gd name="T68" fmla="*/ 630 w 635"/>
                <a:gd name="T69" fmla="*/ 353 h 655"/>
                <a:gd name="T70" fmla="*/ 631 w 635"/>
                <a:gd name="T71" fmla="*/ 453 h 655"/>
                <a:gd name="T72" fmla="*/ 593 w 635"/>
                <a:gd name="T73" fmla="*/ 541 h 655"/>
                <a:gd name="T74" fmla="*/ 513 w 635"/>
                <a:gd name="T75" fmla="*/ 605 h 655"/>
                <a:gd name="T76" fmla="*/ 394 w 635"/>
                <a:gd name="T77" fmla="*/ 644 h 655"/>
                <a:gd name="T78" fmla="*/ 300 w 635"/>
                <a:gd name="T79" fmla="*/ 655 h 655"/>
                <a:gd name="T80" fmla="*/ 201 w 635"/>
                <a:gd name="T81" fmla="*/ 637 h 655"/>
                <a:gd name="T82" fmla="*/ 129 w 635"/>
                <a:gd name="T83" fmla="*/ 592 h 655"/>
                <a:gd name="T84" fmla="*/ 79 w 635"/>
                <a:gd name="T85" fmla="*/ 528 h 655"/>
                <a:gd name="T86" fmla="*/ 47 w 635"/>
                <a:gd name="T87" fmla="*/ 455 h 655"/>
                <a:gd name="T88" fmla="*/ 27 w 635"/>
                <a:gd name="T89" fmla="*/ 380 h 655"/>
                <a:gd name="T90" fmla="*/ 14 w 635"/>
                <a:gd name="T91" fmla="*/ 313 h 655"/>
                <a:gd name="T92" fmla="*/ 2 w 635"/>
                <a:gd name="T93" fmla="*/ 234 h 655"/>
                <a:gd name="T94" fmla="*/ 3 w 635"/>
                <a:gd name="T95" fmla="*/ 153 h 655"/>
                <a:gd name="T96" fmla="*/ 33 w 635"/>
                <a:gd name="T97" fmla="*/ 81 h 655"/>
                <a:gd name="T98" fmla="*/ 96 w 635"/>
                <a:gd name="T99" fmla="*/ 31 h 655"/>
                <a:gd name="T100" fmla="*/ 193 w 635"/>
                <a:gd name="T101" fmla="*/ 6 h 655"/>
                <a:gd name="T102" fmla="*/ 229 w 635"/>
                <a:gd name="T103" fmla="*/ 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5" h="655">
                  <a:moveTo>
                    <a:pt x="504" y="174"/>
                  </a:moveTo>
                  <a:lnTo>
                    <a:pt x="516" y="213"/>
                  </a:lnTo>
                  <a:lnTo>
                    <a:pt x="527" y="250"/>
                  </a:lnTo>
                  <a:lnTo>
                    <a:pt x="534" y="288"/>
                  </a:lnTo>
                  <a:lnTo>
                    <a:pt x="538" y="325"/>
                  </a:lnTo>
                  <a:lnTo>
                    <a:pt x="538" y="361"/>
                  </a:lnTo>
                  <a:lnTo>
                    <a:pt x="533" y="397"/>
                  </a:lnTo>
                  <a:lnTo>
                    <a:pt x="524" y="431"/>
                  </a:lnTo>
                  <a:lnTo>
                    <a:pt x="509" y="464"/>
                  </a:lnTo>
                  <a:lnTo>
                    <a:pt x="491" y="492"/>
                  </a:lnTo>
                  <a:lnTo>
                    <a:pt x="469" y="517"/>
                  </a:lnTo>
                  <a:lnTo>
                    <a:pt x="442" y="541"/>
                  </a:lnTo>
                  <a:lnTo>
                    <a:pt x="412" y="561"/>
                  </a:lnTo>
                  <a:lnTo>
                    <a:pt x="376" y="578"/>
                  </a:lnTo>
                  <a:lnTo>
                    <a:pt x="337" y="593"/>
                  </a:lnTo>
                  <a:lnTo>
                    <a:pt x="340" y="592"/>
                  </a:lnTo>
                  <a:lnTo>
                    <a:pt x="385" y="585"/>
                  </a:lnTo>
                  <a:lnTo>
                    <a:pt x="427" y="575"/>
                  </a:lnTo>
                  <a:lnTo>
                    <a:pt x="464" y="563"/>
                  </a:lnTo>
                  <a:lnTo>
                    <a:pt x="495" y="548"/>
                  </a:lnTo>
                  <a:lnTo>
                    <a:pt x="521" y="529"/>
                  </a:lnTo>
                  <a:lnTo>
                    <a:pt x="542" y="509"/>
                  </a:lnTo>
                  <a:lnTo>
                    <a:pt x="558" y="486"/>
                  </a:lnTo>
                  <a:lnTo>
                    <a:pt x="568" y="462"/>
                  </a:lnTo>
                  <a:lnTo>
                    <a:pt x="574" y="436"/>
                  </a:lnTo>
                  <a:lnTo>
                    <a:pt x="576" y="409"/>
                  </a:lnTo>
                  <a:lnTo>
                    <a:pt x="574" y="381"/>
                  </a:lnTo>
                  <a:lnTo>
                    <a:pt x="570" y="351"/>
                  </a:lnTo>
                  <a:lnTo>
                    <a:pt x="563" y="322"/>
                  </a:lnTo>
                  <a:lnTo>
                    <a:pt x="554" y="291"/>
                  </a:lnTo>
                  <a:lnTo>
                    <a:pt x="543" y="262"/>
                  </a:lnTo>
                  <a:lnTo>
                    <a:pt x="531" y="232"/>
                  </a:lnTo>
                  <a:lnTo>
                    <a:pt x="517" y="204"/>
                  </a:lnTo>
                  <a:lnTo>
                    <a:pt x="504" y="175"/>
                  </a:lnTo>
                  <a:lnTo>
                    <a:pt x="504" y="174"/>
                  </a:lnTo>
                  <a:close/>
                  <a:moveTo>
                    <a:pt x="273" y="59"/>
                  </a:moveTo>
                  <a:lnTo>
                    <a:pt x="250" y="59"/>
                  </a:lnTo>
                  <a:lnTo>
                    <a:pt x="231" y="61"/>
                  </a:lnTo>
                  <a:lnTo>
                    <a:pt x="217" y="62"/>
                  </a:lnTo>
                  <a:lnTo>
                    <a:pt x="206" y="64"/>
                  </a:lnTo>
                  <a:lnTo>
                    <a:pt x="203" y="64"/>
                  </a:lnTo>
                  <a:lnTo>
                    <a:pt x="201" y="65"/>
                  </a:lnTo>
                  <a:lnTo>
                    <a:pt x="167" y="70"/>
                  </a:lnTo>
                  <a:lnTo>
                    <a:pt x="138" y="77"/>
                  </a:lnTo>
                  <a:lnTo>
                    <a:pt x="114" y="87"/>
                  </a:lnTo>
                  <a:lnTo>
                    <a:pt x="95" y="101"/>
                  </a:lnTo>
                  <a:lnTo>
                    <a:pt x="80" y="116"/>
                  </a:lnTo>
                  <a:lnTo>
                    <a:pt x="70" y="134"/>
                  </a:lnTo>
                  <a:lnTo>
                    <a:pt x="63" y="155"/>
                  </a:lnTo>
                  <a:lnTo>
                    <a:pt x="60" y="177"/>
                  </a:lnTo>
                  <a:lnTo>
                    <a:pt x="59" y="201"/>
                  </a:lnTo>
                  <a:lnTo>
                    <a:pt x="61" y="227"/>
                  </a:lnTo>
                  <a:lnTo>
                    <a:pt x="64" y="253"/>
                  </a:lnTo>
                  <a:lnTo>
                    <a:pt x="69" y="280"/>
                  </a:lnTo>
                  <a:lnTo>
                    <a:pt x="72" y="303"/>
                  </a:lnTo>
                  <a:lnTo>
                    <a:pt x="79" y="339"/>
                  </a:lnTo>
                  <a:lnTo>
                    <a:pt x="87" y="374"/>
                  </a:lnTo>
                  <a:lnTo>
                    <a:pt x="95" y="407"/>
                  </a:lnTo>
                  <a:lnTo>
                    <a:pt x="105" y="440"/>
                  </a:lnTo>
                  <a:lnTo>
                    <a:pt x="117" y="470"/>
                  </a:lnTo>
                  <a:lnTo>
                    <a:pt x="131" y="499"/>
                  </a:lnTo>
                  <a:lnTo>
                    <a:pt x="148" y="524"/>
                  </a:lnTo>
                  <a:lnTo>
                    <a:pt x="168" y="547"/>
                  </a:lnTo>
                  <a:lnTo>
                    <a:pt x="190" y="565"/>
                  </a:lnTo>
                  <a:lnTo>
                    <a:pt x="195" y="563"/>
                  </a:lnTo>
                  <a:lnTo>
                    <a:pt x="200" y="562"/>
                  </a:lnTo>
                  <a:lnTo>
                    <a:pt x="248" y="555"/>
                  </a:lnTo>
                  <a:lnTo>
                    <a:pt x="292" y="545"/>
                  </a:lnTo>
                  <a:lnTo>
                    <a:pt x="330" y="532"/>
                  </a:lnTo>
                  <a:lnTo>
                    <a:pt x="365" y="518"/>
                  </a:lnTo>
                  <a:lnTo>
                    <a:pt x="395" y="501"/>
                  </a:lnTo>
                  <a:lnTo>
                    <a:pt x="421" y="481"/>
                  </a:lnTo>
                  <a:lnTo>
                    <a:pt x="441" y="460"/>
                  </a:lnTo>
                  <a:lnTo>
                    <a:pt x="457" y="436"/>
                  </a:lnTo>
                  <a:lnTo>
                    <a:pt x="469" y="408"/>
                  </a:lnTo>
                  <a:lnTo>
                    <a:pt x="476" y="379"/>
                  </a:lnTo>
                  <a:lnTo>
                    <a:pt x="479" y="347"/>
                  </a:lnTo>
                  <a:lnTo>
                    <a:pt x="477" y="316"/>
                  </a:lnTo>
                  <a:lnTo>
                    <a:pt x="473" y="282"/>
                  </a:lnTo>
                  <a:lnTo>
                    <a:pt x="465" y="248"/>
                  </a:lnTo>
                  <a:lnTo>
                    <a:pt x="454" y="214"/>
                  </a:lnTo>
                  <a:lnTo>
                    <a:pt x="442" y="179"/>
                  </a:lnTo>
                  <a:lnTo>
                    <a:pt x="429" y="145"/>
                  </a:lnTo>
                  <a:lnTo>
                    <a:pt x="415" y="113"/>
                  </a:lnTo>
                  <a:lnTo>
                    <a:pt x="400" y="80"/>
                  </a:lnTo>
                  <a:lnTo>
                    <a:pt x="367" y="70"/>
                  </a:lnTo>
                  <a:lnTo>
                    <a:pt x="335" y="63"/>
                  </a:lnTo>
                  <a:lnTo>
                    <a:pt x="303" y="60"/>
                  </a:lnTo>
                  <a:lnTo>
                    <a:pt x="273" y="59"/>
                  </a:lnTo>
                  <a:close/>
                  <a:moveTo>
                    <a:pt x="273" y="0"/>
                  </a:moveTo>
                  <a:lnTo>
                    <a:pt x="316" y="2"/>
                  </a:lnTo>
                  <a:lnTo>
                    <a:pt x="358" y="7"/>
                  </a:lnTo>
                  <a:lnTo>
                    <a:pt x="397" y="17"/>
                  </a:lnTo>
                  <a:lnTo>
                    <a:pt x="432" y="30"/>
                  </a:lnTo>
                  <a:lnTo>
                    <a:pt x="464" y="47"/>
                  </a:lnTo>
                  <a:lnTo>
                    <a:pt x="493" y="67"/>
                  </a:lnTo>
                  <a:lnTo>
                    <a:pt x="518" y="92"/>
                  </a:lnTo>
                  <a:lnTo>
                    <a:pt x="540" y="119"/>
                  </a:lnTo>
                  <a:lnTo>
                    <a:pt x="557" y="150"/>
                  </a:lnTo>
                  <a:lnTo>
                    <a:pt x="573" y="182"/>
                  </a:lnTo>
                  <a:lnTo>
                    <a:pt x="589" y="216"/>
                  </a:lnTo>
                  <a:lnTo>
                    <a:pt x="602" y="250"/>
                  </a:lnTo>
                  <a:lnTo>
                    <a:pt x="614" y="285"/>
                  </a:lnTo>
                  <a:lnTo>
                    <a:pt x="623" y="319"/>
                  </a:lnTo>
                  <a:lnTo>
                    <a:pt x="630" y="353"/>
                  </a:lnTo>
                  <a:lnTo>
                    <a:pt x="634" y="387"/>
                  </a:lnTo>
                  <a:lnTo>
                    <a:pt x="635" y="420"/>
                  </a:lnTo>
                  <a:lnTo>
                    <a:pt x="631" y="453"/>
                  </a:lnTo>
                  <a:lnTo>
                    <a:pt x="623" y="484"/>
                  </a:lnTo>
                  <a:lnTo>
                    <a:pt x="610" y="514"/>
                  </a:lnTo>
                  <a:lnTo>
                    <a:pt x="593" y="541"/>
                  </a:lnTo>
                  <a:lnTo>
                    <a:pt x="570" y="565"/>
                  </a:lnTo>
                  <a:lnTo>
                    <a:pt x="544" y="586"/>
                  </a:lnTo>
                  <a:lnTo>
                    <a:pt x="513" y="605"/>
                  </a:lnTo>
                  <a:lnTo>
                    <a:pt x="479" y="621"/>
                  </a:lnTo>
                  <a:lnTo>
                    <a:pt x="439" y="633"/>
                  </a:lnTo>
                  <a:lnTo>
                    <a:pt x="394" y="644"/>
                  </a:lnTo>
                  <a:lnTo>
                    <a:pt x="347" y="652"/>
                  </a:lnTo>
                  <a:lnTo>
                    <a:pt x="323" y="654"/>
                  </a:lnTo>
                  <a:lnTo>
                    <a:pt x="300" y="655"/>
                  </a:lnTo>
                  <a:lnTo>
                    <a:pt x="263" y="653"/>
                  </a:lnTo>
                  <a:lnTo>
                    <a:pt x="231" y="646"/>
                  </a:lnTo>
                  <a:lnTo>
                    <a:pt x="201" y="637"/>
                  </a:lnTo>
                  <a:lnTo>
                    <a:pt x="175" y="625"/>
                  </a:lnTo>
                  <a:lnTo>
                    <a:pt x="151" y="610"/>
                  </a:lnTo>
                  <a:lnTo>
                    <a:pt x="129" y="592"/>
                  </a:lnTo>
                  <a:lnTo>
                    <a:pt x="111" y="573"/>
                  </a:lnTo>
                  <a:lnTo>
                    <a:pt x="94" y="552"/>
                  </a:lnTo>
                  <a:lnTo>
                    <a:pt x="79" y="528"/>
                  </a:lnTo>
                  <a:lnTo>
                    <a:pt x="67" y="505"/>
                  </a:lnTo>
                  <a:lnTo>
                    <a:pt x="56" y="479"/>
                  </a:lnTo>
                  <a:lnTo>
                    <a:pt x="47" y="455"/>
                  </a:lnTo>
                  <a:lnTo>
                    <a:pt x="39" y="430"/>
                  </a:lnTo>
                  <a:lnTo>
                    <a:pt x="33" y="404"/>
                  </a:lnTo>
                  <a:lnTo>
                    <a:pt x="27" y="380"/>
                  </a:lnTo>
                  <a:lnTo>
                    <a:pt x="23" y="356"/>
                  </a:lnTo>
                  <a:lnTo>
                    <a:pt x="18" y="334"/>
                  </a:lnTo>
                  <a:lnTo>
                    <a:pt x="14" y="313"/>
                  </a:lnTo>
                  <a:lnTo>
                    <a:pt x="10" y="290"/>
                  </a:lnTo>
                  <a:lnTo>
                    <a:pt x="6" y="263"/>
                  </a:lnTo>
                  <a:lnTo>
                    <a:pt x="2" y="234"/>
                  </a:lnTo>
                  <a:lnTo>
                    <a:pt x="0" y="206"/>
                  </a:lnTo>
                  <a:lnTo>
                    <a:pt x="1" y="179"/>
                  </a:lnTo>
                  <a:lnTo>
                    <a:pt x="3" y="153"/>
                  </a:lnTo>
                  <a:lnTo>
                    <a:pt x="9" y="127"/>
                  </a:lnTo>
                  <a:lnTo>
                    <a:pt x="19" y="103"/>
                  </a:lnTo>
                  <a:lnTo>
                    <a:pt x="33" y="81"/>
                  </a:lnTo>
                  <a:lnTo>
                    <a:pt x="50" y="61"/>
                  </a:lnTo>
                  <a:lnTo>
                    <a:pt x="71" y="45"/>
                  </a:lnTo>
                  <a:lnTo>
                    <a:pt x="96" y="31"/>
                  </a:lnTo>
                  <a:lnTo>
                    <a:pt x="124" y="20"/>
                  </a:lnTo>
                  <a:lnTo>
                    <a:pt x="157" y="11"/>
                  </a:lnTo>
                  <a:lnTo>
                    <a:pt x="193" y="6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9" y="2"/>
                  </a:lnTo>
                  <a:lnTo>
                    <a:pt x="249" y="0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544"/>
            <p:cNvSpPr>
              <a:spLocks noEditPoints="1"/>
            </p:cNvSpPr>
            <p:nvPr/>
          </p:nvSpPr>
          <p:spPr bwMode="auto">
            <a:xfrm>
              <a:off x="8270875" y="5219700"/>
              <a:ext cx="101600" cy="104775"/>
            </a:xfrm>
            <a:custGeom>
              <a:avLst/>
              <a:gdLst>
                <a:gd name="T0" fmla="*/ 118 w 636"/>
                <a:gd name="T1" fmla="*/ 204 h 655"/>
                <a:gd name="T2" fmla="*/ 82 w 636"/>
                <a:gd name="T3" fmla="*/ 291 h 655"/>
                <a:gd name="T4" fmla="*/ 61 w 636"/>
                <a:gd name="T5" fmla="*/ 381 h 655"/>
                <a:gd name="T6" fmla="*/ 68 w 636"/>
                <a:gd name="T7" fmla="*/ 462 h 655"/>
                <a:gd name="T8" fmla="*/ 114 w 636"/>
                <a:gd name="T9" fmla="*/ 529 h 655"/>
                <a:gd name="T10" fmla="*/ 209 w 636"/>
                <a:gd name="T11" fmla="*/ 575 h 655"/>
                <a:gd name="T12" fmla="*/ 299 w 636"/>
                <a:gd name="T13" fmla="*/ 593 h 655"/>
                <a:gd name="T14" fmla="*/ 194 w 636"/>
                <a:gd name="T15" fmla="*/ 541 h 655"/>
                <a:gd name="T16" fmla="*/ 127 w 636"/>
                <a:gd name="T17" fmla="*/ 464 h 655"/>
                <a:gd name="T18" fmla="*/ 98 w 636"/>
                <a:gd name="T19" fmla="*/ 361 h 655"/>
                <a:gd name="T20" fmla="*/ 109 w 636"/>
                <a:gd name="T21" fmla="*/ 250 h 655"/>
                <a:gd name="T22" fmla="*/ 363 w 636"/>
                <a:gd name="T23" fmla="*/ 59 h 655"/>
                <a:gd name="T24" fmla="*/ 269 w 636"/>
                <a:gd name="T25" fmla="*/ 70 h 655"/>
                <a:gd name="T26" fmla="*/ 207 w 636"/>
                <a:gd name="T27" fmla="*/ 145 h 655"/>
                <a:gd name="T28" fmla="*/ 171 w 636"/>
                <a:gd name="T29" fmla="*/ 248 h 655"/>
                <a:gd name="T30" fmla="*/ 157 w 636"/>
                <a:gd name="T31" fmla="*/ 347 h 655"/>
                <a:gd name="T32" fmla="*/ 178 w 636"/>
                <a:gd name="T33" fmla="*/ 436 h 655"/>
                <a:gd name="T34" fmla="*/ 240 w 636"/>
                <a:gd name="T35" fmla="*/ 501 h 655"/>
                <a:gd name="T36" fmla="*/ 344 w 636"/>
                <a:gd name="T37" fmla="*/ 545 h 655"/>
                <a:gd name="T38" fmla="*/ 441 w 636"/>
                <a:gd name="T39" fmla="*/ 563 h 655"/>
                <a:gd name="T40" fmla="*/ 488 w 636"/>
                <a:gd name="T41" fmla="*/ 524 h 655"/>
                <a:gd name="T42" fmla="*/ 531 w 636"/>
                <a:gd name="T43" fmla="*/ 440 h 655"/>
                <a:gd name="T44" fmla="*/ 556 w 636"/>
                <a:gd name="T45" fmla="*/ 339 h 655"/>
                <a:gd name="T46" fmla="*/ 572 w 636"/>
                <a:gd name="T47" fmla="*/ 253 h 655"/>
                <a:gd name="T48" fmla="*/ 576 w 636"/>
                <a:gd name="T49" fmla="*/ 177 h 655"/>
                <a:gd name="T50" fmla="*/ 555 w 636"/>
                <a:gd name="T51" fmla="*/ 116 h 655"/>
                <a:gd name="T52" fmla="*/ 497 w 636"/>
                <a:gd name="T53" fmla="*/ 77 h 655"/>
                <a:gd name="T54" fmla="*/ 432 w 636"/>
                <a:gd name="T55" fmla="*/ 64 h 655"/>
                <a:gd name="T56" fmla="*/ 405 w 636"/>
                <a:gd name="T57" fmla="*/ 61 h 655"/>
                <a:gd name="T58" fmla="*/ 363 w 636"/>
                <a:gd name="T59" fmla="*/ 0 h 655"/>
                <a:gd name="T60" fmla="*/ 424 w 636"/>
                <a:gd name="T61" fmla="*/ 3 h 655"/>
                <a:gd name="T62" fmla="*/ 479 w 636"/>
                <a:gd name="T63" fmla="*/ 11 h 655"/>
                <a:gd name="T64" fmla="*/ 564 w 636"/>
                <a:gd name="T65" fmla="*/ 45 h 655"/>
                <a:gd name="T66" fmla="*/ 616 w 636"/>
                <a:gd name="T67" fmla="*/ 103 h 655"/>
                <a:gd name="T68" fmla="*/ 635 w 636"/>
                <a:gd name="T69" fmla="*/ 179 h 655"/>
                <a:gd name="T70" fmla="*/ 630 w 636"/>
                <a:gd name="T71" fmla="*/ 263 h 655"/>
                <a:gd name="T72" fmla="*/ 617 w 636"/>
                <a:gd name="T73" fmla="*/ 334 h 655"/>
                <a:gd name="T74" fmla="*/ 603 w 636"/>
                <a:gd name="T75" fmla="*/ 404 h 655"/>
                <a:gd name="T76" fmla="*/ 580 w 636"/>
                <a:gd name="T77" fmla="*/ 479 h 655"/>
                <a:gd name="T78" fmla="*/ 542 w 636"/>
                <a:gd name="T79" fmla="*/ 552 h 655"/>
                <a:gd name="T80" fmla="*/ 485 w 636"/>
                <a:gd name="T81" fmla="*/ 610 h 655"/>
                <a:gd name="T82" fmla="*/ 405 w 636"/>
                <a:gd name="T83" fmla="*/ 646 h 655"/>
                <a:gd name="T84" fmla="*/ 312 w 636"/>
                <a:gd name="T85" fmla="*/ 654 h 655"/>
                <a:gd name="T86" fmla="*/ 197 w 636"/>
                <a:gd name="T87" fmla="*/ 633 h 655"/>
                <a:gd name="T88" fmla="*/ 92 w 636"/>
                <a:gd name="T89" fmla="*/ 586 h 655"/>
                <a:gd name="T90" fmla="*/ 26 w 636"/>
                <a:gd name="T91" fmla="*/ 514 h 655"/>
                <a:gd name="T92" fmla="*/ 0 w 636"/>
                <a:gd name="T93" fmla="*/ 420 h 655"/>
                <a:gd name="T94" fmla="*/ 13 w 636"/>
                <a:gd name="T95" fmla="*/ 319 h 655"/>
                <a:gd name="T96" fmla="*/ 48 w 636"/>
                <a:gd name="T97" fmla="*/ 216 h 655"/>
                <a:gd name="T98" fmla="*/ 96 w 636"/>
                <a:gd name="T99" fmla="*/ 119 h 655"/>
                <a:gd name="T100" fmla="*/ 172 w 636"/>
                <a:gd name="T101" fmla="*/ 47 h 655"/>
                <a:gd name="T102" fmla="*/ 278 w 636"/>
                <a:gd name="T103" fmla="*/ 7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6" h="655">
                  <a:moveTo>
                    <a:pt x="132" y="174"/>
                  </a:moveTo>
                  <a:lnTo>
                    <a:pt x="132" y="175"/>
                  </a:lnTo>
                  <a:lnTo>
                    <a:pt x="118" y="204"/>
                  </a:lnTo>
                  <a:lnTo>
                    <a:pt x="105" y="232"/>
                  </a:lnTo>
                  <a:lnTo>
                    <a:pt x="93" y="262"/>
                  </a:lnTo>
                  <a:lnTo>
                    <a:pt x="82" y="291"/>
                  </a:lnTo>
                  <a:lnTo>
                    <a:pt x="73" y="322"/>
                  </a:lnTo>
                  <a:lnTo>
                    <a:pt x="66" y="351"/>
                  </a:lnTo>
                  <a:lnTo>
                    <a:pt x="61" y="381"/>
                  </a:lnTo>
                  <a:lnTo>
                    <a:pt x="59" y="409"/>
                  </a:lnTo>
                  <a:lnTo>
                    <a:pt x="61" y="436"/>
                  </a:lnTo>
                  <a:lnTo>
                    <a:pt x="68" y="462"/>
                  </a:lnTo>
                  <a:lnTo>
                    <a:pt x="78" y="486"/>
                  </a:lnTo>
                  <a:lnTo>
                    <a:pt x="94" y="509"/>
                  </a:lnTo>
                  <a:lnTo>
                    <a:pt x="114" y="529"/>
                  </a:lnTo>
                  <a:lnTo>
                    <a:pt x="141" y="548"/>
                  </a:lnTo>
                  <a:lnTo>
                    <a:pt x="172" y="563"/>
                  </a:lnTo>
                  <a:lnTo>
                    <a:pt x="209" y="575"/>
                  </a:lnTo>
                  <a:lnTo>
                    <a:pt x="250" y="585"/>
                  </a:lnTo>
                  <a:lnTo>
                    <a:pt x="296" y="592"/>
                  </a:lnTo>
                  <a:lnTo>
                    <a:pt x="299" y="593"/>
                  </a:lnTo>
                  <a:lnTo>
                    <a:pt x="260" y="578"/>
                  </a:lnTo>
                  <a:lnTo>
                    <a:pt x="224" y="561"/>
                  </a:lnTo>
                  <a:lnTo>
                    <a:pt x="194" y="541"/>
                  </a:lnTo>
                  <a:lnTo>
                    <a:pt x="167" y="517"/>
                  </a:lnTo>
                  <a:lnTo>
                    <a:pt x="145" y="492"/>
                  </a:lnTo>
                  <a:lnTo>
                    <a:pt x="127" y="464"/>
                  </a:lnTo>
                  <a:lnTo>
                    <a:pt x="112" y="431"/>
                  </a:lnTo>
                  <a:lnTo>
                    <a:pt x="103" y="397"/>
                  </a:lnTo>
                  <a:lnTo>
                    <a:pt x="98" y="361"/>
                  </a:lnTo>
                  <a:lnTo>
                    <a:pt x="98" y="325"/>
                  </a:lnTo>
                  <a:lnTo>
                    <a:pt x="102" y="288"/>
                  </a:lnTo>
                  <a:lnTo>
                    <a:pt x="109" y="250"/>
                  </a:lnTo>
                  <a:lnTo>
                    <a:pt x="119" y="213"/>
                  </a:lnTo>
                  <a:lnTo>
                    <a:pt x="132" y="174"/>
                  </a:lnTo>
                  <a:close/>
                  <a:moveTo>
                    <a:pt x="363" y="59"/>
                  </a:moveTo>
                  <a:lnTo>
                    <a:pt x="333" y="60"/>
                  </a:lnTo>
                  <a:lnTo>
                    <a:pt x="301" y="63"/>
                  </a:lnTo>
                  <a:lnTo>
                    <a:pt x="269" y="70"/>
                  </a:lnTo>
                  <a:lnTo>
                    <a:pt x="236" y="80"/>
                  </a:lnTo>
                  <a:lnTo>
                    <a:pt x="221" y="113"/>
                  </a:lnTo>
                  <a:lnTo>
                    <a:pt x="207" y="145"/>
                  </a:lnTo>
                  <a:lnTo>
                    <a:pt x="194" y="179"/>
                  </a:lnTo>
                  <a:lnTo>
                    <a:pt x="181" y="214"/>
                  </a:lnTo>
                  <a:lnTo>
                    <a:pt x="171" y="248"/>
                  </a:lnTo>
                  <a:lnTo>
                    <a:pt x="163" y="282"/>
                  </a:lnTo>
                  <a:lnTo>
                    <a:pt x="159" y="316"/>
                  </a:lnTo>
                  <a:lnTo>
                    <a:pt x="157" y="347"/>
                  </a:lnTo>
                  <a:lnTo>
                    <a:pt x="160" y="379"/>
                  </a:lnTo>
                  <a:lnTo>
                    <a:pt x="167" y="408"/>
                  </a:lnTo>
                  <a:lnTo>
                    <a:pt x="178" y="436"/>
                  </a:lnTo>
                  <a:lnTo>
                    <a:pt x="195" y="460"/>
                  </a:lnTo>
                  <a:lnTo>
                    <a:pt x="215" y="481"/>
                  </a:lnTo>
                  <a:lnTo>
                    <a:pt x="240" y="501"/>
                  </a:lnTo>
                  <a:lnTo>
                    <a:pt x="271" y="518"/>
                  </a:lnTo>
                  <a:lnTo>
                    <a:pt x="305" y="532"/>
                  </a:lnTo>
                  <a:lnTo>
                    <a:pt x="344" y="545"/>
                  </a:lnTo>
                  <a:lnTo>
                    <a:pt x="388" y="555"/>
                  </a:lnTo>
                  <a:lnTo>
                    <a:pt x="435" y="562"/>
                  </a:lnTo>
                  <a:lnTo>
                    <a:pt x="441" y="563"/>
                  </a:lnTo>
                  <a:lnTo>
                    <a:pt x="446" y="565"/>
                  </a:lnTo>
                  <a:lnTo>
                    <a:pt x="468" y="547"/>
                  </a:lnTo>
                  <a:lnTo>
                    <a:pt x="488" y="524"/>
                  </a:lnTo>
                  <a:lnTo>
                    <a:pt x="505" y="499"/>
                  </a:lnTo>
                  <a:lnTo>
                    <a:pt x="519" y="470"/>
                  </a:lnTo>
                  <a:lnTo>
                    <a:pt x="531" y="440"/>
                  </a:lnTo>
                  <a:lnTo>
                    <a:pt x="541" y="407"/>
                  </a:lnTo>
                  <a:lnTo>
                    <a:pt x="549" y="374"/>
                  </a:lnTo>
                  <a:lnTo>
                    <a:pt x="556" y="339"/>
                  </a:lnTo>
                  <a:lnTo>
                    <a:pt x="563" y="303"/>
                  </a:lnTo>
                  <a:lnTo>
                    <a:pt x="568" y="280"/>
                  </a:lnTo>
                  <a:lnTo>
                    <a:pt x="572" y="253"/>
                  </a:lnTo>
                  <a:lnTo>
                    <a:pt x="575" y="227"/>
                  </a:lnTo>
                  <a:lnTo>
                    <a:pt x="577" y="201"/>
                  </a:lnTo>
                  <a:lnTo>
                    <a:pt x="576" y="177"/>
                  </a:lnTo>
                  <a:lnTo>
                    <a:pt x="573" y="155"/>
                  </a:lnTo>
                  <a:lnTo>
                    <a:pt x="566" y="134"/>
                  </a:lnTo>
                  <a:lnTo>
                    <a:pt x="555" y="116"/>
                  </a:lnTo>
                  <a:lnTo>
                    <a:pt x="541" y="101"/>
                  </a:lnTo>
                  <a:lnTo>
                    <a:pt x="522" y="87"/>
                  </a:lnTo>
                  <a:lnTo>
                    <a:pt x="497" y="77"/>
                  </a:lnTo>
                  <a:lnTo>
                    <a:pt x="469" y="70"/>
                  </a:lnTo>
                  <a:lnTo>
                    <a:pt x="434" y="65"/>
                  </a:lnTo>
                  <a:lnTo>
                    <a:pt x="432" y="64"/>
                  </a:lnTo>
                  <a:lnTo>
                    <a:pt x="429" y="64"/>
                  </a:lnTo>
                  <a:lnTo>
                    <a:pt x="420" y="62"/>
                  </a:lnTo>
                  <a:lnTo>
                    <a:pt x="405" y="61"/>
                  </a:lnTo>
                  <a:lnTo>
                    <a:pt x="386" y="59"/>
                  </a:lnTo>
                  <a:lnTo>
                    <a:pt x="363" y="59"/>
                  </a:lnTo>
                  <a:close/>
                  <a:moveTo>
                    <a:pt x="363" y="0"/>
                  </a:moveTo>
                  <a:lnTo>
                    <a:pt x="387" y="0"/>
                  </a:lnTo>
                  <a:lnTo>
                    <a:pt x="407" y="2"/>
                  </a:lnTo>
                  <a:lnTo>
                    <a:pt x="424" y="3"/>
                  </a:lnTo>
                  <a:lnTo>
                    <a:pt x="435" y="5"/>
                  </a:lnTo>
                  <a:lnTo>
                    <a:pt x="443" y="6"/>
                  </a:lnTo>
                  <a:lnTo>
                    <a:pt x="479" y="11"/>
                  </a:lnTo>
                  <a:lnTo>
                    <a:pt x="512" y="20"/>
                  </a:lnTo>
                  <a:lnTo>
                    <a:pt x="540" y="31"/>
                  </a:lnTo>
                  <a:lnTo>
                    <a:pt x="564" y="45"/>
                  </a:lnTo>
                  <a:lnTo>
                    <a:pt x="586" y="61"/>
                  </a:lnTo>
                  <a:lnTo>
                    <a:pt x="603" y="81"/>
                  </a:lnTo>
                  <a:lnTo>
                    <a:pt x="616" y="103"/>
                  </a:lnTo>
                  <a:lnTo>
                    <a:pt x="626" y="127"/>
                  </a:lnTo>
                  <a:lnTo>
                    <a:pt x="633" y="153"/>
                  </a:lnTo>
                  <a:lnTo>
                    <a:pt x="635" y="179"/>
                  </a:lnTo>
                  <a:lnTo>
                    <a:pt x="636" y="206"/>
                  </a:lnTo>
                  <a:lnTo>
                    <a:pt x="634" y="234"/>
                  </a:lnTo>
                  <a:lnTo>
                    <a:pt x="630" y="263"/>
                  </a:lnTo>
                  <a:lnTo>
                    <a:pt x="625" y="290"/>
                  </a:lnTo>
                  <a:lnTo>
                    <a:pt x="621" y="313"/>
                  </a:lnTo>
                  <a:lnTo>
                    <a:pt x="617" y="334"/>
                  </a:lnTo>
                  <a:lnTo>
                    <a:pt x="613" y="356"/>
                  </a:lnTo>
                  <a:lnTo>
                    <a:pt x="609" y="380"/>
                  </a:lnTo>
                  <a:lnTo>
                    <a:pt x="603" y="404"/>
                  </a:lnTo>
                  <a:lnTo>
                    <a:pt x="597" y="430"/>
                  </a:lnTo>
                  <a:lnTo>
                    <a:pt x="589" y="455"/>
                  </a:lnTo>
                  <a:lnTo>
                    <a:pt x="580" y="479"/>
                  </a:lnTo>
                  <a:lnTo>
                    <a:pt x="569" y="505"/>
                  </a:lnTo>
                  <a:lnTo>
                    <a:pt x="556" y="528"/>
                  </a:lnTo>
                  <a:lnTo>
                    <a:pt x="542" y="552"/>
                  </a:lnTo>
                  <a:lnTo>
                    <a:pt x="525" y="573"/>
                  </a:lnTo>
                  <a:lnTo>
                    <a:pt x="507" y="592"/>
                  </a:lnTo>
                  <a:lnTo>
                    <a:pt x="485" y="610"/>
                  </a:lnTo>
                  <a:lnTo>
                    <a:pt x="461" y="625"/>
                  </a:lnTo>
                  <a:lnTo>
                    <a:pt x="434" y="637"/>
                  </a:lnTo>
                  <a:lnTo>
                    <a:pt x="405" y="646"/>
                  </a:lnTo>
                  <a:lnTo>
                    <a:pt x="372" y="653"/>
                  </a:lnTo>
                  <a:lnTo>
                    <a:pt x="336" y="655"/>
                  </a:lnTo>
                  <a:lnTo>
                    <a:pt x="312" y="654"/>
                  </a:lnTo>
                  <a:lnTo>
                    <a:pt x="289" y="652"/>
                  </a:lnTo>
                  <a:lnTo>
                    <a:pt x="241" y="644"/>
                  </a:lnTo>
                  <a:lnTo>
                    <a:pt x="197" y="633"/>
                  </a:lnTo>
                  <a:lnTo>
                    <a:pt x="158" y="621"/>
                  </a:lnTo>
                  <a:lnTo>
                    <a:pt x="122" y="605"/>
                  </a:lnTo>
                  <a:lnTo>
                    <a:pt x="92" y="586"/>
                  </a:lnTo>
                  <a:lnTo>
                    <a:pt x="66" y="565"/>
                  </a:lnTo>
                  <a:lnTo>
                    <a:pt x="43" y="541"/>
                  </a:lnTo>
                  <a:lnTo>
                    <a:pt x="26" y="514"/>
                  </a:lnTo>
                  <a:lnTo>
                    <a:pt x="13" y="484"/>
                  </a:lnTo>
                  <a:lnTo>
                    <a:pt x="5" y="453"/>
                  </a:lnTo>
                  <a:lnTo>
                    <a:pt x="0" y="420"/>
                  </a:lnTo>
                  <a:lnTo>
                    <a:pt x="2" y="387"/>
                  </a:lnTo>
                  <a:lnTo>
                    <a:pt x="6" y="353"/>
                  </a:lnTo>
                  <a:lnTo>
                    <a:pt x="13" y="319"/>
                  </a:lnTo>
                  <a:lnTo>
                    <a:pt x="22" y="285"/>
                  </a:lnTo>
                  <a:lnTo>
                    <a:pt x="34" y="250"/>
                  </a:lnTo>
                  <a:lnTo>
                    <a:pt x="48" y="216"/>
                  </a:lnTo>
                  <a:lnTo>
                    <a:pt x="62" y="182"/>
                  </a:lnTo>
                  <a:lnTo>
                    <a:pt x="79" y="150"/>
                  </a:lnTo>
                  <a:lnTo>
                    <a:pt x="96" y="119"/>
                  </a:lnTo>
                  <a:lnTo>
                    <a:pt x="117" y="92"/>
                  </a:lnTo>
                  <a:lnTo>
                    <a:pt x="143" y="67"/>
                  </a:lnTo>
                  <a:lnTo>
                    <a:pt x="172" y="47"/>
                  </a:lnTo>
                  <a:lnTo>
                    <a:pt x="204" y="30"/>
                  </a:lnTo>
                  <a:lnTo>
                    <a:pt x="239" y="17"/>
                  </a:lnTo>
                  <a:lnTo>
                    <a:pt x="278" y="7"/>
                  </a:lnTo>
                  <a:lnTo>
                    <a:pt x="320" y="2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545"/>
            <p:cNvSpPr>
              <a:spLocks noEditPoints="1"/>
            </p:cNvSpPr>
            <p:nvPr/>
          </p:nvSpPr>
          <p:spPr bwMode="auto">
            <a:xfrm>
              <a:off x="8196263" y="5018088"/>
              <a:ext cx="398462" cy="530225"/>
            </a:xfrm>
            <a:custGeom>
              <a:avLst/>
              <a:gdLst>
                <a:gd name="T0" fmla="*/ 1580 w 2506"/>
                <a:gd name="T1" fmla="*/ 2907 h 3344"/>
                <a:gd name="T2" fmla="*/ 1220 w 2506"/>
                <a:gd name="T3" fmla="*/ 2934 h 3344"/>
                <a:gd name="T4" fmla="*/ 775 w 2506"/>
                <a:gd name="T5" fmla="*/ 2856 h 3344"/>
                <a:gd name="T6" fmla="*/ 1580 w 2506"/>
                <a:gd name="T7" fmla="*/ 2692 h 3344"/>
                <a:gd name="T8" fmla="*/ 1100 w 2506"/>
                <a:gd name="T9" fmla="*/ 2569 h 3344"/>
                <a:gd name="T10" fmla="*/ 1940 w 2506"/>
                <a:gd name="T11" fmla="*/ 2344 h 3344"/>
                <a:gd name="T12" fmla="*/ 1859 w 2506"/>
                <a:gd name="T13" fmla="*/ 2734 h 3344"/>
                <a:gd name="T14" fmla="*/ 551 w 2506"/>
                <a:gd name="T15" fmla="*/ 2362 h 3344"/>
                <a:gd name="T16" fmla="*/ 669 w 2506"/>
                <a:gd name="T17" fmla="*/ 2566 h 3344"/>
                <a:gd name="T18" fmla="*/ 440 w 2506"/>
                <a:gd name="T19" fmla="*/ 2408 h 3344"/>
                <a:gd name="T20" fmla="*/ 635 w 2506"/>
                <a:gd name="T21" fmla="*/ 3024 h 3344"/>
                <a:gd name="T22" fmla="*/ 1324 w 2506"/>
                <a:gd name="T23" fmla="*/ 3283 h 3344"/>
                <a:gd name="T24" fmla="*/ 1934 w 2506"/>
                <a:gd name="T25" fmla="*/ 2926 h 3344"/>
                <a:gd name="T26" fmla="*/ 2083 w 2506"/>
                <a:gd name="T27" fmla="*/ 2314 h 3344"/>
                <a:gd name="T28" fmla="*/ 2003 w 2506"/>
                <a:gd name="T29" fmla="*/ 2416 h 3344"/>
                <a:gd name="T30" fmla="*/ 1834 w 2506"/>
                <a:gd name="T31" fmla="*/ 2855 h 3344"/>
                <a:gd name="T32" fmla="*/ 1350 w 2506"/>
                <a:gd name="T33" fmla="*/ 2992 h 3344"/>
                <a:gd name="T34" fmla="*/ 805 w 2506"/>
                <a:gd name="T35" fmla="*/ 2934 h 3344"/>
                <a:gd name="T36" fmla="*/ 535 w 2506"/>
                <a:gd name="T37" fmla="*/ 2564 h 3344"/>
                <a:gd name="T38" fmla="*/ 474 w 2506"/>
                <a:gd name="T39" fmla="*/ 2286 h 3344"/>
                <a:gd name="T40" fmla="*/ 536 w 2506"/>
                <a:gd name="T41" fmla="*/ 195 h 3344"/>
                <a:gd name="T42" fmla="*/ 333 w 2506"/>
                <a:gd name="T43" fmla="*/ 319 h 3344"/>
                <a:gd name="T44" fmla="*/ 930 w 2506"/>
                <a:gd name="T45" fmla="*/ 546 h 3344"/>
                <a:gd name="T46" fmla="*/ 104 w 2506"/>
                <a:gd name="T47" fmla="*/ 1228 h 3344"/>
                <a:gd name="T48" fmla="*/ 356 w 2506"/>
                <a:gd name="T49" fmla="*/ 1366 h 3344"/>
                <a:gd name="T50" fmla="*/ 301 w 2506"/>
                <a:gd name="T51" fmla="*/ 950 h 3344"/>
                <a:gd name="T52" fmla="*/ 429 w 2506"/>
                <a:gd name="T53" fmla="*/ 826 h 3344"/>
                <a:gd name="T54" fmla="*/ 381 w 2506"/>
                <a:gd name="T55" fmla="*/ 923 h 3344"/>
                <a:gd name="T56" fmla="*/ 383 w 2506"/>
                <a:gd name="T57" fmla="*/ 1251 h 3344"/>
                <a:gd name="T58" fmla="*/ 325 w 2506"/>
                <a:gd name="T59" fmla="*/ 1827 h 3344"/>
                <a:gd name="T60" fmla="*/ 289 w 2506"/>
                <a:gd name="T61" fmla="*/ 1959 h 3344"/>
                <a:gd name="T62" fmla="*/ 514 w 2506"/>
                <a:gd name="T63" fmla="*/ 2242 h 3344"/>
                <a:gd name="T64" fmla="*/ 1854 w 2506"/>
                <a:gd name="T65" fmla="*/ 2324 h 3344"/>
                <a:gd name="T66" fmla="*/ 1940 w 2506"/>
                <a:gd name="T67" fmla="*/ 2095 h 3344"/>
                <a:gd name="T68" fmla="*/ 2217 w 2506"/>
                <a:gd name="T69" fmla="*/ 1968 h 3344"/>
                <a:gd name="T70" fmla="*/ 2088 w 2506"/>
                <a:gd name="T71" fmla="*/ 1510 h 3344"/>
                <a:gd name="T72" fmla="*/ 2160 w 2506"/>
                <a:gd name="T73" fmla="*/ 1015 h 3344"/>
                <a:gd name="T74" fmla="*/ 2078 w 2506"/>
                <a:gd name="T75" fmla="*/ 876 h 3344"/>
                <a:gd name="T76" fmla="*/ 2141 w 2506"/>
                <a:gd name="T77" fmla="*/ 851 h 3344"/>
                <a:gd name="T78" fmla="*/ 2215 w 2506"/>
                <a:gd name="T79" fmla="*/ 1151 h 3344"/>
                <a:gd name="T80" fmla="*/ 2224 w 2506"/>
                <a:gd name="T81" fmla="*/ 1569 h 3344"/>
                <a:gd name="T82" fmla="*/ 2424 w 2506"/>
                <a:gd name="T83" fmla="*/ 717 h 3344"/>
                <a:gd name="T84" fmla="*/ 2357 w 2506"/>
                <a:gd name="T85" fmla="*/ 540 h 3344"/>
                <a:gd name="T86" fmla="*/ 2086 w 2506"/>
                <a:gd name="T87" fmla="*/ 333 h 3344"/>
                <a:gd name="T88" fmla="*/ 1437 w 2506"/>
                <a:gd name="T89" fmla="*/ 66 h 3344"/>
                <a:gd name="T90" fmla="*/ 2007 w 2506"/>
                <a:gd name="T91" fmla="*/ 147 h 3344"/>
                <a:gd name="T92" fmla="*/ 2488 w 2506"/>
                <a:gd name="T93" fmla="*/ 733 h 3344"/>
                <a:gd name="T94" fmla="*/ 2298 w 2506"/>
                <a:gd name="T95" fmla="*/ 1569 h 3344"/>
                <a:gd name="T96" fmla="*/ 2276 w 2506"/>
                <a:gd name="T97" fmla="*/ 2001 h 3344"/>
                <a:gd name="T98" fmla="*/ 2137 w 2506"/>
                <a:gd name="T99" fmla="*/ 2346 h 3344"/>
                <a:gd name="T100" fmla="*/ 2016 w 2506"/>
                <a:gd name="T101" fmla="*/ 2889 h 3344"/>
                <a:gd name="T102" fmla="*/ 1462 w 2506"/>
                <a:gd name="T103" fmla="*/ 3324 h 3344"/>
                <a:gd name="T104" fmla="*/ 700 w 2506"/>
                <a:gd name="T105" fmla="*/ 3172 h 3344"/>
                <a:gd name="T106" fmla="*/ 422 w 2506"/>
                <a:gd name="T107" fmla="*/ 2619 h 3344"/>
                <a:gd name="T108" fmla="*/ 340 w 2506"/>
                <a:gd name="T109" fmla="*/ 2204 h 3344"/>
                <a:gd name="T110" fmla="*/ 238 w 2506"/>
                <a:gd name="T111" fmla="*/ 1909 h 3344"/>
                <a:gd name="T112" fmla="*/ 65 w 2506"/>
                <a:gd name="T113" fmla="*/ 1298 h 3344"/>
                <a:gd name="T114" fmla="*/ 100 w 2506"/>
                <a:gd name="T115" fmla="*/ 506 h 3344"/>
                <a:gd name="T116" fmla="*/ 799 w 2506"/>
                <a:gd name="T117" fmla="*/ 46 h 3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6" h="3344">
                  <a:moveTo>
                    <a:pt x="1639" y="2751"/>
                  </a:moveTo>
                  <a:lnTo>
                    <a:pt x="1639" y="2892"/>
                  </a:lnTo>
                  <a:lnTo>
                    <a:pt x="1685" y="2876"/>
                  </a:lnTo>
                  <a:lnTo>
                    <a:pt x="1724" y="2858"/>
                  </a:lnTo>
                  <a:lnTo>
                    <a:pt x="1760" y="2838"/>
                  </a:lnTo>
                  <a:lnTo>
                    <a:pt x="1760" y="2751"/>
                  </a:lnTo>
                  <a:lnTo>
                    <a:pt x="1639" y="2751"/>
                  </a:lnTo>
                  <a:close/>
                  <a:moveTo>
                    <a:pt x="1459" y="2751"/>
                  </a:moveTo>
                  <a:lnTo>
                    <a:pt x="1459" y="2925"/>
                  </a:lnTo>
                  <a:lnTo>
                    <a:pt x="1502" y="2920"/>
                  </a:lnTo>
                  <a:lnTo>
                    <a:pt x="1543" y="2914"/>
                  </a:lnTo>
                  <a:lnTo>
                    <a:pt x="1580" y="2907"/>
                  </a:lnTo>
                  <a:lnTo>
                    <a:pt x="1580" y="2751"/>
                  </a:lnTo>
                  <a:lnTo>
                    <a:pt x="1459" y="2751"/>
                  </a:lnTo>
                  <a:close/>
                  <a:moveTo>
                    <a:pt x="1279" y="2751"/>
                  </a:moveTo>
                  <a:lnTo>
                    <a:pt x="1279" y="2934"/>
                  </a:lnTo>
                  <a:lnTo>
                    <a:pt x="1342" y="2932"/>
                  </a:lnTo>
                  <a:lnTo>
                    <a:pt x="1400" y="2929"/>
                  </a:lnTo>
                  <a:lnTo>
                    <a:pt x="1400" y="2751"/>
                  </a:lnTo>
                  <a:lnTo>
                    <a:pt x="1279" y="2751"/>
                  </a:lnTo>
                  <a:close/>
                  <a:moveTo>
                    <a:pt x="1100" y="2751"/>
                  </a:moveTo>
                  <a:lnTo>
                    <a:pt x="1100" y="2929"/>
                  </a:lnTo>
                  <a:lnTo>
                    <a:pt x="1158" y="2932"/>
                  </a:lnTo>
                  <a:lnTo>
                    <a:pt x="1220" y="2934"/>
                  </a:lnTo>
                  <a:lnTo>
                    <a:pt x="1220" y="2751"/>
                  </a:lnTo>
                  <a:lnTo>
                    <a:pt x="1100" y="2751"/>
                  </a:lnTo>
                  <a:close/>
                  <a:moveTo>
                    <a:pt x="920" y="2751"/>
                  </a:moveTo>
                  <a:lnTo>
                    <a:pt x="920" y="2906"/>
                  </a:lnTo>
                  <a:lnTo>
                    <a:pt x="957" y="2913"/>
                  </a:lnTo>
                  <a:lnTo>
                    <a:pt x="998" y="2919"/>
                  </a:lnTo>
                  <a:lnTo>
                    <a:pt x="1041" y="2924"/>
                  </a:lnTo>
                  <a:lnTo>
                    <a:pt x="1041" y="2751"/>
                  </a:lnTo>
                  <a:lnTo>
                    <a:pt x="920" y="2751"/>
                  </a:lnTo>
                  <a:close/>
                  <a:moveTo>
                    <a:pt x="740" y="2751"/>
                  </a:moveTo>
                  <a:lnTo>
                    <a:pt x="740" y="2835"/>
                  </a:lnTo>
                  <a:lnTo>
                    <a:pt x="775" y="2856"/>
                  </a:lnTo>
                  <a:lnTo>
                    <a:pt x="816" y="2874"/>
                  </a:lnTo>
                  <a:lnTo>
                    <a:pt x="861" y="2891"/>
                  </a:lnTo>
                  <a:lnTo>
                    <a:pt x="861" y="2751"/>
                  </a:lnTo>
                  <a:lnTo>
                    <a:pt x="740" y="2751"/>
                  </a:lnTo>
                  <a:close/>
                  <a:moveTo>
                    <a:pt x="1639" y="2569"/>
                  </a:moveTo>
                  <a:lnTo>
                    <a:pt x="1639" y="2692"/>
                  </a:lnTo>
                  <a:lnTo>
                    <a:pt x="1760" y="2692"/>
                  </a:lnTo>
                  <a:lnTo>
                    <a:pt x="1760" y="2569"/>
                  </a:lnTo>
                  <a:lnTo>
                    <a:pt x="1639" y="2569"/>
                  </a:lnTo>
                  <a:close/>
                  <a:moveTo>
                    <a:pt x="1459" y="2569"/>
                  </a:moveTo>
                  <a:lnTo>
                    <a:pt x="1459" y="2692"/>
                  </a:lnTo>
                  <a:lnTo>
                    <a:pt x="1580" y="2692"/>
                  </a:lnTo>
                  <a:lnTo>
                    <a:pt x="1580" y="2569"/>
                  </a:lnTo>
                  <a:lnTo>
                    <a:pt x="1459" y="2569"/>
                  </a:lnTo>
                  <a:close/>
                  <a:moveTo>
                    <a:pt x="1279" y="2569"/>
                  </a:moveTo>
                  <a:lnTo>
                    <a:pt x="1279" y="2692"/>
                  </a:lnTo>
                  <a:lnTo>
                    <a:pt x="1400" y="2692"/>
                  </a:lnTo>
                  <a:lnTo>
                    <a:pt x="1400" y="2569"/>
                  </a:lnTo>
                  <a:lnTo>
                    <a:pt x="1279" y="2569"/>
                  </a:lnTo>
                  <a:close/>
                  <a:moveTo>
                    <a:pt x="1100" y="2569"/>
                  </a:moveTo>
                  <a:lnTo>
                    <a:pt x="1100" y="2692"/>
                  </a:lnTo>
                  <a:lnTo>
                    <a:pt x="1220" y="2692"/>
                  </a:lnTo>
                  <a:lnTo>
                    <a:pt x="1220" y="2569"/>
                  </a:lnTo>
                  <a:lnTo>
                    <a:pt x="1100" y="2569"/>
                  </a:lnTo>
                  <a:close/>
                  <a:moveTo>
                    <a:pt x="920" y="2569"/>
                  </a:moveTo>
                  <a:lnTo>
                    <a:pt x="920" y="2692"/>
                  </a:lnTo>
                  <a:lnTo>
                    <a:pt x="1041" y="2692"/>
                  </a:lnTo>
                  <a:lnTo>
                    <a:pt x="1041" y="2569"/>
                  </a:lnTo>
                  <a:lnTo>
                    <a:pt x="920" y="2569"/>
                  </a:lnTo>
                  <a:close/>
                  <a:moveTo>
                    <a:pt x="740" y="2569"/>
                  </a:moveTo>
                  <a:lnTo>
                    <a:pt x="740" y="2692"/>
                  </a:lnTo>
                  <a:lnTo>
                    <a:pt x="861" y="2692"/>
                  </a:lnTo>
                  <a:lnTo>
                    <a:pt x="861" y="2569"/>
                  </a:lnTo>
                  <a:lnTo>
                    <a:pt x="740" y="2569"/>
                  </a:lnTo>
                  <a:close/>
                  <a:moveTo>
                    <a:pt x="1961" y="2331"/>
                  </a:moveTo>
                  <a:lnTo>
                    <a:pt x="1940" y="2344"/>
                  </a:lnTo>
                  <a:lnTo>
                    <a:pt x="1921" y="2354"/>
                  </a:lnTo>
                  <a:lnTo>
                    <a:pt x="1905" y="2363"/>
                  </a:lnTo>
                  <a:lnTo>
                    <a:pt x="1893" y="2369"/>
                  </a:lnTo>
                  <a:lnTo>
                    <a:pt x="1853" y="2546"/>
                  </a:lnTo>
                  <a:lnTo>
                    <a:pt x="1848" y="2555"/>
                  </a:lnTo>
                  <a:lnTo>
                    <a:pt x="1841" y="2563"/>
                  </a:lnTo>
                  <a:lnTo>
                    <a:pt x="1833" y="2567"/>
                  </a:lnTo>
                  <a:lnTo>
                    <a:pt x="1823" y="2569"/>
                  </a:lnTo>
                  <a:lnTo>
                    <a:pt x="1820" y="2569"/>
                  </a:lnTo>
                  <a:lnTo>
                    <a:pt x="1820" y="2788"/>
                  </a:lnTo>
                  <a:lnTo>
                    <a:pt x="1840" y="2762"/>
                  </a:lnTo>
                  <a:lnTo>
                    <a:pt x="1859" y="2734"/>
                  </a:lnTo>
                  <a:lnTo>
                    <a:pt x="1874" y="2702"/>
                  </a:lnTo>
                  <a:lnTo>
                    <a:pt x="1886" y="2669"/>
                  </a:lnTo>
                  <a:lnTo>
                    <a:pt x="1895" y="2633"/>
                  </a:lnTo>
                  <a:lnTo>
                    <a:pt x="1906" y="2583"/>
                  </a:lnTo>
                  <a:lnTo>
                    <a:pt x="1917" y="2533"/>
                  </a:lnTo>
                  <a:lnTo>
                    <a:pt x="1927" y="2486"/>
                  </a:lnTo>
                  <a:lnTo>
                    <a:pt x="1937" y="2441"/>
                  </a:lnTo>
                  <a:lnTo>
                    <a:pt x="1946" y="2400"/>
                  </a:lnTo>
                  <a:lnTo>
                    <a:pt x="1954" y="2362"/>
                  </a:lnTo>
                  <a:lnTo>
                    <a:pt x="1961" y="2331"/>
                  </a:lnTo>
                  <a:close/>
                  <a:moveTo>
                    <a:pt x="544" y="2331"/>
                  </a:moveTo>
                  <a:lnTo>
                    <a:pt x="551" y="2362"/>
                  </a:lnTo>
                  <a:lnTo>
                    <a:pt x="559" y="2400"/>
                  </a:lnTo>
                  <a:lnTo>
                    <a:pt x="568" y="2441"/>
                  </a:lnTo>
                  <a:lnTo>
                    <a:pt x="578" y="2486"/>
                  </a:lnTo>
                  <a:lnTo>
                    <a:pt x="588" y="2533"/>
                  </a:lnTo>
                  <a:lnTo>
                    <a:pt x="600" y="2583"/>
                  </a:lnTo>
                  <a:lnTo>
                    <a:pt x="610" y="2633"/>
                  </a:lnTo>
                  <a:lnTo>
                    <a:pt x="622" y="2676"/>
                  </a:lnTo>
                  <a:lnTo>
                    <a:pt x="637" y="2715"/>
                  </a:lnTo>
                  <a:lnTo>
                    <a:pt x="656" y="2750"/>
                  </a:lnTo>
                  <a:lnTo>
                    <a:pt x="681" y="2782"/>
                  </a:lnTo>
                  <a:lnTo>
                    <a:pt x="681" y="2569"/>
                  </a:lnTo>
                  <a:lnTo>
                    <a:pt x="669" y="2566"/>
                  </a:lnTo>
                  <a:lnTo>
                    <a:pt x="658" y="2558"/>
                  </a:lnTo>
                  <a:lnTo>
                    <a:pt x="653" y="2546"/>
                  </a:lnTo>
                  <a:lnTo>
                    <a:pt x="612" y="2369"/>
                  </a:lnTo>
                  <a:lnTo>
                    <a:pt x="600" y="2363"/>
                  </a:lnTo>
                  <a:lnTo>
                    <a:pt x="584" y="2354"/>
                  </a:lnTo>
                  <a:lnTo>
                    <a:pt x="565" y="2344"/>
                  </a:lnTo>
                  <a:lnTo>
                    <a:pt x="544" y="2331"/>
                  </a:lnTo>
                  <a:close/>
                  <a:moveTo>
                    <a:pt x="407" y="2238"/>
                  </a:moveTo>
                  <a:lnTo>
                    <a:pt x="414" y="2274"/>
                  </a:lnTo>
                  <a:lnTo>
                    <a:pt x="422" y="2314"/>
                  </a:lnTo>
                  <a:lnTo>
                    <a:pt x="431" y="2360"/>
                  </a:lnTo>
                  <a:lnTo>
                    <a:pt x="440" y="2408"/>
                  </a:lnTo>
                  <a:lnTo>
                    <a:pt x="450" y="2459"/>
                  </a:lnTo>
                  <a:lnTo>
                    <a:pt x="460" y="2511"/>
                  </a:lnTo>
                  <a:lnTo>
                    <a:pt x="470" y="2563"/>
                  </a:lnTo>
                  <a:lnTo>
                    <a:pt x="481" y="2615"/>
                  </a:lnTo>
                  <a:lnTo>
                    <a:pt x="491" y="2665"/>
                  </a:lnTo>
                  <a:lnTo>
                    <a:pt x="501" y="2713"/>
                  </a:lnTo>
                  <a:lnTo>
                    <a:pt x="510" y="2757"/>
                  </a:lnTo>
                  <a:lnTo>
                    <a:pt x="526" y="2816"/>
                  </a:lnTo>
                  <a:lnTo>
                    <a:pt x="547" y="2873"/>
                  </a:lnTo>
                  <a:lnTo>
                    <a:pt x="571" y="2926"/>
                  </a:lnTo>
                  <a:lnTo>
                    <a:pt x="602" y="2977"/>
                  </a:lnTo>
                  <a:lnTo>
                    <a:pt x="635" y="3024"/>
                  </a:lnTo>
                  <a:lnTo>
                    <a:pt x="674" y="3067"/>
                  </a:lnTo>
                  <a:lnTo>
                    <a:pt x="716" y="3107"/>
                  </a:lnTo>
                  <a:lnTo>
                    <a:pt x="762" y="3143"/>
                  </a:lnTo>
                  <a:lnTo>
                    <a:pt x="812" y="3176"/>
                  </a:lnTo>
                  <a:lnTo>
                    <a:pt x="866" y="3204"/>
                  </a:lnTo>
                  <a:lnTo>
                    <a:pt x="923" y="3228"/>
                  </a:lnTo>
                  <a:lnTo>
                    <a:pt x="983" y="3248"/>
                  </a:lnTo>
                  <a:lnTo>
                    <a:pt x="1046" y="3264"/>
                  </a:lnTo>
                  <a:lnTo>
                    <a:pt x="1112" y="3276"/>
                  </a:lnTo>
                  <a:lnTo>
                    <a:pt x="1181" y="3283"/>
                  </a:lnTo>
                  <a:lnTo>
                    <a:pt x="1253" y="3285"/>
                  </a:lnTo>
                  <a:lnTo>
                    <a:pt x="1324" y="3283"/>
                  </a:lnTo>
                  <a:lnTo>
                    <a:pt x="1393" y="3276"/>
                  </a:lnTo>
                  <a:lnTo>
                    <a:pt x="1459" y="3264"/>
                  </a:lnTo>
                  <a:lnTo>
                    <a:pt x="1522" y="3248"/>
                  </a:lnTo>
                  <a:lnTo>
                    <a:pt x="1582" y="3228"/>
                  </a:lnTo>
                  <a:lnTo>
                    <a:pt x="1639" y="3204"/>
                  </a:lnTo>
                  <a:lnTo>
                    <a:pt x="1693" y="3176"/>
                  </a:lnTo>
                  <a:lnTo>
                    <a:pt x="1743" y="3143"/>
                  </a:lnTo>
                  <a:lnTo>
                    <a:pt x="1790" y="3107"/>
                  </a:lnTo>
                  <a:lnTo>
                    <a:pt x="1831" y="3067"/>
                  </a:lnTo>
                  <a:lnTo>
                    <a:pt x="1870" y="3024"/>
                  </a:lnTo>
                  <a:lnTo>
                    <a:pt x="1904" y="2977"/>
                  </a:lnTo>
                  <a:lnTo>
                    <a:pt x="1934" y="2926"/>
                  </a:lnTo>
                  <a:lnTo>
                    <a:pt x="1959" y="2873"/>
                  </a:lnTo>
                  <a:lnTo>
                    <a:pt x="1980" y="2816"/>
                  </a:lnTo>
                  <a:lnTo>
                    <a:pt x="1995" y="2757"/>
                  </a:lnTo>
                  <a:lnTo>
                    <a:pt x="2004" y="2713"/>
                  </a:lnTo>
                  <a:lnTo>
                    <a:pt x="2014" y="2665"/>
                  </a:lnTo>
                  <a:lnTo>
                    <a:pt x="2024" y="2615"/>
                  </a:lnTo>
                  <a:lnTo>
                    <a:pt x="2034" y="2563"/>
                  </a:lnTo>
                  <a:lnTo>
                    <a:pt x="2045" y="2511"/>
                  </a:lnTo>
                  <a:lnTo>
                    <a:pt x="2055" y="2459"/>
                  </a:lnTo>
                  <a:lnTo>
                    <a:pt x="2065" y="2408"/>
                  </a:lnTo>
                  <a:lnTo>
                    <a:pt x="2075" y="2360"/>
                  </a:lnTo>
                  <a:lnTo>
                    <a:pt x="2083" y="2314"/>
                  </a:lnTo>
                  <a:lnTo>
                    <a:pt x="2091" y="2274"/>
                  </a:lnTo>
                  <a:lnTo>
                    <a:pt x="2098" y="2238"/>
                  </a:lnTo>
                  <a:lnTo>
                    <a:pt x="2065" y="2263"/>
                  </a:lnTo>
                  <a:lnTo>
                    <a:pt x="2031" y="2286"/>
                  </a:lnTo>
                  <a:lnTo>
                    <a:pt x="2031" y="2287"/>
                  </a:lnTo>
                  <a:lnTo>
                    <a:pt x="2030" y="2291"/>
                  </a:lnTo>
                  <a:lnTo>
                    <a:pt x="2028" y="2300"/>
                  </a:lnTo>
                  <a:lnTo>
                    <a:pt x="2025" y="2314"/>
                  </a:lnTo>
                  <a:lnTo>
                    <a:pt x="2021" y="2334"/>
                  </a:lnTo>
                  <a:lnTo>
                    <a:pt x="2016" y="2357"/>
                  </a:lnTo>
                  <a:lnTo>
                    <a:pt x="2010" y="2385"/>
                  </a:lnTo>
                  <a:lnTo>
                    <a:pt x="2003" y="2416"/>
                  </a:lnTo>
                  <a:lnTo>
                    <a:pt x="1996" y="2450"/>
                  </a:lnTo>
                  <a:lnTo>
                    <a:pt x="1988" y="2487"/>
                  </a:lnTo>
                  <a:lnTo>
                    <a:pt x="1980" y="2524"/>
                  </a:lnTo>
                  <a:lnTo>
                    <a:pt x="1970" y="2564"/>
                  </a:lnTo>
                  <a:lnTo>
                    <a:pt x="1962" y="2605"/>
                  </a:lnTo>
                  <a:lnTo>
                    <a:pt x="1953" y="2645"/>
                  </a:lnTo>
                  <a:lnTo>
                    <a:pt x="1941" y="2689"/>
                  </a:lnTo>
                  <a:lnTo>
                    <a:pt x="1927" y="2730"/>
                  </a:lnTo>
                  <a:lnTo>
                    <a:pt x="1907" y="2766"/>
                  </a:lnTo>
                  <a:lnTo>
                    <a:pt x="1886" y="2799"/>
                  </a:lnTo>
                  <a:lnTo>
                    <a:pt x="1862" y="2829"/>
                  </a:lnTo>
                  <a:lnTo>
                    <a:pt x="1834" y="2855"/>
                  </a:lnTo>
                  <a:lnTo>
                    <a:pt x="1805" y="2879"/>
                  </a:lnTo>
                  <a:lnTo>
                    <a:pt x="1772" y="2900"/>
                  </a:lnTo>
                  <a:lnTo>
                    <a:pt x="1737" y="2918"/>
                  </a:lnTo>
                  <a:lnTo>
                    <a:pt x="1700" y="2934"/>
                  </a:lnTo>
                  <a:lnTo>
                    <a:pt x="1661" y="2948"/>
                  </a:lnTo>
                  <a:lnTo>
                    <a:pt x="1621" y="2959"/>
                  </a:lnTo>
                  <a:lnTo>
                    <a:pt x="1578" y="2968"/>
                  </a:lnTo>
                  <a:lnTo>
                    <a:pt x="1534" y="2976"/>
                  </a:lnTo>
                  <a:lnTo>
                    <a:pt x="1490" y="2981"/>
                  </a:lnTo>
                  <a:lnTo>
                    <a:pt x="1444" y="2986"/>
                  </a:lnTo>
                  <a:lnTo>
                    <a:pt x="1397" y="2990"/>
                  </a:lnTo>
                  <a:lnTo>
                    <a:pt x="1350" y="2992"/>
                  </a:lnTo>
                  <a:lnTo>
                    <a:pt x="1301" y="2993"/>
                  </a:lnTo>
                  <a:lnTo>
                    <a:pt x="1253" y="2994"/>
                  </a:lnTo>
                  <a:lnTo>
                    <a:pt x="1204" y="2993"/>
                  </a:lnTo>
                  <a:lnTo>
                    <a:pt x="1155" y="2992"/>
                  </a:lnTo>
                  <a:lnTo>
                    <a:pt x="1108" y="2990"/>
                  </a:lnTo>
                  <a:lnTo>
                    <a:pt x="1061" y="2986"/>
                  </a:lnTo>
                  <a:lnTo>
                    <a:pt x="1015" y="2981"/>
                  </a:lnTo>
                  <a:lnTo>
                    <a:pt x="970" y="2976"/>
                  </a:lnTo>
                  <a:lnTo>
                    <a:pt x="927" y="2968"/>
                  </a:lnTo>
                  <a:lnTo>
                    <a:pt x="884" y="2959"/>
                  </a:lnTo>
                  <a:lnTo>
                    <a:pt x="843" y="2948"/>
                  </a:lnTo>
                  <a:lnTo>
                    <a:pt x="805" y="2934"/>
                  </a:lnTo>
                  <a:lnTo>
                    <a:pt x="768" y="2918"/>
                  </a:lnTo>
                  <a:lnTo>
                    <a:pt x="734" y="2900"/>
                  </a:lnTo>
                  <a:lnTo>
                    <a:pt x="701" y="2879"/>
                  </a:lnTo>
                  <a:lnTo>
                    <a:pt x="671" y="2855"/>
                  </a:lnTo>
                  <a:lnTo>
                    <a:pt x="643" y="2829"/>
                  </a:lnTo>
                  <a:lnTo>
                    <a:pt x="619" y="2799"/>
                  </a:lnTo>
                  <a:lnTo>
                    <a:pt x="598" y="2766"/>
                  </a:lnTo>
                  <a:lnTo>
                    <a:pt x="579" y="2730"/>
                  </a:lnTo>
                  <a:lnTo>
                    <a:pt x="564" y="2689"/>
                  </a:lnTo>
                  <a:lnTo>
                    <a:pt x="552" y="2645"/>
                  </a:lnTo>
                  <a:lnTo>
                    <a:pt x="544" y="2605"/>
                  </a:lnTo>
                  <a:lnTo>
                    <a:pt x="535" y="2564"/>
                  </a:lnTo>
                  <a:lnTo>
                    <a:pt x="526" y="2524"/>
                  </a:lnTo>
                  <a:lnTo>
                    <a:pt x="517" y="2487"/>
                  </a:lnTo>
                  <a:lnTo>
                    <a:pt x="510" y="2450"/>
                  </a:lnTo>
                  <a:lnTo>
                    <a:pt x="502" y="2416"/>
                  </a:lnTo>
                  <a:lnTo>
                    <a:pt x="496" y="2385"/>
                  </a:lnTo>
                  <a:lnTo>
                    <a:pt x="490" y="2357"/>
                  </a:lnTo>
                  <a:lnTo>
                    <a:pt x="484" y="2334"/>
                  </a:lnTo>
                  <a:lnTo>
                    <a:pt x="480" y="2314"/>
                  </a:lnTo>
                  <a:lnTo>
                    <a:pt x="477" y="2300"/>
                  </a:lnTo>
                  <a:lnTo>
                    <a:pt x="475" y="2291"/>
                  </a:lnTo>
                  <a:lnTo>
                    <a:pt x="474" y="2287"/>
                  </a:lnTo>
                  <a:lnTo>
                    <a:pt x="474" y="2286"/>
                  </a:lnTo>
                  <a:lnTo>
                    <a:pt x="440" y="2263"/>
                  </a:lnTo>
                  <a:lnTo>
                    <a:pt x="407" y="2238"/>
                  </a:lnTo>
                  <a:close/>
                  <a:moveTo>
                    <a:pt x="1253" y="59"/>
                  </a:moveTo>
                  <a:lnTo>
                    <a:pt x="1160" y="61"/>
                  </a:lnTo>
                  <a:lnTo>
                    <a:pt x="1071" y="66"/>
                  </a:lnTo>
                  <a:lnTo>
                    <a:pt x="985" y="74"/>
                  </a:lnTo>
                  <a:lnTo>
                    <a:pt x="901" y="87"/>
                  </a:lnTo>
                  <a:lnTo>
                    <a:pt x="822" y="102"/>
                  </a:lnTo>
                  <a:lnTo>
                    <a:pt x="745" y="120"/>
                  </a:lnTo>
                  <a:lnTo>
                    <a:pt x="672" y="142"/>
                  </a:lnTo>
                  <a:lnTo>
                    <a:pt x="602" y="166"/>
                  </a:lnTo>
                  <a:lnTo>
                    <a:pt x="536" y="195"/>
                  </a:lnTo>
                  <a:lnTo>
                    <a:pt x="474" y="225"/>
                  </a:lnTo>
                  <a:lnTo>
                    <a:pt x="416" y="260"/>
                  </a:lnTo>
                  <a:lnTo>
                    <a:pt x="699" y="260"/>
                  </a:lnTo>
                  <a:lnTo>
                    <a:pt x="711" y="262"/>
                  </a:lnTo>
                  <a:lnTo>
                    <a:pt x="720" y="268"/>
                  </a:lnTo>
                  <a:lnTo>
                    <a:pt x="727" y="278"/>
                  </a:lnTo>
                  <a:lnTo>
                    <a:pt x="730" y="289"/>
                  </a:lnTo>
                  <a:lnTo>
                    <a:pt x="727" y="300"/>
                  </a:lnTo>
                  <a:lnTo>
                    <a:pt x="720" y="310"/>
                  </a:lnTo>
                  <a:lnTo>
                    <a:pt x="711" y="317"/>
                  </a:lnTo>
                  <a:lnTo>
                    <a:pt x="699" y="319"/>
                  </a:lnTo>
                  <a:lnTo>
                    <a:pt x="333" y="319"/>
                  </a:lnTo>
                  <a:lnTo>
                    <a:pt x="289" y="358"/>
                  </a:lnTo>
                  <a:lnTo>
                    <a:pt x="248" y="399"/>
                  </a:lnTo>
                  <a:lnTo>
                    <a:pt x="211" y="443"/>
                  </a:lnTo>
                  <a:lnTo>
                    <a:pt x="178" y="490"/>
                  </a:lnTo>
                  <a:lnTo>
                    <a:pt x="919" y="490"/>
                  </a:lnTo>
                  <a:lnTo>
                    <a:pt x="930" y="492"/>
                  </a:lnTo>
                  <a:lnTo>
                    <a:pt x="939" y="498"/>
                  </a:lnTo>
                  <a:lnTo>
                    <a:pt x="946" y="507"/>
                  </a:lnTo>
                  <a:lnTo>
                    <a:pt x="948" y="519"/>
                  </a:lnTo>
                  <a:lnTo>
                    <a:pt x="946" y="531"/>
                  </a:lnTo>
                  <a:lnTo>
                    <a:pt x="939" y="540"/>
                  </a:lnTo>
                  <a:lnTo>
                    <a:pt x="930" y="546"/>
                  </a:lnTo>
                  <a:lnTo>
                    <a:pt x="919" y="549"/>
                  </a:lnTo>
                  <a:lnTo>
                    <a:pt x="143" y="549"/>
                  </a:lnTo>
                  <a:lnTo>
                    <a:pt x="118" y="605"/>
                  </a:lnTo>
                  <a:lnTo>
                    <a:pt x="97" y="663"/>
                  </a:lnTo>
                  <a:lnTo>
                    <a:pt x="80" y="725"/>
                  </a:lnTo>
                  <a:lnTo>
                    <a:pt x="68" y="789"/>
                  </a:lnTo>
                  <a:lnTo>
                    <a:pt x="61" y="856"/>
                  </a:lnTo>
                  <a:lnTo>
                    <a:pt x="59" y="926"/>
                  </a:lnTo>
                  <a:lnTo>
                    <a:pt x="62" y="1002"/>
                  </a:lnTo>
                  <a:lnTo>
                    <a:pt x="70" y="1078"/>
                  </a:lnTo>
                  <a:lnTo>
                    <a:pt x="84" y="1154"/>
                  </a:lnTo>
                  <a:lnTo>
                    <a:pt x="104" y="1228"/>
                  </a:lnTo>
                  <a:lnTo>
                    <a:pt x="129" y="1300"/>
                  </a:lnTo>
                  <a:lnTo>
                    <a:pt x="160" y="1371"/>
                  </a:lnTo>
                  <a:lnTo>
                    <a:pt x="195" y="1439"/>
                  </a:lnTo>
                  <a:lnTo>
                    <a:pt x="236" y="1505"/>
                  </a:lnTo>
                  <a:lnTo>
                    <a:pt x="280" y="1569"/>
                  </a:lnTo>
                  <a:lnTo>
                    <a:pt x="331" y="1629"/>
                  </a:lnTo>
                  <a:lnTo>
                    <a:pt x="342" y="1586"/>
                  </a:lnTo>
                  <a:lnTo>
                    <a:pt x="352" y="1544"/>
                  </a:lnTo>
                  <a:lnTo>
                    <a:pt x="359" y="1500"/>
                  </a:lnTo>
                  <a:lnTo>
                    <a:pt x="362" y="1455"/>
                  </a:lnTo>
                  <a:lnTo>
                    <a:pt x="361" y="1410"/>
                  </a:lnTo>
                  <a:lnTo>
                    <a:pt x="356" y="1366"/>
                  </a:lnTo>
                  <a:lnTo>
                    <a:pt x="346" y="1320"/>
                  </a:lnTo>
                  <a:lnTo>
                    <a:pt x="329" y="1275"/>
                  </a:lnTo>
                  <a:lnTo>
                    <a:pt x="312" y="1231"/>
                  </a:lnTo>
                  <a:lnTo>
                    <a:pt x="299" y="1189"/>
                  </a:lnTo>
                  <a:lnTo>
                    <a:pt x="290" y="1151"/>
                  </a:lnTo>
                  <a:lnTo>
                    <a:pt x="285" y="1115"/>
                  </a:lnTo>
                  <a:lnTo>
                    <a:pt x="281" y="1081"/>
                  </a:lnTo>
                  <a:lnTo>
                    <a:pt x="281" y="1050"/>
                  </a:lnTo>
                  <a:lnTo>
                    <a:pt x="284" y="1021"/>
                  </a:lnTo>
                  <a:lnTo>
                    <a:pt x="289" y="995"/>
                  </a:lnTo>
                  <a:lnTo>
                    <a:pt x="294" y="971"/>
                  </a:lnTo>
                  <a:lnTo>
                    <a:pt x="301" y="950"/>
                  </a:lnTo>
                  <a:lnTo>
                    <a:pt x="309" y="931"/>
                  </a:lnTo>
                  <a:lnTo>
                    <a:pt x="322" y="905"/>
                  </a:lnTo>
                  <a:lnTo>
                    <a:pt x="336" y="884"/>
                  </a:lnTo>
                  <a:lnTo>
                    <a:pt x="351" y="866"/>
                  </a:lnTo>
                  <a:lnTo>
                    <a:pt x="364" y="851"/>
                  </a:lnTo>
                  <a:lnTo>
                    <a:pt x="376" y="840"/>
                  </a:lnTo>
                  <a:lnTo>
                    <a:pt x="386" y="832"/>
                  </a:lnTo>
                  <a:lnTo>
                    <a:pt x="393" y="827"/>
                  </a:lnTo>
                  <a:lnTo>
                    <a:pt x="396" y="825"/>
                  </a:lnTo>
                  <a:lnTo>
                    <a:pt x="407" y="821"/>
                  </a:lnTo>
                  <a:lnTo>
                    <a:pt x="419" y="822"/>
                  </a:lnTo>
                  <a:lnTo>
                    <a:pt x="429" y="826"/>
                  </a:lnTo>
                  <a:lnTo>
                    <a:pt x="437" y="835"/>
                  </a:lnTo>
                  <a:lnTo>
                    <a:pt x="441" y="846"/>
                  </a:lnTo>
                  <a:lnTo>
                    <a:pt x="440" y="857"/>
                  </a:lnTo>
                  <a:lnTo>
                    <a:pt x="436" y="868"/>
                  </a:lnTo>
                  <a:lnTo>
                    <a:pt x="427" y="876"/>
                  </a:lnTo>
                  <a:lnTo>
                    <a:pt x="425" y="877"/>
                  </a:lnTo>
                  <a:lnTo>
                    <a:pt x="421" y="880"/>
                  </a:lnTo>
                  <a:lnTo>
                    <a:pt x="415" y="885"/>
                  </a:lnTo>
                  <a:lnTo>
                    <a:pt x="407" y="892"/>
                  </a:lnTo>
                  <a:lnTo>
                    <a:pt x="398" y="900"/>
                  </a:lnTo>
                  <a:lnTo>
                    <a:pt x="390" y="910"/>
                  </a:lnTo>
                  <a:lnTo>
                    <a:pt x="381" y="923"/>
                  </a:lnTo>
                  <a:lnTo>
                    <a:pt x="372" y="938"/>
                  </a:lnTo>
                  <a:lnTo>
                    <a:pt x="363" y="954"/>
                  </a:lnTo>
                  <a:lnTo>
                    <a:pt x="356" y="972"/>
                  </a:lnTo>
                  <a:lnTo>
                    <a:pt x="349" y="994"/>
                  </a:lnTo>
                  <a:lnTo>
                    <a:pt x="343" y="1017"/>
                  </a:lnTo>
                  <a:lnTo>
                    <a:pt x="340" y="1043"/>
                  </a:lnTo>
                  <a:lnTo>
                    <a:pt x="340" y="1071"/>
                  </a:lnTo>
                  <a:lnTo>
                    <a:pt x="342" y="1102"/>
                  </a:lnTo>
                  <a:lnTo>
                    <a:pt x="347" y="1135"/>
                  </a:lnTo>
                  <a:lnTo>
                    <a:pt x="356" y="1171"/>
                  </a:lnTo>
                  <a:lnTo>
                    <a:pt x="367" y="1210"/>
                  </a:lnTo>
                  <a:lnTo>
                    <a:pt x="383" y="1251"/>
                  </a:lnTo>
                  <a:lnTo>
                    <a:pt x="402" y="1304"/>
                  </a:lnTo>
                  <a:lnTo>
                    <a:pt x="414" y="1356"/>
                  </a:lnTo>
                  <a:lnTo>
                    <a:pt x="420" y="1408"/>
                  </a:lnTo>
                  <a:lnTo>
                    <a:pt x="421" y="1459"/>
                  </a:lnTo>
                  <a:lnTo>
                    <a:pt x="417" y="1510"/>
                  </a:lnTo>
                  <a:lnTo>
                    <a:pt x="410" y="1559"/>
                  </a:lnTo>
                  <a:lnTo>
                    <a:pt x="398" y="1608"/>
                  </a:lnTo>
                  <a:lnTo>
                    <a:pt x="385" y="1655"/>
                  </a:lnTo>
                  <a:lnTo>
                    <a:pt x="371" y="1700"/>
                  </a:lnTo>
                  <a:lnTo>
                    <a:pt x="356" y="1744"/>
                  </a:lnTo>
                  <a:lnTo>
                    <a:pt x="339" y="1787"/>
                  </a:lnTo>
                  <a:lnTo>
                    <a:pt x="325" y="1827"/>
                  </a:lnTo>
                  <a:lnTo>
                    <a:pt x="312" y="1864"/>
                  </a:lnTo>
                  <a:lnTo>
                    <a:pt x="301" y="1899"/>
                  </a:lnTo>
                  <a:lnTo>
                    <a:pt x="470" y="1899"/>
                  </a:lnTo>
                  <a:lnTo>
                    <a:pt x="482" y="1902"/>
                  </a:lnTo>
                  <a:lnTo>
                    <a:pt x="491" y="1908"/>
                  </a:lnTo>
                  <a:lnTo>
                    <a:pt x="498" y="1917"/>
                  </a:lnTo>
                  <a:lnTo>
                    <a:pt x="500" y="1930"/>
                  </a:lnTo>
                  <a:lnTo>
                    <a:pt x="498" y="1941"/>
                  </a:lnTo>
                  <a:lnTo>
                    <a:pt x="491" y="1950"/>
                  </a:lnTo>
                  <a:lnTo>
                    <a:pt x="482" y="1956"/>
                  </a:lnTo>
                  <a:lnTo>
                    <a:pt x="470" y="1959"/>
                  </a:lnTo>
                  <a:lnTo>
                    <a:pt x="289" y="1959"/>
                  </a:lnTo>
                  <a:lnTo>
                    <a:pt x="287" y="1978"/>
                  </a:lnTo>
                  <a:lnTo>
                    <a:pt x="288" y="1996"/>
                  </a:lnTo>
                  <a:lnTo>
                    <a:pt x="291" y="2013"/>
                  </a:lnTo>
                  <a:lnTo>
                    <a:pt x="301" y="2039"/>
                  </a:lnTo>
                  <a:lnTo>
                    <a:pt x="316" y="2065"/>
                  </a:lnTo>
                  <a:lnTo>
                    <a:pt x="336" y="2092"/>
                  </a:lnTo>
                  <a:lnTo>
                    <a:pt x="361" y="2119"/>
                  </a:lnTo>
                  <a:lnTo>
                    <a:pt x="388" y="2145"/>
                  </a:lnTo>
                  <a:lnTo>
                    <a:pt x="418" y="2171"/>
                  </a:lnTo>
                  <a:lnTo>
                    <a:pt x="449" y="2196"/>
                  </a:lnTo>
                  <a:lnTo>
                    <a:pt x="482" y="2220"/>
                  </a:lnTo>
                  <a:lnTo>
                    <a:pt x="514" y="2242"/>
                  </a:lnTo>
                  <a:lnTo>
                    <a:pt x="547" y="2263"/>
                  </a:lnTo>
                  <a:lnTo>
                    <a:pt x="577" y="2282"/>
                  </a:lnTo>
                  <a:lnTo>
                    <a:pt x="605" y="2298"/>
                  </a:lnTo>
                  <a:lnTo>
                    <a:pt x="630" y="2312"/>
                  </a:lnTo>
                  <a:lnTo>
                    <a:pt x="651" y="2324"/>
                  </a:lnTo>
                  <a:lnTo>
                    <a:pt x="662" y="2332"/>
                  </a:lnTo>
                  <a:lnTo>
                    <a:pt x="667" y="2343"/>
                  </a:lnTo>
                  <a:lnTo>
                    <a:pt x="705" y="2510"/>
                  </a:lnTo>
                  <a:lnTo>
                    <a:pt x="1800" y="2510"/>
                  </a:lnTo>
                  <a:lnTo>
                    <a:pt x="1838" y="2343"/>
                  </a:lnTo>
                  <a:lnTo>
                    <a:pt x="1844" y="2332"/>
                  </a:lnTo>
                  <a:lnTo>
                    <a:pt x="1854" y="2324"/>
                  </a:lnTo>
                  <a:lnTo>
                    <a:pt x="1875" y="2312"/>
                  </a:lnTo>
                  <a:lnTo>
                    <a:pt x="1900" y="2298"/>
                  </a:lnTo>
                  <a:lnTo>
                    <a:pt x="1928" y="2282"/>
                  </a:lnTo>
                  <a:lnTo>
                    <a:pt x="1958" y="2264"/>
                  </a:lnTo>
                  <a:lnTo>
                    <a:pt x="1990" y="2243"/>
                  </a:lnTo>
                  <a:lnTo>
                    <a:pt x="2021" y="2221"/>
                  </a:lnTo>
                  <a:lnTo>
                    <a:pt x="2054" y="2197"/>
                  </a:lnTo>
                  <a:lnTo>
                    <a:pt x="2085" y="2173"/>
                  </a:lnTo>
                  <a:lnTo>
                    <a:pt x="2115" y="2147"/>
                  </a:lnTo>
                  <a:lnTo>
                    <a:pt x="2142" y="2121"/>
                  </a:lnTo>
                  <a:lnTo>
                    <a:pt x="2167" y="2095"/>
                  </a:lnTo>
                  <a:lnTo>
                    <a:pt x="1940" y="2095"/>
                  </a:lnTo>
                  <a:lnTo>
                    <a:pt x="1929" y="2092"/>
                  </a:lnTo>
                  <a:lnTo>
                    <a:pt x="1920" y="2085"/>
                  </a:lnTo>
                  <a:lnTo>
                    <a:pt x="1912" y="2076"/>
                  </a:lnTo>
                  <a:lnTo>
                    <a:pt x="1910" y="2065"/>
                  </a:lnTo>
                  <a:lnTo>
                    <a:pt x="1912" y="2054"/>
                  </a:lnTo>
                  <a:lnTo>
                    <a:pt x="1920" y="2044"/>
                  </a:lnTo>
                  <a:lnTo>
                    <a:pt x="1929" y="2038"/>
                  </a:lnTo>
                  <a:lnTo>
                    <a:pt x="1940" y="2035"/>
                  </a:lnTo>
                  <a:lnTo>
                    <a:pt x="2206" y="2035"/>
                  </a:lnTo>
                  <a:lnTo>
                    <a:pt x="2214" y="2013"/>
                  </a:lnTo>
                  <a:lnTo>
                    <a:pt x="2218" y="1992"/>
                  </a:lnTo>
                  <a:lnTo>
                    <a:pt x="2217" y="1968"/>
                  </a:lnTo>
                  <a:lnTo>
                    <a:pt x="2214" y="1943"/>
                  </a:lnTo>
                  <a:lnTo>
                    <a:pt x="2208" y="1914"/>
                  </a:lnTo>
                  <a:lnTo>
                    <a:pt x="2200" y="1885"/>
                  </a:lnTo>
                  <a:lnTo>
                    <a:pt x="2190" y="1853"/>
                  </a:lnTo>
                  <a:lnTo>
                    <a:pt x="2178" y="1821"/>
                  </a:lnTo>
                  <a:lnTo>
                    <a:pt x="2166" y="1787"/>
                  </a:lnTo>
                  <a:lnTo>
                    <a:pt x="2150" y="1744"/>
                  </a:lnTo>
                  <a:lnTo>
                    <a:pt x="2135" y="1700"/>
                  </a:lnTo>
                  <a:lnTo>
                    <a:pt x="2120" y="1655"/>
                  </a:lnTo>
                  <a:lnTo>
                    <a:pt x="2107" y="1608"/>
                  </a:lnTo>
                  <a:lnTo>
                    <a:pt x="2096" y="1559"/>
                  </a:lnTo>
                  <a:lnTo>
                    <a:pt x="2088" y="1510"/>
                  </a:lnTo>
                  <a:lnTo>
                    <a:pt x="2084" y="1459"/>
                  </a:lnTo>
                  <a:lnTo>
                    <a:pt x="2085" y="1408"/>
                  </a:lnTo>
                  <a:lnTo>
                    <a:pt x="2091" y="1356"/>
                  </a:lnTo>
                  <a:lnTo>
                    <a:pt x="2104" y="1304"/>
                  </a:lnTo>
                  <a:lnTo>
                    <a:pt x="2122" y="1251"/>
                  </a:lnTo>
                  <a:lnTo>
                    <a:pt x="2138" y="1210"/>
                  </a:lnTo>
                  <a:lnTo>
                    <a:pt x="2150" y="1170"/>
                  </a:lnTo>
                  <a:lnTo>
                    <a:pt x="2158" y="1134"/>
                  </a:lnTo>
                  <a:lnTo>
                    <a:pt x="2163" y="1101"/>
                  </a:lnTo>
                  <a:lnTo>
                    <a:pt x="2164" y="1069"/>
                  </a:lnTo>
                  <a:lnTo>
                    <a:pt x="2163" y="1041"/>
                  </a:lnTo>
                  <a:lnTo>
                    <a:pt x="2160" y="1015"/>
                  </a:lnTo>
                  <a:lnTo>
                    <a:pt x="2155" y="992"/>
                  </a:lnTo>
                  <a:lnTo>
                    <a:pt x="2148" y="970"/>
                  </a:lnTo>
                  <a:lnTo>
                    <a:pt x="2140" y="952"/>
                  </a:lnTo>
                  <a:lnTo>
                    <a:pt x="2132" y="935"/>
                  </a:lnTo>
                  <a:lnTo>
                    <a:pt x="2123" y="921"/>
                  </a:lnTo>
                  <a:lnTo>
                    <a:pt x="2114" y="908"/>
                  </a:lnTo>
                  <a:lnTo>
                    <a:pt x="2105" y="898"/>
                  </a:lnTo>
                  <a:lnTo>
                    <a:pt x="2096" y="890"/>
                  </a:lnTo>
                  <a:lnTo>
                    <a:pt x="2089" y="884"/>
                  </a:lnTo>
                  <a:lnTo>
                    <a:pt x="2083" y="879"/>
                  </a:lnTo>
                  <a:lnTo>
                    <a:pt x="2080" y="877"/>
                  </a:lnTo>
                  <a:lnTo>
                    <a:pt x="2078" y="876"/>
                  </a:lnTo>
                  <a:lnTo>
                    <a:pt x="2070" y="868"/>
                  </a:lnTo>
                  <a:lnTo>
                    <a:pt x="2065" y="857"/>
                  </a:lnTo>
                  <a:lnTo>
                    <a:pt x="2065" y="846"/>
                  </a:lnTo>
                  <a:lnTo>
                    <a:pt x="2068" y="835"/>
                  </a:lnTo>
                  <a:lnTo>
                    <a:pt x="2076" y="826"/>
                  </a:lnTo>
                  <a:lnTo>
                    <a:pt x="2086" y="822"/>
                  </a:lnTo>
                  <a:lnTo>
                    <a:pt x="2097" y="821"/>
                  </a:lnTo>
                  <a:lnTo>
                    <a:pt x="2109" y="825"/>
                  </a:lnTo>
                  <a:lnTo>
                    <a:pt x="2112" y="827"/>
                  </a:lnTo>
                  <a:lnTo>
                    <a:pt x="2119" y="832"/>
                  </a:lnTo>
                  <a:lnTo>
                    <a:pt x="2129" y="840"/>
                  </a:lnTo>
                  <a:lnTo>
                    <a:pt x="2141" y="851"/>
                  </a:lnTo>
                  <a:lnTo>
                    <a:pt x="2154" y="866"/>
                  </a:lnTo>
                  <a:lnTo>
                    <a:pt x="2169" y="884"/>
                  </a:lnTo>
                  <a:lnTo>
                    <a:pt x="2183" y="905"/>
                  </a:lnTo>
                  <a:lnTo>
                    <a:pt x="2196" y="931"/>
                  </a:lnTo>
                  <a:lnTo>
                    <a:pt x="2204" y="950"/>
                  </a:lnTo>
                  <a:lnTo>
                    <a:pt x="2211" y="971"/>
                  </a:lnTo>
                  <a:lnTo>
                    <a:pt x="2217" y="995"/>
                  </a:lnTo>
                  <a:lnTo>
                    <a:pt x="2221" y="1021"/>
                  </a:lnTo>
                  <a:lnTo>
                    <a:pt x="2223" y="1050"/>
                  </a:lnTo>
                  <a:lnTo>
                    <a:pt x="2223" y="1081"/>
                  </a:lnTo>
                  <a:lnTo>
                    <a:pt x="2221" y="1115"/>
                  </a:lnTo>
                  <a:lnTo>
                    <a:pt x="2215" y="1151"/>
                  </a:lnTo>
                  <a:lnTo>
                    <a:pt x="2206" y="1189"/>
                  </a:lnTo>
                  <a:lnTo>
                    <a:pt x="2193" y="1230"/>
                  </a:lnTo>
                  <a:lnTo>
                    <a:pt x="2177" y="1275"/>
                  </a:lnTo>
                  <a:lnTo>
                    <a:pt x="2160" y="1320"/>
                  </a:lnTo>
                  <a:lnTo>
                    <a:pt x="2149" y="1366"/>
                  </a:lnTo>
                  <a:lnTo>
                    <a:pt x="2144" y="1410"/>
                  </a:lnTo>
                  <a:lnTo>
                    <a:pt x="2143" y="1455"/>
                  </a:lnTo>
                  <a:lnTo>
                    <a:pt x="2146" y="1500"/>
                  </a:lnTo>
                  <a:lnTo>
                    <a:pt x="2153" y="1544"/>
                  </a:lnTo>
                  <a:lnTo>
                    <a:pt x="2162" y="1586"/>
                  </a:lnTo>
                  <a:lnTo>
                    <a:pt x="2174" y="1629"/>
                  </a:lnTo>
                  <a:lnTo>
                    <a:pt x="2224" y="1569"/>
                  </a:lnTo>
                  <a:lnTo>
                    <a:pt x="2270" y="1505"/>
                  </a:lnTo>
                  <a:lnTo>
                    <a:pt x="2311" y="1439"/>
                  </a:lnTo>
                  <a:lnTo>
                    <a:pt x="2346" y="1371"/>
                  </a:lnTo>
                  <a:lnTo>
                    <a:pt x="2376" y="1300"/>
                  </a:lnTo>
                  <a:lnTo>
                    <a:pt x="2401" y="1228"/>
                  </a:lnTo>
                  <a:lnTo>
                    <a:pt x="2421" y="1154"/>
                  </a:lnTo>
                  <a:lnTo>
                    <a:pt x="2435" y="1078"/>
                  </a:lnTo>
                  <a:lnTo>
                    <a:pt x="2444" y="1002"/>
                  </a:lnTo>
                  <a:lnTo>
                    <a:pt x="2447" y="926"/>
                  </a:lnTo>
                  <a:lnTo>
                    <a:pt x="2444" y="853"/>
                  </a:lnTo>
                  <a:lnTo>
                    <a:pt x="2436" y="783"/>
                  </a:lnTo>
                  <a:lnTo>
                    <a:pt x="2424" y="717"/>
                  </a:lnTo>
                  <a:lnTo>
                    <a:pt x="2405" y="653"/>
                  </a:lnTo>
                  <a:lnTo>
                    <a:pt x="2034" y="653"/>
                  </a:lnTo>
                  <a:lnTo>
                    <a:pt x="2022" y="651"/>
                  </a:lnTo>
                  <a:lnTo>
                    <a:pt x="2013" y="645"/>
                  </a:lnTo>
                  <a:lnTo>
                    <a:pt x="2007" y="635"/>
                  </a:lnTo>
                  <a:lnTo>
                    <a:pt x="2005" y="623"/>
                  </a:lnTo>
                  <a:lnTo>
                    <a:pt x="2007" y="612"/>
                  </a:lnTo>
                  <a:lnTo>
                    <a:pt x="2013" y="603"/>
                  </a:lnTo>
                  <a:lnTo>
                    <a:pt x="2022" y="596"/>
                  </a:lnTo>
                  <a:lnTo>
                    <a:pt x="2034" y="594"/>
                  </a:lnTo>
                  <a:lnTo>
                    <a:pt x="2383" y="594"/>
                  </a:lnTo>
                  <a:lnTo>
                    <a:pt x="2357" y="540"/>
                  </a:lnTo>
                  <a:lnTo>
                    <a:pt x="2326" y="488"/>
                  </a:lnTo>
                  <a:lnTo>
                    <a:pt x="2291" y="438"/>
                  </a:lnTo>
                  <a:lnTo>
                    <a:pt x="2251" y="392"/>
                  </a:lnTo>
                  <a:lnTo>
                    <a:pt x="2086" y="392"/>
                  </a:lnTo>
                  <a:lnTo>
                    <a:pt x="2075" y="390"/>
                  </a:lnTo>
                  <a:lnTo>
                    <a:pt x="2065" y="383"/>
                  </a:lnTo>
                  <a:lnTo>
                    <a:pt x="2059" y="374"/>
                  </a:lnTo>
                  <a:lnTo>
                    <a:pt x="2057" y="363"/>
                  </a:lnTo>
                  <a:lnTo>
                    <a:pt x="2059" y="350"/>
                  </a:lnTo>
                  <a:lnTo>
                    <a:pt x="2065" y="341"/>
                  </a:lnTo>
                  <a:lnTo>
                    <a:pt x="2075" y="335"/>
                  </a:lnTo>
                  <a:lnTo>
                    <a:pt x="2086" y="333"/>
                  </a:lnTo>
                  <a:lnTo>
                    <a:pt x="2189" y="333"/>
                  </a:lnTo>
                  <a:lnTo>
                    <a:pt x="2147" y="298"/>
                  </a:lnTo>
                  <a:lnTo>
                    <a:pt x="2101" y="267"/>
                  </a:lnTo>
                  <a:lnTo>
                    <a:pt x="2043" y="231"/>
                  </a:lnTo>
                  <a:lnTo>
                    <a:pt x="1981" y="200"/>
                  </a:lnTo>
                  <a:lnTo>
                    <a:pt x="1913" y="170"/>
                  </a:lnTo>
                  <a:lnTo>
                    <a:pt x="1843" y="145"/>
                  </a:lnTo>
                  <a:lnTo>
                    <a:pt x="1769" y="122"/>
                  </a:lnTo>
                  <a:lnTo>
                    <a:pt x="1691" y="103"/>
                  </a:lnTo>
                  <a:lnTo>
                    <a:pt x="1610" y="88"/>
                  </a:lnTo>
                  <a:lnTo>
                    <a:pt x="1525" y="75"/>
                  </a:lnTo>
                  <a:lnTo>
                    <a:pt x="1437" y="66"/>
                  </a:lnTo>
                  <a:lnTo>
                    <a:pt x="1346" y="61"/>
                  </a:lnTo>
                  <a:lnTo>
                    <a:pt x="1253" y="59"/>
                  </a:lnTo>
                  <a:close/>
                  <a:moveTo>
                    <a:pt x="1253" y="0"/>
                  </a:moveTo>
                  <a:lnTo>
                    <a:pt x="1350" y="2"/>
                  </a:lnTo>
                  <a:lnTo>
                    <a:pt x="1443" y="7"/>
                  </a:lnTo>
                  <a:lnTo>
                    <a:pt x="1534" y="16"/>
                  </a:lnTo>
                  <a:lnTo>
                    <a:pt x="1622" y="30"/>
                  </a:lnTo>
                  <a:lnTo>
                    <a:pt x="1706" y="46"/>
                  </a:lnTo>
                  <a:lnTo>
                    <a:pt x="1787" y="66"/>
                  </a:lnTo>
                  <a:lnTo>
                    <a:pt x="1865" y="90"/>
                  </a:lnTo>
                  <a:lnTo>
                    <a:pt x="1938" y="116"/>
                  </a:lnTo>
                  <a:lnTo>
                    <a:pt x="2007" y="147"/>
                  </a:lnTo>
                  <a:lnTo>
                    <a:pt x="2073" y="180"/>
                  </a:lnTo>
                  <a:lnTo>
                    <a:pt x="2134" y="218"/>
                  </a:lnTo>
                  <a:lnTo>
                    <a:pt x="2191" y="258"/>
                  </a:lnTo>
                  <a:lnTo>
                    <a:pt x="2243" y="302"/>
                  </a:lnTo>
                  <a:lnTo>
                    <a:pt x="2291" y="348"/>
                  </a:lnTo>
                  <a:lnTo>
                    <a:pt x="2334" y="398"/>
                  </a:lnTo>
                  <a:lnTo>
                    <a:pt x="2372" y="451"/>
                  </a:lnTo>
                  <a:lnTo>
                    <a:pt x="2405" y="506"/>
                  </a:lnTo>
                  <a:lnTo>
                    <a:pt x="2432" y="560"/>
                  </a:lnTo>
                  <a:lnTo>
                    <a:pt x="2454" y="615"/>
                  </a:lnTo>
                  <a:lnTo>
                    <a:pt x="2472" y="673"/>
                  </a:lnTo>
                  <a:lnTo>
                    <a:pt x="2488" y="733"/>
                  </a:lnTo>
                  <a:lnTo>
                    <a:pt x="2498" y="795"/>
                  </a:lnTo>
                  <a:lnTo>
                    <a:pt x="2504" y="859"/>
                  </a:lnTo>
                  <a:lnTo>
                    <a:pt x="2506" y="926"/>
                  </a:lnTo>
                  <a:lnTo>
                    <a:pt x="2503" y="1002"/>
                  </a:lnTo>
                  <a:lnTo>
                    <a:pt x="2495" y="1077"/>
                  </a:lnTo>
                  <a:lnTo>
                    <a:pt x="2482" y="1153"/>
                  </a:lnTo>
                  <a:lnTo>
                    <a:pt x="2463" y="1226"/>
                  </a:lnTo>
                  <a:lnTo>
                    <a:pt x="2440" y="1298"/>
                  </a:lnTo>
                  <a:lnTo>
                    <a:pt x="2411" y="1369"/>
                  </a:lnTo>
                  <a:lnTo>
                    <a:pt x="2378" y="1438"/>
                  </a:lnTo>
                  <a:lnTo>
                    <a:pt x="2340" y="1505"/>
                  </a:lnTo>
                  <a:lnTo>
                    <a:pt x="2298" y="1569"/>
                  </a:lnTo>
                  <a:lnTo>
                    <a:pt x="2251" y="1631"/>
                  </a:lnTo>
                  <a:lnTo>
                    <a:pt x="2199" y="1690"/>
                  </a:lnTo>
                  <a:lnTo>
                    <a:pt x="2197" y="1692"/>
                  </a:lnTo>
                  <a:lnTo>
                    <a:pt x="2195" y="1693"/>
                  </a:lnTo>
                  <a:lnTo>
                    <a:pt x="2221" y="1767"/>
                  </a:lnTo>
                  <a:lnTo>
                    <a:pt x="2235" y="1804"/>
                  </a:lnTo>
                  <a:lnTo>
                    <a:pt x="2248" y="1840"/>
                  </a:lnTo>
                  <a:lnTo>
                    <a:pt x="2259" y="1876"/>
                  </a:lnTo>
                  <a:lnTo>
                    <a:pt x="2267" y="1909"/>
                  </a:lnTo>
                  <a:lnTo>
                    <a:pt x="2274" y="1941"/>
                  </a:lnTo>
                  <a:lnTo>
                    <a:pt x="2277" y="1971"/>
                  </a:lnTo>
                  <a:lnTo>
                    <a:pt x="2276" y="2001"/>
                  </a:lnTo>
                  <a:lnTo>
                    <a:pt x="2271" y="2028"/>
                  </a:lnTo>
                  <a:lnTo>
                    <a:pt x="2260" y="2059"/>
                  </a:lnTo>
                  <a:lnTo>
                    <a:pt x="2244" y="2089"/>
                  </a:lnTo>
                  <a:lnTo>
                    <a:pt x="2222" y="2119"/>
                  </a:lnTo>
                  <a:lnTo>
                    <a:pt x="2198" y="2148"/>
                  </a:lnTo>
                  <a:lnTo>
                    <a:pt x="2170" y="2177"/>
                  </a:lnTo>
                  <a:lnTo>
                    <a:pt x="2167" y="2193"/>
                  </a:lnTo>
                  <a:lnTo>
                    <a:pt x="2162" y="2216"/>
                  </a:lnTo>
                  <a:lnTo>
                    <a:pt x="2157" y="2242"/>
                  </a:lnTo>
                  <a:lnTo>
                    <a:pt x="2151" y="2274"/>
                  </a:lnTo>
                  <a:lnTo>
                    <a:pt x="2144" y="2308"/>
                  </a:lnTo>
                  <a:lnTo>
                    <a:pt x="2137" y="2346"/>
                  </a:lnTo>
                  <a:lnTo>
                    <a:pt x="2129" y="2387"/>
                  </a:lnTo>
                  <a:lnTo>
                    <a:pt x="2121" y="2430"/>
                  </a:lnTo>
                  <a:lnTo>
                    <a:pt x="2113" y="2473"/>
                  </a:lnTo>
                  <a:lnTo>
                    <a:pt x="2104" y="2518"/>
                  </a:lnTo>
                  <a:lnTo>
                    <a:pt x="2094" y="2563"/>
                  </a:lnTo>
                  <a:lnTo>
                    <a:pt x="2086" y="2608"/>
                  </a:lnTo>
                  <a:lnTo>
                    <a:pt x="2077" y="2650"/>
                  </a:lnTo>
                  <a:lnTo>
                    <a:pt x="2069" y="2693"/>
                  </a:lnTo>
                  <a:lnTo>
                    <a:pt x="2060" y="2733"/>
                  </a:lnTo>
                  <a:lnTo>
                    <a:pt x="2053" y="2770"/>
                  </a:lnTo>
                  <a:lnTo>
                    <a:pt x="2036" y="2831"/>
                  </a:lnTo>
                  <a:lnTo>
                    <a:pt x="2016" y="2889"/>
                  </a:lnTo>
                  <a:lnTo>
                    <a:pt x="1992" y="2944"/>
                  </a:lnTo>
                  <a:lnTo>
                    <a:pt x="1962" y="2997"/>
                  </a:lnTo>
                  <a:lnTo>
                    <a:pt x="1929" y="3046"/>
                  </a:lnTo>
                  <a:lnTo>
                    <a:pt x="1891" y="3091"/>
                  </a:lnTo>
                  <a:lnTo>
                    <a:pt x="1849" y="3133"/>
                  </a:lnTo>
                  <a:lnTo>
                    <a:pt x="1805" y="3172"/>
                  </a:lnTo>
                  <a:lnTo>
                    <a:pt x="1756" y="3207"/>
                  </a:lnTo>
                  <a:lnTo>
                    <a:pt x="1703" y="3238"/>
                  </a:lnTo>
                  <a:lnTo>
                    <a:pt x="1648" y="3265"/>
                  </a:lnTo>
                  <a:lnTo>
                    <a:pt x="1589" y="3289"/>
                  </a:lnTo>
                  <a:lnTo>
                    <a:pt x="1527" y="3309"/>
                  </a:lnTo>
                  <a:lnTo>
                    <a:pt x="1462" y="3324"/>
                  </a:lnTo>
                  <a:lnTo>
                    <a:pt x="1395" y="3336"/>
                  </a:lnTo>
                  <a:lnTo>
                    <a:pt x="1325" y="3342"/>
                  </a:lnTo>
                  <a:lnTo>
                    <a:pt x="1253" y="3344"/>
                  </a:lnTo>
                  <a:lnTo>
                    <a:pt x="1180" y="3342"/>
                  </a:lnTo>
                  <a:lnTo>
                    <a:pt x="1110" y="3336"/>
                  </a:lnTo>
                  <a:lnTo>
                    <a:pt x="1043" y="3324"/>
                  </a:lnTo>
                  <a:lnTo>
                    <a:pt x="978" y="3309"/>
                  </a:lnTo>
                  <a:lnTo>
                    <a:pt x="916" y="3289"/>
                  </a:lnTo>
                  <a:lnTo>
                    <a:pt x="858" y="3265"/>
                  </a:lnTo>
                  <a:lnTo>
                    <a:pt x="802" y="3238"/>
                  </a:lnTo>
                  <a:lnTo>
                    <a:pt x="749" y="3207"/>
                  </a:lnTo>
                  <a:lnTo>
                    <a:pt x="700" y="3172"/>
                  </a:lnTo>
                  <a:lnTo>
                    <a:pt x="655" y="3133"/>
                  </a:lnTo>
                  <a:lnTo>
                    <a:pt x="614" y="3091"/>
                  </a:lnTo>
                  <a:lnTo>
                    <a:pt x="576" y="3046"/>
                  </a:lnTo>
                  <a:lnTo>
                    <a:pt x="543" y="2997"/>
                  </a:lnTo>
                  <a:lnTo>
                    <a:pt x="514" y="2944"/>
                  </a:lnTo>
                  <a:lnTo>
                    <a:pt x="489" y="2889"/>
                  </a:lnTo>
                  <a:lnTo>
                    <a:pt x="468" y="2831"/>
                  </a:lnTo>
                  <a:lnTo>
                    <a:pt x="453" y="2770"/>
                  </a:lnTo>
                  <a:lnTo>
                    <a:pt x="445" y="2735"/>
                  </a:lnTo>
                  <a:lnTo>
                    <a:pt x="438" y="2698"/>
                  </a:lnTo>
                  <a:lnTo>
                    <a:pt x="430" y="2660"/>
                  </a:lnTo>
                  <a:lnTo>
                    <a:pt x="422" y="2619"/>
                  </a:lnTo>
                  <a:lnTo>
                    <a:pt x="414" y="2578"/>
                  </a:lnTo>
                  <a:lnTo>
                    <a:pt x="405" y="2537"/>
                  </a:lnTo>
                  <a:lnTo>
                    <a:pt x="397" y="2496"/>
                  </a:lnTo>
                  <a:lnTo>
                    <a:pt x="389" y="2455"/>
                  </a:lnTo>
                  <a:lnTo>
                    <a:pt x="381" y="2415"/>
                  </a:lnTo>
                  <a:lnTo>
                    <a:pt x="374" y="2378"/>
                  </a:lnTo>
                  <a:lnTo>
                    <a:pt x="367" y="2341"/>
                  </a:lnTo>
                  <a:lnTo>
                    <a:pt x="360" y="2307"/>
                  </a:lnTo>
                  <a:lnTo>
                    <a:pt x="355" y="2276"/>
                  </a:lnTo>
                  <a:lnTo>
                    <a:pt x="349" y="2248"/>
                  </a:lnTo>
                  <a:lnTo>
                    <a:pt x="344" y="2225"/>
                  </a:lnTo>
                  <a:lnTo>
                    <a:pt x="340" y="2204"/>
                  </a:lnTo>
                  <a:lnTo>
                    <a:pt x="337" y="2190"/>
                  </a:lnTo>
                  <a:lnTo>
                    <a:pt x="336" y="2180"/>
                  </a:lnTo>
                  <a:lnTo>
                    <a:pt x="335" y="2176"/>
                  </a:lnTo>
                  <a:lnTo>
                    <a:pt x="307" y="2148"/>
                  </a:lnTo>
                  <a:lnTo>
                    <a:pt x="283" y="2119"/>
                  </a:lnTo>
                  <a:lnTo>
                    <a:pt x="261" y="2089"/>
                  </a:lnTo>
                  <a:lnTo>
                    <a:pt x="245" y="2059"/>
                  </a:lnTo>
                  <a:lnTo>
                    <a:pt x="234" y="2028"/>
                  </a:lnTo>
                  <a:lnTo>
                    <a:pt x="229" y="2001"/>
                  </a:lnTo>
                  <a:lnTo>
                    <a:pt x="228" y="1971"/>
                  </a:lnTo>
                  <a:lnTo>
                    <a:pt x="232" y="1941"/>
                  </a:lnTo>
                  <a:lnTo>
                    <a:pt x="238" y="1909"/>
                  </a:lnTo>
                  <a:lnTo>
                    <a:pt x="247" y="1876"/>
                  </a:lnTo>
                  <a:lnTo>
                    <a:pt x="258" y="1840"/>
                  </a:lnTo>
                  <a:lnTo>
                    <a:pt x="270" y="1804"/>
                  </a:lnTo>
                  <a:lnTo>
                    <a:pt x="285" y="1767"/>
                  </a:lnTo>
                  <a:lnTo>
                    <a:pt x="311" y="1693"/>
                  </a:lnTo>
                  <a:lnTo>
                    <a:pt x="306" y="1689"/>
                  </a:lnTo>
                  <a:lnTo>
                    <a:pt x="254" y="1630"/>
                  </a:lnTo>
                  <a:lnTo>
                    <a:pt x="207" y="1568"/>
                  </a:lnTo>
                  <a:lnTo>
                    <a:pt x="165" y="1504"/>
                  </a:lnTo>
                  <a:lnTo>
                    <a:pt x="127" y="1438"/>
                  </a:lnTo>
                  <a:lnTo>
                    <a:pt x="93" y="1369"/>
                  </a:lnTo>
                  <a:lnTo>
                    <a:pt x="65" y="1298"/>
                  </a:lnTo>
                  <a:lnTo>
                    <a:pt x="42" y="1226"/>
                  </a:lnTo>
                  <a:lnTo>
                    <a:pt x="23" y="1153"/>
                  </a:lnTo>
                  <a:lnTo>
                    <a:pt x="10" y="1077"/>
                  </a:lnTo>
                  <a:lnTo>
                    <a:pt x="2" y="1002"/>
                  </a:lnTo>
                  <a:lnTo>
                    <a:pt x="0" y="926"/>
                  </a:lnTo>
                  <a:lnTo>
                    <a:pt x="2" y="859"/>
                  </a:lnTo>
                  <a:lnTo>
                    <a:pt x="8" y="795"/>
                  </a:lnTo>
                  <a:lnTo>
                    <a:pt x="18" y="733"/>
                  </a:lnTo>
                  <a:lnTo>
                    <a:pt x="33" y="673"/>
                  </a:lnTo>
                  <a:lnTo>
                    <a:pt x="51" y="615"/>
                  </a:lnTo>
                  <a:lnTo>
                    <a:pt x="73" y="560"/>
                  </a:lnTo>
                  <a:lnTo>
                    <a:pt x="100" y="506"/>
                  </a:lnTo>
                  <a:lnTo>
                    <a:pt x="133" y="451"/>
                  </a:lnTo>
                  <a:lnTo>
                    <a:pt x="172" y="398"/>
                  </a:lnTo>
                  <a:lnTo>
                    <a:pt x="214" y="348"/>
                  </a:lnTo>
                  <a:lnTo>
                    <a:pt x="262" y="302"/>
                  </a:lnTo>
                  <a:lnTo>
                    <a:pt x="314" y="258"/>
                  </a:lnTo>
                  <a:lnTo>
                    <a:pt x="371" y="218"/>
                  </a:lnTo>
                  <a:lnTo>
                    <a:pt x="433" y="180"/>
                  </a:lnTo>
                  <a:lnTo>
                    <a:pt x="498" y="147"/>
                  </a:lnTo>
                  <a:lnTo>
                    <a:pt x="567" y="116"/>
                  </a:lnTo>
                  <a:lnTo>
                    <a:pt x="641" y="90"/>
                  </a:lnTo>
                  <a:lnTo>
                    <a:pt x="718" y="66"/>
                  </a:lnTo>
                  <a:lnTo>
                    <a:pt x="799" y="46"/>
                  </a:lnTo>
                  <a:lnTo>
                    <a:pt x="883" y="30"/>
                  </a:lnTo>
                  <a:lnTo>
                    <a:pt x="970" y="16"/>
                  </a:lnTo>
                  <a:lnTo>
                    <a:pt x="1062" y="7"/>
                  </a:lnTo>
                  <a:lnTo>
                    <a:pt x="1155" y="2"/>
                  </a:lnTo>
                  <a:lnTo>
                    <a:pt x="1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546"/>
            <p:cNvSpPr>
              <a:spLocks noEditPoints="1"/>
            </p:cNvSpPr>
            <p:nvPr/>
          </p:nvSpPr>
          <p:spPr bwMode="auto">
            <a:xfrm>
              <a:off x="8369300" y="5302250"/>
              <a:ext cx="50800" cy="58738"/>
            </a:xfrm>
            <a:custGeom>
              <a:avLst/>
              <a:gdLst>
                <a:gd name="T0" fmla="*/ 149 w 323"/>
                <a:gd name="T1" fmla="*/ 104 h 377"/>
                <a:gd name="T2" fmla="*/ 116 w 323"/>
                <a:gd name="T3" fmla="*/ 153 h 377"/>
                <a:gd name="T4" fmla="*/ 89 w 323"/>
                <a:gd name="T5" fmla="*/ 201 h 377"/>
                <a:gd name="T6" fmla="*/ 68 w 323"/>
                <a:gd name="T7" fmla="*/ 244 h 377"/>
                <a:gd name="T8" fmla="*/ 59 w 323"/>
                <a:gd name="T9" fmla="*/ 280 h 377"/>
                <a:gd name="T10" fmla="*/ 61 w 323"/>
                <a:gd name="T11" fmla="*/ 306 h 377"/>
                <a:gd name="T12" fmla="*/ 75 w 323"/>
                <a:gd name="T13" fmla="*/ 316 h 377"/>
                <a:gd name="T14" fmla="*/ 98 w 323"/>
                <a:gd name="T15" fmla="*/ 318 h 377"/>
                <a:gd name="T16" fmla="*/ 137 w 323"/>
                <a:gd name="T17" fmla="*/ 314 h 377"/>
                <a:gd name="T18" fmla="*/ 168 w 323"/>
                <a:gd name="T19" fmla="*/ 308 h 377"/>
                <a:gd name="T20" fmla="*/ 194 w 323"/>
                <a:gd name="T21" fmla="*/ 313 h 377"/>
                <a:gd name="T22" fmla="*/ 227 w 323"/>
                <a:gd name="T23" fmla="*/ 316 h 377"/>
                <a:gd name="T24" fmla="*/ 255 w 323"/>
                <a:gd name="T25" fmla="*/ 311 h 377"/>
                <a:gd name="T26" fmla="*/ 266 w 323"/>
                <a:gd name="T27" fmla="*/ 293 h 377"/>
                <a:gd name="T28" fmla="*/ 262 w 323"/>
                <a:gd name="T29" fmla="*/ 263 h 377"/>
                <a:gd name="T30" fmla="*/ 248 w 323"/>
                <a:gd name="T31" fmla="*/ 223 h 377"/>
                <a:gd name="T32" fmla="*/ 227 w 323"/>
                <a:gd name="T33" fmla="*/ 177 h 377"/>
                <a:gd name="T34" fmla="*/ 199 w 323"/>
                <a:gd name="T35" fmla="*/ 128 h 377"/>
                <a:gd name="T36" fmla="*/ 167 w 323"/>
                <a:gd name="T37" fmla="*/ 80 h 377"/>
                <a:gd name="T38" fmla="*/ 177 w 323"/>
                <a:gd name="T39" fmla="*/ 2 h 377"/>
                <a:gd name="T40" fmla="*/ 191 w 323"/>
                <a:gd name="T41" fmla="*/ 12 h 377"/>
                <a:gd name="T42" fmla="*/ 208 w 323"/>
                <a:gd name="T43" fmla="*/ 35 h 377"/>
                <a:gd name="T44" fmla="*/ 232 w 323"/>
                <a:gd name="T45" fmla="*/ 70 h 377"/>
                <a:gd name="T46" fmla="*/ 259 w 323"/>
                <a:gd name="T47" fmla="*/ 114 h 377"/>
                <a:gd name="T48" fmla="*/ 287 w 323"/>
                <a:gd name="T49" fmla="*/ 164 h 377"/>
                <a:gd name="T50" fmla="*/ 309 w 323"/>
                <a:gd name="T51" fmla="*/ 216 h 377"/>
                <a:gd name="T52" fmla="*/ 322 w 323"/>
                <a:gd name="T53" fmla="*/ 266 h 377"/>
                <a:gd name="T54" fmla="*/ 321 w 323"/>
                <a:gd name="T55" fmla="*/ 311 h 377"/>
                <a:gd name="T56" fmla="*/ 310 w 323"/>
                <a:gd name="T57" fmla="*/ 339 h 377"/>
                <a:gd name="T58" fmla="*/ 293 w 323"/>
                <a:gd name="T59" fmla="*/ 356 h 377"/>
                <a:gd name="T60" fmla="*/ 267 w 323"/>
                <a:gd name="T61" fmla="*/ 370 h 377"/>
                <a:gd name="T62" fmla="*/ 227 w 323"/>
                <a:gd name="T63" fmla="*/ 375 h 377"/>
                <a:gd name="T64" fmla="*/ 168 w 323"/>
                <a:gd name="T65" fmla="*/ 368 h 377"/>
                <a:gd name="T66" fmla="*/ 119 w 323"/>
                <a:gd name="T67" fmla="*/ 376 h 377"/>
                <a:gd name="T68" fmla="*/ 75 w 323"/>
                <a:gd name="T69" fmla="*/ 376 h 377"/>
                <a:gd name="T70" fmla="*/ 42 w 323"/>
                <a:gd name="T71" fmla="*/ 366 h 377"/>
                <a:gd name="T72" fmla="*/ 20 w 323"/>
                <a:gd name="T73" fmla="*/ 349 h 377"/>
                <a:gd name="T74" fmla="*/ 7 w 323"/>
                <a:gd name="T75" fmla="*/ 331 h 377"/>
                <a:gd name="T76" fmla="*/ 0 w 323"/>
                <a:gd name="T77" fmla="*/ 289 h 377"/>
                <a:gd name="T78" fmla="*/ 8 w 323"/>
                <a:gd name="T79" fmla="*/ 241 h 377"/>
                <a:gd name="T80" fmla="*/ 29 w 323"/>
                <a:gd name="T81" fmla="*/ 189 h 377"/>
                <a:gd name="T82" fmla="*/ 56 w 323"/>
                <a:gd name="T83" fmla="*/ 139 h 377"/>
                <a:gd name="T84" fmla="*/ 86 w 323"/>
                <a:gd name="T85" fmla="*/ 91 h 377"/>
                <a:gd name="T86" fmla="*/ 115 w 323"/>
                <a:gd name="T87" fmla="*/ 50 h 377"/>
                <a:gd name="T88" fmla="*/ 137 w 323"/>
                <a:gd name="T89" fmla="*/ 20 h 377"/>
                <a:gd name="T90" fmla="*/ 152 w 323"/>
                <a:gd name="T91" fmla="*/ 5 h 377"/>
                <a:gd name="T92" fmla="*/ 168 w 323"/>
                <a:gd name="T9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3" h="377">
                  <a:moveTo>
                    <a:pt x="167" y="80"/>
                  </a:moveTo>
                  <a:lnTo>
                    <a:pt x="149" y="104"/>
                  </a:lnTo>
                  <a:lnTo>
                    <a:pt x="132" y="128"/>
                  </a:lnTo>
                  <a:lnTo>
                    <a:pt x="116" y="153"/>
                  </a:lnTo>
                  <a:lnTo>
                    <a:pt x="102" y="177"/>
                  </a:lnTo>
                  <a:lnTo>
                    <a:pt x="89" y="201"/>
                  </a:lnTo>
                  <a:lnTo>
                    <a:pt x="78" y="224"/>
                  </a:lnTo>
                  <a:lnTo>
                    <a:pt x="68" y="244"/>
                  </a:lnTo>
                  <a:lnTo>
                    <a:pt x="62" y="264"/>
                  </a:lnTo>
                  <a:lnTo>
                    <a:pt x="59" y="280"/>
                  </a:lnTo>
                  <a:lnTo>
                    <a:pt x="58" y="294"/>
                  </a:lnTo>
                  <a:lnTo>
                    <a:pt x="61" y="306"/>
                  </a:lnTo>
                  <a:lnTo>
                    <a:pt x="66" y="312"/>
                  </a:lnTo>
                  <a:lnTo>
                    <a:pt x="75" y="316"/>
                  </a:lnTo>
                  <a:lnTo>
                    <a:pt x="87" y="317"/>
                  </a:lnTo>
                  <a:lnTo>
                    <a:pt x="98" y="318"/>
                  </a:lnTo>
                  <a:lnTo>
                    <a:pt x="116" y="317"/>
                  </a:lnTo>
                  <a:lnTo>
                    <a:pt x="137" y="314"/>
                  </a:lnTo>
                  <a:lnTo>
                    <a:pt x="161" y="309"/>
                  </a:lnTo>
                  <a:lnTo>
                    <a:pt x="168" y="308"/>
                  </a:lnTo>
                  <a:lnTo>
                    <a:pt x="174" y="309"/>
                  </a:lnTo>
                  <a:lnTo>
                    <a:pt x="194" y="313"/>
                  </a:lnTo>
                  <a:lnTo>
                    <a:pt x="212" y="315"/>
                  </a:lnTo>
                  <a:lnTo>
                    <a:pt x="227" y="316"/>
                  </a:lnTo>
                  <a:lnTo>
                    <a:pt x="244" y="315"/>
                  </a:lnTo>
                  <a:lnTo>
                    <a:pt x="255" y="311"/>
                  </a:lnTo>
                  <a:lnTo>
                    <a:pt x="262" y="304"/>
                  </a:lnTo>
                  <a:lnTo>
                    <a:pt x="266" y="293"/>
                  </a:lnTo>
                  <a:lnTo>
                    <a:pt x="265" y="279"/>
                  </a:lnTo>
                  <a:lnTo>
                    <a:pt x="262" y="263"/>
                  </a:lnTo>
                  <a:lnTo>
                    <a:pt x="256" y="243"/>
                  </a:lnTo>
                  <a:lnTo>
                    <a:pt x="248" y="223"/>
                  </a:lnTo>
                  <a:lnTo>
                    <a:pt x="239" y="201"/>
                  </a:lnTo>
                  <a:lnTo>
                    <a:pt x="227" y="177"/>
                  </a:lnTo>
                  <a:lnTo>
                    <a:pt x="214" y="153"/>
                  </a:lnTo>
                  <a:lnTo>
                    <a:pt x="199" y="128"/>
                  </a:lnTo>
                  <a:lnTo>
                    <a:pt x="183" y="103"/>
                  </a:lnTo>
                  <a:lnTo>
                    <a:pt x="167" y="80"/>
                  </a:lnTo>
                  <a:close/>
                  <a:moveTo>
                    <a:pt x="168" y="0"/>
                  </a:moveTo>
                  <a:lnTo>
                    <a:pt x="177" y="2"/>
                  </a:lnTo>
                  <a:lnTo>
                    <a:pt x="184" y="6"/>
                  </a:lnTo>
                  <a:lnTo>
                    <a:pt x="191" y="12"/>
                  </a:lnTo>
                  <a:lnTo>
                    <a:pt x="198" y="21"/>
                  </a:lnTo>
                  <a:lnTo>
                    <a:pt x="208" y="35"/>
                  </a:lnTo>
                  <a:lnTo>
                    <a:pt x="219" y="51"/>
                  </a:lnTo>
                  <a:lnTo>
                    <a:pt x="232" y="70"/>
                  </a:lnTo>
                  <a:lnTo>
                    <a:pt x="246" y="91"/>
                  </a:lnTo>
                  <a:lnTo>
                    <a:pt x="259" y="114"/>
                  </a:lnTo>
                  <a:lnTo>
                    <a:pt x="274" y="139"/>
                  </a:lnTo>
                  <a:lnTo>
                    <a:pt x="287" y="164"/>
                  </a:lnTo>
                  <a:lnTo>
                    <a:pt x="299" y="190"/>
                  </a:lnTo>
                  <a:lnTo>
                    <a:pt x="309" y="216"/>
                  </a:lnTo>
                  <a:lnTo>
                    <a:pt x="317" y="241"/>
                  </a:lnTo>
                  <a:lnTo>
                    <a:pt x="322" y="266"/>
                  </a:lnTo>
                  <a:lnTo>
                    <a:pt x="323" y="289"/>
                  </a:lnTo>
                  <a:lnTo>
                    <a:pt x="321" y="311"/>
                  </a:lnTo>
                  <a:lnTo>
                    <a:pt x="315" y="330"/>
                  </a:lnTo>
                  <a:lnTo>
                    <a:pt x="310" y="339"/>
                  </a:lnTo>
                  <a:lnTo>
                    <a:pt x="303" y="348"/>
                  </a:lnTo>
                  <a:lnTo>
                    <a:pt x="293" y="356"/>
                  </a:lnTo>
                  <a:lnTo>
                    <a:pt x="282" y="364"/>
                  </a:lnTo>
                  <a:lnTo>
                    <a:pt x="267" y="370"/>
                  </a:lnTo>
                  <a:lnTo>
                    <a:pt x="248" y="374"/>
                  </a:lnTo>
                  <a:lnTo>
                    <a:pt x="227" y="375"/>
                  </a:lnTo>
                  <a:lnTo>
                    <a:pt x="199" y="374"/>
                  </a:lnTo>
                  <a:lnTo>
                    <a:pt x="168" y="368"/>
                  </a:lnTo>
                  <a:lnTo>
                    <a:pt x="143" y="373"/>
                  </a:lnTo>
                  <a:lnTo>
                    <a:pt x="119" y="376"/>
                  </a:lnTo>
                  <a:lnTo>
                    <a:pt x="98" y="377"/>
                  </a:lnTo>
                  <a:lnTo>
                    <a:pt x="75" y="376"/>
                  </a:lnTo>
                  <a:lnTo>
                    <a:pt x="57" y="372"/>
                  </a:lnTo>
                  <a:lnTo>
                    <a:pt x="42" y="366"/>
                  </a:lnTo>
                  <a:lnTo>
                    <a:pt x="30" y="357"/>
                  </a:lnTo>
                  <a:lnTo>
                    <a:pt x="20" y="349"/>
                  </a:lnTo>
                  <a:lnTo>
                    <a:pt x="12" y="340"/>
                  </a:lnTo>
                  <a:lnTo>
                    <a:pt x="7" y="331"/>
                  </a:lnTo>
                  <a:lnTo>
                    <a:pt x="1" y="312"/>
                  </a:lnTo>
                  <a:lnTo>
                    <a:pt x="0" y="289"/>
                  </a:lnTo>
                  <a:lnTo>
                    <a:pt x="2" y="266"/>
                  </a:lnTo>
                  <a:lnTo>
                    <a:pt x="8" y="241"/>
                  </a:lnTo>
                  <a:lnTo>
                    <a:pt x="18" y="216"/>
                  </a:lnTo>
                  <a:lnTo>
                    <a:pt x="29" y="189"/>
                  </a:lnTo>
                  <a:lnTo>
                    <a:pt x="42" y="164"/>
                  </a:lnTo>
                  <a:lnTo>
                    <a:pt x="56" y="139"/>
                  </a:lnTo>
                  <a:lnTo>
                    <a:pt x="70" y="114"/>
                  </a:lnTo>
                  <a:lnTo>
                    <a:pt x="86" y="91"/>
                  </a:lnTo>
                  <a:lnTo>
                    <a:pt x="101" y="69"/>
                  </a:lnTo>
                  <a:lnTo>
                    <a:pt x="115" y="50"/>
                  </a:lnTo>
                  <a:lnTo>
                    <a:pt x="127" y="34"/>
                  </a:lnTo>
                  <a:lnTo>
                    <a:pt x="137" y="20"/>
                  </a:lnTo>
                  <a:lnTo>
                    <a:pt x="145" y="11"/>
                  </a:lnTo>
                  <a:lnTo>
                    <a:pt x="152" y="5"/>
                  </a:lnTo>
                  <a:lnTo>
                    <a:pt x="159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0" name="Group 569"/>
          <p:cNvGrpSpPr/>
          <p:nvPr/>
        </p:nvGrpSpPr>
        <p:grpSpPr>
          <a:xfrm>
            <a:off x="9115572" y="5011485"/>
            <a:ext cx="500063" cy="542925"/>
            <a:chOff x="9175750" y="5010150"/>
            <a:chExt cx="500063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5" name="Freeform 551"/>
            <p:cNvSpPr>
              <a:spLocks noEditPoints="1"/>
            </p:cNvSpPr>
            <p:nvPr/>
          </p:nvSpPr>
          <p:spPr bwMode="auto">
            <a:xfrm>
              <a:off x="9175750" y="5010150"/>
              <a:ext cx="500063" cy="542925"/>
            </a:xfrm>
            <a:custGeom>
              <a:avLst/>
              <a:gdLst>
                <a:gd name="T0" fmla="*/ 1443 w 3153"/>
                <a:gd name="T1" fmla="*/ 1903 h 3422"/>
                <a:gd name="T2" fmla="*/ 909 w 3153"/>
                <a:gd name="T3" fmla="*/ 1421 h 3422"/>
                <a:gd name="T4" fmla="*/ 1163 w 3153"/>
                <a:gd name="T5" fmla="*/ 1439 h 3422"/>
                <a:gd name="T6" fmla="*/ 948 w 3153"/>
                <a:gd name="T7" fmla="*/ 1113 h 3422"/>
                <a:gd name="T8" fmla="*/ 1034 w 3153"/>
                <a:gd name="T9" fmla="*/ 84 h 3422"/>
                <a:gd name="T10" fmla="*/ 1288 w 3153"/>
                <a:gd name="T11" fmla="*/ 395 h 3422"/>
                <a:gd name="T12" fmla="*/ 684 w 3153"/>
                <a:gd name="T13" fmla="*/ 868 h 3422"/>
                <a:gd name="T14" fmla="*/ 953 w 3153"/>
                <a:gd name="T15" fmla="*/ 672 h 3422"/>
                <a:gd name="T16" fmla="*/ 1297 w 3153"/>
                <a:gd name="T17" fmla="*/ 1420 h 3422"/>
                <a:gd name="T18" fmla="*/ 1472 w 3153"/>
                <a:gd name="T19" fmla="*/ 2177 h 3422"/>
                <a:gd name="T20" fmla="*/ 1380 w 3153"/>
                <a:gd name="T21" fmla="*/ 2165 h 3422"/>
                <a:gd name="T22" fmla="*/ 948 w 3153"/>
                <a:gd name="T23" fmla="*/ 2480 h 3422"/>
                <a:gd name="T24" fmla="*/ 1399 w 3153"/>
                <a:gd name="T25" fmla="*/ 2886 h 3422"/>
                <a:gd name="T26" fmla="*/ 1304 w 3153"/>
                <a:gd name="T27" fmla="*/ 3101 h 3422"/>
                <a:gd name="T28" fmla="*/ 1590 w 3153"/>
                <a:gd name="T29" fmla="*/ 3112 h 3422"/>
                <a:gd name="T30" fmla="*/ 2550 w 3153"/>
                <a:gd name="T31" fmla="*/ 2831 h 3422"/>
                <a:gd name="T32" fmla="*/ 2900 w 3153"/>
                <a:gd name="T33" fmla="*/ 2502 h 3422"/>
                <a:gd name="T34" fmla="*/ 3077 w 3153"/>
                <a:gd name="T35" fmla="*/ 2094 h 3422"/>
                <a:gd name="T36" fmla="*/ 2623 w 3153"/>
                <a:gd name="T37" fmla="*/ 839 h 3422"/>
                <a:gd name="T38" fmla="*/ 1437 w 3153"/>
                <a:gd name="T39" fmla="*/ 79 h 3422"/>
                <a:gd name="T40" fmla="*/ 2178 w 3153"/>
                <a:gd name="T41" fmla="*/ 356 h 3422"/>
                <a:gd name="T42" fmla="*/ 3128 w 3153"/>
                <a:gd name="T43" fmla="*/ 1666 h 3422"/>
                <a:gd name="T44" fmla="*/ 2738 w 3153"/>
                <a:gd name="T45" fmla="*/ 2766 h 3422"/>
                <a:gd name="T46" fmla="*/ 1790 w 3153"/>
                <a:gd name="T47" fmla="*/ 3153 h 3422"/>
                <a:gd name="T48" fmla="*/ 1337 w 3153"/>
                <a:gd name="T49" fmla="*/ 3166 h 3422"/>
                <a:gd name="T50" fmla="*/ 874 w 3153"/>
                <a:gd name="T51" fmla="*/ 2880 h 3422"/>
                <a:gd name="T52" fmla="*/ 1055 w 3153"/>
                <a:gd name="T53" fmla="*/ 2030 h 3422"/>
                <a:gd name="T54" fmla="*/ 706 w 3153"/>
                <a:gd name="T55" fmla="*/ 2048 h 3422"/>
                <a:gd name="T56" fmla="*/ 572 w 3153"/>
                <a:gd name="T57" fmla="*/ 3143 h 3422"/>
                <a:gd name="T58" fmla="*/ 514 w 3153"/>
                <a:gd name="T59" fmla="*/ 3137 h 3422"/>
                <a:gd name="T60" fmla="*/ 647 w 3153"/>
                <a:gd name="T61" fmla="*/ 2037 h 3422"/>
                <a:gd name="T62" fmla="*/ 1075 w 3153"/>
                <a:gd name="T63" fmla="*/ 1912 h 3422"/>
                <a:gd name="T64" fmla="*/ 1391 w 3153"/>
                <a:gd name="T65" fmla="*/ 1990 h 3422"/>
                <a:gd name="T66" fmla="*/ 971 w 3153"/>
                <a:gd name="T67" fmla="*/ 1796 h 3422"/>
                <a:gd name="T68" fmla="*/ 1244 w 3153"/>
                <a:gd name="T69" fmla="*/ 1699 h 3422"/>
                <a:gd name="T70" fmla="*/ 1157 w 3153"/>
                <a:gd name="T71" fmla="*/ 1630 h 3422"/>
                <a:gd name="T72" fmla="*/ 624 w 3153"/>
                <a:gd name="T73" fmla="*/ 1840 h 3422"/>
                <a:gd name="T74" fmla="*/ 464 w 3153"/>
                <a:gd name="T75" fmla="*/ 2765 h 3422"/>
                <a:gd name="T76" fmla="*/ 342 w 3153"/>
                <a:gd name="T77" fmla="*/ 3400 h 3422"/>
                <a:gd name="T78" fmla="*/ 470 w 3153"/>
                <a:gd name="T79" fmla="*/ 2193 h 3422"/>
                <a:gd name="T80" fmla="*/ 885 w 3153"/>
                <a:gd name="T81" fmla="*/ 1616 h 3422"/>
                <a:gd name="T82" fmla="*/ 494 w 3153"/>
                <a:gd name="T83" fmla="*/ 1223 h 3422"/>
                <a:gd name="T84" fmla="*/ 355 w 3153"/>
                <a:gd name="T85" fmla="*/ 1892 h 3422"/>
                <a:gd name="T86" fmla="*/ 242 w 3153"/>
                <a:gd name="T87" fmla="*/ 3006 h 3422"/>
                <a:gd name="T88" fmla="*/ 177 w 3153"/>
                <a:gd name="T89" fmla="*/ 3422 h 3422"/>
                <a:gd name="T90" fmla="*/ 177 w 3153"/>
                <a:gd name="T91" fmla="*/ 3060 h 3422"/>
                <a:gd name="T92" fmla="*/ 289 w 3153"/>
                <a:gd name="T93" fmla="*/ 1957 h 3422"/>
                <a:gd name="T94" fmla="*/ 424 w 3153"/>
                <a:gd name="T95" fmla="*/ 1205 h 3422"/>
                <a:gd name="T96" fmla="*/ 988 w 3153"/>
                <a:gd name="T97" fmla="*/ 1270 h 3422"/>
                <a:gd name="T98" fmla="*/ 936 w 3153"/>
                <a:gd name="T99" fmla="*/ 1173 h 3422"/>
                <a:gd name="T100" fmla="*/ 676 w 3153"/>
                <a:gd name="T101" fmla="*/ 1032 h 3422"/>
                <a:gd name="T102" fmla="*/ 890 w 3153"/>
                <a:gd name="T103" fmla="*/ 904 h 3422"/>
                <a:gd name="T104" fmla="*/ 404 w 3153"/>
                <a:gd name="T105" fmla="*/ 1057 h 3422"/>
                <a:gd name="T106" fmla="*/ 220 w 3153"/>
                <a:gd name="T107" fmla="*/ 1748 h 3422"/>
                <a:gd name="T108" fmla="*/ 105 w 3153"/>
                <a:gd name="T109" fmla="*/ 2873 h 3422"/>
                <a:gd name="T110" fmla="*/ 50 w 3153"/>
                <a:gd name="T111" fmla="*/ 3401 h 3422"/>
                <a:gd name="T112" fmla="*/ 19 w 3153"/>
                <a:gd name="T113" fmla="*/ 3161 h 3422"/>
                <a:gd name="T114" fmla="*/ 120 w 3153"/>
                <a:gd name="T115" fmla="*/ 2112 h 3422"/>
                <a:gd name="T116" fmla="*/ 241 w 3153"/>
                <a:gd name="T117" fmla="*/ 1204 h 3422"/>
                <a:gd name="T118" fmla="*/ 519 w 3153"/>
                <a:gd name="T119" fmla="*/ 573 h 3422"/>
                <a:gd name="T120" fmla="*/ 1111 w 3153"/>
                <a:gd name="T121" fmla="*/ 9 h 3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3422">
                  <a:moveTo>
                    <a:pt x="1161" y="1752"/>
                  </a:moveTo>
                  <a:lnTo>
                    <a:pt x="1125" y="1753"/>
                  </a:lnTo>
                  <a:lnTo>
                    <a:pt x="1089" y="1757"/>
                  </a:lnTo>
                  <a:lnTo>
                    <a:pt x="1055" y="1764"/>
                  </a:lnTo>
                  <a:lnTo>
                    <a:pt x="1086" y="1776"/>
                  </a:lnTo>
                  <a:lnTo>
                    <a:pt x="1122" y="1790"/>
                  </a:lnTo>
                  <a:lnTo>
                    <a:pt x="1161" y="1807"/>
                  </a:lnTo>
                  <a:lnTo>
                    <a:pt x="1202" y="1825"/>
                  </a:lnTo>
                  <a:lnTo>
                    <a:pt x="1244" y="1844"/>
                  </a:lnTo>
                  <a:lnTo>
                    <a:pt x="1288" y="1865"/>
                  </a:lnTo>
                  <a:lnTo>
                    <a:pt x="1330" y="1887"/>
                  </a:lnTo>
                  <a:lnTo>
                    <a:pt x="1371" y="1909"/>
                  </a:lnTo>
                  <a:lnTo>
                    <a:pt x="1411" y="1933"/>
                  </a:lnTo>
                  <a:lnTo>
                    <a:pt x="1447" y="1957"/>
                  </a:lnTo>
                  <a:lnTo>
                    <a:pt x="1443" y="1903"/>
                  </a:lnTo>
                  <a:lnTo>
                    <a:pt x="1433" y="1851"/>
                  </a:lnTo>
                  <a:lnTo>
                    <a:pt x="1420" y="1798"/>
                  </a:lnTo>
                  <a:lnTo>
                    <a:pt x="1406" y="1794"/>
                  </a:lnTo>
                  <a:lnTo>
                    <a:pt x="1387" y="1788"/>
                  </a:lnTo>
                  <a:lnTo>
                    <a:pt x="1363" y="1781"/>
                  </a:lnTo>
                  <a:lnTo>
                    <a:pt x="1334" y="1775"/>
                  </a:lnTo>
                  <a:lnTo>
                    <a:pt x="1303" y="1769"/>
                  </a:lnTo>
                  <a:lnTo>
                    <a:pt x="1270" y="1762"/>
                  </a:lnTo>
                  <a:lnTo>
                    <a:pt x="1235" y="1757"/>
                  </a:lnTo>
                  <a:lnTo>
                    <a:pt x="1199" y="1754"/>
                  </a:lnTo>
                  <a:lnTo>
                    <a:pt x="1161" y="1752"/>
                  </a:lnTo>
                  <a:close/>
                  <a:moveTo>
                    <a:pt x="800" y="1249"/>
                  </a:moveTo>
                  <a:lnTo>
                    <a:pt x="836" y="1306"/>
                  </a:lnTo>
                  <a:lnTo>
                    <a:pt x="873" y="1364"/>
                  </a:lnTo>
                  <a:lnTo>
                    <a:pt x="909" y="1421"/>
                  </a:lnTo>
                  <a:lnTo>
                    <a:pt x="945" y="1477"/>
                  </a:lnTo>
                  <a:lnTo>
                    <a:pt x="978" y="1534"/>
                  </a:lnTo>
                  <a:lnTo>
                    <a:pt x="1008" y="1588"/>
                  </a:lnTo>
                  <a:lnTo>
                    <a:pt x="1062" y="1579"/>
                  </a:lnTo>
                  <a:lnTo>
                    <a:pt x="1114" y="1574"/>
                  </a:lnTo>
                  <a:lnTo>
                    <a:pt x="1163" y="1570"/>
                  </a:lnTo>
                  <a:lnTo>
                    <a:pt x="1209" y="1568"/>
                  </a:lnTo>
                  <a:lnTo>
                    <a:pt x="1250" y="1567"/>
                  </a:lnTo>
                  <a:lnTo>
                    <a:pt x="1286" y="1566"/>
                  </a:lnTo>
                  <a:lnTo>
                    <a:pt x="1317" y="1567"/>
                  </a:lnTo>
                  <a:lnTo>
                    <a:pt x="1293" y="1526"/>
                  </a:lnTo>
                  <a:lnTo>
                    <a:pt x="1267" y="1508"/>
                  </a:lnTo>
                  <a:lnTo>
                    <a:pt x="1235" y="1486"/>
                  </a:lnTo>
                  <a:lnTo>
                    <a:pt x="1201" y="1463"/>
                  </a:lnTo>
                  <a:lnTo>
                    <a:pt x="1163" y="1439"/>
                  </a:lnTo>
                  <a:lnTo>
                    <a:pt x="1123" y="1414"/>
                  </a:lnTo>
                  <a:lnTo>
                    <a:pt x="1080" y="1388"/>
                  </a:lnTo>
                  <a:lnTo>
                    <a:pt x="1035" y="1363"/>
                  </a:lnTo>
                  <a:lnTo>
                    <a:pt x="989" y="1337"/>
                  </a:lnTo>
                  <a:lnTo>
                    <a:pt x="941" y="1313"/>
                  </a:lnTo>
                  <a:lnTo>
                    <a:pt x="894" y="1290"/>
                  </a:lnTo>
                  <a:lnTo>
                    <a:pt x="847" y="1268"/>
                  </a:lnTo>
                  <a:lnTo>
                    <a:pt x="800" y="1249"/>
                  </a:lnTo>
                  <a:close/>
                  <a:moveTo>
                    <a:pt x="862" y="1042"/>
                  </a:moveTo>
                  <a:lnTo>
                    <a:pt x="829" y="1043"/>
                  </a:lnTo>
                  <a:lnTo>
                    <a:pt x="796" y="1046"/>
                  </a:lnTo>
                  <a:lnTo>
                    <a:pt x="830" y="1060"/>
                  </a:lnTo>
                  <a:lnTo>
                    <a:pt x="866" y="1076"/>
                  </a:lnTo>
                  <a:lnTo>
                    <a:pt x="906" y="1093"/>
                  </a:lnTo>
                  <a:lnTo>
                    <a:pt x="948" y="1113"/>
                  </a:lnTo>
                  <a:lnTo>
                    <a:pt x="989" y="1132"/>
                  </a:lnTo>
                  <a:lnTo>
                    <a:pt x="1031" y="1154"/>
                  </a:lnTo>
                  <a:lnTo>
                    <a:pt x="1073" y="1177"/>
                  </a:lnTo>
                  <a:lnTo>
                    <a:pt x="1039" y="1119"/>
                  </a:lnTo>
                  <a:lnTo>
                    <a:pt x="1008" y="1058"/>
                  </a:lnTo>
                  <a:lnTo>
                    <a:pt x="994" y="1056"/>
                  </a:lnTo>
                  <a:lnTo>
                    <a:pt x="974" y="1052"/>
                  </a:lnTo>
                  <a:lnTo>
                    <a:pt x="951" y="1049"/>
                  </a:lnTo>
                  <a:lnTo>
                    <a:pt x="924" y="1046"/>
                  </a:lnTo>
                  <a:lnTo>
                    <a:pt x="893" y="1043"/>
                  </a:lnTo>
                  <a:lnTo>
                    <a:pt x="862" y="1042"/>
                  </a:lnTo>
                  <a:close/>
                  <a:moveTo>
                    <a:pt x="1226" y="60"/>
                  </a:moveTo>
                  <a:lnTo>
                    <a:pt x="1160" y="63"/>
                  </a:lnTo>
                  <a:lnTo>
                    <a:pt x="1096" y="72"/>
                  </a:lnTo>
                  <a:lnTo>
                    <a:pt x="1034" y="84"/>
                  </a:lnTo>
                  <a:lnTo>
                    <a:pt x="974" y="102"/>
                  </a:lnTo>
                  <a:lnTo>
                    <a:pt x="917" y="125"/>
                  </a:lnTo>
                  <a:lnTo>
                    <a:pt x="863" y="153"/>
                  </a:lnTo>
                  <a:lnTo>
                    <a:pt x="820" y="179"/>
                  </a:lnTo>
                  <a:lnTo>
                    <a:pt x="782" y="209"/>
                  </a:lnTo>
                  <a:lnTo>
                    <a:pt x="745" y="241"/>
                  </a:lnTo>
                  <a:lnTo>
                    <a:pt x="712" y="277"/>
                  </a:lnTo>
                  <a:lnTo>
                    <a:pt x="683" y="314"/>
                  </a:lnTo>
                  <a:lnTo>
                    <a:pt x="657" y="354"/>
                  </a:lnTo>
                  <a:lnTo>
                    <a:pt x="1260" y="354"/>
                  </a:lnTo>
                  <a:lnTo>
                    <a:pt x="1272" y="356"/>
                  </a:lnTo>
                  <a:lnTo>
                    <a:pt x="1281" y="362"/>
                  </a:lnTo>
                  <a:lnTo>
                    <a:pt x="1288" y="371"/>
                  </a:lnTo>
                  <a:lnTo>
                    <a:pt x="1291" y="383"/>
                  </a:lnTo>
                  <a:lnTo>
                    <a:pt x="1288" y="395"/>
                  </a:lnTo>
                  <a:lnTo>
                    <a:pt x="1281" y="404"/>
                  </a:lnTo>
                  <a:lnTo>
                    <a:pt x="1272" y="411"/>
                  </a:lnTo>
                  <a:lnTo>
                    <a:pt x="1260" y="413"/>
                  </a:lnTo>
                  <a:lnTo>
                    <a:pt x="625" y="413"/>
                  </a:lnTo>
                  <a:lnTo>
                    <a:pt x="605" y="465"/>
                  </a:lnTo>
                  <a:lnTo>
                    <a:pt x="590" y="519"/>
                  </a:lnTo>
                  <a:lnTo>
                    <a:pt x="580" y="575"/>
                  </a:lnTo>
                  <a:lnTo>
                    <a:pt x="574" y="632"/>
                  </a:lnTo>
                  <a:lnTo>
                    <a:pt x="574" y="691"/>
                  </a:lnTo>
                  <a:lnTo>
                    <a:pt x="579" y="738"/>
                  </a:lnTo>
                  <a:lnTo>
                    <a:pt x="586" y="786"/>
                  </a:lnTo>
                  <a:lnTo>
                    <a:pt x="597" y="835"/>
                  </a:lnTo>
                  <a:lnTo>
                    <a:pt x="612" y="885"/>
                  </a:lnTo>
                  <a:lnTo>
                    <a:pt x="632" y="880"/>
                  </a:lnTo>
                  <a:lnTo>
                    <a:pt x="684" y="868"/>
                  </a:lnTo>
                  <a:lnTo>
                    <a:pt x="734" y="859"/>
                  </a:lnTo>
                  <a:lnTo>
                    <a:pt x="781" y="853"/>
                  </a:lnTo>
                  <a:lnTo>
                    <a:pt x="825" y="847"/>
                  </a:lnTo>
                  <a:lnTo>
                    <a:pt x="864" y="845"/>
                  </a:lnTo>
                  <a:lnTo>
                    <a:pt x="898" y="844"/>
                  </a:lnTo>
                  <a:lnTo>
                    <a:pt x="926" y="843"/>
                  </a:lnTo>
                  <a:lnTo>
                    <a:pt x="915" y="795"/>
                  </a:lnTo>
                  <a:lnTo>
                    <a:pt x="907" y="746"/>
                  </a:lnTo>
                  <a:lnTo>
                    <a:pt x="903" y="695"/>
                  </a:lnTo>
                  <a:lnTo>
                    <a:pt x="905" y="683"/>
                  </a:lnTo>
                  <a:lnTo>
                    <a:pt x="910" y="674"/>
                  </a:lnTo>
                  <a:lnTo>
                    <a:pt x="919" y="666"/>
                  </a:lnTo>
                  <a:lnTo>
                    <a:pt x="931" y="663"/>
                  </a:lnTo>
                  <a:lnTo>
                    <a:pt x="942" y="665"/>
                  </a:lnTo>
                  <a:lnTo>
                    <a:pt x="953" y="672"/>
                  </a:lnTo>
                  <a:lnTo>
                    <a:pt x="959" y="680"/>
                  </a:lnTo>
                  <a:lnTo>
                    <a:pt x="962" y="691"/>
                  </a:lnTo>
                  <a:lnTo>
                    <a:pt x="968" y="754"/>
                  </a:lnTo>
                  <a:lnTo>
                    <a:pt x="980" y="815"/>
                  </a:lnTo>
                  <a:lnTo>
                    <a:pt x="997" y="875"/>
                  </a:lnTo>
                  <a:lnTo>
                    <a:pt x="1017" y="935"/>
                  </a:lnTo>
                  <a:lnTo>
                    <a:pt x="1043" y="993"/>
                  </a:lnTo>
                  <a:lnTo>
                    <a:pt x="1070" y="1050"/>
                  </a:lnTo>
                  <a:lnTo>
                    <a:pt x="1101" y="1107"/>
                  </a:lnTo>
                  <a:lnTo>
                    <a:pt x="1133" y="1163"/>
                  </a:lnTo>
                  <a:lnTo>
                    <a:pt x="1168" y="1219"/>
                  </a:lnTo>
                  <a:lnTo>
                    <a:pt x="1202" y="1274"/>
                  </a:lnTo>
                  <a:lnTo>
                    <a:pt x="1237" y="1328"/>
                  </a:lnTo>
                  <a:lnTo>
                    <a:pt x="1268" y="1375"/>
                  </a:lnTo>
                  <a:lnTo>
                    <a:pt x="1297" y="1420"/>
                  </a:lnTo>
                  <a:lnTo>
                    <a:pt x="1326" y="1467"/>
                  </a:lnTo>
                  <a:lnTo>
                    <a:pt x="1354" y="1514"/>
                  </a:lnTo>
                  <a:lnTo>
                    <a:pt x="1381" y="1562"/>
                  </a:lnTo>
                  <a:lnTo>
                    <a:pt x="1406" y="1610"/>
                  </a:lnTo>
                  <a:lnTo>
                    <a:pt x="1429" y="1657"/>
                  </a:lnTo>
                  <a:lnTo>
                    <a:pt x="1450" y="1706"/>
                  </a:lnTo>
                  <a:lnTo>
                    <a:pt x="1469" y="1755"/>
                  </a:lnTo>
                  <a:lnTo>
                    <a:pt x="1484" y="1805"/>
                  </a:lnTo>
                  <a:lnTo>
                    <a:pt x="1495" y="1856"/>
                  </a:lnTo>
                  <a:lnTo>
                    <a:pt x="1502" y="1907"/>
                  </a:lnTo>
                  <a:lnTo>
                    <a:pt x="1506" y="1959"/>
                  </a:lnTo>
                  <a:lnTo>
                    <a:pt x="1505" y="2012"/>
                  </a:lnTo>
                  <a:lnTo>
                    <a:pt x="1500" y="2066"/>
                  </a:lnTo>
                  <a:lnTo>
                    <a:pt x="1489" y="2121"/>
                  </a:lnTo>
                  <a:lnTo>
                    <a:pt x="1472" y="2177"/>
                  </a:lnTo>
                  <a:lnTo>
                    <a:pt x="1450" y="2234"/>
                  </a:lnTo>
                  <a:lnTo>
                    <a:pt x="1421" y="2292"/>
                  </a:lnTo>
                  <a:lnTo>
                    <a:pt x="1415" y="2300"/>
                  </a:lnTo>
                  <a:lnTo>
                    <a:pt x="1405" y="2305"/>
                  </a:lnTo>
                  <a:lnTo>
                    <a:pt x="1395" y="2307"/>
                  </a:lnTo>
                  <a:lnTo>
                    <a:pt x="1391" y="2307"/>
                  </a:lnTo>
                  <a:lnTo>
                    <a:pt x="1386" y="2306"/>
                  </a:lnTo>
                  <a:lnTo>
                    <a:pt x="1381" y="2304"/>
                  </a:lnTo>
                  <a:lnTo>
                    <a:pt x="1372" y="2296"/>
                  </a:lnTo>
                  <a:lnTo>
                    <a:pt x="1367" y="2286"/>
                  </a:lnTo>
                  <a:lnTo>
                    <a:pt x="1366" y="2275"/>
                  </a:lnTo>
                  <a:lnTo>
                    <a:pt x="1369" y="2263"/>
                  </a:lnTo>
                  <a:lnTo>
                    <a:pt x="1389" y="2224"/>
                  </a:lnTo>
                  <a:lnTo>
                    <a:pt x="1406" y="2186"/>
                  </a:lnTo>
                  <a:lnTo>
                    <a:pt x="1380" y="2165"/>
                  </a:lnTo>
                  <a:lnTo>
                    <a:pt x="1350" y="2143"/>
                  </a:lnTo>
                  <a:lnTo>
                    <a:pt x="1317" y="2120"/>
                  </a:lnTo>
                  <a:lnTo>
                    <a:pt x="1281" y="2095"/>
                  </a:lnTo>
                  <a:lnTo>
                    <a:pt x="1243" y="2070"/>
                  </a:lnTo>
                  <a:lnTo>
                    <a:pt x="1202" y="2045"/>
                  </a:lnTo>
                  <a:lnTo>
                    <a:pt x="1159" y="2021"/>
                  </a:lnTo>
                  <a:lnTo>
                    <a:pt x="1117" y="1998"/>
                  </a:lnTo>
                  <a:lnTo>
                    <a:pt x="1111" y="2059"/>
                  </a:lnTo>
                  <a:lnTo>
                    <a:pt x="1100" y="2118"/>
                  </a:lnTo>
                  <a:lnTo>
                    <a:pt x="1083" y="2177"/>
                  </a:lnTo>
                  <a:lnTo>
                    <a:pt x="1061" y="2235"/>
                  </a:lnTo>
                  <a:lnTo>
                    <a:pt x="1033" y="2292"/>
                  </a:lnTo>
                  <a:lnTo>
                    <a:pt x="1000" y="2357"/>
                  </a:lnTo>
                  <a:lnTo>
                    <a:pt x="971" y="2419"/>
                  </a:lnTo>
                  <a:lnTo>
                    <a:pt x="948" y="2480"/>
                  </a:lnTo>
                  <a:lnTo>
                    <a:pt x="929" y="2537"/>
                  </a:lnTo>
                  <a:lnTo>
                    <a:pt x="914" y="2592"/>
                  </a:lnTo>
                  <a:lnTo>
                    <a:pt x="905" y="2645"/>
                  </a:lnTo>
                  <a:lnTo>
                    <a:pt x="901" y="2695"/>
                  </a:lnTo>
                  <a:lnTo>
                    <a:pt x="902" y="2742"/>
                  </a:lnTo>
                  <a:lnTo>
                    <a:pt x="908" y="2786"/>
                  </a:lnTo>
                  <a:lnTo>
                    <a:pt x="918" y="2829"/>
                  </a:lnTo>
                  <a:lnTo>
                    <a:pt x="1388" y="2829"/>
                  </a:lnTo>
                  <a:lnTo>
                    <a:pt x="1399" y="2831"/>
                  </a:lnTo>
                  <a:lnTo>
                    <a:pt x="1408" y="2837"/>
                  </a:lnTo>
                  <a:lnTo>
                    <a:pt x="1415" y="2847"/>
                  </a:lnTo>
                  <a:lnTo>
                    <a:pt x="1417" y="2858"/>
                  </a:lnTo>
                  <a:lnTo>
                    <a:pt x="1415" y="2871"/>
                  </a:lnTo>
                  <a:lnTo>
                    <a:pt x="1408" y="2880"/>
                  </a:lnTo>
                  <a:lnTo>
                    <a:pt x="1399" y="2886"/>
                  </a:lnTo>
                  <a:lnTo>
                    <a:pt x="1388" y="2888"/>
                  </a:lnTo>
                  <a:lnTo>
                    <a:pt x="943" y="2888"/>
                  </a:lnTo>
                  <a:lnTo>
                    <a:pt x="946" y="2893"/>
                  </a:lnTo>
                  <a:lnTo>
                    <a:pt x="967" y="2925"/>
                  </a:lnTo>
                  <a:lnTo>
                    <a:pt x="992" y="2955"/>
                  </a:lnTo>
                  <a:lnTo>
                    <a:pt x="1021" y="2981"/>
                  </a:lnTo>
                  <a:lnTo>
                    <a:pt x="1051" y="3004"/>
                  </a:lnTo>
                  <a:lnTo>
                    <a:pt x="1082" y="3025"/>
                  </a:lnTo>
                  <a:lnTo>
                    <a:pt x="1115" y="3041"/>
                  </a:lnTo>
                  <a:lnTo>
                    <a:pt x="1149" y="3057"/>
                  </a:lnTo>
                  <a:lnTo>
                    <a:pt x="1182" y="3069"/>
                  </a:lnTo>
                  <a:lnTo>
                    <a:pt x="1215" y="3080"/>
                  </a:lnTo>
                  <a:lnTo>
                    <a:pt x="1247" y="3089"/>
                  </a:lnTo>
                  <a:lnTo>
                    <a:pt x="1276" y="3096"/>
                  </a:lnTo>
                  <a:lnTo>
                    <a:pt x="1304" y="3101"/>
                  </a:lnTo>
                  <a:lnTo>
                    <a:pt x="1329" y="3106"/>
                  </a:lnTo>
                  <a:lnTo>
                    <a:pt x="1351" y="3108"/>
                  </a:lnTo>
                  <a:lnTo>
                    <a:pt x="1370" y="3110"/>
                  </a:lnTo>
                  <a:lnTo>
                    <a:pt x="1383" y="3111"/>
                  </a:lnTo>
                  <a:lnTo>
                    <a:pt x="1393" y="3112"/>
                  </a:lnTo>
                  <a:lnTo>
                    <a:pt x="1396" y="3112"/>
                  </a:lnTo>
                  <a:lnTo>
                    <a:pt x="1397" y="3112"/>
                  </a:lnTo>
                  <a:lnTo>
                    <a:pt x="1401" y="3112"/>
                  </a:lnTo>
                  <a:lnTo>
                    <a:pt x="1412" y="3113"/>
                  </a:lnTo>
                  <a:lnTo>
                    <a:pt x="1428" y="3114"/>
                  </a:lnTo>
                  <a:lnTo>
                    <a:pt x="1450" y="3114"/>
                  </a:lnTo>
                  <a:lnTo>
                    <a:pt x="1478" y="3114"/>
                  </a:lnTo>
                  <a:lnTo>
                    <a:pt x="1511" y="3114"/>
                  </a:lnTo>
                  <a:lnTo>
                    <a:pt x="1548" y="3114"/>
                  </a:lnTo>
                  <a:lnTo>
                    <a:pt x="1590" y="3112"/>
                  </a:lnTo>
                  <a:lnTo>
                    <a:pt x="1636" y="3109"/>
                  </a:lnTo>
                  <a:lnTo>
                    <a:pt x="1686" y="3106"/>
                  </a:lnTo>
                  <a:lnTo>
                    <a:pt x="1738" y="3100"/>
                  </a:lnTo>
                  <a:lnTo>
                    <a:pt x="1794" y="3093"/>
                  </a:lnTo>
                  <a:lnTo>
                    <a:pt x="1853" y="3085"/>
                  </a:lnTo>
                  <a:lnTo>
                    <a:pt x="1913" y="3074"/>
                  </a:lnTo>
                  <a:lnTo>
                    <a:pt x="1976" y="3061"/>
                  </a:lnTo>
                  <a:lnTo>
                    <a:pt x="2042" y="3045"/>
                  </a:lnTo>
                  <a:lnTo>
                    <a:pt x="2112" y="3027"/>
                  </a:lnTo>
                  <a:lnTo>
                    <a:pt x="2183" y="3005"/>
                  </a:lnTo>
                  <a:lnTo>
                    <a:pt x="2256" y="2979"/>
                  </a:lnTo>
                  <a:lnTo>
                    <a:pt x="2330" y="2949"/>
                  </a:lnTo>
                  <a:lnTo>
                    <a:pt x="2404" y="2914"/>
                  </a:lnTo>
                  <a:lnTo>
                    <a:pt x="2477" y="2875"/>
                  </a:lnTo>
                  <a:lnTo>
                    <a:pt x="2550" y="2831"/>
                  </a:lnTo>
                  <a:lnTo>
                    <a:pt x="2622" y="2782"/>
                  </a:lnTo>
                  <a:lnTo>
                    <a:pt x="2306" y="2782"/>
                  </a:lnTo>
                  <a:lnTo>
                    <a:pt x="2295" y="2780"/>
                  </a:lnTo>
                  <a:lnTo>
                    <a:pt x="2285" y="2774"/>
                  </a:lnTo>
                  <a:lnTo>
                    <a:pt x="2279" y="2765"/>
                  </a:lnTo>
                  <a:lnTo>
                    <a:pt x="2277" y="2752"/>
                  </a:lnTo>
                  <a:lnTo>
                    <a:pt x="2279" y="2741"/>
                  </a:lnTo>
                  <a:lnTo>
                    <a:pt x="2285" y="2731"/>
                  </a:lnTo>
                  <a:lnTo>
                    <a:pt x="2295" y="2725"/>
                  </a:lnTo>
                  <a:lnTo>
                    <a:pt x="2306" y="2723"/>
                  </a:lnTo>
                  <a:lnTo>
                    <a:pt x="2696" y="2723"/>
                  </a:lnTo>
                  <a:lnTo>
                    <a:pt x="2754" y="2671"/>
                  </a:lnTo>
                  <a:lnTo>
                    <a:pt x="2810" y="2614"/>
                  </a:lnTo>
                  <a:lnTo>
                    <a:pt x="2857" y="2559"/>
                  </a:lnTo>
                  <a:lnTo>
                    <a:pt x="2900" y="2502"/>
                  </a:lnTo>
                  <a:lnTo>
                    <a:pt x="2940" y="2442"/>
                  </a:lnTo>
                  <a:lnTo>
                    <a:pt x="2974" y="2383"/>
                  </a:lnTo>
                  <a:lnTo>
                    <a:pt x="2173" y="2383"/>
                  </a:lnTo>
                  <a:lnTo>
                    <a:pt x="2161" y="2381"/>
                  </a:lnTo>
                  <a:lnTo>
                    <a:pt x="2152" y="2375"/>
                  </a:lnTo>
                  <a:lnTo>
                    <a:pt x="2146" y="2365"/>
                  </a:lnTo>
                  <a:lnTo>
                    <a:pt x="2142" y="2354"/>
                  </a:lnTo>
                  <a:lnTo>
                    <a:pt x="2146" y="2341"/>
                  </a:lnTo>
                  <a:lnTo>
                    <a:pt x="2152" y="2332"/>
                  </a:lnTo>
                  <a:lnTo>
                    <a:pt x="2161" y="2326"/>
                  </a:lnTo>
                  <a:lnTo>
                    <a:pt x="2173" y="2324"/>
                  </a:lnTo>
                  <a:lnTo>
                    <a:pt x="3004" y="2324"/>
                  </a:lnTo>
                  <a:lnTo>
                    <a:pt x="3035" y="2249"/>
                  </a:lnTo>
                  <a:lnTo>
                    <a:pt x="3059" y="2172"/>
                  </a:lnTo>
                  <a:lnTo>
                    <a:pt x="3077" y="2094"/>
                  </a:lnTo>
                  <a:lnTo>
                    <a:pt x="3088" y="2014"/>
                  </a:lnTo>
                  <a:lnTo>
                    <a:pt x="3093" y="1932"/>
                  </a:lnTo>
                  <a:lnTo>
                    <a:pt x="3092" y="1848"/>
                  </a:lnTo>
                  <a:lnTo>
                    <a:pt x="3084" y="1762"/>
                  </a:lnTo>
                  <a:lnTo>
                    <a:pt x="3070" y="1679"/>
                  </a:lnTo>
                  <a:lnTo>
                    <a:pt x="3050" y="1595"/>
                  </a:lnTo>
                  <a:lnTo>
                    <a:pt x="3024" y="1510"/>
                  </a:lnTo>
                  <a:lnTo>
                    <a:pt x="2992" y="1424"/>
                  </a:lnTo>
                  <a:lnTo>
                    <a:pt x="2955" y="1339"/>
                  </a:lnTo>
                  <a:lnTo>
                    <a:pt x="2912" y="1254"/>
                  </a:lnTo>
                  <a:lnTo>
                    <a:pt x="2864" y="1169"/>
                  </a:lnTo>
                  <a:lnTo>
                    <a:pt x="2811" y="1084"/>
                  </a:lnTo>
                  <a:lnTo>
                    <a:pt x="2753" y="1001"/>
                  </a:lnTo>
                  <a:lnTo>
                    <a:pt x="2691" y="919"/>
                  </a:lnTo>
                  <a:lnTo>
                    <a:pt x="2623" y="839"/>
                  </a:lnTo>
                  <a:lnTo>
                    <a:pt x="2552" y="760"/>
                  </a:lnTo>
                  <a:lnTo>
                    <a:pt x="2476" y="683"/>
                  </a:lnTo>
                  <a:lnTo>
                    <a:pt x="2397" y="608"/>
                  </a:lnTo>
                  <a:lnTo>
                    <a:pt x="2314" y="537"/>
                  </a:lnTo>
                  <a:lnTo>
                    <a:pt x="2228" y="467"/>
                  </a:lnTo>
                  <a:lnTo>
                    <a:pt x="2138" y="400"/>
                  </a:lnTo>
                  <a:lnTo>
                    <a:pt x="2044" y="337"/>
                  </a:lnTo>
                  <a:lnTo>
                    <a:pt x="1967" y="289"/>
                  </a:lnTo>
                  <a:lnTo>
                    <a:pt x="1889" y="245"/>
                  </a:lnTo>
                  <a:lnTo>
                    <a:pt x="1812" y="206"/>
                  </a:lnTo>
                  <a:lnTo>
                    <a:pt x="1735" y="172"/>
                  </a:lnTo>
                  <a:lnTo>
                    <a:pt x="1659" y="141"/>
                  </a:lnTo>
                  <a:lnTo>
                    <a:pt x="1584" y="115"/>
                  </a:lnTo>
                  <a:lnTo>
                    <a:pt x="1510" y="96"/>
                  </a:lnTo>
                  <a:lnTo>
                    <a:pt x="1437" y="79"/>
                  </a:lnTo>
                  <a:lnTo>
                    <a:pt x="1365" y="69"/>
                  </a:lnTo>
                  <a:lnTo>
                    <a:pt x="1295" y="61"/>
                  </a:lnTo>
                  <a:lnTo>
                    <a:pt x="1226" y="60"/>
                  </a:lnTo>
                  <a:close/>
                  <a:moveTo>
                    <a:pt x="1237" y="0"/>
                  </a:moveTo>
                  <a:lnTo>
                    <a:pt x="1303" y="2"/>
                  </a:lnTo>
                  <a:lnTo>
                    <a:pt x="1370" y="8"/>
                  </a:lnTo>
                  <a:lnTo>
                    <a:pt x="1455" y="21"/>
                  </a:lnTo>
                  <a:lnTo>
                    <a:pt x="1541" y="41"/>
                  </a:lnTo>
                  <a:lnTo>
                    <a:pt x="1628" y="67"/>
                  </a:lnTo>
                  <a:lnTo>
                    <a:pt x="1717" y="99"/>
                  </a:lnTo>
                  <a:lnTo>
                    <a:pt x="1806" y="136"/>
                  </a:lnTo>
                  <a:lnTo>
                    <a:pt x="1895" y="181"/>
                  </a:lnTo>
                  <a:lnTo>
                    <a:pt x="1986" y="231"/>
                  </a:lnTo>
                  <a:lnTo>
                    <a:pt x="2078" y="288"/>
                  </a:lnTo>
                  <a:lnTo>
                    <a:pt x="2178" y="356"/>
                  </a:lnTo>
                  <a:lnTo>
                    <a:pt x="2275" y="428"/>
                  </a:lnTo>
                  <a:lnTo>
                    <a:pt x="2370" y="505"/>
                  </a:lnTo>
                  <a:lnTo>
                    <a:pt x="2460" y="585"/>
                  </a:lnTo>
                  <a:lnTo>
                    <a:pt x="2547" y="669"/>
                  </a:lnTo>
                  <a:lnTo>
                    <a:pt x="2628" y="756"/>
                  </a:lnTo>
                  <a:lnTo>
                    <a:pt x="2706" y="845"/>
                  </a:lnTo>
                  <a:lnTo>
                    <a:pt x="2779" y="937"/>
                  </a:lnTo>
                  <a:lnTo>
                    <a:pt x="2844" y="1027"/>
                  </a:lnTo>
                  <a:lnTo>
                    <a:pt x="2903" y="1118"/>
                  </a:lnTo>
                  <a:lnTo>
                    <a:pt x="2957" y="1209"/>
                  </a:lnTo>
                  <a:lnTo>
                    <a:pt x="3004" y="1301"/>
                  </a:lnTo>
                  <a:lnTo>
                    <a:pt x="3044" y="1392"/>
                  </a:lnTo>
                  <a:lnTo>
                    <a:pt x="3079" y="1485"/>
                  </a:lnTo>
                  <a:lnTo>
                    <a:pt x="3107" y="1575"/>
                  </a:lnTo>
                  <a:lnTo>
                    <a:pt x="3128" y="1666"/>
                  </a:lnTo>
                  <a:lnTo>
                    <a:pt x="3143" y="1755"/>
                  </a:lnTo>
                  <a:lnTo>
                    <a:pt x="3151" y="1838"/>
                  </a:lnTo>
                  <a:lnTo>
                    <a:pt x="3153" y="1920"/>
                  </a:lnTo>
                  <a:lnTo>
                    <a:pt x="3150" y="2001"/>
                  </a:lnTo>
                  <a:lnTo>
                    <a:pt x="3139" y="2080"/>
                  </a:lnTo>
                  <a:lnTo>
                    <a:pt x="3125" y="2157"/>
                  </a:lnTo>
                  <a:lnTo>
                    <a:pt x="3103" y="2233"/>
                  </a:lnTo>
                  <a:lnTo>
                    <a:pt x="3076" y="2308"/>
                  </a:lnTo>
                  <a:lnTo>
                    <a:pt x="3043" y="2381"/>
                  </a:lnTo>
                  <a:lnTo>
                    <a:pt x="3004" y="2452"/>
                  </a:lnTo>
                  <a:lnTo>
                    <a:pt x="2960" y="2520"/>
                  </a:lnTo>
                  <a:lnTo>
                    <a:pt x="2909" y="2588"/>
                  </a:lnTo>
                  <a:lnTo>
                    <a:pt x="2853" y="2653"/>
                  </a:lnTo>
                  <a:lnTo>
                    <a:pt x="2796" y="2713"/>
                  </a:lnTo>
                  <a:lnTo>
                    <a:pt x="2738" y="2766"/>
                  </a:lnTo>
                  <a:lnTo>
                    <a:pt x="2676" y="2816"/>
                  </a:lnTo>
                  <a:lnTo>
                    <a:pt x="2614" y="2860"/>
                  </a:lnTo>
                  <a:lnTo>
                    <a:pt x="2549" y="2902"/>
                  </a:lnTo>
                  <a:lnTo>
                    <a:pt x="2484" y="2939"/>
                  </a:lnTo>
                  <a:lnTo>
                    <a:pt x="2419" y="2973"/>
                  </a:lnTo>
                  <a:lnTo>
                    <a:pt x="2353" y="3003"/>
                  </a:lnTo>
                  <a:lnTo>
                    <a:pt x="2287" y="3030"/>
                  </a:lnTo>
                  <a:lnTo>
                    <a:pt x="2223" y="3054"/>
                  </a:lnTo>
                  <a:lnTo>
                    <a:pt x="2159" y="3074"/>
                  </a:lnTo>
                  <a:lnTo>
                    <a:pt x="2097" y="3092"/>
                  </a:lnTo>
                  <a:lnTo>
                    <a:pt x="2036" y="3109"/>
                  </a:lnTo>
                  <a:lnTo>
                    <a:pt x="1978" y="3121"/>
                  </a:lnTo>
                  <a:lnTo>
                    <a:pt x="1921" y="3133"/>
                  </a:lnTo>
                  <a:lnTo>
                    <a:pt x="1855" y="3144"/>
                  </a:lnTo>
                  <a:lnTo>
                    <a:pt x="1790" y="3153"/>
                  </a:lnTo>
                  <a:lnTo>
                    <a:pt x="1729" y="3161"/>
                  </a:lnTo>
                  <a:lnTo>
                    <a:pt x="1671" y="3166"/>
                  </a:lnTo>
                  <a:lnTo>
                    <a:pt x="1618" y="3170"/>
                  </a:lnTo>
                  <a:lnTo>
                    <a:pt x="1569" y="3172"/>
                  </a:lnTo>
                  <a:lnTo>
                    <a:pt x="1525" y="3173"/>
                  </a:lnTo>
                  <a:lnTo>
                    <a:pt x="1488" y="3174"/>
                  </a:lnTo>
                  <a:lnTo>
                    <a:pt x="1457" y="3173"/>
                  </a:lnTo>
                  <a:lnTo>
                    <a:pt x="1432" y="3173"/>
                  </a:lnTo>
                  <a:lnTo>
                    <a:pt x="1414" y="3172"/>
                  </a:lnTo>
                  <a:lnTo>
                    <a:pt x="1400" y="3172"/>
                  </a:lnTo>
                  <a:lnTo>
                    <a:pt x="1394" y="3171"/>
                  </a:lnTo>
                  <a:lnTo>
                    <a:pt x="1387" y="3171"/>
                  </a:lnTo>
                  <a:lnTo>
                    <a:pt x="1375" y="3170"/>
                  </a:lnTo>
                  <a:lnTo>
                    <a:pt x="1358" y="3169"/>
                  </a:lnTo>
                  <a:lnTo>
                    <a:pt x="1337" y="3166"/>
                  </a:lnTo>
                  <a:lnTo>
                    <a:pt x="1313" y="3163"/>
                  </a:lnTo>
                  <a:lnTo>
                    <a:pt x="1284" y="3159"/>
                  </a:lnTo>
                  <a:lnTo>
                    <a:pt x="1253" y="3152"/>
                  </a:lnTo>
                  <a:lnTo>
                    <a:pt x="1221" y="3144"/>
                  </a:lnTo>
                  <a:lnTo>
                    <a:pt x="1186" y="3134"/>
                  </a:lnTo>
                  <a:lnTo>
                    <a:pt x="1151" y="3122"/>
                  </a:lnTo>
                  <a:lnTo>
                    <a:pt x="1114" y="3108"/>
                  </a:lnTo>
                  <a:lnTo>
                    <a:pt x="1079" y="3090"/>
                  </a:lnTo>
                  <a:lnTo>
                    <a:pt x="1044" y="3070"/>
                  </a:lnTo>
                  <a:lnTo>
                    <a:pt x="1009" y="3047"/>
                  </a:lnTo>
                  <a:lnTo>
                    <a:pt x="977" y="3021"/>
                  </a:lnTo>
                  <a:lnTo>
                    <a:pt x="947" y="2992"/>
                  </a:lnTo>
                  <a:lnTo>
                    <a:pt x="918" y="2959"/>
                  </a:lnTo>
                  <a:lnTo>
                    <a:pt x="894" y="2922"/>
                  </a:lnTo>
                  <a:lnTo>
                    <a:pt x="874" y="2880"/>
                  </a:lnTo>
                  <a:lnTo>
                    <a:pt x="858" y="2836"/>
                  </a:lnTo>
                  <a:lnTo>
                    <a:pt x="848" y="2791"/>
                  </a:lnTo>
                  <a:lnTo>
                    <a:pt x="842" y="2741"/>
                  </a:lnTo>
                  <a:lnTo>
                    <a:pt x="842" y="2690"/>
                  </a:lnTo>
                  <a:lnTo>
                    <a:pt x="847" y="2636"/>
                  </a:lnTo>
                  <a:lnTo>
                    <a:pt x="857" y="2580"/>
                  </a:lnTo>
                  <a:lnTo>
                    <a:pt x="872" y="2521"/>
                  </a:lnTo>
                  <a:lnTo>
                    <a:pt x="891" y="2460"/>
                  </a:lnTo>
                  <a:lnTo>
                    <a:pt x="916" y="2398"/>
                  </a:lnTo>
                  <a:lnTo>
                    <a:pt x="947" y="2331"/>
                  </a:lnTo>
                  <a:lnTo>
                    <a:pt x="981" y="2263"/>
                  </a:lnTo>
                  <a:lnTo>
                    <a:pt x="1009" y="2206"/>
                  </a:lnTo>
                  <a:lnTo>
                    <a:pt x="1030" y="2149"/>
                  </a:lnTo>
                  <a:lnTo>
                    <a:pt x="1046" y="2090"/>
                  </a:lnTo>
                  <a:lnTo>
                    <a:pt x="1055" y="2030"/>
                  </a:lnTo>
                  <a:lnTo>
                    <a:pt x="1058" y="1969"/>
                  </a:lnTo>
                  <a:lnTo>
                    <a:pt x="1021" y="1954"/>
                  </a:lnTo>
                  <a:lnTo>
                    <a:pt x="984" y="1940"/>
                  </a:lnTo>
                  <a:lnTo>
                    <a:pt x="949" y="1929"/>
                  </a:lnTo>
                  <a:lnTo>
                    <a:pt x="914" y="1920"/>
                  </a:lnTo>
                  <a:lnTo>
                    <a:pt x="881" y="1916"/>
                  </a:lnTo>
                  <a:lnTo>
                    <a:pt x="850" y="1914"/>
                  </a:lnTo>
                  <a:lnTo>
                    <a:pt x="821" y="1917"/>
                  </a:lnTo>
                  <a:lnTo>
                    <a:pt x="794" y="1924"/>
                  </a:lnTo>
                  <a:lnTo>
                    <a:pt x="772" y="1934"/>
                  </a:lnTo>
                  <a:lnTo>
                    <a:pt x="754" y="1948"/>
                  </a:lnTo>
                  <a:lnTo>
                    <a:pt x="738" y="1967"/>
                  </a:lnTo>
                  <a:lnTo>
                    <a:pt x="725" y="1990"/>
                  </a:lnTo>
                  <a:lnTo>
                    <a:pt x="714" y="2017"/>
                  </a:lnTo>
                  <a:lnTo>
                    <a:pt x="706" y="2048"/>
                  </a:lnTo>
                  <a:lnTo>
                    <a:pt x="698" y="2091"/>
                  </a:lnTo>
                  <a:lnTo>
                    <a:pt x="690" y="2141"/>
                  </a:lnTo>
                  <a:lnTo>
                    <a:pt x="682" y="2196"/>
                  </a:lnTo>
                  <a:lnTo>
                    <a:pt x="673" y="2257"/>
                  </a:lnTo>
                  <a:lnTo>
                    <a:pt x="664" y="2323"/>
                  </a:lnTo>
                  <a:lnTo>
                    <a:pt x="656" y="2393"/>
                  </a:lnTo>
                  <a:lnTo>
                    <a:pt x="646" y="2468"/>
                  </a:lnTo>
                  <a:lnTo>
                    <a:pt x="637" y="2546"/>
                  </a:lnTo>
                  <a:lnTo>
                    <a:pt x="628" y="2627"/>
                  </a:lnTo>
                  <a:lnTo>
                    <a:pt x="618" y="2711"/>
                  </a:lnTo>
                  <a:lnTo>
                    <a:pt x="609" y="2796"/>
                  </a:lnTo>
                  <a:lnTo>
                    <a:pt x="599" y="2882"/>
                  </a:lnTo>
                  <a:lnTo>
                    <a:pt x="590" y="2969"/>
                  </a:lnTo>
                  <a:lnTo>
                    <a:pt x="582" y="3056"/>
                  </a:lnTo>
                  <a:lnTo>
                    <a:pt x="572" y="3143"/>
                  </a:lnTo>
                  <a:lnTo>
                    <a:pt x="564" y="3228"/>
                  </a:lnTo>
                  <a:lnTo>
                    <a:pt x="556" y="3313"/>
                  </a:lnTo>
                  <a:lnTo>
                    <a:pt x="547" y="3395"/>
                  </a:lnTo>
                  <a:lnTo>
                    <a:pt x="544" y="3405"/>
                  </a:lnTo>
                  <a:lnTo>
                    <a:pt x="538" y="3413"/>
                  </a:lnTo>
                  <a:lnTo>
                    <a:pt x="529" y="3420"/>
                  </a:lnTo>
                  <a:lnTo>
                    <a:pt x="518" y="3422"/>
                  </a:lnTo>
                  <a:lnTo>
                    <a:pt x="515" y="3421"/>
                  </a:lnTo>
                  <a:lnTo>
                    <a:pt x="504" y="3418"/>
                  </a:lnTo>
                  <a:lnTo>
                    <a:pt x="495" y="3410"/>
                  </a:lnTo>
                  <a:lnTo>
                    <a:pt x="490" y="3401"/>
                  </a:lnTo>
                  <a:lnTo>
                    <a:pt x="489" y="3388"/>
                  </a:lnTo>
                  <a:lnTo>
                    <a:pt x="496" y="3306"/>
                  </a:lnTo>
                  <a:lnTo>
                    <a:pt x="505" y="3222"/>
                  </a:lnTo>
                  <a:lnTo>
                    <a:pt x="514" y="3137"/>
                  </a:lnTo>
                  <a:lnTo>
                    <a:pt x="522" y="3050"/>
                  </a:lnTo>
                  <a:lnTo>
                    <a:pt x="532" y="2962"/>
                  </a:lnTo>
                  <a:lnTo>
                    <a:pt x="541" y="2875"/>
                  </a:lnTo>
                  <a:lnTo>
                    <a:pt x="550" y="2789"/>
                  </a:lnTo>
                  <a:lnTo>
                    <a:pt x="560" y="2703"/>
                  </a:lnTo>
                  <a:lnTo>
                    <a:pt x="569" y="2619"/>
                  </a:lnTo>
                  <a:lnTo>
                    <a:pt x="579" y="2538"/>
                  </a:lnTo>
                  <a:lnTo>
                    <a:pt x="587" y="2460"/>
                  </a:lnTo>
                  <a:lnTo>
                    <a:pt x="596" y="2385"/>
                  </a:lnTo>
                  <a:lnTo>
                    <a:pt x="606" y="2313"/>
                  </a:lnTo>
                  <a:lnTo>
                    <a:pt x="615" y="2247"/>
                  </a:lnTo>
                  <a:lnTo>
                    <a:pt x="623" y="2186"/>
                  </a:lnTo>
                  <a:lnTo>
                    <a:pt x="632" y="2130"/>
                  </a:lnTo>
                  <a:lnTo>
                    <a:pt x="640" y="2080"/>
                  </a:lnTo>
                  <a:lnTo>
                    <a:pt x="647" y="2037"/>
                  </a:lnTo>
                  <a:lnTo>
                    <a:pt x="657" y="2001"/>
                  </a:lnTo>
                  <a:lnTo>
                    <a:pt x="668" y="1969"/>
                  </a:lnTo>
                  <a:lnTo>
                    <a:pt x="684" y="1941"/>
                  </a:lnTo>
                  <a:lnTo>
                    <a:pt x="702" y="1917"/>
                  </a:lnTo>
                  <a:lnTo>
                    <a:pt x="722" y="1898"/>
                  </a:lnTo>
                  <a:lnTo>
                    <a:pt x="747" y="1881"/>
                  </a:lnTo>
                  <a:lnTo>
                    <a:pt x="775" y="1868"/>
                  </a:lnTo>
                  <a:lnTo>
                    <a:pt x="807" y="1860"/>
                  </a:lnTo>
                  <a:lnTo>
                    <a:pt x="841" y="1856"/>
                  </a:lnTo>
                  <a:lnTo>
                    <a:pt x="878" y="1857"/>
                  </a:lnTo>
                  <a:lnTo>
                    <a:pt x="915" y="1861"/>
                  </a:lnTo>
                  <a:lnTo>
                    <a:pt x="954" y="1869"/>
                  </a:lnTo>
                  <a:lnTo>
                    <a:pt x="995" y="1881"/>
                  </a:lnTo>
                  <a:lnTo>
                    <a:pt x="1034" y="1895"/>
                  </a:lnTo>
                  <a:lnTo>
                    <a:pt x="1075" y="1912"/>
                  </a:lnTo>
                  <a:lnTo>
                    <a:pt x="1114" y="1931"/>
                  </a:lnTo>
                  <a:lnTo>
                    <a:pt x="1154" y="1951"/>
                  </a:lnTo>
                  <a:lnTo>
                    <a:pt x="1193" y="1971"/>
                  </a:lnTo>
                  <a:lnTo>
                    <a:pt x="1230" y="1993"/>
                  </a:lnTo>
                  <a:lnTo>
                    <a:pt x="1266" y="2015"/>
                  </a:lnTo>
                  <a:lnTo>
                    <a:pt x="1300" y="2037"/>
                  </a:lnTo>
                  <a:lnTo>
                    <a:pt x="1331" y="2058"/>
                  </a:lnTo>
                  <a:lnTo>
                    <a:pt x="1359" y="2077"/>
                  </a:lnTo>
                  <a:lnTo>
                    <a:pt x="1386" y="2096"/>
                  </a:lnTo>
                  <a:lnTo>
                    <a:pt x="1407" y="2112"/>
                  </a:lnTo>
                  <a:lnTo>
                    <a:pt x="1426" y="2126"/>
                  </a:lnTo>
                  <a:lnTo>
                    <a:pt x="1438" y="2076"/>
                  </a:lnTo>
                  <a:lnTo>
                    <a:pt x="1445" y="2029"/>
                  </a:lnTo>
                  <a:lnTo>
                    <a:pt x="1419" y="2010"/>
                  </a:lnTo>
                  <a:lnTo>
                    <a:pt x="1391" y="1990"/>
                  </a:lnTo>
                  <a:lnTo>
                    <a:pt x="1359" y="1971"/>
                  </a:lnTo>
                  <a:lnTo>
                    <a:pt x="1327" y="1953"/>
                  </a:lnTo>
                  <a:lnTo>
                    <a:pt x="1293" y="1935"/>
                  </a:lnTo>
                  <a:lnTo>
                    <a:pt x="1258" y="1917"/>
                  </a:lnTo>
                  <a:lnTo>
                    <a:pt x="1223" y="1900"/>
                  </a:lnTo>
                  <a:lnTo>
                    <a:pt x="1187" y="1884"/>
                  </a:lnTo>
                  <a:lnTo>
                    <a:pt x="1154" y="1868"/>
                  </a:lnTo>
                  <a:lnTo>
                    <a:pt x="1121" y="1855"/>
                  </a:lnTo>
                  <a:lnTo>
                    <a:pt x="1089" y="1841"/>
                  </a:lnTo>
                  <a:lnTo>
                    <a:pt x="1060" y="1830"/>
                  </a:lnTo>
                  <a:lnTo>
                    <a:pt x="1035" y="1820"/>
                  </a:lnTo>
                  <a:lnTo>
                    <a:pt x="1012" y="1811"/>
                  </a:lnTo>
                  <a:lnTo>
                    <a:pt x="994" y="1804"/>
                  </a:lnTo>
                  <a:lnTo>
                    <a:pt x="980" y="1799"/>
                  </a:lnTo>
                  <a:lnTo>
                    <a:pt x="971" y="1796"/>
                  </a:lnTo>
                  <a:lnTo>
                    <a:pt x="967" y="1795"/>
                  </a:lnTo>
                  <a:lnTo>
                    <a:pt x="958" y="1788"/>
                  </a:lnTo>
                  <a:lnTo>
                    <a:pt x="951" y="1780"/>
                  </a:lnTo>
                  <a:lnTo>
                    <a:pt x="948" y="1770"/>
                  </a:lnTo>
                  <a:lnTo>
                    <a:pt x="949" y="1759"/>
                  </a:lnTo>
                  <a:lnTo>
                    <a:pt x="953" y="1749"/>
                  </a:lnTo>
                  <a:lnTo>
                    <a:pt x="960" y="1742"/>
                  </a:lnTo>
                  <a:lnTo>
                    <a:pt x="991" y="1725"/>
                  </a:lnTo>
                  <a:lnTo>
                    <a:pt x="1024" y="1711"/>
                  </a:lnTo>
                  <a:lnTo>
                    <a:pt x="1059" y="1702"/>
                  </a:lnTo>
                  <a:lnTo>
                    <a:pt x="1096" y="1697"/>
                  </a:lnTo>
                  <a:lnTo>
                    <a:pt x="1132" y="1694"/>
                  </a:lnTo>
                  <a:lnTo>
                    <a:pt x="1170" y="1693"/>
                  </a:lnTo>
                  <a:lnTo>
                    <a:pt x="1207" y="1695"/>
                  </a:lnTo>
                  <a:lnTo>
                    <a:pt x="1244" y="1699"/>
                  </a:lnTo>
                  <a:lnTo>
                    <a:pt x="1279" y="1703"/>
                  </a:lnTo>
                  <a:lnTo>
                    <a:pt x="1313" y="1709"/>
                  </a:lnTo>
                  <a:lnTo>
                    <a:pt x="1343" y="1716"/>
                  </a:lnTo>
                  <a:lnTo>
                    <a:pt x="1371" y="1723"/>
                  </a:lnTo>
                  <a:lnTo>
                    <a:pt x="1396" y="1729"/>
                  </a:lnTo>
                  <a:lnTo>
                    <a:pt x="1374" y="1678"/>
                  </a:lnTo>
                  <a:lnTo>
                    <a:pt x="1350" y="1627"/>
                  </a:lnTo>
                  <a:lnTo>
                    <a:pt x="1338" y="1627"/>
                  </a:lnTo>
                  <a:lnTo>
                    <a:pt x="1322" y="1626"/>
                  </a:lnTo>
                  <a:lnTo>
                    <a:pt x="1302" y="1626"/>
                  </a:lnTo>
                  <a:lnTo>
                    <a:pt x="1279" y="1626"/>
                  </a:lnTo>
                  <a:lnTo>
                    <a:pt x="1252" y="1626"/>
                  </a:lnTo>
                  <a:lnTo>
                    <a:pt x="1223" y="1626"/>
                  </a:lnTo>
                  <a:lnTo>
                    <a:pt x="1192" y="1628"/>
                  </a:lnTo>
                  <a:lnTo>
                    <a:pt x="1157" y="1630"/>
                  </a:lnTo>
                  <a:lnTo>
                    <a:pt x="1122" y="1633"/>
                  </a:lnTo>
                  <a:lnTo>
                    <a:pt x="1085" y="1637"/>
                  </a:lnTo>
                  <a:lnTo>
                    <a:pt x="1047" y="1642"/>
                  </a:lnTo>
                  <a:lnTo>
                    <a:pt x="1007" y="1649"/>
                  </a:lnTo>
                  <a:lnTo>
                    <a:pt x="967" y="1656"/>
                  </a:lnTo>
                  <a:lnTo>
                    <a:pt x="929" y="1666"/>
                  </a:lnTo>
                  <a:lnTo>
                    <a:pt x="889" y="1677"/>
                  </a:lnTo>
                  <a:lnTo>
                    <a:pt x="851" y="1690"/>
                  </a:lnTo>
                  <a:lnTo>
                    <a:pt x="812" y="1704"/>
                  </a:lnTo>
                  <a:lnTo>
                    <a:pt x="776" y="1721"/>
                  </a:lnTo>
                  <a:lnTo>
                    <a:pt x="741" y="1741"/>
                  </a:lnTo>
                  <a:lnTo>
                    <a:pt x="708" y="1761"/>
                  </a:lnTo>
                  <a:lnTo>
                    <a:pt x="678" y="1785"/>
                  </a:lnTo>
                  <a:lnTo>
                    <a:pt x="649" y="1811"/>
                  </a:lnTo>
                  <a:lnTo>
                    <a:pt x="624" y="1840"/>
                  </a:lnTo>
                  <a:lnTo>
                    <a:pt x="603" y="1873"/>
                  </a:lnTo>
                  <a:lnTo>
                    <a:pt x="584" y="1907"/>
                  </a:lnTo>
                  <a:lnTo>
                    <a:pt x="570" y="1945"/>
                  </a:lnTo>
                  <a:lnTo>
                    <a:pt x="561" y="1986"/>
                  </a:lnTo>
                  <a:lnTo>
                    <a:pt x="554" y="2030"/>
                  </a:lnTo>
                  <a:lnTo>
                    <a:pt x="545" y="2080"/>
                  </a:lnTo>
                  <a:lnTo>
                    <a:pt x="538" y="2138"/>
                  </a:lnTo>
                  <a:lnTo>
                    <a:pt x="530" y="2201"/>
                  </a:lnTo>
                  <a:lnTo>
                    <a:pt x="520" y="2270"/>
                  </a:lnTo>
                  <a:lnTo>
                    <a:pt x="512" y="2344"/>
                  </a:lnTo>
                  <a:lnTo>
                    <a:pt x="502" y="2422"/>
                  </a:lnTo>
                  <a:lnTo>
                    <a:pt x="493" y="2504"/>
                  </a:lnTo>
                  <a:lnTo>
                    <a:pt x="484" y="2588"/>
                  </a:lnTo>
                  <a:lnTo>
                    <a:pt x="474" y="2675"/>
                  </a:lnTo>
                  <a:lnTo>
                    <a:pt x="464" y="2765"/>
                  </a:lnTo>
                  <a:lnTo>
                    <a:pt x="455" y="2855"/>
                  </a:lnTo>
                  <a:lnTo>
                    <a:pt x="445" y="2947"/>
                  </a:lnTo>
                  <a:lnTo>
                    <a:pt x="436" y="3038"/>
                  </a:lnTo>
                  <a:lnTo>
                    <a:pt x="426" y="3130"/>
                  </a:lnTo>
                  <a:lnTo>
                    <a:pt x="417" y="3219"/>
                  </a:lnTo>
                  <a:lnTo>
                    <a:pt x="409" y="3307"/>
                  </a:lnTo>
                  <a:lnTo>
                    <a:pt x="400" y="3394"/>
                  </a:lnTo>
                  <a:lnTo>
                    <a:pt x="397" y="3405"/>
                  </a:lnTo>
                  <a:lnTo>
                    <a:pt x="391" y="3413"/>
                  </a:lnTo>
                  <a:lnTo>
                    <a:pt x="382" y="3419"/>
                  </a:lnTo>
                  <a:lnTo>
                    <a:pt x="371" y="3421"/>
                  </a:lnTo>
                  <a:lnTo>
                    <a:pt x="368" y="3421"/>
                  </a:lnTo>
                  <a:lnTo>
                    <a:pt x="357" y="3418"/>
                  </a:lnTo>
                  <a:lnTo>
                    <a:pt x="348" y="3410"/>
                  </a:lnTo>
                  <a:lnTo>
                    <a:pt x="342" y="3400"/>
                  </a:lnTo>
                  <a:lnTo>
                    <a:pt x="341" y="3388"/>
                  </a:lnTo>
                  <a:lnTo>
                    <a:pt x="349" y="3302"/>
                  </a:lnTo>
                  <a:lnTo>
                    <a:pt x="359" y="3213"/>
                  </a:lnTo>
                  <a:lnTo>
                    <a:pt x="368" y="3123"/>
                  </a:lnTo>
                  <a:lnTo>
                    <a:pt x="376" y="3032"/>
                  </a:lnTo>
                  <a:lnTo>
                    <a:pt x="386" y="2940"/>
                  </a:lnTo>
                  <a:lnTo>
                    <a:pt x="396" y="2849"/>
                  </a:lnTo>
                  <a:lnTo>
                    <a:pt x="406" y="2757"/>
                  </a:lnTo>
                  <a:lnTo>
                    <a:pt x="415" y="2668"/>
                  </a:lnTo>
                  <a:lnTo>
                    <a:pt x="424" y="2581"/>
                  </a:lnTo>
                  <a:lnTo>
                    <a:pt x="434" y="2495"/>
                  </a:lnTo>
                  <a:lnTo>
                    <a:pt x="443" y="2414"/>
                  </a:lnTo>
                  <a:lnTo>
                    <a:pt x="452" y="2335"/>
                  </a:lnTo>
                  <a:lnTo>
                    <a:pt x="462" y="2261"/>
                  </a:lnTo>
                  <a:lnTo>
                    <a:pt x="470" y="2193"/>
                  </a:lnTo>
                  <a:lnTo>
                    <a:pt x="478" y="2128"/>
                  </a:lnTo>
                  <a:lnTo>
                    <a:pt x="487" y="2071"/>
                  </a:lnTo>
                  <a:lnTo>
                    <a:pt x="495" y="2020"/>
                  </a:lnTo>
                  <a:lnTo>
                    <a:pt x="501" y="1975"/>
                  </a:lnTo>
                  <a:lnTo>
                    <a:pt x="513" y="1930"/>
                  </a:lnTo>
                  <a:lnTo>
                    <a:pt x="529" y="1887"/>
                  </a:lnTo>
                  <a:lnTo>
                    <a:pt x="549" y="1846"/>
                  </a:lnTo>
                  <a:lnTo>
                    <a:pt x="574" y="1807"/>
                  </a:lnTo>
                  <a:lnTo>
                    <a:pt x="605" y="1772"/>
                  </a:lnTo>
                  <a:lnTo>
                    <a:pt x="640" y="1738"/>
                  </a:lnTo>
                  <a:lnTo>
                    <a:pt x="680" y="1708"/>
                  </a:lnTo>
                  <a:lnTo>
                    <a:pt x="725" y="1681"/>
                  </a:lnTo>
                  <a:lnTo>
                    <a:pt x="774" y="1656"/>
                  </a:lnTo>
                  <a:lnTo>
                    <a:pt x="827" y="1634"/>
                  </a:lnTo>
                  <a:lnTo>
                    <a:pt x="885" y="1616"/>
                  </a:lnTo>
                  <a:lnTo>
                    <a:pt x="948" y="1600"/>
                  </a:lnTo>
                  <a:lnTo>
                    <a:pt x="918" y="1549"/>
                  </a:lnTo>
                  <a:lnTo>
                    <a:pt x="887" y="1498"/>
                  </a:lnTo>
                  <a:lnTo>
                    <a:pt x="855" y="1445"/>
                  </a:lnTo>
                  <a:lnTo>
                    <a:pt x="820" y="1392"/>
                  </a:lnTo>
                  <a:lnTo>
                    <a:pt x="786" y="1338"/>
                  </a:lnTo>
                  <a:lnTo>
                    <a:pt x="746" y="1278"/>
                  </a:lnTo>
                  <a:lnTo>
                    <a:pt x="710" y="1220"/>
                  </a:lnTo>
                  <a:lnTo>
                    <a:pt x="672" y="1210"/>
                  </a:lnTo>
                  <a:lnTo>
                    <a:pt x="637" y="1204"/>
                  </a:lnTo>
                  <a:lnTo>
                    <a:pt x="603" y="1201"/>
                  </a:lnTo>
                  <a:lnTo>
                    <a:pt x="570" y="1201"/>
                  </a:lnTo>
                  <a:lnTo>
                    <a:pt x="541" y="1205"/>
                  </a:lnTo>
                  <a:lnTo>
                    <a:pt x="515" y="1212"/>
                  </a:lnTo>
                  <a:lnTo>
                    <a:pt x="494" y="1223"/>
                  </a:lnTo>
                  <a:lnTo>
                    <a:pt x="476" y="1236"/>
                  </a:lnTo>
                  <a:lnTo>
                    <a:pt x="461" y="1253"/>
                  </a:lnTo>
                  <a:lnTo>
                    <a:pt x="449" y="1274"/>
                  </a:lnTo>
                  <a:lnTo>
                    <a:pt x="439" y="1298"/>
                  </a:lnTo>
                  <a:lnTo>
                    <a:pt x="433" y="1325"/>
                  </a:lnTo>
                  <a:lnTo>
                    <a:pt x="425" y="1362"/>
                  </a:lnTo>
                  <a:lnTo>
                    <a:pt x="418" y="1405"/>
                  </a:lnTo>
                  <a:lnTo>
                    <a:pt x="411" y="1451"/>
                  </a:lnTo>
                  <a:lnTo>
                    <a:pt x="403" y="1503"/>
                  </a:lnTo>
                  <a:lnTo>
                    <a:pt x="396" y="1561"/>
                  </a:lnTo>
                  <a:lnTo>
                    <a:pt x="388" y="1620"/>
                  </a:lnTo>
                  <a:lnTo>
                    <a:pt x="380" y="1684"/>
                  </a:lnTo>
                  <a:lnTo>
                    <a:pt x="372" y="1751"/>
                  </a:lnTo>
                  <a:lnTo>
                    <a:pt x="364" y="1820"/>
                  </a:lnTo>
                  <a:lnTo>
                    <a:pt x="355" y="1892"/>
                  </a:lnTo>
                  <a:lnTo>
                    <a:pt x="347" y="1966"/>
                  </a:lnTo>
                  <a:lnTo>
                    <a:pt x="339" y="2041"/>
                  </a:lnTo>
                  <a:lnTo>
                    <a:pt x="330" y="2118"/>
                  </a:lnTo>
                  <a:lnTo>
                    <a:pt x="322" y="2196"/>
                  </a:lnTo>
                  <a:lnTo>
                    <a:pt x="314" y="2274"/>
                  </a:lnTo>
                  <a:lnTo>
                    <a:pt x="305" y="2352"/>
                  </a:lnTo>
                  <a:lnTo>
                    <a:pt x="298" y="2431"/>
                  </a:lnTo>
                  <a:lnTo>
                    <a:pt x="290" y="2508"/>
                  </a:lnTo>
                  <a:lnTo>
                    <a:pt x="282" y="2585"/>
                  </a:lnTo>
                  <a:lnTo>
                    <a:pt x="275" y="2661"/>
                  </a:lnTo>
                  <a:lnTo>
                    <a:pt x="268" y="2734"/>
                  </a:lnTo>
                  <a:lnTo>
                    <a:pt x="261" y="2806"/>
                  </a:lnTo>
                  <a:lnTo>
                    <a:pt x="254" y="2876"/>
                  </a:lnTo>
                  <a:lnTo>
                    <a:pt x="248" y="2942"/>
                  </a:lnTo>
                  <a:lnTo>
                    <a:pt x="242" y="3006"/>
                  </a:lnTo>
                  <a:lnTo>
                    <a:pt x="237" y="3066"/>
                  </a:lnTo>
                  <a:lnTo>
                    <a:pt x="231" y="3122"/>
                  </a:lnTo>
                  <a:lnTo>
                    <a:pt x="226" y="3174"/>
                  </a:lnTo>
                  <a:lnTo>
                    <a:pt x="222" y="3221"/>
                  </a:lnTo>
                  <a:lnTo>
                    <a:pt x="219" y="3264"/>
                  </a:lnTo>
                  <a:lnTo>
                    <a:pt x="215" y="3301"/>
                  </a:lnTo>
                  <a:lnTo>
                    <a:pt x="213" y="3332"/>
                  </a:lnTo>
                  <a:lnTo>
                    <a:pt x="210" y="3358"/>
                  </a:lnTo>
                  <a:lnTo>
                    <a:pt x="208" y="3377"/>
                  </a:lnTo>
                  <a:lnTo>
                    <a:pt x="207" y="3389"/>
                  </a:lnTo>
                  <a:lnTo>
                    <a:pt x="206" y="3395"/>
                  </a:lnTo>
                  <a:lnTo>
                    <a:pt x="203" y="3405"/>
                  </a:lnTo>
                  <a:lnTo>
                    <a:pt x="197" y="3413"/>
                  </a:lnTo>
                  <a:lnTo>
                    <a:pt x="188" y="3420"/>
                  </a:lnTo>
                  <a:lnTo>
                    <a:pt x="177" y="3422"/>
                  </a:lnTo>
                  <a:lnTo>
                    <a:pt x="175" y="3422"/>
                  </a:lnTo>
                  <a:lnTo>
                    <a:pt x="164" y="3418"/>
                  </a:lnTo>
                  <a:lnTo>
                    <a:pt x="154" y="3410"/>
                  </a:lnTo>
                  <a:lnTo>
                    <a:pt x="149" y="3401"/>
                  </a:lnTo>
                  <a:lnTo>
                    <a:pt x="148" y="3389"/>
                  </a:lnTo>
                  <a:lnTo>
                    <a:pt x="148" y="3384"/>
                  </a:lnTo>
                  <a:lnTo>
                    <a:pt x="149" y="3372"/>
                  </a:lnTo>
                  <a:lnTo>
                    <a:pt x="151" y="3353"/>
                  </a:lnTo>
                  <a:lnTo>
                    <a:pt x="153" y="3327"/>
                  </a:lnTo>
                  <a:lnTo>
                    <a:pt x="156" y="3296"/>
                  </a:lnTo>
                  <a:lnTo>
                    <a:pt x="159" y="3258"/>
                  </a:lnTo>
                  <a:lnTo>
                    <a:pt x="164" y="3216"/>
                  </a:lnTo>
                  <a:lnTo>
                    <a:pt x="168" y="3168"/>
                  </a:lnTo>
                  <a:lnTo>
                    <a:pt x="172" y="3116"/>
                  </a:lnTo>
                  <a:lnTo>
                    <a:pt x="177" y="3060"/>
                  </a:lnTo>
                  <a:lnTo>
                    <a:pt x="183" y="3000"/>
                  </a:lnTo>
                  <a:lnTo>
                    <a:pt x="189" y="2936"/>
                  </a:lnTo>
                  <a:lnTo>
                    <a:pt x="195" y="2870"/>
                  </a:lnTo>
                  <a:lnTo>
                    <a:pt x="202" y="2800"/>
                  </a:lnTo>
                  <a:lnTo>
                    <a:pt x="210" y="2727"/>
                  </a:lnTo>
                  <a:lnTo>
                    <a:pt x="216" y="2653"/>
                  </a:lnTo>
                  <a:lnTo>
                    <a:pt x="224" y="2579"/>
                  </a:lnTo>
                  <a:lnTo>
                    <a:pt x="231" y="2502"/>
                  </a:lnTo>
                  <a:lnTo>
                    <a:pt x="239" y="2424"/>
                  </a:lnTo>
                  <a:lnTo>
                    <a:pt x="247" y="2345"/>
                  </a:lnTo>
                  <a:lnTo>
                    <a:pt x="255" y="2267"/>
                  </a:lnTo>
                  <a:lnTo>
                    <a:pt x="264" y="2188"/>
                  </a:lnTo>
                  <a:lnTo>
                    <a:pt x="272" y="2110"/>
                  </a:lnTo>
                  <a:lnTo>
                    <a:pt x="280" y="2033"/>
                  </a:lnTo>
                  <a:lnTo>
                    <a:pt x="289" y="1957"/>
                  </a:lnTo>
                  <a:lnTo>
                    <a:pt x="297" y="1883"/>
                  </a:lnTo>
                  <a:lnTo>
                    <a:pt x="305" y="1811"/>
                  </a:lnTo>
                  <a:lnTo>
                    <a:pt x="314" y="1742"/>
                  </a:lnTo>
                  <a:lnTo>
                    <a:pt x="321" y="1674"/>
                  </a:lnTo>
                  <a:lnTo>
                    <a:pt x="329" y="1611"/>
                  </a:lnTo>
                  <a:lnTo>
                    <a:pt x="338" y="1550"/>
                  </a:lnTo>
                  <a:lnTo>
                    <a:pt x="345" y="1494"/>
                  </a:lnTo>
                  <a:lnTo>
                    <a:pt x="352" y="1441"/>
                  </a:lnTo>
                  <a:lnTo>
                    <a:pt x="360" y="1393"/>
                  </a:lnTo>
                  <a:lnTo>
                    <a:pt x="367" y="1351"/>
                  </a:lnTo>
                  <a:lnTo>
                    <a:pt x="374" y="1313"/>
                  </a:lnTo>
                  <a:lnTo>
                    <a:pt x="383" y="1281"/>
                  </a:lnTo>
                  <a:lnTo>
                    <a:pt x="393" y="1253"/>
                  </a:lnTo>
                  <a:lnTo>
                    <a:pt x="408" y="1227"/>
                  </a:lnTo>
                  <a:lnTo>
                    <a:pt x="424" y="1205"/>
                  </a:lnTo>
                  <a:lnTo>
                    <a:pt x="444" y="1185"/>
                  </a:lnTo>
                  <a:lnTo>
                    <a:pt x="467" y="1170"/>
                  </a:lnTo>
                  <a:lnTo>
                    <a:pt x="493" y="1157"/>
                  </a:lnTo>
                  <a:lnTo>
                    <a:pt x="525" y="1148"/>
                  </a:lnTo>
                  <a:lnTo>
                    <a:pt x="561" y="1143"/>
                  </a:lnTo>
                  <a:lnTo>
                    <a:pt x="599" y="1142"/>
                  </a:lnTo>
                  <a:lnTo>
                    <a:pt x="639" y="1145"/>
                  </a:lnTo>
                  <a:lnTo>
                    <a:pt x="680" y="1152"/>
                  </a:lnTo>
                  <a:lnTo>
                    <a:pt x="722" y="1162"/>
                  </a:lnTo>
                  <a:lnTo>
                    <a:pt x="766" y="1175"/>
                  </a:lnTo>
                  <a:lnTo>
                    <a:pt x="811" y="1191"/>
                  </a:lnTo>
                  <a:lnTo>
                    <a:pt x="856" y="1208"/>
                  </a:lnTo>
                  <a:lnTo>
                    <a:pt x="901" y="1227"/>
                  </a:lnTo>
                  <a:lnTo>
                    <a:pt x="945" y="1248"/>
                  </a:lnTo>
                  <a:lnTo>
                    <a:pt x="988" y="1270"/>
                  </a:lnTo>
                  <a:lnTo>
                    <a:pt x="1031" y="1292"/>
                  </a:lnTo>
                  <a:lnTo>
                    <a:pt x="1072" y="1315"/>
                  </a:lnTo>
                  <a:lnTo>
                    <a:pt x="1111" y="1337"/>
                  </a:lnTo>
                  <a:lnTo>
                    <a:pt x="1148" y="1360"/>
                  </a:lnTo>
                  <a:lnTo>
                    <a:pt x="1183" y="1381"/>
                  </a:lnTo>
                  <a:lnTo>
                    <a:pt x="1215" y="1402"/>
                  </a:lnTo>
                  <a:lnTo>
                    <a:pt x="1187" y="1360"/>
                  </a:lnTo>
                  <a:lnTo>
                    <a:pt x="1149" y="1300"/>
                  </a:lnTo>
                  <a:lnTo>
                    <a:pt x="1124" y="1281"/>
                  </a:lnTo>
                  <a:lnTo>
                    <a:pt x="1097" y="1261"/>
                  </a:lnTo>
                  <a:lnTo>
                    <a:pt x="1066" y="1242"/>
                  </a:lnTo>
                  <a:lnTo>
                    <a:pt x="1035" y="1225"/>
                  </a:lnTo>
                  <a:lnTo>
                    <a:pt x="1003" y="1206"/>
                  </a:lnTo>
                  <a:lnTo>
                    <a:pt x="970" y="1189"/>
                  </a:lnTo>
                  <a:lnTo>
                    <a:pt x="936" y="1173"/>
                  </a:lnTo>
                  <a:lnTo>
                    <a:pt x="903" y="1157"/>
                  </a:lnTo>
                  <a:lnTo>
                    <a:pt x="870" y="1142"/>
                  </a:lnTo>
                  <a:lnTo>
                    <a:pt x="839" y="1128"/>
                  </a:lnTo>
                  <a:lnTo>
                    <a:pt x="809" y="1116"/>
                  </a:lnTo>
                  <a:lnTo>
                    <a:pt x="782" y="1104"/>
                  </a:lnTo>
                  <a:lnTo>
                    <a:pt x="758" y="1095"/>
                  </a:lnTo>
                  <a:lnTo>
                    <a:pt x="736" y="1087"/>
                  </a:lnTo>
                  <a:lnTo>
                    <a:pt x="718" y="1079"/>
                  </a:lnTo>
                  <a:lnTo>
                    <a:pt x="706" y="1075"/>
                  </a:lnTo>
                  <a:lnTo>
                    <a:pt x="696" y="1072"/>
                  </a:lnTo>
                  <a:lnTo>
                    <a:pt x="693" y="1070"/>
                  </a:lnTo>
                  <a:lnTo>
                    <a:pt x="684" y="1065"/>
                  </a:lnTo>
                  <a:lnTo>
                    <a:pt x="677" y="1055"/>
                  </a:lnTo>
                  <a:lnTo>
                    <a:pt x="673" y="1044"/>
                  </a:lnTo>
                  <a:lnTo>
                    <a:pt x="676" y="1032"/>
                  </a:lnTo>
                  <a:lnTo>
                    <a:pt x="681" y="1023"/>
                  </a:lnTo>
                  <a:lnTo>
                    <a:pt x="690" y="1016"/>
                  </a:lnTo>
                  <a:lnTo>
                    <a:pt x="727" y="1001"/>
                  </a:lnTo>
                  <a:lnTo>
                    <a:pt x="764" y="992"/>
                  </a:lnTo>
                  <a:lnTo>
                    <a:pt x="803" y="986"/>
                  </a:lnTo>
                  <a:lnTo>
                    <a:pt x="841" y="984"/>
                  </a:lnTo>
                  <a:lnTo>
                    <a:pt x="880" y="984"/>
                  </a:lnTo>
                  <a:lnTo>
                    <a:pt x="915" y="986"/>
                  </a:lnTo>
                  <a:lnTo>
                    <a:pt x="949" y="989"/>
                  </a:lnTo>
                  <a:lnTo>
                    <a:pt x="977" y="993"/>
                  </a:lnTo>
                  <a:lnTo>
                    <a:pt x="959" y="948"/>
                  </a:lnTo>
                  <a:lnTo>
                    <a:pt x="943" y="904"/>
                  </a:lnTo>
                  <a:lnTo>
                    <a:pt x="929" y="904"/>
                  </a:lnTo>
                  <a:lnTo>
                    <a:pt x="911" y="904"/>
                  </a:lnTo>
                  <a:lnTo>
                    <a:pt x="890" y="904"/>
                  </a:lnTo>
                  <a:lnTo>
                    <a:pt x="866" y="905"/>
                  </a:lnTo>
                  <a:lnTo>
                    <a:pt x="839" y="907"/>
                  </a:lnTo>
                  <a:lnTo>
                    <a:pt x="810" y="909"/>
                  </a:lnTo>
                  <a:lnTo>
                    <a:pt x="779" y="913"/>
                  </a:lnTo>
                  <a:lnTo>
                    <a:pt x="745" y="917"/>
                  </a:lnTo>
                  <a:lnTo>
                    <a:pt x="711" y="923"/>
                  </a:lnTo>
                  <a:lnTo>
                    <a:pt x="677" y="931"/>
                  </a:lnTo>
                  <a:lnTo>
                    <a:pt x="640" y="940"/>
                  </a:lnTo>
                  <a:lnTo>
                    <a:pt x="605" y="950"/>
                  </a:lnTo>
                  <a:lnTo>
                    <a:pt x="569" y="963"/>
                  </a:lnTo>
                  <a:lnTo>
                    <a:pt x="534" y="977"/>
                  </a:lnTo>
                  <a:lnTo>
                    <a:pt x="499" y="994"/>
                  </a:lnTo>
                  <a:lnTo>
                    <a:pt x="466" y="1013"/>
                  </a:lnTo>
                  <a:lnTo>
                    <a:pt x="435" y="1034"/>
                  </a:lnTo>
                  <a:lnTo>
                    <a:pt x="404" y="1057"/>
                  </a:lnTo>
                  <a:lnTo>
                    <a:pt x="377" y="1084"/>
                  </a:lnTo>
                  <a:lnTo>
                    <a:pt x="352" y="1114"/>
                  </a:lnTo>
                  <a:lnTo>
                    <a:pt x="330" y="1146"/>
                  </a:lnTo>
                  <a:lnTo>
                    <a:pt x="312" y="1181"/>
                  </a:lnTo>
                  <a:lnTo>
                    <a:pt x="297" y="1221"/>
                  </a:lnTo>
                  <a:lnTo>
                    <a:pt x="287" y="1263"/>
                  </a:lnTo>
                  <a:lnTo>
                    <a:pt x="280" y="1299"/>
                  </a:lnTo>
                  <a:lnTo>
                    <a:pt x="273" y="1340"/>
                  </a:lnTo>
                  <a:lnTo>
                    <a:pt x="266" y="1387"/>
                  </a:lnTo>
                  <a:lnTo>
                    <a:pt x="259" y="1438"/>
                  </a:lnTo>
                  <a:lnTo>
                    <a:pt x="251" y="1493"/>
                  </a:lnTo>
                  <a:lnTo>
                    <a:pt x="244" y="1552"/>
                  </a:lnTo>
                  <a:lnTo>
                    <a:pt x="236" y="1615"/>
                  </a:lnTo>
                  <a:lnTo>
                    <a:pt x="228" y="1680"/>
                  </a:lnTo>
                  <a:lnTo>
                    <a:pt x="220" y="1748"/>
                  </a:lnTo>
                  <a:lnTo>
                    <a:pt x="212" y="1820"/>
                  </a:lnTo>
                  <a:lnTo>
                    <a:pt x="203" y="1892"/>
                  </a:lnTo>
                  <a:lnTo>
                    <a:pt x="195" y="1967"/>
                  </a:lnTo>
                  <a:lnTo>
                    <a:pt x="188" y="2043"/>
                  </a:lnTo>
                  <a:lnTo>
                    <a:pt x="179" y="2120"/>
                  </a:lnTo>
                  <a:lnTo>
                    <a:pt x="171" y="2198"/>
                  </a:lnTo>
                  <a:lnTo>
                    <a:pt x="163" y="2276"/>
                  </a:lnTo>
                  <a:lnTo>
                    <a:pt x="155" y="2354"/>
                  </a:lnTo>
                  <a:lnTo>
                    <a:pt x="147" y="2432"/>
                  </a:lnTo>
                  <a:lnTo>
                    <a:pt x="140" y="2509"/>
                  </a:lnTo>
                  <a:lnTo>
                    <a:pt x="132" y="2586"/>
                  </a:lnTo>
                  <a:lnTo>
                    <a:pt x="125" y="2660"/>
                  </a:lnTo>
                  <a:lnTo>
                    <a:pt x="119" y="2733"/>
                  </a:lnTo>
                  <a:lnTo>
                    <a:pt x="112" y="2804"/>
                  </a:lnTo>
                  <a:lnTo>
                    <a:pt x="105" y="2873"/>
                  </a:lnTo>
                  <a:lnTo>
                    <a:pt x="99" y="2938"/>
                  </a:lnTo>
                  <a:lnTo>
                    <a:pt x="94" y="3001"/>
                  </a:lnTo>
                  <a:lnTo>
                    <a:pt x="88" y="3060"/>
                  </a:lnTo>
                  <a:lnTo>
                    <a:pt x="83" y="3115"/>
                  </a:lnTo>
                  <a:lnTo>
                    <a:pt x="78" y="3166"/>
                  </a:lnTo>
                  <a:lnTo>
                    <a:pt x="74" y="3213"/>
                  </a:lnTo>
                  <a:lnTo>
                    <a:pt x="71" y="3254"/>
                  </a:lnTo>
                  <a:lnTo>
                    <a:pt x="68" y="3291"/>
                  </a:lnTo>
                  <a:lnTo>
                    <a:pt x="65" y="3321"/>
                  </a:lnTo>
                  <a:lnTo>
                    <a:pt x="63" y="3346"/>
                  </a:lnTo>
                  <a:lnTo>
                    <a:pt x="60" y="3365"/>
                  </a:lnTo>
                  <a:lnTo>
                    <a:pt x="59" y="3377"/>
                  </a:lnTo>
                  <a:lnTo>
                    <a:pt x="59" y="3381"/>
                  </a:lnTo>
                  <a:lnTo>
                    <a:pt x="56" y="3393"/>
                  </a:lnTo>
                  <a:lnTo>
                    <a:pt x="50" y="3401"/>
                  </a:lnTo>
                  <a:lnTo>
                    <a:pt x="41" y="3406"/>
                  </a:lnTo>
                  <a:lnTo>
                    <a:pt x="30" y="3408"/>
                  </a:lnTo>
                  <a:lnTo>
                    <a:pt x="27" y="3408"/>
                  </a:lnTo>
                  <a:lnTo>
                    <a:pt x="16" y="3405"/>
                  </a:lnTo>
                  <a:lnTo>
                    <a:pt x="7" y="3398"/>
                  </a:lnTo>
                  <a:lnTo>
                    <a:pt x="1" y="3388"/>
                  </a:lnTo>
                  <a:lnTo>
                    <a:pt x="0" y="3377"/>
                  </a:lnTo>
                  <a:lnTo>
                    <a:pt x="1" y="3372"/>
                  </a:lnTo>
                  <a:lnTo>
                    <a:pt x="2" y="3359"/>
                  </a:lnTo>
                  <a:lnTo>
                    <a:pt x="3" y="3341"/>
                  </a:lnTo>
                  <a:lnTo>
                    <a:pt x="5" y="3316"/>
                  </a:lnTo>
                  <a:lnTo>
                    <a:pt x="8" y="3286"/>
                  </a:lnTo>
                  <a:lnTo>
                    <a:pt x="11" y="3249"/>
                  </a:lnTo>
                  <a:lnTo>
                    <a:pt x="15" y="3207"/>
                  </a:lnTo>
                  <a:lnTo>
                    <a:pt x="19" y="3161"/>
                  </a:lnTo>
                  <a:lnTo>
                    <a:pt x="24" y="3110"/>
                  </a:lnTo>
                  <a:lnTo>
                    <a:pt x="29" y="3054"/>
                  </a:lnTo>
                  <a:lnTo>
                    <a:pt x="34" y="2994"/>
                  </a:lnTo>
                  <a:lnTo>
                    <a:pt x="40" y="2932"/>
                  </a:lnTo>
                  <a:lnTo>
                    <a:pt x="46" y="2867"/>
                  </a:lnTo>
                  <a:lnTo>
                    <a:pt x="52" y="2798"/>
                  </a:lnTo>
                  <a:lnTo>
                    <a:pt x="59" y="2726"/>
                  </a:lnTo>
                  <a:lnTo>
                    <a:pt x="67" y="2653"/>
                  </a:lnTo>
                  <a:lnTo>
                    <a:pt x="74" y="2579"/>
                  </a:lnTo>
                  <a:lnTo>
                    <a:pt x="81" y="2503"/>
                  </a:lnTo>
                  <a:lnTo>
                    <a:pt x="89" y="2425"/>
                  </a:lnTo>
                  <a:lnTo>
                    <a:pt x="96" y="2347"/>
                  </a:lnTo>
                  <a:lnTo>
                    <a:pt x="104" y="2269"/>
                  </a:lnTo>
                  <a:lnTo>
                    <a:pt x="113" y="2190"/>
                  </a:lnTo>
                  <a:lnTo>
                    <a:pt x="120" y="2112"/>
                  </a:lnTo>
                  <a:lnTo>
                    <a:pt x="128" y="2035"/>
                  </a:lnTo>
                  <a:lnTo>
                    <a:pt x="137" y="1958"/>
                  </a:lnTo>
                  <a:lnTo>
                    <a:pt x="145" y="1883"/>
                  </a:lnTo>
                  <a:lnTo>
                    <a:pt x="153" y="1810"/>
                  </a:lnTo>
                  <a:lnTo>
                    <a:pt x="162" y="1739"/>
                  </a:lnTo>
                  <a:lnTo>
                    <a:pt x="169" y="1671"/>
                  </a:lnTo>
                  <a:lnTo>
                    <a:pt x="177" y="1604"/>
                  </a:lnTo>
                  <a:lnTo>
                    <a:pt x="186" y="1542"/>
                  </a:lnTo>
                  <a:lnTo>
                    <a:pt x="193" y="1483"/>
                  </a:lnTo>
                  <a:lnTo>
                    <a:pt x="200" y="1428"/>
                  </a:lnTo>
                  <a:lnTo>
                    <a:pt x="207" y="1377"/>
                  </a:lnTo>
                  <a:lnTo>
                    <a:pt x="215" y="1330"/>
                  </a:lnTo>
                  <a:lnTo>
                    <a:pt x="222" y="1288"/>
                  </a:lnTo>
                  <a:lnTo>
                    <a:pt x="228" y="1252"/>
                  </a:lnTo>
                  <a:lnTo>
                    <a:pt x="241" y="1204"/>
                  </a:lnTo>
                  <a:lnTo>
                    <a:pt x="256" y="1159"/>
                  </a:lnTo>
                  <a:lnTo>
                    <a:pt x="278" y="1118"/>
                  </a:lnTo>
                  <a:lnTo>
                    <a:pt x="304" y="1078"/>
                  </a:lnTo>
                  <a:lnTo>
                    <a:pt x="335" y="1042"/>
                  </a:lnTo>
                  <a:lnTo>
                    <a:pt x="370" y="1009"/>
                  </a:lnTo>
                  <a:lnTo>
                    <a:pt x="410" y="977"/>
                  </a:lnTo>
                  <a:lnTo>
                    <a:pt x="455" y="950"/>
                  </a:lnTo>
                  <a:lnTo>
                    <a:pt x="502" y="925"/>
                  </a:lnTo>
                  <a:lnTo>
                    <a:pt x="556" y="904"/>
                  </a:lnTo>
                  <a:lnTo>
                    <a:pt x="540" y="849"/>
                  </a:lnTo>
                  <a:lnTo>
                    <a:pt x="527" y="796"/>
                  </a:lnTo>
                  <a:lnTo>
                    <a:pt x="519" y="744"/>
                  </a:lnTo>
                  <a:lnTo>
                    <a:pt x="515" y="695"/>
                  </a:lnTo>
                  <a:lnTo>
                    <a:pt x="515" y="633"/>
                  </a:lnTo>
                  <a:lnTo>
                    <a:pt x="519" y="573"/>
                  </a:lnTo>
                  <a:lnTo>
                    <a:pt x="530" y="514"/>
                  </a:lnTo>
                  <a:lnTo>
                    <a:pt x="545" y="456"/>
                  </a:lnTo>
                  <a:lnTo>
                    <a:pt x="565" y="402"/>
                  </a:lnTo>
                  <a:lnTo>
                    <a:pt x="590" y="350"/>
                  </a:lnTo>
                  <a:lnTo>
                    <a:pt x="619" y="301"/>
                  </a:lnTo>
                  <a:lnTo>
                    <a:pt x="654" y="254"/>
                  </a:lnTo>
                  <a:lnTo>
                    <a:pt x="692" y="210"/>
                  </a:lnTo>
                  <a:lnTo>
                    <a:pt x="735" y="171"/>
                  </a:lnTo>
                  <a:lnTo>
                    <a:pt x="783" y="134"/>
                  </a:lnTo>
                  <a:lnTo>
                    <a:pt x="834" y="101"/>
                  </a:lnTo>
                  <a:lnTo>
                    <a:pt x="884" y="75"/>
                  </a:lnTo>
                  <a:lnTo>
                    <a:pt x="938" y="52"/>
                  </a:lnTo>
                  <a:lnTo>
                    <a:pt x="994" y="34"/>
                  </a:lnTo>
                  <a:lnTo>
                    <a:pt x="1052" y="20"/>
                  </a:lnTo>
                  <a:lnTo>
                    <a:pt x="1111" y="9"/>
                  </a:lnTo>
                  <a:lnTo>
                    <a:pt x="1174" y="2"/>
                  </a:lnTo>
                  <a:lnTo>
                    <a:pt x="1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552"/>
            <p:cNvSpPr>
              <a:spLocks/>
            </p:cNvSpPr>
            <p:nvPr/>
          </p:nvSpPr>
          <p:spPr bwMode="auto">
            <a:xfrm>
              <a:off x="9413875" y="5046663"/>
              <a:ext cx="225425" cy="233363"/>
            </a:xfrm>
            <a:custGeom>
              <a:avLst/>
              <a:gdLst>
                <a:gd name="T0" fmla="*/ 28 w 1421"/>
                <a:gd name="T1" fmla="*/ 0 h 1476"/>
                <a:gd name="T2" fmla="*/ 41 w 1421"/>
                <a:gd name="T3" fmla="*/ 2 h 1476"/>
                <a:gd name="T4" fmla="*/ 131 w 1421"/>
                <a:gd name="T5" fmla="*/ 40 h 1476"/>
                <a:gd name="T6" fmla="*/ 221 w 1421"/>
                <a:gd name="T7" fmla="*/ 85 h 1476"/>
                <a:gd name="T8" fmla="*/ 312 w 1421"/>
                <a:gd name="T9" fmla="*/ 135 h 1476"/>
                <a:gd name="T10" fmla="*/ 403 w 1421"/>
                <a:gd name="T11" fmla="*/ 192 h 1476"/>
                <a:gd name="T12" fmla="*/ 502 w 1421"/>
                <a:gd name="T13" fmla="*/ 259 h 1476"/>
                <a:gd name="T14" fmla="*/ 599 w 1421"/>
                <a:gd name="T15" fmla="*/ 330 h 1476"/>
                <a:gd name="T16" fmla="*/ 692 w 1421"/>
                <a:gd name="T17" fmla="*/ 406 h 1476"/>
                <a:gd name="T18" fmla="*/ 781 w 1421"/>
                <a:gd name="T19" fmla="*/ 486 h 1476"/>
                <a:gd name="T20" fmla="*/ 868 w 1421"/>
                <a:gd name="T21" fmla="*/ 568 h 1476"/>
                <a:gd name="T22" fmla="*/ 950 w 1421"/>
                <a:gd name="T23" fmla="*/ 655 h 1476"/>
                <a:gd name="T24" fmla="*/ 1027 w 1421"/>
                <a:gd name="T25" fmla="*/ 743 h 1476"/>
                <a:gd name="T26" fmla="*/ 1095 w 1421"/>
                <a:gd name="T27" fmla="*/ 827 h 1476"/>
                <a:gd name="T28" fmla="*/ 1158 w 1421"/>
                <a:gd name="T29" fmla="*/ 914 h 1476"/>
                <a:gd name="T30" fmla="*/ 1215 w 1421"/>
                <a:gd name="T31" fmla="*/ 1000 h 1476"/>
                <a:gd name="T32" fmla="*/ 1267 w 1421"/>
                <a:gd name="T33" fmla="*/ 1087 h 1476"/>
                <a:gd name="T34" fmla="*/ 1314 w 1421"/>
                <a:gd name="T35" fmla="*/ 1174 h 1476"/>
                <a:gd name="T36" fmla="*/ 1356 w 1421"/>
                <a:gd name="T37" fmla="*/ 1263 h 1476"/>
                <a:gd name="T38" fmla="*/ 1391 w 1421"/>
                <a:gd name="T39" fmla="*/ 1350 h 1476"/>
                <a:gd name="T40" fmla="*/ 1420 w 1421"/>
                <a:gd name="T41" fmla="*/ 1438 h 1476"/>
                <a:gd name="T42" fmla="*/ 1421 w 1421"/>
                <a:gd name="T43" fmla="*/ 1449 h 1476"/>
                <a:gd name="T44" fmla="*/ 1418 w 1421"/>
                <a:gd name="T45" fmla="*/ 1460 h 1476"/>
                <a:gd name="T46" fmla="*/ 1411 w 1421"/>
                <a:gd name="T47" fmla="*/ 1469 h 1476"/>
                <a:gd name="T48" fmla="*/ 1400 w 1421"/>
                <a:gd name="T49" fmla="*/ 1474 h 1476"/>
                <a:gd name="T50" fmla="*/ 1396 w 1421"/>
                <a:gd name="T51" fmla="*/ 1475 h 1476"/>
                <a:gd name="T52" fmla="*/ 1392 w 1421"/>
                <a:gd name="T53" fmla="*/ 1476 h 1476"/>
                <a:gd name="T54" fmla="*/ 1380 w 1421"/>
                <a:gd name="T55" fmla="*/ 1473 h 1476"/>
                <a:gd name="T56" fmla="*/ 1370 w 1421"/>
                <a:gd name="T57" fmla="*/ 1466 h 1476"/>
                <a:gd name="T58" fmla="*/ 1363 w 1421"/>
                <a:gd name="T59" fmla="*/ 1454 h 1476"/>
                <a:gd name="T60" fmla="*/ 1334 w 1421"/>
                <a:gd name="T61" fmla="*/ 1367 h 1476"/>
                <a:gd name="T62" fmla="*/ 1297 w 1421"/>
                <a:gd name="T63" fmla="*/ 1278 h 1476"/>
                <a:gd name="T64" fmla="*/ 1256 w 1421"/>
                <a:gd name="T65" fmla="*/ 1190 h 1476"/>
                <a:gd name="T66" fmla="*/ 1208 w 1421"/>
                <a:gd name="T67" fmla="*/ 1103 h 1476"/>
                <a:gd name="T68" fmla="*/ 1153 w 1421"/>
                <a:gd name="T69" fmla="*/ 1015 h 1476"/>
                <a:gd name="T70" fmla="*/ 1095 w 1421"/>
                <a:gd name="T71" fmla="*/ 928 h 1476"/>
                <a:gd name="T72" fmla="*/ 1030 w 1421"/>
                <a:gd name="T73" fmla="*/ 843 h 1476"/>
                <a:gd name="T74" fmla="*/ 963 w 1421"/>
                <a:gd name="T75" fmla="*/ 759 h 1476"/>
                <a:gd name="T76" fmla="*/ 889 w 1421"/>
                <a:gd name="T77" fmla="*/ 678 h 1476"/>
                <a:gd name="T78" fmla="*/ 811 w 1421"/>
                <a:gd name="T79" fmla="*/ 597 h 1476"/>
                <a:gd name="T80" fmla="*/ 730 w 1421"/>
                <a:gd name="T81" fmla="*/ 519 h 1476"/>
                <a:gd name="T82" fmla="*/ 646 w 1421"/>
                <a:gd name="T83" fmla="*/ 445 h 1476"/>
                <a:gd name="T84" fmla="*/ 557 w 1421"/>
                <a:gd name="T85" fmla="*/ 374 h 1476"/>
                <a:gd name="T86" fmla="*/ 465 w 1421"/>
                <a:gd name="T87" fmla="*/ 305 h 1476"/>
                <a:gd name="T88" fmla="*/ 370 w 1421"/>
                <a:gd name="T89" fmla="*/ 241 h 1476"/>
                <a:gd name="T90" fmla="*/ 282 w 1421"/>
                <a:gd name="T91" fmla="*/ 187 h 1476"/>
                <a:gd name="T92" fmla="*/ 193 w 1421"/>
                <a:gd name="T93" fmla="*/ 137 h 1476"/>
                <a:gd name="T94" fmla="*/ 106 w 1421"/>
                <a:gd name="T95" fmla="*/ 94 h 1476"/>
                <a:gd name="T96" fmla="*/ 19 w 1421"/>
                <a:gd name="T97" fmla="*/ 57 h 1476"/>
                <a:gd name="T98" fmla="*/ 9 w 1421"/>
                <a:gd name="T99" fmla="*/ 51 h 1476"/>
                <a:gd name="T100" fmla="*/ 2 w 1421"/>
                <a:gd name="T101" fmla="*/ 41 h 1476"/>
                <a:gd name="T102" fmla="*/ 0 w 1421"/>
                <a:gd name="T103" fmla="*/ 30 h 1476"/>
                <a:gd name="T104" fmla="*/ 2 w 1421"/>
                <a:gd name="T105" fmla="*/ 18 h 1476"/>
                <a:gd name="T106" fmla="*/ 9 w 1421"/>
                <a:gd name="T107" fmla="*/ 9 h 1476"/>
                <a:gd name="T108" fmla="*/ 18 w 1421"/>
                <a:gd name="T109" fmla="*/ 3 h 1476"/>
                <a:gd name="T110" fmla="*/ 28 w 1421"/>
                <a:gd name="T111" fmla="*/ 0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21" h="1476">
                  <a:moveTo>
                    <a:pt x="28" y="0"/>
                  </a:moveTo>
                  <a:lnTo>
                    <a:pt x="41" y="2"/>
                  </a:lnTo>
                  <a:lnTo>
                    <a:pt x="131" y="40"/>
                  </a:lnTo>
                  <a:lnTo>
                    <a:pt x="221" y="85"/>
                  </a:lnTo>
                  <a:lnTo>
                    <a:pt x="312" y="135"/>
                  </a:lnTo>
                  <a:lnTo>
                    <a:pt x="403" y="192"/>
                  </a:lnTo>
                  <a:lnTo>
                    <a:pt x="502" y="259"/>
                  </a:lnTo>
                  <a:lnTo>
                    <a:pt x="599" y="330"/>
                  </a:lnTo>
                  <a:lnTo>
                    <a:pt x="692" y="406"/>
                  </a:lnTo>
                  <a:lnTo>
                    <a:pt x="781" y="486"/>
                  </a:lnTo>
                  <a:lnTo>
                    <a:pt x="868" y="568"/>
                  </a:lnTo>
                  <a:lnTo>
                    <a:pt x="950" y="655"/>
                  </a:lnTo>
                  <a:lnTo>
                    <a:pt x="1027" y="743"/>
                  </a:lnTo>
                  <a:lnTo>
                    <a:pt x="1095" y="827"/>
                  </a:lnTo>
                  <a:lnTo>
                    <a:pt x="1158" y="914"/>
                  </a:lnTo>
                  <a:lnTo>
                    <a:pt x="1215" y="1000"/>
                  </a:lnTo>
                  <a:lnTo>
                    <a:pt x="1267" y="1087"/>
                  </a:lnTo>
                  <a:lnTo>
                    <a:pt x="1314" y="1174"/>
                  </a:lnTo>
                  <a:lnTo>
                    <a:pt x="1356" y="1263"/>
                  </a:lnTo>
                  <a:lnTo>
                    <a:pt x="1391" y="1350"/>
                  </a:lnTo>
                  <a:lnTo>
                    <a:pt x="1420" y="1438"/>
                  </a:lnTo>
                  <a:lnTo>
                    <a:pt x="1421" y="1449"/>
                  </a:lnTo>
                  <a:lnTo>
                    <a:pt x="1418" y="1460"/>
                  </a:lnTo>
                  <a:lnTo>
                    <a:pt x="1411" y="1469"/>
                  </a:lnTo>
                  <a:lnTo>
                    <a:pt x="1400" y="1474"/>
                  </a:lnTo>
                  <a:lnTo>
                    <a:pt x="1396" y="1475"/>
                  </a:lnTo>
                  <a:lnTo>
                    <a:pt x="1392" y="1476"/>
                  </a:lnTo>
                  <a:lnTo>
                    <a:pt x="1380" y="1473"/>
                  </a:lnTo>
                  <a:lnTo>
                    <a:pt x="1370" y="1466"/>
                  </a:lnTo>
                  <a:lnTo>
                    <a:pt x="1363" y="1454"/>
                  </a:lnTo>
                  <a:lnTo>
                    <a:pt x="1334" y="1367"/>
                  </a:lnTo>
                  <a:lnTo>
                    <a:pt x="1297" y="1278"/>
                  </a:lnTo>
                  <a:lnTo>
                    <a:pt x="1256" y="1190"/>
                  </a:lnTo>
                  <a:lnTo>
                    <a:pt x="1208" y="1103"/>
                  </a:lnTo>
                  <a:lnTo>
                    <a:pt x="1153" y="1015"/>
                  </a:lnTo>
                  <a:lnTo>
                    <a:pt x="1095" y="928"/>
                  </a:lnTo>
                  <a:lnTo>
                    <a:pt x="1030" y="843"/>
                  </a:lnTo>
                  <a:lnTo>
                    <a:pt x="963" y="759"/>
                  </a:lnTo>
                  <a:lnTo>
                    <a:pt x="889" y="678"/>
                  </a:lnTo>
                  <a:lnTo>
                    <a:pt x="811" y="597"/>
                  </a:lnTo>
                  <a:lnTo>
                    <a:pt x="730" y="519"/>
                  </a:lnTo>
                  <a:lnTo>
                    <a:pt x="646" y="445"/>
                  </a:lnTo>
                  <a:lnTo>
                    <a:pt x="557" y="374"/>
                  </a:lnTo>
                  <a:lnTo>
                    <a:pt x="465" y="305"/>
                  </a:lnTo>
                  <a:lnTo>
                    <a:pt x="370" y="241"/>
                  </a:lnTo>
                  <a:lnTo>
                    <a:pt x="282" y="187"/>
                  </a:lnTo>
                  <a:lnTo>
                    <a:pt x="193" y="137"/>
                  </a:lnTo>
                  <a:lnTo>
                    <a:pt x="106" y="94"/>
                  </a:lnTo>
                  <a:lnTo>
                    <a:pt x="19" y="57"/>
                  </a:lnTo>
                  <a:lnTo>
                    <a:pt x="9" y="51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9"/>
                  </a:lnTo>
                  <a:lnTo>
                    <a:pt x="18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6" name="Group 575"/>
          <p:cNvGrpSpPr/>
          <p:nvPr/>
        </p:nvGrpSpPr>
        <p:grpSpPr>
          <a:xfrm>
            <a:off x="10022967" y="5081282"/>
            <a:ext cx="556260" cy="403330"/>
            <a:chOff x="10020300" y="5091113"/>
            <a:chExt cx="525463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4" name="Freeform 557"/>
            <p:cNvSpPr>
              <a:spLocks noEditPoints="1"/>
            </p:cNvSpPr>
            <p:nvPr/>
          </p:nvSpPr>
          <p:spPr bwMode="auto">
            <a:xfrm>
              <a:off x="10020300" y="5091113"/>
              <a:ext cx="525463" cy="207962"/>
            </a:xfrm>
            <a:custGeom>
              <a:avLst/>
              <a:gdLst>
                <a:gd name="T0" fmla="*/ 2426 w 3312"/>
                <a:gd name="T1" fmla="*/ 817 h 1304"/>
                <a:gd name="T2" fmla="*/ 2655 w 3312"/>
                <a:gd name="T3" fmla="*/ 1074 h 1304"/>
                <a:gd name="T4" fmla="*/ 2804 w 3312"/>
                <a:gd name="T5" fmla="*/ 756 h 1304"/>
                <a:gd name="T6" fmla="*/ 634 w 3312"/>
                <a:gd name="T7" fmla="*/ 520 h 1304"/>
                <a:gd name="T8" fmla="*/ 510 w 3312"/>
                <a:gd name="T9" fmla="*/ 914 h 1304"/>
                <a:gd name="T10" fmla="*/ 824 w 3312"/>
                <a:gd name="T11" fmla="*/ 1061 h 1304"/>
                <a:gd name="T12" fmla="*/ 878 w 3312"/>
                <a:gd name="T13" fmla="*/ 657 h 1304"/>
                <a:gd name="T14" fmla="*/ 1873 w 3312"/>
                <a:gd name="T15" fmla="*/ 547 h 1304"/>
                <a:gd name="T16" fmla="*/ 1717 w 3312"/>
                <a:gd name="T17" fmla="*/ 992 h 1304"/>
                <a:gd name="T18" fmla="*/ 2025 w 3312"/>
                <a:gd name="T19" fmla="*/ 1245 h 1304"/>
                <a:gd name="T20" fmla="*/ 2332 w 3312"/>
                <a:gd name="T21" fmla="*/ 979 h 1304"/>
                <a:gd name="T22" fmla="*/ 1996 w 3312"/>
                <a:gd name="T23" fmla="*/ 589 h 1304"/>
                <a:gd name="T24" fmla="*/ 1166 w 3312"/>
                <a:gd name="T25" fmla="*/ 526 h 1304"/>
                <a:gd name="T26" fmla="*/ 1137 w 3312"/>
                <a:gd name="T27" fmla="*/ 908 h 1304"/>
                <a:gd name="T28" fmla="*/ 984 w 3312"/>
                <a:gd name="T29" fmla="*/ 1118 h 1304"/>
                <a:gd name="T30" fmla="*/ 1499 w 3312"/>
                <a:gd name="T31" fmla="*/ 1216 h 1304"/>
                <a:gd name="T32" fmla="*/ 1578 w 3312"/>
                <a:gd name="T33" fmla="*/ 842 h 1304"/>
                <a:gd name="T34" fmla="*/ 1287 w 3312"/>
                <a:gd name="T35" fmla="*/ 494 h 1304"/>
                <a:gd name="T36" fmla="*/ 2863 w 3312"/>
                <a:gd name="T37" fmla="*/ 850 h 1304"/>
                <a:gd name="T38" fmla="*/ 3042 w 3312"/>
                <a:gd name="T39" fmla="*/ 752 h 1304"/>
                <a:gd name="T40" fmla="*/ 345 w 3312"/>
                <a:gd name="T41" fmla="*/ 454 h 1304"/>
                <a:gd name="T42" fmla="*/ 273 w 3312"/>
                <a:gd name="T43" fmla="*/ 807 h 1304"/>
                <a:gd name="T44" fmla="*/ 448 w 3312"/>
                <a:gd name="T45" fmla="*/ 796 h 1304"/>
                <a:gd name="T46" fmla="*/ 373 w 3312"/>
                <a:gd name="T47" fmla="*/ 454 h 1304"/>
                <a:gd name="T48" fmla="*/ 3098 w 3312"/>
                <a:gd name="T49" fmla="*/ 556 h 1304"/>
                <a:gd name="T50" fmla="*/ 3175 w 3312"/>
                <a:gd name="T51" fmla="*/ 684 h 1304"/>
                <a:gd name="T52" fmla="*/ 3085 w 3312"/>
                <a:gd name="T53" fmla="*/ 356 h 1304"/>
                <a:gd name="T54" fmla="*/ 136 w 3312"/>
                <a:gd name="T55" fmla="*/ 654 h 1304"/>
                <a:gd name="T56" fmla="*/ 211 w 3312"/>
                <a:gd name="T57" fmla="*/ 586 h 1304"/>
                <a:gd name="T58" fmla="*/ 37 w 3312"/>
                <a:gd name="T59" fmla="*/ 1 h 1304"/>
                <a:gd name="T60" fmla="*/ 651 w 3312"/>
                <a:gd name="T61" fmla="*/ 110 h 1304"/>
                <a:gd name="T62" fmla="*/ 2058 w 3312"/>
                <a:gd name="T63" fmla="*/ 166 h 1304"/>
                <a:gd name="T64" fmla="*/ 3128 w 3312"/>
                <a:gd name="T65" fmla="*/ 33 h 1304"/>
                <a:gd name="T66" fmla="*/ 3236 w 3312"/>
                <a:gd name="T67" fmla="*/ 608 h 1304"/>
                <a:gd name="T68" fmla="*/ 3051 w 3312"/>
                <a:gd name="T69" fmla="*/ 906 h 1304"/>
                <a:gd name="T70" fmla="*/ 2818 w 3312"/>
                <a:gd name="T71" fmla="*/ 1079 h 1304"/>
                <a:gd name="T72" fmla="*/ 2424 w 3312"/>
                <a:gd name="T73" fmla="*/ 1091 h 1304"/>
                <a:gd name="T74" fmla="*/ 2135 w 3312"/>
                <a:gd name="T75" fmla="*/ 1300 h 1304"/>
                <a:gd name="T76" fmla="*/ 1673 w 3312"/>
                <a:gd name="T77" fmla="*/ 1154 h 1304"/>
                <a:gd name="T78" fmla="*/ 1707 w 3312"/>
                <a:gd name="T79" fmla="*/ 707 h 1304"/>
                <a:gd name="T80" fmla="*/ 2102 w 3312"/>
                <a:gd name="T81" fmla="*/ 444 h 1304"/>
                <a:gd name="T82" fmla="*/ 2369 w 3312"/>
                <a:gd name="T83" fmla="*/ 689 h 1304"/>
                <a:gd name="T84" fmla="*/ 2715 w 3312"/>
                <a:gd name="T85" fmla="*/ 470 h 1304"/>
                <a:gd name="T86" fmla="*/ 2951 w 3312"/>
                <a:gd name="T87" fmla="*/ 394 h 1304"/>
                <a:gd name="T88" fmla="*/ 3205 w 3312"/>
                <a:gd name="T89" fmla="*/ 368 h 1304"/>
                <a:gd name="T90" fmla="*/ 2365 w 3312"/>
                <a:gd name="T91" fmla="*/ 335 h 1304"/>
                <a:gd name="T92" fmla="*/ 1632 w 3312"/>
                <a:gd name="T93" fmla="*/ 312 h 1304"/>
                <a:gd name="T94" fmla="*/ 2943 w 3312"/>
                <a:gd name="T95" fmla="*/ 197 h 1304"/>
                <a:gd name="T96" fmla="*/ 2996 w 3312"/>
                <a:gd name="T97" fmla="*/ 118 h 1304"/>
                <a:gd name="T98" fmla="*/ 1656 w 3312"/>
                <a:gd name="T99" fmla="*/ 238 h 1304"/>
                <a:gd name="T100" fmla="*/ 316 w 3312"/>
                <a:gd name="T101" fmla="*/ 118 h 1304"/>
                <a:gd name="T102" fmla="*/ 315 w 3312"/>
                <a:gd name="T103" fmla="*/ 234 h 1304"/>
                <a:gd name="T104" fmla="*/ 293 w 3312"/>
                <a:gd name="T105" fmla="*/ 311 h 1304"/>
                <a:gd name="T106" fmla="*/ 498 w 3312"/>
                <a:gd name="T107" fmla="*/ 510 h 1304"/>
                <a:gd name="T108" fmla="*/ 893 w 3312"/>
                <a:gd name="T109" fmla="*/ 541 h 1304"/>
                <a:gd name="T110" fmla="*/ 1062 w 3312"/>
                <a:gd name="T111" fmla="*/ 537 h 1304"/>
                <a:gd name="T112" fmla="*/ 1528 w 3312"/>
                <a:gd name="T113" fmla="*/ 554 h 1304"/>
                <a:gd name="T114" fmla="*/ 1655 w 3312"/>
                <a:gd name="T115" fmla="*/ 1016 h 1304"/>
                <a:gd name="T116" fmla="*/ 1359 w 3312"/>
                <a:gd name="T117" fmla="*/ 1302 h 1304"/>
                <a:gd name="T118" fmla="*/ 925 w 3312"/>
                <a:gd name="T119" fmla="*/ 1125 h 1304"/>
                <a:gd name="T120" fmla="*/ 601 w 3312"/>
                <a:gd name="T121" fmla="*/ 1128 h 1304"/>
                <a:gd name="T122" fmla="*/ 384 w 3312"/>
                <a:gd name="T123" fmla="*/ 927 h 1304"/>
                <a:gd name="T124" fmla="*/ 95 w 3312"/>
                <a:gd name="T125" fmla="*/ 772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12" h="1304">
                  <a:moveTo>
                    <a:pt x="2615" y="513"/>
                  </a:moveTo>
                  <a:lnTo>
                    <a:pt x="2581" y="515"/>
                  </a:lnTo>
                  <a:lnTo>
                    <a:pt x="2550" y="520"/>
                  </a:lnTo>
                  <a:lnTo>
                    <a:pt x="2523" y="529"/>
                  </a:lnTo>
                  <a:lnTo>
                    <a:pt x="2500" y="542"/>
                  </a:lnTo>
                  <a:lnTo>
                    <a:pt x="2481" y="559"/>
                  </a:lnTo>
                  <a:lnTo>
                    <a:pt x="2464" y="579"/>
                  </a:lnTo>
                  <a:lnTo>
                    <a:pt x="2451" y="603"/>
                  </a:lnTo>
                  <a:lnTo>
                    <a:pt x="2442" y="629"/>
                  </a:lnTo>
                  <a:lnTo>
                    <a:pt x="2434" y="657"/>
                  </a:lnTo>
                  <a:lnTo>
                    <a:pt x="2430" y="687"/>
                  </a:lnTo>
                  <a:lnTo>
                    <a:pt x="2427" y="718"/>
                  </a:lnTo>
                  <a:lnTo>
                    <a:pt x="2425" y="751"/>
                  </a:lnTo>
                  <a:lnTo>
                    <a:pt x="2425" y="784"/>
                  </a:lnTo>
                  <a:lnTo>
                    <a:pt x="2426" y="817"/>
                  </a:lnTo>
                  <a:lnTo>
                    <a:pt x="2427" y="849"/>
                  </a:lnTo>
                  <a:lnTo>
                    <a:pt x="2428" y="882"/>
                  </a:lnTo>
                  <a:lnTo>
                    <a:pt x="2428" y="914"/>
                  </a:lnTo>
                  <a:lnTo>
                    <a:pt x="2429" y="948"/>
                  </a:lnTo>
                  <a:lnTo>
                    <a:pt x="2431" y="978"/>
                  </a:lnTo>
                  <a:lnTo>
                    <a:pt x="2436" y="1002"/>
                  </a:lnTo>
                  <a:lnTo>
                    <a:pt x="2444" y="1023"/>
                  </a:lnTo>
                  <a:lnTo>
                    <a:pt x="2455" y="1039"/>
                  </a:lnTo>
                  <a:lnTo>
                    <a:pt x="2470" y="1051"/>
                  </a:lnTo>
                  <a:lnTo>
                    <a:pt x="2488" y="1061"/>
                  </a:lnTo>
                  <a:lnTo>
                    <a:pt x="2512" y="1068"/>
                  </a:lnTo>
                  <a:lnTo>
                    <a:pt x="2540" y="1072"/>
                  </a:lnTo>
                  <a:lnTo>
                    <a:pt x="2575" y="1074"/>
                  </a:lnTo>
                  <a:lnTo>
                    <a:pt x="2615" y="1075"/>
                  </a:lnTo>
                  <a:lnTo>
                    <a:pt x="2655" y="1074"/>
                  </a:lnTo>
                  <a:lnTo>
                    <a:pt x="2689" y="1072"/>
                  </a:lnTo>
                  <a:lnTo>
                    <a:pt x="2718" y="1068"/>
                  </a:lnTo>
                  <a:lnTo>
                    <a:pt x="2742" y="1061"/>
                  </a:lnTo>
                  <a:lnTo>
                    <a:pt x="2761" y="1051"/>
                  </a:lnTo>
                  <a:lnTo>
                    <a:pt x="2776" y="1039"/>
                  </a:lnTo>
                  <a:lnTo>
                    <a:pt x="2786" y="1023"/>
                  </a:lnTo>
                  <a:lnTo>
                    <a:pt x="2794" y="1002"/>
                  </a:lnTo>
                  <a:lnTo>
                    <a:pt x="2799" y="978"/>
                  </a:lnTo>
                  <a:lnTo>
                    <a:pt x="2802" y="948"/>
                  </a:lnTo>
                  <a:lnTo>
                    <a:pt x="2802" y="914"/>
                  </a:lnTo>
                  <a:lnTo>
                    <a:pt x="2803" y="884"/>
                  </a:lnTo>
                  <a:lnTo>
                    <a:pt x="2804" y="852"/>
                  </a:lnTo>
                  <a:lnTo>
                    <a:pt x="2804" y="821"/>
                  </a:lnTo>
                  <a:lnTo>
                    <a:pt x="2805" y="789"/>
                  </a:lnTo>
                  <a:lnTo>
                    <a:pt x="2804" y="756"/>
                  </a:lnTo>
                  <a:lnTo>
                    <a:pt x="2803" y="723"/>
                  </a:lnTo>
                  <a:lnTo>
                    <a:pt x="2800" y="690"/>
                  </a:lnTo>
                  <a:lnTo>
                    <a:pt x="2795" y="659"/>
                  </a:lnTo>
                  <a:lnTo>
                    <a:pt x="2788" y="630"/>
                  </a:lnTo>
                  <a:lnTo>
                    <a:pt x="2778" y="603"/>
                  </a:lnTo>
                  <a:lnTo>
                    <a:pt x="2765" y="579"/>
                  </a:lnTo>
                  <a:lnTo>
                    <a:pt x="2748" y="558"/>
                  </a:lnTo>
                  <a:lnTo>
                    <a:pt x="2727" y="542"/>
                  </a:lnTo>
                  <a:lnTo>
                    <a:pt x="2705" y="529"/>
                  </a:lnTo>
                  <a:lnTo>
                    <a:pt x="2678" y="520"/>
                  </a:lnTo>
                  <a:lnTo>
                    <a:pt x="2649" y="515"/>
                  </a:lnTo>
                  <a:lnTo>
                    <a:pt x="2615" y="513"/>
                  </a:lnTo>
                  <a:close/>
                  <a:moveTo>
                    <a:pt x="697" y="513"/>
                  </a:moveTo>
                  <a:lnTo>
                    <a:pt x="663" y="515"/>
                  </a:lnTo>
                  <a:lnTo>
                    <a:pt x="634" y="520"/>
                  </a:lnTo>
                  <a:lnTo>
                    <a:pt x="607" y="529"/>
                  </a:lnTo>
                  <a:lnTo>
                    <a:pt x="585" y="542"/>
                  </a:lnTo>
                  <a:lnTo>
                    <a:pt x="564" y="558"/>
                  </a:lnTo>
                  <a:lnTo>
                    <a:pt x="547" y="579"/>
                  </a:lnTo>
                  <a:lnTo>
                    <a:pt x="534" y="603"/>
                  </a:lnTo>
                  <a:lnTo>
                    <a:pt x="524" y="630"/>
                  </a:lnTo>
                  <a:lnTo>
                    <a:pt x="517" y="659"/>
                  </a:lnTo>
                  <a:lnTo>
                    <a:pt x="512" y="690"/>
                  </a:lnTo>
                  <a:lnTo>
                    <a:pt x="509" y="723"/>
                  </a:lnTo>
                  <a:lnTo>
                    <a:pt x="508" y="756"/>
                  </a:lnTo>
                  <a:lnTo>
                    <a:pt x="507" y="789"/>
                  </a:lnTo>
                  <a:lnTo>
                    <a:pt x="508" y="821"/>
                  </a:lnTo>
                  <a:lnTo>
                    <a:pt x="509" y="852"/>
                  </a:lnTo>
                  <a:lnTo>
                    <a:pt x="509" y="884"/>
                  </a:lnTo>
                  <a:lnTo>
                    <a:pt x="510" y="914"/>
                  </a:lnTo>
                  <a:lnTo>
                    <a:pt x="510" y="948"/>
                  </a:lnTo>
                  <a:lnTo>
                    <a:pt x="513" y="978"/>
                  </a:lnTo>
                  <a:lnTo>
                    <a:pt x="518" y="1002"/>
                  </a:lnTo>
                  <a:lnTo>
                    <a:pt x="526" y="1023"/>
                  </a:lnTo>
                  <a:lnTo>
                    <a:pt x="537" y="1039"/>
                  </a:lnTo>
                  <a:lnTo>
                    <a:pt x="551" y="1051"/>
                  </a:lnTo>
                  <a:lnTo>
                    <a:pt x="570" y="1061"/>
                  </a:lnTo>
                  <a:lnTo>
                    <a:pt x="594" y="1068"/>
                  </a:lnTo>
                  <a:lnTo>
                    <a:pt x="623" y="1072"/>
                  </a:lnTo>
                  <a:lnTo>
                    <a:pt x="657" y="1074"/>
                  </a:lnTo>
                  <a:lnTo>
                    <a:pt x="697" y="1075"/>
                  </a:lnTo>
                  <a:lnTo>
                    <a:pt x="737" y="1074"/>
                  </a:lnTo>
                  <a:lnTo>
                    <a:pt x="772" y="1072"/>
                  </a:lnTo>
                  <a:lnTo>
                    <a:pt x="800" y="1068"/>
                  </a:lnTo>
                  <a:lnTo>
                    <a:pt x="824" y="1061"/>
                  </a:lnTo>
                  <a:lnTo>
                    <a:pt x="842" y="1051"/>
                  </a:lnTo>
                  <a:lnTo>
                    <a:pt x="857" y="1039"/>
                  </a:lnTo>
                  <a:lnTo>
                    <a:pt x="868" y="1023"/>
                  </a:lnTo>
                  <a:lnTo>
                    <a:pt x="876" y="1002"/>
                  </a:lnTo>
                  <a:lnTo>
                    <a:pt x="881" y="978"/>
                  </a:lnTo>
                  <a:lnTo>
                    <a:pt x="883" y="948"/>
                  </a:lnTo>
                  <a:lnTo>
                    <a:pt x="884" y="914"/>
                  </a:lnTo>
                  <a:lnTo>
                    <a:pt x="884" y="882"/>
                  </a:lnTo>
                  <a:lnTo>
                    <a:pt x="885" y="849"/>
                  </a:lnTo>
                  <a:lnTo>
                    <a:pt x="886" y="817"/>
                  </a:lnTo>
                  <a:lnTo>
                    <a:pt x="887" y="784"/>
                  </a:lnTo>
                  <a:lnTo>
                    <a:pt x="887" y="751"/>
                  </a:lnTo>
                  <a:lnTo>
                    <a:pt x="885" y="718"/>
                  </a:lnTo>
                  <a:lnTo>
                    <a:pt x="882" y="687"/>
                  </a:lnTo>
                  <a:lnTo>
                    <a:pt x="878" y="657"/>
                  </a:lnTo>
                  <a:lnTo>
                    <a:pt x="870" y="629"/>
                  </a:lnTo>
                  <a:lnTo>
                    <a:pt x="861" y="603"/>
                  </a:lnTo>
                  <a:lnTo>
                    <a:pt x="848" y="579"/>
                  </a:lnTo>
                  <a:lnTo>
                    <a:pt x="831" y="559"/>
                  </a:lnTo>
                  <a:lnTo>
                    <a:pt x="812" y="542"/>
                  </a:lnTo>
                  <a:lnTo>
                    <a:pt x="789" y="529"/>
                  </a:lnTo>
                  <a:lnTo>
                    <a:pt x="762" y="520"/>
                  </a:lnTo>
                  <a:lnTo>
                    <a:pt x="731" y="515"/>
                  </a:lnTo>
                  <a:lnTo>
                    <a:pt x="697" y="513"/>
                  </a:lnTo>
                  <a:close/>
                  <a:moveTo>
                    <a:pt x="2025" y="494"/>
                  </a:moveTo>
                  <a:lnTo>
                    <a:pt x="1989" y="496"/>
                  </a:lnTo>
                  <a:lnTo>
                    <a:pt x="1957" y="503"/>
                  </a:lnTo>
                  <a:lnTo>
                    <a:pt x="1926" y="514"/>
                  </a:lnTo>
                  <a:lnTo>
                    <a:pt x="1898" y="529"/>
                  </a:lnTo>
                  <a:lnTo>
                    <a:pt x="1873" y="547"/>
                  </a:lnTo>
                  <a:lnTo>
                    <a:pt x="1850" y="569"/>
                  </a:lnTo>
                  <a:lnTo>
                    <a:pt x="1830" y="593"/>
                  </a:lnTo>
                  <a:lnTo>
                    <a:pt x="1812" y="619"/>
                  </a:lnTo>
                  <a:lnTo>
                    <a:pt x="1796" y="648"/>
                  </a:lnTo>
                  <a:lnTo>
                    <a:pt x="1781" y="678"/>
                  </a:lnTo>
                  <a:lnTo>
                    <a:pt x="1769" y="709"/>
                  </a:lnTo>
                  <a:lnTo>
                    <a:pt x="1758" y="743"/>
                  </a:lnTo>
                  <a:lnTo>
                    <a:pt x="1749" y="776"/>
                  </a:lnTo>
                  <a:lnTo>
                    <a:pt x="1740" y="809"/>
                  </a:lnTo>
                  <a:lnTo>
                    <a:pt x="1734" y="842"/>
                  </a:lnTo>
                  <a:lnTo>
                    <a:pt x="1728" y="874"/>
                  </a:lnTo>
                  <a:lnTo>
                    <a:pt x="1724" y="906"/>
                  </a:lnTo>
                  <a:lnTo>
                    <a:pt x="1721" y="936"/>
                  </a:lnTo>
                  <a:lnTo>
                    <a:pt x="1719" y="965"/>
                  </a:lnTo>
                  <a:lnTo>
                    <a:pt x="1717" y="992"/>
                  </a:lnTo>
                  <a:lnTo>
                    <a:pt x="1716" y="1016"/>
                  </a:lnTo>
                  <a:lnTo>
                    <a:pt x="1716" y="1038"/>
                  </a:lnTo>
                  <a:lnTo>
                    <a:pt x="1716" y="1057"/>
                  </a:lnTo>
                  <a:lnTo>
                    <a:pt x="1717" y="1090"/>
                  </a:lnTo>
                  <a:lnTo>
                    <a:pt x="1723" y="1118"/>
                  </a:lnTo>
                  <a:lnTo>
                    <a:pt x="1732" y="1144"/>
                  </a:lnTo>
                  <a:lnTo>
                    <a:pt x="1746" y="1166"/>
                  </a:lnTo>
                  <a:lnTo>
                    <a:pt x="1764" y="1186"/>
                  </a:lnTo>
                  <a:lnTo>
                    <a:pt x="1786" y="1203"/>
                  </a:lnTo>
                  <a:lnTo>
                    <a:pt x="1813" y="1216"/>
                  </a:lnTo>
                  <a:lnTo>
                    <a:pt x="1845" y="1227"/>
                  </a:lnTo>
                  <a:lnTo>
                    <a:pt x="1881" y="1235"/>
                  </a:lnTo>
                  <a:lnTo>
                    <a:pt x="1925" y="1241"/>
                  </a:lnTo>
                  <a:lnTo>
                    <a:pt x="1972" y="1244"/>
                  </a:lnTo>
                  <a:lnTo>
                    <a:pt x="2025" y="1245"/>
                  </a:lnTo>
                  <a:lnTo>
                    <a:pt x="2079" y="1244"/>
                  </a:lnTo>
                  <a:lnTo>
                    <a:pt x="2127" y="1241"/>
                  </a:lnTo>
                  <a:lnTo>
                    <a:pt x="2169" y="1235"/>
                  </a:lnTo>
                  <a:lnTo>
                    <a:pt x="2206" y="1227"/>
                  </a:lnTo>
                  <a:lnTo>
                    <a:pt x="2237" y="1216"/>
                  </a:lnTo>
                  <a:lnTo>
                    <a:pt x="2265" y="1203"/>
                  </a:lnTo>
                  <a:lnTo>
                    <a:pt x="2287" y="1186"/>
                  </a:lnTo>
                  <a:lnTo>
                    <a:pt x="2305" y="1166"/>
                  </a:lnTo>
                  <a:lnTo>
                    <a:pt x="2318" y="1144"/>
                  </a:lnTo>
                  <a:lnTo>
                    <a:pt x="2328" y="1118"/>
                  </a:lnTo>
                  <a:lnTo>
                    <a:pt x="2333" y="1090"/>
                  </a:lnTo>
                  <a:lnTo>
                    <a:pt x="2335" y="1057"/>
                  </a:lnTo>
                  <a:lnTo>
                    <a:pt x="2335" y="1037"/>
                  </a:lnTo>
                  <a:lnTo>
                    <a:pt x="2334" y="1011"/>
                  </a:lnTo>
                  <a:lnTo>
                    <a:pt x="2332" y="979"/>
                  </a:lnTo>
                  <a:lnTo>
                    <a:pt x="2329" y="942"/>
                  </a:lnTo>
                  <a:lnTo>
                    <a:pt x="2325" y="902"/>
                  </a:lnTo>
                  <a:lnTo>
                    <a:pt x="2318" y="859"/>
                  </a:lnTo>
                  <a:lnTo>
                    <a:pt x="2310" y="815"/>
                  </a:lnTo>
                  <a:lnTo>
                    <a:pt x="2299" y="770"/>
                  </a:lnTo>
                  <a:lnTo>
                    <a:pt x="2286" y="725"/>
                  </a:lnTo>
                  <a:lnTo>
                    <a:pt x="2269" y="681"/>
                  </a:lnTo>
                  <a:lnTo>
                    <a:pt x="2249" y="639"/>
                  </a:lnTo>
                  <a:lnTo>
                    <a:pt x="2017" y="639"/>
                  </a:lnTo>
                  <a:lnTo>
                    <a:pt x="2006" y="637"/>
                  </a:lnTo>
                  <a:lnTo>
                    <a:pt x="1996" y="631"/>
                  </a:lnTo>
                  <a:lnTo>
                    <a:pt x="1990" y="621"/>
                  </a:lnTo>
                  <a:lnTo>
                    <a:pt x="1988" y="610"/>
                  </a:lnTo>
                  <a:lnTo>
                    <a:pt x="1990" y="598"/>
                  </a:lnTo>
                  <a:lnTo>
                    <a:pt x="1996" y="589"/>
                  </a:lnTo>
                  <a:lnTo>
                    <a:pt x="2006" y="583"/>
                  </a:lnTo>
                  <a:lnTo>
                    <a:pt x="2017" y="580"/>
                  </a:lnTo>
                  <a:lnTo>
                    <a:pt x="2208" y="580"/>
                  </a:lnTo>
                  <a:lnTo>
                    <a:pt x="2189" y="559"/>
                  </a:lnTo>
                  <a:lnTo>
                    <a:pt x="2167" y="540"/>
                  </a:lnTo>
                  <a:lnTo>
                    <a:pt x="2143" y="524"/>
                  </a:lnTo>
                  <a:lnTo>
                    <a:pt x="2117" y="511"/>
                  </a:lnTo>
                  <a:lnTo>
                    <a:pt x="2089" y="502"/>
                  </a:lnTo>
                  <a:lnTo>
                    <a:pt x="2058" y="496"/>
                  </a:lnTo>
                  <a:lnTo>
                    <a:pt x="2025" y="494"/>
                  </a:lnTo>
                  <a:close/>
                  <a:moveTo>
                    <a:pt x="1287" y="494"/>
                  </a:moveTo>
                  <a:lnTo>
                    <a:pt x="1253" y="496"/>
                  </a:lnTo>
                  <a:lnTo>
                    <a:pt x="1221" y="502"/>
                  </a:lnTo>
                  <a:lnTo>
                    <a:pt x="1192" y="512"/>
                  </a:lnTo>
                  <a:lnTo>
                    <a:pt x="1166" y="526"/>
                  </a:lnTo>
                  <a:lnTo>
                    <a:pt x="1142" y="543"/>
                  </a:lnTo>
                  <a:lnTo>
                    <a:pt x="1120" y="563"/>
                  </a:lnTo>
                  <a:lnTo>
                    <a:pt x="1100" y="585"/>
                  </a:lnTo>
                  <a:lnTo>
                    <a:pt x="1082" y="610"/>
                  </a:lnTo>
                  <a:lnTo>
                    <a:pt x="1065" y="636"/>
                  </a:lnTo>
                  <a:lnTo>
                    <a:pt x="1050" y="664"/>
                  </a:lnTo>
                  <a:lnTo>
                    <a:pt x="1038" y="693"/>
                  </a:lnTo>
                  <a:lnTo>
                    <a:pt x="1026" y="725"/>
                  </a:lnTo>
                  <a:lnTo>
                    <a:pt x="1017" y="756"/>
                  </a:lnTo>
                  <a:lnTo>
                    <a:pt x="1008" y="787"/>
                  </a:lnTo>
                  <a:lnTo>
                    <a:pt x="1001" y="818"/>
                  </a:lnTo>
                  <a:lnTo>
                    <a:pt x="995" y="849"/>
                  </a:lnTo>
                  <a:lnTo>
                    <a:pt x="991" y="879"/>
                  </a:lnTo>
                  <a:lnTo>
                    <a:pt x="987" y="908"/>
                  </a:lnTo>
                  <a:lnTo>
                    <a:pt x="1137" y="908"/>
                  </a:lnTo>
                  <a:lnTo>
                    <a:pt x="1148" y="910"/>
                  </a:lnTo>
                  <a:lnTo>
                    <a:pt x="1158" y="916"/>
                  </a:lnTo>
                  <a:lnTo>
                    <a:pt x="1164" y="926"/>
                  </a:lnTo>
                  <a:lnTo>
                    <a:pt x="1167" y="937"/>
                  </a:lnTo>
                  <a:lnTo>
                    <a:pt x="1164" y="949"/>
                  </a:lnTo>
                  <a:lnTo>
                    <a:pt x="1158" y="958"/>
                  </a:lnTo>
                  <a:lnTo>
                    <a:pt x="1148" y="965"/>
                  </a:lnTo>
                  <a:lnTo>
                    <a:pt x="1137" y="967"/>
                  </a:lnTo>
                  <a:lnTo>
                    <a:pt x="981" y="967"/>
                  </a:lnTo>
                  <a:lnTo>
                    <a:pt x="979" y="995"/>
                  </a:lnTo>
                  <a:lnTo>
                    <a:pt x="978" y="1020"/>
                  </a:lnTo>
                  <a:lnTo>
                    <a:pt x="977" y="1041"/>
                  </a:lnTo>
                  <a:lnTo>
                    <a:pt x="977" y="1057"/>
                  </a:lnTo>
                  <a:lnTo>
                    <a:pt x="979" y="1090"/>
                  </a:lnTo>
                  <a:lnTo>
                    <a:pt x="984" y="1118"/>
                  </a:lnTo>
                  <a:lnTo>
                    <a:pt x="994" y="1144"/>
                  </a:lnTo>
                  <a:lnTo>
                    <a:pt x="1007" y="1166"/>
                  </a:lnTo>
                  <a:lnTo>
                    <a:pt x="1025" y="1186"/>
                  </a:lnTo>
                  <a:lnTo>
                    <a:pt x="1047" y="1203"/>
                  </a:lnTo>
                  <a:lnTo>
                    <a:pt x="1074" y="1216"/>
                  </a:lnTo>
                  <a:lnTo>
                    <a:pt x="1106" y="1227"/>
                  </a:lnTo>
                  <a:lnTo>
                    <a:pt x="1143" y="1235"/>
                  </a:lnTo>
                  <a:lnTo>
                    <a:pt x="1185" y="1241"/>
                  </a:lnTo>
                  <a:lnTo>
                    <a:pt x="1233" y="1244"/>
                  </a:lnTo>
                  <a:lnTo>
                    <a:pt x="1287" y="1245"/>
                  </a:lnTo>
                  <a:lnTo>
                    <a:pt x="1340" y="1244"/>
                  </a:lnTo>
                  <a:lnTo>
                    <a:pt x="1388" y="1241"/>
                  </a:lnTo>
                  <a:lnTo>
                    <a:pt x="1431" y="1235"/>
                  </a:lnTo>
                  <a:lnTo>
                    <a:pt x="1467" y="1227"/>
                  </a:lnTo>
                  <a:lnTo>
                    <a:pt x="1499" y="1216"/>
                  </a:lnTo>
                  <a:lnTo>
                    <a:pt x="1526" y="1203"/>
                  </a:lnTo>
                  <a:lnTo>
                    <a:pt x="1548" y="1186"/>
                  </a:lnTo>
                  <a:lnTo>
                    <a:pt x="1566" y="1166"/>
                  </a:lnTo>
                  <a:lnTo>
                    <a:pt x="1580" y="1144"/>
                  </a:lnTo>
                  <a:lnTo>
                    <a:pt x="1589" y="1118"/>
                  </a:lnTo>
                  <a:lnTo>
                    <a:pt x="1595" y="1090"/>
                  </a:lnTo>
                  <a:lnTo>
                    <a:pt x="1597" y="1057"/>
                  </a:lnTo>
                  <a:lnTo>
                    <a:pt x="1596" y="1038"/>
                  </a:lnTo>
                  <a:lnTo>
                    <a:pt x="1596" y="1016"/>
                  </a:lnTo>
                  <a:lnTo>
                    <a:pt x="1595" y="992"/>
                  </a:lnTo>
                  <a:lnTo>
                    <a:pt x="1593" y="965"/>
                  </a:lnTo>
                  <a:lnTo>
                    <a:pt x="1591" y="936"/>
                  </a:lnTo>
                  <a:lnTo>
                    <a:pt x="1588" y="906"/>
                  </a:lnTo>
                  <a:lnTo>
                    <a:pt x="1584" y="874"/>
                  </a:lnTo>
                  <a:lnTo>
                    <a:pt x="1578" y="842"/>
                  </a:lnTo>
                  <a:lnTo>
                    <a:pt x="1571" y="809"/>
                  </a:lnTo>
                  <a:lnTo>
                    <a:pt x="1563" y="776"/>
                  </a:lnTo>
                  <a:lnTo>
                    <a:pt x="1554" y="743"/>
                  </a:lnTo>
                  <a:lnTo>
                    <a:pt x="1543" y="709"/>
                  </a:lnTo>
                  <a:lnTo>
                    <a:pt x="1531" y="678"/>
                  </a:lnTo>
                  <a:lnTo>
                    <a:pt x="1516" y="648"/>
                  </a:lnTo>
                  <a:lnTo>
                    <a:pt x="1500" y="619"/>
                  </a:lnTo>
                  <a:lnTo>
                    <a:pt x="1482" y="593"/>
                  </a:lnTo>
                  <a:lnTo>
                    <a:pt x="1462" y="569"/>
                  </a:lnTo>
                  <a:lnTo>
                    <a:pt x="1439" y="547"/>
                  </a:lnTo>
                  <a:lnTo>
                    <a:pt x="1414" y="529"/>
                  </a:lnTo>
                  <a:lnTo>
                    <a:pt x="1386" y="514"/>
                  </a:lnTo>
                  <a:lnTo>
                    <a:pt x="1356" y="503"/>
                  </a:lnTo>
                  <a:lnTo>
                    <a:pt x="1323" y="496"/>
                  </a:lnTo>
                  <a:lnTo>
                    <a:pt x="1287" y="494"/>
                  </a:lnTo>
                  <a:close/>
                  <a:moveTo>
                    <a:pt x="2951" y="453"/>
                  </a:moveTo>
                  <a:lnTo>
                    <a:pt x="2932" y="456"/>
                  </a:lnTo>
                  <a:lnTo>
                    <a:pt x="2916" y="463"/>
                  </a:lnTo>
                  <a:lnTo>
                    <a:pt x="2901" y="474"/>
                  </a:lnTo>
                  <a:lnTo>
                    <a:pt x="2889" y="490"/>
                  </a:lnTo>
                  <a:lnTo>
                    <a:pt x="2879" y="511"/>
                  </a:lnTo>
                  <a:lnTo>
                    <a:pt x="2871" y="535"/>
                  </a:lnTo>
                  <a:lnTo>
                    <a:pt x="2865" y="563"/>
                  </a:lnTo>
                  <a:lnTo>
                    <a:pt x="2860" y="595"/>
                  </a:lnTo>
                  <a:lnTo>
                    <a:pt x="2858" y="630"/>
                  </a:lnTo>
                  <a:lnTo>
                    <a:pt x="2857" y="669"/>
                  </a:lnTo>
                  <a:lnTo>
                    <a:pt x="2862" y="714"/>
                  </a:lnTo>
                  <a:lnTo>
                    <a:pt x="2864" y="761"/>
                  </a:lnTo>
                  <a:lnTo>
                    <a:pt x="2864" y="806"/>
                  </a:lnTo>
                  <a:lnTo>
                    <a:pt x="2863" y="850"/>
                  </a:lnTo>
                  <a:lnTo>
                    <a:pt x="2872" y="856"/>
                  </a:lnTo>
                  <a:lnTo>
                    <a:pt x="2886" y="862"/>
                  </a:lnTo>
                  <a:lnTo>
                    <a:pt x="2904" y="865"/>
                  </a:lnTo>
                  <a:lnTo>
                    <a:pt x="2927" y="868"/>
                  </a:lnTo>
                  <a:lnTo>
                    <a:pt x="2951" y="869"/>
                  </a:lnTo>
                  <a:lnTo>
                    <a:pt x="2974" y="868"/>
                  </a:lnTo>
                  <a:lnTo>
                    <a:pt x="2992" y="866"/>
                  </a:lnTo>
                  <a:lnTo>
                    <a:pt x="3006" y="863"/>
                  </a:lnTo>
                  <a:lnTo>
                    <a:pt x="3016" y="859"/>
                  </a:lnTo>
                  <a:lnTo>
                    <a:pt x="3024" y="852"/>
                  </a:lnTo>
                  <a:lnTo>
                    <a:pt x="3031" y="842"/>
                  </a:lnTo>
                  <a:lnTo>
                    <a:pt x="3036" y="827"/>
                  </a:lnTo>
                  <a:lnTo>
                    <a:pt x="3039" y="807"/>
                  </a:lnTo>
                  <a:lnTo>
                    <a:pt x="3041" y="782"/>
                  </a:lnTo>
                  <a:lnTo>
                    <a:pt x="3042" y="752"/>
                  </a:lnTo>
                  <a:lnTo>
                    <a:pt x="3043" y="705"/>
                  </a:lnTo>
                  <a:lnTo>
                    <a:pt x="3043" y="676"/>
                  </a:lnTo>
                  <a:lnTo>
                    <a:pt x="3043" y="646"/>
                  </a:lnTo>
                  <a:lnTo>
                    <a:pt x="3043" y="617"/>
                  </a:lnTo>
                  <a:lnTo>
                    <a:pt x="3041" y="587"/>
                  </a:lnTo>
                  <a:lnTo>
                    <a:pt x="3038" y="559"/>
                  </a:lnTo>
                  <a:lnTo>
                    <a:pt x="3034" y="533"/>
                  </a:lnTo>
                  <a:lnTo>
                    <a:pt x="3027" y="510"/>
                  </a:lnTo>
                  <a:lnTo>
                    <a:pt x="3017" y="489"/>
                  </a:lnTo>
                  <a:lnTo>
                    <a:pt x="3005" y="473"/>
                  </a:lnTo>
                  <a:lnTo>
                    <a:pt x="2990" y="462"/>
                  </a:lnTo>
                  <a:lnTo>
                    <a:pt x="2972" y="455"/>
                  </a:lnTo>
                  <a:lnTo>
                    <a:pt x="2951" y="453"/>
                  </a:lnTo>
                  <a:close/>
                  <a:moveTo>
                    <a:pt x="361" y="453"/>
                  </a:moveTo>
                  <a:lnTo>
                    <a:pt x="345" y="454"/>
                  </a:lnTo>
                  <a:lnTo>
                    <a:pt x="330" y="458"/>
                  </a:lnTo>
                  <a:lnTo>
                    <a:pt x="318" y="464"/>
                  </a:lnTo>
                  <a:lnTo>
                    <a:pt x="307" y="473"/>
                  </a:lnTo>
                  <a:lnTo>
                    <a:pt x="295" y="489"/>
                  </a:lnTo>
                  <a:lnTo>
                    <a:pt x="285" y="510"/>
                  </a:lnTo>
                  <a:lnTo>
                    <a:pt x="278" y="533"/>
                  </a:lnTo>
                  <a:lnTo>
                    <a:pt x="274" y="559"/>
                  </a:lnTo>
                  <a:lnTo>
                    <a:pt x="271" y="587"/>
                  </a:lnTo>
                  <a:lnTo>
                    <a:pt x="269" y="617"/>
                  </a:lnTo>
                  <a:lnTo>
                    <a:pt x="269" y="646"/>
                  </a:lnTo>
                  <a:lnTo>
                    <a:pt x="269" y="676"/>
                  </a:lnTo>
                  <a:lnTo>
                    <a:pt x="269" y="705"/>
                  </a:lnTo>
                  <a:lnTo>
                    <a:pt x="270" y="752"/>
                  </a:lnTo>
                  <a:lnTo>
                    <a:pt x="271" y="782"/>
                  </a:lnTo>
                  <a:lnTo>
                    <a:pt x="273" y="807"/>
                  </a:lnTo>
                  <a:lnTo>
                    <a:pt x="276" y="827"/>
                  </a:lnTo>
                  <a:lnTo>
                    <a:pt x="281" y="842"/>
                  </a:lnTo>
                  <a:lnTo>
                    <a:pt x="288" y="852"/>
                  </a:lnTo>
                  <a:lnTo>
                    <a:pt x="296" y="859"/>
                  </a:lnTo>
                  <a:lnTo>
                    <a:pt x="306" y="863"/>
                  </a:lnTo>
                  <a:lnTo>
                    <a:pt x="320" y="866"/>
                  </a:lnTo>
                  <a:lnTo>
                    <a:pt x="338" y="868"/>
                  </a:lnTo>
                  <a:lnTo>
                    <a:pt x="361" y="869"/>
                  </a:lnTo>
                  <a:lnTo>
                    <a:pt x="385" y="867"/>
                  </a:lnTo>
                  <a:lnTo>
                    <a:pt x="405" y="864"/>
                  </a:lnTo>
                  <a:lnTo>
                    <a:pt x="422" y="859"/>
                  </a:lnTo>
                  <a:lnTo>
                    <a:pt x="434" y="853"/>
                  </a:lnTo>
                  <a:lnTo>
                    <a:pt x="443" y="847"/>
                  </a:lnTo>
                  <a:lnTo>
                    <a:pt x="449" y="840"/>
                  </a:lnTo>
                  <a:lnTo>
                    <a:pt x="448" y="796"/>
                  </a:lnTo>
                  <a:lnTo>
                    <a:pt x="449" y="750"/>
                  </a:lnTo>
                  <a:lnTo>
                    <a:pt x="451" y="703"/>
                  </a:lnTo>
                  <a:lnTo>
                    <a:pt x="457" y="658"/>
                  </a:lnTo>
                  <a:lnTo>
                    <a:pt x="456" y="619"/>
                  </a:lnTo>
                  <a:lnTo>
                    <a:pt x="452" y="585"/>
                  </a:lnTo>
                  <a:lnTo>
                    <a:pt x="447" y="556"/>
                  </a:lnTo>
                  <a:lnTo>
                    <a:pt x="441" y="532"/>
                  </a:lnTo>
                  <a:lnTo>
                    <a:pt x="434" y="512"/>
                  </a:lnTo>
                  <a:lnTo>
                    <a:pt x="426" y="495"/>
                  </a:lnTo>
                  <a:lnTo>
                    <a:pt x="417" y="482"/>
                  </a:lnTo>
                  <a:lnTo>
                    <a:pt x="407" y="472"/>
                  </a:lnTo>
                  <a:lnTo>
                    <a:pt x="398" y="465"/>
                  </a:lnTo>
                  <a:lnTo>
                    <a:pt x="389" y="459"/>
                  </a:lnTo>
                  <a:lnTo>
                    <a:pt x="381" y="456"/>
                  </a:lnTo>
                  <a:lnTo>
                    <a:pt x="373" y="454"/>
                  </a:lnTo>
                  <a:lnTo>
                    <a:pt x="367" y="453"/>
                  </a:lnTo>
                  <a:lnTo>
                    <a:pt x="361" y="453"/>
                  </a:lnTo>
                  <a:close/>
                  <a:moveTo>
                    <a:pt x="3085" y="356"/>
                  </a:moveTo>
                  <a:lnTo>
                    <a:pt x="3064" y="357"/>
                  </a:lnTo>
                  <a:lnTo>
                    <a:pt x="3046" y="363"/>
                  </a:lnTo>
                  <a:lnTo>
                    <a:pt x="3032" y="373"/>
                  </a:lnTo>
                  <a:lnTo>
                    <a:pt x="3020" y="387"/>
                  </a:lnTo>
                  <a:lnTo>
                    <a:pt x="3010" y="406"/>
                  </a:lnTo>
                  <a:lnTo>
                    <a:pt x="3030" y="417"/>
                  </a:lnTo>
                  <a:lnTo>
                    <a:pt x="3047" y="432"/>
                  </a:lnTo>
                  <a:lnTo>
                    <a:pt x="3063" y="451"/>
                  </a:lnTo>
                  <a:lnTo>
                    <a:pt x="3077" y="474"/>
                  </a:lnTo>
                  <a:lnTo>
                    <a:pt x="3086" y="499"/>
                  </a:lnTo>
                  <a:lnTo>
                    <a:pt x="3093" y="527"/>
                  </a:lnTo>
                  <a:lnTo>
                    <a:pt x="3098" y="556"/>
                  </a:lnTo>
                  <a:lnTo>
                    <a:pt x="3101" y="586"/>
                  </a:lnTo>
                  <a:lnTo>
                    <a:pt x="3103" y="616"/>
                  </a:lnTo>
                  <a:lnTo>
                    <a:pt x="3104" y="647"/>
                  </a:lnTo>
                  <a:lnTo>
                    <a:pt x="3103" y="677"/>
                  </a:lnTo>
                  <a:lnTo>
                    <a:pt x="3103" y="706"/>
                  </a:lnTo>
                  <a:lnTo>
                    <a:pt x="3102" y="752"/>
                  </a:lnTo>
                  <a:lnTo>
                    <a:pt x="3102" y="771"/>
                  </a:lnTo>
                  <a:lnTo>
                    <a:pt x="3122" y="769"/>
                  </a:lnTo>
                  <a:lnTo>
                    <a:pt x="3138" y="766"/>
                  </a:lnTo>
                  <a:lnTo>
                    <a:pt x="3150" y="761"/>
                  </a:lnTo>
                  <a:lnTo>
                    <a:pt x="3158" y="755"/>
                  </a:lnTo>
                  <a:lnTo>
                    <a:pt x="3164" y="744"/>
                  </a:lnTo>
                  <a:lnTo>
                    <a:pt x="3170" y="729"/>
                  </a:lnTo>
                  <a:lnTo>
                    <a:pt x="3173" y="708"/>
                  </a:lnTo>
                  <a:lnTo>
                    <a:pt x="3175" y="684"/>
                  </a:lnTo>
                  <a:lnTo>
                    <a:pt x="3176" y="654"/>
                  </a:lnTo>
                  <a:lnTo>
                    <a:pt x="3176" y="631"/>
                  </a:lnTo>
                  <a:lnTo>
                    <a:pt x="3177" y="607"/>
                  </a:lnTo>
                  <a:lnTo>
                    <a:pt x="3177" y="578"/>
                  </a:lnTo>
                  <a:lnTo>
                    <a:pt x="3177" y="549"/>
                  </a:lnTo>
                  <a:lnTo>
                    <a:pt x="3177" y="519"/>
                  </a:lnTo>
                  <a:lnTo>
                    <a:pt x="3175" y="490"/>
                  </a:lnTo>
                  <a:lnTo>
                    <a:pt x="3172" y="462"/>
                  </a:lnTo>
                  <a:lnTo>
                    <a:pt x="3167" y="436"/>
                  </a:lnTo>
                  <a:lnTo>
                    <a:pt x="3160" y="412"/>
                  </a:lnTo>
                  <a:lnTo>
                    <a:pt x="3151" y="392"/>
                  </a:lnTo>
                  <a:lnTo>
                    <a:pt x="3139" y="375"/>
                  </a:lnTo>
                  <a:lnTo>
                    <a:pt x="3124" y="364"/>
                  </a:lnTo>
                  <a:lnTo>
                    <a:pt x="3106" y="358"/>
                  </a:lnTo>
                  <a:lnTo>
                    <a:pt x="3085" y="356"/>
                  </a:lnTo>
                  <a:close/>
                  <a:moveTo>
                    <a:pt x="227" y="356"/>
                  </a:moveTo>
                  <a:lnTo>
                    <a:pt x="206" y="358"/>
                  </a:lnTo>
                  <a:lnTo>
                    <a:pt x="188" y="364"/>
                  </a:lnTo>
                  <a:lnTo>
                    <a:pt x="173" y="375"/>
                  </a:lnTo>
                  <a:lnTo>
                    <a:pt x="161" y="392"/>
                  </a:lnTo>
                  <a:lnTo>
                    <a:pt x="152" y="412"/>
                  </a:lnTo>
                  <a:lnTo>
                    <a:pt x="145" y="436"/>
                  </a:lnTo>
                  <a:lnTo>
                    <a:pt x="140" y="462"/>
                  </a:lnTo>
                  <a:lnTo>
                    <a:pt x="137" y="490"/>
                  </a:lnTo>
                  <a:lnTo>
                    <a:pt x="135" y="519"/>
                  </a:lnTo>
                  <a:lnTo>
                    <a:pt x="135" y="549"/>
                  </a:lnTo>
                  <a:lnTo>
                    <a:pt x="135" y="578"/>
                  </a:lnTo>
                  <a:lnTo>
                    <a:pt x="135" y="607"/>
                  </a:lnTo>
                  <a:lnTo>
                    <a:pt x="136" y="631"/>
                  </a:lnTo>
                  <a:lnTo>
                    <a:pt x="136" y="654"/>
                  </a:lnTo>
                  <a:lnTo>
                    <a:pt x="137" y="684"/>
                  </a:lnTo>
                  <a:lnTo>
                    <a:pt x="139" y="708"/>
                  </a:lnTo>
                  <a:lnTo>
                    <a:pt x="143" y="729"/>
                  </a:lnTo>
                  <a:lnTo>
                    <a:pt x="148" y="744"/>
                  </a:lnTo>
                  <a:lnTo>
                    <a:pt x="154" y="755"/>
                  </a:lnTo>
                  <a:lnTo>
                    <a:pt x="162" y="761"/>
                  </a:lnTo>
                  <a:lnTo>
                    <a:pt x="174" y="766"/>
                  </a:lnTo>
                  <a:lnTo>
                    <a:pt x="190" y="769"/>
                  </a:lnTo>
                  <a:lnTo>
                    <a:pt x="210" y="771"/>
                  </a:lnTo>
                  <a:lnTo>
                    <a:pt x="210" y="752"/>
                  </a:lnTo>
                  <a:lnTo>
                    <a:pt x="209" y="706"/>
                  </a:lnTo>
                  <a:lnTo>
                    <a:pt x="209" y="677"/>
                  </a:lnTo>
                  <a:lnTo>
                    <a:pt x="209" y="647"/>
                  </a:lnTo>
                  <a:lnTo>
                    <a:pt x="209" y="616"/>
                  </a:lnTo>
                  <a:lnTo>
                    <a:pt x="211" y="586"/>
                  </a:lnTo>
                  <a:lnTo>
                    <a:pt x="214" y="556"/>
                  </a:lnTo>
                  <a:lnTo>
                    <a:pt x="219" y="527"/>
                  </a:lnTo>
                  <a:lnTo>
                    <a:pt x="226" y="499"/>
                  </a:lnTo>
                  <a:lnTo>
                    <a:pt x="235" y="474"/>
                  </a:lnTo>
                  <a:lnTo>
                    <a:pt x="248" y="451"/>
                  </a:lnTo>
                  <a:lnTo>
                    <a:pt x="265" y="432"/>
                  </a:lnTo>
                  <a:lnTo>
                    <a:pt x="282" y="417"/>
                  </a:lnTo>
                  <a:lnTo>
                    <a:pt x="302" y="406"/>
                  </a:lnTo>
                  <a:lnTo>
                    <a:pt x="292" y="387"/>
                  </a:lnTo>
                  <a:lnTo>
                    <a:pt x="280" y="373"/>
                  </a:lnTo>
                  <a:lnTo>
                    <a:pt x="266" y="363"/>
                  </a:lnTo>
                  <a:lnTo>
                    <a:pt x="247" y="357"/>
                  </a:lnTo>
                  <a:lnTo>
                    <a:pt x="227" y="356"/>
                  </a:lnTo>
                  <a:close/>
                  <a:moveTo>
                    <a:pt x="27" y="0"/>
                  </a:moveTo>
                  <a:lnTo>
                    <a:pt x="37" y="1"/>
                  </a:lnTo>
                  <a:lnTo>
                    <a:pt x="41" y="2"/>
                  </a:lnTo>
                  <a:lnTo>
                    <a:pt x="50" y="4"/>
                  </a:lnTo>
                  <a:lnTo>
                    <a:pt x="66" y="8"/>
                  </a:lnTo>
                  <a:lnTo>
                    <a:pt x="88" y="12"/>
                  </a:lnTo>
                  <a:lnTo>
                    <a:pt x="115" y="18"/>
                  </a:lnTo>
                  <a:lnTo>
                    <a:pt x="147" y="25"/>
                  </a:lnTo>
                  <a:lnTo>
                    <a:pt x="185" y="33"/>
                  </a:lnTo>
                  <a:lnTo>
                    <a:pt x="227" y="41"/>
                  </a:lnTo>
                  <a:lnTo>
                    <a:pt x="275" y="50"/>
                  </a:lnTo>
                  <a:lnTo>
                    <a:pt x="326" y="60"/>
                  </a:lnTo>
                  <a:lnTo>
                    <a:pt x="383" y="70"/>
                  </a:lnTo>
                  <a:lnTo>
                    <a:pt x="444" y="80"/>
                  </a:lnTo>
                  <a:lnTo>
                    <a:pt x="509" y="90"/>
                  </a:lnTo>
                  <a:lnTo>
                    <a:pt x="577" y="100"/>
                  </a:lnTo>
                  <a:lnTo>
                    <a:pt x="651" y="110"/>
                  </a:lnTo>
                  <a:lnTo>
                    <a:pt x="727" y="120"/>
                  </a:lnTo>
                  <a:lnTo>
                    <a:pt x="807" y="129"/>
                  </a:lnTo>
                  <a:lnTo>
                    <a:pt x="890" y="138"/>
                  </a:lnTo>
                  <a:lnTo>
                    <a:pt x="977" y="146"/>
                  </a:lnTo>
                  <a:lnTo>
                    <a:pt x="1066" y="154"/>
                  </a:lnTo>
                  <a:lnTo>
                    <a:pt x="1158" y="161"/>
                  </a:lnTo>
                  <a:lnTo>
                    <a:pt x="1254" y="166"/>
                  </a:lnTo>
                  <a:lnTo>
                    <a:pt x="1350" y="171"/>
                  </a:lnTo>
                  <a:lnTo>
                    <a:pt x="1451" y="175"/>
                  </a:lnTo>
                  <a:lnTo>
                    <a:pt x="1552" y="177"/>
                  </a:lnTo>
                  <a:lnTo>
                    <a:pt x="1656" y="177"/>
                  </a:lnTo>
                  <a:lnTo>
                    <a:pt x="1760" y="177"/>
                  </a:lnTo>
                  <a:lnTo>
                    <a:pt x="1862" y="175"/>
                  </a:lnTo>
                  <a:lnTo>
                    <a:pt x="1962" y="171"/>
                  </a:lnTo>
                  <a:lnTo>
                    <a:pt x="2058" y="166"/>
                  </a:lnTo>
                  <a:lnTo>
                    <a:pt x="2154" y="161"/>
                  </a:lnTo>
                  <a:lnTo>
                    <a:pt x="2247" y="154"/>
                  </a:lnTo>
                  <a:lnTo>
                    <a:pt x="2335" y="146"/>
                  </a:lnTo>
                  <a:lnTo>
                    <a:pt x="2422" y="138"/>
                  </a:lnTo>
                  <a:lnTo>
                    <a:pt x="2505" y="129"/>
                  </a:lnTo>
                  <a:lnTo>
                    <a:pt x="2586" y="120"/>
                  </a:lnTo>
                  <a:lnTo>
                    <a:pt x="2662" y="110"/>
                  </a:lnTo>
                  <a:lnTo>
                    <a:pt x="2734" y="100"/>
                  </a:lnTo>
                  <a:lnTo>
                    <a:pt x="2804" y="90"/>
                  </a:lnTo>
                  <a:lnTo>
                    <a:pt x="2868" y="80"/>
                  </a:lnTo>
                  <a:lnTo>
                    <a:pt x="2930" y="70"/>
                  </a:lnTo>
                  <a:lnTo>
                    <a:pt x="2986" y="60"/>
                  </a:lnTo>
                  <a:lnTo>
                    <a:pt x="3037" y="50"/>
                  </a:lnTo>
                  <a:lnTo>
                    <a:pt x="3085" y="41"/>
                  </a:lnTo>
                  <a:lnTo>
                    <a:pt x="3128" y="33"/>
                  </a:lnTo>
                  <a:lnTo>
                    <a:pt x="3165" y="25"/>
                  </a:lnTo>
                  <a:lnTo>
                    <a:pt x="3197" y="18"/>
                  </a:lnTo>
                  <a:lnTo>
                    <a:pt x="3224" y="12"/>
                  </a:lnTo>
                  <a:lnTo>
                    <a:pt x="3246" y="8"/>
                  </a:lnTo>
                  <a:lnTo>
                    <a:pt x="3262" y="4"/>
                  </a:lnTo>
                  <a:lnTo>
                    <a:pt x="3271" y="2"/>
                  </a:lnTo>
                  <a:lnTo>
                    <a:pt x="3275" y="1"/>
                  </a:lnTo>
                  <a:lnTo>
                    <a:pt x="3285" y="0"/>
                  </a:lnTo>
                  <a:lnTo>
                    <a:pt x="3294" y="2"/>
                  </a:lnTo>
                  <a:lnTo>
                    <a:pt x="3302" y="7"/>
                  </a:lnTo>
                  <a:lnTo>
                    <a:pt x="3308" y="15"/>
                  </a:lnTo>
                  <a:lnTo>
                    <a:pt x="3311" y="24"/>
                  </a:lnTo>
                  <a:lnTo>
                    <a:pt x="3312" y="33"/>
                  </a:lnTo>
                  <a:lnTo>
                    <a:pt x="3236" y="575"/>
                  </a:lnTo>
                  <a:lnTo>
                    <a:pt x="3236" y="608"/>
                  </a:lnTo>
                  <a:lnTo>
                    <a:pt x="3235" y="654"/>
                  </a:lnTo>
                  <a:lnTo>
                    <a:pt x="3234" y="690"/>
                  </a:lnTo>
                  <a:lnTo>
                    <a:pt x="3231" y="722"/>
                  </a:lnTo>
                  <a:lnTo>
                    <a:pt x="3225" y="749"/>
                  </a:lnTo>
                  <a:lnTo>
                    <a:pt x="3217" y="772"/>
                  </a:lnTo>
                  <a:lnTo>
                    <a:pt x="3205" y="790"/>
                  </a:lnTo>
                  <a:lnTo>
                    <a:pt x="3191" y="804"/>
                  </a:lnTo>
                  <a:lnTo>
                    <a:pt x="3173" y="815"/>
                  </a:lnTo>
                  <a:lnTo>
                    <a:pt x="3151" y="823"/>
                  </a:lnTo>
                  <a:lnTo>
                    <a:pt x="3126" y="828"/>
                  </a:lnTo>
                  <a:lnTo>
                    <a:pt x="3096" y="830"/>
                  </a:lnTo>
                  <a:lnTo>
                    <a:pt x="3090" y="855"/>
                  </a:lnTo>
                  <a:lnTo>
                    <a:pt x="3080" y="876"/>
                  </a:lnTo>
                  <a:lnTo>
                    <a:pt x="3067" y="893"/>
                  </a:lnTo>
                  <a:lnTo>
                    <a:pt x="3051" y="906"/>
                  </a:lnTo>
                  <a:lnTo>
                    <a:pt x="3032" y="916"/>
                  </a:lnTo>
                  <a:lnTo>
                    <a:pt x="3009" y="923"/>
                  </a:lnTo>
                  <a:lnTo>
                    <a:pt x="2982" y="926"/>
                  </a:lnTo>
                  <a:lnTo>
                    <a:pt x="2951" y="928"/>
                  </a:lnTo>
                  <a:lnTo>
                    <a:pt x="2926" y="927"/>
                  </a:lnTo>
                  <a:lnTo>
                    <a:pt x="2902" y="925"/>
                  </a:lnTo>
                  <a:lnTo>
                    <a:pt x="2880" y="920"/>
                  </a:lnTo>
                  <a:lnTo>
                    <a:pt x="2861" y="913"/>
                  </a:lnTo>
                  <a:lnTo>
                    <a:pt x="2861" y="914"/>
                  </a:lnTo>
                  <a:lnTo>
                    <a:pt x="2860" y="952"/>
                  </a:lnTo>
                  <a:lnTo>
                    <a:pt x="2857" y="985"/>
                  </a:lnTo>
                  <a:lnTo>
                    <a:pt x="2851" y="1014"/>
                  </a:lnTo>
                  <a:lnTo>
                    <a:pt x="2843" y="1040"/>
                  </a:lnTo>
                  <a:lnTo>
                    <a:pt x="2832" y="1061"/>
                  </a:lnTo>
                  <a:lnTo>
                    <a:pt x="2818" y="1079"/>
                  </a:lnTo>
                  <a:lnTo>
                    <a:pt x="2802" y="1094"/>
                  </a:lnTo>
                  <a:lnTo>
                    <a:pt x="2784" y="1106"/>
                  </a:lnTo>
                  <a:lnTo>
                    <a:pt x="2763" y="1116"/>
                  </a:lnTo>
                  <a:lnTo>
                    <a:pt x="2738" y="1123"/>
                  </a:lnTo>
                  <a:lnTo>
                    <a:pt x="2711" y="1128"/>
                  </a:lnTo>
                  <a:lnTo>
                    <a:pt x="2682" y="1132"/>
                  </a:lnTo>
                  <a:lnTo>
                    <a:pt x="2650" y="1133"/>
                  </a:lnTo>
                  <a:lnTo>
                    <a:pt x="2615" y="1134"/>
                  </a:lnTo>
                  <a:lnTo>
                    <a:pt x="2579" y="1133"/>
                  </a:lnTo>
                  <a:lnTo>
                    <a:pt x="2545" y="1131"/>
                  </a:lnTo>
                  <a:lnTo>
                    <a:pt x="2515" y="1128"/>
                  </a:lnTo>
                  <a:lnTo>
                    <a:pt x="2488" y="1122"/>
                  </a:lnTo>
                  <a:lnTo>
                    <a:pt x="2463" y="1114"/>
                  </a:lnTo>
                  <a:lnTo>
                    <a:pt x="2442" y="1104"/>
                  </a:lnTo>
                  <a:lnTo>
                    <a:pt x="2424" y="1091"/>
                  </a:lnTo>
                  <a:lnTo>
                    <a:pt x="2408" y="1074"/>
                  </a:lnTo>
                  <a:lnTo>
                    <a:pt x="2394" y="1054"/>
                  </a:lnTo>
                  <a:lnTo>
                    <a:pt x="2394" y="1057"/>
                  </a:lnTo>
                  <a:lnTo>
                    <a:pt x="2392" y="1092"/>
                  </a:lnTo>
                  <a:lnTo>
                    <a:pt x="2387" y="1125"/>
                  </a:lnTo>
                  <a:lnTo>
                    <a:pt x="2378" y="1154"/>
                  </a:lnTo>
                  <a:lnTo>
                    <a:pt x="2365" y="1181"/>
                  </a:lnTo>
                  <a:lnTo>
                    <a:pt x="2349" y="1207"/>
                  </a:lnTo>
                  <a:lnTo>
                    <a:pt x="2329" y="1228"/>
                  </a:lnTo>
                  <a:lnTo>
                    <a:pt x="2306" y="1247"/>
                  </a:lnTo>
                  <a:lnTo>
                    <a:pt x="2279" y="1263"/>
                  </a:lnTo>
                  <a:lnTo>
                    <a:pt x="2246" y="1277"/>
                  </a:lnTo>
                  <a:lnTo>
                    <a:pt x="2210" y="1287"/>
                  </a:lnTo>
                  <a:lnTo>
                    <a:pt x="2173" y="1295"/>
                  </a:lnTo>
                  <a:lnTo>
                    <a:pt x="2135" y="1300"/>
                  </a:lnTo>
                  <a:lnTo>
                    <a:pt x="2098" y="1303"/>
                  </a:lnTo>
                  <a:lnTo>
                    <a:pt x="2060" y="1304"/>
                  </a:lnTo>
                  <a:lnTo>
                    <a:pt x="2025" y="1304"/>
                  </a:lnTo>
                  <a:lnTo>
                    <a:pt x="1990" y="1304"/>
                  </a:lnTo>
                  <a:lnTo>
                    <a:pt x="1954" y="1303"/>
                  </a:lnTo>
                  <a:lnTo>
                    <a:pt x="1916" y="1300"/>
                  </a:lnTo>
                  <a:lnTo>
                    <a:pt x="1877" y="1295"/>
                  </a:lnTo>
                  <a:lnTo>
                    <a:pt x="1840" y="1287"/>
                  </a:lnTo>
                  <a:lnTo>
                    <a:pt x="1805" y="1277"/>
                  </a:lnTo>
                  <a:lnTo>
                    <a:pt x="1772" y="1263"/>
                  </a:lnTo>
                  <a:lnTo>
                    <a:pt x="1746" y="1247"/>
                  </a:lnTo>
                  <a:lnTo>
                    <a:pt x="1721" y="1228"/>
                  </a:lnTo>
                  <a:lnTo>
                    <a:pt x="1702" y="1207"/>
                  </a:lnTo>
                  <a:lnTo>
                    <a:pt x="1685" y="1181"/>
                  </a:lnTo>
                  <a:lnTo>
                    <a:pt x="1673" y="1154"/>
                  </a:lnTo>
                  <a:lnTo>
                    <a:pt x="1664" y="1125"/>
                  </a:lnTo>
                  <a:lnTo>
                    <a:pt x="1658" y="1092"/>
                  </a:lnTo>
                  <a:lnTo>
                    <a:pt x="1657" y="1057"/>
                  </a:lnTo>
                  <a:lnTo>
                    <a:pt x="1657" y="1038"/>
                  </a:lnTo>
                  <a:lnTo>
                    <a:pt x="1657" y="1016"/>
                  </a:lnTo>
                  <a:lnTo>
                    <a:pt x="1658" y="992"/>
                  </a:lnTo>
                  <a:lnTo>
                    <a:pt x="1659" y="965"/>
                  </a:lnTo>
                  <a:lnTo>
                    <a:pt x="1662" y="937"/>
                  </a:lnTo>
                  <a:lnTo>
                    <a:pt x="1665" y="906"/>
                  </a:lnTo>
                  <a:lnTo>
                    <a:pt x="1669" y="875"/>
                  </a:lnTo>
                  <a:lnTo>
                    <a:pt x="1674" y="842"/>
                  </a:lnTo>
                  <a:lnTo>
                    <a:pt x="1680" y="809"/>
                  </a:lnTo>
                  <a:lnTo>
                    <a:pt x="1688" y="775"/>
                  </a:lnTo>
                  <a:lnTo>
                    <a:pt x="1696" y="742"/>
                  </a:lnTo>
                  <a:lnTo>
                    <a:pt x="1707" y="707"/>
                  </a:lnTo>
                  <a:lnTo>
                    <a:pt x="1718" y="674"/>
                  </a:lnTo>
                  <a:lnTo>
                    <a:pt x="1732" y="642"/>
                  </a:lnTo>
                  <a:lnTo>
                    <a:pt x="1748" y="611"/>
                  </a:lnTo>
                  <a:lnTo>
                    <a:pt x="1765" y="582"/>
                  </a:lnTo>
                  <a:lnTo>
                    <a:pt x="1785" y="554"/>
                  </a:lnTo>
                  <a:lnTo>
                    <a:pt x="1806" y="529"/>
                  </a:lnTo>
                  <a:lnTo>
                    <a:pt x="1829" y="506"/>
                  </a:lnTo>
                  <a:lnTo>
                    <a:pt x="1855" y="485"/>
                  </a:lnTo>
                  <a:lnTo>
                    <a:pt x="1884" y="468"/>
                  </a:lnTo>
                  <a:lnTo>
                    <a:pt x="1916" y="454"/>
                  </a:lnTo>
                  <a:lnTo>
                    <a:pt x="1949" y="443"/>
                  </a:lnTo>
                  <a:lnTo>
                    <a:pt x="1986" y="437"/>
                  </a:lnTo>
                  <a:lnTo>
                    <a:pt x="2025" y="435"/>
                  </a:lnTo>
                  <a:lnTo>
                    <a:pt x="2064" y="437"/>
                  </a:lnTo>
                  <a:lnTo>
                    <a:pt x="2102" y="444"/>
                  </a:lnTo>
                  <a:lnTo>
                    <a:pt x="2136" y="455"/>
                  </a:lnTo>
                  <a:lnTo>
                    <a:pt x="2168" y="470"/>
                  </a:lnTo>
                  <a:lnTo>
                    <a:pt x="2197" y="489"/>
                  </a:lnTo>
                  <a:lnTo>
                    <a:pt x="2224" y="512"/>
                  </a:lnTo>
                  <a:lnTo>
                    <a:pt x="2250" y="537"/>
                  </a:lnTo>
                  <a:lnTo>
                    <a:pt x="2272" y="566"/>
                  </a:lnTo>
                  <a:lnTo>
                    <a:pt x="2293" y="598"/>
                  </a:lnTo>
                  <a:lnTo>
                    <a:pt x="2311" y="631"/>
                  </a:lnTo>
                  <a:lnTo>
                    <a:pt x="2328" y="668"/>
                  </a:lnTo>
                  <a:lnTo>
                    <a:pt x="2342" y="706"/>
                  </a:lnTo>
                  <a:lnTo>
                    <a:pt x="2355" y="747"/>
                  </a:lnTo>
                  <a:lnTo>
                    <a:pt x="2365" y="788"/>
                  </a:lnTo>
                  <a:lnTo>
                    <a:pt x="2365" y="755"/>
                  </a:lnTo>
                  <a:lnTo>
                    <a:pt x="2367" y="722"/>
                  </a:lnTo>
                  <a:lnTo>
                    <a:pt x="2369" y="689"/>
                  </a:lnTo>
                  <a:lnTo>
                    <a:pt x="2374" y="656"/>
                  </a:lnTo>
                  <a:lnTo>
                    <a:pt x="2381" y="625"/>
                  </a:lnTo>
                  <a:lnTo>
                    <a:pt x="2390" y="595"/>
                  </a:lnTo>
                  <a:lnTo>
                    <a:pt x="2402" y="567"/>
                  </a:lnTo>
                  <a:lnTo>
                    <a:pt x="2419" y="541"/>
                  </a:lnTo>
                  <a:lnTo>
                    <a:pt x="2438" y="517"/>
                  </a:lnTo>
                  <a:lnTo>
                    <a:pt x="2460" y="498"/>
                  </a:lnTo>
                  <a:lnTo>
                    <a:pt x="2485" y="482"/>
                  </a:lnTo>
                  <a:lnTo>
                    <a:pt x="2513" y="470"/>
                  </a:lnTo>
                  <a:lnTo>
                    <a:pt x="2544" y="461"/>
                  </a:lnTo>
                  <a:lnTo>
                    <a:pt x="2579" y="456"/>
                  </a:lnTo>
                  <a:lnTo>
                    <a:pt x="2615" y="454"/>
                  </a:lnTo>
                  <a:lnTo>
                    <a:pt x="2651" y="456"/>
                  </a:lnTo>
                  <a:lnTo>
                    <a:pt x="2684" y="461"/>
                  </a:lnTo>
                  <a:lnTo>
                    <a:pt x="2715" y="470"/>
                  </a:lnTo>
                  <a:lnTo>
                    <a:pt x="2744" y="482"/>
                  </a:lnTo>
                  <a:lnTo>
                    <a:pt x="2768" y="498"/>
                  </a:lnTo>
                  <a:lnTo>
                    <a:pt x="2790" y="517"/>
                  </a:lnTo>
                  <a:lnTo>
                    <a:pt x="2806" y="535"/>
                  </a:lnTo>
                  <a:lnTo>
                    <a:pt x="2811" y="514"/>
                  </a:lnTo>
                  <a:lnTo>
                    <a:pt x="2817" y="494"/>
                  </a:lnTo>
                  <a:lnTo>
                    <a:pt x="2825" y="474"/>
                  </a:lnTo>
                  <a:lnTo>
                    <a:pt x="2835" y="455"/>
                  </a:lnTo>
                  <a:lnTo>
                    <a:pt x="2847" y="438"/>
                  </a:lnTo>
                  <a:lnTo>
                    <a:pt x="2862" y="423"/>
                  </a:lnTo>
                  <a:lnTo>
                    <a:pt x="2879" y="411"/>
                  </a:lnTo>
                  <a:lnTo>
                    <a:pt x="2899" y="402"/>
                  </a:lnTo>
                  <a:lnTo>
                    <a:pt x="2924" y="396"/>
                  </a:lnTo>
                  <a:lnTo>
                    <a:pt x="2951" y="394"/>
                  </a:lnTo>
                  <a:lnTo>
                    <a:pt x="2951" y="394"/>
                  </a:lnTo>
                  <a:lnTo>
                    <a:pt x="2962" y="370"/>
                  </a:lnTo>
                  <a:lnTo>
                    <a:pt x="2974" y="350"/>
                  </a:lnTo>
                  <a:lnTo>
                    <a:pt x="2988" y="333"/>
                  </a:lnTo>
                  <a:lnTo>
                    <a:pt x="3003" y="321"/>
                  </a:lnTo>
                  <a:lnTo>
                    <a:pt x="3019" y="311"/>
                  </a:lnTo>
                  <a:lnTo>
                    <a:pt x="3036" y="304"/>
                  </a:lnTo>
                  <a:lnTo>
                    <a:pt x="3052" y="300"/>
                  </a:lnTo>
                  <a:lnTo>
                    <a:pt x="3068" y="297"/>
                  </a:lnTo>
                  <a:lnTo>
                    <a:pt x="3085" y="296"/>
                  </a:lnTo>
                  <a:lnTo>
                    <a:pt x="3113" y="299"/>
                  </a:lnTo>
                  <a:lnTo>
                    <a:pt x="3138" y="306"/>
                  </a:lnTo>
                  <a:lnTo>
                    <a:pt x="3161" y="318"/>
                  </a:lnTo>
                  <a:lnTo>
                    <a:pt x="3181" y="334"/>
                  </a:lnTo>
                  <a:lnTo>
                    <a:pt x="3194" y="350"/>
                  </a:lnTo>
                  <a:lnTo>
                    <a:pt x="3205" y="368"/>
                  </a:lnTo>
                  <a:lnTo>
                    <a:pt x="3228" y="201"/>
                  </a:lnTo>
                  <a:lnTo>
                    <a:pt x="3202" y="206"/>
                  </a:lnTo>
                  <a:lnTo>
                    <a:pt x="3170" y="213"/>
                  </a:lnTo>
                  <a:lnTo>
                    <a:pt x="3132" y="221"/>
                  </a:lnTo>
                  <a:lnTo>
                    <a:pt x="3088" y="230"/>
                  </a:lnTo>
                  <a:lnTo>
                    <a:pt x="3038" y="241"/>
                  </a:lnTo>
                  <a:lnTo>
                    <a:pt x="2983" y="251"/>
                  </a:lnTo>
                  <a:lnTo>
                    <a:pt x="2922" y="262"/>
                  </a:lnTo>
                  <a:lnTo>
                    <a:pt x="2856" y="272"/>
                  </a:lnTo>
                  <a:lnTo>
                    <a:pt x="2785" y="283"/>
                  </a:lnTo>
                  <a:lnTo>
                    <a:pt x="2709" y="295"/>
                  </a:lnTo>
                  <a:lnTo>
                    <a:pt x="2630" y="305"/>
                  </a:lnTo>
                  <a:lnTo>
                    <a:pt x="2545" y="316"/>
                  </a:lnTo>
                  <a:lnTo>
                    <a:pt x="2457" y="326"/>
                  </a:lnTo>
                  <a:lnTo>
                    <a:pt x="2365" y="335"/>
                  </a:lnTo>
                  <a:lnTo>
                    <a:pt x="2270" y="344"/>
                  </a:lnTo>
                  <a:lnTo>
                    <a:pt x="2171" y="352"/>
                  </a:lnTo>
                  <a:lnTo>
                    <a:pt x="2068" y="358"/>
                  </a:lnTo>
                  <a:lnTo>
                    <a:pt x="1963" y="364"/>
                  </a:lnTo>
                  <a:lnTo>
                    <a:pt x="1855" y="368"/>
                  </a:lnTo>
                  <a:lnTo>
                    <a:pt x="1745" y="371"/>
                  </a:lnTo>
                  <a:lnTo>
                    <a:pt x="1632" y="371"/>
                  </a:lnTo>
                  <a:lnTo>
                    <a:pt x="1621" y="369"/>
                  </a:lnTo>
                  <a:lnTo>
                    <a:pt x="1612" y="363"/>
                  </a:lnTo>
                  <a:lnTo>
                    <a:pt x="1605" y="353"/>
                  </a:lnTo>
                  <a:lnTo>
                    <a:pt x="1603" y="342"/>
                  </a:lnTo>
                  <a:lnTo>
                    <a:pt x="1605" y="330"/>
                  </a:lnTo>
                  <a:lnTo>
                    <a:pt x="1612" y="321"/>
                  </a:lnTo>
                  <a:lnTo>
                    <a:pt x="1621" y="315"/>
                  </a:lnTo>
                  <a:lnTo>
                    <a:pt x="1632" y="312"/>
                  </a:lnTo>
                  <a:lnTo>
                    <a:pt x="1740" y="312"/>
                  </a:lnTo>
                  <a:lnTo>
                    <a:pt x="1846" y="309"/>
                  </a:lnTo>
                  <a:lnTo>
                    <a:pt x="1951" y="305"/>
                  </a:lnTo>
                  <a:lnTo>
                    <a:pt x="2051" y="300"/>
                  </a:lnTo>
                  <a:lnTo>
                    <a:pt x="2150" y="294"/>
                  </a:lnTo>
                  <a:lnTo>
                    <a:pt x="2246" y="287"/>
                  </a:lnTo>
                  <a:lnTo>
                    <a:pt x="2338" y="279"/>
                  </a:lnTo>
                  <a:lnTo>
                    <a:pt x="2428" y="270"/>
                  </a:lnTo>
                  <a:lnTo>
                    <a:pt x="2513" y="260"/>
                  </a:lnTo>
                  <a:lnTo>
                    <a:pt x="2595" y="250"/>
                  </a:lnTo>
                  <a:lnTo>
                    <a:pt x="2673" y="240"/>
                  </a:lnTo>
                  <a:lnTo>
                    <a:pt x="2747" y="229"/>
                  </a:lnTo>
                  <a:lnTo>
                    <a:pt x="2816" y="218"/>
                  </a:lnTo>
                  <a:lnTo>
                    <a:pt x="2881" y="207"/>
                  </a:lnTo>
                  <a:lnTo>
                    <a:pt x="2943" y="197"/>
                  </a:lnTo>
                  <a:lnTo>
                    <a:pt x="2998" y="187"/>
                  </a:lnTo>
                  <a:lnTo>
                    <a:pt x="3048" y="178"/>
                  </a:lnTo>
                  <a:lnTo>
                    <a:pt x="3095" y="169"/>
                  </a:lnTo>
                  <a:lnTo>
                    <a:pt x="3135" y="161"/>
                  </a:lnTo>
                  <a:lnTo>
                    <a:pt x="3169" y="153"/>
                  </a:lnTo>
                  <a:lnTo>
                    <a:pt x="3198" y="147"/>
                  </a:lnTo>
                  <a:lnTo>
                    <a:pt x="3220" y="142"/>
                  </a:lnTo>
                  <a:lnTo>
                    <a:pt x="3238" y="138"/>
                  </a:lnTo>
                  <a:lnTo>
                    <a:pt x="3247" y="68"/>
                  </a:lnTo>
                  <a:lnTo>
                    <a:pt x="3220" y="74"/>
                  </a:lnTo>
                  <a:lnTo>
                    <a:pt x="3187" y="81"/>
                  </a:lnTo>
                  <a:lnTo>
                    <a:pt x="3148" y="89"/>
                  </a:lnTo>
                  <a:lnTo>
                    <a:pt x="3103" y="98"/>
                  </a:lnTo>
                  <a:lnTo>
                    <a:pt x="3052" y="108"/>
                  </a:lnTo>
                  <a:lnTo>
                    <a:pt x="2996" y="118"/>
                  </a:lnTo>
                  <a:lnTo>
                    <a:pt x="2936" y="128"/>
                  </a:lnTo>
                  <a:lnTo>
                    <a:pt x="2869" y="139"/>
                  </a:lnTo>
                  <a:lnTo>
                    <a:pt x="2799" y="150"/>
                  </a:lnTo>
                  <a:lnTo>
                    <a:pt x="2723" y="161"/>
                  </a:lnTo>
                  <a:lnTo>
                    <a:pt x="2644" y="172"/>
                  </a:lnTo>
                  <a:lnTo>
                    <a:pt x="2560" y="182"/>
                  </a:lnTo>
                  <a:lnTo>
                    <a:pt x="2473" y="192"/>
                  </a:lnTo>
                  <a:lnTo>
                    <a:pt x="2381" y="201"/>
                  </a:lnTo>
                  <a:lnTo>
                    <a:pt x="2287" y="210"/>
                  </a:lnTo>
                  <a:lnTo>
                    <a:pt x="2189" y="217"/>
                  </a:lnTo>
                  <a:lnTo>
                    <a:pt x="2088" y="224"/>
                  </a:lnTo>
                  <a:lnTo>
                    <a:pt x="1984" y="229"/>
                  </a:lnTo>
                  <a:lnTo>
                    <a:pt x="1876" y="233"/>
                  </a:lnTo>
                  <a:lnTo>
                    <a:pt x="1768" y="236"/>
                  </a:lnTo>
                  <a:lnTo>
                    <a:pt x="1656" y="238"/>
                  </a:lnTo>
                  <a:lnTo>
                    <a:pt x="1544" y="236"/>
                  </a:lnTo>
                  <a:lnTo>
                    <a:pt x="1436" y="233"/>
                  </a:lnTo>
                  <a:lnTo>
                    <a:pt x="1328" y="229"/>
                  </a:lnTo>
                  <a:lnTo>
                    <a:pt x="1224" y="224"/>
                  </a:lnTo>
                  <a:lnTo>
                    <a:pt x="1123" y="217"/>
                  </a:lnTo>
                  <a:lnTo>
                    <a:pt x="1025" y="210"/>
                  </a:lnTo>
                  <a:lnTo>
                    <a:pt x="931" y="201"/>
                  </a:lnTo>
                  <a:lnTo>
                    <a:pt x="839" y="192"/>
                  </a:lnTo>
                  <a:lnTo>
                    <a:pt x="752" y="182"/>
                  </a:lnTo>
                  <a:lnTo>
                    <a:pt x="668" y="172"/>
                  </a:lnTo>
                  <a:lnTo>
                    <a:pt x="589" y="161"/>
                  </a:lnTo>
                  <a:lnTo>
                    <a:pt x="513" y="150"/>
                  </a:lnTo>
                  <a:lnTo>
                    <a:pt x="443" y="139"/>
                  </a:lnTo>
                  <a:lnTo>
                    <a:pt x="376" y="128"/>
                  </a:lnTo>
                  <a:lnTo>
                    <a:pt x="316" y="118"/>
                  </a:lnTo>
                  <a:lnTo>
                    <a:pt x="260" y="108"/>
                  </a:lnTo>
                  <a:lnTo>
                    <a:pt x="209" y="98"/>
                  </a:lnTo>
                  <a:lnTo>
                    <a:pt x="164" y="89"/>
                  </a:lnTo>
                  <a:lnTo>
                    <a:pt x="125" y="81"/>
                  </a:lnTo>
                  <a:lnTo>
                    <a:pt x="92" y="74"/>
                  </a:lnTo>
                  <a:lnTo>
                    <a:pt x="65" y="68"/>
                  </a:lnTo>
                  <a:lnTo>
                    <a:pt x="71" y="111"/>
                  </a:lnTo>
                  <a:lnTo>
                    <a:pt x="313" y="177"/>
                  </a:lnTo>
                  <a:lnTo>
                    <a:pt x="324" y="183"/>
                  </a:lnTo>
                  <a:lnTo>
                    <a:pt x="331" y="191"/>
                  </a:lnTo>
                  <a:lnTo>
                    <a:pt x="335" y="202"/>
                  </a:lnTo>
                  <a:lnTo>
                    <a:pt x="334" y="214"/>
                  </a:lnTo>
                  <a:lnTo>
                    <a:pt x="330" y="223"/>
                  </a:lnTo>
                  <a:lnTo>
                    <a:pt x="323" y="230"/>
                  </a:lnTo>
                  <a:lnTo>
                    <a:pt x="315" y="234"/>
                  </a:lnTo>
                  <a:lnTo>
                    <a:pt x="305" y="235"/>
                  </a:lnTo>
                  <a:lnTo>
                    <a:pt x="301" y="235"/>
                  </a:lnTo>
                  <a:lnTo>
                    <a:pt x="297" y="234"/>
                  </a:lnTo>
                  <a:lnTo>
                    <a:pt x="79" y="174"/>
                  </a:lnTo>
                  <a:lnTo>
                    <a:pt x="107" y="368"/>
                  </a:lnTo>
                  <a:lnTo>
                    <a:pt x="118" y="350"/>
                  </a:lnTo>
                  <a:lnTo>
                    <a:pt x="131" y="334"/>
                  </a:lnTo>
                  <a:lnTo>
                    <a:pt x="151" y="318"/>
                  </a:lnTo>
                  <a:lnTo>
                    <a:pt x="174" y="306"/>
                  </a:lnTo>
                  <a:lnTo>
                    <a:pt x="199" y="299"/>
                  </a:lnTo>
                  <a:lnTo>
                    <a:pt x="227" y="296"/>
                  </a:lnTo>
                  <a:lnTo>
                    <a:pt x="243" y="297"/>
                  </a:lnTo>
                  <a:lnTo>
                    <a:pt x="260" y="300"/>
                  </a:lnTo>
                  <a:lnTo>
                    <a:pt x="277" y="304"/>
                  </a:lnTo>
                  <a:lnTo>
                    <a:pt x="293" y="311"/>
                  </a:lnTo>
                  <a:lnTo>
                    <a:pt x="309" y="320"/>
                  </a:lnTo>
                  <a:lnTo>
                    <a:pt x="324" y="333"/>
                  </a:lnTo>
                  <a:lnTo>
                    <a:pt x="338" y="350"/>
                  </a:lnTo>
                  <a:lnTo>
                    <a:pt x="350" y="370"/>
                  </a:lnTo>
                  <a:lnTo>
                    <a:pt x="361" y="394"/>
                  </a:lnTo>
                  <a:lnTo>
                    <a:pt x="361" y="394"/>
                  </a:lnTo>
                  <a:lnTo>
                    <a:pt x="377" y="395"/>
                  </a:lnTo>
                  <a:lnTo>
                    <a:pt x="394" y="398"/>
                  </a:lnTo>
                  <a:lnTo>
                    <a:pt x="411" y="403"/>
                  </a:lnTo>
                  <a:lnTo>
                    <a:pt x="429" y="412"/>
                  </a:lnTo>
                  <a:lnTo>
                    <a:pt x="446" y="424"/>
                  </a:lnTo>
                  <a:lnTo>
                    <a:pt x="462" y="440"/>
                  </a:lnTo>
                  <a:lnTo>
                    <a:pt x="477" y="461"/>
                  </a:lnTo>
                  <a:lnTo>
                    <a:pt x="490" y="486"/>
                  </a:lnTo>
                  <a:lnTo>
                    <a:pt x="498" y="510"/>
                  </a:lnTo>
                  <a:lnTo>
                    <a:pt x="505" y="537"/>
                  </a:lnTo>
                  <a:lnTo>
                    <a:pt x="522" y="517"/>
                  </a:lnTo>
                  <a:lnTo>
                    <a:pt x="544" y="498"/>
                  </a:lnTo>
                  <a:lnTo>
                    <a:pt x="568" y="482"/>
                  </a:lnTo>
                  <a:lnTo>
                    <a:pt x="597" y="470"/>
                  </a:lnTo>
                  <a:lnTo>
                    <a:pt x="628" y="461"/>
                  </a:lnTo>
                  <a:lnTo>
                    <a:pt x="661" y="456"/>
                  </a:lnTo>
                  <a:lnTo>
                    <a:pt x="697" y="454"/>
                  </a:lnTo>
                  <a:lnTo>
                    <a:pt x="733" y="456"/>
                  </a:lnTo>
                  <a:lnTo>
                    <a:pt x="768" y="461"/>
                  </a:lnTo>
                  <a:lnTo>
                    <a:pt x="799" y="470"/>
                  </a:lnTo>
                  <a:lnTo>
                    <a:pt x="827" y="482"/>
                  </a:lnTo>
                  <a:lnTo>
                    <a:pt x="852" y="498"/>
                  </a:lnTo>
                  <a:lnTo>
                    <a:pt x="874" y="517"/>
                  </a:lnTo>
                  <a:lnTo>
                    <a:pt x="893" y="541"/>
                  </a:lnTo>
                  <a:lnTo>
                    <a:pt x="909" y="567"/>
                  </a:lnTo>
                  <a:lnTo>
                    <a:pt x="922" y="595"/>
                  </a:lnTo>
                  <a:lnTo>
                    <a:pt x="932" y="625"/>
                  </a:lnTo>
                  <a:lnTo>
                    <a:pt x="938" y="656"/>
                  </a:lnTo>
                  <a:lnTo>
                    <a:pt x="943" y="689"/>
                  </a:lnTo>
                  <a:lnTo>
                    <a:pt x="945" y="722"/>
                  </a:lnTo>
                  <a:lnTo>
                    <a:pt x="947" y="755"/>
                  </a:lnTo>
                  <a:lnTo>
                    <a:pt x="947" y="788"/>
                  </a:lnTo>
                  <a:lnTo>
                    <a:pt x="957" y="747"/>
                  </a:lnTo>
                  <a:lnTo>
                    <a:pt x="970" y="706"/>
                  </a:lnTo>
                  <a:lnTo>
                    <a:pt x="984" y="668"/>
                  </a:lnTo>
                  <a:lnTo>
                    <a:pt x="1001" y="631"/>
                  </a:lnTo>
                  <a:lnTo>
                    <a:pt x="1019" y="597"/>
                  </a:lnTo>
                  <a:lnTo>
                    <a:pt x="1040" y="566"/>
                  </a:lnTo>
                  <a:lnTo>
                    <a:pt x="1062" y="537"/>
                  </a:lnTo>
                  <a:lnTo>
                    <a:pt x="1088" y="512"/>
                  </a:lnTo>
                  <a:lnTo>
                    <a:pt x="1115" y="489"/>
                  </a:lnTo>
                  <a:lnTo>
                    <a:pt x="1144" y="470"/>
                  </a:lnTo>
                  <a:lnTo>
                    <a:pt x="1176" y="455"/>
                  </a:lnTo>
                  <a:lnTo>
                    <a:pt x="1210" y="444"/>
                  </a:lnTo>
                  <a:lnTo>
                    <a:pt x="1248" y="437"/>
                  </a:lnTo>
                  <a:lnTo>
                    <a:pt x="1287" y="435"/>
                  </a:lnTo>
                  <a:lnTo>
                    <a:pt x="1326" y="437"/>
                  </a:lnTo>
                  <a:lnTo>
                    <a:pt x="1363" y="443"/>
                  </a:lnTo>
                  <a:lnTo>
                    <a:pt x="1396" y="454"/>
                  </a:lnTo>
                  <a:lnTo>
                    <a:pt x="1428" y="468"/>
                  </a:lnTo>
                  <a:lnTo>
                    <a:pt x="1457" y="485"/>
                  </a:lnTo>
                  <a:lnTo>
                    <a:pt x="1483" y="506"/>
                  </a:lnTo>
                  <a:lnTo>
                    <a:pt x="1506" y="529"/>
                  </a:lnTo>
                  <a:lnTo>
                    <a:pt x="1528" y="554"/>
                  </a:lnTo>
                  <a:lnTo>
                    <a:pt x="1547" y="582"/>
                  </a:lnTo>
                  <a:lnTo>
                    <a:pt x="1564" y="611"/>
                  </a:lnTo>
                  <a:lnTo>
                    <a:pt x="1580" y="642"/>
                  </a:lnTo>
                  <a:lnTo>
                    <a:pt x="1594" y="674"/>
                  </a:lnTo>
                  <a:lnTo>
                    <a:pt x="1605" y="707"/>
                  </a:lnTo>
                  <a:lnTo>
                    <a:pt x="1616" y="742"/>
                  </a:lnTo>
                  <a:lnTo>
                    <a:pt x="1624" y="775"/>
                  </a:lnTo>
                  <a:lnTo>
                    <a:pt x="1632" y="809"/>
                  </a:lnTo>
                  <a:lnTo>
                    <a:pt x="1638" y="842"/>
                  </a:lnTo>
                  <a:lnTo>
                    <a:pt x="1643" y="875"/>
                  </a:lnTo>
                  <a:lnTo>
                    <a:pt x="1647" y="906"/>
                  </a:lnTo>
                  <a:lnTo>
                    <a:pt x="1650" y="937"/>
                  </a:lnTo>
                  <a:lnTo>
                    <a:pt x="1652" y="965"/>
                  </a:lnTo>
                  <a:lnTo>
                    <a:pt x="1654" y="992"/>
                  </a:lnTo>
                  <a:lnTo>
                    <a:pt x="1655" y="1016"/>
                  </a:lnTo>
                  <a:lnTo>
                    <a:pt x="1655" y="1038"/>
                  </a:lnTo>
                  <a:lnTo>
                    <a:pt x="1656" y="1057"/>
                  </a:lnTo>
                  <a:lnTo>
                    <a:pt x="1654" y="1092"/>
                  </a:lnTo>
                  <a:lnTo>
                    <a:pt x="1648" y="1125"/>
                  </a:lnTo>
                  <a:lnTo>
                    <a:pt x="1639" y="1154"/>
                  </a:lnTo>
                  <a:lnTo>
                    <a:pt x="1627" y="1181"/>
                  </a:lnTo>
                  <a:lnTo>
                    <a:pt x="1610" y="1207"/>
                  </a:lnTo>
                  <a:lnTo>
                    <a:pt x="1591" y="1228"/>
                  </a:lnTo>
                  <a:lnTo>
                    <a:pt x="1566" y="1247"/>
                  </a:lnTo>
                  <a:lnTo>
                    <a:pt x="1540" y="1263"/>
                  </a:lnTo>
                  <a:lnTo>
                    <a:pt x="1507" y="1277"/>
                  </a:lnTo>
                  <a:lnTo>
                    <a:pt x="1472" y="1287"/>
                  </a:lnTo>
                  <a:lnTo>
                    <a:pt x="1435" y="1295"/>
                  </a:lnTo>
                  <a:lnTo>
                    <a:pt x="1396" y="1300"/>
                  </a:lnTo>
                  <a:lnTo>
                    <a:pt x="1359" y="1302"/>
                  </a:lnTo>
                  <a:lnTo>
                    <a:pt x="1322" y="1304"/>
                  </a:lnTo>
                  <a:lnTo>
                    <a:pt x="1287" y="1304"/>
                  </a:lnTo>
                  <a:lnTo>
                    <a:pt x="1252" y="1304"/>
                  </a:lnTo>
                  <a:lnTo>
                    <a:pt x="1214" y="1302"/>
                  </a:lnTo>
                  <a:lnTo>
                    <a:pt x="1177" y="1300"/>
                  </a:lnTo>
                  <a:lnTo>
                    <a:pt x="1139" y="1295"/>
                  </a:lnTo>
                  <a:lnTo>
                    <a:pt x="1102" y="1287"/>
                  </a:lnTo>
                  <a:lnTo>
                    <a:pt x="1066" y="1277"/>
                  </a:lnTo>
                  <a:lnTo>
                    <a:pt x="1033" y="1263"/>
                  </a:lnTo>
                  <a:lnTo>
                    <a:pt x="1006" y="1247"/>
                  </a:lnTo>
                  <a:lnTo>
                    <a:pt x="983" y="1228"/>
                  </a:lnTo>
                  <a:lnTo>
                    <a:pt x="963" y="1207"/>
                  </a:lnTo>
                  <a:lnTo>
                    <a:pt x="947" y="1181"/>
                  </a:lnTo>
                  <a:lnTo>
                    <a:pt x="934" y="1154"/>
                  </a:lnTo>
                  <a:lnTo>
                    <a:pt x="925" y="1125"/>
                  </a:lnTo>
                  <a:lnTo>
                    <a:pt x="920" y="1092"/>
                  </a:lnTo>
                  <a:lnTo>
                    <a:pt x="918" y="1057"/>
                  </a:lnTo>
                  <a:lnTo>
                    <a:pt x="918" y="1054"/>
                  </a:lnTo>
                  <a:lnTo>
                    <a:pt x="904" y="1074"/>
                  </a:lnTo>
                  <a:lnTo>
                    <a:pt x="888" y="1091"/>
                  </a:lnTo>
                  <a:lnTo>
                    <a:pt x="870" y="1104"/>
                  </a:lnTo>
                  <a:lnTo>
                    <a:pt x="849" y="1114"/>
                  </a:lnTo>
                  <a:lnTo>
                    <a:pt x="824" y="1122"/>
                  </a:lnTo>
                  <a:lnTo>
                    <a:pt x="797" y="1128"/>
                  </a:lnTo>
                  <a:lnTo>
                    <a:pt x="767" y="1131"/>
                  </a:lnTo>
                  <a:lnTo>
                    <a:pt x="733" y="1133"/>
                  </a:lnTo>
                  <a:lnTo>
                    <a:pt x="697" y="1134"/>
                  </a:lnTo>
                  <a:lnTo>
                    <a:pt x="662" y="1133"/>
                  </a:lnTo>
                  <a:lnTo>
                    <a:pt x="630" y="1131"/>
                  </a:lnTo>
                  <a:lnTo>
                    <a:pt x="601" y="1128"/>
                  </a:lnTo>
                  <a:lnTo>
                    <a:pt x="573" y="1123"/>
                  </a:lnTo>
                  <a:lnTo>
                    <a:pt x="549" y="1116"/>
                  </a:lnTo>
                  <a:lnTo>
                    <a:pt x="528" y="1106"/>
                  </a:lnTo>
                  <a:lnTo>
                    <a:pt x="510" y="1094"/>
                  </a:lnTo>
                  <a:lnTo>
                    <a:pt x="494" y="1079"/>
                  </a:lnTo>
                  <a:lnTo>
                    <a:pt x="480" y="1061"/>
                  </a:lnTo>
                  <a:lnTo>
                    <a:pt x="470" y="1040"/>
                  </a:lnTo>
                  <a:lnTo>
                    <a:pt x="461" y="1014"/>
                  </a:lnTo>
                  <a:lnTo>
                    <a:pt x="455" y="985"/>
                  </a:lnTo>
                  <a:lnTo>
                    <a:pt x="452" y="952"/>
                  </a:lnTo>
                  <a:lnTo>
                    <a:pt x="451" y="914"/>
                  </a:lnTo>
                  <a:lnTo>
                    <a:pt x="451" y="913"/>
                  </a:lnTo>
                  <a:lnTo>
                    <a:pt x="430" y="921"/>
                  </a:lnTo>
                  <a:lnTo>
                    <a:pt x="406" y="925"/>
                  </a:lnTo>
                  <a:lnTo>
                    <a:pt x="384" y="927"/>
                  </a:lnTo>
                  <a:lnTo>
                    <a:pt x="361" y="928"/>
                  </a:lnTo>
                  <a:lnTo>
                    <a:pt x="330" y="926"/>
                  </a:lnTo>
                  <a:lnTo>
                    <a:pt x="303" y="923"/>
                  </a:lnTo>
                  <a:lnTo>
                    <a:pt x="280" y="916"/>
                  </a:lnTo>
                  <a:lnTo>
                    <a:pt x="261" y="906"/>
                  </a:lnTo>
                  <a:lnTo>
                    <a:pt x="244" y="893"/>
                  </a:lnTo>
                  <a:lnTo>
                    <a:pt x="232" y="876"/>
                  </a:lnTo>
                  <a:lnTo>
                    <a:pt x="222" y="855"/>
                  </a:lnTo>
                  <a:lnTo>
                    <a:pt x="216" y="830"/>
                  </a:lnTo>
                  <a:lnTo>
                    <a:pt x="186" y="828"/>
                  </a:lnTo>
                  <a:lnTo>
                    <a:pt x="161" y="823"/>
                  </a:lnTo>
                  <a:lnTo>
                    <a:pt x="139" y="815"/>
                  </a:lnTo>
                  <a:lnTo>
                    <a:pt x="121" y="804"/>
                  </a:lnTo>
                  <a:lnTo>
                    <a:pt x="107" y="790"/>
                  </a:lnTo>
                  <a:lnTo>
                    <a:pt x="95" y="772"/>
                  </a:lnTo>
                  <a:lnTo>
                    <a:pt x="87" y="749"/>
                  </a:lnTo>
                  <a:lnTo>
                    <a:pt x="80" y="722"/>
                  </a:lnTo>
                  <a:lnTo>
                    <a:pt x="77" y="690"/>
                  </a:lnTo>
                  <a:lnTo>
                    <a:pt x="76" y="654"/>
                  </a:lnTo>
                  <a:lnTo>
                    <a:pt x="75" y="608"/>
                  </a:lnTo>
                  <a:lnTo>
                    <a:pt x="75" y="575"/>
                  </a:lnTo>
                  <a:lnTo>
                    <a:pt x="0" y="33"/>
                  </a:lnTo>
                  <a:lnTo>
                    <a:pt x="1" y="24"/>
                  </a:lnTo>
                  <a:lnTo>
                    <a:pt x="4" y="15"/>
                  </a:lnTo>
                  <a:lnTo>
                    <a:pt x="10" y="7"/>
                  </a:lnTo>
                  <a:lnTo>
                    <a:pt x="18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58"/>
            <p:cNvSpPr>
              <a:spLocks noEditPoints="1"/>
            </p:cNvSpPr>
            <p:nvPr/>
          </p:nvSpPr>
          <p:spPr bwMode="auto">
            <a:xfrm>
              <a:off x="10028238" y="5253038"/>
              <a:ext cx="511175" cy="219075"/>
            </a:xfrm>
            <a:custGeom>
              <a:avLst/>
              <a:gdLst>
                <a:gd name="T0" fmla="*/ 1680 w 3219"/>
                <a:gd name="T1" fmla="*/ 800 h 1380"/>
                <a:gd name="T2" fmla="*/ 1987 w 3219"/>
                <a:gd name="T3" fmla="*/ 901 h 1380"/>
                <a:gd name="T4" fmla="*/ 1847 w 3219"/>
                <a:gd name="T5" fmla="*/ 477 h 1380"/>
                <a:gd name="T6" fmla="*/ 1223 w 3219"/>
                <a:gd name="T7" fmla="*/ 880 h 1380"/>
                <a:gd name="T8" fmla="*/ 1536 w 3219"/>
                <a:gd name="T9" fmla="*/ 800 h 1380"/>
                <a:gd name="T10" fmla="*/ 2294 w 3219"/>
                <a:gd name="T11" fmla="*/ 410 h 1380"/>
                <a:gd name="T12" fmla="*/ 2132 w 3219"/>
                <a:gd name="T13" fmla="*/ 765 h 1380"/>
                <a:gd name="T14" fmla="*/ 2347 w 3219"/>
                <a:gd name="T15" fmla="*/ 820 h 1380"/>
                <a:gd name="T16" fmla="*/ 2447 w 3219"/>
                <a:gd name="T17" fmla="*/ 447 h 1380"/>
                <a:gd name="T18" fmla="*/ 749 w 3219"/>
                <a:gd name="T19" fmla="*/ 502 h 1380"/>
                <a:gd name="T20" fmla="*/ 783 w 3219"/>
                <a:gd name="T21" fmla="*/ 831 h 1380"/>
                <a:gd name="T22" fmla="*/ 1089 w 3219"/>
                <a:gd name="T23" fmla="*/ 733 h 1380"/>
                <a:gd name="T24" fmla="*/ 2638 w 3219"/>
                <a:gd name="T25" fmla="*/ 328 h 1380"/>
                <a:gd name="T26" fmla="*/ 2581 w 3219"/>
                <a:gd name="T27" fmla="*/ 727 h 1380"/>
                <a:gd name="T28" fmla="*/ 2737 w 3219"/>
                <a:gd name="T29" fmla="*/ 503 h 1380"/>
                <a:gd name="T30" fmla="*/ 490 w 3219"/>
                <a:gd name="T31" fmla="*/ 356 h 1380"/>
                <a:gd name="T32" fmla="*/ 598 w 3219"/>
                <a:gd name="T33" fmla="*/ 758 h 1380"/>
                <a:gd name="T34" fmla="*/ 650 w 3219"/>
                <a:gd name="T35" fmla="*/ 339 h 1380"/>
                <a:gd name="T36" fmla="*/ 2781 w 3219"/>
                <a:gd name="T37" fmla="*/ 336 h 1380"/>
                <a:gd name="T38" fmla="*/ 2904 w 3219"/>
                <a:gd name="T39" fmla="*/ 523 h 1380"/>
                <a:gd name="T40" fmla="*/ 347 w 3219"/>
                <a:gd name="T41" fmla="*/ 186 h 1380"/>
                <a:gd name="T42" fmla="*/ 375 w 3219"/>
                <a:gd name="T43" fmla="*/ 613 h 1380"/>
                <a:gd name="T44" fmla="*/ 489 w 3219"/>
                <a:gd name="T45" fmla="*/ 252 h 1380"/>
                <a:gd name="T46" fmla="*/ 2910 w 3219"/>
                <a:gd name="T47" fmla="*/ 135 h 1380"/>
                <a:gd name="T48" fmla="*/ 3033 w 3219"/>
                <a:gd name="T49" fmla="*/ 468 h 1380"/>
                <a:gd name="T50" fmla="*/ 3032 w 3219"/>
                <a:gd name="T51" fmla="*/ 113 h 1380"/>
                <a:gd name="T52" fmla="*/ 133 w 3219"/>
                <a:gd name="T53" fmla="*/ 123 h 1380"/>
                <a:gd name="T54" fmla="*/ 238 w 3219"/>
                <a:gd name="T55" fmla="*/ 491 h 1380"/>
                <a:gd name="T56" fmla="*/ 313 w 3219"/>
                <a:gd name="T57" fmla="*/ 79 h 1380"/>
                <a:gd name="T58" fmla="*/ 423 w 3219"/>
                <a:gd name="T59" fmla="*/ 124 h 1380"/>
                <a:gd name="T60" fmla="*/ 731 w 3219"/>
                <a:gd name="T61" fmla="*/ 366 h 1380"/>
                <a:gd name="T62" fmla="*/ 1148 w 3219"/>
                <a:gd name="T63" fmla="*/ 468 h 1380"/>
                <a:gd name="T64" fmla="*/ 1571 w 3219"/>
                <a:gd name="T65" fmla="*/ 480 h 1380"/>
                <a:gd name="T66" fmla="*/ 1449 w 3219"/>
                <a:gd name="T67" fmla="*/ 1052 h 1380"/>
                <a:gd name="T68" fmla="*/ 1140 w 3219"/>
                <a:gd name="T69" fmla="*/ 785 h 1380"/>
                <a:gd name="T70" fmla="*/ 794 w 3219"/>
                <a:gd name="T71" fmla="*/ 954 h 1380"/>
                <a:gd name="T72" fmla="*/ 535 w 3219"/>
                <a:gd name="T73" fmla="*/ 812 h 1380"/>
                <a:gd name="T74" fmla="*/ 265 w 3219"/>
                <a:gd name="T75" fmla="*/ 571 h 1380"/>
                <a:gd name="T76" fmla="*/ 228 w 3219"/>
                <a:gd name="T77" fmla="*/ 745 h 1380"/>
                <a:gd name="T78" fmla="*/ 1256 w 3219"/>
                <a:gd name="T79" fmla="*/ 1167 h 1380"/>
                <a:gd name="T80" fmla="*/ 1097 w 3219"/>
                <a:gd name="T81" fmla="*/ 1202 h 1380"/>
                <a:gd name="T82" fmla="*/ 154 w 3219"/>
                <a:gd name="T83" fmla="*/ 759 h 1380"/>
                <a:gd name="T84" fmla="*/ 432 w 3219"/>
                <a:gd name="T85" fmla="*/ 1049 h 1380"/>
                <a:gd name="T86" fmla="*/ 1815 w 3219"/>
                <a:gd name="T87" fmla="*/ 1315 h 1380"/>
                <a:gd name="T88" fmla="*/ 2963 w 3219"/>
                <a:gd name="T89" fmla="*/ 933 h 1380"/>
                <a:gd name="T90" fmla="*/ 2995 w 3219"/>
                <a:gd name="T91" fmla="*/ 738 h 1380"/>
                <a:gd name="T92" fmla="*/ 2903 w 3219"/>
                <a:gd name="T93" fmla="*/ 645 h 1380"/>
                <a:gd name="T94" fmla="*/ 2608 w 3219"/>
                <a:gd name="T95" fmla="*/ 816 h 1380"/>
                <a:gd name="T96" fmla="*/ 2353 w 3219"/>
                <a:gd name="T97" fmla="*/ 992 h 1380"/>
                <a:gd name="T98" fmla="*/ 2060 w 3219"/>
                <a:gd name="T99" fmla="*/ 870 h 1380"/>
                <a:gd name="T100" fmla="*/ 1707 w 3219"/>
                <a:gd name="T101" fmla="*/ 1012 h 1380"/>
                <a:gd name="T102" fmla="*/ 1699 w 3219"/>
                <a:gd name="T103" fmla="*/ 438 h 1380"/>
                <a:gd name="T104" fmla="*/ 2103 w 3219"/>
                <a:gd name="T105" fmla="*/ 400 h 1380"/>
                <a:gd name="T106" fmla="*/ 2515 w 3219"/>
                <a:gd name="T107" fmla="*/ 303 h 1380"/>
                <a:gd name="T108" fmla="*/ 2833 w 3219"/>
                <a:gd name="T109" fmla="*/ 95 h 1380"/>
                <a:gd name="T110" fmla="*/ 3144 w 3219"/>
                <a:gd name="T111" fmla="*/ 141 h 1380"/>
                <a:gd name="T112" fmla="*/ 3003 w 3219"/>
                <a:gd name="T113" fmla="*/ 977 h 1380"/>
                <a:gd name="T114" fmla="*/ 1904 w 3219"/>
                <a:gd name="T115" fmla="*/ 1367 h 1380"/>
                <a:gd name="T116" fmla="*/ 484 w 3219"/>
                <a:gd name="T117" fmla="*/ 1145 h 1380"/>
                <a:gd name="T118" fmla="*/ 1 w 3219"/>
                <a:gd name="T119" fmla="*/ 753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19" h="1380">
                  <a:moveTo>
                    <a:pt x="1847" y="477"/>
                  </a:moveTo>
                  <a:lnTo>
                    <a:pt x="1815" y="478"/>
                  </a:lnTo>
                  <a:lnTo>
                    <a:pt x="1786" y="479"/>
                  </a:lnTo>
                  <a:lnTo>
                    <a:pt x="1761" y="482"/>
                  </a:lnTo>
                  <a:lnTo>
                    <a:pt x="1739" y="487"/>
                  </a:lnTo>
                  <a:lnTo>
                    <a:pt x="1720" y="493"/>
                  </a:lnTo>
                  <a:lnTo>
                    <a:pt x="1705" y="503"/>
                  </a:lnTo>
                  <a:lnTo>
                    <a:pt x="1693" y="514"/>
                  </a:lnTo>
                  <a:lnTo>
                    <a:pt x="1685" y="528"/>
                  </a:lnTo>
                  <a:lnTo>
                    <a:pt x="1679" y="547"/>
                  </a:lnTo>
                  <a:lnTo>
                    <a:pt x="1674" y="569"/>
                  </a:lnTo>
                  <a:lnTo>
                    <a:pt x="1672" y="597"/>
                  </a:lnTo>
                  <a:lnTo>
                    <a:pt x="1671" y="629"/>
                  </a:lnTo>
                  <a:lnTo>
                    <a:pt x="1671" y="664"/>
                  </a:lnTo>
                  <a:lnTo>
                    <a:pt x="1672" y="700"/>
                  </a:lnTo>
                  <a:lnTo>
                    <a:pt x="1674" y="734"/>
                  </a:lnTo>
                  <a:lnTo>
                    <a:pt x="1676" y="768"/>
                  </a:lnTo>
                  <a:lnTo>
                    <a:pt x="1680" y="800"/>
                  </a:lnTo>
                  <a:lnTo>
                    <a:pt x="1685" y="832"/>
                  </a:lnTo>
                  <a:lnTo>
                    <a:pt x="1692" y="861"/>
                  </a:lnTo>
                  <a:lnTo>
                    <a:pt x="1701" y="889"/>
                  </a:lnTo>
                  <a:lnTo>
                    <a:pt x="1712" y="915"/>
                  </a:lnTo>
                  <a:lnTo>
                    <a:pt x="1724" y="938"/>
                  </a:lnTo>
                  <a:lnTo>
                    <a:pt x="1738" y="958"/>
                  </a:lnTo>
                  <a:lnTo>
                    <a:pt x="1755" y="975"/>
                  </a:lnTo>
                  <a:lnTo>
                    <a:pt x="1774" y="989"/>
                  </a:lnTo>
                  <a:lnTo>
                    <a:pt x="1795" y="1000"/>
                  </a:lnTo>
                  <a:lnTo>
                    <a:pt x="1820" y="1006"/>
                  </a:lnTo>
                  <a:lnTo>
                    <a:pt x="1847" y="1008"/>
                  </a:lnTo>
                  <a:lnTo>
                    <a:pt x="1875" y="1006"/>
                  </a:lnTo>
                  <a:lnTo>
                    <a:pt x="1899" y="1000"/>
                  </a:lnTo>
                  <a:lnTo>
                    <a:pt x="1921" y="989"/>
                  </a:lnTo>
                  <a:lnTo>
                    <a:pt x="1941" y="973"/>
                  </a:lnTo>
                  <a:lnTo>
                    <a:pt x="1958" y="954"/>
                  </a:lnTo>
                  <a:lnTo>
                    <a:pt x="1974" y="930"/>
                  </a:lnTo>
                  <a:lnTo>
                    <a:pt x="1987" y="901"/>
                  </a:lnTo>
                  <a:lnTo>
                    <a:pt x="1998" y="867"/>
                  </a:lnTo>
                  <a:lnTo>
                    <a:pt x="2008" y="829"/>
                  </a:lnTo>
                  <a:lnTo>
                    <a:pt x="2015" y="787"/>
                  </a:lnTo>
                  <a:lnTo>
                    <a:pt x="2020" y="739"/>
                  </a:lnTo>
                  <a:lnTo>
                    <a:pt x="2023" y="687"/>
                  </a:lnTo>
                  <a:lnTo>
                    <a:pt x="2024" y="629"/>
                  </a:lnTo>
                  <a:lnTo>
                    <a:pt x="2023" y="597"/>
                  </a:lnTo>
                  <a:lnTo>
                    <a:pt x="2020" y="569"/>
                  </a:lnTo>
                  <a:lnTo>
                    <a:pt x="2016" y="547"/>
                  </a:lnTo>
                  <a:lnTo>
                    <a:pt x="2009" y="528"/>
                  </a:lnTo>
                  <a:lnTo>
                    <a:pt x="2001" y="514"/>
                  </a:lnTo>
                  <a:lnTo>
                    <a:pt x="1990" y="503"/>
                  </a:lnTo>
                  <a:lnTo>
                    <a:pt x="1976" y="493"/>
                  </a:lnTo>
                  <a:lnTo>
                    <a:pt x="1957" y="487"/>
                  </a:lnTo>
                  <a:lnTo>
                    <a:pt x="1934" y="482"/>
                  </a:lnTo>
                  <a:lnTo>
                    <a:pt x="1909" y="479"/>
                  </a:lnTo>
                  <a:lnTo>
                    <a:pt x="1880" y="478"/>
                  </a:lnTo>
                  <a:lnTo>
                    <a:pt x="1847" y="477"/>
                  </a:lnTo>
                  <a:close/>
                  <a:moveTo>
                    <a:pt x="1369" y="477"/>
                  </a:moveTo>
                  <a:lnTo>
                    <a:pt x="1336" y="478"/>
                  </a:lnTo>
                  <a:lnTo>
                    <a:pt x="1307" y="479"/>
                  </a:lnTo>
                  <a:lnTo>
                    <a:pt x="1282" y="482"/>
                  </a:lnTo>
                  <a:lnTo>
                    <a:pt x="1259" y="487"/>
                  </a:lnTo>
                  <a:lnTo>
                    <a:pt x="1241" y="493"/>
                  </a:lnTo>
                  <a:lnTo>
                    <a:pt x="1226" y="503"/>
                  </a:lnTo>
                  <a:lnTo>
                    <a:pt x="1215" y="514"/>
                  </a:lnTo>
                  <a:lnTo>
                    <a:pt x="1207" y="528"/>
                  </a:lnTo>
                  <a:lnTo>
                    <a:pt x="1200" y="547"/>
                  </a:lnTo>
                  <a:lnTo>
                    <a:pt x="1195" y="569"/>
                  </a:lnTo>
                  <a:lnTo>
                    <a:pt x="1192" y="597"/>
                  </a:lnTo>
                  <a:lnTo>
                    <a:pt x="1191" y="629"/>
                  </a:lnTo>
                  <a:lnTo>
                    <a:pt x="1193" y="691"/>
                  </a:lnTo>
                  <a:lnTo>
                    <a:pt x="1196" y="746"/>
                  </a:lnTo>
                  <a:lnTo>
                    <a:pt x="1203" y="796"/>
                  </a:lnTo>
                  <a:lnTo>
                    <a:pt x="1212" y="841"/>
                  </a:lnTo>
                  <a:lnTo>
                    <a:pt x="1223" y="880"/>
                  </a:lnTo>
                  <a:lnTo>
                    <a:pt x="1236" y="914"/>
                  </a:lnTo>
                  <a:lnTo>
                    <a:pt x="1252" y="943"/>
                  </a:lnTo>
                  <a:lnTo>
                    <a:pt x="1270" y="967"/>
                  </a:lnTo>
                  <a:lnTo>
                    <a:pt x="1291" y="985"/>
                  </a:lnTo>
                  <a:lnTo>
                    <a:pt x="1314" y="998"/>
                  </a:lnTo>
                  <a:lnTo>
                    <a:pt x="1340" y="1006"/>
                  </a:lnTo>
                  <a:lnTo>
                    <a:pt x="1369" y="1008"/>
                  </a:lnTo>
                  <a:lnTo>
                    <a:pt x="1396" y="1006"/>
                  </a:lnTo>
                  <a:lnTo>
                    <a:pt x="1421" y="1000"/>
                  </a:lnTo>
                  <a:lnTo>
                    <a:pt x="1442" y="989"/>
                  </a:lnTo>
                  <a:lnTo>
                    <a:pt x="1461" y="975"/>
                  </a:lnTo>
                  <a:lnTo>
                    <a:pt x="1478" y="958"/>
                  </a:lnTo>
                  <a:lnTo>
                    <a:pt x="1492" y="938"/>
                  </a:lnTo>
                  <a:lnTo>
                    <a:pt x="1504" y="915"/>
                  </a:lnTo>
                  <a:lnTo>
                    <a:pt x="1515" y="889"/>
                  </a:lnTo>
                  <a:lnTo>
                    <a:pt x="1523" y="861"/>
                  </a:lnTo>
                  <a:lnTo>
                    <a:pt x="1531" y="832"/>
                  </a:lnTo>
                  <a:lnTo>
                    <a:pt x="1536" y="800"/>
                  </a:lnTo>
                  <a:lnTo>
                    <a:pt x="1540" y="768"/>
                  </a:lnTo>
                  <a:lnTo>
                    <a:pt x="1542" y="734"/>
                  </a:lnTo>
                  <a:lnTo>
                    <a:pt x="1544" y="700"/>
                  </a:lnTo>
                  <a:lnTo>
                    <a:pt x="1545" y="664"/>
                  </a:lnTo>
                  <a:lnTo>
                    <a:pt x="1545" y="629"/>
                  </a:lnTo>
                  <a:lnTo>
                    <a:pt x="1544" y="597"/>
                  </a:lnTo>
                  <a:lnTo>
                    <a:pt x="1542" y="569"/>
                  </a:lnTo>
                  <a:lnTo>
                    <a:pt x="1537" y="547"/>
                  </a:lnTo>
                  <a:lnTo>
                    <a:pt x="1531" y="528"/>
                  </a:lnTo>
                  <a:lnTo>
                    <a:pt x="1522" y="514"/>
                  </a:lnTo>
                  <a:lnTo>
                    <a:pt x="1511" y="503"/>
                  </a:lnTo>
                  <a:lnTo>
                    <a:pt x="1496" y="493"/>
                  </a:lnTo>
                  <a:lnTo>
                    <a:pt x="1477" y="487"/>
                  </a:lnTo>
                  <a:lnTo>
                    <a:pt x="1455" y="482"/>
                  </a:lnTo>
                  <a:lnTo>
                    <a:pt x="1430" y="479"/>
                  </a:lnTo>
                  <a:lnTo>
                    <a:pt x="1401" y="478"/>
                  </a:lnTo>
                  <a:lnTo>
                    <a:pt x="1369" y="477"/>
                  </a:lnTo>
                  <a:close/>
                  <a:moveTo>
                    <a:pt x="2294" y="410"/>
                  </a:moveTo>
                  <a:lnTo>
                    <a:pt x="2262" y="410"/>
                  </a:lnTo>
                  <a:lnTo>
                    <a:pt x="2233" y="412"/>
                  </a:lnTo>
                  <a:lnTo>
                    <a:pt x="2207" y="415"/>
                  </a:lnTo>
                  <a:lnTo>
                    <a:pt x="2184" y="420"/>
                  </a:lnTo>
                  <a:lnTo>
                    <a:pt x="2165" y="426"/>
                  </a:lnTo>
                  <a:lnTo>
                    <a:pt x="2150" y="436"/>
                  </a:lnTo>
                  <a:lnTo>
                    <a:pt x="2140" y="447"/>
                  </a:lnTo>
                  <a:lnTo>
                    <a:pt x="2131" y="461"/>
                  </a:lnTo>
                  <a:lnTo>
                    <a:pt x="2125" y="480"/>
                  </a:lnTo>
                  <a:lnTo>
                    <a:pt x="2121" y="502"/>
                  </a:lnTo>
                  <a:lnTo>
                    <a:pt x="2118" y="530"/>
                  </a:lnTo>
                  <a:lnTo>
                    <a:pt x="2117" y="562"/>
                  </a:lnTo>
                  <a:lnTo>
                    <a:pt x="2117" y="597"/>
                  </a:lnTo>
                  <a:lnTo>
                    <a:pt x="2118" y="632"/>
                  </a:lnTo>
                  <a:lnTo>
                    <a:pt x="2120" y="667"/>
                  </a:lnTo>
                  <a:lnTo>
                    <a:pt x="2123" y="701"/>
                  </a:lnTo>
                  <a:lnTo>
                    <a:pt x="2127" y="733"/>
                  </a:lnTo>
                  <a:lnTo>
                    <a:pt x="2132" y="765"/>
                  </a:lnTo>
                  <a:lnTo>
                    <a:pt x="2139" y="794"/>
                  </a:lnTo>
                  <a:lnTo>
                    <a:pt x="2147" y="822"/>
                  </a:lnTo>
                  <a:lnTo>
                    <a:pt x="2157" y="848"/>
                  </a:lnTo>
                  <a:lnTo>
                    <a:pt x="2169" y="871"/>
                  </a:lnTo>
                  <a:lnTo>
                    <a:pt x="2183" y="891"/>
                  </a:lnTo>
                  <a:lnTo>
                    <a:pt x="2201" y="908"/>
                  </a:lnTo>
                  <a:lnTo>
                    <a:pt x="2220" y="922"/>
                  </a:lnTo>
                  <a:lnTo>
                    <a:pt x="2242" y="933"/>
                  </a:lnTo>
                  <a:lnTo>
                    <a:pt x="2266" y="939"/>
                  </a:lnTo>
                  <a:lnTo>
                    <a:pt x="2294" y="941"/>
                  </a:lnTo>
                  <a:lnTo>
                    <a:pt x="2321" y="939"/>
                  </a:lnTo>
                  <a:lnTo>
                    <a:pt x="2346" y="931"/>
                  </a:lnTo>
                  <a:lnTo>
                    <a:pt x="2370" y="919"/>
                  </a:lnTo>
                  <a:lnTo>
                    <a:pt x="2390" y="902"/>
                  </a:lnTo>
                  <a:lnTo>
                    <a:pt x="2408" y="880"/>
                  </a:lnTo>
                  <a:lnTo>
                    <a:pt x="2424" y="852"/>
                  </a:lnTo>
                  <a:lnTo>
                    <a:pt x="2437" y="820"/>
                  </a:lnTo>
                  <a:lnTo>
                    <a:pt x="2347" y="820"/>
                  </a:lnTo>
                  <a:lnTo>
                    <a:pt x="2335" y="818"/>
                  </a:lnTo>
                  <a:lnTo>
                    <a:pt x="2326" y="812"/>
                  </a:lnTo>
                  <a:lnTo>
                    <a:pt x="2319" y="802"/>
                  </a:lnTo>
                  <a:lnTo>
                    <a:pt x="2317" y="791"/>
                  </a:lnTo>
                  <a:lnTo>
                    <a:pt x="2319" y="779"/>
                  </a:lnTo>
                  <a:lnTo>
                    <a:pt x="2326" y="770"/>
                  </a:lnTo>
                  <a:lnTo>
                    <a:pt x="2335" y="764"/>
                  </a:lnTo>
                  <a:lnTo>
                    <a:pt x="2347" y="761"/>
                  </a:lnTo>
                  <a:lnTo>
                    <a:pt x="2454" y="761"/>
                  </a:lnTo>
                  <a:lnTo>
                    <a:pt x="2461" y="719"/>
                  </a:lnTo>
                  <a:lnTo>
                    <a:pt x="2466" y="671"/>
                  </a:lnTo>
                  <a:lnTo>
                    <a:pt x="2469" y="618"/>
                  </a:lnTo>
                  <a:lnTo>
                    <a:pt x="2470" y="562"/>
                  </a:lnTo>
                  <a:lnTo>
                    <a:pt x="2469" y="530"/>
                  </a:lnTo>
                  <a:lnTo>
                    <a:pt x="2467" y="502"/>
                  </a:lnTo>
                  <a:lnTo>
                    <a:pt x="2462" y="480"/>
                  </a:lnTo>
                  <a:lnTo>
                    <a:pt x="2456" y="461"/>
                  </a:lnTo>
                  <a:lnTo>
                    <a:pt x="2447" y="447"/>
                  </a:lnTo>
                  <a:lnTo>
                    <a:pt x="2437" y="436"/>
                  </a:lnTo>
                  <a:lnTo>
                    <a:pt x="2422" y="426"/>
                  </a:lnTo>
                  <a:lnTo>
                    <a:pt x="2403" y="420"/>
                  </a:lnTo>
                  <a:lnTo>
                    <a:pt x="2381" y="415"/>
                  </a:lnTo>
                  <a:lnTo>
                    <a:pt x="2354" y="412"/>
                  </a:lnTo>
                  <a:lnTo>
                    <a:pt x="2325" y="410"/>
                  </a:lnTo>
                  <a:lnTo>
                    <a:pt x="2294" y="410"/>
                  </a:lnTo>
                  <a:close/>
                  <a:moveTo>
                    <a:pt x="922" y="410"/>
                  </a:moveTo>
                  <a:lnTo>
                    <a:pt x="891" y="410"/>
                  </a:lnTo>
                  <a:lnTo>
                    <a:pt x="861" y="412"/>
                  </a:lnTo>
                  <a:lnTo>
                    <a:pt x="835" y="415"/>
                  </a:lnTo>
                  <a:lnTo>
                    <a:pt x="813" y="420"/>
                  </a:lnTo>
                  <a:lnTo>
                    <a:pt x="794" y="426"/>
                  </a:lnTo>
                  <a:lnTo>
                    <a:pt x="779" y="436"/>
                  </a:lnTo>
                  <a:lnTo>
                    <a:pt x="769" y="447"/>
                  </a:lnTo>
                  <a:lnTo>
                    <a:pt x="760" y="461"/>
                  </a:lnTo>
                  <a:lnTo>
                    <a:pt x="754" y="480"/>
                  </a:lnTo>
                  <a:lnTo>
                    <a:pt x="749" y="502"/>
                  </a:lnTo>
                  <a:lnTo>
                    <a:pt x="747" y="530"/>
                  </a:lnTo>
                  <a:lnTo>
                    <a:pt x="746" y="562"/>
                  </a:lnTo>
                  <a:lnTo>
                    <a:pt x="747" y="611"/>
                  </a:lnTo>
                  <a:lnTo>
                    <a:pt x="749" y="656"/>
                  </a:lnTo>
                  <a:lnTo>
                    <a:pt x="754" y="656"/>
                  </a:lnTo>
                  <a:lnTo>
                    <a:pt x="844" y="656"/>
                  </a:lnTo>
                  <a:lnTo>
                    <a:pt x="855" y="658"/>
                  </a:lnTo>
                  <a:lnTo>
                    <a:pt x="866" y="665"/>
                  </a:lnTo>
                  <a:lnTo>
                    <a:pt x="872" y="675"/>
                  </a:lnTo>
                  <a:lnTo>
                    <a:pt x="874" y="687"/>
                  </a:lnTo>
                  <a:lnTo>
                    <a:pt x="872" y="698"/>
                  </a:lnTo>
                  <a:lnTo>
                    <a:pt x="866" y="707"/>
                  </a:lnTo>
                  <a:lnTo>
                    <a:pt x="855" y="714"/>
                  </a:lnTo>
                  <a:lnTo>
                    <a:pt x="844" y="716"/>
                  </a:lnTo>
                  <a:lnTo>
                    <a:pt x="755" y="716"/>
                  </a:lnTo>
                  <a:lnTo>
                    <a:pt x="762" y="759"/>
                  </a:lnTo>
                  <a:lnTo>
                    <a:pt x="771" y="798"/>
                  </a:lnTo>
                  <a:lnTo>
                    <a:pt x="783" y="831"/>
                  </a:lnTo>
                  <a:lnTo>
                    <a:pt x="796" y="861"/>
                  </a:lnTo>
                  <a:lnTo>
                    <a:pt x="812" y="885"/>
                  </a:lnTo>
                  <a:lnTo>
                    <a:pt x="829" y="905"/>
                  </a:lnTo>
                  <a:lnTo>
                    <a:pt x="849" y="921"/>
                  </a:lnTo>
                  <a:lnTo>
                    <a:pt x="872" y="932"/>
                  </a:lnTo>
                  <a:lnTo>
                    <a:pt x="896" y="939"/>
                  </a:lnTo>
                  <a:lnTo>
                    <a:pt x="922" y="941"/>
                  </a:lnTo>
                  <a:lnTo>
                    <a:pt x="950" y="939"/>
                  </a:lnTo>
                  <a:lnTo>
                    <a:pt x="974" y="933"/>
                  </a:lnTo>
                  <a:lnTo>
                    <a:pt x="996" y="922"/>
                  </a:lnTo>
                  <a:lnTo>
                    <a:pt x="1015" y="908"/>
                  </a:lnTo>
                  <a:lnTo>
                    <a:pt x="1033" y="891"/>
                  </a:lnTo>
                  <a:lnTo>
                    <a:pt x="1047" y="871"/>
                  </a:lnTo>
                  <a:lnTo>
                    <a:pt x="1059" y="848"/>
                  </a:lnTo>
                  <a:lnTo>
                    <a:pt x="1069" y="822"/>
                  </a:lnTo>
                  <a:lnTo>
                    <a:pt x="1077" y="794"/>
                  </a:lnTo>
                  <a:lnTo>
                    <a:pt x="1084" y="765"/>
                  </a:lnTo>
                  <a:lnTo>
                    <a:pt x="1089" y="733"/>
                  </a:lnTo>
                  <a:lnTo>
                    <a:pt x="1093" y="701"/>
                  </a:lnTo>
                  <a:lnTo>
                    <a:pt x="1096" y="667"/>
                  </a:lnTo>
                  <a:lnTo>
                    <a:pt x="1098" y="632"/>
                  </a:lnTo>
                  <a:lnTo>
                    <a:pt x="1099" y="597"/>
                  </a:lnTo>
                  <a:lnTo>
                    <a:pt x="1099" y="562"/>
                  </a:lnTo>
                  <a:lnTo>
                    <a:pt x="1098" y="530"/>
                  </a:lnTo>
                  <a:lnTo>
                    <a:pt x="1095" y="502"/>
                  </a:lnTo>
                  <a:lnTo>
                    <a:pt x="1091" y="480"/>
                  </a:lnTo>
                  <a:lnTo>
                    <a:pt x="1085" y="461"/>
                  </a:lnTo>
                  <a:lnTo>
                    <a:pt x="1076" y="447"/>
                  </a:lnTo>
                  <a:lnTo>
                    <a:pt x="1066" y="436"/>
                  </a:lnTo>
                  <a:lnTo>
                    <a:pt x="1051" y="426"/>
                  </a:lnTo>
                  <a:lnTo>
                    <a:pt x="1032" y="420"/>
                  </a:lnTo>
                  <a:lnTo>
                    <a:pt x="1009" y="415"/>
                  </a:lnTo>
                  <a:lnTo>
                    <a:pt x="983" y="412"/>
                  </a:lnTo>
                  <a:lnTo>
                    <a:pt x="954" y="410"/>
                  </a:lnTo>
                  <a:lnTo>
                    <a:pt x="922" y="410"/>
                  </a:lnTo>
                  <a:close/>
                  <a:moveTo>
                    <a:pt x="2638" y="328"/>
                  </a:moveTo>
                  <a:lnTo>
                    <a:pt x="2613" y="328"/>
                  </a:lnTo>
                  <a:lnTo>
                    <a:pt x="2593" y="330"/>
                  </a:lnTo>
                  <a:lnTo>
                    <a:pt x="2578" y="334"/>
                  </a:lnTo>
                  <a:lnTo>
                    <a:pt x="2566" y="339"/>
                  </a:lnTo>
                  <a:lnTo>
                    <a:pt x="2558" y="345"/>
                  </a:lnTo>
                  <a:lnTo>
                    <a:pt x="2550" y="356"/>
                  </a:lnTo>
                  <a:lnTo>
                    <a:pt x="2545" y="372"/>
                  </a:lnTo>
                  <a:lnTo>
                    <a:pt x="2541" y="392"/>
                  </a:lnTo>
                  <a:lnTo>
                    <a:pt x="2539" y="418"/>
                  </a:lnTo>
                  <a:lnTo>
                    <a:pt x="2538" y="449"/>
                  </a:lnTo>
                  <a:lnTo>
                    <a:pt x="2538" y="492"/>
                  </a:lnTo>
                  <a:lnTo>
                    <a:pt x="2540" y="535"/>
                  </a:lnTo>
                  <a:lnTo>
                    <a:pt x="2543" y="579"/>
                  </a:lnTo>
                  <a:lnTo>
                    <a:pt x="2548" y="621"/>
                  </a:lnTo>
                  <a:lnTo>
                    <a:pt x="2556" y="661"/>
                  </a:lnTo>
                  <a:lnTo>
                    <a:pt x="2563" y="689"/>
                  </a:lnTo>
                  <a:lnTo>
                    <a:pt x="2572" y="710"/>
                  </a:lnTo>
                  <a:lnTo>
                    <a:pt x="2581" y="727"/>
                  </a:lnTo>
                  <a:lnTo>
                    <a:pt x="2591" y="739"/>
                  </a:lnTo>
                  <a:lnTo>
                    <a:pt x="2600" y="748"/>
                  </a:lnTo>
                  <a:lnTo>
                    <a:pt x="2609" y="754"/>
                  </a:lnTo>
                  <a:lnTo>
                    <a:pt x="2618" y="758"/>
                  </a:lnTo>
                  <a:lnTo>
                    <a:pt x="2626" y="760"/>
                  </a:lnTo>
                  <a:lnTo>
                    <a:pt x="2632" y="761"/>
                  </a:lnTo>
                  <a:lnTo>
                    <a:pt x="2637" y="761"/>
                  </a:lnTo>
                  <a:lnTo>
                    <a:pt x="2638" y="761"/>
                  </a:lnTo>
                  <a:lnTo>
                    <a:pt x="2655" y="758"/>
                  </a:lnTo>
                  <a:lnTo>
                    <a:pt x="2670" y="750"/>
                  </a:lnTo>
                  <a:lnTo>
                    <a:pt x="2684" y="737"/>
                  </a:lnTo>
                  <a:lnTo>
                    <a:pt x="2698" y="719"/>
                  </a:lnTo>
                  <a:lnTo>
                    <a:pt x="2708" y="696"/>
                  </a:lnTo>
                  <a:lnTo>
                    <a:pt x="2718" y="668"/>
                  </a:lnTo>
                  <a:lnTo>
                    <a:pt x="2725" y="634"/>
                  </a:lnTo>
                  <a:lnTo>
                    <a:pt x="2731" y="595"/>
                  </a:lnTo>
                  <a:lnTo>
                    <a:pt x="2735" y="551"/>
                  </a:lnTo>
                  <a:lnTo>
                    <a:pt x="2737" y="503"/>
                  </a:lnTo>
                  <a:lnTo>
                    <a:pt x="2738" y="449"/>
                  </a:lnTo>
                  <a:lnTo>
                    <a:pt x="2737" y="418"/>
                  </a:lnTo>
                  <a:lnTo>
                    <a:pt x="2735" y="392"/>
                  </a:lnTo>
                  <a:lnTo>
                    <a:pt x="2731" y="372"/>
                  </a:lnTo>
                  <a:lnTo>
                    <a:pt x="2726" y="356"/>
                  </a:lnTo>
                  <a:lnTo>
                    <a:pt x="2718" y="345"/>
                  </a:lnTo>
                  <a:lnTo>
                    <a:pt x="2710" y="339"/>
                  </a:lnTo>
                  <a:lnTo>
                    <a:pt x="2698" y="334"/>
                  </a:lnTo>
                  <a:lnTo>
                    <a:pt x="2682" y="330"/>
                  </a:lnTo>
                  <a:lnTo>
                    <a:pt x="2662" y="328"/>
                  </a:lnTo>
                  <a:lnTo>
                    <a:pt x="2638" y="328"/>
                  </a:lnTo>
                  <a:close/>
                  <a:moveTo>
                    <a:pt x="579" y="328"/>
                  </a:moveTo>
                  <a:lnTo>
                    <a:pt x="554" y="328"/>
                  </a:lnTo>
                  <a:lnTo>
                    <a:pt x="534" y="330"/>
                  </a:lnTo>
                  <a:lnTo>
                    <a:pt x="518" y="334"/>
                  </a:lnTo>
                  <a:lnTo>
                    <a:pt x="506" y="339"/>
                  </a:lnTo>
                  <a:lnTo>
                    <a:pt x="498" y="345"/>
                  </a:lnTo>
                  <a:lnTo>
                    <a:pt x="490" y="356"/>
                  </a:lnTo>
                  <a:lnTo>
                    <a:pt x="485" y="372"/>
                  </a:lnTo>
                  <a:lnTo>
                    <a:pt x="481" y="392"/>
                  </a:lnTo>
                  <a:lnTo>
                    <a:pt x="479" y="418"/>
                  </a:lnTo>
                  <a:lnTo>
                    <a:pt x="478" y="449"/>
                  </a:lnTo>
                  <a:lnTo>
                    <a:pt x="479" y="503"/>
                  </a:lnTo>
                  <a:lnTo>
                    <a:pt x="481" y="551"/>
                  </a:lnTo>
                  <a:lnTo>
                    <a:pt x="485" y="595"/>
                  </a:lnTo>
                  <a:lnTo>
                    <a:pt x="491" y="633"/>
                  </a:lnTo>
                  <a:lnTo>
                    <a:pt x="499" y="668"/>
                  </a:lnTo>
                  <a:lnTo>
                    <a:pt x="508" y="696"/>
                  </a:lnTo>
                  <a:lnTo>
                    <a:pt x="518" y="719"/>
                  </a:lnTo>
                  <a:lnTo>
                    <a:pt x="531" y="737"/>
                  </a:lnTo>
                  <a:lnTo>
                    <a:pt x="546" y="750"/>
                  </a:lnTo>
                  <a:lnTo>
                    <a:pt x="561" y="758"/>
                  </a:lnTo>
                  <a:lnTo>
                    <a:pt x="579" y="761"/>
                  </a:lnTo>
                  <a:lnTo>
                    <a:pt x="584" y="760"/>
                  </a:lnTo>
                  <a:lnTo>
                    <a:pt x="590" y="760"/>
                  </a:lnTo>
                  <a:lnTo>
                    <a:pt x="598" y="758"/>
                  </a:lnTo>
                  <a:lnTo>
                    <a:pt x="606" y="754"/>
                  </a:lnTo>
                  <a:lnTo>
                    <a:pt x="616" y="748"/>
                  </a:lnTo>
                  <a:lnTo>
                    <a:pt x="625" y="739"/>
                  </a:lnTo>
                  <a:lnTo>
                    <a:pt x="635" y="727"/>
                  </a:lnTo>
                  <a:lnTo>
                    <a:pt x="644" y="710"/>
                  </a:lnTo>
                  <a:lnTo>
                    <a:pt x="653" y="689"/>
                  </a:lnTo>
                  <a:lnTo>
                    <a:pt x="660" y="661"/>
                  </a:lnTo>
                  <a:lnTo>
                    <a:pt x="668" y="621"/>
                  </a:lnTo>
                  <a:lnTo>
                    <a:pt x="673" y="579"/>
                  </a:lnTo>
                  <a:lnTo>
                    <a:pt x="676" y="535"/>
                  </a:lnTo>
                  <a:lnTo>
                    <a:pt x="678" y="492"/>
                  </a:lnTo>
                  <a:lnTo>
                    <a:pt x="678" y="449"/>
                  </a:lnTo>
                  <a:lnTo>
                    <a:pt x="677" y="418"/>
                  </a:lnTo>
                  <a:lnTo>
                    <a:pt x="675" y="392"/>
                  </a:lnTo>
                  <a:lnTo>
                    <a:pt x="671" y="372"/>
                  </a:lnTo>
                  <a:lnTo>
                    <a:pt x="666" y="356"/>
                  </a:lnTo>
                  <a:lnTo>
                    <a:pt x="658" y="345"/>
                  </a:lnTo>
                  <a:lnTo>
                    <a:pt x="650" y="339"/>
                  </a:lnTo>
                  <a:lnTo>
                    <a:pt x="638" y="334"/>
                  </a:lnTo>
                  <a:lnTo>
                    <a:pt x="623" y="330"/>
                  </a:lnTo>
                  <a:lnTo>
                    <a:pt x="603" y="328"/>
                  </a:lnTo>
                  <a:lnTo>
                    <a:pt x="579" y="328"/>
                  </a:lnTo>
                  <a:close/>
                  <a:moveTo>
                    <a:pt x="2824" y="182"/>
                  </a:moveTo>
                  <a:lnTo>
                    <a:pt x="2800" y="182"/>
                  </a:lnTo>
                  <a:lnTo>
                    <a:pt x="2780" y="186"/>
                  </a:lnTo>
                  <a:lnTo>
                    <a:pt x="2765" y="189"/>
                  </a:lnTo>
                  <a:lnTo>
                    <a:pt x="2753" y="194"/>
                  </a:lnTo>
                  <a:lnTo>
                    <a:pt x="2745" y="201"/>
                  </a:lnTo>
                  <a:lnTo>
                    <a:pt x="2737" y="212"/>
                  </a:lnTo>
                  <a:lnTo>
                    <a:pt x="2731" y="230"/>
                  </a:lnTo>
                  <a:lnTo>
                    <a:pt x="2727" y="252"/>
                  </a:lnTo>
                  <a:lnTo>
                    <a:pt x="2725" y="281"/>
                  </a:lnTo>
                  <a:lnTo>
                    <a:pt x="2743" y="290"/>
                  </a:lnTo>
                  <a:lnTo>
                    <a:pt x="2759" y="302"/>
                  </a:lnTo>
                  <a:lnTo>
                    <a:pt x="2771" y="318"/>
                  </a:lnTo>
                  <a:lnTo>
                    <a:pt x="2781" y="336"/>
                  </a:lnTo>
                  <a:lnTo>
                    <a:pt x="2789" y="359"/>
                  </a:lnTo>
                  <a:lnTo>
                    <a:pt x="2794" y="385"/>
                  </a:lnTo>
                  <a:lnTo>
                    <a:pt x="2796" y="415"/>
                  </a:lnTo>
                  <a:lnTo>
                    <a:pt x="2797" y="449"/>
                  </a:lnTo>
                  <a:lnTo>
                    <a:pt x="2797" y="474"/>
                  </a:lnTo>
                  <a:lnTo>
                    <a:pt x="2797" y="503"/>
                  </a:lnTo>
                  <a:lnTo>
                    <a:pt x="2796" y="535"/>
                  </a:lnTo>
                  <a:lnTo>
                    <a:pt x="2793" y="569"/>
                  </a:lnTo>
                  <a:lnTo>
                    <a:pt x="2790" y="605"/>
                  </a:lnTo>
                  <a:lnTo>
                    <a:pt x="2800" y="611"/>
                  </a:lnTo>
                  <a:lnTo>
                    <a:pt x="2812" y="614"/>
                  </a:lnTo>
                  <a:lnTo>
                    <a:pt x="2824" y="615"/>
                  </a:lnTo>
                  <a:lnTo>
                    <a:pt x="2841" y="613"/>
                  </a:lnTo>
                  <a:lnTo>
                    <a:pt x="2858" y="605"/>
                  </a:lnTo>
                  <a:lnTo>
                    <a:pt x="2872" y="592"/>
                  </a:lnTo>
                  <a:lnTo>
                    <a:pt x="2884" y="574"/>
                  </a:lnTo>
                  <a:lnTo>
                    <a:pt x="2895" y="551"/>
                  </a:lnTo>
                  <a:lnTo>
                    <a:pt x="2904" y="523"/>
                  </a:lnTo>
                  <a:lnTo>
                    <a:pt x="2912" y="489"/>
                  </a:lnTo>
                  <a:lnTo>
                    <a:pt x="2917" y="451"/>
                  </a:lnTo>
                  <a:lnTo>
                    <a:pt x="2922" y="407"/>
                  </a:lnTo>
                  <a:lnTo>
                    <a:pt x="2924" y="359"/>
                  </a:lnTo>
                  <a:lnTo>
                    <a:pt x="2925" y="305"/>
                  </a:lnTo>
                  <a:lnTo>
                    <a:pt x="2924" y="274"/>
                  </a:lnTo>
                  <a:lnTo>
                    <a:pt x="2922" y="248"/>
                  </a:lnTo>
                  <a:lnTo>
                    <a:pt x="2918" y="227"/>
                  </a:lnTo>
                  <a:lnTo>
                    <a:pt x="2912" y="212"/>
                  </a:lnTo>
                  <a:lnTo>
                    <a:pt x="2905" y="201"/>
                  </a:lnTo>
                  <a:lnTo>
                    <a:pt x="2897" y="194"/>
                  </a:lnTo>
                  <a:lnTo>
                    <a:pt x="2885" y="189"/>
                  </a:lnTo>
                  <a:lnTo>
                    <a:pt x="2869" y="186"/>
                  </a:lnTo>
                  <a:lnTo>
                    <a:pt x="2849" y="182"/>
                  </a:lnTo>
                  <a:lnTo>
                    <a:pt x="2824" y="182"/>
                  </a:lnTo>
                  <a:close/>
                  <a:moveTo>
                    <a:pt x="392" y="182"/>
                  </a:moveTo>
                  <a:lnTo>
                    <a:pt x="366" y="182"/>
                  </a:lnTo>
                  <a:lnTo>
                    <a:pt x="347" y="186"/>
                  </a:lnTo>
                  <a:lnTo>
                    <a:pt x="331" y="189"/>
                  </a:lnTo>
                  <a:lnTo>
                    <a:pt x="319" y="194"/>
                  </a:lnTo>
                  <a:lnTo>
                    <a:pt x="311" y="201"/>
                  </a:lnTo>
                  <a:lnTo>
                    <a:pt x="304" y="212"/>
                  </a:lnTo>
                  <a:lnTo>
                    <a:pt x="298" y="227"/>
                  </a:lnTo>
                  <a:lnTo>
                    <a:pt x="294" y="248"/>
                  </a:lnTo>
                  <a:lnTo>
                    <a:pt x="292" y="274"/>
                  </a:lnTo>
                  <a:lnTo>
                    <a:pt x="291" y="305"/>
                  </a:lnTo>
                  <a:lnTo>
                    <a:pt x="292" y="359"/>
                  </a:lnTo>
                  <a:lnTo>
                    <a:pt x="295" y="407"/>
                  </a:lnTo>
                  <a:lnTo>
                    <a:pt x="299" y="451"/>
                  </a:lnTo>
                  <a:lnTo>
                    <a:pt x="304" y="489"/>
                  </a:lnTo>
                  <a:lnTo>
                    <a:pt x="312" y="523"/>
                  </a:lnTo>
                  <a:lnTo>
                    <a:pt x="321" y="551"/>
                  </a:lnTo>
                  <a:lnTo>
                    <a:pt x="332" y="574"/>
                  </a:lnTo>
                  <a:lnTo>
                    <a:pt x="344" y="592"/>
                  </a:lnTo>
                  <a:lnTo>
                    <a:pt x="358" y="605"/>
                  </a:lnTo>
                  <a:lnTo>
                    <a:pt x="375" y="613"/>
                  </a:lnTo>
                  <a:lnTo>
                    <a:pt x="392" y="615"/>
                  </a:lnTo>
                  <a:lnTo>
                    <a:pt x="405" y="614"/>
                  </a:lnTo>
                  <a:lnTo>
                    <a:pt x="416" y="611"/>
                  </a:lnTo>
                  <a:lnTo>
                    <a:pt x="426" y="605"/>
                  </a:lnTo>
                  <a:lnTo>
                    <a:pt x="423" y="569"/>
                  </a:lnTo>
                  <a:lnTo>
                    <a:pt x="420" y="535"/>
                  </a:lnTo>
                  <a:lnTo>
                    <a:pt x="419" y="503"/>
                  </a:lnTo>
                  <a:lnTo>
                    <a:pt x="419" y="474"/>
                  </a:lnTo>
                  <a:lnTo>
                    <a:pt x="419" y="449"/>
                  </a:lnTo>
                  <a:lnTo>
                    <a:pt x="420" y="415"/>
                  </a:lnTo>
                  <a:lnTo>
                    <a:pt x="422" y="385"/>
                  </a:lnTo>
                  <a:lnTo>
                    <a:pt x="427" y="359"/>
                  </a:lnTo>
                  <a:lnTo>
                    <a:pt x="435" y="336"/>
                  </a:lnTo>
                  <a:lnTo>
                    <a:pt x="445" y="318"/>
                  </a:lnTo>
                  <a:lnTo>
                    <a:pt x="457" y="302"/>
                  </a:lnTo>
                  <a:lnTo>
                    <a:pt x="473" y="290"/>
                  </a:lnTo>
                  <a:lnTo>
                    <a:pt x="491" y="281"/>
                  </a:lnTo>
                  <a:lnTo>
                    <a:pt x="489" y="252"/>
                  </a:lnTo>
                  <a:lnTo>
                    <a:pt x="485" y="230"/>
                  </a:lnTo>
                  <a:lnTo>
                    <a:pt x="479" y="212"/>
                  </a:lnTo>
                  <a:lnTo>
                    <a:pt x="472" y="201"/>
                  </a:lnTo>
                  <a:lnTo>
                    <a:pt x="463" y="194"/>
                  </a:lnTo>
                  <a:lnTo>
                    <a:pt x="451" y="189"/>
                  </a:lnTo>
                  <a:lnTo>
                    <a:pt x="436" y="186"/>
                  </a:lnTo>
                  <a:lnTo>
                    <a:pt x="416" y="182"/>
                  </a:lnTo>
                  <a:lnTo>
                    <a:pt x="392" y="182"/>
                  </a:lnTo>
                  <a:close/>
                  <a:moveTo>
                    <a:pt x="2985" y="59"/>
                  </a:moveTo>
                  <a:lnTo>
                    <a:pt x="2961" y="59"/>
                  </a:lnTo>
                  <a:lnTo>
                    <a:pt x="2941" y="61"/>
                  </a:lnTo>
                  <a:lnTo>
                    <a:pt x="2925" y="64"/>
                  </a:lnTo>
                  <a:lnTo>
                    <a:pt x="2912" y="70"/>
                  </a:lnTo>
                  <a:lnTo>
                    <a:pt x="2903" y="79"/>
                  </a:lnTo>
                  <a:lnTo>
                    <a:pt x="2896" y="91"/>
                  </a:lnTo>
                  <a:lnTo>
                    <a:pt x="2891" y="107"/>
                  </a:lnTo>
                  <a:lnTo>
                    <a:pt x="2888" y="129"/>
                  </a:lnTo>
                  <a:lnTo>
                    <a:pt x="2910" y="135"/>
                  </a:lnTo>
                  <a:lnTo>
                    <a:pt x="2929" y="144"/>
                  </a:lnTo>
                  <a:lnTo>
                    <a:pt x="2945" y="156"/>
                  </a:lnTo>
                  <a:lnTo>
                    <a:pt x="2958" y="171"/>
                  </a:lnTo>
                  <a:lnTo>
                    <a:pt x="2968" y="191"/>
                  </a:lnTo>
                  <a:lnTo>
                    <a:pt x="2975" y="213"/>
                  </a:lnTo>
                  <a:lnTo>
                    <a:pt x="2980" y="240"/>
                  </a:lnTo>
                  <a:lnTo>
                    <a:pt x="2983" y="270"/>
                  </a:lnTo>
                  <a:lnTo>
                    <a:pt x="2984" y="305"/>
                  </a:lnTo>
                  <a:lnTo>
                    <a:pt x="2984" y="334"/>
                  </a:lnTo>
                  <a:lnTo>
                    <a:pt x="2983" y="368"/>
                  </a:lnTo>
                  <a:lnTo>
                    <a:pt x="2981" y="407"/>
                  </a:lnTo>
                  <a:lnTo>
                    <a:pt x="2978" y="448"/>
                  </a:lnTo>
                  <a:lnTo>
                    <a:pt x="2972" y="490"/>
                  </a:lnTo>
                  <a:lnTo>
                    <a:pt x="2978" y="491"/>
                  </a:lnTo>
                  <a:lnTo>
                    <a:pt x="2985" y="491"/>
                  </a:lnTo>
                  <a:lnTo>
                    <a:pt x="3002" y="489"/>
                  </a:lnTo>
                  <a:lnTo>
                    <a:pt x="3018" y="481"/>
                  </a:lnTo>
                  <a:lnTo>
                    <a:pt x="3033" y="468"/>
                  </a:lnTo>
                  <a:lnTo>
                    <a:pt x="3045" y="450"/>
                  </a:lnTo>
                  <a:lnTo>
                    <a:pt x="3056" y="427"/>
                  </a:lnTo>
                  <a:lnTo>
                    <a:pt x="3065" y="399"/>
                  </a:lnTo>
                  <a:lnTo>
                    <a:pt x="3072" y="365"/>
                  </a:lnTo>
                  <a:lnTo>
                    <a:pt x="3078" y="327"/>
                  </a:lnTo>
                  <a:lnTo>
                    <a:pt x="3082" y="283"/>
                  </a:lnTo>
                  <a:lnTo>
                    <a:pt x="3085" y="235"/>
                  </a:lnTo>
                  <a:lnTo>
                    <a:pt x="3086" y="180"/>
                  </a:lnTo>
                  <a:lnTo>
                    <a:pt x="3086" y="172"/>
                  </a:lnTo>
                  <a:lnTo>
                    <a:pt x="3032" y="172"/>
                  </a:lnTo>
                  <a:lnTo>
                    <a:pt x="3020" y="170"/>
                  </a:lnTo>
                  <a:lnTo>
                    <a:pt x="3010" y="164"/>
                  </a:lnTo>
                  <a:lnTo>
                    <a:pt x="3004" y="154"/>
                  </a:lnTo>
                  <a:lnTo>
                    <a:pt x="3002" y="143"/>
                  </a:lnTo>
                  <a:lnTo>
                    <a:pt x="3004" y="131"/>
                  </a:lnTo>
                  <a:lnTo>
                    <a:pt x="3010" y="122"/>
                  </a:lnTo>
                  <a:lnTo>
                    <a:pt x="3020" y="115"/>
                  </a:lnTo>
                  <a:lnTo>
                    <a:pt x="3032" y="113"/>
                  </a:lnTo>
                  <a:lnTo>
                    <a:pt x="3081" y="113"/>
                  </a:lnTo>
                  <a:lnTo>
                    <a:pt x="3077" y="97"/>
                  </a:lnTo>
                  <a:lnTo>
                    <a:pt x="3072" y="85"/>
                  </a:lnTo>
                  <a:lnTo>
                    <a:pt x="3066" y="76"/>
                  </a:lnTo>
                  <a:lnTo>
                    <a:pt x="3057" y="69"/>
                  </a:lnTo>
                  <a:lnTo>
                    <a:pt x="3046" y="65"/>
                  </a:lnTo>
                  <a:lnTo>
                    <a:pt x="3030" y="61"/>
                  </a:lnTo>
                  <a:lnTo>
                    <a:pt x="3010" y="59"/>
                  </a:lnTo>
                  <a:lnTo>
                    <a:pt x="2985" y="59"/>
                  </a:lnTo>
                  <a:close/>
                  <a:moveTo>
                    <a:pt x="231" y="59"/>
                  </a:moveTo>
                  <a:lnTo>
                    <a:pt x="206" y="59"/>
                  </a:lnTo>
                  <a:lnTo>
                    <a:pt x="186" y="61"/>
                  </a:lnTo>
                  <a:lnTo>
                    <a:pt x="170" y="65"/>
                  </a:lnTo>
                  <a:lnTo>
                    <a:pt x="159" y="69"/>
                  </a:lnTo>
                  <a:lnTo>
                    <a:pt x="150" y="76"/>
                  </a:lnTo>
                  <a:lnTo>
                    <a:pt x="143" y="87"/>
                  </a:lnTo>
                  <a:lnTo>
                    <a:pt x="137" y="103"/>
                  </a:lnTo>
                  <a:lnTo>
                    <a:pt x="133" y="123"/>
                  </a:lnTo>
                  <a:lnTo>
                    <a:pt x="131" y="149"/>
                  </a:lnTo>
                  <a:lnTo>
                    <a:pt x="130" y="180"/>
                  </a:lnTo>
                  <a:lnTo>
                    <a:pt x="131" y="230"/>
                  </a:lnTo>
                  <a:lnTo>
                    <a:pt x="133" y="275"/>
                  </a:lnTo>
                  <a:lnTo>
                    <a:pt x="134" y="280"/>
                  </a:lnTo>
                  <a:lnTo>
                    <a:pt x="135" y="285"/>
                  </a:lnTo>
                  <a:lnTo>
                    <a:pt x="134" y="290"/>
                  </a:lnTo>
                  <a:lnTo>
                    <a:pt x="134" y="291"/>
                  </a:lnTo>
                  <a:lnTo>
                    <a:pt x="139" y="333"/>
                  </a:lnTo>
                  <a:lnTo>
                    <a:pt x="145" y="370"/>
                  </a:lnTo>
                  <a:lnTo>
                    <a:pt x="152" y="402"/>
                  </a:lnTo>
                  <a:lnTo>
                    <a:pt x="161" y="429"/>
                  </a:lnTo>
                  <a:lnTo>
                    <a:pt x="172" y="452"/>
                  </a:lnTo>
                  <a:lnTo>
                    <a:pt x="184" y="469"/>
                  </a:lnTo>
                  <a:lnTo>
                    <a:pt x="198" y="482"/>
                  </a:lnTo>
                  <a:lnTo>
                    <a:pt x="214" y="489"/>
                  </a:lnTo>
                  <a:lnTo>
                    <a:pt x="231" y="491"/>
                  </a:lnTo>
                  <a:lnTo>
                    <a:pt x="238" y="491"/>
                  </a:lnTo>
                  <a:lnTo>
                    <a:pt x="244" y="490"/>
                  </a:lnTo>
                  <a:lnTo>
                    <a:pt x="238" y="448"/>
                  </a:lnTo>
                  <a:lnTo>
                    <a:pt x="235" y="407"/>
                  </a:lnTo>
                  <a:lnTo>
                    <a:pt x="233" y="368"/>
                  </a:lnTo>
                  <a:lnTo>
                    <a:pt x="232" y="334"/>
                  </a:lnTo>
                  <a:lnTo>
                    <a:pt x="232" y="305"/>
                  </a:lnTo>
                  <a:lnTo>
                    <a:pt x="233" y="270"/>
                  </a:lnTo>
                  <a:lnTo>
                    <a:pt x="236" y="240"/>
                  </a:lnTo>
                  <a:lnTo>
                    <a:pt x="241" y="213"/>
                  </a:lnTo>
                  <a:lnTo>
                    <a:pt x="248" y="191"/>
                  </a:lnTo>
                  <a:lnTo>
                    <a:pt x="259" y="171"/>
                  </a:lnTo>
                  <a:lnTo>
                    <a:pt x="271" y="156"/>
                  </a:lnTo>
                  <a:lnTo>
                    <a:pt x="287" y="144"/>
                  </a:lnTo>
                  <a:lnTo>
                    <a:pt x="306" y="135"/>
                  </a:lnTo>
                  <a:lnTo>
                    <a:pt x="329" y="129"/>
                  </a:lnTo>
                  <a:lnTo>
                    <a:pt x="325" y="107"/>
                  </a:lnTo>
                  <a:lnTo>
                    <a:pt x="320" y="91"/>
                  </a:lnTo>
                  <a:lnTo>
                    <a:pt x="313" y="79"/>
                  </a:lnTo>
                  <a:lnTo>
                    <a:pt x="304" y="70"/>
                  </a:lnTo>
                  <a:lnTo>
                    <a:pt x="291" y="64"/>
                  </a:lnTo>
                  <a:lnTo>
                    <a:pt x="275" y="61"/>
                  </a:lnTo>
                  <a:lnTo>
                    <a:pt x="255" y="59"/>
                  </a:lnTo>
                  <a:lnTo>
                    <a:pt x="231" y="59"/>
                  </a:lnTo>
                  <a:close/>
                  <a:moveTo>
                    <a:pt x="231" y="0"/>
                  </a:moveTo>
                  <a:lnTo>
                    <a:pt x="257" y="0"/>
                  </a:lnTo>
                  <a:lnTo>
                    <a:pt x="281" y="3"/>
                  </a:lnTo>
                  <a:lnTo>
                    <a:pt x="302" y="7"/>
                  </a:lnTo>
                  <a:lnTo>
                    <a:pt x="322" y="13"/>
                  </a:lnTo>
                  <a:lnTo>
                    <a:pt x="338" y="23"/>
                  </a:lnTo>
                  <a:lnTo>
                    <a:pt x="353" y="35"/>
                  </a:lnTo>
                  <a:lnTo>
                    <a:pt x="365" y="51"/>
                  </a:lnTo>
                  <a:lnTo>
                    <a:pt x="376" y="71"/>
                  </a:lnTo>
                  <a:lnTo>
                    <a:pt x="383" y="95"/>
                  </a:lnTo>
                  <a:lnTo>
                    <a:pt x="388" y="123"/>
                  </a:lnTo>
                  <a:lnTo>
                    <a:pt x="392" y="123"/>
                  </a:lnTo>
                  <a:lnTo>
                    <a:pt x="423" y="124"/>
                  </a:lnTo>
                  <a:lnTo>
                    <a:pt x="450" y="128"/>
                  </a:lnTo>
                  <a:lnTo>
                    <a:pt x="474" y="134"/>
                  </a:lnTo>
                  <a:lnTo>
                    <a:pt x="493" y="143"/>
                  </a:lnTo>
                  <a:lnTo>
                    <a:pt x="510" y="155"/>
                  </a:lnTo>
                  <a:lnTo>
                    <a:pt x="523" y="170"/>
                  </a:lnTo>
                  <a:lnTo>
                    <a:pt x="535" y="190"/>
                  </a:lnTo>
                  <a:lnTo>
                    <a:pt x="542" y="212"/>
                  </a:lnTo>
                  <a:lnTo>
                    <a:pt x="548" y="239"/>
                  </a:lnTo>
                  <a:lnTo>
                    <a:pt x="551" y="270"/>
                  </a:lnTo>
                  <a:lnTo>
                    <a:pt x="579" y="269"/>
                  </a:lnTo>
                  <a:lnTo>
                    <a:pt x="611" y="270"/>
                  </a:lnTo>
                  <a:lnTo>
                    <a:pt x="639" y="274"/>
                  </a:lnTo>
                  <a:lnTo>
                    <a:pt x="663" y="280"/>
                  </a:lnTo>
                  <a:lnTo>
                    <a:pt x="683" y="290"/>
                  </a:lnTo>
                  <a:lnTo>
                    <a:pt x="701" y="303"/>
                  </a:lnTo>
                  <a:lnTo>
                    <a:pt x="714" y="320"/>
                  </a:lnTo>
                  <a:lnTo>
                    <a:pt x="724" y="341"/>
                  </a:lnTo>
                  <a:lnTo>
                    <a:pt x="731" y="366"/>
                  </a:lnTo>
                  <a:lnTo>
                    <a:pt x="736" y="395"/>
                  </a:lnTo>
                  <a:lnTo>
                    <a:pt x="753" y="382"/>
                  </a:lnTo>
                  <a:lnTo>
                    <a:pt x="774" y="371"/>
                  </a:lnTo>
                  <a:lnTo>
                    <a:pt x="798" y="363"/>
                  </a:lnTo>
                  <a:lnTo>
                    <a:pt x="824" y="357"/>
                  </a:lnTo>
                  <a:lnTo>
                    <a:pt x="853" y="354"/>
                  </a:lnTo>
                  <a:lnTo>
                    <a:pt x="887" y="352"/>
                  </a:lnTo>
                  <a:lnTo>
                    <a:pt x="922" y="351"/>
                  </a:lnTo>
                  <a:lnTo>
                    <a:pt x="959" y="352"/>
                  </a:lnTo>
                  <a:lnTo>
                    <a:pt x="993" y="354"/>
                  </a:lnTo>
                  <a:lnTo>
                    <a:pt x="1023" y="358"/>
                  </a:lnTo>
                  <a:lnTo>
                    <a:pt x="1051" y="364"/>
                  </a:lnTo>
                  <a:lnTo>
                    <a:pt x="1075" y="373"/>
                  </a:lnTo>
                  <a:lnTo>
                    <a:pt x="1096" y="385"/>
                  </a:lnTo>
                  <a:lnTo>
                    <a:pt x="1113" y="400"/>
                  </a:lnTo>
                  <a:lnTo>
                    <a:pt x="1128" y="418"/>
                  </a:lnTo>
                  <a:lnTo>
                    <a:pt x="1140" y="441"/>
                  </a:lnTo>
                  <a:lnTo>
                    <a:pt x="1148" y="468"/>
                  </a:lnTo>
                  <a:lnTo>
                    <a:pt x="1154" y="500"/>
                  </a:lnTo>
                  <a:lnTo>
                    <a:pt x="1166" y="479"/>
                  </a:lnTo>
                  <a:lnTo>
                    <a:pt x="1181" y="462"/>
                  </a:lnTo>
                  <a:lnTo>
                    <a:pt x="1200" y="449"/>
                  </a:lnTo>
                  <a:lnTo>
                    <a:pt x="1221" y="438"/>
                  </a:lnTo>
                  <a:lnTo>
                    <a:pt x="1244" y="430"/>
                  </a:lnTo>
                  <a:lnTo>
                    <a:pt x="1270" y="424"/>
                  </a:lnTo>
                  <a:lnTo>
                    <a:pt x="1300" y="421"/>
                  </a:lnTo>
                  <a:lnTo>
                    <a:pt x="1332" y="419"/>
                  </a:lnTo>
                  <a:lnTo>
                    <a:pt x="1369" y="418"/>
                  </a:lnTo>
                  <a:lnTo>
                    <a:pt x="1405" y="419"/>
                  </a:lnTo>
                  <a:lnTo>
                    <a:pt x="1437" y="421"/>
                  </a:lnTo>
                  <a:lnTo>
                    <a:pt x="1467" y="424"/>
                  </a:lnTo>
                  <a:lnTo>
                    <a:pt x="1494" y="430"/>
                  </a:lnTo>
                  <a:lnTo>
                    <a:pt x="1517" y="438"/>
                  </a:lnTo>
                  <a:lnTo>
                    <a:pt x="1539" y="449"/>
                  </a:lnTo>
                  <a:lnTo>
                    <a:pt x="1556" y="463"/>
                  </a:lnTo>
                  <a:lnTo>
                    <a:pt x="1571" y="480"/>
                  </a:lnTo>
                  <a:lnTo>
                    <a:pt x="1583" y="501"/>
                  </a:lnTo>
                  <a:lnTo>
                    <a:pt x="1593" y="526"/>
                  </a:lnTo>
                  <a:lnTo>
                    <a:pt x="1599" y="556"/>
                  </a:lnTo>
                  <a:lnTo>
                    <a:pt x="1603" y="590"/>
                  </a:lnTo>
                  <a:lnTo>
                    <a:pt x="1604" y="629"/>
                  </a:lnTo>
                  <a:lnTo>
                    <a:pt x="1604" y="674"/>
                  </a:lnTo>
                  <a:lnTo>
                    <a:pt x="1602" y="720"/>
                  </a:lnTo>
                  <a:lnTo>
                    <a:pt x="1599" y="767"/>
                  </a:lnTo>
                  <a:lnTo>
                    <a:pt x="1594" y="813"/>
                  </a:lnTo>
                  <a:lnTo>
                    <a:pt x="1585" y="858"/>
                  </a:lnTo>
                  <a:lnTo>
                    <a:pt x="1573" y="901"/>
                  </a:lnTo>
                  <a:lnTo>
                    <a:pt x="1560" y="936"/>
                  </a:lnTo>
                  <a:lnTo>
                    <a:pt x="1545" y="966"/>
                  </a:lnTo>
                  <a:lnTo>
                    <a:pt x="1527" y="991"/>
                  </a:lnTo>
                  <a:lnTo>
                    <a:pt x="1509" y="1012"/>
                  </a:lnTo>
                  <a:lnTo>
                    <a:pt x="1489" y="1029"/>
                  </a:lnTo>
                  <a:lnTo>
                    <a:pt x="1469" y="1042"/>
                  </a:lnTo>
                  <a:lnTo>
                    <a:pt x="1449" y="1052"/>
                  </a:lnTo>
                  <a:lnTo>
                    <a:pt x="1428" y="1059"/>
                  </a:lnTo>
                  <a:lnTo>
                    <a:pt x="1408" y="1064"/>
                  </a:lnTo>
                  <a:lnTo>
                    <a:pt x="1388" y="1066"/>
                  </a:lnTo>
                  <a:lnTo>
                    <a:pt x="1369" y="1067"/>
                  </a:lnTo>
                  <a:lnTo>
                    <a:pt x="1335" y="1065"/>
                  </a:lnTo>
                  <a:lnTo>
                    <a:pt x="1306" y="1058"/>
                  </a:lnTo>
                  <a:lnTo>
                    <a:pt x="1280" y="1048"/>
                  </a:lnTo>
                  <a:lnTo>
                    <a:pt x="1256" y="1034"/>
                  </a:lnTo>
                  <a:lnTo>
                    <a:pt x="1235" y="1017"/>
                  </a:lnTo>
                  <a:lnTo>
                    <a:pt x="1217" y="997"/>
                  </a:lnTo>
                  <a:lnTo>
                    <a:pt x="1201" y="975"/>
                  </a:lnTo>
                  <a:lnTo>
                    <a:pt x="1186" y="951"/>
                  </a:lnTo>
                  <a:lnTo>
                    <a:pt x="1174" y="925"/>
                  </a:lnTo>
                  <a:lnTo>
                    <a:pt x="1164" y="898"/>
                  </a:lnTo>
                  <a:lnTo>
                    <a:pt x="1156" y="870"/>
                  </a:lnTo>
                  <a:lnTo>
                    <a:pt x="1150" y="842"/>
                  </a:lnTo>
                  <a:lnTo>
                    <a:pt x="1144" y="813"/>
                  </a:lnTo>
                  <a:lnTo>
                    <a:pt x="1140" y="785"/>
                  </a:lnTo>
                  <a:lnTo>
                    <a:pt x="1134" y="810"/>
                  </a:lnTo>
                  <a:lnTo>
                    <a:pt x="1127" y="834"/>
                  </a:lnTo>
                  <a:lnTo>
                    <a:pt x="1114" y="869"/>
                  </a:lnTo>
                  <a:lnTo>
                    <a:pt x="1098" y="899"/>
                  </a:lnTo>
                  <a:lnTo>
                    <a:pt x="1082" y="924"/>
                  </a:lnTo>
                  <a:lnTo>
                    <a:pt x="1063" y="945"/>
                  </a:lnTo>
                  <a:lnTo>
                    <a:pt x="1044" y="962"/>
                  </a:lnTo>
                  <a:lnTo>
                    <a:pt x="1023" y="975"/>
                  </a:lnTo>
                  <a:lnTo>
                    <a:pt x="1002" y="985"/>
                  </a:lnTo>
                  <a:lnTo>
                    <a:pt x="982" y="992"/>
                  </a:lnTo>
                  <a:lnTo>
                    <a:pt x="961" y="997"/>
                  </a:lnTo>
                  <a:lnTo>
                    <a:pt x="942" y="999"/>
                  </a:lnTo>
                  <a:lnTo>
                    <a:pt x="922" y="1000"/>
                  </a:lnTo>
                  <a:lnTo>
                    <a:pt x="891" y="998"/>
                  </a:lnTo>
                  <a:lnTo>
                    <a:pt x="862" y="992"/>
                  </a:lnTo>
                  <a:lnTo>
                    <a:pt x="837" y="983"/>
                  </a:lnTo>
                  <a:lnTo>
                    <a:pt x="814" y="970"/>
                  </a:lnTo>
                  <a:lnTo>
                    <a:pt x="794" y="954"/>
                  </a:lnTo>
                  <a:lnTo>
                    <a:pt x="776" y="936"/>
                  </a:lnTo>
                  <a:lnTo>
                    <a:pt x="760" y="916"/>
                  </a:lnTo>
                  <a:lnTo>
                    <a:pt x="746" y="893"/>
                  </a:lnTo>
                  <a:lnTo>
                    <a:pt x="734" y="869"/>
                  </a:lnTo>
                  <a:lnTo>
                    <a:pt x="724" y="844"/>
                  </a:lnTo>
                  <a:lnTo>
                    <a:pt x="715" y="818"/>
                  </a:lnTo>
                  <a:lnTo>
                    <a:pt x="708" y="791"/>
                  </a:lnTo>
                  <a:lnTo>
                    <a:pt x="702" y="764"/>
                  </a:lnTo>
                  <a:lnTo>
                    <a:pt x="696" y="736"/>
                  </a:lnTo>
                  <a:lnTo>
                    <a:pt x="686" y="756"/>
                  </a:lnTo>
                  <a:lnTo>
                    <a:pt x="673" y="774"/>
                  </a:lnTo>
                  <a:lnTo>
                    <a:pt x="658" y="790"/>
                  </a:lnTo>
                  <a:lnTo>
                    <a:pt x="642" y="802"/>
                  </a:lnTo>
                  <a:lnTo>
                    <a:pt x="623" y="812"/>
                  </a:lnTo>
                  <a:lnTo>
                    <a:pt x="602" y="818"/>
                  </a:lnTo>
                  <a:lnTo>
                    <a:pt x="579" y="820"/>
                  </a:lnTo>
                  <a:lnTo>
                    <a:pt x="555" y="818"/>
                  </a:lnTo>
                  <a:lnTo>
                    <a:pt x="535" y="812"/>
                  </a:lnTo>
                  <a:lnTo>
                    <a:pt x="515" y="802"/>
                  </a:lnTo>
                  <a:lnTo>
                    <a:pt x="499" y="790"/>
                  </a:lnTo>
                  <a:lnTo>
                    <a:pt x="484" y="774"/>
                  </a:lnTo>
                  <a:lnTo>
                    <a:pt x="471" y="756"/>
                  </a:lnTo>
                  <a:lnTo>
                    <a:pt x="461" y="736"/>
                  </a:lnTo>
                  <a:lnTo>
                    <a:pt x="451" y="714"/>
                  </a:lnTo>
                  <a:lnTo>
                    <a:pt x="444" y="691"/>
                  </a:lnTo>
                  <a:lnTo>
                    <a:pt x="437" y="667"/>
                  </a:lnTo>
                  <a:lnTo>
                    <a:pt x="415" y="673"/>
                  </a:lnTo>
                  <a:lnTo>
                    <a:pt x="392" y="675"/>
                  </a:lnTo>
                  <a:lnTo>
                    <a:pt x="369" y="673"/>
                  </a:lnTo>
                  <a:lnTo>
                    <a:pt x="347" y="667"/>
                  </a:lnTo>
                  <a:lnTo>
                    <a:pt x="329" y="657"/>
                  </a:lnTo>
                  <a:lnTo>
                    <a:pt x="313" y="645"/>
                  </a:lnTo>
                  <a:lnTo>
                    <a:pt x="298" y="630"/>
                  </a:lnTo>
                  <a:lnTo>
                    <a:pt x="286" y="612"/>
                  </a:lnTo>
                  <a:lnTo>
                    <a:pt x="275" y="592"/>
                  </a:lnTo>
                  <a:lnTo>
                    <a:pt x="265" y="571"/>
                  </a:lnTo>
                  <a:lnTo>
                    <a:pt x="258" y="548"/>
                  </a:lnTo>
                  <a:lnTo>
                    <a:pt x="231" y="551"/>
                  </a:lnTo>
                  <a:lnTo>
                    <a:pt x="206" y="548"/>
                  </a:lnTo>
                  <a:lnTo>
                    <a:pt x="183" y="541"/>
                  </a:lnTo>
                  <a:lnTo>
                    <a:pt x="163" y="530"/>
                  </a:lnTo>
                  <a:lnTo>
                    <a:pt x="146" y="516"/>
                  </a:lnTo>
                  <a:lnTo>
                    <a:pt x="131" y="498"/>
                  </a:lnTo>
                  <a:lnTo>
                    <a:pt x="119" y="477"/>
                  </a:lnTo>
                  <a:lnTo>
                    <a:pt x="108" y="455"/>
                  </a:lnTo>
                  <a:lnTo>
                    <a:pt x="86" y="589"/>
                  </a:lnTo>
                  <a:lnTo>
                    <a:pt x="92" y="598"/>
                  </a:lnTo>
                  <a:lnTo>
                    <a:pt x="101" y="610"/>
                  </a:lnTo>
                  <a:lnTo>
                    <a:pt x="114" y="626"/>
                  </a:lnTo>
                  <a:lnTo>
                    <a:pt x="130" y="645"/>
                  </a:lnTo>
                  <a:lnTo>
                    <a:pt x="149" y="667"/>
                  </a:lnTo>
                  <a:lnTo>
                    <a:pt x="172" y="691"/>
                  </a:lnTo>
                  <a:lnTo>
                    <a:pt x="198" y="717"/>
                  </a:lnTo>
                  <a:lnTo>
                    <a:pt x="228" y="745"/>
                  </a:lnTo>
                  <a:lnTo>
                    <a:pt x="261" y="774"/>
                  </a:lnTo>
                  <a:lnTo>
                    <a:pt x="298" y="804"/>
                  </a:lnTo>
                  <a:lnTo>
                    <a:pt x="338" y="834"/>
                  </a:lnTo>
                  <a:lnTo>
                    <a:pt x="383" y="865"/>
                  </a:lnTo>
                  <a:lnTo>
                    <a:pt x="430" y="895"/>
                  </a:lnTo>
                  <a:lnTo>
                    <a:pt x="471" y="919"/>
                  </a:lnTo>
                  <a:lnTo>
                    <a:pt x="515" y="944"/>
                  </a:lnTo>
                  <a:lnTo>
                    <a:pt x="564" y="968"/>
                  </a:lnTo>
                  <a:lnTo>
                    <a:pt x="615" y="992"/>
                  </a:lnTo>
                  <a:lnTo>
                    <a:pt x="670" y="1016"/>
                  </a:lnTo>
                  <a:lnTo>
                    <a:pt x="730" y="1039"/>
                  </a:lnTo>
                  <a:lnTo>
                    <a:pt x="792" y="1062"/>
                  </a:lnTo>
                  <a:lnTo>
                    <a:pt x="859" y="1083"/>
                  </a:lnTo>
                  <a:lnTo>
                    <a:pt x="931" y="1103"/>
                  </a:lnTo>
                  <a:lnTo>
                    <a:pt x="1005" y="1122"/>
                  </a:lnTo>
                  <a:lnTo>
                    <a:pt x="1085" y="1138"/>
                  </a:lnTo>
                  <a:lnTo>
                    <a:pt x="1168" y="1154"/>
                  </a:lnTo>
                  <a:lnTo>
                    <a:pt x="1256" y="1167"/>
                  </a:lnTo>
                  <a:lnTo>
                    <a:pt x="1347" y="1177"/>
                  </a:lnTo>
                  <a:lnTo>
                    <a:pt x="1444" y="1185"/>
                  </a:lnTo>
                  <a:lnTo>
                    <a:pt x="1545" y="1189"/>
                  </a:lnTo>
                  <a:lnTo>
                    <a:pt x="1649" y="1191"/>
                  </a:lnTo>
                  <a:lnTo>
                    <a:pt x="1661" y="1193"/>
                  </a:lnTo>
                  <a:lnTo>
                    <a:pt x="1670" y="1200"/>
                  </a:lnTo>
                  <a:lnTo>
                    <a:pt x="1676" y="1209"/>
                  </a:lnTo>
                  <a:lnTo>
                    <a:pt x="1679" y="1221"/>
                  </a:lnTo>
                  <a:lnTo>
                    <a:pt x="1676" y="1232"/>
                  </a:lnTo>
                  <a:lnTo>
                    <a:pt x="1670" y="1241"/>
                  </a:lnTo>
                  <a:lnTo>
                    <a:pt x="1661" y="1248"/>
                  </a:lnTo>
                  <a:lnTo>
                    <a:pt x="1649" y="1250"/>
                  </a:lnTo>
                  <a:lnTo>
                    <a:pt x="1548" y="1249"/>
                  </a:lnTo>
                  <a:lnTo>
                    <a:pt x="1449" y="1244"/>
                  </a:lnTo>
                  <a:lnTo>
                    <a:pt x="1355" y="1237"/>
                  </a:lnTo>
                  <a:lnTo>
                    <a:pt x="1266" y="1228"/>
                  </a:lnTo>
                  <a:lnTo>
                    <a:pt x="1179" y="1216"/>
                  </a:lnTo>
                  <a:lnTo>
                    <a:pt x="1097" y="1202"/>
                  </a:lnTo>
                  <a:lnTo>
                    <a:pt x="1019" y="1186"/>
                  </a:lnTo>
                  <a:lnTo>
                    <a:pt x="944" y="1169"/>
                  </a:lnTo>
                  <a:lnTo>
                    <a:pt x="874" y="1150"/>
                  </a:lnTo>
                  <a:lnTo>
                    <a:pt x="806" y="1128"/>
                  </a:lnTo>
                  <a:lnTo>
                    <a:pt x="743" y="1107"/>
                  </a:lnTo>
                  <a:lnTo>
                    <a:pt x="682" y="1085"/>
                  </a:lnTo>
                  <a:lnTo>
                    <a:pt x="626" y="1062"/>
                  </a:lnTo>
                  <a:lnTo>
                    <a:pt x="574" y="1038"/>
                  </a:lnTo>
                  <a:lnTo>
                    <a:pt x="524" y="1015"/>
                  </a:lnTo>
                  <a:lnTo>
                    <a:pt x="478" y="991"/>
                  </a:lnTo>
                  <a:lnTo>
                    <a:pt x="435" y="967"/>
                  </a:lnTo>
                  <a:lnTo>
                    <a:pt x="396" y="944"/>
                  </a:lnTo>
                  <a:lnTo>
                    <a:pt x="344" y="911"/>
                  </a:lnTo>
                  <a:lnTo>
                    <a:pt x="298" y="879"/>
                  </a:lnTo>
                  <a:lnTo>
                    <a:pt x="256" y="847"/>
                  </a:lnTo>
                  <a:lnTo>
                    <a:pt x="219" y="817"/>
                  </a:lnTo>
                  <a:lnTo>
                    <a:pt x="184" y="787"/>
                  </a:lnTo>
                  <a:lnTo>
                    <a:pt x="154" y="759"/>
                  </a:lnTo>
                  <a:lnTo>
                    <a:pt x="128" y="734"/>
                  </a:lnTo>
                  <a:lnTo>
                    <a:pt x="106" y="710"/>
                  </a:lnTo>
                  <a:lnTo>
                    <a:pt x="88" y="689"/>
                  </a:lnTo>
                  <a:lnTo>
                    <a:pt x="73" y="671"/>
                  </a:lnTo>
                  <a:lnTo>
                    <a:pt x="62" y="740"/>
                  </a:lnTo>
                  <a:lnTo>
                    <a:pt x="69" y="751"/>
                  </a:lnTo>
                  <a:lnTo>
                    <a:pt x="80" y="764"/>
                  </a:lnTo>
                  <a:lnTo>
                    <a:pt x="94" y="782"/>
                  </a:lnTo>
                  <a:lnTo>
                    <a:pt x="112" y="801"/>
                  </a:lnTo>
                  <a:lnTo>
                    <a:pt x="133" y="824"/>
                  </a:lnTo>
                  <a:lnTo>
                    <a:pt x="158" y="849"/>
                  </a:lnTo>
                  <a:lnTo>
                    <a:pt x="187" y="875"/>
                  </a:lnTo>
                  <a:lnTo>
                    <a:pt x="220" y="904"/>
                  </a:lnTo>
                  <a:lnTo>
                    <a:pt x="256" y="933"/>
                  </a:lnTo>
                  <a:lnTo>
                    <a:pt x="297" y="963"/>
                  </a:lnTo>
                  <a:lnTo>
                    <a:pt x="341" y="994"/>
                  </a:lnTo>
                  <a:lnTo>
                    <a:pt x="391" y="1025"/>
                  </a:lnTo>
                  <a:lnTo>
                    <a:pt x="432" y="1049"/>
                  </a:lnTo>
                  <a:lnTo>
                    <a:pt x="476" y="1074"/>
                  </a:lnTo>
                  <a:lnTo>
                    <a:pt x="523" y="1098"/>
                  </a:lnTo>
                  <a:lnTo>
                    <a:pt x="575" y="1122"/>
                  </a:lnTo>
                  <a:lnTo>
                    <a:pt x="630" y="1146"/>
                  </a:lnTo>
                  <a:lnTo>
                    <a:pt x="689" y="1170"/>
                  </a:lnTo>
                  <a:lnTo>
                    <a:pt x="753" y="1193"/>
                  </a:lnTo>
                  <a:lnTo>
                    <a:pt x="820" y="1214"/>
                  </a:lnTo>
                  <a:lnTo>
                    <a:pt x="891" y="1234"/>
                  </a:lnTo>
                  <a:lnTo>
                    <a:pt x="966" y="1253"/>
                  </a:lnTo>
                  <a:lnTo>
                    <a:pt x="1046" y="1269"/>
                  </a:lnTo>
                  <a:lnTo>
                    <a:pt x="1128" y="1284"/>
                  </a:lnTo>
                  <a:lnTo>
                    <a:pt x="1216" y="1297"/>
                  </a:lnTo>
                  <a:lnTo>
                    <a:pt x="1308" y="1307"/>
                  </a:lnTo>
                  <a:lnTo>
                    <a:pt x="1404" y="1315"/>
                  </a:lnTo>
                  <a:lnTo>
                    <a:pt x="1504" y="1319"/>
                  </a:lnTo>
                  <a:lnTo>
                    <a:pt x="1610" y="1321"/>
                  </a:lnTo>
                  <a:lnTo>
                    <a:pt x="1715" y="1319"/>
                  </a:lnTo>
                  <a:lnTo>
                    <a:pt x="1815" y="1315"/>
                  </a:lnTo>
                  <a:lnTo>
                    <a:pt x="1912" y="1307"/>
                  </a:lnTo>
                  <a:lnTo>
                    <a:pt x="2003" y="1297"/>
                  </a:lnTo>
                  <a:lnTo>
                    <a:pt x="2091" y="1284"/>
                  </a:lnTo>
                  <a:lnTo>
                    <a:pt x="2174" y="1269"/>
                  </a:lnTo>
                  <a:lnTo>
                    <a:pt x="2254" y="1253"/>
                  </a:lnTo>
                  <a:lnTo>
                    <a:pt x="2328" y="1234"/>
                  </a:lnTo>
                  <a:lnTo>
                    <a:pt x="2400" y="1214"/>
                  </a:lnTo>
                  <a:lnTo>
                    <a:pt x="2467" y="1193"/>
                  </a:lnTo>
                  <a:lnTo>
                    <a:pt x="2530" y="1170"/>
                  </a:lnTo>
                  <a:lnTo>
                    <a:pt x="2589" y="1146"/>
                  </a:lnTo>
                  <a:lnTo>
                    <a:pt x="2644" y="1122"/>
                  </a:lnTo>
                  <a:lnTo>
                    <a:pt x="2697" y="1098"/>
                  </a:lnTo>
                  <a:lnTo>
                    <a:pt x="2744" y="1074"/>
                  </a:lnTo>
                  <a:lnTo>
                    <a:pt x="2788" y="1049"/>
                  </a:lnTo>
                  <a:lnTo>
                    <a:pt x="2829" y="1025"/>
                  </a:lnTo>
                  <a:lnTo>
                    <a:pt x="2878" y="994"/>
                  </a:lnTo>
                  <a:lnTo>
                    <a:pt x="2923" y="963"/>
                  </a:lnTo>
                  <a:lnTo>
                    <a:pt x="2963" y="933"/>
                  </a:lnTo>
                  <a:lnTo>
                    <a:pt x="3000" y="904"/>
                  </a:lnTo>
                  <a:lnTo>
                    <a:pt x="3033" y="875"/>
                  </a:lnTo>
                  <a:lnTo>
                    <a:pt x="3062" y="849"/>
                  </a:lnTo>
                  <a:lnTo>
                    <a:pt x="3086" y="824"/>
                  </a:lnTo>
                  <a:lnTo>
                    <a:pt x="3108" y="802"/>
                  </a:lnTo>
                  <a:lnTo>
                    <a:pt x="3125" y="782"/>
                  </a:lnTo>
                  <a:lnTo>
                    <a:pt x="3139" y="764"/>
                  </a:lnTo>
                  <a:lnTo>
                    <a:pt x="3150" y="751"/>
                  </a:lnTo>
                  <a:lnTo>
                    <a:pt x="3158" y="740"/>
                  </a:lnTo>
                  <a:lnTo>
                    <a:pt x="3149" y="686"/>
                  </a:lnTo>
                  <a:lnTo>
                    <a:pt x="3043" y="766"/>
                  </a:lnTo>
                  <a:lnTo>
                    <a:pt x="3035" y="770"/>
                  </a:lnTo>
                  <a:lnTo>
                    <a:pt x="3025" y="772"/>
                  </a:lnTo>
                  <a:lnTo>
                    <a:pt x="3016" y="770"/>
                  </a:lnTo>
                  <a:lnTo>
                    <a:pt x="3007" y="766"/>
                  </a:lnTo>
                  <a:lnTo>
                    <a:pt x="3001" y="760"/>
                  </a:lnTo>
                  <a:lnTo>
                    <a:pt x="2996" y="749"/>
                  </a:lnTo>
                  <a:lnTo>
                    <a:pt x="2995" y="738"/>
                  </a:lnTo>
                  <a:lnTo>
                    <a:pt x="2999" y="727"/>
                  </a:lnTo>
                  <a:lnTo>
                    <a:pt x="3007" y="719"/>
                  </a:lnTo>
                  <a:lnTo>
                    <a:pt x="3139" y="620"/>
                  </a:lnTo>
                  <a:lnTo>
                    <a:pt x="3111" y="448"/>
                  </a:lnTo>
                  <a:lnTo>
                    <a:pt x="3102" y="470"/>
                  </a:lnTo>
                  <a:lnTo>
                    <a:pt x="3091" y="489"/>
                  </a:lnTo>
                  <a:lnTo>
                    <a:pt x="3078" y="506"/>
                  </a:lnTo>
                  <a:lnTo>
                    <a:pt x="3064" y="521"/>
                  </a:lnTo>
                  <a:lnTo>
                    <a:pt x="3048" y="534"/>
                  </a:lnTo>
                  <a:lnTo>
                    <a:pt x="3029" y="543"/>
                  </a:lnTo>
                  <a:lnTo>
                    <a:pt x="3008" y="549"/>
                  </a:lnTo>
                  <a:lnTo>
                    <a:pt x="2985" y="551"/>
                  </a:lnTo>
                  <a:lnTo>
                    <a:pt x="2958" y="548"/>
                  </a:lnTo>
                  <a:lnTo>
                    <a:pt x="2951" y="571"/>
                  </a:lnTo>
                  <a:lnTo>
                    <a:pt x="2941" y="592"/>
                  </a:lnTo>
                  <a:lnTo>
                    <a:pt x="2930" y="612"/>
                  </a:lnTo>
                  <a:lnTo>
                    <a:pt x="2918" y="630"/>
                  </a:lnTo>
                  <a:lnTo>
                    <a:pt x="2903" y="645"/>
                  </a:lnTo>
                  <a:lnTo>
                    <a:pt x="2887" y="657"/>
                  </a:lnTo>
                  <a:lnTo>
                    <a:pt x="2869" y="667"/>
                  </a:lnTo>
                  <a:lnTo>
                    <a:pt x="2847" y="673"/>
                  </a:lnTo>
                  <a:lnTo>
                    <a:pt x="2824" y="675"/>
                  </a:lnTo>
                  <a:lnTo>
                    <a:pt x="2801" y="673"/>
                  </a:lnTo>
                  <a:lnTo>
                    <a:pt x="2779" y="667"/>
                  </a:lnTo>
                  <a:lnTo>
                    <a:pt x="2772" y="691"/>
                  </a:lnTo>
                  <a:lnTo>
                    <a:pt x="2765" y="714"/>
                  </a:lnTo>
                  <a:lnTo>
                    <a:pt x="2755" y="736"/>
                  </a:lnTo>
                  <a:lnTo>
                    <a:pt x="2745" y="756"/>
                  </a:lnTo>
                  <a:lnTo>
                    <a:pt x="2732" y="774"/>
                  </a:lnTo>
                  <a:lnTo>
                    <a:pt x="2717" y="790"/>
                  </a:lnTo>
                  <a:lnTo>
                    <a:pt x="2701" y="802"/>
                  </a:lnTo>
                  <a:lnTo>
                    <a:pt x="2682" y="812"/>
                  </a:lnTo>
                  <a:lnTo>
                    <a:pt x="2661" y="818"/>
                  </a:lnTo>
                  <a:lnTo>
                    <a:pt x="2638" y="820"/>
                  </a:lnTo>
                  <a:lnTo>
                    <a:pt x="2623" y="819"/>
                  </a:lnTo>
                  <a:lnTo>
                    <a:pt x="2608" y="816"/>
                  </a:lnTo>
                  <a:lnTo>
                    <a:pt x="2592" y="811"/>
                  </a:lnTo>
                  <a:lnTo>
                    <a:pt x="2577" y="803"/>
                  </a:lnTo>
                  <a:lnTo>
                    <a:pt x="2561" y="792"/>
                  </a:lnTo>
                  <a:lnTo>
                    <a:pt x="2546" y="778"/>
                  </a:lnTo>
                  <a:lnTo>
                    <a:pt x="2532" y="760"/>
                  </a:lnTo>
                  <a:lnTo>
                    <a:pt x="2519" y="737"/>
                  </a:lnTo>
                  <a:lnTo>
                    <a:pt x="2514" y="764"/>
                  </a:lnTo>
                  <a:lnTo>
                    <a:pt x="2508" y="791"/>
                  </a:lnTo>
                  <a:lnTo>
                    <a:pt x="2501" y="818"/>
                  </a:lnTo>
                  <a:lnTo>
                    <a:pt x="2492" y="844"/>
                  </a:lnTo>
                  <a:lnTo>
                    <a:pt x="2482" y="870"/>
                  </a:lnTo>
                  <a:lnTo>
                    <a:pt x="2470" y="893"/>
                  </a:lnTo>
                  <a:lnTo>
                    <a:pt x="2456" y="916"/>
                  </a:lnTo>
                  <a:lnTo>
                    <a:pt x="2440" y="936"/>
                  </a:lnTo>
                  <a:lnTo>
                    <a:pt x="2422" y="954"/>
                  </a:lnTo>
                  <a:lnTo>
                    <a:pt x="2402" y="970"/>
                  </a:lnTo>
                  <a:lnTo>
                    <a:pt x="2379" y="983"/>
                  </a:lnTo>
                  <a:lnTo>
                    <a:pt x="2353" y="992"/>
                  </a:lnTo>
                  <a:lnTo>
                    <a:pt x="2325" y="998"/>
                  </a:lnTo>
                  <a:lnTo>
                    <a:pt x="2294" y="1000"/>
                  </a:lnTo>
                  <a:lnTo>
                    <a:pt x="2274" y="999"/>
                  </a:lnTo>
                  <a:lnTo>
                    <a:pt x="2255" y="997"/>
                  </a:lnTo>
                  <a:lnTo>
                    <a:pt x="2234" y="992"/>
                  </a:lnTo>
                  <a:lnTo>
                    <a:pt x="2214" y="985"/>
                  </a:lnTo>
                  <a:lnTo>
                    <a:pt x="2192" y="975"/>
                  </a:lnTo>
                  <a:lnTo>
                    <a:pt x="2172" y="962"/>
                  </a:lnTo>
                  <a:lnTo>
                    <a:pt x="2153" y="945"/>
                  </a:lnTo>
                  <a:lnTo>
                    <a:pt x="2134" y="924"/>
                  </a:lnTo>
                  <a:lnTo>
                    <a:pt x="2118" y="899"/>
                  </a:lnTo>
                  <a:lnTo>
                    <a:pt x="2102" y="869"/>
                  </a:lnTo>
                  <a:lnTo>
                    <a:pt x="2089" y="834"/>
                  </a:lnTo>
                  <a:lnTo>
                    <a:pt x="2082" y="810"/>
                  </a:lnTo>
                  <a:lnTo>
                    <a:pt x="2076" y="785"/>
                  </a:lnTo>
                  <a:lnTo>
                    <a:pt x="2072" y="813"/>
                  </a:lnTo>
                  <a:lnTo>
                    <a:pt x="2066" y="842"/>
                  </a:lnTo>
                  <a:lnTo>
                    <a:pt x="2060" y="870"/>
                  </a:lnTo>
                  <a:lnTo>
                    <a:pt x="2052" y="898"/>
                  </a:lnTo>
                  <a:lnTo>
                    <a:pt x="2042" y="925"/>
                  </a:lnTo>
                  <a:lnTo>
                    <a:pt x="2030" y="951"/>
                  </a:lnTo>
                  <a:lnTo>
                    <a:pt x="2015" y="975"/>
                  </a:lnTo>
                  <a:lnTo>
                    <a:pt x="1999" y="997"/>
                  </a:lnTo>
                  <a:lnTo>
                    <a:pt x="1981" y="1017"/>
                  </a:lnTo>
                  <a:lnTo>
                    <a:pt x="1960" y="1034"/>
                  </a:lnTo>
                  <a:lnTo>
                    <a:pt x="1936" y="1048"/>
                  </a:lnTo>
                  <a:lnTo>
                    <a:pt x="1910" y="1058"/>
                  </a:lnTo>
                  <a:lnTo>
                    <a:pt x="1881" y="1065"/>
                  </a:lnTo>
                  <a:lnTo>
                    <a:pt x="1847" y="1067"/>
                  </a:lnTo>
                  <a:lnTo>
                    <a:pt x="1828" y="1066"/>
                  </a:lnTo>
                  <a:lnTo>
                    <a:pt x="1808" y="1064"/>
                  </a:lnTo>
                  <a:lnTo>
                    <a:pt x="1788" y="1059"/>
                  </a:lnTo>
                  <a:lnTo>
                    <a:pt x="1767" y="1052"/>
                  </a:lnTo>
                  <a:lnTo>
                    <a:pt x="1747" y="1042"/>
                  </a:lnTo>
                  <a:lnTo>
                    <a:pt x="1727" y="1029"/>
                  </a:lnTo>
                  <a:lnTo>
                    <a:pt x="1707" y="1012"/>
                  </a:lnTo>
                  <a:lnTo>
                    <a:pt x="1688" y="991"/>
                  </a:lnTo>
                  <a:lnTo>
                    <a:pt x="1671" y="966"/>
                  </a:lnTo>
                  <a:lnTo>
                    <a:pt x="1656" y="936"/>
                  </a:lnTo>
                  <a:lnTo>
                    <a:pt x="1643" y="901"/>
                  </a:lnTo>
                  <a:lnTo>
                    <a:pt x="1631" y="858"/>
                  </a:lnTo>
                  <a:lnTo>
                    <a:pt x="1622" y="813"/>
                  </a:lnTo>
                  <a:lnTo>
                    <a:pt x="1617" y="767"/>
                  </a:lnTo>
                  <a:lnTo>
                    <a:pt x="1614" y="720"/>
                  </a:lnTo>
                  <a:lnTo>
                    <a:pt x="1612" y="674"/>
                  </a:lnTo>
                  <a:lnTo>
                    <a:pt x="1611" y="629"/>
                  </a:lnTo>
                  <a:lnTo>
                    <a:pt x="1613" y="590"/>
                  </a:lnTo>
                  <a:lnTo>
                    <a:pt x="1617" y="556"/>
                  </a:lnTo>
                  <a:lnTo>
                    <a:pt x="1623" y="526"/>
                  </a:lnTo>
                  <a:lnTo>
                    <a:pt x="1633" y="501"/>
                  </a:lnTo>
                  <a:lnTo>
                    <a:pt x="1645" y="480"/>
                  </a:lnTo>
                  <a:lnTo>
                    <a:pt x="1660" y="463"/>
                  </a:lnTo>
                  <a:lnTo>
                    <a:pt x="1677" y="449"/>
                  </a:lnTo>
                  <a:lnTo>
                    <a:pt x="1699" y="438"/>
                  </a:lnTo>
                  <a:lnTo>
                    <a:pt x="1722" y="430"/>
                  </a:lnTo>
                  <a:lnTo>
                    <a:pt x="1749" y="424"/>
                  </a:lnTo>
                  <a:lnTo>
                    <a:pt x="1779" y="421"/>
                  </a:lnTo>
                  <a:lnTo>
                    <a:pt x="1811" y="419"/>
                  </a:lnTo>
                  <a:lnTo>
                    <a:pt x="1847" y="418"/>
                  </a:lnTo>
                  <a:lnTo>
                    <a:pt x="1884" y="419"/>
                  </a:lnTo>
                  <a:lnTo>
                    <a:pt x="1916" y="421"/>
                  </a:lnTo>
                  <a:lnTo>
                    <a:pt x="1946" y="424"/>
                  </a:lnTo>
                  <a:lnTo>
                    <a:pt x="1972" y="430"/>
                  </a:lnTo>
                  <a:lnTo>
                    <a:pt x="1995" y="438"/>
                  </a:lnTo>
                  <a:lnTo>
                    <a:pt x="2016" y="449"/>
                  </a:lnTo>
                  <a:lnTo>
                    <a:pt x="2035" y="462"/>
                  </a:lnTo>
                  <a:lnTo>
                    <a:pt x="2050" y="479"/>
                  </a:lnTo>
                  <a:lnTo>
                    <a:pt x="2062" y="500"/>
                  </a:lnTo>
                  <a:lnTo>
                    <a:pt x="2068" y="468"/>
                  </a:lnTo>
                  <a:lnTo>
                    <a:pt x="2076" y="441"/>
                  </a:lnTo>
                  <a:lnTo>
                    <a:pt x="2088" y="418"/>
                  </a:lnTo>
                  <a:lnTo>
                    <a:pt x="2103" y="400"/>
                  </a:lnTo>
                  <a:lnTo>
                    <a:pt x="2120" y="385"/>
                  </a:lnTo>
                  <a:lnTo>
                    <a:pt x="2141" y="373"/>
                  </a:lnTo>
                  <a:lnTo>
                    <a:pt x="2165" y="364"/>
                  </a:lnTo>
                  <a:lnTo>
                    <a:pt x="2192" y="358"/>
                  </a:lnTo>
                  <a:lnTo>
                    <a:pt x="2223" y="354"/>
                  </a:lnTo>
                  <a:lnTo>
                    <a:pt x="2257" y="352"/>
                  </a:lnTo>
                  <a:lnTo>
                    <a:pt x="2294" y="351"/>
                  </a:lnTo>
                  <a:lnTo>
                    <a:pt x="2329" y="352"/>
                  </a:lnTo>
                  <a:lnTo>
                    <a:pt x="2363" y="354"/>
                  </a:lnTo>
                  <a:lnTo>
                    <a:pt x="2392" y="357"/>
                  </a:lnTo>
                  <a:lnTo>
                    <a:pt x="2418" y="363"/>
                  </a:lnTo>
                  <a:lnTo>
                    <a:pt x="2442" y="371"/>
                  </a:lnTo>
                  <a:lnTo>
                    <a:pt x="2463" y="382"/>
                  </a:lnTo>
                  <a:lnTo>
                    <a:pt x="2480" y="395"/>
                  </a:lnTo>
                  <a:lnTo>
                    <a:pt x="2485" y="366"/>
                  </a:lnTo>
                  <a:lnTo>
                    <a:pt x="2492" y="341"/>
                  </a:lnTo>
                  <a:lnTo>
                    <a:pt x="2502" y="320"/>
                  </a:lnTo>
                  <a:lnTo>
                    <a:pt x="2515" y="303"/>
                  </a:lnTo>
                  <a:lnTo>
                    <a:pt x="2533" y="290"/>
                  </a:lnTo>
                  <a:lnTo>
                    <a:pt x="2553" y="280"/>
                  </a:lnTo>
                  <a:lnTo>
                    <a:pt x="2577" y="274"/>
                  </a:lnTo>
                  <a:lnTo>
                    <a:pt x="2605" y="270"/>
                  </a:lnTo>
                  <a:lnTo>
                    <a:pt x="2638" y="269"/>
                  </a:lnTo>
                  <a:lnTo>
                    <a:pt x="2665" y="270"/>
                  </a:lnTo>
                  <a:lnTo>
                    <a:pt x="2668" y="239"/>
                  </a:lnTo>
                  <a:lnTo>
                    <a:pt x="2674" y="212"/>
                  </a:lnTo>
                  <a:lnTo>
                    <a:pt x="2681" y="190"/>
                  </a:lnTo>
                  <a:lnTo>
                    <a:pt x="2693" y="170"/>
                  </a:lnTo>
                  <a:lnTo>
                    <a:pt x="2706" y="155"/>
                  </a:lnTo>
                  <a:lnTo>
                    <a:pt x="2723" y="143"/>
                  </a:lnTo>
                  <a:lnTo>
                    <a:pt x="2742" y="134"/>
                  </a:lnTo>
                  <a:lnTo>
                    <a:pt x="2766" y="128"/>
                  </a:lnTo>
                  <a:lnTo>
                    <a:pt x="2793" y="124"/>
                  </a:lnTo>
                  <a:lnTo>
                    <a:pt x="2824" y="123"/>
                  </a:lnTo>
                  <a:lnTo>
                    <a:pt x="2828" y="123"/>
                  </a:lnTo>
                  <a:lnTo>
                    <a:pt x="2833" y="95"/>
                  </a:lnTo>
                  <a:lnTo>
                    <a:pt x="2840" y="71"/>
                  </a:lnTo>
                  <a:lnTo>
                    <a:pt x="2850" y="51"/>
                  </a:lnTo>
                  <a:lnTo>
                    <a:pt x="2863" y="35"/>
                  </a:lnTo>
                  <a:lnTo>
                    <a:pt x="2878" y="23"/>
                  </a:lnTo>
                  <a:lnTo>
                    <a:pt x="2894" y="13"/>
                  </a:lnTo>
                  <a:lnTo>
                    <a:pt x="2914" y="7"/>
                  </a:lnTo>
                  <a:lnTo>
                    <a:pt x="2935" y="3"/>
                  </a:lnTo>
                  <a:lnTo>
                    <a:pt x="2959" y="0"/>
                  </a:lnTo>
                  <a:lnTo>
                    <a:pt x="2985" y="0"/>
                  </a:lnTo>
                  <a:lnTo>
                    <a:pt x="3019" y="1"/>
                  </a:lnTo>
                  <a:lnTo>
                    <a:pt x="3049" y="5"/>
                  </a:lnTo>
                  <a:lnTo>
                    <a:pt x="3074" y="12"/>
                  </a:lnTo>
                  <a:lnTo>
                    <a:pt x="3094" y="23"/>
                  </a:lnTo>
                  <a:lnTo>
                    <a:pt x="3111" y="38"/>
                  </a:lnTo>
                  <a:lnTo>
                    <a:pt x="3124" y="57"/>
                  </a:lnTo>
                  <a:lnTo>
                    <a:pt x="3133" y="80"/>
                  </a:lnTo>
                  <a:lnTo>
                    <a:pt x="3140" y="108"/>
                  </a:lnTo>
                  <a:lnTo>
                    <a:pt x="3144" y="141"/>
                  </a:lnTo>
                  <a:lnTo>
                    <a:pt x="3145" y="180"/>
                  </a:lnTo>
                  <a:lnTo>
                    <a:pt x="3145" y="208"/>
                  </a:lnTo>
                  <a:lnTo>
                    <a:pt x="3144" y="239"/>
                  </a:lnTo>
                  <a:lnTo>
                    <a:pt x="3143" y="274"/>
                  </a:lnTo>
                  <a:lnTo>
                    <a:pt x="3219" y="743"/>
                  </a:lnTo>
                  <a:lnTo>
                    <a:pt x="3219" y="753"/>
                  </a:lnTo>
                  <a:lnTo>
                    <a:pt x="3215" y="763"/>
                  </a:lnTo>
                  <a:lnTo>
                    <a:pt x="3213" y="767"/>
                  </a:lnTo>
                  <a:lnTo>
                    <a:pt x="3207" y="774"/>
                  </a:lnTo>
                  <a:lnTo>
                    <a:pt x="3199" y="786"/>
                  </a:lnTo>
                  <a:lnTo>
                    <a:pt x="3186" y="801"/>
                  </a:lnTo>
                  <a:lnTo>
                    <a:pt x="3171" y="819"/>
                  </a:lnTo>
                  <a:lnTo>
                    <a:pt x="3153" y="840"/>
                  </a:lnTo>
                  <a:lnTo>
                    <a:pt x="3131" y="864"/>
                  </a:lnTo>
                  <a:lnTo>
                    <a:pt x="3105" y="889"/>
                  </a:lnTo>
                  <a:lnTo>
                    <a:pt x="3075" y="917"/>
                  </a:lnTo>
                  <a:lnTo>
                    <a:pt x="3042" y="946"/>
                  </a:lnTo>
                  <a:lnTo>
                    <a:pt x="3003" y="977"/>
                  </a:lnTo>
                  <a:lnTo>
                    <a:pt x="2961" y="1009"/>
                  </a:lnTo>
                  <a:lnTo>
                    <a:pt x="2915" y="1041"/>
                  </a:lnTo>
                  <a:lnTo>
                    <a:pt x="2864" y="1074"/>
                  </a:lnTo>
                  <a:lnTo>
                    <a:pt x="2824" y="1097"/>
                  </a:lnTo>
                  <a:lnTo>
                    <a:pt x="2781" y="1121"/>
                  </a:lnTo>
                  <a:lnTo>
                    <a:pt x="2735" y="1145"/>
                  </a:lnTo>
                  <a:lnTo>
                    <a:pt x="2685" y="1169"/>
                  </a:lnTo>
                  <a:lnTo>
                    <a:pt x="2633" y="1193"/>
                  </a:lnTo>
                  <a:lnTo>
                    <a:pt x="2577" y="1216"/>
                  </a:lnTo>
                  <a:lnTo>
                    <a:pt x="2516" y="1238"/>
                  </a:lnTo>
                  <a:lnTo>
                    <a:pt x="2453" y="1259"/>
                  </a:lnTo>
                  <a:lnTo>
                    <a:pt x="2386" y="1280"/>
                  </a:lnTo>
                  <a:lnTo>
                    <a:pt x="2315" y="1299"/>
                  </a:lnTo>
                  <a:lnTo>
                    <a:pt x="2241" y="1316"/>
                  </a:lnTo>
                  <a:lnTo>
                    <a:pt x="2162" y="1332"/>
                  </a:lnTo>
                  <a:lnTo>
                    <a:pt x="2080" y="1346"/>
                  </a:lnTo>
                  <a:lnTo>
                    <a:pt x="1993" y="1358"/>
                  </a:lnTo>
                  <a:lnTo>
                    <a:pt x="1904" y="1367"/>
                  </a:lnTo>
                  <a:lnTo>
                    <a:pt x="1810" y="1374"/>
                  </a:lnTo>
                  <a:lnTo>
                    <a:pt x="1712" y="1379"/>
                  </a:lnTo>
                  <a:lnTo>
                    <a:pt x="1610" y="1380"/>
                  </a:lnTo>
                  <a:lnTo>
                    <a:pt x="1507" y="1379"/>
                  </a:lnTo>
                  <a:lnTo>
                    <a:pt x="1410" y="1374"/>
                  </a:lnTo>
                  <a:lnTo>
                    <a:pt x="1316" y="1367"/>
                  </a:lnTo>
                  <a:lnTo>
                    <a:pt x="1226" y="1358"/>
                  </a:lnTo>
                  <a:lnTo>
                    <a:pt x="1140" y="1346"/>
                  </a:lnTo>
                  <a:lnTo>
                    <a:pt x="1058" y="1332"/>
                  </a:lnTo>
                  <a:lnTo>
                    <a:pt x="979" y="1316"/>
                  </a:lnTo>
                  <a:lnTo>
                    <a:pt x="905" y="1299"/>
                  </a:lnTo>
                  <a:lnTo>
                    <a:pt x="834" y="1280"/>
                  </a:lnTo>
                  <a:lnTo>
                    <a:pt x="767" y="1259"/>
                  </a:lnTo>
                  <a:lnTo>
                    <a:pt x="704" y="1238"/>
                  </a:lnTo>
                  <a:lnTo>
                    <a:pt x="643" y="1216"/>
                  </a:lnTo>
                  <a:lnTo>
                    <a:pt x="587" y="1193"/>
                  </a:lnTo>
                  <a:lnTo>
                    <a:pt x="534" y="1169"/>
                  </a:lnTo>
                  <a:lnTo>
                    <a:pt x="484" y="1145"/>
                  </a:lnTo>
                  <a:lnTo>
                    <a:pt x="438" y="1121"/>
                  </a:lnTo>
                  <a:lnTo>
                    <a:pt x="396" y="1097"/>
                  </a:lnTo>
                  <a:lnTo>
                    <a:pt x="356" y="1074"/>
                  </a:lnTo>
                  <a:lnTo>
                    <a:pt x="305" y="1041"/>
                  </a:lnTo>
                  <a:lnTo>
                    <a:pt x="259" y="1009"/>
                  </a:lnTo>
                  <a:lnTo>
                    <a:pt x="217" y="977"/>
                  </a:lnTo>
                  <a:lnTo>
                    <a:pt x="178" y="946"/>
                  </a:lnTo>
                  <a:lnTo>
                    <a:pt x="144" y="917"/>
                  </a:lnTo>
                  <a:lnTo>
                    <a:pt x="115" y="889"/>
                  </a:lnTo>
                  <a:lnTo>
                    <a:pt x="89" y="864"/>
                  </a:lnTo>
                  <a:lnTo>
                    <a:pt x="67" y="840"/>
                  </a:lnTo>
                  <a:lnTo>
                    <a:pt x="48" y="819"/>
                  </a:lnTo>
                  <a:lnTo>
                    <a:pt x="32" y="801"/>
                  </a:lnTo>
                  <a:lnTo>
                    <a:pt x="21" y="786"/>
                  </a:lnTo>
                  <a:lnTo>
                    <a:pt x="12" y="774"/>
                  </a:lnTo>
                  <a:lnTo>
                    <a:pt x="7" y="767"/>
                  </a:lnTo>
                  <a:lnTo>
                    <a:pt x="5" y="763"/>
                  </a:lnTo>
                  <a:lnTo>
                    <a:pt x="1" y="753"/>
                  </a:lnTo>
                  <a:lnTo>
                    <a:pt x="0" y="743"/>
                  </a:lnTo>
                  <a:lnTo>
                    <a:pt x="74" y="291"/>
                  </a:lnTo>
                  <a:lnTo>
                    <a:pt x="73" y="260"/>
                  </a:lnTo>
                  <a:lnTo>
                    <a:pt x="72" y="230"/>
                  </a:lnTo>
                  <a:lnTo>
                    <a:pt x="71" y="204"/>
                  </a:lnTo>
                  <a:lnTo>
                    <a:pt x="71" y="180"/>
                  </a:lnTo>
                  <a:lnTo>
                    <a:pt x="72" y="141"/>
                  </a:lnTo>
                  <a:lnTo>
                    <a:pt x="76" y="108"/>
                  </a:lnTo>
                  <a:lnTo>
                    <a:pt x="83" y="80"/>
                  </a:lnTo>
                  <a:lnTo>
                    <a:pt x="92" y="57"/>
                  </a:lnTo>
                  <a:lnTo>
                    <a:pt x="105" y="38"/>
                  </a:lnTo>
                  <a:lnTo>
                    <a:pt x="122" y="23"/>
                  </a:lnTo>
                  <a:lnTo>
                    <a:pt x="142" y="12"/>
                  </a:lnTo>
                  <a:lnTo>
                    <a:pt x="167" y="5"/>
                  </a:lnTo>
                  <a:lnTo>
                    <a:pt x="196" y="1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3" name="Group 582"/>
          <p:cNvGrpSpPr/>
          <p:nvPr/>
        </p:nvGrpSpPr>
        <p:grpSpPr>
          <a:xfrm>
            <a:off x="10920783" y="5109434"/>
            <a:ext cx="631626" cy="347026"/>
            <a:chOff x="10969625" y="5132388"/>
            <a:chExt cx="546101" cy="300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0" name="Freeform 563"/>
            <p:cNvSpPr>
              <a:spLocks noEditPoints="1"/>
            </p:cNvSpPr>
            <p:nvPr/>
          </p:nvSpPr>
          <p:spPr bwMode="auto">
            <a:xfrm>
              <a:off x="10969625" y="5132388"/>
              <a:ext cx="546100" cy="300038"/>
            </a:xfrm>
            <a:custGeom>
              <a:avLst/>
              <a:gdLst>
                <a:gd name="T0" fmla="*/ 239 w 3439"/>
                <a:gd name="T1" fmla="*/ 537 h 1891"/>
                <a:gd name="T2" fmla="*/ 137 w 3439"/>
                <a:gd name="T3" fmla="*/ 757 h 1891"/>
                <a:gd name="T4" fmla="*/ 397 w 3439"/>
                <a:gd name="T5" fmla="*/ 835 h 1891"/>
                <a:gd name="T6" fmla="*/ 815 w 3439"/>
                <a:gd name="T7" fmla="*/ 887 h 1891"/>
                <a:gd name="T8" fmla="*/ 1227 w 3439"/>
                <a:gd name="T9" fmla="*/ 824 h 1891"/>
                <a:gd name="T10" fmla="*/ 1351 w 3439"/>
                <a:gd name="T11" fmla="*/ 667 h 1891"/>
                <a:gd name="T12" fmla="*/ 1244 w 3439"/>
                <a:gd name="T13" fmla="*/ 529 h 1891"/>
                <a:gd name="T14" fmla="*/ 778 w 3439"/>
                <a:gd name="T15" fmla="*/ 494 h 1891"/>
                <a:gd name="T16" fmla="*/ 3393 w 3439"/>
                <a:gd name="T17" fmla="*/ 0 h 1891"/>
                <a:gd name="T18" fmla="*/ 3404 w 3439"/>
                <a:gd name="T19" fmla="*/ 57 h 1891"/>
                <a:gd name="T20" fmla="*/ 3264 w 3439"/>
                <a:gd name="T21" fmla="*/ 111 h 1891"/>
                <a:gd name="T22" fmla="*/ 2908 w 3439"/>
                <a:gd name="T23" fmla="*/ 233 h 1891"/>
                <a:gd name="T24" fmla="*/ 2413 w 3439"/>
                <a:gd name="T25" fmla="*/ 376 h 1891"/>
                <a:gd name="T26" fmla="*/ 1934 w 3439"/>
                <a:gd name="T27" fmla="*/ 748 h 1891"/>
                <a:gd name="T28" fmla="*/ 1876 w 3439"/>
                <a:gd name="T29" fmla="*/ 760 h 1891"/>
                <a:gd name="T30" fmla="*/ 1667 w 3439"/>
                <a:gd name="T31" fmla="*/ 816 h 1891"/>
                <a:gd name="T32" fmla="*/ 1617 w 3439"/>
                <a:gd name="T33" fmla="*/ 516 h 1891"/>
                <a:gd name="T34" fmla="*/ 1411 w 3439"/>
                <a:gd name="T35" fmla="*/ 643 h 1891"/>
                <a:gd name="T36" fmla="*/ 1292 w 3439"/>
                <a:gd name="T37" fmla="*/ 858 h 1891"/>
                <a:gd name="T38" fmla="*/ 825 w 3439"/>
                <a:gd name="T39" fmla="*/ 946 h 1891"/>
                <a:gd name="T40" fmla="*/ 322 w 3439"/>
                <a:gd name="T41" fmla="*/ 879 h 1891"/>
                <a:gd name="T42" fmla="*/ 100 w 3439"/>
                <a:gd name="T43" fmla="*/ 807 h 1891"/>
                <a:gd name="T44" fmla="*/ 853 w 3439"/>
                <a:gd name="T45" fmla="*/ 1052 h 1891"/>
                <a:gd name="T46" fmla="*/ 841 w 3439"/>
                <a:gd name="T47" fmla="*/ 1109 h 1891"/>
                <a:gd name="T48" fmla="*/ 471 w 3439"/>
                <a:gd name="T49" fmla="*/ 1247 h 1891"/>
                <a:gd name="T50" fmla="*/ 465 w 3439"/>
                <a:gd name="T51" fmla="*/ 1304 h 1891"/>
                <a:gd name="T52" fmla="*/ 398 w 3439"/>
                <a:gd name="T53" fmla="*/ 1504 h 1891"/>
                <a:gd name="T54" fmla="*/ 851 w 3439"/>
                <a:gd name="T55" fmla="*/ 1660 h 1891"/>
                <a:gd name="T56" fmla="*/ 1045 w 3439"/>
                <a:gd name="T57" fmla="*/ 1685 h 1891"/>
                <a:gd name="T58" fmla="*/ 1345 w 3439"/>
                <a:gd name="T59" fmla="*/ 1667 h 1891"/>
                <a:gd name="T60" fmla="*/ 1610 w 3439"/>
                <a:gd name="T61" fmla="*/ 1523 h 1891"/>
                <a:gd name="T62" fmla="*/ 1658 w 3439"/>
                <a:gd name="T63" fmla="*/ 1529 h 1891"/>
                <a:gd name="T64" fmla="*/ 1783 w 3439"/>
                <a:gd name="T65" fmla="*/ 1621 h 1891"/>
                <a:gd name="T66" fmla="*/ 2102 w 3439"/>
                <a:gd name="T67" fmla="*/ 1741 h 1891"/>
                <a:gd name="T68" fmla="*/ 2529 w 3439"/>
                <a:gd name="T69" fmla="*/ 1811 h 1891"/>
                <a:gd name="T70" fmla="*/ 3176 w 3439"/>
                <a:gd name="T71" fmla="*/ 1828 h 1891"/>
                <a:gd name="T72" fmla="*/ 3437 w 3439"/>
                <a:gd name="T73" fmla="*/ 1857 h 1891"/>
                <a:gd name="T74" fmla="*/ 2978 w 3439"/>
                <a:gd name="T75" fmla="*/ 1891 h 1891"/>
                <a:gd name="T76" fmla="*/ 2320 w 3439"/>
                <a:gd name="T77" fmla="*/ 1847 h 1891"/>
                <a:gd name="T78" fmla="*/ 1909 w 3439"/>
                <a:gd name="T79" fmla="*/ 1745 h 1891"/>
                <a:gd name="T80" fmla="*/ 1691 w 3439"/>
                <a:gd name="T81" fmla="*/ 1635 h 1891"/>
                <a:gd name="T82" fmla="*/ 1513 w 3439"/>
                <a:gd name="T83" fmla="*/ 1673 h 1891"/>
                <a:gd name="T84" fmla="*/ 1178 w 3439"/>
                <a:gd name="T85" fmla="*/ 1747 h 1891"/>
                <a:gd name="T86" fmla="*/ 890 w 3439"/>
                <a:gd name="T87" fmla="*/ 1728 h 1891"/>
                <a:gd name="T88" fmla="*/ 483 w 3439"/>
                <a:gd name="T89" fmla="*/ 1611 h 1891"/>
                <a:gd name="T90" fmla="*/ 175 w 3439"/>
                <a:gd name="T91" fmla="*/ 1406 h 1891"/>
                <a:gd name="T92" fmla="*/ 35 w 3439"/>
                <a:gd name="T93" fmla="*/ 1186 h 1891"/>
                <a:gd name="T94" fmla="*/ 30 w 3439"/>
                <a:gd name="T95" fmla="*/ 781 h 1891"/>
                <a:gd name="T96" fmla="*/ 231 w 3439"/>
                <a:gd name="T97" fmla="*/ 464 h 1891"/>
                <a:gd name="T98" fmla="*/ 519 w 3439"/>
                <a:gd name="T99" fmla="*/ 400 h 1891"/>
                <a:gd name="T100" fmla="*/ 895 w 3439"/>
                <a:gd name="T101" fmla="*/ 448 h 1891"/>
                <a:gd name="T102" fmla="*/ 1409 w 3439"/>
                <a:gd name="T103" fmla="*/ 468 h 1891"/>
                <a:gd name="T104" fmla="*/ 1969 w 3439"/>
                <a:gd name="T105" fmla="*/ 411 h 1891"/>
                <a:gd name="T106" fmla="*/ 2505 w 3439"/>
                <a:gd name="T107" fmla="*/ 290 h 1891"/>
                <a:gd name="T108" fmla="*/ 2967 w 3439"/>
                <a:gd name="T109" fmla="*/ 152 h 1891"/>
                <a:gd name="T110" fmla="*/ 3282 w 3439"/>
                <a:gd name="T111" fmla="*/ 42 h 1891"/>
                <a:gd name="T112" fmla="*/ 3393 w 3439"/>
                <a:gd name="T113" fmla="*/ 0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39" h="1891">
                  <a:moveTo>
                    <a:pt x="458" y="456"/>
                  </a:moveTo>
                  <a:lnTo>
                    <a:pt x="415" y="457"/>
                  </a:lnTo>
                  <a:lnTo>
                    <a:pt x="375" y="462"/>
                  </a:lnTo>
                  <a:lnTo>
                    <a:pt x="339" y="473"/>
                  </a:lnTo>
                  <a:lnTo>
                    <a:pt x="304" y="488"/>
                  </a:lnTo>
                  <a:lnTo>
                    <a:pt x="271" y="509"/>
                  </a:lnTo>
                  <a:lnTo>
                    <a:pt x="239" y="537"/>
                  </a:lnTo>
                  <a:lnTo>
                    <a:pt x="208" y="572"/>
                  </a:lnTo>
                  <a:lnTo>
                    <a:pt x="179" y="609"/>
                  </a:lnTo>
                  <a:lnTo>
                    <a:pt x="152" y="651"/>
                  </a:lnTo>
                  <a:lnTo>
                    <a:pt x="127" y="697"/>
                  </a:lnTo>
                  <a:lnTo>
                    <a:pt x="106" y="745"/>
                  </a:lnTo>
                  <a:lnTo>
                    <a:pt x="119" y="750"/>
                  </a:lnTo>
                  <a:lnTo>
                    <a:pt x="137" y="757"/>
                  </a:lnTo>
                  <a:lnTo>
                    <a:pt x="161" y="766"/>
                  </a:lnTo>
                  <a:lnTo>
                    <a:pt x="190" y="776"/>
                  </a:lnTo>
                  <a:lnTo>
                    <a:pt x="223" y="787"/>
                  </a:lnTo>
                  <a:lnTo>
                    <a:pt x="261" y="799"/>
                  </a:lnTo>
                  <a:lnTo>
                    <a:pt x="302" y="811"/>
                  </a:lnTo>
                  <a:lnTo>
                    <a:pt x="348" y="823"/>
                  </a:lnTo>
                  <a:lnTo>
                    <a:pt x="397" y="835"/>
                  </a:lnTo>
                  <a:lnTo>
                    <a:pt x="449" y="846"/>
                  </a:lnTo>
                  <a:lnTo>
                    <a:pt x="505" y="858"/>
                  </a:lnTo>
                  <a:lnTo>
                    <a:pt x="563" y="867"/>
                  </a:lnTo>
                  <a:lnTo>
                    <a:pt x="622" y="874"/>
                  </a:lnTo>
                  <a:lnTo>
                    <a:pt x="685" y="881"/>
                  </a:lnTo>
                  <a:lnTo>
                    <a:pt x="750" y="885"/>
                  </a:lnTo>
                  <a:lnTo>
                    <a:pt x="815" y="887"/>
                  </a:lnTo>
                  <a:lnTo>
                    <a:pt x="882" y="886"/>
                  </a:lnTo>
                  <a:lnTo>
                    <a:pt x="949" y="882"/>
                  </a:lnTo>
                  <a:lnTo>
                    <a:pt x="1017" y="874"/>
                  </a:lnTo>
                  <a:lnTo>
                    <a:pt x="1085" y="864"/>
                  </a:lnTo>
                  <a:lnTo>
                    <a:pt x="1154" y="849"/>
                  </a:lnTo>
                  <a:lnTo>
                    <a:pt x="1193" y="838"/>
                  </a:lnTo>
                  <a:lnTo>
                    <a:pt x="1227" y="824"/>
                  </a:lnTo>
                  <a:lnTo>
                    <a:pt x="1256" y="810"/>
                  </a:lnTo>
                  <a:lnTo>
                    <a:pt x="1282" y="792"/>
                  </a:lnTo>
                  <a:lnTo>
                    <a:pt x="1305" y="771"/>
                  </a:lnTo>
                  <a:lnTo>
                    <a:pt x="1323" y="749"/>
                  </a:lnTo>
                  <a:lnTo>
                    <a:pt x="1336" y="725"/>
                  </a:lnTo>
                  <a:lnTo>
                    <a:pt x="1346" y="696"/>
                  </a:lnTo>
                  <a:lnTo>
                    <a:pt x="1351" y="667"/>
                  </a:lnTo>
                  <a:lnTo>
                    <a:pt x="1352" y="638"/>
                  </a:lnTo>
                  <a:lnTo>
                    <a:pt x="1350" y="610"/>
                  </a:lnTo>
                  <a:lnTo>
                    <a:pt x="1346" y="585"/>
                  </a:lnTo>
                  <a:lnTo>
                    <a:pt x="1340" y="562"/>
                  </a:lnTo>
                  <a:lnTo>
                    <a:pt x="1333" y="544"/>
                  </a:lnTo>
                  <a:lnTo>
                    <a:pt x="1328" y="529"/>
                  </a:lnTo>
                  <a:lnTo>
                    <a:pt x="1244" y="529"/>
                  </a:lnTo>
                  <a:lnTo>
                    <a:pt x="1164" y="527"/>
                  </a:lnTo>
                  <a:lnTo>
                    <a:pt x="1089" y="524"/>
                  </a:lnTo>
                  <a:lnTo>
                    <a:pt x="1019" y="519"/>
                  </a:lnTo>
                  <a:lnTo>
                    <a:pt x="953" y="513"/>
                  </a:lnTo>
                  <a:lnTo>
                    <a:pt x="891" y="507"/>
                  </a:lnTo>
                  <a:lnTo>
                    <a:pt x="833" y="501"/>
                  </a:lnTo>
                  <a:lnTo>
                    <a:pt x="778" y="494"/>
                  </a:lnTo>
                  <a:lnTo>
                    <a:pt x="726" y="486"/>
                  </a:lnTo>
                  <a:lnTo>
                    <a:pt x="678" y="479"/>
                  </a:lnTo>
                  <a:lnTo>
                    <a:pt x="614" y="471"/>
                  </a:lnTo>
                  <a:lnTo>
                    <a:pt x="557" y="463"/>
                  </a:lnTo>
                  <a:lnTo>
                    <a:pt x="505" y="458"/>
                  </a:lnTo>
                  <a:lnTo>
                    <a:pt x="458" y="456"/>
                  </a:lnTo>
                  <a:close/>
                  <a:moveTo>
                    <a:pt x="3393" y="0"/>
                  </a:moveTo>
                  <a:lnTo>
                    <a:pt x="3405" y="3"/>
                  </a:lnTo>
                  <a:lnTo>
                    <a:pt x="3414" y="9"/>
                  </a:lnTo>
                  <a:lnTo>
                    <a:pt x="3420" y="19"/>
                  </a:lnTo>
                  <a:lnTo>
                    <a:pt x="3422" y="30"/>
                  </a:lnTo>
                  <a:lnTo>
                    <a:pt x="3420" y="42"/>
                  </a:lnTo>
                  <a:lnTo>
                    <a:pt x="3414" y="51"/>
                  </a:lnTo>
                  <a:lnTo>
                    <a:pt x="3404" y="57"/>
                  </a:lnTo>
                  <a:lnTo>
                    <a:pt x="3400" y="59"/>
                  </a:lnTo>
                  <a:lnTo>
                    <a:pt x="3390" y="63"/>
                  </a:lnTo>
                  <a:lnTo>
                    <a:pt x="3375" y="69"/>
                  </a:lnTo>
                  <a:lnTo>
                    <a:pt x="3355" y="77"/>
                  </a:lnTo>
                  <a:lnTo>
                    <a:pt x="3330" y="87"/>
                  </a:lnTo>
                  <a:lnTo>
                    <a:pt x="3299" y="98"/>
                  </a:lnTo>
                  <a:lnTo>
                    <a:pt x="3264" y="111"/>
                  </a:lnTo>
                  <a:lnTo>
                    <a:pt x="3225" y="125"/>
                  </a:lnTo>
                  <a:lnTo>
                    <a:pt x="3181" y="141"/>
                  </a:lnTo>
                  <a:lnTo>
                    <a:pt x="3134" y="158"/>
                  </a:lnTo>
                  <a:lnTo>
                    <a:pt x="3082" y="175"/>
                  </a:lnTo>
                  <a:lnTo>
                    <a:pt x="3028" y="194"/>
                  </a:lnTo>
                  <a:lnTo>
                    <a:pt x="2970" y="213"/>
                  </a:lnTo>
                  <a:lnTo>
                    <a:pt x="2908" y="233"/>
                  </a:lnTo>
                  <a:lnTo>
                    <a:pt x="2845" y="254"/>
                  </a:lnTo>
                  <a:lnTo>
                    <a:pt x="2778" y="273"/>
                  </a:lnTo>
                  <a:lnTo>
                    <a:pt x="2709" y="294"/>
                  </a:lnTo>
                  <a:lnTo>
                    <a:pt x="2638" y="315"/>
                  </a:lnTo>
                  <a:lnTo>
                    <a:pt x="2564" y="336"/>
                  </a:lnTo>
                  <a:lnTo>
                    <a:pt x="2489" y="356"/>
                  </a:lnTo>
                  <a:lnTo>
                    <a:pt x="2413" y="376"/>
                  </a:lnTo>
                  <a:lnTo>
                    <a:pt x="2335" y="394"/>
                  </a:lnTo>
                  <a:lnTo>
                    <a:pt x="2256" y="413"/>
                  </a:lnTo>
                  <a:lnTo>
                    <a:pt x="2177" y="431"/>
                  </a:lnTo>
                  <a:lnTo>
                    <a:pt x="2096" y="447"/>
                  </a:lnTo>
                  <a:lnTo>
                    <a:pt x="2015" y="462"/>
                  </a:lnTo>
                  <a:lnTo>
                    <a:pt x="1934" y="477"/>
                  </a:lnTo>
                  <a:lnTo>
                    <a:pt x="1934" y="748"/>
                  </a:lnTo>
                  <a:lnTo>
                    <a:pt x="1932" y="760"/>
                  </a:lnTo>
                  <a:lnTo>
                    <a:pt x="1925" y="769"/>
                  </a:lnTo>
                  <a:lnTo>
                    <a:pt x="1916" y="775"/>
                  </a:lnTo>
                  <a:lnTo>
                    <a:pt x="1905" y="777"/>
                  </a:lnTo>
                  <a:lnTo>
                    <a:pt x="1893" y="775"/>
                  </a:lnTo>
                  <a:lnTo>
                    <a:pt x="1884" y="769"/>
                  </a:lnTo>
                  <a:lnTo>
                    <a:pt x="1876" y="760"/>
                  </a:lnTo>
                  <a:lnTo>
                    <a:pt x="1874" y="748"/>
                  </a:lnTo>
                  <a:lnTo>
                    <a:pt x="1874" y="486"/>
                  </a:lnTo>
                  <a:lnTo>
                    <a:pt x="1775" y="500"/>
                  </a:lnTo>
                  <a:lnTo>
                    <a:pt x="1676" y="511"/>
                  </a:lnTo>
                  <a:lnTo>
                    <a:pt x="1676" y="795"/>
                  </a:lnTo>
                  <a:lnTo>
                    <a:pt x="1674" y="807"/>
                  </a:lnTo>
                  <a:lnTo>
                    <a:pt x="1667" y="816"/>
                  </a:lnTo>
                  <a:lnTo>
                    <a:pt x="1657" y="822"/>
                  </a:lnTo>
                  <a:lnTo>
                    <a:pt x="1646" y="824"/>
                  </a:lnTo>
                  <a:lnTo>
                    <a:pt x="1635" y="822"/>
                  </a:lnTo>
                  <a:lnTo>
                    <a:pt x="1625" y="816"/>
                  </a:lnTo>
                  <a:lnTo>
                    <a:pt x="1619" y="807"/>
                  </a:lnTo>
                  <a:lnTo>
                    <a:pt x="1617" y="795"/>
                  </a:lnTo>
                  <a:lnTo>
                    <a:pt x="1617" y="516"/>
                  </a:lnTo>
                  <a:lnTo>
                    <a:pt x="1504" y="525"/>
                  </a:lnTo>
                  <a:lnTo>
                    <a:pt x="1447" y="527"/>
                  </a:lnTo>
                  <a:lnTo>
                    <a:pt x="1391" y="528"/>
                  </a:lnTo>
                  <a:lnTo>
                    <a:pt x="1398" y="552"/>
                  </a:lnTo>
                  <a:lnTo>
                    <a:pt x="1405" y="579"/>
                  </a:lnTo>
                  <a:lnTo>
                    <a:pt x="1409" y="610"/>
                  </a:lnTo>
                  <a:lnTo>
                    <a:pt x="1411" y="643"/>
                  </a:lnTo>
                  <a:lnTo>
                    <a:pt x="1409" y="678"/>
                  </a:lnTo>
                  <a:lnTo>
                    <a:pt x="1403" y="714"/>
                  </a:lnTo>
                  <a:lnTo>
                    <a:pt x="1390" y="749"/>
                  </a:lnTo>
                  <a:lnTo>
                    <a:pt x="1373" y="780"/>
                  </a:lnTo>
                  <a:lnTo>
                    <a:pt x="1351" y="810"/>
                  </a:lnTo>
                  <a:lnTo>
                    <a:pt x="1324" y="835"/>
                  </a:lnTo>
                  <a:lnTo>
                    <a:pt x="1292" y="858"/>
                  </a:lnTo>
                  <a:lnTo>
                    <a:pt x="1255" y="876"/>
                  </a:lnTo>
                  <a:lnTo>
                    <a:pt x="1214" y="893"/>
                  </a:lnTo>
                  <a:lnTo>
                    <a:pt x="1169" y="907"/>
                  </a:lnTo>
                  <a:lnTo>
                    <a:pt x="1081" y="924"/>
                  </a:lnTo>
                  <a:lnTo>
                    <a:pt x="994" y="937"/>
                  </a:lnTo>
                  <a:lnTo>
                    <a:pt x="909" y="944"/>
                  </a:lnTo>
                  <a:lnTo>
                    <a:pt x="825" y="946"/>
                  </a:lnTo>
                  <a:lnTo>
                    <a:pt x="734" y="944"/>
                  </a:lnTo>
                  <a:lnTo>
                    <a:pt x="646" y="937"/>
                  </a:lnTo>
                  <a:lnTo>
                    <a:pt x="565" y="928"/>
                  </a:lnTo>
                  <a:lnTo>
                    <a:pt x="488" y="915"/>
                  </a:lnTo>
                  <a:lnTo>
                    <a:pt x="419" y="901"/>
                  </a:lnTo>
                  <a:lnTo>
                    <a:pt x="369" y="890"/>
                  </a:lnTo>
                  <a:lnTo>
                    <a:pt x="322" y="879"/>
                  </a:lnTo>
                  <a:lnTo>
                    <a:pt x="278" y="866"/>
                  </a:lnTo>
                  <a:lnTo>
                    <a:pt x="239" y="855"/>
                  </a:lnTo>
                  <a:lnTo>
                    <a:pt x="202" y="843"/>
                  </a:lnTo>
                  <a:lnTo>
                    <a:pt x="170" y="833"/>
                  </a:lnTo>
                  <a:lnTo>
                    <a:pt x="143" y="823"/>
                  </a:lnTo>
                  <a:lnTo>
                    <a:pt x="119" y="814"/>
                  </a:lnTo>
                  <a:lnTo>
                    <a:pt x="100" y="807"/>
                  </a:lnTo>
                  <a:lnTo>
                    <a:pt x="87" y="801"/>
                  </a:lnTo>
                  <a:lnTo>
                    <a:pt x="71" y="861"/>
                  </a:lnTo>
                  <a:lnTo>
                    <a:pt x="62" y="922"/>
                  </a:lnTo>
                  <a:lnTo>
                    <a:pt x="59" y="986"/>
                  </a:lnTo>
                  <a:lnTo>
                    <a:pt x="64" y="1050"/>
                  </a:lnTo>
                  <a:lnTo>
                    <a:pt x="841" y="1050"/>
                  </a:lnTo>
                  <a:lnTo>
                    <a:pt x="853" y="1052"/>
                  </a:lnTo>
                  <a:lnTo>
                    <a:pt x="862" y="1058"/>
                  </a:lnTo>
                  <a:lnTo>
                    <a:pt x="868" y="1067"/>
                  </a:lnTo>
                  <a:lnTo>
                    <a:pt x="870" y="1079"/>
                  </a:lnTo>
                  <a:lnTo>
                    <a:pt x="868" y="1090"/>
                  </a:lnTo>
                  <a:lnTo>
                    <a:pt x="862" y="1101"/>
                  </a:lnTo>
                  <a:lnTo>
                    <a:pt x="853" y="1107"/>
                  </a:lnTo>
                  <a:lnTo>
                    <a:pt x="841" y="1109"/>
                  </a:lnTo>
                  <a:lnTo>
                    <a:pt x="74" y="1109"/>
                  </a:lnTo>
                  <a:lnTo>
                    <a:pt x="82" y="1139"/>
                  </a:lnTo>
                  <a:lnTo>
                    <a:pt x="98" y="1181"/>
                  </a:lnTo>
                  <a:lnTo>
                    <a:pt x="118" y="1226"/>
                  </a:lnTo>
                  <a:lnTo>
                    <a:pt x="144" y="1271"/>
                  </a:lnTo>
                  <a:lnTo>
                    <a:pt x="460" y="1246"/>
                  </a:lnTo>
                  <a:lnTo>
                    <a:pt x="471" y="1247"/>
                  </a:lnTo>
                  <a:lnTo>
                    <a:pt x="482" y="1252"/>
                  </a:lnTo>
                  <a:lnTo>
                    <a:pt x="489" y="1261"/>
                  </a:lnTo>
                  <a:lnTo>
                    <a:pt x="492" y="1273"/>
                  </a:lnTo>
                  <a:lnTo>
                    <a:pt x="491" y="1284"/>
                  </a:lnTo>
                  <a:lnTo>
                    <a:pt x="485" y="1294"/>
                  </a:lnTo>
                  <a:lnTo>
                    <a:pt x="476" y="1301"/>
                  </a:lnTo>
                  <a:lnTo>
                    <a:pt x="465" y="1304"/>
                  </a:lnTo>
                  <a:lnTo>
                    <a:pt x="185" y="1327"/>
                  </a:lnTo>
                  <a:lnTo>
                    <a:pt x="211" y="1357"/>
                  </a:lnTo>
                  <a:lnTo>
                    <a:pt x="241" y="1388"/>
                  </a:lnTo>
                  <a:lnTo>
                    <a:pt x="274" y="1418"/>
                  </a:lnTo>
                  <a:lnTo>
                    <a:pt x="312" y="1447"/>
                  </a:lnTo>
                  <a:lnTo>
                    <a:pt x="353" y="1475"/>
                  </a:lnTo>
                  <a:lnTo>
                    <a:pt x="398" y="1504"/>
                  </a:lnTo>
                  <a:lnTo>
                    <a:pt x="448" y="1530"/>
                  </a:lnTo>
                  <a:lnTo>
                    <a:pt x="503" y="1556"/>
                  </a:lnTo>
                  <a:lnTo>
                    <a:pt x="562" y="1580"/>
                  </a:lnTo>
                  <a:lnTo>
                    <a:pt x="626" y="1603"/>
                  </a:lnTo>
                  <a:lnTo>
                    <a:pt x="696" y="1624"/>
                  </a:lnTo>
                  <a:lnTo>
                    <a:pt x="770" y="1643"/>
                  </a:lnTo>
                  <a:lnTo>
                    <a:pt x="851" y="1660"/>
                  </a:lnTo>
                  <a:lnTo>
                    <a:pt x="866" y="1663"/>
                  </a:lnTo>
                  <a:lnTo>
                    <a:pt x="887" y="1666"/>
                  </a:lnTo>
                  <a:lnTo>
                    <a:pt x="911" y="1670"/>
                  </a:lnTo>
                  <a:lnTo>
                    <a:pt x="940" y="1675"/>
                  </a:lnTo>
                  <a:lnTo>
                    <a:pt x="972" y="1679"/>
                  </a:lnTo>
                  <a:lnTo>
                    <a:pt x="1007" y="1682"/>
                  </a:lnTo>
                  <a:lnTo>
                    <a:pt x="1045" y="1685"/>
                  </a:lnTo>
                  <a:lnTo>
                    <a:pt x="1084" y="1687"/>
                  </a:lnTo>
                  <a:lnTo>
                    <a:pt x="1126" y="1687"/>
                  </a:lnTo>
                  <a:lnTo>
                    <a:pt x="1169" y="1687"/>
                  </a:lnTo>
                  <a:lnTo>
                    <a:pt x="1212" y="1685"/>
                  </a:lnTo>
                  <a:lnTo>
                    <a:pt x="1257" y="1681"/>
                  </a:lnTo>
                  <a:lnTo>
                    <a:pt x="1301" y="1676"/>
                  </a:lnTo>
                  <a:lnTo>
                    <a:pt x="1345" y="1667"/>
                  </a:lnTo>
                  <a:lnTo>
                    <a:pt x="1389" y="1656"/>
                  </a:lnTo>
                  <a:lnTo>
                    <a:pt x="1431" y="1642"/>
                  </a:lnTo>
                  <a:lnTo>
                    <a:pt x="1472" y="1626"/>
                  </a:lnTo>
                  <a:lnTo>
                    <a:pt x="1510" y="1606"/>
                  </a:lnTo>
                  <a:lnTo>
                    <a:pt x="1546" y="1582"/>
                  </a:lnTo>
                  <a:lnTo>
                    <a:pt x="1579" y="1555"/>
                  </a:lnTo>
                  <a:lnTo>
                    <a:pt x="1610" y="1523"/>
                  </a:lnTo>
                  <a:lnTo>
                    <a:pt x="1617" y="1518"/>
                  </a:lnTo>
                  <a:lnTo>
                    <a:pt x="1625" y="1514"/>
                  </a:lnTo>
                  <a:lnTo>
                    <a:pt x="1635" y="1513"/>
                  </a:lnTo>
                  <a:lnTo>
                    <a:pt x="1643" y="1515"/>
                  </a:lnTo>
                  <a:lnTo>
                    <a:pt x="1651" y="1519"/>
                  </a:lnTo>
                  <a:lnTo>
                    <a:pt x="1656" y="1526"/>
                  </a:lnTo>
                  <a:lnTo>
                    <a:pt x="1658" y="1529"/>
                  </a:lnTo>
                  <a:lnTo>
                    <a:pt x="1664" y="1534"/>
                  </a:lnTo>
                  <a:lnTo>
                    <a:pt x="1672" y="1543"/>
                  </a:lnTo>
                  <a:lnTo>
                    <a:pt x="1685" y="1555"/>
                  </a:lnTo>
                  <a:lnTo>
                    <a:pt x="1701" y="1568"/>
                  </a:lnTo>
                  <a:lnTo>
                    <a:pt x="1723" y="1585"/>
                  </a:lnTo>
                  <a:lnTo>
                    <a:pt x="1750" y="1603"/>
                  </a:lnTo>
                  <a:lnTo>
                    <a:pt x="1783" y="1621"/>
                  </a:lnTo>
                  <a:lnTo>
                    <a:pt x="1821" y="1642"/>
                  </a:lnTo>
                  <a:lnTo>
                    <a:pt x="1866" y="1663"/>
                  </a:lnTo>
                  <a:lnTo>
                    <a:pt x="1917" y="1684"/>
                  </a:lnTo>
                  <a:lnTo>
                    <a:pt x="1976" y="1705"/>
                  </a:lnTo>
                  <a:lnTo>
                    <a:pt x="2014" y="1717"/>
                  </a:lnTo>
                  <a:lnTo>
                    <a:pt x="2056" y="1730"/>
                  </a:lnTo>
                  <a:lnTo>
                    <a:pt x="2102" y="1741"/>
                  </a:lnTo>
                  <a:lnTo>
                    <a:pt x="2151" y="1753"/>
                  </a:lnTo>
                  <a:lnTo>
                    <a:pt x="2203" y="1764"/>
                  </a:lnTo>
                  <a:lnTo>
                    <a:pt x="2260" y="1776"/>
                  </a:lnTo>
                  <a:lnTo>
                    <a:pt x="2320" y="1785"/>
                  </a:lnTo>
                  <a:lnTo>
                    <a:pt x="2386" y="1796"/>
                  </a:lnTo>
                  <a:lnTo>
                    <a:pt x="2455" y="1804"/>
                  </a:lnTo>
                  <a:lnTo>
                    <a:pt x="2529" y="1811"/>
                  </a:lnTo>
                  <a:lnTo>
                    <a:pt x="2607" y="1819"/>
                  </a:lnTo>
                  <a:lnTo>
                    <a:pt x="2689" y="1824"/>
                  </a:lnTo>
                  <a:lnTo>
                    <a:pt x="2777" y="1828"/>
                  </a:lnTo>
                  <a:lnTo>
                    <a:pt x="2870" y="1830"/>
                  </a:lnTo>
                  <a:lnTo>
                    <a:pt x="2967" y="1831"/>
                  </a:lnTo>
                  <a:lnTo>
                    <a:pt x="3069" y="1831"/>
                  </a:lnTo>
                  <a:lnTo>
                    <a:pt x="3176" y="1828"/>
                  </a:lnTo>
                  <a:lnTo>
                    <a:pt x="3289" y="1824"/>
                  </a:lnTo>
                  <a:lnTo>
                    <a:pt x="3408" y="1818"/>
                  </a:lnTo>
                  <a:lnTo>
                    <a:pt x="3419" y="1820"/>
                  </a:lnTo>
                  <a:lnTo>
                    <a:pt x="3429" y="1825"/>
                  </a:lnTo>
                  <a:lnTo>
                    <a:pt x="3436" y="1834"/>
                  </a:lnTo>
                  <a:lnTo>
                    <a:pt x="3439" y="1846"/>
                  </a:lnTo>
                  <a:lnTo>
                    <a:pt x="3437" y="1857"/>
                  </a:lnTo>
                  <a:lnTo>
                    <a:pt x="3432" y="1867"/>
                  </a:lnTo>
                  <a:lnTo>
                    <a:pt x="3422" y="1874"/>
                  </a:lnTo>
                  <a:lnTo>
                    <a:pt x="3411" y="1877"/>
                  </a:lnTo>
                  <a:lnTo>
                    <a:pt x="3295" y="1883"/>
                  </a:lnTo>
                  <a:lnTo>
                    <a:pt x="3185" y="1887"/>
                  </a:lnTo>
                  <a:lnTo>
                    <a:pt x="3079" y="1891"/>
                  </a:lnTo>
                  <a:lnTo>
                    <a:pt x="2978" y="1891"/>
                  </a:lnTo>
                  <a:lnTo>
                    <a:pt x="2867" y="1890"/>
                  </a:lnTo>
                  <a:lnTo>
                    <a:pt x="2761" y="1886"/>
                  </a:lnTo>
                  <a:lnTo>
                    <a:pt x="2662" y="1882"/>
                  </a:lnTo>
                  <a:lnTo>
                    <a:pt x="2569" y="1875"/>
                  </a:lnTo>
                  <a:lnTo>
                    <a:pt x="2481" y="1867"/>
                  </a:lnTo>
                  <a:lnTo>
                    <a:pt x="2398" y="1857"/>
                  </a:lnTo>
                  <a:lnTo>
                    <a:pt x="2320" y="1847"/>
                  </a:lnTo>
                  <a:lnTo>
                    <a:pt x="2247" y="1834"/>
                  </a:lnTo>
                  <a:lnTo>
                    <a:pt x="2180" y="1821"/>
                  </a:lnTo>
                  <a:lnTo>
                    <a:pt x="2117" y="1807"/>
                  </a:lnTo>
                  <a:lnTo>
                    <a:pt x="2059" y="1793"/>
                  </a:lnTo>
                  <a:lnTo>
                    <a:pt x="2005" y="1777"/>
                  </a:lnTo>
                  <a:lnTo>
                    <a:pt x="1955" y="1761"/>
                  </a:lnTo>
                  <a:lnTo>
                    <a:pt x="1909" y="1745"/>
                  </a:lnTo>
                  <a:lnTo>
                    <a:pt x="1867" y="1729"/>
                  </a:lnTo>
                  <a:lnTo>
                    <a:pt x="1829" y="1712"/>
                  </a:lnTo>
                  <a:lnTo>
                    <a:pt x="1795" y="1695"/>
                  </a:lnTo>
                  <a:lnTo>
                    <a:pt x="1764" y="1680"/>
                  </a:lnTo>
                  <a:lnTo>
                    <a:pt x="1737" y="1664"/>
                  </a:lnTo>
                  <a:lnTo>
                    <a:pt x="1712" y="1650"/>
                  </a:lnTo>
                  <a:lnTo>
                    <a:pt x="1691" y="1635"/>
                  </a:lnTo>
                  <a:lnTo>
                    <a:pt x="1672" y="1621"/>
                  </a:lnTo>
                  <a:lnTo>
                    <a:pt x="1656" y="1609"/>
                  </a:lnTo>
                  <a:lnTo>
                    <a:pt x="1643" y="1597"/>
                  </a:lnTo>
                  <a:lnTo>
                    <a:pt x="1632" y="1587"/>
                  </a:lnTo>
                  <a:lnTo>
                    <a:pt x="1595" y="1619"/>
                  </a:lnTo>
                  <a:lnTo>
                    <a:pt x="1555" y="1649"/>
                  </a:lnTo>
                  <a:lnTo>
                    <a:pt x="1513" y="1673"/>
                  </a:lnTo>
                  <a:lnTo>
                    <a:pt x="1468" y="1692"/>
                  </a:lnTo>
                  <a:lnTo>
                    <a:pt x="1421" y="1709"/>
                  </a:lnTo>
                  <a:lnTo>
                    <a:pt x="1373" y="1722"/>
                  </a:lnTo>
                  <a:lnTo>
                    <a:pt x="1324" y="1732"/>
                  </a:lnTo>
                  <a:lnTo>
                    <a:pt x="1275" y="1739"/>
                  </a:lnTo>
                  <a:lnTo>
                    <a:pt x="1226" y="1745"/>
                  </a:lnTo>
                  <a:lnTo>
                    <a:pt x="1178" y="1747"/>
                  </a:lnTo>
                  <a:lnTo>
                    <a:pt x="1130" y="1748"/>
                  </a:lnTo>
                  <a:lnTo>
                    <a:pt x="1084" y="1747"/>
                  </a:lnTo>
                  <a:lnTo>
                    <a:pt x="1039" y="1745"/>
                  </a:lnTo>
                  <a:lnTo>
                    <a:pt x="998" y="1741"/>
                  </a:lnTo>
                  <a:lnTo>
                    <a:pt x="959" y="1737"/>
                  </a:lnTo>
                  <a:lnTo>
                    <a:pt x="923" y="1732"/>
                  </a:lnTo>
                  <a:lnTo>
                    <a:pt x="890" y="1728"/>
                  </a:lnTo>
                  <a:lnTo>
                    <a:pt x="863" y="1723"/>
                  </a:lnTo>
                  <a:lnTo>
                    <a:pt x="839" y="1718"/>
                  </a:lnTo>
                  <a:lnTo>
                    <a:pt x="758" y="1701"/>
                  </a:lnTo>
                  <a:lnTo>
                    <a:pt x="681" y="1681"/>
                  </a:lnTo>
                  <a:lnTo>
                    <a:pt x="610" y="1659"/>
                  </a:lnTo>
                  <a:lnTo>
                    <a:pt x="544" y="1636"/>
                  </a:lnTo>
                  <a:lnTo>
                    <a:pt x="483" y="1611"/>
                  </a:lnTo>
                  <a:lnTo>
                    <a:pt x="426" y="1585"/>
                  </a:lnTo>
                  <a:lnTo>
                    <a:pt x="374" y="1557"/>
                  </a:lnTo>
                  <a:lnTo>
                    <a:pt x="326" y="1529"/>
                  </a:lnTo>
                  <a:lnTo>
                    <a:pt x="282" y="1499"/>
                  </a:lnTo>
                  <a:lnTo>
                    <a:pt x="243" y="1469"/>
                  </a:lnTo>
                  <a:lnTo>
                    <a:pt x="207" y="1438"/>
                  </a:lnTo>
                  <a:lnTo>
                    <a:pt x="175" y="1406"/>
                  </a:lnTo>
                  <a:lnTo>
                    <a:pt x="147" y="1374"/>
                  </a:lnTo>
                  <a:lnTo>
                    <a:pt x="121" y="1343"/>
                  </a:lnTo>
                  <a:lnTo>
                    <a:pt x="99" y="1310"/>
                  </a:lnTo>
                  <a:lnTo>
                    <a:pt x="79" y="1279"/>
                  </a:lnTo>
                  <a:lnTo>
                    <a:pt x="63" y="1247"/>
                  </a:lnTo>
                  <a:lnTo>
                    <a:pt x="48" y="1217"/>
                  </a:lnTo>
                  <a:lnTo>
                    <a:pt x="35" y="1186"/>
                  </a:lnTo>
                  <a:lnTo>
                    <a:pt x="26" y="1156"/>
                  </a:lnTo>
                  <a:lnTo>
                    <a:pt x="10" y="1092"/>
                  </a:lnTo>
                  <a:lnTo>
                    <a:pt x="2" y="1028"/>
                  </a:lnTo>
                  <a:lnTo>
                    <a:pt x="0" y="964"/>
                  </a:lnTo>
                  <a:lnTo>
                    <a:pt x="5" y="901"/>
                  </a:lnTo>
                  <a:lnTo>
                    <a:pt x="16" y="841"/>
                  </a:lnTo>
                  <a:lnTo>
                    <a:pt x="30" y="781"/>
                  </a:lnTo>
                  <a:lnTo>
                    <a:pt x="50" y="725"/>
                  </a:lnTo>
                  <a:lnTo>
                    <a:pt x="74" y="672"/>
                  </a:lnTo>
                  <a:lnTo>
                    <a:pt x="101" y="621"/>
                  </a:lnTo>
                  <a:lnTo>
                    <a:pt x="131" y="575"/>
                  </a:lnTo>
                  <a:lnTo>
                    <a:pt x="164" y="533"/>
                  </a:lnTo>
                  <a:lnTo>
                    <a:pt x="197" y="496"/>
                  </a:lnTo>
                  <a:lnTo>
                    <a:pt x="231" y="464"/>
                  </a:lnTo>
                  <a:lnTo>
                    <a:pt x="268" y="440"/>
                  </a:lnTo>
                  <a:lnTo>
                    <a:pt x="304" y="422"/>
                  </a:lnTo>
                  <a:lnTo>
                    <a:pt x="343" y="409"/>
                  </a:lnTo>
                  <a:lnTo>
                    <a:pt x="384" y="401"/>
                  </a:lnTo>
                  <a:lnTo>
                    <a:pt x="426" y="396"/>
                  </a:lnTo>
                  <a:lnTo>
                    <a:pt x="471" y="396"/>
                  </a:lnTo>
                  <a:lnTo>
                    <a:pt x="519" y="400"/>
                  </a:lnTo>
                  <a:lnTo>
                    <a:pt x="571" y="405"/>
                  </a:lnTo>
                  <a:lnTo>
                    <a:pt x="626" y="412"/>
                  </a:lnTo>
                  <a:lnTo>
                    <a:pt x="686" y="420"/>
                  </a:lnTo>
                  <a:lnTo>
                    <a:pt x="733" y="428"/>
                  </a:lnTo>
                  <a:lnTo>
                    <a:pt x="784" y="434"/>
                  </a:lnTo>
                  <a:lnTo>
                    <a:pt x="838" y="441"/>
                  </a:lnTo>
                  <a:lnTo>
                    <a:pt x="895" y="448"/>
                  </a:lnTo>
                  <a:lnTo>
                    <a:pt x="956" y="454"/>
                  </a:lnTo>
                  <a:lnTo>
                    <a:pt x="1022" y="460"/>
                  </a:lnTo>
                  <a:lnTo>
                    <a:pt x="1090" y="464"/>
                  </a:lnTo>
                  <a:lnTo>
                    <a:pt x="1163" y="467"/>
                  </a:lnTo>
                  <a:lnTo>
                    <a:pt x="1240" y="470"/>
                  </a:lnTo>
                  <a:lnTo>
                    <a:pt x="1323" y="471"/>
                  </a:lnTo>
                  <a:lnTo>
                    <a:pt x="1409" y="468"/>
                  </a:lnTo>
                  <a:lnTo>
                    <a:pt x="1502" y="465"/>
                  </a:lnTo>
                  <a:lnTo>
                    <a:pt x="1578" y="460"/>
                  </a:lnTo>
                  <a:lnTo>
                    <a:pt x="1655" y="454"/>
                  </a:lnTo>
                  <a:lnTo>
                    <a:pt x="1733" y="446"/>
                  </a:lnTo>
                  <a:lnTo>
                    <a:pt x="1812" y="435"/>
                  </a:lnTo>
                  <a:lnTo>
                    <a:pt x="1890" y="424"/>
                  </a:lnTo>
                  <a:lnTo>
                    <a:pt x="1969" y="411"/>
                  </a:lnTo>
                  <a:lnTo>
                    <a:pt x="2047" y="396"/>
                  </a:lnTo>
                  <a:lnTo>
                    <a:pt x="2126" y="381"/>
                  </a:lnTo>
                  <a:lnTo>
                    <a:pt x="2204" y="364"/>
                  </a:lnTo>
                  <a:lnTo>
                    <a:pt x="2281" y="346"/>
                  </a:lnTo>
                  <a:lnTo>
                    <a:pt x="2357" y="329"/>
                  </a:lnTo>
                  <a:lnTo>
                    <a:pt x="2432" y="310"/>
                  </a:lnTo>
                  <a:lnTo>
                    <a:pt x="2505" y="290"/>
                  </a:lnTo>
                  <a:lnTo>
                    <a:pt x="2578" y="270"/>
                  </a:lnTo>
                  <a:lnTo>
                    <a:pt x="2648" y="250"/>
                  </a:lnTo>
                  <a:lnTo>
                    <a:pt x="2717" y="231"/>
                  </a:lnTo>
                  <a:lnTo>
                    <a:pt x="2782" y="211"/>
                  </a:lnTo>
                  <a:lnTo>
                    <a:pt x="2847" y="191"/>
                  </a:lnTo>
                  <a:lnTo>
                    <a:pt x="2908" y="171"/>
                  </a:lnTo>
                  <a:lnTo>
                    <a:pt x="2967" y="152"/>
                  </a:lnTo>
                  <a:lnTo>
                    <a:pt x="3022" y="134"/>
                  </a:lnTo>
                  <a:lnTo>
                    <a:pt x="3074" y="116"/>
                  </a:lnTo>
                  <a:lnTo>
                    <a:pt x="3123" y="98"/>
                  </a:lnTo>
                  <a:lnTo>
                    <a:pt x="3169" y="82"/>
                  </a:lnTo>
                  <a:lnTo>
                    <a:pt x="3211" y="68"/>
                  </a:lnTo>
                  <a:lnTo>
                    <a:pt x="3248" y="53"/>
                  </a:lnTo>
                  <a:lnTo>
                    <a:pt x="3282" y="42"/>
                  </a:lnTo>
                  <a:lnTo>
                    <a:pt x="3311" y="30"/>
                  </a:lnTo>
                  <a:lnTo>
                    <a:pt x="3335" y="21"/>
                  </a:lnTo>
                  <a:lnTo>
                    <a:pt x="3355" y="14"/>
                  </a:lnTo>
                  <a:lnTo>
                    <a:pt x="3369" y="8"/>
                  </a:lnTo>
                  <a:lnTo>
                    <a:pt x="3377" y="4"/>
                  </a:lnTo>
                  <a:lnTo>
                    <a:pt x="3382" y="3"/>
                  </a:lnTo>
                  <a:lnTo>
                    <a:pt x="3393" y="0"/>
                  </a:lnTo>
                  <a:lnTo>
                    <a:pt x="3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564"/>
            <p:cNvSpPr>
              <a:spLocks/>
            </p:cNvSpPr>
            <p:nvPr/>
          </p:nvSpPr>
          <p:spPr bwMode="auto">
            <a:xfrm>
              <a:off x="11341100" y="5164138"/>
              <a:ext cx="171450" cy="60325"/>
            </a:xfrm>
            <a:custGeom>
              <a:avLst/>
              <a:gdLst>
                <a:gd name="T0" fmla="*/ 1051 w 1080"/>
                <a:gd name="T1" fmla="*/ 0 h 385"/>
                <a:gd name="T2" fmla="*/ 1063 w 1080"/>
                <a:gd name="T3" fmla="*/ 2 h 385"/>
                <a:gd name="T4" fmla="*/ 1072 w 1080"/>
                <a:gd name="T5" fmla="*/ 9 h 385"/>
                <a:gd name="T6" fmla="*/ 1078 w 1080"/>
                <a:gd name="T7" fmla="*/ 19 h 385"/>
                <a:gd name="T8" fmla="*/ 1080 w 1080"/>
                <a:gd name="T9" fmla="*/ 31 h 385"/>
                <a:gd name="T10" fmla="*/ 1078 w 1080"/>
                <a:gd name="T11" fmla="*/ 41 h 385"/>
                <a:gd name="T12" fmla="*/ 1072 w 1080"/>
                <a:gd name="T13" fmla="*/ 50 h 385"/>
                <a:gd name="T14" fmla="*/ 1062 w 1080"/>
                <a:gd name="T15" fmla="*/ 58 h 385"/>
                <a:gd name="T16" fmla="*/ 1058 w 1080"/>
                <a:gd name="T17" fmla="*/ 59 h 385"/>
                <a:gd name="T18" fmla="*/ 1049 w 1080"/>
                <a:gd name="T19" fmla="*/ 62 h 385"/>
                <a:gd name="T20" fmla="*/ 1035 w 1080"/>
                <a:gd name="T21" fmla="*/ 68 h 385"/>
                <a:gd name="T22" fmla="*/ 1016 w 1080"/>
                <a:gd name="T23" fmla="*/ 75 h 385"/>
                <a:gd name="T24" fmla="*/ 992 w 1080"/>
                <a:gd name="T25" fmla="*/ 85 h 385"/>
                <a:gd name="T26" fmla="*/ 962 w 1080"/>
                <a:gd name="T27" fmla="*/ 95 h 385"/>
                <a:gd name="T28" fmla="*/ 929 w 1080"/>
                <a:gd name="T29" fmla="*/ 108 h 385"/>
                <a:gd name="T30" fmla="*/ 892 w 1080"/>
                <a:gd name="T31" fmla="*/ 122 h 385"/>
                <a:gd name="T32" fmla="*/ 850 w 1080"/>
                <a:gd name="T33" fmla="*/ 137 h 385"/>
                <a:gd name="T34" fmla="*/ 804 w 1080"/>
                <a:gd name="T35" fmla="*/ 154 h 385"/>
                <a:gd name="T36" fmla="*/ 755 w 1080"/>
                <a:gd name="T37" fmla="*/ 170 h 385"/>
                <a:gd name="T38" fmla="*/ 703 w 1080"/>
                <a:gd name="T39" fmla="*/ 188 h 385"/>
                <a:gd name="T40" fmla="*/ 647 w 1080"/>
                <a:gd name="T41" fmla="*/ 207 h 385"/>
                <a:gd name="T42" fmla="*/ 588 w 1080"/>
                <a:gd name="T43" fmla="*/ 227 h 385"/>
                <a:gd name="T44" fmla="*/ 527 w 1080"/>
                <a:gd name="T45" fmla="*/ 245 h 385"/>
                <a:gd name="T46" fmla="*/ 463 w 1080"/>
                <a:gd name="T47" fmla="*/ 266 h 385"/>
                <a:gd name="T48" fmla="*/ 396 w 1080"/>
                <a:gd name="T49" fmla="*/ 286 h 385"/>
                <a:gd name="T50" fmla="*/ 328 w 1080"/>
                <a:gd name="T51" fmla="*/ 306 h 385"/>
                <a:gd name="T52" fmla="*/ 257 w 1080"/>
                <a:gd name="T53" fmla="*/ 326 h 385"/>
                <a:gd name="T54" fmla="*/ 185 w 1080"/>
                <a:gd name="T55" fmla="*/ 346 h 385"/>
                <a:gd name="T56" fmla="*/ 111 w 1080"/>
                <a:gd name="T57" fmla="*/ 365 h 385"/>
                <a:gd name="T58" fmla="*/ 36 w 1080"/>
                <a:gd name="T59" fmla="*/ 384 h 385"/>
                <a:gd name="T60" fmla="*/ 30 w 1080"/>
                <a:gd name="T61" fmla="*/ 385 h 385"/>
                <a:gd name="T62" fmla="*/ 19 w 1080"/>
                <a:gd name="T63" fmla="*/ 383 h 385"/>
                <a:gd name="T64" fmla="*/ 11 w 1080"/>
                <a:gd name="T65" fmla="*/ 379 h 385"/>
                <a:gd name="T66" fmla="*/ 4 w 1080"/>
                <a:gd name="T67" fmla="*/ 372 h 385"/>
                <a:gd name="T68" fmla="*/ 0 w 1080"/>
                <a:gd name="T69" fmla="*/ 362 h 385"/>
                <a:gd name="T70" fmla="*/ 0 w 1080"/>
                <a:gd name="T71" fmla="*/ 351 h 385"/>
                <a:gd name="T72" fmla="*/ 3 w 1080"/>
                <a:gd name="T73" fmla="*/ 340 h 385"/>
                <a:gd name="T74" fmla="*/ 12 w 1080"/>
                <a:gd name="T75" fmla="*/ 332 h 385"/>
                <a:gd name="T76" fmla="*/ 22 w 1080"/>
                <a:gd name="T77" fmla="*/ 327 h 385"/>
                <a:gd name="T78" fmla="*/ 96 w 1080"/>
                <a:gd name="T79" fmla="*/ 308 h 385"/>
                <a:gd name="T80" fmla="*/ 170 w 1080"/>
                <a:gd name="T81" fmla="*/ 288 h 385"/>
                <a:gd name="T82" fmla="*/ 241 w 1080"/>
                <a:gd name="T83" fmla="*/ 269 h 385"/>
                <a:gd name="T84" fmla="*/ 311 w 1080"/>
                <a:gd name="T85" fmla="*/ 250 h 385"/>
                <a:gd name="T86" fmla="*/ 380 w 1080"/>
                <a:gd name="T87" fmla="*/ 229 h 385"/>
                <a:gd name="T88" fmla="*/ 445 w 1080"/>
                <a:gd name="T89" fmla="*/ 209 h 385"/>
                <a:gd name="T90" fmla="*/ 509 w 1080"/>
                <a:gd name="T91" fmla="*/ 189 h 385"/>
                <a:gd name="T92" fmla="*/ 569 w 1080"/>
                <a:gd name="T93" fmla="*/ 170 h 385"/>
                <a:gd name="T94" fmla="*/ 628 w 1080"/>
                <a:gd name="T95" fmla="*/ 150 h 385"/>
                <a:gd name="T96" fmla="*/ 683 w 1080"/>
                <a:gd name="T97" fmla="*/ 132 h 385"/>
                <a:gd name="T98" fmla="*/ 735 w 1080"/>
                <a:gd name="T99" fmla="*/ 114 h 385"/>
                <a:gd name="T100" fmla="*/ 784 w 1080"/>
                <a:gd name="T101" fmla="*/ 97 h 385"/>
                <a:gd name="T102" fmla="*/ 829 w 1080"/>
                <a:gd name="T103" fmla="*/ 82 h 385"/>
                <a:gd name="T104" fmla="*/ 871 w 1080"/>
                <a:gd name="T105" fmla="*/ 66 h 385"/>
                <a:gd name="T106" fmla="*/ 908 w 1080"/>
                <a:gd name="T107" fmla="*/ 52 h 385"/>
                <a:gd name="T108" fmla="*/ 942 w 1080"/>
                <a:gd name="T109" fmla="*/ 40 h 385"/>
                <a:gd name="T110" fmla="*/ 970 w 1080"/>
                <a:gd name="T111" fmla="*/ 29 h 385"/>
                <a:gd name="T112" fmla="*/ 994 w 1080"/>
                <a:gd name="T113" fmla="*/ 20 h 385"/>
                <a:gd name="T114" fmla="*/ 1014 w 1080"/>
                <a:gd name="T115" fmla="*/ 13 h 385"/>
                <a:gd name="T116" fmla="*/ 1027 w 1080"/>
                <a:gd name="T117" fmla="*/ 8 h 385"/>
                <a:gd name="T118" fmla="*/ 1036 w 1080"/>
                <a:gd name="T119" fmla="*/ 3 h 385"/>
                <a:gd name="T120" fmla="*/ 1040 w 1080"/>
                <a:gd name="T121" fmla="*/ 2 h 385"/>
                <a:gd name="T122" fmla="*/ 1051 w 1080"/>
                <a:gd name="T12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0" h="385">
                  <a:moveTo>
                    <a:pt x="1051" y="0"/>
                  </a:moveTo>
                  <a:lnTo>
                    <a:pt x="1063" y="2"/>
                  </a:lnTo>
                  <a:lnTo>
                    <a:pt x="1072" y="9"/>
                  </a:lnTo>
                  <a:lnTo>
                    <a:pt x="1078" y="19"/>
                  </a:lnTo>
                  <a:lnTo>
                    <a:pt x="1080" y="31"/>
                  </a:lnTo>
                  <a:lnTo>
                    <a:pt x="1078" y="41"/>
                  </a:lnTo>
                  <a:lnTo>
                    <a:pt x="1072" y="50"/>
                  </a:lnTo>
                  <a:lnTo>
                    <a:pt x="1062" y="58"/>
                  </a:lnTo>
                  <a:lnTo>
                    <a:pt x="1058" y="59"/>
                  </a:lnTo>
                  <a:lnTo>
                    <a:pt x="1049" y="62"/>
                  </a:lnTo>
                  <a:lnTo>
                    <a:pt x="1035" y="68"/>
                  </a:lnTo>
                  <a:lnTo>
                    <a:pt x="1016" y="75"/>
                  </a:lnTo>
                  <a:lnTo>
                    <a:pt x="992" y="85"/>
                  </a:lnTo>
                  <a:lnTo>
                    <a:pt x="962" y="95"/>
                  </a:lnTo>
                  <a:lnTo>
                    <a:pt x="929" y="108"/>
                  </a:lnTo>
                  <a:lnTo>
                    <a:pt x="892" y="122"/>
                  </a:lnTo>
                  <a:lnTo>
                    <a:pt x="850" y="137"/>
                  </a:lnTo>
                  <a:lnTo>
                    <a:pt x="804" y="154"/>
                  </a:lnTo>
                  <a:lnTo>
                    <a:pt x="755" y="170"/>
                  </a:lnTo>
                  <a:lnTo>
                    <a:pt x="703" y="188"/>
                  </a:lnTo>
                  <a:lnTo>
                    <a:pt x="647" y="207"/>
                  </a:lnTo>
                  <a:lnTo>
                    <a:pt x="588" y="227"/>
                  </a:lnTo>
                  <a:lnTo>
                    <a:pt x="527" y="245"/>
                  </a:lnTo>
                  <a:lnTo>
                    <a:pt x="463" y="266"/>
                  </a:lnTo>
                  <a:lnTo>
                    <a:pt x="396" y="286"/>
                  </a:lnTo>
                  <a:lnTo>
                    <a:pt x="328" y="306"/>
                  </a:lnTo>
                  <a:lnTo>
                    <a:pt x="257" y="326"/>
                  </a:lnTo>
                  <a:lnTo>
                    <a:pt x="185" y="346"/>
                  </a:lnTo>
                  <a:lnTo>
                    <a:pt x="111" y="365"/>
                  </a:lnTo>
                  <a:lnTo>
                    <a:pt x="36" y="384"/>
                  </a:lnTo>
                  <a:lnTo>
                    <a:pt x="30" y="385"/>
                  </a:lnTo>
                  <a:lnTo>
                    <a:pt x="19" y="383"/>
                  </a:lnTo>
                  <a:lnTo>
                    <a:pt x="11" y="379"/>
                  </a:lnTo>
                  <a:lnTo>
                    <a:pt x="4" y="372"/>
                  </a:lnTo>
                  <a:lnTo>
                    <a:pt x="0" y="362"/>
                  </a:lnTo>
                  <a:lnTo>
                    <a:pt x="0" y="351"/>
                  </a:lnTo>
                  <a:lnTo>
                    <a:pt x="3" y="340"/>
                  </a:lnTo>
                  <a:lnTo>
                    <a:pt x="12" y="332"/>
                  </a:lnTo>
                  <a:lnTo>
                    <a:pt x="22" y="327"/>
                  </a:lnTo>
                  <a:lnTo>
                    <a:pt x="96" y="308"/>
                  </a:lnTo>
                  <a:lnTo>
                    <a:pt x="170" y="288"/>
                  </a:lnTo>
                  <a:lnTo>
                    <a:pt x="241" y="269"/>
                  </a:lnTo>
                  <a:lnTo>
                    <a:pt x="311" y="250"/>
                  </a:lnTo>
                  <a:lnTo>
                    <a:pt x="380" y="229"/>
                  </a:lnTo>
                  <a:lnTo>
                    <a:pt x="445" y="209"/>
                  </a:lnTo>
                  <a:lnTo>
                    <a:pt x="509" y="189"/>
                  </a:lnTo>
                  <a:lnTo>
                    <a:pt x="569" y="170"/>
                  </a:lnTo>
                  <a:lnTo>
                    <a:pt x="628" y="150"/>
                  </a:lnTo>
                  <a:lnTo>
                    <a:pt x="683" y="132"/>
                  </a:lnTo>
                  <a:lnTo>
                    <a:pt x="735" y="114"/>
                  </a:lnTo>
                  <a:lnTo>
                    <a:pt x="784" y="97"/>
                  </a:lnTo>
                  <a:lnTo>
                    <a:pt x="829" y="82"/>
                  </a:lnTo>
                  <a:lnTo>
                    <a:pt x="871" y="66"/>
                  </a:lnTo>
                  <a:lnTo>
                    <a:pt x="908" y="52"/>
                  </a:lnTo>
                  <a:lnTo>
                    <a:pt x="942" y="40"/>
                  </a:lnTo>
                  <a:lnTo>
                    <a:pt x="970" y="29"/>
                  </a:lnTo>
                  <a:lnTo>
                    <a:pt x="994" y="20"/>
                  </a:lnTo>
                  <a:lnTo>
                    <a:pt x="1014" y="13"/>
                  </a:lnTo>
                  <a:lnTo>
                    <a:pt x="1027" y="8"/>
                  </a:lnTo>
                  <a:lnTo>
                    <a:pt x="1036" y="3"/>
                  </a:lnTo>
                  <a:lnTo>
                    <a:pt x="1040" y="2"/>
                  </a:lnTo>
                  <a:lnTo>
                    <a:pt x="1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565"/>
            <p:cNvSpPr>
              <a:spLocks/>
            </p:cNvSpPr>
            <p:nvPr/>
          </p:nvSpPr>
          <p:spPr bwMode="auto">
            <a:xfrm>
              <a:off x="11409363" y="5376863"/>
              <a:ext cx="106363" cy="11113"/>
            </a:xfrm>
            <a:custGeom>
              <a:avLst/>
              <a:gdLst>
                <a:gd name="T0" fmla="*/ 642 w 673"/>
                <a:gd name="T1" fmla="*/ 0 h 71"/>
                <a:gd name="T2" fmla="*/ 653 w 673"/>
                <a:gd name="T3" fmla="*/ 1 h 71"/>
                <a:gd name="T4" fmla="*/ 663 w 673"/>
                <a:gd name="T5" fmla="*/ 7 h 71"/>
                <a:gd name="T6" fmla="*/ 670 w 673"/>
                <a:gd name="T7" fmla="*/ 16 h 71"/>
                <a:gd name="T8" fmla="*/ 673 w 673"/>
                <a:gd name="T9" fmla="*/ 27 h 71"/>
                <a:gd name="T10" fmla="*/ 671 w 673"/>
                <a:gd name="T11" fmla="*/ 39 h 71"/>
                <a:gd name="T12" fmla="*/ 666 w 673"/>
                <a:gd name="T13" fmla="*/ 49 h 71"/>
                <a:gd name="T14" fmla="*/ 656 w 673"/>
                <a:gd name="T15" fmla="*/ 55 h 71"/>
                <a:gd name="T16" fmla="*/ 645 w 673"/>
                <a:gd name="T17" fmla="*/ 59 h 71"/>
                <a:gd name="T18" fmla="*/ 509 w 673"/>
                <a:gd name="T19" fmla="*/ 66 h 71"/>
                <a:gd name="T20" fmla="*/ 378 w 673"/>
                <a:gd name="T21" fmla="*/ 70 h 71"/>
                <a:gd name="T22" fmla="*/ 251 w 673"/>
                <a:gd name="T23" fmla="*/ 71 h 71"/>
                <a:gd name="T24" fmla="*/ 137 w 673"/>
                <a:gd name="T25" fmla="*/ 70 h 71"/>
                <a:gd name="T26" fmla="*/ 28 w 673"/>
                <a:gd name="T27" fmla="*/ 67 h 71"/>
                <a:gd name="T28" fmla="*/ 16 w 673"/>
                <a:gd name="T29" fmla="*/ 64 h 71"/>
                <a:gd name="T30" fmla="*/ 8 w 673"/>
                <a:gd name="T31" fmla="*/ 57 h 71"/>
                <a:gd name="T32" fmla="*/ 2 w 673"/>
                <a:gd name="T33" fmla="*/ 47 h 71"/>
                <a:gd name="T34" fmla="*/ 0 w 673"/>
                <a:gd name="T35" fmla="*/ 36 h 71"/>
                <a:gd name="T36" fmla="*/ 3 w 673"/>
                <a:gd name="T37" fmla="*/ 24 h 71"/>
                <a:gd name="T38" fmla="*/ 9 w 673"/>
                <a:gd name="T39" fmla="*/ 15 h 71"/>
                <a:gd name="T40" fmla="*/ 19 w 673"/>
                <a:gd name="T41" fmla="*/ 9 h 71"/>
                <a:gd name="T42" fmla="*/ 31 w 673"/>
                <a:gd name="T43" fmla="*/ 7 h 71"/>
                <a:gd name="T44" fmla="*/ 145 w 673"/>
                <a:gd name="T45" fmla="*/ 11 h 71"/>
                <a:gd name="T46" fmla="*/ 263 w 673"/>
                <a:gd name="T47" fmla="*/ 12 h 71"/>
                <a:gd name="T48" fmla="*/ 386 w 673"/>
                <a:gd name="T49" fmla="*/ 11 h 71"/>
                <a:gd name="T50" fmla="*/ 512 w 673"/>
                <a:gd name="T51" fmla="*/ 6 h 71"/>
                <a:gd name="T52" fmla="*/ 642 w 673"/>
                <a:gd name="T5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71">
                  <a:moveTo>
                    <a:pt x="642" y="0"/>
                  </a:moveTo>
                  <a:lnTo>
                    <a:pt x="653" y="1"/>
                  </a:lnTo>
                  <a:lnTo>
                    <a:pt x="663" y="7"/>
                  </a:lnTo>
                  <a:lnTo>
                    <a:pt x="670" y="16"/>
                  </a:lnTo>
                  <a:lnTo>
                    <a:pt x="673" y="27"/>
                  </a:lnTo>
                  <a:lnTo>
                    <a:pt x="671" y="39"/>
                  </a:lnTo>
                  <a:lnTo>
                    <a:pt x="666" y="49"/>
                  </a:lnTo>
                  <a:lnTo>
                    <a:pt x="656" y="55"/>
                  </a:lnTo>
                  <a:lnTo>
                    <a:pt x="645" y="59"/>
                  </a:lnTo>
                  <a:lnTo>
                    <a:pt x="509" y="66"/>
                  </a:lnTo>
                  <a:lnTo>
                    <a:pt x="378" y="70"/>
                  </a:lnTo>
                  <a:lnTo>
                    <a:pt x="251" y="71"/>
                  </a:lnTo>
                  <a:lnTo>
                    <a:pt x="137" y="70"/>
                  </a:lnTo>
                  <a:lnTo>
                    <a:pt x="28" y="67"/>
                  </a:lnTo>
                  <a:lnTo>
                    <a:pt x="16" y="64"/>
                  </a:lnTo>
                  <a:lnTo>
                    <a:pt x="8" y="57"/>
                  </a:lnTo>
                  <a:lnTo>
                    <a:pt x="2" y="47"/>
                  </a:lnTo>
                  <a:lnTo>
                    <a:pt x="0" y="36"/>
                  </a:lnTo>
                  <a:lnTo>
                    <a:pt x="3" y="24"/>
                  </a:lnTo>
                  <a:lnTo>
                    <a:pt x="9" y="15"/>
                  </a:lnTo>
                  <a:lnTo>
                    <a:pt x="19" y="9"/>
                  </a:lnTo>
                  <a:lnTo>
                    <a:pt x="31" y="7"/>
                  </a:lnTo>
                  <a:lnTo>
                    <a:pt x="145" y="11"/>
                  </a:lnTo>
                  <a:lnTo>
                    <a:pt x="263" y="12"/>
                  </a:lnTo>
                  <a:lnTo>
                    <a:pt x="386" y="11"/>
                  </a:lnTo>
                  <a:lnTo>
                    <a:pt x="512" y="6"/>
                  </a:lnTo>
                  <a:lnTo>
                    <a:pt x="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5" name="Group 594"/>
          <p:cNvGrpSpPr/>
          <p:nvPr/>
        </p:nvGrpSpPr>
        <p:grpSpPr>
          <a:xfrm>
            <a:off x="5364865" y="5057522"/>
            <a:ext cx="517525" cy="449263"/>
            <a:chOff x="5367338" y="5057775"/>
            <a:chExt cx="517525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7" name="Freeform 570"/>
            <p:cNvSpPr>
              <a:spLocks noEditPoints="1"/>
            </p:cNvSpPr>
            <p:nvPr/>
          </p:nvSpPr>
          <p:spPr bwMode="auto">
            <a:xfrm>
              <a:off x="5367338" y="5057775"/>
              <a:ext cx="517525" cy="449263"/>
            </a:xfrm>
            <a:custGeom>
              <a:avLst/>
              <a:gdLst>
                <a:gd name="T0" fmla="*/ 2248 w 3263"/>
                <a:gd name="T1" fmla="*/ 2531 h 2827"/>
                <a:gd name="T2" fmla="*/ 3135 w 3263"/>
                <a:gd name="T3" fmla="*/ 2265 h 2827"/>
                <a:gd name="T4" fmla="*/ 675 w 3263"/>
                <a:gd name="T5" fmla="*/ 2674 h 2827"/>
                <a:gd name="T6" fmla="*/ 547 w 3263"/>
                <a:gd name="T7" fmla="*/ 2385 h 2827"/>
                <a:gd name="T8" fmla="*/ 1884 w 3263"/>
                <a:gd name="T9" fmla="*/ 1972 h 2827"/>
                <a:gd name="T10" fmla="*/ 2774 w 3263"/>
                <a:gd name="T11" fmla="*/ 2095 h 2827"/>
                <a:gd name="T12" fmla="*/ 432 w 3263"/>
                <a:gd name="T13" fmla="*/ 2036 h 2827"/>
                <a:gd name="T14" fmla="*/ 1433 w 3263"/>
                <a:gd name="T15" fmla="*/ 1951 h 2827"/>
                <a:gd name="T16" fmla="*/ 339 w 3263"/>
                <a:gd name="T17" fmla="*/ 1417 h 2827"/>
                <a:gd name="T18" fmla="*/ 1414 w 3263"/>
                <a:gd name="T19" fmla="*/ 1592 h 2827"/>
                <a:gd name="T20" fmla="*/ 2309 w 3263"/>
                <a:gd name="T21" fmla="*/ 1581 h 2827"/>
                <a:gd name="T22" fmla="*/ 2455 w 3263"/>
                <a:gd name="T23" fmla="*/ 1758 h 2827"/>
                <a:gd name="T24" fmla="*/ 888 w 3263"/>
                <a:gd name="T25" fmla="*/ 1315 h 2827"/>
                <a:gd name="T26" fmla="*/ 759 w 3263"/>
                <a:gd name="T27" fmla="*/ 1138 h 2827"/>
                <a:gd name="T28" fmla="*/ 1806 w 3263"/>
                <a:gd name="T29" fmla="*/ 1340 h 2827"/>
                <a:gd name="T30" fmla="*/ 653 w 3263"/>
                <a:gd name="T31" fmla="*/ 677 h 2827"/>
                <a:gd name="T32" fmla="*/ 1271 w 3263"/>
                <a:gd name="T33" fmla="*/ 903 h 2827"/>
                <a:gd name="T34" fmla="*/ 1803 w 3263"/>
                <a:gd name="T35" fmla="*/ 974 h 2827"/>
                <a:gd name="T36" fmla="*/ 2317 w 3263"/>
                <a:gd name="T37" fmla="*/ 366 h 2827"/>
                <a:gd name="T38" fmla="*/ 2424 w 3263"/>
                <a:gd name="T39" fmla="*/ 509 h 2827"/>
                <a:gd name="T40" fmla="*/ 1355 w 3263"/>
                <a:gd name="T41" fmla="*/ 677 h 2827"/>
                <a:gd name="T42" fmla="*/ 2776 w 3263"/>
                <a:gd name="T43" fmla="*/ 120 h 2827"/>
                <a:gd name="T44" fmla="*/ 1780 w 3263"/>
                <a:gd name="T45" fmla="*/ 291 h 2827"/>
                <a:gd name="T46" fmla="*/ 2903 w 3263"/>
                <a:gd name="T47" fmla="*/ 130 h 2827"/>
                <a:gd name="T48" fmla="*/ 1173 w 3263"/>
                <a:gd name="T49" fmla="*/ 293 h 2827"/>
                <a:gd name="T50" fmla="*/ 996 w 3263"/>
                <a:gd name="T51" fmla="*/ 197 h 2827"/>
                <a:gd name="T52" fmla="*/ 1493 w 3263"/>
                <a:gd name="T53" fmla="*/ 186 h 2827"/>
                <a:gd name="T54" fmla="*/ 1049 w 3263"/>
                <a:gd name="T55" fmla="*/ 352 h 2827"/>
                <a:gd name="T56" fmla="*/ 1409 w 3263"/>
                <a:gd name="T57" fmla="*/ 740 h 2827"/>
                <a:gd name="T58" fmla="*/ 657 w 3263"/>
                <a:gd name="T59" fmla="*/ 331 h 2827"/>
                <a:gd name="T60" fmla="*/ 1519 w 3263"/>
                <a:gd name="T61" fmla="*/ 975 h 2827"/>
                <a:gd name="T62" fmla="*/ 585 w 3263"/>
                <a:gd name="T63" fmla="*/ 685 h 2827"/>
                <a:gd name="T64" fmla="*/ 1085 w 3263"/>
                <a:gd name="T65" fmla="*/ 1179 h 2827"/>
                <a:gd name="T66" fmla="*/ 1310 w 3263"/>
                <a:gd name="T67" fmla="*/ 1445 h 2827"/>
                <a:gd name="T68" fmla="*/ 315 w 3263"/>
                <a:gd name="T69" fmla="*/ 802 h 2827"/>
                <a:gd name="T70" fmla="*/ 1463 w 3263"/>
                <a:gd name="T71" fmla="*/ 1534 h 2827"/>
                <a:gd name="T72" fmla="*/ 454 w 3263"/>
                <a:gd name="T73" fmla="*/ 1616 h 2827"/>
                <a:gd name="T74" fmla="*/ 227 w 3263"/>
                <a:gd name="T75" fmla="*/ 1483 h 2827"/>
                <a:gd name="T76" fmla="*/ 1448 w 3263"/>
                <a:gd name="T77" fmla="*/ 1879 h 2827"/>
                <a:gd name="T78" fmla="*/ 763 w 3263"/>
                <a:gd name="T79" fmla="*/ 2339 h 2827"/>
                <a:gd name="T80" fmla="*/ 120 w 3263"/>
                <a:gd name="T81" fmla="*/ 1583 h 2827"/>
                <a:gd name="T82" fmla="*/ 1071 w 3263"/>
                <a:gd name="T83" fmla="*/ 2426 h 2827"/>
                <a:gd name="T84" fmla="*/ 122 w 3263"/>
                <a:gd name="T85" fmla="*/ 2506 h 2827"/>
                <a:gd name="T86" fmla="*/ 179 w 3263"/>
                <a:gd name="T87" fmla="*/ 2722 h 2827"/>
                <a:gd name="T88" fmla="*/ 1575 w 3263"/>
                <a:gd name="T89" fmla="*/ 2439 h 2827"/>
                <a:gd name="T90" fmla="*/ 2704 w 3263"/>
                <a:gd name="T91" fmla="*/ 2826 h 2827"/>
                <a:gd name="T92" fmla="*/ 3178 w 3263"/>
                <a:gd name="T93" fmla="*/ 2057 h 2827"/>
                <a:gd name="T94" fmla="*/ 2188 w 3263"/>
                <a:gd name="T95" fmla="*/ 2550 h 2827"/>
                <a:gd name="T96" fmla="*/ 3070 w 3263"/>
                <a:gd name="T97" fmla="*/ 1931 h 2827"/>
                <a:gd name="T98" fmla="*/ 2831 w 3263"/>
                <a:gd name="T99" fmla="*/ 2123 h 2827"/>
                <a:gd name="T100" fmla="*/ 1772 w 3263"/>
                <a:gd name="T101" fmla="*/ 1937 h 2827"/>
                <a:gd name="T102" fmla="*/ 2798 w 3263"/>
                <a:gd name="T103" fmla="*/ 1767 h 2827"/>
                <a:gd name="T104" fmla="*/ 3022 w 3263"/>
                <a:gd name="T105" fmla="*/ 1352 h 2827"/>
                <a:gd name="T106" fmla="*/ 1746 w 3263"/>
                <a:gd name="T107" fmla="*/ 1675 h 2827"/>
                <a:gd name="T108" fmla="*/ 2943 w 3263"/>
                <a:gd name="T109" fmla="*/ 1058 h 2827"/>
                <a:gd name="T110" fmla="*/ 2360 w 3263"/>
                <a:gd name="T111" fmla="*/ 1383 h 2827"/>
                <a:gd name="T112" fmla="*/ 1815 w 3263"/>
                <a:gd name="T113" fmla="*/ 1211 h 2827"/>
                <a:gd name="T114" fmla="*/ 2670 w 3263"/>
                <a:gd name="T115" fmla="*/ 506 h 2827"/>
                <a:gd name="T116" fmla="*/ 1798 w 3263"/>
                <a:gd name="T117" fmla="*/ 1093 h 2827"/>
                <a:gd name="T118" fmla="*/ 2563 w 3263"/>
                <a:gd name="T119" fmla="*/ 622 h 2827"/>
                <a:gd name="T120" fmla="*/ 2134 w 3263"/>
                <a:gd name="T121" fmla="*/ 707 h 2827"/>
                <a:gd name="T122" fmla="*/ 1898 w 3263"/>
                <a:gd name="T123" fmla="*/ 418 h 2827"/>
                <a:gd name="T124" fmla="*/ 1719 w 3263"/>
                <a:gd name="T125" fmla="*/ 30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3" h="2827">
                  <a:moveTo>
                    <a:pt x="3104" y="1989"/>
                  </a:moveTo>
                  <a:lnTo>
                    <a:pt x="3093" y="2004"/>
                  </a:lnTo>
                  <a:lnTo>
                    <a:pt x="3066" y="2040"/>
                  </a:lnTo>
                  <a:lnTo>
                    <a:pt x="3036" y="2079"/>
                  </a:lnTo>
                  <a:lnTo>
                    <a:pt x="3003" y="2118"/>
                  </a:lnTo>
                  <a:lnTo>
                    <a:pt x="2968" y="2159"/>
                  </a:lnTo>
                  <a:lnTo>
                    <a:pt x="2931" y="2199"/>
                  </a:lnTo>
                  <a:lnTo>
                    <a:pt x="2892" y="2240"/>
                  </a:lnTo>
                  <a:lnTo>
                    <a:pt x="2850" y="2279"/>
                  </a:lnTo>
                  <a:lnTo>
                    <a:pt x="2807" y="2316"/>
                  </a:lnTo>
                  <a:lnTo>
                    <a:pt x="2763" y="2352"/>
                  </a:lnTo>
                  <a:lnTo>
                    <a:pt x="2717" y="2385"/>
                  </a:lnTo>
                  <a:lnTo>
                    <a:pt x="2668" y="2414"/>
                  </a:lnTo>
                  <a:lnTo>
                    <a:pt x="2620" y="2439"/>
                  </a:lnTo>
                  <a:lnTo>
                    <a:pt x="2570" y="2460"/>
                  </a:lnTo>
                  <a:lnTo>
                    <a:pt x="2518" y="2475"/>
                  </a:lnTo>
                  <a:lnTo>
                    <a:pt x="2467" y="2484"/>
                  </a:lnTo>
                  <a:lnTo>
                    <a:pt x="2415" y="2488"/>
                  </a:lnTo>
                  <a:lnTo>
                    <a:pt x="2376" y="2487"/>
                  </a:lnTo>
                  <a:lnTo>
                    <a:pt x="2337" y="2480"/>
                  </a:lnTo>
                  <a:lnTo>
                    <a:pt x="2313" y="2475"/>
                  </a:lnTo>
                  <a:lnTo>
                    <a:pt x="2291" y="2473"/>
                  </a:lnTo>
                  <a:lnTo>
                    <a:pt x="2274" y="2471"/>
                  </a:lnTo>
                  <a:lnTo>
                    <a:pt x="2260" y="2471"/>
                  </a:lnTo>
                  <a:lnTo>
                    <a:pt x="2243" y="2471"/>
                  </a:lnTo>
                  <a:lnTo>
                    <a:pt x="2233" y="2473"/>
                  </a:lnTo>
                  <a:lnTo>
                    <a:pt x="2226" y="2475"/>
                  </a:lnTo>
                  <a:lnTo>
                    <a:pt x="2222" y="2477"/>
                  </a:lnTo>
                  <a:lnTo>
                    <a:pt x="2221" y="2478"/>
                  </a:lnTo>
                  <a:lnTo>
                    <a:pt x="2221" y="2483"/>
                  </a:lnTo>
                  <a:lnTo>
                    <a:pt x="2223" y="2491"/>
                  </a:lnTo>
                  <a:lnTo>
                    <a:pt x="2227" y="2500"/>
                  </a:lnTo>
                  <a:lnTo>
                    <a:pt x="2232" y="2510"/>
                  </a:lnTo>
                  <a:lnTo>
                    <a:pt x="2239" y="2520"/>
                  </a:lnTo>
                  <a:lnTo>
                    <a:pt x="2248" y="2531"/>
                  </a:lnTo>
                  <a:lnTo>
                    <a:pt x="2260" y="2541"/>
                  </a:lnTo>
                  <a:lnTo>
                    <a:pt x="2276" y="2553"/>
                  </a:lnTo>
                  <a:lnTo>
                    <a:pt x="2296" y="2568"/>
                  </a:lnTo>
                  <a:lnTo>
                    <a:pt x="2320" y="2583"/>
                  </a:lnTo>
                  <a:lnTo>
                    <a:pt x="2348" y="2598"/>
                  </a:lnTo>
                  <a:lnTo>
                    <a:pt x="2380" y="2614"/>
                  </a:lnTo>
                  <a:lnTo>
                    <a:pt x="2416" y="2629"/>
                  </a:lnTo>
                  <a:lnTo>
                    <a:pt x="2455" y="2644"/>
                  </a:lnTo>
                  <a:lnTo>
                    <a:pt x="2496" y="2656"/>
                  </a:lnTo>
                  <a:lnTo>
                    <a:pt x="2541" y="2667"/>
                  </a:lnTo>
                  <a:lnTo>
                    <a:pt x="2588" y="2674"/>
                  </a:lnTo>
                  <a:lnTo>
                    <a:pt x="2639" y="2679"/>
                  </a:lnTo>
                  <a:lnTo>
                    <a:pt x="2690" y="2682"/>
                  </a:lnTo>
                  <a:lnTo>
                    <a:pt x="2744" y="2678"/>
                  </a:lnTo>
                  <a:lnTo>
                    <a:pt x="2801" y="2671"/>
                  </a:lnTo>
                  <a:lnTo>
                    <a:pt x="2858" y="2658"/>
                  </a:lnTo>
                  <a:lnTo>
                    <a:pt x="2917" y="2639"/>
                  </a:lnTo>
                  <a:lnTo>
                    <a:pt x="2928" y="2635"/>
                  </a:lnTo>
                  <a:lnTo>
                    <a:pt x="2940" y="2630"/>
                  </a:lnTo>
                  <a:lnTo>
                    <a:pt x="2953" y="2624"/>
                  </a:lnTo>
                  <a:lnTo>
                    <a:pt x="2967" y="2615"/>
                  </a:lnTo>
                  <a:lnTo>
                    <a:pt x="2983" y="2606"/>
                  </a:lnTo>
                  <a:lnTo>
                    <a:pt x="2998" y="2594"/>
                  </a:lnTo>
                  <a:lnTo>
                    <a:pt x="3014" y="2580"/>
                  </a:lnTo>
                  <a:lnTo>
                    <a:pt x="3029" y="2565"/>
                  </a:lnTo>
                  <a:lnTo>
                    <a:pt x="3045" y="2547"/>
                  </a:lnTo>
                  <a:lnTo>
                    <a:pt x="3060" y="2527"/>
                  </a:lnTo>
                  <a:lnTo>
                    <a:pt x="3074" y="2504"/>
                  </a:lnTo>
                  <a:lnTo>
                    <a:pt x="3088" y="2478"/>
                  </a:lnTo>
                  <a:lnTo>
                    <a:pt x="3100" y="2451"/>
                  </a:lnTo>
                  <a:lnTo>
                    <a:pt x="3111" y="2420"/>
                  </a:lnTo>
                  <a:lnTo>
                    <a:pt x="3120" y="2386"/>
                  </a:lnTo>
                  <a:lnTo>
                    <a:pt x="3128" y="2349"/>
                  </a:lnTo>
                  <a:lnTo>
                    <a:pt x="3133" y="2308"/>
                  </a:lnTo>
                  <a:lnTo>
                    <a:pt x="3135" y="2265"/>
                  </a:lnTo>
                  <a:lnTo>
                    <a:pt x="3135" y="2217"/>
                  </a:lnTo>
                  <a:lnTo>
                    <a:pt x="3132" y="2166"/>
                  </a:lnTo>
                  <a:lnTo>
                    <a:pt x="3126" y="2111"/>
                  </a:lnTo>
                  <a:lnTo>
                    <a:pt x="3116" y="2052"/>
                  </a:lnTo>
                  <a:lnTo>
                    <a:pt x="3104" y="1989"/>
                  </a:lnTo>
                  <a:close/>
                  <a:moveTo>
                    <a:pt x="160" y="1989"/>
                  </a:moveTo>
                  <a:lnTo>
                    <a:pt x="146" y="2052"/>
                  </a:lnTo>
                  <a:lnTo>
                    <a:pt x="137" y="2111"/>
                  </a:lnTo>
                  <a:lnTo>
                    <a:pt x="131" y="2166"/>
                  </a:lnTo>
                  <a:lnTo>
                    <a:pt x="128" y="2217"/>
                  </a:lnTo>
                  <a:lnTo>
                    <a:pt x="128" y="2265"/>
                  </a:lnTo>
                  <a:lnTo>
                    <a:pt x="131" y="2308"/>
                  </a:lnTo>
                  <a:lnTo>
                    <a:pt x="136" y="2349"/>
                  </a:lnTo>
                  <a:lnTo>
                    <a:pt x="143" y="2386"/>
                  </a:lnTo>
                  <a:lnTo>
                    <a:pt x="153" y="2420"/>
                  </a:lnTo>
                  <a:lnTo>
                    <a:pt x="163" y="2451"/>
                  </a:lnTo>
                  <a:lnTo>
                    <a:pt x="175" y="2478"/>
                  </a:lnTo>
                  <a:lnTo>
                    <a:pt x="189" y="2504"/>
                  </a:lnTo>
                  <a:lnTo>
                    <a:pt x="203" y="2527"/>
                  </a:lnTo>
                  <a:lnTo>
                    <a:pt x="218" y="2547"/>
                  </a:lnTo>
                  <a:lnTo>
                    <a:pt x="234" y="2565"/>
                  </a:lnTo>
                  <a:lnTo>
                    <a:pt x="249" y="2580"/>
                  </a:lnTo>
                  <a:lnTo>
                    <a:pt x="266" y="2593"/>
                  </a:lnTo>
                  <a:lnTo>
                    <a:pt x="281" y="2606"/>
                  </a:lnTo>
                  <a:lnTo>
                    <a:pt x="295" y="2615"/>
                  </a:lnTo>
                  <a:lnTo>
                    <a:pt x="310" y="2623"/>
                  </a:lnTo>
                  <a:lnTo>
                    <a:pt x="323" y="2630"/>
                  </a:lnTo>
                  <a:lnTo>
                    <a:pt x="336" y="2635"/>
                  </a:lnTo>
                  <a:lnTo>
                    <a:pt x="346" y="2639"/>
                  </a:lnTo>
                  <a:lnTo>
                    <a:pt x="405" y="2658"/>
                  </a:lnTo>
                  <a:lnTo>
                    <a:pt x="463" y="2670"/>
                  </a:lnTo>
                  <a:lnTo>
                    <a:pt x="518" y="2678"/>
                  </a:lnTo>
                  <a:lnTo>
                    <a:pt x="573" y="2682"/>
                  </a:lnTo>
                  <a:lnTo>
                    <a:pt x="625" y="2679"/>
                  </a:lnTo>
                  <a:lnTo>
                    <a:pt x="675" y="2674"/>
                  </a:lnTo>
                  <a:lnTo>
                    <a:pt x="722" y="2667"/>
                  </a:lnTo>
                  <a:lnTo>
                    <a:pt x="767" y="2656"/>
                  </a:lnTo>
                  <a:lnTo>
                    <a:pt x="809" y="2644"/>
                  </a:lnTo>
                  <a:lnTo>
                    <a:pt x="847" y="2629"/>
                  </a:lnTo>
                  <a:lnTo>
                    <a:pt x="883" y="2614"/>
                  </a:lnTo>
                  <a:lnTo>
                    <a:pt x="915" y="2598"/>
                  </a:lnTo>
                  <a:lnTo>
                    <a:pt x="943" y="2583"/>
                  </a:lnTo>
                  <a:lnTo>
                    <a:pt x="967" y="2568"/>
                  </a:lnTo>
                  <a:lnTo>
                    <a:pt x="988" y="2553"/>
                  </a:lnTo>
                  <a:lnTo>
                    <a:pt x="1003" y="2541"/>
                  </a:lnTo>
                  <a:lnTo>
                    <a:pt x="1015" y="2531"/>
                  </a:lnTo>
                  <a:lnTo>
                    <a:pt x="1024" y="2520"/>
                  </a:lnTo>
                  <a:lnTo>
                    <a:pt x="1031" y="2510"/>
                  </a:lnTo>
                  <a:lnTo>
                    <a:pt x="1037" y="2500"/>
                  </a:lnTo>
                  <a:lnTo>
                    <a:pt x="1041" y="2491"/>
                  </a:lnTo>
                  <a:lnTo>
                    <a:pt x="1042" y="2483"/>
                  </a:lnTo>
                  <a:lnTo>
                    <a:pt x="1042" y="2478"/>
                  </a:lnTo>
                  <a:lnTo>
                    <a:pt x="1041" y="2478"/>
                  </a:lnTo>
                  <a:lnTo>
                    <a:pt x="1039" y="2476"/>
                  </a:lnTo>
                  <a:lnTo>
                    <a:pt x="1036" y="2475"/>
                  </a:lnTo>
                  <a:lnTo>
                    <a:pt x="1030" y="2473"/>
                  </a:lnTo>
                  <a:lnTo>
                    <a:pt x="1022" y="2471"/>
                  </a:lnTo>
                  <a:lnTo>
                    <a:pt x="1009" y="2471"/>
                  </a:lnTo>
                  <a:lnTo>
                    <a:pt x="995" y="2471"/>
                  </a:lnTo>
                  <a:lnTo>
                    <a:pt x="977" y="2472"/>
                  </a:lnTo>
                  <a:lnTo>
                    <a:pt x="953" y="2475"/>
                  </a:lnTo>
                  <a:lnTo>
                    <a:pt x="926" y="2480"/>
                  </a:lnTo>
                  <a:lnTo>
                    <a:pt x="887" y="2487"/>
                  </a:lnTo>
                  <a:lnTo>
                    <a:pt x="848" y="2488"/>
                  </a:lnTo>
                  <a:lnTo>
                    <a:pt x="796" y="2484"/>
                  </a:lnTo>
                  <a:lnTo>
                    <a:pt x="744" y="2475"/>
                  </a:lnTo>
                  <a:lnTo>
                    <a:pt x="693" y="2460"/>
                  </a:lnTo>
                  <a:lnTo>
                    <a:pt x="644" y="2439"/>
                  </a:lnTo>
                  <a:lnTo>
                    <a:pt x="594" y="2414"/>
                  </a:lnTo>
                  <a:lnTo>
                    <a:pt x="547" y="2385"/>
                  </a:lnTo>
                  <a:lnTo>
                    <a:pt x="501" y="2352"/>
                  </a:lnTo>
                  <a:lnTo>
                    <a:pt x="456" y="2316"/>
                  </a:lnTo>
                  <a:lnTo>
                    <a:pt x="413" y="2279"/>
                  </a:lnTo>
                  <a:lnTo>
                    <a:pt x="371" y="2240"/>
                  </a:lnTo>
                  <a:lnTo>
                    <a:pt x="331" y="2199"/>
                  </a:lnTo>
                  <a:lnTo>
                    <a:pt x="294" y="2159"/>
                  </a:lnTo>
                  <a:lnTo>
                    <a:pt x="259" y="2118"/>
                  </a:lnTo>
                  <a:lnTo>
                    <a:pt x="228" y="2079"/>
                  </a:lnTo>
                  <a:lnTo>
                    <a:pt x="197" y="2040"/>
                  </a:lnTo>
                  <a:lnTo>
                    <a:pt x="170" y="2004"/>
                  </a:lnTo>
                  <a:lnTo>
                    <a:pt x="160" y="1989"/>
                  </a:lnTo>
                  <a:close/>
                  <a:moveTo>
                    <a:pt x="3039" y="1584"/>
                  </a:moveTo>
                  <a:lnTo>
                    <a:pt x="2996" y="1642"/>
                  </a:lnTo>
                  <a:lnTo>
                    <a:pt x="2947" y="1699"/>
                  </a:lnTo>
                  <a:lnTo>
                    <a:pt x="2894" y="1756"/>
                  </a:lnTo>
                  <a:lnTo>
                    <a:pt x="2838" y="1810"/>
                  </a:lnTo>
                  <a:lnTo>
                    <a:pt x="2783" y="1858"/>
                  </a:lnTo>
                  <a:lnTo>
                    <a:pt x="2730" y="1901"/>
                  </a:lnTo>
                  <a:lnTo>
                    <a:pt x="2677" y="1940"/>
                  </a:lnTo>
                  <a:lnTo>
                    <a:pt x="2624" y="1973"/>
                  </a:lnTo>
                  <a:lnTo>
                    <a:pt x="2572" y="2003"/>
                  </a:lnTo>
                  <a:lnTo>
                    <a:pt x="2522" y="2027"/>
                  </a:lnTo>
                  <a:lnTo>
                    <a:pt x="2472" y="2045"/>
                  </a:lnTo>
                  <a:lnTo>
                    <a:pt x="2425" y="2060"/>
                  </a:lnTo>
                  <a:lnTo>
                    <a:pt x="2379" y="2068"/>
                  </a:lnTo>
                  <a:lnTo>
                    <a:pt x="2336" y="2070"/>
                  </a:lnTo>
                  <a:lnTo>
                    <a:pt x="2308" y="2069"/>
                  </a:lnTo>
                  <a:lnTo>
                    <a:pt x="2239" y="2061"/>
                  </a:lnTo>
                  <a:lnTo>
                    <a:pt x="2173" y="2051"/>
                  </a:lnTo>
                  <a:lnTo>
                    <a:pt x="2114" y="2039"/>
                  </a:lnTo>
                  <a:lnTo>
                    <a:pt x="2057" y="2027"/>
                  </a:lnTo>
                  <a:lnTo>
                    <a:pt x="2006" y="2013"/>
                  </a:lnTo>
                  <a:lnTo>
                    <a:pt x="1961" y="1999"/>
                  </a:lnTo>
                  <a:lnTo>
                    <a:pt x="1920" y="1986"/>
                  </a:lnTo>
                  <a:lnTo>
                    <a:pt x="1884" y="1972"/>
                  </a:lnTo>
                  <a:lnTo>
                    <a:pt x="1855" y="1961"/>
                  </a:lnTo>
                  <a:lnTo>
                    <a:pt x="1830" y="1951"/>
                  </a:lnTo>
                  <a:lnTo>
                    <a:pt x="1831" y="1959"/>
                  </a:lnTo>
                  <a:lnTo>
                    <a:pt x="1832" y="1968"/>
                  </a:lnTo>
                  <a:lnTo>
                    <a:pt x="1833" y="1972"/>
                  </a:lnTo>
                  <a:lnTo>
                    <a:pt x="1835" y="1981"/>
                  </a:lnTo>
                  <a:lnTo>
                    <a:pt x="1839" y="1991"/>
                  </a:lnTo>
                  <a:lnTo>
                    <a:pt x="1845" y="2004"/>
                  </a:lnTo>
                  <a:lnTo>
                    <a:pt x="1852" y="2021"/>
                  </a:lnTo>
                  <a:lnTo>
                    <a:pt x="1861" y="2038"/>
                  </a:lnTo>
                  <a:lnTo>
                    <a:pt x="1873" y="2059"/>
                  </a:lnTo>
                  <a:lnTo>
                    <a:pt x="1888" y="2079"/>
                  </a:lnTo>
                  <a:lnTo>
                    <a:pt x="1905" y="2102"/>
                  </a:lnTo>
                  <a:lnTo>
                    <a:pt x="1927" y="2125"/>
                  </a:lnTo>
                  <a:lnTo>
                    <a:pt x="1951" y="2148"/>
                  </a:lnTo>
                  <a:lnTo>
                    <a:pt x="1979" y="2171"/>
                  </a:lnTo>
                  <a:lnTo>
                    <a:pt x="2011" y="2195"/>
                  </a:lnTo>
                  <a:lnTo>
                    <a:pt x="2048" y="2218"/>
                  </a:lnTo>
                  <a:lnTo>
                    <a:pt x="2089" y="2239"/>
                  </a:lnTo>
                  <a:lnTo>
                    <a:pt x="2135" y="2260"/>
                  </a:lnTo>
                  <a:lnTo>
                    <a:pt x="2187" y="2278"/>
                  </a:lnTo>
                  <a:lnTo>
                    <a:pt x="2238" y="2292"/>
                  </a:lnTo>
                  <a:lnTo>
                    <a:pt x="2288" y="2301"/>
                  </a:lnTo>
                  <a:lnTo>
                    <a:pt x="2338" y="2303"/>
                  </a:lnTo>
                  <a:lnTo>
                    <a:pt x="2385" y="2301"/>
                  </a:lnTo>
                  <a:lnTo>
                    <a:pt x="2431" y="2295"/>
                  </a:lnTo>
                  <a:lnTo>
                    <a:pt x="2476" y="2283"/>
                  </a:lnTo>
                  <a:lnTo>
                    <a:pt x="2519" y="2269"/>
                  </a:lnTo>
                  <a:lnTo>
                    <a:pt x="2561" y="2250"/>
                  </a:lnTo>
                  <a:lnTo>
                    <a:pt x="2601" y="2230"/>
                  </a:lnTo>
                  <a:lnTo>
                    <a:pt x="2639" y="2206"/>
                  </a:lnTo>
                  <a:lnTo>
                    <a:pt x="2676" y="2181"/>
                  </a:lnTo>
                  <a:lnTo>
                    <a:pt x="2711" y="2153"/>
                  </a:lnTo>
                  <a:lnTo>
                    <a:pt x="2743" y="2125"/>
                  </a:lnTo>
                  <a:lnTo>
                    <a:pt x="2774" y="2095"/>
                  </a:lnTo>
                  <a:lnTo>
                    <a:pt x="2804" y="2066"/>
                  </a:lnTo>
                  <a:lnTo>
                    <a:pt x="2832" y="2036"/>
                  </a:lnTo>
                  <a:lnTo>
                    <a:pt x="2857" y="2007"/>
                  </a:lnTo>
                  <a:lnTo>
                    <a:pt x="2881" y="1978"/>
                  </a:lnTo>
                  <a:lnTo>
                    <a:pt x="2903" y="1952"/>
                  </a:lnTo>
                  <a:lnTo>
                    <a:pt x="2922" y="1926"/>
                  </a:lnTo>
                  <a:lnTo>
                    <a:pt x="2940" y="1903"/>
                  </a:lnTo>
                  <a:lnTo>
                    <a:pt x="2955" y="1882"/>
                  </a:lnTo>
                  <a:lnTo>
                    <a:pt x="2961" y="1874"/>
                  </a:lnTo>
                  <a:lnTo>
                    <a:pt x="2966" y="1866"/>
                  </a:lnTo>
                  <a:lnTo>
                    <a:pt x="2990" y="1830"/>
                  </a:lnTo>
                  <a:lnTo>
                    <a:pt x="3008" y="1792"/>
                  </a:lnTo>
                  <a:lnTo>
                    <a:pt x="3022" y="1754"/>
                  </a:lnTo>
                  <a:lnTo>
                    <a:pt x="3031" y="1717"/>
                  </a:lnTo>
                  <a:lnTo>
                    <a:pt x="3037" y="1680"/>
                  </a:lnTo>
                  <a:lnTo>
                    <a:pt x="3040" y="1646"/>
                  </a:lnTo>
                  <a:lnTo>
                    <a:pt x="3040" y="1613"/>
                  </a:lnTo>
                  <a:lnTo>
                    <a:pt x="3039" y="1584"/>
                  </a:lnTo>
                  <a:close/>
                  <a:moveTo>
                    <a:pt x="224" y="1584"/>
                  </a:moveTo>
                  <a:lnTo>
                    <a:pt x="223" y="1613"/>
                  </a:lnTo>
                  <a:lnTo>
                    <a:pt x="224" y="1646"/>
                  </a:lnTo>
                  <a:lnTo>
                    <a:pt x="226" y="1680"/>
                  </a:lnTo>
                  <a:lnTo>
                    <a:pt x="232" y="1717"/>
                  </a:lnTo>
                  <a:lnTo>
                    <a:pt x="241" y="1754"/>
                  </a:lnTo>
                  <a:lnTo>
                    <a:pt x="254" y="1792"/>
                  </a:lnTo>
                  <a:lnTo>
                    <a:pt x="273" y="1830"/>
                  </a:lnTo>
                  <a:lnTo>
                    <a:pt x="296" y="1866"/>
                  </a:lnTo>
                  <a:lnTo>
                    <a:pt x="303" y="1874"/>
                  </a:lnTo>
                  <a:lnTo>
                    <a:pt x="309" y="1882"/>
                  </a:lnTo>
                  <a:lnTo>
                    <a:pt x="324" y="1903"/>
                  </a:lnTo>
                  <a:lnTo>
                    <a:pt x="342" y="1926"/>
                  </a:lnTo>
                  <a:lnTo>
                    <a:pt x="361" y="1952"/>
                  </a:lnTo>
                  <a:lnTo>
                    <a:pt x="383" y="1978"/>
                  </a:lnTo>
                  <a:lnTo>
                    <a:pt x="406" y="2007"/>
                  </a:lnTo>
                  <a:lnTo>
                    <a:pt x="432" y="2036"/>
                  </a:lnTo>
                  <a:lnTo>
                    <a:pt x="459" y="2066"/>
                  </a:lnTo>
                  <a:lnTo>
                    <a:pt x="489" y="2095"/>
                  </a:lnTo>
                  <a:lnTo>
                    <a:pt x="519" y="2125"/>
                  </a:lnTo>
                  <a:lnTo>
                    <a:pt x="553" y="2153"/>
                  </a:lnTo>
                  <a:lnTo>
                    <a:pt x="587" y="2181"/>
                  </a:lnTo>
                  <a:lnTo>
                    <a:pt x="624" y="2206"/>
                  </a:lnTo>
                  <a:lnTo>
                    <a:pt x="662" y="2230"/>
                  </a:lnTo>
                  <a:lnTo>
                    <a:pt x="702" y="2250"/>
                  </a:lnTo>
                  <a:lnTo>
                    <a:pt x="744" y="2269"/>
                  </a:lnTo>
                  <a:lnTo>
                    <a:pt x="788" y="2283"/>
                  </a:lnTo>
                  <a:lnTo>
                    <a:pt x="832" y="2295"/>
                  </a:lnTo>
                  <a:lnTo>
                    <a:pt x="878" y="2301"/>
                  </a:lnTo>
                  <a:lnTo>
                    <a:pt x="925" y="2303"/>
                  </a:lnTo>
                  <a:lnTo>
                    <a:pt x="974" y="2301"/>
                  </a:lnTo>
                  <a:lnTo>
                    <a:pt x="1025" y="2292"/>
                  </a:lnTo>
                  <a:lnTo>
                    <a:pt x="1077" y="2278"/>
                  </a:lnTo>
                  <a:lnTo>
                    <a:pt x="1129" y="2259"/>
                  </a:lnTo>
                  <a:lnTo>
                    <a:pt x="1176" y="2238"/>
                  </a:lnTo>
                  <a:lnTo>
                    <a:pt x="1217" y="2217"/>
                  </a:lnTo>
                  <a:lnTo>
                    <a:pt x="1254" y="2193"/>
                  </a:lnTo>
                  <a:lnTo>
                    <a:pt x="1287" y="2169"/>
                  </a:lnTo>
                  <a:lnTo>
                    <a:pt x="1316" y="2145"/>
                  </a:lnTo>
                  <a:lnTo>
                    <a:pt x="1339" y="2121"/>
                  </a:lnTo>
                  <a:lnTo>
                    <a:pt x="1361" y="2098"/>
                  </a:lnTo>
                  <a:lnTo>
                    <a:pt x="1378" y="2075"/>
                  </a:lnTo>
                  <a:lnTo>
                    <a:pt x="1393" y="2053"/>
                  </a:lnTo>
                  <a:lnTo>
                    <a:pt x="1404" y="2033"/>
                  </a:lnTo>
                  <a:lnTo>
                    <a:pt x="1413" y="2015"/>
                  </a:lnTo>
                  <a:lnTo>
                    <a:pt x="1420" y="2000"/>
                  </a:lnTo>
                  <a:lnTo>
                    <a:pt x="1425" y="1987"/>
                  </a:lnTo>
                  <a:lnTo>
                    <a:pt x="1429" y="1977"/>
                  </a:lnTo>
                  <a:lnTo>
                    <a:pt x="1431" y="1971"/>
                  </a:lnTo>
                  <a:lnTo>
                    <a:pt x="1431" y="1968"/>
                  </a:lnTo>
                  <a:lnTo>
                    <a:pt x="1432" y="1959"/>
                  </a:lnTo>
                  <a:lnTo>
                    <a:pt x="1433" y="1951"/>
                  </a:lnTo>
                  <a:lnTo>
                    <a:pt x="1409" y="1961"/>
                  </a:lnTo>
                  <a:lnTo>
                    <a:pt x="1379" y="1972"/>
                  </a:lnTo>
                  <a:lnTo>
                    <a:pt x="1344" y="1986"/>
                  </a:lnTo>
                  <a:lnTo>
                    <a:pt x="1303" y="1999"/>
                  </a:lnTo>
                  <a:lnTo>
                    <a:pt x="1257" y="2013"/>
                  </a:lnTo>
                  <a:lnTo>
                    <a:pt x="1206" y="2027"/>
                  </a:lnTo>
                  <a:lnTo>
                    <a:pt x="1150" y="2039"/>
                  </a:lnTo>
                  <a:lnTo>
                    <a:pt x="1090" y="2051"/>
                  </a:lnTo>
                  <a:lnTo>
                    <a:pt x="1025" y="2061"/>
                  </a:lnTo>
                  <a:lnTo>
                    <a:pt x="955" y="2069"/>
                  </a:lnTo>
                  <a:lnTo>
                    <a:pt x="915" y="2070"/>
                  </a:lnTo>
                  <a:lnTo>
                    <a:pt x="872" y="2066"/>
                  </a:lnTo>
                  <a:lnTo>
                    <a:pt x="828" y="2056"/>
                  </a:lnTo>
                  <a:lnTo>
                    <a:pt x="780" y="2042"/>
                  </a:lnTo>
                  <a:lnTo>
                    <a:pt x="733" y="2023"/>
                  </a:lnTo>
                  <a:lnTo>
                    <a:pt x="684" y="1999"/>
                  </a:lnTo>
                  <a:lnTo>
                    <a:pt x="632" y="1970"/>
                  </a:lnTo>
                  <a:lnTo>
                    <a:pt x="582" y="1936"/>
                  </a:lnTo>
                  <a:lnTo>
                    <a:pt x="530" y="1899"/>
                  </a:lnTo>
                  <a:lnTo>
                    <a:pt x="477" y="1857"/>
                  </a:lnTo>
                  <a:lnTo>
                    <a:pt x="425" y="1810"/>
                  </a:lnTo>
                  <a:lnTo>
                    <a:pt x="368" y="1756"/>
                  </a:lnTo>
                  <a:lnTo>
                    <a:pt x="316" y="1699"/>
                  </a:lnTo>
                  <a:lnTo>
                    <a:pt x="268" y="1642"/>
                  </a:lnTo>
                  <a:lnTo>
                    <a:pt x="224" y="1584"/>
                  </a:lnTo>
                  <a:close/>
                  <a:moveTo>
                    <a:pt x="310" y="1158"/>
                  </a:moveTo>
                  <a:lnTo>
                    <a:pt x="304" y="1181"/>
                  </a:lnTo>
                  <a:lnTo>
                    <a:pt x="297" y="1206"/>
                  </a:lnTo>
                  <a:lnTo>
                    <a:pt x="292" y="1233"/>
                  </a:lnTo>
                  <a:lnTo>
                    <a:pt x="290" y="1262"/>
                  </a:lnTo>
                  <a:lnTo>
                    <a:pt x="291" y="1293"/>
                  </a:lnTo>
                  <a:lnTo>
                    <a:pt x="295" y="1324"/>
                  </a:lnTo>
                  <a:lnTo>
                    <a:pt x="305" y="1355"/>
                  </a:lnTo>
                  <a:lnTo>
                    <a:pt x="319" y="1386"/>
                  </a:lnTo>
                  <a:lnTo>
                    <a:pt x="339" y="1417"/>
                  </a:lnTo>
                  <a:lnTo>
                    <a:pt x="367" y="1452"/>
                  </a:lnTo>
                  <a:lnTo>
                    <a:pt x="402" y="1489"/>
                  </a:lnTo>
                  <a:lnTo>
                    <a:pt x="440" y="1526"/>
                  </a:lnTo>
                  <a:lnTo>
                    <a:pt x="483" y="1564"/>
                  </a:lnTo>
                  <a:lnTo>
                    <a:pt x="530" y="1601"/>
                  </a:lnTo>
                  <a:lnTo>
                    <a:pt x="580" y="1637"/>
                  </a:lnTo>
                  <a:lnTo>
                    <a:pt x="632" y="1672"/>
                  </a:lnTo>
                  <a:lnTo>
                    <a:pt x="689" y="1703"/>
                  </a:lnTo>
                  <a:lnTo>
                    <a:pt x="747" y="1732"/>
                  </a:lnTo>
                  <a:lnTo>
                    <a:pt x="809" y="1758"/>
                  </a:lnTo>
                  <a:lnTo>
                    <a:pt x="872" y="1779"/>
                  </a:lnTo>
                  <a:lnTo>
                    <a:pt x="936" y="1796"/>
                  </a:lnTo>
                  <a:lnTo>
                    <a:pt x="1002" y="1807"/>
                  </a:lnTo>
                  <a:lnTo>
                    <a:pt x="1070" y="1812"/>
                  </a:lnTo>
                  <a:lnTo>
                    <a:pt x="1138" y="1811"/>
                  </a:lnTo>
                  <a:lnTo>
                    <a:pt x="1146" y="1811"/>
                  </a:lnTo>
                  <a:lnTo>
                    <a:pt x="1175" y="1809"/>
                  </a:lnTo>
                  <a:lnTo>
                    <a:pt x="1204" y="1806"/>
                  </a:lnTo>
                  <a:lnTo>
                    <a:pt x="1234" y="1802"/>
                  </a:lnTo>
                  <a:lnTo>
                    <a:pt x="1266" y="1797"/>
                  </a:lnTo>
                  <a:lnTo>
                    <a:pt x="1297" y="1790"/>
                  </a:lnTo>
                  <a:lnTo>
                    <a:pt x="1328" y="1779"/>
                  </a:lnTo>
                  <a:lnTo>
                    <a:pt x="1359" y="1767"/>
                  </a:lnTo>
                  <a:lnTo>
                    <a:pt x="1387" y="1751"/>
                  </a:lnTo>
                  <a:lnTo>
                    <a:pt x="1415" y="1730"/>
                  </a:lnTo>
                  <a:lnTo>
                    <a:pt x="1441" y="1705"/>
                  </a:lnTo>
                  <a:lnTo>
                    <a:pt x="1452" y="1689"/>
                  </a:lnTo>
                  <a:lnTo>
                    <a:pt x="1457" y="1673"/>
                  </a:lnTo>
                  <a:lnTo>
                    <a:pt x="1459" y="1656"/>
                  </a:lnTo>
                  <a:lnTo>
                    <a:pt x="1457" y="1641"/>
                  </a:lnTo>
                  <a:lnTo>
                    <a:pt x="1453" y="1625"/>
                  </a:lnTo>
                  <a:lnTo>
                    <a:pt x="1447" y="1612"/>
                  </a:lnTo>
                  <a:lnTo>
                    <a:pt x="1441" y="1600"/>
                  </a:lnTo>
                  <a:lnTo>
                    <a:pt x="1435" y="1591"/>
                  </a:lnTo>
                  <a:lnTo>
                    <a:pt x="1414" y="1592"/>
                  </a:lnTo>
                  <a:lnTo>
                    <a:pt x="1383" y="1595"/>
                  </a:lnTo>
                  <a:lnTo>
                    <a:pt x="1347" y="1598"/>
                  </a:lnTo>
                  <a:lnTo>
                    <a:pt x="1307" y="1600"/>
                  </a:lnTo>
                  <a:lnTo>
                    <a:pt x="1264" y="1602"/>
                  </a:lnTo>
                  <a:lnTo>
                    <a:pt x="1218" y="1603"/>
                  </a:lnTo>
                  <a:lnTo>
                    <a:pt x="1170" y="1603"/>
                  </a:lnTo>
                  <a:lnTo>
                    <a:pt x="1118" y="1601"/>
                  </a:lnTo>
                  <a:lnTo>
                    <a:pt x="1065" y="1597"/>
                  </a:lnTo>
                  <a:lnTo>
                    <a:pt x="1010" y="1589"/>
                  </a:lnTo>
                  <a:lnTo>
                    <a:pt x="954" y="1581"/>
                  </a:lnTo>
                  <a:lnTo>
                    <a:pt x="896" y="1569"/>
                  </a:lnTo>
                  <a:lnTo>
                    <a:pt x="840" y="1553"/>
                  </a:lnTo>
                  <a:lnTo>
                    <a:pt x="781" y="1533"/>
                  </a:lnTo>
                  <a:lnTo>
                    <a:pt x="725" y="1509"/>
                  </a:lnTo>
                  <a:lnTo>
                    <a:pt x="668" y="1482"/>
                  </a:lnTo>
                  <a:lnTo>
                    <a:pt x="612" y="1449"/>
                  </a:lnTo>
                  <a:lnTo>
                    <a:pt x="558" y="1411"/>
                  </a:lnTo>
                  <a:lnTo>
                    <a:pt x="495" y="1360"/>
                  </a:lnTo>
                  <a:lnTo>
                    <a:pt x="438" y="1308"/>
                  </a:lnTo>
                  <a:lnTo>
                    <a:pt x="389" y="1258"/>
                  </a:lnTo>
                  <a:lnTo>
                    <a:pt x="346" y="1208"/>
                  </a:lnTo>
                  <a:lnTo>
                    <a:pt x="310" y="1158"/>
                  </a:lnTo>
                  <a:close/>
                  <a:moveTo>
                    <a:pt x="2953" y="1158"/>
                  </a:moveTo>
                  <a:lnTo>
                    <a:pt x="2917" y="1208"/>
                  </a:lnTo>
                  <a:lnTo>
                    <a:pt x="2875" y="1258"/>
                  </a:lnTo>
                  <a:lnTo>
                    <a:pt x="2826" y="1308"/>
                  </a:lnTo>
                  <a:lnTo>
                    <a:pt x="2769" y="1360"/>
                  </a:lnTo>
                  <a:lnTo>
                    <a:pt x="2705" y="1411"/>
                  </a:lnTo>
                  <a:lnTo>
                    <a:pt x="2651" y="1449"/>
                  </a:lnTo>
                  <a:lnTo>
                    <a:pt x="2596" y="1482"/>
                  </a:lnTo>
                  <a:lnTo>
                    <a:pt x="2539" y="1509"/>
                  </a:lnTo>
                  <a:lnTo>
                    <a:pt x="2481" y="1533"/>
                  </a:lnTo>
                  <a:lnTo>
                    <a:pt x="2424" y="1553"/>
                  </a:lnTo>
                  <a:lnTo>
                    <a:pt x="2366" y="1569"/>
                  </a:lnTo>
                  <a:lnTo>
                    <a:pt x="2309" y="1581"/>
                  </a:lnTo>
                  <a:lnTo>
                    <a:pt x="2253" y="1589"/>
                  </a:lnTo>
                  <a:lnTo>
                    <a:pt x="2198" y="1597"/>
                  </a:lnTo>
                  <a:lnTo>
                    <a:pt x="2146" y="1601"/>
                  </a:lnTo>
                  <a:lnTo>
                    <a:pt x="2094" y="1603"/>
                  </a:lnTo>
                  <a:lnTo>
                    <a:pt x="2045" y="1603"/>
                  </a:lnTo>
                  <a:lnTo>
                    <a:pt x="1999" y="1602"/>
                  </a:lnTo>
                  <a:lnTo>
                    <a:pt x="1956" y="1600"/>
                  </a:lnTo>
                  <a:lnTo>
                    <a:pt x="1916" y="1598"/>
                  </a:lnTo>
                  <a:lnTo>
                    <a:pt x="1881" y="1595"/>
                  </a:lnTo>
                  <a:lnTo>
                    <a:pt x="1849" y="1592"/>
                  </a:lnTo>
                  <a:lnTo>
                    <a:pt x="1829" y="1591"/>
                  </a:lnTo>
                  <a:lnTo>
                    <a:pt x="1823" y="1600"/>
                  </a:lnTo>
                  <a:lnTo>
                    <a:pt x="1816" y="1612"/>
                  </a:lnTo>
                  <a:lnTo>
                    <a:pt x="1810" y="1625"/>
                  </a:lnTo>
                  <a:lnTo>
                    <a:pt x="1806" y="1641"/>
                  </a:lnTo>
                  <a:lnTo>
                    <a:pt x="1805" y="1656"/>
                  </a:lnTo>
                  <a:lnTo>
                    <a:pt x="1806" y="1673"/>
                  </a:lnTo>
                  <a:lnTo>
                    <a:pt x="1812" y="1689"/>
                  </a:lnTo>
                  <a:lnTo>
                    <a:pt x="1823" y="1705"/>
                  </a:lnTo>
                  <a:lnTo>
                    <a:pt x="1848" y="1730"/>
                  </a:lnTo>
                  <a:lnTo>
                    <a:pt x="1875" y="1751"/>
                  </a:lnTo>
                  <a:lnTo>
                    <a:pt x="1904" y="1767"/>
                  </a:lnTo>
                  <a:lnTo>
                    <a:pt x="1935" y="1779"/>
                  </a:lnTo>
                  <a:lnTo>
                    <a:pt x="1966" y="1790"/>
                  </a:lnTo>
                  <a:lnTo>
                    <a:pt x="1998" y="1797"/>
                  </a:lnTo>
                  <a:lnTo>
                    <a:pt x="2028" y="1802"/>
                  </a:lnTo>
                  <a:lnTo>
                    <a:pt x="2059" y="1806"/>
                  </a:lnTo>
                  <a:lnTo>
                    <a:pt x="2089" y="1809"/>
                  </a:lnTo>
                  <a:lnTo>
                    <a:pt x="2117" y="1811"/>
                  </a:lnTo>
                  <a:lnTo>
                    <a:pt x="2126" y="1811"/>
                  </a:lnTo>
                  <a:lnTo>
                    <a:pt x="2194" y="1812"/>
                  </a:lnTo>
                  <a:lnTo>
                    <a:pt x="2261" y="1807"/>
                  </a:lnTo>
                  <a:lnTo>
                    <a:pt x="2326" y="1796"/>
                  </a:lnTo>
                  <a:lnTo>
                    <a:pt x="2391" y="1779"/>
                  </a:lnTo>
                  <a:lnTo>
                    <a:pt x="2455" y="1758"/>
                  </a:lnTo>
                  <a:lnTo>
                    <a:pt x="2515" y="1732"/>
                  </a:lnTo>
                  <a:lnTo>
                    <a:pt x="2574" y="1703"/>
                  </a:lnTo>
                  <a:lnTo>
                    <a:pt x="2630" y="1672"/>
                  </a:lnTo>
                  <a:lnTo>
                    <a:pt x="2684" y="1637"/>
                  </a:lnTo>
                  <a:lnTo>
                    <a:pt x="2733" y="1601"/>
                  </a:lnTo>
                  <a:lnTo>
                    <a:pt x="2780" y="1564"/>
                  </a:lnTo>
                  <a:lnTo>
                    <a:pt x="2823" y="1526"/>
                  </a:lnTo>
                  <a:lnTo>
                    <a:pt x="2862" y="1489"/>
                  </a:lnTo>
                  <a:lnTo>
                    <a:pt x="2895" y="1452"/>
                  </a:lnTo>
                  <a:lnTo>
                    <a:pt x="2924" y="1417"/>
                  </a:lnTo>
                  <a:lnTo>
                    <a:pt x="2945" y="1386"/>
                  </a:lnTo>
                  <a:lnTo>
                    <a:pt x="2959" y="1355"/>
                  </a:lnTo>
                  <a:lnTo>
                    <a:pt x="2967" y="1324"/>
                  </a:lnTo>
                  <a:lnTo>
                    <a:pt x="2973" y="1293"/>
                  </a:lnTo>
                  <a:lnTo>
                    <a:pt x="2973" y="1262"/>
                  </a:lnTo>
                  <a:lnTo>
                    <a:pt x="2970" y="1233"/>
                  </a:lnTo>
                  <a:lnTo>
                    <a:pt x="2966" y="1206"/>
                  </a:lnTo>
                  <a:lnTo>
                    <a:pt x="2960" y="1181"/>
                  </a:lnTo>
                  <a:lnTo>
                    <a:pt x="2953" y="1158"/>
                  </a:lnTo>
                  <a:close/>
                  <a:moveTo>
                    <a:pt x="455" y="895"/>
                  </a:moveTo>
                  <a:lnTo>
                    <a:pt x="450" y="909"/>
                  </a:lnTo>
                  <a:lnTo>
                    <a:pt x="445" y="924"/>
                  </a:lnTo>
                  <a:lnTo>
                    <a:pt x="443" y="943"/>
                  </a:lnTo>
                  <a:lnTo>
                    <a:pt x="445" y="970"/>
                  </a:lnTo>
                  <a:lnTo>
                    <a:pt x="454" y="996"/>
                  </a:lnTo>
                  <a:lnTo>
                    <a:pt x="467" y="1023"/>
                  </a:lnTo>
                  <a:lnTo>
                    <a:pt x="487" y="1051"/>
                  </a:lnTo>
                  <a:lnTo>
                    <a:pt x="510" y="1078"/>
                  </a:lnTo>
                  <a:lnTo>
                    <a:pt x="560" y="1127"/>
                  </a:lnTo>
                  <a:lnTo>
                    <a:pt x="613" y="1169"/>
                  </a:lnTo>
                  <a:lnTo>
                    <a:pt x="667" y="1207"/>
                  </a:lnTo>
                  <a:lnTo>
                    <a:pt x="722" y="1241"/>
                  </a:lnTo>
                  <a:lnTo>
                    <a:pt x="777" y="1269"/>
                  </a:lnTo>
                  <a:lnTo>
                    <a:pt x="833" y="1294"/>
                  </a:lnTo>
                  <a:lnTo>
                    <a:pt x="888" y="1315"/>
                  </a:lnTo>
                  <a:lnTo>
                    <a:pt x="944" y="1333"/>
                  </a:lnTo>
                  <a:lnTo>
                    <a:pt x="997" y="1348"/>
                  </a:lnTo>
                  <a:lnTo>
                    <a:pt x="1050" y="1360"/>
                  </a:lnTo>
                  <a:lnTo>
                    <a:pt x="1101" y="1369"/>
                  </a:lnTo>
                  <a:lnTo>
                    <a:pt x="1149" y="1376"/>
                  </a:lnTo>
                  <a:lnTo>
                    <a:pt x="1195" y="1380"/>
                  </a:lnTo>
                  <a:lnTo>
                    <a:pt x="1238" y="1383"/>
                  </a:lnTo>
                  <a:lnTo>
                    <a:pt x="1279" y="1385"/>
                  </a:lnTo>
                  <a:lnTo>
                    <a:pt x="1314" y="1385"/>
                  </a:lnTo>
                  <a:lnTo>
                    <a:pt x="1346" y="1385"/>
                  </a:lnTo>
                  <a:lnTo>
                    <a:pt x="1374" y="1384"/>
                  </a:lnTo>
                  <a:lnTo>
                    <a:pt x="1396" y="1383"/>
                  </a:lnTo>
                  <a:lnTo>
                    <a:pt x="1413" y="1381"/>
                  </a:lnTo>
                  <a:lnTo>
                    <a:pt x="1424" y="1380"/>
                  </a:lnTo>
                  <a:lnTo>
                    <a:pt x="1441" y="1368"/>
                  </a:lnTo>
                  <a:lnTo>
                    <a:pt x="1451" y="1354"/>
                  </a:lnTo>
                  <a:lnTo>
                    <a:pt x="1457" y="1340"/>
                  </a:lnTo>
                  <a:lnTo>
                    <a:pt x="1457" y="1322"/>
                  </a:lnTo>
                  <a:lnTo>
                    <a:pt x="1453" y="1303"/>
                  </a:lnTo>
                  <a:lnTo>
                    <a:pt x="1446" y="1286"/>
                  </a:lnTo>
                  <a:lnTo>
                    <a:pt x="1438" y="1271"/>
                  </a:lnTo>
                  <a:lnTo>
                    <a:pt x="1411" y="1272"/>
                  </a:lnTo>
                  <a:lnTo>
                    <a:pt x="1381" y="1273"/>
                  </a:lnTo>
                  <a:lnTo>
                    <a:pt x="1339" y="1272"/>
                  </a:lnTo>
                  <a:lnTo>
                    <a:pt x="1293" y="1269"/>
                  </a:lnTo>
                  <a:lnTo>
                    <a:pt x="1245" y="1264"/>
                  </a:lnTo>
                  <a:lnTo>
                    <a:pt x="1193" y="1258"/>
                  </a:lnTo>
                  <a:lnTo>
                    <a:pt x="1141" y="1250"/>
                  </a:lnTo>
                  <a:lnTo>
                    <a:pt x="1086" y="1239"/>
                  </a:lnTo>
                  <a:lnTo>
                    <a:pt x="1031" y="1227"/>
                  </a:lnTo>
                  <a:lnTo>
                    <a:pt x="975" y="1213"/>
                  </a:lnTo>
                  <a:lnTo>
                    <a:pt x="920" y="1197"/>
                  </a:lnTo>
                  <a:lnTo>
                    <a:pt x="865" y="1180"/>
                  </a:lnTo>
                  <a:lnTo>
                    <a:pt x="811" y="1159"/>
                  </a:lnTo>
                  <a:lnTo>
                    <a:pt x="759" y="1138"/>
                  </a:lnTo>
                  <a:lnTo>
                    <a:pt x="708" y="1114"/>
                  </a:lnTo>
                  <a:lnTo>
                    <a:pt x="660" y="1089"/>
                  </a:lnTo>
                  <a:lnTo>
                    <a:pt x="616" y="1061"/>
                  </a:lnTo>
                  <a:lnTo>
                    <a:pt x="574" y="1032"/>
                  </a:lnTo>
                  <a:lnTo>
                    <a:pt x="537" y="1000"/>
                  </a:lnTo>
                  <a:lnTo>
                    <a:pt x="504" y="968"/>
                  </a:lnTo>
                  <a:lnTo>
                    <a:pt x="477" y="932"/>
                  </a:lnTo>
                  <a:lnTo>
                    <a:pt x="455" y="895"/>
                  </a:lnTo>
                  <a:close/>
                  <a:moveTo>
                    <a:pt x="2810" y="891"/>
                  </a:moveTo>
                  <a:lnTo>
                    <a:pt x="2790" y="927"/>
                  </a:lnTo>
                  <a:lnTo>
                    <a:pt x="2763" y="962"/>
                  </a:lnTo>
                  <a:lnTo>
                    <a:pt x="2732" y="995"/>
                  </a:lnTo>
                  <a:lnTo>
                    <a:pt x="2696" y="1026"/>
                  </a:lnTo>
                  <a:lnTo>
                    <a:pt x="2656" y="1056"/>
                  </a:lnTo>
                  <a:lnTo>
                    <a:pt x="2613" y="1083"/>
                  </a:lnTo>
                  <a:lnTo>
                    <a:pt x="2567" y="1108"/>
                  </a:lnTo>
                  <a:lnTo>
                    <a:pt x="2517" y="1133"/>
                  </a:lnTo>
                  <a:lnTo>
                    <a:pt x="2467" y="1154"/>
                  </a:lnTo>
                  <a:lnTo>
                    <a:pt x="2414" y="1174"/>
                  </a:lnTo>
                  <a:lnTo>
                    <a:pt x="2360" y="1192"/>
                  </a:lnTo>
                  <a:lnTo>
                    <a:pt x="2306" y="1209"/>
                  </a:lnTo>
                  <a:lnTo>
                    <a:pt x="2251" y="1223"/>
                  </a:lnTo>
                  <a:lnTo>
                    <a:pt x="2197" y="1235"/>
                  </a:lnTo>
                  <a:lnTo>
                    <a:pt x="2142" y="1246"/>
                  </a:lnTo>
                  <a:lnTo>
                    <a:pt x="2090" y="1255"/>
                  </a:lnTo>
                  <a:lnTo>
                    <a:pt x="2040" y="1262"/>
                  </a:lnTo>
                  <a:lnTo>
                    <a:pt x="1990" y="1267"/>
                  </a:lnTo>
                  <a:lnTo>
                    <a:pt x="1944" y="1271"/>
                  </a:lnTo>
                  <a:lnTo>
                    <a:pt x="1901" y="1272"/>
                  </a:lnTo>
                  <a:lnTo>
                    <a:pt x="1861" y="1272"/>
                  </a:lnTo>
                  <a:lnTo>
                    <a:pt x="1825" y="1271"/>
                  </a:lnTo>
                  <a:lnTo>
                    <a:pt x="1817" y="1286"/>
                  </a:lnTo>
                  <a:lnTo>
                    <a:pt x="1810" y="1303"/>
                  </a:lnTo>
                  <a:lnTo>
                    <a:pt x="1806" y="1322"/>
                  </a:lnTo>
                  <a:lnTo>
                    <a:pt x="1806" y="1340"/>
                  </a:lnTo>
                  <a:lnTo>
                    <a:pt x="1812" y="1354"/>
                  </a:lnTo>
                  <a:lnTo>
                    <a:pt x="1823" y="1368"/>
                  </a:lnTo>
                  <a:lnTo>
                    <a:pt x="1838" y="1380"/>
                  </a:lnTo>
                  <a:lnTo>
                    <a:pt x="1852" y="1381"/>
                  </a:lnTo>
                  <a:lnTo>
                    <a:pt x="1871" y="1383"/>
                  </a:lnTo>
                  <a:lnTo>
                    <a:pt x="1897" y="1384"/>
                  </a:lnTo>
                  <a:lnTo>
                    <a:pt x="1929" y="1385"/>
                  </a:lnTo>
                  <a:lnTo>
                    <a:pt x="1966" y="1386"/>
                  </a:lnTo>
                  <a:lnTo>
                    <a:pt x="2008" y="1385"/>
                  </a:lnTo>
                  <a:lnTo>
                    <a:pt x="2054" y="1382"/>
                  </a:lnTo>
                  <a:lnTo>
                    <a:pt x="2103" y="1377"/>
                  </a:lnTo>
                  <a:lnTo>
                    <a:pt x="2157" y="1370"/>
                  </a:lnTo>
                  <a:lnTo>
                    <a:pt x="2200" y="1363"/>
                  </a:lnTo>
                  <a:lnTo>
                    <a:pt x="2245" y="1353"/>
                  </a:lnTo>
                  <a:lnTo>
                    <a:pt x="2293" y="1341"/>
                  </a:lnTo>
                  <a:lnTo>
                    <a:pt x="2343" y="1327"/>
                  </a:lnTo>
                  <a:lnTo>
                    <a:pt x="2394" y="1308"/>
                  </a:lnTo>
                  <a:lnTo>
                    <a:pt x="2446" y="1288"/>
                  </a:lnTo>
                  <a:lnTo>
                    <a:pt x="2498" y="1263"/>
                  </a:lnTo>
                  <a:lnTo>
                    <a:pt x="2550" y="1234"/>
                  </a:lnTo>
                  <a:lnTo>
                    <a:pt x="2603" y="1203"/>
                  </a:lnTo>
                  <a:lnTo>
                    <a:pt x="2654" y="1166"/>
                  </a:lnTo>
                  <a:lnTo>
                    <a:pt x="2704" y="1125"/>
                  </a:lnTo>
                  <a:lnTo>
                    <a:pt x="2753" y="1078"/>
                  </a:lnTo>
                  <a:lnTo>
                    <a:pt x="2777" y="1051"/>
                  </a:lnTo>
                  <a:lnTo>
                    <a:pt x="2795" y="1025"/>
                  </a:lnTo>
                  <a:lnTo>
                    <a:pt x="2808" y="1000"/>
                  </a:lnTo>
                  <a:lnTo>
                    <a:pt x="2816" y="978"/>
                  </a:lnTo>
                  <a:lnTo>
                    <a:pt x="2820" y="956"/>
                  </a:lnTo>
                  <a:lnTo>
                    <a:pt x="2822" y="937"/>
                  </a:lnTo>
                  <a:lnTo>
                    <a:pt x="2819" y="919"/>
                  </a:lnTo>
                  <a:lnTo>
                    <a:pt x="2815" y="904"/>
                  </a:lnTo>
                  <a:lnTo>
                    <a:pt x="2810" y="891"/>
                  </a:lnTo>
                  <a:close/>
                  <a:moveTo>
                    <a:pt x="660" y="666"/>
                  </a:moveTo>
                  <a:lnTo>
                    <a:pt x="653" y="677"/>
                  </a:lnTo>
                  <a:lnTo>
                    <a:pt x="646" y="691"/>
                  </a:lnTo>
                  <a:lnTo>
                    <a:pt x="641" y="707"/>
                  </a:lnTo>
                  <a:lnTo>
                    <a:pt x="636" y="724"/>
                  </a:lnTo>
                  <a:lnTo>
                    <a:pt x="636" y="744"/>
                  </a:lnTo>
                  <a:lnTo>
                    <a:pt x="639" y="765"/>
                  </a:lnTo>
                  <a:lnTo>
                    <a:pt x="647" y="787"/>
                  </a:lnTo>
                  <a:lnTo>
                    <a:pt x="659" y="810"/>
                  </a:lnTo>
                  <a:lnTo>
                    <a:pt x="678" y="835"/>
                  </a:lnTo>
                  <a:lnTo>
                    <a:pt x="702" y="860"/>
                  </a:lnTo>
                  <a:lnTo>
                    <a:pt x="734" y="885"/>
                  </a:lnTo>
                  <a:lnTo>
                    <a:pt x="772" y="909"/>
                  </a:lnTo>
                  <a:lnTo>
                    <a:pt x="816" y="933"/>
                  </a:lnTo>
                  <a:lnTo>
                    <a:pt x="867" y="955"/>
                  </a:lnTo>
                  <a:lnTo>
                    <a:pt x="921" y="976"/>
                  </a:lnTo>
                  <a:lnTo>
                    <a:pt x="981" y="994"/>
                  </a:lnTo>
                  <a:lnTo>
                    <a:pt x="1045" y="1011"/>
                  </a:lnTo>
                  <a:lnTo>
                    <a:pt x="1114" y="1025"/>
                  </a:lnTo>
                  <a:lnTo>
                    <a:pt x="1186" y="1036"/>
                  </a:lnTo>
                  <a:lnTo>
                    <a:pt x="1262" y="1044"/>
                  </a:lnTo>
                  <a:lnTo>
                    <a:pt x="1341" y="1050"/>
                  </a:lnTo>
                  <a:lnTo>
                    <a:pt x="1422" y="1051"/>
                  </a:lnTo>
                  <a:lnTo>
                    <a:pt x="1430" y="1044"/>
                  </a:lnTo>
                  <a:lnTo>
                    <a:pt x="1439" y="1035"/>
                  </a:lnTo>
                  <a:lnTo>
                    <a:pt x="1447" y="1023"/>
                  </a:lnTo>
                  <a:lnTo>
                    <a:pt x="1454" y="1009"/>
                  </a:lnTo>
                  <a:lnTo>
                    <a:pt x="1459" y="992"/>
                  </a:lnTo>
                  <a:lnTo>
                    <a:pt x="1459" y="974"/>
                  </a:lnTo>
                  <a:lnTo>
                    <a:pt x="1455" y="954"/>
                  </a:lnTo>
                  <a:lnTo>
                    <a:pt x="1445" y="934"/>
                  </a:lnTo>
                  <a:lnTo>
                    <a:pt x="1432" y="912"/>
                  </a:lnTo>
                  <a:lnTo>
                    <a:pt x="1412" y="912"/>
                  </a:lnTo>
                  <a:lnTo>
                    <a:pt x="1385" y="911"/>
                  </a:lnTo>
                  <a:lnTo>
                    <a:pt x="1353" y="909"/>
                  </a:lnTo>
                  <a:lnTo>
                    <a:pt x="1314" y="907"/>
                  </a:lnTo>
                  <a:lnTo>
                    <a:pt x="1271" y="903"/>
                  </a:lnTo>
                  <a:lnTo>
                    <a:pt x="1224" y="898"/>
                  </a:lnTo>
                  <a:lnTo>
                    <a:pt x="1174" y="891"/>
                  </a:lnTo>
                  <a:lnTo>
                    <a:pt x="1121" y="881"/>
                  </a:lnTo>
                  <a:lnTo>
                    <a:pt x="1067" y="871"/>
                  </a:lnTo>
                  <a:lnTo>
                    <a:pt x="1011" y="858"/>
                  </a:lnTo>
                  <a:lnTo>
                    <a:pt x="957" y="841"/>
                  </a:lnTo>
                  <a:lnTo>
                    <a:pt x="903" y="823"/>
                  </a:lnTo>
                  <a:lnTo>
                    <a:pt x="849" y="801"/>
                  </a:lnTo>
                  <a:lnTo>
                    <a:pt x="798" y="777"/>
                  </a:lnTo>
                  <a:lnTo>
                    <a:pt x="751" y="748"/>
                  </a:lnTo>
                  <a:lnTo>
                    <a:pt x="717" y="723"/>
                  </a:lnTo>
                  <a:lnTo>
                    <a:pt x="687" y="696"/>
                  </a:lnTo>
                  <a:lnTo>
                    <a:pt x="660" y="666"/>
                  </a:lnTo>
                  <a:close/>
                  <a:moveTo>
                    <a:pt x="2609" y="658"/>
                  </a:moveTo>
                  <a:lnTo>
                    <a:pt x="2581" y="690"/>
                  </a:lnTo>
                  <a:lnTo>
                    <a:pt x="2549" y="721"/>
                  </a:lnTo>
                  <a:lnTo>
                    <a:pt x="2513" y="748"/>
                  </a:lnTo>
                  <a:lnTo>
                    <a:pt x="2465" y="777"/>
                  </a:lnTo>
                  <a:lnTo>
                    <a:pt x="2415" y="801"/>
                  </a:lnTo>
                  <a:lnTo>
                    <a:pt x="2361" y="823"/>
                  </a:lnTo>
                  <a:lnTo>
                    <a:pt x="2307" y="841"/>
                  </a:lnTo>
                  <a:lnTo>
                    <a:pt x="2251" y="858"/>
                  </a:lnTo>
                  <a:lnTo>
                    <a:pt x="2196" y="871"/>
                  </a:lnTo>
                  <a:lnTo>
                    <a:pt x="2141" y="881"/>
                  </a:lnTo>
                  <a:lnTo>
                    <a:pt x="2089" y="891"/>
                  </a:lnTo>
                  <a:lnTo>
                    <a:pt x="2039" y="898"/>
                  </a:lnTo>
                  <a:lnTo>
                    <a:pt x="1992" y="903"/>
                  </a:lnTo>
                  <a:lnTo>
                    <a:pt x="1949" y="907"/>
                  </a:lnTo>
                  <a:lnTo>
                    <a:pt x="1910" y="909"/>
                  </a:lnTo>
                  <a:lnTo>
                    <a:pt x="1878" y="911"/>
                  </a:lnTo>
                  <a:lnTo>
                    <a:pt x="1852" y="912"/>
                  </a:lnTo>
                  <a:lnTo>
                    <a:pt x="1832" y="912"/>
                  </a:lnTo>
                  <a:lnTo>
                    <a:pt x="1818" y="934"/>
                  </a:lnTo>
                  <a:lnTo>
                    <a:pt x="1809" y="954"/>
                  </a:lnTo>
                  <a:lnTo>
                    <a:pt x="1803" y="974"/>
                  </a:lnTo>
                  <a:lnTo>
                    <a:pt x="1805" y="992"/>
                  </a:lnTo>
                  <a:lnTo>
                    <a:pt x="1809" y="1009"/>
                  </a:lnTo>
                  <a:lnTo>
                    <a:pt x="1816" y="1023"/>
                  </a:lnTo>
                  <a:lnTo>
                    <a:pt x="1824" y="1034"/>
                  </a:lnTo>
                  <a:lnTo>
                    <a:pt x="1833" y="1044"/>
                  </a:lnTo>
                  <a:lnTo>
                    <a:pt x="1840" y="1051"/>
                  </a:lnTo>
                  <a:lnTo>
                    <a:pt x="1923" y="1050"/>
                  </a:lnTo>
                  <a:lnTo>
                    <a:pt x="2001" y="1044"/>
                  </a:lnTo>
                  <a:lnTo>
                    <a:pt x="2077" y="1036"/>
                  </a:lnTo>
                  <a:lnTo>
                    <a:pt x="2150" y="1025"/>
                  </a:lnTo>
                  <a:lnTo>
                    <a:pt x="2217" y="1011"/>
                  </a:lnTo>
                  <a:lnTo>
                    <a:pt x="2282" y="994"/>
                  </a:lnTo>
                  <a:lnTo>
                    <a:pt x="2342" y="976"/>
                  </a:lnTo>
                  <a:lnTo>
                    <a:pt x="2397" y="955"/>
                  </a:lnTo>
                  <a:lnTo>
                    <a:pt x="2447" y="933"/>
                  </a:lnTo>
                  <a:lnTo>
                    <a:pt x="2491" y="909"/>
                  </a:lnTo>
                  <a:lnTo>
                    <a:pt x="2529" y="885"/>
                  </a:lnTo>
                  <a:lnTo>
                    <a:pt x="2561" y="860"/>
                  </a:lnTo>
                  <a:lnTo>
                    <a:pt x="2586" y="835"/>
                  </a:lnTo>
                  <a:lnTo>
                    <a:pt x="2604" y="810"/>
                  </a:lnTo>
                  <a:lnTo>
                    <a:pt x="2617" y="787"/>
                  </a:lnTo>
                  <a:lnTo>
                    <a:pt x="2625" y="764"/>
                  </a:lnTo>
                  <a:lnTo>
                    <a:pt x="2628" y="743"/>
                  </a:lnTo>
                  <a:lnTo>
                    <a:pt x="2628" y="722"/>
                  </a:lnTo>
                  <a:lnTo>
                    <a:pt x="2626" y="704"/>
                  </a:lnTo>
                  <a:lnTo>
                    <a:pt x="2621" y="686"/>
                  </a:lnTo>
                  <a:lnTo>
                    <a:pt x="2616" y="671"/>
                  </a:lnTo>
                  <a:lnTo>
                    <a:pt x="2609" y="658"/>
                  </a:lnTo>
                  <a:close/>
                  <a:moveTo>
                    <a:pt x="2433" y="294"/>
                  </a:moveTo>
                  <a:lnTo>
                    <a:pt x="2379" y="303"/>
                  </a:lnTo>
                  <a:lnTo>
                    <a:pt x="2373" y="313"/>
                  </a:lnTo>
                  <a:lnTo>
                    <a:pt x="2363" y="324"/>
                  </a:lnTo>
                  <a:lnTo>
                    <a:pt x="2352" y="337"/>
                  </a:lnTo>
                  <a:lnTo>
                    <a:pt x="2337" y="352"/>
                  </a:lnTo>
                  <a:lnTo>
                    <a:pt x="2317" y="366"/>
                  </a:lnTo>
                  <a:lnTo>
                    <a:pt x="2295" y="380"/>
                  </a:lnTo>
                  <a:lnTo>
                    <a:pt x="2267" y="395"/>
                  </a:lnTo>
                  <a:lnTo>
                    <a:pt x="2235" y="407"/>
                  </a:lnTo>
                  <a:lnTo>
                    <a:pt x="2199" y="417"/>
                  </a:lnTo>
                  <a:lnTo>
                    <a:pt x="2171" y="425"/>
                  </a:lnTo>
                  <a:lnTo>
                    <a:pt x="2138" y="432"/>
                  </a:lnTo>
                  <a:lnTo>
                    <a:pt x="2103" y="439"/>
                  </a:lnTo>
                  <a:lnTo>
                    <a:pt x="2067" y="446"/>
                  </a:lnTo>
                  <a:lnTo>
                    <a:pt x="2029" y="454"/>
                  </a:lnTo>
                  <a:lnTo>
                    <a:pt x="1992" y="462"/>
                  </a:lnTo>
                  <a:lnTo>
                    <a:pt x="1958" y="468"/>
                  </a:lnTo>
                  <a:lnTo>
                    <a:pt x="1925" y="474"/>
                  </a:lnTo>
                  <a:lnTo>
                    <a:pt x="1896" y="479"/>
                  </a:lnTo>
                  <a:lnTo>
                    <a:pt x="1872" y="483"/>
                  </a:lnTo>
                  <a:lnTo>
                    <a:pt x="1877" y="516"/>
                  </a:lnTo>
                  <a:lnTo>
                    <a:pt x="1881" y="550"/>
                  </a:lnTo>
                  <a:lnTo>
                    <a:pt x="1884" y="586"/>
                  </a:lnTo>
                  <a:lnTo>
                    <a:pt x="1885" y="621"/>
                  </a:lnTo>
                  <a:lnTo>
                    <a:pt x="1885" y="652"/>
                  </a:lnTo>
                  <a:lnTo>
                    <a:pt x="1885" y="679"/>
                  </a:lnTo>
                  <a:lnTo>
                    <a:pt x="1909" y="677"/>
                  </a:lnTo>
                  <a:lnTo>
                    <a:pt x="1939" y="675"/>
                  </a:lnTo>
                  <a:lnTo>
                    <a:pt x="1974" y="671"/>
                  </a:lnTo>
                  <a:lnTo>
                    <a:pt x="2013" y="666"/>
                  </a:lnTo>
                  <a:lnTo>
                    <a:pt x="2055" y="661"/>
                  </a:lnTo>
                  <a:lnTo>
                    <a:pt x="2100" y="652"/>
                  </a:lnTo>
                  <a:lnTo>
                    <a:pt x="2147" y="643"/>
                  </a:lnTo>
                  <a:lnTo>
                    <a:pt x="2194" y="633"/>
                  </a:lnTo>
                  <a:lnTo>
                    <a:pt x="2241" y="621"/>
                  </a:lnTo>
                  <a:lnTo>
                    <a:pt x="2287" y="606"/>
                  </a:lnTo>
                  <a:lnTo>
                    <a:pt x="2331" y="589"/>
                  </a:lnTo>
                  <a:lnTo>
                    <a:pt x="2361" y="574"/>
                  </a:lnTo>
                  <a:lnTo>
                    <a:pt x="2386" y="556"/>
                  </a:lnTo>
                  <a:lnTo>
                    <a:pt x="2408" y="534"/>
                  </a:lnTo>
                  <a:lnTo>
                    <a:pt x="2424" y="509"/>
                  </a:lnTo>
                  <a:lnTo>
                    <a:pt x="2436" y="480"/>
                  </a:lnTo>
                  <a:lnTo>
                    <a:pt x="2444" y="447"/>
                  </a:lnTo>
                  <a:lnTo>
                    <a:pt x="2448" y="411"/>
                  </a:lnTo>
                  <a:lnTo>
                    <a:pt x="2448" y="381"/>
                  </a:lnTo>
                  <a:lnTo>
                    <a:pt x="2446" y="355"/>
                  </a:lnTo>
                  <a:lnTo>
                    <a:pt x="2441" y="330"/>
                  </a:lnTo>
                  <a:lnTo>
                    <a:pt x="2437" y="310"/>
                  </a:lnTo>
                  <a:lnTo>
                    <a:pt x="2433" y="294"/>
                  </a:lnTo>
                  <a:close/>
                  <a:moveTo>
                    <a:pt x="830" y="294"/>
                  </a:moveTo>
                  <a:lnTo>
                    <a:pt x="827" y="304"/>
                  </a:lnTo>
                  <a:lnTo>
                    <a:pt x="823" y="318"/>
                  </a:lnTo>
                  <a:lnTo>
                    <a:pt x="820" y="334"/>
                  </a:lnTo>
                  <a:lnTo>
                    <a:pt x="818" y="352"/>
                  </a:lnTo>
                  <a:lnTo>
                    <a:pt x="815" y="371"/>
                  </a:lnTo>
                  <a:lnTo>
                    <a:pt x="814" y="392"/>
                  </a:lnTo>
                  <a:lnTo>
                    <a:pt x="815" y="413"/>
                  </a:lnTo>
                  <a:lnTo>
                    <a:pt x="817" y="436"/>
                  </a:lnTo>
                  <a:lnTo>
                    <a:pt x="820" y="458"/>
                  </a:lnTo>
                  <a:lnTo>
                    <a:pt x="827" y="480"/>
                  </a:lnTo>
                  <a:lnTo>
                    <a:pt x="836" y="503"/>
                  </a:lnTo>
                  <a:lnTo>
                    <a:pt x="848" y="523"/>
                  </a:lnTo>
                  <a:lnTo>
                    <a:pt x="864" y="543"/>
                  </a:lnTo>
                  <a:lnTo>
                    <a:pt x="882" y="560"/>
                  </a:lnTo>
                  <a:lnTo>
                    <a:pt x="905" y="575"/>
                  </a:lnTo>
                  <a:lnTo>
                    <a:pt x="931" y="589"/>
                  </a:lnTo>
                  <a:lnTo>
                    <a:pt x="977" y="606"/>
                  </a:lnTo>
                  <a:lnTo>
                    <a:pt x="1023" y="621"/>
                  </a:lnTo>
                  <a:lnTo>
                    <a:pt x="1070" y="633"/>
                  </a:lnTo>
                  <a:lnTo>
                    <a:pt x="1116" y="643"/>
                  </a:lnTo>
                  <a:lnTo>
                    <a:pt x="1163" y="652"/>
                  </a:lnTo>
                  <a:lnTo>
                    <a:pt x="1208" y="661"/>
                  </a:lnTo>
                  <a:lnTo>
                    <a:pt x="1250" y="666"/>
                  </a:lnTo>
                  <a:lnTo>
                    <a:pt x="1289" y="671"/>
                  </a:lnTo>
                  <a:lnTo>
                    <a:pt x="1324" y="675"/>
                  </a:lnTo>
                  <a:lnTo>
                    <a:pt x="1355" y="677"/>
                  </a:lnTo>
                  <a:lnTo>
                    <a:pt x="1379" y="679"/>
                  </a:lnTo>
                  <a:lnTo>
                    <a:pt x="1378" y="652"/>
                  </a:lnTo>
                  <a:lnTo>
                    <a:pt x="1379" y="621"/>
                  </a:lnTo>
                  <a:lnTo>
                    <a:pt x="1380" y="586"/>
                  </a:lnTo>
                  <a:lnTo>
                    <a:pt x="1382" y="550"/>
                  </a:lnTo>
                  <a:lnTo>
                    <a:pt x="1386" y="516"/>
                  </a:lnTo>
                  <a:lnTo>
                    <a:pt x="1392" y="483"/>
                  </a:lnTo>
                  <a:lnTo>
                    <a:pt x="1367" y="479"/>
                  </a:lnTo>
                  <a:lnTo>
                    <a:pt x="1338" y="474"/>
                  </a:lnTo>
                  <a:lnTo>
                    <a:pt x="1305" y="468"/>
                  </a:lnTo>
                  <a:lnTo>
                    <a:pt x="1270" y="462"/>
                  </a:lnTo>
                  <a:lnTo>
                    <a:pt x="1233" y="454"/>
                  </a:lnTo>
                  <a:lnTo>
                    <a:pt x="1196" y="446"/>
                  </a:lnTo>
                  <a:lnTo>
                    <a:pt x="1159" y="439"/>
                  </a:lnTo>
                  <a:lnTo>
                    <a:pt x="1124" y="432"/>
                  </a:lnTo>
                  <a:lnTo>
                    <a:pt x="1093" y="425"/>
                  </a:lnTo>
                  <a:lnTo>
                    <a:pt x="1064" y="417"/>
                  </a:lnTo>
                  <a:lnTo>
                    <a:pt x="1028" y="407"/>
                  </a:lnTo>
                  <a:lnTo>
                    <a:pt x="996" y="395"/>
                  </a:lnTo>
                  <a:lnTo>
                    <a:pt x="969" y="380"/>
                  </a:lnTo>
                  <a:lnTo>
                    <a:pt x="946" y="366"/>
                  </a:lnTo>
                  <a:lnTo>
                    <a:pt x="927" y="351"/>
                  </a:lnTo>
                  <a:lnTo>
                    <a:pt x="911" y="337"/>
                  </a:lnTo>
                  <a:lnTo>
                    <a:pt x="898" y="324"/>
                  </a:lnTo>
                  <a:lnTo>
                    <a:pt x="889" y="312"/>
                  </a:lnTo>
                  <a:lnTo>
                    <a:pt x="883" y="302"/>
                  </a:lnTo>
                  <a:lnTo>
                    <a:pt x="830" y="294"/>
                  </a:lnTo>
                  <a:close/>
                  <a:moveTo>
                    <a:pt x="2864" y="65"/>
                  </a:moveTo>
                  <a:lnTo>
                    <a:pt x="2855" y="67"/>
                  </a:lnTo>
                  <a:lnTo>
                    <a:pt x="2846" y="73"/>
                  </a:lnTo>
                  <a:lnTo>
                    <a:pt x="2836" y="80"/>
                  </a:lnTo>
                  <a:lnTo>
                    <a:pt x="2826" y="88"/>
                  </a:lnTo>
                  <a:lnTo>
                    <a:pt x="2811" y="98"/>
                  </a:lnTo>
                  <a:lnTo>
                    <a:pt x="2795" y="109"/>
                  </a:lnTo>
                  <a:lnTo>
                    <a:pt x="2776" y="120"/>
                  </a:lnTo>
                  <a:lnTo>
                    <a:pt x="2757" y="128"/>
                  </a:lnTo>
                  <a:lnTo>
                    <a:pt x="2734" y="133"/>
                  </a:lnTo>
                  <a:lnTo>
                    <a:pt x="2723" y="134"/>
                  </a:lnTo>
                  <a:lnTo>
                    <a:pt x="2705" y="137"/>
                  </a:lnTo>
                  <a:lnTo>
                    <a:pt x="2683" y="140"/>
                  </a:lnTo>
                  <a:lnTo>
                    <a:pt x="2652" y="144"/>
                  </a:lnTo>
                  <a:lnTo>
                    <a:pt x="2616" y="150"/>
                  </a:lnTo>
                  <a:lnTo>
                    <a:pt x="2575" y="155"/>
                  </a:lnTo>
                  <a:lnTo>
                    <a:pt x="2531" y="161"/>
                  </a:lnTo>
                  <a:lnTo>
                    <a:pt x="2483" y="168"/>
                  </a:lnTo>
                  <a:lnTo>
                    <a:pt x="2432" y="175"/>
                  </a:lnTo>
                  <a:lnTo>
                    <a:pt x="2380" y="182"/>
                  </a:lnTo>
                  <a:lnTo>
                    <a:pt x="2325" y="190"/>
                  </a:lnTo>
                  <a:lnTo>
                    <a:pt x="2271" y="197"/>
                  </a:lnTo>
                  <a:lnTo>
                    <a:pt x="2216" y="204"/>
                  </a:lnTo>
                  <a:lnTo>
                    <a:pt x="2162" y="210"/>
                  </a:lnTo>
                  <a:lnTo>
                    <a:pt x="2109" y="217"/>
                  </a:lnTo>
                  <a:lnTo>
                    <a:pt x="2056" y="223"/>
                  </a:lnTo>
                  <a:lnTo>
                    <a:pt x="2007" y="229"/>
                  </a:lnTo>
                  <a:lnTo>
                    <a:pt x="1961" y="234"/>
                  </a:lnTo>
                  <a:lnTo>
                    <a:pt x="1918" y="239"/>
                  </a:lnTo>
                  <a:lnTo>
                    <a:pt x="1878" y="242"/>
                  </a:lnTo>
                  <a:lnTo>
                    <a:pt x="1845" y="245"/>
                  </a:lnTo>
                  <a:lnTo>
                    <a:pt x="1816" y="246"/>
                  </a:lnTo>
                  <a:lnTo>
                    <a:pt x="1793" y="247"/>
                  </a:lnTo>
                  <a:lnTo>
                    <a:pt x="1781" y="247"/>
                  </a:lnTo>
                  <a:lnTo>
                    <a:pt x="1772" y="246"/>
                  </a:lnTo>
                  <a:lnTo>
                    <a:pt x="1768" y="246"/>
                  </a:lnTo>
                  <a:lnTo>
                    <a:pt x="1764" y="246"/>
                  </a:lnTo>
                  <a:lnTo>
                    <a:pt x="1762" y="246"/>
                  </a:lnTo>
                  <a:lnTo>
                    <a:pt x="1761" y="250"/>
                  </a:lnTo>
                  <a:lnTo>
                    <a:pt x="1762" y="257"/>
                  </a:lnTo>
                  <a:lnTo>
                    <a:pt x="1765" y="267"/>
                  </a:lnTo>
                  <a:lnTo>
                    <a:pt x="1771" y="278"/>
                  </a:lnTo>
                  <a:lnTo>
                    <a:pt x="1780" y="291"/>
                  </a:lnTo>
                  <a:lnTo>
                    <a:pt x="1793" y="303"/>
                  </a:lnTo>
                  <a:lnTo>
                    <a:pt x="1809" y="316"/>
                  </a:lnTo>
                  <a:lnTo>
                    <a:pt x="1827" y="325"/>
                  </a:lnTo>
                  <a:lnTo>
                    <a:pt x="1850" y="331"/>
                  </a:lnTo>
                  <a:lnTo>
                    <a:pt x="1873" y="334"/>
                  </a:lnTo>
                  <a:lnTo>
                    <a:pt x="1884" y="332"/>
                  </a:lnTo>
                  <a:lnTo>
                    <a:pt x="1899" y="329"/>
                  </a:lnTo>
                  <a:lnTo>
                    <a:pt x="1920" y="326"/>
                  </a:lnTo>
                  <a:lnTo>
                    <a:pt x="1945" y="321"/>
                  </a:lnTo>
                  <a:lnTo>
                    <a:pt x="1976" y="315"/>
                  </a:lnTo>
                  <a:lnTo>
                    <a:pt x="2012" y="309"/>
                  </a:lnTo>
                  <a:lnTo>
                    <a:pt x="2051" y="301"/>
                  </a:lnTo>
                  <a:lnTo>
                    <a:pt x="2093" y="293"/>
                  </a:lnTo>
                  <a:lnTo>
                    <a:pt x="2139" y="285"/>
                  </a:lnTo>
                  <a:lnTo>
                    <a:pt x="2188" y="277"/>
                  </a:lnTo>
                  <a:lnTo>
                    <a:pt x="2239" y="268"/>
                  </a:lnTo>
                  <a:lnTo>
                    <a:pt x="2291" y="258"/>
                  </a:lnTo>
                  <a:lnTo>
                    <a:pt x="2346" y="249"/>
                  </a:lnTo>
                  <a:lnTo>
                    <a:pt x="2400" y="240"/>
                  </a:lnTo>
                  <a:lnTo>
                    <a:pt x="2457" y="231"/>
                  </a:lnTo>
                  <a:lnTo>
                    <a:pt x="2512" y="221"/>
                  </a:lnTo>
                  <a:lnTo>
                    <a:pt x="2568" y="213"/>
                  </a:lnTo>
                  <a:lnTo>
                    <a:pt x="2623" y="204"/>
                  </a:lnTo>
                  <a:lnTo>
                    <a:pt x="2678" y="196"/>
                  </a:lnTo>
                  <a:lnTo>
                    <a:pt x="2730" y="189"/>
                  </a:lnTo>
                  <a:lnTo>
                    <a:pt x="2781" y="181"/>
                  </a:lnTo>
                  <a:lnTo>
                    <a:pt x="2830" y="175"/>
                  </a:lnTo>
                  <a:lnTo>
                    <a:pt x="2876" y="170"/>
                  </a:lnTo>
                  <a:lnTo>
                    <a:pt x="2878" y="170"/>
                  </a:lnTo>
                  <a:lnTo>
                    <a:pt x="2883" y="168"/>
                  </a:lnTo>
                  <a:lnTo>
                    <a:pt x="2889" y="165"/>
                  </a:lnTo>
                  <a:lnTo>
                    <a:pt x="2896" y="161"/>
                  </a:lnTo>
                  <a:lnTo>
                    <a:pt x="2902" y="155"/>
                  </a:lnTo>
                  <a:lnTo>
                    <a:pt x="2905" y="143"/>
                  </a:lnTo>
                  <a:lnTo>
                    <a:pt x="2903" y="130"/>
                  </a:lnTo>
                  <a:lnTo>
                    <a:pt x="2898" y="114"/>
                  </a:lnTo>
                  <a:lnTo>
                    <a:pt x="2888" y="95"/>
                  </a:lnTo>
                  <a:lnTo>
                    <a:pt x="2880" y="81"/>
                  </a:lnTo>
                  <a:lnTo>
                    <a:pt x="2872" y="72"/>
                  </a:lnTo>
                  <a:lnTo>
                    <a:pt x="2867" y="67"/>
                  </a:lnTo>
                  <a:lnTo>
                    <a:pt x="2864" y="65"/>
                  </a:lnTo>
                  <a:close/>
                  <a:moveTo>
                    <a:pt x="403" y="65"/>
                  </a:moveTo>
                  <a:lnTo>
                    <a:pt x="400" y="67"/>
                  </a:lnTo>
                  <a:lnTo>
                    <a:pt x="394" y="72"/>
                  </a:lnTo>
                  <a:lnTo>
                    <a:pt x="387" y="81"/>
                  </a:lnTo>
                  <a:lnTo>
                    <a:pt x="379" y="95"/>
                  </a:lnTo>
                  <a:lnTo>
                    <a:pt x="369" y="114"/>
                  </a:lnTo>
                  <a:lnTo>
                    <a:pt x="364" y="130"/>
                  </a:lnTo>
                  <a:lnTo>
                    <a:pt x="362" y="143"/>
                  </a:lnTo>
                  <a:lnTo>
                    <a:pt x="364" y="155"/>
                  </a:lnTo>
                  <a:lnTo>
                    <a:pt x="370" y="161"/>
                  </a:lnTo>
                  <a:lnTo>
                    <a:pt x="377" y="165"/>
                  </a:lnTo>
                  <a:lnTo>
                    <a:pt x="384" y="168"/>
                  </a:lnTo>
                  <a:lnTo>
                    <a:pt x="389" y="170"/>
                  </a:lnTo>
                  <a:lnTo>
                    <a:pt x="392" y="170"/>
                  </a:lnTo>
                  <a:lnTo>
                    <a:pt x="437" y="175"/>
                  </a:lnTo>
                  <a:lnTo>
                    <a:pt x="485" y="181"/>
                  </a:lnTo>
                  <a:lnTo>
                    <a:pt x="537" y="189"/>
                  </a:lnTo>
                  <a:lnTo>
                    <a:pt x="589" y="197"/>
                  </a:lnTo>
                  <a:lnTo>
                    <a:pt x="644" y="204"/>
                  </a:lnTo>
                  <a:lnTo>
                    <a:pt x="699" y="213"/>
                  </a:lnTo>
                  <a:lnTo>
                    <a:pt x="755" y="221"/>
                  </a:lnTo>
                  <a:lnTo>
                    <a:pt x="810" y="231"/>
                  </a:lnTo>
                  <a:lnTo>
                    <a:pt x="867" y="240"/>
                  </a:lnTo>
                  <a:lnTo>
                    <a:pt x="921" y="249"/>
                  </a:lnTo>
                  <a:lnTo>
                    <a:pt x="975" y="258"/>
                  </a:lnTo>
                  <a:lnTo>
                    <a:pt x="1028" y="268"/>
                  </a:lnTo>
                  <a:lnTo>
                    <a:pt x="1078" y="277"/>
                  </a:lnTo>
                  <a:lnTo>
                    <a:pt x="1128" y="285"/>
                  </a:lnTo>
                  <a:lnTo>
                    <a:pt x="1173" y="293"/>
                  </a:lnTo>
                  <a:lnTo>
                    <a:pt x="1216" y="301"/>
                  </a:lnTo>
                  <a:lnTo>
                    <a:pt x="1255" y="309"/>
                  </a:lnTo>
                  <a:lnTo>
                    <a:pt x="1290" y="315"/>
                  </a:lnTo>
                  <a:lnTo>
                    <a:pt x="1321" y="321"/>
                  </a:lnTo>
                  <a:lnTo>
                    <a:pt x="1347" y="326"/>
                  </a:lnTo>
                  <a:lnTo>
                    <a:pt x="1368" y="329"/>
                  </a:lnTo>
                  <a:lnTo>
                    <a:pt x="1383" y="332"/>
                  </a:lnTo>
                  <a:lnTo>
                    <a:pt x="1393" y="334"/>
                  </a:lnTo>
                  <a:lnTo>
                    <a:pt x="1417" y="331"/>
                  </a:lnTo>
                  <a:lnTo>
                    <a:pt x="1439" y="325"/>
                  </a:lnTo>
                  <a:lnTo>
                    <a:pt x="1458" y="316"/>
                  </a:lnTo>
                  <a:lnTo>
                    <a:pt x="1474" y="303"/>
                  </a:lnTo>
                  <a:lnTo>
                    <a:pt x="1486" y="291"/>
                  </a:lnTo>
                  <a:lnTo>
                    <a:pt x="1496" y="278"/>
                  </a:lnTo>
                  <a:lnTo>
                    <a:pt x="1501" y="267"/>
                  </a:lnTo>
                  <a:lnTo>
                    <a:pt x="1505" y="257"/>
                  </a:lnTo>
                  <a:lnTo>
                    <a:pt x="1505" y="250"/>
                  </a:lnTo>
                  <a:lnTo>
                    <a:pt x="1505" y="246"/>
                  </a:lnTo>
                  <a:lnTo>
                    <a:pt x="1502" y="246"/>
                  </a:lnTo>
                  <a:lnTo>
                    <a:pt x="1499" y="246"/>
                  </a:lnTo>
                  <a:lnTo>
                    <a:pt x="1494" y="246"/>
                  </a:lnTo>
                  <a:lnTo>
                    <a:pt x="1485" y="247"/>
                  </a:lnTo>
                  <a:lnTo>
                    <a:pt x="1474" y="247"/>
                  </a:lnTo>
                  <a:lnTo>
                    <a:pt x="1474" y="247"/>
                  </a:lnTo>
                  <a:lnTo>
                    <a:pt x="1451" y="246"/>
                  </a:lnTo>
                  <a:lnTo>
                    <a:pt x="1422" y="245"/>
                  </a:lnTo>
                  <a:lnTo>
                    <a:pt x="1388" y="242"/>
                  </a:lnTo>
                  <a:lnTo>
                    <a:pt x="1349" y="239"/>
                  </a:lnTo>
                  <a:lnTo>
                    <a:pt x="1306" y="234"/>
                  </a:lnTo>
                  <a:lnTo>
                    <a:pt x="1260" y="229"/>
                  </a:lnTo>
                  <a:lnTo>
                    <a:pt x="1211" y="223"/>
                  </a:lnTo>
                  <a:lnTo>
                    <a:pt x="1158" y="217"/>
                  </a:lnTo>
                  <a:lnTo>
                    <a:pt x="1105" y="210"/>
                  </a:lnTo>
                  <a:lnTo>
                    <a:pt x="1050" y="204"/>
                  </a:lnTo>
                  <a:lnTo>
                    <a:pt x="996" y="197"/>
                  </a:lnTo>
                  <a:lnTo>
                    <a:pt x="941" y="190"/>
                  </a:lnTo>
                  <a:lnTo>
                    <a:pt x="887" y="182"/>
                  </a:lnTo>
                  <a:lnTo>
                    <a:pt x="835" y="175"/>
                  </a:lnTo>
                  <a:lnTo>
                    <a:pt x="783" y="168"/>
                  </a:lnTo>
                  <a:lnTo>
                    <a:pt x="736" y="161"/>
                  </a:lnTo>
                  <a:lnTo>
                    <a:pt x="691" y="155"/>
                  </a:lnTo>
                  <a:lnTo>
                    <a:pt x="651" y="150"/>
                  </a:lnTo>
                  <a:lnTo>
                    <a:pt x="615" y="144"/>
                  </a:lnTo>
                  <a:lnTo>
                    <a:pt x="584" y="140"/>
                  </a:lnTo>
                  <a:lnTo>
                    <a:pt x="562" y="137"/>
                  </a:lnTo>
                  <a:lnTo>
                    <a:pt x="544" y="134"/>
                  </a:lnTo>
                  <a:lnTo>
                    <a:pt x="532" y="133"/>
                  </a:lnTo>
                  <a:lnTo>
                    <a:pt x="510" y="128"/>
                  </a:lnTo>
                  <a:lnTo>
                    <a:pt x="491" y="120"/>
                  </a:lnTo>
                  <a:lnTo>
                    <a:pt x="472" y="109"/>
                  </a:lnTo>
                  <a:lnTo>
                    <a:pt x="456" y="98"/>
                  </a:lnTo>
                  <a:lnTo>
                    <a:pt x="441" y="88"/>
                  </a:lnTo>
                  <a:lnTo>
                    <a:pt x="431" y="80"/>
                  </a:lnTo>
                  <a:lnTo>
                    <a:pt x="420" y="73"/>
                  </a:lnTo>
                  <a:lnTo>
                    <a:pt x="410" y="67"/>
                  </a:lnTo>
                  <a:lnTo>
                    <a:pt x="403" y="65"/>
                  </a:lnTo>
                  <a:close/>
                  <a:moveTo>
                    <a:pt x="1633" y="0"/>
                  </a:moveTo>
                  <a:lnTo>
                    <a:pt x="1442" y="21"/>
                  </a:lnTo>
                  <a:lnTo>
                    <a:pt x="1457" y="51"/>
                  </a:lnTo>
                  <a:lnTo>
                    <a:pt x="1468" y="82"/>
                  </a:lnTo>
                  <a:lnTo>
                    <a:pt x="1473" y="113"/>
                  </a:lnTo>
                  <a:lnTo>
                    <a:pt x="1475" y="140"/>
                  </a:lnTo>
                  <a:lnTo>
                    <a:pt x="1475" y="166"/>
                  </a:lnTo>
                  <a:lnTo>
                    <a:pt x="1473" y="187"/>
                  </a:lnTo>
                  <a:lnTo>
                    <a:pt x="1474" y="187"/>
                  </a:lnTo>
                  <a:lnTo>
                    <a:pt x="1479" y="187"/>
                  </a:lnTo>
                  <a:lnTo>
                    <a:pt x="1483" y="187"/>
                  </a:lnTo>
                  <a:lnTo>
                    <a:pt x="1485" y="187"/>
                  </a:lnTo>
                  <a:lnTo>
                    <a:pt x="1487" y="187"/>
                  </a:lnTo>
                  <a:lnTo>
                    <a:pt x="1493" y="186"/>
                  </a:lnTo>
                  <a:lnTo>
                    <a:pt x="1499" y="186"/>
                  </a:lnTo>
                  <a:lnTo>
                    <a:pt x="1517" y="189"/>
                  </a:lnTo>
                  <a:lnTo>
                    <a:pt x="1530" y="193"/>
                  </a:lnTo>
                  <a:lnTo>
                    <a:pt x="1540" y="199"/>
                  </a:lnTo>
                  <a:lnTo>
                    <a:pt x="1548" y="205"/>
                  </a:lnTo>
                  <a:lnTo>
                    <a:pt x="1557" y="218"/>
                  </a:lnTo>
                  <a:lnTo>
                    <a:pt x="1562" y="234"/>
                  </a:lnTo>
                  <a:lnTo>
                    <a:pt x="1564" y="250"/>
                  </a:lnTo>
                  <a:lnTo>
                    <a:pt x="1562" y="269"/>
                  </a:lnTo>
                  <a:lnTo>
                    <a:pt x="1557" y="288"/>
                  </a:lnTo>
                  <a:lnTo>
                    <a:pt x="1547" y="308"/>
                  </a:lnTo>
                  <a:lnTo>
                    <a:pt x="1534" y="326"/>
                  </a:lnTo>
                  <a:lnTo>
                    <a:pt x="1518" y="345"/>
                  </a:lnTo>
                  <a:lnTo>
                    <a:pt x="1498" y="360"/>
                  </a:lnTo>
                  <a:lnTo>
                    <a:pt x="1476" y="374"/>
                  </a:lnTo>
                  <a:lnTo>
                    <a:pt x="1450" y="385"/>
                  </a:lnTo>
                  <a:lnTo>
                    <a:pt x="1421" y="391"/>
                  </a:lnTo>
                  <a:lnTo>
                    <a:pt x="1391" y="394"/>
                  </a:lnTo>
                  <a:lnTo>
                    <a:pt x="1384" y="393"/>
                  </a:lnTo>
                  <a:lnTo>
                    <a:pt x="1380" y="392"/>
                  </a:lnTo>
                  <a:lnTo>
                    <a:pt x="1371" y="391"/>
                  </a:lnTo>
                  <a:lnTo>
                    <a:pt x="1356" y="388"/>
                  </a:lnTo>
                  <a:lnTo>
                    <a:pt x="1336" y="384"/>
                  </a:lnTo>
                  <a:lnTo>
                    <a:pt x="1310" y="379"/>
                  </a:lnTo>
                  <a:lnTo>
                    <a:pt x="1282" y="373"/>
                  </a:lnTo>
                  <a:lnTo>
                    <a:pt x="1248" y="367"/>
                  </a:lnTo>
                  <a:lnTo>
                    <a:pt x="1211" y="361"/>
                  </a:lnTo>
                  <a:lnTo>
                    <a:pt x="1171" y="353"/>
                  </a:lnTo>
                  <a:lnTo>
                    <a:pt x="1128" y="346"/>
                  </a:lnTo>
                  <a:lnTo>
                    <a:pt x="1081" y="337"/>
                  </a:lnTo>
                  <a:lnTo>
                    <a:pt x="1033" y="329"/>
                  </a:lnTo>
                  <a:lnTo>
                    <a:pt x="984" y="320"/>
                  </a:lnTo>
                  <a:lnTo>
                    <a:pt x="1002" y="331"/>
                  </a:lnTo>
                  <a:lnTo>
                    <a:pt x="1024" y="341"/>
                  </a:lnTo>
                  <a:lnTo>
                    <a:pt x="1049" y="352"/>
                  </a:lnTo>
                  <a:lnTo>
                    <a:pt x="1078" y="360"/>
                  </a:lnTo>
                  <a:lnTo>
                    <a:pt x="1102" y="366"/>
                  </a:lnTo>
                  <a:lnTo>
                    <a:pt x="1128" y="372"/>
                  </a:lnTo>
                  <a:lnTo>
                    <a:pt x="1156" y="378"/>
                  </a:lnTo>
                  <a:lnTo>
                    <a:pt x="1186" y="385"/>
                  </a:lnTo>
                  <a:lnTo>
                    <a:pt x="1218" y="391"/>
                  </a:lnTo>
                  <a:lnTo>
                    <a:pt x="1249" y="397"/>
                  </a:lnTo>
                  <a:lnTo>
                    <a:pt x="1281" y="403"/>
                  </a:lnTo>
                  <a:lnTo>
                    <a:pt x="1310" y="408"/>
                  </a:lnTo>
                  <a:lnTo>
                    <a:pt x="1339" y="413"/>
                  </a:lnTo>
                  <a:lnTo>
                    <a:pt x="1365" y="418"/>
                  </a:lnTo>
                  <a:lnTo>
                    <a:pt x="1387" y="423"/>
                  </a:lnTo>
                  <a:lnTo>
                    <a:pt x="1407" y="427"/>
                  </a:lnTo>
                  <a:lnTo>
                    <a:pt x="1421" y="429"/>
                  </a:lnTo>
                  <a:lnTo>
                    <a:pt x="1431" y="431"/>
                  </a:lnTo>
                  <a:lnTo>
                    <a:pt x="1435" y="431"/>
                  </a:lnTo>
                  <a:lnTo>
                    <a:pt x="1443" y="434"/>
                  </a:lnTo>
                  <a:lnTo>
                    <a:pt x="1450" y="439"/>
                  </a:lnTo>
                  <a:lnTo>
                    <a:pt x="1455" y="446"/>
                  </a:lnTo>
                  <a:lnTo>
                    <a:pt x="1458" y="458"/>
                  </a:lnTo>
                  <a:lnTo>
                    <a:pt x="1456" y="472"/>
                  </a:lnTo>
                  <a:lnTo>
                    <a:pt x="1451" y="489"/>
                  </a:lnTo>
                  <a:lnTo>
                    <a:pt x="1446" y="510"/>
                  </a:lnTo>
                  <a:lnTo>
                    <a:pt x="1443" y="534"/>
                  </a:lnTo>
                  <a:lnTo>
                    <a:pt x="1441" y="562"/>
                  </a:lnTo>
                  <a:lnTo>
                    <a:pt x="1439" y="590"/>
                  </a:lnTo>
                  <a:lnTo>
                    <a:pt x="1438" y="618"/>
                  </a:lnTo>
                  <a:lnTo>
                    <a:pt x="1438" y="645"/>
                  </a:lnTo>
                  <a:lnTo>
                    <a:pt x="1438" y="670"/>
                  </a:lnTo>
                  <a:lnTo>
                    <a:pt x="1438" y="691"/>
                  </a:lnTo>
                  <a:lnTo>
                    <a:pt x="1439" y="709"/>
                  </a:lnTo>
                  <a:lnTo>
                    <a:pt x="1437" y="721"/>
                  </a:lnTo>
                  <a:lnTo>
                    <a:pt x="1431" y="731"/>
                  </a:lnTo>
                  <a:lnTo>
                    <a:pt x="1420" y="738"/>
                  </a:lnTo>
                  <a:lnTo>
                    <a:pt x="1409" y="740"/>
                  </a:lnTo>
                  <a:lnTo>
                    <a:pt x="1408" y="740"/>
                  </a:lnTo>
                  <a:lnTo>
                    <a:pt x="1403" y="740"/>
                  </a:lnTo>
                  <a:lnTo>
                    <a:pt x="1391" y="740"/>
                  </a:lnTo>
                  <a:lnTo>
                    <a:pt x="1372" y="738"/>
                  </a:lnTo>
                  <a:lnTo>
                    <a:pt x="1348" y="737"/>
                  </a:lnTo>
                  <a:lnTo>
                    <a:pt x="1321" y="734"/>
                  </a:lnTo>
                  <a:lnTo>
                    <a:pt x="1288" y="730"/>
                  </a:lnTo>
                  <a:lnTo>
                    <a:pt x="1252" y="726"/>
                  </a:lnTo>
                  <a:lnTo>
                    <a:pt x="1213" y="721"/>
                  </a:lnTo>
                  <a:lnTo>
                    <a:pt x="1172" y="715"/>
                  </a:lnTo>
                  <a:lnTo>
                    <a:pt x="1129" y="707"/>
                  </a:lnTo>
                  <a:lnTo>
                    <a:pt x="1085" y="698"/>
                  </a:lnTo>
                  <a:lnTo>
                    <a:pt x="1040" y="686"/>
                  </a:lnTo>
                  <a:lnTo>
                    <a:pt x="996" y="674"/>
                  </a:lnTo>
                  <a:lnTo>
                    <a:pt x="952" y="660"/>
                  </a:lnTo>
                  <a:lnTo>
                    <a:pt x="910" y="644"/>
                  </a:lnTo>
                  <a:lnTo>
                    <a:pt x="877" y="629"/>
                  </a:lnTo>
                  <a:lnTo>
                    <a:pt x="850" y="610"/>
                  </a:lnTo>
                  <a:lnTo>
                    <a:pt x="827" y="590"/>
                  </a:lnTo>
                  <a:lnTo>
                    <a:pt x="807" y="567"/>
                  </a:lnTo>
                  <a:lnTo>
                    <a:pt x="791" y="543"/>
                  </a:lnTo>
                  <a:lnTo>
                    <a:pt x="778" y="517"/>
                  </a:lnTo>
                  <a:lnTo>
                    <a:pt x="768" y="490"/>
                  </a:lnTo>
                  <a:lnTo>
                    <a:pt x="762" y="464"/>
                  </a:lnTo>
                  <a:lnTo>
                    <a:pt x="758" y="436"/>
                  </a:lnTo>
                  <a:lnTo>
                    <a:pt x="756" y="408"/>
                  </a:lnTo>
                  <a:lnTo>
                    <a:pt x="756" y="381"/>
                  </a:lnTo>
                  <a:lnTo>
                    <a:pt x="758" y="355"/>
                  </a:lnTo>
                  <a:lnTo>
                    <a:pt x="761" y="330"/>
                  </a:lnTo>
                  <a:lnTo>
                    <a:pt x="765" y="307"/>
                  </a:lnTo>
                  <a:lnTo>
                    <a:pt x="771" y="284"/>
                  </a:lnTo>
                  <a:lnTo>
                    <a:pt x="673" y="269"/>
                  </a:lnTo>
                  <a:lnTo>
                    <a:pt x="668" y="285"/>
                  </a:lnTo>
                  <a:lnTo>
                    <a:pt x="662" y="307"/>
                  </a:lnTo>
                  <a:lnTo>
                    <a:pt x="657" y="331"/>
                  </a:lnTo>
                  <a:lnTo>
                    <a:pt x="652" y="359"/>
                  </a:lnTo>
                  <a:lnTo>
                    <a:pt x="648" y="390"/>
                  </a:lnTo>
                  <a:lnTo>
                    <a:pt x="646" y="423"/>
                  </a:lnTo>
                  <a:lnTo>
                    <a:pt x="647" y="467"/>
                  </a:lnTo>
                  <a:lnTo>
                    <a:pt x="653" y="509"/>
                  </a:lnTo>
                  <a:lnTo>
                    <a:pt x="663" y="548"/>
                  </a:lnTo>
                  <a:lnTo>
                    <a:pt x="678" y="583"/>
                  </a:lnTo>
                  <a:lnTo>
                    <a:pt x="697" y="616"/>
                  </a:lnTo>
                  <a:lnTo>
                    <a:pt x="721" y="646"/>
                  </a:lnTo>
                  <a:lnTo>
                    <a:pt x="749" y="674"/>
                  </a:lnTo>
                  <a:lnTo>
                    <a:pt x="782" y="699"/>
                  </a:lnTo>
                  <a:lnTo>
                    <a:pt x="823" y="723"/>
                  </a:lnTo>
                  <a:lnTo>
                    <a:pt x="868" y="745"/>
                  </a:lnTo>
                  <a:lnTo>
                    <a:pt x="914" y="764"/>
                  </a:lnTo>
                  <a:lnTo>
                    <a:pt x="962" y="781"/>
                  </a:lnTo>
                  <a:lnTo>
                    <a:pt x="1010" y="795"/>
                  </a:lnTo>
                  <a:lnTo>
                    <a:pt x="1060" y="807"/>
                  </a:lnTo>
                  <a:lnTo>
                    <a:pt x="1108" y="819"/>
                  </a:lnTo>
                  <a:lnTo>
                    <a:pt x="1156" y="827"/>
                  </a:lnTo>
                  <a:lnTo>
                    <a:pt x="1201" y="834"/>
                  </a:lnTo>
                  <a:lnTo>
                    <a:pt x="1246" y="840"/>
                  </a:lnTo>
                  <a:lnTo>
                    <a:pt x="1287" y="844"/>
                  </a:lnTo>
                  <a:lnTo>
                    <a:pt x="1325" y="847"/>
                  </a:lnTo>
                  <a:lnTo>
                    <a:pt x="1359" y="849"/>
                  </a:lnTo>
                  <a:lnTo>
                    <a:pt x="1387" y="852"/>
                  </a:lnTo>
                  <a:lnTo>
                    <a:pt x="1411" y="853"/>
                  </a:lnTo>
                  <a:lnTo>
                    <a:pt x="1430" y="853"/>
                  </a:lnTo>
                  <a:lnTo>
                    <a:pt x="1441" y="854"/>
                  </a:lnTo>
                  <a:lnTo>
                    <a:pt x="1445" y="854"/>
                  </a:lnTo>
                  <a:lnTo>
                    <a:pt x="1457" y="856"/>
                  </a:lnTo>
                  <a:lnTo>
                    <a:pt x="1468" y="864"/>
                  </a:lnTo>
                  <a:lnTo>
                    <a:pt x="1489" y="892"/>
                  </a:lnTo>
                  <a:lnTo>
                    <a:pt x="1505" y="919"/>
                  </a:lnTo>
                  <a:lnTo>
                    <a:pt x="1515" y="947"/>
                  </a:lnTo>
                  <a:lnTo>
                    <a:pt x="1519" y="975"/>
                  </a:lnTo>
                  <a:lnTo>
                    <a:pt x="1518" y="1001"/>
                  </a:lnTo>
                  <a:lnTo>
                    <a:pt x="1513" y="1023"/>
                  </a:lnTo>
                  <a:lnTo>
                    <a:pt x="1505" y="1041"/>
                  </a:lnTo>
                  <a:lnTo>
                    <a:pt x="1495" y="1058"/>
                  </a:lnTo>
                  <a:lnTo>
                    <a:pt x="1485" y="1071"/>
                  </a:lnTo>
                  <a:lnTo>
                    <a:pt x="1475" y="1083"/>
                  </a:lnTo>
                  <a:lnTo>
                    <a:pt x="1464" y="1093"/>
                  </a:lnTo>
                  <a:lnTo>
                    <a:pt x="1456" y="1099"/>
                  </a:lnTo>
                  <a:lnTo>
                    <a:pt x="1450" y="1103"/>
                  </a:lnTo>
                  <a:lnTo>
                    <a:pt x="1448" y="1105"/>
                  </a:lnTo>
                  <a:lnTo>
                    <a:pt x="1443" y="1107"/>
                  </a:lnTo>
                  <a:lnTo>
                    <a:pt x="1438" y="1109"/>
                  </a:lnTo>
                  <a:lnTo>
                    <a:pt x="1433" y="1109"/>
                  </a:lnTo>
                  <a:lnTo>
                    <a:pt x="1404" y="1110"/>
                  </a:lnTo>
                  <a:lnTo>
                    <a:pt x="1334" y="1108"/>
                  </a:lnTo>
                  <a:lnTo>
                    <a:pt x="1265" y="1104"/>
                  </a:lnTo>
                  <a:lnTo>
                    <a:pt x="1196" y="1097"/>
                  </a:lnTo>
                  <a:lnTo>
                    <a:pt x="1130" y="1087"/>
                  </a:lnTo>
                  <a:lnTo>
                    <a:pt x="1064" y="1074"/>
                  </a:lnTo>
                  <a:lnTo>
                    <a:pt x="1001" y="1060"/>
                  </a:lnTo>
                  <a:lnTo>
                    <a:pt x="941" y="1043"/>
                  </a:lnTo>
                  <a:lnTo>
                    <a:pt x="883" y="1024"/>
                  </a:lnTo>
                  <a:lnTo>
                    <a:pt x="830" y="1003"/>
                  </a:lnTo>
                  <a:lnTo>
                    <a:pt x="780" y="981"/>
                  </a:lnTo>
                  <a:lnTo>
                    <a:pt x="735" y="956"/>
                  </a:lnTo>
                  <a:lnTo>
                    <a:pt x="695" y="930"/>
                  </a:lnTo>
                  <a:lnTo>
                    <a:pt x="661" y="903"/>
                  </a:lnTo>
                  <a:lnTo>
                    <a:pt x="632" y="874"/>
                  </a:lnTo>
                  <a:lnTo>
                    <a:pt x="610" y="844"/>
                  </a:lnTo>
                  <a:lnTo>
                    <a:pt x="593" y="816"/>
                  </a:lnTo>
                  <a:lnTo>
                    <a:pt x="583" y="787"/>
                  </a:lnTo>
                  <a:lnTo>
                    <a:pt x="578" y="760"/>
                  </a:lnTo>
                  <a:lnTo>
                    <a:pt x="577" y="734"/>
                  </a:lnTo>
                  <a:lnTo>
                    <a:pt x="579" y="709"/>
                  </a:lnTo>
                  <a:lnTo>
                    <a:pt x="585" y="685"/>
                  </a:lnTo>
                  <a:lnTo>
                    <a:pt x="593" y="664"/>
                  </a:lnTo>
                  <a:lnTo>
                    <a:pt x="604" y="644"/>
                  </a:lnTo>
                  <a:lnTo>
                    <a:pt x="615" y="628"/>
                  </a:lnTo>
                  <a:lnTo>
                    <a:pt x="626" y="612"/>
                  </a:lnTo>
                  <a:lnTo>
                    <a:pt x="612" y="580"/>
                  </a:lnTo>
                  <a:lnTo>
                    <a:pt x="601" y="546"/>
                  </a:lnTo>
                  <a:lnTo>
                    <a:pt x="592" y="509"/>
                  </a:lnTo>
                  <a:lnTo>
                    <a:pt x="581" y="517"/>
                  </a:lnTo>
                  <a:lnTo>
                    <a:pt x="568" y="527"/>
                  </a:lnTo>
                  <a:lnTo>
                    <a:pt x="554" y="540"/>
                  </a:lnTo>
                  <a:lnTo>
                    <a:pt x="541" y="553"/>
                  </a:lnTo>
                  <a:lnTo>
                    <a:pt x="528" y="568"/>
                  </a:lnTo>
                  <a:lnTo>
                    <a:pt x="514" y="586"/>
                  </a:lnTo>
                  <a:lnTo>
                    <a:pt x="503" y="605"/>
                  </a:lnTo>
                  <a:lnTo>
                    <a:pt x="493" y="627"/>
                  </a:lnTo>
                  <a:lnTo>
                    <a:pt x="484" y="651"/>
                  </a:lnTo>
                  <a:lnTo>
                    <a:pt x="478" y="677"/>
                  </a:lnTo>
                  <a:lnTo>
                    <a:pt x="475" y="705"/>
                  </a:lnTo>
                  <a:lnTo>
                    <a:pt x="475" y="736"/>
                  </a:lnTo>
                  <a:lnTo>
                    <a:pt x="478" y="768"/>
                  </a:lnTo>
                  <a:lnTo>
                    <a:pt x="485" y="803"/>
                  </a:lnTo>
                  <a:lnTo>
                    <a:pt x="497" y="841"/>
                  </a:lnTo>
                  <a:lnTo>
                    <a:pt x="511" y="876"/>
                  </a:lnTo>
                  <a:lnTo>
                    <a:pt x="533" y="909"/>
                  </a:lnTo>
                  <a:lnTo>
                    <a:pt x="560" y="942"/>
                  </a:lnTo>
                  <a:lnTo>
                    <a:pt x="594" y="974"/>
                  </a:lnTo>
                  <a:lnTo>
                    <a:pt x="634" y="1003"/>
                  </a:lnTo>
                  <a:lnTo>
                    <a:pt x="680" y="1033"/>
                  </a:lnTo>
                  <a:lnTo>
                    <a:pt x="731" y="1061"/>
                  </a:lnTo>
                  <a:lnTo>
                    <a:pt x="788" y="1087"/>
                  </a:lnTo>
                  <a:lnTo>
                    <a:pt x="849" y="1111"/>
                  </a:lnTo>
                  <a:lnTo>
                    <a:pt x="916" y="1135"/>
                  </a:lnTo>
                  <a:lnTo>
                    <a:pt x="973" y="1151"/>
                  </a:lnTo>
                  <a:lnTo>
                    <a:pt x="1030" y="1167"/>
                  </a:lnTo>
                  <a:lnTo>
                    <a:pt x="1085" y="1179"/>
                  </a:lnTo>
                  <a:lnTo>
                    <a:pt x="1141" y="1190"/>
                  </a:lnTo>
                  <a:lnTo>
                    <a:pt x="1194" y="1198"/>
                  </a:lnTo>
                  <a:lnTo>
                    <a:pt x="1246" y="1206"/>
                  </a:lnTo>
                  <a:lnTo>
                    <a:pt x="1294" y="1210"/>
                  </a:lnTo>
                  <a:lnTo>
                    <a:pt x="1338" y="1213"/>
                  </a:lnTo>
                  <a:lnTo>
                    <a:pt x="1379" y="1214"/>
                  </a:lnTo>
                  <a:lnTo>
                    <a:pt x="1416" y="1213"/>
                  </a:lnTo>
                  <a:lnTo>
                    <a:pt x="1448" y="1211"/>
                  </a:lnTo>
                  <a:lnTo>
                    <a:pt x="1458" y="1211"/>
                  </a:lnTo>
                  <a:lnTo>
                    <a:pt x="1468" y="1215"/>
                  </a:lnTo>
                  <a:lnTo>
                    <a:pt x="1475" y="1221"/>
                  </a:lnTo>
                  <a:lnTo>
                    <a:pt x="1478" y="1225"/>
                  </a:lnTo>
                  <a:lnTo>
                    <a:pt x="1483" y="1232"/>
                  </a:lnTo>
                  <a:lnTo>
                    <a:pt x="1490" y="1244"/>
                  </a:lnTo>
                  <a:lnTo>
                    <a:pt x="1498" y="1257"/>
                  </a:lnTo>
                  <a:lnTo>
                    <a:pt x="1506" y="1272"/>
                  </a:lnTo>
                  <a:lnTo>
                    <a:pt x="1512" y="1290"/>
                  </a:lnTo>
                  <a:lnTo>
                    <a:pt x="1516" y="1309"/>
                  </a:lnTo>
                  <a:lnTo>
                    <a:pt x="1518" y="1330"/>
                  </a:lnTo>
                  <a:lnTo>
                    <a:pt x="1516" y="1350"/>
                  </a:lnTo>
                  <a:lnTo>
                    <a:pt x="1512" y="1364"/>
                  </a:lnTo>
                  <a:lnTo>
                    <a:pt x="1507" y="1378"/>
                  </a:lnTo>
                  <a:lnTo>
                    <a:pt x="1497" y="1392"/>
                  </a:lnTo>
                  <a:lnTo>
                    <a:pt x="1485" y="1407"/>
                  </a:lnTo>
                  <a:lnTo>
                    <a:pt x="1469" y="1421"/>
                  </a:lnTo>
                  <a:lnTo>
                    <a:pt x="1448" y="1435"/>
                  </a:lnTo>
                  <a:lnTo>
                    <a:pt x="1443" y="1437"/>
                  </a:lnTo>
                  <a:lnTo>
                    <a:pt x="1438" y="1439"/>
                  </a:lnTo>
                  <a:lnTo>
                    <a:pt x="1434" y="1439"/>
                  </a:lnTo>
                  <a:lnTo>
                    <a:pt x="1424" y="1440"/>
                  </a:lnTo>
                  <a:lnTo>
                    <a:pt x="1410" y="1441"/>
                  </a:lnTo>
                  <a:lnTo>
                    <a:pt x="1392" y="1443"/>
                  </a:lnTo>
                  <a:lnTo>
                    <a:pt x="1368" y="1444"/>
                  </a:lnTo>
                  <a:lnTo>
                    <a:pt x="1341" y="1445"/>
                  </a:lnTo>
                  <a:lnTo>
                    <a:pt x="1310" y="1445"/>
                  </a:lnTo>
                  <a:lnTo>
                    <a:pt x="1265" y="1445"/>
                  </a:lnTo>
                  <a:lnTo>
                    <a:pt x="1214" y="1442"/>
                  </a:lnTo>
                  <a:lnTo>
                    <a:pt x="1159" y="1437"/>
                  </a:lnTo>
                  <a:lnTo>
                    <a:pt x="1100" y="1429"/>
                  </a:lnTo>
                  <a:lnTo>
                    <a:pt x="1054" y="1421"/>
                  </a:lnTo>
                  <a:lnTo>
                    <a:pt x="1005" y="1411"/>
                  </a:lnTo>
                  <a:lnTo>
                    <a:pt x="955" y="1399"/>
                  </a:lnTo>
                  <a:lnTo>
                    <a:pt x="903" y="1383"/>
                  </a:lnTo>
                  <a:lnTo>
                    <a:pt x="848" y="1364"/>
                  </a:lnTo>
                  <a:lnTo>
                    <a:pt x="794" y="1342"/>
                  </a:lnTo>
                  <a:lnTo>
                    <a:pt x="738" y="1315"/>
                  </a:lnTo>
                  <a:lnTo>
                    <a:pt x="683" y="1286"/>
                  </a:lnTo>
                  <a:lnTo>
                    <a:pt x="627" y="1252"/>
                  </a:lnTo>
                  <a:lnTo>
                    <a:pt x="573" y="1213"/>
                  </a:lnTo>
                  <a:lnTo>
                    <a:pt x="519" y="1169"/>
                  </a:lnTo>
                  <a:lnTo>
                    <a:pt x="468" y="1119"/>
                  </a:lnTo>
                  <a:lnTo>
                    <a:pt x="437" y="1085"/>
                  </a:lnTo>
                  <a:lnTo>
                    <a:pt x="414" y="1049"/>
                  </a:lnTo>
                  <a:lnTo>
                    <a:pt x="396" y="1013"/>
                  </a:lnTo>
                  <a:lnTo>
                    <a:pt x="387" y="977"/>
                  </a:lnTo>
                  <a:lnTo>
                    <a:pt x="385" y="940"/>
                  </a:lnTo>
                  <a:lnTo>
                    <a:pt x="387" y="913"/>
                  </a:lnTo>
                  <a:lnTo>
                    <a:pt x="393" y="890"/>
                  </a:lnTo>
                  <a:lnTo>
                    <a:pt x="401" y="868"/>
                  </a:lnTo>
                  <a:lnTo>
                    <a:pt x="412" y="851"/>
                  </a:lnTo>
                  <a:lnTo>
                    <a:pt x="421" y="836"/>
                  </a:lnTo>
                  <a:lnTo>
                    <a:pt x="429" y="825"/>
                  </a:lnTo>
                  <a:lnTo>
                    <a:pt x="422" y="789"/>
                  </a:lnTo>
                  <a:lnTo>
                    <a:pt x="417" y="754"/>
                  </a:lnTo>
                  <a:lnTo>
                    <a:pt x="416" y="722"/>
                  </a:lnTo>
                  <a:lnTo>
                    <a:pt x="397" y="731"/>
                  </a:lnTo>
                  <a:lnTo>
                    <a:pt x="378" y="743"/>
                  </a:lnTo>
                  <a:lnTo>
                    <a:pt x="357" y="759"/>
                  </a:lnTo>
                  <a:lnTo>
                    <a:pt x="336" y="779"/>
                  </a:lnTo>
                  <a:lnTo>
                    <a:pt x="315" y="802"/>
                  </a:lnTo>
                  <a:lnTo>
                    <a:pt x="296" y="831"/>
                  </a:lnTo>
                  <a:lnTo>
                    <a:pt x="285" y="855"/>
                  </a:lnTo>
                  <a:lnTo>
                    <a:pt x="279" y="881"/>
                  </a:lnTo>
                  <a:lnTo>
                    <a:pt x="278" y="912"/>
                  </a:lnTo>
                  <a:lnTo>
                    <a:pt x="281" y="945"/>
                  </a:lnTo>
                  <a:lnTo>
                    <a:pt x="289" y="981"/>
                  </a:lnTo>
                  <a:lnTo>
                    <a:pt x="302" y="1018"/>
                  </a:lnTo>
                  <a:lnTo>
                    <a:pt x="320" y="1058"/>
                  </a:lnTo>
                  <a:lnTo>
                    <a:pt x="343" y="1099"/>
                  </a:lnTo>
                  <a:lnTo>
                    <a:pt x="371" y="1142"/>
                  </a:lnTo>
                  <a:lnTo>
                    <a:pt x="404" y="1185"/>
                  </a:lnTo>
                  <a:lnTo>
                    <a:pt x="443" y="1229"/>
                  </a:lnTo>
                  <a:lnTo>
                    <a:pt x="489" y="1274"/>
                  </a:lnTo>
                  <a:lnTo>
                    <a:pt x="538" y="1320"/>
                  </a:lnTo>
                  <a:lnTo>
                    <a:pt x="594" y="1364"/>
                  </a:lnTo>
                  <a:lnTo>
                    <a:pt x="648" y="1402"/>
                  </a:lnTo>
                  <a:lnTo>
                    <a:pt x="704" y="1435"/>
                  </a:lnTo>
                  <a:lnTo>
                    <a:pt x="761" y="1461"/>
                  </a:lnTo>
                  <a:lnTo>
                    <a:pt x="819" y="1484"/>
                  </a:lnTo>
                  <a:lnTo>
                    <a:pt x="877" y="1502"/>
                  </a:lnTo>
                  <a:lnTo>
                    <a:pt x="935" y="1517"/>
                  </a:lnTo>
                  <a:lnTo>
                    <a:pt x="992" y="1527"/>
                  </a:lnTo>
                  <a:lnTo>
                    <a:pt x="1048" y="1535"/>
                  </a:lnTo>
                  <a:lnTo>
                    <a:pt x="1104" y="1540"/>
                  </a:lnTo>
                  <a:lnTo>
                    <a:pt x="1156" y="1543"/>
                  </a:lnTo>
                  <a:lnTo>
                    <a:pt x="1207" y="1543"/>
                  </a:lnTo>
                  <a:lnTo>
                    <a:pt x="1255" y="1543"/>
                  </a:lnTo>
                  <a:lnTo>
                    <a:pt x="1299" y="1541"/>
                  </a:lnTo>
                  <a:lnTo>
                    <a:pt x="1340" y="1539"/>
                  </a:lnTo>
                  <a:lnTo>
                    <a:pt x="1377" y="1536"/>
                  </a:lnTo>
                  <a:lnTo>
                    <a:pt x="1409" y="1533"/>
                  </a:lnTo>
                  <a:lnTo>
                    <a:pt x="1429" y="1531"/>
                  </a:lnTo>
                  <a:lnTo>
                    <a:pt x="1446" y="1530"/>
                  </a:lnTo>
                  <a:lnTo>
                    <a:pt x="1455" y="1531"/>
                  </a:lnTo>
                  <a:lnTo>
                    <a:pt x="1463" y="1534"/>
                  </a:lnTo>
                  <a:lnTo>
                    <a:pt x="1470" y="1539"/>
                  </a:lnTo>
                  <a:lnTo>
                    <a:pt x="1481" y="1553"/>
                  </a:lnTo>
                  <a:lnTo>
                    <a:pt x="1491" y="1569"/>
                  </a:lnTo>
                  <a:lnTo>
                    <a:pt x="1501" y="1586"/>
                  </a:lnTo>
                  <a:lnTo>
                    <a:pt x="1510" y="1607"/>
                  </a:lnTo>
                  <a:lnTo>
                    <a:pt x="1516" y="1628"/>
                  </a:lnTo>
                  <a:lnTo>
                    <a:pt x="1518" y="1651"/>
                  </a:lnTo>
                  <a:lnTo>
                    <a:pt x="1518" y="1675"/>
                  </a:lnTo>
                  <a:lnTo>
                    <a:pt x="1513" y="1698"/>
                  </a:lnTo>
                  <a:lnTo>
                    <a:pt x="1501" y="1722"/>
                  </a:lnTo>
                  <a:lnTo>
                    <a:pt x="1485" y="1745"/>
                  </a:lnTo>
                  <a:lnTo>
                    <a:pt x="1457" y="1772"/>
                  </a:lnTo>
                  <a:lnTo>
                    <a:pt x="1429" y="1795"/>
                  </a:lnTo>
                  <a:lnTo>
                    <a:pt x="1398" y="1813"/>
                  </a:lnTo>
                  <a:lnTo>
                    <a:pt x="1366" y="1829"/>
                  </a:lnTo>
                  <a:lnTo>
                    <a:pt x="1333" y="1841"/>
                  </a:lnTo>
                  <a:lnTo>
                    <a:pt x="1301" y="1850"/>
                  </a:lnTo>
                  <a:lnTo>
                    <a:pt x="1268" y="1856"/>
                  </a:lnTo>
                  <a:lnTo>
                    <a:pt x="1236" y="1861"/>
                  </a:lnTo>
                  <a:lnTo>
                    <a:pt x="1207" y="1866"/>
                  </a:lnTo>
                  <a:lnTo>
                    <a:pt x="1178" y="1868"/>
                  </a:lnTo>
                  <a:lnTo>
                    <a:pt x="1150" y="1870"/>
                  </a:lnTo>
                  <a:lnTo>
                    <a:pt x="1142" y="1871"/>
                  </a:lnTo>
                  <a:lnTo>
                    <a:pt x="1088" y="1873"/>
                  </a:lnTo>
                  <a:lnTo>
                    <a:pt x="1020" y="1870"/>
                  </a:lnTo>
                  <a:lnTo>
                    <a:pt x="953" y="1860"/>
                  </a:lnTo>
                  <a:lnTo>
                    <a:pt x="888" y="1846"/>
                  </a:lnTo>
                  <a:lnTo>
                    <a:pt x="824" y="1828"/>
                  </a:lnTo>
                  <a:lnTo>
                    <a:pt x="764" y="1805"/>
                  </a:lnTo>
                  <a:lnTo>
                    <a:pt x="705" y="1779"/>
                  </a:lnTo>
                  <a:lnTo>
                    <a:pt x="649" y="1750"/>
                  </a:lnTo>
                  <a:lnTo>
                    <a:pt x="595" y="1719"/>
                  </a:lnTo>
                  <a:lnTo>
                    <a:pt x="545" y="1686"/>
                  </a:lnTo>
                  <a:lnTo>
                    <a:pt x="498" y="1651"/>
                  </a:lnTo>
                  <a:lnTo>
                    <a:pt x="454" y="1616"/>
                  </a:lnTo>
                  <a:lnTo>
                    <a:pt x="414" y="1581"/>
                  </a:lnTo>
                  <a:lnTo>
                    <a:pt x="377" y="1547"/>
                  </a:lnTo>
                  <a:lnTo>
                    <a:pt x="345" y="1515"/>
                  </a:lnTo>
                  <a:lnTo>
                    <a:pt x="316" y="1483"/>
                  </a:lnTo>
                  <a:lnTo>
                    <a:pt x="291" y="1453"/>
                  </a:lnTo>
                  <a:lnTo>
                    <a:pt x="270" y="1420"/>
                  </a:lnTo>
                  <a:lnTo>
                    <a:pt x="252" y="1386"/>
                  </a:lnTo>
                  <a:lnTo>
                    <a:pt x="241" y="1352"/>
                  </a:lnTo>
                  <a:lnTo>
                    <a:pt x="234" y="1320"/>
                  </a:lnTo>
                  <a:lnTo>
                    <a:pt x="231" y="1286"/>
                  </a:lnTo>
                  <a:lnTo>
                    <a:pt x="231" y="1254"/>
                  </a:lnTo>
                  <a:lnTo>
                    <a:pt x="234" y="1224"/>
                  </a:lnTo>
                  <a:lnTo>
                    <a:pt x="239" y="1195"/>
                  </a:lnTo>
                  <a:lnTo>
                    <a:pt x="245" y="1169"/>
                  </a:lnTo>
                  <a:lnTo>
                    <a:pt x="251" y="1145"/>
                  </a:lnTo>
                  <a:lnTo>
                    <a:pt x="258" y="1125"/>
                  </a:lnTo>
                  <a:lnTo>
                    <a:pt x="266" y="1108"/>
                  </a:lnTo>
                  <a:lnTo>
                    <a:pt x="272" y="1095"/>
                  </a:lnTo>
                  <a:lnTo>
                    <a:pt x="257" y="1066"/>
                  </a:lnTo>
                  <a:lnTo>
                    <a:pt x="245" y="1037"/>
                  </a:lnTo>
                  <a:lnTo>
                    <a:pt x="232" y="1055"/>
                  </a:lnTo>
                  <a:lnTo>
                    <a:pt x="217" y="1075"/>
                  </a:lnTo>
                  <a:lnTo>
                    <a:pt x="203" y="1099"/>
                  </a:lnTo>
                  <a:lnTo>
                    <a:pt x="190" y="1125"/>
                  </a:lnTo>
                  <a:lnTo>
                    <a:pt x="177" y="1154"/>
                  </a:lnTo>
                  <a:lnTo>
                    <a:pt x="167" y="1185"/>
                  </a:lnTo>
                  <a:lnTo>
                    <a:pt x="159" y="1219"/>
                  </a:lnTo>
                  <a:lnTo>
                    <a:pt x="155" y="1255"/>
                  </a:lnTo>
                  <a:lnTo>
                    <a:pt x="155" y="1292"/>
                  </a:lnTo>
                  <a:lnTo>
                    <a:pt x="160" y="1332"/>
                  </a:lnTo>
                  <a:lnTo>
                    <a:pt x="167" y="1358"/>
                  </a:lnTo>
                  <a:lnTo>
                    <a:pt x="177" y="1386"/>
                  </a:lnTo>
                  <a:lnTo>
                    <a:pt x="191" y="1417"/>
                  </a:lnTo>
                  <a:lnTo>
                    <a:pt x="207" y="1449"/>
                  </a:lnTo>
                  <a:lnTo>
                    <a:pt x="227" y="1483"/>
                  </a:lnTo>
                  <a:lnTo>
                    <a:pt x="231" y="1488"/>
                  </a:lnTo>
                  <a:lnTo>
                    <a:pt x="233" y="1493"/>
                  </a:lnTo>
                  <a:lnTo>
                    <a:pt x="264" y="1538"/>
                  </a:lnTo>
                  <a:lnTo>
                    <a:pt x="297" y="1584"/>
                  </a:lnTo>
                  <a:lnTo>
                    <a:pt x="336" y="1631"/>
                  </a:lnTo>
                  <a:lnTo>
                    <a:pt x="376" y="1678"/>
                  </a:lnTo>
                  <a:lnTo>
                    <a:pt x="420" y="1723"/>
                  </a:lnTo>
                  <a:lnTo>
                    <a:pt x="466" y="1767"/>
                  </a:lnTo>
                  <a:lnTo>
                    <a:pt x="514" y="1810"/>
                  </a:lnTo>
                  <a:lnTo>
                    <a:pt x="563" y="1849"/>
                  </a:lnTo>
                  <a:lnTo>
                    <a:pt x="610" y="1884"/>
                  </a:lnTo>
                  <a:lnTo>
                    <a:pt x="657" y="1915"/>
                  </a:lnTo>
                  <a:lnTo>
                    <a:pt x="704" y="1943"/>
                  </a:lnTo>
                  <a:lnTo>
                    <a:pt x="749" y="1965"/>
                  </a:lnTo>
                  <a:lnTo>
                    <a:pt x="794" y="1984"/>
                  </a:lnTo>
                  <a:lnTo>
                    <a:pt x="836" y="1997"/>
                  </a:lnTo>
                  <a:lnTo>
                    <a:pt x="876" y="2006"/>
                  </a:lnTo>
                  <a:lnTo>
                    <a:pt x="914" y="2010"/>
                  </a:lnTo>
                  <a:lnTo>
                    <a:pt x="950" y="2010"/>
                  </a:lnTo>
                  <a:lnTo>
                    <a:pt x="1007" y="2003"/>
                  </a:lnTo>
                  <a:lnTo>
                    <a:pt x="1063" y="1996"/>
                  </a:lnTo>
                  <a:lnTo>
                    <a:pt x="1114" y="1987"/>
                  </a:lnTo>
                  <a:lnTo>
                    <a:pt x="1162" y="1975"/>
                  </a:lnTo>
                  <a:lnTo>
                    <a:pt x="1208" y="1965"/>
                  </a:lnTo>
                  <a:lnTo>
                    <a:pt x="1250" y="1953"/>
                  </a:lnTo>
                  <a:lnTo>
                    <a:pt x="1287" y="1942"/>
                  </a:lnTo>
                  <a:lnTo>
                    <a:pt x="1322" y="1930"/>
                  </a:lnTo>
                  <a:lnTo>
                    <a:pt x="1351" y="1920"/>
                  </a:lnTo>
                  <a:lnTo>
                    <a:pt x="1377" y="1910"/>
                  </a:lnTo>
                  <a:lnTo>
                    <a:pt x="1399" y="1900"/>
                  </a:lnTo>
                  <a:lnTo>
                    <a:pt x="1416" y="1893"/>
                  </a:lnTo>
                  <a:lnTo>
                    <a:pt x="1429" y="1887"/>
                  </a:lnTo>
                  <a:lnTo>
                    <a:pt x="1436" y="1883"/>
                  </a:lnTo>
                  <a:lnTo>
                    <a:pt x="1439" y="1882"/>
                  </a:lnTo>
                  <a:lnTo>
                    <a:pt x="1448" y="1879"/>
                  </a:lnTo>
                  <a:lnTo>
                    <a:pt x="1458" y="1879"/>
                  </a:lnTo>
                  <a:lnTo>
                    <a:pt x="1468" y="1882"/>
                  </a:lnTo>
                  <a:lnTo>
                    <a:pt x="1475" y="1888"/>
                  </a:lnTo>
                  <a:lnTo>
                    <a:pt x="1478" y="1892"/>
                  </a:lnTo>
                  <a:lnTo>
                    <a:pt x="1482" y="1899"/>
                  </a:lnTo>
                  <a:lnTo>
                    <a:pt x="1486" y="1909"/>
                  </a:lnTo>
                  <a:lnTo>
                    <a:pt x="1489" y="1921"/>
                  </a:lnTo>
                  <a:lnTo>
                    <a:pt x="1491" y="1937"/>
                  </a:lnTo>
                  <a:lnTo>
                    <a:pt x="1492" y="1956"/>
                  </a:lnTo>
                  <a:lnTo>
                    <a:pt x="1489" y="1979"/>
                  </a:lnTo>
                  <a:lnTo>
                    <a:pt x="1488" y="1983"/>
                  </a:lnTo>
                  <a:lnTo>
                    <a:pt x="1486" y="1991"/>
                  </a:lnTo>
                  <a:lnTo>
                    <a:pt x="1483" y="2001"/>
                  </a:lnTo>
                  <a:lnTo>
                    <a:pt x="1478" y="2015"/>
                  </a:lnTo>
                  <a:lnTo>
                    <a:pt x="1471" y="2032"/>
                  </a:lnTo>
                  <a:lnTo>
                    <a:pt x="1462" y="2051"/>
                  </a:lnTo>
                  <a:lnTo>
                    <a:pt x="1451" y="2072"/>
                  </a:lnTo>
                  <a:lnTo>
                    <a:pt x="1437" y="2094"/>
                  </a:lnTo>
                  <a:lnTo>
                    <a:pt x="1419" y="2119"/>
                  </a:lnTo>
                  <a:lnTo>
                    <a:pt x="1400" y="2144"/>
                  </a:lnTo>
                  <a:lnTo>
                    <a:pt x="1376" y="2169"/>
                  </a:lnTo>
                  <a:lnTo>
                    <a:pt x="1349" y="2195"/>
                  </a:lnTo>
                  <a:lnTo>
                    <a:pt x="1318" y="2221"/>
                  </a:lnTo>
                  <a:lnTo>
                    <a:pt x="1283" y="2245"/>
                  </a:lnTo>
                  <a:lnTo>
                    <a:pt x="1244" y="2270"/>
                  </a:lnTo>
                  <a:lnTo>
                    <a:pt x="1199" y="2293"/>
                  </a:lnTo>
                  <a:lnTo>
                    <a:pt x="1150" y="2314"/>
                  </a:lnTo>
                  <a:lnTo>
                    <a:pt x="1096" y="2335"/>
                  </a:lnTo>
                  <a:lnTo>
                    <a:pt x="1050" y="2347"/>
                  </a:lnTo>
                  <a:lnTo>
                    <a:pt x="1006" y="2356"/>
                  </a:lnTo>
                  <a:lnTo>
                    <a:pt x="963" y="2361"/>
                  </a:lnTo>
                  <a:lnTo>
                    <a:pt x="921" y="2363"/>
                  </a:lnTo>
                  <a:lnTo>
                    <a:pt x="867" y="2360"/>
                  </a:lnTo>
                  <a:lnTo>
                    <a:pt x="813" y="2352"/>
                  </a:lnTo>
                  <a:lnTo>
                    <a:pt x="763" y="2339"/>
                  </a:lnTo>
                  <a:lnTo>
                    <a:pt x="715" y="2321"/>
                  </a:lnTo>
                  <a:lnTo>
                    <a:pt x="667" y="2301"/>
                  </a:lnTo>
                  <a:lnTo>
                    <a:pt x="623" y="2276"/>
                  </a:lnTo>
                  <a:lnTo>
                    <a:pt x="581" y="2249"/>
                  </a:lnTo>
                  <a:lnTo>
                    <a:pt x="540" y="2220"/>
                  </a:lnTo>
                  <a:lnTo>
                    <a:pt x="502" y="2189"/>
                  </a:lnTo>
                  <a:lnTo>
                    <a:pt x="466" y="2156"/>
                  </a:lnTo>
                  <a:lnTo>
                    <a:pt x="432" y="2123"/>
                  </a:lnTo>
                  <a:lnTo>
                    <a:pt x="400" y="2090"/>
                  </a:lnTo>
                  <a:lnTo>
                    <a:pt x="371" y="2057"/>
                  </a:lnTo>
                  <a:lnTo>
                    <a:pt x="345" y="2026"/>
                  </a:lnTo>
                  <a:lnTo>
                    <a:pt x="320" y="1995"/>
                  </a:lnTo>
                  <a:lnTo>
                    <a:pt x="297" y="1966"/>
                  </a:lnTo>
                  <a:lnTo>
                    <a:pt x="278" y="1940"/>
                  </a:lnTo>
                  <a:lnTo>
                    <a:pt x="261" y="1917"/>
                  </a:lnTo>
                  <a:lnTo>
                    <a:pt x="254" y="1909"/>
                  </a:lnTo>
                  <a:lnTo>
                    <a:pt x="249" y="1900"/>
                  </a:lnTo>
                  <a:lnTo>
                    <a:pt x="224" y="1861"/>
                  </a:lnTo>
                  <a:lnTo>
                    <a:pt x="203" y="1822"/>
                  </a:lnTo>
                  <a:lnTo>
                    <a:pt x="188" y="1782"/>
                  </a:lnTo>
                  <a:lnTo>
                    <a:pt x="176" y="1742"/>
                  </a:lnTo>
                  <a:lnTo>
                    <a:pt x="169" y="1704"/>
                  </a:lnTo>
                  <a:lnTo>
                    <a:pt x="165" y="1666"/>
                  </a:lnTo>
                  <a:lnTo>
                    <a:pt x="163" y="1632"/>
                  </a:lnTo>
                  <a:lnTo>
                    <a:pt x="163" y="1600"/>
                  </a:lnTo>
                  <a:lnTo>
                    <a:pt x="165" y="1571"/>
                  </a:lnTo>
                  <a:lnTo>
                    <a:pt x="168" y="1545"/>
                  </a:lnTo>
                  <a:lnTo>
                    <a:pt x="171" y="1525"/>
                  </a:lnTo>
                  <a:lnTo>
                    <a:pt x="173" y="1509"/>
                  </a:lnTo>
                  <a:lnTo>
                    <a:pt x="152" y="1469"/>
                  </a:lnTo>
                  <a:lnTo>
                    <a:pt x="132" y="1431"/>
                  </a:lnTo>
                  <a:lnTo>
                    <a:pt x="128" y="1465"/>
                  </a:lnTo>
                  <a:lnTo>
                    <a:pt x="125" y="1502"/>
                  </a:lnTo>
                  <a:lnTo>
                    <a:pt x="122" y="1541"/>
                  </a:lnTo>
                  <a:lnTo>
                    <a:pt x="120" y="1583"/>
                  </a:lnTo>
                  <a:lnTo>
                    <a:pt x="121" y="1626"/>
                  </a:lnTo>
                  <a:lnTo>
                    <a:pt x="123" y="1671"/>
                  </a:lnTo>
                  <a:lnTo>
                    <a:pt x="127" y="1715"/>
                  </a:lnTo>
                  <a:lnTo>
                    <a:pt x="133" y="1760"/>
                  </a:lnTo>
                  <a:lnTo>
                    <a:pt x="143" y="1805"/>
                  </a:lnTo>
                  <a:lnTo>
                    <a:pt x="156" y="1848"/>
                  </a:lnTo>
                  <a:lnTo>
                    <a:pt x="173" y="1890"/>
                  </a:lnTo>
                  <a:lnTo>
                    <a:pt x="194" y="1931"/>
                  </a:lnTo>
                  <a:lnTo>
                    <a:pt x="218" y="1969"/>
                  </a:lnTo>
                  <a:lnTo>
                    <a:pt x="239" y="1997"/>
                  </a:lnTo>
                  <a:lnTo>
                    <a:pt x="263" y="2028"/>
                  </a:lnTo>
                  <a:lnTo>
                    <a:pt x="289" y="2061"/>
                  </a:lnTo>
                  <a:lnTo>
                    <a:pt x="319" y="2096"/>
                  </a:lnTo>
                  <a:lnTo>
                    <a:pt x="351" y="2132"/>
                  </a:lnTo>
                  <a:lnTo>
                    <a:pt x="386" y="2169"/>
                  </a:lnTo>
                  <a:lnTo>
                    <a:pt x="422" y="2205"/>
                  </a:lnTo>
                  <a:lnTo>
                    <a:pt x="461" y="2241"/>
                  </a:lnTo>
                  <a:lnTo>
                    <a:pt x="501" y="2276"/>
                  </a:lnTo>
                  <a:lnTo>
                    <a:pt x="543" y="2309"/>
                  </a:lnTo>
                  <a:lnTo>
                    <a:pt x="587" y="2339"/>
                  </a:lnTo>
                  <a:lnTo>
                    <a:pt x="631" y="2365"/>
                  </a:lnTo>
                  <a:lnTo>
                    <a:pt x="678" y="2388"/>
                  </a:lnTo>
                  <a:lnTo>
                    <a:pt x="724" y="2406"/>
                  </a:lnTo>
                  <a:lnTo>
                    <a:pt x="771" y="2420"/>
                  </a:lnTo>
                  <a:lnTo>
                    <a:pt x="818" y="2427"/>
                  </a:lnTo>
                  <a:lnTo>
                    <a:pt x="867" y="2428"/>
                  </a:lnTo>
                  <a:lnTo>
                    <a:pt x="914" y="2422"/>
                  </a:lnTo>
                  <a:lnTo>
                    <a:pt x="933" y="2419"/>
                  </a:lnTo>
                  <a:lnTo>
                    <a:pt x="955" y="2415"/>
                  </a:lnTo>
                  <a:lnTo>
                    <a:pt x="975" y="2413"/>
                  </a:lnTo>
                  <a:lnTo>
                    <a:pt x="997" y="2412"/>
                  </a:lnTo>
                  <a:lnTo>
                    <a:pt x="1018" y="2412"/>
                  </a:lnTo>
                  <a:lnTo>
                    <a:pt x="1037" y="2414"/>
                  </a:lnTo>
                  <a:lnTo>
                    <a:pt x="1055" y="2419"/>
                  </a:lnTo>
                  <a:lnTo>
                    <a:pt x="1071" y="2426"/>
                  </a:lnTo>
                  <a:lnTo>
                    <a:pt x="1084" y="2436"/>
                  </a:lnTo>
                  <a:lnTo>
                    <a:pt x="1095" y="2451"/>
                  </a:lnTo>
                  <a:lnTo>
                    <a:pt x="1101" y="2467"/>
                  </a:lnTo>
                  <a:lnTo>
                    <a:pt x="1102" y="2484"/>
                  </a:lnTo>
                  <a:lnTo>
                    <a:pt x="1099" y="2502"/>
                  </a:lnTo>
                  <a:lnTo>
                    <a:pt x="1093" y="2519"/>
                  </a:lnTo>
                  <a:lnTo>
                    <a:pt x="1085" y="2536"/>
                  </a:lnTo>
                  <a:lnTo>
                    <a:pt x="1076" y="2550"/>
                  </a:lnTo>
                  <a:lnTo>
                    <a:pt x="1066" y="2562"/>
                  </a:lnTo>
                  <a:lnTo>
                    <a:pt x="1057" y="2573"/>
                  </a:lnTo>
                  <a:lnTo>
                    <a:pt x="1044" y="2585"/>
                  </a:lnTo>
                  <a:lnTo>
                    <a:pt x="1027" y="2598"/>
                  </a:lnTo>
                  <a:lnTo>
                    <a:pt x="1004" y="2614"/>
                  </a:lnTo>
                  <a:lnTo>
                    <a:pt x="979" y="2631"/>
                  </a:lnTo>
                  <a:lnTo>
                    <a:pt x="948" y="2648"/>
                  </a:lnTo>
                  <a:lnTo>
                    <a:pt x="914" y="2665"/>
                  </a:lnTo>
                  <a:lnTo>
                    <a:pt x="876" y="2683"/>
                  </a:lnTo>
                  <a:lnTo>
                    <a:pt x="835" y="2698"/>
                  </a:lnTo>
                  <a:lnTo>
                    <a:pt x="791" y="2712"/>
                  </a:lnTo>
                  <a:lnTo>
                    <a:pt x="742" y="2724"/>
                  </a:lnTo>
                  <a:lnTo>
                    <a:pt x="692" y="2733"/>
                  </a:lnTo>
                  <a:lnTo>
                    <a:pt x="639" y="2739"/>
                  </a:lnTo>
                  <a:lnTo>
                    <a:pt x="583" y="2741"/>
                  </a:lnTo>
                  <a:lnTo>
                    <a:pt x="535" y="2739"/>
                  </a:lnTo>
                  <a:lnTo>
                    <a:pt x="484" y="2734"/>
                  </a:lnTo>
                  <a:lnTo>
                    <a:pt x="433" y="2726"/>
                  </a:lnTo>
                  <a:lnTo>
                    <a:pt x="380" y="2712"/>
                  </a:lnTo>
                  <a:lnTo>
                    <a:pt x="326" y="2695"/>
                  </a:lnTo>
                  <a:lnTo>
                    <a:pt x="289" y="2679"/>
                  </a:lnTo>
                  <a:lnTo>
                    <a:pt x="254" y="2660"/>
                  </a:lnTo>
                  <a:lnTo>
                    <a:pt x="223" y="2636"/>
                  </a:lnTo>
                  <a:lnTo>
                    <a:pt x="193" y="2609"/>
                  </a:lnTo>
                  <a:lnTo>
                    <a:pt x="166" y="2578"/>
                  </a:lnTo>
                  <a:lnTo>
                    <a:pt x="142" y="2543"/>
                  </a:lnTo>
                  <a:lnTo>
                    <a:pt x="122" y="2506"/>
                  </a:lnTo>
                  <a:lnTo>
                    <a:pt x="104" y="2465"/>
                  </a:lnTo>
                  <a:lnTo>
                    <a:pt x="89" y="2417"/>
                  </a:lnTo>
                  <a:lnTo>
                    <a:pt x="79" y="2364"/>
                  </a:lnTo>
                  <a:lnTo>
                    <a:pt x="71" y="2310"/>
                  </a:lnTo>
                  <a:lnTo>
                    <a:pt x="68" y="2251"/>
                  </a:lnTo>
                  <a:lnTo>
                    <a:pt x="70" y="2190"/>
                  </a:lnTo>
                  <a:lnTo>
                    <a:pt x="76" y="2125"/>
                  </a:lnTo>
                  <a:lnTo>
                    <a:pt x="86" y="2057"/>
                  </a:lnTo>
                  <a:lnTo>
                    <a:pt x="99" y="1987"/>
                  </a:lnTo>
                  <a:lnTo>
                    <a:pt x="118" y="1913"/>
                  </a:lnTo>
                  <a:lnTo>
                    <a:pt x="118" y="1913"/>
                  </a:lnTo>
                  <a:lnTo>
                    <a:pt x="106" y="1884"/>
                  </a:lnTo>
                  <a:lnTo>
                    <a:pt x="96" y="1854"/>
                  </a:lnTo>
                  <a:lnTo>
                    <a:pt x="86" y="1884"/>
                  </a:lnTo>
                  <a:lnTo>
                    <a:pt x="76" y="1916"/>
                  </a:lnTo>
                  <a:lnTo>
                    <a:pt x="64" y="1951"/>
                  </a:lnTo>
                  <a:lnTo>
                    <a:pt x="53" y="1989"/>
                  </a:lnTo>
                  <a:lnTo>
                    <a:pt x="43" y="2029"/>
                  </a:lnTo>
                  <a:lnTo>
                    <a:pt x="32" y="2071"/>
                  </a:lnTo>
                  <a:lnTo>
                    <a:pt x="23" y="2115"/>
                  </a:lnTo>
                  <a:lnTo>
                    <a:pt x="15" y="2159"/>
                  </a:lnTo>
                  <a:lnTo>
                    <a:pt x="9" y="2204"/>
                  </a:lnTo>
                  <a:lnTo>
                    <a:pt x="4" y="2250"/>
                  </a:lnTo>
                  <a:lnTo>
                    <a:pt x="1" y="2297"/>
                  </a:lnTo>
                  <a:lnTo>
                    <a:pt x="0" y="2343"/>
                  </a:lnTo>
                  <a:lnTo>
                    <a:pt x="2" y="2388"/>
                  </a:lnTo>
                  <a:lnTo>
                    <a:pt x="6" y="2432"/>
                  </a:lnTo>
                  <a:lnTo>
                    <a:pt x="14" y="2476"/>
                  </a:lnTo>
                  <a:lnTo>
                    <a:pt x="24" y="2517"/>
                  </a:lnTo>
                  <a:lnTo>
                    <a:pt x="40" y="2557"/>
                  </a:lnTo>
                  <a:lnTo>
                    <a:pt x="58" y="2594"/>
                  </a:lnTo>
                  <a:lnTo>
                    <a:pt x="81" y="2629"/>
                  </a:lnTo>
                  <a:lnTo>
                    <a:pt x="111" y="2663"/>
                  </a:lnTo>
                  <a:lnTo>
                    <a:pt x="143" y="2694"/>
                  </a:lnTo>
                  <a:lnTo>
                    <a:pt x="179" y="2722"/>
                  </a:lnTo>
                  <a:lnTo>
                    <a:pt x="219" y="2745"/>
                  </a:lnTo>
                  <a:lnTo>
                    <a:pt x="263" y="2766"/>
                  </a:lnTo>
                  <a:lnTo>
                    <a:pt x="307" y="2783"/>
                  </a:lnTo>
                  <a:lnTo>
                    <a:pt x="354" y="2797"/>
                  </a:lnTo>
                  <a:lnTo>
                    <a:pt x="403" y="2809"/>
                  </a:lnTo>
                  <a:lnTo>
                    <a:pt x="454" y="2818"/>
                  </a:lnTo>
                  <a:lnTo>
                    <a:pt x="506" y="2823"/>
                  </a:lnTo>
                  <a:lnTo>
                    <a:pt x="558" y="2826"/>
                  </a:lnTo>
                  <a:lnTo>
                    <a:pt x="612" y="2827"/>
                  </a:lnTo>
                  <a:lnTo>
                    <a:pt x="665" y="2825"/>
                  </a:lnTo>
                  <a:lnTo>
                    <a:pt x="720" y="2821"/>
                  </a:lnTo>
                  <a:lnTo>
                    <a:pt x="772" y="2814"/>
                  </a:lnTo>
                  <a:lnTo>
                    <a:pt x="824" y="2806"/>
                  </a:lnTo>
                  <a:lnTo>
                    <a:pt x="876" y="2794"/>
                  </a:lnTo>
                  <a:lnTo>
                    <a:pt x="926" y="2782"/>
                  </a:lnTo>
                  <a:lnTo>
                    <a:pt x="974" y="2768"/>
                  </a:lnTo>
                  <a:lnTo>
                    <a:pt x="1021" y="2751"/>
                  </a:lnTo>
                  <a:lnTo>
                    <a:pt x="1065" y="2733"/>
                  </a:lnTo>
                  <a:lnTo>
                    <a:pt x="1107" y="2713"/>
                  </a:lnTo>
                  <a:lnTo>
                    <a:pt x="1145" y="2693"/>
                  </a:lnTo>
                  <a:lnTo>
                    <a:pt x="1189" y="2666"/>
                  </a:lnTo>
                  <a:lnTo>
                    <a:pt x="1228" y="2640"/>
                  </a:lnTo>
                  <a:lnTo>
                    <a:pt x="1262" y="2618"/>
                  </a:lnTo>
                  <a:lnTo>
                    <a:pt x="1293" y="2595"/>
                  </a:lnTo>
                  <a:lnTo>
                    <a:pt x="1321" y="2575"/>
                  </a:lnTo>
                  <a:lnTo>
                    <a:pt x="1345" y="2556"/>
                  </a:lnTo>
                  <a:lnTo>
                    <a:pt x="1368" y="2538"/>
                  </a:lnTo>
                  <a:lnTo>
                    <a:pt x="1394" y="2517"/>
                  </a:lnTo>
                  <a:lnTo>
                    <a:pt x="1418" y="2500"/>
                  </a:lnTo>
                  <a:lnTo>
                    <a:pt x="1441" y="2483"/>
                  </a:lnTo>
                  <a:lnTo>
                    <a:pt x="1464" y="2470"/>
                  </a:lnTo>
                  <a:lnTo>
                    <a:pt x="1488" y="2459"/>
                  </a:lnTo>
                  <a:lnTo>
                    <a:pt x="1514" y="2451"/>
                  </a:lnTo>
                  <a:lnTo>
                    <a:pt x="1543" y="2443"/>
                  </a:lnTo>
                  <a:lnTo>
                    <a:pt x="1575" y="2439"/>
                  </a:lnTo>
                  <a:lnTo>
                    <a:pt x="1587" y="2441"/>
                  </a:lnTo>
                  <a:lnTo>
                    <a:pt x="1597" y="2446"/>
                  </a:lnTo>
                  <a:lnTo>
                    <a:pt x="1604" y="2457"/>
                  </a:lnTo>
                  <a:lnTo>
                    <a:pt x="1633" y="2521"/>
                  </a:lnTo>
                  <a:lnTo>
                    <a:pt x="1663" y="2457"/>
                  </a:lnTo>
                  <a:lnTo>
                    <a:pt x="1670" y="2446"/>
                  </a:lnTo>
                  <a:lnTo>
                    <a:pt x="1680" y="2441"/>
                  </a:lnTo>
                  <a:lnTo>
                    <a:pt x="1693" y="2439"/>
                  </a:lnTo>
                  <a:lnTo>
                    <a:pt x="1724" y="2443"/>
                  </a:lnTo>
                  <a:lnTo>
                    <a:pt x="1753" y="2451"/>
                  </a:lnTo>
                  <a:lnTo>
                    <a:pt x="1779" y="2459"/>
                  </a:lnTo>
                  <a:lnTo>
                    <a:pt x="1802" y="2471"/>
                  </a:lnTo>
                  <a:lnTo>
                    <a:pt x="1825" y="2484"/>
                  </a:lnTo>
                  <a:lnTo>
                    <a:pt x="1848" y="2500"/>
                  </a:lnTo>
                  <a:lnTo>
                    <a:pt x="1870" y="2517"/>
                  </a:lnTo>
                  <a:lnTo>
                    <a:pt x="1895" y="2537"/>
                  </a:lnTo>
                  <a:lnTo>
                    <a:pt x="1916" y="2554"/>
                  </a:lnTo>
                  <a:lnTo>
                    <a:pt x="1941" y="2573"/>
                  </a:lnTo>
                  <a:lnTo>
                    <a:pt x="1968" y="2593"/>
                  </a:lnTo>
                  <a:lnTo>
                    <a:pt x="1999" y="2616"/>
                  </a:lnTo>
                  <a:lnTo>
                    <a:pt x="2034" y="2639"/>
                  </a:lnTo>
                  <a:lnTo>
                    <a:pt x="2074" y="2665"/>
                  </a:lnTo>
                  <a:lnTo>
                    <a:pt x="2118" y="2693"/>
                  </a:lnTo>
                  <a:lnTo>
                    <a:pt x="2157" y="2713"/>
                  </a:lnTo>
                  <a:lnTo>
                    <a:pt x="2198" y="2733"/>
                  </a:lnTo>
                  <a:lnTo>
                    <a:pt x="2242" y="2751"/>
                  </a:lnTo>
                  <a:lnTo>
                    <a:pt x="2288" y="2768"/>
                  </a:lnTo>
                  <a:lnTo>
                    <a:pt x="2337" y="2782"/>
                  </a:lnTo>
                  <a:lnTo>
                    <a:pt x="2387" y="2794"/>
                  </a:lnTo>
                  <a:lnTo>
                    <a:pt x="2438" y="2806"/>
                  </a:lnTo>
                  <a:lnTo>
                    <a:pt x="2491" y="2814"/>
                  </a:lnTo>
                  <a:lnTo>
                    <a:pt x="2544" y="2821"/>
                  </a:lnTo>
                  <a:lnTo>
                    <a:pt x="2598" y="2825"/>
                  </a:lnTo>
                  <a:lnTo>
                    <a:pt x="2651" y="2827"/>
                  </a:lnTo>
                  <a:lnTo>
                    <a:pt x="2704" y="2826"/>
                  </a:lnTo>
                  <a:lnTo>
                    <a:pt x="2757" y="2823"/>
                  </a:lnTo>
                  <a:lnTo>
                    <a:pt x="2809" y="2818"/>
                  </a:lnTo>
                  <a:lnTo>
                    <a:pt x="2860" y="2809"/>
                  </a:lnTo>
                  <a:lnTo>
                    <a:pt x="2909" y="2797"/>
                  </a:lnTo>
                  <a:lnTo>
                    <a:pt x="2956" y="2783"/>
                  </a:lnTo>
                  <a:lnTo>
                    <a:pt x="3001" y="2766"/>
                  </a:lnTo>
                  <a:lnTo>
                    <a:pt x="3043" y="2745"/>
                  </a:lnTo>
                  <a:lnTo>
                    <a:pt x="3083" y="2722"/>
                  </a:lnTo>
                  <a:lnTo>
                    <a:pt x="3120" y="2694"/>
                  </a:lnTo>
                  <a:lnTo>
                    <a:pt x="3153" y="2663"/>
                  </a:lnTo>
                  <a:lnTo>
                    <a:pt x="3182" y="2629"/>
                  </a:lnTo>
                  <a:lnTo>
                    <a:pt x="3206" y="2594"/>
                  </a:lnTo>
                  <a:lnTo>
                    <a:pt x="3224" y="2557"/>
                  </a:lnTo>
                  <a:lnTo>
                    <a:pt x="3239" y="2517"/>
                  </a:lnTo>
                  <a:lnTo>
                    <a:pt x="3250" y="2476"/>
                  </a:lnTo>
                  <a:lnTo>
                    <a:pt x="3257" y="2432"/>
                  </a:lnTo>
                  <a:lnTo>
                    <a:pt x="3262" y="2388"/>
                  </a:lnTo>
                  <a:lnTo>
                    <a:pt x="3263" y="2343"/>
                  </a:lnTo>
                  <a:lnTo>
                    <a:pt x="3263" y="2297"/>
                  </a:lnTo>
                  <a:lnTo>
                    <a:pt x="3260" y="2250"/>
                  </a:lnTo>
                  <a:lnTo>
                    <a:pt x="3255" y="2204"/>
                  </a:lnTo>
                  <a:lnTo>
                    <a:pt x="3248" y="2159"/>
                  </a:lnTo>
                  <a:lnTo>
                    <a:pt x="3240" y="2114"/>
                  </a:lnTo>
                  <a:lnTo>
                    <a:pt x="3230" y="2071"/>
                  </a:lnTo>
                  <a:lnTo>
                    <a:pt x="3220" y="2029"/>
                  </a:lnTo>
                  <a:lnTo>
                    <a:pt x="3210" y="1989"/>
                  </a:lnTo>
                  <a:lnTo>
                    <a:pt x="3199" y="1951"/>
                  </a:lnTo>
                  <a:lnTo>
                    <a:pt x="3188" y="1916"/>
                  </a:lnTo>
                  <a:lnTo>
                    <a:pt x="3177" y="1884"/>
                  </a:lnTo>
                  <a:lnTo>
                    <a:pt x="3168" y="1854"/>
                  </a:lnTo>
                  <a:lnTo>
                    <a:pt x="3157" y="1884"/>
                  </a:lnTo>
                  <a:lnTo>
                    <a:pt x="3145" y="1913"/>
                  </a:lnTo>
                  <a:lnTo>
                    <a:pt x="3146" y="1913"/>
                  </a:lnTo>
                  <a:lnTo>
                    <a:pt x="3164" y="1987"/>
                  </a:lnTo>
                  <a:lnTo>
                    <a:pt x="3178" y="2057"/>
                  </a:lnTo>
                  <a:lnTo>
                    <a:pt x="3187" y="2125"/>
                  </a:lnTo>
                  <a:lnTo>
                    <a:pt x="3193" y="2190"/>
                  </a:lnTo>
                  <a:lnTo>
                    <a:pt x="3194" y="2251"/>
                  </a:lnTo>
                  <a:lnTo>
                    <a:pt x="3191" y="2310"/>
                  </a:lnTo>
                  <a:lnTo>
                    <a:pt x="3185" y="2364"/>
                  </a:lnTo>
                  <a:lnTo>
                    <a:pt x="3174" y="2417"/>
                  </a:lnTo>
                  <a:lnTo>
                    <a:pt x="3158" y="2465"/>
                  </a:lnTo>
                  <a:lnTo>
                    <a:pt x="3141" y="2506"/>
                  </a:lnTo>
                  <a:lnTo>
                    <a:pt x="3120" y="2543"/>
                  </a:lnTo>
                  <a:lnTo>
                    <a:pt x="3097" y="2578"/>
                  </a:lnTo>
                  <a:lnTo>
                    <a:pt x="3070" y="2609"/>
                  </a:lnTo>
                  <a:lnTo>
                    <a:pt x="3041" y="2636"/>
                  </a:lnTo>
                  <a:lnTo>
                    <a:pt x="3008" y="2660"/>
                  </a:lnTo>
                  <a:lnTo>
                    <a:pt x="2975" y="2679"/>
                  </a:lnTo>
                  <a:lnTo>
                    <a:pt x="2938" y="2695"/>
                  </a:lnTo>
                  <a:lnTo>
                    <a:pt x="2883" y="2712"/>
                  </a:lnTo>
                  <a:lnTo>
                    <a:pt x="2831" y="2726"/>
                  </a:lnTo>
                  <a:lnTo>
                    <a:pt x="2778" y="2734"/>
                  </a:lnTo>
                  <a:lnTo>
                    <a:pt x="2729" y="2739"/>
                  </a:lnTo>
                  <a:lnTo>
                    <a:pt x="2680" y="2741"/>
                  </a:lnTo>
                  <a:lnTo>
                    <a:pt x="2624" y="2739"/>
                  </a:lnTo>
                  <a:lnTo>
                    <a:pt x="2571" y="2733"/>
                  </a:lnTo>
                  <a:lnTo>
                    <a:pt x="2521" y="2724"/>
                  </a:lnTo>
                  <a:lnTo>
                    <a:pt x="2473" y="2712"/>
                  </a:lnTo>
                  <a:lnTo>
                    <a:pt x="2428" y="2698"/>
                  </a:lnTo>
                  <a:lnTo>
                    <a:pt x="2387" y="2683"/>
                  </a:lnTo>
                  <a:lnTo>
                    <a:pt x="2349" y="2665"/>
                  </a:lnTo>
                  <a:lnTo>
                    <a:pt x="2315" y="2648"/>
                  </a:lnTo>
                  <a:lnTo>
                    <a:pt x="2285" y="2631"/>
                  </a:lnTo>
                  <a:lnTo>
                    <a:pt x="2259" y="2614"/>
                  </a:lnTo>
                  <a:lnTo>
                    <a:pt x="2237" y="2598"/>
                  </a:lnTo>
                  <a:lnTo>
                    <a:pt x="2220" y="2585"/>
                  </a:lnTo>
                  <a:lnTo>
                    <a:pt x="2206" y="2573"/>
                  </a:lnTo>
                  <a:lnTo>
                    <a:pt x="2197" y="2562"/>
                  </a:lnTo>
                  <a:lnTo>
                    <a:pt x="2188" y="2550"/>
                  </a:lnTo>
                  <a:lnTo>
                    <a:pt x="2178" y="2536"/>
                  </a:lnTo>
                  <a:lnTo>
                    <a:pt x="2170" y="2519"/>
                  </a:lnTo>
                  <a:lnTo>
                    <a:pt x="2164" y="2502"/>
                  </a:lnTo>
                  <a:lnTo>
                    <a:pt x="2162" y="2484"/>
                  </a:lnTo>
                  <a:lnTo>
                    <a:pt x="2163" y="2467"/>
                  </a:lnTo>
                  <a:lnTo>
                    <a:pt x="2169" y="2451"/>
                  </a:lnTo>
                  <a:lnTo>
                    <a:pt x="2179" y="2436"/>
                  </a:lnTo>
                  <a:lnTo>
                    <a:pt x="2193" y="2426"/>
                  </a:lnTo>
                  <a:lnTo>
                    <a:pt x="2208" y="2419"/>
                  </a:lnTo>
                  <a:lnTo>
                    <a:pt x="2226" y="2414"/>
                  </a:lnTo>
                  <a:lnTo>
                    <a:pt x="2245" y="2412"/>
                  </a:lnTo>
                  <a:lnTo>
                    <a:pt x="2266" y="2412"/>
                  </a:lnTo>
                  <a:lnTo>
                    <a:pt x="2287" y="2413"/>
                  </a:lnTo>
                  <a:lnTo>
                    <a:pt x="2309" y="2415"/>
                  </a:lnTo>
                  <a:lnTo>
                    <a:pt x="2329" y="2419"/>
                  </a:lnTo>
                  <a:lnTo>
                    <a:pt x="2349" y="2422"/>
                  </a:lnTo>
                  <a:lnTo>
                    <a:pt x="2382" y="2427"/>
                  </a:lnTo>
                  <a:lnTo>
                    <a:pt x="2414" y="2429"/>
                  </a:lnTo>
                  <a:lnTo>
                    <a:pt x="2463" y="2425"/>
                  </a:lnTo>
                  <a:lnTo>
                    <a:pt x="2512" y="2415"/>
                  </a:lnTo>
                  <a:lnTo>
                    <a:pt x="2562" y="2398"/>
                  </a:lnTo>
                  <a:lnTo>
                    <a:pt x="2610" y="2377"/>
                  </a:lnTo>
                  <a:lnTo>
                    <a:pt x="2656" y="2351"/>
                  </a:lnTo>
                  <a:lnTo>
                    <a:pt x="2702" y="2321"/>
                  </a:lnTo>
                  <a:lnTo>
                    <a:pt x="2747" y="2288"/>
                  </a:lnTo>
                  <a:lnTo>
                    <a:pt x="2790" y="2254"/>
                  </a:lnTo>
                  <a:lnTo>
                    <a:pt x="2831" y="2216"/>
                  </a:lnTo>
                  <a:lnTo>
                    <a:pt x="2869" y="2178"/>
                  </a:lnTo>
                  <a:lnTo>
                    <a:pt x="2906" y="2140"/>
                  </a:lnTo>
                  <a:lnTo>
                    <a:pt x="2940" y="2102"/>
                  </a:lnTo>
                  <a:lnTo>
                    <a:pt x="2970" y="2065"/>
                  </a:lnTo>
                  <a:lnTo>
                    <a:pt x="2999" y="2031"/>
                  </a:lnTo>
                  <a:lnTo>
                    <a:pt x="3024" y="1998"/>
                  </a:lnTo>
                  <a:lnTo>
                    <a:pt x="3045" y="1969"/>
                  </a:lnTo>
                  <a:lnTo>
                    <a:pt x="3070" y="1931"/>
                  </a:lnTo>
                  <a:lnTo>
                    <a:pt x="3091" y="1891"/>
                  </a:lnTo>
                  <a:lnTo>
                    <a:pt x="3107" y="1849"/>
                  </a:lnTo>
                  <a:lnTo>
                    <a:pt x="3119" y="1805"/>
                  </a:lnTo>
                  <a:lnTo>
                    <a:pt x="3130" y="1761"/>
                  </a:lnTo>
                  <a:lnTo>
                    <a:pt x="3136" y="1716"/>
                  </a:lnTo>
                  <a:lnTo>
                    <a:pt x="3141" y="1671"/>
                  </a:lnTo>
                  <a:lnTo>
                    <a:pt x="3143" y="1626"/>
                  </a:lnTo>
                  <a:lnTo>
                    <a:pt x="3143" y="1583"/>
                  </a:lnTo>
                  <a:lnTo>
                    <a:pt x="3141" y="1542"/>
                  </a:lnTo>
                  <a:lnTo>
                    <a:pt x="3139" y="1502"/>
                  </a:lnTo>
                  <a:lnTo>
                    <a:pt x="3135" y="1465"/>
                  </a:lnTo>
                  <a:lnTo>
                    <a:pt x="3131" y="1431"/>
                  </a:lnTo>
                  <a:lnTo>
                    <a:pt x="3112" y="1469"/>
                  </a:lnTo>
                  <a:lnTo>
                    <a:pt x="3090" y="1509"/>
                  </a:lnTo>
                  <a:lnTo>
                    <a:pt x="3093" y="1525"/>
                  </a:lnTo>
                  <a:lnTo>
                    <a:pt x="3096" y="1545"/>
                  </a:lnTo>
                  <a:lnTo>
                    <a:pt x="3098" y="1571"/>
                  </a:lnTo>
                  <a:lnTo>
                    <a:pt x="3100" y="1600"/>
                  </a:lnTo>
                  <a:lnTo>
                    <a:pt x="3100" y="1632"/>
                  </a:lnTo>
                  <a:lnTo>
                    <a:pt x="3099" y="1666"/>
                  </a:lnTo>
                  <a:lnTo>
                    <a:pt x="3094" y="1704"/>
                  </a:lnTo>
                  <a:lnTo>
                    <a:pt x="3087" y="1742"/>
                  </a:lnTo>
                  <a:lnTo>
                    <a:pt x="3075" y="1782"/>
                  </a:lnTo>
                  <a:lnTo>
                    <a:pt x="3060" y="1822"/>
                  </a:lnTo>
                  <a:lnTo>
                    <a:pt x="3040" y="1862"/>
                  </a:lnTo>
                  <a:lnTo>
                    <a:pt x="3015" y="1900"/>
                  </a:lnTo>
                  <a:lnTo>
                    <a:pt x="3008" y="1909"/>
                  </a:lnTo>
                  <a:lnTo>
                    <a:pt x="3002" y="1917"/>
                  </a:lnTo>
                  <a:lnTo>
                    <a:pt x="2986" y="1940"/>
                  </a:lnTo>
                  <a:lnTo>
                    <a:pt x="2965" y="1966"/>
                  </a:lnTo>
                  <a:lnTo>
                    <a:pt x="2944" y="1995"/>
                  </a:lnTo>
                  <a:lnTo>
                    <a:pt x="2919" y="2026"/>
                  </a:lnTo>
                  <a:lnTo>
                    <a:pt x="2892" y="2057"/>
                  </a:lnTo>
                  <a:lnTo>
                    <a:pt x="2863" y="2090"/>
                  </a:lnTo>
                  <a:lnTo>
                    <a:pt x="2831" y="2123"/>
                  </a:lnTo>
                  <a:lnTo>
                    <a:pt x="2797" y="2156"/>
                  </a:lnTo>
                  <a:lnTo>
                    <a:pt x="2761" y="2189"/>
                  </a:lnTo>
                  <a:lnTo>
                    <a:pt x="2723" y="2220"/>
                  </a:lnTo>
                  <a:lnTo>
                    <a:pt x="2683" y="2249"/>
                  </a:lnTo>
                  <a:lnTo>
                    <a:pt x="2640" y="2276"/>
                  </a:lnTo>
                  <a:lnTo>
                    <a:pt x="2596" y="2301"/>
                  </a:lnTo>
                  <a:lnTo>
                    <a:pt x="2548" y="2321"/>
                  </a:lnTo>
                  <a:lnTo>
                    <a:pt x="2500" y="2339"/>
                  </a:lnTo>
                  <a:lnTo>
                    <a:pt x="2450" y="2352"/>
                  </a:lnTo>
                  <a:lnTo>
                    <a:pt x="2397" y="2360"/>
                  </a:lnTo>
                  <a:lnTo>
                    <a:pt x="2343" y="2363"/>
                  </a:lnTo>
                  <a:lnTo>
                    <a:pt x="2301" y="2361"/>
                  </a:lnTo>
                  <a:lnTo>
                    <a:pt x="2258" y="2356"/>
                  </a:lnTo>
                  <a:lnTo>
                    <a:pt x="2213" y="2347"/>
                  </a:lnTo>
                  <a:lnTo>
                    <a:pt x="2168" y="2335"/>
                  </a:lnTo>
                  <a:lnTo>
                    <a:pt x="2114" y="2314"/>
                  </a:lnTo>
                  <a:lnTo>
                    <a:pt x="2064" y="2293"/>
                  </a:lnTo>
                  <a:lnTo>
                    <a:pt x="2020" y="2270"/>
                  </a:lnTo>
                  <a:lnTo>
                    <a:pt x="1980" y="2245"/>
                  </a:lnTo>
                  <a:lnTo>
                    <a:pt x="1945" y="2221"/>
                  </a:lnTo>
                  <a:lnTo>
                    <a:pt x="1914" y="2195"/>
                  </a:lnTo>
                  <a:lnTo>
                    <a:pt x="1887" y="2169"/>
                  </a:lnTo>
                  <a:lnTo>
                    <a:pt x="1863" y="2144"/>
                  </a:lnTo>
                  <a:lnTo>
                    <a:pt x="1844" y="2119"/>
                  </a:lnTo>
                  <a:lnTo>
                    <a:pt x="1826" y="2094"/>
                  </a:lnTo>
                  <a:lnTo>
                    <a:pt x="1813" y="2072"/>
                  </a:lnTo>
                  <a:lnTo>
                    <a:pt x="1801" y="2051"/>
                  </a:lnTo>
                  <a:lnTo>
                    <a:pt x="1792" y="2032"/>
                  </a:lnTo>
                  <a:lnTo>
                    <a:pt x="1785" y="2015"/>
                  </a:lnTo>
                  <a:lnTo>
                    <a:pt x="1780" y="2002"/>
                  </a:lnTo>
                  <a:lnTo>
                    <a:pt x="1777" y="1991"/>
                  </a:lnTo>
                  <a:lnTo>
                    <a:pt x="1775" y="1984"/>
                  </a:lnTo>
                  <a:lnTo>
                    <a:pt x="1775" y="1979"/>
                  </a:lnTo>
                  <a:lnTo>
                    <a:pt x="1772" y="1957"/>
                  </a:lnTo>
                  <a:lnTo>
                    <a:pt x="1772" y="1937"/>
                  </a:lnTo>
                  <a:lnTo>
                    <a:pt x="1774" y="1921"/>
                  </a:lnTo>
                  <a:lnTo>
                    <a:pt x="1777" y="1909"/>
                  </a:lnTo>
                  <a:lnTo>
                    <a:pt x="1781" y="1899"/>
                  </a:lnTo>
                  <a:lnTo>
                    <a:pt x="1785" y="1892"/>
                  </a:lnTo>
                  <a:lnTo>
                    <a:pt x="1788" y="1888"/>
                  </a:lnTo>
                  <a:lnTo>
                    <a:pt x="1796" y="1882"/>
                  </a:lnTo>
                  <a:lnTo>
                    <a:pt x="1806" y="1879"/>
                  </a:lnTo>
                  <a:lnTo>
                    <a:pt x="1815" y="1879"/>
                  </a:lnTo>
                  <a:lnTo>
                    <a:pt x="1824" y="1882"/>
                  </a:lnTo>
                  <a:lnTo>
                    <a:pt x="1827" y="1883"/>
                  </a:lnTo>
                  <a:lnTo>
                    <a:pt x="1835" y="1887"/>
                  </a:lnTo>
                  <a:lnTo>
                    <a:pt x="1848" y="1893"/>
                  </a:lnTo>
                  <a:lnTo>
                    <a:pt x="1865" y="1900"/>
                  </a:lnTo>
                  <a:lnTo>
                    <a:pt x="1887" y="1910"/>
                  </a:lnTo>
                  <a:lnTo>
                    <a:pt x="1912" y="1920"/>
                  </a:lnTo>
                  <a:lnTo>
                    <a:pt x="1942" y="1930"/>
                  </a:lnTo>
                  <a:lnTo>
                    <a:pt x="1976" y="1942"/>
                  </a:lnTo>
                  <a:lnTo>
                    <a:pt x="2014" y="1954"/>
                  </a:lnTo>
                  <a:lnTo>
                    <a:pt x="2056" y="1965"/>
                  </a:lnTo>
                  <a:lnTo>
                    <a:pt x="2101" y="1975"/>
                  </a:lnTo>
                  <a:lnTo>
                    <a:pt x="2150" y="1987"/>
                  </a:lnTo>
                  <a:lnTo>
                    <a:pt x="2201" y="1996"/>
                  </a:lnTo>
                  <a:lnTo>
                    <a:pt x="2255" y="2003"/>
                  </a:lnTo>
                  <a:lnTo>
                    <a:pt x="2313" y="2010"/>
                  </a:lnTo>
                  <a:lnTo>
                    <a:pt x="2336" y="2011"/>
                  </a:lnTo>
                  <a:lnTo>
                    <a:pt x="2375" y="2008"/>
                  </a:lnTo>
                  <a:lnTo>
                    <a:pt x="2416" y="2000"/>
                  </a:lnTo>
                  <a:lnTo>
                    <a:pt x="2459" y="1988"/>
                  </a:lnTo>
                  <a:lnTo>
                    <a:pt x="2504" y="1969"/>
                  </a:lnTo>
                  <a:lnTo>
                    <a:pt x="2550" y="1947"/>
                  </a:lnTo>
                  <a:lnTo>
                    <a:pt x="2599" y="1920"/>
                  </a:lnTo>
                  <a:lnTo>
                    <a:pt x="2648" y="1888"/>
                  </a:lnTo>
                  <a:lnTo>
                    <a:pt x="2697" y="1852"/>
                  </a:lnTo>
                  <a:lnTo>
                    <a:pt x="2748" y="1811"/>
                  </a:lnTo>
                  <a:lnTo>
                    <a:pt x="2798" y="1767"/>
                  </a:lnTo>
                  <a:lnTo>
                    <a:pt x="2843" y="1723"/>
                  </a:lnTo>
                  <a:lnTo>
                    <a:pt x="2887" y="1678"/>
                  </a:lnTo>
                  <a:lnTo>
                    <a:pt x="2928" y="1631"/>
                  </a:lnTo>
                  <a:lnTo>
                    <a:pt x="2965" y="1584"/>
                  </a:lnTo>
                  <a:lnTo>
                    <a:pt x="3000" y="1538"/>
                  </a:lnTo>
                  <a:lnTo>
                    <a:pt x="3030" y="1493"/>
                  </a:lnTo>
                  <a:lnTo>
                    <a:pt x="3032" y="1488"/>
                  </a:lnTo>
                  <a:lnTo>
                    <a:pt x="3036" y="1483"/>
                  </a:lnTo>
                  <a:lnTo>
                    <a:pt x="3056" y="1449"/>
                  </a:lnTo>
                  <a:lnTo>
                    <a:pt x="3072" y="1417"/>
                  </a:lnTo>
                  <a:lnTo>
                    <a:pt x="3086" y="1386"/>
                  </a:lnTo>
                  <a:lnTo>
                    <a:pt x="3096" y="1359"/>
                  </a:lnTo>
                  <a:lnTo>
                    <a:pt x="3103" y="1332"/>
                  </a:lnTo>
                  <a:lnTo>
                    <a:pt x="3108" y="1292"/>
                  </a:lnTo>
                  <a:lnTo>
                    <a:pt x="3108" y="1254"/>
                  </a:lnTo>
                  <a:lnTo>
                    <a:pt x="3104" y="1218"/>
                  </a:lnTo>
                  <a:lnTo>
                    <a:pt x="3096" y="1184"/>
                  </a:lnTo>
                  <a:lnTo>
                    <a:pt x="3086" y="1153"/>
                  </a:lnTo>
                  <a:lnTo>
                    <a:pt x="3073" y="1125"/>
                  </a:lnTo>
                  <a:lnTo>
                    <a:pt x="3059" y="1099"/>
                  </a:lnTo>
                  <a:lnTo>
                    <a:pt x="3044" y="1076"/>
                  </a:lnTo>
                  <a:lnTo>
                    <a:pt x="3030" y="1057"/>
                  </a:lnTo>
                  <a:lnTo>
                    <a:pt x="3017" y="1040"/>
                  </a:lnTo>
                  <a:lnTo>
                    <a:pt x="3005" y="1067"/>
                  </a:lnTo>
                  <a:lnTo>
                    <a:pt x="2992" y="1095"/>
                  </a:lnTo>
                  <a:lnTo>
                    <a:pt x="2997" y="1108"/>
                  </a:lnTo>
                  <a:lnTo>
                    <a:pt x="3004" y="1125"/>
                  </a:lnTo>
                  <a:lnTo>
                    <a:pt x="3012" y="1145"/>
                  </a:lnTo>
                  <a:lnTo>
                    <a:pt x="3019" y="1169"/>
                  </a:lnTo>
                  <a:lnTo>
                    <a:pt x="3025" y="1195"/>
                  </a:lnTo>
                  <a:lnTo>
                    <a:pt x="3029" y="1224"/>
                  </a:lnTo>
                  <a:lnTo>
                    <a:pt x="3032" y="1254"/>
                  </a:lnTo>
                  <a:lnTo>
                    <a:pt x="3032" y="1286"/>
                  </a:lnTo>
                  <a:lnTo>
                    <a:pt x="3029" y="1320"/>
                  </a:lnTo>
                  <a:lnTo>
                    <a:pt x="3022" y="1352"/>
                  </a:lnTo>
                  <a:lnTo>
                    <a:pt x="3011" y="1386"/>
                  </a:lnTo>
                  <a:lnTo>
                    <a:pt x="2994" y="1420"/>
                  </a:lnTo>
                  <a:lnTo>
                    <a:pt x="2971" y="1453"/>
                  </a:lnTo>
                  <a:lnTo>
                    <a:pt x="2947" y="1483"/>
                  </a:lnTo>
                  <a:lnTo>
                    <a:pt x="2919" y="1515"/>
                  </a:lnTo>
                  <a:lnTo>
                    <a:pt x="2886" y="1547"/>
                  </a:lnTo>
                  <a:lnTo>
                    <a:pt x="2849" y="1581"/>
                  </a:lnTo>
                  <a:lnTo>
                    <a:pt x="2809" y="1616"/>
                  </a:lnTo>
                  <a:lnTo>
                    <a:pt x="2765" y="1651"/>
                  </a:lnTo>
                  <a:lnTo>
                    <a:pt x="2718" y="1686"/>
                  </a:lnTo>
                  <a:lnTo>
                    <a:pt x="2667" y="1719"/>
                  </a:lnTo>
                  <a:lnTo>
                    <a:pt x="2614" y="1750"/>
                  </a:lnTo>
                  <a:lnTo>
                    <a:pt x="2559" y="1779"/>
                  </a:lnTo>
                  <a:lnTo>
                    <a:pt x="2500" y="1805"/>
                  </a:lnTo>
                  <a:lnTo>
                    <a:pt x="2438" y="1828"/>
                  </a:lnTo>
                  <a:lnTo>
                    <a:pt x="2376" y="1846"/>
                  </a:lnTo>
                  <a:lnTo>
                    <a:pt x="2310" y="1860"/>
                  </a:lnTo>
                  <a:lnTo>
                    <a:pt x="2243" y="1870"/>
                  </a:lnTo>
                  <a:lnTo>
                    <a:pt x="2174" y="1873"/>
                  </a:lnTo>
                  <a:lnTo>
                    <a:pt x="2122" y="1871"/>
                  </a:lnTo>
                  <a:lnTo>
                    <a:pt x="2113" y="1870"/>
                  </a:lnTo>
                  <a:lnTo>
                    <a:pt x="2086" y="1868"/>
                  </a:lnTo>
                  <a:lnTo>
                    <a:pt x="2057" y="1866"/>
                  </a:lnTo>
                  <a:lnTo>
                    <a:pt x="2026" y="1861"/>
                  </a:lnTo>
                  <a:lnTo>
                    <a:pt x="1995" y="1856"/>
                  </a:lnTo>
                  <a:lnTo>
                    <a:pt x="1963" y="1850"/>
                  </a:lnTo>
                  <a:lnTo>
                    <a:pt x="1930" y="1841"/>
                  </a:lnTo>
                  <a:lnTo>
                    <a:pt x="1898" y="1829"/>
                  </a:lnTo>
                  <a:lnTo>
                    <a:pt x="1866" y="1813"/>
                  </a:lnTo>
                  <a:lnTo>
                    <a:pt x="1835" y="1795"/>
                  </a:lnTo>
                  <a:lnTo>
                    <a:pt x="1806" y="1772"/>
                  </a:lnTo>
                  <a:lnTo>
                    <a:pt x="1779" y="1745"/>
                  </a:lnTo>
                  <a:lnTo>
                    <a:pt x="1761" y="1722"/>
                  </a:lnTo>
                  <a:lnTo>
                    <a:pt x="1751" y="1698"/>
                  </a:lnTo>
                  <a:lnTo>
                    <a:pt x="1746" y="1675"/>
                  </a:lnTo>
                  <a:lnTo>
                    <a:pt x="1745" y="1651"/>
                  </a:lnTo>
                  <a:lnTo>
                    <a:pt x="1748" y="1628"/>
                  </a:lnTo>
                  <a:lnTo>
                    <a:pt x="1754" y="1607"/>
                  </a:lnTo>
                  <a:lnTo>
                    <a:pt x="1762" y="1586"/>
                  </a:lnTo>
                  <a:lnTo>
                    <a:pt x="1772" y="1569"/>
                  </a:lnTo>
                  <a:lnTo>
                    <a:pt x="1783" y="1553"/>
                  </a:lnTo>
                  <a:lnTo>
                    <a:pt x="1793" y="1539"/>
                  </a:lnTo>
                  <a:lnTo>
                    <a:pt x="1800" y="1534"/>
                  </a:lnTo>
                  <a:lnTo>
                    <a:pt x="1809" y="1531"/>
                  </a:lnTo>
                  <a:lnTo>
                    <a:pt x="1818" y="1530"/>
                  </a:lnTo>
                  <a:lnTo>
                    <a:pt x="1834" y="1531"/>
                  </a:lnTo>
                  <a:lnTo>
                    <a:pt x="1854" y="1533"/>
                  </a:lnTo>
                  <a:lnTo>
                    <a:pt x="1887" y="1536"/>
                  </a:lnTo>
                  <a:lnTo>
                    <a:pt x="1923" y="1539"/>
                  </a:lnTo>
                  <a:lnTo>
                    <a:pt x="1964" y="1541"/>
                  </a:lnTo>
                  <a:lnTo>
                    <a:pt x="2009" y="1543"/>
                  </a:lnTo>
                  <a:lnTo>
                    <a:pt x="2056" y="1543"/>
                  </a:lnTo>
                  <a:lnTo>
                    <a:pt x="2107" y="1543"/>
                  </a:lnTo>
                  <a:lnTo>
                    <a:pt x="2160" y="1540"/>
                  </a:lnTo>
                  <a:lnTo>
                    <a:pt x="2214" y="1535"/>
                  </a:lnTo>
                  <a:lnTo>
                    <a:pt x="2271" y="1527"/>
                  </a:lnTo>
                  <a:lnTo>
                    <a:pt x="2328" y="1517"/>
                  </a:lnTo>
                  <a:lnTo>
                    <a:pt x="2386" y="1502"/>
                  </a:lnTo>
                  <a:lnTo>
                    <a:pt x="2444" y="1484"/>
                  </a:lnTo>
                  <a:lnTo>
                    <a:pt x="2502" y="1461"/>
                  </a:lnTo>
                  <a:lnTo>
                    <a:pt x="2559" y="1435"/>
                  </a:lnTo>
                  <a:lnTo>
                    <a:pt x="2615" y="1402"/>
                  </a:lnTo>
                  <a:lnTo>
                    <a:pt x="2669" y="1364"/>
                  </a:lnTo>
                  <a:lnTo>
                    <a:pt x="2725" y="1320"/>
                  </a:lnTo>
                  <a:lnTo>
                    <a:pt x="2775" y="1274"/>
                  </a:lnTo>
                  <a:lnTo>
                    <a:pt x="2819" y="1229"/>
                  </a:lnTo>
                  <a:lnTo>
                    <a:pt x="2858" y="1185"/>
                  </a:lnTo>
                  <a:lnTo>
                    <a:pt x="2892" y="1142"/>
                  </a:lnTo>
                  <a:lnTo>
                    <a:pt x="2920" y="1099"/>
                  </a:lnTo>
                  <a:lnTo>
                    <a:pt x="2943" y="1058"/>
                  </a:lnTo>
                  <a:lnTo>
                    <a:pt x="2961" y="1018"/>
                  </a:lnTo>
                  <a:lnTo>
                    <a:pt x="2974" y="981"/>
                  </a:lnTo>
                  <a:lnTo>
                    <a:pt x="2982" y="945"/>
                  </a:lnTo>
                  <a:lnTo>
                    <a:pt x="2985" y="912"/>
                  </a:lnTo>
                  <a:lnTo>
                    <a:pt x="2984" y="881"/>
                  </a:lnTo>
                  <a:lnTo>
                    <a:pt x="2978" y="855"/>
                  </a:lnTo>
                  <a:lnTo>
                    <a:pt x="2967" y="831"/>
                  </a:lnTo>
                  <a:lnTo>
                    <a:pt x="2948" y="802"/>
                  </a:lnTo>
                  <a:lnTo>
                    <a:pt x="2927" y="779"/>
                  </a:lnTo>
                  <a:lnTo>
                    <a:pt x="2907" y="759"/>
                  </a:lnTo>
                  <a:lnTo>
                    <a:pt x="2885" y="743"/>
                  </a:lnTo>
                  <a:lnTo>
                    <a:pt x="2866" y="731"/>
                  </a:lnTo>
                  <a:lnTo>
                    <a:pt x="2848" y="722"/>
                  </a:lnTo>
                  <a:lnTo>
                    <a:pt x="2846" y="753"/>
                  </a:lnTo>
                  <a:lnTo>
                    <a:pt x="2842" y="786"/>
                  </a:lnTo>
                  <a:lnTo>
                    <a:pt x="2835" y="821"/>
                  </a:lnTo>
                  <a:lnTo>
                    <a:pt x="2843" y="831"/>
                  </a:lnTo>
                  <a:lnTo>
                    <a:pt x="2852" y="844"/>
                  </a:lnTo>
                  <a:lnTo>
                    <a:pt x="2863" y="863"/>
                  </a:lnTo>
                  <a:lnTo>
                    <a:pt x="2871" y="884"/>
                  </a:lnTo>
                  <a:lnTo>
                    <a:pt x="2878" y="910"/>
                  </a:lnTo>
                  <a:lnTo>
                    <a:pt x="2880" y="939"/>
                  </a:lnTo>
                  <a:lnTo>
                    <a:pt x="2877" y="976"/>
                  </a:lnTo>
                  <a:lnTo>
                    <a:pt x="2868" y="1012"/>
                  </a:lnTo>
                  <a:lnTo>
                    <a:pt x="2850" y="1048"/>
                  </a:lnTo>
                  <a:lnTo>
                    <a:pt x="2827" y="1083"/>
                  </a:lnTo>
                  <a:lnTo>
                    <a:pt x="2795" y="1119"/>
                  </a:lnTo>
                  <a:lnTo>
                    <a:pt x="2743" y="1169"/>
                  </a:lnTo>
                  <a:lnTo>
                    <a:pt x="2690" y="1213"/>
                  </a:lnTo>
                  <a:lnTo>
                    <a:pt x="2636" y="1252"/>
                  </a:lnTo>
                  <a:lnTo>
                    <a:pt x="2581" y="1286"/>
                  </a:lnTo>
                  <a:lnTo>
                    <a:pt x="2526" y="1315"/>
                  </a:lnTo>
                  <a:lnTo>
                    <a:pt x="2470" y="1342"/>
                  </a:lnTo>
                  <a:lnTo>
                    <a:pt x="2415" y="1364"/>
                  </a:lnTo>
                  <a:lnTo>
                    <a:pt x="2360" y="1383"/>
                  </a:lnTo>
                  <a:lnTo>
                    <a:pt x="2308" y="1399"/>
                  </a:lnTo>
                  <a:lnTo>
                    <a:pt x="2258" y="1411"/>
                  </a:lnTo>
                  <a:lnTo>
                    <a:pt x="2209" y="1421"/>
                  </a:lnTo>
                  <a:lnTo>
                    <a:pt x="2163" y="1429"/>
                  </a:lnTo>
                  <a:lnTo>
                    <a:pt x="2104" y="1437"/>
                  </a:lnTo>
                  <a:lnTo>
                    <a:pt x="2049" y="1442"/>
                  </a:lnTo>
                  <a:lnTo>
                    <a:pt x="1999" y="1445"/>
                  </a:lnTo>
                  <a:lnTo>
                    <a:pt x="1953" y="1445"/>
                  </a:lnTo>
                  <a:lnTo>
                    <a:pt x="1922" y="1445"/>
                  </a:lnTo>
                  <a:lnTo>
                    <a:pt x="1895" y="1444"/>
                  </a:lnTo>
                  <a:lnTo>
                    <a:pt x="1871" y="1443"/>
                  </a:lnTo>
                  <a:lnTo>
                    <a:pt x="1853" y="1441"/>
                  </a:lnTo>
                  <a:lnTo>
                    <a:pt x="1838" y="1440"/>
                  </a:lnTo>
                  <a:lnTo>
                    <a:pt x="1829" y="1439"/>
                  </a:lnTo>
                  <a:lnTo>
                    <a:pt x="1825" y="1439"/>
                  </a:lnTo>
                  <a:lnTo>
                    <a:pt x="1820" y="1437"/>
                  </a:lnTo>
                  <a:lnTo>
                    <a:pt x="1815" y="1435"/>
                  </a:lnTo>
                  <a:lnTo>
                    <a:pt x="1794" y="1421"/>
                  </a:lnTo>
                  <a:lnTo>
                    <a:pt x="1778" y="1407"/>
                  </a:lnTo>
                  <a:lnTo>
                    <a:pt x="1765" y="1392"/>
                  </a:lnTo>
                  <a:lnTo>
                    <a:pt x="1756" y="1378"/>
                  </a:lnTo>
                  <a:lnTo>
                    <a:pt x="1751" y="1364"/>
                  </a:lnTo>
                  <a:lnTo>
                    <a:pt x="1748" y="1350"/>
                  </a:lnTo>
                  <a:lnTo>
                    <a:pt x="1746" y="1330"/>
                  </a:lnTo>
                  <a:lnTo>
                    <a:pt x="1747" y="1309"/>
                  </a:lnTo>
                  <a:lnTo>
                    <a:pt x="1752" y="1290"/>
                  </a:lnTo>
                  <a:lnTo>
                    <a:pt x="1758" y="1272"/>
                  </a:lnTo>
                  <a:lnTo>
                    <a:pt x="1765" y="1257"/>
                  </a:lnTo>
                  <a:lnTo>
                    <a:pt x="1773" y="1244"/>
                  </a:lnTo>
                  <a:lnTo>
                    <a:pt x="1780" y="1232"/>
                  </a:lnTo>
                  <a:lnTo>
                    <a:pt x="1785" y="1225"/>
                  </a:lnTo>
                  <a:lnTo>
                    <a:pt x="1789" y="1221"/>
                  </a:lnTo>
                  <a:lnTo>
                    <a:pt x="1796" y="1215"/>
                  </a:lnTo>
                  <a:lnTo>
                    <a:pt x="1805" y="1211"/>
                  </a:lnTo>
                  <a:lnTo>
                    <a:pt x="1815" y="1211"/>
                  </a:lnTo>
                  <a:lnTo>
                    <a:pt x="1847" y="1213"/>
                  </a:lnTo>
                  <a:lnTo>
                    <a:pt x="1884" y="1214"/>
                  </a:lnTo>
                  <a:lnTo>
                    <a:pt x="1925" y="1213"/>
                  </a:lnTo>
                  <a:lnTo>
                    <a:pt x="1970" y="1210"/>
                  </a:lnTo>
                  <a:lnTo>
                    <a:pt x="2018" y="1206"/>
                  </a:lnTo>
                  <a:lnTo>
                    <a:pt x="2070" y="1198"/>
                  </a:lnTo>
                  <a:lnTo>
                    <a:pt x="2122" y="1190"/>
                  </a:lnTo>
                  <a:lnTo>
                    <a:pt x="2177" y="1179"/>
                  </a:lnTo>
                  <a:lnTo>
                    <a:pt x="2234" y="1167"/>
                  </a:lnTo>
                  <a:lnTo>
                    <a:pt x="2290" y="1151"/>
                  </a:lnTo>
                  <a:lnTo>
                    <a:pt x="2347" y="1135"/>
                  </a:lnTo>
                  <a:lnTo>
                    <a:pt x="2414" y="1111"/>
                  </a:lnTo>
                  <a:lnTo>
                    <a:pt x="2475" y="1087"/>
                  </a:lnTo>
                  <a:lnTo>
                    <a:pt x="2532" y="1061"/>
                  </a:lnTo>
                  <a:lnTo>
                    <a:pt x="2583" y="1033"/>
                  </a:lnTo>
                  <a:lnTo>
                    <a:pt x="2628" y="1003"/>
                  </a:lnTo>
                  <a:lnTo>
                    <a:pt x="2668" y="974"/>
                  </a:lnTo>
                  <a:lnTo>
                    <a:pt x="2702" y="942"/>
                  </a:lnTo>
                  <a:lnTo>
                    <a:pt x="2730" y="909"/>
                  </a:lnTo>
                  <a:lnTo>
                    <a:pt x="2752" y="876"/>
                  </a:lnTo>
                  <a:lnTo>
                    <a:pt x="2767" y="841"/>
                  </a:lnTo>
                  <a:lnTo>
                    <a:pt x="2778" y="801"/>
                  </a:lnTo>
                  <a:lnTo>
                    <a:pt x="2786" y="763"/>
                  </a:lnTo>
                  <a:lnTo>
                    <a:pt x="2789" y="728"/>
                  </a:lnTo>
                  <a:lnTo>
                    <a:pt x="2788" y="697"/>
                  </a:lnTo>
                  <a:lnTo>
                    <a:pt x="2782" y="667"/>
                  </a:lnTo>
                  <a:lnTo>
                    <a:pt x="2775" y="640"/>
                  </a:lnTo>
                  <a:lnTo>
                    <a:pt x="2766" y="615"/>
                  </a:lnTo>
                  <a:lnTo>
                    <a:pt x="2754" y="593"/>
                  </a:lnTo>
                  <a:lnTo>
                    <a:pt x="2740" y="573"/>
                  </a:lnTo>
                  <a:lnTo>
                    <a:pt x="2727" y="555"/>
                  </a:lnTo>
                  <a:lnTo>
                    <a:pt x="2713" y="540"/>
                  </a:lnTo>
                  <a:lnTo>
                    <a:pt x="2698" y="526"/>
                  </a:lnTo>
                  <a:lnTo>
                    <a:pt x="2684" y="515"/>
                  </a:lnTo>
                  <a:lnTo>
                    <a:pt x="2670" y="506"/>
                  </a:lnTo>
                  <a:lnTo>
                    <a:pt x="2664" y="540"/>
                  </a:lnTo>
                  <a:lnTo>
                    <a:pt x="2655" y="570"/>
                  </a:lnTo>
                  <a:lnTo>
                    <a:pt x="2643" y="600"/>
                  </a:lnTo>
                  <a:lnTo>
                    <a:pt x="2654" y="616"/>
                  </a:lnTo>
                  <a:lnTo>
                    <a:pt x="2664" y="635"/>
                  </a:lnTo>
                  <a:lnTo>
                    <a:pt x="2674" y="655"/>
                  </a:lnTo>
                  <a:lnTo>
                    <a:pt x="2681" y="679"/>
                  </a:lnTo>
                  <a:lnTo>
                    <a:pt x="2686" y="704"/>
                  </a:lnTo>
                  <a:lnTo>
                    <a:pt x="2688" y="729"/>
                  </a:lnTo>
                  <a:lnTo>
                    <a:pt x="2687" y="757"/>
                  </a:lnTo>
                  <a:lnTo>
                    <a:pt x="2681" y="786"/>
                  </a:lnTo>
                  <a:lnTo>
                    <a:pt x="2669" y="815"/>
                  </a:lnTo>
                  <a:lnTo>
                    <a:pt x="2653" y="844"/>
                  </a:lnTo>
                  <a:lnTo>
                    <a:pt x="2630" y="874"/>
                  </a:lnTo>
                  <a:lnTo>
                    <a:pt x="2603" y="903"/>
                  </a:lnTo>
                  <a:lnTo>
                    <a:pt x="2568" y="930"/>
                  </a:lnTo>
                  <a:lnTo>
                    <a:pt x="2528" y="956"/>
                  </a:lnTo>
                  <a:lnTo>
                    <a:pt x="2483" y="981"/>
                  </a:lnTo>
                  <a:lnTo>
                    <a:pt x="2433" y="1003"/>
                  </a:lnTo>
                  <a:lnTo>
                    <a:pt x="2380" y="1024"/>
                  </a:lnTo>
                  <a:lnTo>
                    <a:pt x="2322" y="1043"/>
                  </a:lnTo>
                  <a:lnTo>
                    <a:pt x="2262" y="1060"/>
                  </a:lnTo>
                  <a:lnTo>
                    <a:pt x="2199" y="1074"/>
                  </a:lnTo>
                  <a:lnTo>
                    <a:pt x="2133" y="1087"/>
                  </a:lnTo>
                  <a:lnTo>
                    <a:pt x="2066" y="1097"/>
                  </a:lnTo>
                  <a:lnTo>
                    <a:pt x="1999" y="1104"/>
                  </a:lnTo>
                  <a:lnTo>
                    <a:pt x="1929" y="1108"/>
                  </a:lnTo>
                  <a:lnTo>
                    <a:pt x="1859" y="1110"/>
                  </a:lnTo>
                  <a:lnTo>
                    <a:pt x="1830" y="1109"/>
                  </a:lnTo>
                  <a:lnTo>
                    <a:pt x="1825" y="1109"/>
                  </a:lnTo>
                  <a:lnTo>
                    <a:pt x="1820" y="1107"/>
                  </a:lnTo>
                  <a:lnTo>
                    <a:pt x="1816" y="1105"/>
                  </a:lnTo>
                  <a:lnTo>
                    <a:pt x="1813" y="1103"/>
                  </a:lnTo>
                  <a:lnTo>
                    <a:pt x="1807" y="1099"/>
                  </a:lnTo>
                  <a:lnTo>
                    <a:pt x="1798" y="1093"/>
                  </a:lnTo>
                  <a:lnTo>
                    <a:pt x="1789" y="1083"/>
                  </a:lnTo>
                  <a:lnTo>
                    <a:pt x="1778" y="1071"/>
                  </a:lnTo>
                  <a:lnTo>
                    <a:pt x="1768" y="1058"/>
                  </a:lnTo>
                  <a:lnTo>
                    <a:pt x="1758" y="1041"/>
                  </a:lnTo>
                  <a:lnTo>
                    <a:pt x="1751" y="1023"/>
                  </a:lnTo>
                  <a:lnTo>
                    <a:pt x="1746" y="1001"/>
                  </a:lnTo>
                  <a:lnTo>
                    <a:pt x="1744" y="975"/>
                  </a:lnTo>
                  <a:lnTo>
                    <a:pt x="1749" y="947"/>
                  </a:lnTo>
                  <a:lnTo>
                    <a:pt x="1758" y="919"/>
                  </a:lnTo>
                  <a:lnTo>
                    <a:pt x="1775" y="892"/>
                  </a:lnTo>
                  <a:lnTo>
                    <a:pt x="1795" y="864"/>
                  </a:lnTo>
                  <a:lnTo>
                    <a:pt x="1801" y="858"/>
                  </a:lnTo>
                  <a:lnTo>
                    <a:pt x="1810" y="855"/>
                  </a:lnTo>
                  <a:lnTo>
                    <a:pt x="1818" y="854"/>
                  </a:lnTo>
                  <a:lnTo>
                    <a:pt x="1823" y="854"/>
                  </a:lnTo>
                  <a:lnTo>
                    <a:pt x="1834" y="853"/>
                  </a:lnTo>
                  <a:lnTo>
                    <a:pt x="1852" y="853"/>
                  </a:lnTo>
                  <a:lnTo>
                    <a:pt x="1875" y="852"/>
                  </a:lnTo>
                  <a:lnTo>
                    <a:pt x="1905" y="849"/>
                  </a:lnTo>
                  <a:lnTo>
                    <a:pt x="1939" y="847"/>
                  </a:lnTo>
                  <a:lnTo>
                    <a:pt x="1976" y="844"/>
                  </a:lnTo>
                  <a:lnTo>
                    <a:pt x="2017" y="840"/>
                  </a:lnTo>
                  <a:lnTo>
                    <a:pt x="2061" y="834"/>
                  </a:lnTo>
                  <a:lnTo>
                    <a:pt x="2108" y="827"/>
                  </a:lnTo>
                  <a:lnTo>
                    <a:pt x="2155" y="819"/>
                  </a:lnTo>
                  <a:lnTo>
                    <a:pt x="2204" y="807"/>
                  </a:lnTo>
                  <a:lnTo>
                    <a:pt x="2252" y="795"/>
                  </a:lnTo>
                  <a:lnTo>
                    <a:pt x="2301" y="781"/>
                  </a:lnTo>
                  <a:lnTo>
                    <a:pt x="2349" y="764"/>
                  </a:lnTo>
                  <a:lnTo>
                    <a:pt x="2395" y="745"/>
                  </a:lnTo>
                  <a:lnTo>
                    <a:pt x="2439" y="723"/>
                  </a:lnTo>
                  <a:lnTo>
                    <a:pt x="2480" y="699"/>
                  </a:lnTo>
                  <a:lnTo>
                    <a:pt x="2512" y="674"/>
                  </a:lnTo>
                  <a:lnTo>
                    <a:pt x="2540" y="648"/>
                  </a:lnTo>
                  <a:lnTo>
                    <a:pt x="2563" y="622"/>
                  </a:lnTo>
                  <a:lnTo>
                    <a:pt x="2580" y="593"/>
                  </a:lnTo>
                  <a:lnTo>
                    <a:pt x="2594" y="564"/>
                  </a:lnTo>
                  <a:lnTo>
                    <a:pt x="2605" y="534"/>
                  </a:lnTo>
                  <a:lnTo>
                    <a:pt x="2612" y="504"/>
                  </a:lnTo>
                  <a:lnTo>
                    <a:pt x="2616" y="474"/>
                  </a:lnTo>
                  <a:lnTo>
                    <a:pt x="2618" y="445"/>
                  </a:lnTo>
                  <a:lnTo>
                    <a:pt x="2618" y="416"/>
                  </a:lnTo>
                  <a:lnTo>
                    <a:pt x="2616" y="390"/>
                  </a:lnTo>
                  <a:lnTo>
                    <a:pt x="2613" y="363"/>
                  </a:lnTo>
                  <a:lnTo>
                    <a:pt x="2608" y="339"/>
                  </a:lnTo>
                  <a:lnTo>
                    <a:pt x="2604" y="318"/>
                  </a:lnTo>
                  <a:lnTo>
                    <a:pt x="2599" y="298"/>
                  </a:lnTo>
                  <a:lnTo>
                    <a:pt x="2593" y="283"/>
                  </a:lnTo>
                  <a:lnTo>
                    <a:pt x="2589" y="270"/>
                  </a:lnTo>
                  <a:lnTo>
                    <a:pt x="2493" y="285"/>
                  </a:lnTo>
                  <a:lnTo>
                    <a:pt x="2498" y="307"/>
                  </a:lnTo>
                  <a:lnTo>
                    <a:pt x="2502" y="330"/>
                  </a:lnTo>
                  <a:lnTo>
                    <a:pt x="2506" y="356"/>
                  </a:lnTo>
                  <a:lnTo>
                    <a:pt x="2507" y="382"/>
                  </a:lnTo>
                  <a:lnTo>
                    <a:pt x="2507" y="409"/>
                  </a:lnTo>
                  <a:lnTo>
                    <a:pt x="2506" y="437"/>
                  </a:lnTo>
                  <a:lnTo>
                    <a:pt x="2501" y="464"/>
                  </a:lnTo>
                  <a:lnTo>
                    <a:pt x="2495" y="491"/>
                  </a:lnTo>
                  <a:lnTo>
                    <a:pt x="2485" y="518"/>
                  </a:lnTo>
                  <a:lnTo>
                    <a:pt x="2472" y="543"/>
                  </a:lnTo>
                  <a:lnTo>
                    <a:pt x="2457" y="567"/>
                  </a:lnTo>
                  <a:lnTo>
                    <a:pt x="2437" y="590"/>
                  </a:lnTo>
                  <a:lnTo>
                    <a:pt x="2414" y="610"/>
                  </a:lnTo>
                  <a:lnTo>
                    <a:pt x="2386" y="629"/>
                  </a:lnTo>
                  <a:lnTo>
                    <a:pt x="2354" y="644"/>
                  </a:lnTo>
                  <a:lnTo>
                    <a:pt x="2311" y="660"/>
                  </a:lnTo>
                  <a:lnTo>
                    <a:pt x="2268" y="674"/>
                  </a:lnTo>
                  <a:lnTo>
                    <a:pt x="2223" y="686"/>
                  </a:lnTo>
                  <a:lnTo>
                    <a:pt x="2178" y="698"/>
                  </a:lnTo>
                  <a:lnTo>
                    <a:pt x="2134" y="707"/>
                  </a:lnTo>
                  <a:lnTo>
                    <a:pt x="2091" y="715"/>
                  </a:lnTo>
                  <a:lnTo>
                    <a:pt x="2050" y="721"/>
                  </a:lnTo>
                  <a:lnTo>
                    <a:pt x="2011" y="726"/>
                  </a:lnTo>
                  <a:lnTo>
                    <a:pt x="1975" y="730"/>
                  </a:lnTo>
                  <a:lnTo>
                    <a:pt x="1943" y="734"/>
                  </a:lnTo>
                  <a:lnTo>
                    <a:pt x="1914" y="737"/>
                  </a:lnTo>
                  <a:lnTo>
                    <a:pt x="1891" y="738"/>
                  </a:lnTo>
                  <a:lnTo>
                    <a:pt x="1873" y="740"/>
                  </a:lnTo>
                  <a:lnTo>
                    <a:pt x="1861" y="740"/>
                  </a:lnTo>
                  <a:lnTo>
                    <a:pt x="1855" y="740"/>
                  </a:lnTo>
                  <a:lnTo>
                    <a:pt x="1854" y="740"/>
                  </a:lnTo>
                  <a:lnTo>
                    <a:pt x="1843" y="738"/>
                  </a:lnTo>
                  <a:lnTo>
                    <a:pt x="1833" y="731"/>
                  </a:lnTo>
                  <a:lnTo>
                    <a:pt x="1826" y="721"/>
                  </a:lnTo>
                  <a:lnTo>
                    <a:pt x="1824" y="709"/>
                  </a:lnTo>
                  <a:lnTo>
                    <a:pt x="1825" y="691"/>
                  </a:lnTo>
                  <a:lnTo>
                    <a:pt x="1825" y="670"/>
                  </a:lnTo>
                  <a:lnTo>
                    <a:pt x="1825" y="645"/>
                  </a:lnTo>
                  <a:lnTo>
                    <a:pt x="1825" y="618"/>
                  </a:lnTo>
                  <a:lnTo>
                    <a:pt x="1824" y="590"/>
                  </a:lnTo>
                  <a:lnTo>
                    <a:pt x="1822" y="562"/>
                  </a:lnTo>
                  <a:lnTo>
                    <a:pt x="1820" y="534"/>
                  </a:lnTo>
                  <a:lnTo>
                    <a:pt x="1817" y="510"/>
                  </a:lnTo>
                  <a:lnTo>
                    <a:pt x="1813" y="489"/>
                  </a:lnTo>
                  <a:lnTo>
                    <a:pt x="1807" y="472"/>
                  </a:lnTo>
                  <a:lnTo>
                    <a:pt x="1805" y="458"/>
                  </a:lnTo>
                  <a:lnTo>
                    <a:pt x="1808" y="446"/>
                  </a:lnTo>
                  <a:lnTo>
                    <a:pt x="1814" y="439"/>
                  </a:lnTo>
                  <a:lnTo>
                    <a:pt x="1821" y="434"/>
                  </a:lnTo>
                  <a:lnTo>
                    <a:pt x="1829" y="431"/>
                  </a:lnTo>
                  <a:lnTo>
                    <a:pt x="1832" y="431"/>
                  </a:lnTo>
                  <a:lnTo>
                    <a:pt x="1841" y="429"/>
                  </a:lnTo>
                  <a:lnTo>
                    <a:pt x="1857" y="427"/>
                  </a:lnTo>
                  <a:lnTo>
                    <a:pt x="1875" y="423"/>
                  </a:lnTo>
                  <a:lnTo>
                    <a:pt x="1898" y="418"/>
                  </a:lnTo>
                  <a:lnTo>
                    <a:pt x="1925" y="413"/>
                  </a:lnTo>
                  <a:lnTo>
                    <a:pt x="1952" y="408"/>
                  </a:lnTo>
                  <a:lnTo>
                    <a:pt x="1983" y="403"/>
                  </a:lnTo>
                  <a:lnTo>
                    <a:pt x="2014" y="397"/>
                  </a:lnTo>
                  <a:lnTo>
                    <a:pt x="2046" y="391"/>
                  </a:lnTo>
                  <a:lnTo>
                    <a:pt x="2077" y="385"/>
                  </a:lnTo>
                  <a:lnTo>
                    <a:pt x="2107" y="378"/>
                  </a:lnTo>
                  <a:lnTo>
                    <a:pt x="2135" y="372"/>
                  </a:lnTo>
                  <a:lnTo>
                    <a:pt x="2162" y="366"/>
                  </a:lnTo>
                  <a:lnTo>
                    <a:pt x="2185" y="360"/>
                  </a:lnTo>
                  <a:lnTo>
                    <a:pt x="2213" y="352"/>
                  </a:lnTo>
                  <a:lnTo>
                    <a:pt x="2239" y="342"/>
                  </a:lnTo>
                  <a:lnTo>
                    <a:pt x="2261" y="331"/>
                  </a:lnTo>
                  <a:lnTo>
                    <a:pt x="2279" y="321"/>
                  </a:lnTo>
                  <a:lnTo>
                    <a:pt x="2230" y="329"/>
                  </a:lnTo>
                  <a:lnTo>
                    <a:pt x="2182" y="337"/>
                  </a:lnTo>
                  <a:lnTo>
                    <a:pt x="2136" y="346"/>
                  </a:lnTo>
                  <a:lnTo>
                    <a:pt x="2094" y="354"/>
                  </a:lnTo>
                  <a:lnTo>
                    <a:pt x="2054" y="361"/>
                  </a:lnTo>
                  <a:lnTo>
                    <a:pt x="2017" y="368"/>
                  </a:lnTo>
                  <a:lnTo>
                    <a:pt x="1984" y="373"/>
                  </a:lnTo>
                  <a:lnTo>
                    <a:pt x="1956" y="379"/>
                  </a:lnTo>
                  <a:lnTo>
                    <a:pt x="1931" y="384"/>
                  </a:lnTo>
                  <a:lnTo>
                    <a:pt x="1910" y="388"/>
                  </a:lnTo>
                  <a:lnTo>
                    <a:pt x="1896" y="391"/>
                  </a:lnTo>
                  <a:lnTo>
                    <a:pt x="1886" y="392"/>
                  </a:lnTo>
                  <a:lnTo>
                    <a:pt x="1883" y="393"/>
                  </a:lnTo>
                  <a:lnTo>
                    <a:pt x="1876" y="394"/>
                  </a:lnTo>
                  <a:lnTo>
                    <a:pt x="1846" y="391"/>
                  </a:lnTo>
                  <a:lnTo>
                    <a:pt x="1817" y="385"/>
                  </a:lnTo>
                  <a:lnTo>
                    <a:pt x="1791" y="374"/>
                  </a:lnTo>
                  <a:lnTo>
                    <a:pt x="1769" y="360"/>
                  </a:lnTo>
                  <a:lnTo>
                    <a:pt x="1749" y="345"/>
                  </a:lnTo>
                  <a:lnTo>
                    <a:pt x="1733" y="326"/>
                  </a:lnTo>
                  <a:lnTo>
                    <a:pt x="1719" y="308"/>
                  </a:lnTo>
                  <a:lnTo>
                    <a:pt x="1710" y="288"/>
                  </a:lnTo>
                  <a:lnTo>
                    <a:pt x="1704" y="269"/>
                  </a:lnTo>
                  <a:lnTo>
                    <a:pt x="1703" y="250"/>
                  </a:lnTo>
                  <a:lnTo>
                    <a:pt x="1704" y="234"/>
                  </a:lnTo>
                  <a:lnTo>
                    <a:pt x="1710" y="218"/>
                  </a:lnTo>
                  <a:lnTo>
                    <a:pt x="1719" y="205"/>
                  </a:lnTo>
                  <a:lnTo>
                    <a:pt x="1726" y="199"/>
                  </a:lnTo>
                  <a:lnTo>
                    <a:pt x="1737" y="193"/>
                  </a:lnTo>
                  <a:lnTo>
                    <a:pt x="1750" y="189"/>
                  </a:lnTo>
                  <a:lnTo>
                    <a:pt x="1766" y="186"/>
                  </a:lnTo>
                  <a:lnTo>
                    <a:pt x="1773" y="186"/>
                  </a:lnTo>
                  <a:lnTo>
                    <a:pt x="1780" y="187"/>
                  </a:lnTo>
                  <a:lnTo>
                    <a:pt x="1781" y="187"/>
                  </a:lnTo>
                  <a:lnTo>
                    <a:pt x="1784" y="187"/>
                  </a:lnTo>
                  <a:lnTo>
                    <a:pt x="1788" y="187"/>
                  </a:lnTo>
                  <a:lnTo>
                    <a:pt x="1793" y="187"/>
                  </a:lnTo>
                  <a:lnTo>
                    <a:pt x="1794" y="187"/>
                  </a:lnTo>
                  <a:lnTo>
                    <a:pt x="1792" y="166"/>
                  </a:lnTo>
                  <a:lnTo>
                    <a:pt x="1792" y="140"/>
                  </a:lnTo>
                  <a:lnTo>
                    <a:pt x="1793" y="113"/>
                  </a:lnTo>
                  <a:lnTo>
                    <a:pt x="1799" y="82"/>
                  </a:lnTo>
                  <a:lnTo>
                    <a:pt x="1810" y="51"/>
                  </a:lnTo>
                  <a:lnTo>
                    <a:pt x="1825" y="21"/>
                  </a:lnTo>
                  <a:lnTo>
                    <a:pt x="1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572"/>
            <p:cNvSpPr>
              <a:spLocks/>
            </p:cNvSpPr>
            <p:nvPr/>
          </p:nvSpPr>
          <p:spPr bwMode="auto">
            <a:xfrm>
              <a:off x="5611813" y="5191125"/>
              <a:ext cx="31750" cy="9525"/>
            </a:xfrm>
            <a:custGeom>
              <a:avLst/>
              <a:gdLst>
                <a:gd name="T0" fmla="*/ 30 w 200"/>
                <a:gd name="T1" fmla="*/ 0 h 59"/>
                <a:gd name="T2" fmla="*/ 170 w 200"/>
                <a:gd name="T3" fmla="*/ 0 h 59"/>
                <a:gd name="T4" fmla="*/ 181 w 200"/>
                <a:gd name="T5" fmla="*/ 2 h 59"/>
                <a:gd name="T6" fmla="*/ 191 w 200"/>
                <a:gd name="T7" fmla="*/ 8 h 59"/>
                <a:gd name="T8" fmla="*/ 197 w 200"/>
                <a:gd name="T9" fmla="*/ 18 h 59"/>
                <a:gd name="T10" fmla="*/ 200 w 200"/>
                <a:gd name="T11" fmla="*/ 30 h 59"/>
                <a:gd name="T12" fmla="*/ 197 w 200"/>
                <a:gd name="T13" fmla="*/ 41 h 59"/>
                <a:gd name="T14" fmla="*/ 191 w 200"/>
                <a:gd name="T15" fmla="*/ 50 h 59"/>
                <a:gd name="T16" fmla="*/ 181 w 200"/>
                <a:gd name="T17" fmla="*/ 57 h 59"/>
                <a:gd name="T18" fmla="*/ 170 w 200"/>
                <a:gd name="T19" fmla="*/ 59 h 59"/>
                <a:gd name="T20" fmla="*/ 30 w 200"/>
                <a:gd name="T21" fmla="*/ 59 h 59"/>
                <a:gd name="T22" fmla="*/ 19 w 200"/>
                <a:gd name="T23" fmla="*/ 57 h 59"/>
                <a:gd name="T24" fmla="*/ 10 w 200"/>
                <a:gd name="T25" fmla="*/ 50 h 59"/>
                <a:gd name="T26" fmla="*/ 3 w 200"/>
                <a:gd name="T27" fmla="*/ 41 h 59"/>
                <a:gd name="T28" fmla="*/ 0 w 200"/>
                <a:gd name="T29" fmla="*/ 30 h 59"/>
                <a:gd name="T30" fmla="*/ 3 w 200"/>
                <a:gd name="T31" fmla="*/ 18 h 59"/>
                <a:gd name="T32" fmla="*/ 10 w 200"/>
                <a:gd name="T33" fmla="*/ 8 h 59"/>
                <a:gd name="T34" fmla="*/ 19 w 200"/>
                <a:gd name="T35" fmla="*/ 2 h 59"/>
                <a:gd name="T36" fmla="*/ 30 w 200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59">
                  <a:moveTo>
                    <a:pt x="30" y="0"/>
                  </a:moveTo>
                  <a:lnTo>
                    <a:pt x="170" y="0"/>
                  </a:lnTo>
                  <a:lnTo>
                    <a:pt x="181" y="2"/>
                  </a:lnTo>
                  <a:lnTo>
                    <a:pt x="191" y="8"/>
                  </a:lnTo>
                  <a:lnTo>
                    <a:pt x="197" y="18"/>
                  </a:lnTo>
                  <a:lnTo>
                    <a:pt x="200" y="30"/>
                  </a:lnTo>
                  <a:lnTo>
                    <a:pt x="197" y="41"/>
                  </a:lnTo>
                  <a:lnTo>
                    <a:pt x="191" y="50"/>
                  </a:lnTo>
                  <a:lnTo>
                    <a:pt x="181" y="57"/>
                  </a:lnTo>
                  <a:lnTo>
                    <a:pt x="170" y="59"/>
                  </a:lnTo>
                  <a:lnTo>
                    <a:pt x="30" y="59"/>
                  </a:lnTo>
                  <a:lnTo>
                    <a:pt x="19" y="57"/>
                  </a:lnTo>
                  <a:lnTo>
                    <a:pt x="10" y="50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10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573"/>
            <p:cNvSpPr>
              <a:spLocks/>
            </p:cNvSpPr>
            <p:nvPr/>
          </p:nvSpPr>
          <p:spPr bwMode="auto">
            <a:xfrm>
              <a:off x="5611813" y="5133975"/>
              <a:ext cx="31750" cy="9525"/>
            </a:xfrm>
            <a:custGeom>
              <a:avLst/>
              <a:gdLst>
                <a:gd name="T0" fmla="*/ 30 w 200"/>
                <a:gd name="T1" fmla="*/ 0 h 59"/>
                <a:gd name="T2" fmla="*/ 170 w 200"/>
                <a:gd name="T3" fmla="*/ 0 h 59"/>
                <a:gd name="T4" fmla="*/ 181 w 200"/>
                <a:gd name="T5" fmla="*/ 3 h 59"/>
                <a:gd name="T6" fmla="*/ 191 w 200"/>
                <a:gd name="T7" fmla="*/ 9 h 59"/>
                <a:gd name="T8" fmla="*/ 197 w 200"/>
                <a:gd name="T9" fmla="*/ 18 h 59"/>
                <a:gd name="T10" fmla="*/ 200 w 200"/>
                <a:gd name="T11" fmla="*/ 30 h 59"/>
                <a:gd name="T12" fmla="*/ 197 w 200"/>
                <a:gd name="T13" fmla="*/ 42 h 59"/>
                <a:gd name="T14" fmla="*/ 191 w 200"/>
                <a:gd name="T15" fmla="*/ 51 h 59"/>
                <a:gd name="T16" fmla="*/ 181 w 200"/>
                <a:gd name="T17" fmla="*/ 57 h 59"/>
                <a:gd name="T18" fmla="*/ 170 w 200"/>
                <a:gd name="T19" fmla="*/ 59 h 59"/>
                <a:gd name="T20" fmla="*/ 30 w 200"/>
                <a:gd name="T21" fmla="*/ 59 h 59"/>
                <a:gd name="T22" fmla="*/ 19 w 200"/>
                <a:gd name="T23" fmla="*/ 57 h 59"/>
                <a:gd name="T24" fmla="*/ 10 w 200"/>
                <a:gd name="T25" fmla="*/ 51 h 59"/>
                <a:gd name="T26" fmla="*/ 3 w 200"/>
                <a:gd name="T27" fmla="*/ 42 h 59"/>
                <a:gd name="T28" fmla="*/ 0 w 200"/>
                <a:gd name="T29" fmla="*/ 30 h 59"/>
                <a:gd name="T30" fmla="*/ 3 w 200"/>
                <a:gd name="T31" fmla="*/ 18 h 59"/>
                <a:gd name="T32" fmla="*/ 10 w 200"/>
                <a:gd name="T33" fmla="*/ 9 h 59"/>
                <a:gd name="T34" fmla="*/ 19 w 200"/>
                <a:gd name="T35" fmla="*/ 3 h 59"/>
                <a:gd name="T36" fmla="*/ 30 w 200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59">
                  <a:moveTo>
                    <a:pt x="30" y="0"/>
                  </a:moveTo>
                  <a:lnTo>
                    <a:pt x="170" y="0"/>
                  </a:lnTo>
                  <a:lnTo>
                    <a:pt x="181" y="3"/>
                  </a:lnTo>
                  <a:lnTo>
                    <a:pt x="191" y="9"/>
                  </a:lnTo>
                  <a:lnTo>
                    <a:pt x="197" y="18"/>
                  </a:lnTo>
                  <a:lnTo>
                    <a:pt x="200" y="30"/>
                  </a:lnTo>
                  <a:lnTo>
                    <a:pt x="197" y="42"/>
                  </a:lnTo>
                  <a:lnTo>
                    <a:pt x="191" y="51"/>
                  </a:lnTo>
                  <a:lnTo>
                    <a:pt x="181" y="57"/>
                  </a:lnTo>
                  <a:lnTo>
                    <a:pt x="170" y="59"/>
                  </a:lnTo>
                  <a:lnTo>
                    <a:pt x="30" y="59"/>
                  </a:lnTo>
                  <a:lnTo>
                    <a:pt x="19" y="57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574"/>
            <p:cNvSpPr>
              <a:spLocks/>
            </p:cNvSpPr>
            <p:nvPr/>
          </p:nvSpPr>
          <p:spPr bwMode="auto">
            <a:xfrm>
              <a:off x="5605463" y="5291138"/>
              <a:ext cx="44450" cy="9525"/>
            </a:xfrm>
            <a:custGeom>
              <a:avLst/>
              <a:gdLst>
                <a:gd name="T0" fmla="*/ 30 w 283"/>
                <a:gd name="T1" fmla="*/ 0 h 60"/>
                <a:gd name="T2" fmla="*/ 253 w 283"/>
                <a:gd name="T3" fmla="*/ 0 h 60"/>
                <a:gd name="T4" fmla="*/ 265 w 283"/>
                <a:gd name="T5" fmla="*/ 2 h 60"/>
                <a:gd name="T6" fmla="*/ 275 w 283"/>
                <a:gd name="T7" fmla="*/ 9 h 60"/>
                <a:gd name="T8" fmla="*/ 281 w 283"/>
                <a:gd name="T9" fmla="*/ 18 h 60"/>
                <a:gd name="T10" fmla="*/ 283 w 283"/>
                <a:gd name="T11" fmla="*/ 30 h 60"/>
                <a:gd name="T12" fmla="*/ 281 w 283"/>
                <a:gd name="T13" fmla="*/ 41 h 60"/>
                <a:gd name="T14" fmla="*/ 275 w 283"/>
                <a:gd name="T15" fmla="*/ 51 h 60"/>
                <a:gd name="T16" fmla="*/ 265 w 283"/>
                <a:gd name="T17" fmla="*/ 57 h 60"/>
                <a:gd name="T18" fmla="*/ 253 w 283"/>
                <a:gd name="T19" fmla="*/ 60 h 60"/>
                <a:gd name="T20" fmla="*/ 30 w 283"/>
                <a:gd name="T21" fmla="*/ 60 h 60"/>
                <a:gd name="T22" fmla="*/ 19 w 283"/>
                <a:gd name="T23" fmla="*/ 57 h 60"/>
                <a:gd name="T24" fmla="*/ 10 w 283"/>
                <a:gd name="T25" fmla="*/ 51 h 60"/>
                <a:gd name="T26" fmla="*/ 3 w 283"/>
                <a:gd name="T27" fmla="*/ 41 h 60"/>
                <a:gd name="T28" fmla="*/ 0 w 283"/>
                <a:gd name="T29" fmla="*/ 30 h 60"/>
                <a:gd name="T30" fmla="*/ 3 w 283"/>
                <a:gd name="T31" fmla="*/ 18 h 60"/>
                <a:gd name="T32" fmla="*/ 10 w 283"/>
                <a:gd name="T33" fmla="*/ 9 h 60"/>
                <a:gd name="T34" fmla="*/ 19 w 283"/>
                <a:gd name="T35" fmla="*/ 2 h 60"/>
                <a:gd name="T36" fmla="*/ 30 w 283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60">
                  <a:moveTo>
                    <a:pt x="30" y="0"/>
                  </a:moveTo>
                  <a:lnTo>
                    <a:pt x="253" y="0"/>
                  </a:lnTo>
                  <a:lnTo>
                    <a:pt x="265" y="2"/>
                  </a:lnTo>
                  <a:lnTo>
                    <a:pt x="275" y="9"/>
                  </a:lnTo>
                  <a:lnTo>
                    <a:pt x="281" y="18"/>
                  </a:lnTo>
                  <a:lnTo>
                    <a:pt x="283" y="30"/>
                  </a:lnTo>
                  <a:lnTo>
                    <a:pt x="281" y="41"/>
                  </a:lnTo>
                  <a:lnTo>
                    <a:pt x="275" y="51"/>
                  </a:lnTo>
                  <a:lnTo>
                    <a:pt x="265" y="57"/>
                  </a:lnTo>
                  <a:lnTo>
                    <a:pt x="253" y="60"/>
                  </a:lnTo>
                  <a:lnTo>
                    <a:pt x="30" y="60"/>
                  </a:lnTo>
                  <a:lnTo>
                    <a:pt x="19" y="57"/>
                  </a:lnTo>
                  <a:lnTo>
                    <a:pt x="10" y="51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575"/>
            <p:cNvSpPr>
              <a:spLocks/>
            </p:cNvSpPr>
            <p:nvPr/>
          </p:nvSpPr>
          <p:spPr bwMode="auto">
            <a:xfrm>
              <a:off x="5607050" y="5341938"/>
              <a:ext cx="41275" cy="9525"/>
            </a:xfrm>
            <a:custGeom>
              <a:avLst/>
              <a:gdLst>
                <a:gd name="T0" fmla="*/ 30 w 254"/>
                <a:gd name="T1" fmla="*/ 0 h 59"/>
                <a:gd name="T2" fmla="*/ 225 w 254"/>
                <a:gd name="T3" fmla="*/ 0 h 59"/>
                <a:gd name="T4" fmla="*/ 236 w 254"/>
                <a:gd name="T5" fmla="*/ 3 h 59"/>
                <a:gd name="T6" fmla="*/ 245 w 254"/>
                <a:gd name="T7" fmla="*/ 9 h 59"/>
                <a:gd name="T8" fmla="*/ 251 w 254"/>
                <a:gd name="T9" fmla="*/ 18 h 59"/>
                <a:gd name="T10" fmla="*/ 254 w 254"/>
                <a:gd name="T11" fmla="*/ 29 h 59"/>
                <a:gd name="T12" fmla="*/ 251 w 254"/>
                <a:gd name="T13" fmla="*/ 41 h 59"/>
                <a:gd name="T14" fmla="*/ 245 w 254"/>
                <a:gd name="T15" fmla="*/ 51 h 59"/>
                <a:gd name="T16" fmla="*/ 236 w 254"/>
                <a:gd name="T17" fmla="*/ 57 h 59"/>
                <a:gd name="T18" fmla="*/ 225 w 254"/>
                <a:gd name="T19" fmla="*/ 59 h 59"/>
                <a:gd name="T20" fmla="*/ 30 w 254"/>
                <a:gd name="T21" fmla="*/ 59 h 59"/>
                <a:gd name="T22" fmla="*/ 18 w 254"/>
                <a:gd name="T23" fmla="*/ 57 h 59"/>
                <a:gd name="T24" fmla="*/ 8 w 254"/>
                <a:gd name="T25" fmla="*/ 51 h 59"/>
                <a:gd name="T26" fmla="*/ 2 w 254"/>
                <a:gd name="T27" fmla="*/ 41 h 59"/>
                <a:gd name="T28" fmla="*/ 0 w 254"/>
                <a:gd name="T29" fmla="*/ 29 h 59"/>
                <a:gd name="T30" fmla="*/ 2 w 254"/>
                <a:gd name="T31" fmla="*/ 18 h 59"/>
                <a:gd name="T32" fmla="*/ 8 w 254"/>
                <a:gd name="T33" fmla="*/ 9 h 59"/>
                <a:gd name="T34" fmla="*/ 18 w 254"/>
                <a:gd name="T35" fmla="*/ 3 h 59"/>
                <a:gd name="T36" fmla="*/ 30 w 254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59">
                  <a:moveTo>
                    <a:pt x="30" y="0"/>
                  </a:moveTo>
                  <a:lnTo>
                    <a:pt x="225" y="0"/>
                  </a:lnTo>
                  <a:lnTo>
                    <a:pt x="236" y="3"/>
                  </a:lnTo>
                  <a:lnTo>
                    <a:pt x="245" y="9"/>
                  </a:lnTo>
                  <a:lnTo>
                    <a:pt x="251" y="18"/>
                  </a:lnTo>
                  <a:lnTo>
                    <a:pt x="254" y="29"/>
                  </a:lnTo>
                  <a:lnTo>
                    <a:pt x="251" y="41"/>
                  </a:lnTo>
                  <a:lnTo>
                    <a:pt x="245" y="51"/>
                  </a:lnTo>
                  <a:lnTo>
                    <a:pt x="236" y="57"/>
                  </a:lnTo>
                  <a:lnTo>
                    <a:pt x="225" y="59"/>
                  </a:lnTo>
                  <a:lnTo>
                    <a:pt x="30" y="59"/>
                  </a:lnTo>
                  <a:lnTo>
                    <a:pt x="18" y="57"/>
                  </a:lnTo>
                  <a:lnTo>
                    <a:pt x="8" y="51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576"/>
            <p:cNvSpPr>
              <a:spLocks/>
            </p:cNvSpPr>
            <p:nvPr/>
          </p:nvSpPr>
          <p:spPr bwMode="auto">
            <a:xfrm>
              <a:off x="5608638" y="5241925"/>
              <a:ext cx="36512" cy="9525"/>
            </a:xfrm>
            <a:custGeom>
              <a:avLst/>
              <a:gdLst>
                <a:gd name="T0" fmla="*/ 30 w 231"/>
                <a:gd name="T1" fmla="*/ 0 h 60"/>
                <a:gd name="T2" fmla="*/ 202 w 231"/>
                <a:gd name="T3" fmla="*/ 0 h 60"/>
                <a:gd name="T4" fmla="*/ 214 w 231"/>
                <a:gd name="T5" fmla="*/ 3 h 60"/>
                <a:gd name="T6" fmla="*/ 223 w 231"/>
                <a:gd name="T7" fmla="*/ 9 h 60"/>
                <a:gd name="T8" fmla="*/ 229 w 231"/>
                <a:gd name="T9" fmla="*/ 19 h 60"/>
                <a:gd name="T10" fmla="*/ 231 w 231"/>
                <a:gd name="T11" fmla="*/ 30 h 60"/>
                <a:gd name="T12" fmla="*/ 229 w 231"/>
                <a:gd name="T13" fmla="*/ 41 h 60"/>
                <a:gd name="T14" fmla="*/ 223 w 231"/>
                <a:gd name="T15" fmla="*/ 52 h 60"/>
                <a:gd name="T16" fmla="*/ 214 w 231"/>
                <a:gd name="T17" fmla="*/ 58 h 60"/>
                <a:gd name="T18" fmla="*/ 202 w 231"/>
                <a:gd name="T19" fmla="*/ 60 h 60"/>
                <a:gd name="T20" fmla="*/ 30 w 231"/>
                <a:gd name="T21" fmla="*/ 60 h 60"/>
                <a:gd name="T22" fmla="*/ 19 w 231"/>
                <a:gd name="T23" fmla="*/ 58 h 60"/>
                <a:gd name="T24" fmla="*/ 9 w 231"/>
                <a:gd name="T25" fmla="*/ 52 h 60"/>
                <a:gd name="T26" fmla="*/ 3 w 231"/>
                <a:gd name="T27" fmla="*/ 41 h 60"/>
                <a:gd name="T28" fmla="*/ 0 w 231"/>
                <a:gd name="T29" fmla="*/ 30 h 60"/>
                <a:gd name="T30" fmla="*/ 3 w 231"/>
                <a:gd name="T31" fmla="*/ 19 h 60"/>
                <a:gd name="T32" fmla="*/ 9 w 231"/>
                <a:gd name="T33" fmla="*/ 9 h 60"/>
                <a:gd name="T34" fmla="*/ 19 w 231"/>
                <a:gd name="T35" fmla="*/ 3 h 60"/>
                <a:gd name="T36" fmla="*/ 30 w 231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60">
                  <a:moveTo>
                    <a:pt x="30" y="0"/>
                  </a:moveTo>
                  <a:lnTo>
                    <a:pt x="202" y="0"/>
                  </a:lnTo>
                  <a:lnTo>
                    <a:pt x="214" y="3"/>
                  </a:lnTo>
                  <a:lnTo>
                    <a:pt x="223" y="9"/>
                  </a:lnTo>
                  <a:lnTo>
                    <a:pt x="229" y="19"/>
                  </a:lnTo>
                  <a:lnTo>
                    <a:pt x="231" y="30"/>
                  </a:lnTo>
                  <a:lnTo>
                    <a:pt x="229" y="41"/>
                  </a:lnTo>
                  <a:lnTo>
                    <a:pt x="223" y="52"/>
                  </a:lnTo>
                  <a:lnTo>
                    <a:pt x="214" y="58"/>
                  </a:lnTo>
                  <a:lnTo>
                    <a:pt x="202" y="60"/>
                  </a:lnTo>
                  <a:lnTo>
                    <a:pt x="30" y="60"/>
                  </a:lnTo>
                  <a:lnTo>
                    <a:pt x="19" y="58"/>
                  </a:lnTo>
                  <a:lnTo>
                    <a:pt x="9" y="52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577"/>
            <p:cNvSpPr>
              <a:spLocks/>
            </p:cNvSpPr>
            <p:nvPr/>
          </p:nvSpPr>
          <p:spPr bwMode="auto">
            <a:xfrm>
              <a:off x="5600700" y="5392738"/>
              <a:ext cx="52387" cy="9525"/>
            </a:xfrm>
            <a:custGeom>
              <a:avLst/>
              <a:gdLst>
                <a:gd name="T0" fmla="*/ 30 w 328"/>
                <a:gd name="T1" fmla="*/ 0 h 59"/>
                <a:gd name="T2" fmla="*/ 299 w 328"/>
                <a:gd name="T3" fmla="*/ 0 h 59"/>
                <a:gd name="T4" fmla="*/ 310 w 328"/>
                <a:gd name="T5" fmla="*/ 2 h 59"/>
                <a:gd name="T6" fmla="*/ 319 w 328"/>
                <a:gd name="T7" fmla="*/ 8 h 59"/>
                <a:gd name="T8" fmla="*/ 326 w 328"/>
                <a:gd name="T9" fmla="*/ 17 h 59"/>
                <a:gd name="T10" fmla="*/ 328 w 328"/>
                <a:gd name="T11" fmla="*/ 29 h 59"/>
                <a:gd name="T12" fmla="*/ 326 w 328"/>
                <a:gd name="T13" fmla="*/ 41 h 59"/>
                <a:gd name="T14" fmla="*/ 319 w 328"/>
                <a:gd name="T15" fmla="*/ 50 h 59"/>
                <a:gd name="T16" fmla="*/ 310 w 328"/>
                <a:gd name="T17" fmla="*/ 56 h 59"/>
                <a:gd name="T18" fmla="*/ 299 w 328"/>
                <a:gd name="T19" fmla="*/ 59 h 59"/>
                <a:gd name="T20" fmla="*/ 30 w 328"/>
                <a:gd name="T21" fmla="*/ 59 h 59"/>
                <a:gd name="T22" fmla="*/ 17 w 328"/>
                <a:gd name="T23" fmla="*/ 56 h 59"/>
                <a:gd name="T24" fmla="*/ 8 w 328"/>
                <a:gd name="T25" fmla="*/ 50 h 59"/>
                <a:gd name="T26" fmla="*/ 2 w 328"/>
                <a:gd name="T27" fmla="*/ 41 h 59"/>
                <a:gd name="T28" fmla="*/ 0 w 328"/>
                <a:gd name="T29" fmla="*/ 29 h 59"/>
                <a:gd name="T30" fmla="*/ 2 w 328"/>
                <a:gd name="T31" fmla="*/ 17 h 59"/>
                <a:gd name="T32" fmla="*/ 8 w 328"/>
                <a:gd name="T33" fmla="*/ 8 h 59"/>
                <a:gd name="T34" fmla="*/ 17 w 328"/>
                <a:gd name="T35" fmla="*/ 2 h 59"/>
                <a:gd name="T36" fmla="*/ 30 w 328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8" h="59">
                  <a:moveTo>
                    <a:pt x="30" y="0"/>
                  </a:moveTo>
                  <a:lnTo>
                    <a:pt x="299" y="0"/>
                  </a:lnTo>
                  <a:lnTo>
                    <a:pt x="310" y="2"/>
                  </a:lnTo>
                  <a:lnTo>
                    <a:pt x="319" y="8"/>
                  </a:lnTo>
                  <a:lnTo>
                    <a:pt x="326" y="17"/>
                  </a:lnTo>
                  <a:lnTo>
                    <a:pt x="328" y="29"/>
                  </a:lnTo>
                  <a:lnTo>
                    <a:pt x="326" y="41"/>
                  </a:lnTo>
                  <a:lnTo>
                    <a:pt x="319" y="50"/>
                  </a:lnTo>
                  <a:lnTo>
                    <a:pt x="310" y="56"/>
                  </a:lnTo>
                  <a:lnTo>
                    <a:pt x="299" y="59"/>
                  </a:lnTo>
                  <a:lnTo>
                    <a:pt x="30" y="59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2" name="Group 601"/>
          <p:cNvGrpSpPr/>
          <p:nvPr/>
        </p:nvGrpSpPr>
        <p:grpSpPr>
          <a:xfrm>
            <a:off x="10978627" y="5850374"/>
            <a:ext cx="515938" cy="409575"/>
            <a:chOff x="10926763" y="5849938"/>
            <a:chExt cx="515938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0" name="Freeform 582"/>
            <p:cNvSpPr>
              <a:spLocks noEditPoints="1"/>
            </p:cNvSpPr>
            <p:nvPr/>
          </p:nvSpPr>
          <p:spPr bwMode="auto">
            <a:xfrm>
              <a:off x="10926763" y="5849938"/>
              <a:ext cx="515938" cy="409575"/>
            </a:xfrm>
            <a:custGeom>
              <a:avLst/>
              <a:gdLst>
                <a:gd name="T0" fmla="*/ 841 w 3578"/>
                <a:gd name="T1" fmla="*/ 332 h 2836"/>
                <a:gd name="T2" fmla="*/ 562 w 3578"/>
                <a:gd name="T3" fmla="*/ 351 h 2836"/>
                <a:gd name="T4" fmla="*/ 552 w 3578"/>
                <a:gd name="T5" fmla="*/ 438 h 2836"/>
                <a:gd name="T6" fmla="*/ 681 w 3578"/>
                <a:gd name="T7" fmla="*/ 501 h 2836"/>
                <a:gd name="T8" fmla="*/ 312 w 3578"/>
                <a:gd name="T9" fmla="*/ 697 h 2836"/>
                <a:gd name="T10" fmla="*/ 187 w 3578"/>
                <a:gd name="T11" fmla="*/ 859 h 2836"/>
                <a:gd name="T12" fmla="*/ 111 w 3578"/>
                <a:gd name="T13" fmla="*/ 1041 h 2836"/>
                <a:gd name="T14" fmla="*/ 78 w 3578"/>
                <a:gd name="T15" fmla="*/ 1633 h 2836"/>
                <a:gd name="T16" fmla="*/ 241 w 3578"/>
                <a:gd name="T17" fmla="*/ 2388 h 2836"/>
                <a:gd name="T18" fmla="*/ 325 w 3578"/>
                <a:gd name="T19" fmla="*/ 1855 h 2836"/>
                <a:gd name="T20" fmla="*/ 610 w 3578"/>
                <a:gd name="T21" fmla="*/ 1168 h 2836"/>
                <a:gd name="T22" fmla="*/ 853 w 3578"/>
                <a:gd name="T23" fmla="*/ 1311 h 2836"/>
                <a:gd name="T24" fmla="*/ 1603 w 3578"/>
                <a:gd name="T25" fmla="*/ 1603 h 2836"/>
                <a:gd name="T26" fmla="*/ 1190 w 3578"/>
                <a:gd name="T27" fmla="*/ 1206 h 2836"/>
                <a:gd name="T28" fmla="*/ 1275 w 3578"/>
                <a:gd name="T29" fmla="*/ 1185 h 2836"/>
                <a:gd name="T30" fmla="*/ 1792 w 3578"/>
                <a:gd name="T31" fmla="*/ 1386 h 2836"/>
                <a:gd name="T32" fmla="*/ 2746 w 3578"/>
                <a:gd name="T33" fmla="*/ 1457 h 2836"/>
                <a:gd name="T34" fmla="*/ 3070 w 3578"/>
                <a:gd name="T35" fmla="*/ 1553 h 2836"/>
                <a:gd name="T36" fmla="*/ 3122 w 3578"/>
                <a:gd name="T37" fmla="*/ 1938 h 2836"/>
                <a:gd name="T38" fmla="*/ 3143 w 3578"/>
                <a:gd name="T39" fmla="*/ 2374 h 2836"/>
                <a:gd name="T40" fmla="*/ 3397 w 3578"/>
                <a:gd name="T41" fmla="*/ 1564 h 2836"/>
                <a:gd name="T42" fmla="*/ 3490 w 3578"/>
                <a:gd name="T43" fmla="*/ 1622 h 2836"/>
                <a:gd name="T44" fmla="*/ 3308 w 3578"/>
                <a:gd name="T45" fmla="*/ 1297 h 2836"/>
                <a:gd name="T46" fmla="*/ 2734 w 3578"/>
                <a:gd name="T47" fmla="*/ 1083 h 2836"/>
                <a:gd name="T48" fmla="*/ 3213 w 3578"/>
                <a:gd name="T49" fmla="*/ 699 h 2836"/>
                <a:gd name="T50" fmla="*/ 2450 w 3578"/>
                <a:gd name="T51" fmla="*/ 258 h 2836"/>
                <a:gd name="T52" fmla="*/ 2024 w 3578"/>
                <a:gd name="T53" fmla="*/ 160 h 2836"/>
                <a:gd name="T54" fmla="*/ 1311 w 3578"/>
                <a:gd name="T55" fmla="*/ 254 h 2836"/>
                <a:gd name="T56" fmla="*/ 1021 w 3578"/>
                <a:gd name="T57" fmla="*/ 321 h 2836"/>
                <a:gd name="T58" fmla="*/ 1204 w 3578"/>
                <a:gd name="T59" fmla="*/ 31 h 2836"/>
                <a:gd name="T60" fmla="*/ 1092 w 3578"/>
                <a:gd name="T61" fmla="*/ 297 h 2836"/>
                <a:gd name="T62" fmla="*/ 1870 w 3578"/>
                <a:gd name="T63" fmla="*/ 92 h 2836"/>
                <a:gd name="T64" fmla="*/ 2321 w 3578"/>
                <a:gd name="T65" fmla="*/ 150 h 2836"/>
                <a:gd name="T66" fmla="*/ 3054 w 3578"/>
                <a:gd name="T67" fmla="*/ 497 h 2836"/>
                <a:gd name="T68" fmla="*/ 3561 w 3578"/>
                <a:gd name="T69" fmla="*/ 1201 h 2836"/>
                <a:gd name="T70" fmla="*/ 3533 w 3578"/>
                <a:gd name="T71" fmla="*/ 1813 h 2836"/>
                <a:gd name="T72" fmla="*/ 3458 w 3578"/>
                <a:gd name="T73" fmla="*/ 1855 h 2836"/>
                <a:gd name="T74" fmla="*/ 3290 w 3578"/>
                <a:gd name="T75" fmla="*/ 2216 h 2836"/>
                <a:gd name="T76" fmla="*/ 3059 w 3578"/>
                <a:gd name="T77" fmla="*/ 2602 h 2836"/>
                <a:gd name="T78" fmla="*/ 3044 w 3578"/>
                <a:gd name="T79" fmla="*/ 2216 h 2836"/>
                <a:gd name="T80" fmla="*/ 3063 w 3578"/>
                <a:gd name="T81" fmla="*/ 1794 h 2836"/>
                <a:gd name="T82" fmla="*/ 2885 w 3578"/>
                <a:gd name="T83" fmla="*/ 1512 h 2836"/>
                <a:gd name="T84" fmla="*/ 2445 w 3578"/>
                <a:gd name="T85" fmla="*/ 1542 h 2836"/>
                <a:gd name="T86" fmla="*/ 1465 w 3578"/>
                <a:gd name="T87" fmla="*/ 1341 h 2836"/>
                <a:gd name="T88" fmla="*/ 1694 w 3578"/>
                <a:gd name="T89" fmla="*/ 1556 h 2836"/>
                <a:gd name="T90" fmla="*/ 1982 w 3578"/>
                <a:gd name="T91" fmla="*/ 1685 h 2836"/>
                <a:gd name="T92" fmla="*/ 1337 w 3578"/>
                <a:gd name="T93" fmla="*/ 1591 h 2836"/>
                <a:gd name="T94" fmla="*/ 678 w 3578"/>
                <a:gd name="T95" fmla="*/ 1281 h 2836"/>
                <a:gd name="T96" fmla="*/ 402 w 3578"/>
                <a:gd name="T97" fmla="*/ 1760 h 2836"/>
                <a:gd name="T98" fmla="*/ 378 w 3578"/>
                <a:gd name="T99" fmla="*/ 2537 h 2836"/>
                <a:gd name="T100" fmla="*/ 394 w 3578"/>
                <a:gd name="T101" fmla="*/ 2829 h 2836"/>
                <a:gd name="T102" fmla="*/ 172 w 3578"/>
                <a:gd name="T103" fmla="*/ 2373 h 2836"/>
                <a:gd name="T104" fmla="*/ 15 w 3578"/>
                <a:gd name="T105" fmla="*/ 1628 h 2836"/>
                <a:gd name="T106" fmla="*/ 26 w 3578"/>
                <a:gd name="T107" fmla="*/ 1133 h 2836"/>
                <a:gd name="T108" fmla="*/ 294 w 3578"/>
                <a:gd name="T109" fmla="*/ 627 h 2836"/>
                <a:gd name="T110" fmla="*/ 279 w 3578"/>
                <a:gd name="T111" fmla="*/ 516 h 2836"/>
                <a:gd name="T112" fmla="*/ 327 w 3578"/>
                <a:gd name="T113" fmla="*/ 370 h 2836"/>
                <a:gd name="T114" fmla="*/ 755 w 3578"/>
                <a:gd name="T115" fmla="*/ 271 h 2836"/>
                <a:gd name="T116" fmla="*/ 1087 w 3578"/>
                <a:gd name="T117" fmla="*/ 28 h 2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8" h="2836">
                  <a:moveTo>
                    <a:pt x="1096" y="92"/>
                  </a:moveTo>
                  <a:lnTo>
                    <a:pt x="1070" y="104"/>
                  </a:lnTo>
                  <a:lnTo>
                    <a:pt x="1043" y="120"/>
                  </a:lnTo>
                  <a:lnTo>
                    <a:pt x="1015" y="137"/>
                  </a:lnTo>
                  <a:lnTo>
                    <a:pt x="987" y="159"/>
                  </a:lnTo>
                  <a:lnTo>
                    <a:pt x="958" y="183"/>
                  </a:lnTo>
                  <a:lnTo>
                    <a:pt x="930" y="211"/>
                  </a:lnTo>
                  <a:lnTo>
                    <a:pt x="904" y="242"/>
                  </a:lnTo>
                  <a:lnTo>
                    <a:pt x="880" y="278"/>
                  </a:lnTo>
                  <a:lnTo>
                    <a:pt x="858" y="316"/>
                  </a:lnTo>
                  <a:lnTo>
                    <a:pt x="852" y="326"/>
                  </a:lnTo>
                  <a:lnTo>
                    <a:pt x="841" y="332"/>
                  </a:lnTo>
                  <a:lnTo>
                    <a:pt x="829" y="333"/>
                  </a:lnTo>
                  <a:lnTo>
                    <a:pt x="826" y="333"/>
                  </a:lnTo>
                  <a:lnTo>
                    <a:pt x="816" y="333"/>
                  </a:lnTo>
                  <a:lnTo>
                    <a:pt x="801" y="333"/>
                  </a:lnTo>
                  <a:lnTo>
                    <a:pt x="781" y="333"/>
                  </a:lnTo>
                  <a:lnTo>
                    <a:pt x="760" y="333"/>
                  </a:lnTo>
                  <a:lnTo>
                    <a:pt x="735" y="333"/>
                  </a:lnTo>
                  <a:lnTo>
                    <a:pt x="705" y="335"/>
                  </a:lnTo>
                  <a:lnTo>
                    <a:pt x="673" y="338"/>
                  </a:lnTo>
                  <a:lnTo>
                    <a:pt x="637" y="341"/>
                  </a:lnTo>
                  <a:lnTo>
                    <a:pt x="600" y="345"/>
                  </a:lnTo>
                  <a:lnTo>
                    <a:pt x="562" y="351"/>
                  </a:lnTo>
                  <a:lnTo>
                    <a:pt x="524" y="358"/>
                  </a:lnTo>
                  <a:lnTo>
                    <a:pt x="486" y="368"/>
                  </a:lnTo>
                  <a:lnTo>
                    <a:pt x="449" y="380"/>
                  </a:lnTo>
                  <a:lnTo>
                    <a:pt x="413" y="393"/>
                  </a:lnTo>
                  <a:lnTo>
                    <a:pt x="380" y="409"/>
                  </a:lnTo>
                  <a:lnTo>
                    <a:pt x="351" y="428"/>
                  </a:lnTo>
                  <a:lnTo>
                    <a:pt x="325" y="450"/>
                  </a:lnTo>
                  <a:lnTo>
                    <a:pt x="362" y="447"/>
                  </a:lnTo>
                  <a:lnTo>
                    <a:pt x="405" y="444"/>
                  </a:lnTo>
                  <a:lnTo>
                    <a:pt x="452" y="441"/>
                  </a:lnTo>
                  <a:lnTo>
                    <a:pt x="501" y="439"/>
                  </a:lnTo>
                  <a:lnTo>
                    <a:pt x="552" y="438"/>
                  </a:lnTo>
                  <a:lnTo>
                    <a:pt x="603" y="437"/>
                  </a:lnTo>
                  <a:lnTo>
                    <a:pt x="645" y="438"/>
                  </a:lnTo>
                  <a:lnTo>
                    <a:pt x="684" y="439"/>
                  </a:lnTo>
                  <a:lnTo>
                    <a:pt x="694" y="441"/>
                  </a:lnTo>
                  <a:lnTo>
                    <a:pt x="704" y="447"/>
                  </a:lnTo>
                  <a:lnTo>
                    <a:pt x="711" y="457"/>
                  </a:lnTo>
                  <a:lnTo>
                    <a:pt x="713" y="468"/>
                  </a:lnTo>
                  <a:lnTo>
                    <a:pt x="711" y="480"/>
                  </a:lnTo>
                  <a:lnTo>
                    <a:pt x="705" y="490"/>
                  </a:lnTo>
                  <a:lnTo>
                    <a:pt x="697" y="496"/>
                  </a:lnTo>
                  <a:lnTo>
                    <a:pt x="686" y="501"/>
                  </a:lnTo>
                  <a:lnTo>
                    <a:pt x="681" y="501"/>
                  </a:lnTo>
                  <a:lnTo>
                    <a:pt x="672" y="503"/>
                  </a:lnTo>
                  <a:lnTo>
                    <a:pt x="656" y="506"/>
                  </a:lnTo>
                  <a:lnTo>
                    <a:pt x="636" y="511"/>
                  </a:lnTo>
                  <a:lnTo>
                    <a:pt x="610" y="518"/>
                  </a:lnTo>
                  <a:lnTo>
                    <a:pt x="580" y="528"/>
                  </a:lnTo>
                  <a:lnTo>
                    <a:pt x="549" y="540"/>
                  </a:lnTo>
                  <a:lnTo>
                    <a:pt x="513" y="555"/>
                  </a:lnTo>
                  <a:lnTo>
                    <a:pt x="476" y="574"/>
                  </a:lnTo>
                  <a:lnTo>
                    <a:pt x="438" y="596"/>
                  </a:lnTo>
                  <a:lnTo>
                    <a:pt x="398" y="623"/>
                  </a:lnTo>
                  <a:lnTo>
                    <a:pt x="359" y="653"/>
                  </a:lnTo>
                  <a:lnTo>
                    <a:pt x="312" y="697"/>
                  </a:lnTo>
                  <a:lnTo>
                    <a:pt x="268" y="742"/>
                  </a:lnTo>
                  <a:lnTo>
                    <a:pt x="730" y="742"/>
                  </a:lnTo>
                  <a:lnTo>
                    <a:pt x="742" y="744"/>
                  </a:lnTo>
                  <a:lnTo>
                    <a:pt x="752" y="751"/>
                  </a:lnTo>
                  <a:lnTo>
                    <a:pt x="758" y="761"/>
                  </a:lnTo>
                  <a:lnTo>
                    <a:pt x="762" y="774"/>
                  </a:lnTo>
                  <a:lnTo>
                    <a:pt x="758" y="786"/>
                  </a:lnTo>
                  <a:lnTo>
                    <a:pt x="752" y="796"/>
                  </a:lnTo>
                  <a:lnTo>
                    <a:pt x="742" y="802"/>
                  </a:lnTo>
                  <a:lnTo>
                    <a:pt x="730" y="804"/>
                  </a:lnTo>
                  <a:lnTo>
                    <a:pt x="222" y="804"/>
                  </a:lnTo>
                  <a:lnTo>
                    <a:pt x="187" y="859"/>
                  </a:lnTo>
                  <a:lnTo>
                    <a:pt x="158" y="917"/>
                  </a:lnTo>
                  <a:lnTo>
                    <a:pt x="131" y="979"/>
                  </a:lnTo>
                  <a:lnTo>
                    <a:pt x="363" y="979"/>
                  </a:lnTo>
                  <a:lnTo>
                    <a:pt x="375" y="982"/>
                  </a:lnTo>
                  <a:lnTo>
                    <a:pt x="386" y="989"/>
                  </a:lnTo>
                  <a:lnTo>
                    <a:pt x="392" y="999"/>
                  </a:lnTo>
                  <a:lnTo>
                    <a:pt x="394" y="1011"/>
                  </a:lnTo>
                  <a:lnTo>
                    <a:pt x="392" y="1023"/>
                  </a:lnTo>
                  <a:lnTo>
                    <a:pt x="386" y="1033"/>
                  </a:lnTo>
                  <a:lnTo>
                    <a:pt x="375" y="1039"/>
                  </a:lnTo>
                  <a:lnTo>
                    <a:pt x="363" y="1041"/>
                  </a:lnTo>
                  <a:lnTo>
                    <a:pt x="111" y="1041"/>
                  </a:lnTo>
                  <a:lnTo>
                    <a:pt x="93" y="1109"/>
                  </a:lnTo>
                  <a:lnTo>
                    <a:pt x="79" y="1180"/>
                  </a:lnTo>
                  <a:lnTo>
                    <a:pt x="70" y="1254"/>
                  </a:lnTo>
                  <a:lnTo>
                    <a:pt x="64" y="1331"/>
                  </a:lnTo>
                  <a:lnTo>
                    <a:pt x="62" y="1411"/>
                  </a:lnTo>
                  <a:lnTo>
                    <a:pt x="64" y="1495"/>
                  </a:lnTo>
                  <a:lnTo>
                    <a:pt x="64" y="1502"/>
                  </a:lnTo>
                  <a:lnTo>
                    <a:pt x="65" y="1515"/>
                  </a:lnTo>
                  <a:lnTo>
                    <a:pt x="67" y="1535"/>
                  </a:lnTo>
                  <a:lnTo>
                    <a:pt x="71" y="1562"/>
                  </a:lnTo>
                  <a:lnTo>
                    <a:pt x="74" y="1595"/>
                  </a:lnTo>
                  <a:lnTo>
                    <a:pt x="78" y="1633"/>
                  </a:lnTo>
                  <a:lnTo>
                    <a:pt x="85" y="1677"/>
                  </a:lnTo>
                  <a:lnTo>
                    <a:pt x="91" y="1726"/>
                  </a:lnTo>
                  <a:lnTo>
                    <a:pt x="100" y="1779"/>
                  </a:lnTo>
                  <a:lnTo>
                    <a:pt x="109" y="1836"/>
                  </a:lnTo>
                  <a:lnTo>
                    <a:pt x="120" y="1896"/>
                  </a:lnTo>
                  <a:lnTo>
                    <a:pt x="133" y="1961"/>
                  </a:lnTo>
                  <a:lnTo>
                    <a:pt x="146" y="2027"/>
                  </a:lnTo>
                  <a:lnTo>
                    <a:pt x="162" y="2097"/>
                  </a:lnTo>
                  <a:lnTo>
                    <a:pt x="178" y="2167"/>
                  </a:lnTo>
                  <a:lnTo>
                    <a:pt x="198" y="2240"/>
                  </a:lnTo>
                  <a:lnTo>
                    <a:pt x="218" y="2313"/>
                  </a:lnTo>
                  <a:lnTo>
                    <a:pt x="241" y="2388"/>
                  </a:lnTo>
                  <a:lnTo>
                    <a:pt x="266" y="2463"/>
                  </a:lnTo>
                  <a:lnTo>
                    <a:pt x="292" y="2538"/>
                  </a:lnTo>
                  <a:lnTo>
                    <a:pt x="322" y="2612"/>
                  </a:lnTo>
                  <a:lnTo>
                    <a:pt x="316" y="2549"/>
                  </a:lnTo>
                  <a:lnTo>
                    <a:pt x="312" y="2481"/>
                  </a:lnTo>
                  <a:lnTo>
                    <a:pt x="308" y="2406"/>
                  </a:lnTo>
                  <a:lnTo>
                    <a:pt x="305" y="2327"/>
                  </a:lnTo>
                  <a:lnTo>
                    <a:pt x="304" y="2245"/>
                  </a:lnTo>
                  <a:lnTo>
                    <a:pt x="304" y="2159"/>
                  </a:lnTo>
                  <a:lnTo>
                    <a:pt x="309" y="2053"/>
                  </a:lnTo>
                  <a:lnTo>
                    <a:pt x="315" y="1951"/>
                  </a:lnTo>
                  <a:lnTo>
                    <a:pt x="325" y="1855"/>
                  </a:lnTo>
                  <a:lnTo>
                    <a:pt x="337" y="1764"/>
                  </a:lnTo>
                  <a:lnTo>
                    <a:pt x="353" y="1678"/>
                  </a:lnTo>
                  <a:lnTo>
                    <a:pt x="373" y="1597"/>
                  </a:lnTo>
                  <a:lnTo>
                    <a:pt x="394" y="1521"/>
                  </a:lnTo>
                  <a:lnTo>
                    <a:pt x="419" y="1450"/>
                  </a:lnTo>
                  <a:lnTo>
                    <a:pt x="448" y="1385"/>
                  </a:lnTo>
                  <a:lnTo>
                    <a:pt x="478" y="1325"/>
                  </a:lnTo>
                  <a:lnTo>
                    <a:pt x="513" y="1270"/>
                  </a:lnTo>
                  <a:lnTo>
                    <a:pt x="550" y="1221"/>
                  </a:lnTo>
                  <a:lnTo>
                    <a:pt x="590" y="1176"/>
                  </a:lnTo>
                  <a:lnTo>
                    <a:pt x="599" y="1170"/>
                  </a:lnTo>
                  <a:lnTo>
                    <a:pt x="610" y="1168"/>
                  </a:lnTo>
                  <a:lnTo>
                    <a:pt x="620" y="1169"/>
                  </a:lnTo>
                  <a:lnTo>
                    <a:pt x="630" y="1173"/>
                  </a:lnTo>
                  <a:lnTo>
                    <a:pt x="634" y="1175"/>
                  </a:lnTo>
                  <a:lnTo>
                    <a:pt x="641" y="1181"/>
                  </a:lnTo>
                  <a:lnTo>
                    <a:pt x="653" y="1189"/>
                  </a:lnTo>
                  <a:lnTo>
                    <a:pt x="669" y="1200"/>
                  </a:lnTo>
                  <a:lnTo>
                    <a:pt x="690" y="1214"/>
                  </a:lnTo>
                  <a:lnTo>
                    <a:pt x="714" y="1230"/>
                  </a:lnTo>
                  <a:lnTo>
                    <a:pt x="743" y="1248"/>
                  </a:lnTo>
                  <a:lnTo>
                    <a:pt x="776" y="1268"/>
                  </a:lnTo>
                  <a:lnTo>
                    <a:pt x="813" y="1288"/>
                  </a:lnTo>
                  <a:lnTo>
                    <a:pt x="853" y="1311"/>
                  </a:lnTo>
                  <a:lnTo>
                    <a:pt x="898" y="1335"/>
                  </a:lnTo>
                  <a:lnTo>
                    <a:pt x="945" y="1360"/>
                  </a:lnTo>
                  <a:lnTo>
                    <a:pt x="996" y="1385"/>
                  </a:lnTo>
                  <a:lnTo>
                    <a:pt x="1052" y="1410"/>
                  </a:lnTo>
                  <a:lnTo>
                    <a:pt x="1109" y="1436"/>
                  </a:lnTo>
                  <a:lnTo>
                    <a:pt x="1171" y="1462"/>
                  </a:lnTo>
                  <a:lnTo>
                    <a:pt x="1236" y="1487"/>
                  </a:lnTo>
                  <a:lnTo>
                    <a:pt x="1304" y="1512"/>
                  </a:lnTo>
                  <a:lnTo>
                    <a:pt x="1375" y="1537"/>
                  </a:lnTo>
                  <a:lnTo>
                    <a:pt x="1447" y="1560"/>
                  </a:lnTo>
                  <a:lnTo>
                    <a:pt x="1525" y="1582"/>
                  </a:lnTo>
                  <a:lnTo>
                    <a:pt x="1603" y="1603"/>
                  </a:lnTo>
                  <a:lnTo>
                    <a:pt x="1685" y="1622"/>
                  </a:lnTo>
                  <a:lnTo>
                    <a:pt x="1639" y="1597"/>
                  </a:lnTo>
                  <a:lnTo>
                    <a:pt x="1590" y="1571"/>
                  </a:lnTo>
                  <a:lnTo>
                    <a:pt x="1541" y="1542"/>
                  </a:lnTo>
                  <a:lnTo>
                    <a:pt x="1492" y="1509"/>
                  </a:lnTo>
                  <a:lnTo>
                    <a:pt x="1443" y="1474"/>
                  </a:lnTo>
                  <a:lnTo>
                    <a:pt x="1395" y="1436"/>
                  </a:lnTo>
                  <a:lnTo>
                    <a:pt x="1349" y="1396"/>
                  </a:lnTo>
                  <a:lnTo>
                    <a:pt x="1304" y="1353"/>
                  </a:lnTo>
                  <a:lnTo>
                    <a:pt x="1263" y="1307"/>
                  </a:lnTo>
                  <a:lnTo>
                    <a:pt x="1225" y="1258"/>
                  </a:lnTo>
                  <a:lnTo>
                    <a:pt x="1190" y="1206"/>
                  </a:lnTo>
                  <a:lnTo>
                    <a:pt x="1187" y="1196"/>
                  </a:lnTo>
                  <a:lnTo>
                    <a:pt x="1187" y="1186"/>
                  </a:lnTo>
                  <a:lnTo>
                    <a:pt x="1189" y="1176"/>
                  </a:lnTo>
                  <a:lnTo>
                    <a:pt x="1195" y="1168"/>
                  </a:lnTo>
                  <a:lnTo>
                    <a:pt x="1203" y="1161"/>
                  </a:lnTo>
                  <a:lnTo>
                    <a:pt x="1213" y="1159"/>
                  </a:lnTo>
                  <a:lnTo>
                    <a:pt x="1223" y="1159"/>
                  </a:lnTo>
                  <a:lnTo>
                    <a:pt x="1232" y="1162"/>
                  </a:lnTo>
                  <a:lnTo>
                    <a:pt x="1236" y="1164"/>
                  </a:lnTo>
                  <a:lnTo>
                    <a:pt x="1244" y="1169"/>
                  </a:lnTo>
                  <a:lnTo>
                    <a:pt x="1257" y="1176"/>
                  </a:lnTo>
                  <a:lnTo>
                    <a:pt x="1275" y="1185"/>
                  </a:lnTo>
                  <a:lnTo>
                    <a:pt x="1296" y="1197"/>
                  </a:lnTo>
                  <a:lnTo>
                    <a:pt x="1322" y="1210"/>
                  </a:lnTo>
                  <a:lnTo>
                    <a:pt x="1354" y="1224"/>
                  </a:lnTo>
                  <a:lnTo>
                    <a:pt x="1388" y="1240"/>
                  </a:lnTo>
                  <a:lnTo>
                    <a:pt x="1427" y="1258"/>
                  </a:lnTo>
                  <a:lnTo>
                    <a:pt x="1469" y="1275"/>
                  </a:lnTo>
                  <a:lnTo>
                    <a:pt x="1515" y="1294"/>
                  </a:lnTo>
                  <a:lnTo>
                    <a:pt x="1564" y="1312"/>
                  </a:lnTo>
                  <a:lnTo>
                    <a:pt x="1617" y="1332"/>
                  </a:lnTo>
                  <a:lnTo>
                    <a:pt x="1672" y="1350"/>
                  </a:lnTo>
                  <a:lnTo>
                    <a:pt x="1731" y="1369"/>
                  </a:lnTo>
                  <a:lnTo>
                    <a:pt x="1792" y="1386"/>
                  </a:lnTo>
                  <a:lnTo>
                    <a:pt x="1856" y="1404"/>
                  </a:lnTo>
                  <a:lnTo>
                    <a:pt x="1922" y="1419"/>
                  </a:lnTo>
                  <a:lnTo>
                    <a:pt x="1991" y="1434"/>
                  </a:lnTo>
                  <a:lnTo>
                    <a:pt x="2062" y="1447"/>
                  </a:lnTo>
                  <a:lnTo>
                    <a:pt x="2135" y="1458"/>
                  </a:lnTo>
                  <a:lnTo>
                    <a:pt x="2210" y="1467"/>
                  </a:lnTo>
                  <a:lnTo>
                    <a:pt x="2286" y="1473"/>
                  </a:lnTo>
                  <a:lnTo>
                    <a:pt x="2365" y="1478"/>
                  </a:lnTo>
                  <a:lnTo>
                    <a:pt x="2445" y="1480"/>
                  </a:lnTo>
                  <a:lnTo>
                    <a:pt x="2546" y="1477"/>
                  </a:lnTo>
                  <a:lnTo>
                    <a:pt x="2647" y="1470"/>
                  </a:lnTo>
                  <a:lnTo>
                    <a:pt x="2746" y="1457"/>
                  </a:lnTo>
                  <a:lnTo>
                    <a:pt x="2755" y="1456"/>
                  </a:lnTo>
                  <a:lnTo>
                    <a:pt x="2770" y="1453"/>
                  </a:lnTo>
                  <a:lnTo>
                    <a:pt x="2789" y="1449"/>
                  </a:lnTo>
                  <a:lnTo>
                    <a:pt x="2813" y="1447"/>
                  </a:lnTo>
                  <a:lnTo>
                    <a:pt x="2841" y="1447"/>
                  </a:lnTo>
                  <a:lnTo>
                    <a:pt x="2882" y="1449"/>
                  </a:lnTo>
                  <a:lnTo>
                    <a:pt x="2921" y="1456"/>
                  </a:lnTo>
                  <a:lnTo>
                    <a:pt x="2958" y="1467"/>
                  </a:lnTo>
                  <a:lnTo>
                    <a:pt x="2991" y="1482"/>
                  </a:lnTo>
                  <a:lnTo>
                    <a:pt x="3021" y="1502"/>
                  </a:lnTo>
                  <a:lnTo>
                    <a:pt x="3047" y="1525"/>
                  </a:lnTo>
                  <a:lnTo>
                    <a:pt x="3070" y="1553"/>
                  </a:lnTo>
                  <a:lnTo>
                    <a:pt x="3088" y="1584"/>
                  </a:lnTo>
                  <a:lnTo>
                    <a:pt x="3104" y="1619"/>
                  </a:lnTo>
                  <a:lnTo>
                    <a:pt x="3114" y="1658"/>
                  </a:lnTo>
                  <a:lnTo>
                    <a:pt x="3122" y="1701"/>
                  </a:lnTo>
                  <a:lnTo>
                    <a:pt x="3126" y="1746"/>
                  </a:lnTo>
                  <a:lnTo>
                    <a:pt x="3125" y="1796"/>
                  </a:lnTo>
                  <a:lnTo>
                    <a:pt x="3125" y="1803"/>
                  </a:lnTo>
                  <a:lnTo>
                    <a:pt x="3125" y="1817"/>
                  </a:lnTo>
                  <a:lnTo>
                    <a:pt x="3125" y="1839"/>
                  </a:lnTo>
                  <a:lnTo>
                    <a:pt x="3124" y="1866"/>
                  </a:lnTo>
                  <a:lnTo>
                    <a:pt x="3123" y="1900"/>
                  </a:lnTo>
                  <a:lnTo>
                    <a:pt x="3122" y="1938"/>
                  </a:lnTo>
                  <a:lnTo>
                    <a:pt x="3120" y="1982"/>
                  </a:lnTo>
                  <a:lnTo>
                    <a:pt x="3118" y="2031"/>
                  </a:lnTo>
                  <a:lnTo>
                    <a:pt x="3114" y="2085"/>
                  </a:lnTo>
                  <a:lnTo>
                    <a:pt x="3111" y="2142"/>
                  </a:lnTo>
                  <a:lnTo>
                    <a:pt x="3107" y="2203"/>
                  </a:lnTo>
                  <a:lnTo>
                    <a:pt x="3101" y="2267"/>
                  </a:lnTo>
                  <a:lnTo>
                    <a:pt x="3095" y="2335"/>
                  </a:lnTo>
                  <a:lnTo>
                    <a:pt x="3087" y="2404"/>
                  </a:lnTo>
                  <a:lnTo>
                    <a:pt x="3080" y="2475"/>
                  </a:lnTo>
                  <a:lnTo>
                    <a:pt x="3099" y="2446"/>
                  </a:lnTo>
                  <a:lnTo>
                    <a:pt x="3120" y="2412"/>
                  </a:lnTo>
                  <a:lnTo>
                    <a:pt x="3143" y="2374"/>
                  </a:lnTo>
                  <a:lnTo>
                    <a:pt x="3167" y="2332"/>
                  </a:lnTo>
                  <a:lnTo>
                    <a:pt x="3190" y="2285"/>
                  </a:lnTo>
                  <a:lnTo>
                    <a:pt x="3214" y="2233"/>
                  </a:lnTo>
                  <a:lnTo>
                    <a:pt x="3239" y="2177"/>
                  </a:lnTo>
                  <a:lnTo>
                    <a:pt x="3263" y="2116"/>
                  </a:lnTo>
                  <a:lnTo>
                    <a:pt x="3286" y="2051"/>
                  </a:lnTo>
                  <a:lnTo>
                    <a:pt x="3309" y="1981"/>
                  </a:lnTo>
                  <a:lnTo>
                    <a:pt x="3331" y="1907"/>
                  </a:lnTo>
                  <a:lnTo>
                    <a:pt x="3350" y="1828"/>
                  </a:lnTo>
                  <a:lnTo>
                    <a:pt x="3368" y="1745"/>
                  </a:lnTo>
                  <a:lnTo>
                    <a:pt x="3384" y="1656"/>
                  </a:lnTo>
                  <a:lnTo>
                    <a:pt x="3397" y="1564"/>
                  </a:lnTo>
                  <a:lnTo>
                    <a:pt x="3401" y="1552"/>
                  </a:lnTo>
                  <a:lnTo>
                    <a:pt x="3408" y="1543"/>
                  </a:lnTo>
                  <a:lnTo>
                    <a:pt x="3419" y="1537"/>
                  </a:lnTo>
                  <a:lnTo>
                    <a:pt x="3431" y="1536"/>
                  </a:lnTo>
                  <a:lnTo>
                    <a:pt x="3441" y="1539"/>
                  </a:lnTo>
                  <a:lnTo>
                    <a:pt x="3451" y="1546"/>
                  </a:lnTo>
                  <a:lnTo>
                    <a:pt x="3453" y="1549"/>
                  </a:lnTo>
                  <a:lnTo>
                    <a:pt x="3458" y="1556"/>
                  </a:lnTo>
                  <a:lnTo>
                    <a:pt x="3464" y="1566"/>
                  </a:lnTo>
                  <a:lnTo>
                    <a:pt x="3473" y="1580"/>
                  </a:lnTo>
                  <a:lnTo>
                    <a:pt x="3482" y="1599"/>
                  </a:lnTo>
                  <a:lnTo>
                    <a:pt x="3490" y="1622"/>
                  </a:lnTo>
                  <a:lnTo>
                    <a:pt x="3500" y="1651"/>
                  </a:lnTo>
                  <a:lnTo>
                    <a:pt x="3508" y="1586"/>
                  </a:lnTo>
                  <a:lnTo>
                    <a:pt x="3513" y="1516"/>
                  </a:lnTo>
                  <a:lnTo>
                    <a:pt x="3516" y="1441"/>
                  </a:lnTo>
                  <a:lnTo>
                    <a:pt x="3516" y="1392"/>
                  </a:lnTo>
                  <a:lnTo>
                    <a:pt x="3514" y="1341"/>
                  </a:lnTo>
                  <a:lnTo>
                    <a:pt x="3336" y="1341"/>
                  </a:lnTo>
                  <a:lnTo>
                    <a:pt x="3324" y="1338"/>
                  </a:lnTo>
                  <a:lnTo>
                    <a:pt x="3314" y="1331"/>
                  </a:lnTo>
                  <a:lnTo>
                    <a:pt x="3308" y="1321"/>
                  </a:lnTo>
                  <a:lnTo>
                    <a:pt x="3305" y="1309"/>
                  </a:lnTo>
                  <a:lnTo>
                    <a:pt x="3308" y="1297"/>
                  </a:lnTo>
                  <a:lnTo>
                    <a:pt x="3314" y="1287"/>
                  </a:lnTo>
                  <a:lnTo>
                    <a:pt x="3324" y="1281"/>
                  </a:lnTo>
                  <a:lnTo>
                    <a:pt x="3336" y="1279"/>
                  </a:lnTo>
                  <a:lnTo>
                    <a:pt x="3509" y="1279"/>
                  </a:lnTo>
                  <a:lnTo>
                    <a:pt x="3498" y="1202"/>
                  </a:lnTo>
                  <a:lnTo>
                    <a:pt x="3482" y="1126"/>
                  </a:lnTo>
                  <a:lnTo>
                    <a:pt x="2762" y="1126"/>
                  </a:lnTo>
                  <a:lnTo>
                    <a:pt x="2750" y="1123"/>
                  </a:lnTo>
                  <a:lnTo>
                    <a:pt x="2741" y="1116"/>
                  </a:lnTo>
                  <a:lnTo>
                    <a:pt x="2734" y="1107"/>
                  </a:lnTo>
                  <a:lnTo>
                    <a:pt x="2732" y="1095"/>
                  </a:lnTo>
                  <a:lnTo>
                    <a:pt x="2734" y="1083"/>
                  </a:lnTo>
                  <a:lnTo>
                    <a:pt x="2741" y="1073"/>
                  </a:lnTo>
                  <a:lnTo>
                    <a:pt x="2750" y="1066"/>
                  </a:lnTo>
                  <a:lnTo>
                    <a:pt x="2762" y="1064"/>
                  </a:lnTo>
                  <a:lnTo>
                    <a:pt x="3463" y="1064"/>
                  </a:lnTo>
                  <a:lnTo>
                    <a:pt x="3447" y="1016"/>
                  </a:lnTo>
                  <a:lnTo>
                    <a:pt x="3426" y="970"/>
                  </a:lnTo>
                  <a:lnTo>
                    <a:pt x="3403" y="924"/>
                  </a:lnTo>
                  <a:lnTo>
                    <a:pt x="3377" y="879"/>
                  </a:lnTo>
                  <a:lnTo>
                    <a:pt x="3347" y="836"/>
                  </a:lnTo>
                  <a:lnTo>
                    <a:pt x="3313" y="794"/>
                  </a:lnTo>
                  <a:lnTo>
                    <a:pt x="3275" y="755"/>
                  </a:lnTo>
                  <a:lnTo>
                    <a:pt x="3213" y="699"/>
                  </a:lnTo>
                  <a:lnTo>
                    <a:pt x="3149" y="645"/>
                  </a:lnTo>
                  <a:lnTo>
                    <a:pt x="3084" y="595"/>
                  </a:lnTo>
                  <a:lnTo>
                    <a:pt x="3018" y="548"/>
                  </a:lnTo>
                  <a:lnTo>
                    <a:pt x="2951" y="504"/>
                  </a:lnTo>
                  <a:lnTo>
                    <a:pt x="2885" y="464"/>
                  </a:lnTo>
                  <a:lnTo>
                    <a:pt x="2818" y="426"/>
                  </a:lnTo>
                  <a:lnTo>
                    <a:pt x="2753" y="391"/>
                  </a:lnTo>
                  <a:lnTo>
                    <a:pt x="2688" y="358"/>
                  </a:lnTo>
                  <a:lnTo>
                    <a:pt x="2625" y="329"/>
                  </a:lnTo>
                  <a:lnTo>
                    <a:pt x="2565" y="303"/>
                  </a:lnTo>
                  <a:lnTo>
                    <a:pt x="2506" y="279"/>
                  </a:lnTo>
                  <a:lnTo>
                    <a:pt x="2450" y="258"/>
                  </a:lnTo>
                  <a:lnTo>
                    <a:pt x="2398" y="240"/>
                  </a:lnTo>
                  <a:lnTo>
                    <a:pt x="2350" y="223"/>
                  </a:lnTo>
                  <a:lnTo>
                    <a:pt x="2306" y="210"/>
                  </a:lnTo>
                  <a:lnTo>
                    <a:pt x="2266" y="199"/>
                  </a:lnTo>
                  <a:lnTo>
                    <a:pt x="2231" y="191"/>
                  </a:lnTo>
                  <a:lnTo>
                    <a:pt x="2202" y="184"/>
                  </a:lnTo>
                  <a:lnTo>
                    <a:pt x="2186" y="181"/>
                  </a:lnTo>
                  <a:lnTo>
                    <a:pt x="2166" y="178"/>
                  </a:lnTo>
                  <a:lnTo>
                    <a:pt x="2139" y="173"/>
                  </a:lnTo>
                  <a:lnTo>
                    <a:pt x="2105" y="169"/>
                  </a:lnTo>
                  <a:lnTo>
                    <a:pt x="2067" y="165"/>
                  </a:lnTo>
                  <a:lnTo>
                    <a:pt x="2024" y="160"/>
                  </a:lnTo>
                  <a:lnTo>
                    <a:pt x="1977" y="157"/>
                  </a:lnTo>
                  <a:lnTo>
                    <a:pt x="1926" y="155"/>
                  </a:lnTo>
                  <a:lnTo>
                    <a:pt x="1870" y="155"/>
                  </a:lnTo>
                  <a:lnTo>
                    <a:pt x="1816" y="155"/>
                  </a:lnTo>
                  <a:lnTo>
                    <a:pt x="1758" y="158"/>
                  </a:lnTo>
                  <a:lnTo>
                    <a:pt x="1697" y="162"/>
                  </a:lnTo>
                  <a:lnTo>
                    <a:pt x="1635" y="170"/>
                  </a:lnTo>
                  <a:lnTo>
                    <a:pt x="1572" y="180"/>
                  </a:lnTo>
                  <a:lnTo>
                    <a:pt x="1507" y="193"/>
                  </a:lnTo>
                  <a:lnTo>
                    <a:pt x="1442" y="209"/>
                  </a:lnTo>
                  <a:lnTo>
                    <a:pt x="1376" y="230"/>
                  </a:lnTo>
                  <a:lnTo>
                    <a:pt x="1311" y="254"/>
                  </a:lnTo>
                  <a:lnTo>
                    <a:pt x="1245" y="282"/>
                  </a:lnTo>
                  <a:lnTo>
                    <a:pt x="1182" y="316"/>
                  </a:lnTo>
                  <a:lnTo>
                    <a:pt x="1120" y="354"/>
                  </a:lnTo>
                  <a:lnTo>
                    <a:pt x="1061" y="397"/>
                  </a:lnTo>
                  <a:lnTo>
                    <a:pt x="1050" y="403"/>
                  </a:lnTo>
                  <a:lnTo>
                    <a:pt x="1037" y="404"/>
                  </a:lnTo>
                  <a:lnTo>
                    <a:pt x="1025" y="400"/>
                  </a:lnTo>
                  <a:lnTo>
                    <a:pt x="1016" y="390"/>
                  </a:lnTo>
                  <a:lnTo>
                    <a:pt x="1011" y="379"/>
                  </a:lnTo>
                  <a:lnTo>
                    <a:pt x="1012" y="366"/>
                  </a:lnTo>
                  <a:lnTo>
                    <a:pt x="1016" y="346"/>
                  </a:lnTo>
                  <a:lnTo>
                    <a:pt x="1021" y="321"/>
                  </a:lnTo>
                  <a:lnTo>
                    <a:pt x="1029" y="292"/>
                  </a:lnTo>
                  <a:lnTo>
                    <a:pt x="1038" y="260"/>
                  </a:lnTo>
                  <a:lnTo>
                    <a:pt x="1048" y="227"/>
                  </a:lnTo>
                  <a:lnTo>
                    <a:pt x="1058" y="192"/>
                  </a:lnTo>
                  <a:lnTo>
                    <a:pt x="1070" y="157"/>
                  </a:lnTo>
                  <a:lnTo>
                    <a:pt x="1083" y="123"/>
                  </a:lnTo>
                  <a:lnTo>
                    <a:pt x="1096" y="92"/>
                  </a:lnTo>
                  <a:close/>
                  <a:moveTo>
                    <a:pt x="1178" y="0"/>
                  </a:moveTo>
                  <a:lnTo>
                    <a:pt x="1188" y="4"/>
                  </a:lnTo>
                  <a:lnTo>
                    <a:pt x="1196" y="10"/>
                  </a:lnTo>
                  <a:lnTo>
                    <a:pt x="1202" y="19"/>
                  </a:lnTo>
                  <a:lnTo>
                    <a:pt x="1204" y="31"/>
                  </a:lnTo>
                  <a:lnTo>
                    <a:pt x="1202" y="41"/>
                  </a:lnTo>
                  <a:lnTo>
                    <a:pt x="1196" y="50"/>
                  </a:lnTo>
                  <a:lnTo>
                    <a:pt x="1189" y="58"/>
                  </a:lnTo>
                  <a:lnTo>
                    <a:pt x="1180" y="66"/>
                  </a:lnTo>
                  <a:lnTo>
                    <a:pt x="1170" y="80"/>
                  </a:lnTo>
                  <a:lnTo>
                    <a:pt x="1159" y="100"/>
                  </a:lnTo>
                  <a:lnTo>
                    <a:pt x="1149" y="125"/>
                  </a:lnTo>
                  <a:lnTo>
                    <a:pt x="1138" y="154"/>
                  </a:lnTo>
                  <a:lnTo>
                    <a:pt x="1126" y="186"/>
                  </a:lnTo>
                  <a:lnTo>
                    <a:pt x="1115" y="222"/>
                  </a:lnTo>
                  <a:lnTo>
                    <a:pt x="1103" y="259"/>
                  </a:lnTo>
                  <a:lnTo>
                    <a:pt x="1092" y="297"/>
                  </a:lnTo>
                  <a:lnTo>
                    <a:pt x="1157" y="258"/>
                  </a:lnTo>
                  <a:lnTo>
                    <a:pt x="1224" y="224"/>
                  </a:lnTo>
                  <a:lnTo>
                    <a:pt x="1291" y="195"/>
                  </a:lnTo>
                  <a:lnTo>
                    <a:pt x="1358" y="170"/>
                  </a:lnTo>
                  <a:lnTo>
                    <a:pt x="1427" y="149"/>
                  </a:lnTo>
                  <a:lnTo>
                    <a:pt x="1494" y="132"/>
                  </a:lnTo>
                  <a:lnTo>
                    <a:pt x="1562" y="119"/>
                  </a:lnTo>
                  <a:lnTo>
                    <a:pt x="1628" y="108"/>
                  </a:lnTo>
                  <a:lnTo>
                    <a:pt x="1692" y="100"/>
                  </a:lnTo>
                  <a:lnTo>
                    <a:pt x="1754" y="96"/>
                  </a:lnTo>
                  <a:lnTo>
                    <a:pt x="1814" y="93"/>
                  </a:lnTo>
                  <a:lnTo>
                    <a:pt x="1870" y="92"/>
                  </a:lnTo>
                  <a:lnTo>
                    <a:pt x="1927" y="93"/>
                  </a:lnTo>
                  <a:lnTo>
                    <a:pt x="1980" y="95"/>
                  </a:lnTo>
                  <a:lnTo>
                    <a:pt x="2030" y="98"/>
                  </a:lnTo>
                  <a:lnTo>
                    <a:pt x="2074" y="103"/>
                  </a:lnTo>
                  <a:lnTo>
                    <a:pt x="2114" y="107"/>
                  </a:lnTo>
                  <a:lnTo>
                    <a:pt x="2148" y="111"/>
                  </a:lnTo>
                  <a:lnTo>
                    <a:pt x="2177" y="117"/>
                  </a:lnTo>
                  <a:lnTo>
                    <a:pt x="2198" y="120"/>
                  </a:lnTo>
                  <a:lnTo>
                    <a:pt x="2214" y="123"/>
                  </a:lnTo>
                  <a:lnTo>
                    <a:pt x="2244" y="130"/>
                  </a:lnTo>
                  <a:lnTo>
                    <a:pt x="2280" y="139"/>
                  </a:lnTo>
                  <a:lnTo>
                    <a:pt x="2321" y="150"/>
                  </a:lnTo>
                  <a:lnTo>
                    <a:pt x="2367" y="164"/>
                  </a:lnTo>
                  <a:lnTo>
                    <a:pt x="2417" y="180"/>
                  </a:lnTo>
                  <a:lnTo>
                    <a:pt x="2470" y="199"/>
                  </a:lnTo>
                  <a:lnTo>
                    <a:pt x="2528" y="221"/>
                  </a:lnTo>
                  <a:lnTo>
                    <a:pt x="2587" y="245"/>
                  </a:lnTo>
                  <a:lnTo>
                    <a:pt x="2649" y="272"/>
                  </a:lnTo>
                  <a:lnTo>
                    <a:pt x="2714" y="303"/>
                  </a:lnTo>
                  <a:lnTo>
                    <a:pt x="2781" y="335"/>
                  </a:lnTo>
                  <a:lnTo>
                    <a:pt x="2848" y="371"/>
                  </a:lnTo>
                  <a:lnTo>
                    <a:pt x="2917" y="410"/>
                  </a:lnTo>
                  <a:lnTo>
                    <a:pt x="2985" y="452"/>
                  </a:lnTo>
                  <a:lnTo>
                    <a:pt x="3054" y="497"/>
                  </a:lnTo>
                  <a:lnTo>
                    <a:pt x="3122" y="545"/>
                  </a:lnTo>
                  <a:lnTo>
                    <a:pt x="3188" y="598"/>
                  </a:lnTo>
                  <a:lnTo>
                    <a:pt x="3255" y="652"/>
                  </a:lnTo>
                  <a:lnTo>
                    <a:pt x="3318" y="711"/>
                  </a:lnTo>
                  <a:lnTo>
                    <a:pt x="3363" y="759"/>
                  </a:lnTo>
                  <a:lnTo>
                    <a:pt x="3405" y="811"/>
                  </a:lnTo>
                  <a:lnTo>
                    <a:pt x="3441" y="866"/>
                  </a:lnTo>
                  <a:lnTo>
                    <a:pt x="3474" y="926"/>
                  </a:lnTo>
                  <a:lnTo>
                    <a:pt x="3502" y="989"/>
                  </a:lnTo>
                  <a:lnTo>
                    <a:pt x="3526" y="1057"/>
                  </a:lnTo>
                  <a:lnTo>
                    <a:pt x="3546" y="1127"/>
                  </a:lnTo>
                  <a:lnTo>
                    <a:pt x="3561" y="1201"/>
                  </a:lnTo>
                  <a:lnTo>
                    <a:pt x="3572" y="1280"/>
                  </a:lnTo>
                  <a:lnTo>
                    <a:pt x="3577" y="1360"/>
                  </a:lnTo>
                  <a:lnTo>
                    <a:pt x="3578" y="1443"/>
                  </a:lnTo>
                  <a:lnTo>
                    <a:pt x="3576" y="1496"/>
                  </a:lnTo>
                  <a:lnTo>
                    <a:pt x="3574" y="1547"/>
                  </a:lnTo>
                  <a:lnTo>
                    <a:pt x="3570" y="1595"/>
                  </a:lnTo>
                  <a:lnTo>
                    <a:pt x="3564" y="1641"/>
                  </a:lnTo>
                  <a:lnTo>
                    <a:pt x="3558" y="1682"/>
                  </a:lnTo>
                  <a:lnTo>
                    <a:pt x="3551" y="1721"/>
                  </a:lnTo>
                  <a:lnTo>
                    <a:pt x="3545" y="1756"/>
                  </a:lnTo>
                  <a:lnTo>
                    <a:pt x="3538" y="1787"/>
                  </a:lnTo>
                  <a:lnTo>
                    <a:pt x="3533" y="1813"/>
                  </a:lnTo>
                  <a:lnTo>
                    <a:pt x="3527" y="1834"/>
                  </a:lnTo>
                  <a:lnTo>
                    <a:pt x="3523" y="1850"/>
                  </a:lnTo>
                  <a:lnTo>
                    <a:pt x="3521" y="1861"/>
                  </a:lnTo>
                  <a:lnTo>
                    <a:pt x="3519" y="1866"/>
                  </a:lnTo>
                  <a:lnTo>
                    <a:pt x="3513" y="1876"/>
                  </a:lnTo>
                  <a:lnTo>
                    <a:pt x="3506" y="1883"/>
                  </a:lnTo>
                  <a:lnTo>
                    <a:pt x="3496" y="1887"/>
                  </a:lnTo>
                  <a:lnTo>
                    <a:pt x="3484" y="1888"/>
                  </a:lnTo>
                  <a:lnTo>
                    <a:pt x="3473" y="1883"/>
                  </a:lnTo>
                  <a:lnTo>
                    <a:pt x="3465" y="1876"/>
                  </a:lnTo>
                  <a:lnTo>
                    <a:pt x="3460" y="1866"/>
                  </a:lnTo>
                  <a:lnTo>
                    <a:pt x="3458" y="1855"/>
                  </a:lnTo>
                  <a:lnTo>
                    <a:pt x="3459" y="1812"/>
                  </a:lnTo>
                  <a:lnTo>
                    <a:pt x="3458" y="1772"/>
                  </a:lnTo>
                  <a:lnTo>
                    <a:pt x="3453" y="1737"/>
                  </a:lnTo>
                  <a:lnTo>
                    <a:pt x="3449" y="1706"/>
                  </a:lnTo>
                  <a:lnTo>
                    <a:pt x="3443" y="1679"/>
                  </a:lnTo>
                  <a:lnTo>
                    <a:pt x="3426" y="1770"/>
                  </a:lnTo>
                  <a:lnTo>
                    <a:pt x="3408" y="1857"/>
                  </a:lnTo>
                  <a:lnTo>
                    <a:pt x="3386" y="1939"/>
                  </a:lnTo>
                  <a:lnTo>
                    <a:pt x="3364" y="2016"/>
                  </a:lnTo>
                  <a:lnTo>
                    <a:pt x="3340" y="2088"/>
                  </a:lnTo>
                  <a:lnTo>
                    <a:pt x="3317" y="2154"/>
                  </a:lnTo>
                  <a:lnTo>
                    <a:pt x="3290" y="2216"/>
                  </a:lnTo>
                  <a:lnTo>
                    <a:pt x="3265" y="2274"/>
                  </a:lnTo>
                  <a:lnTo>
                    <a:pt x="3240" y="2326"/>
                  </a:lnTo>
                  <a:lnTo>
                    <a:pt x="3215" y="2374"/>
                  </a:lnTo>
                  <a:lnTo>
                    <a:pt x="3190" y="2417"/>
                  </a:lnTo>
                  <a:lnTo>
                    <a:pt x="3168" y="2456"/>
                  </a:lnTo>
                  <a:lnTo>
                    <a:pt x="3145" y="2490"/>
                  </a:lnTo>
                  <a:lnTo>
                    <a:pt x="3125" y="2520"/>
                  </a:lnTo>
                  <a:lnTo>
                    <a:pt x="3107" y="2545"/>
                  </a:lnTo>
                  <a:lnTo>
                    <a:pt x="3090" y="2565"/>
                  </a:lnTo>
                  <a:lnTo>
                    <a:pt x="3077" y="2583"/>
                  </a:lnTo>
                  <a:lnTo>
                    <a:pt x="3067" y="2595"/>
                  </a:lnTo>
                  <a:lnTo>
                    <a:pt x="3059" y="2602"/>
                  </a:lnTo>
                  <a:lnTo>
                    <a:pt x="3056" y="2607"/>
                  </a:lnTo>
                  <a:lnTo>
                    <a:pt x="3045" y="2614"/>
                  </a:lnTo>
                  <a:lnTo>
                    <a:pt x="3032" y="2617"/>
                  </a:lnTo>
                  <a:lnTo>
                    <a:pt x="3020" y="2613"/>
                  </a:lnTo>
                  <a:lnTo>
                    <a:pt x="3009" y="2605"/>
                  </a:lnTo>
                  <a:lnTo>
                    <a:pt x="3004" y="2594"/>
                  </a:lnTo>
                  <a:lnTo>
                    <a:pt x="3002" y="2581"/>
                  </a:lnTo>
                  <a:lnTo>
                    <a:pt x="3013" y="2503"/>
                  </a:lnTo>
                  <a:lnTo>
                    <a:pt x="3022" y="2428"/>
                  </a:lnTo>
                  <a:lnTo>
                    <a:pt x="3031" y="2354"/>
                  </a:lnTo>
                  <a:lnTo>
                    <a:pt x="3037" y="2284"/>
                  </a:lnTo>
                  <a:lnTo>
                    <a:pt x="3044" y="2216"/>
                  </a:lnTo>
                  <a:lnTo>
                    <a:pt x="3048" y="2151"/>
                  </a:lnTo>
                  <a:lnTo>
                    <a:pt x="3052" y="2090"/>
                  </a:lnTo>
                  <a:lnTo>
                    <a:pt x="3056" y="2033"/>
                  </a:lnTo>
                  <a:lnTo>
                    <a:pt x="3058" y="1982"/>
                  </a:lnTo>
                  <a:lnTo>
                    <a:pt x="3060" y="1937"/>
                  </a:lnTo>
                  <a:lnTo>
                    <a:pt x="3061" y="1895"/>
                  </a:lnTo>
                  <a:lnTo>
                    <a:pt x="3062" y="1862"/>
                  </a:lnTo>
                  <a:lnTo>
                    <a:pt x="3063" y="1833"/>
                  </a:lnTo>
                  <a:lnTo>
                    <a:pt x="3063" y="1813"/>
                  </a:lnTo>
                  <a:lnTo>
                    <a:pt x="3063" y="1800"/>
                  </a:lnTo>
                  <a:lnTo>
                    <a:pt x="3063" y="1795"/>
                  </a:lnTo>
                  <a:lnTo>
                    <a:pt x="3063" y="1794"/>
                  </a:lnTo>
                  <a:lnTo>
                    <a:pt x="3064" y="1752"/>
                  </a:lnTo>
                  <a:lnTo>
                    <a:pt x="3061" y="1713"/>
                  </a:lnTo>
                  <a:lnTo>
                    <a:pt x="3056" y="1677"/>
                  </a:lnTo>
                  <a:lnTo>
                    <a:pt x="3047" y="1644"/>
                  </a:lnTo>
                  <a:lnTo>
                    <a:pt x="3035" y="1616"/>
                  </a:lnTo>
                  <a:lnTo>
                    <a:pt x="3020" y="1590"/>
                  </a:lnTo>
                  <a:lnTo>
                    <a:pt x="3002" y="1568"/>
                  </a:lnTo>
                  <a:lnTo>
                    <a:pt x="2981" y="1549"/>
                  </a:lnTo>
                  <a:lnTo>
                    <a:pt x="2958" y="1535"/>
                  </a:lnTo>
                  <a:lnTo>
                    <a:pt x="2934" y="1524"/>
                  </a:lnTo>
                  <a:lnTo>
                    <a:pt x="2909" y="1517"/>
                  </a:lnTo>
                  <a:lnTo>
                    <a:pt x="2885" y="1512"/>
                  </a:lnTo>
                  <a:lnTo>
                    <a:pt x="2862" y="1509"/>
                  </a:lnTo>
                  <a:lnTo>
                    <a:pt x="2841" y="1509"/>
                  </a:lnTo>
                  <a:lnTo>
                    <a:pt x="2819" y="1509"/>
                  </a:lnTo>
                  <a:lnTo>
                    <a:pt x="2799" y="1511"/>
                  </a:lnTo>
                  <a:lnTo>
                    <a:pt x="2784" y="1514"/>
                  </a:lnTo>
                  <a:lnTo>
                    <a:pt x="2771" y="1516"/>
                  </a:lnTo>
                  <a:lnTo>
                    <a:pt x="2763" y="1517"/>
                  </a:lnTo>
                  <a:lnTo>
                    <a:pt x="2760" y="1518"/>
                  </a:lnTo>
                  <a:lnTo>
                    <a:pt x="2757" y="1519"/>
                  </a:lnTo>
                  <a:lnTo>
                    <a:pt x="2655" y="1531"/>
                  </a:lnTo>
                  <a:lnTo>
                    <a:pt x="2550" y="1539"/>
                  </a:lnTo>
                  <a:lnTo>
                    <a:pt x="2445" y="1542"/>
                  </a:lnTo>
                  <a:lnTo>
                    <a:pt x="2346" y="1540"/>
                  </a:lnTo>
                  <a:lnTo>
                    <a:pt x="2249" y="1533"/>
                  </a:lnTo>
                  <a:lnTo>
                    <a:pt x="2155" y="1523"/>
                  </a:lnTo>
                  <a:lnTo>
                    <a:pt x="2064" y="1510"/>
                  </a:lnTo>
                  <a:lnTo>
                    <a:pt x="1976" y="1494"/>
                  </a:lnTo>
                  <a:lnTo>
                    <a:pt x="1890" y="1475"/>
                  </a:lnTo>
                  <a:lnTo>
                    <a:pt x="1808" y="1455"/>
                  </a:lnTo>
                  <a:lnTo>
                    <a:pt x="1731" y="1433"/>
                  </a:lnTo>
                  <a:lnTo>
                    <a:pt x="1657" y="1411"/>
                  </a:lnTo>
                  <a:lnTo>
                    <a:pt x="1589" y="1387"/>
                  </a:lnTo>
                  <a:lnTo>
                    <a:pt x="1525" y="1364"/>
                  </a:lnTo>
                  <a:lnTo>
                    <a:pt x="1465" y="1341"/>
                  </a:lnTo>
                  <a:lnTo>
                    <a:pt x="1410" y="1318"/>
                  </a:lnTo>
                  <a:lnTo>
                    <a:pt x="1363" y="1297"/>
                  </a:lnTo>
                  <a:lnTo>
                    <a:pt x="1319" y="1277"/>
                  </a:lnTo>
                  <a:lnTo>
                    <a:pt x="1356" y="1317"/>
                  </a:lnTo>
                  <a:lnTo>
                    <a:pt x="1395" y="1354"/>
                  </a:lnTo>
                  <a:lnTo>
                    <a:pt x="1437" y="1389"/>
                  </a:lnTo>
                  <a:lnTo>
                    <a:pt x="1479" y="1422"/>
                  </a:lnTo>
                  <a:lnTo>
                    <a:pt x="1521" y="1454"/>
                  </a:lnTo>
                  <a:lnTo>
                    <a:pt x="1565" y="1482"/>
                  </a:lnTo>
                  <a:lnTo>
                    <a:pt x="1609" y="1509"/>
                  </a:lnTo>
                  <a:lnTo>
                    <a:pt x="1652" y="1533"/>
                  </a:lnTo>
                  <a:lnTo>
                    <a:pt x="1694" y="1556"/>
                  </a:lnTo>
                  <a:lnTo>
                    <a:pt x="1735" y="1577"/>
                  </a:lnTo>
                  <a:lnTo>
                    <a:pt x="1773" y="1595"/>
                  </a:lnTo>
                  <a:lnTo>
                    <a:pt x="1810" y="1611"/>
                  </a:lnTo>
                  <a:lnTo>
                    <a:pt x="1844" y="1626"/>
                  </a:lnTo>
                  <a:lnTo>
                    <a:pt x="1875" y="1638"/>
                  </a:lnTo>
                  <a:lnTo>
                    <a:pt x="1901" y="1647"/>
                  </a:lnTo>
                  <a:lnTo>
                    <a:pt x="1923" y="1656"/>
                  </a:lnTo>
                  <a:lnTo>
                    <a:pt x="1942" y="1661"/>
                  </a:lnTo>
                  <a:lnTo>
                    <a:pt x="1954" y="1666"/>
                  </a:lnTo>
                  <a:lnTo>
                    <a:pt x="1961" y="1668"/>
                  </a:lnTo>
                  <a:lnTo>
                    <a:pt x="1973" y="1675"/>
                  </a:lnTo>
                  <a:lnTo>
                    <a:pt x="1982" y="1685"/>
                  </a:lnTo>
                  <a:lnTo>
                    <a:pt x="1984" y="1698"/>
                  </a:lnTo>
                  <a:lnTo>
                    <a:pt x="1982" y="1710"/>
                  </a:lnTo>
                  <a:lnTo>
                    <a:pt x="1976" y="1720"/>
                  </a:lnTo>
                  <a:lnTo>
                    <a:pt x="1966" y="1727"/>
                  </a:lnTo>
                  <a:lnTo>
                    <a:pt x="1954" y="1730"/>
                  </a:lnTo>
                  <a:lnTo>
                    <a:pt x="1949" y="1729"/>
                  </a:lnTo>
                  <a:lnTo>
                    <a:pt x="1836" y="1714"/>
                  </a:lnTo>
                  <a:lnTo>
                    <a:pt x="1728" y="1694"/>
                  </a:lnTo>
                  <a:lnTo>
                    <a:pt x="1623" y="1671"/>
                  </a:lnTo>
                  <a:lnTo>
                    <a:pt x="1522" y="1646"/>
                  </a:lnTo>
                  <a:lnTo>
                    <a:pt x="1428" y="1619"/>
                  </a:lnTo>
                  <a:lnTo>
                    <a:pt x="1337" y="1591"/>
                  </a:lnTo>
                  <a:lnTo>
                    <a:pt x="1252" y="1560"/>
                  </a:lnTo>
                  <a:lnTo>
                    <a:pt x="1171" y="1530"/>
                  </a:lnTo>
                  <a:lnTo>
                    <a:pt x="1098" y="1499"/>
                  </a:lnTo>
                  <a:lnTo>
                    <a:pt x="1029" y="1469"/>
                  </a:lnTo>
                  <a:lnTo>
                    <a:pt x="967" y="1441"/>
                  </a:lnTo>
                  <a:lnTo>
                    <a:pt x="914" y="1415"/>
                  </a:lnTo>
                  <a:lnTo>
                    <a:pt x="865" y="1388"/>
                  </a:lnTo>
                  <a:lnTo>
                    <a:pt x="819" y="1364"/>
                  </a:lnTo>
                  <a:lnTo>
                    <a:pt x="778" y="1341"/>
                  </a:lnTo>
                  <a:lnTo>
                    <a:pt x="741" y="1319"/>
                  </a:lnTo>
                  <a:lnTo>
                    <a:pt x="707" y="1299"/>
                  </a:lnTo>
                  <a:lnTo>
                    <a:pt x="678" y="1281"/>
                  </a:lnTo>
                  <a:lnTo>
                    <a:pt x="653" y="1264"/>
                  </a:lnTo>
                  <a:lnTo>
                    <a:pt x="632" y="1250"/>
                  </a:lnTo>
                  <a:lnTo>
                    <a:pt x="616" y="1239"/>
                  </a:lnTo>
                  <a:lnTo>
                    <a:pt x="579" y="1284"/>
                  </a:lnTo>
                  <a:lnTo>
                    <a:pt x="547" y="1332"/>
                  </a:lnTo>
                  <a:lnTo>
                    <a:pt x="517" y="1385"/>
                  </a:lnTo>
                  <a:lnTo>
                    <a:pt x="491" y="1441"/>
                  </a:lnTo>
                  <a:lnTo>
                    <a:pt x="467" y="1500"/>
                  </a:lnTo>
                  <a:lnTo>
                    <a:pt x="447" y="1562"/>
                  </a:lnTo>
                  <a:lnTo>
                    <a:pt x="429" y="1627"/>
                  </a:lnTo>
                  <a:lnTo>
                    <a:pt x="414" y="1692"/>
                  </a:lnTo>
                  <a:lnTo>
                    <a:pt x="402" y="1760"/>
                  </a:lnTo>
                  <a:lnTo>
                    <a:pt x="391" y="1829"/>
                  </a:lnTo>
                  <a:lnTo>
                    <a:pt x="383" y="1898"/>
                  </a:lnTo>
                  <a:lnTo>
                    <a:pt x="376" y="1967"/>
                  </a:lnTo>
                  <a:lnTo>
                    <a:pt x="372" y="2037"/>
                  </a:lnTo>
                  <a:lnTo>
                    <a:pt x="368" y="2105"/>
                  </a:lnTo>
                  <a:lnTo>
                    <a:pt x="367" y="2173"/>
                  </a:lnTo>
                  <a:lnTo>
                    <a:pt x="366" y="2240"/>
                  </a:lnTo>
                  <a:lnTo>
                    <a:pt x="367" y="2304"/>
                  </a:lnTo>
                  <a:lnTo>
                    <a:pt x="368" y="2367"/>
                  </a:lnTo>
                  <a:lnTo>
                    <a:pt x="372" y="2427"/>
                  </a:lnTo>
                  <a:lnTo>
                    <a:pt x="375" y="2484"/>
                  </a:lnTo>
                  <a:lnTo>
                    <a:pt x="378" y="2537"/>
                  </a:lnTo>
                  <a:lnTo>
                    <a:pt x="383" y="2587"/>
                  </a:lnTo>
                  <a:lnTo>
                    <a:pt x="386" y="2633"/>
                  </a:lnTo>
                  <a:lnTo>
                    <a:pt x="390" y="2673"/>
                  </a:lnTo>
                  <a:lnTo>
                    <a:pt x="394" y="2710"/>
                  </a:lnTo>
                  <a:lnTo>
                    <a:pt x="398" y="2741"/>
                  </a:lnTo>
                  <a:lnTo>
                    <a:pt x="401" y="2765"/>
                  </a:lnTo>
                  <a:lnTo>
                    <a:pt x="403" y="2783"/>
                  </a:lnTo>
                  <a:lnTo>
                    <a:pt x="405" y="2795"/>
                  </a:lnTo>
                  <a:lnTo>
                    <a:pt x="405" y="2800"/>
                  </a:lnTo>
                  <a:lnTo>
                    <a:pt x="405" y="2811"/>
                  </a:lnTo>
                  <a:lnTo>
                    <a:pt x="401" y="2821"/>
                  </a:lnTo>
                  <a:lnTo>
                    <a:pt x="394" y="2829"/>
                  </a:lnTo>
                  <a:lnTo>
                    <a:pt x="385" y="2834"/>
                  </a:lnTo>
                  <a:lnTo>
                    <a:pt x="379" y="2835"/>
                  </a:lnTo>
                  <a:lnTo>
                    <a:pt x="375" y="2836"/>
                  </a:lnTo>
                  <a:lnTo>
                    <a:pt x="364" y="2834"/>
                  </a:lnTo>
                  <a:lnTo>
                    <a:pt x="354" y="2828"/>
                  </a:lnTo>
                  <a:lnTo>
                    <a:pt x="348" y="2819"/>
                  </a:lnTo>
                  <a:lnTo>
                    <a:pt x="313" y="2747"/>
                  </a:lnTo>
                  <a:lnTo>
                    <a:pt x="280" y="2673"/>
                  </a:lnTo>
                  <a:lnTo>
                    <a:pt x="250" y="2599"/>
                  </a:lnTo>
                  <a:lnTo>
                    <a:pt x="222" y="2524"/>
                  </a:lnTo>
                  <a:lnTo>
                    <a:pt x="196" y="2448"/>
                  </a:lnTo>
                  <a:lnTo>
                    <a:pt x="172" y="2373"/>
                  </a:lnTo>
                  <a:lnTo>
                    <a:pt x="150" y="2299"/>
                  </a:lnTo>
                  <a:lnTo>
                    <a:pt x="129" y="2225"/>
                  </a:lnTo>
                  <a:lnTo>
                    <a:pt x="111" y="2153"/>
                  </a:lnTo>
                  <a:lnTo>
                    <a:pt x="95" y="2082"/>
                  </a:lnTo>
                  <a:lnTo>
                    <a:pt x="79" y="2014"/>
                  </a:lnTo>
                  <a:lnTo>
                    <a:pt x="66" y="1948"/>
                  </a:lnTo>
                  <a:lnTo>
                    <a:pt x="54" y="1886"/>
                  </a:lnTo>
                  <a:lnTo>
                    <a:pt x="45" y="1826"/>
                  </a:lnTo>
                  <a:lnTo>
                    <a:pt x="36" y="1769"/>
                  </a:lnTo>
                  <a:lnTo>
                    <a:pt x="27" y="1718"/>
                  </a:lnTo>
                  <a:lnTo>
                    <a:pt x="21" y="1670"/>
                  </a:lnTo>
                  <a:lnTo>
                    <a:pt x="15" y="1628"/>
                  </a:lnTo>
                  <a:lnTo>
                    <a:pt x="11" y="1591"/>
                  </a:lnTo>
                  <a:lnTo>
                    <a:pt x="8" y="1559"/>
                  </a:lnTo>
                  <a:lnTo>
                    <a:pt x="5" y="1534"/>
                  </a:lnTo>
                  <a:lnTo>
                    <a:pt x="3" y="1516"/>
                  </a:lnTo>
                  <a:lnTo>
                    <a:pt x="2" y="1504"/>
                  </a:lnTo>
                  <a:lnTo>
                    <a:pt x="2" y="1499"/>
                  </a:lnTo>
                  <a:lnTo>
                    <a:pt x="2" y="1498"/>
                  </a:lnTo>
                  <a:lnTo>
                    <a:pt x="0" y="1417"/>
                  </a:lnTo>
                  <a:lnTo>
                    <a:pt x="1" y="1339"/>
                  </a:lnTo>
                  <a:lnTo>
                    <a:pt x="7" y="1267"/>
                  </a:lnTo>
                  <a:lnTo>
                    <a:pt x="14" y="1198"/>
                  </a:lnTo>
                  <a:lnTo>
                    <a:pt x="26" y="1133"/>
                  </a:lnTo>
                  <a:lnTo>
                    <a:pt x="39" y="1072"/>
                  </a:lnTo>
                  <a:lnTo>
                    <a:pt x="55" y="1014"/>
                  </a:lnTo>
                  <a:lnTo>
                    <a:pt x="74" y="961"/>
                  </a:lnTo>
                  <a:lnTo>
                    <a:pt x="93" y="911"/>
                  </a:lnTo>
                  <a:lnTo>
                    <a:pt x="115" y="865"/>
                  </a:lnTo>
                  <a:lnTo>
                    <a:pt x="138" y="822"/>
                  </a:lnTo>
                  <a:lnTo>
                    <a:pt x="163" y="781"/>
                  </a:lnTo>
                  <a:lnTo>
                    <a:pt x="188" y="746"/>
                  </a:lnTo>
                  <a:lnTo>
                    <a:pt x="214" y="711"/>
                  </a:lnTo>
                  <a:lnTo>
                    <a:pt x="241" y="680"/>
                  </a:lnTo>
                  <a:lnTo>
                    <a:pt x="267" y="652"/>
                  </a:lnTo>
                  <a:lnTo>
                    <a:pt x="294" y="627"/>
                  </a:lnTo>
                  <a:lnTo>
                    <a:pt x="322" y="603"/>
                  </a:lnTo>
                  <a:lnTo>
                    <a:pt x="362" y="573"/>
                  </a:lnTo>
                  <a:lnTo>
                    <a:pt x="402" y="545"/>
                  </a:lnTo>
                  <a:lnTo>
                    <a:pt x="442" y="521"/>
                  </a:lnTo>
                  <a:lnTo>
                    <a:pt x="480" y="502"/>
                  </a:lnTo>
                  <a:lnTo>
                    <a:pt x="442" y="504"/>
                  </a:lnTo>
                  <a:lnTo>
                    <a:pt x="406" y="506"/>
                  </a:lnTo>
                  <a:lnTo>
                    <a:pt x="373" y="508"/>
                  </a:lnTo>
                  <a:lnTo>
                    <a:pt x="343" y="511"/>
                  </a:lnTo>
                  <a:lnTo>
                    <a:pt x="317" y="513"/>
                  </a:lnTo>
                  <a:lnTo>
                    <a:pt x="296" y="515"/>
                  </a:lnTo>
                  <a:lnTo>
                    <a:pt x="279" y="516"/>
                  </a:lnTo>
                  <a:lnTo>
                    <a:pt x="268" y="517"/>
                  </a:lnTo>
                  <a:lnTo>
                    <a:pt x="264" y="518"/>
                  </a:lnTo>
                  <a:lnTo>
                    <a:pt x="253" y="517"/>
                  </a:lnTo>
                  <a:lnTo>
                    <a:pt x="243" y="513"/>
                  </a:lnTo>
                  <a:lnTo>
                    <a:pt x="236" y="505"/>
                  </a:lnTo>
                  <a:lnTo>
                    <a:pt x="231" y="495"/>
                  </a:lnTo>
                  <a:lnTo>
                    <a:pt x="230" y="484"/>
                  </a:lnTo>
                  <a:lnTo>
                    <a:pt x="233" y="475"/>
                  </a:lnTo>
                  <a:lnTo>
                    <a:pt x="250" y="443"/>
                  </a:lnTo>
                  <a:lnTo>
                    <a:pt x="272" y="416"/>
                  </a:lnTo>
                  <a:lnTo>
                    <a:pt x="298" y="391"/>
                  </a:lnTo>
                  <a:lnTo>
                    <a:pt x="327" y="370"/>
                  </a:lnTo>
                  <a:lnTo>
                    <a:pt x="359" y="351"/>
                  </a:lnTo>
                  <a:lnTo>
                    <a:pt x="393" y="334"/>
                  </a:lnTo>
                  <a:lnTo>
                    <a:pt x="430" y="320"/>
                  </a:lnTo>
                  <a:lnTo>
                    <a:pt x="468" y="308"/>
                  </a:lnTo>
                  <a:lnTo>
                    <a:pt x="506" y="298"/>
                  </a:lnTo>
                  <a:lnTo>
                    <a:pt x="546" y="291"/>
                  </a:lnTo>
                  <a:lnTo>
                    <a:pt x="584" y="284"/>
                  </a:lnTo>
                  <a:lnTo>
                    <a:pt x="622" y="280"/>
                  </a:lnTo>
                  <a:lnTo>
                    <a:pt x="659" y="276"/>
                  </a:lnTo>
                  <a:lnTo>
                    <a:pt x="693" y="273"/>
                  </a:lnTo>
                  <a:lnTo>
                    <a:pt x="726" y="271"/>
                  </a:lnTo>
                  <a:lnTo>
                    <a:pt x="755" y="271"/>
                  </a:lnTo>
                  <a:lnTo>
                    <a:pt x="781" y="270"/>
                  </a:lnTo>
                  <a:lnTo>
                    <a:pt x="799" y="271"/>
                  </a:lnTo>
                  <a:lnTo>
                    <a:pt x="812" y="271"/>
                  </a:lnTo>
                  <a:lnTo>
                    <a:pt x="839" y="228"/>
                  </a:lnTo>
                  <a:lnTo>
                    <a:pt x="867" y="189"/>
                  </a:lnTo>
                  <a:lnTo>
                    <a:pt x="899" y="154"/>
                  </a:lnTo>
                  <a:lnTo>
                    <a:pt x="930" y="123"/>
                  </a:lnTo>
                  <a:lnTo>
                    <a:pt x="964" y="97"/>
                  </a:lnTo>
                  <a:lnTo>
                    <a:pt x="996" y="74"/>
                  </a:lnTo>
                  <a:lnTo>
                    <a:pt x="1028" y="56"/>
                  </a:lnTo>
                  <a:lnTo>
                    <a:pt x="1058" y="40"/>
                  </a:lnTo>
                  <a:lnTo>
                    <a:pt x="1087" y="28"/>
                  </a:lnTo>
                  <a:lnTo>
                    <a:pt x="1112" y="18"/>
                  </a:lnTo>
                  <a:lnTo>
                    <a:pt x="1133" y="10"/>
                  </a:lnTo>
                  <a:lnTo>
                    <a:pt x="1150" y="5"/>
                  </a:lnTo>
                  <a:lnTo>
                    <a:pt x="1161" y="1"/>
                  </a:lnTo>
                  <a:lnTo>
                    <a:pt x="1166" y="0"/>
                  </a:lnTo>
                  <a:lnTo>
                    <a:pt x="1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583"/>
            <p:cNvSpPr>
              <a:spLocks/>
            </p:cNvSpPr>
            <p:nvPr/>
          </p:nvSpPr>
          <p:spPr bwMode="auto">
            <a:xfrm>
              <a:off x="11079163" y="5886450"/>
              <a:ext cx="293688" cy="85725"/>
            </a:xfrm>
            <a:custGeom>
              <a:avLst/>
              <a:gdLst>
                <a:gd name="T0" fmla="*/ 795 w 2031"/>
                <a:gd name="T1" fmla="*/ 0 h 589"/>
                <a:gd name="T2" fmla="*/ 889 w 2031"/>
                <a:gd name="T3" fmla="*/ 5 h 589"/>
                <a:gd name="T4" fmla="*/ 966 w 2031"/>
                <a:gd name="T5" fmla="*/ 13 h 589"/>
                <a:gd name="T6" fmla="*/ 1023 w 2031"/>
                <a:gd name="T7" fmla="*/ 22 h 589"/>
                <a:gd name="T8" fmla="*/ 1055 w 2031"/>
                <a:gd name="T9" fmla="*/ 27 h 589"/>
                <a:gd name="T10" fmla="*/ 1117 w 2031"/>
                <a:gd name="T11" fmla="*/ 41 h 589"/>
                <a:gd name="T12" fmla="*/ 1199 w 2031"/>
                <a:gd name="T13" fmla="*/ 66 h 589"/>
                <a:gd name="T14" fmla="*/ 1297 w 2031"/>
                <a:gd name="T15" fmla="*/ 100 h 589"/>
                <a:gd name="T16" fmla="*/ 1406 w 2031"/>
                <a:gd name="T17" fmla="*/ 144 h 589"/>
                <a:gd name="T18" fmla="*/ 1526 w 2031"/>
                <a:gd name="T19" fmla="*/ 200 h 589"/>
                <a:gd name="T20" fmla="*/ 1651 w 2031"/>
                <a:gd name="T21" fmla="*/ 267 h 589"/>
                <a:gd name="T22" fmla="*/ 1778 w 2031"/>
                <a:gd name="T23" fmla="*/ 346 h 589"/>
                <a:gd name="T24" fmla="*/ 1903 w 2031"/>
                <a:gd name="T25" fmla="*/ 437 h 589"/>
                <a:gd name="T26" fmla="*/ 2024 w 2031"/>
                <a:gd name="T27" fmla="*/ 542 h 589"/>
                <a:gd name="T28" fmla="*/ 2031 w 2031"/>
                <a:gd name="T29" fmla="*/ 561 h 589"/>
                <a:gd name="T30" fmla="*/ 2024 w 2031"/>
                <a:gd name="T31" fmla="*/ 581 h 589"/>
                <a:gd name="T32" fmla="*/ 2004 w 2031"/>
                <a:gd name="T33" fmla="*/ 589 h 589"/>
                <a:gd name="T34" fmla="*/ 1986 w 2031"/>
                <a:gd name="T35" fmla="*/ 582 h 589"/>
                <a:gd name="T36" fmla="*/ 1869 w 2031"/>
                <a:gd name="T37" fmla="*/ 480 h 589"/>
                <a:gd name="T38" fmla="*/ 1748 w 2031"/>
                <a:gd name="T39" fmla="*/ 390 h 589"/>
                <a:gd name="T40" fmla="*/ 1624 w 2031"/>
                <a:gd name="T41" fmla="*/ 314 h 589"/>
                <a:gd name="T42" fmla="*/ 1502 w 2031"/>
                <a:gd name="T43" fmla="*/ 249 h 589"/>
                <a:gd name="T44" fmla="*/ 1386 w 2031"/>
                <a:gd name="T45" fmla="*/ 195 h 589"/>
                <a:gd name="T46" fmla="*/ 1278 w 2031"/>
                <a:gd name="T47" fmla="*/ 151 h 589"/>
                <a:gd name="T48" fmla="*/ 1184 w 2031"/>
                <a:gd name="T49" fmla="*/ 118 h 589"/>
                <a:gd name="T50" fmla="*/ 1104 w 2031"/>
                <a:gd name="T51" fmla="*/ 94 h 589"/>
                <a:gd name="T52" fmla="*/ 1045 w 2031"/>
                <a:gd name="T53" fmla="*/ 80 h 589"/>
                <a:gd name="T54" fmla="*/ 1014 w 2031"/>
                <a:gd name="T55" fmla="*/ 75 h 589"/>
                <a:gd name="T56" fmla="*/ 960 w 2031"/>
                <a:gd name="T57" fmla="*/ 67 h 589"/>
                <a:gd name="T58" fmla="*/ 885 w 2031"/>
                <a:gd name="T59" fmla="*/ 60 h 589"/>
                <a:gd name="T60" fmla="*/ 795 w 2031"/>
                <a:gd name="T61" fmla="*/ 54 h 589"/>
                <a:gd name="T62" fmla="*/ 690 w 2031"/>
                <a:gd name="T63" fmla="*/ 55 h 589"/>
                <a:gd name="T64" fmla="*/ 577 w 2031"/>
                <a:gd name="T65" fmla="*/ 64 h 589"/>
                <a:gd name="T66" fmla="*/ 458 w 2031"/>
                <a:gd name="T67" fmla="*/ 82 h 589"/>
                <a:gd name="T68" fmla="*/ 336 w 2031"/>
                <a:gd name="T69" fmla="*/ 114 h 589"/>
                <a:gd name="T70" fmla="*/ 215 w 2031"/>
                <a:gd name="T71" fmla="*/ 162 h 589"/>
                <a:gd name="T72" fmla="*/ 99 w 2031"/>
                <a:gd name="T73" fmla="*/ 227 h 589"/>
                <a:gd name="T74" fmla="*/ 34 w 2031"/>
                <a:gd name="T75" fmla="*/ 273 h 589"/>
                <a:gd name="T76" fmla="*/ 13 w 2031"/>
                <a:gd name="T77" fmla="*/ 270 h 589"/>
                <a:gd name="T78" fmla="*/ 0 w 2031"/>
                <a:gd name="T79" fmla="*/ 253 h 589"/>
                <a:gd name="T80" fmla="*/ 4 w 2031"/>
                <a:gd name="T81" fmla="*/ 233 h 589"/>
                <a:gd name="T82" fmla="*/ 68 w 2031"/>
                <a:gd name="T83" fmla="*/ 183 h 589"/>
                <a:gd name="T84" fmla="*/ 190 w 2031"/>
                <a:gd name="T85" fmla="*/ 114 h 589"/>
                <a:gd name="T86" fmla="*/ 316 w 2031"/>
                <a:gd name="T87" fmla="*/ 64 h 589"/>
                <a:gd name="T88" fmla="*/ 444 w 2031"/>
                <a:gd name="T89" fmla="*/ 30 h 589"/>
                <a:gd name="T90" fmla="*/ 569 w 2031"/>
                <a:gd name="T91" fmla="*/ 10 h 589"/>
                <a:gd name="T92" fmla="*/ 686 w 2031"/>
                <a:gd name="T93" fmla="*/ 1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1" h="589">
                  <a:moveTo>
                    <a:pt x="742" y="0"/>
                  </a:moveTo>
                  <a:lnTo>
                    <a:pt x="795" y="0"/>
                  </a:lnTo>
                  <a:lnTo>
                    <a:pt x="843" y="2"/>
                  </a:lnTo>
                  <a:lnTo>
                    <a:pt x="889" y="5"/>
                  </a:lnTo>
                  <a:lnTo>
                    <a:pt x="930" y="9"/>
                  </a:lnTo>
                  <a:lnTo>
                    <a:pt x="966" y="13"/>
                  </a:lnTo>
                  <a:lnTo>
                    <a:pt x="998" y="17"/>
                  </a:lnTo>
                  <a:lnTo>
                    <a:pt x="1023" y="22"/>
                  </a:lnTo>
                  <a:lnTo>
                    <a:pt x="1042" y="25"/>
                  </a:lnTo>
                  <a:lnTo>
                    <a:pt x="1055" y="27"/>
                  </a:lnTo>
                  <a:lnTo>
                    <a:pt x="1084" y="34"/>
                  </a:lnTo>
                  <a:lnTo>
                    <a:pt x="1117" y="41"/>
                  </a:lnTo>
                  <a:lnTo>
                    <a:pt x="1155" y="52"/>
                  </a:lnTo>
                  <a:lnTo>
                    <a:pt x="1199" y="66"/>
                  </a:lnTo>
                  <a:lnTo>
                    <a:pt x="1246" y="81"/>
                  </a:lnTo>
                  <a:lnTo>
                    <a:pt x="1297" y="100"/>
                  </a:lnTo>
                  <a:lnTo>
                    <a:pt x="1350" y="121"/>
                  </a:lnTo>
                  <a:lnTo>
                    <a:pt x="1406" y="144"/>
                  </a:lnTo>
                  <a:lnTo>
                    <a:pt x="1465" y="171"/>
                  </a:lnTo>
                  <a:lnTo>
                    <a:pt x="1526" y="200"/>
                  </a:lnTo>
                  <a:lnTo>
                    <a:pt x="1588" y="233"/>
                  </a:lnTo>
                  <a:lnTo>
                    <a:pt x="1651" y="267"/>
                  </a:lnTo>
                  <a:lnTo>
                    <a:pt x="1715" y="305"/>
                  </a:lnTo>
                  <a:lnTo>
                    <a:pt x="1778" y="346"/>
                  </a:lnTo>
                  <a:lnTo>
                    <a:pt x="1841" y="390"/>
                  </a:lnTo>
                  <a:lnTo>
                    <a:pt x="1903" y="437"/>
                  </a:lnTo>
                  <a:lnTo>
                    <a:pt x="1964" y="488"/>
                  </a:lnTo>
                  <a:lnTo>
                    <a:pt x="2024" y="542"/>
                  </a:lnTo>
                  <a:lnTo>
                    <a:pt x="2029" y="551"/>
                  </a:lnTo>
                  <a:lnTo>
                    <a:pt x="2031" y="561"/>
                  </a:lnTo>
                  <a:lnTo>
                    <a:pt x="2030" y="571"/>
                  </a:lnTo>
                  <a:lnTo>
                    <a:pt x="2024" y="581"/>
                  </a:lnTo>
                  <a:lnTo>
                    <a:pt x="2015" y="587"/>
                  </a:lnTo>
                  <a:lnTo>
                    <a:pt x="2004" y="589"/>
                  </a:lnTo>
                  <a:lnTo>
                    <a:pt x="1994" y="587"/>
                  </a:lnTo>
                  <a:lnTo>
                    <a:pt x="1986" y="582"/>
                  </a:lnTo>
                  <a:lnTo>
                    <a:pt x="1928" y="528"/>
                  </a:lnTo>
                  <a:lnTo>
                    <a:pt x="1869" y="480"/>
                  </a:lnTo>
                  <a:lnTo>
                    <a:pt x="1808" y="434"/>
                  </a:lnTo>
                  <a:lnTo>
                    <a:pt x="1748" y="390"/>
                  </a:lnTo>
                  <a:lnTo>
                    <a:pt x="1686" y="351"/>
                  </a:lnTo>
                  <a:lnTo>
                    <a:pt x="1624" y="314"/>
                  </a:lnTo>
                  <a:lnTo>
                    <a:pt x="1563" y="279"/>
                  </a:lnTo>
                  <a:lnTo>
                    <a:pt x="1502" y="249"/>
                  </a:lnTo>
                  <a:lnTo>
                    <a:pt x="1443" y="221"/>
                  </a:lnTo>
                  <a:lnTo>
                    <a:pt x="1386" y="195"/>
                  </a:lnTo>
                  <a:lnTo>
                    <a:pt x="1331" y="172"/>
                  </a:lnTo>
                  <a:lnTo>
                    <a:pt x="1278" y="151"/>
                  </a:lnTo>
                  <a:lnTo>
                    <a:pt x="1229" y="134"/>
                  </a:lnTo>
                  <a:lnTo>
                    <a:pt x="1184" y="118"/>
                  </a:lnTo>
                  <a:lnTo>
                    <a:pt x="1141" y="105"/>
                  </a:lnTo>
                  <a:lnTo>
                    <a:pt x="1104" y="94"/>
                  </a:lnTo>
                  <a:lnTo>
                    <a:pt x="1072" y="86"/>
                  </a:lnTo>
                  <a:lnTo>
                    <a:pt x="1045" y="80"/>
                  </a:lnTo>
                  <a:lnTo>
                    <a:pt x="1033" y="78"/>
                  </a:lnTo>
                  <a:lnTo>
                    <a:pt x="1014" y="75"/>
                  </a:lnTo>
                  <a:lnTo>
                    <a:pt x="989" y="71"/>
                  </a:lnTo>
                  <a:lnTo>
                    <a:pt x="960" y="67"/>
                  </a:lnTo>
                  <a:lnTo>
                    <a:pt x="925" y="63"/>
                  </a:lnTo>
                  <a:lnTo>
                    <a:pt x="885" y="60"/>
                  </a:lnTo>
                  <a:lnTo>
                    <a:pt x="841" y="56"/>
                  </a:lnTo>
                  <a:lnTo>
                    <a:pt x="795" y="54"/>
                  </a:lnTo>
                  <a:lnTo>
                    <a:pt x="744" y="54"/>
                  </a:lnTo>
                  <a:lnTo>
                    <a:pt x="690" y="55"/>
                  </a:lnTo>
                  <a:lnTo>
                    <a:pt x="635" y="59"/>
                  </a:lnTo>
                  <a:lnTo>
                    <a:pt x="577" y="64"/>
                  </a:lnTo>
                  <a:lnTo>
                    <a:pt x="519" y="72"/>
                  </a:lnTo>
                  <a:lnTo>
                    <a:pt x="458" y="82"/>
                  </a:lnTo>
                  <a:lnTo>
                    <a:pt x="397" y="97"/>
                  </a:lnTo>
                  <a:lnTo>
                    <a:pt x="336" y="114"/>
                  </a:lnTo>
                  <a:lnTo>
                    <a:pt x="275" y="136"/>
                  </a:lnTo>
                  <a:lnTo>
                    <a:pt x="215" y="162"/>
                  </a:lnTo>
                  <a:lnTo>
                    <a:pt x="157" y="192"/>
                  </a:lnTo>
                  <a:lnTo>
                    <a:pt x="99" y="227"/>
                  </a:lnTo>
                  <a:lnTo>
                    <a:pt x="44" y="267"/>
                  </a:lnTo>
                  <a:lnTo>
                    <a:pt x="34" y="273"/>
                  </a:lnTo>
                  <a:lnTo>
                    <a:pt x="24" y="273"/>
                  </a:lnTo>
                  <a:lnTo>
                    <a:pt x="13" y="270"/>
                  </a:lnTo>
                  <a:lnTo>
                    <a:pt x="6" y="263"/>
                  </a:lnTo>
                  <a:lnTo>
                    <a:pt x="0" y="253"/>
                  </a:lnTo>
                  <a:lnTo>
                    <a:pt x="0" y="242"/>
                  </a:lnTo>
                  <a:lnTo>
                    <a:pt x="4" y="233"/>
                  </a:lnTo>
                  <a:lnTo>
                    <a:pt x="10" y="225"/>
                  </a:lnTo>
                  <a:lnTo>
                    <a:pt x="68" y="183"/>
                  </a:lnTo>
                  <a:lnTo>
                    <a:pt x="128" y="146"/>
                  </a:lnTo>
                  <a:lnTo>
                    <a:pt x="190" y="114"/>
                  </a:lnTo>
                  <a:lnTo>
                    <a:pt x="252" y="87"/>
                  </a:lnTo>
                  <a:lnTo>
                    <a:pt x="316" y="64"/>
                  </a:lnTo>
                  <a:lnTo>
                    <a:pt x="381" y="46"/>
                  </a:lnTo>
                  <a:lnTo>
                    <a:pt x="444" y="30"/>
                  </a:lnTo>
                  <a:lnTo>
                    <a:pt x="507" y="18"/>
                  </a:lnTo>
                  <a:lnTo>
                    <a:pt x="569" y="10"/>
                  </a:lnTo>
                  <a:lnTo>
                    <a:pt x="628" y="4"/>
                  </a:lnTo>
                  <a:lnTo>
                    <a:pt x="686" y="1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0" name="Freeform 689"/>
          <p:cNvSpPr>
            <a:spLocks/>
          </p:cNvSpPr>
          <p:nvPr/>
        </p:nvSpPr>
        <p:spPr bwMode="auto">
          <a:xfrm>
            <a:off x="10035191" y="5825839"/>
            <a:ext cx="531812" cy="458644"/>
          </a:xfrm>
          <a:custGeom>
            <a:avLst/>
            <a:gdLst>
              <a:gd name="connsiteX0" fmla="*/ 467927 w 473075"/>
              <a:gd name="connsiteY0" fmla="*/ 371475 h 407988"/>
              <a:gd name="connsiteX1" fmla="*/ 469643 w 473075"/>
              <a:gd name="connsiteY1" fmla="*/ 371475 h 407988"/>
              <a:gd name="connsiteX2" fmla="*/ 471227 w 473075"/>
              <a:gd name="connsiteY2" fmla="*/ 372001 h 407988"/>
              <a:gd name="connsiteX3" fmla="*/ 472415 w 473075"/>
              <a:gd name="connsiteY3" fmla="*/ 373315 h 407988"/>
              <a:gd name="connsiteX4" fmla="*/ 473075 w 473075"/>
              <a:gd name="connsiteY4" fmla="*/ 374891 h 407988"/>
              <a:gd name="connsiteX5" fmla="*/ 473075 w 473075"/>
              <a:gd name="connsiteY5" fmla="*/ 376730 h 407988"/>
              <a:gd name="connsiteX6" fmla="*/ 472415 w 473075"/>
              <a:gd name="connsiteY6" fmla="*/ 378307 h 407988"/>
              <a:gd name="connsiteX7" fmla="*/ 471227 w 473075"/>
              <a:gd name="connsiteY7" fmla="*/ 379358 h 407988"/>
              <a:gd name="connsiteX8" fmla="*/ 469643 w 473075"/>
              <a:gd name="connsiteY8" fmla="*/ 380146 h 407988"/>
              <a:gd name="connsiteX9" fmla="*/ 448921 w 473075"/>
              <a:gd name="connsiteY9" fmla="*/ 383825 h 407988"/>
              <a:gd name="connsiteX10" fmla="*/ 427670 w 473075"/>
              <a:gd name="connsiteY10" fmla="*/ 386847 h 407988"/>
              <a:gd name="connsiteX11" fmla="*/ 406419 w 473075"/>
              <a:gd name="connsiteY11" fmla="*/ 388817 h 407988"/>
              <a:gd name="connsiteX12" fmla="*/ 384773 w 473075"/>
              <a:gd name="connsiteY12" fmla="*/ 390131 h 407988"/>
              <a:gd name="connsiteX13" fmla="*/ 362862 w 473075"/>
              <a:gd name="connsiteY13" fmla="*/ 390525 h 407988"/>
              <a:gd name="connsiteX14" fmla="*/ 342931 w 473075"/>
              <a:gd name="connsiteY14" fmla="*/ 390131 h 407988"/>
              <a:gd name="connsiteX15" fmla="*/ 322736 w 473075"/>
              <a:gd name="connsiteY15" fmla="*/ 389080 h 407988"/>
              <a:gd name="connsiteX16" fmla="*/ 302410 w 473075"/>
              <a:gd name="connsiteY16" fmla="*/ 387372 h 407988"/>
              <a:gd name="connsiteX17" fmla="*/ 300694 w 473075"/>
              <a:gd name="connsiteY17" fmla="*/ 386847 h 407988"/>
              <a:gd name="connsiteX18" fmla="*/ 299374 w 473075"/>
              <a:gd name="connsiteY18" fmla="*/ 385796 h 407988"/>
              <a:gd name="connsiteX19" fmla="*/ 298582 w 473075"/>
              <a:gd name="connsiteY19" fmla="*/ 384219 h 407988"/>
              <a:gd name="connsiteX20" fmla="*/ 298450 w 473075"/>
              <a:gd name="connsiteY20" fmla="*/ 382511 h 407988"/>
              <a:gd name="connsiteX21" fmla="*/ 298978 w 473075"/>
              <a:gd name="connsiteY21" fmla="*/ 380803 h 407988"/>
              <a:gd name="connsiteX22" fmla="*/ 300034 w 473075"/>
              <a:gd name="connsiteY22" fmla="*/ 379621 h 407988"/>
              <a:gd name="connsiteX23" fmla="*/ 301618 w 473075"/>
              <a:gd name="connsiteY23" fmla="*/ 378701 h 407988"/>
              <a:gd name="connsiteX24" fmla="*/ 303334 w 473075"/>
              <a:gd name="connsiteY24" fmla="*/ 378570 h 407988"/>
              <a:gd name="connsiteX25" fmla="*/ 324584 w 473075"/>
              <a:gd name="connsiteY25" fmla="*/ 380278 h 407988"/>
              <a:gd name="connsiteX26" fmla="*/ 345703 w 473075"/>
              <a:gd name="connsiteY26" fmla="*/ 381329 h 407988"/>
              <a:gd name="connsiteX27" fmla="*/ 366690 w 473075"/>
              <a:gd name="connsiteY27" fmla="*/ 381591 h 407988"/>
              <a:gd name="connsiteX28" fmla="*/ 387412 w 473075"/>
              <a:gd name="connsiteY28" fmla="*/ 380935 h 407988"/>
              <a:gd name="connsiteX29" fmla="*/ 407871 w 473075"/>
              <a:gd name="connsiteY29" fmla="*/ 379884 h 407988"/>
              <a:gd name="connsiteX30" fmla="*/ 428198 w 473075"/>
              <a:gd name="connsiteY30" fmla="*/ 377650 h 407988"/>
              <a:gd name="connsiteX31" fmla="*/ 448129 w 473075"/>
              <a:gd name="connsiteY31" fmla="*/ 375022 h 407988"/>
              <a:gd name="connsiteX32" fmla="*/ 208417 w 473075"/>
              <a:gd name="connsiteY32" fmla="*/ 361950 h 407988"/>
              <a:gd name="connsiteX33" fmla="*/ 210101 w 473075"/>
              <a:gd name="connsiteY33" fmla="*/ 361950 h 407988"/>
              <a:gd name="connsiteX34" fmla="*/ 230318 w 473075"/>
              <a:gd name="connsiteY34" fmla="*/ 366995 h 407988"/>
              <a:gd name="connsiteX35" fmla="*/ 250664 w 473075"/>
              <a:gd name="connsiteY35" fmla="*/ 371358 h 407988"/>
              <a:gd name="connsiteX36" fmla="*/ 270880 w 473075"/>
              <a:gd name="connsiteY36" fmla="*/ 374903 h 407988"/>
              <a:gd name="connsiteX37" fmla="*/ 272565 w 473075"/>
              <a:gd name="connsiteY37" fmla="*/ 375585 h 407988"/>
              <a:gd name="connsiteX38" fmla="*/ 273731 w 473075"/>
              <a:gd name="connsiteY38" fmla="*/ 376812 h 407988"/>
              <a:gd name="connsiteX39" fmla="*/ 274638 w 473075"/>
              <a:gd name="connsiteY39" fmla="*/ 378449 h 407988"/>
              <a:gd name="connsiteX40" fmla="*/ 274638 w 473075"/>
              <a:gd name="connsiteY40" fmla="*/ 380221 h 407988"/>
              <a:gd name="connsiteX41" fmla="*/ 273990 w 473075"/>
              <a:gd name="connsiteY41" fmla="*/ 381857 h 407988"/>
              <a:gd name="connsiteX42" fmla="*/ 273212 w 473075"/>
              <a:gd name="connsiteY42" fmla="*/ 382948 h 407988"/>
              <a:gd name="connsiteX43" fmla="*/ 271787 w 473075"/>
              <a:gd name="connsiteY43" fmla="*/ 383903 h 407988"/>
              <a:gd name="connsiteX44" fmla="*/ 270232 w 473075"/>
              <a:gd name="connsiteY44" fmla="*/ 384175 h 407988"/>
              <a:gd name="connsiteX45" fmla="*/ 269714 w 473075"/>
              <a:gd name="connsiteY45" fmla="*/ 384039 h 407988"/>
              <a:gd name="connsiteX46" fmla="*/ 249108 w 473075"/>
              <a:gd name="connsiteY46" fmla="*/ 380494 h 407988"/>
              <a:gd name="connsiteX47" fmla="*/ 228503 w 473075"/>
              <a:gd name="connsiteY47" fmla="*/ 375994 h 407988"/>
              <a:gd name="connsiteX48" fmla="*/ 208028 w 473075"/>
              <a:gd name="connsiteY48" fmla="*/ 370949 h 407988"/>
              <a:gd name="connsiteX49" fmla="*/ 206473 w 473075"/>
              <a:gd name="connsiteY49" fmla="*/ 370268 h 407988"/>
              <a:gd name="connsiteX50" fmla="*/ 205306 w 473075"/>
              <a:gd name="connsiteY50" fmla="*/ 368904 h 407988"/>
              <a:gd name="connsiteX51" fmla="*/ 204788 w 473075"/>
              <a:gd name="connsiteY51" fmla="*/ 367132 h 407988"/>
              <a:gd name="connsiteX52" fmla="*/ 204788 w 473075"/>
              <a:gd name="connsiteY52" fmla="*/ 365359 h 407988"/>
              <a:gd name="connsiteX53" fmla="*/ 205695 w 473075"/>
              <a:gd name="connsiteY53" fmla="*/ 363723 h 407988"/>
              <a:gd name="connsiteX54" fmla="*/ 206861 w 473075"/>
              <a:gd name="connsiteY54" fmla="*/ 362632 h 407988"/>
              <a:gd name="connsiteX55" fmla="*/ 187202 w 473075"/>
              <a:gd name="connsiteY55" fmla="*/ 282575 h 407988"/>
              <a:gd name="connsiteX56" fmla="*/ 188925 w 473075"/>
              <a:gd name="connsiteY56" fmla="*/ 282962 h 407988"/>
              <a:gd name="connsiteX57" fmla="*/ 189456 w 473075"/>
              <a:gd name="connsiteY57" fmla="*/ 283220 h 407988"/>
              <a:gd name="connsiteX58" fmla="*/ 190516 w 473075"/>
              <a:gd name="connsiteY58" fmla="*/ 283864 h 407988"/>
              <a:gd name="connsiteX59" fmla="*/ 192637 w 473075"/>
              <a:gd name="connsiteY59" fmla="*/ 284508 h 407988"/>
              <a:gd name="connsiteX60" fmla="*/ 195288 w 473075"/>
              <a:gd name="connsiteY60" fmla="*/ 285668 h 407988"/>
              <a:gd name="connsiteX61" fmla="*/ 198602 w 473075"/>
              <a:gd name="connsiteY61" fmla="*/ 286957 h 407988"/>
              <a:gd name="connsiteX62" fmla="*/ 202843 w 473075"/>
              <a:gd name="connsiteY62" fmla="*/ 288503 h 407988"/>
              <a:gd name="connsiteX63" fmla="*/ 207482 w 473075"/>
              <a:gd name="connsiteY63" fmla="*/ 290179 h 407988"/>
              <a:gd name="connsiteX64" fmla="*/ 212917 w 473075"/>
              <a:gd name="connsiteY64" fmla="*/ 291854 h 407988"/>
              <a:gd name="connsiteX65" fmla="*/ 219147 w 473075"/>
              <a:gd name="connsiteY65" fmla="*/ 293658 h 407988"/>
              <a:gd name="connsiteX66" fmla="*/ 225907 w 473075"/>
              <a:gd name="connsiteY66" fmla="*/ 295463 h 407988"/>
              <a:gd name="connsiteX67" fmla="*/ 233330 w 473075"/>
              <a:gd name="connsiteY67" fmla="*/ 297396 h 407988"/>
              <a:gd name="connsiteX68" fmla="*/ 241415 w 473075"/>
              <a:gd name="connsiteY68" fmla="*/ 299200 h 407988"/>
              <a:gd name="connsiteX69" fmla="*/ 250031 w 473075"/>
              <a:gd name="connsiteY69" fmla="*/ 301004 h 407988"/>
              <a:gd name="connsiteX70" fmla="*/ 259177 w 473075"/>
              <a:gd name="connsiteY70" fmla="*/ 302680 h 407988"/>
              <a:gd name="connsiteX71" fmla="*/ 267793 w 473075"/>
              <a:gd name="connsiteY71" fmla="*/ 303968 h 407988"/>
              <a:gd name="connsiteX72" fmla="*/ 277071 w 473075"/>
              <a:gd name="connsiteY72" fmla="*/ 305257 h 407988"/>
              <a:gd name="connsiteX73" fmla="*/ 286748 w 473075"/>
              <a:gd name="connsiteY73" fmla="*/ 306417 h 407988"/>
              <a:gd name="connsiteX74" fmla="*/ 297352 w 473075"/>
              <a:gd name="connsiteY74" fmla="*/ 307319 h 407988"/>
              <a:gd name="connsiteX75" fmla="*/ 308353 w 473075"/>
              <a:gd name="connsiteY75" fmla="*/ 308092 h 407988"/>
              <a:gd name="connsiteX76" fmla="*/ 320018 w 473075"/>
              <a:gd name="connsiteY76" fmla="*/ 308608 h 407988"/>
              <a:gd name="connsiteX77" fmla="*/ 332345 w 473075"/>
              <a:gd name="connsiteY77" fmla="*/ 308866 h 407988"/>
              <a:gd name="connsiteX78" fmla="*/ 345070 w 473075"/>
              <a:gd name="connsiteY78" fmla="*/ 308737 h 407988"/>
              <a:gd name="connsiteX79" fmla="*/ 358325 w 473075"/>
              <a:gd name="connsiteY79" fmla="*/ 308221 h 407988"/>
              <a:gd name="connsiteX80" fmla="*/ 372242 w 473075"/>
              <a:gd name="connsiteY80" fmla="*/ 307448 h 407988"/>
              <a:gd name="connsiteX81" fmla="*/ 386425 w 473075"/>
              <a:gd name="connsiteY81" fmla="*/ 306159 h 407988"/>
              <a:gd name="connsiteX82" fmla="*/ 401404 w 473075"/>
              <a:gd name="connsiteY82" fmla="*/ 304484 h 407988"/>
              <a:gd name="connsiteX83" fmla="*/ 416647 w 473075"/>
              <a:gd name="connsiteY83" fmla="*/ 302422 h 407988"/>
              <a:gd name="connsiteX84" fmla="*/ 432420 w 473075"/>
              <a:gd name="connsiteY84" fmla="*/ 299587 h 407988"/>
              <a:gd name="connsiteX85" fmla="*/ 448724 w 473075"/>
              <a:gd name="connsiteY85" fmla="*/ 296365 h 407988"/>
              <a:gd name="connsiteX86" fmla="*/ 450447 w 473075"/>
              <a:gd name="connsiteY86" fmla="*/ 296365 h 407988"/>
              <a:gd name="connsiteX87" fmla="*/ 452038 w 473075"/>
              <a:gd name="connsiteY87" fmla="*/ 297009 h 407988"/>
              <a:gd name="connsiteX88" fmla="*/ 453231 w 473075"/>
              <a:gd name="connsiteY88" fmla="*/ 298040 h 407988"/>
              <a:gd name="connsiteX89" fmla="*/ 454026 w 473075"/>
              <a:gd name="connsiteY89" fmla="*/ 299587 h 407988"/>
              <a:gd name="connsiteX90" fmla="*/ 454026 w 473075"/>
              <a:gd name="connsiteY90" fmla="*/ 301391 h 407988"/>
              <a:gd name="connsiteX91" fmla="*/ 453363 w 473075"/>
              <a:gd name="connsiteY91" fmla="*/ 302937 h 407988"/>
              <a:gd name="connsiteX92" fmla="*/ 452303 w 473075"/>
              <a:gd name="connsiteY92" fmla="*/ 304226 h 407988"/>
              <a:gd name="connsiteX93" fmla="*/ 450580 w 473075"/>
              <a:gd name="connsiteY93" fmla="*/ 304871 h 407988"/>
              <a:gd name="connsiteX94" fmla="*/ 434674 w 473075"/>
              <a:gd name="connsiteY94" fmla="*/ 308092 h 407988"/>
              <a:gd name="connsiteX95" fmla="*/ 419033 w 473075"/>
              <a:gd name="connsiteY95" fmla="*/ 310799 h 407988"/>
              <a:gd name="connsiteX96" fmla="*/ 403922 w 473075"/>
              <a:gd name="connsiteY96" fmla="*/ 312990 h 407988"/>
              <a:gd name="connsiteX97" fmla="*/ 389209 w 473075"/>
              <a:gd name="connsiteY97" fmla="*/ 314665 h 407988"/>
              <a:gd name="connsiteX98" fmla="*/ 375026 w 473075"/>
              <a:gd name="connsiteY98" fmla="*/ 315954 h 407988"/>
              <a:gd name="connsiteX99" fmla="*/ 361373 w 473075"/>
              <a:gd name="connsiteY99" fmla="*/ 316985 h 407988"/>
              <a:gd name="connsiteX100" fmla="*/ 347986 w 473075"/>
              <a:gd name="connsiteY100" fmla="*/ 317371 h 407988"/>
              <a:gd name="connsiteX101" fmla="*/ 335393 w 473075"/>
              <a:gd name="connsiteY101" fmla="*/ 317500 h 407988"/>
              <a:gd name="connsiteX102" fmla="*/ 322138 w 473075"/>
              <a:gd name="connsiteY102" fmla="*/ 317371 h 407988"/>
              <a:gd name="connsiteX103" fmla="*/ 309679 w 473075"/>
              <a:gd name="connsiteY103" fmla="*/ 316985 h 407988"/>
              <a:gd name="connsiteX104" fmla="*/ 297882 w 473075"/>
              <a:gd name="connsiteY104" fmla="*/ 316083 h 407988"/>
              <a:gd name="connsiteX105" fmla="*/ 286615 w 473075"/>
              <a:gd name="connsiteY105" fmla="*/ 315052 h 407988"/>
              <a:gd name="connsiteX106" fmla="*/ 276144 w 473075"/>
              <a:gd name="connsiteY106" fmla="*/ 314021 h 407988"/>
              <a:gd name="connsiteX107" fmla="*/ 266467 w 473075"/>
              <a:gd name="connsiteY107" fmla="*/ 312603 h 407988"/>
              <a:gd name="connsiteX108" fmla="*/ 257321 w 473075"/>
              <a:gd name="connsiteY108" fmla="*/ 311185 h 407988"/>
              <a:gd name="connsiteX109" fmla="*/ 247910 w 473075"/>
              <a:gd name="connsiteY109" fmla="*/ 309381 h 407988"/>
              <a:gd name="connsiteX110" fmla="*/ 239029 w 473075"/>
              <a:gd name="connsiteY110" fmla="*/ 307577 h 407988"/>
              <a:gd name="connsiteX111" fmla="*/ 230811 w 473075"/>
              <a:gd name="connsiteY111" fmla="*/ 305773 h 407988"/>
              <a:gd name="connsiteX112" fmla="*/ 223123 w 473075"/>
              <a:gd name="connsiteY112" fmla="*/ 303840 h 407988"/>
              <a:gd name="connsiteX113" fmla="*/ 216231 w 473075"/>
              <a:gd name="connsiteY113" fmla="*/ 302035 h 407988"/>
              <a:gd name="connsiteX114" fmla="*/ 210001 w 473075"/>
              <a:gd name="connsiteY114" fmla="*/ 299973 h 407988"/>
              <a:gd name="connsiteX115" fmla="*/ 204301 w 473075"/>
              <a:gd name="connsiteY115" fmla="*/ 298169 h 407988"/>
              <a:gd name="connsiteX116" fmla="*/ 199529 w 473075"/>
              <a:gd name="connsiteY116" fmla="*/ 296494 h 407988"/>
              <a:gd name="connsiteX117" fmla="*/ 195288 w 473075"/>
              <a:gd name="connsiteY117" fmla="*/ 295205 h 407988"/>
              <a:gd name="connsiteX118" fmla="*/ 191709 w 473075"/>
              <a:gd name="connsiteY118" fmla="*/ 293787 h 407988"/>
              <a:gd name="connsiteX119" fmla="*/ 188925 w 473075"/>
              <a:gd name="connsiteY119" fmla="*/ 292627 h 407988"/>
              <a:gd name="connsiteX120" fmla="*/ 186937 w 473075"/>
              <a:gd name="connsiteY120" fmla="*/ 291854 h 407988"/>
              <a:gd name="connsiteX121" fmla="*/ 185479 w 473075"/>
              <a:gd name="connsiteY121" fmla="*/ 291081 h 407988"/>
              <a:gd name="connsiteX122" fmla="*/ 184949 w 473075"/>
              <a:gd name="connsiteY122" fmla="*/ 290823 h 407988"/>
              <a:gd name="connsiteX123" fmla="*/ 183491 w 473075"/>
              <a:gd name="connsiteY123" fmla="*/ 289792 h 407988"/>
              <a:gd name="connsiteX124" fmla="*/ 182696 w 473075"/>
              <a:gd name="connsiteY124" fmla="*/ 288246 h 407988"/>
              <a:gd name="connsiteX125" fmla="*/ 182563 w 473075"/>
              <a:gd name="connsiteY125" fmla="*/ 286570 h 407988"/>
              <a:gd name="connsiteX126" fmla="*/ 182961 w 473075"/>
              <a:gd name="connsiteY126" fmla="*/ 284895 h 407988"/>
              <a:gd name="connsiteX127" fmla="*/ 184021 w 473075"/>
              <a:gd name="connsiteY127" fmla="*/ 283735 h 407988"/>
              <a:gd name="connsiteX128" fmla="*/ 185479 w 473075"/>
              <a:gd name="connsiteY128" fmla="*/ 282833 h 407988"/>
              <a:gd name="connsiteX129" fmla="*/ 358178 w 473075"/>
              <a:gd name="connsiteY129" fmla="*/ 204788 h 407988"/>
              <a:gd name="connsiteX130" fmla="*/ 364422 w 473075"/>
              <a:gd name="connsiteY130" fmla="*/ 204918 h 407988"/>
              <a:gd name="connsiteX131" fmla="*/ 370799 w 473075"/>
              <a:gd name="connsiteY131" fmla="*/ 205437 h 407988"/>
              <a:gd name="connsiteX132" fmla="*/ 377442 w 473075"/>
              <a:gd name="connsiteY132" fmla="*/ 206216 h 407988"/>
              <a:gd name="connsiteX133" fmla="*/ 384084 w 473075"/>
              <a:gd name="connsiteY133" fmla="*/ 207125 h 407988"/>
              <a:gd name="connsiteX134" fmla="*/ 390860 w 473075"/>
              <a:gd name="connsiteY134" fmla="*/ 208424 h 407988"/>
              <a:gd name="connsiteX135" fmla="*/ 397635 w 473075"/>
              <a:gd name="connsiteY135" fmla="*/ 209852 h 407988"/>
              <a:gd name="connsiteX136" fmla="*/ 404278 w 473075"/>
              <a:gd name="connsiteY136" fmla="*/ 211410 h 407988"/>
              <a:gd name="connsiteX137" fmla="*/ 410921 w 473075"/>
              <a:gd name="connsiteY137" fmla="*/ 213098 h 407988"/>
              <a:gd name="connsiteX138" fmla="*/ 417298 w 473075"/>
              <a:gd name="connsiteY138" fmla="*/ 214915 h 407988"/>
              <a:gd name="connsiteX139" fmla="*/ 423674 w 473075"/>
              <a:gd name="connsiteY139" fmla="*/ 216733 h 407988"/>
              <a:gd name="connsiteX140" fmla="*/ 429786 w 473075"/>
              <a:gd name="connsiteY140" fmla="*/ 218551 h 407988"/>
              <a:gd name="connsiteX141" fmla="*/ 435498 w 473075"/>
              <a:gd name="connsiteY141" fmla="*/ 220368 h 407988"/>
              <a:gd name="connsiteX142" fmla="*/ 440812 w 473075"/>
              <a:gd name="connsiteY142" fmla="*/ 222186 h 407988"/>
              <a:gd name="connsiteX143" fmla="*/ 445861 w 473075"/>
              <a:gd name="connsiteY143" fmla="*/ 223874 h 407988"/>
              <a:gd name="connsiteX144" fmla="*/ 450511 w 473075"/>
              <a:gd name="connsiteY144" fmla="*/ 225561 h 407988"/>
              <a:gd name="connsiteX145" fmla="*/ 454496 w 473075"/>
              <a:gd name="connsiteY145" fmla="*/ 226990 h 407988"/>
              <a:gd name="connsiteX146" fmla="*/ 457950 w 473075"/>
              <a:gd name="connsiteY146" fmla="*/ 228418 h 407988"/>
              <a:gd name="connsiteX147" fmla="*/ 461006 w 473075"/>
              <a:gd name="connsiteY147" fmla="*/ 229456 h 407988"/>
              <a:gd name="connsiteX148" fmla="*/ 463132 w 473075"/>
              <a:gd name="connsiteY148" fmla="*/ 230365 h 407988"/>
              <a:gd name="connsiteX149" fmla="*/ 464726 w 473075"/>
              <a:gd name="connsiteY149" fmla="*/ 230885 h 407988"/>
              <a:gd name="connsiteX150" fmla="*/ 465523 w 473075"/>
              <a:gd name="connsiteY150" fmla="*/ 231274 h 407988"/>
              <a:gd name="connsiteX151" fmla="*/ 466984 w 473075"/>
              <a:gd name="connsiteY151" fmla="*/ 232313 h 407988"/>
              <a:gd name="connsiteX152" fmla="*/ 467914 w 473075"/>
              <a:gd name="connsiteY152" fmla="*/ 233741 h 407988"/>
              <a:gd name="connsiteX153" fmla="*/ 468313 w 473075"/>
              <a:gd name="connsiteY153" fmla="*/ 235299 h 407988"/>
              <a:gd name="connsiteX154" fmla="*/ 467914 w 473075"/>
              <a:gd name="connsiteY154" fmla="*/ 236987 h 407988"/>
              <a:gd name="connsiteX155" fmla="*/ 466852 w 473075"/>
              <a:gd name="connsiteY155" fmla="*/ 238545 h 407988"/>
              <a:gd name="connsiteX156" fmla="*/ 465390 w 473075"/>
              <a:gd name="connsiteY156" fmla="*/ 239324 h 407988"/>
              <a:gd name="connsiteX157" fmla="*/ 463663 w 473075"/>
              <a:gd name="connsiteY157" fmla="*/ 239713 h 407988"/>
              <a:gd name="connsiteX158" fmla="*/ 462866 w 473075"/>
              <a:gd name="connsiteY158" fmla="*/ 239583 h 407988"/>
              <a:gd name="connsiteX159" fmla="*/ 461936 w 473075"/>
              <a:gd name="connsiteY159" fmla="*/ 239324 h 407988"/>
              <a:gd name="connsiteX160" fmla="*/ 461538 w 473075"/>
              <a:gd name="connsiteY160" fmla="*/ 239194 h 407988"/>
              <a:gd name="connsiteX161" fmla="*/ 460342 w 473075"/>
              <a:gd name="connsiteY161" fmla="*/ 238675 h 407988"/>
              <a:gd name="connsiteX162" fmla="*/ 458482 w 473075"/>
              <a:gd name="connsiteY162" fmla="*/ 237896 h 407988"/>
              <a:gd name="connsiteX163" fmla="*/ 456091 w 473075"/>
              <a:gd name="connsiteY163" fmla="*/ 237117 h 407988"/>
              <a:gd name="connsiteX164" fmla="*/ 453035 w 473075"/>
              <a:gd name="connsiteY164" fmla="*/ 235818 h 407988"/>
              <a:gd name="connsiteX165" fmla="*/ 449448 w 473075"/>
              <a:gd name="connsiteY165" fmla="*/ 234520 h 407988"/>
              <a:gd name="connsiteX166" fmla="*/ 445329 w 473075"/>
              <a:gd name="connsiteY166" fmla="*/ 233222 h 407988"/>
              <a:gd name="connsiteX167" fmla="*/ 440812 w 473075"/>
              <a:gd name="connsiteY167" fmla="*/ 231534 h 407988"/>
              <a:gd name="connsiteX168" fmla="*/ 435897 w 473075"/>
              <a:gd name="connsiteY168" fmla="*/ 229976 h 407988"/>
              <a:gd name="connsiteX169" fmla="*/ 430716 w 473075"/>
              <a:gd name="connsiteY169" fmla="*/ 228158 h 407988"/>
              <a:gd name="connsiteX170" fmla="*/ 425136 w 473075"/>
              <a:gd name="connsiteY170" fmla="*/ 226470 h 407988"/>
              <a:gd name="connsiteX171" fmla="*/ 419423 w 473075"/>
              <a:gd name="connsiteY171" fmla="*/ 224782 h 407988"/>
              <a:gd name="connsiteX172" fmla="*/ 413445 w 473075"/>
              <a:gd name="connsiteY172" fmla="*/ 222835 h 407988"/>
              <a:gd name="connsiteX173" fmla="*/ 407334 w 473075"/>
              <a:gd name="connsiteY173" fmla="*/ 221407 h 407988"/>
              <a:gd name="connsiteX174" fmla="*/ 401090 w 473075"/>
              <a:gd name="connsiteY174" fmla="*/ 219849 h 407988"/>
              <a:gd name="connsiteX175" fmla="*/ 394713 w 473075"/>
              <a:gd name="connsiteY175" fmla="*/ 218291 h 407988"/>
              <a:gd name="connsiteX176" fmla="*/ 388468 w 473075"/>
              <a:gd name="connsiteY176" fmla="*/ 216993 h 407988"/>
              <a:gd name="connsiteX177" fmla="*/ 382224 w 473075"/>
              <a:gd name="connsiteY177" fmla="*/ 215824 h 407988"/>
              <a:gd name="connsiteX178" fmla="*/ 375980 w 473075"/>
              <a:gd name="connsiteY178" fmla="*/ 214915 h 407988"/>
              <a:gd name="connsiteX179" fmla="*/ 370002 w 473075"/>
              <a:gd name="connsiteY179" fmla="*/ 214136 h 407988"/>
              <a:gd name="connsiteX180" fmla="*/ 364156 w 473075"/>
              <a:gd name="connsiteY180" fmla="*/ 213747 h 407988"/>
              <a:gd name="connsiteX181" fmla="*/ 358444 w 473075"/>
              <a:gd name="connsiteY181" fmla="*/ 213617 h 407988"/>
              <a:gd name="connsiteX182" fmla="*/ 352997 w 473075"/>
              <a:gd name="connsiteY182" fmla="*/ 213617 h 407988"/>
              <a:gd name="connsiteX183" fmla="*/ 347948 w 473075"/>
              <a:gd name="connsiteY183" fmla="*/ 214136 h 407988"/>
              <a:gd name="connsiteX184" fmla="*/ 346088 w 473075"/>
              <a:gd name="connsiteY184" fmla="*/ 214006 h 407988"/>
              <a:gd name="connsiteX185" fmla="*/ 344627 w 473075"/>
              <a:gd name="connsiteY185" fmla="*/ 213357 h 407988"/>
              <a:gd name="connsiteX186" fmla="*/ 343564 w 473075"/>
              <a:gd name="connsiteY186" fmla="*/ 212059 h 407988"/>
              <a:gd name="connsiteX187" fmla="*/ 342900 w 473075"/>
              <a:gd name="connsiteY187" fmla="*/ 210371 h 407988"/>
              <a:gd name="connsiteX188" fmla="*/ 342900 w 473075"/>
              <a:gd name="connsiteY188" fmla="*/ 208683 h 407988"/>
              <a:gd name="connsiteX189" fmla="*/ 343830 w 473075"/>
              <a:gd name="connsiteY189" fmla="*/ 207125 h 407988"/>
              <a:gd name="connsiteX190" fmla="*/ 345026 w 473075"/>
              <a:gd name="connsiteY190" fmla="*/ 205957 h 407988"/>
              <a:gd name="connsiteX191" fmla="*/ 346620 w 473075"/>
              <a:gd name="connsiteY191" fmla="*/ 205437 h 407988"/>
              <a:gd name="connsiteX192" fmla="*/ 352333 w 473075"/>
              <a:gd name="connsiteY192" fmla="*/ 204918 h 407988"/>
              <a:gd name="connsiteX193" fmla="*/ 172605 w 473075"/>
              <a:gd name="connsiteY193" fmla="*/ 0 h 407988"/>
              <a:gd name="connsiteX194" fmla="*/ 174323 w 473075"/>
              <a:gd name="connsiteY194" fmla="*/ 133 h 407988"/>
              <a:gd name="connsiteX195" fmla="*/ 175908 w 473075"/>
              <a:gd name="connsiteY195" fmla="*/ 1060 h 407988"/>
              <a:gd name="connsiteX196" fmla="*/ 177097 w 473075"/>
              <a:gd name="connsiteY196" fmla="*/ 2384 h 407988"/>
              <a:gd name="connsiteX197" fmla="*/ 177626 w 473075"/>
              <a:gd name="connsiteY197" fmla="*/ 3974 h 407988"/>
              <a:gd name="connsiteX198" fmla="*/ 177758 w 473075"/>
              <a:gd name="connsiteY198" fmla="*/ 5166 h 407988"/>
              <a:gd name="connsiteX199" fmla="*/ 178154 w 473075"/>
              <a:gd name="connsiteY199" fmla="*/ 7417 h 407988"/>
              <a:gd name="connsiteX200" fmla="*/ 178419 w 473075"/>
              <a:gd name="connsiteY200" fmla="*/ 10331 h 407988"/>
              <a:gd name="connsiteX201" fmla="*/ 178815 w 473075"/>
              <a:gd name="connsiteY201" fmla="*/ 14304 h 407988"/>
              <a:gd name="connsiteX202" fmla="*/ 179212 w 473075"/>
              <a:gd name="connsiteY202" fmla="*/ 18940 h 407988"/>
              <a:gd name="connsiteX203" fmla="*/ 179872 w 473075"/>
              <a:gd name="connsiteY203" fmla="*/ 24238 h 407988"/>
              <a:gd name="connsiteX204" fmla="*/ 180401 w 473075"/>
              <a:gd name="connsiteY204" fmla="*/ 30330 h 407988"/>
              <a:gd name="connsiteX205" fmla="*/ 180929 w 473075"/>
              <a:gd name="connsiteY205" fmla="*/ 37085 h 407988"/>
              <a:gd name="connsiteX206" fmla="*/ 181326 w 473075"/>
              <a:gd name="connsiteY206" fmla="*/ 44237 h 407988"/>
              <a:gd name="connsiteX207" fmla="*/ 181986 w 473075"/>
              <a:gd name="connsiteY207" fmla="*/ 51787 h 407988"/>
              <a:gd name="connsiteX208" fmla="*/ 182383 w 473075"/>
              <a:gd name="connsiteY208" fmla="*/ 59998 h 407988"/>
              <a:gd name="connsiteX209" fmla="*/ 182647 w 473075"/>
              <a:gd name="connsiteY209" fmla="*/ 68475 h 407988"/>
              <a:gd name="connsiteX210" fmla="*/ 182911 w 473075"/>
              <a:gd name="connsiteY210" fmla="*/ 77349 h 407988"/>
              <a:gd name="connsiteX211" fmla="*/ 183043 w 473075"/>
              <a:gd name="connsiteY211" fmla="*/ 86355 h 407988"/>
              <a:gd name="connsiteX212" fmla="*/ 183308 w 473075"/>
              <a:gd name="connsiteY212" fmla="*/ 95626 h 407988"/>
              <a:gd name="connsiteX213" fmla="*/ 183043 w 473075"/>
              <a:gd name="connsiteY213" fmla="*/ 105030 h 407988"/>
              <a:gd name="connsiteX214" fmla="*/ 182779 w 473075"/>
              <a:gd name="connsiteY214" fmla="*/ 114566 h 407988"/>
              <a:gd name="connsiteX215" fmla="*/ 182383 w 473075"/>
              <a:gd name="connsiteY215" fmla="*/ 123970 h 407988"/>
              <a:gd name="connsiteX216" fmla="*/ 181854 w 473075"/>
              <a:gd name="connsiteY216" fmla="*/ 133639 h 407988"/>
              <a:gd name="connsiteX217" fmla="*/ 180929 w 473075"/>
              <a:gd name="connsiteY217" fmla="*/ 142910 h 407988"/>
              <a:gd name="connsiteX218" fmla="*/ 180004 w 473075"/>
              <a:gd name="connsiteY218" fmla="*/ 152181 h 407988"/>
              <a:gd name="connsiteX219" fmla="*/ 178683 w 473075"/>
              <a:gd name="connsiteY219" fmla="*/ 161187 h 407988"/>
              <a:gd name="connsiteX220" fmla="*/ 177097 w 473075"/>
              <a:gd name="connsiteY220" fmla="*/ 170061 h 407988"/>
              <a:gd name="connsiteX221" fmla="*/ 175248 w 473075"/>
              <a:gd name="connsiteY221" fmla="*/ 178538 h 407988"/>
              <a:gd name="connsiteX222" fmla="*/ 173133 w 473075"/>
              <a:gd name="connsiteY222" fmla="*/ 186617 h 407988"/>
              <a:gd name="connsiteX223" fmla="*/ 170491 w 473075"/>
              <a:gd name="connsiteY223" fmla="*/ 194167 h 407988"/>
              <a:gd name="connsiteX224" fmla="*/ 167848 w 473075"/>
              <a:gd name="connsiteY224" fmla="*/ 201319 h 407988"/>
              <a:gd name="connsiteX225" fmla="*/ 164677 w 473075"/>
              <a:gd name="connsiteY225" fmla="*/ 207941 h 407988"/>
              <a:gd name="connsiteX226" fmla="*/ 170623 w 473075"/>
              <a:gd name="connsiteY226" fmla="*/ 205027 h 407988"/>
              <a:gd name="connsiteX227" fmla="*/ 177494 w 473075"/>
              <a:gd name="connsiteY227" fmla="*/ 202113 h 407988"/>
              <a:gd name="connsiteX228" fmla="*/ 185158 w 473075"/>
              <a:gd name="connsiteY228" fmla="*/ 199067 h 407988"/>
              <a:gd name="connsiteX229" fmla="*/ 193350 w 473075"/>
              <a:gd name="connsiteY229" fmla="*/ 195888 h 407988"/>
              <a:gd name="connsiteX230" fmla="*/ 202467 w 473075"/>
              <a:gd name="connsiteY230" fmla="*/ 192842 h 407988"/>
              <a:gd name="connsiteX231" fmla="*/ 212377 w 473075"/>
              <a:gd name="connsiteY231" fmla="*/ 189928 h 407988"/>
              <a:gd name="connsiteX232" fmla="*/ 222815 w 473075"/>
              <a:gd name="connsiteY232" fmla="*/ 187014 h 407988"/>
              <a:gd name="connsiteX233" fmla="*/ 234047 w 473075"/>
              <a:gd name="connsiteY233" fmla="*/ 184233 h 407988"/>
              <a:gd name="connsiteX234" fmla="*/ 250563 w 473075"/>
              <a:gd name="connsiteY234" fmla="*/ 181054 h 407988"/>
              <a:gd name="connsiteX235" fmla="*/ 267476 w 473075"/>
              <a:gd name="connsiteY235" fmla="*/ 178538 h 407988"/>
              <a:gd name="connsiteX236" fmla="*/ 284521 w 473075"/>
              <a:gd name="connsiteY236" fmla="*/ 176816 h 407988"/>
              <a:gd name="connsiteX237" fmla="*/ 301699 w 473075"/>
              <a:gd name="connsiteY237" fmla="*/ 175889 h 407988"/>
              <a:gd name="connsiteX238" fmla="*/ 319140 w 473075"/>
              <a:gd name="connsiteY238" fmla="*/ 175624 h 407988"/>
              <a:gd name="connsiteX239" fmla="*/ 336582 w 473075"/>
              <a:gd name="connsiteY239" fmla="*/ 176419 h 407988"/>
              <a:gd name="connsiteX240" fmla="*/ 355345 w 473075"/>
              <a:gd name="connsiteY240" fmla="*/ 177876 h 407988"/>
              <a:gd name="connsiteX241" fmla="*/ 374372 w 473075"/>
              <a:gd name="connsiteY241" fmla="*/ 180260 h 407988"/>
              <a:gd name="connsiteX242" fmla="*/ 393399 w 473075"/>
              <a:gd name="connsiteY242" fmla="*/ 183571 h 407988"/>
              <a:gd name="connsiteX243" fmla="*/ 412690 w 473075"/>
              <a:gd name="connsiteY243" fmla="*/ 187677 h 407988"/>
              <a:gd name="connsiteX244" fmla="*/ 431717 w 473075"/>
              <a:gd name="connsiteY244" fmla="*/ 192710 h 407988"/>
              <a:gd name="connsiteX245" fmla="*/ 450877 w 473075"/>
              <a:gd name="connsiteY245" fmla="*/ 198670 h 407988"/>
              <a:gd name="connsiteX246" fmla="*/ 470168 w 473075"/>
              <a:gd name="connsiteY246" fmla="*/ 205557 h 407988"/>
              <a:gd name="connsiteX247" fmla="*/ 471622 w 473075"/>
              <a:gd name="connsiteY247" fmla="*/ 206352 h 407988"/>
              <a:gd name="connsiteX248" fmla="*/ 472679 w 473075"/>
              <a:gd name="connsiteY248" fmla="*/ 207809 h 407988"/>
              <a:gd name="connsiteX249" fmla="*/ 473075 w 473075"/>
              <a:gd name="connsiteY249" fmla="*/ 209530 h 407988"/>
              <a:gd name="connsiteX250" fmla="*/ 472811 w 473075"/>
              <a:gd name="connsiteY250" fmla="*/ 211252 h 407988"/>
              <a:gd name="connsiteX251" fmla="*/ 471754 w 473075"/>
              <a:gd name="connsiteY251" fmla="*/ 212709 h 407988"/>
              <a:gd name="connsiteX252" fmla="*/ 470300 w 473075"/>
              <a:gd name="connsiteY252" fmla="*/ 213636 h 407988"/>
              <a:gd name="connsiteX253" fmla="*/ 468715 w 473075"/>
              <a:gd name="connsiteY253" fmla="*/ 214166 h 407988"/>
              <a:gd name="connsiteX254" fmla="*/ 466997 w 473075"/>
              <a:gd name="connsiteY254" fmla="*/ 213769 h 407988"/>
              <a:gd name="connsiteX255" fmla="*/ 450612 w 473075"/>
              <a:gd name="connsiteY255" fmla="*/ 207941 h 407988"/>
              <a:gd name="connsiteX256" fmla="*/ 434492 w 473075"/>
              <a:gd name="connsiteY256" fmla="*/ 202908 h 407988"/>
              <a:gd name="connsiteX257" fmla="*/ 418901 w 473075"/>
              <a:gd name="connsiteY257" fmla="*/ 198670 h 407988"/>
              <a:gd name="connsiteX258" fmla="*/ 403705 w 473075"/>
              <a:gd name="connsiteY258" fmla="*/ 194829 h 407988"/>
              <a:gd name="connsiteX259" fmla="*/ 388906 w 473075"/>
              <a:gd name="connsiteY259" fmla="*/ 191915 h 407988"/>
              <a:gd name="connsiteX260" fmla="*/ 374240 w 473075"/>
              <a:gd name="connsiteY260" fmla="*/ 189398 h 407988"/>
              <a:gd name="connsiteX261" fmla="*/ 360234 w 473075"/>
              <a:gd name="connsiteY261" fmla="*/ 187412 h 407988"/>
              <a:gd name="connsiteX262" fmla="*/ 346624 w 473075"/>
              <a:gd name="connsiteY262" fmla="*/ 186087 h 407988"/>
              <a:gd name="connsiteX263" fmla="*/ 333411 w 473075"/>
              <a:gd name="connsiteY263" fmla="*/ 185293 h 407988"/>
              <a:gd name="connsiteX264" fmla="*/ 320726 w 473075"/>
              <a:gd name="connsiteY264" fmla="*/ 184895 h 407988"/>
              <a:gd name="connsiteX265" fmla="*/ 308437 w 473075"/>
              <a:gd name="connsiteY265" fmla="*/ 184895 h 407988"/>
              <a:gd name="connsiteX266" fmla="*/ 296546 w 473075"/>
              <a:gd name="connsiteY266" fmla="*/ 185160 h 407988"/>
              <a:gd name="connsiteX267" fmla="*/ 285182 w 473075"/>
              <a:gd name="connsiteY267" fmla="*/ 185822 h 407988"/>
              <a:gd name="connsiteX268" fmla="*/ 274479 w 473075"/>
              <a:gd name="connsiteY268" fmla="*/ 186882 h 407988"/>
              <a:gd name="connsiteX269" fmla="*/ 264173 w 473075"/>
              <a:gd name="connsiteY269" fmla="*/ 188206 h 407988"/>
              <a:gd name="connsiteX270" fmla="*/ 254263 w 473075"/>
              <a:gd name="connsiteY270" fmla="*/ 189531 h 407988"/>
              <a:gd name="connsiteX271" fmla="*/ 245146 w 473075"/>
              <a:gd name="connsiteY271" fmla="*/ 191120 h 407988"/>
              <a:gd name="connsiteX272" fmla="*/ 236425 w 473075"/>
              <a:gd name="connsiteY272" fmla="*/ 192975 h 407988"/>
              <a:gd name="connsiteX273" fmla="*/ 226911 w 473075"/>
              <a:gd name="connsiteY273" fmla="*/ 195226 h 407988"/>
              <a:gd name="connsiteX274" fmla="*/ 218059 w 473075"/>
              <a:gd name="connsiteY274" fmla="*/ 197478 h 407988"/>
              <a:gd name="connsiteX275" fmla="*/ 209602 w 473075"/>
              <a:gd name="connsiteY275" fmla="*/ 199994 h 407988"/>
              <a:gd name="connsiteX276" fmla="*/ 201674 w 473075"/>
              <a:gd name="connsiteY276" fmla="*/ 202643 h 407988"/>
              <a:gd name="connsiteX277" fmla="*/ 194275 w 473075"/>
              <a:gd name="connsiteY277" fmla="*/ 205160 h 407988"/>
              <a:gd name="connsiteX278" fmla="*/ 187404 w 473075"/>
              <a:gd name="connsiteY278" fmla="*/ 207809 h 407988"/>
              <a:gd name="connsiteX279" fmla="*/ 181061 w 473075"/>
              <a:gd name="connsiteY279" fmla="*/ 210325 h 407988"/>
              <a:gd name="connsiteX280" fmla="*/ 175380 w 473075"/>
              <a:gd name="connsiteY280" fmla="*/ 212841 h 407988"/>
              <a:gd name="connsiteX281" fmla="*/ 170094 w 473075"/>
              <a:gd name="connsiteY281" fmla="*/ 215226 h 407988"/>
              <a:gd name="connsiteX282" fmla="*/ 165470 w 473075"/>
              <a:gd name="connsiteY282" fmla="*/ 217610 h 407988"/>
              <a:gd name="connsiteX283" fmla="*/ 161374 w 473075"/>
              <a:gd name="connsiteY283" fmla="*/ 219596 h 407988"/>
              <a:gd name="connsiteX284" fmla="*/ 157938 w 473075"/>
              <a:gd name="connsiteY284" fmla="*/ 221450 h 407988"/>
              <a:gd name="connsiteX285" fmla="*/ 155031 w 473075"/>
              <a:gd name="connsiteY285" fmla="*/ 223040 h 407988"/>
              <a:gd name="connsiteX286" fmla="*/ 152785 w 473075"/>
              <a:gd name="connsiteY286" fmla="*/ 224497 h 407988"/>
              <a:gd name="connsiteX287" fmla="*/ 151199 w 473075"/>
              <a:gd name="connsiteY287" fmla="*/ 225424 h 407988"/>
              <a:gd name="connsiteX288" fmla="*/ 150142 w 473075"/>
              <a:gd name="connsiteY288" fmla="*/ 225954 h 407988"/>
              <a:gd name="connsiteX289" fmla="*/ 149746 w 473075"/>
              <a:gd name="connsiteY289" fmla="*/ 226351 h 407988"/>
              <a:gd name="connsiteX290" fmla="*/ 148425 w 473075"/>
              <a:gd name="connsiteY290" fmla="*/ 226881 h 407988"/>
              <a:gd name="connsiteX291" fmla="*/ 147103 w 473075"/>
              <a:gd name="connsiteY291" fmla="*/ 227013 h 407988"/>
              <a:gd name="connsiteX292" fmla="*/ 145914 w 473075"/>
              <a:gd name="connsiteY292" fmla="*/ 226881 h 407988"/>
              <a:gd name="connsiteX293" fmla="*/ 144593 w 473075"/>
              <a:gd name="connsiteY293" fmla="*/ 226219 h 407988"/>
              <a:gd name="connsiteX294" fmla="*/ 143536 w 473075"/>
              <a:gd name="connsiteY294" fmla="*/ 225159 h 407988"/>
              <a:gd name="connsiteX295" fmla="*/ 142875 w 473075"/>
              <a:gd name="connsiteY295" fmla="*/ 223570 h 407988"/>
              <a:gd name="connsiteX296" fmla="*/ 142875 w 473075"/>
              <a:gd name="connsiteY296" fmla="*/ 221980 h 407988"/>
              <a:gd name="connsiteX297" fmla="*/ 143271 w 473075"/>
              <a:gd name="connsiteY297" fmla="*/ 220391 h 407988"/>
              <a:gd name="connsiteX298" fmla="*/ 144461 w 473075"/>
              <a:gd name="connsiteY298" fmla="*/ 218934 h 407988"/>
              <a:gd name="connsiteX299" fmla="*/ 148425 w 473075"/>
              <a:gd name="connsiteY299" fmla="*/ 215490 h 407988"/>
              <a:gd name="connsiteX300" fmla="*/ 151992 w 473075"/>
              <a:gd name="connsiteY300" fmla="*/ 211120 h 407988"/>
              <a:gd name="connsiteX301" fmla="*/ 155428 w 473075"/>
              <a:gd name="connsiteY301" fmla="*/ 205954 h 407988"/>
              <a:gd name="connsiteX302" fmla="*/ 158599 w 473075"/>
              <a:gd name="connsiteY302" fmla="*/ 199994 h 407988"/>
              <a:gd name="connsiteX303" fmla="*/ 161506 w 473075"/>
              <a:gd name="connsiteY303" fmla="*/ 193372 h 407988"/>
              <a:gd name="connsiteX304" fmla="*/ 164016 w 473075"/>
              <a:gd name="connsiteY304" fmla="*/ 185822 h 407988"/>
              <a:gd name="connsiteX305" fmla="*/ 166263 w 473075"/>
              <a:gd name="connsiteY305" fmla="*/ 177478 h 407988"/>
              <a:gd name="connsiteX306" fmla="*/ 168245 w 473075"/>
              <a:gd name="connsiteY306" fmla="*/ 168472 h 407988"/>
              <a:gd name="connsiteX307" fmla="*/ 169962 w 473075"/>
              <a:gd name="connsiteY307" fmla="*/ 158671 h 407988"/>
              <a:gd name="connsiteX308" fmla="*/ 171416 w 473075"/>
              <a:gd name="connsiteY308" fmla="*/ 148208 h 407988"/>
              <a:gd name="connsiteX309" fmla="*/ 172473 w 473075"/>
              <a:gd name="connsiteY309" fmla="*/ 137082 h 407988"/>
              <a:gd name="connsiteX310" fmla="*/ 173398 w 473075"/>
              <a:gd name="connsiteY310" fmla="*/ 125162 h 407988"/>
              <a:gd name="connsiteX311" fmla="*/ 173926 w 473075"/>
              <a:gd name="connsiteY311" fmla="*/ 112580 h 407988"/>
              <a:gd name="connsiteX312" fmla="*/ 174190 w 473075"/>
              <a:gd name="connsiteY312" fmla="*/ 99335 h 407988"/>
              <a:gd name="connsiteX313" fmla="*/ 174190 w 473075"/>
              <a:gd name="connsiteY313" fmla="*/ 90726 h 407988"/>
              <a:gd name="connsiteX314" fmla="*/ 174058 w 473075"/>
              <a:gd name="connsiteY314" fmla="*/ 82249 h 407988"/>
              <a:gd name="connsiteX315" fmla="*/ 173794 w 473075"/>
              <a:gd name="connsiteY315" fmla="*/ 73905 h 407988"/>
              <a:gd name="connsiteX316" fmla="*/ 173530 w 473075"/>
              <a:gd name="connsiteY316" fmla="*/ 66091 h 407988"/>
              <a:gd name="connsiteX317" fmla="*/ 173266 w 473075"/>
              <a:gd name="connsiteY317" fmla="*/ 58277 h 407988"/>
              <a:gd name="connsiteX318" fmla="*/ 172737 w 473075"/>
              <a:gd name="connsiteY318" fmla="*/ 50860 h 407988"/>
              <a:gd name="connsiteX319" fmla="*/ 172341 w 473075"/>
              <a:gd name="connsiteY319" fmla="*/ 43840 h 407988"/>
              <a:gd name="connsiteX320" fmla="*/ 171812 w 473075"/>
              <a:gd name="connsiteY320" fmla="*/ 37218 h 407988"/>
              <a:gd name="connsiteX321" fmla="*/ 171416 w 473075"/>
              <a:gd name="connsiteY321" fmla="*/ 30993 h 407988"/>
              <a:gd name="connsiteX322" fmla="*/ 170887 w 473075"/>
              <a:gd name="connsiteY322" fmla="*/ 25430 h 407988"/>
              <a:gd name="connsiteX323" fmla="*/ 170359 w 473075"/>
              <a:gd name="connsiteY323" fmla="*/ 20397 h 407988"/>
              <a:gd name="connsiteX324" fmla="*/ 169962 w 473075"/>
              <a:gd name="connsiteY324" fmla="*/ 16026 h 407988"/>
              <a:gd name="connsiteX325" fmla="*/ 169698 w 473075"/>
              <a:gd name="connsiteY325" fmla="*/ 12185 h 407988"/>
              <a:gd name="connsiteX326" fmla="*/ 169169 w 473075"/>
              <a:gd name="connsiteY326" fmla="*/ 9271 h 407988"/>
              <a:gd name="connsiteX327" fmla="*/ 168905 w 473075"/>
              <a:gd name="connsiteY327" fmla="*/ 7020 h 407988"/>
              <a:gd name="connsiteX328" fmla="*/ 168773 w 473075"/>
              <a:gd name="connsiteY328" fmla="*/ 5695 h 407988"/>
              <a:gd name="connsiteX329" fmla="*/ 168773 w 473075"/>
              <a:gd name="connsiteY329" fmla="*/ 5033 h 407988"/>
              <a:gd name="connsiteX330" fmla="*/ 168905 w 473075"/>
              <a:gd name="connsiteY330" fmla="*/ 3311 h 407988"/>
              <a:gd name="connsiteX331" fmla="*/ 169698 w 473075"/>
              <a:gd name="connsiteY331" fmla="*/ 1722 h 407988"/>
              <a:gd name="connsiteX332" fmla="*/ 170887 w 473075"/>
              <a:gd name="connsiteY332" fmla="*/ 662 h 407988"/>
              <a:gd name="connsiteX333" fmla="*/ 83920 w 473075"/>
              <a:gd name="connsiteY333" fmla="*/ 0 h 407988"/>
              <a:gd name="connsiteX334" fmla="*/ 85641 w 473075"/>
              <a:gd name="connsiteY334" fmla="*/ 265 h 407988"/>
              <a:gd name="connsiteX335" fmla="*/ 87229 w 473075"/>
              <a:gd name="connsiteY335" fmla="*/ 1324 h 407988"/>
              <a:gd name="connsiteX336" fmla="*/ 88156 w 473075"/>
              <a:gd name="connsiteY336" fmla="*/ 2780 h 407988"/>
              <a:gd name="connsiteX337" fmla="*/ 88553 w 473075"/>
              <a:gd name="connsiteY337" fmla="*/ 4369 h 407988"/>
              <a:gd name="connsiteX338" fmla="*/ 88156 w 473075"/>
              <a:gd name="connsiteY338" fmla="*/ 6222 h 407988"/>
              <a:gd name="connsiteX339" fmla="*/ 88023 w 473075"/>
              <a:gd name="connsiteY339" fmla="*/ 6619 h 407988"/>
              <a:gd name="connsiteX340" fmla="*/ 87494 w 473075"/>
              <a:gd name="connsiteY340" fmla="*/ 8075 h 407988"/>
              <a:gd name="connsiteX341" fmla="*/ 86832 w 473075"/>
              <a:gd name="connsiteY341" fmla="*/ 10061 h 407988"/>
              <a:gd name="connsiteX342" fmla="*/ 85773 w 473075"/>
              <a:gd name="connsiteY342" fmla="*/ 12973 h 407988"/>
              <a:gd name="connsiteX343" fmla="*/ 84449 w 473075"/>
              <a:gd name="connsiteY343" fmla="*/ 16547 h 407988"/>
              <a:gd name="connsiteX344" fmla="*/ 82861 w 473075"/>
              <a:gd name="connsiteY344" fmla="*/ 20651 h 407988"/>
              <a:gd name="connsiteX345" fmla="*/ 81140 w 473075"/>
              <a:gd name="connsiteY345" fmla="*/ 25549 h 407988"/>
              <a:gd name="connsiteX346" fmla="*/ 79287 w 473075"/>
              <a:gd name="connsiteY346" fmla="*/ 30844 h 407988"/>
              <a:gd name="connsiteX347" fmla="*/ 77169 w 473075"/>
              <a:gd name="connsiteY347" fmla="*/ 36934 h 407988"/>
              <a:gd name="connsiteX348" fmla="*/ 74919 w 473075"/>
              <a:gd name="connsiteY348" fmla="*/ 43553 h 407988"/>
              <a:gd name="connsiteX349" fmla="*/ 72536 w 473075"/>
              <a:gd name="connsiteY349" fmla="*/ 50569 h 407988"/>
              <a:gd name="connsiteX350" fmla="*/ 70021 w 473075"/>
              <a:gd name="connsiteY350" fmla="*/ 58114 h 407988"/>
              <a:gd name="connsiteX351" fmla="*/ 67374 w 473075"/>
              <a:gd name="connsiteY351" fmla="*/ 66057 h 407988"/>
              <a:gd name="connsiteX352" fmla="*/ 64727 w 473075"/>
              <a:gd name="connsiteY352" fmla="*/ 74529 h 407988"/>
              <a:gd name="connsiteX353" fmla="*/ 61947 w 473075"/>
              <a:gd name="connsiteY353" fmla="*/ 83266 h 407988"/>
              <a:gd name="connsiteX354" fmla="*/ 59035 w 473075"/>
              <a:gd name="connsiteY354" fmla="*/ 92267 h 407988"/>
              <a:gd name="connsiteX355" fmla="*/ 56388 w 473075"/>
              <a:gd name="connsiteY355" fmla="*/ 101666 h 407988"/>
              <a:gd name="connsiteX356" fmla="*/ 53476 w 473075"/>
              <a:gd name="connsiteY356" fmla="*/ 111330 h 407988"/>
              <a:gd name="connsiteX357" fmla="*/ 50696 w 473075"/>
              <a:gd name="connsiteY357" fmla="*/ 121391 h 407988"/>
              <a:gd name="connsiteX358" fmla="*/ 47784 w 473075"/>
              <a:gd name="connsiteY358" fmla="*/ 131584 h 407988"/>
              <a:gd name="connsiteX359" fmla="*/ 45004 w 473075"/>
              <a:gd name="connsiteY359" fmla="*/ 141909 h 407988"/>
              <a:gd name="connsiteX360" fmla="*/ 42357 w 473075"/>
              <a:gd name="connsiteY360" fmla="*/ 152367 h 407988"/>
              <a:gd name="connsiteX361" fmla="*/ 39577 w 473075"/>
              <a:gd name="connsiteY361" fmla="*/ 162957 h 407988"/>
              <a:gd name="connsiteX362" fmla="*/ 37062 w 473075"/>
              <a:gd name="connsiteY362" fmla="*/ 173680 h 407988"/>
              <a:gd name="connsiteX363" fmla="*/ 57314 w 473075"/>
              <a:gd name="connsiteY363" fmla="*/ 173680 h 407988"/>
              <a:gd name="connsiteX364" fmla="*/ 59035 w 473075"/>
              <a:gd name="connsiteY364" fmla="*/ 173945 h 407988"/>
              <a:gd name="connsiteX365" fmla="*/ 60491 w 473075"/>
              <a:gd name="connsiteY365" fmla="*/ 175004 h 407988"/>
              <a:gd name="connsiteX366" fmla="*/ 61550 w 473075"/>
              <a:gd name="connsiteY366" fmla="*/ 176460 h 407988"/>
              <a:gd name="connsiteX367" fmla="*/ 61815 w 473075"/>
              <a:gd name="connsiteY367" fmla="*/ 178181 h 407988"/>
              <a:gd name="connsiteX368" fmla="*/ 61550 w 473075"/>
              <a:gd name="connsiteY368" fmla="*/ 179902 h 407988"/>
              <a:gd name="connsiteX369" fmla="*/ 60491 w 473075"/>
              <a:gd name="connsiteY369" fmla="*/ 181358 h 407988"/>
              <a:gd name="connsiteX370" fmla="*/ 59035 w 473075"/>
              <a:gd name="connsiteY370" fmla="*/ 182284 h 407988"/>
              <a:gd name="connsiteX371" fmla="*/ 57314 w 473075"/>
              <a:gd name="connsiteY371" fmla="*/ 182681 h 407988"/>
              <a:gd name="connsiteX372" fmla="*/ 34945 w 473075"/>
              <a:gd name="connsiteY372" fmla="*/ 182681 h 407988"/>
              <a:gd name="connsiteX373" fmla="*/ 30312 w 473075"/>
              <a:gd name="connsiteY373" fmla="*/ 205450 h 407988"/>
              <a:gd name="connsiteX374" fmla="*/ 74919 w 473075"/>
              <a:gd name="connsiteY374" fmla="*/ 205450 h 407988"/>
              <a:gd name="connsiteX375" fmla="*/ 76772 w 473075"/>
              <a:gd name="connsiteY375" fmla="*/ 205715 h 407988"/>
              <a:gd name="connsiteX376" fmla="*/ 77963 w 473075"/>
              <a:gd name="connsiteY376" fmla="*/ 206642 h 407988"/>
              <a:gd name="connsiteX377" fmla="*/ 79022 w 473075"/>
              <a:gd name="connsiteY377" fmla="*/ 208098 h 407988"/>
              <a:gd name="connsiteX378" fmla="*/ 79419 w 473075"/>
              <a:gd name="connsiteY378" fmla="*/ 209819 h 407988"/>
              <a:gd name="connsiteX379" fmla="*/ 79022 w 473075"/>
              <a:gd name="connsiteY379" fmla="*/ 211540 h 407988"/>
              <a:gd name="connsiteX380" fmla="*/ 77963 w 473075"/>
              <a:gd name="connsiteY380" fmla="*/ 212996 h 407988"/>
              <a:gd name="connsiteX381" fmla="*/ 76772 w 473075"/>
              <a:gd name="connsiteY381" fmla="*/ 214055 h 407988"/>
              <a:gd name="connsiteX382" fmla="*/ 74919 w 473075"/>
              <a:gd name="connsiteY382" fmla="*/ 214320 h 407988"/>
              <a:gd name="connsiteX383" fmla="*/ 28591 w 473075"/>
              <a:gd name="connsiteY383" fmla="*/ 214320 h 407988"/>
              <a:gd name="connsiteX384" fmla="*/ 25811 w 473075"/>
              <a:gd name="connsiteY384" fmla="*/ 230602 h 407988"/>
              <a:gd name="connsiteX385" fmla="*/ 23561 w 473075"/>
              <a:gd name="connsiteY385" fmla="*/ 246487 h 407988"/>
              <a:gd name="connsiteX386" fmla="*/ 21840 w 473075"/>
              <a:gd name="connsiteY386" fmla="*/ 262373 h 407988"/>
              <a:gd name="connsiteX387" fmla="*/ 21708 w 473075"/>
              <a:gd name="connsiteY387" fmla="*/ 263035 h 407988"/>
              <a:gd name="connsiteX388" fmla="*/ 21311 w 473075"/>
              <a:gd name="connsiteY388" fmla="*/ 263697 h 407988"/>
              <a:gd name="connsiteX389" fmla="*/ 20914 w 473075"/>
              <a:gd name="connsiteY389" fmla="*/ 264491 h 407988"/>
              <a:gd name="connsiteX390" fmla="*/ 20649 w 473075"/>
              <a:gd name="connsiteY390" fmla="*/ 264756 h 407988"/>
              <a:gd name="connsiteX391" fmla="*/ 20120 w 473075"/>
              <a:gd name="connsiteY391" fmla="*/ 265682 h 407988"/>
              <a:gd name="connsiteX392" fmla="*/ 19193 w 473075"/>
              <a:gd name="connsiteY392" fmla="*/ 267006 h 407988"/>
              <a:gd name="connsiteX393" fmla="*/ 18134 w 473075"/>
              <a:gd name="connsiteY393" fmla="*/ 268859 h 407988"/>
              <a:gd name="connsiteX394" fmla="*/ 16943 w 473075"/>
              <a:gd name="connsiteY394" fmla="*/ 271242 h 407988"/>
              <a:gd name="connsiteX395" fmla="*/ 15487 w 473075"/>
              <a:gd name="connsiteY395" fmla="*/ 273890 h 407988"/>
              <a:gd name="connsiteX396" fmla="*/ 14163 w 473075"/>
              <a:gd name="connsiteY396" fmla="*/ 276934 h 407988"/>
              <a:gd name="connsiteX397" fmla="*/ 12707 w 473075"/>
              <a:gd name="connsiteY397" fmla="*/ 280244 h 407988"/>
              <a:gd name="connsiteX398" fmla="*/ 11648 w 473075"/>
              <a:gd name="connsiteY398" fmla="*/ 283686 h 407988"/>
              <a:gd name="connsiteX399" fmla="*/ 10457 w 473075"/>
              <a:gd name="connsiteY399" fmla="*/ 287392 h 407988"/>
              <a:gd name="connsiteX400" fmla="*/ 9795 w 473075"/>
              <a:gd name="connsiteY400" fmla="*/ 291231 h 407988"/>
              <a:gd name="connsiteX401" fmla="*/ 9133 w 473075"/>
              <a:gd name="connsiteY401" fmla="*/ 295335 h 407988"/>
              <a:gd name="connsiteX402" fmla="*/ 9001 w 473075"/>
              <a:gd name="connsiteY402" fmla="*/ 299306 h 407988"/>
              <a:gd name="connsiteX403" fmla="*/ 9266 w 473075"/>
              <a:gd name="connsiteY403" fmla="*/ 303277 h 407988"/>
              <a:gd name="connsiteX404" fmla="*/ 10060 w 473075"/>
              <a:gd name="connsiteY404" fmla="*/ 307381 h 407988"/>
              <a:gd name="connsiteX405" fmla="*/ 11383 w 473075"/>
              <a:gd name="connsiteY405" fmla="*/ 311220 h 407988"/>
              <a:gd name="connsiteX406" fmla="*/ 13369 w 473075"/>
              <a:gd name="connsiteY406" fmla="*/ 315059 h 407988"/>
              <a:gd name="connsiteX407" fmla="*/ 16016 w 473075"/>
              <a:gd name="connsiteY407" fmla="*/ 318633 h 407988"/>
              <a:gd name="connsiteX408" fmla="*/ 19458 w 473075"/>
              <a:gd name="connsiteY408" fmla="*/ 322075 h 407988"/>
              <a:gd name="connsiteX409" fmla="*/ 23561 w 473075"/>
              <a:gd name="connsiteY409" fmla="*/ 325120 h 407988"/>
              <a:gd name="connsiteX410" fmla="*/ 27929 w 473075"/>
              <a:gd name="connsiteY410" fmla="*/ 327900 h 407988"/>
              <a:gd name="connsiteX411" fmla="*/ 32827 w 473075"/>
              <a:gd name="connsiteY411" fmla="*/ 330283 h 407988"/>
              <a:gd name="connsiteX412" fmla="*/ 37989 w 473075"/>
              <a:gd name="connsiteY412" fmla="*/ 332268 h 407988"/>
              <a:gd name="connsiteX413" fmla="*/ 43548 w 473075"/>
              <a:gd name="connsiteY413" fmla="*/ 334121 h 407988"/>
              <a:gd name="connsiteX414" fmla="*/ 49372 w 473075"/>
              <a:gd name="connsiteY414" fmla="*/ 335710 h 407988"/>
              <a:gd name="connsiteX415" fmla="*/ 55196 w 473075"/>
              <a:gd name="connsiteY415" fmla="*/ 337034 h 407988"/>
              <a:gd name="connsiteX416" fmla="*/ 61285 w 473075"/>
              <a:gd name="connsiteY416" fmla="*/ 338093 h 407988"/>
              <a:gd name="connsiteX417" fmla="*/ 67242 w 473075"/>
              <a:gd name="connsiteY417" fmla="*/ 338755 h 407988"/>
              <a:gd name="connsiteX418" fmla="*/ 73198 w 473075"/>
              <a:gd name="connsiteY418" fmla="*/ 339284 h 407988"/>
              <a:gd name="connsiteX419" fmla="*/ 79022 w 473075"/>
              <a:gd name="connsiteY419" fmla="*/ 339814 h 407988"/>
              <a:gd name="connsiteX420" fmla="*/ 84582 w 473075"/>
              <a:gd name="connsiteY420" fmla="*/ 339946 h 407988"/>
              <a:gd name="connsiteX421" fmla="*/ 90141 w 473075"/>
              <a:gd name="connsiteY421" fmla="*/ 339814 h 407988"/>
              <a:gd name="connsiteX422" fmla="*/ 95039 w 473075"/>
              <a:gd name="connsiteY422" fmla="*/ 339681 h 407988"/>
              <a:gd name="connsiteX423" fmla="*/ 96230 w 473075"/>
              <a:gd name="connsiteY423" fmla="*/ 339814 h 407988"/>
              <a:gd name="connsiteX424" fmla="*/ 97421 w 473075"/>
              <a:gd name="connsiteY424" fmla="*/ 340078 h 407988"/>
              <a:gd name="connsiteX425" fmla="*/ 97818 w 473075"/>
              <a:gd name="connsiteY425" fmla="*/ 340343 h 407988"/>
              <a:gd name="connsiteX426" fmla="*/ 99010 w 473075"/>
              <a:gd name="connsiteY426" fmla="*/ 340873 h 407988"/>
              <a:gd name="connsiteX427" fmla="*/ 100730 w 473075"/>
              <a:gd name="connsiteY427" fmla="*/ 341799 h 407988"/>
              <a:gd name="connsiteX428" fmla="*/ 103245 w 473075"/>
              <a:gd name="connsiteY428" fmla="*/ 342858 h 407988"/>
              <a:gd name="connsiteX429" fmla="*/ 106290 w 473075"/>
              <a:gd name="connsiteY429" fmla="*/ 344315 h 407988"/>
              <a:gd name="connsiteX430" fmla="*/ 110128 w 473075"/>
              <a:gd name="connsiteY430" fmla="*/ 346035 h 407988"/>
              <a:gd name="connsiteX431" fmla="*/ 114496 w 473075"/>
              <a:gd name="connsiteY431" fmla="*/ 347889 h 407988"/>
              <a:gd name="connsiteX432" fmla="*/ 119526 w 473075"/>
              <a:gd name="connsiteY432" fmla="*/ 350139 h 407988"/>
              <a:gd name="connsiteX433" fmla="*/ 124953 w 473075"/>
              <a:gd name="connsiteY433" fmla="*/ 352257 h 407988"/>
              <a:gd name="connsiteX434" fmla="*/ 131042 w 473075"/>
              <a:gd name="connsiteY434" fmla="*/ 354640 h 407988"/>
              <a:gd name="connsiteX435" fmla="*/ 137793 w 473075"/>
              <a:gd name="connsiteY435" fmla="*/ 357288 h 407988"/>
              <a:gd name="connsiteX436" fmla="*/ 145073 w 473075"/>
              <a:gd name="connsiteY436" fmla="*/ 359935 h 407988"/>
              <a:gd name="connsiteX437" fmla="*/ 152750 w 473075"/>
              <a:gd name="connsiteY437" fmla="*/ 362715 h 407988"/>
              <a:gd name="connsiteX438" fmla="*/ 160957 w 473075"/>
              <a:gd name="connsiteY438" fmla="*/ 365495 h 407988"/>
              <a:gd name="connsiteX439" fmla="*/ 169560 w 473075"/>
              <a:gd name="connsiteY439" fmla="*/ 368275 h 407988"/>
              <a:gd name="connsiteX440" fmla="*/ 178694 w 473075"/>
              <a:gd name="connsiteY440" fmla="*/ 371187 h 407988"/>
              <a:gd name="connsiteX441" fmla="*/ 188356 w 473075"/>
              <a:gd name="connsiteY441" fmla="*/ 373835 h 407988"/>
              <a:gd name="connsiteX442" fmla="*/ 198416 w 473075"/>
              <a:gd name="connsiteY442" fmla="*/ 376747 h 407988"/>
              <a:gd name="connsiteX443" fmla="*/ 208741 w 473075"/>
              <a:gd name="connsiteY443" fmla="*/ 379527 h 407988"/>
              <a:gd name="connsiteX444" fmla="*/ 221580 w 473075"/>
              <a:gd name="connsiteY444" fmla="*/ 382439 h 407988"/>
              <a:gd name="connsiteX445" fmla="*/ 235214 w 473075"/>
              <a:gd name="connsiteY445" fmla="*/ 385484 h 407988"/>
              <a:gd name="connsiteX446" fmla="*/ 249774 w 473075"/>
              <a:gd name="connsiteY446" fmla="*/ 388396 h 407988"/>
              <a:gd name="connsiteX447" fmla="*/ 264864 w 473075"/>
              <a:gd name="connsiteY447" fmla="*/ 391044 h 407988"/>
              <a:gd name="connsiteX448" fmla="*/ 280880 w 473075"/>
              <a:gd name="connsiteY448" fmla="*/ 393427 h 407988"/>
              <a:gd name="connsiteX449" fmla="*/ 297293 w 473075"/>
              <a:gd name="connsiteY449" fmla="*/ 395412 h 407988"/>
              <a:gd name="connsiteX450" fmla="*/ 314501 w 473075"/>
              <a:gd name="connsiteY450" fmla="*/ 397133 h 407988"/>
              <a:gd name="connsiteX451" fmla="*/ 332238 w 473075"/>
              <a:gd name="connsiteY451" fmla="*/ 398325 h 407988"/>
              <a:gd name="connsiteX452" fmla="*/ 350372 w 473075"/>
              <a:gd name="connsiteY452" fmla="*/ 398987 h 407988"/>
              <a:gd name="connsiteX453" fmla="*/ 369168 w 473075"/>
              <a:gd name="connsiteY453" fmla="*/ 398987 h 407988"/>
              <a:gd name="connsiteX454" fmla="*/ 388229 w 473075"/>
              <a:gd name="connsiteY454" fmla="*/ 398589 h 407988"/>
              <a:gd name="connsiteX455" fmla="*/ 407819 w 473075"/>
              <a:gd name="connsiteY455" fmla="*/ 397266 h 407988"/>
              <a:gd name="connsiteX456" fmla="*/ 427409 w 473075"/>
              <a:gd name="connsiteY456" fmla="*/ 395412 h 407988"/>
              <a:gd name="connsiteX457" fmla="*/ 447528 w 473075"/>
              <a:gd name="connsiteY457" fmla="*/ 392500 h 407988"/>
              <a:gd name="connsiteX458" fmla="*/ 467913 w 473075"/>
              <a:gd name="connsiteY458" fmla="*/ 388926 h 407988"/>
              <a:gd name="connsiteX459" fmla="*/ 469634 w 473075"/>
              <a:gd name="connsiteY459" fmla="*/ 388926 h 407988"/>
              <a:gd name="connsiteX460" fmla="*/ 471222 w 473075"/>
              <a:gd name="connsiteY460" fmla="*/ 389588 h 407988"/>
              <a:gd name="connsiteX461" fmla="*/ 472413 w 473075"/>
              <a:gd name="connsiteY461" fmla="*/ 390779 h 407988"/>
              <a:gd name="connsiteX462" fmla="*/ 473075 w 473075"/>
              <a:gd name="connsiteY462" fmla="*/ 392368 h 407988"/>
              <a:gd name="connsiteX463" fmla="*/ 473075 w 473075"/>
              <a:gd name="connsiteY463" fmla="*/ 394221 h 407988"/>
              <a:gd name="connsiteX464" fmla="*/ 472413 w 473075"/>
              <a:gd name="connsiteY464" fmla="*/ 395809 h 407988"/>
              <a:gd name="connsiteX465" fmla="*/ 471222 w 473075"/>
              <a:gd name="connsiteY465" fmla="*/ 397001 h 407988"/>
              <a:gd name="connsiteX466" fmla="*/ 469634 w 473075"/>
              <a:gd name="connsiteY466" fmla="*/ 397663 h 407988"/>
              <a:gd name="connsiteX467" fmla="*/ 451235 w 473075"/>
              <a:gd name="connsiteY467" fmla="*/ 400972 h 407988"/>
              <a:gd name="connsiteX468" fmla="*/ 433233 w 473075"/>
              <a:gd name="connsiteY468" fmla="*/ 403752 h 407988"/>
              <a:gd name="connsiteX469" fmla="*/ 415231 w 473075"/>
              <a:gd name="connsiteY469" fmla="*/ 405605 h 407988"/>
              <a:gd name="connsiteX470" fmla="*/ 397627 w 473075"/>
              <a:gd name="connsiteY470" fmla="*/ 407062 h 407988"/>
              <a:gd name="connsiteX471" fmla="*/ 380154 w 473075"/>
              <a:gd name="connsiteY471" fmla="*/ 407723 h 407988"/>
              <a:gd name="connsiteX472" fmla="*/ 363079 w 473075"/>
              <a:gd name="connsiteY472" fmla="*/ 407988 h 407988"/>
              <a:gd name="connsiteX473" fmla="*/ 344813 w 473075"/>
              <a:gd name="connsiteY473" fmla="*/ 407723 h 407988"/>
              <a:gd name="connsiteX474" fmla="*/ 327076 w 473075"/>
              <a:gd name="connsiteY474" fmla="*/ 407062 h 407988"/>
              <a:gd name="connsiteX475" fmla="*/ 309736 w 473075"/>
              <a:gd name="connsiteY475" fmla="*/ 405738 h 407988"/>
              <a:gd name="connsiteX476" fmla="*/ 293058 w 473075"/>
              <a:gd name="connsiteY476" fmla="*/ 404017 h 407988"/>
              <a:gd name="connsiteX477" fmla="*/ 276777 w 473075"/>
              <a:gd name="connsiteY477" fmla="*/ 401899 h 407988"/>
              <a:gd name="connsiteX478" fmla="*/ 261290 w 473075"/>
              <a:gd name="connsiteY478" fmla="*/ 399516 h 407988"/>
              <a:gd name="connsiteX479" fmla="*/ 246465 w 473075"/>
              <a:gd name="connsiteY479" fmla="*/ 397001 h 407988"/>
              <a:gd name="connsiteX480" fmla="*/ 232169 w 473075"/>
              <a:gd name="connsiteY480" fmla="*/ 394089 h 407988"/>
              <a:gd name="connsiteX481" fmla="*/ 218933 w 473075"/>
              <a:gd name="connsiteY481" fmla="*/ 391044 h 407988"/>
              <a:gd name="connsiteX482" fmla="*/ 206226 w 473075"/>
              <a:gd name="connsiteY482" fmla="*/ 388132 h 407988"/>
              <a:gd name="connsiteX483" fmla="*/ 195504 w 473075"/>
              <a:gd name="connsiteY483" fmla="*/ 385219 h 407988"/>
              <a:gd name="connsiteX484" fmla="*/ 185180 w 473075"/>
              <a:gd name="connsiteY484" fmla="*/ 382307 h 407988"/>
              <a:gd name="connsiteX485" fmla="*/ 175252 w 473075"/>
              <a:gd name="connsiteY485" fmla="*/ 379527 h 407988"/>
              <a:gd name="connsiteX486" fmla="*/ 165854 w 473075"/>
              <a:gd name="connsiteY486" fmla="*/ 376482 h 407988"/>
              <a:gd name="connsiteX487" fmla="*/ 156853 w 473075"/>
              <a:gd name="connsiteY487" fmla="*/ 373570 h 407988"/>
              <a:gd name="connsiteX488" fmla="*/ 148514 w 473075"/>
              <a:gd name="connsiteY488" fmla="*/ 370790 h 407988"/>
              <a:gd name="connsiteX489" fmla="*/ 140572 w 473075"/>
              <a:gd name="connsiteY489" fmla="*/ 367878 h 407988"/>
              <a:gd name="connsiteX490" fmla="*/ 133292 w 473075"/>
              <a:gd name="connsiteY490" fmla="*/ 365098 h 407988"/>
              <a:gd name="connsiteX491" fmla="*/ 126409 w 473075"/>
              <a:gd name="connsiteY491" fmla="*/ 362583 h 407988"/>
              <a:gd name="connsiteX492" fmla="*/ 120188 w 473075"/>
              <a:gd name="connsiteY492" fmla="*/ 359935 h 407988"/>
              <a:gd name="connsiteX493" fmla="*/ 114629 w 473075"/>
              <a:gd name="connsiteY493" fmla="*/ 357685 h 407988"/>
              <a:gd name="connsiteX494" fmla="*/ 109599 w 473075"/>
              <a:gd name="connsiteY494" fmla="*/ 355567 h 407988"/>
              <a:gd name="connsiteX495" fmla="*/ 105098 w 473075"/>
              <a:gd name="connsiteY495" fmla="*/ 353713 h 407988"/>
              <a:gd name="connsiteX496" fmla="*/ 101392 w 473075"/>
              <a:gd name="connsiteY496" fmla="*/ 351992 h 407988"/>
              <a:gd name="connsiteX497" fmla="*/ 98348 w 473075"/>
              <a:gd name="connsiteY497" fmla="*/ 350536 h 407988"/>
              <a:gd name="connsiteX498" fmla="*/ 95965 w 473075"/>
              <a:gd name="connsiteY498" fmla="*/ 349345 h 407988"/>
              <a:gd name="connsiteX499" fmla="*/ 94377 w 473075"/>
              <a:gd name="connsiteY499" fmla="*/ 348683 h 407988"/>
              <a:gd name="connsiteX500" fmla="*/ 89744 w 473075"/>
              <a:gd name="connsiteY500" fmla="*/ 348815 h 407988"/>
              <a:gd name="connsiteX501" fmla="*/ 84979 w 473075"/>
              <a:gd name="connsiteY501" fmla="*/ 348815 h 407988"/>
              <a:gd name="connsiteX502" fmla="*/ 79419 w 473075"/>
              <a:gd name="connsiteY502" fmla="*/ 348683 h 407988"/>
              <a:gd name="connsiteX503" fmla="*/ 73860 w 473075"/>
              <a:gd name="connsiteY503" fmla="*/ 348418 h 407988"/>
              <a:gd name="connsiteX504" fmla="*/ 68036 w 473075"/>
              <a:gd name="connsiteY504" fmla="*/ 347756 h 407988"/>
              <a:gd name="connsiteX505" fmla="*/ 61947 w 473075"/>
              <a:gd name="connsiteY505" fmla="*/ 347095 h 407988"/>
              <a:gd name="connsiteX506" fmla="*/ 55991 w 473075"/>
              <a:gd name="connsiteY506" fmla="*/ 346168 h 407988"/>
              <a:gd name="connsiteX507" fmla="*/ 49902 w 473075"/>
              <a:gd name="connsiteY507" fmla="*/ 344976 h 407988"/>
              <a:gd name="connsiteX508" fmla="*/ 43813 w 473075"/>
              <a:gd name="connsiteY508" fmla="*/ 343520 h 407988"/>
              <a:gd name="connsiteX509" fmla="*/ 37857 w 473075"/>
              <a:gd name="connsiteY509" fmla="*/ 341799 h 407988"/>
              <a:gd name="connsiteX510" fmla="*/ 32165 w 473075"/>
              <a:gd name="connsiteY510" fmla="*/ 339681 h 407988"/>
              <a:gd name="connsiteX511" fmla="*/ 26738 w 473075"/>
              <a:gd name="connsiteY511" fmla="*/ 337166 h 407988"/>
              <a:gd name="connsiteX512" fmla="*/ 21576 w 473075"/>
              <a:gd name="connsiteY512" fmla="*/ 334519 h 407988"/>
              <a:gd name="connsiteX513" fmla="*/ 16810 w 473075"/>
              <a:gd name="connsiteY513" fmla="*/ 331474 h 407988"/>
              <a:gd name="connsiteX514" fmla="*/ 12575 w 473075"/>
              <a:gd name="connsiteY514" fmla="*/ 327900 h 407988"/>
              <a:gd name="connsiteX515" fmla="*/ 8869 w 473075"/>
              <a:gd name="connsiteY515" fmla="*/ 323928 h 407988"/>
              <a:gd name="connsiteX516" fmla="*/ 5692 w 473075"/>
              <a:gd name="connsiteY516" fmla="*/ 319692 h 407988"/>
              <a:gd name="connsiteX517" fmla="*/ 3177 w 473075"/>
              <a:gd name="connsiteY517" fmla="*/ 314927 h 407988"/>
              <a:gd name="connsiteX518" fmla="*/ 1456 w 473075"/>
              <a:gd name="connsiteY518" fmla="*/ 309896 h 407988"/>
              <a:gd name="connsiteX519" fmla="*/ 397 w 473075"/>
              <a:gd name="connsiteY519" fmla="*/ 304866 h 407988"/>
              <a:gd name="connsiteX520" fmla="*/ 0 w 473075"/>
              <a:gd name="connsiteY520" fmla="*/ 299836 h 407988"/>
              <a:gd name="connsiteX521" fmla="*/ 132 w 473075"/>
              <a:gd name="connsiteY521" fmla="*/ 295070 h 407988"/>
              <a:gd name="connsiteX522" fmla="*/ 662 w 473075"/>
              <a:gd name="connsiteY522" fmla="*/ 290172 h 407988"/>
              <a:gd name="connsiteX523" fmla="*/ 1721 w 473075"/>
              <a:gd name="connsiteY523" fmla="*/ 285539 h 407988"/>
              <a:gd name="connsiteX524" fmla="*/ 3044 w 473075"/>
              <a:gd name="connsiteY524" fmla="*/ 281170 h 407988"/>
              <a:gd name="connsiteX525" fmla="*/ 4500 w 473075"/>
              <a:gd name="connsiteY525" fmla="*/ 276934 h 407988"/>
              <a:gd name="connsiteX526" fmla="*/ 6089 w 473075"/>
              <a:gd name="connsiteY526" fmla="*/ 273095 h 407988"/>
              <a:gd name="connsiteX527" fmla="*/ 7545 w 473075"/>
              <a:gd name="connsiteY527" fmla="*/ 269521 h 407988"/>
              <a:gd name="connsiteX528" fmla="*/ 9133 w 473075"/>
              <a:gd name="connsiteY528" fmla="*/ 266476 h 407988"/>
              <a:gd name="connsiteX529" fmla="*/ 10722 w 473075"/>
              <a:gd name="connsiteY529" fmla="*/ 263961 h 407988"/>
              <a:gd name="connsiteX530" fmla="*/ 11913 w 473075"/>
              <a:gd name="connsiteY530" fmla="*/ 261711 h 407988"/>
              <a:gd name="connsiteX531" fmla="*/ 12972 w 473075"/>
              <a:gd name="connsiteY531" fmla="*/ 260255 h 407988"/>
              <a:gd name="connsiteX532" fmla="*/ 14031 w 473075"/>
              <a:gd name="connsiteY532" fmla="*/ 250194 h 407988"/>
              <a:gd name="connsiteX533" fmla="*/ 15354 w 473075"/>
              <a:gd name="connsiteY533" fmla="*/ 239869 h 407988"/>
              <a:gd name="connsiteX534" fmla="*/ 16943 w 473075"/>
              <a:gd name="connsiteY534" fmla="*/ 229543 h 407988"/>
              <a:gd name="connsiteX535" fmla="*/ 18664 w 473075"/>
              <a:gd name="connsiteY535" fmla="*/ 218821 h 407988"/>
              <a:gd name="connsiteX536" fmla="*/ 20517 w 473075"/>
              <a:gd name="connsiteY536" fmla="*/ 208363 h 407988"/>
              <a:gd name="connsiteX537" fmla="*/ 22635 w 473075"/>
              <a:gd name="connsiteY537" fmla="*/ 197640 h 407988"/>
              <a:gd name="connsiteX538" fmla="*/ 24752 w 473075"/>
              <a:gd name="connsiteY538" fmla="*/ 187050 h 407988"/>
              <a:gd name="connsiteX539" fmla="*/ 27267 w 473075"/>
              <a:gd name="connsiteY539" fmla="*/ 176460 h 407988"/>
              <a:gd name="connsiteX540" fmla="*/ 29650 w 473075"/>
              <a:gd name="connsiteY540" fmla="*/ 165869 h 407988"/>
              <a:gd name="connsiteX541" fmla="*/ 32297 w 473075"/>
              <a:gd name="connsiteY541" fmla="*/ 155412 h 407988"/>
              <a:gd name="connsiteX542" fmla="*/ 34945 w 473075"/>
              <a:gd name="connsiteY542" fmla="*/ 144821 h 407988"/>
              <a:gd name="connsiteX543" fmla="*/ 37724 w 473075"/>
              <a:gd name="connsiteY543" fmla="*/ 134496 h 407988"/>
              <a:gd name="connsiteX544" fmla="*/ 40504 w 473075"/>
              <a:gd name="connsiteY544" fmla="*/ 124568 h 407988"/>
              <a:gd name="connsiteX545" fmla="*/ 43151 w 473075"/>
              <a:gd name="connsiteY545" fmla="*/ 114507 h 407988"/>
              <a:gd name="connsiteX546" fmla="*/ 46063 w 473075"/>
              <a:gd name="connsiteY546" fmla="*/ 104843 h 407988"/>
              <a:gd name="connsiteX547" fmla="*/ 48711 w 473075"/>
              <a:gd name="connsiteY547" fmla="*/ 95445 h 407988"/>
              <a:gd name="connsiteX548" fmla="*/ 51623 w 473075"/>
              <a:gd name="connsiteY548" fmla="*/ 86178 h 407988"/>
              <a:gd name="connsiteX549" fmla="*/ 54402 w 473075"/>
              <a:gd name="connsiteY549" fmla="*/ 77441 h 407988"/>
              <a:gd name="connsiteX550" fmla="*/ 57050 w 473075"/>
              <a:gd name="connsiteY550" fmla="*/ 68837 h 407988"/>
              <a:gd name="connsiteX551" fmla="*/ 59697 w 473075"/>
              <a:gd name="connsiteY551" fmla="*/ 60894 h 407988"/>
              <a:gd name="connsiteX552" fmla="*/ 62212 w 473075"/>
              <a:gd name="connsiteY552" fmla="*/ 53084 h 407988"/>
              <a:gd name="connsiteX553" fmla="*/ 64727 w 473075"/>
              <a:gd name="connsiteY553" fmla="*/ 45803 h 407988"/>
              <a:gd name="connsiteX554" fmla="*/ 66977 w 473075"/>
              <a:gd name="connsiteY554" fmla="*/ 38919 h 407988"/>
              <a:gd name="connsiteX555" fmla="*/ 69095 w 473075"/>
              <a:gd name="connsiteY555" fmla="*/ 32565 h 407988"/>
              <a:gd name="connsiteX556" fmla="*/ 71080 w 473075"/>
              <a:gd name="connsiteY556" fmla="*/ 26873 h 407988"/>
              <a:gd name="connsiteX557" fmla="*/ 73066 w 473075"/>
              <a:gd name="connsiteY557" fmla="*/ 21578 h 407988"/>
              <a:gd name="connsiteX558" fmla="*/ 74787 w 473075"/>
              <a:gd name="connsiteY558" fmla="*/ 16945 h 407988"/>
              <a:gd name="connsiteX559" fmla="*/ 76110 w 473075"/>
              <a:gd name="connsiteY559" fmla="*/ 12973 h 407988"/>
              <a:gd name="connsiteX560" fmla="*/ 77434 w 473075"/>
              <a:gd name="connsiteY560" fmla="*/ 9531 h 407988"/>
              <a:gd name="connsiteX561" fmla="*/ 78493 w 473075"/>
              <a:gd name="connsiteY561" fmla="*/ 6752 h 407988"/>
              <a:gd name="connsiteX562" fmla="*/ 79155 w 473075"/>
              <a:gd name="connsiteY562" fmla="*/ 4766 h 407988"/>
              <a:gd name="connsiteX563" fmla="*/ 79817 w 473075"/>
              <a:gd name="connsiteY563" fmla="*/ 3442 h 407988"/>
              <a:gd name="connsiteX564" fmla="*/ 79949 w 473075"/>
              <a:gd name="connsiteY564" fmla="*/ 2913 h 407988"/>
              <a:gd name="connsiteX565" fmla="*/ 80875 w 473075"/>
              <a:gd name="connsiteY565" fmla="*/ 1456 h 407988"/>
              <a:gd name="connsiteX566" fmla="*/ 82199 w 473075"/>
              <a:gd name="connsiteY566" fmla="*/ 530 h 40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</a:cxnLst>
            <a:rect l="l" t="t" r="r" b="b"/>
            <a:pathLst>
              <a:path w="473075" h="407988">
                <a:moveTo>
                  <a:pt x="467927" y="371475"/>
                </a:moveTo>
                <a:lnTo>
                  <a:pt x="469643" y="371475"/>
                </a:lnTo>
                <a:lnTo>
                  <a:pt x="471227" y="372001"/>
                </a:lnTo>
                <a:lnTo>
                  <a:pt x="472415" y="373315"/>
                </a:lnTo>
                <a:lnTo>
                  <a:pt x="473075" y="374891"/>
                </a:lnTo>
                <a:lnTo>
                  <a:pt x="473075" y="376730"/>
                </a:lnTo>
                <a:lnTo>
                  <a:pt x="472415" y="378307"/>
                </a:lnTo>
                <a:lnTo>
                  <a:pt x="471227" y="379358"/>
                </a:lnTo>
                <a:lnTo>
                  <a:pt x="469643" y="380146"/>
                </a:lnTo>
                <a:lnTo>
                  <a:pt x="448921" y="383825"/>
                </a:lnTo>
                <a:lnTo>
                  <a:pt x="427670" y="386847"/>
                </a:lnTo>
                <a:lnTo>
                  <a:pt x="406419" y="388817"/>
                </a:lnTo>
                <a:lnTo>
                  <a:pt x="384773" y="390131"/>
                </a:lnTo>
                <a:lnTo>
                  <a:pt x="362862" y="390525"/>
                </a:lnTo>
                <a:lnTo>
                  <a:pt x="342931" y="390131"/>
                </a:lnTo>
                <a:lnTo>
                  <a:pt x="322736" y="389080"/>
                </a:lnTo>
                <a:lnTo>
                  <a:pt x="302410" y="387372"/>
                </a:lnTo>
                <a:lnTo>
                  <a:pt x="300694" y="386847"/>
                </a:lnTo>
                <a:lnTo>
                  <a:pt x="299374" y="385796"/>
                </a:lnTo>
                <a:lnTo>
                  <a:pt x="298582" y="384219"/>
                </a:lnTo>
                <a:lnTo>
                  <a:pt x="298450" y="382511"/>
                </a:lnTo>
                <a:lnTo>
                  <a:pt x="298978" y="380803"/>
                </a:lnTo>
                <a:lnTo>
                  <a:pt x="300034" y="379621"/>
                </a:lnTo>
                <a:lnTo>
                  <a:pt x="301618" y="378701"/>
                </a:lnTo>
                <a:lnTo>
                  <a:pt x="303334" y="378570"/>
                </a:lnTo>
                <a:lnTo>
                  <a:pt x="324584" y="380278"/>
                </a:lnTo>
                <a:lnTo>
                  <a:pt x="345703" y="381329"/>
                </a:lnTo>
                <a:lnTo>
                  <a:pt x="366690" y="381591"/>
                </a:lnTo>
                <a:lnTo>
                  <a:pt x="387412" y="380935"/>
                </a:lnTo>
                <a:lnTo>
                  <a:pt x="407871" y="379884"/>
                </a:lnTo>
                <a:lnTo>
                  <a:pt x="428198" y="377650"/>
                </a:lnTo>
                <a:lnTo>
                  <a:pt x="448129" y="375022"/>
                </a:lnTo>
                <a:close/>
                <a:moveTo>
                  <a:pt x="208417" y="361950"/>
                </a:moveTo>
                <a:lnTo>
                  <a:pt x="210101" y="361950"/>
                </a:lnTo>
                <a:lnTo>
                  <a:pt x="230318" y="366995"/>
                </a:lnTo>
                <a:lnTo>
                  <a:pt x="250664" y="371358"/>
                </a:lnTo>
                <a:lnTo>
                  <a:pt x="270880" y="374903"/>
                </a:lnTo>
                <a:lnTo>
                  <a:pt x="272565" y="375585"/>
                </a:lnTo>
                <a:lnTo>
                  <a:pt x="273731" y="376812"/>
                </a:lnTo>
                <a:lnTo>
                  <a:pt x="274638" y="378449"/>
                </a:lnTo>
                <a:lnTo>
                  <a:pt x="274638" y="380221"/>
                </a:lnTo>
                <a:lnTo>
                  <a:pt x="273990" y="381857"/>
                </a:lnTo>
                <a:lnTo>
                  <a:pt x="273212" y="382948"/>
                </a:lnTo>
                <a:lnTo>
                  <a:pt x="271787" y="383903"/>
                </a:lnTo>
                <a:lnTo>
                  <a:pt x="270232" y="384175"/>
                </a:lnTo>
                <a:lnTo>
                  <a:pt x="269714" y="384039"/>
                </a:lnTo>
                <a:lnTo>
                  <a:pt x="249108" y="380494"/>
                </a:lnTo>
                <a:lnTo>
                  <a:pt x="228503" y="375994"/>
                </a:lnTo>
                <a:lnTo>
                  <a:pt x="208028" y="370949"/>
                </a:lnTo>
                <a:lnTo>
                  <a:pt x="206473" y="370268"/>
                </a:lnTo>
                <a:lnTo>
                  <a:pt x="205306" y="368904"/>
                </a:lnTo>
                <a:lnTo>
                  <a:pt x="204788" y="367132"/>
                </a:lnTo>
                <a:lnTo>
                  <a:pt x="204788" y="365359"/>
                </a:lnTo>
                <a:lnTo>
                  <a:pt x="205695" y="363723"/>
                </a:lnTo>
                <a:lnTo>
                  <a:pt x="206861" y="362632"/>
                </a:lnTo>
                <a:close/>
                <a:moveTo>
                  <a:pt x="187202" y="282575"/>
                </a:moveTo>
                <a:lnTo>
                  <a:pt x="188925" y="282962"/>
                </a:lnTo>
                <a:lnTo>
                  <a:pt x="189456" y="283220"/>
                </a:lnTo>
                <a:lnTo>
                  <a:pt x="190516" y="283864"/>
                </a:lnTo>
                <a:lnTo>
                  <a:pt x="192637" y="284508"/>
                </a:lnTo>
                <a:lnTo>
                  <a:pt x="195288" y="285668"/>
                </a:lnTo>
                <a:lnTo>
                  <a:pt x="198602" y="286957"/>
                </a:lnTo>
                <a:lnTo>
                  <a:pt x="202843" y="288503"/>
                </a:lnTo>
                <a:lnTo>
                  <a:pt x="207482" y="290179"/>
                </a:lnTo>
                <a:lnTo>
                  <a:pt x="212917" y="291854"/>
                </a:lnTo>
                <a:lnTo>
                  <a:pt x="219147" y="293658"/>
                </a:lnTo>
                <a:lnTo>
                  <a:pt x="225907" y="295463"/>
                </a:lnTo>
                <a:lnTo>
                  <a:pt x="233330" y="297396"/>
                </a:lnTo>
                <a:lnTo>
                  <a:pt x="241415" y="299200"/>
                </a:lnTo>
                <a:lnTo>
                  <a:pt x="250031" y="301004"/>
                </a:lnTo>
                <a:lnTo>
                  <a:pt x="259177" y="302680"/>
                </a:lnTo>
                <a:lnTo>
                  <a:pt x="267793" y="303968"/>
                </a:lnTo>
                <a:lnTo>
                  <a:pt x="277071" y="305257"/>
                </a:lnTo>
                <a:lnTo>
                  <a:pt x="286748" y="306417"/>
                </a:lnTo>
                <a:lnTo>
                  <a:pt x="297352" y="307319"/>
                </a:lnTo>
                <a:lnTo>
                  <a:pt x="308353" y="308092"/>
                </a:lnTo>
                <a:lnTo>
                  <a:pt x="320018" y="308608"/>
                </a:lnTo>
                <a:lnTo>
                  <a:pt x="332345" y="308866"/>
                </a:lnTo>
                <a:lnTo>
                  <a:pt x="345070" y="308737"/>
                </a:lnTo>
                <a:lnTo>
                  <a:pt x="358325" y="308221"/>
                </a:lnTo>
                <a:lnTo>
                  <a:pt x="372242" y="307448"/>
                </a:lnTo>
                <a:lnTo>
                  <a:pt x="386425" y="306159"/>
                </a:lnTo>
                <a:lnTo>
                  <a:pt x="401404" y="304484"/>
                </a:lnTo>
                <a:lnTo>
                  <a:pt x="416647" y="302422"/>
                </a:lnTo>
                <a:lnTo>
                  <a:pt x="432420" y="299587"/>
                </a:lnTo>
                <a:lnTo>
                  <a:pt x="448724" y="296365"/>
                </a:lnTo>
                <a:lnTo>
                  <a:pt x="450447" y="296365"/>
                </a:lnTo>
                <a:lnTo>
                  <a:pt x="452038" y="297009"/>
                </a:lnTo>
                <a:lnTo>
                  <a:pt x="453231" y="298040"/>
                </a:lnTo>
                <a:lnTo>
                  <a:pt x="454026" y="299587"/>
                </a:lnTo>
                <a:lnTo>
                  <a:pt x="454026" y="301391"/>
                </a:lnTo>
                <a:lnTo>
                  <a:pt x="453363" y="302937"/>
                </a:lnTo>
                <a:lnTo>
                  <a:pt x="452303" y="304226"/>
                </a:lnTo>
                <a:lnTo>
                  <a:pt x="450580" y="304871"/>
                </a:lnTo>
                <a:lnTo>
                  <a:pt x="434674" y="308092"/>
                </a:lnTo>
                <a:lnTo>
                  <a:pt x="419033" y="310799"/>
                </a:lnTo>
                <a:lnTo>
                  <a:pt x="403922" y="312990"/>
                </a:lnTo>
                <a:lnTo>
                  <a:pt x="389209" y="314665"/>
                </a:lnTo>
                <a:lnTo>
                  <a:pt x="375026" y="315954"/>
                </a:lnTo>
                <a:lnTo>
                  <a:pt x="361373" y="316985"/>
                </a:lnTo>
                <a:lnTo>
                  <a:pt x="347986" y="317371"/>
                </a:lnTo>
                <a:lnTo>
                  <a:pt x="335393" y="317500"/>
                </a:lnTo>
                <a:lnTo>
                  <a:pt x="322138" y="317371"/>
                </a:lnTo>
                <a:lnTo>
                  <a:pt x="309679" y="316985"/>
                </a:lnTo>
                <a:lnTo>
                  <a:pt x="297882" y="316083"/>
                </a:lnTo>
                <a:lnTo>
                  <a:pt x="286615" y="315052"/>
                </a:lnTo>
                <a:lnTo>
                  <a:pt x="276144" y="314021"/>
                </a:lnTo>
                <a:lnTo>
                  <a:pt x="266467" y="312603"/>
                </a:lnTo>
                <a:lnTo>
                  <a:pt x="257321" y="311185"/>
                </a:lnTo>
                <a:lnTo>
                  <a:pt x="247910" y="309381"/>
                </a:lnTo>
                <a:lnTo>
                  <a:pt x="239029" y="307577"/>
                </a:lnTo>
                <a:lnTo>
                  <a:pt x="230811" y="305773"/>
                </a:lnTo>
                <a:lnTo>
                  <a:pt x="223123" y="303840"/>
                </a:lnTo>
                <a:lnTo>
                  <a:pt x="216231" y="302035"/>
                </a:lnTo>
                <a:lnTo>
                  <a:pt x="210001" y="299973"/>
                </a:lnTo>
                <a:lnTo>
                  <a:pt x="204301" y="298169"/>
                </a:lnTo>
                <a:lnTo>
                  <a:pt x="199529" y="296494"/>
                </a:lnTo>
                <a:lnTo>
                  <a:pt x="195288" y="295205"/>
                </a:lnTo>
                <a:lnTo>
                  <a:pt x="191709" y="293787"/>
                </a:lnTo>
                <a:lnTo>
                  <a:pt x="188925" y="292627"/>
                </a:lnTo>
                <a:lnTo>
                  <a:pt x="186937" y="291854"/>
                </a:lnTo>
                <a:lnTo>
                  <a:pt x="185479" y="291081"/>
                </a:lnTo>
                <a:lnTo>
                  <a:pt x="184949" y="290823"/>
                </a:lnTo>
                <a:lnTo>
                  <a:pt x="183491" y="289792"/>
                </a:lnTo>
                <a:lnTo>
                  <a:pt x="182696" y="288246"/>
                </a:lnTo>
                <a:lnTo>
                  <a:pt x="182563" y="286570"/>
                </a:lnTo>
                <a:lnTo>
                  <a:pt x="182961" y="284895"/>
                </a:lnTo>
                <a:lnTo>
                  <a:pt x="184021" y="283735"/>
                </a:lnTo>
                <a:lnTo>
                  <a:pt x="185479" y="282833"/>
                </a:lnTo>
                <a:close/>
                <a:moveTo>
                  <a:pt x="358178" y="204788"/>
                </a:moveTo>
                <a:lnTo>
                  <a:pt x="364422" y="204918"/>
                </a:lnTo>
                <a:lnTo>
                  <a:pt x="370799" y="205437"/>
                </a:lnTo>
                <a:lnTo>
                  <a:pt x="377442" y="206216"/>
                </a:lnTo>
                <a:lnTo>
                  <a:pt x="384084" y="207125"/>
                </a:lnTo>
                <a:lnTo>
                  <a:pt x="390860" y="208424"/>
                </a:lnTo>
                <a:lnTo>
                  <a:pt x="397635" y="209852"/>
                </a:lnTo>
                <a:lnTo>
                  <a:pt x="404278" y="211410"/>
                </a:lnTo>
                <a:lnTo>
                  <a:pt x="410921" y="213098"/>
                </a:lnTo>
                <a:lnTo>
                  <a:pt x="417298" y="214915"/>
                </a:lnTo>
                <a:lnTo>
                  <a:pt x="423674" y="216733"/>
                </a:lnTo>
                <a:lnTo>
                  <a:pt x="429786" y="218551"/>
                </a:lnTo>
                <a:lnTo>
                  <a:pt x="435498" y="220368"/>
                </a:lnTo>
                <a:lnTo>
                  <a:pt x="440812" y="222186"/>
                </a:lnTo>
                <a:lnTo>
                  <a:pt x="445861" y="223874"/>
                </a:lnTo>
                <a:lnTo>
                  <a:pt x="450511" y="225561"/>
                </a:lnTo>
                <a:lnTo>
                  <a:pt x="454496" y="226990"/>
                </a:lnTo>
                <a:lnTo>
                  <a:pt x="457950" y="228418"/>
                </a:lnTo>
                <a:lnTo>
                  <a:pt x="461006" y="229456"/>
                </a:lnTo>
                <a:lnTo>
                  <a:pt x="463132" y="230365"/>
                </a:lnTo>
                <a:lnTo>
                  <a:pt x="464726" y="230885"/>
                </a:lnTo>
                <a:lnTo>
                  <a:pt x="465523" y="231274"/>
                </a:lnTo>
                <a:lnTo>
                  <a:pt x="466984" y="232313"/>
                </a:lnTo>
                <a:lnTo>
                  <a:pt x="467914" y="233741"/>
                </a:lnTo>
                <a:lnTo>
                  <a:pt x="468313" y="235299"/>
                </a:lnTo>
                <a:lnTo>
                  <a:pt x="467914" y="236987"/>
                </a:lnTo>
                <a:lnTo>
                  <a:pt x="466852" y="238545"/>
                </a:lnTo>
                <a:lnTo>
                  <a:pt x="465390" y="239324"/>
                </a:lnTo>
                <a:lnTo>
                  <a:pt x="463663" y="239713"/>
                </a:lnTo>
                <a:lnTo>
                  <a:pt x="462866" y="239583"/>
                </a:lnTo>
                <a:lnTo>
                  <a:pt x="461936" y="239324"/>
                </a:lnTo>
                <a:lnTo>
                  <a:pt x="461538" y="239194"/>
                </a:lnTo>
                <a:lnTo>
                  <a:pt x="460342" y="238675"/>
                </a:lnTo>
                <a:lnTo>
                  <a:pt x="458482" y="237896"/>
                </a:lnTo>
                <a:lnTo>
                  <a:pt x="456091" y="237117"/>
                </a:lnTo>
                <a:lnTo>
                  <a:pt x="453035" y="235818"/>
                </a:lnTo>
                <a:lnTo>
                  <a:pt x="449448" y="234520"/>
                </a:lnTo>
                <a:lnTo>
                  <a:pt x="445329" y="233222"/>
                </a:lnTo>
                <a:lnTo>
                  <a:pt x="440812" y="231534"/>
                </a:lnTo>
                <a:lnTo>
                  <a:pt x="435897" y="229976"/>
                </a:lnTo>
                <a:lnTo>
                  <a:pt x="430716" y="228158"/>
                </a:lnTo>
                <a:lnTo>
                  <a:pt x="425136" y="226470"/>
                </a:lnTo>
                <a:lnTo>
                  <a:pt x="419423" y="224782"/>
                </a:lnTo>
                <a:lnTo>
                  <a:pt x="413445" y="222835"/>
                </a:lnTo>
                <a:lnTo>
                  <a:pt x="407334" y="221407"/>
                </a:lnTo>
                <a:lnTo>
                  <a:pt x="401090" y="219849"/>
                </a:lnTo>
                <a:lnTo>
                  <a:pt x="394713" y="218291"/>
                </a:lnTo>
                <a:lnTo>
                  <a:pt x="388468" y="216993"/>
                </a:lnTo>
                <a:lnTo>
                  <a:pt x="382224" y="215824"/>
                </a:lnTo>
                <a:lnTo>
                  <a:pt x="375980" y="214915"/>
                </a:lnTo>
                <a:lnTo>
                  <a:pt x="370002" y="214136"/>
                </a:lnTo>
                <a:lnTo>
                  <a:pt x="364156" y="213747"/>
                </a:lnTo>
                <a:lnTo>
                  <a:pt x="358444" y="213617"/>
                </a:lnTo>
                <a:lnTo>
                  <a:pt x="352997" y="213617"/>
                </a:lnTo>
                <a:lnTo>
                  <a:pt x="347948" y="214136"/>
                </a:lnTo>
                <a:lnTo>
                  <a:pt x="346088" y="214006"/>
                </a:lnTo>
                <a:lnTo>
                  <a:pt x="344627" y="213357"/>
                </a:lnTo>
                <a:lnTo>
                  <a:pt x="343564" y="212059"/>
                </a:lnTo>
                <a:lnTo>
                  <a:pt x="342900" y="210371"/>
                </a:lnTo>
                <a:lnTo>
                  <a:pt x="342900" y="208683"/>
                </a:lnTo>
                <a:lnTo>
                  <a:pt x="343830" y="207125"/>
                </a:lnTo>
                <a:lnTo>
                  <a:pt x="345026" y="205957"/>
                </a:lnTo>
                <a:lnTo>
                  <a:pt x="346620" y="205437"/>
                </a:lnTo>
                <a:lnTo>
                  <a:pt x="352333" y="204918"/>
                </a:lnTo>
                <a:close/>
                <a:moveTo>
                  <a:pt x="172605" y="0"/>
                </a:moveTo>
                <a:lnTo>
                  <a:pt x="174323" y="133"/>
                </a:lnTo>
                <a:lnTo>
                  <a:pt x="175908" y="1060"/>
                </a:lnTo>
                <a:lnTo>
                  <a:pt x="177097" y="2384"/>
                </a:lnTo>
                <a:lnTo>
                  <a:pt x="177626" y="3974"/>
                </a:lnTo>
                <a:lnTo>
                  <a:pt x="177758" y="5166"/>
                </a:lnTo>
                <a:lnTo>
                  <a:pt x="178154" y="7417"/>
                </a:lnTo>
                <a:lnTo>
                  <a:pt x="178419" y="10331"/>
                </a:lnTo>
                <a:lnTo>
                  <a:pt x="178815" y="14304"/>
                </a:lnTo>
                <a:lnTo>
                  <a:pt x="179212" y="18940"/>
                </a:lnTo>
                <a:lnTo>
                  <a:pt x="179872" y="24238"/>
                </a:lnTo>
                <a:lnTo>
                  <a:pt x="180401" y="30330"/>
                </a:lnTo>
                <a:lnTo>
                  <a:pt x="180929" y="37085"/>
                </a:lnTo>
                <a:lnTo>
                  <a:pt x="181326" y="44237"/>
                </a:lnTo>
                <a:lnTo>
                  <a:pt x="181986" y="51787"/>
                </a:lnTo>
                <a:lnTo>
                  <a:pt x="182383" y="59998"/>
                </a:lnTo>
                <a:lnTo>
                  <a:pt x="182647" y="68475"/>
                </a:lnTo>
                <a:lnTo>
                  <a:pt x="182911" y="77349"/>
                </a:lnTo>
                <a:lnTo>
                  <a:pt x="183043" y="86355"/>
                </a:lnTo>
                <a:lnTo>
                  <a:pt x="183308" y="95626"/>
                </a:lnTo>
                <a:lnTo>
                  <a:pt x="183043" y="105030"/>
                </a:lnTo>
                <a:lnTo>
                  <a:pt x="182779" y="114566"/>
                </a:lnTo>
                <a:lnTo>
                  <a:pt x="182383" y="123970"/>
                </a:lnTo>
                <a:lnTo>
                  <a:pt x="181854" y="133639"/>
                </a:lnTo>
                <a:lnTo>
                  <a:pt x="180929" y="142910"/>
                </a:lnTo>
                <a:lnTo>
                  <a:pt x="180004" y="152181"/>
                </a:lnTo>
                <a:lnTo>
                  <a:pt x="178683" y="161187"/>
                </a:lnTo>
                <a:lnTo>
                  <a:pt x="177097" y="170061"/>
                </a:lnTo>
                <a:lnTo>
                  <a:pt x="175248" y="178538"/>
                </a:lnTo>
                <a:lnTo>
                  <a:pt x="173133" y="186617"/>
                </a:lnTo>
                <a:lnTo>
                  <a:pt x="170491" y="194167"/>
                </a:lnTo>
                <a:lnTo>
                  <a:pt x="167848" y="201319"/>
                </a:lnTo>
                <a:lnTo>
                  <a:pt x="164677" y="207941"/>
                </a:lnTo>
                <a:lnTo>
                  <a:pt x="170623" y="205027"/>
                </a:lnTo>
                <a:lnTo>
                  <a:pt x="177494" y="202113"/>
                </a:lnTo>
                <a:lnTo>
                  <a:pt x="185158" y="199067"/>
                </a:lnTo>
                <a:lnTo>
                  <a:pt x="193350" y="195888"/>
                </a:lnTo>
                <a:lnTo>
                  <a:pt x="202467" y="192842"/>
                </a:lnTo>
                <a:lnTo>
                  <a:pt x="212377" y="189928"/>
                </a:lnTo>
                <a:lnTo>
                  <a:pt x="222815" y="187014"/>
                </a:lnTo>
                <a:lnTo>
                  <a:pt x="234047" y="184233"/>
                </a:lnTo>
                <a:lnTo>
                  <a:pt x="250563" y="181054"/>
                </a:lnTo>
                <a:lnTo>
                  <a:pt x="267476" y="178538"/>
                </a:lnTo>
                <a:lnTo>
                  <a:pt x="284521" y="176816"/>
                </a:lnTo>
                <a:lnTo>
                  <a:pt x="301699" y="175889"/>
                </a:lnTo>
                <a:lnTo>
                  <a:pt x="319140" y="175624"/>
                </a:lnTo>
                <a:lnTo>
                  <a:pt x="336582" y="176419"/>
                </a:lnTo>
                <a:lnTo>
                  <a:pt x="355345" y="177876"/>
                </a:lnTo>
                <a:lnTo>
                  <a:pt x="374372" y="180260"/>
                </a:lnTo>
                <a:lnTo>
                  <a:pt x="393399" y="183571"/>
                </a:lnTo>
                <a:lnTo>
                  <a:pt x="412690" y="187677"/>
                </a:lnTo>
                <a:lnTo>
                  <a:pt x="431717" y="192710"/>
                </a:lnTo>
                <a:lnTo>
                  <a:pt x="450877" y="198670"/>
                </a:lnTo>
                <a:lnTo>
                  <a:pt x="470168" y="205557"/>
                </a:lnTo>
                <a:lnTo>
                  <a:pt x="471622" y="206352"/>
                </a:lnTo>
                <a:lnTo>
                  <a:pt x="472679" y="207809"/>
                </a:lnTo>
                <a:lnTo>
                  <a:pt x="473075" y="209530"/>
                </a:lnTo>
                <a:lnTo>
                  <a:pt x="472811" y="211252"/>
                </a:lnTo>
                <a:lnTo>
                  <a:pt x="471754" y="212709"/>
                </a:lnTo>
                <a:lnTo>
                  <a:pt x="470300" y="213636"/>
                </a:lnTo>
                <a:lnTo>
                  <a:pt x="468715" y="214166"/>
                </a:lnTo>
                <a:lnTo>
                  <a:pt x="466997" y="213769"/>
                </a:lnTo>
                <a:lnTo>
                  <a:pt x="450612" y="207941"/>
                </a:lnTo>
                <a:lnTo>
                  <a:pt x="434492" y="202908"/>
                </a:lnTo>
                <a:lnTo>
                  <a:pt x="418901" y="198670"/>
                </a:lnTo>
                <a:lnTo>
                  <a:pt x="403705" y="194829"/>
                </a:lnTo>
                <a:lnTo>
                  <a:pt x="388906" y="191915"/>
                </a:lnTo>
                <a:lnTo>
                  <a:pt x="374240" y="189398"/>
                </a:lnTo>
                <a:lnTo>
                  <a:pt x="360234" y="187412"/>
                </a:lnTo>
                <a:lnTo>
                  <a:pt x="346624" y="186087"/>
                </a:lnTo>
                <a:lnTo>
                  <a:pt x="333411" y="185293"/>
                </a:lnTo>
                <a:lnTo>
                  <a:pt x="320726" y="184895"/>
                </a:lnTo>
                <a:lnTo>
                  <a:pt x="308437" y="184895"/>
                </a:lnTo>
                <a:lnTo>
                  <a:pt x="296546" y="185160"/>
                </a:lnTo>
                <a:lnTo>
                  <a:pt x="285182" y="185822"/>
                </a:lnTo>
                <a:lnTo>
                  <a:pt x="274479" y="186882"/>
                </a:lnTo>
                <a:lnTo>
                  <a:pt x="264173" y="188206"/>
                </a:lnTo>
                <a:lnTo>
                  <a:pt x="254263" y="189531"/>
                </a:lnTo>
                <a:lnTo>
                  <a:pt x="245146" y="191120"/>
                </a:lnTo>
                <a:lnTo>
                  <a:pt x="236425" y="192975"/>
                </a:lnTo>
                <a:lnTo>
                  <a:pt x="226911" y="195226"/>
                </a:lnTo>
                <a:lnTo>
                  <a:pt x="218059" y="197478"/>
                </a:lnTo>
                <a:lnTo>
                  <a:pt x="209602" y="199994"/>
                </a:lnTo>
                <a:lnTo>
                  <a:pt x="201674" y="202643"/>
                </a:lnTo>
                <a:lnTo>
                  <a:pt x="194275" y="205160"/>
                </a:lnTo>
                <a:lnTo>
                  <a:pt x="187404" y="207809"/>
                </a:lnTo>
                <a:lnTo>
                  <a:pt x="181061" y="210325"/>
                </a:lnTo>
                <a:lnTo>
                  <a:pt x="175380" y="212841"/>
                </a:lnTo>
                <a:lnTo>
                  <a:pt x="170094" y="215226"/>
                </a:lnTo>
                <a:lnTo>
                  <a:pt x="165470" y="217610"/>
                </a:lnTo>
                <a:lnTo>
                  <a:pt x="161374" y="219596"/>
                </a:lnTo>
                <a:lnTo>
                  <a:pt x="157938" y="221450"/>
                </a:lnTo>
                <a:lnTo>
                  <a:pt x="155031" y="223040"/>
                </a:lnTo>
                <a:lnTo>
                  <a:pt x="152785" y="224497"/>
                </a:lnTo>
                <a:lnTo>
                  <a:pt x="151199" y="225424"/>
                </a:lnTo>
                <a:lnTo>
                  <a:pt x="150142" y="225954"/>
                </a:lnTo>
                <a:lnTo>
                  <a:pt x="149746" y="226351"/>
                </a:lnTo>
                <a:lnTo>
                  <a:pt x="148425" y="226881"/>
                </a:lnTo>
                <a:lnTo>
                  <a:pt x="147103" y="227013"/>
                </a:lnTo>
                <a:lnTo>
                  <a:pt x="145914" y="226881"/>
                </a:lnTo>
                <a:lnTo>
                  <a:pt x="144593" y="226219"/>
                </a:lnTo>
                <a:lnTo>
                  <a:pt x="143536" y="225159"/>
                </a:lnTo>
                <a:lnTo>
                  <a:pt x="142875" y="223570"/>
                </a:lnTo>
                <a:lnTo>
                  <a:pt x="142875" y="221980"/>
                </a:lnTo>
                <a:lnTo>
                  <a:pt x="143271" y="220391"/>
                </a:lnTo>
                <a:lnTo>
                  <a:pt x="144461" y="218934"/>
                </a:lnTo>
                <a:lnTo>
                  <a:pt x="148425" y="215490"/>
                </a:lnTo>
                <a:lnTo>
                  <a:pt x="151992" y="211120"/>
                </a:lnTo>
                <a:lnTo>
                  <a:pt x="155428" y="205954"/>
                </a:lnTo>
                <a:lnTo>
                  <a:pt x="158599" y="199994"/>
                </a:lnTo>
                <a:lnTo>
                  <a:pt x="161506" y="193372"/>
                </a:lnTo>
                <a:lnTo>
                  <a:pt x="164016" y="185822"/>
                </a:lnTo>
                <a:lnTo>
                  <a:pt x="166263" y="177478"/>
                </a:lnTo>
                <a:lnTo>
                  <a:pt x="168245" y="168472"/>
                </a:lnTo>
                <a:lnTo>
                  <a:pt x="169962" y="158671"/>
                </a:lnTo>
                <a:lnTo>
                  <a:pt x="171416" y="148208"/>
                </a:lnTo>
                <a:lnTo>
                  <a:pt x="172473" y="137082"/>
                </a:lnTo>
                <a:lnTo>
                  <a:pt x="173398" y="125162"/>
                </a:lnTo>
                <a:lnTo>
                  <a:pt x="173926" y="112580"/>
                </a:lnTo>
                <a:lnTo>
                  <a:pt x="174190" y="99335"/>
                </a:lnTo>
                <a:lnTo>
                  <a:pt x="174190" y="90726"/>
                </a:lnTo>
                <a:lnTo>
                  <a:pt x="174058" y="82249"/>
                </a:lnTo>
                <a:lnTo>
                  <a:pt x="173794" y="73905"/>
                </a:lnTo>
                <a:lnTo>
                  <a:pt x="173530" y="66091"/>
                </a:lnTo>
                <a:lnTo>
                  <a:pt x="173266" y="58277"/>
                </a:lnTo>
                <a:lnTo>
                  <a:pt x="172737" y="50860"/>
                </a:lnTo>
                <a:lnTo>
                  <a:pt x="172341" y="43840"/>
                </a:lnTo>
                <a:lnTo>
                  <a:pt x="171812" y="37218"/>
                </a:lnTo>
                <a:lnTo>
                  <a:pt x="171416" y="30993"/>
                </a:lnTo>
                <a:lnTo>
                  <a:pt x="170887" y="25430"/>
                </a:lnTo>
                <a:lnTo>
                  <a:pt x="170359" y="20397"/>
                </a:lnTo>
                <a:lnTo>
                  <a:pt x="169962" y="16026"/>
                </a:lnTo>
                <a:lnTo>
                  <a:pt x="169698" y="12185"/>
                </a:lnTo>
                <a:lnTo>
                  <a:pt x="169169" y="9271"/>
                </a:lnTo>
                <a:lnTo>
                  <a:pt x="168905" y="7020"/>
                </a:lnTo>
                <a:lnTo>
                  <a:pt x="168773" y="5695"/>
                </a:lnTo>
                <a:lnTo>
                  <a:pt x="168773" y="5033"/>
                </a:lnTo>
                <a:lnTo>
                  <a:pt x="168905" y="3311"/>
                </a:lnTo>
                <a:lnTo>
                  <a:pt x="169698" y="1722"/>
                </a:lnTo>
                <a:lnTo>
                  <a:pt x="170887" y="662"/>
                </a:lnTo>
                <a:close/>
                <a:moveTo>
                  <a:pt x="83920" y="0"/>
                </a:moveTo>
                <a:lnTo>
                  <a:pt x="85641" y="265"/>
                </a:lnTo>
                <a:lnTo>
                  <a:pt x="87229" y="1324"/>
                </a:lnTo>
                <a:lnTo>
                  <a:pt x="88156" y="2780"/>
                </a:lnTo>
                <a:lnTo>
                  <a:pt x="88553" y="4369"/>
                </a:lnTo>
                <a:lnTo>
                  <a:pt x="88156" y="6222"/>
                </a:lnTo>
                <a:lnTo>
                  <a:pt x="88023" y="6619"/>
                </a:lnTo>
                <a:lnTo>
                  <a:pt x="87494" y="8075"/>
                </a:lnTo>
                <a:lnTo>
                  <a:pt x="86832" y="10061"/>
                </a:lnTo>
                <a:lnTo>
                  <a:pt x="85773" y="12973"/>
                </a:lnTo>
                <a:lnTo>
                  <a:pt x="84449" y="16547"/>
                </a:lnTo>
                <a:lnTo>
                  <a:pt x="82861" y="20651"/>
                </a:lnTo>
                <a:lnTo>
                  <a:pt x="81140" y="25549"/>
                </a:lnTo>
                <a:lnTo>
                  <a:pt x="79287" y="30844"/>
                </a:lnTo>
                <a:lnTo>
                  <a:pt x="77169" y="36934"/>
                </a:lnTo>
                <a:lnTo>
                  <a:pt x="74919" y="43553"/>
                </a:lnTo>
                <a:lnTo>
                  <a:pt x="72536" y="50569"/>
                </a:lnTo>
                <a:lnTo>
                  <a:pt x="70021" y="58114"/>
                </a:lnTo>
                <a:lnTo>
                  <a:pt x="67374" y="66057"/>
                </a:lnTo>
                <a:lnTo>
                  <a:pt x="64727" y="74529"/>
                </a:lnTo>
                <a:lnTo>
                  <a:pt x="61947" y="83266"/>
                </a:lnTo>
                <a:lnTo>
                  <a:pt x="59035" y="92267"/>
                </a:lnTo>
                <a:lnTo>
                  <a:pt x="56388" y="101666"/>
                </a:lnTo>
                <a:lnTo>
                  <a:pt x="53476" y="111330"/>
                </a:lnTo>
                <a:lnTo>
                  <a:pt x="50696" y="121391"/>
                </a:lnTo>
                <a:lnTo>
                  <a:pt x="47784" y="131584"/>
                </a:lnTo>
                <a:lnTo>
                  <a:pt x="45004" y="141909"/>
                </a:lnTo>
                <a:lnTo>
                  <a:pt x="42357" y="152367"/>
                </a:lnTo>
                <a:lnTo>
                  <a:pt x="39577" y="162957"/>
                </a:lnTo>
                <a:lnTo>
                  <a:pt x="37062" y="173680"/>
                </a:lnTo>
                <a:lnTo>
                  <a:pt x="57314" y="173680"/>
                </a:lnTo>
                <a:lnTo>
                  <a:pt x="59035" y="173945"/>
                </a:lnTo>
                <a:lnTo>
                  <a:pt x="60491" y="175004"/>
                </a:lnTo>
                <a:lnTo>
                  <a:pt x="61550" y="176460"/>
                </a:lnTo>
                <a:lnTo>
                  <a:pt x="61815" y="178181"/>
                </a:lnTo>
                <a:lnTo>
                  <a:pt x="61550" y="179902"/>
                </a:lnTo>
                <a:lnTo>
                  <a:pt x="60491" y="181358"/>
                </a:lnTo>
                <a:lnTo>
                  <a:pt x="59035" y="182284"/>
                </a:lnTo>
                <a:lnTo>
                  <a:pt x="57314" y="182681"/>
                </a:lnTo>
                <a:lnTo>
                  <a:pt x="34945" y="182681"/>
                </a:lnTo>
                <a:lnTo>
                  <a:pt x="30312" y="205450"/>
                </a:lnTo>
                <a:lnTo>
                  <a:pt x="74919" y="205450"/>
                </a:lnTo>
                <a:lnTo>
                  <a:pt x="76772" y="205715"/>
                </a:lnTo>
                <a:lnTo>
                  <a:pt x="77963" y="206642"/>
                </a:lnTo>
                <a:lnTo>
                  <a:pt x="79022" y="208098"/>
                </a:lnTo>
                <a:lnTo>
                  <a:pt x="79419" y="209819"/>
                </a:lnTo>
                <a:lnTo>
                  <a:pt x="79022" y="211540"/>
                </a:lnTo>
                <a:lnTo>
                  <a:pt x="77963" y="212996"/>
                </a:lnTo>
                <a:lnTo>
                  <a:pt x="76772" y="214055"/>
                </a:lnTo>
                <a:lnTo>
                  <a:pt x="74919" y="214320"/>
                </a:lnTo>
                <a:lnTo>
                  <a:pt x="28591" y="214320"/>
                </a:lnTo>
                <a:lnTo>
                  <a:pt x="25811" y="230602"/>
                </a:lnTo>
                <a:lnTo>
                  <a:pt x="23561" y="246487"/>
                </a:lnTo>
                <a:lnTo>
                  <a:pt x="21840" y="262373"/>
                </a:lnTo>
                <a:lnTo>
                  <a:pt x="21708" y="263035"/>
                </a:lnTo>
                <a:lnTo>
                  <a:pt x="21311" y="263697"/>
                </a:lnTo>
                <a:lnTo>
                  <a:pt x="20914" y="264491"/>
                </a:lnTo>
                <a:lnTo>
                  <a:pt x="20649" y="264756"/>
                </a:lnTo>
                <a:lnTo>
                  <a:pt x="20120" y="265682"/>
                </a:lnTo>
                <a:lnTo>
                  <a:pt x="19193" y="267006"/>
                </a:lnTo>
                <a:lnTo>
                  <a:pt x="18134" y="268859"/>
                </a:lnTo>
                <a:lnTo>
                  <a:pt x="16943" y="271242"/>
                </a:lnTo>
                <a:lnTo>
                  <a:pt x="15487" y="273890"/>
                </a:lnTo>
                <a:lnTo>
                  <a:pt x="14163" y="276934"/>
                </a:lnTo>
                <a:lnTo>
                  <a:pt x="12707" y="280244"/>
                </a:lnTo>
                <a:lnTo>
                  <a:pt x="11648" y="283686"/>
                </a:lnTo>
                <a:lnTo>
                  <a:pt x="10457" y="287392"/>
                </a:lnTo>
                <a:lnTo>
                  <a:pt x="9795" y="291231"/>
                </a:lnTo>
                <a:lnTo>
                  <a:pt x="9133" y="295335"/>
                </a:lnTo>
                <a:lnTo>
                  <a:pt x="9001" y="299306"/>
                </a:lnTo>
                <a:lnTo>
                  <a:pt x="9266" y="303277"/>
                </a:lnTo>
                <a:lnTo>
                  <a:pt x="10060" y="307381"/>
                </a:lnTo>
                <a:lnTo>
                  <a:pt x="11383" y="311220"/>
                </a:lnTo>
                <a:lnTo>
                  <a:pt x="13369" y="315059"/>
                </a:lnTo>
                <a:lnTo>
                  <a:pt x="16016" y="318633"/>
                </a:lnTo>
                <a:lnTo>
                  <a:pt x="19458" y="322075"/>
                </a:lnTo>
                <a:lnTo>
                  <a:pt x="23561" y="325120"/>
                </a:lnTo>
                <a:lnTo>
                  <a:pt x="27929" y="327900"/>
                </a:lnTo>
                <a:lnTo>
                  <a:pt x="32827" y="330283"/>
                </a:lnTo>
                <a:lnTo>
                  <a:pt x="37989" y="332268"/>
                </a:lnTo>
                <a:lnTo>
                  <a:pt x="43548" y="334121"/>
                </a:lnTo>
                <a:lnTo>
                  <a:pt x="49372" y="335710"/>
                </a:lnTo>
                <a:lnTo>
                  <a:pt x="55196" y="337034"/>
                </a:lnTo>
                <a:lnTo>
                  <a:pt x="61285" y="338093"/>
                </a:lnTo>
                <a:lnTo>
                  <a:pt x="67242" y="338755"/>
                </a:lnTo>
                <a:lnTo>
                  <a:pt x="73198" y="339284"/>
                </a:lnTo>
                <a:lnTo>
                  <a:pt x="79022" y="339814"/>
                </a:lnTo>
                <a:lnTo>
                  <a:pt x="84582" y="339946"/>
                </a:lnTo>
                <a:lnTo>
                  <a:pt x="90141" y="339814"/>
                </a:lnTo>
                <a:lnTo>
                  <a:pt x="95039" y="339681"/>
                </a:lnTo>
                <a:lnTo>
                  <a:pt x="96230" y="339814"/>
                </a:lnTo>
                <a:lnTo>
                  <a:pt x="97421" y="340078"/>
                </a:lnTo>
                <a:lnTo>
                  <a:pt x="97818" y="340343"/>
                </a:lnTo>
                <a:lnTo>
                  <a:pt x="99010" y="340873"/>
                </a:lnTo>
                <a:lnTo>
                  <a:pt x="100730" y="341799"/>
                </a:lnTo>
                <a:lnTo>
                  <a:pt x="103245" y="342858"/>
                </a:lnTo>
                <a:lnTo>
                  <a:pt x="106290" y="344315"/>
                </a:lnTo>
                <a:lnTo>
                  <a:pt x="110128" y="346035"/>
                </a:lnTo>
                <a:lnTo>
                  <a:pt x="114496" y="347889"/>
                </a:lnTo>
                <a:lnTo>
                  <a:pt x="119526" y="350139"/>
                </a:lnTo>
                <a:lnTo>
                  <a:pt x="124953" y="352257"/>
                </a:lnTo>
                <a:lnTo>
                  <a:pt x="131042" y="354640"/>
                </a:lnTo>
                <a:lnTo>
                  <a:pt x="137793" y="357288"/>
                </a:lnTo>
                <a:lnTo>
                  <a:pt x="145073" y="359935"/>
                </a:lnTo>
                <a:lnTo>
                  <a:pt x="152750" y="362715"/>
                </a:lnTo>
                <a:lnTo>
                  <a:pt x="160957" y="365495"/>
                </a:lnTo>
                <a:lnTo>
                  <a:pt x="169560" y="368275"/>
                </a:lnTo>
                <a:lnTo>
                  <a:pt x="178694" y="371187"/>
                </a:lnTo>
                <a:lnTo>
                  <a:pt x="188356" y="373835"/>
                </a:lnTo>
                <a:lnTo>
                  <a:pt x="198416" y="376747"/>
                </a:lnTo>
                <a:lnTo>
                  <a:pt x="208741" y="379527"/>
                </a:lnTo>
                <a:lnTo>
                  <a:pt x="221580" y="382439"/>
                </a:lnTo>
                <a:lnTo>
                  <a:pt x="235214" y="385484"/>
                </a:lnTo>
                <a:lnTo>
                  <a:pt x="249774" y="388396"/>
                </a:lnTo>
                <a:lnTo>
                  <a:pt x="264864" y="391044"/>
                </a:lnTo>
                <a:lnTo>
                  <a:pt x="280880" y="393427"/>
                </a:lnTo>
                <a:lnTo>
                  <a:pt x="297293" y="395412"/>
                </a:lnTo>
                <a:lnTo>
                  <a:pt x="314501" y="397133"/>
                </a:lnTo>
                <a:lnTo>
                  <a:pt x="332238" y="398325"/>
                </a:lnTo>
                <a:lnTo>
                  <a:pt x="350372" y="398987"/>
                </a:lnTo>
                <a:lnTo>
                  <a:pt x="369168" y="398987"/>
                </a:lnTo>
                <a:lnTo>
                  <a:pt x="388229" y="398589"/>
                </a:lnTo>
                <a:lnTo>
                  <a:pt x="407819" y="397266"/>
                </a:lnTo>
                <a:lnTo>
                  <a:pt x="427409" y="395412"/>
                </a:lnTo>
                <a:lnTo>
                  <a:pt x="447528" y="392500"/>
                </a:lnTo>
                <a:lnTo>
                  <a:pt x="467913" y="388926"/>
                </a:lnTo>
                <a:lnTo>
                  <a:pt x="469634" y="388926"/>
                </a:lnTo>
                <a:lnTo>
                  <a:pt x="471222" y="389588"/>
                </a:lnTo>
                <a:lnTo>
                  <a:pt x="472413" y="390779"/>
                </a:lnTo>
                <a:lnTo>
                  <a:pt x="473075" y="392368"/>
                </a:lnTo>
                <a:lnTo>
                  <a:pt x="473075" y="394221"/>
                </a:lnTo>
                <a:lnTo>
                  <a:pt x="472413" y="395809"/>
                </a:lnTo>
                <a:lnTo>
                  <a:pt x="471222" y="397001"/>
                </a:lnTo>
                <a:lnTo>
                  <a:pt x="469634" y="397663"/>
                </a:lnTo>
                <a:lnTo>
                  <a:pt x="451235" y="400972"/>
                </a:lnTo>
                <a:lnTo>
                  <a:pt x="433233" y="403752"/>
                </a:lnTo>
                <a:lnTo>
                  <a:pt x="415231" y="405605"/>
                </a:lnTo>
                <a:lnTo>
                  <a:pt x="397627" y="407062"/>
                </a:lnTo>
                <a:lnTo>
                  <a:pt x="380154" y="407723"/>
                </a:lnTo>
                <a:lnTo>
                  <a:pt x="363079" y="407988"/>
                </a:lnTo>
                <a:lnTo>
                  <a:pt x="344813" y="407723"/>
                </a:lnTo>
                <a:lnTo>
                  <a:pt x="327076" y="407062"/>
                </a:lnTo>
                <a:lnTo>
                  <a:pt x="309736" y="405738"/>
                </a:lnTo>
                <a:lnTo>
                  <a:pt x="293058" y="404017"/>
                </a:lnTo>
                <a:lnTo>
                  <a:pt x="276777" y="401899"/>
                </a:lnTo>
                <a:lnTo>
                  <a:pt x="261290" y="399516"/>
                </a:lnTo>
                <a:lnTo>
                  <a:pt x="246465" y="397001"/>
                </a:lnTo>
                <a:lnTo>
                  <a:pt x="232169" y="394089"/>
                </a:lnTo>
                <a:lnTo>
                  <a:pt x="218933" y="391044"/>
                </a:lnTo>
                <a:lnTo>
                  <a:pt x="206226" y="388132"/>
                </a:lnTo>
                <a:lnTo>
                  <a:pt x="195504" y="385219"/>
                </a:lnTo>
                <a:lnTo>
                  <a:pt x="185180" y="382307"/>
                </a:lnTo>
                <a:lnTo>
                  <a:pt x="175252" y="379527"/>
                </a:lnTo>
                <a:lnTo>
                  <a:pt x="165854" y="376482"/>
                </a:lnTo>
                <a:lnTo>
                  <a:pt x="156853" y="373570"/>
                </a:lnTo>
                <a:lnTo>
                  <a:pt x="148514" y="370790"/>
                </a:lnTo>
                <a:lnTo>
                  <a:pt x="140572" y="367878"/>
                </a:lnTo>
                <a:lnTo>
                  <a:pt x="133292" y="365098"/>
                </a:lnTo>
                <a:lnTo>
                  <a:pt x="126409" y="362583"/>
                </a:lnTo>
                <a:lnTo>
                  <a:pt x="120188" y="359935"/>
                </a:lnTo>
                <a:lnTo>
                  <a:pt x="114629" y="357685"/>
                </a:lnTo>
                <a:lnTo>
                  <a:pt x="109599" y="355567"/>
                </a:lnTo>
                <a:lnTo>
                  <a:pt x="105098" y="353713"/>
                </a:lnTo>
                <a:lnTo>
                  <a:pt x="101392" y="351992"/>
                </a:lnTo>
                <a:lnTo>
                  <a:pt x="98348" y="350536"/>
                </a:lnTo>
                <a:lnTo>
                  <a:pt x="95965" y="349345"/>
                </a:lnTo>
                <a:lnTo>
                  <a:pt x="94377" y="348683"/>
                </a:lnTo>
                <a:lnTo>
                  <a:pt x="89744" y="348815"/>
                </a:lnTo>
                <a:lnTo>
                  <a:pt x="84979" y="348815"/>
                </a:lnTo>
                <a:lnTo>
                  <a:pt x="79419" y="348683"/>
                </a:lnTo>
                <a:lnTo>
                  <a:pt x="73860" y="348418"/>
                </a:lnTo>
                <a:lnTo>
                  <a:pt x="68036" y="347756"/>
                </a:lnTo>
                <a:lnTo>
                  <a:pt x="61947" y="347095"/>
                </a:lnTo>
                <a:lnTo>
                  <a:pt x="55991" y="346168"/>
                </a:lnTo>
                <a:lnTo>
                  <a:pt x="49902" y="344976"/>
                </a:lnTo>
                <a:lnTo>
                  <a:pt x="43813" y="343520"/>
                </a:lnTo>
                <a:lnTo>
                  <a:pt x="37857" y="341799"/>
                </a:lnTo>
                <a:lnTo>
                  <a:pt x="32165" y="339681"/>
                </a:lnTo>
                <a:lnTo>
                  <a:pt x="26738" y="337166"/>
                </a:lnTo>
                <a:lnTo>
                  <a:pt x="21576" y="334519"/>
                </a:lnTo>
                <a:lnTo>
                  <a:pt x="16810" y="331474"/>
                </a:lnTo>
                <a:lnTo>
                  <a:pt x="12575" y="327900"/>
                </a:lnTo>
                <a:lnTo>
                  <a:pt x="8869" y="323928"/>
                </a:lnTo>
                <a:lnTo>
                  <a:pt x="5692" y="319692"/>
                </a:lnTo>
                <a:lnTo>
                  <a:pt x="3177" y="314927"/>
                </a:lnTo>
                <a:lnTo>
                  <a:pt x="1456" y="309896"/>
                </a:lnTo>
                <a:lnTo>
                  <a:pt x="397" y="304866"/>
                </a:lnTo>
                <a:lnTo>
                  <a:pt x="0" y="299836"/>
                </a:lnTo>
                <a:lnTo>
                  <a:pt x="132" y="295070"/>
                </a:lnTo>
                <a:lnTo>
                  <a:pt x="662" y="290172"/>
                </a:lnTo>
                <a:lnTo>
                  <a:pt x="1721" y="285539"/>
                </a:lnTo>
                <a:lnTo>
                  <a:pt x="3044" y="281170"/>
                </a:lnTo>
                <a:lnTo>
                  <a:pt x="4500" y="276934"/>
                </a:lnTo>
                <a:lnTo>
                  <a:pt x="6089" y="273095"/>
                </a:lnTo>
                <a:lnTo>
                  <a:pt x="7545" y="269521"/>
                </a:lnTo>
                <a:lnTo>
                  <a:pt x="9133" y="266476"/>
                </a:lnTo>
                <a:lnTo>
                  <a:pt x="10722" y="263961"/>
                </a:lnTo>
                <a:lnTo>
                  <a:pt x="11913" y="261711"/>
                </a:lnTo>
                <a:lnTo>
                  <a:pt x="12972" y="260255"/>
                </a:lnTo>
                <a:lnTo>
                  <a:pt x="14031" y="250194"/>
                </a:lnTo>
                <a:lnTo>
                  <a:pt x="15354" y="239869"/>
                </a:lnTo>
                <a:lnTo>
                  <a:pt x="16943" y="229543"/>
                </a:lnTo>
                <a:lnTo>
                  <a:pt x="18664" y="218821"/>
                </a:lnTo>
                <a:lnTo>
                  <a:pt x="20517" y="208363"/>
                </a:lnTo>
                <a:lnTo>
                  <a:pt x="22635" y="197640"/>
                </a:lnTo>
                <a:lnTo>
                  <a:pt x="24752" y="187050"/>
                </a:lnTo>
                <a:lnTo>
                  <a:pt x="27267" y="176460"/>
                </a:lnTo>
                <a:lnTo>
                  <a:pt x="29650" y="165869"/>
                </a:lnTo>
                <a:lnTo>
                  <a:pt x="32297" y="155412"/>
                </a:lnTo>
                <a:lnTo>
                  <a:pt x="34945" y="144821"/>
                </a:lnTo>
                <a:lnTo>
                  <a:pt x="37724" y="134496"/>
                </a:lnTo>
                <a:lnTo>
                  <a:pt x="40504" y="124568"/>
                </a:lnTo>
                <a:lnTo>
                  <a:pt x="43151" y="114507"/>
                </a:lnTo>
                <a:lnTo>
                  <a:pt x="46063" y="104843"/>
                </a:lnTo>
                <a:lnTo>
                  <a:pt x="48711" y="95445"/>
                </a:lnTo>
                <a:lnTo>
                  <a:pt x="51623" y="86178"/>
                </a:lnTo>
                <a:lnTo>
                  <a:pt x="54402" y="77441"/>
                </a:lnTo>
                <a:lnTo>
                  <a:pt x="57050" y="68837"/>
                </a:lnTo>
                <a:lnTo>
                  <a:pt x="59697" y="60894"/>
                </a:lnTo>
                <a:lnTo>
                  <a:pt x="62212" y="53084"/>
                </a:lnTo>
                <a:lnTo>
                  <a:pt x="64727" y="45803"/>
                </a:lnTo>
                <a:lnTo>
                  <a:pt x="66977" y="38919"/>
                </a:lnTo>
                <a:lnTo>
                  <a:pt x="69095" y="32565"/>
                </a:lnTo>
                <a:lnTo>
                  <a:pt x="71080" y="26873"/>
                </a:lnTo>
                <a:lnTo>
                  <a:pt x="73066" y="21578"/>
                </a:lnTo>
                <a:lnTo>
                  <a:pt x="74787" y="16945"/>
                </a:lnTo>
                <a:lnTo>
                  <a:pt x="76110" y="12973"/>
                </a:lnTo>
                <a:lnTo>
                  <a:pt x="77434" y="9531"/>
                </a:lnTo>
                <a:lnTo>
                  <a:pt x="78493" y="6752"/>
                </a:lnTo>
                <a:lnTo>
                  <a:pt x="79155" y="4766"/>
                </a:lnTo>
                <a:lnTo>
                  <a:pt x="79817" y="3442"/>
                </a:lnTo>
                <a:lnTo>
                  <a:pt x="79949" y="2913"/>
                </a:lnTo>
                <a:lnTo>
                  <a:pt x="80875" y="1456"/>
                </a:lnTo>
                <a:lnTo>
                  <a:pt x="82199" y="5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29" name="Group 628"/>
          <p:cNvGrpSpPr/>
          <p:nvPr/>
        </p:nvGrpSpPr>
        <p:grpSpPr>
          <a:xfrm>
            <a:off x="9133034" y="5817036"/>
            <a:ext cx="465138" cy="476250"/>
            <a:chOff x="9121775" y="5816600"/>
            <a:chExt cx="465138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6" name="Freeform 598"/>
            <p:cNvSpPr>
              <a:spLocks/>
            </p:cNvSpPr>
            <p:nvPr/>
          </p:nvSpPr>
          <p:spPr bwMode="auto">
            <a:xfrm>
              <a:off x="9458325" y="5816600"/>
              <a:ext cx="128588" cy="476250"/>
            </a:xfrm>
            <a:custGeom>
              <a:avLst/>
              <a:gdLst>
                <a:gd name="T0" fmla="*/ 882 w 896"/>
                <a:gd name="T1" fmla="*/ 8 h 3299"/>
                <a:gd name="T2" fmla="*/ 893 w 896"/>
                <a:gd name="T3" fmla="*/ 37 h 3299"/>
                <a:gd name="T4" fmla="*/ 895 w 896"/>
                <a:gd name="T5" fmla="*/ 98 h 3299"/>
                <a:gd name="T6" fmla="*/ 896 w 896"/>
                <a:gd name="T7" fmla="*/ 209 h 3299"/>
                <a:gd name="T8" fmla="*/ 893 w 896"/>
                <a:gd name="T9" fmla="*/ 356 h 3299"/>
                <a:gd name="T10" fmla="*/ 884 w 896"/>
                <a:gd name="T11" fmla="*/ 529 h 3299"/>
                <a:gd name="T12" fmla="*/ 865 w 896"/>
                <a:gd name="T13" fmla="*/ 714 h 3299"/>
                <a:gd name="T14" fmla="*/ 834 w 896"/>
                <a:gd name="T15" fmla="*/ 901 h 3299"/>
                <a:gd name="T16" fmla="*/ 789 w 896"/>
                <a:gd name="T17" fmla="*/ 1077 h 3299"/>
                <a:gd name="T18" fmla="*/ 726 w 896"/>
                <a:gd name="T19" fmla="*/ 1229 h 3299"/>
                <a:gd name="T20" fmla="*/ 675 w 896"/>
                <a:gd name="T21" fmla="*/ 1360 h 3299"/>
                <a:gd name="T22" fmla="*/ 631 w 896"/>
                <a:gd name="T23" fmla="*/ 1541 h 3299"/>
                <a:gd name="T24" fmla="*/ 596 w 896"/>
                <a:gd name="T25" fmla="*/ 1767 h 3299"/>
                <a:gd name="T26" fmla="*/ 571 w 896"/>
                <a:gd name="T27" fmla="*/ 2025 h 3299"/>
                <a:gd name="T28" fmla="*/ 557 w 896"/>
                <a:gd name="T29" fmla="*/ 2308 h 3299"/>
                <a:gd name="T30" fmla="*/ 557 w 896"/>
                <a:gd name="T31" fmla="*/ 2565 h 3299"/>
                <a:gd name="T32" fmla="*/ 567 w 896"/>
                <a:gd name="T33" fmla="*/ 2792 h 3299"/>
                <a:gd name="T34" fmla="*/ 587 w 896"/>
                <a:gd name="T35" fmla="*/ 2984 h 3299"/>
                <a:gd name="T36" fmla="*/ 617 w 896"/>
                <a:gd name="T37" fmla="*/ 3131 h 3299"/>
                <a:gd name="T38" fmla="*/ 655 w 896"/>
                <a:gd name="T39" fmla="*/ 3228 h 3299"/>
                <a:gd name="T40" fmla="*/ 679 w 896"/>
                <a:gd name="T41" fmla="*/ 3269 h 3299"/>
                <a:gd name="T42" fmla="*/ 658 w 896"/>
                <a:gd name="T43" fmla="*/ 3297 h 3299"/>
                <a:gd name="T44" fmla="*/ 631 w 896"/>
                <a:gd name="T45" fmla="*/ 3295 h 3299"/>
                <a:gd name="T46" fmla="*/ 591 w 896"/>
                <a:gd name="T47" fmla="*/ 3238 h 3299"/>
                <a:gd name="T48" fmla="*/ 551 w 896"/>
                <a:gd name="T49" fmla="*/ 3121 h 3299"/>
                <a:gd name="T50" fmla="*/ 9 w 896"/>
                <a:gd name="T51" fmla="*/ 3112 h 3299"/>
                <a:gd name="T52" fmla="*/ 3 w 896"/>
                <a:gd name="T53" fmla="*/ 3078 h 3299"/>
                <a:gd name="T54" fmla="*/ 31 w 896"/>
                <a:gd name="T55" fmla="*/ 3059 h 3299"/>
                <a:gd name="T56" fmla="*/ 518 w 896"/>
                <a:gd name="T57" fmla="*/ 2929 h 3299"/>
                <a:gd name="T58" fmla="*/ 500 w 896"/>
                <a:gd name="T59" fmla="*/ 2705 h 3299"/>
                <a:gd name="T60" fmla="*/ 494 w 896"/>
                <a:gd name="T61" fmla="*/ 2465 h 3299"/>
                <a:gd name="T62" fmla="*/ 497 w 896"/>
                <a:gd name="T63" fmla="*/ 2238 h 3299"/>
                <a:gd name="T64" fmla="*/ 509 w 896"/>
                <a:gd name="T65" fmla="*/ 2024 h 3299"/>
                <a:gd name="T66" fmla="*/ 530 w 896"/>
                <a:gd name="T67" fmla="*/ 1801 h 3299"/>
                <a:gd name="T68" fmla="*/ 560 w 896"/>
                <a:gd name="T69" fmla="*/ 1587 h 3299"/>
                <a:gd name="T70" fmla="*/ 600 w 896"/>
                <a:gd name="T71" fmla="*/ 1396 h 3299"/>
                <a:gd name="T72" fmla="*/ 651 w 896"/>
                <a:gd name="T73" fmla="*/ 1241 h 3299"/>
                <a:gd name="T74" fmla="*/ 715 w 896"/>
                <a:gd name="T75" fmla="*/ 1100 h 3299"/>
                <a:gd name="T76" fmla="*/ 765 w 896"/>
                <a:gd name="T77" fmla="*/ 926 h 3299"/>
                <a:gd name="T78" fmla="*/ 799 w 896"/>
                <a:gd name="T79" fmla="*/ 735 h 3299"/>
                <a:gd name="T80" fmla="*/ 820 w 896"/>
                <a:gd name="T81" fmla="*/ 543 h 3299"/>
                <a:gd name="T82" fmla="*/ 93 w 896"/>
                <a:gd name="T83" fmla="*/ 478 h 3299"/>
                <a:gd name="T84" fmla="*/ 74 w 896"/>
                <a:gd name="T85" fmla="*/ 450 h 3299"/>
                <a:gd name="T86" fmla="*/ 93 w 896"/>
                <a:gd name="T87" fmla="*/ 420 h 3299"/>
                <a:gd name="T88" fmla="*/ 830 w 896"/>
                <a:gd name="T89" fmla="*/ 360 h 3299"/>
                <a:gd name="T90" fmla="*/ 532 w 896"/>
                <a:gd name="T91" fmla="*/ 302 h 3299"/>
                <a:gd name="T92" fmla="*/ 513 w 896"/>
                <a:gd name="T93" fmla="*/ 274 h 3299"/>
                <a:gd name="T94" fmla="*/ 532 w 896"/>
                <a:gd name="T95" fmla="*/ 245 h 3299"/>
                <a:gd name="T96" fmla="*/ 833 w 896"/>
                <a:gd name="T97" fmla="*/ 198 h 3299"/>
                <a:gd name="T98" fmla="*/ 832 w 896"/>
                <a:gd name="T99" fmla="*/ 91 h 3299"/>
                <a:gd name="T100" fmla="*/ 831 w 896"/>
                <a:gd name="T101" fmla="*/ 37 h 3299"/>
                <a:gd name="T102" fmla="*/ 839 w 896"/>
                <a:gd name="T103" fmla="*/ 1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6" h="3299">
                  <a:moveTo>
                    <a:pt x="860" y="0"/>
                  </a:moveTo>
                  <a:lnTo>
                    <a:pt x="872" y="1"/>
                  </a:lnTo>
                  <a:lnTo>
                    <a:pt x="882" y="8"/>
                  </a:lnTo>
                  <a:lnTo>
                    <a:pt x="890" y="17"/>
                  </a:lnTo>
                  <a:lnTo>
                    <a:pt x="893" y="29"/>
                  </a:lnTo>
                  <a:lnTo>
                    <a:pt x="893" y="37"/>
                  </a:lnTo>
                  <a:lnTo>
                    <a:pt x="893" y="51"/>
                  </a:lnTo>
                  <a:lnTo>
                    <a:pt x="894" y="71"/>
                  </a:lnTo>
                  <a:lnTo>
                    <a:pt x="895" y="98"/>
                  </a:lnTo>
                  <a:lnTo>
                    <a:pt x="895" y="130"/>
                  </a:lnTo>
                  <a:lnTo>
                    <a:pt x="896" y="168"/>
                  </a:lnTo>
                  <a:lnTo>
                    <a:pt x="896" y="209"/>
                  </a:lnTo>
                  <a:lnTo>
                    <a:pt x="895" y="254"/>
                  </a:lnTo>
                  <a:lnTo>
                    <a:pt x="894" y="304"/>
                  </a:lnTo>
                  <a:lnTo>
                    <a:pt x="893" y="356"/>
                  </a:lnTo>
                  <a:lnTo>
                    <a:pt x="891" y="411"/>
                  </a:lnTo>
                  <a:lnTo>
                    <a:pt x="888" y="470"/>
                  </a:lnTo>
                  <a:lnTo>
                    <a:pt x="884" y="529"/>
                  </a:lnTo>
                  <a:lnTo>
                    <a:pt x="879" y="590"/>
                  </a:lnTo>
                  <a:lnTo>
                    <a:pt x="872" y="652"/>
                  </a:lnTo>
                  <a:lnTo>
                    <a:pt x="865" y="714"/>
                  </a:lnTo>
                  <a:lnTo>
                    <a:pt x="856" y="777"/>
                  </a:lnTo>
                  <a:lnTo>
                    <a:pt x="846" y="840"/>
                  </a:lnTo>
                  <a:lnTo>
                    <a:pt x="834" y="901"/>
                  </a:lnTo>
                  <a:lnTo>
                    <a:pt x="821" y="961"/>
                  </a:lnTo>
                  <a:lnTo>
                    <a:pt x="806" y="1020"/>
                  </a:lnTo>
                  <a:lnTo>
                    <a:pt x="789" y="1077"/>
                  </a:lnTo>
                  <a:lnTo>
                    <a:pt x="770" y="1131"/>
                  </a:lnTo>
                  <a:lnTo>
                    <a:pt x="749" y="1182"/>
                  </a:lnTo>
                  <a:lnTo>
                    <a:pt x="726" y="1229"/>
                  </a:lnTo>
                  <a:lnTo>
                    <a:pt x="708" y="1266"/>
                  </a:lnTo>
                  <a:lnTo>
                    <a:pt x="691" y="1309"/>
                  </a:lnTo>
                  <a:lnTo>
                    <a:pt x="675" y="1360"/>
                  </a:lnTo>
                  <a:lnTo>
                    <a:pt x="659" y="1415"/>
                  </a:lnTo>
                  <a:lnTo>
                    <a:pt x="644" y="1476"/>
                  </a:lnTo>
                  <a:lnTo>
                    <a:pt x="631" y="1541"/>
                  </a:lnTo>
                  <a:lnTo>
                    <a:pt x="618" y="1612"/>
                  </a:lnTo>
                  <a:lnTo>
                    <a:pt x="606" y="1688"/>
                  </a:lnTo>
                  <a:lnTo>
                    <a:pt x="596" y="1767"/>
                  </a:lnTo>
                  <a:lnTo>
                    <a:pt x="586" y="1849"/>
                  </a:lnTo>
                  <a:lnTo>
                    <a:pt x="578" y="1935"/>
                  </a:lnTo>
                  <a:lnTo>
                    <a:pt x="571" y="2025"/>
                  </a:lnTo>
                  <a:lnTo>
                    <a:pt x="565" y="2117"/>
                  </a:lnTo>
                  <a:lnTo>
                    <a:pt x="560" y="2211"/>
                  </a:lnTo>
                  <a:lnTo>
                    <a:pt x="557" y="2308"/>
                  </a:lnTo>
                  <a:lnTo>
                    <a:pt x="556" y="2396"/>
                  </a:lnTo>
                  <a:lnTo>
                    <a:pt x="556" y="2482"/>
                  </a:lnTo>
                  <a:lnTo>
                    <a:pt x="557" y="2565"/>
                  </a:lnTo>
                  <a:lnTo>
                    <a:pt x="559" y="2644"/>
                  </a:lnTo>
                  <a:lnTo>
                    <a:pt x="562" y="2720"/>
                  </a:lnTo>
                  <a:lnTo>
                    <a:pt x="567" y="2792"/>
                  </a:lnTo>
                  <a:lnTo>
                    <a:pt x="573" y="2861"/>
                  </a:lnTo>
                  <a:lnTo>
                    <a:pt x="579" y="2925"/>
                  </a:lnTo>
                  <a:lnTo>
                    <a:pt x="587" y="2984"/>
                  </a:lnTo>
                  <a:lnTo>
                    <a:pt x="596" y="3038"/>
                  </a:lnTo>
                  <a:lnTo>
                    <a:pt x="606" y="3087"/>
                  </a:lnTo>
                  <a:lnTo>
                    <a:pt x="617" y="3131"/>
                  </a:lnTo>
                  <a:lnTo>
                    <a:pt x="629" y="3170"/>
                  </a:lnTo>
                  <a:lnTo>
                    <a:pt x="642" y="3202"/>
                  </a:lnTo>
                  <a:lnTo>
                    <a:pt x="655" y="3228"/>
                  </a:lnTo>
                  <a:lnTo>
                    <a:pt x="670" y="3247"/>
                  </a:lnTo>
                  <a:lnTo>
                    <a:pt x="677" y="3257"/>
                  </a:lnTo>
                  <a:lnTo>
                    <a:pt x="679" y="3269"/>
                  </a:lnTo>
                  <a:lnTo>
                    <a:pt x="677" y="3280"/>
                  </a:lnTo>
                  <a:lnTo>
                    <a:pt x="668" y="3291"/>
                  </a:lnTo>
                  <a:lnTo>
                    <a:pt x="658" y="3297"/>
                  </a:lnTo>
                  <a:lnTo>
                    <a:pt x="647" y="3299"/>
                  </a:lnTo>
                  <a:lnTo>
                    <a:pt x="639" y="3298"/>
                  </a:lnTo>
                  <a:lnTo>
                    <a:pt x="631" y="3295"/>
                  </a:lnTo>
                  <a:lnTo>
                    <a:pt x="625" y="3289"/>
                  </a:lnTo>
                  <a:lnTo>
                    <a:pt x="607" y="3267"/>
                  </a:lnTo>
                  <a:lnTo>
                    <a:pt x="591" y="3238"/>
                  </a:lnTo>
                  <a:lnTo>
                    <a:pt x="577" y="3205"/>
                  </a:lnTo>
                  <a:lnTo>
                    <a:pt x="563" y="3166"/>
                  </a:lnTo>
                  <a:lnTo>
                    <a:pt x="551" y="3121"/>
                  </a:lnTo>
                  <a:lnTo>
                    <a:pt x="31" y="3121"/>
                  </a:lnTo>
                  <a:lnTo>
                    <a:pt x="19" y="3119"/>
                  </a:lnTo>
                  <a:lnTo>
                    <a:pt x="9" y="3112"/>
                  </a:lnTo>
                  <a:lnTo>
                    <a:pt x="3" y="3102"/>
                  </a:lnTo>
                  <a:lnTo>
                    <a:pt x="0" y="3090"/>
                  </a:lnTo>
                  <a:lnTo>
                    <a:pt x="3" y="3078"/>
                  </a:lnTo>
                  <a:lnTo>
                    <a:pt x="9" y="3068"/>
                  </a:lnTo>
                  <a:lnTo>
                    <a:pt x="19" y="3062"/>
                  </a:lnTo>
                  <a:lnTo>
                    <a:pt x="31" y="3059"/>
                  </a:lnTo>
                  <a:lnTo>
                    <a:pt x="538" y="3059"/>
                  </a:lnTo>
                  <a:lnTo>
                    <a:pt x="527" y="2996"/>
                  </a:lnTo>
                  <a:lnTo>
                    <a:pt x="518" y="2929"/>
                  </a:lnTo>
                  <a:lnTo>
                    <a:pt x="510" y="2857"/>
                  </a:lnTo>
                  <a:lnTo>
                    <a:pt x="504" y="2782"/>
                  </a:lnTo>
                  <a:lnTo>
                    <a:pt x="500" y="2705"/>
                  </a:lnTo>
                  <a:lnTo>
                    <a:pt x="496" y="2626"/>
                  </a:lnTo>
                  <a:lnTo>
                    <a:pt x="494" y="2545"/>
                  </a:lnTo>
                  <a:lnTo>
                    <a:pt x="494" y="2465"/>
                  </a:lnTo>
                  <a:lnTo>
                    <a:pt x="494" y="2386"/>
                  </a:lnTo>
                  <a:lnTo>
                    <a:pt x="495" y="2307"/>
                  </a:lnTo>
                  <a:lnTo>
                    <a:pt x="497" y="2238"/>
                  </a:lnTo>
                  <a:lnTo>
                    <a:pt x="500" y="2168"/>
                  </a:lnTo>
                  <a:lnTo>
                    <a:pt x="504" y="2097"/>
                  </a:lnTo>
                  <a:lnTo>
                    <a:pt x="509" y="2024"/>
                  </a:lnTo>
                  <a:lnTo>
                    <a:pt x="515" y="1949"/>
                  </a:lnTo>
                  <a:lnTo>
                    <a:pt x="522" y="1875"/>
                  </a:lnTo>
                  <a:lnTo>
                    <a:pt x="530" y="1801"/>
                  </a:lnTo>
                  <a:lnTo>
                    <a:pt x="539" y="1729"/>
                  </a:lnTo>
                  <a:lnTo>
                    <a:pt x="549" y="1657"/>
                  </a:lnTo>
                  <a:lnTo>
                    <a:pt x="560" y="1587"/>
                  </a:lnTo>
                  <a:lnTo>
                    <a:pt x="572" y="1520"/>
                  </a:lnTo>
                  <a:lnTo>
                    <a:pt x="585" y="1456"/>
                  </a:lnTo>
                  <a:lnTo>
                    <a:pt x="600" y="1396"/>
                  </a:lnTo>
                  <a:lnTo>
                    <a:pt x="615" y="1339"/>
                  </a:lnTo>
                  <a:lnTo>
                    <a:pt x="632" y="1287"/>
                  </a:lnTo>
                  <a:lnTo>
                    <a:pt x="651" y="1241"/>
                  </a:lnTo>
                  <a:lnTo>
                    <a:pt x="670" y="1200"/>
                  </a:lnTo>
                  <a:lnTo>
                    <a:pt x="694" y="1152"/>
                  </a:lnTo>
                  <a:lnTo>
                    <a:pt x="715" y="1100"/>
                  </a:lnTo>
                  <a:lnTo>
                    <a:pt x="734" y="1044"/>
                  </a:lnTo>
                  <a:lnTo>
                    <a:pt x="751" y="986"/>
                  </a:lnTo>
                  <a:lnTo>
                    <a:pt x="765" y="926"/>
                  </a:lnTo>
                  <a:lnTo>
                    <a:pt x="778" y="864"/>
                  </a:lnTo>
                  <a:lnTo>
                    <a:pt x="789" y="800"/>
                  </a:lnTo>
                  <a:lnTo>
                    <a:pt x="799" y="735"/>
                  </a:lnTo>
                  <a:lnTo>
                    <a:pt x="807" y="670"/>
                  </a:lnTo>
                  <a:lnTo>
                    <a:pt x="814" y="606"/>
                  </a:lnTo>
                  <a:lnTo>
                    <a:pt x="820" y="543"/>
                  </a:lnTo>
                  <a:lnTo>
                    <a:pt x="824" y="481"/>
                  </a:lnTo>
                  <a:lnTo>
                    <a:pt x="105" y="481"/>
                  </a:lnTo>
                  <a:lnTo>
                    <a:pt x="93" y="478"/>
                  </a:lnTo>
                  <a:lnTo>
                    <a:pt x="84" y="472"/>
                  </a:lnTo>
                  <a:lnTo>
                    <a:pt x="77" y="462"/>
                  </a:lnTo>
                  <a:lnTo>
                    <a:pt x="74" y="450"/>
                  </a:lnTo>
                  <a:lnTo>
                    <a:pt x="77" y="437"/>
                  </a:lnTo>
                  <a:lnTo>
                    <a:pt x="84" y="427"/>
                  </a:lnTo>
                  <a:lnTo>
                    <a:pt x="93" y="420"/>
                  </a:lnTo>
                  <a:lnTo>
                    <a:pt x="105" y="418"/>
                  </a:lnTo>
                  <a:lnTo>
                    <a:pt x="827" y="418"/>
                  </a:lnTo>
                  <a:lnTo>
                    <a:pt x="830" y="360"/>
                  </a:lnTo>
                  <a:lnTo>
                    <a:pt x="832" y="305"/>
                  </a:lnTo>
                  <a:lnTo>
                    <a:pt x="544" y="305"/>
                  </a:lnTo>
                  <a:lnTo>
                    <a:pt x="532" y="302"/>
                  </a:lnTo>
                  <a:lnTo>
                    <a:pt x="522" y="296"/>
                  </a:lnTo>
                  <a:lnTo>
                    <a:pt x="515" y="286"/>
                  </a:lnTo>
                  <a:lnTo>
                    <a:pt x="513" y="274"/>
                  </a:lnTo>
                  <a:lnTo>
                    <a:pt x="515" y="262"/>
                  </a:lnTo>
                  <a:lnTo>
                    <a:pt x="522" y="252"/>
                  </a:lnTo>
                  <a:lnTo>
                    <a:pt x="532" y="245"/>
                  </a:lnTo>
                  <a:lnTo>
                    <a:pt x="544" y="243"/>
                  </a:lnTo>
                  <a:lnTo>
                    <a:pt x="833" y="243"/>
                  </a:lnTo>
                  <a:lnTo>
                    <a:pt x="833" y="198"/>
                  </a:lnTo>
                  <a:lnTo>
                    <a:pt x="833" y="158"/>
                  </a:lnTo>
                  <a:lnTo>
                    <a:pt x="833" y="122"/>
                  </a:lnTo>
                  <a:lnTo>
                    <a:pt x="832" y="91"/>
                  </a:lnTo>
                  <a:lnTo>
                    <a:pt x="832" y="67"/>
                  </a:lnTo>
                  <a:lnTo>
                    <a:pt x="831" y="48"/>
                  </a:lnTo>
                  <a:lnTo>
                    <a:pt x="831" y="37"/>
                  </a:lnTo>
                  <a:lnTo>
                    <a:pt x="831" y="32"/>
                  </a:lnTo>
                  <a:lnTo>
                    <a:pt x="833" y="20"/>
                  </a:lnTo>
                  <a:lnTo>
                    <a:pt x="839" y="10"/>
                  </a:lnTo>
                  <a:lnTo>
                    <a:pt x="848" y="3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599"/>
            <p:cNvSpPr>
              <a:spLocks/>
            </p:cNvSpPr>
            <p:nvPr/>
          </p:nvSpPr>
          <p:spPr bwMode="auto">
            <a:xfrm>
              <a:off x="9121775" y="5816600"/>
              <a:ext cx="85725" cy="476250"/>
            </a:xfrm>
            <a:custGeom>
              <a:avLst/>
              <a:gdLst>
                <a:gd name="T0" fmla="*/ 57 w 596"/>
                <a:gd name="T1" fmla="*/ 10 h 3299"/>
                <a:gd name="T2" fmla="*/ 65 w 596"/>
                <a:gd name="T3" fmla="*/ 36 h 3299"/>
                <a:gd name="T4" fmla="*/ 64 w 596"/>
                <a:gd name="T5" fmla="*/ 81 h 3299"/>
                <a:gd name="T6" fmla="*/ 63 w 596"/>
                <a:gd name="T7" fmla="*/ 171 h 3299"/>
                <a:gd name="T8" fmla="*/ 291 w 596"/>
                <a:gd name="T9" fmla="*/ 250 h 3299"/>
                <a:gd name="T10" fmla="*/ 320 w 596"/>
                <a:gd name="T11" fmla="*/ 269 h 3299"/>
                <a:gd name="T12" fmla="*/ 313 w 596"/>
                <a:gd name="T13" fmla="*/ 303 h 3299"/>
                <a:gd name="T14" fmla="*/ 65 w 596"/>
                <a:gd name="T15" fmla="*/ 312 h 3299"/>
                <a:gd name="T16" fmla="*/ 565 w 596"/>
                <a:gd name="T17" fmla="*/ 455 h 3299"/>
                <a:gd name="T18" fmla="*/ 594 w 596"/>
                <a:gd name="T19" fmla="*/ 474 h 3299"/>
                <a:gd name="T20" fmla="*/ 587 w 596"/>
                <a:gd name="T21" fmla="*/ 508 h 3299"/>
                <a:gd name="T22" fmla="*/ 75 w 596"/>
                <a:gd name="T23" fmla="*/ 517 h 3299"/>
                <a:gd name="T24" fmla="*/ 94 w 596"/>
                <a:gd name="T25" fmla="*/ 716 h 3299"/>
                <a:gd name="T26" fmla="*/ 128 w 596"/>
                <a:gd name="T27" fmla="*/ 914 h 3299"/>
                <a:gd name="T28" fmla="*/ 180 w 596"/>
                <a:gd name="T29" fmla="*/ 1096 h 3299"/>
                <a:gd name="T30" fmla="*/ 246 w 596"/>
                <a:gd name="T31" fmla="*/ 1241 h 3299"/>
                <a:gd name="T32" fmla="*/ 296 w 596"/>
                <a:gd name="T33" fmla="*/ 1396 h 3299"/>
                <a:gd name="T34" fmla="*/ 336 w 596"/>
                <a:gd name="T35" fmla="*/ 1587 h 3299"/>
                <a:gd name="T36" fmla="*/ 366 w 596"/>
                <a:gd name="T37" fmla="*/ 1801 h 3299"/>
                <a:gd name="T38" fmla="*/ 387 w 596"/>
                <a:gd name="T39" fmla="*/ 2024 h 3299"/>
                <a:gd name="T40" fmla="*/ 399 w 596"/>
                <a:gd name="T41" fmla="*/ 2238 h 3299"/>
                <a:gd name="T42" fmla="*/ 403 w 596"/>
                <a:gd name="T43" fmla="*/ 2441 h 3299"/>
                <a:gd name="T44" fmla="*/ 399 w 596"/>
                <a:gd name="T45" fmla="*/ 2645 h 3299"/>
                <a:gd name="T46" fmla="*/ 387 w 596"/>
                <a:gd name="T47" fmla="*/ 2840 h 3299"/>
                <a:gd name="T48" fmla="*/ 366 w 596"/>
                <a:gd name="T49" fmla="*/ 3018 h 3299"/>
                <a:gd name="T50" fmla="*/ 334 w 596"/>
                <a:gd name="T51" fmla="*/ 3164 h 3299"/>
                <a:gd name="T52" fmla="*/ 289 w 596"/>
                <a:gd name="T53" fmla="*/ 3266 h 3299"/>
                <a:gd name="T54" fmla="*/ 257 w 596"/>
                <a:gd name="T55" fmla="*/ 3298 h 3299"/>
                <a:gd name="T56" fmla="*/ 227 w 596"/>
                <a:gd name="T57" fmla="*/ 3291 h 3299"/>
                <a:gd name="T58" fmla="*/ 219 w 596"/>
                <a:gd name="T59" fmla="*/ 3257 h 3299"/>
                <a:gd name="T60" fmla="*/ 254 w 596"/>
                <a:gd name="T61" fmla="*/ 3202 h 3299"/>
                <a:gd name="T62" fmla="*/ 290 w 596"/>
                <a:gd name="T63" fmla="*/ 3087 h 3299"/>
                <a:gd name="T64" fmla="*/ 317 w 596"/>
                <a:gd name="T65" fmla="*/ 2925 h 3299"/>
                <a:gd name="T66" fmla="*/ 334 w 596"/>
                <a:gd name="T67" fmla="*/ 2720 h 3299"/>
                <a:gd name="T68" fmla="*/ 341 w 596"/>
                <a:gd name="T69" fmla="*/ 2482 h 3299"/>
                <a:gd name="T70" fmla="*/ 336 w 596"/>
                <a:gd name="T71" fmla="*/ 2211 h 3299"/>
                <a:gd name="T72" fmla="*/ 318 w 596"/>
                <a:gd name="T73" fmla="*/ 1935 h 3299"/>
                <a:gd name="T74" fmla="*/ 290 w 596"/>
                <a:gd name="T75" fmla="*/ 1688 h 3299"/>
                <a:gd name="T76" fmla="*/ 252 w 596"/>
                <a:gd name="T77" fmla="*/ 1476 h 3299"/>
                <a:gd name="T78" fmla="*/ 205 w 596"/>
                <a:gd name="T79" fmla="*/ 1309 h 3299"/>
                <a:gd name="T80" fmla="*/ 147 w 596"/>
                <a:gd name="T81" fmla="*/ 1182 h 3299"/>
                <a:gd name="T82" fmla="*/ 90 w 596"/>
                <a:gd name="T83" fmla="*/ 1020 h 3299"/>
                <a:gd name="T84" fmla="*/ 50 w 596"/>
                <a:gd name="T85" fmla="*/ 840 h 3299"/>
                <a:gd name="T86" fmla="*/ 24 w 596"/>
                <a:gd name="T87" fmla="*/ 652 h 3299"/>
                <a:gd name="T88" fmla="*/ 9 w 596"/>
                <a:gd name="T89" fmla="*/ 470 h 3299"/>
                <a:gd name="T90" fmla="*/ 2 w 596"/>
                <a:gd name="T91" fmla="*/ 304 h 3299"/>
                <a:gd name="T92" fmla="*/ 1 w 596"/>
                <a:gd name="T93" fmla="*/ 168 h 3299"/>
                <a:gd name="T94" fmla="*/ 2 w 596"/>
                <a:gd name="T95" fmla="*/ 71 h 3299"/>
                <a:gd name="T96" fmla="*/ 4 w 596"/>
                <a:gd name="T97" fmla="*/ 29 h 3299"/>
                <a:gd name="T98" fmla="*/ 24 w 596"/>
                <a:gd name="T99" fmla="*/ 1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6" h="3299">
                  <a:moveTo>
                    <a:pt x="36" y="0"/>
                  </a:moveTo>
                  <a:lnTo>
                    <a:pt x="48" y="3"/>
                  </a:lnTo>
                  <a:lnTo>
                    <a:pt x="57" y="10"/>
                  </a:lnTo>
                  <a:lnTo>
                    <a:pt x="64" y="20"/>
                  </a:lnTo>
                  <a:lnTo>
                    <a:pt x="65" y="32"/>
                  </a:lnTo>
                  <a:lnTo>
                    <a:pt x="65" y="36"/>
                  </a:lnTo>
                  <a:lnTo>
                    <a:pt x="65" y="46"/>
                  </a:lnTo>
                  <a:lnTo>
                    <a:pt x="64" y="61"/>
                  </a:lnTo>
                  <a:lnTo>
                    <a:pt x="64" y="81"/>
                  </a:lnTo>
                  <a:lnTo>
                    <a:pt x="63" y="107"/>
                  </a:lnTo>
                  <a:lnTo>
                    <a:pt x="63" y="136"/>
                  </a:lnTo>
                  <a:lnTo>
                    <a:pt x="63" y="171"/>
                  </a:lnTo>
                  <a:lnTo>
                    <a:pt x="63" y="209"/>
                  </a:lnTo>
                  <a:lnTo>
                    <a:pt x="63" y="250"/>
                  </a:lnTo>
                  <a:lnTo>
                    <a:pt x="291" y="250"/>
                  </a:lnTo>
                  <a:lnTo>
                    <a:pt x="304" y="252"/>
                  </a:lnTo>
                  <a:lnTo>
                    <a:pt x="313" y="259"/>
                  </a:lnTo>
                  <a:lnTo>
                    <a:pt x="320" y="269"/>
                  </a:lnTo>
                  <a:lnTo>
                    <a:pt x="322" y="281"/>
                  </a:lnTo>
                  <a:lnTo>
                    <a:pt x="320" y="293"/>
                  </a:lnTo>
                  <a:lnTo>
                    <a:pt x="313" y="303"/>
                  </a:lnTo>
                  <a:lnTo>
                    <a:pt x="304" y="309"/>
                  </a:lnTo>
                  <a:lnTo>
                    <a:pt x="291" y="312"/>
                  </a:lnTo>
                  <a:lnTo>
                    <a:pt x="65" y="312"/>
                  </a:lnTo>
                  <a:lnTo>
                    <a:pt x="67" y="381"/>
                  </a:lnTo>
                  <a:lnTo>
                    <a:pt x="71" y="455"/>
                  </a:lnTo>
                  <a:lnTo>
                    <a:pt x="565" y="455"/>
                  </a:lnTo>
                  <a:lnTo>
                    <a:pt x="578" y="458"/>
                  </a:lnTo>
                  <a:lnTo>
                    <a:pt x="587" y="464"/>
                  </a:lnTo>
                  <a:lnTo>
                    <a:pt x="594" y="474"/>
                  </a:lnTo>
                  <a:lnTo>
                    <a:pt x="596" y="486"/>
                  </a:lnTo>
                  <a:lnTo>
                    <a:pt x="594" y="498"/>
                  </a:lnTo>
                  <a:lnTo>
                    <a:pt x="587" y="508"/>
                  </a:lnTo>
                  <a:lnTo>
                    <a:pt x="578" y="515"/>
                  </a:lnTo>
                  <a:lnTo>
                    <a:pt x="565" y="517"/>
                  </a:lnTo>
                  <a:lnTo>
                    <a:pt x="75" y="517"/>
                  </a:lnTo>
                  <a:lnTo>
                    <a:pt x="80" y="582"/>
                  </a:lnTo>
                  <a:lnTo>
                    <a:pt x="86" y="649"/>
                  </a:lnTo>
                  <a:lnTo>
                    <a:pt x="94" y="716"/>
                  </a:lnTo>
                  <a:lnTo>
                    <a:pt x="104" y="783"/>
                  </a:lnTo>
                  <a:lnTo>
                    <a:pt x="115" y="849"/>
                  </a:lnTo>
                  <a:lnTo>
                    <a:pt x="128" y="914"/>
                  </a:lnTo>
                  <a:lnTo>
                    <a:pt x="143" y="977"/>
                  </a:lnTo>
                  <a:lnTo>
                    <a:pt x="160" y="1038"/>
                  </a:lnTo>
                  <a:lnTo>
                    <a:pt x="180" y="1096"/>
                  </a:lnTo>
                  <a:lnTo>
                    <a:pt x="201" y="1150"/>
                  </a:lnTo>
                  <a:lnTo>
                    <a:pt x="225" y="1200"/>
                  </a:lnTo>
                  <a:lnTo>
                    <a:pt x="246" y="1241"/>
                  </a:lnTo>
                  <a:lnTo>
                    <a:pt x="264" y="1287"/>
                  </a:lnTo>
                  <a:lnTo>
                    <a:pt x="281" y="1339"/>
                  </a:lnTo>
                  <a:lnTo>
                    <a:pt x="296" y="1396"/>
                  </a:lnTo>
                  <a:lnTo>
                    <a:pt x="311" y="1456"/>
                  </a:lnTo>
                  <a:lnTo>
                    <a:pt x="324" y="1520"/>
                  </a:lnTo>
                  <a:lnTo>
                    <a:pt x="336" y="1587"/>
                  </a:lnTo>
                  <a:lnTo>
                    <a:pt x="347" y="1657"/>
                  </a:lnTo>
                  <a:lnTo>
                    <a:pt x="357" y="1729"/>
                  </a:lnTo>
                  <a:lnTo>
                    <a:pt x="366" y="1801"/>
                  </a:lnTo>
                  <a:lnTo>
                    <a:pt x="374" y="1875"/>
                  </a:lnTo>
                  <a:lnTo>
                    <a:pt x="381" y="1949"/>
                  </a:lnTo>
                  <a:lnTo>
                    <a:pt x="387" y="2024"/>
                  </a:lnTo>
                  <a:lnTo>
                    <a:pt x="392" y="2097"/>
                  </a:lnTo>
                  <a:lnTo>
                    <a:pt x="396" y="2168"/>
                  </a:lnTo>
                  <a:lnTo>
                    <a:pt x="399" y="2238"/>
                  </a:lnTo>
                  <a:lnTo>
                    <a:pt x="401" y="2307"/>
                  </a:lnTo>
                  <a:lnTo>
                    <a:pt x="402" y="2373"/>
                  </a:lnTo>
                  <a:lnTo>
                    <a:pt x="403" y="2441"/>
                  </a:lnTo>
                  <a:lnTo>
                    <a:pt x="402" y="2509"/>
                  </a:lnTo>
                  <a:lnTo>
                    <a:pt x="401" y="2578"/>
                  </a:lnTo>
                  <a:lnTo>
                    <a:pt x="399" y="2645"/>
                  </a:lnTo>
                  <a:lnTo>
                    <a:pt x="396" y="2712"/>
                  </a:lnTo>
                  <a:lnTo>
                    <a:pt x="392" y="2777"/>
                  </a:lnTo>
                  <a:lnTo>
                    <a:pt x="387" y="2840"/>
                  </a:lnTo>
                  <a:lnTo>
                    <a:pt x="381" y="2903"/>
                  </a:lnTo>
                  <a:lnTo>
                    <a:pt x="374" y="2962"/>
                  </a:lnTo>
                  <a:lnTo>
                    <a:pt x="366" y="3018"/>
                  </a:lnTo>
                  <a:lnTo>
                    <a:pt x="356" y="3070"/>
                  </a:lnTo>
                  <a:lnTo>
                    <a:pt x="346" y="3118"/>
                  </a:lnTo>
                  <a:lnTo>
                    <a:pt x="334" y="3164"/>
                  </a:lnTo>
                  <a:lnTo>
                    <a:pt x="320" y="3203"/>
                  </a:lnTo>
                  <a:lnTo>
                    <a:pt x="305" y="3238"/>
                  </a:lnTo>
                  <a:lnTo>
                    <a:pt x="289" y="3266"/>
                  </a:lnTo>
                  <a:lnTo>
                    <a:pt x="272" y="3289"/>
                  </a:lnTo>
                  <a:lnTo>
                    <a:pt x="265" y="3295"/>
                  </a:lnTo>
                  <a:lnTo>
                    <a:pt x="257" y="3298"/>
                  </a:lnTo>
                  <a:lnTo>
                    <a:pt x="249" y="3299"/>
                  </a:lnTo>
                  <a:lnTo>
                    <a:pt x="238" y="3297"/>
                  </a:lnTo>
                  <a:lnTo>
                    <a:pt x="227" y="3291"/>
                  </a:lnTo>
                  <a:lnTo>
                    <a:pt x="220" y="3280"/>
                  </a:lnTo>
                  <a:lnTo>
                    <a:pt x="217" y="3269"/>
                  </a:lnTo>
                  <a:lnTo>
                    <a:pt x="219" y="3257"/>
                  </a:lnTo>
                  <a:lnTo>
                    <a:pt x="225" y="3247"/>
                  </a:lnTo>
                  <a:lnTo>
                    <a:pt x="241" y="3228"/>
                  </a:lnTo>
                  <a:lnTo>
                    <a:pt x="254" y="3202"/>
                  </a:lnTo>
                  <a:lnTo>
                    <a:pt x="267" y="3170"/>
                  </a:lnTo>
                  <a:lnTo>
                    <a:pt x="279" y="3131"/>
                  </a:lnTo>
                  <a:lnTo>
                    <a:pt x="290" y="3087"/>
                  </a:lnTo>
                  <a:lnTo>
                    <a:pt x="300" y="3038"/>
                  </a:lnTo>
                  <a:lnTo>
                    <a:pt x="309" y="2984"/>
                  </a:lnTo>
                  <a:lnTo>
                    <a:pt x="317" y="2925"/>
                  </a:lnTo>
                  <a:lnTo>
                    <a:pt x="324" y="2861"/>
                  </a:lnTo>
                  <a:lnTo>
                    <a:pt x="329" y="2792"/>
                  </a:lnTo>
                  <a:lnTo>
                    <a:pt x="334" y="2720"/>
                  </a:lnTo>
                  <a:lnTo>
                    <a:pt x="337" y="2644"/>
                  </a:lnTo>
                  <a:lnTo>
                    <a:pt x="340" y="2565"/>
                  </a:lnTo>
                  <a:lnTo>
                    <a:pt x="341" y="2482"/>
                  </a:lnTo>
                  <a:lnTo>
                    <a:pt x="340" y="2396"/>
                  </a:lnTo>
                  <a:lnTo>
                    <a:pt x="339" y="2308"/>
                  </a:lnTo>
                  <a:lnTo>
                    <a:pt x="336" y="2211"/>
                  </a:lnTo>
                  <a:lnTo>
                    <a:pt x="331" y="2117"/>
                  </a:lnTo>
                  <a:lnTo>
                    <a:pt x="325" y="2025"/>
                  </a:lnTo>
                  <a:lnTo>
                    <a:pt x="318" y="1935"/>
                  </a:lnTo>
                  <a:lnTo>
                    <a:pt x="310" y="1849"/>
                  </a:lnTo>
                  <a:lnTo>
                    <a:pt x="300" y="1767"/>
                  </a:lnTo>
                  <a:lnTo>
                    <a:pt x="290" y="1688"/>
                  </a:lnTo>
                  <a:lnTo>
                    <a:pt x="278" y="1612"/>
                  </a:lnTo>
                  <a:lnTo>
                    <a:pt x="266" y="1541"/>
                  </a:lnTo>
                  <a:lnTo>
                    <a:pt x="252" y="1476"/>
                  </a:lnTo>
                  <a:lnTo>
                    <a:pt x="237" y="1415"/>
                  </a:lnTo>
                  <a:lnTo>
                    <a:pt x="221" y="1360"/>
                  </a:lnTo>
                  <a:lnTo>
                    <a:pt x="205" y="1309"/>
                  </a:lnTo>
                  <a:lnTo>
                    <a:pt x="188" y="1266"/>
                  </a:lnTo>
                  <a:lnTo>
                    <a:pt x="170" y="1229"/>
                  </a:lnTo>
                  <a:lnTo>
                    <a:pt x="147" y="1182"/>
                  </a:lnTo>
                  <a:lnTo>
                    <a:pt x="126" y="1131"/>
                  </a:lnTo>
                  <a:lnTo>
                    <a:pt x="107" y="1077"/>
                  </a:lnTo>
                  <a:lnTo>
                    <a:pt x="90" y="1020"/>
                  </a:lnTo>
                  <a:lnTo>
                    <a:pt x="75" y="961"/>
                  </a:lnTo>
                  <a:lnTo>
                    <a:pt x="62" y="901"/>
                  </a:lnTo>
                  <a:lnTo>
                    <a:pt x="50" y="840"/>
                  </a:lnTo>
                  <a:lnTo>
                    <a:pt x="40" y="777"/>
                  </a:lnTo>
                  <a:lnTo>
                    <a:pt x="31" y="714"/>
                  </a:lnTo>
                  <a:lnTo>
                    <a:pt x="24" y="652"/>
                  </a:lnTo>
                  <a:lnTo>
                    <a:pt x="18" y="590"/>
                  </a:lnTo>
                  <a:lnTo>
                    <a:pt x="13" y="529"/>
                  </a:lnTo>
                  <a:lnTo>
                    <a:pt x="9" y="470"/>
                  </a:lnTo>
                  <a:lnTo>
                    <a:pt x="5" y="411"/>
                  </a:lnTo>
                  <a:lnTo>
                    <a:pt x="3" y="356"/>
                  </a:lnTo>
                  <a:lnTo>
                    <a:pt x="2" y="304"/>
                  </a:lnTo>
                  <a:lnTo>
                    <a:pt x="1" y="254"/>
                  </a:lnTo>
                  <a:lnTo>
                    <a:pt x="0" y="209"/>
                  </a:lnTo>
                  <a:lnTo>
                    <a:pt x="1" y="168"/>
                  </a:lnTo>
                  <a:lnTo>
                    <a:pt x="1" y="130"/>
                  </a:lnTo>
                  <a:lnTo>
                    <a:pt x="1" y="98"/>
                  </a:lnTo>
                  <a:lnTo>
                    <a:pt x="2" y="71"/>
                  </a:lnTo>
                  <a:lnTo>
                    <a:pt x="3" y="51"/>
                  </a:lnTo>
                  <a:lnTo>
                    <a:pt x="3" y="37"/>
                  </a:lnTo>
                  <a:lnTo>
                    <a:pt x="4" y="29"/>
                  </a:lnTo>
                  <a:lnTo>
                    <a:pt x="7" y="17"/>
                  </a:lnTo>
                  <a:lnTo>
                    <a:pt x="14" y="8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600"/>
            <p:cNvSpPr>
              <a:spLocks/>
            </p:cNvSpPr>
            <p:nvPr/>
          </p:nvSpPr>
          <p:spPr bwMode="auto">
            <a:xfrm>
              <a:off x="9177338" y="6127750"/>
              <a:ext cx="26988" cy="165100"/>
            </a:xfrm>
            <a:custGeom>
              <a:avLst/>
              <a:gdLst>
                <a:gd name="T0" fmla="*/ 146 w 185"/>
                <a:gd name="T1" fmla="*/ 0 h 1148"/>
                <a:gd name="T2" fmla="*/ 159 w 185"/>
                <a:gd name="T3" fmla="*/ 2 h 1148"/>
                <a:gd name="T4" fmla="*/ 169 w 185"/>
                <a:gd name="T5" fmla="*/ 9 h 1148"/>
                <a:gd name="T6" fmla="*/ 176 w 185"/>
                <a:gd name="T7" fmla="*/ 18 h 1148"/>
                <a:gd name="T8" fmla="*/ 179 w 185"/>
                <a:gd name="T9" fmla="*/ 30 h 1148"/>
                <a:gd name="T10" fmla="*/ 181 w 185"/>
                <a:gd name="T11" fmla="*/ 100 h 1148"/>
                <a:gd name="T12" fmla="*/ 183 w 185"/>
                <a:gd name="T13" fmla="*/ 171 h 1148"/>
                <a:gd name="T14" fmla="*/ 185 w 185"/>
                <a:gd name="T15" fmla="*/ 241 h 1148"/>
                <a:gd name="T16" fmla="*/ 185 w 185"/>
                <a:gd name="T17" fmla="*/ 311 h 1148"/>
                <a:gd name="T18" fmla="*/ 184 w 185"/>
                <a:gd name="T19" fmla="*/ 381 h 1148"/>
                <a:gd name="T20" fmla="*/ 183 w 185"/>
                <a:gd name="T21" fmla="*/ 451 h 1148"/>
                <a:gd name="T22" fmla="*/ 180 w 185"/>
                <a:gd name="T23" fmla="*/ 518 h 1148"/>
                <a:gd name="T24" fmla="*/ 177 w 185"/>
                <a:gd name="T25" fmla="*/ 584 h 1148"/>
                <a:gd name="T26" fmla="*/ 173 w 185"/>
                <a:gd name="T27" fmla="*/ 649 h 1148"/>
                <a:gd name="T28" fmla="*/ 167 w 185"/>
                <a:gd name="T29" fmla="*/ 712 h 1148"/>
                <a:gd name="T30" fmla="*/ 161 w 185"/>
                <a:gd name="T31" fmla="*/ 771 h 1148"/>
                <a:gd name="T32" fmla="*/ 154 w 185"/>
                <a:gd name="T33" fmla="*/ 828 h 1148"/>
                <a:gd name="T34" fmla="*/ 145 w 185"/>
                <a:gd name="T35" fmla="*/ 882 h 1148"/>
                <a:gd name="T36" fmla="*/ 136 w 185"/>
                <a:gd name="T37" fmla="*/ 931 h 1148"/>
                <a:gd name="T38" fmla="*/ 125 w 185"/>
                <a:gd name="T39" fmla="*/ 978 h 1148"/>
                <a:gd name="T40" fmla="*/ 113 w 185"/>
                <a:gd name="T41" fmla="*/ 1020 h 1148"/>
                <a:gd name="T42" fmla="*/ 100 w 185"/>
                <a:gd name="T43" fmla="*/ 1057 h 1148"/>
                <a:gd name="T44" fmla="*/ 86 w 185"/>
                <a:gd name="T45" fmla="*/ 1090 h 1148"/>
                <a:gd name="T46" fmla="*/ 71 w 185"/>
                <a:gd name="T47" fmla="*/ 1117 h 1148"/>
                <a:gd name="T48" fmla="*/ 54 w 185"/>
                <a:gd name="T49" fmla="*/ 1138 h 1148"/>
                <a:gd name="T50" fmla="*/ 47 w 185"/>
                <a:gd name="T51" fmla="*/ 1144 h 1148"/>
                <a:gd name="T52" fmla="*/ 40 w 185"/>
                <a:gd name="T53" fmla="*/ 1147 h 1148"/>
                <a:gd name="T54" fmla="*/ 31 w 185"/>
                <a:gd name="T55" fmla="*/ 1148 h 1148"/>
                <a:gd name="T56" fmla="*/ 20 w 185"/>
                <a:gd name="T57" fmla="*/ 1146 h 1148"/>
                <a:gd name="T58" fmla="*/ 10 w 185"/>
                <a:gd name="T59" fmla="*/ 1140 h 1148"/>
                <a:gd name="T60" fmla="*/ 3 w 185"/>
                <a:gd name="T61" fmla="*/ 1129 h 1148"/>
                <a:gd name="T62" fmla="*/ 0 w 185"/>
                <a:gd name="T63" fmla="*/ 1118 h 1148"/>
                <a:gd name="T64" fmla="*/ 2 w 185"/>
                <a:gd name="T65" fmla="*/ 1106 h 1148"/>
                <a:gd name="T66" fmla="*/ 9 w 185"/>
                <a:gd name="T67" fmla="*/ 1096 h 1148"/>
                <a:gd name="T68" fmla="*/ 23 w 185"/>
                <a:gd name="T69" fmla="*/ 1077 h 1148"/>
                <a:gd name="T70" fmla="*/ 36 w 185"/>
                <a:gd name="T71" fmla="*/ 1052 h 1148"/>
                <a:gd name="T72" fmla="*/ 48 w 185"/>
                <a:gd name="T73" fmla="*/ 1021 h 1148"/>
                <a:gd name="T74" fmla="*/ 60 w 185"/>
                <a:gd name="T75" fmla="*/ 984 h 1148"/>
                <a:gd name="T76" fmla="*/ 71 w 185"/>
                <a:gd name="T77" fmla="*/ 942 h 1148"/>
                <a:gd name="T78" fmla="*/ 80 w 185"/>
                <a:gd name="T79" fmla="*/ 895 h 1148"/>
                <a:gd name="T80" fmla="*/ 89 w 185"/>
                <a:gd name="T81" fmla="*/ 843 h 1148"/>
                <a:gd name="T82" fmla="*/ 97 w 185"/>
                <a:gd name="T83" fmla="*/ 787 h 1148"/>
                <a:gd name="T84" fmla="*/ 104 w 185"/>
                <a:gd name="T85" fmla="*/ 726 h 1148"/>
                <a:gd name="T86" fmla="*/ 110 w 185"/>
                <a:gd name="T87" fmla="*/ 661 h 1148"/>
                <a:gd name="T88" fmla="*/ 115 w 185"/>
                <a:gd name="T89" fmla="*/ 592 h 1148"/>
                <a:gd name="T90" fmla="*/ 119 w 185"/>
                <a:gd name="T91" fmla="*/ 521 h 1148"/>
                <a:gd name="T92" fmla="*/ 121 w 185"/>
                <a:gd name="T93" fmla="*/ 446 h 1148"/>
                <a:gd name="T94" fmla="*/ 123 w 185"/>
                <a:gd name="T95" fmla="*/ 367 h 1148"/>
                <a:gd name="T96" fmla="*/ 123 w 185"/>
                <a:gd name="T97" fmla="*/ 287 h 1148"/>
                <a:gd name="T98" fmla="*/ 122 w 185"/>
                <a:gd name="T99" fmla="*/ 204 h 1148"/>
                <a:gd name="T100" fmla="*/ 120 w 185"/>
                <a:gd name="T101" fmla="*/ 120 h 1148"/>
                <a:gd name="T102" fmla="*/ 117 w 185"/>
                <a:gd name="T103" fmla="*/ 33 h 1148"/>
                <a:gd name="T104" fmla="*/ 119 w 185"/>
                <a:gd name="T105" fmla="*/ 21 h 1148"/>
                <a:gd name="T106" fmla="*/ 125 w 185"/>
                <a:gd name="T107" fmla="*/ 11 h 1148"/>
                <a:gd name="T108" fmla="*/ 134 w 185"/>
                <a:gd name="T109" fmla="*/ 3 h 1148"/>
                <a:gd name="T110" fmla="*/ 146 w 185"/>
                <a:gd name="T111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148">
                  <a:moveTo>
                    <a:pt x="146" y="0"/>
                  </a:moveTo>
                  <a:lnTo>
                    <a:pt x="159" y="2"/>
                  </a:lnTo>
                  <a:lnTo>
                    <a:pt x="169" y="9"/>
                  </a:lnTo>
                  <a:lnTo>
                    <a:pt x="176" y="18"/>
                  </a:lnTo>
                  <a:lnTo>
                    <a:pt x="179" y="30"/>
                  </a:lnTo>
                  <a:lnTo>
                    <a:pt x="181" y="100"/>
                  </a:lnTo>
                  <a:lnTo>
                    <a:pt x="183" y="171"/>
                  </a:lnTo>
                  <a:lnTo>
                    <a:pt x="185" y="241"/>
                  </a:lnTo>
                  <a:lnTo>
                    <a:pt x="185" y="311"/>
                  </a:lnTo>
                  <a:lnTo>
                    <a:pt x="184" y="381"/>
                  </a:lnTo>
                  <a:lnTo>
                    <a:pt x="183" y="451"/>
                  </a:lnTo>
                  <a:lnTo>
                    <a:pt x="180" y="518"/>
                  </a:lnTo>
                  <a:lnTo>
                    <a:pt x="177" y="584"/>
                  </a:lnTo>
                  <a:lnTo>
                    <a:pt x="173" y="649"/>
                  </a:lnTo>
                  <a:lnTo>
                    <a:pt x="167" y="712"/>
                  </a:lnTo>
                  <a:lnTo>
                    <a:pt x="161" y="771"/>
                  </a:lnTo>
                  <a:lnTo>
                    <a:pt x="154" y="828"/>
                  </a:lnTo>
                  <a:lnTo>
                    <a:pt x="145" y="882"/>
                  </a:lnTo>
                  <a:lnTo>
                    <a:pt x="136" y="931"/>
                  </a:lnTo>
                  <a:lnTo>
                    <a:pt x="125" y="978"/>
                  </a:lnTo>
                  <a:lnTo>
                    <a:pt x="113" y="1020"/>
                  </a:lnTo>
                  <a:lnTo>
                    <a:pt x="100" y="1057"/>
                  </a:lnTo>
                  <a:lnTo>
                    <a:pt x="86" y="1090"/>
                  </a:lnTo>
                  <a:lnTo>
                    <a:pt x="71" y="1117"/>
                  </a:lnTo>
                  <a:lnTo>
                    <a:pt x="54" y="1138"/>
                  </a:lnTo>
                  <a:lnTo>
                    <a:pt x="47" y="1144"/>
                  </a:lnTo>
                  <a:lnTo>
                    <a:pt x="40" y="1147"/>
                  </a:lnTo>
                  <a:lnTo>
                    <a:pt x="31" y="1148"/>
                  </a:lnTo>
                  <a:lnTo>
                    <a:pt x="20" y="1146"/>
                  </a:lnTo>
                  <a:lnTo>
                    <a:pt x="10" y="1140"/>
                  </a:lnTo>
                  <a:lnTo>
                    <a:pt x="3" y="1129"/>
                  </a:lnTo>
                  <a:lnTo>
                    <a:pt x="0" y="1118"/>
                  </a:lnTo>
                  <a:lnTo>
                    <a:pt x="2" y="1106"/>
                  </a:lnTo>
                  <a:lnTo>
                    <a:pt x="9" y="1096"/>
                  </a:lnTo>
                  <a:lnTo>
                    <a:pt x="23" y="1077"/>
                  </a:lnTo>
                  <a:lnTo>
                    <a:pt x="36" y="1052"/>
                  </a:lnTo>
                  <a:lnTo>
                    <a:pt x="48" y="1021"/>
                  </a:lnTo>
                  <a:lnTo>
                    <a:pt x="60" y="984"/>
                  </a:lnTo>
                  <a:lnTo>
                    <a:pt x="71" y="942"/>
                  </a:lnTo>
                  <a:lnTo>
                    <a:pt x="80" y="895"/>
                  </a:lnTo>
                  <a:lnTo>
                    <a:pt x="89" y="843"/>
                  </a:lnTo>
                  <a:lnTo>
                    <a:pt x="97" y="787"/>
                  </a:lnTo>
                  <a:lnTo>
                    <a:pt x="104" y="726"/>
                  </a:lnTo>
                  <a:lnTo>
                    <a:pt x="110" y="661"/>
                  </a:lnTo>
                  <a:lnTo>
                    <a:pt x="115" y="592"/>
                  </a:lnTo>
                  <a:lnTo>
                    <a:pt x="119" y="521"/>
                  </a:lnTo>
                  <a:lnTo>
                    <a:pt x="121" y="446"/>
                  </a:lnTo>
                  <a:lnTo>
                    <a:pt x="123" y="367"/>
                  </a:lnTo>
                  <a:lnTo>
                    <a:pt x="123" y="287"/>
                  </a:lnTo>
                  <a:lnTo>
                    <a:pt x="122" y="204"/>
                  </a:lnTo>
                  <a:lnTo>
                    <a:pt x="120" y="120"/>
                  </a:lnTo>
                  <a:lnTo>
                    <a:pt x="117" y="33"/>
                  </a:lnTo>
                  <a:lnTo>
                    <a:pt x="119" y="21"/>
                  </a:lnTo>
                  <a:lnTo>
                    <a:pt x="125" y="11"/>
                  </a:lnTo>
                  <a:lnTo>
                    <a:pt x="134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601"/>
            <p:cNvSpPr>
              <a:spLocks/>
            </p:cNvSpPr>
            <p:nvPr/>
          </p:nvSpPr>
          <p:spPr bwMode="auto">
            <a:xfrm>
              <a:off x="9182100" y="6027738"/>
              <a:ext cx="19050" cy="74613"/>
            </a:xfrm>
            <a:custGeom>
              <a:avLst/>
              <a:gdLst>
                <a:gd name="T0" fmla="*/ 37 w 125"/>
                <a:gd name="T1" fmla="*/ 0 h 515"/>
                <a:gd name="T2" fmla="*/ 48 w 125"/>
                <a:gd name="T3" fmla="*/ 4 h 515"/>
                <a:gd name="T4" fmla="*/ 56 w 125"/>
                <a:gd name="T5" fmla="*/ 12 h 515"/>
                <a:gd name="T6" fmla="*/ 61 w 125"/>
                <a:gd name="T7" fmla="*/ 24 h 515"/>
                <a:gd name="T8" fmla="*/ 74 w 125"/>
                <a:gd name="T9" fmla="*/ 90 h 515"/>
                <a:gd name="T10" fmla="*/ 86 w 125"/>
                <a:gd name="T11" fmla="*/ 160 h 515"/>
                <a:gd name="T12" fmla="*/ 97 w 125"/>
                <a:gd name="T13" fmla="*/ 236 h 515"/>
                <a:gd name="T14" fmla="*/ 108 w 125"/>
                <a:gd name="T15" fmla="*/ 314 h 515"/>
                <a:gd name="T16" fmla="*/ 117 w 125"/>
                <a:gd name="T17" fmla="*/ 396 h 515"/>
                <a:gd name="T18" fmla="*/ 125 w 125"/>
                <a:gd name="T19" fmla="*/ 480 h 515"/>
                <a:gd name="T20" fmla="*/ 123 w 125"/>
                <a:gd name="T21" fmla="*/ 492 h 515"/>
                <a:gd name="T22" fmla="*/ 118 w 125"/>
                <a:gd name="T23" fmla="*/ 504 h 515"/>
                <a:gd name="T24" fmla="*/ 109 w 125"/>
                <a:gd name="T25" fmla="*/ 511 h 515"/>
                <a:gd name="T26" fmla="*/ 97 w 125"/>
                <a:gd name="T27" fmla="*/ 515 h 515"/>
                <a:gd name="T28" fmla="*/ 94 w 125"/>
                <a:gd name="T29" fmla="*/ 515 h 515"/>
                <a:gd name="T30" fmla="*/ 83 w 125"/>
                <a:gd name="T31" fmla="*/ 513 h 515"/>
                <a:gd name="T32" fmla="*/ 73 w 125"/>
                <a:gd name="T33" fmla="*/ 507 h 515"/>
                <a:gd name="T34" fmla="*/ 66 w 125"/>
                <a:gd name="T35" fmla="*/ 498 h 515"/>
                <a:gd name="T36" fmla="*/ 63 w 125"/>
                <a:gd name="T37" fmla="*/ 486 h 515"/>
                <a:gd name="T38" fmla="*/ 55 w 125"/>
                <a:gd name="T39" fmla="*/ 402 h 515"/>
                <a:gd name="T40" fmla="*/ 46 w 125"/>
                <a:gd name="T41" fmla="*/ 322 h 515"/>
                <a:gd name="T42" fmla="*/ 36 w 125"/>
                <a:gd name="T43" fmla="*/ 245 h 515"/>
                <a:gd name="T44" fmla="*/ 25 w 125"/>
                <a:gd name="T45" fmla="*/ 170 h 515"/>
                <a:gd name="T46" fmla="*/ 13 w 125"/>
                <a:gd name="T47" fmla="*/ 101 h 515"/>
                <a:gd name="T48" fmla="*/ 0 w 125"/>
                <a:gd name="T49" fmla="*/ 37 h 515"/>
                <a:gd name="T50" fmla="*/ 0 w 125"/>
                <a:gd name="T51" fmla="*/ 24 h 515"/>
                <a:gd name="T52" fmla="*/ 5 w 125"/>
                <a:gd name="T53" fmla="*/ 13 h 515"/>
                <a:gd name="T54" fmla="*/ 13 w 125"/>
                <a:gd name="T55" fmla="*/ 5 h 515"/>
                <a:gd name="T56" fmla="*/ 24 w 125"/>
                <a:gd name="T57" fmla="*/ 0 h 515"/>
                <a:gd name="T58" fmla="*/ 37 w 125"/>
                <a:gd name="T5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515">
                  <a:moveTo>
                    <a:pt x="37" y="0"/>
                  </a:moveTo>
                  <a:lnTo>
                    <a:pt x="48" y="4"/>
                  </a:lnTo>
                  <a:lnTo>
                    <a:pt x="56" y="12"/>
                  </a:lnTo>
                  <a:lnTo>
                    <a:pt x="61" y="24"/>
                  </a:lnTo>
                  <a:lnTo>
                    <a:pt x="74" y="90"/>
                  </a:lnTo>
                  <a:lnTo>
                    <a:pt x="86" y="160"/>
                  </a:lnTo>
                  <a:lnTo>
                    <a:pt x="97" y="236"/>
                  </a:lnTo>
                  <a:lnTo>
                    <a:pt x="108" y="314"/>
                  </a:lnTo>
                  <a:lnTo>
                    <a:pt x="117" y="396"/>
                  </a:lnTo>
                  <a:lnTo>
                    <a:pt x="125" y="480"/>
                  </a:lnTo>
                  <a:lnTo>
                    <a:pt x="123" y="492"/>
                  </a:lnTo>
                  <a:lnTo>
                    <a:pt x="118" y="504"/>
                  </a:lnTo>
                  <a:lnTo>
                    <a:pt x="109" y="511"/>
                  </a:lnTo>
                  <a:lnTo>
                    <a:pt x="97" y="515"/>
                  </a:lnTo>
                  <a:lnTo>
                    <a:pt x="94" y="515"/>
                  </a:lnTo>
                  <a:lnTo>
                    <a:pt x="83" y="513"/>
                  </a:lnTo>
                  <a:lnTo>
                    <a:pt x="73" y="507"/>
                  </a:lnTo>
                  <a:lnTo>
                    <a:pt x="66" y="498"/>
                  </a:lnTo>
                  <a:lnTo>
                    <a:pt x="63" y="486"/>
                  </a:lnTo>
                  <a:lnTo>
                    <a:pt x="55" y="402"/>
                  </a:lnTo>
                  <a:lnTo>
                    <a:pt x="46" y="322"/>
                  </a:lnTo>
                  <a:lnTo>
                    <a:pt x="36" y="245"/>
                  </a:lnTo>
                  <a:lnTo>
                    <a:pt x="25" y="170"/>
                  </a:lnTo>
                  <a:lnTo>
                    <a:pt x="13" y="101"/>
                  </a:lnTo>
                  <a:lnTo>
                    <a:pt x="0" y="37"/>
                  </a:lnTo>
                  <a:lnTo>
                    <a:pt x="0" y="24"/>
                  </a:lnTo>
                  <a:lnTo>
                    <a:pt x="5" y="13"/>
                  </a:lnTo>
                  <a:lnTo>
                    <a:pt x="13" y="5"/>
                  </a:lnTo>
                  <a:lnTo>
                    <a:pt x="24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602"/>
            <p:cNvSpPr>
              <a:spLocks/>
            </p:cNvSpPr>
            <p:nvPr/>
          </p:nvSpPr>
          <p:spPr bwMode="auto">
            <a:xfrm>
              <a:off x="9204325" y="5989638"/>
              <a:ext cx="301625" cy="34925"/>
            </a:xfrm>
            <a:custGeom>
              <a:avLst/>
              <a:gdLst>
                <a:gd name="T0" fmla="*/ 1057 w 2091"/>
                <a:gd name="T1" fmla="*/ 2 h 244"/>
                <a:gd name="T2" fmla="*/ 1074 w 2091"/>
                <a:gd name="T3" fmla="*/ 16 h 244"/>
                <a:gd name="T4" fmla="*/ 1086 w 2091"/>
                <a:gd name="T5" fmla="*/ 40 h 244"/>
                <a:gd name="T6" fmla="*/ 1115 w 2091"/>
                <a:gd name="T7" fmla="*/ 70 h 244"/>
                <a:gd name="T8" fmla="*/ 1157 w 2091"/>
                <a:gd name="T9" fmla="*/ 94 h 244"/>
                <a:gd name="T10" fmla="*/ 1208 w 2091"/>
                <a:gd name="T11" fmla="*/ 106 h 244"/>
                <a:gd name="T12" fmla="*/ 1318 w 2091"/>
                <a:gd name="T13" fmla="*/ 107 h 244"/>
                <a:gd name="T14" fmla="*/ 1410 w 2091"/>
                <a:gd name="T15" fmla="*/ 105 h 244"/>
                <a:gd name="T16" fmla="*/ 1487 w 2091"/>
                <a:gd name="T17" fmla="*/ 104 h 244"/>
                <a:gd name="T18" fmla="*/ 1569 w 2091"/>
                <a:gd name="T19" fmla="*/ 106 h 244"/>
                <a:gd name="T20" fmla="*/ 1658 w 2091"/>
                <a:gd name="T21" fmla="*/ 111 h 244"/>
                <a:gd name="T22" fmla="*/ 1757 w 2091"/>
                <a:gd name="T23" fmla="*/ 122 h 244"/>
                <a:gd name="T24" fmla="*/ 1869 w 2091"/>
                <a:gd name="T25" fmla="*/ 140 h 244"/>
                <a:gd name="T26" fmla="*/ 1997 w 2091"/>
                <a:gd name="T27" fmla="*/ 166 h 244"/>
                <a:gd name="T28" fmla="*/ 2079 w 2091"/>
                <a:gd name="T29" fmla="*/ 188 h 244"/>
                <a:gd name="T30" fmla="*/ 2091 w 2091"/>
                <a:gd name="T31" fmla="*/ 208 h 244"/>
                <a:gd name="T32" fmla="*/ 2086 w 2091"/>
                <a:gd name="T33" fmla="*/ 230 h 244"/>
                <a:gd name="T34" fmla="*/ 2070 w 2091"/>
                <a:gd name="T35" fmla="*/ 242 h 244"/>
                <a:gd name="T36" fmla="*/ 2056 w 2091"/>
                <a:gd name="T37" fmla="*/ 244 h 244"/>
                <a:gd name="T38" fmla="*/ 1984 w 2091"/>
                <a:gd name="T39" fmla="*/ 227 h 244"/>
                <a:gd name="T40" fmla="*/ 1859 w 2091"/>
                <a:gd name="T41" fmla="*/ 202 h 244"/>
                <a:gd name="T42" fmla="*/ 1749 w 2091"/>
                <a:gd name="T43" fmla="*/ 185 h 244"/>
                <a:gd name="T44" fmla="*/ 1653 w 2091"/>
                <a:gd name="T45" fmla="*/ 174 h 244"/>
                <a:gd name="T46" fmla="*/ 1566 w 2091"/>
                <a:gd name="T47" fmla="*/ 169 h 244"/>
                <a:gd name="T48" fmla="*/ 1485 w 2091"/>
                <a:gd name="T49" fmla="*/ 167 h 244"/>
                <a:gd name="T50" fmla="*/ 1410 w 2091"/>
                <a:gd name="T51" fmla="*/ 168 h 244"/>
                <a:gd name="T52" fmla="*/ 1318 w 2091"/>
                <a:gd name="T53" fmla="*/ 170 h 244"/>
                <a:gd name="T54" fmla="*/ 1206 w 2091"/>
                <a:gd name="T55" fmla="*/ 169 h 244"/>
                <a:gd name="T56" fmla="*/ 1142 w 2091"/>
                <a:gd name="T57" fmla="*/ 156 h 244"/>
                <a:gd name="T58" fmla="*/ 1088 w 2091"/>
                <a:gd name="T59" fmla="*/ 127 h 244"/>
                <a:gd name="T60" fmla="*/ 1045 w 2091"/>
                <a:gd name="T61" fmla="*/ 89 h 244"/>
                <a:gd name="T62" fmla="*/ 1003 w 2091"/>
                <a:gd name="T63" fmla="*/ 127 h 244"/>
                <a:gd name="T64" fmla="*/ 949 w 2091"/>
                <a:gd name="T65" fmla="*/ 156 h 244"/>
                <a:gd name="T66" fmla="*/ 885 w 2091"/>
                <a:gd name="T67" fmla="*/ 169 h 244"/>
                <a:gd name="T68" fmla="*/ 773 w 2091"/>
                <a:gd name="T69" fmla="*/ 170 h 244"/>
                <a:gd name="T70" fmla="*/ 681 w 2091"/>
                <a:gd name="T71" fmla="*/ 168 h 244"/>
                <a:gd name="T72" fmla="*/ 606 w 2091"/>
                <a:gd name="T73" fmla="*/ 167 h 244"/>
                <a:gd name="T74" fmla="*/ 525 w 2091"/>
                <a:gd name="T75" fmla="*/ 169 h 244"/>
                <a:gd name="T76" fmla="*/ 438 w 2091"/>
                <a:gd name="T77" fmla="*/ 174 h 244"/>
                <a:gd name="T78" fmla="*/ 342 w 2091"/>
                <a:gd name="T79" fmla="*/ 185 h 244"/>
                <a:gd name="T80" fmla="*/ 232 w 2091"/>
                <a:gd name="T81" fmla="*/ 202 h 244"/>
                <a:gd name="T82" fmla="*/ 107 w 2091"/>
                <a:gd name="T83" fmla="*/ 227 h 244"/>
                <a:gd name="T84" fmla="*/ 35 w 2091"/>
                <a:gd name="T85" fmla="*/ 244 h 244"/>
                <a:gd name="T86" fmla="*/ 21 w 2091"/>
                <a:gd name="T87" fmla="*/ 242 h 244"/>
                <a:gd name="T88" fmla="*/ 5 w 2091"/>
                <a:gd name="T89" fmla="*/ 230 h 244"/>
                <a:gd name="T90" fmla="*/ 0 w 2091"/>
                <a:gd name="T91" fmla="*/ 208 h 244"/>
                <a:gd name="T92" fmla="*/ 12 w 2091"/>
                <a:gd name="T93" fmla="*/ 188 h 244"/>
                <a:gd name="T94" fmla="*/ 94 w 2091"/>
                <a:gd name="T95" fmla="*/ 166 h 244"/>
                <a:gd name="T96" fmla="*/ 222 w 2091"/>
                <a:gd name="T97" fmla="*/ 140 h 244"/>
                <a:gd name="T98" fmla="*/ 334 w 2091"/>
                <a:gd name="T99" fmla="*/ 122 h 244"/>
                <a:gd name="T100" fmla="*/ 433 w 2091"/>
                <a:gd name="T101" fmla="*/ 111 h 244"/>
                <a:gd name="T102" fmla="*/ 522 w 2091"/>
                <a:gd name="T103" fmla="*/ 106 h 244"/>
                <a:gd name="T104" fmla="*/ 605 w 2091"/>
                <a:gd name="T105" fmla="*/ 104 h 244"/>
                <a:gd name="T106" fmla="*/ 681 w 2091"/>
                <a:gd name="T107" fmla="*/ 105 h 244"/>
                <a:gd name="T108" fmla="*/ 773 w 2091"/>
                <a:gd name="T109" fmla="*/ 107 h 244"/>
                <a:gd name="T110" fmla="*/ 883 w 2091"/>
                <a:gd name="T111" fmla="*/ 106 h 244"/>
                <a:gd name="T112" fmla="*/ 934 w 2091"/>
                <a:gd name="T113" fmla="*/ 94 h 244"/>
                <a:gd name="T114" fmla="*/ 976 w 2091"/>
                <a:gd name="T115" fmla="*/ 70 h 244"/>
                <a:gd name="T116" fmla="*/ 1005 w 2091"/>
                <a:gd name="T117" fmla="*/ 40 h 244"/>
                <a:gd name="T118" fmla="*/ 1017 w 2091"/>
                <a:gd name="T119" fmla="*/ 16 h 244"/>
                <a:gd name="T120" fmla="*/ 1034 w 2091"/>
                <a:gd name="T121" fmla="*/ 2 h 244"/>
                <a:gd name="T122" fmla="*/ 1041 w 2091"/>
                <a:gd name="T1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1" h="244">
                  <a:moveTo>
                    <a:pt x="1048" y="0"/>
                  </a:moveTo>
                  <a:lnTo>
                    <a:pt x="1057" y="2"/>
                  </a:lnTo>
                  <a:lnTo>
                    <a:pt x="1067" y="7"/>
                  </a:lnTo>
                  <a:lnTo>
                    <a:pt x="1074" y="16"/>
                  </a:lnTo>
                  <a:lnTo>
                    <a:pt x="1077" y="27"/>
                  </a:lnTo>
                  <a:lnTo>
                    <a:pt x="1086" y="40"/>
                  </a:lnTo>
                  <a:lnTo>
                    <a:pt x="1099" y="55"/>
                  </a:lnTo>
                  <a:lnTo>
                    <a:pt x="1115" y="70"/>
                  </a:lnTo>
                  <a:lnTo>
                    <a:pt x="1134" y="83"/>
                  </a:lnTo>
                  <a:lnTo>
                    <a:pt x="1157" y="94"/>
                  </a:lnTo>
                  <a:lnTo>
                    <a:pt x="1182" y="102"/>
                  </a:lnTo>
                  <a:lnTo>
                    <a:pt x="1208" y="106"/>
                  </a:lnTo>
                  <a:lnTo>
                    <a:pt x="1264" y="107"/>
                  </a:lnTo>
                  <a:lnTo>
                    <a:pt x="1318" y="107"/>
                  </a:lnTo>
                  <a:lnTo>
                    <a:pt x="1372" y="106"/>
                  </a:lnTo>
                  <a:lnTo>
                    <a:pt x="1410" y="105"/>
                  </a:lnTo>
                  <a:lnTo>
                    <a:pt x="1448" y="104"/>
                  </a:lnTo>
                  <a:lnTo>
                    <a:pt x="1487" y="104"/>
                  </a:lnTo>
                  <a:lnTo>
                    <a:pt x="1528" y="105"/>
                  </a:lnTo>
                  <a:lnTo>
                    <a:pt x="1569" y="106"/>
                  </a:lnTo>
                  <a:lnTo>
                    <a:pt x="1612" y="108"/>
                  </a:lnTo>
                  <a:lnTo>
                    <a:pt x="1658" y="111"/>
                  </a:lnTo>
                  <a:lnTo>
                    <a:pt x="1706" y="116"/>
                  </a:lnTo>
                  <a:lnTo>
                    <a:pt x="1757" y="122"/>
                  </a:lnTo>
                  <a:lnTo>
                    <a:pt x="1811" y="130"/>
                  </a:lnTo>
                  <a:lnTo>
                    <a:pt x="1869" y="140"/>
                  </a:lnTo>
                  <a:lnTo>
                    <a:pt x="1930" y="151"/>
                  </a:lnTo>
                  <a:lnTo>
                    <a:pt x="1997" y="166"/>
                  </a:lnTo>
                  <a:lnTo>
                    <a:pt x="2067" y="183"/>
                  </a:lnTo>
                  <a:lnTo>
                    <a:pt x="2079" y="188"/>
                  </a:lnTo>
                  <a:lnTo>
                    <a:pt x="2087" y="197"/>
                  </a:lnTo>
                  <a:lnTo>
                    <a:pt x="2091" y="208"/>
                  </a:lnTo>
                  <a:lnTo>
                    <a:pt x="2090" y="221"/>
                  </a:lnTo>
                  <a:lnTo>
                    <a:pt x="2086" y="230"/>
                  </a:lnTo>
                  <a:lnTo>
                    <a:pt x="2079" y="238"/>
                  </a:lnTo>
                  <a:lnTo>
                    <a:pt x="2070" y="242"/>
                  </a:lnTo>
                  <a:lnTo>
                    <a:pt x="2060" y="244"/>
                  </a:lnTo>
                  <a:lnTo>
                    <a:pt x="2056" y="244"/>
                  </a:lnTo>
                  <a:lnTo>
                    <a:pt x="2053" y="243"/>
                  </a:lnTo>
                  <a:lnTo>
                    <a:pt x="1984" y="227"/>
                  </a:lnTo>
                  <a:lnTo>
                    <a:pt x="1919" y="213"/>
                  </a:lnTo>
                  <a:lnTo>
                    <a:pt x="1859" y="202"/>
                  </a:lnTo>
                  <a:lnTo>
                    <a:pt x="1802" y="192"/>
                  </a:lnTo>
                  <a:lnTo>
                    <a:pt x="1749" y="185"/>
                  </a:lnTo>
                  <a:lnTo>
                    <a:pt x="1700" y="179"/>
                  </a:lnTo>
                  <a:lnTo>
                    <a:pt x="1653" y="174"/>
                  </a:lnTo>
                  <a:lnTo>
                    <a:pt x="1608" y="171"/>
                  </a:lnTo>
                  <a:lnTo>
                    <a:pt x="1566" y="169"/>
                  </a:lnTo>
                  <a:lnTo>
                    <a:pt x="1525" y="168"/>
                  </a:lnTo>
                  <a:lnTo>
                    <a:pt x="1485" y="167"/>
                  </a:lnTo>
                  <a:lnTo>
                    <a:pt x="1447" y="167"/>
                  </a:lnTo>
                  <a:lnTo>
                    <a:pt x="1410" y="168"/>
                  </a:lnTo>
                  <a:lnTo>
                    <a:pt x="1374" y="169"/>
                  </a:lnTo>
                  <a:lnTo>
                    <a:pt x="1318" y="170"/>
                  </a:lnTo>
                  <a:lnTo>
                    <a:pt x="1263" y="170"/>
                  </a:lnTo>
                  <a:lnTo>
                    <a:pt x="1206" y="169"/>
                  </a:lnTo>
                  <a:lnTo>
                    <a:pt x="1173" y="165"/>
                  </a:lnTo>
                  <a:lnTo>
                    <a:pt x="1142" y="156"/>
                  </a:lnTo>
                  <a:lnTo>
                    <a:pt x="1114" y="142"/>
                  </a:lnTo>
                  <a:lnTo>
                    <a:pt x="1088" y="127"/>
                  </a:lnTo>
                  <a:lnTo>
                    <a:pt x="1065" y="109"/>
                  </a:lnTo>
                  <a:lnTo>
                    <a:pt x="1045" y="89"/>
                  </a:lnTo>
                  <a:lnTo>
                    <a:pt x="1026" y="109"/>
                  </a:lnTo>
                  <a:lnTo>
                    <a:pt x="1003" y="127"/>
                  </a:lnTo>
                  <a:lnTo>
                    <a:pt x="978" y="142"/>
                  </a:lnTo>
                  <a:lnTo>
                    <a:pt x="949" y="156"/>
                  </a:lnTo>
                  <a:lnTo>
                    <a:pt x="918" y="165"/>
                  </a:lnTo>
                  <a:lnTo>
                    <a:pt x="885" y="169"/>
                  </a:lnTo>
                  <a:lnTo>
                    <a:pt x="828" y="170"/>
                  </a:lnTo>
                  <a:lnTo>
                    <a:pt x="773" y="170"/>
                  </a:lnTo>
                  <a:lnTo>
                    <a:pt x="718" y="169"/>
                  </a:lnTo>
                  <a:lnTo>
                    <a:pt x="681" y="168"/>
                  </a:lnTo>
                  <a:lnTo>
                    <a:pt x="644" y="167"/>
                  </a:lnTo>
                  <a:lnTo>
                    <a:pt x="606" y="167"/>
                  </a:lnTo>
                  <a:lnTo>
                    <a:pt x="566" y="168"/>
                  </a:lnTo>
                  <a:lnTo>
                    <a:pt x="525" y="169"/>
                  </a:lnTo>
                  <a:lnTo>
                    <a:pt x="483" y="171"/>
                  </a:lnTo>
                  <a:lnTo>
                    <a:pt x="438" y="174"/>
                  </a:lnTo>
                  <a:lnTo>
                    <a:pt x="391" y="179"/>
                  </a:lnTo>
                  <a:lnTo>
                    <a:pt x="342" y="185"/>
                  </a:lnTo>
                  <a:lnTo>
                    <a:pt x="289" y="192"/>
                  </a:lnTo>
                  <a:lnTo>
                    <a:pt x="232" y="202"/>
                  </a:lnTo>
                  <a:lnTo>
                    <a:pt x="172" y="213"/>
                  </a:lnTo>
                  <a:lnTo>
                    <a:pt x="107" y="227"/>
                  </a:lnTo>
                  <a:lnTo>
                    <a:pt x="38" y="243"/>
                  </a:lnTo>
                  <a:lnTo>
                    <a:pt x="35" y="244"/>
                  </a:lnTo>
                  <a:lnTo>
                    <a:pt x="31" y="244"/>
                  </a:lnTo>
                  <a:lnTo>
                    <a:pt x="21" y="242"/>
                  </a:lnTo>
                  <a:lnTo>
                    <a:pt x="12" y="238"/>
                  </a:lnTo>
                  <a:lnTo>
                    <a:pt x="5" y="230"/>
                  </a:lnTo>
                  <a:lnTo>
                    <a:pt x="1" y="221"/>
                  </a:lnTo>
                  <a:lnTo>
                    <a:pt x="0" y="208"/>
                  </a:lnTo>
                  <a:lnTo>
                    <a:pt x="4" y="197"/>
                  </a:lnTo>
                  <a:lnTo>
                    <a:pt x="12" y="188"/>
                  </a:lnTo>
                  <a:lnTo>
                    <a:pt x="24" y="183"/>
                  </a:lnTo>
                  <a:lnTo>
                    <a:pt x="94" y="166"/>
                  </a:lnTo>
                  <a:lnTo>
                    <a:pt x="161" y="151"/>
                  </a:lnTo>
                  <a:lnTo>
                    <a:pt x="222" y="140"/>
                  </a:lnTo>
                  <a:lnTo>
                    <a:pt x="280" y="130"/>
                  </a:lnTo>
                  <a:lnTo>
                    <a:pt x="334" y="122"/>
                  </a:lnTo>
                  <a:lnTo>
                    <a:pt x="385" y="116"/>
                  </a:lnTo>
                  <a:lnTo>
                    <a:pt x="433" y="111"/>
                  </a:lnTo>
                  <a:lnTo>
                    <a:pt x="479" y="108"/>
                  </a:lnTo>
                  <a:lnTo>
                    <a:pt x="522" y="106"/>
                  </a:lnTo>
                  <a:lnTo>
                    <a:pt x="564" y="105"/>
                  </a:lnTo>
                  <a:lnTo>
                    <a:pt x="605" y="104"/>
                  </a:lnTo>
                  <a:lnTo>
                    <a:pt x="643" y="104"/>
                  </a:lnTo>
                  <a:lnTo>
                    <a:pt x="681" y="105"/>
                  </a:lnTo>
                  <a:lnTo>
                    <a:pt x="719" y="106"/>
                  </a:lnTo>
                  <a:lnTo>
                    <a:pt x="773" y="107"/>
                  </a:lnTo>
                  <a:lnTo>
                    <a:pt x="828" y="107"/>
                  </a:lnTo>
                  <a:lnTo>
                    <a:pt x="883" y="106"/>
                  </a:lnTo>
                  <a:lnTo>
                    <a:pt x="910" y="102"/>
                  </a:lnTo>
                  <a:lnTo>
                    <a:pt x="934" y="94"/>
                  </a:lnTo>
                  <a:lnTo>
                    <a:pt x="957" y="83"/>
                  </a:lnTo>
                  <a:lnTo>
                    <a:pt x="976" y="70"/>
                  </a:lnTo>
                  <a:lnTo>
                    <a:pt x="993" y="55"/>
                  </a:lnTo>
                  <a:lnTo>
                    <a:pt x="1005" y="40"/>
                  </a:lnTo>
                  <a:lnTo>
                    <a:pt x="1014" y="27"/>
                  </a:lnTo>
                  <a:lnTo>
                    <a:pt x="1017" y="16"/>
                  </a:lnTo>
                  <a:lnTo>
                    <a:pt x="1024" y="7"/>
                  </a:lnTo>
                  <a:lnTo>
                    <a:pt x="1034" y="2"/>
                  </a:lnTo>
                  <a:lnTo>
                    <a:pt x="1036" y="1"/>
                  </a:lnTo>
                  <a:lnTo>
                    <a:pt x="1041" y="0"/>
                  </a:lnTo>
                  <a:lnTo>
                    <a:pt x="1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603"/>
            <p:cNvSpPr>
              <a:spLocks/>
            </p:cNvSpPr>
            <p:nvPr/>
          </p:nvSpPr>
          <p:spPr bwMode="auto">
            <a:xfrm>
              <a:off x="9236075" y="6075363"/>
              <a:ext cx="28575" cy="166688"/>
            </a:xfrm>
            <a:custGeom>
              <a:avLst/>
              <a:gdLst>
                <a:gd name="T0" fmla="*/ 180 w 196"/>
                <a:gd name="T1" fmla="*/ 3 h 1153"/>
                <a:gd name="T2" fmla="*/ 195 w 196"/>
                <a:gd name="T3" fmla="*/ 22 h 1153"/>
                <a:gd name="T4" fmla="*/ 193 w 196"/>
                <a:gd name="T5" fmla="*/ 45 h 1153"/>
                <a:gd name="T6" fmla="*/ 188 w 196"/>
                <a:gd name="T7" fmla="*/ 55 h 1153"/>
                <a:gd name="T8" fmla="*/ 175 w 196"/>
                <a:gd name="T9" fmla="*/ 82 h 1153"/>
                <a:gd name="T10" fmla="*/ 157 w 196"/>
                <a:gd name="T11" fmla="*/ 127 h 1153"/>
                <a:gd name="T12" fmla="*/ 136 w 196"/>
                <a:gd name="T13" fmla="*/ 187 h 1153"/>
                <a:gd name="T14" fmla="*/ 113 w 196"/>
                <a:gd name="T15" fmla="*/ 261 h 1153"/>
                <a:gd name="T16" fmla="*/ 93 w 196"/>
                <a:gd name="T17" fmla="*/ 349 h 1153"/>
                <a:gd name="T18" fmla="*/ 75 w 196"/>
                <a:gd name="T19" fmla="*/ 452 h 1153"/>
                <a:gd name="T20" fmla="*/ 64 w 196"/>
                <a:gd name="T21" fmla="*/ 575 h 1153"/>
                <a:gd name="T22" fmla="*/ 63 w 196"/>
                <a:gd name="T23" fmla="*/ 712 h 1153"/>
                <a:gd name="T24" fmla="*/ 76 w 196"/>
                <a:gd name="T25" fmla="*/ 864 h 1153"/>
                <a:gd name="T26" fmla="*/ 106 w 196"/>
                <a:gd name="T27" fmla="*/ 1027 h 1153"/>
                <a:gd name="T28" fmla="*/ 129 w 196"/>
                <a:gd name="T29" fmla="*/ 1126 h 1153"/>
                <a:gd name="T30" fmla="*/ 118 w 196"/>
                <a:gd name="T31" fmla="*/ 1146 h 1153"/>
                <a:gd name="T32" fmla="*/ 103 w 196"/>
                <a:gd name="T33" fmla="*/ 1153 h 1153"/>
                <a:gd name="T34" fmla="*/ 89 w 196"/>
                <a:gd name="T35" fmla="*/ 1152 h 1153"/>
                <a:gd name="T36" fmla="*/ 73 w 196"/>
                <a:gd name="T37" fmla="*/ 1140 h 1153"/>
                <a:gd name="T38" fmla="*/ 47 w 196"/>
                <a:gd name="T39" fmla="*/ 1049 h 1153"/>
                <a:gd name="T40" fmla="*/ 17 w 196"/>
                <a:gd name="T41" fmla="*/ 892 h 1153"/>
                <a:gd name="T42" fmla="*/ 3 w 196"/>
                <a:gd name="T43" fmla="*/ 745 h 1153"/>
                <a:gd name="T44" fmla="*/ 1 w 196"/>
                <a:gd name="T45" fmla="*/ 610 h 1153"/>
                <a:gd name="T46" fmla="*/ 9 w 196"/>
                <a:gd name="T47" fmla="*/ 488 h 1153"/>
                <a:gd name="T48" fmla="*/ 24 w 196"/>
                <a:gd name="T49" fmla="*/ 381 h 1153"/>
                <a:gd name="T50" fmla="*/ 43 w 196"/>
                <a:gd name="T51" fmla="*/ 287 h 1153"/>
                <a:gd name="T52" fmla="*/ 66 w 196"/>
                <a:gd name="T53" fmla="*/ 202 h 1153"/>
                <a:gd name="T54" fmla="*/ 89 w 196"/>
                <a:gd name="T55" fmla="*/ 132 h 1153"/>
                <a:gd name="T56" fmla="*/ 110 w 196"/>
                <a:gd name="T57" fmla="*/ 77 h 1153"/>
                <a:gd name="T58" fmla="*/ 126 w 196"/>
                <a:gd name="T59" fmla="*/ 40 h 1153"/>
                <a:gd name="T60" fmla="*/ 136 w 196"/>
                <a:gd name="T61" fmla="*/ 19 h 1153"/>
                <a:gd name="T62" fmla="*/ 146 w 196"/>
                <a:gd name="T63" fmla="*/ 6 h 1153"/>
                <a:gd name="T64" fmla="*/ 169 w 196"/>
                <a:gd name="T65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153">
                  <a:moveTo>
                    <a:pt x="169" y="0"/>
                  </a:moveTo>
                  <a:lnTo>
                    <a:pt x="180" y="3"/>
                  </a:lnTo>
                  <a:lnTo>
                    <a:pt x="190" y="11"/>
                  </a:lnTo>
                  <a:lnTo>
                    <a:pt x="195" y="22"/>
                  </a:lnTo>
                  <a:lnTo>
                    <a:pt x="196" y="33"/>
                  </a:lnTo>
                  <a:lnTo>
                    <a:pt x="193" y="45"/>
                  </a:lnTo>
                  <a:lnTo>
                    <a:pt x="191" y="48"/>
                  </a:lnTo>
                  <a:lnTo>
                    <a:pt x="188" y="55"/>
                  </a:lnTo>
                  <a:lnTo>
                    <a:pt x="182" y="67"/>
                  </a:lnTo>
                  <a:lnTo>
                    <a:pt x="175" y="82"/>
                  </a:lnTo>
                  <a:lnTo>
                    <a:pt x="166" y="103"/>
                  </a:lnTo>
                  <a:lnTo>
                    <a:pt x="157" y="127"/>
                  </a:lnTo>
                  <a:lnTo>
                    <a:pt x="146" y="155"/>
                  </a:lnTo>
                  <a:lnTo>
                    <a:pt x="136" y="187"/>
                  </a:lnTo>
                  <a:lnTo>
                    <a:pt x="124" y="223"/>
                  </a:lnTo>
                  <a:lnTo>
                    <a:pt x="113" y="261"/>
                  </a:lnTo>
                  <a:lnTo>
                    <a:pt x="103" y="303"/>
                  </a:lnTo>
                  <a:lnTo>
                    <a:pt x="93" y="349"/>
                  </a:lnTo>
                  <a:lnTo>
                    <a:pt x="84" y="398"/>
                  </a:lnTo>
                  <a:lnTo>
                    <a:pt x="75" y="452"/>
                  </a:lnTo>
                  <a:lnTo>
                    <a:pt x="69" y="512"/>
                  </a:lnTo>
                  <a:lnTo>
                    <a:pt x="64" y="575"/>
                  </a:lnTo>
                  <a:lnTo>
                    <a:pt x="62" y="642"/>
                  </a:lnTo>
                  <a:lnTo>
                    <a:pt x="63" y="712"/>
                  </a:lnTo>
                  <a:lnTo>
                    <a:pt x="68" y="787"/>
                  </a:lnTo>
                  <a:lnTo>
                    <a:pt x="76" y="864"/>
                  </a:lnTo>
                  <a:lnTo>
                    <a:pt x="88" y="945"/>
                  </a:lnTo>
                  <a:lnTo>
                    <a:pt x="106" y="1027"/>
                  </a:lnTo>
                  <a:lnTo>
                    <a:pt x="128" y="1114"/>
                  </a:lnTo>
                  <a:lnTo>
                    <a:pt x="129" y="1126"/>
                  </a:lnTo>
                  <a:lnTo>
                    <a:pt x="126" y="1137"/>
                  </a:lnTo>
                  <a:lnTo>
                    <a:pt x="118" y="1146"/>
                  </a:lnTo>
                  <a:lnTo>
                    <a:pt x="107" y="1152"/>
                  </a:lnTo>
                  <a:lnTo>
                    <a:pt x="103" y="1153"/>
                  </a:lnTo>
                  <a:lnTo>
                    <a:pt x="98" y="1153"/>
                  </a:lnTo>
                  <a:lnTo>
                    <a:pt x="89" y="1152"/>
                  </a:lnTo>
                  <a:lnTo>
                    <a:pt x="80" y="1147"/>
                  </a:lnTo>
                  <a:lnTo>
                    <a:pt x="73" y="1140"/>
                  </a:lnTo>
                  <a:lnTo>
                    <a:pt x="69" y="1131"/>
                  </a:lnTo>
                  <a:lnTo>
                    <a:pt x="47" y="1049"/>
                  </a:lnTo>
                  <a:lnTo>
                    <a:pt x="30" y="969"/>
                  </a:lnTo>
                  <a:lnTo>
                    <a:pt x="17" y="892"/>
                  </a:lnTo>
                  <a:lnTo>
                    <a:pt x="8" y="817"/>
                  </a:lnTo>
                  <a:lnTo>
                    <a:pt x="3" y="745"/>
                  </a:lnTo>
                  <a:lnTo>
                    <a:pt x="0" y="676"/>
                  </a:lnTo>
                  <a:lnTo>
                    <a:pt x="1" y="610"/>
                  </a:lnTo>
                  <a:lnTo>
                    <a:pt x="4" y="547"/>
                  </a:lnTo>
                  <a:lnTo>
                    <a:pt x="9" y="488"/>
                  </a:lnTo>
                  <a:lnTo>
                    <a:pt x="16" y="432"/>
                  </a:lnTo>
                  <a:lnTo>
                    <a:pt x="24" y="381"/>
                  </a:lnTo>
                  <a:lnTo>
                    <a:pt x="33" y="334"/>
                  </a:lnTo>
                  <a:lnTo>
                    <a:pt x="43" y="287"/>
                  </a:lnTo>
                  <a:lnTo>
                    <a:pt x="54" y="243"/>
                  </a:lnTo>
                  <a:lnTo>
                    <a:pt x="66" y="202"/>
                  </a:lnTo>
                  <a:lnTo>
                    <a:pt x="77" y="166"/>
                  </a:lnTo>
                  <a:lnTo>
                    <a:pt x="89" y="132"/>
                  </a:lnTo>
                  <a:lnTo>
                    <a:pt x="100" y="103"/>
                  </a:lnTo>
                  <a:lnTo>
                    <a:pt x="110" y="77"/>
                  </a:lnTo>
                  <a:lnTo>
                    <a:pt x="119" y="56"/>
                  </a:lnTo>
                  <a:lnTo>
                    <a:pt x="126" y="40"/>
                  </a:lnTo>
                  <a:lnTo>
                    <a:pt x="132" y="27"/>
                  </a:lnTo>
                  <a:lnTo>
                    <a:pt x="136" y="19"/>
                  </a:lnTo>
                  <a:lnTo>
                    <a:pt x="138" y="16"/>
                  </a:lnTo>
                  <a:lnTo>
                    <a:pt x="146" y="6"/>
                  </a:lnTo>
                  <a:lnTo>
                    <a:pt x="157" y="1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604"/>
            <p:cNvSpPr>
              <a:spLocks/>
            </p:cNvSpPr>
            <p:nvPr/>
          </p:nvSpPr>
          <p:spPr bwMode="auto">
            <a:xfrm>
              <a:off x="9444038" y="6075363"/>
              <a:ext cx="28575" cy="166688"/>
            </a:xfrm>
            <a:custGeom>
              <a:avLst/>
              <a:gdLst>
                <a:gd name="T0" fmla="*/ 39 w 196"/>
                <a:gd name="T1" fmla="*/ 1 h 1153"/>
                <a:gd name="T2" fmla="*/ 58 w 196"/>
                <a:gd name="T3" fmla="*/ 16 h 1153"/>
                <a:gd name="T4" fmla="*/ 64 w 196"/>
                <a:gd name="T5" fmla="*/ 27 h 1153"/>
                <a:gd name="T6" fmla="*/ 77 w 196"/>
                <a:gd name="T7" fmla="*/ 56 h 1153"/>
                <a:gd name="T8" fmla="*/ 97 w 196"/>
                <a:gd name="T9" fmla="*/ 103 h 1153"/>
                <a:gd name="T10" fmla="*/ 119 w 196"/>
                <a:gd name="T11" fmla="*/ 166 h 1153"/>
                <a:gd name="T12" fmla="*/ 142 w 196"/>
                <a:gd name="T13" fmla="*/ 243 h 1153"/>
                <a:gd name="T14" fmla="*/ 164 w 196"/>
                <a:gd name="T15" fmla="*/ 334 h 1153"/>
                <a:gd name="T16" fmla="*/ 180 w 196"/>
                <a:gd name="T17" fmla="*/ 432 h 1153"/>
                <a:gd name="T18" fmla="*/ 192 w 196"/>
                <a:gd name="T19" fmla="*/ 547 h 1153"/>
                <a:gd name="T20" fmla="*/ 196 w 196"/>
                <a:gd name="T21" fmla="*/ 676 h 1153"/>
                <a:gd name="T22" fmla="*/ 188 w 196"/>
                <a:gd name="T23" fmla="*/ 817 h 1153"/>
                <a:gd name="T24" fmla="*/ 166 w 196"/>
                <a:gd name="T25" fmla="*/ 969 h 1153"/>
                <a:gd name="T26" fmla="*/ 127 w 196"/>
                <a:gd name="T27" fmla="*/ 1131 h 1153"/>
                <a:gd name="T28" fmla="*/ 116 w 196"/>
                <a:gd name="T29" fmla="*/ 1147 h 1153"/>
                <a:gd name="T30" fmla="*/ 98 w 196"/>
                <a:gd name="T31" fmla="*/ 1153 h 1153"/>
                <a:gd name="T32" fmla="*/ 89 w 196"/>
                <a:gd name="T33" fmla="*/ 1152 h 1153"/>
                <a:gd name="T34" fmla="*/ 70 w 196"/>
                <a:gd name="T35" fmla="*/ 1137 h 1153"/>
                <a:gd name="T36" fmla="*/ 68 w 196"/>
                <a:gd name="T37" fmla="*/ 1114 h 1153"/>
                <a:gd name="T38" fmla="*/ 105 w 196"/>
                <a:gd name="T39" fmla="*/ 958 h 1153"/>
                <a:gd name="T40" fmla="*/ 126 w 196"/>
                <a:gd name="T41" fmla="*/ 811 h 1153"/>
                <a:gd name="T42" fmla="*/ 134 w 196"/>
                <a:gd name="T43" fmla="*/ 673 h 1153"/>
                <a:gd name="T44" fmla="*/ 130 w 196"/>
                <a:gd name="T45" fmla="*/ 546 h 1153"/>
                <a:gd name="T46" fmla="*/ 117 w 196"/>
                <a:gd name="T47" fmla="*/ 430 h 1153"/>
                <a:gd name="T48" fmla="*/ 98 w 196"/>
                <a:gd name="T49" fmla="*/ 328 h 1153"/>
                <a:gd name="T50" fmla="*/ 76 w 196"/>
                <a:gd name="T51" fmla="*/ 240 h 1153"/>
                <a:gd name="T52" fmla="*/ 53 w 196"/>
                <a:gd name="T53" fmla="*/ 166 h 1153"/>
                <a:gd name="T54" fmla="*/ 32 w 196"/>
                <a:gd name="T55" fmla="*/ 109 h 1153"/>
                <a:gd name="T56" fmla="*/ 15 w 196"/>
                <a:gd name="T57" fmla="*/ 69 h 1153"/>
                <a:gd name="T58" fmla="*/ 5 w 196"/>
                <a:gd name="T59" fmla="*/ 48 h 1153"/>
                <a:gd name="T60" fmla="*/ 0 w 196"/>
                <a:gd name="T61" fmla="*/ 34 h 1153"/>
                <a:gd name="T62" fmla="*/ 6 w 196"/>
                <a:gd name="T63" fmla="*/ 11 h 1153"/>
                <a:gd name="T64" fmla="*/ 28 w 196"/>
                <a:gd name="T65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153">
                  <a:moveTo>
                    <a:pt x="28" y="0"/>
                  </a:moveTo>
                  <a:lnTo>
                    <a:pt x="39" y="1"/>
                  </a:lnTo>
                  <a:lnTo>
                    <a:pt x="50" y="6"/>
                  </a:lnTo>
                  <a:lnTo>
                    <a:pt x="58" y="16"/>
                  </a:lnTo>
                  <a:lnTo>
                    <a:pt x="60" y="19"/>
                  </a:lnTo>
                  <a:lnTo>
                    <a:pt x="64" y="27"/>
                  </a:lnTo>
                  <a:lnTo>
                    <a:pt x="70" y="40"/>
                  </a:lnTo>
                  <a:lnTo>
                    <a:pt x="77" y="56"/>
                  </a:lnTo>
                  <a:lnTo>
                    <a:pt x="87" y="77"/>
                  </a:lnTo>
                  <a:lnTo>
                    <a:pt x="97" y="103"/>
                  </a:lnTo>
                  <a:lnTo>
                    <a:pt x="107" y="132"/>
                  </a:lnTo>
                  <a:lnTo>
                    <a:pt x="119" y="166"/>
                  </a:lnTo>
                  <a:lnTo>
                    <a:pt x="130" y="202"/>
                  </a:lnTo>
                  <a:lnTo>
                    <a:pt x="142" y="243"/>
                  </a:lnTo>
                  <a:lnTo>
                    <a:pt x="153" y="287"/>
                  </a:lnTo>
                  <a:lnTo>
                    <a:pt x="164" y="334"/>
                  </a:lnTo>
                  <a:lnTo>
                    <a:pt x="172" y="381"/>
                  </a:lnTo>
                  <a:lnTo>
                    <a:pt x="180" y="432"/>
                  </a:lnTo>
                  <a:lnTo>
                    <a:pt x="187" y="488"/>
                  </a:lnTo>
                  <a:lnTo>
                    <a:pt x="192" y="547"/>
                  </a:lnTo>
                  <a:lnTo>
                    <a:pt x="195" y="610"/>
                  </a:lnTo>
                  <a:lnTo>
                    <a:pt x="196" y="676"/>
                  </a:lnTo>
                  <a:lnTo>
                    <a:pt x="193" y="745"/>
                  </a:lnTo>
                  <a:lnTo>
                    <a:pt x="188" y="817"/>
                  </a:lnTo>
                  <a:lnTo>
                    <a:pt x="179" y="892"/>
                  </a:lnTo>
                  <a:lnTo>
                    <a:pt x="166" y="969"/>
                  </a:lnTo>
                  <a:lnTo>
                    <a:pt x="149" y="1049"/>
                  </a:lnTo>
                  <a:lnTo>
                    <a:pt x="127" y="1131"/>
                  </a:lnTo>
                  <a:lnTo>
                    <a:pt x="123" y="1140"/>
                  </a:lnTo>
                  <a:lnTo>
                    <a:pt x="116" y="1147"/>
                  </a:lnTo>
                  <a:lnTo>
                    <a:pt x="107" y="1152"/>
                  </a:lnTo>
                  <a:lnTo>
                    <a:pt x="98" y="1153"/>
                  </a:lnTo>
                  <a:lnTo>
                    <a:pt x="93" y="1153"/>
                  </a:lnTo>
                  <a:lnTo>
                    <a:pt x="89" y="1152"/>
                  </a:lnTo>
                  <a:lnTo>
                    <a:pt x="78" y="1146"/>
                  </a:lnTo>
                  <a:lnTo>
                    <a:pt x="70" y="1137"/>
                  </a:lnTo>
                  <a:lnTo>
                    <a:pt x="67" y="1126"/>
                  </a:lnTo>
                  <a:lnTo>
                    <a:pt x="68" y="1114"/>
                  </a:lnTo>
                  <a:lnTo>
                    <a:pt x="89" y="1034"/>
                  </a:lnTo>
                  <a:lnTo>
                    <a:pt x="105" y="958"/>
                  </a:lnTo>
                  <a:lnTo>
                    <a:pt x="118" y="883"/>
                  </a:lnTo>
                  <a:lnTo>
                    <a:pt x="126" y="811"/>
                  </a:lnTo>
                  <a:lnTo>
                    <a:pt x="132" y="740"/>
                  </a:lnTo>
                  <a:lnTo>
                    <a:pt x="134" y="673"/>
                  </a:lnTo>
                  <a:lnTo>
                    <a:pt x="133" y="608"/>
                  </a:lnTo>
                  <a:lnTo>
                    <a:pt x="130" y="546"/>
                  </a:lnTo>
                  <a:lnTo>
                    <a:pt x="124" y="487"/>
                  </a:lnTo>
                  <a:lnTo>
                    <a:pt x="117" y="430"/>
                  </a:lnTo>
                  <a:lnTo>
                    <a:pt x="108" y="377"/>
                  </a:lnTo>
                  <a:lnTo>
                    <a:pt x="98" y="328"/>
                  </a:lnTo>
                  <a:lnTo>
                    <a:pt x="88" y="282"/>
                  </a:lnTo>
                  <a:lnTo>
                    <a:pt x="76" y="240"/>
                  </a:lnTo>
                  <a:lnTo>
                    <a:pt x="65" y="201"/>
                  </a:lnTo>
                  <a:lnTo>
                    <a:pt x="53" y="166"/>
                  </a:lnTo>
                  <a:lnTo>
                    <a:pt x="42" y="135"/>
                  </a:lnTo>
                  <a:lnTo>
                    <a:pt x="32" y="109"/>
                  </a:lnTo>
                  <a:lnTo>
                    <a:pt x="23" y="87"/>
                  </a:lnTo>
                  <a:lnTo>
                    <a:pt x="15" y="69"/>
                  </a:lnTo>
                  <a:lnTo>
                    <a:pt x="9" y="56"/>
                  </a:lnTo>
                  <a:lnTo>
                    <a:pt x="5" y="48"/>
                  </a:lnTo>
                  <a:lnTo>
                    <a:pt x="3" y="45"/>
                  </a:lnTo>
                  <a:lnTo>
                    <a:pt x="0" y="34"/>
                  </a:lnTo>
                  <a:lnTo>
                    <a:pt x="1" y="22"/>
                  </a:lnTo>
                  <a:lnTo>
                    <a:pt x="6" y="11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605"/>
            <p:cNvSpPr>
              <a:spLocks/>
            </p:cNvSpPr>
            <p:nvPr/>
          </p:nvSpPr>
          <p:spPr bwMode="auto">
            <a:xfrm>
              <a:off x="9350375" y="5851525"/>
              <a:ext cx="7938" cy="134938"/>
            </a:xfrm>
            <a:custGeom>
              <a:avLst/>
              <a:gdLst>
                <a:gd name="T0" fmla="*/ 31 w 63"/>
                <a:gd name="T1" fmla="*/ 0 h 935"/>
                <a:gd name="T2" fmla="*/ 44 w 63"/>
                <a:gd name="T3" fmla="*/ 2 h 935"/>
                <a:gd name="T4" fmla="*/ 54 w 63"/>
                <a:gd name="T5" fmla="*/ 9 h 935"/>
                <a:gd name="T6" fmla="*/ 61 w 63"/>
                <a:gd name="T7" fmla="*/ 19 h 935"/>
                <a:gd name="T8" fmla="*/ 63 w 63"/>
                <a:gd name="T9" fmla="*/ 31 h 935"/>
                <a:gd name="T10" fmla="*/ 63 w 63"/>
                <a:gd name="T11" fmla="*/ 904 h 935"/>
                <a:gd name="T12" fmla="*/ 61 w 63"/>
                <a:gd name="T13" fmla="*/ 917 h 935"/>
                <a:gd name="T14" fmla="*/ 54 w 63"/>
                <a:gd name="T15" fmla="*/ 926 h 935"/>
                <a:gd name="T16" fmla="*/ 44 w 63"/>
                <a:gd name="T17" fmla="*/ 933 h 935"/>
                <a:gd name="T18" fmla="*/ 31 w 63"/>
                <a:gd name="T19" fmla="*/ 935 h 935"/>
                <a:gd name="T20" fmla="*/ 19 w 63"/>
                <a:gd name="T21" fmla="*/ 933 h 935"/>
                <a:gd name="T22" fmla="*/ 9 w 63"/>
                <a:gd name="T23" fmla="*/ 926 h 935"/>
                <a:gd name="T24" fmla="*/ 2 w 63"/>
                <a:gd name="T25" fmla="*/ 917 h 935"/>
                <a:gd name="T26" fmla="*/ 0 w 63"/>
                <a:gd name="T27" fmla="*/ 904 h 935"/>
                <a:gd name="T28" fmla="*/ 0 w 63"/>
                <a:gd name="T29" fmla="*/ 31 h 935"/>
                <a:gd name="T30" fmla="*/ 3 w 63"/>
                <a:gd name="T31" fmla="*/ 19 h 935"/>
                <a:gd name="T32" fmla="*/ 9 w 63"/>
                <a:gd name="T33" fmla="*/ 9 h 935"/>
                <a:gd name="T34" fmla="*/ 19 w 63"/>
                <a:gd name="T35" fmla="*/ 2 h 935"/>
                <a:gd name="T36" fmla="*/ 31 w 63"/>
                <a:gd name="T37" fmla="*/ 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935">
                  <a:moveTo>
                    <a:pt x="31" y="0"/>
                  </a:moveTo>
                  <a:lnTo>
                    <a:pt x="44" y="2"/>
                  </a:lnTo>
                  <a:lnTo>
                    <a:pt x="54" y="9"/>
                  </a:lnTo>
                  <a:lnTo>
                    <a:pt x="61" y="19"/>
                  </a:lnTo>
                  <a:lnTo>
                    <a:pt x="63" y="31"/>
                  </a:lnTo>
                  <a:lnTo>
                    <a:pt x="63" y="904"/>
                  </a:lnTo>
                  <a:lnTo>
                    <a:pt x="61" y="917"/>
                  </a:lnTo>
                  <a:lnTo>
                    <a:pt x="54" y="926"/>
                  </a:lnTo>
                  <a:lnTo>
                    <a:pt x="44" y="933"/>
                  </a:lnTo>
                  <a:lnTo>
                    <a:pt x="31" y="935"/>
                  </a:lnTo>
                  <a:lnTo>
                    <a:pt x="19" y="933"/>
                  </a:lnTo>
                  <a:lnTo>
                    <a:pt x="9" y="926"/>
                  </a:lnTo>
                  <a:lnTo>
                    <a:pt x="2" y="917"/>
                  </a:lnTo>
                  <a:lnTo>
                    <a:pt x="0" y="904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606"/>
            <p:cNvSpPr>
              <a:spLocks/>
            </p:cNvSpPr>
            <p:nvPr/>
          </p:nvSpPr>
          <p:spPr bwMode="auto">
            <a:xfrm>
              <a:off x="9350375" y="6064250"/>
              <a:ext cx="7938" cy="133350"/>
            </a:xfrm>
            <a:custGeom>
              <a:avLst/>
              <a:gdLst>
                <a:gd name="T0" fmla="*/ 31 w 63"/>
                <a:gd name="T1" fmla="*/ 0 h 927"/>
                <a:gd name="T2" fmla="*/ 44 w 63"/>
                <a:gd name="T3" fmla="*/ 2 h 927"/>
                <a:gd name="T4" fmla="*/ 54 w 63"/>
                <a:gd name="T5" fmla="*/ 9 h 927"/>
                <a:gd name="T6" fmla="*/ 61 w 63"/>
                <a:gd name="T7" fmla="*/ 19 h 927"/>
                <a:gd name="T8" fmla="*/ 63 w 63"/>
                <a:gd name="T9" fmla="*/ 31 h 927"/>
                <a:gd name="T10" fmla="*/ 63 w 63"/>
                <a:gd name="T11" fmla="*/ 896 h 927"/>
                <a:gd name="T12" fmla="*/ 61 w 63"/>
                <a:gd name="T13" fmla="*/ 908 h 927"/>
                <a:gd name="T14" fmla="*/ 54 w 63"/>
                <a:gd name="T15" fmla="*/ 918 h 927"/>
                <a:gd name="T16" fmla="*/ 44 w 63"/>
                <a:gd name="T17" fmla="*/ 924 h 927"/>
                <a:gd name="T18" fmla="*/ 31 w 63"/>
                <a:gd name="T19" fmla="*/ 927 h 927"/>
                <a:gd name="T20" fmla="*/ 19 w 63"/>
                <a:gd name="T21" fmla="*/ 924 h 927"/>
                <a:gd name="T22" fmla="*/ 9 w 63"/>
                <a:gd name="T23" fmla="*/ 918 h 927"/>
                <a:gd name="T24" fmla="*/ 3 w 63"/>
                <a:gd name="T25" fmla="*/ 908 h 927"/>
                <a:gd name="T26" fmla="*/ 0 w 63"/>
                <a:gd name="T27" fmla="*/ 896 h 927"/>
                <a:gd name="T28" fmla="*/ 0 w 63"/>
                <a:gd name="T29" fmla="*/ 31 h 927"/>
                <a:gd name="T30" fmla="*/ 3 w 63"/>
                <a:gd name="T31" fmla="*/ 19 h 927"/>
                <a:gd name="T32" fmla="*/ 9 w 63"/>
                <a:gd name="T33" fmla="*/ 9 h 927"/>
                <a:gd name="T34" fmla="*/ 19 w 63"/>
                <a:gd name="T35" fmla="*/ 2 h 927"/>
                <a:gd name="T36" fmla="*/ 31 w 63"/>
                <a:gd name="T37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927">
                  <a:moveTo>
                    <a:pt x="31" y="0"/>
                  </a:moveTo>
                  <a:lnTo>
                    <a:pt x="44" y="2"/>
                  </a:lnTo>
                  <a:lnTo>
                    <a:pt x="54" y="9"/>
                  </a:lnTo>
                  <a:lnTo>
                    <a:pt x="61" y="19"/>
                  </a:lnTo>
                  <a:lnTo>
                    <a:pt x="63" y="31"/>
                  </a:lnTo>
                  <a:lnTo>
                    <a:pt x="63" y="896"/>
                  </a:lnTo>
                  <a:lnTo>
                    <a:pt x="61" y="908"/>
                  </a:lnTo>
                  <a:lnTo>
                    <a:pt x="54" y="918"/>
                  </a:lnTo>
                  <a:lnTo>
                    <a:pt x="44" y="924"/>
                  </a:lnTo>
                  <a:lnTo>
                    <a:pt x="31" y="927"/>
                  </a:lnTo>
                  <a:lnTo>
                    <a:pt x="19" y="924"/>
                  </a:lnTo>
                  <a:lnTo>
                    <a:pt x="9" y="918"/>
                  </a:lnTo>
                  <a:lnTo>
                    <a:pt x="3" y="908"/>
                  </a:lnTo>
                  <a:lnTo>
                    <a:pt x="0" y="896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607"/>
            <p:cNvSpPr>
              <a:spLocks/>
            </p:cNvSpPr>
            <p:nvPr/>
          </p:nvSpPr>
          <p:spPr bwMode="auto">
            <a:xfrm>
              <a:off x="9350375" y="6216650"/>
              <a:ext cx="7938" cy="26988"/>
            </a:xfrm>
            <a:custGeom>
              <a:avLst/>
              <a:gdLst>
                <a:gd name="T0" fmla="*/ 31 w 63"/>
                <a:gd name="T1" fmla="*/ 0 h 189"/>
                <a:gd name="T2" fmla="*/ 44 w 63"/>
                <a:gd name="T3" fmla="*/ 3 h 189"/>
                <a:gd name="T4" fmla="*/ 54 w 63"/>
                <a:gd name="T5" fmla="*/ 9 h 189"/>
                <a:gd name="T6" fmla="*/ 61 w 63"/>
                <a:gd name="T7" fmla="*/ 19 h 189"/>
                <a:gd name="T8" fmla="*/ 63 w 63"/>
                <a:gd name="T9" fmla="*/ 31 h 189"/>
                <a:gd name="T10" fmla="*/ 63 w 63"/>
                <a:gd name="T11" fmla="*/ 158 h 189"/>
                <a:gd name="T12" fmla="*/ 61 w 63"/>
                <a:gd name="T13" fmla="*/ 170 h 189"/>
                <a:gd name="T14" fmla="*/ 54 w 63"/>
                <a:gd name="T15" fmla="*/ 180 h 189"/>
                <a:gd name="T16" fmla="*/ 44 w 63"/>
                <a:gd name="T17" fmla="*/ 186 h 189"/>
                <a:gd name="T18" fmla="*/ 31 w 63"/>
                <a:gd name="T19" fmla="*/ 189 h 189"/>
                <a:gd name="T20" fmla="*/ 19 w 63"/>
                <a:gd name="T21" fmla="*/ 186 h 189"/>
                <a:gd name="T22" fmla="*/ 9 w 63"/>
                <a:gd name="T23" fmla="*/ 180 h 189"/>
                <a:gd name="T24" fmla="*/ 3 w 63"/>
                <a:gd name="T25" fmla="*/ 170 h 189"/>
                <a:gd name="T26" fmla="*/ 0 w 63"/>
                <a:gd name="T27" fmla="*/ 158 h 189"/>
                <a:gd name="T28" fmla="*/ 0 w 63"/>
                <a:gd name="T29" fmla="*/ 31 h 189"/>
                <a:gd name="T30" fmla="*/ 3 w 63"/>
                <a:gd name="T31" fmla="*/ 19 h 189"/>
                <a:gd name="T32" fmla="*/ 9 w 63"/>
                <a:gd name="T33" fmla="*/ 9 h 189"/>
                <a:gd name="T34" fmla="*/ 19 w 63"/>
                <a:gd name="T35" fmla="*/ 3 h 189"/>
                <a:gd name="T36" fmla="*/ 31 w 63"/>
                <a:gd name="T3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189">
                  <a:moveTo>
                    <a:pt x="31" y="0"/>
                  </a:moveTo>
                  <a:lnTo>
                    <a:pt x="44" y="3"/>
                  </a:lnTo>
                  <a:lnTo>
                    <a:pt x="54" y="9"/>
                  </a:lnTo>
                  <a:lnTo>
                    <a:pt x="61" y="19"/>
                  </a:lnTo>
                  <a:lnTo>
                    <a:pt x="63" y="31"/>
                  </a:lnTo>
                  <a:lnTo>
                    <a:pt x="63" y="158"/>
                  </a:lnTo>
                  <a:lnTo>
                    <a:pt x="61" y="170"/>
                  </a:lnTo>
                  <a:lnTo>
                    <a:pt x="54" y="180"/>
                  </a:lnTo>
                  <a:lnTo>
                    <a:pt x="44" y="186"/>
                  </a:lnTo>
                  <a:lnTo>
                    <a:pt x="31" y="189"/>
                  </a:lnTo>
                  <a:lnTo>
                    <a:pt x="19" y="186"/>
                  </a:lnTo>
                  <a:lnTo>
                    <a:pt x="9" y="180"/>
                  </a:lnTo>
                  <a:lnTo>
                    <a:pt x="3" y="170"/>
                  </a:lnTo>
                  <a:lnTo>
                    <a:pt x="0" y="158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608"/>
            <p:cNvSpPr>
              <a:spLocks noEditPoints="1"/>
            </p:cNvSpPr>
            <p:nvPr/>
          </p:nvSpPr>
          <p:spPr bwMode="auto">
            <a:xfrm>
              <a:off x="9196388" y="5951538"/>
              <a:ext cx="26988" cy="28575"/>
            </a:xfrm>
            <a:custGeom>
              <a:avLst/>
              <a:gdLst>
                <a:gd name="T0" fmla="*/ 98 w 197"/>
                <a:gd name="T1" fmla="*/ 62 h 197"/>
                <a:gd name="T2" fmla="*/ 84 w 197"/>
                <a:gd name="T3" fmla="*/ 65 h 197"/>
                <a:gd name="T4" fmla="*/ 72 w 197"/>
                <a:gd name="T5" fmla="*/ 73 h 197"/>
                <a:gd name="T6" fmla="*/ 65 w 197"/>
                <a:gd name="T7" fmla="*/ 84 h 197"/>
                <a:gd name="T8" fmla="*/ 62 w 197"/>
                <a:gd name="T9" fmla="*/ 98 h 197"/>
                <a:gd name="T10" fmla="*/ 65 w 197"/>
                <a:gd name="T11" fmla="*/ 112 h 197"/>
                <a:gd name="T12" fmla="*/ 72 w 197"/>
                <a:gd name="T13" fmla="*/ 125 h 197"/>
                <a:gd name="T14" fmla="*/ 84 w 197"/>
                <a:gd name="T15" fmla="*/ 132 h 197"/>
                <a:gd name="T16" fmla="*/ 98 w 197"/>
                <a:gd name="T17" fmla="*/ 135 h 197"/>
                <a:gd name="T18" fmla="*/ 112 w 197"/>
                <a:gd name="T19" fmla="*/ 132 h 197"/>
                <a:gd name="T20" fmla="*/ 123 w 197"/>
                <a:gd name="T21" fmla="*/ 125 h 197"/>
                <a:gd name="T22" fmla="*/ 131 w 197"/>
                <a:gd name="T23" fmla="*/ 112 h 197"/>
                <a:gd name="T24" fmla="*/ 134 w 197"/>
                <a:gd name="T25" fmla="*/ 98 h 197"/>
                <a:gd name="T26" fmla="*/ 131 w 197"/>
                <a:gd name="T27" fmla="*/ 84 h 197"/>
                <a:gd name="T28" fmla="*/ 123 w 197"/>
                <a:gd name="T29" fmla="*/ 73 h 197"/>
                <a:gd name="T30" fmla="*/ 112 w 197"/>
                <a:gd name="T31" fmla="*/ 65 h 197"/>
                <a:gd name="T32" fmla="*/ 98 w 197"/>
                <a:gd name="T33" fmla="*/ 62 h 197"/>
                <a:gd name="T34" fmla="*/ 98 w 197"/>
                <a:gd name="T35" fmla="*/ 0 h 197"/>
                <a:gd name="T36" fmla="*/ 120 w 197"/>
                <a:gd name="T37" fmla="*/ 3 h 197"/>
                <a:gd name="T38" fmla="*/ 141 w 197"/>
                <a:gd name="T39" fmla="*/ 10 h 197"/>
                <a:gd name="T40" fmla="*/ 159 w 197"/>
                <a:gd name="T41" fmla="*/ 22 h 197"/>
                <a:gd name="T42" fmla="*/ 174 w 197"/>
                <a:gd name="T43" fmla="*/ 37 h 197"/>
                <a:gd name="T44" fmla="*/ 187 w 197"/>
                <a:gd name="T45" fmla="*/ 55 h 197"/>
                <a:gd name="T46" fmla="*/ 194 w 197"/>
                <a:gd name="T47" fmla="*/ 76 h 197"/>
                <a:gd name="T48" fmla="*/ 197 w 197"/>
                <a:gd name="T49" fmla="*/ 98 h 197"/>
                <a:gd name="T50" fmla="*/ 194 w 197"/>
                <a:gd name="T51" fmla="*/ 122 h 197"/>
                <a:gd name="T52" fmla="*/ 187 w 197"/>
                <a:gd name="T53" fmla="*/ 142 h 197"/>
                <a:gd name="T54" fmla="*/ 174 w 197"/>
                <a:gd name="T55" fmla="*/ 161 h 197"/>
                <a:gd name="T56" fmla="*/ 159 w 197"/>
                <a:gd name="T57" fmla="*/ 176 h 197"/>
                <a:gd name="T58" fmla="*/ 141 w 197"/>
                <a:gd name="T59" fmla="*/ 187 h 197"/>
                <a:gd name="T60" fmla="*/ 120 w 197"/>
                <a:gd name="T61" fmla="*/ 195 h 197"/>
                <a:gd name="T62" fmla="*/ 98 w 197"/>
                <a:gd name="T63" fmla="*/ 197 h 197"/>
                <a:gd name="T64" fmla="*/ 75 w 197"/>
                <a:gd name="T65" fmla="*/ 195 h 197"/>
                <a:gd name="T66" fmla="*/ 55 w 197"/>
                <a:gd name="T67" fmla="*/ 187 h 197"/>
                <a:gd name="T68" fmla="*/ 37 w 197"/>
                <a:gd name="T69" fmla="*/ 176 h 197"/>
                <a:gd name="T70" fmla="*/ 21 w 197"/>
                <a:gd name="T71" fmla="*/ 161 h 197"/>
                <a:gd name="T72" fmla="*/ 10 w 197"/>
                <a:gd name="T73" fmla="*/ 142 h 197"/>
                <a:gd name="T74" fmla="*/ 3 w 197"/>
                <a:gd name="T75" fmla="*/ 122 h 197"/>
                <a:gd name="T76" fmla="*/ 0 w 197"/>
                <a:gd name="T77" fmla="*/ 98 h 197"/>
                <a:gd name="T78" fmla="*/ 3 w 197"/>
                <a:gd name="T79" fmla="*/ 76 h 197"/>
                <a:gd name="T80" fmla="*/ 10 w 197"/>
                <a:gd name="T81" fmla="*/ 55 h 197"/>
                <a:gd name="T82" fmla="*/ 21 w 197"/>
                <a:gd name="T83" fmla="*/ 37 h 197"/>
                <a:gd name="T84" fmla="*/ 37 w 197"/>
                <a:gd name="T85" fmla="*/ 22 h 197"/>
                <a:gd name="T86" fmla="*/ 55 w 197"/>
                <a:gd name="T87" fmla="*/ 10 h 197"/>
                <a:gd name="T88" fmla="*/ 75 w 197"/>
                <a:gd name="T89" fmla="*/ 3 h 197"/>
                <a:gd name="T90" fmla="*/ 98 w 197"/>
                <a:gd name="T9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97">
                  <a:moveTo>
                    <a:pt x="98" y="62"/>
                  </a:moveTo>
                  <a:lnTo>
                    <a:pt x="84" y="65"/>
                  </a:lnTo>
                  <a:lnTo>
                    <a:pt x="72" y="73"/>
                  </a:lnTo>
                  <a:lnTo>
                    <a:pt x="65" y="84"/>
                  </a:lnTo>
                  <a:lnTo>
                    <a:pt x="62" y="98"/>
                  </a:lnTo>
                  <a:lnTo>
                    <a:pt x="65" y="112"/>
                  </a:lnTo>
                  <a:lnTo>
                    <a:pt x="72" y="125"/>
                  </a:lnTo>
                  <a:lnTo>
                    <a:pt x="84" y="132"/>
                  </a:lnTo>
                  <a:lnTo>
                    <a:pt x="98" y="135"/>
                  </a:lnTo>
                  <a:lnTo>
                    <a:pt x="112" y="132"/>
                  </a:lnTo>
                  <a:lnTo>
                    <a:pt x="123" y="125"/>
                  </a:lnTo>
                  <a:lnTo>
                    <a:pt x="131" y="112"/>
                  </a:lnTo>
                  <a:lnTo>
                    <a:pt x="134" y="98"/>
                  </a:lnTo>
                  <a:lnTo>
                    <a:pt x="131" y="84"/>
                  </a:lnTo>
                  <a:lnTo>
                    <a:pt x="123" y="73"/>
                  </a:lnTo>
                  <a:lnTo>
                    <a:pt x="112" y="65"/>
                  </a:lnTo>
                  <a:lnTo>
                    <a:pt x="98" y="62"/>
                  </a:lnTo>
                  <a:close/>
                  <a:moveTo>
                    <a:pt x="98" y="0"/>
                  </a:moveTo>
                  <a:lnTo>
                    <a:pt x="120" y="3"/>
                  </a:lnTo>
                  <a:lnTo>
                    <a:pt x="141" y="10"/>
                  </a:lnTo>
                  <a:lnTo>
                    <a:pt x="159" y="22"/>
                  </a:lnTo>
                  <a:lnTo>
                    <a:pt x="174" y="37"/>
                  </a:lnTo>
                  <a:lnTo>
                    <a:pt x="187" y="55"/>
                  </a:lnTo>
                  <a:lnTo>
                    <a:pt x="194" y="76"/>
                  </a:lnTo>
                  <a:lnTo>
                    <a:pt x="197" y="98"/>
                  </a:lnTo>
                  <a:lnTo>
                    <a:pt x="194" y="122"/>
                  </a:lnTo>
                  <a:lnTo>
                    <a:pt x="187" y="142"/>
                  </a:lnTo>
                  <a:lnTo>
                    <a:pt x="174" y="161"/>
                  </a:lnTo>
                  <a:lnTo>
                    <a:pt x="159" y="176"/>
                  </a:lnTo>
                  <a:lnTo>
                    <a:pt x="141" y="187"/>
                  </a:lnTo>
                  <a:lnTo>
                    <a:pt x="120" y="195"/>
                  </a:lnTo>
                  <a:lnTo>
                    <a:pt x="98" y="197"/>
                  </a:lnTo>
                  <a:lnTo>
                    <a:pt x="75" y="195"/>
                  </a:lnTo>
                  <a:lnTo>
                    <a:pt x="55" y="187"/>
                  </a:lnTo>
                  <a:lnTo>
                    <a:pt x="37" y="176"/>
                  </a:lnTo>
                  <a:lnTo>
                    <a:pt x="21" y="161"/>
                  </a:lnTo>
                  <a:lnTo>
                    <a:pt x="10" y="142"/>
                  </a:lnTo>
                  <a:lnTo>
                    <a:pt x="3" y="122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5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609"/>
            <p:cNvSpPr>
              <a:spLocks noEditPoints="1"/>
            </p:cNvSpPr>
            <p:nvPr/>
          </p:nvSpPr>
          <p:spPr bwMode="auto">
            <a:xfrm>
              <a:off x="9485313" y="5951538"/>
              <a:ext cx="28575" cy="28575"/>
            </a:xfrm>
            <a:custGeom>
              <a:avLst/>
              <a:gdLst>
                <a:gd name="T0" fmla="*/ 99 w 197"/>
                <a:gd name="T1" fmla="*/ 62 h 197"/>
                <a:gd name="T2" fmla="*/ 85 w 197"/>
                <a:gd name="T3" fmla="*/ 65 h 197"/>
                <a:gd name="T4" fmla="*/ 74 w 197"/>
                <a:gd name="T5" fmla="*/ 73 h 197"/>
                <a:gd name="T6" fmla="*/ 66 w 197"/>
                <a:gd name="T7" fmla="*/ 84 h 197"/>
                <a:gd name="T8" fmla="*/ 63 w 197"/>
                <a:gd name="T9" fmla="*/ 98 h 197"/>
                <a:gd name="T10" fmla="*/ 66 w 197"/>
                <a:gd name="T11" fmla="*/ 112 h 197"/>
                <a:gd name="T12" fmla="*/ 74 w 197"/>
                <a:gd name="T13" fmla="*/ 125 h 197"/>
                <a:gd name="T14" fmla="*/ 85 w 197"/>
                <a:gd name="T15" fmla="*/ 132 h 197"/>
                <a:gd name="T16" fmla="*/ 99 w 197"/>
                <a:gd name="T17" fmla="*/ 135 h 197"/>
                <a:gd name="T18" fmla="*/ 113 w 197"/>
                <a:gd name="T19" fmla="*/ 132 h 197"/>
                <a:gd name="T20" fmla="*/ 125 w 197"/>
                <a:gd name="T21" fmla="*/ 125 h 197"/>
                <a:gd name="T22" fmla="*/ 132 w 197"/>
                <a:gd name="T23" fmla="*/ 112 h 197"/>
                <a:gd name="T24" fmla="*/ 135 w 197"/>
                <a:gd name="T25" fmla="*/ 98 h 197"/>
                <a:gd name="T26" fmla="*/ 132 w 197"/>
                <a:gd name="T27" fmla="*/ 84 h 197"/>
                <a:gd name="T28" fmla="*/ 125 w 197"/>
                <a:gd name="T29" fmla="*/ 73 h 197"/>
                <a:gd name="T30" fmla="*/ 113 w 197"/>
                <a:gd name="T31" fmla="*/ 65 h 197"/>
                <a:gd name="T32" fmla="*/ 99 w 197"/>
                <a:gd name="T33" fmla="*/ 62 h 197"/>
                <a:gd name="T34" fmla="*/ 99 w 197"/>
                <a:gd name="T35" fmla="*/ 0 h 197"/>
                <a:gd name="T36" fmla="*/ 122 w 197"/>
                <a:gd name="T37" fmla="*/ 3 h 197"/>
                <a:gd name="T38" fmla="*/ 142 w 197"/>
                <a:gd name="T39" fmla="*/ 10 h 197"/>
                <a:gd name="T40" fmla="*/ 160 w 197"/>
                <a:gd name="T41" fmla="*/ 22 h 197"/>
                <a:gd name="T42" fmla="*/ 176 w 197"/>
                <a:gd name="T43" fmla="*/ 37 h 197"/>
                <a:gd name="T44" fmla="*/ 187 w 197"/>
                <a:gd name="T45" fmla="*/ 55 h 197"/>
                <a:gd name="T46" fmla="*/ 195 w 197"/>
                <a:gd name="T47" fmla="*/ 76 h 197"/>
                <a:gd name="T48" fmla="*/ 197 w 197"/>
                <a:gd name="T49" fmla="*/ 98 h 197"/>
                <a:gd name="T50" fmla="*/ 195 w 197"/>
                <a:gd name="T51" fmla="*/ 122 h 197"/>
                <a:gd name="T52" fmla="*/ 187 w 197"/>
                <a:gd name="T53" fmla="*/ 142 h 197"/>
                <a:gd name="T54" fmla="*/ 176 w 197"/>
                <a:gd name="T55" fmla="*/ 161 h 197"/>
                <a:gd name="T56" fmla="*/ 160 w 197"/>
                <a:gd name="T57" fmla="*/ 176 h 197"/>
                <a:gd name="T58" fmla="*/ 142 w 197"/>
                <a:gd name="T59" fmla="*/ 187 h 197"/>
                <a:gd name="T60" fmla="*/ 122 w 197"/>
                <a:gd name="T61" fmla="*/ 195 h 197"/>
                <a:gd name="T62" fmla="*/ 99 w 197"/>
                <a:gd name="T63" fmla="*/ 197 h 197"/>
                <a:gd name="T64" fmla="*/ 77 w 197"/>
                <a:gd name="T65" fmla="*/ 195 h 197"/>
                <a:gd name="T66" fmla="*/ 56 w 197"/>
                <a:gd name="T67" fmla="*/ 187 h 197"/>
                <a:gd name="T68" fmla="*/ 38 w 197"/>
                <a:gd name="T69" fmla="*/ 176 h 197"/>
                <a:gd name="T70" fmla="*/ 22 w 197"/>
                <a:gd name="T71" fmla="*/ 161 h 197"/>
                <a:gd name="T72" fmla="*/ 10 w 197"/>
                <a:gd name="T73" fmla="*/ 142 h 197"/>
                <a:gd name="T74" fmla="*/ 3 w 197"/>
                <a:gd name="T75" fmla="*/ 122 h 197"/>
                <a:gd name="T76" fmla="*/ 0 w 197"/>
                <a:gd name="T77" fmla="*/ 98 h 197"/>
                <a:gd name="T78" fmla="*/ 3 w 197"/>
                <a:gd name="T79" fmla="*/ 76 h 197"/>
                <a:gd name="T80" fmla="*/ 10 w 197"/>
                <a:gd name="T81" fmla="*/ 55 h 197"/>
                <a:gd name="T82" fmla="*/ 22 w 197"/>
                <a:gd name="T83" fmla="*/ 37 h 197"/>
                <a:gd name="T84" fmla="*/ 38 w 197"/>
                <a:gd name="T85" fmla="*/ 22 h 197"/>
                <a:gd name="T86" fmla="*/ 56 w 197"/>
                <a:gd name="T87" fmla="*/ 10 h 197"/>
                <a:gd name="T88" fmla="*/ 77 w 197"/>
                <a:gd name="T89" fmla="*/ 3 h 197"/>
                <a:gd name="T90" fmla="*/ 99 w 197"/>
                <a:gd name="T9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97">
                  <a:moveTo>
                    <a:pt x="99" y="62"/>
                  </a:moveTo>
                  <a:lnTo>
                    <a:pt x="85" y="65"/>
                  </a:lnTo>
                  <a:lnTo>
                    <a:pt x="74" y="73"/>
                  </a:lnTo>
                  <a:lnTo>
                    <a:pt x="66" y="84"/>
                  </a:lnTo>
                  <a:lnTo>
                    <a:pt x="63" y="98"/>
                  </a:lnTo>
                  <a:lnTo>
                    <a:pt x="66" y="112"/>
                  </a:lnTo>
                  <a:lnTo>
                    <a:pt x="74" y="125"/>
                  </a:lnTo>
                  <a:lnTo>
                    <a:pt x="85" y="132"/>
                  </a:lnTo>
                  <a:lnTo>
                    <a:pt x="99" y="135"/>
                  </a:lnTo>
                  <a:lnTo>
                    <a:pt x="113" y="132"/>
                  </a:lnTo>
                  <a:lnTo>
                    <a:pt x="125" y="125"/>
                  </a:lnTo>
                  <a:lnTo>
                    <a:pt x="132" y="112"/>
                  </a:lnTo>
                  <a:lnTo>
                    <a:pt x="135" y="98"/>
                  </a:lnTo>
                  <a:lnTo>
                    <a:pt x="132" y="84"/>
                  </a:lnTo>
                  <a:lnTo>
                    <a:pt x="125" y="73"/>
                  </a:lnTo>
                  <a:lnTo>
                    <a:pt x="113" y="65"/>
                  </a:lnTo>
                  <a:lnTo>
                    <a:pt x="99" y="62"/>
                  </a:lnTo>
                  <a:close/>
                  <a:moveTo>
                    <a:pt x="99" y="0"/>
                  </a:moveTo>
                  <a:lnTo>
                    <a:pt x="122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7" y="55"/>
                  </a:lnTo>
                  <a:lnTo>
                    <a:pt x="195" y="76"/>
                  </a:lnTo>
                  <a:lnTo>
                    <a:pt x="197" y="98"/>
                  </a:lnTo>
                  <a:lnTo>
                    <a:pt x="195" y="122"/>
                  </a:lnTo>
                  <a:lnTo>
                    <a:pt x="187" y="142"/>
                  </a:lnTo>
                  <a:lnTo>
                    <a:pt x="176" y="161"/>
                  </a:lnTo>
                  <a:lnTo>
                    <a:pt x="160" y="176"/>
                  </a:lnTo>
                  <a:lnTo>
                    <a:pt x="142" y="187"/>
                  </a:lnTo>
                  <a:lnTo>
                    <a:pt x="122" y="195"/>
                  </a:lnTo>
                  <a:lnTo>
                    <a:pt x="99" y="197"/>
                  </a:lnTo>
                  <a:lnTo>
                    <a:pt x="77" y="195"/>
                  </a:lnTo>
                  <a:lnTo>
                    <a:pt x="56" y="187"/>
                  </a:lnTo>
                  <a:lnTo>
                    <a:pt x="38" y="176"/>
                  </a:lnTo>
                  <a:lnTo>
                    <a:pt x="22" y="161"/>
                  </a:lnTo>
                  <a:lnTo>
                    <a:pt x="10" y="142"/>
                  </a:lnTo>
                  <a:lnTo>
                    <a:pt x="3" y="122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610"/>
            <p:cNvSpPr>
              <a:spLocks/>
            </p:cNvSpPr>
            <p:nvPr/>
          </p:nvSpPr>
          <p:spPr bwMode="auto">
            <a:xfrm>
              <a:off x="9282113" y="6276975"/>
              <a:ext cx="144463" cy="7938"/>
            </a:xfrm>
            <a:custGeom>
              <a:avLst/>
              <a:gdLst>
                <a:gd name="T0" fmla="*/ 31 w 999"/>
                <a:gd name="T1" fmla="*/ 0 h 62"/>
                <a:gd name="T2" fmla="*/ 968 w 999"/>
                <a:gd name="T3" fmla="*/ 0 h 62"/>
                <a:gd name="T4" fmla="*/ 980 w 999"/>
                <a:gd name="T5" fmla="*/ 3 h 62"/>
                <a:gd name="T6" fmla="*/ 990 w 999"/>
                <a:gd name="T7" fmla="*/ 9 h 62"/>
                <a:gd name="T8" fmla="*/ 996 w 999"/>
                <a:gd name="T9" fmla="*/ 19 h 62"/>
                <a:gd name="T10" fmla="*/ 999 w 999"/>
                <a:gd name="T11" fmla="*/ 31 h 62"/>
                <a:gd name="T12" fmla="*/ 996 w 999"/>
                <a:gd name="T13" fmla="*/ 43 h 62"/>
                <a:gd name="T14" fmla="*/ 990 w 999"/>
                <a:gd name="T15" fmla="*/ 53 h 62"/>
                <a:gd name="T16" fmla="*/ 980 w 999"/>
                <a:gd name="T17" fmla="*/ 60 h 62"/>
                <a:gd name="T18" fmla="*/ 968 w 999"/>
                <a:gd name="T19" fmla="*/ 62 h 62"/>
                <a:gd name="T20" fmla="*/ 31 w 999"/>
                <a:gd name="T21" fmla="*/ 62 h 62"/>
                <a:gd name="T22" fmla="*/ 19 w 999"/>
                <a:gd name="T23" fmla="*/ 60 h 62"/>
                <a:gd name="T24" fmla="*/ 9 w 999"/>
                <a:gd name="T25" fmla="*/ 53 h 62"/>
                <a:gd name="T26" fmla="*/ 3 w 999"/>
                <a:gd name="T27" fmla="*/ 43 h 62"/>
                <a:gd name="T28" fmla="*/ 0 w 999"/>
                <a:gd name="T29" fmla="*/ 31 h 62"/>
                <a:gd name="T30" fmla="*/ 3 w 999"/>
                <a:gd name="T31" fmla="*/ 19 h 62"/>
                <a:gd name="T32" fmla="*/ 9 w 999"/>
                <a:gd name="T33" fmla="*/ 9 h 62"/>
                <a:gd name="T34" fmla="*/ 19 w 999"/>
                <a:gd name="T35" fmla="*/ 3 h 62"/>
                <a:gd name="T36" fmla="*/ 31 w 999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9" h="62">
                  <a:moveTo>
                    <a:pt x="31" y="0"/>
                  </a:moveTo>
                  <a:lnTo>
                    <a:pt x="968" y="0"/>
                  </a:lnTo>
                  <a:lnTo>
                    <a:pt x="980" y="3"/>
                  </a:lnTo>
                  <a:lnTo>
                    <a:pt x="990" y="9"/>
                  </a:lnTo>
                  <a:lnTo>
                    <a:pt x="996" y="19"/>
                  </a:lnTo>
                  <a:lnTo>
                    <a:pt x="999" y="31"/>
                  </a:lnTo>
                  <a:lnTo>
                    <a:pt x="996" y="43"/>
                  </a:lnTo>
                  <a:lnTo>
                    <a:pt x="990" y="53"/>
                  </a:lnTo>
                  <a:lnTo>
                    <a:pt x="980" y="60"/>
                  </a:lnTo>
                  <a:lnTo>
                    <a:pt x="968" y="62"/>
                  </a:lnTo>
                  <a:lnTo>
                    <a:pt x="31" y="62"/>
                  </a:lnTo>
                  <a:lnTo>
                    <a:pt x="19" y="60"/>
                  </a:lnTo>
                  <a:lnTo>
                    <a:pt x="9" y="53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1" name="Freeform 720"/>
          <p:cNvSpPr>
            <a:spLocks/>
          </p:cNvSpPr>
          <p:nvPr/>
        </p:nvSpPr>
        <p:spPr bwMode="auto">
          <a:xfrm>
            <a:off x="8180871" y="5806718"/>
            <a:ext cx="498476" cy="496887"/>
          </a:xfrm>
          <a:custGeom>
            <a:avLst/>
            <a:gdLst>
              <a:gd name="connsiteX0" fmla="*/ 440192 w 498476"/>
              <a:gd name="connsiteY0" fmla="*/ 431800 h 496887"/>
              <a:gd name="connsiteX1" fmla="*/ 441826 w 498476"/>
              <a:gd name="connsiteY1" fmla="*/ 432244 h 496887"/>
              <a:gd name="connsiteX2" fmla="*/ 443312 w 498476"/>
              <a:gd name="connsiteY2" fmla="*/ 433427 h 496887"/>
              <a:gd name="connsiteX3" fmla="*/ 444203 w 498476"/>
              <a:gd name="connsiteY3" fmla="*/ 434757 h 496887"/>
              <a:gd name="connsiteX4" fmla="*/ 444500 w 498476"/>
              <a:gd name="connsiteY4" fmla="*/ 436679 h 496887"/>
              <a:gd name="connsiteX5" fmla="*/ 444054 w 498476"/>
              <a:gd name="connsiteY5" fmla="*/ 441854 h 496887"/>
              <a:gd name="connsiteX6" fmla="*/ 443163 w 498476"/>
              <a:gd name="connsiteY6" fmla="*/ 446733 h 496887"/>
              <a:gd name="connsiteX7" fmla="*/ 441826 w 498476"/>
              <a:gd name="connsiteY7" fmla="*/ 450873 h 496887"/>
              <a:gd name="connsiteX8" fmla="*/ 440044 w 498476"/>
              <a:gd name="connsiteY8" fmla="*/ 454274 h 496887"/>
              <a:gd name="connsiteX9" fmla="*/ 437816 w 498476"/>
              <a:gd name="connsiteY9" fmla="*/ 457231 h 496887"/>
              <a:gd name="connsiteX10" fmla="*/ 435142 w 498476"/>
              <a:gd name="connsiteY10" fmla="*/ 459449 h 496887"/>
              <a:gd name="connsiteX11" fmla="*/ 432171 w 498476"/>
              <a:gd name="connsiteY11" fmla="*/ 461075 h 496887"/>
              <a:gd name="connsiteX12" fmla="*/ 429349 w 498476"/>
              <a:gd name="connsiteY12" fmla="*/ 461814 h 496887"/>
              <a:gd name="connsiteX13" fmla="*/ 426824 w 498476"/>
              <a:gd name="connsiteY13" fmla="*/ 461962 h 496887"/>
              <a:gd name="connsiteX14" fmla="*/ 425042 w 498476"/>
              <a:gd name="connsiteY14" fmla="*/ 461962 h 496887"/>
              <a:gd name="connsiteX15" fmla="*/ 423556 w 498476"/>
              <a:gd name="connsiteY15" fmla="*/ 461667 h 496887"/>
              <a:gd name="connsiteX16" fmla="*/ 422665 w 498476"/>
              <a:gd name="connsiteY16" fmla="*/ 461371 h 496887"/>
              <a:gd name="connsiteX17" fmla="*/ 422071 w 498476"/>
              <a:gd name="connsiteY17" fmla="*/ 461223 h 496887"/>
              <a:gd name="connsiteX18" fmla="*/ 420437 w 498476"/>
              <a:gd name="connsiteY18" fmla="*/ 460188 h 496887"/>
              <a:gd name="connsiteX19" fmla="*/ 419397 w 498476"/>
              <a:gd name="connsiteY19" fmla="*/ 458857 h 496887"/>
              <a:gd name="connsiteX20" fmla="*/ 419100 w 498476"/>
              <a:gd name="connsiteY20" fmla="*/ 457083 h 496887"/>
              <a:gd name="connsiteX21" fmla="*/ 419249 w 498476"/>
              <a:gd name="connsiteY21" fmla="*/ 455457 h 496887"/>
              <a:gd name="connsiteX22" fmla="*/ 420140 w 498476"/>
              <a:gd name="connsiteY22" fmla="*/ 453830 h 496887"/>
              <a:gd name="connsiteX23" fmla="*/ 421625 w 498476"/>
              <a:gd name="connsiteY23" fmla="*/ 452795 h 496887"/>
              <a:gd name="connsiteX24" fmla="*/ 423259 w 498476"/>
              <a:gd name="connsiteY24" fmla="*/ 452352 h 496887"/>
              <a:gd name="connsiteX25" fmla="*/ 425190 w 498476"/>
              <a:gd name="connsiteY25" fmla="*/ 452648 h 496887"/>
              <a:gd name="connsiteX26" fmla="*/ 425636 w 498476"/>
              <a:gd name="connsiteY26" fmla="*/ 452648 h 496887"/>
              <a:gd name="connsiteX27" fmla="*/ 426824 w 498476"/>
              <a:gd name="connsiteY27" fmla="*/ 452795 h 496887"/>
              <a:gd name="connsiteX28" fmla="*/ 428458 w 498476"/>
              <a:gd name="connsiteY28" fmla="*/ 452648 h 496887"/>
              <a:gd name="connsiteX29" fmla="*/ 430092 w 498476"/>
              <a:gd name="connsiteY29" fmla="*/ 451908 h 496887"/>
              <a:gd name="connsiteX30" fmla="*/ 431726 w 498476"/>
              <a:gd name="connsiteY30" fmla="*/ 450134 h 496887"/>
              <a:gd name="connsiteX31" fmla="*/ 433063 w 498476"/>
              <a:gd name="connsiteY31" fmla="*/ 447621 h 496887"/>
              <a:gd name="connsiteX32" fmla="*/ 434251 w 498476"/>
              <a:gd name="connsiteY32" fmla="*/ 444516 h 496887"/>
              <a:gd name="connsiteX33" fmla="*/ 434845 w 498476"/>
              <a:gd name="connsiteY33" fmla="*/ 440671 h 496887"/>
              <a:gd name="connsiteX34" fmla="*/ 435291 w 498476"/>
              <a:gd name="connsiteY34" fmla="*/ 436236 h 496887"/>
              <a:gd name="connsiteX35" fmla="*/ 435736 w 498476"/>
              <a:gd name="connsiteY35" fmla="*/ 434462 h 496887"/>
              <a:gd name="connsiteX36" fmla="*/ 436776 w 498476"/>
              <a:gd name="connsiteY36" fmla="*/ 433131 h 496887"/>
              <a:gd name="connsiteX37" fmla="*/ 438261 w 498476"/>
              <a:gd name="connsiteY37" fmla="*/ 432096 h 496887"/>
              <a:gd name="connsiteX38" fmla="*/ 54953 w 498476"/>
              <a:gd name="connsiteY38" fmla="*/ 431800 h 496887"/>
              <a:gd name="connsiteX39" fmla="*/ 56615 w 498476"/>
              <a:gd name="connsiteY39" fmla="*/ 432096 h 496887"/>
              <a:gd name="connsiteX40" fmla="*/ 58137 w 498476"/>
              <a:gd name="connsiteY40" fmla="*/ 433131 h 496887"/>
              <a:gd name="connsiteX41" fmla="*/ 58968 w 498476"/>
              <a:gd name="connsiteY41" fmla="*/ 434462 h 496887"/>
              <a:gd name="connsiteX42" fmla="*/ 59384 w 498476"/>
              <a:gd name="connsiteY42" fmla="*/ 436236 h 496887"/>
              <a:gd name="connsiteX43" fmla="*/ 59937 w 498476"/>
              <a:gd name="connsiteY43" fmla="*/ 440671 h 496887"/>
              <a:gd name="connsiteX44" fmla="*/ 60491 w 498476"/>
              <a:gd name="connsiteY44" fmla="*/ 444516 h 496887"/>
              <a:gd name="connsiteX45" fmla="*/ 61460 w 498476"/>
              <a:gd name="connsiteY45" fmla="*/ 447768 h 496887"/>
              <a:gd name="connsiteX46" fmla="*/ 62845 w 498476"/>
              <a:gd name="connsiteY46" fmla="*/ 450134 h 496887"/>
              <a:gd name="connsiteX47" fmla="*/ 64368 w 498476"/>
              <a:gd name="connsiteY47" fmla="*/ 451908 h 496887"/>
              <a:gd name="connsiteX48" fmla="*/ 66029 w 498476"/>
              <a:gd name="connsiteY48" fmla="*/ 452648 h 496887"/>
              <a:gd name="connsiteX49" fmla="*/ 67413 w 498476"/>
              <a:gd name="connsiteY49" fmla="*/ 452795 h 496887"/>
              <a:gd name="connsiteX50" fmla="*/ 68521 w 498476"/>
              <a:gd name="connsiteY50" fmla="*/ 452648 h 496887"/>
              <a:gd name="connsiteX51" fmla="*/ 68936 w 498476"/>
              <a:gd name="connsiteY51" fmla="*/ 452648 h 496887"/>
              <a:gd name="connsiteX52" fmla="*/ 70598 w 498476"/>
              <a:gd name="connsiteY52" fmla="*/ 452352 h 496887"/>
              <a:gd name="connsiteX53" fmla="*/ 72259 w 498476"/>
              <a:gd name="connsiteY53" fmla="*/ 452795 h 496887"/>
              <a:gd name="connsiteX54" fmla="*/ 73505 w 498476"/>
              <a:gd name="connsiteY54" fmla="*/ 453830 h 496887"/>
              <a:gd name="connsiteX55" fmla="*/ 74474 w 498476"/>
              <a:gd name="connsiteY55" fmla="*/ 455457 h 496887"/>
              <a:gd name="connsiteX56" fmla="*/ 74613 w 498476"/>
              <a:gd name="connsiteY56" fmla="*/ 457083 h 496887"/>
              <a:gd name="connsiteX57" fmla="*/ 74336 w 498476"/>
              <a:gd name="connsiteY57" fmla="*/ 458857 h 496887"/>
              <a:gd name="connsiteX58" fmla="*/ 73228 w 498476"/>
              <a:gd name="connsiteY58" fmla="*/ 460188 h 496887"/>
              <a:gd name="connsiteX59" fmla="*/ 71844 w 498476"/>
              <a:gd name="connsiteY59" fmla="*/ 461223 h 496887"/>
              <a:gd name="connsiteX60" fmla="*/ 71290 w 498476"/>
              <a:gd name="connsiteY60" fmla="*/ 461371 h 496887"/>
              <a:gd name="connsiteX61" fmla="*/ 70321 w 498476"/>
              <a:gd name="connsiteY61" fmla="*/ 461667 h 496887"/>
              <a:gd name="connsiteX62" fmla="*/ 69075 w 498476"/>
              <a:gd name="connsiteY62" fmla="*/ 461962 h 496887"/>
              <a:gd name="connsiteX63" fmla="*/ 67275 w 498476"/>
              <a:gd name="connsiteY63" fmla="*/ 461962 h 496887"/>
              <a:gd name="connsiteX64" fmla="*/ 64921 w 498476"/>
              <a:gd name="connsiteY64" fmla="*/ 461814 h 496887"/>
              <a:gd name="connsiteX65" fmla="*/ 62291 w 498476"/>
              <a:gd name="connsiteY65" fmla="*/ 461075 h 496887"/>
              <a:gd name="connsiteX66" fmla="*/ 59522 w 498476"/>
              <a:gd name="connsiteY66" fmla="*/ 459449 h 496887"/>
              <a:gd name="connsiteX67" fmla="*/ 57168 w 498476"/>
              <a:gd name="connsiteY67" fmla="*/ 457231 h 496887"/>
              <a:gd name="connsiteX68" fmla="*/ 55092 w 498476"/>
              <a:gd name="connsiteY68" fmla="*/ 454274 h 496887"/>
              <a:gd name="connsiteX69" fmla="*/ 53292 w 498476"/>
              <a:gd name="connsiteY69" fmla="*/ 450873 h 496887"/>
              <a:gd name="connsiteX70" fmla="*/ 52184 w 498476"/>
              <a:gd name="connsiteY70" fmla="*/ 446733 h 496887"/>
              <a:gd name="connsiteX71" fmla="*/ 51215 w 498476"/>
              <a:gd name="connsiteY71" fmla="*/ 441854 h 496887"/>
              <a:gd name="connsiteX72" fmla="*/ 50800 w 498476"/>
              <a:gd name="connsiteY72" fmla="*/ 436679 h 496887"/>
              <a:gd name="connsiteX73" fmla="*/ 51077 w 498476"/>
              <a:gd name="connsiteY73" fmla="*/ 434757 h 496887"/>
              <a:gd name="connsiteX74" fmla="*/ 52046 w 498476"/>
              <a:gd name="connsiteY74" fmla="*/ 433427 h 496887"/>
              <a:gd name="connsiteX75" fmla="*/ 53292 w 498476"/>
              <a:gd name="connsiteY75" fmla="*/ 432244 h 496887"/>
              <a:gd name="connsiteX76" fmla="*/ 233362 w 498476"/>
              <a:gd name="connsiteY76" fmla="*/ 390525 h 496887"/>
              <a:gd name="connsiteX77" fmla="*/ 235206 w 498476"/>
              <a:gd name="connsiteY77" fmla="*/ 390813 h 496887"/>
              <a:gd name="connsiteX78" fmla="*/ 236742 w 498476"/>
              <a:gd name="connsiteY78" fmla="*/ 391965 h 496887"/>
              <a:gd name="connsiteX79" fmla="*/ 237818 w 498476"/>
              <a:gd name="connsiteY79" fmla="*/ 393261 h 496887"/>
              <a:gd name="connsiteX80" fmla="*/ 238125 w 498476"/>
              <a:gd name="connsiteY80" fmla="*/ 395133 h 496887"/>
              <a:gd name="connsiteX81" fmla="*/ 238125 w 498476"/>
              <a:gd name="connsiteY81" fmla="*/ 449706 h 496887"/>
              <a:gd name="connsiteX82" fmla="*/ 237818 w 498476"/>
              <a:gd name="connsiteY82" fmla="*/ 451289 h 496887"/>
              <a:gd name="connsiteX83" fmla="*/ 236742 w 498476"/>
              <a:gd name="connsiteY83" fmla="*/ 452873 h 496887"/>
              <a:gd name="connsiteX84" fmla="*/ 235206 w 498476"/>
              <a:gd name="connsiteY84" fmla="*/ 453737 h 496887"/>
              <a:gd name="connsiteX85" fmla="*/ 233362 w 498476"/>
              <a:gd name="connsiteY85" fmla="*/ 454025 h 496887"/>
              <a:gd name="connsiteX86" fmla="*/ 231519 w 498476"/>
              <a:gd name="connsiteY86" fmla="*/ 453737 h 496887"/>
              <a:gd name="connsiteX87" fmla="*/ 229983 w 498476"/>
              <a:gd name="connsiteY87" fmla="*/ 452873 h 496887"/>
              <a:gd name="connsiteX88" fmla="*/ 229061 w 498476"/>
              <a:gd name="connsiteY88" fmla="*/ 451289 h 496887"/>
              <a:gd name="connsiteX89" fmla="*/ 228600 w 498476"/>
              <a:gd name="connsiteY89" fmla="*/ 449706 h 496887"/>
              <a:gd name="connsiteX90" fmla="*/ 228600 w 498476"/>
              <a:gd name="connsiteY90" fmla="*/ 395133 h 496887"/>
              <a:gd name="connsiteX91" fmla="*/ 229061 w 498476"/>
              <a:gd name="connsiteY91" fmla="*/ 393261 h 496887"/>
              <a:gd name="connsiteX92" fmla="*/ 229983 w 498476"/>
              <a:gd name="connsiteY92" fmla="*/ 391965 h 496887"/>
              <a:gd name="connsiteX93" fmla="*/ 231519 w 498476"/>
              <a:gd name="connsiteY93" fmla="*/ 390813 h 496887"/>
              <a:gd name="connsiteX94" fmla="*/ 172893 w 498476"/>
              <a:gd name="connsiteY94" fmla="*/ 312738 h 496887"/>
              <a:gd name="connsiteX95" fmla="*/ 197139 w 498476"/>
              <a:gd name="connsiteY95" fmla="*/ 312738 h 496887"/>
              <a:gd name="connsiteX96" fmla="*/ 198871 w 498476"/>
              <a:gd name="connsiteY96" fmla="*/ 312994 h 496887"/>
              <a:gd name="connsiteX97" fmla="*/ 200170 w 498476"/>
              <a:gd name="connsiteY97" fmla="*/ 313890 h 496887"/>
              <a:gd name="connsiteX98" fmla="*/ 201180 w 498476"/>
              <a:gd name="connsiteY98" fmla="*/ 315171 h 496887"/>
              <a:gd name="connsiteX99" fmla="*/ 201613 w 498476"/>
              <a:gd name="connsiteY99" fmla="*/ 316707 h 496887"/>
              <a:gd name="connsiteX100" fmla="*/ 201180 w 498476"/>
              <a:gd name="connsiteY100" fmla="*/ 318243 h 496887"/>
              <a:gd name="connsiteX101" fmla="*/ 200170 w 498476"/>
              <a:gd name="connsiteY101" fmla="*/ 319395 h 496887"/>
              <a:gd name="connsiteX102" fmla="*/ 198871 w 498476"/>
              <a:gd name="connsiteY102" fmla="*/ 320291 h 496887"/>
              <a:gd name="connsiteX103" fmla="*/ 197139 w 498476"/>
              <a:gd name="connsiteY103" fmla="*/ 320675 h 496887"/>
              <a:gd name="connsiteX104" fmla="*/ 172893 w 498476"/>
              <a:gd name="connsiteY104" fmla="*/ 320675 h 496887"/>
              <a:gd name="connsiteX105" fmla="*/ 171017 w 498476"/>
              <a:gd name="connsiteY105" fmla="*/ 320291 h 496887"/>
              <a:gd name="connsiteX106" fmla="*/ 169718 w 498476"/>
              <a:gd name="connsiteY106" fmla="*/ 319395 h 496887"/>
              <a:gd name="connsiteX107" fmla="*/ 168708 w 498476"/>
              <a:gd name="connsiteY107" fmla="*/ 318243 h 496887"/>
              <a:gd name="connsiteX108" fmla="*/ 168275 w 498476"/>
              <a:gd name="connsiteY108" fmla="*/ 316707 h 496887"/>
              <a:gd name="connsiteX109" fmla="*/ 168708 w 498476"/>
              <a:gd name="connsiteY109" fmla="*/ 315171 h 496887"/>
              <a:gd name="connsiteX110" fmla="*/ 169718 w 498476"/>
              <a:gd name="connsiteY110" fmla="*/ 313890 h 496887"/>
              <a:gd name="connsiteX111" fmla="*/ 171017 w 498476"/>
              <a:gd name="connsiteY111" fmla="*/ 312994 h 496887"/>
              <a:gd name="connsiteX112" fmla="*/ 271616 w 498476"/>
              <a:gd name="connsiteY112" fmla="*/ 200025 h 496887"/>
              <a:gd name="connsiteX113" fmla="*/ 273306 w 498476"/>
              <a:gd name="connsiteY113" fmla="*/ 200457 h 496887"/>
              <a:gd name="connsiteX114" fmla="*/ 274996 w 498476"/>
              <a:gd name="connsiteY114" fmla="*/ 201321 h 496887"/>
              <a:gd name="connsiteX115" fmla="*/ 275918 w 498476"/>
              <a:gd name="connsiteY115" fmla="*/ 202761 h 496887"/>
              <a:gd name="connsiteX116" fmla="*/ 276225 w 498476"/>
              <a:gd name="connsiteY116" fmla="*/ 204489 h 496887"/>
              <a:gd name="connsiteX117" fmla="*/ 276225 w 498476"/>
              <a:gd name="connsiteY117" fmla="*/ 259062 h 496887"/>
              <a:gd name="connsiteX118" fmla="*/ 275918 w 498476"/>
              <a:gd name="connsiteY118" fmla="*/ 260933 h 496887"/>
              <a:gd name="connsiteX119" fmla="*/ 274996 w 498476"/>
              <a:gd name="connsiteY119" fmla="*/ 262229 h 496887"/>
              <a:gd name="connsiteX120" fmla="*/ 273306 w 498476"/>
              <a:gd name="connsiteY120" fmla="*/ 263237 h 496887"/>
              <a:gd name="connsiteX121" fmla="*/ 271616 w 498476"/>
              <a:gd name="connsiteY121" fmla="*/ 263525 h 496887"/>
              <a:gd name="connsiteX122" fmla="*/ 269619 w 498476"/>
              <a:gd name="connsiteY122" fmla="*/ 263237 h 496887"/>
              <a:gd name="connsiteX123" fmla="*/ 268236 w 498476"/>
              <a:gd name="connsiteY123" fmla="*/ 262229 h 496887"/>
              <a:gd name="connsiteX124" fmla="*/ 267161 w 498476"/>
              <a:gd name="connsiteY124" fmla="*/ 260933 h 496887"/>
              <a:gd name="connsiteX125" fmla="*/ 266700 w 498476"/>
              <a:gd name="connsiteY125" fmla="*/ 259062 h 496887"/>
              <a:gd name="connsiteX126" fmla="*/ 266700 w 498476"/>
              <a:gd name="connsiteY126" fmla="*/ 204489 h 496887"/>
              <a:gd name="connsiteX127" fmla="*/ 267161 w 498476"/>
              <a:gd name="connsiteY127" fmla="*/ 202761 h 496887"/>
              <a:gd name="connsiteX128" fmla="*/ 268236 w 498476"/>
              <a:gd name="connsiteY128" fmla="*/ 201321 h 496887"/>
              <a:gd name="connsiteX129" fmla="*/ 269619 w 498476"/>
              <a:gd name="connsiteY129" fmla="*/ 200457 h 496887"/>
              <a:gd name="connsiteX130" fmla="*/ 432068 w 498476"/>
              <a:gd name="connsiteY130" fmla="*/ 198438 h 496887"/>
              <a:gd name="connsiteX131" fmla="*/ 433808 w 498476"/>
              <a:gd name="connsiteY131" fmla="*/ 198870 h 496887"/>
              <a:gd name="connsiteX132" fmla="*/ 435258 w 498476"/>
              <a:gd name="connsiteY132" fmla="*/ 199877 h 496887"/>
              <a:gd name="connsiteX133" fmla="*/ 436273 w 498476"/>
              <a:gd name="connsiteY133" fmla="*/ 201316 h 496887"/>
              <a:gd name="connsiteX134" fmla="*/ 436563 w 498476"/>
              <a:gd name="connsiteY134" fmla="*/ 203187 h 496887"/>
              <a:gd name="connsiteX135" fmla="*/ 436418 w 498476"/>
              <a:gd name="connsiteY135" fmla="*/ 203762 h 496887"/>
              <a:gd name="connsiteX136" fmla="*/ 436418 w 498476"/>
              <a:gd name="connsiteY136" fmla="*/ 205489 h 496887"/>
              <a:gd name="connsiteX137" fmla="*/ 436273 w 498476"/>
              <a:gd name="connsiteY137" fmla="*/ 208223 h 496887"/>
              <a:gd name="connsiteX138" fmla="*/ 435838 w 498476"/>
              <a:gd name="connsiteY138" fmla="*/ 211821 h 496887"/>
              <a:gd name="connsiteX139" fmla="*/ 435548 w 498476"/>
              <a:gd name="connsiteY139" fmla="*/ 216569 h 496887"/>
              <a:gd name="connsiteX140" fmla="*/ 435113 w 498476"/>
              <a:gd name="connsiteY140" fmla="*/ 222038 h 496887"/>
              <a:gd name="connsiteX141" fmla="*/ 434678 w 498476"/>
              <a:gd name="connsiteY141" fmla="*/ 228369 h 496887"/>
              <a:gd name="connsiteX142" fmla="*/ 433953 w 498476"/>
              <a:gd name="connsiteY142" fmla="*/ 235420 h 496887"/>
              <a:gd name="connsiteX143" fmla="*/ 433228 w 498476"/>
              <a:gd name="connsiteY143" fmla="*/ 243334 h 496887"/>
              <a:gd name="connsiteX144" fmla="*/ 432068 w 498476"/>
              <a:gd name="connsiteY144" fmla="*/ 251824 h 496887"/>
              <a:gd name="connsiteX145" fmla="*/ 430909 w 498476"/>
              <a:gd name="connsiteY145" fmla="*/ 261034 h 496887"/>
              <a:gd name="connsiteX146" fmla="*/ 429459 w 498476"/>
              <a:gd name="connsiteY146" fmla="*/ 270675 h 496887"/>
              <a:gd name="connsiteX147" fmla="*/ 428009 w 498476"/>
              <a:gd name="connsiteY147" fmla="*/ 280892 h 496887"/>
              <a:gd name="connsiteX148" fmla="*/ 426269 w 498476"/>
              <a:gd name="connsiteY148" fmla="*/ 291828 h 496887"/>
              <a:gd name="connsiteX149" fmla="*/ 424094 w 498476"/>
              <a:gd name="connsiteY149" fmla="*/ 303052 h 496887"/>
              <a:gd name="connsiteX150" fmla="*/ 422064 w 498476"/>
              <a:gd name="connsiteY150" fmla="*/ 314708 h 496887"/>
              <a:gd name="connsiteX151" fmla="*/ 419455 w 498476"/>
              <a:gd name="connsiteY151" fmla="*/ 326652 h 496887"/>
              <a:gd name="connsiteX152" fmla="*/ 416700 w 498476"/>
              <a:gd name="connsiteY152" fmla="*/ 339171 h 496887"/>
              <a:gd name="connsiteX153" fmla="*/ 413800 w 498476"/>
              <a:gd name="connsiteY153" fmla="*/ 351690 h 496887"/>
              <a:gd name="connsiteX154" fmla="*/ 410466 w 498476"/>
              <a:gd name="connsiteY154" fmla="*/ 364497 h 496887"/>
              <a:gd name="connsiteX155" fmla="*/ 406696 w 498476"/>
              <a:gd name="connsiteY155" fmla="*/ 377448 h 496887"/>
              <a:gd name="connsiteX156" fmla="*/ 402781 w 498476"/>
              <a:gd name="connsiteY156" fmla="*/ 390686 h 496887"/>
              <a:gd name="connsiteX157" fmla="*/ 402636 w 498476"/>
              <a:gd name="connsiteY157" fmla="*/ 391262 h 496887"/>
              <a:gd name="connsiteX158" fmla="*/ 402201 w 498476"/>
              <a:gd name="connsiteY158" fmla="*/ 392413 h 496887"/>
              <a:gd name="connsiteX159" fmla="*/ 401621 w 498476"/>
              <a:gd name="connsiteY159" fmla="*/ 394571 h 496887"/>
              <a:gd name="connsiteX160" fmla="*/ 400751 w 498476"/>
              <a:gd name="connsiteY160" fmla="*/ 397449 h 496887"/>
              <a:gd name="connsiteX161" fmla="*/ 399882 w 498476"/>
              <a:gd name="connsiteY161" fmla="*/ 400903 h 496887"/>
              <a:gd name="connsiteX162" fmla="*/ 398722 w 498476"/>
              <a:gd name="connsiteY162" fmla="*/ 404788 h 496887"/>
              <a:gd name="connsiteX163" fmla="*/ 397417 w 498476"/>
              <a:gd name="connsiteY163" fmla="*/ 409393 h 496887"/>
              <a:gd name="connsiteX164" fmla="*/ 396257 w 498476"/>
              <a:gd name="connsiteY164" fmla="*/ 414142 h 496887"/>
              <a:gd name="connsiteX165" fmla="*/ 394807 w 498476"/>
              <a:gd name="connsiteY165" fmla="*/ 419466 h 496887"/>
              <a:gd name="connsiteX166" fmla="*/ 393357 w 498476"/>
              <a:gd name="connsiteY166" fmla="*/ 425078 h 496887"/>
              <a:gd name="connsiteX167" fmla="*/ 391907 w 498476"/>
              <a:gd name="connsiteY167" fmla="*/ 430834 h 496887"/>
              <a:gd name="connsiteX168" fmla="*/ 390602 w 498476"/>
              <a:gd name="connsiteY168" fmla="*/ 436734 h 496887"/>
              <a:gd name="connsiteX169" fmla="*/ 389153 w 498476"/>
              <a:gd name="connsiteY169" fmla="*/ 442777 h 496887"/>
              <a:gd name="connsiteX170" fmla="*/ 387848 w 498476"/>
              <a:gd name="connsiteY170" fmla="*/ 448821 h 496887"/>
              <a:gd name="connsiteX171" fmla="*/ 386688 w 498476"/>
              <a:gd name="connsiteY171" fmla="*/ 454865 h 496887"/>
              <a:gd name="connsiteX172" fmla="*/ 385528 w 498476"/>
              <a:gd name="connsiteY172" fmla="*/ 460909 h 496887"/>
              <a:gd name="connsiteX173" fmla="*/ 384513 w 498476"/>
              <a:gd name="connsiteY173" fmla="*/ 466664 h 496887"/>
              <a:gd name="connsiteX174" fmla="*/ 383788 w 498476"/>
              <a:gd name="connsiteY174" fmla="*/ 472133 h 496887"/>
              <a:gd name="connsiteX175" fmla="*/ 383063 w 498476"/>
              <a:gd name="connsiteY175" fmla="*/ 477313 h 496887"/>
              <a:gd name="connsiteX176" fmla="*/ 382773 w 498476"/>
              <a:gd name="connsiteY176" fmla="*/ 482205 h 496887"/>
              <a:gd name="connsiteX177" fmla="*/ 382628 w 498476"/>
              <a:gd name="connsiteY177" fmla="*/ 486666 h 496887"/>
              <a:gd name="connsiteX178" fmla="*/ 382773 w 498476"/>
              <a:gd name="connsiteY178" fmla="*/ 490695 h 496887"/>
              <a:gd name="connsiteX179" fmla="*/ 382483 w 498476"/>
              <a:gd name="connsiteY179" fmla="*/ 492278 h 496887"/>
              <a:gd name="connsiteX180" fmla="*/ 381613 w 498476"/>
              <a:gd name="connsiteY180" fmla="*/ 493861 h 496887"/>
              <a:gd name="connsiteX181" fmla="*/ 380163 w 498476"/>
              <a:gd name="connsiteY181" fmla="*/ 494869 h 496887"/>
              <a:gd name="connsiteX182" fmla="*/ 378569 w 498476"/>
              <a:gd name="connsiteY182" fmla="*/ 495300 h 496887"/>
              <a:gd name="connsiteX183" fmla="*/ 378279 w 498476"/>
              <a:gd name="connsiteY183" fmla="*/ 495300 h 496887"/>
              <a:gd name="connsiteX184" fmla="*/ 376539 w 498476"/>
              <a:gd name="connsiteY184" fmla="*/ 495012 h 496887"/>
              <a:gd name="connsiteX185" fmla="*/ 375234 w 498476"/>
              <a:gd name="connsiteY185" fmla="*/ 494149 h 496887"/>
              <a:gd name="connsiteX186" fmla="*/ 374219 w 498476"/>
              <a:gd name="connsiteY186" fmla="*/ 492854 h 496887"/>
              <a:gd name="connsiteX187" fmla="*/ 373784 w 498476"/>
              <a:gd name="connsiteY187" fmla="*/ 491271 h 496887"/>
              <a:gd name="connsiteX188" fmla="*/ 373639 w 498476"/>
              <a:gd name="connsiteY188" fmla="*/ 486379 h 496887"/>
              <a:gd name="connsiteX189" fmla="*/ 373784 w 498476"/>
              <a:gd name="connsiteY189" fmla="*/ 480910 h 496887"/>
              <a:gd name="connsiteX190" fmla="*/ 374364 w 498476"/>
              <a:gd name="connsiteY190" fmla="*/ 474867 h 496887"/>
              <a:gd name="connsiteX191" fmla="*/ 375234 w 498476"/>
              <a:gd name="connsiteY191" fmla="*/ 468535 h 496887"/>
              <a:gd name="connsiteX192" fmla="*/ 376249 w 498476"/>
              <a:gd name="connsiteY192" fmla="*/ 461916 h 496887"/>
              <a:gd name="connsiteX193" fmla="*/ 377409 w 498476"/>
              <a:gd name="connsiteY193" fmla="*/ 455009 h 496887"/>
              <a:gd name="connsiteX194" fmla="*/ 378859 w 498476"/>
              <a:gd name="connsiteY194" fmla="*/ 447958 h 496887"/>
              <a:gd name="connsiteX195" fmla="*/ 380308 w 498476"/>
              <a:gd name="connsiteY195" fmla="*/ 440763 h 496887"/>
              <a:gd name="connsiteX196" fmla="*/ 360010 w 498476"/>
              <a:gd name="connsiteY196" fmla="*/ 440763 h 496887"/>
              <a:gd name="connsiteX197" fmla="*/ 358415 w 498476"/>
              <a:gd name="connsiteY197" fmla="*/ 440475 h 496887"/>
              <a:gd name="connsiteX198" fmla="*/ 356966 w 498476"/>
              <a:gd name="connsiteY198" fmla="*/ 439468 h 496887"/>
              <a:gd name="connsiteX199" fmla="*/ 355951 w 498476"/>
              <a:gd name="connsiteY199" fmla="*/ 438029 h 496887"/>
              <a:gd name="connsiteX200" fmla="*/ 355661 w 498476"/>
              <a:gd name="connsiteY200" fmla="*/ 436446 h 496887"/>
              <a:gd name="connsiteX201" fmla="*/ 355951 w 498476"/>
              <a:gd name="connsiteY201" fmla="*/ 434575 h 496887"/>
              <a:gd name="connsiteX202" fmla="*/ 356966 w 498476"/>
              <a:gd name="connsiteY202" fmla="*/ 433280 h 496887"/>
              <a:gd name="connsiteX203" fmla="*/ 358415 w 498476"/>
              <a:gd name="connsiteY203" fmla="*/ 432129 h 496887"/>
              <a:gd name="connsiteX204" fmla="*/ 360010 w 498476"/>
              <a:gd name="connsiteY204" fmla="*/ 431841 h 496887"/>
              <a:gd name="connsiteX205" fmla="*/ 382338 w 498476"/>
              <a:gd name="connsiteY205" fmla="*/ 431841 h 496887"/>
              <a:gd name="connsiteX206" fmla="*/ 384223 w 498476"/>
              <a:gd name="connsiteY206" fmla="*/ 424646 h 496887"/>
              <a:gd name="connsiteX207" fmla="*/ 385963 w 498476"/>
              <a:gd name="connsiteY207" fmla="*/ 417451 h 496887"/>
              <a:gd name="connsiteX208" fmla="*/ 387703 w 498476"/>
              <a:gd name="connsiteY208" fmla="*/ 410976 h 496887"/>
              <a:gd name="connsiteX209" fmla="*/ 389153 w 498476"/>
              <a:gd name="connsiteY209" fmla="*/ 405076 h 496887"/>
              <a:gd name="connsiteX210" fmla="*/ 319849 w 498476"/>
              <a:gd name="connsiteY210" fmla="*/ 405076 h 496887"/>
              <a:gd name="connsiteX211" fmla="*/ 316949 w 498476"/>
              <a:gd name="connsiteY211" fmla="*/ 404932 h 496887"/>
              <a:gd name="connsiteX212" fmla="*/ 314630 w 498476"/>
              <a:gd name="connsiteY212" fmla="*/ 404500 h 496887"/>
              <a:gd name="connsiteX213" fmla="*/ 312890 w 498476"/>
              <a:gd name="connsiteY213" fmla="*/ 403781 h 496887"/>
              <a:gd name="connsiteX214" fmla="*/ 311875 w 498476"/>
              <a:gd name="connsiteY214" fmla="*/ 402918 h 496887"/>
              <a:gd name="connsiteX215" fmla="*/ 311295 w 498476"/>
              <a:gd name="connsiteY215" fmla="*/ 401766 h 496887"/>
              <a:gd name="connsiteX216" fmla="*/ 311150 w 498476"/>
              <a:gd name="connsiteY216" fmla="*/ 400615 h 496887"/>
              <a:gd name="connsiteX217" fmla="*/ 311295 w 498476"/>
              <a:gd name="connsiteY217" fmla="*/ 399608 h 496887"/>
              <a:gd name="connsiteX218" fmla="*/ 311875 w 498476"/>
              <a:gd name="connsiteY218" fmla="*/ 398313 h 496887"/>
              <a:gd name="connsiteX219" fmla="*/ 312890 w 498476"/>
              <a:gd name="connsiteY219" fmla="*/ 397449 h 496887"/>
              <a:gd name="connsiteX220" fmla="*/ 314630 w 498476"/>
              <a:gd name="connsiteY220" fmla="*/ 396874 h 496887"/>
              <a:gd name="connsiteX221" fmla="*/ 316949 w 498476"/>
              <a:gd name="connsiteY221" fmla="*/ 396298 h 496887"/>
              <a:gd name="connsiteX222" fmla="*/ 319849 w 498476"/>
              <a:gd name="connsiteY222" fmla="*/ 396154 h 496887"/>
              <a:gd name="connsiteX223" fmla="*/ 391762 w 498476"/>
              <a:gd name="connsiteY223" fmla="*/ 396154 h 496887"/>
              <a:gd name="connsiteX224" fmla="*/ 392777 w 498476"/>
              <a:gd name="connsiteY224" fmla="*/ 392989 h 496887"/>
              <a:gd name="connsiteX225" fmla="*/ 393357 w 498476"/>
              <a:gd name="connsiteY225" fmla="*/ 390686 h 496887"/>
              <a:gd name="connsiteX226" fmla="*/ 393937 w 498476"/>
              <a:gd name="connsiteY226" fmla="*/ 388959 h 496887"/>
              <a:gd name="connsiteX227" fmla="*/ 394082 w 498476"/>
              <a:gd name="connsiteY227" fmla="*/ 388096 h 496887"/>
              <a:gd name="connsiteX228" fmla="*/ 397997 w 498476"/>
              <a:gd name="connsiteY228" fmla="*/ 375001 h 496887"/>
              <a:gd name="connsiteX229" fmla="*/ 401766 w 498476"/>
              <a:gd name="connsiteY229" fmla="*/ 362194 h 496887"/>
              <a:gd name="connsiteX230" fmla="*/ 404956 w 498476"/>
              <a:gd name="connsiteY230" fmla="*/ 349531 h 496887"/>
              <a:gd name="connsiteX231" fmla="*/ 408001 w 498476"/>
              <a:gd name="connsiteY231" fmla="*/ 337156 h 496887"/>
              <a:gd name="connsiteX232" fmla="*/ 410755 w 498476"/>
              <a:gd name="connsiteY232" fmla="*/ 324925 h 496887"/>
              <a:gd name="connsiteX233" fmla="*/ 413220 w 498476"/>
              <a:gd name="connsiteY233" fmla="*/ 312981 h 496887"/>
              <a:gd name="connsiteX234" fmla="*/ 415250 w 498476"/>
              <a:gd name="connsiteY234" fmla="*/ 301469 h 496887"/>
              <a:gd name="connsiteX235" fmla="*/ 417280 w 498476"/>
              <a:gd name="connsiteY235" fmla="*/ 290389 h 496887"/>
              <a:gd name="connsiteX236" fmla="*/ 419165 w 498476"/>
              <a:gd name="connsiteY236" fmla="*/ 279741 h 496887"/>
              <a:gd name="connsiteX237" fmla="*/ 420615 w 498476"/>
              <a:gd name="connsiteY237" fmla="*/ 269668 h 496887"/>
              <a:gd name="connsiteX238" fmla="*/ 422064 w 498476"/>
              <a:gd name="connsiteY238" fmla="*/ 259883 h 496887"/>
              <a:gd name="connsiteX239" fmla="*/ 423079 w 498476"/>
              <a:gd name="connsiteY239" fmla="*/ 250817 h 496887"/>
              <a:gd name="connsiteX240" fmla="*/ 424094 w 498476"/>
              <a:gd name="connsiteY240" fmla="*/ 242471 h 496887"/>
              <a:gd name="connsiteX241" fmla="*/ 424964 w 498476"/>
              <a:gd name="connsiteY241" fmla="*/ 234701 h 496887"/>
              <a:gd name="connsiteX242" fmla="*/ 425689 w 498476"/>
              <a:gd name="connsiteY242" fmla="*/ 227793 h 496887"/>
              <a:gd name="connsiteX243" fmla="*/ 426124 w 498476"/>
              <a:gd name="connsiteY243" fmla="*/ 221606 h 496887"/>
              <a:gd name="connsiteX244" fmla="*/ 426559 w 498476"/>
              <a:gd name="connsiteY244" fmla="*/ 216138 h 496887"/>
              <a:gd name="connsiteX245" fmla="*/ 426849 w 498476"/>
              <a:gd name="connsiteY245" fmla="*/ 211389 h 496887"/>
              <a:gd name="connsiteX246" fmla="*/ 427139 w 498476"/>
              <a:gd name="connsiteY246" fmla="*/ 207792 h 496887"/>
              <a:gd name="connsiteX247" fmla="*/ 427429 w 498476"/>
              <a:gd name="connsiteY247" fmla="*/ 205058 h 496887"/>
              <a:gd name="connsiteX248" fmla="*/ 427429 w 498476"/>
              <a:gd name="connsiteY248" fmla="*/ 203475 h 496887"/>
              <a:gd name="connsiteX249" fmla="*/ 427574 w 498476"/>
              <a:gd name="connsiteY249" fmla="*/ 202755 h 496887"/>
              <a:gd name="connsiteX250" fmla="*/ 427864 w 498476"/>
              <a:gd name="connsiteY250" fmla="*/ 201028 h 496887"/>
              <a:gd name="connsiteX251" fmla="*/ 428879 w 498476"/>
              <a:gd name="connsiteY251" fmla="*/ 199589 h 496887"/>
              <a:gd name="connsiteX252" fmla="*/ 430329 w 498476"/>
              <a:gd name="connsiteY252" fmla="*/ 198726 h 496887"/>
              <a:gd name="connsiteX253" fmla="*/ 251747 w 498476"/>
              <a:gd name="connsiteY253" fmla="*/ 198438 h 496887"/>
              <a:gd name="connsiteX254" fmla="*/ 253283 w 498476"/>
              <a:gd name="connsiteY254" fmla="*/ 198726 h 496887"/>
              <a:gd name="connsiteX255" fmla="*/ 254564 w 498476"/>
              <a:gd name="connsiteY255" fmla="*/ 199735 h 496887"/>
              <a:gd name="connsiteX256" fmla="*/ 255332 w 498476"/>
              <a:gd name="connsiteY256" fmla="*/ 201176 h 496887"/>
              <a:gd name="connsiteX257" fmla="*/ 255588 w 498476"/>
              <a:gd name="connsiteY257" fmla="*/ 202906 h 496887"/>
              <a:gd name="connsiteX258" fmla="*/ 255588 w 498476"/>
              <a:gd name="connsiteY258" fmla="*/ 490977 h 496887"/>
              <a:gd name="connsiteX259" fmla="*/ 255332 w 498476"/>
              <a:gd name="connsiteY259" fmla="*/ 492562 h 496887"/>
              <a:gd name="connsiteX260" fmla="*/ 254564 w 498476"/>
              <a:gd name="connsiteY260" fmla="*/ 494147 h 496887"/>
              <a:gd name="connsiteX261" fmla="*/ 253283 w 498476"/>
              <a:gd name="connsiteY261" fmla="*/ 495012 h 496887"/>
              <a:gd name="connsiteX262" fmla="*/ 251747 w 498476"/>
              <a:gd name="connsiteY262" fmla="*/ 495300 h 496887"/>
              <a:gd name="connsiteX263" fmla="*/ 250083 w 498476"/>
              <a:gd name="connsiteY263" fmla="*/ 495012 h 496887"/>
              <a:gd name="connsiteX264" fmla="*/ 248930 w 498476"/>
              <a:gd name="connsiteY264" fmla="*/ 494147 h 496887"/>
              <a:gd name="connsiteX265" fmla="*/ 248162 w 498476"/>
              <a:gd name="connsiteY265" fmla="*/ 492562 h 496887"/>
              <a:gd name="connsiteX266" fmla="*/ 247650 w 498476"/>
              <a:gd name="connsiteY266" fmla="*/ 490977 h 496887"/>
              <a:gd name="connsiteX267" fmla="*/ 247650 w 498476"/>
              <a:gd name="connsiteY267" fmla="*/ 202906 h 496887"/>
              <a:gd name="connsiteX268" fmla="*/ 248162 w 498476"/>
              <a:gd name="connsiteY268" fmla="*/ 201176 h 496887"/>
              <a:gd name="connsiteX269" fmla="*/ 248930 w 498476"/>
              <a:gd name="connsiteY269" fmla="*/ 199735 h 496887"/>
              <a:gd name="connsiteX270" fmla="*/ 250083 w 498476"/>
              <a:gd name="connsiteY270" fmla="*/ 198726 h 496887"/>
              <a:gd name="connsiteX271" fmla="*/ 66242 w 498476"/>
              <a:gd name="connsiteY271" fmla="*/ 198438 h 496887"/>
              <a:gd name="connsiteX272" fmla="*/ 67974 w 498476"/>
              <a:gd name="connsiteY272" fmla="*/ 198726 h 496887"/>
              <a:gd name="connsiteX273" fmla="*/ 69417 w 498476"/>
              <a:gd name="connsiteY273" fmla="*/ 199589 h 496887"/>
              <a:gd name="connsiteX274" fmla="*/ 70428 w 498476"/>
              <a:gd name="connsiteY274" fmla="*/ 201028 h 496887"/>
              <a:gd name="connsiteX275" fmla="*/ 70861 w 498476"/>
              <a:gd name="connsiteY275" fmla="*/ 202755 h 496887"/>
              <a:gd name="connsiteX276" fmla="*/ 70861 w 498476"/>
              <a:gd name="connsiteY276" fmla="*/ 203475 h 496887"/>
              <a:gd name="connsiteX277" fmla="*/ 70861 w 498476"/>
              <a:gd name="connsiteY277" fmla="*/ 205201 h 496887"/>
              <a:gd name="connsiteX278" fmla="*/ 71005 w 498476"/>
              <a:gd name="connsiteY278" fmla="*/ 208079 h 496887"/>
              <a:gd name="connsiteX279" fmla="*/ 71293 w 498476"/>
              <a:gd name="connsiteY279" fmla="*/ 211965 h 496887"/>
              <a:gd name="connsiteX280" fmla="*/ 71726 w 498476"/>
              <a:gd name="connsiteY280" fmla="*/ 216857 h 496887"/>
              <a:gd name="connsiteX281" fmla="*/ 72159 w 498476"/>
              <a:gd name="connsiteY281" fmla="*/ 222613 h 496887"/>
              <a:gd name="connsiteX282" fmla="*/ 72737 w 498476"/>
              <a:gd name="connsiteY282" fmla="*/ 229089 h 496887"/>
              <a:gd name="connsiteX283" fmla="*/ 73458 w 498476"/>
              <a:gd name="connsiteY283" fmla="*/ 236571 h 496887"/>
              <a:gd name="connsiteX284" fmla="*/ 74468 w 498476"/>
              <a:gd name="connsiteY284" fmla="*/ 244630 h 496887"/>
              <a:gd name="connsiteX285" fmla="*/ 75479 w 498476"/>
              <a:gd name="connsiteY285" fmla="*/ 253551 h 496887"/>
              <a:gd name="connsiteX286" fmla="*/ 76633 w 498476"/>
              <a:gd name="connsiteY286" fmla="*/ 263049 h 496887"/>
              <a:gd name="connsiteX287" fmla="*/ 78221 w 498476"/>
              <a:gd name="connsiteY287" fmla="*/ 273265 h 496887"/>
              <a:gd name="connsiteX288" fmla="*/ 79808 w 498476"/>
              <a:gd name="connsiteY288" fmla="*/ 283770 h 496887"/>
              <a:gd name="connsiteX289" fmla="*/ 101456 w 498476"/>
              <a:gd name="connsiteY289" fmla="*/ 283770 h 496887"/>
              <a:gd name="connsiteX290" fmla="*/ 103188 w 498476"/>
              <a:gd name="connsiteY290" fmla="*/ 284202 h 496887"/>
              <a:gd name="connsiteX291" fmla="*/ 104631 w 498476"/>
              <a:gd name="connsiteY291" fmla="*/ 285209 h 496887"/>
              <a:gd name="connsiteX292" fmla="*/ 105641 w 498476"/>
              <a:gd name="connsiteY292" fmla="*/ 286648 h 496887"/>
              <a:gd name="connsiteX293" fmla="*/ 105930 w 498476"/>
              <a:gd name="connsiteY293" fmla="*/ 288375 h 496887"/>
              <a:gd name="connsiteX294" fmla="*/ 105641 w 498476"/>
              <a:gd name="connsiteY294" fmla="*/ 289958 h 496887"/>
              <a:gd name="connsiteX295" fmla="*/ 104631 w 498476"/>
              <a:gd name="connsiteY295" fmla="*/ 291540 h 496887"/>
              <a:gd name="connsiteX296" fmla="*/ 103188 w 498476"/>
              <a:gd name="connsiteY296" fmla="*/ 292404 h 496887"/>
              <a:gd name="connsiteX297" fmla="*/ 101456 w 498476"/>
              <a:gd name="connsiteY297" fmla="*/ 292835 h 496887"/>
              <a:gd name="connsiteX298" fmla="*/ 81396 w 498476"/>
              <a:gd name="connsiteY298" fmla="*/ 292835 h 496887"/>
              <a:gd name="connsiteX299" fmla="*/ 83128 w 498476"/>
              <a:gd name="connsiteY299" fmla="*/ 302333 h 496887"/>
              <a:gd name="connsiteX300" fmla="*/ 84859 w 498476"/>
              <a:gd name="connsiteY300" fmla="*/ 312262 h 496887"/>
              <a:gd name="connsiteX301" fmla="*/ 151102 w 498476"/>
              <a:gd name="connsiteY301" fmla="*/ 312262 h 496887"/>
              <a:gd name="connsiteX302" fmla="*/ 152834 w 498476"/>
              <a:gd name="connsiteY302" fmla="*/ 312550 h 496887"/>
              <a:gd name="connsiteX303" fmla="*/ 154277 w 498476"/>
              <a:gd name="connsiteY303" fmla="*/ 313557 h 496887"/>
              <a:gd name="connsiteX304" fmla="*/ 155143 w 498476"/>
              <a:gd name="connsiteY304" fmla="*/ 314996 h 496887"/>
              <a:gd name="connsiteX305" fmla="*/ 155576 w 498476"/>
              <a:gd name="connsiteY305" fmla="*/ 316723 h 496887"/>
              <a:gd name="connsiteX306" fmla="*/ 155143 w 498476"/>
              <a:gd name="connsiteY306" fmla="*/ 318449 h 496887"/>
              <a:gd name="connsiteX307" fmla="*/ 154277 w 498476"/>
              <a:gd name="connsiteY307" fmla="*/ 319744 h 496887"/>
              <a:gd name="connsiteX308" fmla="*/ 152834 w 498476"/>
              <a:gd name="connsiteY308" fmla="*/ 320752 h 496887"/>
              <a:gd name="connsiteX309" fmla="*/ 151102 w 498476"/>
              <a:gd name="connsiteY309" fmla="*/ 321183 h 496887"/>
              <a:gd name="connsiteX310" fmla="*/ 86736 w 498476"/>
              <a:gd name="connsiteY310" fmla="*/ 321183 h 496887"/>
              <a:gd name="connsiteX311" fmla="*/ 90344 w 498476"/>
              <a:gd name="connsiteY311" fmla="*/ 337300 h 496887"/>
              <a:gd name="connsiteX312" fmla="*/ 94240 w 498476"/>
              <a:gd name="connsiteY312" fmla="*/ 353848 h 496887"/>
              <a:gd name="connsiteX313" fmla="*/ 98858 w 498476"/>
              <a:gd name="connsiteY313" fmla="*/ 370828 h 496887"/>
              <a:gd name="connsiteX314" fmla="*/ 104054 w 498476"/>
              <a:gd name="connsiteY314" fmla="*/ 388096 h 496887"/>
              <a:gd name="connsiteX315" fmla="*/ 104198 w 498476"/>
              <a:gd name="connsiteY315" fmla="*/ 388816 h 496887"/>
              <a:gd name="connsiteX316" fmla="*/ 104631 w 498476"/>
              <a:gd name="connsiteY316" fmla="*/ 390542 h 496887"/>
              <a:gd name="connsiteX317" fmla="*/ 105353 w 498476"/>
              <a:gd name="connsiteY317" fmla="*/ 392701 h 496887"/>
              <a:gd name="connsiteX318" fmla="*/ 106363 w 498476"/>
              <a:gd name="connsiteY318" fmla="*/ 395723 h 496887"/>
              <a:gd name="connsiteX319" fmla="*/ 107229 w 498476"/>
              <a:gd name="connsiteY319" fmla="*/ 399320 h 496887"/>
              <a:gd name="connsiteX320" fmla="*/ 108383 w 498476"/>
              <a:gd name="connsiteY320" fmla="*/ 403493 h 496887"/>
              <a:gd name="connsiteX321" fmla="*/ 109682 w 498476"/>
              <a:gd name="connsiteY321" fmla="*/ 408098 h 496887"/>
              <a:gd name="connsiteX322" fmla="*/ 110981 w 498476"/>
              <a:gd name="connsiteY322" fmla="*/ 413134 h 496887"/>
              <a:gd name="connsiteX323" fmla="*/ 112424 w 498476"/>
              <a:gd name="connsiteY323" fmla="*/ 418602 h 496887"/>
              <a:gd name="connsiteX324" fmla="*/ 113723 w 498476"/>
              <a:gd name="connsiteY324" fmla="*/ 424215 h 496887"/>
              <a:gd name="connsiteX325" fmla="*/ 115311 w 498476"/>
              <a:gd name="connsiteY325" fmla="*/ 430114 h 496887"/>
              <a:gd name="connsiteX326" fmla="*/ 116610 w 498476"/>
              <a:gd name="connsiteY326" fmla="*/ 436158 h 496887"/>
              <a:gd name="connsiteX327" fmla="*/ 118053 w 498476"/>
              <a:gd name="connsiteY327" fmla="*/ 442202 h 496887"/>
              <a:gd name="connsiteX328" fmla="*/ 119352 w 498476"/>
              <a:gd name="connsiteY328" fmla="*/ 448389 h 496887"/>
              <a:gd name="connsiteX329" fmla="*/ 120506 w 498476"/>
              <a:gd name="connsiteY329" fmla="*/ 454577 h 496887"/>
              <a:gd name="connsiteX330" fmla="*/ 121661 w 498476"/>
              <a:gd name="connsiteY330" fmla="*/ 460621 h 496887"/>
              <a:gd name="connsiteX331" fmla="*/ 122527 w 498476"/>
              <a:gd name="connsiteY331" fmla="*/ 466521 h 496887"/>
              <a:gd name="connsiteX332" fmla="*/ 123248 w 498476"/>
              <a:gd name="connsiteY332" fmla="*/ 472133 h 496887"/>
              <a:gd name="connsiteX333" fmla="*/ 123970 w 498476"/>
              <a:gd name="connsiteY333" fmla="*/ 477457 h 496887"/>
              <a:gd name="connsiteX334" fmla="*/ 124403 w 498476"/>
              <a:gd name="connsiteY334" fmla="*/ 482493 h 496887"/>
              <a:gd name="connsiteX335" fmla="*/ 124403 w 498476"/>
              <a:gd name="connsiteY335" fmla="*/ 486954 h 496887"/>
              <a:gd name="connsiteX336" fmla="*/ 124259 w 498476"/>
              <a:gd name="connsiteY336" fmla="*/ 491271 h 496887"/>
              <a:gd name="connsiteX337" fmla="*/ 123970 w 498476"/>
              <a:gd name="connsiteY337" fmla="*/ 492854 h 496887"/>
              <a:gd name="connsiteX338" fmla="*/ 122815 w 498476"/>
              <a:gd name="connsiteY338" fmla="*/ 494149 h 496887"/>
              <a:gd name="connsiteX339" fmla="*/ 121516 w 498476"/>
              <a:gd name="connsiteY339" fmla="*/ 495012 h 496887"/>
              <a:gd name="connsiteX340" fmla="*/ 119785 w 498476"/>
              <a:gd name="connsiteY340" fmla="*/ 495300 h 496887"/>
              <a:gd name="connsiteX341" fmla="*/ 119496 w 498476"/>
              <a:gd name="connsiteY341" fmla="*/ 495300 h 496887"/>
              <a:gd name="connsiteX342" fmla="*/ 117909 w 498476"/>
              <a:gd name="connsiteY342" fmla="*/ 494869 h 496887"/>
              <a:gd name="connsiteX343" fmla="*/ 116465 w 498476"/>
              <a:gd name="connsiteY343" fmla="*/ 493861 h 496887"/>
              <a:gd name="connsiteX344" fmla="*/ 115599 w 498476"/>
              <a:gd name="connsiteY344" fmla="*/ 492278 h 496887"/>
              <a:gd name="connsiteX345" fmla="*/ 115455 w 498476"/>
              <a:gd name="connsiteY345" fmla="*/ 490695 h 496887"/>
              <a:gd name="connsiteX346" fmla="*/ 115455 w 498476"/>
              <a:gd name="connsiteY346" fmla="*/ 486666 h 496887"/>
              <a:gd name="connsiteX347" fmla="*/ 115311 w 498476"/>
              <a:gd name="connsiteY347" fmla="*/ 482205 h 496887"/>
              <a:gd name="connsiteX348" fmla="*/ 115022 w 498476"/>
              <a:gd name="connsiteY348" fmla="*/ 477313 h 496887"/>
              <a:gd name="connsiteX349" fmla="*/ 114301 w 498476"/>
              <a:gd name="connsiteY349" fmla="*/ 472133 h 496887"/>
              <a:gd name="connsiteX350" fmla="*/ 113579 w 498476"/>
              <a:gd name="connsiteY350" fmla="*/ 466664 h 496887"/>
              <a:gd name="connsiteX351" fmla="*/ 112569 w 498476"/>
              <a:gd name="connsiteY351" fmla="*/ 460909 h 496887"/>
              <a:gd name="connsiteX352" fmla="*/ 111414 w 498476"/>
              <a:gd name="connsiteY352" fmla="*/ 454865 h 496887"/>
              <a:gd name="connsiteX353" fmla="*/ 110260 w 498476"/>
              <a:gd name="connsiteY353" fmla="*/ 448821 h 496887"/>
              <a:gd name="connsiteX354" fmla="*/ 108816 w 498476"/>
              <a:gd name="connsiteY354" fmla="*/ 442777 h 496887"/>
              <a:gd name="connsiteX355" fmla="*/ 107518 w 498476"/>
              <a:gd name="connsiteY355" fmla="*/ 436734 h 496887"/>
              <a:gd name="connsiteX356" fmla="*/ 106074 w 498476"/>
              <a:gd name="connsiteY356" fmla="*/ 430834 h 496887"/>
              <a:gd name="connsiteX357" fmla="*/ 104775 w 498476"/>
              <a:gd name="connsiteY357" fmla="*/ 424934 h 496887"/>
              <a:gd name="connsiteX358" fmla="*/ 103477 w 498476"/>
              <a:gd name="connsiteY358" fmla="*/ 419466 h 496887"/>
              <a:gd name="connsiteX359" fmla="*/ 101889 w 498476"/>
              <a:gd name="connsiteY359" fmla="*/ 414142 h 496887"/>
              <a:gd name="connsiteX360" fmla="*/ 100735 w 498476"/>
              <a:gd name="connsiteY360" fmla="*/ 409249 h 496887"/>
              <a:gd name="connsiteX361" fmla="*/ 99436 w 498476"/>
              <a:gd name="connsiteY361" fmla="*/ 404788 h 496887"/>
              <a:gd name="connsiteX362" fmla="*/ 98281 w 498476"/>
              <a:gd name="connsiteY362" fmla="*/ 400759 h 496887"/>
              <a:gd name="connsiteX363" fmla="*/ 97271 w 498476"/>
              <a:gd name="connsiteY363" fmla="*/ 397449 h 496887"/>
              <a:gd name="connsiteX364" fmla="*/ 96549 w 498476"/>
              <a:gd name="connsiteY364" fmla="*/ 394571 h 496887"/>
              <a:gd name="connsiteX365" fmla="*/ 95972 w 498476"/>
              <a:gd name="connsiteY365" fmla="*/ 392413 h 496887"/>
              <a:gd name="connsiteX366" fmla="*/ 95539 w 498476"/>
              <a:gd name="connsiteY366" fmla="*/ 391118 h 496887"/>
              <a:gd name="connsiteX367" fmla="*/ 95395 w 498476"/>
              <a:gd name="connsiteY367" fmla="*/ 390686 h 496887"/>
              <a:gd name="connsiteX368" fmla="*/ 91354 w 498476"/>
              <a:gd name="connsiteY368" fmla="*/ 377448 h 496887"/>
              <a:gd name="connsiteX369" fmla="*/ 87746 w 498476"/>
              <a:gd name="connsiteY369" fmla="*/ 364497 h 496887"/>
              <a:gd name="connsiteX370" fmla="*/ 84571 w 498476"/>
              <a:gd name="connsiteY370" fmla="*/ 351690 h 496887"/>
              <a:gd name="connsiteX371" fmla="*/ 81540 w 498476"/>
              <a:gd name="connsiteY371" fmla="*/ 339171 h 496887"/>
              <a:gd name="connsiteX372" fmla="*/ 78798 w 498476"/>
              <a:gd name="connsiteY372" fmla="*/ 326652 h 496887"/>
              <a:gd name="connsiteX373" fmla="*/ 76200 w 498476"/>
              <a:gd name="connsiteY373" fmla="*/ 314564 h 496887"/>
              <a:gd name="connsiteX374" fmla="*/ 74036 w 498476"/>
              <a:gd name="connsiteY374" fmla="*/ 303052 h 496887"/>
              <a:gd name="connsiteX375" fmla="*/ 72015 w 498476"/>
              <a:gd name="connsiteY375" fmla="*/ 291828 h 496887"/>
              <a:gd name="connsiteX376" fmla="*/ 70283 w 498476"/>
              <a:gd name="connsiteY376" fmla="*/ 280892 h 496887"/>
              <a:gd name="connsiteX377" fmla="*/ 68840 w 498476"/>
              <a:gd name="connsiteY377" fmla="*/ 270675 h 496887"/>
              <a:gd name="connsiteX378" fmla="*/ 67397 w 498476"/>
              <a:gd name="connsiteY378" fmla="*/ 261034 h 496887"/>
              <a:gd name="connsiteX379" fmla="*/ 66242 w 498476"/>
              <a:gd name="connsiteY379" fmla="*/ 251824 h 496887"/>
              <a:gd name="connsiteX380" fmla="*/ 65232 w 498476"/>
              <a:gd name="connsiteY380" fmla="*/ 243334 h 496887"/>
              <a:gd name="connsiteX381" fmla="*/ 64366 w 498476"/>
              <a:gd name="connsiteY381" fmla="*/ 235420 h 496887"/>
              <a:gd name="connsiteX382" fmla="*/ 63645 w 498476"/>
              <a:gd name="connsiteY382" fmla="*/ 228369 h 496887"/>
              <a:gd name="connsiteX383" fmla="*/ 63212 w 498476"/>
              <a:gd name="connsiteY383" fmla="*/ 222038 h 496887"/>
              <a:gd name="connsiteX384" fmla="*/ 62634 w 498476"/>
              <a:gd name="connsiteY384" fmla="*/ 216569 h 496887"/>
              <a:gd name="connsiteX385" fmla="*/ 62346 w 498476"/>
              <a:gd name="connsiteY385" fmla="*/ 211821 h 496887"/>
              <a:gd name="connsiteX386" fmla="*/ 62057 w 498476"/>
              <a:gd name="connsiteY386" fmla="*/ 208223 h 496887"/>
              <a:gd name="connsiteX387" fmla="*/ 61913 w 498476"/>
              <a:gd name="connsiteY387" fmla="*/ 205489 h 496887"/>
              <a:gd name="connsiteX388" fmla="*/ 61913 w 498476"/>
              <a:gd name="connsiteY388" fmla="*/ 203762 h 496887"/>
              <a:gd name="connsiteX389" fmla="*/ 61913 w 498476"/>
              <a:gd name="connsiteY389" fmla="*/ 203187 h 496887"/>
              <a:gd name="connsiteX390" fmla="*/ 62201 w 498476"/>
              <a:gd name="connsiteY390" fmla="*/ 201316 h 496887"/>
              <a:gd name="connsiteX391" fmla="*/ 63212 w 498476"/>
              <a:gd name="connsiteY391" fmla="*/ 199877 h 496887"/>
              <a:gd name="connsiteX392" fmla="*/ 64510 w 498476"/>
              <a:gd name="connsiteY392" fmla="*/ 198870 h 496887"/>
              <a:gd name="connsiteX393" fmla="*/ 313420 w 498476"/>
              <a:gd name="connsiteY393" fmla="*/ 0 h 496887"/>
              <a:gd name="connsiteX394" fmla="*/ 315294 w 498476"/>
              <a:gd name="connsiteY394" fmla="*/ 0 h 496887"/>
              <a:gd name="connsiteX395" fmla="*/ 316879 w 498476"/>
              <a:gd name="connsiteY395" fmla="*/ 720 h 496887"/>
              <a:gd name="connsiteX396" fmla="*/ 318176 w 498476"/>
              <a:gd name="connsiteY396" fmla="*/ 1873 h 496887"/>
              <a:gd name="connsiteX397" fmla="*/ 318753 w 498476"/>
              <a:gd name="connsiteY397" fmla="*/ 3313 h 496887"/>
              <a:gd name="connsiteX398" fmla="*/ 318897 w 498476"/>
              <a:gd name="connsiteY398" fmla="*/ 5185 h 496887"/>
              <a:gd name="connsiteX399" fmla="*/ 318753 w 498476"/>
              <a:gd name="connsiteY399" fmla="*/ 5617 h 496887"/>
              <a:gd name="connsiteX400" fmla="*/ 318609 w 498476"/>
              <a:gd name="connsiteY400" fmla="*/ 7057 h 496887"/>
              <a:gd name="connsiteX401" fmla="*/ 318320 w 498476"/>
              <a:gd name="connsiteY401" fmla="*/ 8786 h 496887"/>
              <a:gd name="connsiteX402" fmla="*/ 317888 w 498476"/>
              <a:gd name="connsiteY402" fmla="*/ 11378 h 496887"/>
              <a:gd name="connsiteX403" fmla="*/ 317600 w 498476"/>
              <a:gd name="connsiteY403" fmla="*/ 14403 h 496887"/>
              <a:gd name="connsiteX404" fmla="*/ 317312 w 498476"/>
              <a:gd name="connsiteY404" fmla="*/ 17859 h 496887"/>
              <a:gd name="connsiteX405" fmla="*/ 317167 w 498476"/>
              <a:gd name="connsiteY405" fmla="*/ 21604 h 496887"/>
              <a:gd name="connsiteX406" fmla="*/ 317167 w 498476"/>
              <a:gd name="connsiteY406" fmla="*/ 25781 h 496887"/>
              <a:gd name="connsiteX407" fmla="*/ 317312 w 498476"/>
              <a:gd name="connsiteY407" fmla="*/ 29957 h 496887"/>
              <a:gd name="connsiteX408" fmla="*/ 317600 w 498476"/>
              <a:gd name="connsiteY408" fmla="*/ 34422 h 496887"/>
              <a:gd name="connsiteX409" fmla="*/ 318320 w 498476"/>
              <a:gd name="connsiteY409" fmla="*/ 38887 h 496887"/>
              <a:gd name="connsiteX410" fmla="*/ 319041 w 498476"/>
              <a:gd name="connsiteY410" fmla="*/ 43352 h 496887"/>
              <a:gd name="connsiteX411" fmla="*/ 320194 w 498476"/>
              <a:gd name="connsiteY411" fmla="*/ 47673 h 496887"/>
              <a:gd name="connsiteX412" fmla="*/ 321779 w 498476"/>
              <a:gd name="connsiteY412" fmla="*/ 51705 h 496887"/>
              <a:gd name="connsiteX413" fmla="*/ 323509 w 498476"/>
              <a:gd name="connsiteY413" fmla="*/ 55738 h 496887"/>
              <a:gd name="connsiteX414" fmla="*/ 325815 w 498476"/>
              <a:gd name="connsiteY414" fmla="*/ 59195 h 496887"/>
              <a:gd name="connsiteX415" fmla="*/ 328697 w 498476"/>
              <a:gd name="connsiteY415" fmla="*/ 62363 h 496887"/>
              <a:gd name="connsiteX416" fmla="*/ 331868 w 498476"/>
              <a:gd name="connsiteY416" fmla="*/ 64956 h 496887"/>
              <a:gd name="connsiteX417" fmla="*/ 335039 w 498476"/>
              <a:gd name="connsiteY417" fmla="*/ 66684 h 496887"/>
              <a:gd name="connsiteX418" fmla="*/ 339074 w 498476"/>
              <a:gd name="connsiteY418" fmla="*/ 68700 h 496887"/>
              <a:gd name="connsiteX419" fmla="*/ 343686 w 498476"/>
              <a:gd name="connsiteY419" fmla="*/ 70717 h 496887"/>
              <a:gd name="connsiteX420" fmla="*/ 349163 w 498476"/>
              <a:gd name="connsiteY420" fmla="*/ 72733 h 496887"/>
              <a:gd name="connsiteX421" fmla="*/ 355216 w 498476"/>
              <a:gd name="connsiteY421" fmla="*/ 75037 h 496887"/>
              <a:gd name="connsiteX422" fmla="*/ 361990 w 498476"/>
              <a:gd name="connsiteY422" fmla="*/ 77486 h 496887"/>
              <a:gd name="connsiteX423" fmla="*/ 368764 w 498476"/>
              <a:gd name="connsiteY423" fmla="*/ 79934 h 496887"/>
              <a:gd name="connsiteX424" fmla="*/ 375682 w 498476"/>
              <a:gd name="connsiteY424" fmla="*/ 82383 h 496887"/>
              <a:gd name="connsiteX425" fmla="*/ 382888 w 498476"/>
              <a:gd name="connsiteY425" fmla="*/ 84831 h 496887"/>
              <a:gd name="connsiteX426" fmla="*/ 390239 w 498476"/>
              <a:gd name="connsiteY426" fmla="*/ 87568 h 496887"/>
              <a:gd name="connsiteX427" fmla="*/ 397877 w 498476"/>
              <a:gd name="connsiteY427" fmla="*/ 90448 h 496887"/>
              <a:gd name="connsiteX428" fmla="*/ 405516 w 498476"/>
              <a:gd name="connsiteY428" fmla="*/ 93473 h 496887"/>
              <a:gd name="connsiteX429" fmla="*/ 413154 w 498476"/>
              <a:gd name="connsiteY429" fmla="*/ 96641 h 496887"/>
              <a:gd name="connsiteX430" fmla="*/ 420937 w 498476"/>
              <a:gd name="connsiteY430" fmla="*/ 99954 h 496887"/>
              <a:gd name="connsiteX431" fmla="*/ 428576 w 498476"/>
              <a:gd name="connsiteY431" fmla="*/ 103554 h 496887"/>
              <a:gd name="connsiteX432" fmla="*/ 436070 w 498476"/>
              <a:gd name="connsiteY432" fmla="*/ 107155 h 496887"/>
              <a:gd name="connsiteX433" fmla="*/ 443420 w 498476"/>
              <a:gd name="connsiteY433" fmla="*/ 110900 h 496887"/>
              <a:gd name="connsiteX434" fmla="*/ 450483 w 498476"/>
              <a:gd name="connsiteY434" fmla="*/ 114932 h 496887"/>
              <a:gd name="connsiteX435" fmla="*/ 457401 w 498476"/>
              <a:gd name="connsiteY435" fmla="*/ 119253 h 496887"/>
              <a:gd name="connsiteX436" fmla="*/ 463742 w 498476"/>
              <a:gd name="connsiteY436" fmla="*/ 123574 h 496887"/>
              <a:gd name="connsiteX437" fmla="*/ 469795 w 498476"/>
              <a:gd name="connsiteY437" fmla="*/ 128327 h 496887"/>
              <a:gd name="connsiteX438" fmla="*/ 475416 w 498476"/>
              <a:gd name="connsiteY438" fmla="*/ 133080 h 496887"/>
              <a:gd name="connsiteX439" fmla="*/ 480460 w 498476"/>
              <a:gd name="connsiteY439" fmla="*/ 138120 h 496887"/>
              <a:gd name="connsiteX440" fmla="*/ 484784 w 498476"/>
              <a:gd name="connsiteY440" fmla="*/ 143449 h 496887"/>
              <a:gd name="connsiteX441" fmla="*/ 488676 w 498476"/>
              <a:gd name="connsiteY441" fmla="*/ 149066 h 496887"/>
              <a:gd name="connsiteX442" fmla="*/ 491846 w 498476"/>
              <a:gd name="connsiteY442" fmla="*/ 154683 h 496887"/>
              <a:gd name="connsiteX443" fmla="*/ 494152 w 498476"/>
              <a:gd name="connsiteY443" fmla="*/ 161020 h 496887"/>
              <a:gd name="connsiteX444" fmla="*/ 495882 w 498476"/>
              <a:gd name="connsiteY444" fmla="*/ 167214 h 496887"/>
              <a:gd name="connsiteX445" fmla="*/ 496746 w 498476"/>
              <a:gd name="connsiteY445" fmla="*/ 173839 h 496887"/>
              <a:gd name="connsiteX446" fmla="*/ 497611 w 498476"/>
              <a:gd name="connsiteY446" fmla="*/ 181040 h 496887"/>
              <a:gd name="connsiteX447" fmla="*/ 498188 w 498476"/>
              <a:gd name="connsiteY447" fmla="*/ 188961 h 496887"/>
              <a:gd name="connsiteX448" fmla="*/ 498476 w 498476"/>
              <a:gd name="connsiteY448" fmla="*/ 197459 h 496887"/>
              <a:gd name="connsiteX449" fmla="*/ 498476 w 498476"/>
              <a:gd name="connsiteY449" fmla="*/ 206388 h 496887"/>
              <a:gd name="connsiteX450" fmla="*/ 498332 w 498476"/>
              <a:gd name="connsiteY450" fmla="*/ 215894 h 496887"/>
              <a:gd name="connsiteX451" fmla="*/ 498044 w 498476"/>
              <a:gd name="connsiteY451" fmla="*/ 225688 h 496887"/>
              <a:gd name="connsiteX452" fmla="*/ 497611 w 498476"/>
              <a:gd name="connsiteY452" fmla="*/ 235914 h 496887"/>
              <a:gd name="connsiteX453" fmla="*/ 496891 w 498476"/>
              <a:gd name="connsiteY453" fmla="*/ 246571 h 496887"/>
              <a:gd name="connsiteX454" fmla="*/ 496026 w 498476"/>
              <a:gd name="connsiteY454" fmla="*/ 257373 h 496887"/>
              <a:gd name="connsiteX455" fmla="*/ 495161 w 498476"/>
              <a:gd name="connsiteY455" fmla="*/ 268607 h 496887"/>
              <a:gd name="connsiteX456" fmla="*/ 494008 w 498476"/>
              <a:gd name="connsiteY456" fmla="*/ 279985 h 496887"/>
              <a:gd name="connsiteX457" fmla="*/ 492855 w 498476"/>
              <a:gd name="connsiteY457" fmla="*/ 291507 h 496887"/>
              <a:gd name="connsiteX458" fmla="*/ 491414 w 498476"/>
              <a:gd name="connsiteY458" fmla="*/ 303173 h 496887"/>
              <a:gd name="connsiteX459" fmla="*/ 490117 w 498476"/>
              <a:gd name="connsiteY459" fmla="*/ 314695 h 496887"/>
              <a:gd name="connsiteX460" fmla="*/ 488531 w 498476"/>
              <a:gd name="connsiteY460" fmla="*/ 326361 h 496887"/>
              <a:gd name="connsiteX461" fmla="*/ 487090 w 498476"/>
              <a:gd name="connsiteY461" fmla="*/ 338027 h 496887"/>
              <a:gd name="connsiteX462" fmla="*/ 485505 w 498476"/>
              <a:gd name="connsiteY462" fmla="*/ 349693 h 496887"/>
              <a:gd name="connsiteX463" fmla="*/ 483919 w 498476"/>
              <a:gd name="connsiteY463" fmla="*/ 361071 h 496887"/>
              <a:gd name="connsiteX464" fmla="*/ 482190 w 498476"/>
              <a:gd name="connsiteY464" fmla="*/ 372305 h 496887"/>
              <a:gd name="connsiteX465" fmla="*/ 480605 w 498476"/>
              <a:gd name="connsiteY465" fmla="*/ 383395 h 496887"/>
              <a:gd name="connsiteX466" fmla="*/ 478875 w 498476"/>
              <a:gd name="connsiteY466" fmla="*/ 394197 h 496887"/>
              <a:gd name="connsiteX467" fmla="*/ 477290 w 498476"/>
              <a:gd name="connsiteY467" fmla="*/ 404711 h 496887"/>
              <a:gd name="connsiteX468" fmla="*/ 475560 w 498476"/>
              <a:gd name="connsiteY468" fmla="*/ 414793 h 496887"/>
              <a:gd name="connsiteX469" fmla="*/ 473831 w 498476"/>
              <a:gd name="connsiteY469" fmla="*/ 424587 h 496887"/>
              <a:gd name="connsiteX470" fmla="*/ 472389 w 498476"/>
              <a:gd name="connsiteY470" fmla="*/ 433948 h 496887"/>
              <a:gd name="connsiteX471" fmla="*/ 470804 w 498476"/>
              <a:gd name="connsiteY471" fmla="*/ 442734 h 496887"/>
              <a:gd name="connsiteX472" fmla="*/ 469363 w 498476"/>
              <a:gd name="connsiteY472" fmla="*/ 450799 h 496887"/>
              <a:gd name="connsiteX473" fmla="*/ 467922 w 498476"/>
              <a:gd name="connsiteY473" fmla="*/ 458577 h 496887"/>
              <a:gd name="connsiteX474" fmla="*/ 466769 w 498476"/>
              <a:gd name="connsiteY474" fmla="*/ 465634 h 496887"/>
              <a:gd name="connsiteX475" fmla="*/ 465472 w 498476"/>
              <a:gd name="connsiteY475" fmla="*/ 471971 h 496887"/>
              <a:gd name="connsiteX476" fmla="*/ 464463 w 498476"/>
              <a:gd name="connsiteY476" fmla="*/ 477588 h 496887"/>
              <a:gd name="connsiteX477" fmla="*/ 463598 w 498476"/>
              <a:gd name="connsiteY477" fmla="*/ 482485 h 496887"/>
              <a:gd name="connsiteX478" fmla="*/ 462877 w 498476"/>
              <a:gd name="connsiteY478" fmla="*/ 486517 h 496887"/>
              <a:gd name="connsiteX479" fmla="*/ 462157 w 498476"/>
              <a:gd name="connsiteY479" fmla="*/ 489686 h 496887"/>
              <a:gd name="connsiteX480" fmla="*/ 461724 w 498476"/>
              <a:gd name="connsiteY480" fmla="*/ 491990 h 496887"/>
              <a:gd name="connsiteX481" fmla="*/ 461580 w 498476"/>
              <a:gd name="connsiteY481" fmla="*/ 493143 h 496887"/>
              <a:gd name="connsiteX482" fmla="*/ 461004 w 498476"/>
              <a:gd name="connsiteY482" fmla="*/ 494727 h 496887"/>
              <a:gd name="connsiteX483" fmla="*/ 459995 w 498476"/>
              <a:gd name="connsiteY483" fmla="*/ 495879 h 496887"/>
              <a:gd name="connsiteX484" fmla="*/ 458698 w 498476"/>
              <a:gd name="connsiteY484" fmla="*/ 496743 h 496887"/>
              <a:gd name="connsiteX485" fmla="*/ 457256 w 498476"/>
              <a:gd name="connsiteY485" fmla="*/ 496887 h 496887"/>
              <a:gd name="connsiteX486" fmla="*/ 456248 w 498476"/>
              <a:gd name="connsiteY486" fmla="*/ 496887 h 496887"/>
              <a:gd name="connsiteX487" fmla="*/ 454662 w 498476"/>
              <a:gd name="connsiteY487" fmla="*/ 496023 h 496887"/>
              <a:gd name="connsiteX488" fmla="*/ 453365 w 498476"/>
              <a:gd name="connsiteY488" fmla="*/ 494871 h 496887"/>
              <a:gd name="connsiteX489" fmla="*/ 452789 w 498476"/>
              <a:gd name="connsiteY489" fmla="*/ 493287 h 496887"/>
              <a:gd name="connsiteX490" fmla="*/ 452789 w 498476"/>
              <a:gd name="connsiteY490" fmla="*/ 491558 h 496887"/>
              <a:gd name="connsiteX491" fmla="*/ 452933 w 498476"/>
              <a:gd name="connsiteY491" fmla="*/ 490982 h 496887"/>
              <a:gd name="connsiteX492" fmla="*/ 453221 w 498476"/>
              <a:gd name="connsiteY492" fmla="*/ 489254 h 496887"/>
              <a:gd name="connsiteX493" fmla="*/ 453653 w 498476"/>
              <a:gd name="connsiteY493" fmla="*/ 486661 h 496887"/>
              <a:gd name="connsiteX494" fmla="*/ 454374 w 498476"/>
              <a:gd name="connsiteY494" fmla="*/ 483205 h 496887"/>
              <a:gd name="connsiteX495" fmla="*/ 455095 w 498476"/>
              <a:gd name="connsiteY495" fmla="*/ 478884 h 496887"/>
              <a:gd name="connsiteX496" fmla="*/ 456103 w 498476"/>
              <a:gd name="connsiteY496" fmla="*/ 473843 h 496887"/>
              <a:gd name="connsiteX497" fmla="*/ 457256 w 498476"/>
              <a:gd name="connsiteY497" fmla="*/ 467938 h 496887"/>
              <a:gd name="connsiteX498" fmla="*/ 458265 w 498476"/>
              <a:gd name="connsiteY498" fmla="*/ 461457 h 496887"/>
              <a:gd name="connsiteX499" fmla="*/ 459562 w 498476"/>
              <a:gd name="connsiteY499" fmla="*/ 454400 h 496887"/>
              <a:gd name="connsiteX500" fmla="*/ 461004 w 498476"/>
              <a:gd name="connsiteY500" fmla="*/ 446622 h 496887"/>
              <a:gd name="connsiteX501" fmla="*/ 462301 w 498476"/>
              <a:gd name="connsiteY501" fmla="*/ 438269 h 496887"/>
              <a:gd name="connsiteX502" fmla="*/ 463886 w 498476"/>
              <a:gd name="connsiteY502" fmla="*/ 429483 h 496887"/>
              <a:gd name="connsiteX503" fmla="*/ 465472 w 498476"/>
              <a:gd name="connsiteY503" fmla="*/ 420122 h 496887"/>
              <a:gd name="connsiteX504" fmla="*/ 467057 w 498476"/>
              <a:gd name="connsiteY504" fmla="*/ 410472 h 496887"/>
              <a:gd name="connsiteX505" fmla="*/ 468786 w 498476"/>
              <a:gd name="connsiteY505" fmla="*/ 400390 h 496887"/>
              <a:gd name="connsiteX506" fmla="*/ 470372 w 498476"/>
              <a:gd name="connsiteY506" fmla="*/ 389876 h 496887"/>
              <a:gd name="connsiteX507" fmla="*/ 472101 w 498476"/>
              <a:gd name="connsiteY507" fmla="*/ 379219 h 496887"/>
              <a:gd name="connsiteX508" fmla="*/ 473687 w 498476"/>
              <a:gd name="connsiteY508" fmla="*/ 368273 h 496887"/>
              <a:gd name="connsiteX509" fmla="*/ 475272 w 498476"/>
              <a:gd name="connsiteY509" fmla="*/ 357039 h 496887"/>
              <a:gd name="connsiteX510" fmla="*/ 452933 w 498476"/>
              <a:gd name="connsiteY510" fmla="*/ 357039 h 496887"/>
              <a:gd name="connsiteX511" fmla="*/ 451059 w 498476"/>
              <a:gd name="connsiteY511" fmla="*/ 356751 h 496887"/>
              <a:gd name="connsiteX512" fmla="*/ 449762 w 498476"/>
              <a:gd name="connsiteY512" fmla="*/ 355887 h 496887"/>
              <a:gd name="connsiteX513" fmla="*/ 448897 w 498476"/>
              <a:gd name="connsiteY513" fmla="*/ 354302 h 496887"/>
              <a:gd name="connsiteX514" fmla="*/ 448465 w 498476"/>
              <a:gd name="connsiteY514" fmla="*/ 352718 h 496887"/>
              <a:gd name="connsiteX515" fmla="*/ 448897 w 498476"/>
              <a:gd name="connsiteY515" fmla="*/ 350846 h 496887"/>
              <a:gd name="connsiteX516" fmla="*/ 449762 w 498476"/>
              <a:gd name="connsiteY516" fmla="*/ 349549 h 496887"/>
              <a:gd name="connsiteX517" fmla="*/ 451059 w 498476"/>
              <a:gd name="connsiteY517" fmla="*/ 348685 h 496887"/>
              <a:gd name="connsiteX518" fmla="*/ 452933 w 498476"/>
              <a:gd name="connsiteY518" fmla="*/ 348109 h 496887"/>
              <a:gd name="connsiteX519" fmla="*/ 476569 w 498476"/>
              <a:gd name="connsiteY519" fmla="*/ 348109 h 496887"/>
              <a:gd name="connsiteX520" fmla="*/ 478299 w 498476"/>
              <a:gd name="connsiteY520" fmla="*/ 336011 h 496887"/>
              <a:gd name="connsiteX521" fmla="*/ 479740 w 498476"/>
              <a:gd name="connsiteY521" fmla="*/ 323769 h 496887"/>
              <a:gd name="connsiteX522" fmla="*/ 481469 w 498476"/>
              <a:gd name="connsiteY522" fmla="*/ 311527 h 496887"/>
              <a:gd name="connsiteX523" fmla="*/ 482766 w 498476"/>
              <a:gd name="connsiteY523" fmla="*/ 299285 h 496887"/>
              <a:gd name="connsiteX524" fmla="*/ 484208 w 498476"/>
              <a:gd name="connsiteY524" fmla="*/ 287187 h 496887"/>
              <a:gd name="connsiteX525" fmla="*/ 485361 w 498476"/>
              <a:gd name="connsiteY525" fmla="*/ 275232 h 496887"/>
              <a:gd name="connsiteX526" fmla="*/ 486514 w 498476"/>
              <a:gd name="connsiteY526" fmla="*/ 263422 h 496887"/>
              <a:gd name="connsiteX527" fmla="*/ 487523 w 498476"/>
              <a:gd name="connsiteY527" fmla="*/ 252044 h 496887"/>
              <a:gd name="connsiteX528" fmla="*/ 488243 w 498476"/>
              <a:gd name="connsiteY528" fmla="*/ 240810 h 496887"/>
              <a:gd name="connsiteX529" fmla="*/ 488964 w 498476"/>
              <a:gd name="connsiteY529" fmla="*/ 229864 h 496887"/>
              <a:gd name="connsiteX530" fmla="*/ 489396 w 498476"/>
              <a:gd name="connsiteY530" fmla="*/ 219495 h 496887"/>
              <a:gd name="connsiteX531" fmla="*/ 489540 w 498476"/>
              <a:gd name="connsiteY531" fmla="*/ 209557 h 496887"/>
              <a:gd name="connsiteX532" fmla="*/ 489540 w 498476"/>
              <a:gd name="connsiteY532" fmla="*/ 200051 h 496887"/>
              <a:gd name="connsiteX533" fmla="*/ 489252 w 498476"/>
              <a:gd name="connsiteY533" fmla="*/ 191410 h 496887"/>
              <a:gd name="connsiteX534" fmla="*/ 488676 w 498476"/>
              <a:gd name="connsiteY534" fmla="*/ 183056 h 496887"/>
              <a:gd name="connsiteX535" fmla="*/ 487955 w 498476"/>
              <a:gd name="connsiteY535" fmla="*/ 175567 h 496887"/>
              <a:gd name="connsiteX536" fmla="*/ 487090 w 498476"/>
              <a:gd name="connsiteY536" fmla="*/ 168798 h 496887"/>
              <a:gd name="connsiteX537" fmla="*/ 485505 w 498476"/>
              <a:gd name="connsiteY537" fmla="*/ 162893 h 496887"/>
              <a:gd name="connsiteX538" fmla="*/ 483199 w 498476"/>
              <a:gd name="connsiteY538" fmla="*/ 157132 h 496887"/>
              <a:gd name="connsiteX539" fmla="*/ 479884 w 498476"/>
              <a:gd name="connsiteY539" fmla="*/ 151659 h 496887"/>
              <a:gd name="connsiteX540" fmla="*/ 475993 w 498476"/>
              <a:gd name="connsiteY540" fmla="*/ 146618 h 496887"/>
              <a:gd name="connsiteX541" fmla="*/ 471525 w 498476"/>
              <a:gd name="connsiteY541" fmla="*/ 141577 h 496887"/>
              <a:gd name="connsiteX542" fmla="*/ 466192 w 498476"/>
              <a:gd name="connsiteY542" fmla="*/ 136824 h 496887"/>
              <a:gd name="connsiteX543" fmla="*/ 460571 w 498476"/>
              <a:gd name="connsiteY543" fmla="*/ 132215 h 496887"/>
              <a:gd name="connsiteX544" fmla="*/ 454374 w 498476"/>
              <a:gd name="connsiteY544" fmla="*/ 127895 h 496887"/>
              <a:gd name="connsiteX545" fmla="*/ 447600 w 498476"/>
              <a:gd name="connsiteY545" fmla="*/ 123574 h 496887"/>
              <a:gd name="connsiteX546" fmla="*/ 440682 w 498476"/>
              <a:gd name="connsiteY546" fmla="*/ 119541 h 496887"/>
              <a:gd name="connsiteX547" fmla="*/ 433332 w 498476"/>
              <a:gd name="connsiteY547" fmla="*/ 115797 h 496887"/>
              <a:gd name="connsiteX548" fmla="*/ 425981 w 498476"/>
              <a:gd name="connsiteY548" fmla="*/ 112052 h 496887"/>
              <a:gd name="connsiteX549" fmla="*/ 418343 w 498476"/>
              <a:gd name="connsiteY549" fmla="*/ 108595 h 496887"/>
              <a:gd name="connsiteX550" fmla="*/ 410560 w 498476"/>
              <a:gd name="connsiteY550" fmla="*/ 105139 h 496887"/>
              <a:gd name="connsiteX551" fmla="*/ 402922 w 498476"/>
              <a:gd name="connsiteY551" fmla="*/ 101970 h 496887"/>
              <a:gd name="connsiteX552" fmla="*/ 395139 w 498476"/>
              <a:gd name="connsiteY552" fmla="*/ 98946 h 496887"/>
              <a:gd name="connsiteX553" fmla="*/ 387356 w 498476"/>
              <a:gd name="connsiteY553" fmla="*/ 96065 h 496887"/>
              <a:gd name="connsiteX554" fmla="*/ 380006 w 498476"/>
              <a:gd name="connsiteY554" fmla="*/ 93329 h 496887"/>
              <a:gd name="connsiteX555" fmla="*/ 372655 w 498476"/>
              <a:gd name="connsiteY555" fmla="*/ 90736 h 496887"/>
              <a:gd name="connsiteX556" fmla="*/ 365737 w 498476"/>
              <a:gd name="connsiteY556" fmla="*/ 88432 h 496887"/>
              <a:gd name="connsiteX557" fmla="*/ 358387 w 498476"/>
              <a:gd name="connsiteY557" fmla="*/ 85695 h 496887"/>
              <a:gd name="connsiteX558" fmla="*/ 351469 w 498476"/>
              <a:gd name="connsiteY558" fmla="*/ 83247 h 496887"/>
              <a:gd name="connsiteX559" fmla="*/ 345272 w 498476"/>
              <a:gd name="connsiteY559" fmla="*/ 80942 h 496887"/>
              <a:gd name="connsiteX560" fmla="*/ 339651 w 498476"/>
              <a:gd name="connsiteY560" fmla="*/ 78638 h 496887"/>
              <a:gd name="connsiteX561" fmla="*/ 334607 w 498476"/>
              <a:gd name="connsiteY561" fmla="*/ 76622 h 496887"/>
              <a:gd name="connsiteX562" fmla="*/ 330427 w 498476"/>
              <a:gd name="connsiteY562" fmla="*/ 74461 h 496887"/>
              <a:gd name="connsiteX563" fmla="*/ 327112 w 498476"/>
              <a:gd name="connsiteY563" fmla="*/ 72445 h 496887"/>
              <a:gd name="connsiteX564" fmla="*/ 323221 w 498476"/>
              <a:gd name="connsiteY564" fmla="*/ 69564 h 496887"/>
              <a:gd name="connsiteX565" fmla="*/ 320050 w 498476"/>
              <a:gd name="connsiteY565" fmla="*/ 66252 h 496887"/>
              <a:gd name="connsiteX566" fmla="*/ 317312 w 498476"/>
              <a:gd name="connsiteY566" fmla="*/ 62651 h 496887"/>
              <a:gd name="connsiteX567" fmla="*/ 315006 w 498476"/>
              <a:gd name="connsiteY567" fmla="*/ 58763 h 496887"/>
              <a:gd name="connsiteX568" fmla="*/ 313276 w 498476"/>
              <a:gd name="connsiteY568" fmla="*/ 54442 h 496887"/>
              <a:gd name="connsiteX569" fmla="*/ 288487 w 498476"/>
              <a:gd name="connsiteY569" fmla="*/ 54442 h 496887"/>
              <a:gd name="connsiteX570" fmla="*/ 286901 w 498476"/>
              <a:gd name="connsiteY570" fmla="*/ 54154 h 496887"/>
              <a:gd name="connsiteX571" fmla="*/ 285316 w 498476"/>
              <a:gd name="connsiteY571" fmla="*/ 53290 h 496887"/>
              <a:gd name="connsiteX572" fmla="*/ 284451 w 498476"/>
              <a:gd name="connsiteY572" fmla="*/ 51705 h 496887"/>
              <a:gd name="connsiteX573" fmla="*/ 284163 w 498476"/>
              <a:gd name="connsiteY573" fmla="*/ 50121 h 496887"/>
              <a:gd name="connsiteX574" fmla="*/ 284451 w 498476"/>
              <a:gd name="connsiteY574" fmla="*/ 48249 h 496887"/>
              <a:gd name="connsiteX575" fmla="*/ 285316 w 498476"/>
              <a:gd name="connsiteY575" fmla="*/ 46952 h 496887"/>
              <a:gd name="connsiteX576" fmla="*/ 286901 w 498476"/>
              <a:gd name="connsiteY576" fmla="*/ 46088 h 496887"/>
              <a:gd name="connsiteX577" fmla="*/ 288487 w 498476"/>
              <a:gd name="connsiteY577" fmla="*/ 45512 h 496887"/>
              <a:gd name="connsiteX578" fmla="*/ 310394 w 498476"/>
              <a:gd name="connsiteY578" fmla="*/ 45512 h 496887"/>
              <a:gd name="connsiteX579" fmla="*/ 309241 w 498476"/>
              <a:gd name="connsiteY579" fmla="*/ 40327 h 496887"/>
              <a:gd name="connsiteX580" fmla="*/ 308664 w 498476"/>
              <a:gd name="connsiteY580" fmla="*/ 34998 h 496887"/>
              <a:gd name="connsiteX581" fmla="*/ 308376 w 498476"/>
              <a:gd name="connsiteY581" fmla="*/ 29669 h 496887"/>
              <a:gd name="connsiteX582" fmla="*/ 308232 w 498476"/>
              <a:gd name="connsiteY582" fmla="*/ 24629 h 496887"/>
              <a:gd name="connsiteX583" fmla="*/ 308232 w 498476"/>
              <a:gd name="connsiteY583" fmla="*/ 20020 h 496887"/>
              <a:gd name="connsiteX584" fmla="*/ 308520 w 498476"/>
              <a:gd name="connsiteY584" fmla="*/ 15555 h 496887"/>
              <a:gd name="connsiteX585" fmla="*/ 308808 w 498476"/>
              <a:gd name="connsiteY585" fmla="*/ 11810 h 496887"/>
              <a:gd name="connsiteX586" fmla="*/ 309097 w 498476"/>
              <a:gd name="connsiteY586" fmla="*/ 8642 h 496887"/>
              <a:gd name="connsiteX587" fmla="*/ 309673 w 498476"/>
              <a:gd name="connsiteY587" fmla="*/ 6049 h 496887"/>
              <a:gd name="connsiteX588" fmla="*/ 309817 w 498476"/>
              <a:gd name="connsiteY588" fmla="*/ 4465 h 496887"/>
              <a:gd name="connsiteX589" fmla="*/ 309961 w 498476"/>
              <a:gd name="connsiteY589" fmla="*/ 3457 h 496887"/>
              <a:gd name="connsiteX590" fmla="*/ 310682 w 498476"/>
              <a:gd name="connsiteY590" fmla="*/ 1873 h 496887"/>
              <a:gd name="connsiteX591" fmla="*/ 311835 w 498476"/>
              <a:gd name="connsiteY591" fmla="*/ 720 h 496887"/>
              <a:gd name="connsiteX592" fmla="*/ 183428 w 498476"/>
              <a:gd name="connsiteY592" fmla="*/ 0 h 496887"/>
              <a:gd name="connsiteX593" fmla="*/ 185305 w 498476"/>
              <a:gd name="connsiteY593" fmla="*/ 0 h 496887"/>
              <a:gd name="connsiteX594" fmla="*/ 186748 w 498476"/>
              <a:gd name="connsiteY594" fmla="*/ 720 h 496887"/>
              <a:gd name="connsiteX595" fmla="*/ 188047 w 498476"/>
              <a:gd name="connsiteY595" fmla="*/ 1871 h 496887"/>
              <a:gd name="connsiteX596" fmla="*/ 188768 w 498476"/>
              <a:gd name="connsiteY596" fmla="*/ 3454 h 496887"/>
              <a:gd name="connsiteX597" fmla="*/ 188912 w 498476"/>
              <a:gd name="connsiteY597" fmla="*/ 4317 h 496887"/>
              <a:gd name="connsiteX598" fmla="*/ 189057 w 498476"/>
              <a:gd name="connsiteY598" fmla="*/ 5612 h 496887"/>
              <a:gd name="connsiteX599" fmla="*/ 189345 w 498476"/>
              <a:gd name="connsiteY599" fmla="*/ 7771 h 496887"/>
              <a:gd name="connsiteX600" fmla="*/ 189634 w 498476"/>
              <a:gd name="connsiteY600" fmla="*/ 10505 h 496887"/>
              <a:gd name="connsiteX601" fmla="*/ 190067 w 498476"/>
              <a:gd name="connsiteY601" fmla="*/ 13671 h 496887"/>
              <a:gd name="connsiteX602" fmla="*/ 190356 w 498476"/>
              <a:gd name="connsiteY602" fmla="*/ 17124 h 496887"/>
              <a:gd name="connsiteX603" fmla="*/ 190500 w 498476"/>
              <a:gd name="connsiteY603" fmla="*/ 21009 h 496887"/>
              <a:gd name="connsiteX604" fmla="*/ 190500 w 498476"/>
              <a:gd name="connsiteY604" fmla="*/ 25470 h 496887"/>
              <a:gd name="connsiteX605" fmla="*/ 190356 w 498476"/>
              <a:gd name="connsiteY605" fmla="*/ 29787 h 496887"/>
              <a:gd name="connsiteX606" fmla="*/ 190067 w 498476"/>
              <a:gd name="connsiteY606" fmla="*/ 34536 h 496887"/>
              <a:gd name="connsiteX607" fmla="*/ 189490 w 498476"/>
              <a:gd name="connsiteY607" fmla="*/ 39285 h 496887"/>
              <a:gd name="connsiteX608" fmla="*/ 188624 w 498476"/>
              <a:gd name="connsiteY608" fmla="*/ 44033 h 496887"/>
              <a:gd name="connsiteX609" fmla="*/ 187469 w 498476"/>
              <a:gd name="connsiteY609" fmla="*/ 48782 h 496887"/>
              <a:gd name="connsiteX610" fmla="*/ 185882 w 498476"/>
              <a:gd name="connsiteY610" fmla="*/ 53387 h 496887"/>
              <a:gd name="connsiteX611" fmla="*/ 184150 w 498476"/>
              <a:gd name="connsiteY611" fmla="*/ 57704 h 496887"/>
              <a:gd name="connsiteX612" fmla="*/ 181697 w 498476"/>
              <a:gd name="connsiteY612" fmla="*/ 62021 h 496887"/>
              <a:gd name="connsiteX613" fmla="*/ 178955 w 498476"/>
              <a:gd name="connsiteY613" fmla="*/ 65906 h 496887"/>
              <a:gd name="connsiteX614" fmla="*/ 175635 w 498476"/>
              <a:gd name="connsiteY614" fmla="*/ 69360 h 496887"/>
              <a:gd name="connsiteX615" fmla="*/ 171739 w 498476"/>
              <a:gd name="connsiteY615" fmla="*/ 72381 h 496887"/>
              <a:gd name="connsiteX616" fmla="*/ 168275 w 498476"/>
              <a:gd name="connsiteY616" fmla="*/ 74396 h 496887"/>
              <a:gd name="connsiteX617" fmla="*/ 164090 w 498476"/>
              <a:gd name="connsiteY617" fmla="*/ 76554 h 496887"/>
              <a:gd name="connsiteX618" fmla="*/ 159039 w 498476"/>
              <a:gd name="connsiteY618" fmla="*/ 78569 h 496887"/>
              <a:gd name="connsiteX619" fmla="*/ 153410 w 498476"/>
              <a:gd name="connsiteY619" fmla="*/ 80871 h 496887"/>
              <a:gd name="connsiteX620" fmla="*/ 147204 w 498476"/>
              <a:gd name="connsiteY620" fmla="*/ 83174 h 496887"/>
              <a:gd name="connsiteX621" fmla="*/ 140133 w 498476"/>
              <a:gd name="connsiteY621" fmla="*/ 85620 h 496887"/>
              <a:gd name="connsiteX622" fmla="*/ 132917 w 498476"/>
              <a:gd name="connsiteY622" fmla="*/ 88354 h 496887"/>
              <a:gd name="connsiteX623" fmla="*/ 122526 w 498476"/>
              <a:gd name="connsiteY623" fmla="*/ 91952 h 496887"/>
              <a:gd name="connsiteX624" fmla="*/ 111702 w 498476"/>
              <a:gd name="connsiteY624" fmla="*/ 95837 h 496887"/>
              <a:gd name="connsiteX625" fmla="*/ 100445 w 498476"/>
              <a:gd name="connsiteY625" fmla="*/ 100010 h 496887"/>
              <a:gd name="connsiteX626" fmla="*/ 89044 w 498476"/>
              <a:gd name="connsiteY626" fmla="*/ 104759 h 496887"/>
              <a:gd name="connsiteX627" fmla="*/ 77643 w 498476"/>
              <a:gd name="connsiteY627" fmla="*/ 109651 h 496887"/>
              <a:gd name="connsiteX628" fmla="*/ 149658 w 498476"/>
              <a:gd name="connsiteY628" fmla="*/ 109651 h 496887"/>
              <a:gd name="connsiteX629" fmla="*/ 151245 w 498476"/>
              <a:gd name="connsiteY629" fmla="*/ 110083 h 496887"/>
              <a:gd name="connsiteX630" fmla="*/ 152833 w 498476"/>
              <a:gd name="connsiteY630" fmla="*/ 110946 h 496887"/>
              <a:gd name="connsiteX631" fmla="*/ 153699 w 498476"/>
              <a:gd name="connsiteY631" fmla="*/ 112241 h 496887"/>
              <a:gd name="connsiteX632" fmla="*/ 154132 w 498476"/>
              <a:gd name="connsiteY632" fmla="*/ 114112 h 496887"/>
              <a:gd name="connsiteX633" fmla="*/ 153699 w 498476"/>
              <a:gd name="connsiteY633" fmla="*/ 115839 h 496887"/>
              <a:gd name="connsiteX634" fmla="*/ 152833 w 498476"/>
              <a:gd name="connsiteY634" fmla="*/ 117278 h 496887"/>
              <a:gd name="connsiteX635" fmla="*/ 151245 w 498476"/>
              <a:gd name="connsiteY635" fmla="*/ 118141 h 496887"/>
              <a:gd name="connsiteX636" fmla="*/ 149658 w 498476"/>
              <a:gd name="connsiteY636" fmla="*/ 118573 h 496887"/>
              <a:gd name="connsiteX637" fmla="*/ 59603 w 498476"/>
              <a:gd name="connsiteY637" fmla="*/ 118573 h 496887"/>
              <a:gd name="connsiteX638" fmla="*/ 52387 w 498476"/>
              <a:gd name="connsiteY638" fmla="*/ 122602 h 496887"/>
              <a:gd name="connsiteX639" fmla="*/ 45460 w 498476"/>
              <a:gd name="connsiteY639" fmla="*/ 126775 h 496887"/>
              <a:gd name="connsiteX640" fmla="*/ 38966 w 498476"/>
              <a:gd name="connsiteY640" fmla="*/ 131380 h 496887"/>
              <a:gd name="connsiteX641" fmla="*/ 33049 w 498476"/>
              <a:gd name="connsiteY641" fmla="*/ 135985 h 496887"/>
              <a:gd name="connsiteX642" fmla="*/ 27709 w 498476"/>
              <a:gd name="connsiteY642" fmla="*/ 140877 h 496887"/>
              <a:gd name="connsiteX643" fmla="*/ 22946 w 498476"/>
              <a:gd name="connsiteY643" fmla="*/ 146058 h 496887"/>
              <a:gd name="connsiteX644" fmla="*/ 18761 w 498476"/>
              <a:gd name="connsiteY644" fmla="*/ 151238 h 496887"/>
              <a:gd name="connsiteX645" fmla="*/ 15442 w 498476"/>
              <a:gd name="connsiteY645" fmla="*/ 156850 h 496887"/>
              <a:gd name="connsiteX646" fmla="*/ 13133 w 498476"/>
              <a:gd name="connsiteY646" fmla="*/ 162606 h 496887"/>
              <a:gd name="connsiteX647" fmla="*/ 11401 w 498476"/>
              <a:gd name="connsiteY647" fmla="*/ 168650 h 496887"/>
              <a:gd name="connsiteX648" fmla="*/ 10391 w 498476"/>
              <a:gd name="connsiteY648" fmla="*/ 175701 h 496887"/>
              <a:gd name="connsiteX649" fmla="*/ 9525 w 498476"/>
              <a:gd name="connsiteY649" fmla="*/ 183615 h 496887"/>
              <a:gd name="connsiteX650" fmla="*/ 9092 w 498476"/>
              <a:gd name="connsiteY650" fmla="*/ 192393 h 496887"/>
              <a:gd name="connsiteX651" fmla="*/ 8947 w 498476"/>
              <a:gd name="connsiteY651" fmla="*/ 201746 h 496887"/>
              <a:gd name="connsiteX652" fmla="*/ 8947 w 498476"/>
              <a:gd name="connsiteY652" fmla="*/ 211676 h 496887"/>
              <a:gd name="connsiteX653" fmla="*/ 9236 w 498476"/>
              <a:gd name="connsiteY653" fmla="*/ 222324 h 496887"/>
              <a:gd name="connsiteX654" fmla="*/ 9669 w 498476"/>
              <a:gd name="connsiteY654" fmla="*/ 233404 h 496887"/>
              <a:gd name="connsiteX655" fmla="*/ 10535 w 498476"/>
              <a:gd name="connsiteY655" fmla="*/ 244916 h 496887"/>
              <a:gd name="connsiteX656" fmla="*/ 11401 w 498476"/>
              <a:gd name="connsiteY656" fmla="*/ 256716 h 496887"/>
              <a:gd name="connsiteX657" fmla="*/ 12411 w 498476"/>
              <a:gd name="connsiteY657" fmla="*/ 268947 h 496887"/>
              <a:gd name="connsiteX658" fmla="*/ 13710 w 498476"/>
              <a:gd name="connsiteY658" fmla="*/ 281323 h 496887"/>
              <a:gd name="connsiteX659" fmla="*/ 15009 w 498476"/>
              <a:gd name="connsiteY659" fmla="*/ 294130 h 496887"/>
              <a:gd name="connsiteX660" fmla="*/ 16452 w 498476"/>
              <a:gd name="connsiteY660" fmla="*/ 306793 h 496887"/>
              <a:gd name="connsiteX661" fmla="*/ 18040 w 498476"/>
              <a:gd name="connsiteY661" fmla="*/ 319600 h 496887"/>
              <a:gd name="connsiteX662" fmla="*/ 46182 w 498476"/>
              <a:gd name="connsiteY662" fmla="*/ 319600 h 496887"/>
              <a:gd name="connsiteX663" fmla="*/ 48058 w 498476"/>
              <a:gd name="connsiteY663" fmla="*/ 319887 h 496887"/>
              <a:gd name="connsiteX664" fmla="*/ 49357 w 498476"/>
              <a:gd name="connsiteY664" fmla="*/ 320751 h 496887"/>
              <a:gd name="connsiteX665" fmla="*/ 50222 w 498476"/>
              <a:gd name="connsiteY665" fmla="*/ 322334 h 496887"/>
              <a:gd name="connsiteX666" fmla="*/ 50800 w 498476"/>
              <a:gd name="connsiteY666" fmla="*/ 324061 h 496887"/>
              <a:gd name="connsiteX667" fmla="*/ 50222 w 498476"/>
              <a:gd name="connsiteY667" fmla="*/ 325787 h 496887"/>
              <a:gd name="connsiteX668" fmla="*/ 49357 w 498476"/>
              <a:gd name="connsiteY668" fmla="*/ 327226 h 496887"/>
              <a:gd name="connsiteX669" fmla="*/ 48058 w 498476"/>
              <a:gd name="connsiteY669" fmla="*/ 328090 h 496887"/>
              <a:gd name="connsiteX670" fmla="*/ 46182 w 498476"/>
              <a:gd name="connsiteY670" fmla="*/ 328521 h 496887"/>
              <a:gd name="connsiteX671" fmla="*/ 19194 w 498476"/>
              <a:gd name="connsiteY671" fmla="*/ 328521 h 496887"/>
              <a:gd name="connsiteX672" fmla="*/ 20637 w 498476"/>
              <a:gd name="connsiteY672" fmla="*/ 339602 h 496887"/>
              <a:gd name="connsiteX673" fmla="*/ 22225 w 498476"/>
              <a:gd name="connsiteY673" fmla="*/ 350538 h 496887"/>
              <a:gd name="connsiteX674" fmla="*/ 23668 w 498476"/>
              <a:gd name="connsiteY674" fmla="*/ 361474 h 496887"/>
              <a:gd name="connsiteX675" fmla="*/ 25400 w 498476"/>
              <a:gd name="connsiteY675" fmla="*/ 372123 h 496887"/>
              <a:gd name="connsiteX676" fmla="*/ 26843 w 498476"/>
              <a:gd name="connsiteY676" fmla="*/ 382771 h 496887"/>
              <a:gd name="connsiteX677" fmla="*/ 28575 w 498476"/>
              <a:gd name="connsiteY677" fmla="*/ 392988 h 496887"/>
              <a:gd name="connsiteX678" fmla="*/ 30018 w 498476"/>
              <a:gd name="connsiteY678" fmla="*/ 403205 h 496887"/>
              <a:gd name="connsiteX679" fmla="*/ 31605 w 498476"/>
              <a:gd name="connsiteY679" fmla="*/ 412846 h 496887"/>
              <a:gd name="connsiteX680" fmla="*/ 33193 w 498476"/>
              <a:gd name="connsiteY680" fmla="*/ 422056 h 496887"/>
              <a:gd name="connsiteX681" fmla="*/ 34636 w 498476"/>
              <a:gd name="connsiteY681" fmla="*/ 430977 h 496887"/>
              <a:gd name="connsiteX682" fmla="*/ 36079 w 498476"/>
              <a:gd name="connsiteY682" fmla="*/ 439467 h 496887"/>
              <a:gd name="connsiteX683" fmla="*/ 37522 w 498476"/>
              <a:gd name="connsiteY683" fmla="*/ 447238 h 496887"/>
              <a:gd name="connsiteX684" fmla="*/ 38821 w 498476"/>
              <a:gd name="connsiteY684" fmla="*/ 454721 h 496887"/>
              <a:gd name="connsiteX685" fmla="*/ 40120 w 498476"/>
              <a:gd name="connsiteY685" fmla="*/ 461484 h 496887"/>
              <a:gd name="connsiteX686" fmla="*/ 41130 w 498476"/>
              <a:gd name="connsiteY686" fmla="*/ 467672 h 496887"/>
              <a:gd name="connsiteX687" fmla="*/ 42285 w 498476"/>
              <a:gd name="connsiteY687" fmla="*/ 473284 h 496887"/>
              <a:gd name="connsiteX688" fmla="*/ 43007 w 498476"/>
              <a:gd name="connsiteY688" fmla="*/ 478176 h 496887"/>
              <a:gd name="connsiteX689" fmla="*/ 43728 w 498476"/>
              <a:gd name="connsiteY689" fmla="*/ 482205 h 496887"/>
              <a:gd name="connsiteX690" fmla="*/ 44450 w 498476"/>
              <a:gd name="connsiteY690" fmla="*/ 485371 h 496887"/>
              <a:gd name="connsiteX691" fmla="*/ 45027 w 498476"/>
              <a:gd name="connsiteY691" fmla="*/ 487817 h 496887"/>
              <a:gd name="connsiteX692" fmla="*/ 45316 w 498476"/>
              <a:gd name="connsiteY692" fmla="*/ 489400 h 496887"/>
              <a:gd name="connsiteX693" fmla="*/ 45316 w 498476"/>
              <a:gd name="connsiteY693" fmla="*/ 489976 h 496887"/>
              <a:gd name="connsiteX694" fmla="*/ 45316 w 498476"/>
              <a:gd name="connsiteY694" fmla="*/ 491847 h 496887"/>
              <a:gd name="connsiteX695" fmla="*/ 44594 w 498476"/>
              <a:gd name="connsiteY695" fmla="*/ 493430 h 496887"/>
              <a:gd name="connsiteX696" fmla="*/ 43440 w 498476"/>
              <a:gd name="connsiteY696" fmla="*/ 494581 h 496887"/>
              <a:gd name="connsiteX697" fmla="*/ 41708 w 498476"/>
              <a:gd name="connsiteY697" fmla="*/ 495300 h 496887"/>
              <a:gd name="connsiteX698" fmla="*/ 40842 w 498476"/>
              <a:gd name="connsiteY698" fmla="*/ 495300 h 496887"/>
              <a:gd name="connsiteX699" fmla="*/ 39399 w 498476"/>
              <a:gd name="connsiteY699" fmla="*/ 495156 h 496887"/>
              <a:gd name="connsiteX700" fmla="*/ 38100 w 498476"/>
              <a:gd name="connsiteY700" fmla="*/ 494437 h 496887"/>
              <a:gd name="connsiteX701" fmla="*/ 37090 w 498476"/>
              <a:gd name="connsiteY701" fmla="*/ 493286 h 496887"/>
              <a:gd name="connsiteX702" fmla="*/ 36512 w 498476"/>
              <a:gd name="connsiteY702" fmla="*/ 491703 h 496887"/>
              <a:gd name="connsiteX703" fmla="*/ 36368 w 498476"/>
              <a:gd name="connsiteY703" fmla="*/ 490552 h 496887"/>
              <a:gd name="connsiteX704" fmla="*/ 35791 w 498476"/>
              <a:gd name="connsiteY704" fmla="*/ 488249 h 496887"/>
              <a:gd name="connsiteX705" fmla="*/ 35213 w 498476"/>
              <a:gd name="connsiteY705" fmla="*/ 485083 h 496887"/>
              <a:gd name="connsiteX706" fmla="*/ 34492 w 498476"/>
              <a:gd name="connsiteY706" fmla="*/ 480910 h 496887"/>
              <a:gd name="connsiteX707" fmla="*/ 33626 w 498476"/>
              <a:gd name="connsiteY707" fmla="*/ 476162 h 496887"/>
              <a:gd name="connsiteX708" fmla="*/ 32471 w 498476"/>
              <a:gd name="connsiteY708" fmla="*/ 470550 h 496887"/>
              <a:gd name="connsiteX709" fmla="*/ 31461 w 498476"/>
              <a:gd name="connsiteY709" fmla="*/ 464218 h 496887"/>
              <a:gd name="connsiteX710" fmla="*/ 30018 w 498476"/>
              <a:gd name="connsiteY710" fmla="*/ 457311 h 496887"/>
              <a:gd name="connsiteX711" fmla="*/ 28719 w 498476"/>
              <a:gd name="connsiteY711" fmla="*/ 449684 h 496887"/>
              <a:gd name="connsiteX712" fmla="*/ 27276 w 498476"/>
              <a:gd name="connsiteY712" fmla="*/ 441338 h 496887"/>
              <a:gd name="connsiteX713" fmla="*/ 25833 w 498476"/>
              <a:gd name="connsiteY713" fmla="*/ 432560 h 496887"/>
              <a:gd name="connsiteX714" fmla="*/ 24245 w 498476"/>
              <a:gd name="connsiteY714" fmla="*/ 423351 h 496887"/>
              <a:gd name="connsiteX715" fmla="*/ 22658 w 498476"/>
              <a:gd name="connsiteY715" fmla="*/ 413710 h 496887"/>
              <a:gd name="connsiteX716" fmla="*/ 20926 w 498476"/>
              <a:gd name="connsiteY716" fmla="*/ 403637 h 496887"/>
              <a:gd name="connsiteX717" fmla="*/ 19338 w 498476"/>
              <a:gd name="connsiteY717" fmla="*/ 393132 h 496887"/>
              <a:gd name="connsiteX718" fmla="*/ 17607 w 498476"/>
              <a:gd name="connsiteY718" fmla="*/ 382483 h 496887"/>
              <a:gd name="connsiteX719" fmla="*/ 16019 w 498476"/>
              <a:gd name="connsiteY719" fmla="*/ 371403 h 496887"/>
              <a:gd name="connsiteX720" fmla="*/ 14432 w 498476"/>
              <a:gd name="connsiteY720" fmla="*/ 360323 h 496887"/>
              <a:gd name="connsiteX721" fmla="*/ 12700 w 498476"/>
              <a:gd name="connsiteY721" fmla="*/ 348811 h 496887"/>
              <a:gd name="connsiteX722" fmla="*/ 11257 w 498476"/>
              <a:gd name="connsiteY722" fmla="*/ 337299 h 496887"/>
              <a:gd name="connsiteX723" fmla="*/ 9669 w 498476"/>
              <a:gd name="connsiteY723" fmla="*/ 325643 h 496887"/>
              <a:gd name="connsiteX724" fmla="*/ 8226 w 498476"/>
              <a:gd name="connsiteY724" fmla="*/ 313988 h 496887"/>
              <a:gd name="connsiteX725" fmla="*/ 6783 w 498476"/>
              <a:gd name="connsiteY725" fmla="*/ 302476 h 496887"/>
              <a:gd name="connsiteX726" fmla="*/ 5484 w 498476"/>
              <a:gd name="connsiteY726" fmla="*/ 290964 h 496887"/>
              <a:gd name="connsiteX727" fmla="*/ 4474 w 498476"/>
              <a:gd name="connsiteY727" fmla="*/ 279452 h 496887"/>
              <a:gd name="connsiteX728" fmla="*/ 3175 w 498476"/>
              <a:gd name="connsiteY728" fmla="*/ 268228 h 496887"/>
              <a:gd name="connsiteX729" fmla="*/ 2309 w 498476"/>
              <a:gd name="connsiteY729" fmla="*/ 257004 h 496887"/>
              <a:gd name="connsiteX730" fmla="*/ 1587 w 498476"/>
              <a:gd name="connsiteY730" fmla="*/ 246211 h 496887"/>
              <a:gd name="connsiteX731" fmla="*/ 866 w 498476"/>
              <a:gd name="connsiteY731" fmla="*/ 235563 h 496887"/>
              <a:gd name="connsiteX732" fmla="*/ 433 w 498476"/>
              <a:gd name="connsiteY732" fmla="*/ 225490 h 496887"/>
              <a:gd name="connsiteX733" fmla="*/ 0 w 498476"/>
              <a:gd name="connsiteY733" fmla="*/ 215561 h 496887"/>
              <a:gd name="connsiteX734" fmla="*/ 0 w 498476"/>
              <a:gd name="connsiteY734" fmla="*/ 206207 h 496887"/>
              <a:gd name="connsiteX735" fmla="*/ 0 w 498476"/>
              <a:gd name="connsiteY735" fmla="*/ 197286 h 496887"/>
              <a:gd name="connsiteX736" fmla="*/ 288 w 498476"/>
              <a:gd name="connsiteY736" fmla="*/ 188796 h 496887"/>
              <a:gd name="connsiteX737" fmla="*/ 866 w 498476"/>
              <a:gd name="connsiteY737" fmla="*/ 180881 h 496887"/>
              <a:gd name="connsiteX738" fmla="*/ 1732 w 498476"/>
              <a:gd name="connsiteY738" fmla="*/ 173686 h 496887"/>
              <a:gd name="connsiteX739" fmla="*/ 2597 w 498476"/>
              <a:gd name="connsiteY739" fmla="*/ 167067 h 496887"/>
              <a:gd name="connsiteX740" fmla="*/ 4185 w 498476"/>
              <a:gd name="connsiteY740" fmla="*/ 160879 h 496887"/>
              <a:gd name="connsiteX741" fmla="*/ 6638 w 498476"/>
              <a:gd name="connsiteY741" fmla="*/ 154548 h 496887"/>
              <a:gd name="connsiteX742" fmla="*/ 9669 w 498476"/>
              <a:gd name="connsiteY742" fmla="*/ 148936 h 496887"/>
              <a:gd name="connsiteX743" fmla="*/ 13710 w 498476"/>
              <a:gd name="connsiteY743" fmla="*/ 143324 h 496887"/>
              <a:gd name="connsiteX744" fmla="*/ 18040 w 498476"/>
              <a:gd name="connsiteY744" fmla="*/ 137999 h 496887"/>
              <a:gd name="connsiteX745" fmla="*/ 23235 w 498476"/>
              <a:gd name="connsiteY745" fmla="*/ 132963 h 496887"/>
              <a:gd name="connsiteX746" fmla="*/ 28719 w 498476"/>
              <a:gd name="connsiteY746" fmla="*/ 128214 h 496887"/>
              <a:gd name="connsiteX747" fmla="*/ 34780 w 498476"/>
              <a:gd name="connsiteY747" fmla="*/ 123465 h 496887"/>
              <a:gd name="connsiteX748" fmla="*/ 41275 w 498476"/>
              <a:gd name="connsiteY748" fmla="*/ 119149 h 496887"/>
              <a:gd name="connsiteX749" fmla="*/ 48058 w 498476"/>
              <a:gd name="connsiteY749" fmla="*/ 114832 h 496887"/>
              <a:gd name="connsiteX750" fmla="*/ 55129 w 498476"/>
              <a:gd name="connsiteY750" fmla="*/ 110802 h 496887"/>
              <a:gd name="connsiteX751" fmla="*/ 62490 w 498476"/>
              <a:gd name="connsiteY751" fmla="*/ 107061 h 496887"/>
              <a:gd name="connsiteX752" fmla="*/ 69994 w 498476"/>
              <a:gd name="connsiteY752" fmla="*/ 103464 h 496887"/>
              <a:gd name="connsiteX753" fmla="*/ 77643 w 498476"/>
              <a:gd name="connsiteY753" fmla="*/ 99866 h 496887"/>
              <a:gd name="connsiteX754" fmla="*/ 85292 w 498476"/>
              <a:gd name="connsiteY754" fmla="*/ 96556 h 496887"/>
              <a:gd name="connsiteX755" fmla="*/ 93085 w 498476"/>
              <a:gd name="connsiteY755" fmla="*/ 93391 h 496887"/>
              <a:gd name="connsiteX756" fmla="*/ 100734 w 498476"/>
              <a:gd name="connsiteY756" fmla="*/ 90369 h 496887"/>
              <a:gd name="connsiteX757" fmla="*/ 108238 w 498476"/>
              <a:gd name="connsiteY757" fmla="*/ 87491 h 496887"/>
              <a:gd name="connsiteX758" fmla="*/ 115743 w 498476"/>
              <a:gd name="connsiteY758" fmla="*/ 84757 h 496887"/>
              <a:gd name="connsiteX759" fmla="*/ 122815 w 498476"/>
              <a:gd name="connsiteY759" fmla="*/ 82310 h 496887"/>
              <a:gd name="connsiteX760" fmla="*/ 129886 w 498476"/>
              <a:gd name="connsiteY760" fmla="*/ 79864 h 496887"/>
              <a:gd name="connsiteX761" fmla="*/ 136813 w 498476"/>
              <a:gd name="connsiteY761" fmla="*/ 77418 h 496887"/>
              <a:gd name="connsiteX762" fmla="*/ 143308 w 498476"/>
              <a:gd name="connsiteY762" fmla="*/ 74972 h 496887"/>
              <a:gd name="connsiteX763" fmla="*/ 149513 w 498476"/>
              <a:gd name="connsiteY763" fmla="*/ 72669 h 496887"/>
              <a:gd name="connsiteX764" fmla="*/ 154853 w 498476"/>
              <a:gd name="connsiteY764" fmla="*/ 70655 h 496887"/>
              <a:gd name="connsiteX765" fmla="*/ 159616 w 498476"/>
              <a:gd name="connsiteY765" fmla="*/ 68640 h 496887"/>
              <a:gd name="connsiteX766" fmla="*/ 163512 w 498476"/>
              <a:gd name="connsiteY766" fmla="*/ 66625 h 496887"/>
              <a:gd name="connsiteX767" fmla="*/ 166832 w 498476"/>
              <a:gd name="connsiteY767" fmla="*/ 64899 h 496887"/>
              <a:gd name="connsiteX768" fmla="*/ 170151 w 498476"/>
              <a:gd name="connsiteY768" fmla="*/ 62308 h 496887"/>
              <a:gd name="connsiteX769" fmla="*/ 172893 w 498476"/>
              <a:gd name="connsiteY769" fmla="*/ 59143 h 496887"/>
              <a:gd name="connsiteX770" fmla="*/ 175058 w 498476"/>
              <a:gd name="connsiteY770" fmla="*/ 55689 h 496887"/>
              <a:gd name="connsiteX771" fmla="*/ 177078 w 498476"/>
              <a:gd name="connsiteY771" fmla="*/ 51660 h 496887"/>
              <a:gd name="connsiteX772" fmla="*/ 178666 w 498476"/>
              <a:gd name="connsiteY772" fmla="*/ 47487 h 496887"/>
              <a:gd name="connsiteX773" fmla="*/ 179676 w 498476"/>
              <a:gd name="connsiteY773" fmla="*/ 43314 h 496887"/>
              <a:gd name="connsiteX774" fmla="*/ 180542 w 498476"/>
              <a:gd name="connsiteY774" fmla="*/ 38709 h 496887"/>
              <a:gd name="connsiteX775" fmla="*/ 180975 w 498476"/>
              <a:gd name="connsiteY775" fmla="*/ 34392 h 496887"/>
              <a:gd name="connsiteX776" fmla="*/ 181408 w 498476"/>
              <a:gd name="connsiteY776" fmla="*/ 29931 h 496887"/>
              <a:gd name="connsiteX777" fmla="*/ 181552 w 498476"/>
              <a:gd name="connsiteY777" fmla="*/ 25614 h 496887"/>
              <a:gd name="connsiteX778" fmla="*/ 181552 w 498476"/>
              <a:gd name="connsiteY778" fmla="*/ 21441 h 496887"/>
              <a:gd name="connsiteX779" fmla="*/ 181408 w 498476"/>
              <a:gd name="connsiteY779" fmla="*/ 17700 h 496887"/>
              <a:gd name="connsiteX780" fmla="*/ 180975 w 498476"/>
              <a:gd name="connsiteY780" fmla="*/ 14246 h 496887"/>
              <a:gd name="connsiteX781" fmla="*/ 180686 w 498476"/>
              <a:gd name="connsiteY781" fmla="*/ 11224 h 496887"/>
              <a:gd name="connsiteX782" fmla="*/ 180398 w 498476"/>
              <a:gd name="connsiteY782" fmla="*/ 8778 h 496887"/>
              <a:gd name="connsiteX783" fmla="*/ 180109 w 498476"/>
              <a:gd name="connsiteY783" fmla="*/ 6907 h 496887"/>
              <a:gd name="connsiteX784" fmla="*/ 179965 w 498476"/>
              <a:gd name="connsiteY784" fmla="*/ 5612 h 496887"/>
              <a:gd name="connsiteX785" fmla="*/ 179965 w 498476"/>
              <a:gd name="connsiteY785" fmla="*/ 5181 h 496887"/>
              <a:gd name="connsiteX786" fmla="*/ 179965 w 498476"/>
              <a:gd name="connsiteY786" fmla="*/ 3310 h 496887"/>
              <a:gd name="connsiteX787" fmla="*/ 180542 w 498476"/>
              <a:gd name="connsiteY787" fmla="*/ 1871 h 496887"/>
              <a:gd name="connsiteX788" fmla="*/ 181841 w 498476"/>
              <a:gd name="connsiteY788" fmla="*/ 72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</a:cxnLst>
            <a:rect l="l" t="t" r="r" b="b"/>
            <a:pathLst>
              <a:path w="498476" h="496887">
                <a:moveTo>
                  <a:pt x="440192" y="431800"/>
                </a:moveTo>
                <a:lnTo>
                  <a:pt x="441826" y="432244"/>
                </a:lnTo>
                <a:lnTo>
                  <a:pt x="443312" y="433427"/>
                </a:lnTo>
                <a:lnTo>
                  <a:pt x="444203" y="434757"/>
                </a:lnTo>
                <a:lnTo>
                  <a:pt x="444500" y="436679"/>
                </a:lnTo>
                <a:lnTo>
                  <a:pt x="444054" y="441854"/>
                </a:lnTo>
                <a:lnTo>
                  <a:pt x="443163" y="446733"/>
                </a:lnTo>
                <a:lnTo>
                  <a:pt x="441826" y="450873"/>
                </a:lnTo>
                <a:lnTo>
                  <a:pt x="440044" y="454274"/>
                </a:lnTo>
                <a:lnTo>
                  <a:pt x="437816" y="457231"/>
                </a:lnTo>
                <a:lnTo>
                  <a:pt x="435142" y="459449"/>
                </a:lnTo>
                <a:lnTo>
                  <a:pt x="432171" y="461075"/>
                </a:lnTo>
                <a:lnTo>
                  <a:pt x="429349" y="461814"/>
                </a:lnTo>
                <a:lnTo>
                  <a:pt x="426824" y="461962"/>
                </a:lnTo>
                <a:lnTo>
                  <a:pt x="425042" y="461962"/>
                </a:lnTo>
                <a:lnTo>
                  <a:pt x="423556" y="461667"/>
                </a:lnTo>
                <a:lnTo>
                  <a:pt x="422665" y="461371"/>
                </a:lnTo>
                <a:lnTo>
                  <a:pt x="422071" y="461223"/>
                </a:lnTo>
                <a:lnTo>
                  <a:pt x="420437" y="460188"/>
                </a:lnTo>
                <a:lnTo>
                  <a:pt x="419397" y="458857"/>
                </a:lnTo>
                <a:lnTo>
                  <a:pt x="419100" y="457083"/>
                </a:lnTo>
                <a:lnTo>
                  <a:pt x="419249" y="455457"/>
                </a:lnTo>
                <a:lnTo>
                  <a:pt x="420140" y="453830"/>
                </a:lnTo>
                <a:lnTo>
                  <a:pt x="421625" y="452795"/>
                </a:lnTo>
                <a:lnTo>
                  <a:pt x="423259" y="452352"/>
                </a:lnTo>
                <a:lnTo>
                  <a:pt x="425190" y="452648"/>
                </a:lnTo>
                <a:lnTo>
                  <a:pt x="425636" y="452648"/>
                </a:lnTo>
                <a:lnTo>
                  <a:pt x="426824" y="452795"/>
                </a:lnTo>
                <a:lnTo>
                  <a:pt x="428458" y="452648"/>
                </a:lnTo>
                <a:lnTo>
                  <a:pt x="430092" y="451908"/>
                </a:lnTo>
                <a:lnTo>
                  <a:pt x="431726" y="450134"/>
                </a:lnTo>
                <a:lnTo>
                  <a:pt x="433063" y="447621"/>
                </a:lnTo>
                <a:lnTo>
                  <a:pt x="434251" y="444516"/>
                </a:lnTo>
                <a:lnTo>
                  <a:pt x="434845" y="440671"/>
                </a:lnTo>
                <a:lnTo>
                  <a:pt x="435291" y="436236"/>
                </a:lnTo>
                <a:lnTo>
                  <a:pt x="435736" y="434462"/>
                </a:lnTo>
                <a:lnTo>
                  <a:pt x="436776" y="433131"/>
                </a:lnTo>
                <a:lnTo>
                  <a:pt x="438261" y="432096"/>
                </a:lnTo>
                <a:close/>
                <a:moveTo>
                  <a:pt x="54953" y="431800"/>
                </a:moveTo>
                <a:lnTo>
                  <a:pt x="56615" y="432096"/>
                </a:lnTo>
                <a:lnTo>
                  <a:pt x="58137" y="433131"/>
                </a:lnTo>
                <a:lnTo>
                  <a:pt x="58968" y="434462"/>
                </a:lnTo>
                <a:lnTo>
                  <a:pt x="59384" y="436236"/>
                </a:lnTo>
                <a:lnTo>
                  <a:pt x="59937" y="440671"/>
                </a:lnTo>
                <a:lnTo>
                  <a:pt x="60491" y="444516"/>
                </a:lnTo>
                <a:lnTo>
                  <a:pt x="61460" y="447768"/>
                </a:lnTo>
                <a:lnTo>
                  <a:pt x="62845" y="450134"/>
                </a:lnTo>
                <a:lnTo>
                  <a:pt x="64368" y="451908"/>
                </a:lnTo>
                <a:lnTo>
                  <a:pt x="66029" y="452648"/>
                </a:lnTo>
                <a:lnTo>
                  <a:pt x="67413" y="452795"/>
                </a:lnTo>
                <a:lnTo>
                  <a:pt x="68521" y="452648"/>
                </a:lnTo>
                <a:lnTo>
                  <a:pt x="68936" y="452648"/>
                </a:lnTo>
                <a:lnTo>
                  <a:pt x="70598" y="452352"/>
                </a:lnTo>
                <a:lnTo>
                  <a:pt x="72259" y="452795"/>
                </a:lnTo>
                <a:lnTo>
                  <a:pt x="73505" y="453830"/>
                </a:lnTo>
                <a:lnTo>
                  <a:pt x="74474" y="455457"/>
                </a:lnTo>
                <a:lnTo>
                  <a:pt x="74613" y="457083"/>
                </a:lnTo>
                <a:lnTo>
                  <a:pt x="74336" y="458857"/>
                </a:lnTo>
                <a:lnTo>
                  <a:pt x="73228" y="460188"/>
                </a:lnTo>
                <a:lnTo>
                  <a:pt x="71844" y="461223"/>
                </a:lnTo>
                <a:lnTo>
                  <a:pt x="71290" y="461371"/>
                </a:lnTo>
                <a:lnTo>
                  <a:pt x="70321" y="461667"/>
                </a:lnTo>
                <a:lnTo>
                  <a:pt x="69075" y="461962"/>
                </a:lnTo>
                <a:lnTo>
                  <a:pt x="67275" y="461962"/>
                </a:lnTo>
                <a:lnTo>
                  <a:pt x="64921" y="461814"/>
                </a:lnTo>
                <a:lnTo>
                  <a:pt x="62291" y="461075"/>
                </a:lnTo>
                <a:lnTo>
                  <a:pt x="59522" y="459449"/>
                </a:lnTo>
                <a:lnTo>
                  <a:pt x="57168" y="457231"/>
                </a:lnTo>
                <a:lnTo>
                  <a:pt x="55092" y="454274"/>
                </a:lnTo>
                <a:lnTo>
                  <a:pt x="53292" y="450873"/>
                </a:lnTo>
                <a:lnTo>
                  <a:pt x="52184" y="446733"/>
                </a:lnTo>
                <a:lnTo>
                  <a:pt x="51215" y="441854"/>
                </a:lnTo>
                <a:lnTo>
                  <a:pt x="50800" y="436679"/>
                </a:lnTo>
                <a:lnTo>
                  <a:pt x="51077" y="434757"/>
                </a:lnTo>
                <a:lnTo>
                  <a:pt x="52046" y="433427"/>
                </a:lnTo>
                <a:lnTo>
                  <a:pt x="53292" y="432244"/>
                </a:lnTo>
                <a:close/>
                <a:moveTo>
                  <a:pt x="233362" y="390525"/>
                </a:moveTo>
                <a:lnTo>
                  <a:pt x="235206" y="390813"/>
                </a:lnTo>
                <a:lnTo>
                  <a:pt x="236742" y="391965"/>
                </a:lnTo>
                <a:lnTo>
                  <a:pt x="237818" y="393261"/>
                </a:lnTo>
                <a:lnTo>
                  <a:pt x="238125" y="395133"/>
                </a:lnTo>
                <a:lnTo>
                  <a:pt x="238125" y="449706"/>
                </a:lnTo>
                <a:lnTo>
                  <a:pt x="237818" y="451289"/>
                </a:lnTo>
                <a:lnTo>
                  <a:pt x="236742" y="452873"/>
                </a:lnTo>
                <a:lnTo>
                  <a:pt x="235206" y="453737"/>
                </a:lnTo>
                <a:lnTo>
                  <a:pt x="233362" y="454025"/>
                </a:lnTo>
                <a:lnTo>
                  <a:pt x="231519" y="453737"/>
                </a:lnTo>
                <a:lnTo>
                  <a:pt x="229983" y="452873"/>
                </a:lnTo>
                <a:lnTo>
                  <a:pt x="229061" y="451289"/>
                </a:lnTo>
                <a:lnTo>
                  <a:pt x="228600" y="449706"/>
                </a:lnTo>
                <a:lnTo>
                  <a:pt x="228600" y="395133"/>
                </a:lnTo>
                <a:lnTo>
                  <a:pt x="229061" y="393261"/>
                </a:lnTo>
                <a:lnTo>
                  <a:pt x="229983" y="391965"/>
                </a:lnTo>
                <a:lnTo>
                  <a:pt x="231519" y="390813"/>
                </a:lnTo>
                <a:close/>
                <a:moveTo>
                  <a:pt x="172893" y="312738"/>
                </a:moveTo>
                <a:lnTo>
                  <a:pt x="197139" y="312738"/>
                </a:lnTo>
                <a:lnTo>
                  <a:pt x="198871" y="312994"/>
                </a:lnTo>
                <a:lnTo>
                  <a:pt x="200170" y="313890"/>
                </a:lnTo>
                <a:lnTo>
                  <a:pt x="201180" y="315171"/>
                </a:lnTo>
                <a:lnTo>
                  <a:pt x="201613" y="316707"/>
                </a:lnTo>
                <a:lnTo>
                  <a:pt x="201180" y="318243"/>
                </a:lnTo>
                <a:lnTo>
                  <a:pt x="200170" y="319395"/>
                </a:lnTo>
                <a:lnTo>
                  <a:pt x="198871" y="320291"/>
                </a:lnTo>
                <a:lnTo>
                  <a:pt x="197139" y="320675"/>
                </a:lnTo>
                <a:lnTo>
                  <a:pt x="172893" y="320675"/>
                </a:lnTo>
                <a:lnTo>
                  <a:pt x="171017" y="320291"/>
                </a:lnTo>
                <a:lnTo>
                  <a:pt x="169718" y="319395"/>
                </a:lnTo>
                <a:lnTo>
                  <a:pt x="168708" y="318243"/>
                </a:lnTo>
                <a:lnTo>
                  <a:pt x="168275" y="316707"/>
                </a:lnTo>
                <a:lnTo>
                  <a:pt x="168708" y="315171"/>
                </a:lnTo>
                <a:lnTo>
                  <a:pt x="169718" y="313890"/>
                </a:lnTo>
                <a:lnTo>
                  <a:pt x="171017" y="312994"/>
                </a:lnTo>
                <a:close/>
                <a:moveTo>
                  <a:pt x="271616" y="200025"/>
                </a:moveTo>
                <a:lnTo>
                  <a:pt x="273306" y="200457"/>
                </a:lnTo>
                <a:lnTo>
                  <a:pt x="274996" y="201321"/>
                </a:lnTo>
                <a:lnTo>
                  <a:pt x="275918" y="202761"/>
                </a:lnTo>
                <a:lnTo>
                  <a:pt x="276225" y="204489"/>
                </a:lnTo>
                <a:lnTo>
                  <a:pt x="276225" y="259062"/>
                </a:lnTo>
                <a:lnTo>
                  <a:pt x="275918" y="260933"/>
                </a:lnTo>
                <a:lnTo>
                  <a:pt x="274996" y="262229"/>
                </a:lnTo>
                <a:lnTo>
                  <a:pt x="273306" y="263237"/>
                </a:lnTo>
                <a:lnTo>
                  <a:pt x="271616" y="263525"/>
                </a:lnTo>
                <a:lnTo>
                  <a:pt x="269619" y="263237"/>
                </a:lnTo>
                <a:lnTo>
                  <a:pt x="268236" y="262229"/>
                </a:lnTo>
                <a:lnTo>
                  <a:pt x="267161" y="260933"/>
                </a:lnTo>
                <a:lnTo>
                  <a:pt x="266700" y="259062"/>
                </a:lnTo>
                <a:lnTo>
                  <a:pt x="266700" y="204489"/>
                </a:lnTo>
                <a:lnTo>
                  <a:pt x="267161" y="202761"/>
                </a:lnTo>
                <a:lnTo>
                  <a:pt x="268236" y="201321"/>
                </a:lnTo>
                <a:lnTo>
                  <a:pt x="269619" y="200457"/>
                </a:lnTo>
                <a:close/>
                <a:moveTo>
                  <a:pt x="432068" y="198438"/>
                </a:moveTo>
                <a:lnTo>
                  <a:pt x="433808" y="198870"/>
                </a:lnTo>
                <a:lnTo>
                  <a:pt x="435258" y="199877"/>
                </a:lnTo>
                <a:lnTo>
                  <a:pt x="436273" y="201316"/>
                </a:lnTo>
                <a:lnTo>
                  <a:pt x="436563" y="203187"/>
                </a:lnTo>
                <a:lnTo>
                  <a:pt x="436418" y="203762"/>
                </a:lnTo>
                <a:lnTo>
                  <a:pt x="436418" y="205489"/>
                </a:lnTo>
                <a:lnTo>
                  <a:pt x="436273" y="208223"/>
                </a:lnTo>
                <a:lnTo>
                  <a:pt x="435838" y="211821"/>
                </a:lnTo>
                <a:lnTo>
                  <a:pt x="435548" y="216569"/>
                </a:lnTo>
                <a:lnTo>
                  <a:pt x="435113" y="222038"/>
                </a:lnTo>
                <a:lnTo>
                  <a:pt x="434678" y="228369"/>
                </a:lnTo>
                <a:lnTo>
                  <a:pt x="433953" y="235420"/>
                </a:lnTo>
                <a:lnTo>
                  <a:pt x="433228" y="243334"/>
                </a:lnTo>
                <a:lnTo>
                  <a:pt x="432068" y="251824"/>
                </a:lnTo>
                <a:lnTo>
                  <a:pt x="430909" y="261034"/>
                </a:lnTo>
                <a:lnTo>
                  <a:pt x="429459" y="270675"/>
                </a:lnTo>
                <a:lnTo>
                  <a:pt x="428009" y="280892"/>
                </a:lnTo>
                <a:lnTo>
                  <a:pt x="426269" y="291828"/>
                </a:lnTo>
                <a:lnTo>
                  <a:pt x="424094" y="303052"/>
                </a:lnTo>
                <a:lnTo>
                  <a:pt x="422064" y="314708"/>
                </a:lnTo>
                <a:lnTo>
                  <a:pt x="419455" y="326652"/>
                </a:lnTo>
                <a:lnTo>
                  <a:pt x="416700" y="339171"/>
                </a:lnTo>
                <a:lnTo>
                  <a:pt x="413800" y="351690"/>
                </a:lnTo>
                <a:lnTo>
                  <a:pt x="410466" y="364497"/>
                </a:lnTo>
                <a:lnTo>
                  <a:pt x="406696" y="377448"/>
                </a:lnTo>
                <a:lnTo>
                  <a:pt x="402781" y="390686"/>
                </a:lnTo>
                <a:lnTo>
                  <a:pt x="402636" y="391262"/>
                </a:lnTo>
                <a:lnTo>
                  <a:pt x="402201" y="392413"/>
                </a:lnTo>
                <a:lnTo>
                  <a:pt x="401621" y="394571"/>
                </a:lnTo>
                <a:lnTo>
                  <a:pt x="400751" y="397449"/>
                </a:lnTo>
                <a:lnTo>
                  <a:pt x="399882" y="400903"/>
                </a:lnTo>
                <a:lnTo>
                  <a:pt x="398722" y="404788"/>
                </a:lnTo>
                <a:lnTo>
                  <a:pt x="397417" y="409393"/>
                </a:lnTo>
                <a:lnTo>
                  <a:pt x="396257" y="414142"/>
                </a:lnTo>
                <a:lnTo>
                  <a:pt x="394807" y="419466"/>
                </a:lnTo>
                <a:lnTo>
                  <a:pt x="393357" y="425078"/>
                </a:lnTo>
                <a:lnTo>
                  <a:pt x="391907" y="430834"/>
                </a:lnTo>
                <a:lnTo>
                  <a:pt x="390602" y="436734"/>
                </a:lnTo>
                <a:lnTo>
                  <a:pt x="389153" y="442777"/>
                </a:lnTo>
                <a:lnTo>
                  <a:pt x="387848" y="448821"/>
                </a:lnTo>
                <a:lnTo>
                  <a:pt x="386688" y="454865"/>
                </a:lnTo>
                <a:lnTo>
                  <a:pt x="385528" y="460909"/>
                </a:lnTo>
                <a:lnTo>
                  <a:pt x="384513" y="466664"/>
                </a:lnTo>
                <a:lnTo>
                  <a:pt x="383788" y="472133"/>
                </a:lnTo>
                <a:lnTo>
                  <a:pt x="383063" y="477313"/>
                </a:lnTo>
                <a:lnTo>
                  <a:pt x="382773" y="482205"/>
                </a:lnTo>
                <a:lnTo>
                  <a:pt x="382628" y="486666"/>
                </a:lnTo>
                <a:lnTo>
                  <a:pt x="382773" y="490695"/>
                </a:lnTo>
                <a:lnTo>
                  <a:pt x="382483" y="492278"/>
                </a:lnTo>
                <a:lnTo>
                  <a:pt x="381613" y="493861"/>
                </a:lnTo>
                <a:lnTo>
                  <a:pt x="380163" y="494869"/>
                </a:lnTo>
                <a:lnTo>
                  <a:pt x="378569" y="495300"/>
                </a:lnTo>
                <a:lnTo>
                  <a:pt x="378279" y="495300"/>
                </a:lnTo>
                <a:lnTo>
                  <a:pt x="376539" y="495012"/>
                </a:lnTo>
                <a:lnTo>
                  <a:pt x="375234" y="494149"/>
                </a:lnTo>
                <a:lnTo>
                  <a:pt x="374219" y="492854"/>
                </a:lnTo>
                <a:lnTo>
                  <a:pt x="373784" y="491271"/>
                </a:lnTo>
                <a:lnTo>
                  <a:pt x="373639" y="486379"/>
                </a:lnTo>
                <a:lnTo>
                  <a:pt x="373784" y="480910"/>
                </a:lnTo>
                <a:lnTo>
                  <a:pt x="374364" y="474867"/>
                </a:lnTo>
                <a:lnTo>
                  <a:pt x="375234" y="468535"/>
                </a:lnTo>
                <a:lnTo>
                  <a:pt x="376249" y="461916"/>
                </a:lnTo>
                <a:lnTo>
                  <a:pt x="377409" y="455009"/>
                </a:lnTo>
                <a:lnTo>
                  <a:pt x="378859" y="447958"/>
                </a:lnTo>
                <a:lnTo>
                  <a:pt x="380308" y="440763"/>
                </a:lnTo>
                <a:lnTo>
                  <a:pt x="360010" y="440763"/>
                </a:lnTo>
                <a:lnTo>
                  <a:pt x="358415" y="440475"/>
                </a:lnTo>
                <a:lnTo>
                  <a:pt x="356966" y="439468"/>
                </a:lnTo>
                <a:lnTo>
                  <a:pt x="355951" y="438029"/>
                </a:lnTo>
                <a:lnTo>
                  <a:pt x="355661" y="436446"/>
                </a:lnTo>
                <a:lnTo>
                  <a:pt x="355951" y="434575"/>
                </a:lnTo>
                <a:lnTo>
                  <a:pt x="356966" y="433280"/>
                </a:lnTo>
                <a:lnTo>
                  <a:pt x="358415" y="432129"/>
                </a:lnTo>
                <a:lnTo>
                  <a:pt x="360010" y="431841"/>
                </a:lnTo>
                <a:lnTo>
                  <a:pt x="382338" y="431841"/>
                </a:lnTo>
                <a:lnTo>
                  <a:pt x="384223" y="424646"/>
                </a:lnTo>
                <a:lnTo>
                  <a:pt x="385963" y="417451"/>
                </a:lnTo>
                <a:lnTo>
                  <a:pt x="387703" y="410976"/>
                </a:lnTo>
                <a:lnTo>
                  <a:pt x="389153" y="405076"/>
                </a:lnTo>
                <a:lnTo>
                  <a:pt x="319849" y="405076"/>
                </a:lnTo>
                <a:lnTo>
                  <a:pt x="316949" y="404932"/>
                </a:lnTo>
                <a:lnTo>
                  <a:pt x="314630" y="404500"/>
                </a:lnTo>
                <a:lnTo>
                  <a:pt x="312890" y="403781"/>
                </a:lnTo>
                <a:lnTo>
                  <a:pt x="311875" y="402918"/>
                </a:lnTo>
                <a:lnTo>
                  <a:pt x="311295" y="401766"/>
                </a:lnTo>
                <a:lnTo>
                  <a:pt x="311150" y="400615"/>
                </a:lnTo>
                <a:lnTo>
                  <a:pt x="311295" y="399608"/>
                </a:lnTo>
                <a:lnTo>
                  <a:pt x="311875" y="398313"/>
                </a:lnTo>
                <a:lnTo>
                  <a:pt x="312890" y="397449"/>
                </a:lnTo>
                <a:lnTo>
                  <a:pt x="314630" y="396874"/>
                </a:lnTo>
                <a:lnTo>
                  <a:pt x="316949" y="396298"/>
                </a:lnTo>
                <a:lnTo>
                  <a:pt x="319849" y="396154"/>
                </a:lnTo>
                <a:lnTo>
                  <a:pt x="391762" y="396154"/>
                </a:lnTo>
                <a:lnTo>
                  <a:pt x="392777" y="392989"/>
                </a:lnTo>
                <a:lnTo>
                  <a:pt x="393357" y="390686"/>
                </a:lnTo>
                <a:lnTo>
                  <a:pt x="393937" y="388959"/>
                </a:lnTo>
                <a:lnTo>
                  <a:pt x="394082" y="388096"/>
                </a:lnTo>
                <a:lnTo>
                  <a:pt x="397997" y="375001"/>
                </a:lnTo>
                <a:lnTo>
                  <a:pt x="401766" y="362194"/>
                </a:lnTo>
                <a:lnTo>
                  <a:pt x="404956" y="349531"/>
                </a:lnTo>
                <a:lnTo>
                  <a:pt x="408001" y="337156"/>
                </a:lnTo>
                <a:lnTo>
                  <a:pt x="410755" y="324925"/>
                </a:lnTo>
                <a:lnTo>
                  <a:pt x="413220" y="312981"/>
                </a:lnTo>
                <a:lnTo>
                  <a:pt x="415250" y="301469"/>
                </a:lnTo>
                <a:lnTo>
                  <a:pt x="417280" y="290389"/>
                </a:lnTo>
                <a:lnTo>
                  <a:pt x="419165" y="279741"/>
                </a:lnTo>
                <a:lnTo>
                  <a:pt x="420615" y="269668"/>
                </a:lnTo>
                <a:lnTo>
                  <a:pt x="422064" y="259883"/>
                </a:lnTo>
                <a:lnTo>
                  <a:pt x="423079" y="250817"/>
                </a:lnTo>
                <a:lnTo>
                  <a:pt x="424094" y="242471"/>
                </a:lnTo>
                <a:lnTo>
                  <a:pt x="424964" y="234701"/>
                </a:lnTo>
                <a:lnTo>
                  <a:pt x="425689" y="227793"/>
                </a:lnTo>
                <a:lnTo>
                  <a:pt x="426124" y="221606"/>
                </a:lnTo>
                <a:lnTo>
                  <a:pt x="426559" y="216138"/>
                </a:lnTo>
                <a:lnTo>
                  <a:pt x="426849" y="211389"/>
                </a:lnTo>
                <a:lnTo>
                  <a:pt x="427139" y="207792"/>
                </a:lnTo>
                <a:lnTo>
                  <a:pt x="427429" y="205058"/>
                </a:lnTo>
                <a:lnTo>
                  <a:pt x="427429" y="203475"/>
                </a:lnTo>
                <a:lnTo>
                  <a:pt x="427574" y="202755"/>
                </a:lnTo>
                <a:lnTo>
                  <a:pt x="427864" y="201028"/>
                </a:lnTo>
                <a:lnTo>
                  <a:pt x="428879" y="199589"/>
                </a:lnTo>
                <a:lnTo>
                  <a:pt x="430329" y="198726"/>
                </a:lnTo>
                <a:close/>
                <a:moveTo>
                  <a:pt x="251747" y="198438"/>
                </a:moveTo>
                <a:lnTo>
                  <a:pt x="253283" y="198726"/>
                </a:lnTo>
                <a:lnTo>
                  <a:pt x="254564" y="199735"/>
                </a:lnTo>
                <a:lnTo>
                  <a:pt x="255332" y="201176"/>
                </a:lnTo>
                <a:lnTo>
                  <a:pt x="255588" y="202906"/>
                </a:lnTo>
                <a:lnTo>
                  <a:pt x="255588" y="490977"/>
                </a:lnTo>
                <a:lnTo>
                  <a:pt x="255332" y="492562"/>
                </a:lnTo>
                <a:lnTo>
                  <a:pt x="254564" y="494147"/>
                </a:lnTo>
                <a:lnTo>
                  <a:pt x="253283" y="495012"/>
                </a:lnTo>
                <a:lnTo>
                  <a:pt x="251747" y="495300"/>
                </a:lnTo>
                <a:lnTo>
                  <a:pt x="250083" y="495012"/>
                </a:lnTo>
                <a:lnTo>
                  <a:pt x="248930" y="494147"/>
                </a:lnTo>
                <a:lnTo>
                  <a:pt x="248162" y="492562"/>
                </a:lnTo>
                <a:lnTo>
                  <a:pt x="247650" y="490977"/>
                </a:lnTo>
                <a:lnTo>
                  <a:pt x="247650" y="202906"/>
                </a:lnTo>
                <a:lnTo>
                  <a:pt x="248162" y="201176"/>
                </a:lnTo>
                <a:lnTo>
                  <a:pt x="248930" y="199735"/>
                </a:lnTo>
                <a:lnTo>
                  <a:pt x="250083" y="198726"/>
                </a:lnTo>
                <a:close/>
                <a:moveTo>
                  <a:pt x="66242" y="198438"/>
                </a:moveTo>
                <a:lnTo>
                  <a:pt x="67974" y="198726"/>
                </a:lnTo>
                <a:lnTo>
                  <a:pt x="69417" y="199589"/>
                </a:lnTo>
                <a:lnTo>
                  <a:pt x="70428" y="201028"/>
                </a:lnTo>
                <a:lnTo>
                  <a:pt x="70861" y="202755"/>
                </a:lnTo>
                <a:lnTo>
                  <a:pt x="70861" y="203475"/>
                </a:lnTo>
                <a:lnTo>
                  <a:pt x="70861" y="205201"/>
                </a:lnTo>
                <a:lnTo>
                  <a:pt x="71005" y="208079"/>
                </a:lnTo>
                <a:lnTo>
                  <a:pt x="71293" y="211965"/>
                </a:lnTo>
                <a:lnTo>
                  <a:pt x="71726" y="216857"/>
                </a:lnTo>
                <a:lnTo>
                  <a:pt x="72159" y="222613"/>
                </a:lnTo>
                <a:lnTo>
                  <a:pt x="72737" y="229089"/>
                </a:lnTo>
                <a:lnTo>
                  <a:pt x="73458" y="236571"/>
                </a:lnTo>
                <a:lnTo>
                  <a:pt x="74468" y="244630"/>
                </a:lnTo>
                <a:lnTo>
                  <a:pt x="75479" y="253551"/>
                </a:lnTo>
                <a:lnTo>
                  <a:pt x="76633" y="263049"/>
                </a:lnTo>
                <a:lnTo>
                  <a:pt x="78221" y="273265"/>
                </a:lnTo>
                <a:lnTo>
                  <a:pt x="79808" y="283770"/>
                </a:lnTo>
                <a:lnTo>
                  <a:pt x="101456" y="283770"/>
                </a:lnTo>
                <a:lnTo>
                  <a:pt x="103188" y="284202"/>
                </a:lnTo>
                <a:lnTo>
                  <a:pt x="104631" y="285209"/>
                </a:lnTo>
                <a:lnTo>
                  <a:pt x="105641" y="286648"/>
                </a:lnTo>
                <a:lnTo>
                  <a:pt x="105930" y="288375"/>
                </a:lnTo>
                <a:lnTo>
                  <a:pt x="105641" y="289958"/>
                </a:lnTo>
                <a:lnTo>
                  <a:pt x="104631" y="291540"/>
                </a:lnTo>
                <a:lnTo>
                  <a:pt x="103188" y="292404"/>
                </a:lnTo>
                <a:lnTo>
                  <a:pt x="101456" y="292835"/>
                </a:lnTo>
                <a:lnTo>
                  <a:pt x="81396" y="292835"/>
                </a:lnTo>
                <a:lnTo>
                  <a:pt x="83128" y="302333"/>
                </a:lnTo>
                <a:lnTo>
                  <a:pt x="84859" y="312262"/>
                </a:lnTo>
                <a:lnTo>
                  <a:pt x="151102" y="312262"/>
                </a:lnTo>
                <a:lnTo>
                  <a:pt x="152834" y="312550"/>
                </a:lnTo>
                <a:lnTo>
                  <a:pt x="154277" y="313557"/>
                </a:lnTo>
                <a:lnTo>
                  <a:pt x="155143" y="314996"/>
                </a:lnTo>
                <a:lnTo>
                  <a:pt x="155576" y="316723"/>
                </a:lnTo>
                <a:lnTo>
                  <a:pt x="155143" y="318449"/>
                </a:lnTo>
                <a:lnTo>
                  <a:pt x="154277" y="319744"/>
                </a:lnTo>
                <a:lnTo>
                  <a:pt x="152834" y="320752"/>
                </a:lnTo>
                <a:lnTo>
                  <a:pt x="151102" y="321183"/>
                </a:lnTo>
                <a:lnTo>
                  <a:pt x="86736" y="321183"/>
                </a:lnTo>
                <a:lnTo>
                  <a:pt x="90344" y="337300"/>
                </a:lnTo>
                <a:lnTo>
                  <a:pt x="94240" y="353848"/>
                </a:lnTo>
                <a:lnTo>
                  <a:pt x="98858" y="370828"/>
                </a:lnTo>
                <a:lnTo>
                  <a:pt x="104054" y="388096"/>
                </a:lnTo>
                <a:lnTo>
                  <a:pt x="104198" y="388816"/>
                </a:lnTo>
                <a:lnTo>
                  <a:pt x="104631" y="390542"/>
                </a:lnTo>
                <a:lnTo>
                  <a:pt x="105353" y="392701"/>
                </a:lnTo>
                <a:lnTo>
                  <a:pt x="106363" y="395723"/>
                </a:lnTo>
                <a:lnTo>
                  <a:pt x="107229" y="399320"/>
                </a:lnTo>
                <a:lnTo>
                  <a:pt x="108383" y="403493"/>
                </a:lnTo>
                <a:lnTo>
                  <a:pt x="109682" y="408098"/>
                </a:lnTo>
                <a:lnTo>
                  <a:pt x="110981" y="413134"/>
                </a:lnTo>
                <a:lnTo>
                  <a:pt x="112424" y="418602"/>
                </a:lnTo>
                <a:lnTo>
                  <a:pt x="113723" y="424215"/>
                </a:lnTo>
                <a:lnTo>
                  <a:pt x="115311" y="430114"/>
                </a:lnTo>
                <a:lnTo>
                  <a:pt x="116610" y="436158"/>
                </a:lnTo>
                <a:lnTo>
                  <a:pt x="118053" y="442202"/>
                </a:lnTo>
                <a:lnTo>
                  <a:pt x="119352" y="448389"/>
                </a:lnTo>
                <a:lnTo>
                  <a:pt x="120506" y="454577"/>
                </a:lnTo>
                <a:lnTo>
                  <a:pt x="121661" y="460621"/>
                </a:lnTo>
                <a:lnTo>
                  <a:pt x="122527" y="466521"/>
                </a:lnTo>
                <a:lnTo>
                  <a:pt x="123248" y="472133"/>
                </a:lnTo>
                <a:lnTo>
                  <a:pt x="123970" y="477457"/>
                </a:lnTo>
                <a:lnTo>
                  <a:pt x="124403" y="482493"/>
                </a:lnTo>
                <a:lnTo>
                  <a:pt x="124403" y="486954"/>
                </a:lnTo>
                <a:lnTo>
                  <a:pt x="124259" y="491271"/>
                </a:lnTo>
                <a:lnTo>
                  <a:pt x="123970" y="492854"/>
                </a:lnTo>
                <a:lnTo>
                  <a:pt x="122815" y="494149"/>
                </a:lnTo>
                <a:lnTo>
                  <a:pt x="121516" y="495012"/>
                </a:lnTo>
                <a:lnTo>
                  <a:pt x="119785" y="495300"/>
                </a:lnTo>
                <a:lnTo>
                  <a:pt x="119496" y="495300"/>
                </a:lnTo>
                <a:lnTo>
                  <a:pt x="117909" y="494869"/>
                </a:lnTo>
                <a:lnTo>
                  <a:pt x="116465" y="493861"/>
                </a:lnTo>
                <a:lnTo>
                  <a:pt x="115599" y="492278"/>
                </a:lnTo>
                <a:lnTo>
                  <a:pt x="115455" y="490695"/>
                </a:lnTo>
                <a:lnTo>
                  <a:pt x="115455" y="486666"/>
                </a:lnTo>
                <a:lnTo>
                  <a:pt x="115311" y="482205"/>
                </a:lnTo>
                <a:lnTo>
                  <a:pt x="115022" y="477313"/>
                </a:lnTo>
                <a:lnTo>
                  <a:pt x="114301" y="472133"/>
                </a:lnTo>
                <a:lnTo>
                  <a:pt x="113579" y="466664"/>
                </a:lnTo>
                <a:lnTo>
                  <a:pt x="112569" y="460909"/>
                </a:lnTo>
                <a:lnTo>
                  <a:pt x="111414" y="454865"/>
                </a:lnTo>
                <a:lnTo>
                  <a:pt x="110260" y="448821"/>
                </a:lnTo>
                <a:lnTo>
                  <a:pt x="108816" y="442777"/>
                </a:lnTo>
                <a:lnTo>
                  <a:pt x="107518" y="436734"/>
                </a:lnTo>
                <a:lnTo>
                  <a:pt x="106074" y="430834"/>
                </a:lnTo>
                <a:lnTo>
                  <a:pt x="104775" y="424934"/>
                </a:lnTo>
                <a:lnTo>
                  <a:pt x="103477" y="419466"/>
                </a:lnTo>
                <a:lnTo>
                  <a:pt x="101889" y="414142"/>
                </a:lnTo>
                <a:lnTo>
                  <a:pt x="100735" y="409249"/>
                </a:lnTo>
                <a:lnTo>
                  <a:pt x="99436" y="404788"/>
                </a:lnTo>
                <a:lnTo>
                  <a:pt x="98281" y="400759"/>
                </a:lnTo>
                <a:lnTo>
                  <a:pt x="97271" y="397449"/>
                </a:lnTo>
                <a:lnTo>
                  <a:pt x="96549" y="394571"/>
                </a:lnTo>
                <a:lnTo>
                  <a:pt x="95972" y="392413"/>
                </a:lnTo>
                <a:lnTo>
                  <a:pt x="95539" y="391118"/>
                </a:lnTo>
                <a:lnTo>
                  <a:pt x="95395" y="390686"/>
                </a:lnTo>
                <a:lnTo>
                  <a:pt x="91354" y="377448"/>
                </a:lnTo>
                <a:lnTo>
                  <a:pt x="87746" y="364497"/>
                </a:lnTo>
                <a:lnTo>
                  <a:pt x="84571" y="351690"/>
                </a:lnTo>
                <a:lnTo>
                  <a:pt x="81540" y="339171"/>
                </a:lnTo>
                <a:lnTo>
                  <a:pt x="78798" y="326652"/>
                </a:lnTo>
                <a:lnTo>
                  <a:pt x="76200" y="314564"/>
                </a:lnTo>
                <a:lnTo>
                  <a:pt x="74036" y="303052"/>
                </a:lnTo>
                <a:lnTo>
                  <a:pt x="72015" y="291828"/>
                </a:lnTo>
                <a:lnTo>
                  <a:pt x="70283" y="280892"/>
                </a:lnTo>
                <a:lnTo>
                  <a:pt x="68840" y="270675"/>
                </a:lnTo>
                <a:lnTo>
                  <a:pt x="67397" y="261034"/>
                </a:lnTo>
                <a:lnTo>
                  <a:pt x="66242" y="251824"/>
                </a:lnTo>
                <a:lnTo>
                  <a:pt x="65232" y="243334"/>
                </a:lnTo>
                <a:lnTo>
                  <a:pt x="64366" y="235420"/>
                </a:lnTo>
                <a:lnTo>
                  <a:pt x="63645" y="228369"/>
                </a:lnTo>
                <a:lnTo>
                  <a:pt x="63212" y="222038"/>
                </a:lnTo>
                <a:lnTo>
                  <a:pt x="62634" y="216569"/>
                </a:lnTo>
                <a:lnTo>
                  <a:pt x="62346" y="211821"/>
                </a:lnTo>
                <a:lnTo>
                  <a:pt x="62057" y="208223"/>
                </a:lnTo>
                <a:lnTo>
                  <a:pt x="61913" y="205489"/>
                </a:lnTo>
                <a:lnTo>
                  <a:pt x="61913" y="203762"/>
                </a:lnTo>
                <a:lnTo>
                  <a:pt x="61913" y="203187"/>
                </a:lnTo>
                <a:lnTo>
                  <a:pt x="62201" y="201316"/>
                </a:lnTo>
                <a:lnTo>
                  <a:pt x="63212" y="199877"/>
                </a:lnTo>
                <a:lnTo>
                  <a:pt x="64510" y="198870"/>
                </a:lnTo>
                <a:close/>
                <a:moveTo>
                  <a:pt x="313420" y="0"/>
                </a:moveTo>
                <a:lnTo>
                  <a:pt x="315294" y="0"/>
                </a:lnTo>
                <a:lnTo>
                  <a:pt x="316879" y="720"/>
                </a:lnTo>
                <a:lnTo>
                  <a:pt x="318176" y="1873"/>
                </a:lnTo>
                <a:lnTo>
                  <a:pt x="318753" y="3313"/>
                </a:lnTo>
                <a:lnTo>
                  <a:pt x="318897" y="5185"/>
                </a:lnTo>
                <a:lnTo>
                  <a:pt x="318753" y="5617"/>
                </a:lnTo>
                <a:lnTo>
                  <a:pt x="318609" y="7057"/>
                </a:lnTo>
                <a:lnTo>
                  <a:pt x="318320" y="8786"/>
                </a:lnTo>
                <a:lnTo>
                  <a:pt x="317888" y="11378"/>
                </a:lnTo>
                <a:lnTo>
                  <a:pt x="317600" y="14403"/>
                </a:lnTo>
                <a:lnTo>
                  <a:pt x="317312" y="17859"/>
                </a:lnTo>
                <a:lnTo>
                  <a:pt x="317167" y="21604"/>
                </a:lnTo>
                <a:lnTo>
                  <a:pt x="317167" y="25781"/>
                </a:lnTo>
                <a:lnTo>
                  <a:pt x="317312" y="29957"/>
                </a:lnTo>
                <a:lnTo>
                  <a:pt x="317600" y="34422"/>
                </a:lnTo>
                <a:lnTo>
                  <a:pt x="318320" y="38887"/>
                </a:lnTo>
                <a:lnTo>
                  <a:pt x="319041" y="43352"/>
                </a:lnTo>
                <a:lnTo>
                  <a:pt x="320194" y="47673"/>
                </a:lnTo>
                <a:lnTo>
                  <a:pt x="321779" y="51705"/>
                </a:lnTo>
                <a:lnTo>
                  <a:pt x="323509" y="55738"/>
                </a:lnTo>
                <a:lnTo>
                  <a:pt x="325815" y="59195"/>
                </a:lnTo>
                <a:lnTo>
                  <a:pt x="328697" y="62363"/>
                </a:lnTo>
                <a:lnTo>
                  <a:pt x="331868" y="64956"/>
                </a:lnTo>
                <a:lnTo>
                  <a:pt x="335039" y="66684"/>
                </a:lnTo>
                <a:lnTo>
                  <a:pt x="339074" y="68700"/>
                </a:lnTo>
                <a:lnTo>
                  <a:pt x="343686" y="70717"/>
                </a:lnTo>
                <a:lnTo>
                  <a:pt x="349163" y="72733"/>
                </a:lnTo>
                <a:lnTo>
                  <a:pt x="355216" y="75037"/>
                </a:lnTo>
                <a:lnTo>
                  <a:pt x="361990" y="77486"/>
                </a:lnTo>
                <a:lnTo>
                  <a:pt x="368764" y="79934"/>
                </a:lnTo>
                <a:lnTo>
                  <a:pt x="375682" y="82383"/>
                </a:lnTo>
                <a:lnTo>
                  <a:pt x="382888" y="84831"/>
                </a:lnTo>
                <a:lnTo>
                  <a:pt x="390239" y="87568"/>
                </a:lnTo>
                <a:lnTo>
                  <a:pt x="397877" y="90448"/>
                </a:lnTo>
                <a:lnTo>
                  <a:pt x="405516" y="93473"/>
                </a:lnTo>
                <a:lnTo>
                  <a:pt x="413154" y="96641"/>
                </a:lnTo>
                <a:lnTo>
                  <a:pt x="420937" y="99954"/>
                </a:lnTo>
                <a:lnTo>
                  <a:pt x="428576" y="103554"/>
                </a:lnTo>
                <a:lnTo>
                  <a:pt x="436070" y="107155"/>
                </a:lnTo>
                <a:lnTo>
                  <a:pt x="443420" y="110900"/>
                </a:lnTo>
                <a:lnTo>
                  <a:pt x="450483" y="114932"/>
                </a:lnTo>
                <a:lnTo>
                  <a:pt x="457401" y="119253"/>
                </a:lnTo>
                <a:lnTo>
                  <a:pt x="463742" y="123574"/>
                </a:lnTo>
                <a:lnTo>
                  <a:pt x="469795" y="128327"/>
                </a:lnTo>
                <a:lnTo>
                  <a:pt x="475416" y="133080"/>
                </a:lnTo>
                <a:lnTo>
                  <a:pt x="480460" y="138120"/>
                </a:lnTo>
                <a:lnTo>
                  <a:pt x="484784" y="143449"/>
                </a:lnTo>
                <a:lnTo>
                  <a:pt x="488676" y="149066"/>
                </a:lnTo>
                <a:lnTo>
                  <a:pt x="491846" y="154683"/>
                </a:lnTo>
                <a:lnTo>
                  <a:pt x="494152" y="161020"/>
                </a:lnTo>
                <a:lnTo>
                  <a:pt x="495882" y="167214"/>
                </a:lnTo>
                <a:lnTo>
                  <a:pt x="496746" y="173839"/>
                </a:lnTo>
                <a:lnTo>
                  <a:pt x="497611" y="181040"/>
                </a:lnTo>
                <a:lnTo>
                  <a:pt x="498188" y="188961"/>
                </a:lnTo>
                <a:lnTo>
                  <a:pt x="498476" y="197459"/>
                </a:lnTo>
                <a:lnTo>
                  <a:pt x="498476" y="206388"/>
                </a:lnTo>
                <a:lnTo>
                  <a:pt x="498332" y="215894"/>
                </a:lnTo>
                <a:lnTo>
                  <a:pt x="498044" y="225688"/>
                </a:lnTo>
                <a:lnTo>
                  <a:pt x="497611" y="235914"/>
                </a:lnTo>
                <a:lnTo>
                  <a:pt x="496891" y="246571"/>
                </a:lnTo>
                <a:lnTo>
                  <a:pt x="496026" y="257373"/>
                </a:lnTo>
                <a:lnTo>
                  <a:pt x="495161" y="268607"/>
                </a:lnTo>
                <a:lnTo>
                  <a:pt x="494008" y="279985"/>
                </a:lnTo>
                <a:lnTo>
                  <a:pt x="492855" y="291507"/>
                </a:lnTo>
                <a:lnTo>
                  <a:pt x="491414" y="303173"/>
                </a:lnTo>
                <a:lnTo>
                  <a:pt x="490117" y="314695"/>
                </a:lnTo>
                <a:lnTo>
                  <a:pt x="488531" y="326361"/>
                </a:lnTo>
                <a:lnTo>
                  <a:pt x="487090" y="338027"/>
                </a:lnTo>
                <a:lnTo>
                  <a:pt x="485505" y="349693"/>
                </a:lnTo>
                <a:lnTo>
                  <a:pt x="483919" y="361071"/>
                </a:lnTo>
                <a:lnTo>
                  <a:pt x="482190" y="372305"/>
                </a:lnTo>
                <a:lnTo>
                  <a:pt x="480605" y="383395"/>
                </a:lnTo>
                <a:lnTo>
                  <a:pt x="478875" y="394197"/>
                </a:lnTo>
                <a:lnTo>
                  <a:pt x="477290" y="404711"/>
                </a:lnTo>
                <a:lnTo>
                  <a:pt x="475560" y="414793"/>
                </a:lnTo>
                <a:lnTo>
                  <a:pt x="473831" y="424587"/>
                </a:lnTo>
                <a:lnTo>
                  <a:pt x="472389" y="433948"/>
                </a:lnTo>
                <a:lnTo>
                  <a:pt x="470804" y="442734"/>
                </a:lnTo>
                <a:lnTo>
                  <a:pt x="469363" y="450799"/>
                </a:lnTo>
                <a:lnTo>
                  <a:pt x="467922" y="458577"/>
                </a:lnTo>
                <a:lnTo>
                  <a:pt x="466769" y="465634"/>
                </a:lnTo>
                <a:lnTo>
                  <a:pt x="465472" y="471971"/>
                </a:lnTo>
                <a:lnTo>
                  <a:pt x="464463" y="477588"/>
                </a:lnTo>
                <a:lnTo>
                  <a:pt x="463598" y="482485"/>
                </a:lnTo>
                <a:lnTo>
                  <a:pt x="462877" y="486517"/>
                </a:lnTo>
                <a:lnTo>
                  <a:pt x="462157" y="489686"/>
                </a:lnTo>
                <a:lnTo>
                  <a:pt x="461724" y="491990"/>
                </a:lnTo>
                <a:lnTo>
                  <a:pt x="461580" y="493143"/>
                </a:lnTo>
                <a:lnTo>
                  <a:pt x="461004" y="494727"/>
                </a:lnTo>
                <a:lnTo>
                  <a:pt x="459995" y="495879"/>
                </a:lnTo>
                <a:lnTo>
                  <a:pt x="458698" y="496743"/>
                </a:lnTo>
                <a:lnTo>
                  <a:pt x="457256" y="496887"/>
                </a:lnTo>
                <a:lnTo>
                  <a:pt x="456248" y="496887"/>
                </a:lnTo>
                <a:lnTo>
                  <a:pt x="454662" y="496023"/>
                </a:lnTo>
                <a:lnTo>
                  <a:pt x="453365" y="494871"/>
                </a:lnTo>
                <a:lnTo>
                  <a:pt x="452789" y="493287"/>
                </a:lnTo>
                <a:lnTo>
                  <a:pt x="452789" y="491558"/>
                </a:lnTo>
                <a:lnTo>
                  <a:pt x="452933" y="490982"/>
                </a:lnTo>
                <a:lnTo>
                  <a:pt x="453221" y="489254"/>
                </a:lnTo>
                <a:lnTo>
                  <a:pt x="453653" y="486661"/>
                </a:lnTo>
                <a:lnTo>
                  <a:pt x="454374" y="483205"/>
                </a:lnTo>
                <a:lnTo>
                  <a:pt x="455095" y="478884"/>
                </a:lnTo>
                <a:lnTo>
                  <a:pt x="456103" y="473843"/>
                </a:lnTo>
                <a:lnTo>
                  <a:pt x="457256" y="467938"/>
                </a:lnTo>
                <a:lnTo>
                  <a:pt x="458265" y="461457"/>
                </a:lnTo>
                <a:lnTo>
                  <a:pt x="459562" y="454400"/>
                </a:lnTo>
                <a:lnTo>
                  <a:pt x="461004" y="446622"/>
                </a:lnTo>
                <a:lnTo>
                  <a:pt x="462301" y="438269"/>
                </a:lnTo>
                <a:lnTo>
                  <a:pt x="463886" y="429483"/>
                </a:lnTo>
                <a:lnTo>
                  <a:pt x="465472" y="420122"/>
                </a:lnTo>
                <a:lnTo>
                  <a:pt x="467057" y="410472"/>
                </a:lnTo>
                <a:lnTo>
                  <a:pt x="468786" y="400390"/>
                </a:lnTo>
                <a:lnTo>
                  <a:pt x="470372" y="389876"/>
                </a:lnTo>
                <a:lnTo>
                  <a:pt x="472101" y="379219"/>
                </a:lnTo>
                <a:lnTo>
                  <a:pt x="473687" y="368273"/>
                </a:lnTo>
                <a:lnTo>
                  <a:pt x="475272" y="357039"/>
                </a:lnTo>
                <a:lnTo>
                  <a:pt x="452933" y="357039"/>
                </a:lnTo>
                <a:lnTo>
                  <a:pt x="451059" y="356751"/>
                </a:lnTo>
                <a:lnTo>
                  <a:pt x="449762" y="355887"/>
                </a:lnTo>
                <a:lnTo>
                  <a:pt x="448897" y="354302"/>
                </a:lnTo>
                <a:lnTo>
                  <a:pt x="448465" y="352718"/>
                </a:lnTo>
                <a:lnTo>
                  <a:pt x="448897" y="350846"/>
                </a:lnTo>
                <a:lnTo>
                  <a:pt x="449762" y="349549"/>
                </a:lnTo>
                <a:lnTo>
                  <a:pt x="451059" y="348685"/>
                </a:lnTo>
                <a:lnTo>
                  <a:pt x="452933" y="348109"/>
                </a:lnTo>
                <a:lnTo>
                  <a:pt x="476569" y="348109"/>
                </a:lnTo>
                <a:lnTo>
                  <a:pt x="478299" y="336011"/>
                </a:lnTo>
                <a:lnTo>
                  <a:pt x="479740" y="323769"/>
                </a:lnTo>
                <a:lnTo>
                  <a:pt x="481469" y="311527"/>
                </a:lnTo>
                <a:lnTo>
                  <a:pt x="482766" y="299285"/>
                </a:lnTo>
                <a:lnTo>
                  <a:pt x="484208" y="287187"/>
                </a:lnTo>
                <a:lnTo>
                  <a:pt x="485361" y="275232"/>
                </a:lnTo>
                <a:lnTo>
                  <a:pt x="486514" y="263422"/>
                </a:lnTo>
                <a:lnTo>
                  <a:pt x="487523" y="252044"/>
                </a:lnTo>
                <a:lnTo>
                  <a:pt x="488243" y="240810"/>
                </a:lnTo>
                <a:lnTo>
                  <a:pt x="488964" y="229864"/>
                </a:lnTo>
                <a:lnTo>
                  <a:pt x="489396" y="219495"/>
                </a:lnTo>
                <a:lnTo>
                  <a:pt x="489540" y="209557"/>
                </a:lnTo>
                <a:lnTo>
                  <a:pt x="489540" y="200051"/>
                </a:lnTo>
                <a:lnTo>
                  <a:pt x="489252" y="191410"/>
                </a:lnTo>
                <a:lnTo>
                  <a:pt x="488676" y="183056"/>
                </a:lnTo>
                <a:lnTo>
                  <a:pt x="487955" y="175567"/>
                </a:lnTo>
                <a:lnTo>
                  <a:pt x="487090" y="168798"/>
                </a:lnTo>
                <a:lnTo>
                  <a:pt x="485505" y="162893"/>
                </a:lnTo>
                <a:lnTo>
                  <a:pt x="483199" y="157132"/>
                </a:lnTo>
                <a:lnTo>
                  <a:pt x="479884" y="151659"/>
                </a:lnTo>
                <a:lnTo>
                  <a:pt x="475993" y="146618"/>
                </a:lnTo>
                <a:lnTo>
                  <a:pt x="471525" y="141577"/>
                </a:lnTo>
                <a:lnTo>
                  <a:pt x="466192" y="136824"/>
                </a:lnTo>
                <a:lnTo>
                  <a:pt x="460571" y="132215"/>
                </a:lnTo>
                <a:lnTo>
                  <a:pt x="454374" y="127895"/>
                </a:lnTo>
                <a:lnTo>
                  <a:pt x="447600" y="123574"/>
                </a:lnTo>
                <a:lnTo>
                  <a:pt x="440682" y="119541"/>
                </a:lnTo>
                <a:lnTo>
                  <a:pt x="433332" y="115797"/>
                </a:lnTo>
                <a:lnTo>
                  <a:pt x="425981" y="112052"/>
                </a:lnTo>
                <a:lnTo>
                  <a:pt x="418343" y="108595"/>
                </a:lnTo>
                <a:lnTo>
                  <a:pt x="410560" y="105139"/>
                </a:lnTo>
                <a:lnTo>
                  <a:pt x="402922" y="101970"/>
                </a:lnTo>
                <a:lnTo>
                  <a:pt x="395139" y="98946"/>
                </a:lnTo>
                <a:lnTo>
                  <a:pt x="387356" y="96065"/>
                </a:lnTo>
                <a:lnTo>
                  <a:pt x="380006" y="93329"/>
                </a:lnTo>
                <a:lnTo>
                  <a:pt x="372655" y="90736"/>
                </a:lnTo>
                <a:lnTo>
                  <a:pt x="365737" y="88432"/>
                </a:lnTo>
                <a:lnTo>
                  <a:pt x="358387" y="85695"/>
                </a:lnTo>
                <a:lnTo>
                  <a:pt x="351469" y="83247"/>
                </a:lnTo>
                <a:lnTo>
                  <a:pt x="345272" y="80942"/>
                </a:lnTo>
                <a:lnTo>
                  <a:pt x="339651" y="78638"/>
                </a:lnTo>
                <a:lnTo>
                  <a:pt x="334607" y="76622"/>
                </a:lnTo>
                <a:lnTo>
                  <a:pt x="330427" y="74461"/>
                </a:lnTo>
                <a:lnTo>
                  <a:pt x="327112" y="72445"/>
                </a:lnTo>
                <a:lnTo>
                  <a:pt x="323221" y="69564"/>
                </a:lnTo>
                <a:lnTo>
                  <a:pt x="320050" y="66252"/>
                </a:lnTo>
                <a:lnTo>
                  <a:pt x="317312" y="62651"/>
                </a:lnTo>
                <a:lnTo>
                  <a:pt x="315006" y="58763"/>
                </a:lnTo>
                <a:lnTo>
                  <a:pt x="313276" y="54442"/>
                </a:lnTo>
                <a:lnTo>
                  <a:pt x="288487" y="54442"/>
                </a:lnTo>
                <a:lnTo>
                  <a:pt x="286901" y="54154"/>
                </a:lnTo>
                <a:lnTo>
                  <a:pt x="285316" y="53290"/>
                </a:lnTo>
                <a:lnTo>
                  <a:pt x="284451" y="51705"/>
                </a:lnTo>
                <a:lnTo>
                  <a:pt x="284163" y="50121"/>
                </a:lnTo>
                <a:lnTo>
                  <a:pt x="284451" y="48249"/>
                </a:lnTo>
                <a:lnTo>
                  <a:pt x="285316" y="46952"/>
                </a:lnTo>
                <a:lnTo>
                  <a:pt x="286901" y="46088"/>
                </a:lnTo>
                <a:lnTo>
                  <a:pt x="288487" y="45512"/>
                </a:lnTo>
                <a:lnTo>
                  <a:pt x="310394" y="45512"/>
                </a:lnTo>
                <a:lnTo>
                  <a:pt x="309241" y="40327"/>
                </a:lnTo>
                <a:lnTo>
                  <a:pt x="308664" y="34998"/>
                </a:lnTo>
                <a:lnTo>
                  <a:pt x="308376" y="29669"/>
                </a:lnTo>
                <a:lnTo>
                  <a:pt x="308232" y="24629"/>
                </a:lnTo>
                <a:lnTo>
                  <a:pt x="308232" y="20020"/>
                </a:lnTo>
                <a:lnTo>
                  <a:pt x="308520" y="15555"/>
                </a:lnTo>
                <a:lnTo>
                  <a:pt x="308808" y="11810"/>
                </a:lnTo>
                <a:lnTo>
                  <a:pt x="309097" y="8642"/>
                </a:lnTo>
                <a:lnTo>
                  <a:pt x="309673" y="6049"/>
                </a:lnTo>
                <a:lnTo>
                  <a:pt x="309817" y="4465"/>
                </a:lnTo>
                <a:lnTo>
                  <a:pt x="309961" y="3457"/>
                </a:lnTo>
                <a:lnTo>
                  <a:pt x="310682" y="1873"/>
                </a:lnTo>
                <a:lnTo>
                  <a:pt x="311835" y="720"/>
                </a:lnTo>
                <a:close/>
                <a:moveTo>
                  <a:pt x="183428" y="0"/>
                </a:moveTo>
                <a:lnTo>
                  <a:pt x="185305" y="0"/>
                </a:lnTo>
                <a:lnTo>
                  <a:pt x="186748" y="720"/>
                </a:lnTo>
                <a:lnTo>
                  <a:pt x="188047" y="1871"/>
                </a:lnTo>
                <a:lnTo>
                  <a:pt x="188768" y="3454"/>
                </a:lnTo>
                <a:lnTo>
                  <a:pt x="188912" y="4317"/>
                </a:lnTo>
                <a:lnTo>
                  <a:pt x="189057" y="5612"/>
                </a:lnTo>
                <a:lnTo>
                  <a:pt x="189345" y="7771"/>
                </a:lnTo>
                <a:lnTo>
                  <a:pt x="189634" y="10505"/>
                </a:lnTo>
                <a:lnTo>
                  <a:pt x="190067" y="13671"/>
                </a:lnTo>
                <a:lnTo>
                  <a:pt x="190356" y="17124"/>
                </a:lnTo>
                <a:lnTo>
                  <a:pt x="190500" y="21009"/>
                </a:lnTo>
                <a:lnTo>
                  <a:pt x="190500" y="25470"/>
                </a:lnTo>
                <a:lnTo>
                  <a:pt x="190356" y="29787"/>
                </a:lnTo>
                <a:lnTo>
                  <a:pt x="190067" y="34536"/>
                </a:lnTo>
                <a:lnTo>
                  <a:pt x="189490" y="39285"/>
                </a:lnTo>
                <a:lnTo>
                  <a:pt x="188624" y="44033"/>
                </a:lnTo>
                <a:lnTo>
                  <a:pt x="187469" y="48782"/>
                </a:lnTo>
                <a:lnTo>
                  <a:pt x="185882" y="53387"/>
                </a:lnTo>
                <a:lnTo>
                  <a:pt x="184150" y="57704"/>
                </a:lnTo>
                <a:lnTo>
                  <a:pt x="181697" y="62021"/>
                </a:lnTo>
                <a:lnTo>
                  <a:pt x="178955" y="65906"/>
                </a:lnTo>
                <a:lnTo>
                  <a:pt x="175635" y="69360"/>
                </a:lnTo>
                <a:lnTo>
                  <a:pt x="171739" y="72381"/>
                </a:lnTo>
                <a:lnTo>
                  <a:pt x="168275" y="74396"/>
                </a:lnTo>
                <a:lnTo>
                  <a:pt x="164090" y="76554"/>
                </a:lnTo>
                <a:lnTo>
                  <a:pt x="159039" y="78569"/>
                </a:lnTo>
                <a:lnTo>
                  <a:pt x="153410" y="80871"/>
                </a:lnTo>
                <a:lnTo>
                  <a:pt x="147204" y="83174"/>
                </a:lnTo>
                <a:lnTo>
                  <a:pt x="140133" y="85620"/>
                </a:lnTo>
                <a:lnTo>
                  <a:pt x="132917" y="88354"/>
                </a:lnTo>
                <a:lnTo>
                  <a:pt x="122526" y="91952"/>
                </a:lnTo>
                <a:lnTo>
                  <a:pt x="111702" y="95837"/>
                </a:lnTo>
                <a:lnTo>
                  <a:pt x="100445" y="100010"/>
                </a:lnTo>
                <a:lnTo>
                  <a:pt x="89044" y="104759"/>
                </a:lnTo>
                <a:lnTo>
                  <a:pt x="77643" y="109651"/>
                </a:lnTo>
                <a:lnTo>
                  <a:pt x="149658" y="109651"/>
                </a:lnTo>
                <a:lnTo>
                  <a:pt x="151245" y="110083"/>
                </a:lnTo>
                <a:lnTo>
                  <a:pt x="152833" y="110946"/>
                </a:lnTo>
                <a:lnTo>
                  <a:pt x="153699" y="112241"/>
                </a:lnTo>
                <a:lnTo>
                  <a:pt x="154132" y="114112"/>
                </a:lnTo>
                <a:lnTo>
                  <a:pt x="153699" y="115839"/>
                </a:lnTo>
                <a:lnTo>
                  <a:pt x="152833" y="117278"/>
                </a:lnTo>
                <a:lnTo>
                  <a:pt x="151245" y="118141"/>
                </a:lnTo>
                <a:lnTo>
                  <a:pt x="149658" y="118573"/>
                </a:lnTo>
                <a:lnTo>
                  <a:pt x="59603" y="118573"/>
                </a:lnTo>
                <a:lnTo>
                  <a:pt x="52387" y="122602"/>
                </a:lnTo>
                <a:lnTo>
                  <a:pt x="45460" y="126775"/>
                </a:lnTo>
                <a:lnTo>
                  <a:pt x="38966" y="131380"/>
                </a:lnTo>
                <a:lnTo>
                  <a:pt x="33049" y="135985"/>
                </a:lnTo>
                <a:lnTo>
                  <a:pt x="27709" y="140877"/>
                </a:lnTo>
                <a:lnTo>
                  <a:pt x="22946" y="146058"/>
                </a:lnTo>
                <a:lnTo>
                  <a:pt x="18761" y="151238"/>
                </a:lnTo>
                <a:lnTo>
                  <a:pt x="15442" y="156850"/>
                </a:lnTo>
                <a:lnTo>
                  <a:pt x="13133" y="162606"/>
                </a:lnTo>
                <a:lnTo>
                  <a:pt x="11401" y="168650"/>
                </a:lnTo>
                <a:lnTo>
                  <a:pt x="10391" y="175701"/>
                </a:lnTo>
                <a:lnTo>
                  <a:pt x="9525" y="183615"/>
                </a:lnTo>
                <a:lnTo>
                  <a:pt x="9092" y="192393"/>
                </a:lnTo>
                <a:lnTo>
                  <a:pt x="8947" y="201746"/>
                </a:lnTo>
                <a:lnTo>
                  <a:pt x="8947" y="211676"/>
                </a:lnTo>
                <a:lnTo>
                  <a:pt x="9236" y="222324"/>
                </a:lnTo>
                <a:lnTo>
                  <a:pt x="9669" y="233404"/>
                </a:lnTo>
                <a:lnTo>
                  <a:pt x="10535" y="244916"/>
                </a:lnTo>
                <a:lnTo>
                  <a:pt x="11401" y="256716"/>
                </a:lnTo>
                <a:lnTo>
                  <a:pt x="12411" y="268947"/>
                </a:lnTo>
                <a:lnTo>
                  <a:pt x="13710" y="281323"/>
                </a:lnTo>
                <a:lnTo>
                  <a:pt x="15009" y="294130"/>
                </a:lnTo>
                <a:lnTo>
                  <a:pt x="16452" y="306793"/>
                </a:lnTo>
                <a:lnTo>
                  <a:pt x="18040" y="319600"/>
                </a:lnTo>
                <a:lnTo>
                  <a:pt x="46182" y="319600"/>
                </a:lnTo>
                <a:lnTo>
                  <a:pt x="48058" y="319887"/>
                </a:lnTo>
                <a:lnTo>
                  <a:pt x="49357" y="320751"/>
                </a:lnTo>
                <a:lnTo>
                  <a:pt x="50222" y="322334"/>
                </a:lnTo>
                <a:lnTo>
                  <a:pt x="50800" y="324061"/>
                </a:lnTo>
                <a:lnTo>
                  <a:pt x="50222" y="325787"/>
                </a:lnTo>
                <a:lnTo>
                  <a:pt x="49357" y="327226"/>
                </a:lnTo>
                <a:lnTo>
                  <a:pt x="48058" y="328090"/>
                </a:lnTo>
                <a:lnTo>
                  <a:pt x="46182" y="328521"/>
                </a:lnTo>
                <a:lnTo>
                  <a:pt x="19194" y="328521"/>
                </a:lnTo>
                <a:lnTo>
                  <a:pt x="20637" y="339602"/>
                </a:lnTo>
                <a:lnTo>
                  <a:pt x="22225" y="350538"/>
                </a:lnTo>
                <a:lnTo>
                  <a:pt x="23668" y="361474"/>
                </a:lnTo>
                <a:lnTo>
                  <a:pt x="25400" y="372123"/>
                </a:lnTo>
                <a:lnTo>
                  <a:pt x="26843" y="382771"/>
                </a:lnTo>
                <a:lnTo>
                  <a:pt x="28575" y="392988"/>
                </a:lnTo>
                <a:lnTo>
                  <a:pt x="30018" y="403205"/>
                </a:lnTo>
                <a:lnTo>
                  <a:pt x="31605" y="412846"/>
                </a:lnTo>
                <a:lnTo>
                  <a:pt x="33193" y="422056"/>
                </a:lnTo>
                <a:lnTo>
                  <a:pt x="34636" y="430977"/>
                </a:lnTo>
                <a:lnTo>
                  <a:pt x="36079" y="439467"/>
                </a:lnTo>
                <a:lnTo>
                  <a:pt x="37522" y="447238"/>
                </a:lnTo>
                <a:lnTo>
                  <a:pt x="38821" y="454721"/>
                </a:lnTo>
                <a:lnTo>
                  <a:pt x="40120" y="461484"/>
                </a:lnTo>
                <a:lnTo>
                  <a:pt x="41130" y="467672"/>
                </a:lnTo>
                <a:lnTo>
                  <a:pt x="42285" y="473284"/>
                </a:lnTo>
                <a:lnTo>
                  <a:pt x="43007" y="478176"/>
                </a:lnTo>
                <a:lnTo>
                  <a:pt x="43728" y="482205"/>
                </a:lnTo>
                <a:lnTo>
                  <a:pt x="44450" y="485371"/>
                </a:lnTo>
                <a:lnTo>
                  <a:pt x="45027" y="487817"/>
                </a:lnTo>
                <a:lnTo>
                  <a:pt x="45316" y="489400"/>
                </a:lnTo>
                <a:lnTo>
                  <a:pt x="45316" y="489976"/>
                </a:lnTo>
                <a:lnTo>
                  <a:pt x="45316" y="491847"/>
                </a:lnTo>
                <a:lnTo>
                  <a:pt x="44594" y="493430"/>
                </a:lnTo>
                <a:lnTo>
                  <a:pt x="43440" y="494581"/>
                </a:lnTo>
                <a:lnTo>
                  <a:pt x="41708" y="495300"/>
                </a:lnTo>
                <a:lnTo>
                  <a:pt x="40842" y="495300"/>
                </a:lnTo>
                <a:lnTo>
                  <a:pt x="39399" y="495156"/>
                </a:lnTo>
                <a:lnTo>
                  <a:pt x="38100" y="494437"/>
                </a:lnTo>
                <a:lnTo>
                  <a:pt x="37090" y="493286"/>
                </a:lnTo>
                <a:lnTo>
                  <a:pt x="36512" y="491703"/>
                </a:lnTo>
                <a:lnTo>
                  <a:pt x="36368" y="490552"/>
                </a:lnTo>
                <a:lnTo>
                  <a:pt x="35791" y="488249"/>
                </a:lnTo>
                <a:lnTo>
                  <a:pt x="35213" y="485083"/>
                </a:lnTo>
                <a:lnTo>
                  <a:pt x="34492" y="480910"/>
                </a:lnTo>
                <a:lnTo>
                  <a:pt x="33626" y="476162"/>
                </a:lnTo>
                <a:lnTo>
                  <a:pt x="32471" y="470550"/>
                </a:lnTo>
                <a:lnTo>
                  <a:pt x="31461" y="464218"/>
                </a:lnTo>
                <a:lnTo>
                  <a:pt x="30018" y="457311"/>
                </a:lnTo>
                <a:lnTo>
                  <a:pt x="28719" y="449684"/>
                </a:lnTo>
                <a:lnTo>
                  <a:pt x="27276" y="441338"/>
                </a:lnTo>
                <a:lnTo>
                  <a:pt x="25833" y="432560"/>
                </a:lnTo>
                <a:lnTo>
                  <a:pt x="24245" y="423351"/>
                </a:lnTo>
                <a:lnTo>
                  <a:pt x="22658" y="413710"/>
                </a:lnTo>
                <a:lnTo>
                  <a:pt x="20926" y="403637"/>
                </a:lnTo>
                <a:lnTo>
                  <a:pt x="19338" y="393132"/>
                </a:lnTo>
                <a:lnTo>
                  <a:pt x="17607" y="382483"/>
                </a:lnTo>
                <a:lnTo>
                  <a:pt x="16019" y="371403"/>
                </a:lnTo>
                <a:lnTo>
                  <a:pt x="14432" y="360323"/>
                </a:lnTo>
                <a:lnTo>
                  <a:pt x="12700" y="348811"/>
                </a:lnTo>
                <a:lnTo>
                  <a:pt x="11257" y="337299"/>
                </a:lnTo>
                <a:lnTo>
                  <a:pt x="9669" y="325643"/>
                </a:lnTo>
                <a:lnTo>
                  <a:pt x="8226" y="313988"/>
                </a:lnTo>
                <a:lnTo>
                  <a:pt x="6783" y="302476"/>
                </a:lnTo>
                <a:lnTo>
                  <a:pt x="5484" y="290964"/>
                </a:lnTo>
                <a:lnTo>
                  <a:pt x="4474" y="279452"/>
                </a:lnTo>
                <a:lnTo>
                  <a:pt x="3175" y="268228"/>
                </a:lnTo>
                <a:lnTo>
                  <a:pt x="2309" y="257004"/>
                </a:lnTo>
                <a:lnTo>
                  <a:pt x="1587" y="246211"/>
                </a:lnTo>
                <a:lnTo>
                  <a:pt x="866" y="235563"/>
                </a:lnTo>
                <a:lnTo>
                  <a:pt x="433" y="225490"/>
                </a:lnTo>
                <a:lnTo>
                  <a:pt x="0" y="215561"/>
                </a:lnTo>
                <a:lnTo>
                  <a:pt x="0" y="206207"/>
                </a:lnTo>
                <a:lnTo>
                  <a:pt x="0" y="197286"/>
                </a:lnTo>
                <a:lnTo>
                  <a:pt x="288" y="188796"/>
                </a:lnTo>
                <a:lnTo>
                  <a:pt x="866" y="180881"/>
                </a:lnTo>
                <a:lnTo>
                  <a:pt x="1732" y="173686"/>
                </a:lnTo>
                <a:lnTo>
                  <a:pt x="2597" y="167067"/>
                </a:lnTo>
                <a:lnTo>
                  <a:pt x="4185" y="160879"/>
                </a:lnTo>
                <a:lnTo>
                  <a:pt x="6638" y="154548"/>
                </a:lnTo>
                <a:lnTo>
                  <a:pt x="9669" y="148936"/>
                </a:lnTo>
                <a:lnTo>
                  <a:pt x="13710" y="143324"/>
                </a:lnTo>
                <a:lnTo>
                  <a:pt x="18040" y="137999"/>
                </a:lnTo>
                <a:lnTo>
                  <a:pt x="23235" y="132963"/>
                </a:lnTo>
                <a:lnTo>
                  <a:pt x="28719" y="128214"/>
                </a:lnTo>
                <a:lnTo>
                  <a:pt x="34780" y="123465"/>
                </a:lnTo>
                <a:lnTo>
                  <a:pt x="41275" y="119149"/>
                </a:lnTo>
                <a:lnTo>
                  <a:pt x="48058" y="114832"/>
                </a:lnTo>
                <a:lnTo>
                  <a:pt x="55129" y="110802"/>
                </a:lnTo>
                <a:lnTo>
                  <a:pt x="62490" y="107061"/>
                </a:lnTo>
                <a:lnTo>
                  <a:pt x="69994" y="103464"/>
                </a:lnTo>
                <a:lnTo>
                  <a:pt x="77643" y="99866"/>
                </a:lnTo>
                <a:lnTo>
                  <a:pt x="85292" y="96556"/>
                </a:lnTo>
                <a:lnTo>
                  <a:pt x="93085" y="93391"/>
                </a:lnTo>
                <a:lnTo>
                  <a:pt x="100734" y="90369"/>
                </a:lnTo>
                <a:lnTo>
                  <a:pt x="108238" y="87491"/>
                </a:lnTo>
                <a:lnTo>
                  <a:pt x="115743" y="84757"/>
                </a:lnTo>
                <a:lnTo>
                  <a:pt x="122815" y="82310"/>
                </a:lnTo>
                <a:lnTo>
                  <a:pt x="129886" y="79864"/>
                </a:lnTo>
                <a:lnTo>
                  <a:pt x="136813" y="77418"/>
                </a:lnTo>
                <a:lnTo>
                  <a:pt x="143308" y="74972"/>
                </a:lnTo>
                <a:lnTo>
                  <a:pt x="149513" y="72669"/>
                </a:lnTo>
                <a:lnTo>
                  <a:pt x="154853" y="70655"/>
                </a:lnTo>
                <a:lnTo>
                  <a:pt x="159616" y="68640"/>
                </a:lnTo>
                <a:lnTo>
                  <a:pt x="163512" y="66625"/>
                </a:lnTo>
                <a:lnTo>
                  <a:pt x="166832" y="64899"/>
                </a:lnTo>
                <a:lnTo>
                  <a:pt x="170151" y="62308"/>
                </a:lnTo>
                <a:lnTo>
                  <a:pt x="172893" y="59143"/>
                </a:lnTo>
                <a:lnTo>
                  <a:pt x="175058" y="55689"/>
                </a:lnTo>
                <a:lnTo>
                  <a:pt x="177078" y="51660"/>
                </a:lnTo>
                <a:lnTo>
                  <a:pt x="178666" y="47487"/>
                </a:lnTo>
                <a:lnTo>
                  <a:pt x="179676" y="43314"/>
                </a:lnTo>
                <a:lnTo>
                  <a:pt x="180542" y="38709"/>
                </a:lnTo>
                <a:lnTo>
                  <a:pt x="180975" y="34392"/>
                </a:lnTo>
                <a:lnTo>
                  <a:pt x="181408" y="29931"/>
                </a:lnTo>
                <a:lnTo>
                  <a:pt x="181552" y="25614"/>
                </a:lnTo>
                <a:lnTo>
                  <a:pt x="181552" y="21441"/>
                </a:lnTo>
                <a:lnTo>
                  <a:pt x="181408" y="17700"/>
                </a:lnTo>
                <a:lnTo>
                  <a:pt x="180975" y="14246"/>
                </a:lnTo>
                <a:lnTo>
                  <a:pt x="180686" y="11224"/>
                </a:lnTo>
                <a:lnTo>
                  <a:pt x="180398" y="8778"/>
                </a:lnTo>
                <a:lnTo>
                  <a:pt x="180109" y="6907"/>
                </a:lnTo>
                <a:lnTo>
                  <a:pt x="179965" y="5612"/>
                </a:lnTo>
                <a:lnTo>
                  <a:pt x="179965" y="5181"/>
                </a:lnTo>
                <a:lnTo>
                  <a:pt x="179965" y="3310"/>
                </a:lnTo>
                <a:lnTo>
                  <a:pt x="180542" y="1871"/>
                </a:lnTo>
                <a:lnTo>
                  <a:pt x="181841" y="7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54" name="Group 653"/>
          <p:cNvGrpSpPr/>
          <p:nvPr/>
        </p:nvGrpSpPr>
        <p:grpSpPr>
          <a:xfrm>
            <a:off x="7243790" y="5799574"/>
            <a:ext cx="501650" cy="511175"/>
            <a:chOff x="7264400" y="5799138"/>
            <a:chExt cx="501650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6" name="Freeform 629"/>
            <p:cNvSpPr>
              <a:spLocks noEditPoints="1"/>
            </p:cNvSpPr>
            <p:nvPr/>
          </p:nvSpPr>
          <p:spPr bwMode="auto">
            <a:xfrm>
              <a:off x="7264400" y="5799138"/>
              <a:ext cx="231775" cy="511175"/>
            </a:xfrm>
            <a:custGeom>
              <a:avLst/>
              <a:gdLst>
                <a:gd name="T0" fmla="*/ 74 w 1610"/>
                <a:gd name="T1" fmla="*/ 223 h 3548"/>
                <a:gd name="T2" fmla="*/ 330 w 1610"/>
                <a:gd name="T3" fmla="*/ 501 h 3548"/>
                <a:gd name="T4" fmla="*/ 137 w 1610"/>
                <a:gd name="T5" fmla="*/ 815 h 3548"/>
                <a:gd name="T6" fmla="*/ 358 w 1610"/>
                <a:gd name="T7" fmla="*/ 993 h 3548"/>
                <a:gd name="T8" fmla="*/ 460 w 1610"/>
                <a:gd name="T9" fmla="*/ 1408 h 3548"/>
                <a:gd name="T10" fmla="*/ 637 w 1610"/>
                <a:gd name="T11" fmla="*/ 1803 h 3548"/>
                <a:gd name="T12" fmla="*/ 305 w 1610"/>
                <a:gd name="T13" fmla="*/ 2285 h 3548"/>
                <a:gd name="T14" fmla="*/ 89 w 1610"/>
                <a:gd name="T15" fmla="*/ 2895 h 3548"/>
                <a:gd name="T16" fmla="*/ 130 w 1610"/>
                <a:gd name="T17" fmla="*/ 3417 h 3548"/>
                <a:gd name="T18" fmla="*/ 435 w 1610"/>
                <a:gd name="T19" fmla="*/ 3440 h 3548"/>
                <a:gd name="T20" fmla="*/ 536 w 1610"/>
                <a:gd name="T21" fmla="*/ 2891 h 3548"/>
                <a:gd name="T22" fmla="*/ 672 w 1610"/>
                <a:gd name="T23" fmla="*/ 2097 h 3548"/>
                <a:gd name="T24" fmla="*/ 831 w 1610"/>
                <a:gd name="T25" fmla="*/ 1887 h 3548"/>
                <a:gd name="T26" fmla="*/ 1053 w 1610"/>
                <a:gd name="T27" fmla="*/ 2586 h 3548"/>
                <a:gd name="T28" fmla="*/ 1105 w 1610"/>
                <a:gd name="T29" fmla="*/ 3359 h 3548"/>
                <a:gd name="T30" fmla="*/ 1350 w 1610"/>
                <a:gd name="T31" fmla="*/ 3482 h 3548"/>
                <a:gd name="T32" fmla="*/ 1548 w 1610"/>
                <a:gd name="T33" fmla="*/ 3251 h 3548"/>
                <a:gd name="T34" fmla="*/ 1386 w 1610"/>
                <a:gd name="T35" fmla="*/ 2935 h 3548"/>
                <a:gd name="T36" fmla="*/ 1141 w 1610"/>
                <a:gd name="T37" fmla="*/ 2759 h 3548"/>
                <a:gd name="T38" fmla="*/ 1451 w 1610"/>
                <a:gd name="T39" fmla="*/ 2613 h 3548"/>
                <a:gd name="T40" fmla="*/ 1114 w 1610"/>
                <a:gd name="T41" fmla="*/ 1993 h 3548"/>
                <a:gd name="T42" fmla="*/ 1010 w 1610"/>
                <a:gd name="T43" fmla="*/ 1581 h 3548"/>
                <a:gd name="T44" fmla="*/ 1342 w 1610"/>
                <a:gd name="T45" fmla="*/ 1122 h 3548"/>
                <a:gd name="T46" fmla="*/ 1540 w 1610"/>
                <a:gd name="T47" fmla="*/ 478 h 3548"/>
                <a:gd name="T48" fmla="*/ 1421 w 1610"/>
                <a:gd name="T49" fmla="*/ 89 h 3548"/>
                <a:gd name="T50" fmla="*/ 1125 w 1610"/>
                <a:gd name="T51" fmla="*/ 158 h 3548"/>
                <a:gd name="T52" fmla="*/ 1224 w 1610"/>
                <a:gd name="T53" fmla="*/ 531 h 3548"/>
                <a:gd name="T54" fmla="*/ 1065 w 1610"/>
                <a:gd name="T55" fmla="*/ 667 h 3548"/>
                <a:gd name="T56" fmla="*/ 1175 w 1610"/>
                <a:gd name="T57" fmla="*/ 867 h 3548"/>
                <a:gd name="T58" fmla="*/ 903 w 1610"/>
                <a:gd name="T59" fmla="*/ 1360 h 3548"/>
                <a:gd name="T60" fmla="*/ 742 w 1610"/>
                <a:gd name="T61" fmla="*/ 1435 h 3548"/>
                <a:gd name="T62" fmla="*/ 549 w 1610"/>
                <a:gd name="T63" fmla="*/ 714 h 3548"/>
                <a:gd name="T64" fmla="*/ 462 w 1610"/>
                <a:gd name="T65" fmla="*/ 131 h 3548"/>
                <a:gd name="T66" fmla="*/ 382 w 1610"/>
                <a:gd name="T67" fmla="*/ 12 h 3548"/>
                <a:gd name="T68" fmla="*/ 592 w 1610"/>
                <a:gd name="T69" fmla="*/ 296 h 3548"/>
                <a:gd name="T70" fmla="*/ 690 w 1610"/>
                <a:gd name="T71" fmla="*/ 1133 h 3548"/>
                <a:gd name="T72" fmla="*/ 940 w 1610"/>
                <a:gd name="T73" fmla="*/ 1056 h 3548"/>
                <a:gd name="T74" fmla="*/ 1020 w 1610"/>
                <a:gd name="T75" fmla="*/ 253 h 3548"/>
                <a:gd name="T76" fmla="*/ 1269 w 1610"/>
                <a:gd name="T77" fmla="*/ 4 h 3548"/>
                <a:gd name="T78" fmla="*/ 1562 w 1610"/>
                <a:gd name="T79" fmla="*/ 135 h 3548"/>
                <a:gd name="T80" fmla="*/ 1540 w 1610"/>
                <a:gd name="T81" fmla="*/ 809 h 3548"/>
                <a:gd name="T82" fmla="*/ 1153 w 1610"/>
                <a:gd name="T83" fmla="*/ 1504 h 3548"/>
                <a:gd name="T84" fmla="*/ 1187 w 1610"/>
                <a:gd name="T85" fmla="*/ 1989 h 3548"/>
                <a:gd name="T86" fmla="*/ 1480 w 1610"/>
                <a:gd name="T87" fmla="*/ 2507 h 3548"/>
                <a:gd name="T88" fmla="*/ 1610 w 1610"/>
                <a:gd name="T89" fmla="*/ 3251 h 3548"/>
                <a:gd name="T90" fmla="*/ 1427 w 1610"/>
                <a:gd name="T91" fmla="*/ 3526 h 3548"/>
                <a:gd name="T92" fmla="*/ 1119 w 1610"/>
                <a:gd name="T93" fmla="*/ 3475 h 3548"/>
                <a:gd name="T94" fmla="*/ 1013 w 1610"/>
                <a:gd name="T95" fmla="*/ 2912 h 3548"/>
                <a:gd name="T96" fmla="*/ 896 w 1610"/>
                <a:gd name="T97" fmla="*/ 2160 h 3548"/>
                <a:gd name="T98" fmla="*/ 652 w 1610"/>
                <a:gd name="T99" fmla="*/ 2376 h 3548"/>
                <a:gd name="T100" fmla="*/ 592 w 1610"/>
                <a:gd name="T101" fmla="*/ 3251 h 3548"/>
                <a:gd name="T102" fmla="*/ 382 w 1610"/>
                <a:gd name="T103" fmla="*/ 3535 h 3548"/>
                <a:gd name="T104" fmla="*/ 47 w 1610"/>
                <a:gd name="T105" fmla="*/ 3412 h 3548"/>
                <a:gd name="T106" fmla="*/ 44 w 1610"/>
                <a:gd name="T107" fmla="*/ 2802 h 3548"/>
                <a:gd name="T108" fmla="*/ 282 w 1610"/>
                <a:gd name="T109" fmla="*/ 2199 h 3548"/>
                <a:gd name="T110" fmla="*/ 627 w 1610"/>
                <a:gd name="T111" fmla="*/ 1711 h 3548"/>
                <a:gd name="T112" fmla="*/ 222 w 1610"/>
                <a:gd name="T113" fmla="*/ 1167 h 3548"/>
                <a:gd name="T114" fmla="*/ 0 w 1610"/>
                <a:gd name="T115" fmla="*/ 296 h 3548"/>
                <a:gd name="T116" fmla="*/ 211 w 1610"/>
                <a:gd name="T117" fmla="*/ 12 h 3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0" h="3548">
                  <a:moveTo>
                    <a:pt x="297" y="62"/>
                  </a:moveTo>
                  <a:lnTo>
                    <a:pt x="259" y="65"/>
                  </a:lnTo>
                  <a:lnTo>
                    <a:pt x="222" y="74"/>
                  </a:lnTo>
                  <a:lnTo>
                    <a:pt x="189" y="89"/>
                  </a:lnTo>
                  <a:lnTo>
                    <a:pt x="158" y="107"/>
                  </a:lnTo>
                  <a:lnTo>
                    <a:pt x="130" y="131"/>
                  </a:lnTo>
                  <a:lnTo>
                    <a:pt x="108" y="158"/>
                  </a:lnTo>
                  <a:lnTo>
                    <a:pt x="88" y="189"/>
                  </a:lnTo>
                  <a:lnTo>
                    <a:pt x="74" y="223"/>
                  </a:lnTo>
                  <a:lnTo>
                    <a:pt x="65" y="259"/>
                  </a:lnTo>
                  <a:lnTo>
                    <a:pt x="62" y="296"/>
                  </a:lnTo>
                  <a:lnTo>
                    <a:pt x="64" y="385"/>
                  </a:lnTo>
                  <a:lnTo>
                    <a:pt x="70" y="469"/>
                  </a:lnTo>
                  <a:lnTo>
                    <a:pt x="300" y="469"/>
                  </a:lnTo>
                  <a:lnTo>
                    <a:pt x="312" y="472"/>
                  </a:lnTo>
                  <a:lnTo>
                    <a:pt x="321" y="479"/>
                  </a:lnTo>
                  <a:lnTo>
                    <a:pt x="328" y="489"/>
                  </a:lnTo>
                  <a:lnTo>
                    <a:pt x="330" y="501"/>
                  </a:lnTo>
                  <a:lnTo>
                    <a:pt x="328" y="512"/>
                  </a:lnTo>
                  <a:lnTo>
                    <a:pt x="321" y="522"/>
                  </a:lnTo>
                  <a:lnTo>
                    <a:pt x="312" y="530"/>
                  </a:lnTo>
                  <a:lnTo>
                    <a:pt x="300" y="532"/>
                  </a:lnTo>
                  <a:lnTo>
                    <a:pt x="76" y="532"/>
                  </a:lnTo>
                  <a:lnTo>
                    <a:pt x="87" y="606"/>
                  </a:lnTo>
                  <a:lnTo>
                    <a:pt x="101" y="679"/>
                  </a:lnTo>
                  <a:lnTo>
                    <a:pt x="117" y="748"/>
                  </a:lnTo>
                  <a:lnTo>
                    <a:pt x="137" y="815"/>
                  </a:lnTo>
                  <a:lnTo>
                    <a:pt x="157" y="879"/>
                  </a:lnTo>
                  <a:lnTo>
                    <a:pt x="181" y="940"/>
                  </a:lnTo>
                  <a:lnTo>
                    <a:pt x="336" y="940"/>
                  </a:lnTo>
                  <a:lnTo>
                    <a:pt x="348" y="942"/>
                  </a:lnTo>
                  <a:lnTo>
                    <a:pt x="358" y="949"/>
                  </a:lnTo>
                  <a:lnTo>
                    <a:pt x="364" y="958"/>
                  </a:lnTo>
                  <a:lnTo>
                    <a:pt x="367" y="971"/>
                  </a:lnTo>
                  <a:lnTo>
                    <a:pt x="364" y="983"/>
                  </a:lnTo>
                  <a:lnTo>
                    <a:pt x="358" y="993"/>
                  </a:lnTo>
                  <a:lnTo>
                    <a:pt x="348" y="999"/>
                  </a:lnTo>
                  <a:lnTo>
                    <a:pt x="336" y="1002"/>
                  </a:lnTo>
                  <a:lnTo>
                    <a:pt x="208" y="1002"/>
                  </a:lnTo>
                  <a:lnTo>
                    <a:pt x="245" y="1077"/>
                  </a:lnTo>
                  <a:lnTo>
                    <a:pt x="284" y="1150"/>
                  </a:lnTo>
                  <a:lnTo>
                    <a:pt x="326" y="1218"/>
                  </a:lnTo>
                  <a:lnTo>
                    <a:pt x="370" y="1284"/>
                  </a:lnTo>
                  <a:lnTo>
                    <a:pt x="414" y="1347"/>
                  </a:lnTo>
                  <a:lnTo>
                    <a:pt x="460" y="1408"/>
                  </a:lnTo>
                  <a:lnTo>
                    <a:pt x="507" y="1467"/>
                  </a:lnTo>
                  <a:lnTo>
                    <a:pt x="553" y="1524"/>
                  </a:lnTo>
                  <a:lnTo>
                    <a:pt x="600" y="1581"/>
                  </a:lnTo>
                  <a:lnTo>
                    <a:pt x="646" y="1637"/>
                  </a:lnTo>
                  <a:lnTo>
                    <a:pt x="690" y="1691"/>
                  </a:lnTo>
                  <a:lnTo>
                    <a:pt x="696" y="1704"/>
                  </a:lnTo>
                  <a:lnTo>
                    <a:pt x="697" y="1717"/>
                  </a:lnTo>
                  <a:lnTo>
                    <a:pt x="691" y="1728"/>
                  </a:lnTo>
                  <a:lnTo>
                    <a:pt x="637" y="1803"/>
                  </a:lnTo>
                  <a:lnTo>
                    <a:pt x="580" y="1880"/>
                  </a:lnTo>
                  <a:lnTo>
                    <a:pt x="546" y="1926"/>
                  </a:lnTo>
                  <a:lnTo>
                    <a:pt x="510" y="1974"/>
                  </a:lnTo>
                  <a:lnTo>
                    <a:pt x="474" y="2022"/>
                  </a:lnTo>
                  <a:lnTo>
                    <a:pt x="440" y="2072"/>
                  </a:lnTo>
                  <a:lnTo>
                    <a:pt x="405" y="2123"/>
                  </a:lnTo>
                  <a:lnTo>
                    <a:pt x="371" y="2175"/>
                  </a:lnTo>
                  <a:lnTo>
                    <a:pt x="337" y="2229"/>
                  </a:lnTo>
                  <a:lnTo>
                    <a:pt x="305" y="2285"/>
                  </a:lnTo>
                  <a:lnTo>
                    <a:pt x="274" y="2342"/>
                  </a:lnTo>
                  <a:lnTo>
                    <a:pt x="245" y="2401"/>
                  </a:lnTo>
                  <a:lnTo>
                    <a:pt x="216" y="2464"/>
                  </a:lnTo>
                  <a:lnTo>
                    <a:pt x="190" y="2529"/>
                  </a:lnTo>
                  <a:lnTo>
                    <a:pt x="165" y="2596"/>
                  </a:lnTo>
                  <a:lnTo>
                    <a:pt x="142" y="2666"/>
                  </a:lnTo>
                  <a:lnTo>
                    <a:pt x="122" y="2739"/>
                  </a:lnTo>
                  <a:lnTo>
                    <a:pt x="105" y="2815"/>
                  </a:lnTo>
                  <a:lnTo>
                    <a:pt x="89" y="2895"/>
                  </a:lnTo>
                  <a:lnTo>
                    <a:pt x="78" y="2978"/>
                  </a:lnTo>
                  <a:lnTo>
                    <a:pt x="69" y="3066"/>
                  </a:lnTo>
                  <a:lnTo>
                    <a:pt x="64" y="3156"/>
                  </a:lnTo>
                  <a:lnTo>
                    <a:pt x="62" y="3251"/>
                  </a:lnTo>
                  <a:lnTo>
                    <a:pt x="65" y="3289"/>
                  </a:lnTo>
                  <a:lnTo>
                    <a:pt x="74" y="3325"/>
                  </a:lnTo>
                  <a:lnTo>
                    <a:pt x="88" y="3359"/>
                  </a:lnTo>
                  <a:lnTo>
                    <a:pt x="108" y="3390"/>
                  </a:lnTo>
                  <a:lnTo>
                    <a:pt x="130" y="3417"/>
                  </a:lnTo>
                  <a:lnTo>
                    <a:pt x="158" y="3440"/>
                  </a:lnTo>
                  <a:lnTo>
                    <a:pt x="189" y="3460"/>
                  </a:lnTo>
                  <a:lnTo>
                    <a:pt x="222" y="3474"/>
                  </a:lnTo>
                  <a:lnTo>
                    <a:pt x="259" y="3482"/>
                  </a:lnTo>
                  <a:lnTo>
                    <a:pt x="297" y="3486"/>
                  </a:lnTo>
                  <a:lnTo>
                    <a:pt x="334" y="3482"/>
                  </a:lnTo>
                  <a:lnTo>
                    <a:pt x="370" y="3474"/>
                  </a:lnTo>
                  <a:lnTo>
                    <a:pt x="403" y="3460"/>
                  </a:lnTo>
                  <a:lnTo>
                    <a:pt x="435" y="3440"/>
                  </a:lnTo>
                  <a:lnTo>
                    <a:pt x="462" y="3417"/>
                  </a:lnTo>
                  <a:lnTo>
                    <a:pt x="485" y="3390"/>
                  </a:lnTo>
                  <a:lnTo>
                    <a:pt x="505" y="3359"/>
                  </a:lnTo>
                  <a:lnTo>
                    <a:pt x="519" y="3325"/>
                  </a:lnTo>
                  <a:lnTo>
                    <a:pt x="527" y="3289"/>
                  </a:lnTo>
                  <a:lnTo>
                    <a:pt x="531" y="3251"/>
                  </a:lnTo>
                  <a:lnTo>
                    <a:pt x="531" y="3124"/>
                  </a:lnTo>
                  <a:lnTo>
                    <a:pt x="533" y="3004"/>
                  </a:lnTo>
                  <a:lnTo>
                    <a:pt x="536" y="2891"/>
                  </a:lnTo>
                  <a:lnTo>
                    <a:pt x="541" y="2784"/>
                  </a:lnTo>
                  <a:lnTo>
                    <a:pt x="548" y="2682"/>
                  </a:lnTo>
                  <a:lnTo>
                    <a:pt x="558" y="2586"/>
                  </a:lnTo>
                  <a:lnTo>
                    <a:pt x="568" y="2495"/>
                  </a:lnTo>
                  <a:lnTo>
                    <a:pt x="583" y="2408"/>
                  </a:lnTo>
                  <a:lnTo>
                    <a:pt x="600" y="2326"/>
                  </a:lnTo>
                  <a:lnTo>
                    <a:pt x="620" y="2246"/>
                  </a:lnTo>
                  <a:lnTo>
                    <a:pt x="644" y="2170"/>
                  </a:lnTo>
                  <a:lnTo>
                    <a:pt x="672" y="2097"/>
                  </a:lnTo>
                  <a:lnTo>
                    <a:pt x="703" y="2025"/>
                  </a:lnTo>
                  <a:lnTo>
                    <a:pt x="739" y="1955"/>
                  </a:lnTo>
                  <a:lnTo>
                    <a:pt x="779" y="1887"/>
                  </a:lnTo>
                  <a:lnTo>
                    <a:pt x="785" y="1879"/>
                  </a:lnTo>
                  <a:lnTo>
                    <a:pt x="795" y="1874"/>
                  </a:lnTo>
                  <a:lnTo>
                    <a:pt x="804" y="1872"/>
                  </a:lnTo>
                  <a:lnTo>
                    <a:pt x="815" y="1874"/>
                  </a:lnTo>
                  <a:lnTo>
                    <a:pt x="824" y="1879"/>
                  </a:lnTo>
                  <a:lnTo>
                    <a:pt x="831" y="1887"/>
                  </a:lnTo>
                  <a:lnTo>
                    <a:pt x="871" y="1955"/>
                  </a:lnTo>
                  <a:lnTo>
                    <a:pt x="907" y="2025"/>
                  </a:lnTo>
                  <a:lnTo>
                    <a:pt x="938" y="2097"/>
                  </a:lnTo>
                  <a:lnTo>
                    <a:pt x="965" y="2170"/>
                  </a:lnTo>
                  <a:lnTo>
                    <a:pt x="989" y="2246"/>
                  </a:lnTo>
                  <a:lnTo>
                    <a:pt x="1009" y="2326"/>
                  </a:lnTo>
                  <a:lnTo>
                    <a:pt x="1027" y="2408"/>
                  </a:lnTo>
                  <a:lnTo>
                    <a:pt x="1041" y="2495"/>
                  </a:lnTo>
                  <a:lnTo>
                    <a:pt x="1053" y="2586"/>
                  </a:lnTo>
                  <a:lnTo>
                    <a:pt x="1062" y="2682"/>
                  </a:lnTo>
                  <a:lnTo>
                    <a:pt x="1069" y="2784"/>
                  </a:lnTo>
                  <a:lnTo>
                    <a:pt x="1074" y="2891"/>
                  </a:lnTo>
                  <a:lnTo>
                    <a:pt x="1077" y="3004"/>
                  </a:lnTo>
                  <a:lnTo>
                    <a:pt x="1078" y="3124"/>
                  </a:lnTo>
                  <a:lnTo>
                    <a:pt x="1079" y="3251"/>
                  </a:lnTo>
                  <a:lnTo>
                    <a:pt x="1083" y="3289"/>
                  </a:lnTo>
                  <a:lnTo>
                    <a:pt x="1091" y="3325"/>
                  </a:lnTo>
                  <a:lnTo>
                    <a:pt x="1105" y="3359"/>
                  </a:lnTo>
                  <a:lnTo>
                    <a:pt x="1125" y="3390"/>
                  </a:lnTo>
                  <a:lnTo>
                    <a:pt x="1149" y="3417"/>
                  </a:lnTo>
                  <a:lnTo>
                    <a:pt x="1175" y="3440"/>
                  </a:lnTo>
                  <a:lnTo>
                    <a:pt x="1206" y="3460"/>
                  </a:lnTo>
                  <a:lnTo>
                    <a:pt x="1239" y="3474"/>
                  </a:lnTo>
                  <a:lnTo>
                    <a:pt x="1276" y="3482"/>
                  </a:lnTo>
                  <a:lnTo>
                    <a:pt x="1314" y="3486"/>
                  </a:lnTo>
                  <a:lnTo>
                    <a:pt x="1314" y="3486"/>
                  </a:lnTo>
                  <a:lnTo>
                    <a:pt x="1350" y="3482"/>
                  </a:lnTo>
                  <a:lnTo>
                    <a:pt x="1386" y="3474"/>
                  </a:lnTo>
                  <a:lnTo>
                    <a:pt x="1420" y="3461"/>
                  </a:lnTo>
                  <a:lnTo>
                    <a:pt x="1451" y="3441"/>
                  </a:lnTo>
                  <a:lnTo>
                    <a:pt x="1480" y="3417"/>
                  </a:lnTo>
                  <a:lnTo>
                    <a:pt x="1503" y="3388"/>
                  </a:lnTo>
                  <a:lnTo>
                    <a:pt x="1523" y="3357"/>
                  </a:lnTo>
                  <a:lnTo>
                    <a:pt x="1537" y="3324"/>
                  </a:lnTo>
                  <a:lnTo>
                    <a:pt x="1544" y="3288"/>
                  </a:lnTo>
                  <a:lnTo>
                    <a:pt x="1548" y="3251"/>
                  </a:lnTo>
                  <a:lnTo>
                    <a:pt x="1546" y="3176"/>
                  </a:lnTo>
                  <a:lnTo>
                    <a:pt x="1543" y="3103"/>
                  </a:lnTo>
                  <a:lnTo>
                    <a:pt x="1538" y="3034"/>
                  </a:lnTo>
                  <a:lnTo>
                    <a:pt x="1530" y="2966"/>
                  </a:lnTo>
                  <a:lnTo>
                    <a:pt x="1416" y="2966"/>
                  </a:lnTo>
                  <a:lnTo>
                    <a:pt x="1404" y="2964"/>
                  </a:lnTo>
                  <a:lnTo>
                    <a:pt x="1394" y="2958"/>
                  </a:lnTo>
                  <a:lnTo>
                    <a:pt x="1388" y="2947"/>
                  </a:lnTo>
                  <a:lnTo>
                    <a:pt x="1386" y="2935"/>
                  </a:lnTo>
                  <a:lnTo>
                    <a:pt x="1388" y="2923"/>
                  </a:lnTo>
                  <a:lnTo>
                    <a:pt x="1394" y="2913"/>
                  </a:lnTo>
                  <a:lnTo>
                    <a:pt x="1404" y="2907"/>
                  </a:lnTo>
                  <a:lnTo>
                    <a:pt x="1416" y="2904"/>
                  </a:lnTo>
                  <a:lnTo>
                    <a:pt x="1522" y="2904"/>
                  </a:lnTo>
                  <a:lnTo>
                    <a:pt x="1509" y="2831"/>
                  </a:lnTo>
                  <a:lnTo>
                    <a:pt x="1493" y="2761"/>
                  </a:lnTo>
                  <a:lnTo>
                    <a:pt x="1154" y="2761"/>
                  </a:lnTo>
                  <a:lnTo>
                    <a:pt x="1141" y="2759"/>
                  </a:lnTo>
                  <a:lnTo>
                    <a:pt x="1131" y="2752"/>
                  </a:lnTo>
                  <a:lnTo>
                    <a:pt x="1125" y="2743"/>
                  </a:lnTo>
                  <a:lnTo>
                    <a:pt x="1123" y="2731"/>
                  </a:lnTo>
                  <a:lnTo>
                    <a:pt x="1125" y="2718"/>
                  </a:lnTo>
                  <a:lnTo>
                    <a:pt x="1131" y="2708"/>
                  </a:lnTo>
                  <a:lnTo>
                    <a:pt x="1141" y="2702"/>
                  </a:lnTo>
                  <a:lnTo>
                    <a:pt x="1154" y="2699"/>
                  </a:lnTo>
                  <a:lnTo>
                    <a:pt x="1477" y="2699"/>
                  </a:lnTo>
                  <a:lnTo>
                    <a:pt x="1451" y="2613"/>
                  </a:lnTo>
                  <a:lnTo>
                    <a:pt x="1421" y="2532"/>
                  </a:lnTo>
                  <a:lnTo>
                    <a:pt x="1389" y="2454"/>
                  </a:lnTo>
                  <a:lnTo>
                    <a:pt x="1355" y="2380"/>
                  </a:lnTo>
                  <a:lnTo>
                    <a:pt x="1318" y="2310"/>
                  </a:lnTo>
                  <a:lnTo>
                    <a:pt x="1280" y="2241"/>
                  </a:lnTo>
                  <a:lnTo>
                    <a:pt x="1239" y="2176"/>
                  </a:lnTo>
                  <a:lnTo>
                    <a:pt x="1198" y="2113"/>
                  </a:lnTo>
                  <a:lnTo>
                    <a:pt x="1156" y="2052"/>
                  </a:lnTo>
                  <a:lnTo>
                    <a:pt x="1114" y="1993"/>
                  </a:lnTo>
                  <a:lnTo>
                    <a:pt x="1072" y="1936"/>
                  </a:lnTo>
                  <a:lnTo>
                    <a:pt x="1030" y="1880"/>
                  </a:lnTo>
                  <a:lnTo>
                    <a:pt x="973" y="1803"/>
                  </a:lnTo>
                  <a:lnTo>
                    <a:pt x="919" y="1728"/>
                  </a:lnTo>
                  <a:lnTo>
                    <a:pt x="913" y="1717"/>
                  </a:lnTo>
                  <a:lnTo>
                    <a:pt x="913" y="1704"/>
                  </a:lnTo>
                  <a:lnTo>
                    <a:pt x="920" y="1691"/>
                  </a:lnTo>
                  <a:lnTo>
                    <a:pt x="964" y="1637"/>
                  </a:lnTo>
                  <a:lnTo>
                    <a:pt x="1010" y="1581"/>
                  </a:lnTo>
                  <a:lnTo>
                    <a:pt x="1048" y="1534"/>
                  </a:lnTo>
                  <a:lnTo>
                    <a:pt x="1086" y="1488"/>
                  </a:lnTo>
                  <a:lnTo>
                    <a:pt x="1125" y="1440"/>
                  </a:lnTo>
                  <a:lnTo>
                    <a:pt x="1163" y="1390"/>
                  </a:lnTo>
                  <a:lnTo>
                    <a:pt x="1200" y="1340"/>
                  </a:lnTo>
                  <a:lnTo>
                    <a:pt x="1237" y="1288"/>
                  </a:lnTo>
                  <a:lnTo>
                    <a:pt x="1274" y="1235"/>
                  </a:lnTo>
                  <a:lnTo>
                    <a:pt x="1308" y="1179"/>
                  </a:lnTo>
                  <a:lnTo>
                    <a:pt x="1342" y="1122"/>
                  </a:lnTo>
                  <a:lnTo>
                    <a:pt x="1374" y="1061"/>
                  </a:lnTo>
                  <a:lnTo>
                    <a:pt x="1403" y="999"/>
                  </a:lnTo>
                  <a:lnTo>
                    <a:pt x="1431" y="934"/>
                  </a:lnTo>
                  <a:lnTo>
                    <a:pt x="1457" y="867"/>
                  </a:lnTo>
                  <a:lnTo>
                    <a:pt x="1480" y="795"/>
                  </a:lnTo>
                  <a:lnTo>
                    <a:pt x="1499" y="721"/>
                  </a:lnTo>
                  <a:lnTo>
                    <a:pt x="1516" y="644"/>
                  </a:lnTo>
                  <a:lnTo>
                    <a:pt x="1529" y="563"/>
                  </a:lnTo>
                  <a:lnTo>
                    <a:pt x="1540" y="478"/>
                  </a:lnTo>
                  <a:lnTo>
                    <a:pt x="1545" y="389"/>
                  </a:lnTo>
                  <a:lnTo>
                    <a:pt x="1548" y="296"/>
                  </a:lnTo>
                  <a:lnTo>
                    <a:pt x="1544" y="259"/>
                  </a:lnTo>
                  <a:lnTo>
                    <a:pt x="1536" y="223"/>
                  </a:lnTo>
                  <a:lnTo>
                    <a:pt x="1522" y="189"/>
                  </a:lnTo>
                  <a:lnTo>
                    <a:pt x="1502" y="158"/>
                  </a:lnTo>
                  <a:lnTo>
                    <a:pt x="1480" y="131"/>
                  </a:lnTo>
                  <a:lnTo>
                    <a:pt x="1452" y="107"/>
                  </a:lnTo>
                  <a:lnTo>
                    <a:pt x="1421" y="89"/>
                  </a:lnTo>
                  <a:lnTo>
                    <a:pt x="1388" y="74"/>
                  </a:lnTo>
                  <a:lnTo>
                    <a:pt x="1351" y="65"/>
                  </a:lnTo>
                  <a:lnTo>
                    <a:pt x="1314" y="62"/>
                  </a:lnTo>
                  <a:lnTo>
                    <a:pt x="1276" y="65"/>
                  </a:lnTo>
                  <a:lnTo>
                    <a:pt x="1239" y="74"/>
                  </a:lnTo>
                  <a:lnTo>
                    <a:pt x="1206" y="89"/>
                  </a:lnTo>
                  <a:lnTo>
                    <a:pt x="1175" y="107"/>
                  </a:lnTo>
                  <a:lnTo>
                    <a:pt x="1149" y="131"/>
                  </a:lnTo>
                  <a:lnTo>
                    <a:pt x="1125" y="158"/>
                  </a:lnTo>
                  <a:lnTo>
                    <a:pt x="1105" y="189"/>
                  </a:lnTo>
                  <a:lnTo>
                    <a:pt x="1091" y="223"/>
                  </a:lnTo>
                  <a:lnTo>
                    <a:pt x="1083" y="259"/>
                  </a:lnTo>
                  <a:lnTo>
                    <a:pt x="1079" y="296"/>
                  </a:lnTo>
                  <a:lnTo>
                    <a:pt x="1078" y="376"/>
                  </a:lnTo>
                  <a:lnTo>
                    <a:pt x="1077" y="454"/>
                  </a:lnTo>
                  <a:lnTo>
                    <a:pt x="1074" y="528"/>
                  </a:lnTo>
                  <a:lnTo>
                    <a:pt x="1212" y="528"/>
                  </a:lnTo>
                  <a:lnTo>
                    <a:pt x="1224" y="531"/>
                  </a:lnTo>
                  <a:lnTo>
                    <a:pt x="1234" y="537"/>
                  </a:lnTo>
                  <a:lnTo>
                    <a:pt x="1240" y="547"/>
                  </a:lnTo>
                  <a:lnTo>
                    <a:pt x="1243" y="559"/>
                  </a:lnTo>
                  <a:lnTo>
                    <a:pt x="1240" y="571"/>
                  </a:lnTo>
                  <a:lnTo>
                    <a:pt x="1234" y="582"/>
                  </a:lnTo>
                  <a:lnTo>
                    <a:pt x="1224" y="588"/>
                  </a:lnTo>
                  <a:lnTo>
                    <a:pt x="1212" y="590"/>
                  </a:lnTo>
                  <a:lnTo>
                    <a:pt x="1071" y="590"/>
                  </a:lnTo>
                  <a:lnTo>
                    <a:pt x="1065" y="667"/>
                  </a:lnTo>
                  <a:lnTo>
                    <a:pt x="1058" y="741"/>
                  </a:lnTo>
                  <a:lnTo>
                    <a:pt x="1049" y="813"/>
                  </a:lnTo>
                  <a:lnTo>
                    <a:pt x="1154" y="813"/>
                  </a:lnTo>
                  <a:lnTo>
                    <a:pt x="1166" y="816"/>
                  </a:lnTo>
                  <a:lnTo>
                    <a:pt x="1175" y="822"/>
                  </a:lnTo>
                  <a:lnTo>
                    <a:pt x="1182" y="832"/>
                  </a:lnTo>
                  <a:lnTo>
                    <a:pt x="1184" y="844"/>
                  </a:lnTo>
                  <a:lnTo>
                    <a:pt x="1182" y="856"/>
                  </a:lnTo>
                  <a:lnTo>
                    <a:pt x="1175" y="867"/>
                  </a:lnTo>
                  <a:lnTo>
                    <a:pt x="1166" y="873"/>
                  </a:lnTo>
                  <a:lnTo>
                    <a:pt x="1154" y="875"/>
                  </a:lnTo>
                  <a:lnTo>
                    <a:pt x="1041" y="875"/>
                  </a:lnTo>
                  <a:lnTo>
                    <a:pt x="1024" y="964"/>
                  </a:lnTo>
                  <a:lnTo>
                    <a:pt x="1006" y="1048"/>
                  </a:lnTo>
                  <a:lnTo>
                    <a:pt x="986" y="1130"/>
                  </a:lnTo>
                  <a:lnTo>
                    <a:pt x="961" y="1209"/>
                  </a:lnTo>
                  <a:lnTo>
                    <a:pt x="934" y="1286"/>
                  </a:lnTo>
                  <a:lnTo>
                    <a:pt x="903" y="1360"/>
                  </a:lnTo>
                  <a:lnTo>
                    <a:pt x="869" y="1433"/>
                  </a:lnTo>
                  <a:lnTo>
                    <a:pt x="833" y="1505"/>
                  </a:lnTo>
                  <a:lnTo>
                    <a:pt x="825" y="1514"/>
                  </a:lnTo>
                  <a:lnTo>
                    <a:pt x="816" y="1519"/>
                  </a:lnTo>
                  <a:lnTo>
                    <a:pt x="804" y="1521"/>
                  </a:lnTo>
                  <a:lnTo>
                    <a:pt x="794" y="1519"/>
                  </a:lnTo>
                  <a:lnTo>
                    <a:pt x="785" y="1514"/>
                  </a:lnTo>
                  <a:lnTo>
                    <a:pt x="778" y="1505"/>
                  </a:lnTo>
                  <a:lnTo>
                    <a:pt x="742" y="1435"/>
                  </a:lnTo>
                  <a:lnTo>
                    <a:pt x="708" y="1365"/>
                  </a:lnTo>
                  <a:lnTo>
                    <a:pt x="678" y="1292"/>
                  </a:lnTo>
                  <a:lnTo>
                    <a:pt x="652" y="1218"/>
                  </a:lnTo>
                  <a:lnTo>
                    <a:pt x="628" y="1141"/>
                  </a:lnTo>
                  <a:lnTo>
                    <a:pt x="607" y="1062"/>
                  </a:lnTo>
                  <a:lnTo>
                    <a:pt x="588" y="980"/>
                  </a:lnTo>
                  <a:lnTo>
                    <a:pt x="573" y="896"/>
                  </a:lnTo>
                  <a:lnTo>
                    <a:pt x="560" y="807"/>
                  </a:lnTo>
                  <a:lnTo>
                    <a:pt x="549" y="714"/>
                  </a:lnTo>
                  <a:lnTo>
                    <a:pt x="540" y="617"/>
                  </a:lnTo>
                  <a:lnTo>
                    <a:pt x="535" y="516"/>
                  </a:lnTo>
                  <a:lnTo>
                    <a:pt x="532" y="409"/>
                  </a:lnTo>
                  <a:lnTo>
                    <a:pt x="531" y="296"/>
                  </a:lnTo>
                  <a:lnTo>
                    <a:pt x="527" y="259"/>
                  </a:lnTo>
                  <a:lnTo>
                    <a:pt x="519" y="223"/>
                  </a:lnTo>
                  <a:lnTo>
                    <a:pt x="505" y="189"/>
                  </a:lnTo>
                  <a:lnTo>
                    <a:pt x="485" y="158"/>
                  </a:lnTo>
                  <a:lnTo>
                    <a:pt x="462" y="131"/>
                  </a:lnTo>
                  <a:lnTo>
                    <a:pt x="435" y="107"/>
                  </a:lnTo>
                  <a:lnTo>
                    <a:pt x="403" y="89"/>
                  </a:lnTo>
                  <a:lnTo>
                    <a:pt x="370" y="74"/>
                  </a:lnTo>
                  <a:lnTo>
                    <a:pt x="334" y="65"/>
                  </a:lnTo>
                  <a:lnTo>
                    <a:pt x="297" y="62"/>
                  </a:lnTo>
                  <a:close/>
                  <a:moveTo>
                    <a:pt x="297" y="0"/>
                  </a:moveTo>
                  <a:lnTo>
                    <a:pt x="297" y="0"/>
                  </a:lnTo>
                  <a:lnTo>
                    <a:pt x="340" y="4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7" y="48"/>
                  </a:lnTo>
                  <a:lnTo>
                    <a:pt x="491" y="73"/>
                  </a:lnTo>
                  <a:lnTo>
                    <a:pt x="520" y="102"/>
                  </a:lnTo>
                  <a:lnTo>
                    <a:pt x="545" y="135"/>
                  </a:lnTo>
                  <a:lnTo>
                    <a:pt x="565" y="172"/>
                  </a:lnTo>
                  <a:lnTo>
                    <a:pt x="580" y="211"/>
                  </a:lnTo>
                  <a:lnTo>
                    <a:pt x="589" y="253"/>
                  </a:lnTo>
                  <a:lnTo>
                    <a:pt x="592" y="296"/>
                  </a:lnTo>
                  <a:lnTo>
                    <a:pt x="593" y="409"/>
                  </a:lnTo>
                  <a:lnTo>
                    <a:pt x="597" y="515"/>
                  </a:lnTo>
                  <a:lnTo>
                    <a:pt x="603" y="615"/>
                  </a:lnTo>
                  <a:lnTo>
                    <a:pt x="610" y="711"/>
                  </a:lnTo>
                  <a:lnTo>
                    <a:pt x="621" y="803"/>
                  </a:lnTo>
                  <a:lnTo>
                    <a:pt x="635" y="891"/>
                  </a:lnTo>
                  <a:lnTo>
                    <a:pt x="650" y="975"/>
                  </a:lnTo>
                  <a:lnTo>
                    <a:pt x="669" y="1056"/>
                  </a:lnTo>
                  <a:lnTo>
                    <a:pt x="690" y="1133"/>
                  </a:lnTo>
                  <a:lnTo>
                    <a:pt x="715" y="1209"/>
                  </a:lnTo>
                  <a:lnTo>
                    <a:pt x="742" y="1282"/>
                  </a:lnTo>
                  <a:lnTo>
                    <a:pt x="772" y="1353"/>
                  </a:lnTo>
                  <a:lnTo>
                    <a:pt x="804" y="1423"/>
                  </a:lnTo>
                  <a:lnTo>
                    <a:pt x="838" y="1353"/>
                  </a:lnTo>
                  <a:lnTo>
                    <a:pt x="868" y="1282"/>
                  </a:lnTo>
                  <a:lnTo>
                    <a:pt x="895" y="1209"/>
                  </a:lnTo>
                  <a:lnTo>
                    <a:pt x="920" y="1133"/>
                  </a:lnTo>
                  <a:lnTo>
                    <a:pt x="940" y="1056"/>
                  </a:lnTo>
                  <a:lnTo>
                    <a:pt x="960" y="975"/>
                  </a:lnTo>
                  <a:lnTo>
                    <a:pt x="975" y="891"/>
                  </a:lnTo>
                  <a:lnTo>
                    <a:pt x="988" y="803"/>
                  </a:lnTo>
                  <a:lnTo>
                    <a:pt x="999" y="711"/>
                  </a:lnTo>
                  <a:lnTo>
                    <a:pt x="1007" y="615"/>
                  </a:lnTo>
                  <a:lnTo>
                    <a:pt x="1013" y="515"/>
                  </a:lnTo>
                  <a:lnTo>
                    <a:pt x="1016" y="409"/>
                  </a:lnTo>
                  <a:lnTo>
                    <a:pt x="1017" y="296"/>
                  </a:lnTo>
                  <a:lnTo>
                    <a:pt x="1020" y="253"/>
                  </a:lnTo>
                  <a:lnTo>
                    <a:pt x="1030" y="211"/>
                  </a:lnTo>
                  <a:lnTo>
                    <a:pt x="1045" y="172"/>
                  </a:lnTo>
                  <a:lnTo>
                    <a:pt x="1065" y="135"/>
                  </a:lnTo>
                  <a:lnTo>
                    <a:pt x="1090" y="102"/>
                  </a:lnTo>
                  <a:lnTo>
                    <a:pt x="1119" y="73"/>
                  </a:lnTo>
                  <a:lnTo>
                    <a:pt x="1153" y="48"/>
                  </a:lnTo>
                  <a:lnTo>
                    <a:pt x="1188" y="27"/>
                  </a:lnTo>
                  <a:lnTo>
                    <a:pt x="1228" y="12"/>
                  </a:lnTo>
                  <a:lnTo>
                    <a:pt x="1269" y="4"/>
                  </a:lnTo>
                  <a:lnTo>
                    <a:pt x="1314" y="0"/>
                  </a:lnTo>
                  <a:lnTo>
                    <a:pt x="1314" y="0"/>
                  </a:lnTo>
                  <a:lnTo>
                    <a:pt x="1358" y="4"/>
                  </a:lnTo>
                  <a:lnTo>
                    <a:pt x="1399" y="12"/>
                  </a:lnTo>
                  <a:lnTo>
                    <a:pt x="1439" y="27"/>
                  </a:lnTo>
                  <a:lnTo>
                    <a:pt x="1474" y="48"/>
                  </a:lnTo>
                  <a:lnTo>
                    <a:pt x="1508" y="73"/>
                  </a:lnTo>
                  <a:lnTo>
                    <a:pt x="1537" y="102"/>
                  </a:lnTo>
                  <a:lnTo>
                    <a:pt x="1562" y="135"/>
                  </a:lnTo>
                  <a:lnTo>
                    <a:pt x="1582" y="172"/>
                  </a:lnTo>
                  <a:lnTo>
                    <a:pt x="1597" y="211"/>
                  </a:lnTo>
                  <a:lnTo>
                    <a:pt x="1607" y="253"/>
                  </a:lnTo>
                  <a:lnTo>
                    <a:pt x="1610" y="296"/>
                  </a:lnTo>
                  <a:lnTo>
                    <a:pt x="1607" y="404"/>
                  </a:lnTo>
                  <a:lnTo>
                    <a:pt x="1598" y="510"/>
                  </a:lnTo>
                  <a:lnTo>
                    <a:pt x="1584" y="612"/>
                  </a:lnTo>
                  <a:lnTo>
                    <a:pt x="1565" y="712"/>
                  </a:lnTo>
                  <a:lnTo>
                    <a:pt x="1540" y="809"/>
                  </a:lnTo>
                  <a:lnTo>
                    <a:pt x="1509" y="904"/>
                  </a:lnTo>
                  <a:lnTo>
                    <a:pt x="1471" y="998"/>
                  </a:lnTo>
                  <a:lnTo>
                    <a:pt x="1429" y="1089"/>
                  </a:lnTo>
                  <a:lnTo>
                    <a:pt x="1387" y="1167"/>
                  </a:lnTo>
                  <a:lnTo>
                    <a:pt x="1344" y="1240"/>
                  </a:lnTo>
                  <a:lnTo>
                    <a:pt x="1297" y="1311"/>
                  </a:lnTo>
                  <a:lnTo>
                    <a:pt x="1250" y="1377"/>
                  </a:lnTo>
                  <a:lnTo>
                    <a:pt x="1201" y="1442"/>
                  </a:lnTo>
                  <a:lnTo>
                    <a:pt x="1153" y="1504"/>
                  </a:lnTo>
                  <a:lnTo>
                    <a:pt x="1105" y="1563"/>
                  </a:lnTo>
                  <a:lnTo>
                    <a:pt x="1058" y="1620"/>
                  </a:lnTo>
                  <a:lnTo>
                    <a:pt x="1020" y="1667"/>
                  </a:lnTo>
                  <a:lnTo>
                    <a:pt x="984" y="1711"/>
                  </a:lnTo>
                  <a:lnTo>
                    <a:pt x="1030" y="1776"/>
                  </a:lnTo>
                  <a:lnTo>
                    <a:pt x="1079" y="1842"/>
                  </a:lnTo>
                  <a:lnTo>
                    <a:pt x="1115" y="1890"/>
                  </a:lnTo>
                  <a:lnTo>
                    <a:pt x="1151" y="1939"/>
                  </a:lnTo>
                  <a:lnTo>
                    <a:pt x="1187" y="1989"/>
                  </a:lnTo>
                  <a:lnTo>
                    <a:pt x="1223" y="2040"/>
                  </a:lnTo>
                  <a:lnTo>
                    <a:pt x="1259" y="2091"/>
                  </a:lnTo>
                  <a:lnTo>
                    <a:pt x="1293" y="2144"/>
                  </a:lnTo>
                  <a:lnTo>
                    <a:pt x="1328" y="2199"/>
                  </a:lnTo>
                  <a:lnTo>
                    <a:pt x="1361" y="2257"/>
                  </a:lnTo>
                  <a:lnTo>
                    <a:pt x="1392" y="2316"/>
                  </a:lnTo>
                  <a:lnTo>
                    <a:pt x="1424" y="2378"/>
                  </a:lnTo>
                  <a:lnTo>
                    <a:pt x="1453" y="2441"/>
                  </a:lnTo>
                  <a:lnTo>
                    <a:pt x="1480" y="2507"/>
                  </a:lnTo>
                  <a:lnTo>
                    <a:pt x="1504" y="2576"/>
                  </a:lnTo>
                  <a:lnTo>
                    <a:pt x="1527" y="2649"/>
                  </a:lnTo>
                  <a:lnTo>
                    <a:pt x="1549" y="2724"/>
                  </a:lnTo>
                  <a:lnTo>
                    <a:pt x="1566" y="2802"/>
                  </a:lnTo>
                  <a:lnTo>
                    <a:pt x="1581" y="2884"/>
                  </a:lnTo>
                  <a:lnTo>
                    <a:pt x="1594" y="2970"/>
                  </a:lnTo>
                  <a:lnTo>
                    <a:pt x="1603" y="3060"/>
                  </a:lnTo>
                  <a:lnTo>
                    <a:pt x="1608" y="3153"/>
                  </a:lnTo>
                  <a:lnTo>
                    <a:pt x="1610" y="3251"/>
                  </a:lnTo>
                  <a:lnTo>
                    <a:pt x="1607" y="3290"/>
                  </a:lnTo>
                  <a:lnTo>
                    <a:pt x="1599" y="3328"/>
                  </a:lnTo>
                  <a:lnTo>
                    <a:pt x="1587" y="3365"/>
                  </a:lnTo>
                  <a:lnTo>
                    <a:pt x="1570" y="3399"/>
                  </a:lnTo>
                  <a:lnTo>
                    <a:pt x="1549" y="3432"/>
                  </a:lnTo>
                  <a:lnTo>
                    <a:pt x="1523" y="3461"/>
                  </a:lnTo>
                  <a:lnTo>
                    <a:pt x="1494" y="3487"/>
                  </a:lnTo>
                  <a:lnTo>
                    <a:pt x="1461" y="3508"/>
                  </a:lnTo>
                  <a:lnTo>
                    <a:pt x="1427" y="3526"/>
                  </a:lnTo>
                  <a:lnTo>
                    <a:pt x="1390" y="3537"/>
                  </a:lnTo>
                  <a:lnTo>
                    <a:pt x="1352" y="3545"/>
                  </a:lnTo>
                  <a:lnTo>
                    <a:pt x="1314" y="3548"/>
                  </a:lnTo>
                  <a:lnTo>
                    <a:pt x="1314" y="3548"/>
                  </a:lnTo>
                  <a:lnTo>
                    <a:pt x="1269" y="3545"/>
                  </a:lnTo>
                  <a:lnTo>
                    <a:pt x="1228" y="3535"/>
                  </a:lnTo>
                  <a:lnTo>
                    <a:pt x="1188" y="3520"/>
                  </a:lnTo>
                  <a:lnTo>
                    <a:pt x="1153" y="3500"/>
                  </a:lnTo>
                  <a:lnTo>
                    <a:pt x="1119" y="3475"/>
                  </a:lnTo>
                  <a:lnTo>
                    <a:pt x="1090" y="3446"/>
                  </a:lnTo>
                  <a:lnTo>
                    <a:pt x="1065" y="3412"/>
                  </a:lnTo>
                  <a:lnTo>
                    <a:pt x="1045" y="3377"/>
                  </a:lnTo>
                  <a:lnTo>
                    <a:pt x="1030" y="3337"/>
                  </a:lnTo>
                  <a:lnTo>
                    <a:pt x="1020" y="3294"/>
                  </a:lnTo>
                  <a:lnTo>
                    <a:pt x="1017" y="3251"/>
                  </a:lnTo>
                  <a:lnTo>
                    <a:pt x="1017" y="3131"/>
                  </a:lnTo>
                  <a:lnTo>
                    <a:pt x="1015" y="3019"/>
                  </a:lnTo>
                  <a:lnTo>
                    <a:pt x="1013" y="2912"/>
                  </a:lnTo>
                  <a:lnTo>
                    <a:pt x="1008" y="2811"/>
                  </a:lnTo>
                  <a:lnTo>
                    <a:pt x="1002" y="2715"/>
                  </a:lnTo>
                  <a:lnTo>
                    <a:pt x="994" y="2624"/>
                  </a:lnTo>
                  <a:lnTo>
                    <a:pt x="985" y="2537"/>
                  </a:lnTo>
                  <a:lnTo>
                    <a:pt x="972" y="2455"/>
                  </a:lnTo>
                  <a:lnTo>
                    <a:pt x="958" y="2376"/>
                  </a:lnTo>
                  <a:lnTo>
                    <a:pt x="940" y="2302"/>
                  </a:lnTo>
                  <a:lnTo>
                    <a:pt x="920" y="2230"/>
                  </a:lnTo>
                  <a:lnTo>
                    <a:pt x="896" y="2160"/>
                  </a:lnTo>
                  <a:lnTo>
                    <a:pt x="869" y="2092"/>
                  </a:lnTo>
                  <a:lnTo>
                    <a:pt x="839" y="2028"/>
                  </a:lnTo>
                  <a:lnTo>
                    <a:pt x="804" y="1964"/>
                  </a:lnTo>
                  <a:lnTo>
                    <a:pt x="771" y="2028"/>
                  </a:lnTo>
                  <a:lnTo>
                    <a:pt x="741" y="2092"/>
                  </a:lnTo>
                  <a:lnTo>
                    <a:pt x="714" y="2160"/>
                  </a:lnTo>
                  <a:lnTo>
                    <a:pt x="690" y="2230"/>
                  </a:lnTo>
                  <a:lnTo>
                    <a:pt x="670" y="2302"/>
                  </a:lnTo>
                  <a:lnTo>
                    <a:pt x="652" y="2376"/>
                  </a:lnTo>
                  <a:lnTo>
                    <a:pt x="637" y="2455"/>
                  </a:lnTo>
                  <a:lnTo>
                    <a:pt x="625" y="2537"/>
                  </a:lnTo>
                  <a:lnTo>
                    <a:pt x="616" y="2624"/>
                  </a:lnTo>
                  <a:lnTo>
                    <a:pt x="607" y="2715"/>
                  </a:lnTo>
                  <a:lnTo>
                    <a:pt x="602" y="2811"/>
                  </a:lnTo>
                  <a:lnTo>
                    <a:pt x="597" y="2912"/>
                  </a:lnTo>
                  <a:lnTo>
                    <a:pt x="594" y="3019"/>
                  </a:lnTo>
                  <a:lnTo>
                    <a:pt x="593" y="3131"/>
                  </a:lnTo>
                  <a:lnTo>
                    <a:pt x="592" y="3251"/>
                  </a:lnTo>
                  <a:lnTo>
                    <a:pt x="589" y="3294"/>
                  </a:lnTo>
                  <a:lnTo>
                    <a:pt x="580" y="3337"/>
                  </a:lnTo>
                  <a:lnTo>
                    <a:pt x="565" y="3377"/>
                  </a:lnTo>
                  <a:lnTo>
                    <a:pt x="545" y="3412"/>
                  </a:lnTo>
                  <a:lnTo>
                    <a:pt x="520" y="3446"/>
                  </a:lnTo>
                  <a:lnTo>
                    <a:pt x="491" y="3475"/>
                  </a:lnTo>
                  <a:lnTo>
                    <a:pt x="457" y="3500"/>
                  </a:lnTo>
                  <a:lnTo>
                    <a:pt x="421" y="3520"/>
                  </a:lnTo>
                  <a:lnTo>
                    <a:pt x="382" y="3535"/>
                  </a:lnTo>
                  <a:lnTo>
                    <a:pt x="340" y="3545"/>
                  </a:lnTo>
                  <a:lnTo>
                    <a:pt x="297" y="3548"/>
                  </a:lnTo>
                  <a:lnTo>
                    <a:pt x="252" y="3545"/>
                  </a:lnTo>
                  <a:lnTo>
                    <a:pt x="211" y="3535"/>
                  </a:lnTo>
                  <a:lnTo>
                    <a:pt x="171" y="3520"/>
                  </a:lnTo>
                  <a:lnTo>
                    <a:pt x="135" y="3500"/>
                  </a:lnTo>
                  <a:lnTo>
                    <a:pt x="102" y="3475"/>
                  </a:lnTo>
                  <a:lnTo>
                    <a:pt x="73" y="3446"/>
                  </a:lnTo>
                  <a:lnTo>
                    <a:pt x="47" y="3412"/>
                  </a:lnTo>
                  <a:lnTo>
                    <a:pt x="28" y="3377"/>
                  </a:lnTo>
                  <a:lnTo>
                    <a:pt x="13" y="3337"/>
                  </a:lnTo>
                  <a:lnTo>
                    <a:pt x="3" y="3294"/>
                  </a:lnTo>
                  <a:lnTo>
                    <a:pt x="0" y="3251"/>
                  </a:lnTo>
                  <a:lnTo>
                    <a:pt x="2" y="3153"/>
                  </a:lnTo>
                  <a:lnTo>
                    <a:pt x="7" y="3060"/>
                  </a:lnTo>
                  <a:lnTo>
                    <a:pt x="16" y="2970"/>
                  </a:lnTo>
                  <a:lnTo>
                    <a:pt x="28" y="2884"/>
                  </a:lnTo>
                  <a:lnTo>
                    <a:pt x="44" y="2802"/>
                  </a:lnTo>
                  <a:lnTo>
                    <a:pt x="61" y="2724"/>
                  </a:lnTo>
                  <a:lnTo>
                    <a:pt x="82" y="2649"/>
                  </a:lnTo>
                  <a:lnTo>
                    <a:pt x="106" y="2576"/>
                  </a:lnTo>
                  <a:lnTo>
                    <a:pt x="130" y="2507"/>
                  </a:lnTo>
                  <a:lnTo>
                    <a:pt x="157" y="2441"/>
                  </a:lnTo>
                  <a:lnTo>
                    <a:pt x="187" y="2378"/>
                  </a:lnTo>
                  <a:lnTo>
                    <a:pt x="218" y="2316"/>
                  </a:lnTo>
                  <a:lnTo>
                    <a:pt x="249" y="2257"/>
                  </a:lnTo>
                  <a:lnTo>
                    <a:pt x="282" y="2199"/>
                  </a:lnTo>
                  <a:lnTo>
                    <a:pt x="317" y="2144"/>
                  </a:lnTo>
                  <a:lnTo>
                    <a:pt x="352" y="2091"/>
                  </a:lnTo>
                  <a:lnTo>
                    <a:pt x="387" y="2040"/>
                  </a:lnTo>
                  <a:lnTo>
                    <a:pt x="423" y="1989"/>
                  </a:lnTo>
                  <a:lnTo>
                    <a:pt x="458" y="1939"/>
                  </a:lnTo>
                  <a:lnTo>
                    <a:pt x="495" y="1890"/>
                  </a:lnTo>
                  <a:lnTo>
                    <a:pt x="531" y="1843"/>
                  </a:lnTo>
                  <a:lnTo>
                    <a:pt x="580" y="1776"/>
                  </a:lnTo>
                  <a:lnTo>
                    <a:pt x="627" y="1711"/>
                  </a:lnTo>
                  <a:lnTo>
                    <a:pt x="590" y="1667"/>
                  </a:lnTo>
                  <a:lnTo>
                    <a:pt x="552" y="1620"/>
                  </a:lnTo>
                  <a:lnTo>
                    <a:pt x="505" y="1563"/>
                  </a:lnTo>
                  <a:lnTo>
                    <a:pt x="456" y="1504"/>
                  </a:lnTo>
                  <a:lnTo>
                    <a:pt x="409" y="1442"/>
                  </a:lnTo>
                  <a:lnTo>
                    <a:pt x="360" y="1377"/>
                  </a:lnTo>
                  <a:lnTo>
                    <a:pt x="313" y="1311"/>
                  </a:lnTo>
                  <a:lnTo>
                    <a:pt x="266" y="1240"/>
                  </a:lnTo>
                  <a:lnTo>
                    <a:pt x="222" y="1167"/>
                  </a:lnTo>
                  <a:lnTo>
                    <a:pt x="181" y="1089"/>
                  </a:lnTo>
                  <a:lnTo>
                    <a:pt x="138" y="998"/>
                  </a:lnTo>
                  <a:lnTo>
                    <a:pt x="101" y="904"/>
                  </a:lnTo>
                  <a:lnTo>
                    <a:pt x="70" y="809"/>
                  </a:lnTo>
                  <a:lnTo>
                    <a:pt x="45" y="712"/>
                  </a:lnTo>
                  <a:lnTo>
                    <a:pt x="25" y="612"/>
                  </a:lnTo>
                  <a:lnTo>
                    <a:pt x="11" y="510"/>
                  </a:lnTo>
                  <a:lnTo>
                    <a:pt x="3" y="404"/>
                  </a:lnTo>
                  <a:lnTo>
                    <a:pt x="0" y="296"/>
                  </a:lnTo>
                  <a:lnTo>
                    <a:pt x="3" y="253"/>
                  </a:lnTo>
                  <a:lnTo>
                    <a:pt x="13" y="211"/>
                  </a:lnTo>
                  <a:lnTo>
                    <a:pt x="28" y="172"/>
                  </a:lnTo>
                  <a:lnTo>
                    <a:pt x="47" y="135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1" y="27"/>
                  </a:lnTo>
                  <a:lnTo>
                    <a:pt x="211" y="12"/>
                  </a:lnTo>
                  <a:lnTo>
                    <a:pt x="252" y="4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630"/>
            <p:cNvSpPr>
              <a:spLocks/>
            </p:cNvSpPr>
            <p:nvPr/>
          </p:nvSpPr>
          <p:spPr bwMode="auto">
            <a:xfrm>
              <a:off x="7288213" y="6110288"/>
              <a:ext cx="50800" cy="161925"/>
            </a:xfrm>
            <a:custGeom>
              <a:avLst/>
              <a:gdLst>
                <a:gd name="T0" fmla="*/ 326 w 352"/>
                <a:gd name="T1" fmla="*/ 0 h 1117"/>
                <a:gd name="T2" fmla="*/ 337 w 352"/>
                <a:gd name="T3" fmla="*/ 4 h 1117"/>
                <a:gd name="T4" fmla="*/ 346 w 352"/>
                <a:gd name="T5" fmla="*/ 12 h 1117"/>
                <a:gd name="T6" fmla="*/ 351 w 352"/>
                <a:gd name="T7" fmla="*/ 23 h 1117"/>
                <a:gd name="T8" fmla="*/ 352 w 352"/>
                <a:gd name="T9" fmla="*/ 34 h 1117"/>
                <a:gd name="T10" fmla="*/ 347 w 352"/>
                <a:gd name="T11" fmla="*/ 46 h 1117"/>
                <a:gd name="T12" fmla="*/ 324 w 352"/>
                <a:gd name="T13" fmla="*/ 85 h 1117"/>
                <a:gd name="T14" fmla="*/ 300 w 352"/>
                <a:gd name="T15" fmla="*/ 127 h 1117"/>
                <a:gd name="T16" fmla="*/ 275 w 352"/>
                <a:gd name="T17" fmla="*/ 173 h 1117"/>
                <a:gd name="T18" fmla="*/ 251 w 352"/>
                <a:gd name="T19" fmla="*/ 221 h 1117"/>
                <a:gd name="T20" fmla="*/ 226 w 352"/>
                <a:gd name="T21" fmla="*/ 273 h 1117"/>
                <a:gd name="T22" fmla="*/ 203 w 352"/>
                <a:gd name="T23" fmla="*/ 328 h 1117"/>
                <a:gd name="T24" fmla="*/ 180 w 352"/>
                <a:gd name="T25" fmla="*/ 387 h 1117"/>
                <a:gd name="T26" fmla="*/ 159 w 352"/>
                <a:gd name="T27" fmla="*/ 449 h 1117"/>
                <a:gd name="T28" fmla="*/ 138 w 352"/>
                <a:gd name="T29" fmla="*/ 514 h 1117"/>
                <a:gd name="T30" fmla="*/ 120 w 352"/>
                <a:gd name="T31" fmla="*/ 584 h 1117"/>
                <a:gd name="T32" fmla="*/ 104 w 352"/>
                <a:gd name="T33" fmla="*/ 658 h 1117"/>
                <a:gd name="T34" fmla="*/ 88 w 352"/>
                <a:gd name="T35" fmla="*/ 734 h 1117"/>
                <a:gd name="T36" fmla="*/ 78 w 352"/>
                <a:gd name="T37" fmla="*/ 816 h 1117"/>
                <a:gd name="T38" fmla="*/ 69 w 352"/>
                <a:gd name="T39" fmla="*/ 902 h 1117"/>
                <a:gd name="T40" fmla="*/ 64 w 352"/>
                <a:gd name="T41" fmla="*/ 991 h 1117"/>
                <a:gd name="T42" fmla="*/ 61 w 352"/>
                <a:gd name="T43" fmla="*/ 1085 h 1117"/>
                <a:gd name="T44" fmla="*/ 59 w 352"/>
                <a:gd name="T45" fmla="*/ 1097 h 1117"/>
                <a:gd name="T46" fmla="*/ 53 w 352"/>
                <a:gd name="T47" fmla="*/ 1107 h 1117"/>
                <a:gd name="T48" fmla="*/ 43 w 352"/>
                <a:gd name="T49" fmla="*/ 1113 h 1117"/>
                <a:gd name="T50" fmla="*/ 30 w 352"/>
                <a:gd name="T51" fmla="*/ 1117 h 1117"/>
                <a:gd name="T52" fmla="*/ 18 w 352"/>
                <a:gd name="T53" fmla="*/ 1113 h 1117"/>
                <a:gd name="T54" fmla="*/ 9 w 352"/>
                <a:gd name="T55" fmla="*/ 1107 h 1117"/>
                <a:gd name="T56" fmla="*/ 2 w 352"/>
                <a:gd name="T57" fmla="*/ 1097 h 1117"/>
                <a:gd name="T58" fmla="*/ 0 w 352"/>
                <a:gd name="T59" fmla="*/ 1085 h 1117"/>
                <a:gd name="T60" fmla="*/ 1 w 352"/>
                <a:gd name="T61" fmla="*/ 988 h 1117"/>
                <a:gd name="T62" fmla="*/ 8 w 352"/>
                <a:gd name="T63" fmla="*/ 896 h 1117"/>
                <a:gd name="T64" fmla="*/ 16 w 352"/>
                <a:gd name="T65" fmla="*/ 808 h 1117"/>
                <a:gd name="T66" fmla="*/ 28 w 352"/>
                <a:gd name="T67" fmla="*/ 723 h 1117"/>
                <a:gd name="T68" fmla="*/ 42 w 352"/>
                <a:gd name="T69" fmla="*/ 645 h 1117"/>
                <a:gd name="T70" fmla="*/ 59 w 352"/>
                <a:gd name="T71" fmla="*/ 569 h 1117"/>
                <a:gd name="T72" fmla="*/ 79 w 352"/>
                <a:gd name="T73" fmla="*/ 497 h 1117"/>
                <a:gd name="T74" fmla="*/ 99 w 352"/>
                <a:gd name="T75" fmla="*/ 429 h 1117"/>
                <a:gd name="T76" fmla="*/ 122 w 352"/>
                <a:gd name="T77" fmla="*/ 365 h 1117"/>
                <a:gd name="T78" fmla="*/ 146 w 352"/>
                <a:gd name="T79" fmla="*/ 304 h 1117"/>
                <a:gd name="T80" fmla="*/ 169 w 352"/>
                <a:gd name="T81" fmla="*/ 247 h 1117"/>
                <a:gd name="T82" fmla="*/ 195 w 352"/>
                <a:gd name="T83" fmla="*/ 194 h 1117"/>
                <a:gd name="T84" fmla="*/ 220 w 352"/>
                <a:gd name="T85" fmla="*/ 145 h 1117"/>
                <a:gd name="T86" fmla="*/ 245 w 352"/>
                <a:gd name="T87" fmla="*/ 98 h 1117"/>
                <a:gd name="T88" fmla="*/ 270 w 352"/>
                <a:gd name="T89" fmla="*/ 54 h 1117"/>
                <a:gd name="T90" fmla="*/ 294 w 352"/>
                <a:gd name="T91" fmla="*/ 14 h 1117"/>
                <a:gd name="T92" fmla="*/ 303 w 352"/>
                <a:gd name="T93" fmla="*/ 5 h 1117"/>
                <a:gd name="T94" fmla="*/ 314 w 352"/>
                <a:gd name="T95" fmla="*/ 0 h 1117"/>
                <a:gd name="T96" fmla="*/ 326 w 352"/>
                <a:gd name="T97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2" h="1117">
                  <a:moveTo>
                    <a:pt x="326" y="0"/>
                  </a:moveTo>
                  <a:lnTo>
                    <a:pt x="337" y="4"/>
                  </a:lnTo>
                  <a:lnTo>
                    <a:pt x="346" y="12"/>
                  </a:lnTo>
                  <a:lnTo>
                    <a:pt x="351" y="23"/>
                  </a:lnTo>
                  <a:lnTo>
                    <a:pt x="352" y="34"/>
                  </a:lnTo>
                  <a:lnTo>
                    <a:pt x="347" y="46"/>
                  </a:lnTo>
                  <a:lnTo>
                    <a:pt x="324" y="85"/>
                  </a:lnTo>
                  <a:lnTo>
                    <a:pt x="300" y="127"/>
                  </a:lnTo>
                  <a:lnTo>
                    <a:pt x="275" y="173"/>
                  </a:lnTo>
                  <a:lnTo>
                    <a:pt x="251" y="221"/>
                  </a:lnTo>
                  <a:lnTo>
                    <a:pt x="226" y="273"/>
                  </a:lnTo>
                  <a:lnTo>
                    <a:pt x="203" y="328"/>
                  </a:lnTo>
                  <a:lnTo>
                    <a:pt x="180" y="387"/>
                  </a:lnTo>
                  <a:lnTo>
                    <a:pt x="159" y="449"/>
                  </a:lnTo>
                  <a:lnTo>
                    <a:pt x="138" y="514"/>
                  </a:lnTo>
                  <a:lnTo>
                    <a:pt x="120" y="584"/>
                  </a:lnTo>
                  <a:lnTo>
                    <a:pt x="104" y="658"/>
                  </a:lnTo>
                  <a:lnTo>
                    <a:pt x="88" y="734"/>
                  </a:lnTo>
                  <a:lnTo>
                    <a:pt x="78" y="816"/>
                  </a:lnTo>
                  <a:lnTo>
                    <a:pt x="69" y="902"/>
                  </a:lnTo>
                  <a:lnTo>
                    <a:pt x="64" y="991"/>
                  </a:lnTo>
                  <a:lnTo>
                    <a:pt x="61" y="1085"/>
                  </a:lnTo>
                  <a:lnTo>
                    <a:pt x="59" y="1097"/>
                  </a:lnTo>
                  <a:lnTo>
                    <a:pt x="53" y="1107"/>
                  </a:lnTo>
                  <a:lnTo>
                    <a:pt x="43" y="1113"/>
                  </a:lnTo>
                  <a:lnTo>
                    <a:pt x="30" y="1117"/>
                  </a:lnTo>
                  <a:lnTo>
                    <a:pt x="18" y="1113"/>
                  </a:lnTo>
                  <a:lnTo>
                    <a:pt x="9" y="1107"/>
                  </a:lnTo>
                  <a:lnTo>
                    <a:pt x="2" y="1097"/>
                  </a:lnTo>
                  <a:lnTo>
                    <a:pt x="0" y="1085"/>
                  </a:lnTo>
                  <a:lnTo>
                    <a:pt x="1" y="988"/>
                  </a:lnTo>
                  <a:lnTo>
                    <a:pt x="8" y="896"/>
                  </a:lnTo>
                  <a:lnTo>
                    <a:pt x="16" y="808"/>
                  </a:lnTo>
                  <a:lnTo>
                    <a:pt x="28" y="723"/>
                  </a:lnTo>
                  <a:lnTo>
                    <a:pt x="42" y="645"/>
                  </a:lnTo>
                  <a:lnTo>
                    <a:pt x="59" y="569"/>
                  </a:lnTo>
                  <a:lnTo>
                    <a:pt x="79" y="497"/>
                  </a:lnTo>
                  <a:lnTo>
                    <a:pt x="99" y="429"/>
                  </a:lnTo>
                  <a:lnTo>
                    <a:pt x="122" y="365"/>
                  </a:lnTo>
                  <a:lnTo>
                    <a:pt x="146" y="304"/>
                  </a:lnTo>
                  <a:lnTo>
                    <a:pt x="169" y="247"/>
                  </a:lnTo>
                  <a:lnTo>
                    <a:pt x="195" y="194"/>
                  </a:lnTo>
                  <a:lnTo>
                    <a:pt x="220" y="145"/>
                  </a:lnTo>
                  <a:lnTo>
                    <a:pt x="245" y="98"/>
                  </a:lnTo>
                  <a:lnTo>
                    <a:pt x="270" y="54"/>
                  </a:lnTo>
                  <a:lnTo>
                    <a:pt x="294" y="14"/>
                  </a:lnTo>
                  <a:lnTo>
                    <a:pt x="303" y="5"/>
                  </a:lnTo>
                  <a:lnTo>
                    <a:pt x="314" y="0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631"/>
            <p:cNvSpPr>
              <a:spLocks/>
            </p:cNvSpPr>
            <p:nvPr/>
          </p:nvSpPr>
          <p:spPr bwMode="auto">
            <a:xfrm>
              <a:off x="7453313" y="5837238"/>
              <a:ext cx="25400" cy="101600"/>
            </a:xfrm>
            <a:custGeom>
              <a:avLst/>
              <a:gdLst>
                <a:gd name="T0" fmla="*/ 147 w 178"/>
                <a:gd name="T1" fmla="*/ 0 h 702"/>
                <a:gd name="T2" fmla="*/ 159 w 178"/>
                <a:gd name="T3" fmla="*/ 2 h 702"/>
                <a:gd name="T4" fmla="*/ 168 w 178"/>
                <a:gd name="T5" fmla="*/ 9 h 702"/>
                <a:gd name="T6" fmla="*/ 175 w 178"/>
                <a:gd name="T7" fmla="*/ 19 h 702"/>
                <a:gd name="T8" fmla="*/ 178 w 178"/>
                <a:gd name="T9" fmla="*/ 30 h 702"/>
                <a:gd name="T10" fmla="*/ 175 w 178"/>
                <a:gd name="T11" fmla="*/ 131 h 702"/>
                <a:gd name="T12" fmla="*/ 168 w 178"/>
                <a:gd name="T13" fmla="*/ 229 h 702"/>
                <a:gd name="T14" fmla="*/ 157 w 178"/>
                <a:gd name="T15" fmla="*/ 323 h 702"/>
                <a:gd name="T16" fmla="*/ 139 w 178"/>
                <a:gd name="T17" fmla="*/ 416 h 702"/>
                <a:gd name="T18" fmla="*/ 118 w 178"/>
                <a:gd name="T19" fmla="*/ 507 h 702"/>
                <a:gd name="T20" fmla="*/ 92 w 178"/>
                <a:gd name="T21" fmla="*/ 595 h 702"/>
                <a:gd name="T22" fmla="*/ 59 w 178"/>
                <a:gd name="T23" fmla="*/ 683 h 702"/>
                <a:gd name="T24" fmla="*/ 53 w 178"/>
                <a:gd name="T25" fmla="*/ 692 h 702"/>
                <a:gd name="T26" fmla="*/ 43 w 178"/>
                <a:gd name="T27" fmla="*/ 700 h 702"/>
                <a:gd name="T28" fmla="*/ 31 w 178"/>
                <a:gd name="T29" fmla="*/ 702 h 702"/>
                <a:gd name="T30" fmla="*/ 25 w 178"/>
                <a:gd name="T31" fmla="*/ 701 h 702"/>
                <a:gd name="T32" fmla="*/ 20 w 178"/>
                <a:gd name="T33" fmla="*/ 700 h 702"/>
                <a:gd name="T34" fmla="*/ 9 w 178"/>
                <a:gd name="T35" fmla="*/ 694 h 702"/>
                <a:gd name="T36" fmla="*/ 2 w 178"/>
                <a:gd name="T37" fmla="*/ 684 h 702"/>
                <a:gd name="T38" fmla="*/ 0 w 178"/>
                <a:gd name="T39" fmla="*/ 672 h 702"/>
                <a:gd name="T40" fmla="*/ 2 w 178"/>
                <a:gd name="T41" fmla="*/ 660 h 702"/>
                <a:gd name="T42" fmla="*/ 32 w 178"/>
                <a:gd name="T43" fmla="*/ 576 h 702"/>
                <a:gd name="T44" fmla="*/ 58 w 178"/>
                <a:gd name="T45" fmla="*/ 490 h 702"/>
                <a:gd name="T46" fmla="*/ 79 w 178"/>
                <a:gd name="T47" fmla="*/ 403 h 702"/>
                <a:gd name="T48" fmla="*/ 95 w 178"/>
                <a:gd name="T49" fmla="*/ 313 h 702"/>
                <a:gd name="T50" fmla="*/ 107 w 178"/>
                <a:gd name="T51" fmla="*/ 222 h 702"/>
                <a:gd name="T52" fmla="*/ 113 w 178"/>
                <a:gd name="T53" fmla="*/ 128 h 702"/>
                <a:gd name="T54" fmla="*/ 116 w 178"/>
                <a:gd name="T55" fmla="*/ 30 h 702"/>
                <a:gd name="T56" fmla="*/ 118 w 178"/>
                <a:gd name="T57" fmla="*/ 19 h 702"/>
                <a:gd name="T58" fmla="*/ 124 w 178"/>
                <a:gd name="T59" fmla="*/ 9 h 702"/>
                <a:gd name="T60" fmla="*/ 135 w 178"/>
                <a:gd name="T61" fmla="*/ 2 h 702"/>
                <a:gd name="T62" fmla="*/ 147 w 178"/>
                <a:gd name="T63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702">
                  <a:moveTo>
                    <a:pt x="147" y="0"/>
                  </a:moveTo>
                  <a:lnTo>
                    <a:pt x="159" y="2"/>
                  </a:lnTo>
                  <a:lnTo>
                    <a:pt x="168" y="9"/>
                  </a:lnTo>
                  <a:lnTo>
                    <a:pt x="175" y="19"/>
                  </a:lnTo>
                  <a:lnTo>
                    <a:pt x="178" y="30"/>
                  </a:lnTo>
                  <a:lnTo>
                    <a:pt x="175" y="131"/>
                  </a:lnTo>
                  <a:lnTo>
                    <a:pt x="168" y="229"/>
                  </a:lnTo>
                  <a:lnTo>
                    <a:pt x="157" y="323"/>
                  </a:lnTo>
                  <a:lnTo>
                    <a:pt x="139" y="416"/>
                  </a:lnTo>
                  <a:lnTo>
                    <a:pt x="118" y="507"/>
                  </a:lnTo>
                  <a:lnTo>
                    <a:pt x="92" y="595"/>
                  </a:lnTo>
                  <a:lnTo>
                    <a:pt x="59" y="683"/>
                  </a:lnTo>
                  <a:lnTo>
                    <a:pt x="53" y="692"/>
                  </a:lnTo>
                  <a:lnTo>
                    <a:pt x="43" y="700"/>
                  </a:lnTo>
                  <a:lnTo>
                    <a:pt x="31" y="702"/>
                  </a:lnTo>
                  <a:lnTo>
                    <a:pt x="25" y="701"/>
                  </a:lnTo>
                  <a:lnTo>
                    <a:pt x="20" y="700"/>
                  </a:lnTo>
                  <a:lnTo>
                    <a:pt x="9" y="694"/>
                  </a:lnTo>
                  <a:lnTo>
                    <a:pt x="2" y="684"/>
                  </a:lnTo>
                  <a:lnTo>
                    <a:pt x="0" y="672"/>
                  </a:lnTo>
                  <a:lnTo>
                    <a:pt x="2" y="660"/>
                  </a:lnTo>
                  <a:lnTo>
                    <a:pt x="32" y="576"/>
                  </a:lnTo>
                  <a:lnTo>
                    <a:pt x="58" y="490"/>
                  </a:lnTo>
                  <a:lnTo>
                    <a:pt x="79" y="403"/>
                  </a:lnTo>
                  <a:lnTo>
                    <a:pt x="95" y="313"/>
                  </a:lnTo>
                  <a:lnTo>
                    <a:pt x="107" y="222"/>
                  </a:lnTo>
                  <a:lnTo>
                    <a:pt x="113" y="128"/>
                  </a:lnTo>
                  <a:lnTo>
                    <a:pt x="116" y="30"/>
                  </a:lnTo>
                  <a:lnTo>
                    <a:pt x="118" y="19"/>
                  </a:lnTo>
                  <a:lnTo>
                    <a:pt x="124" y="9"/>
                  </a:lnTo>
                  <a:lnTo>
                    <a:pt x="135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632"/>
            <p:cNvSpPr>
              <a:spLocks/>
            </p:cNvSpPr>
            <p:nvPr/>
          </p:nvSpPr>
          <p:spPr bwMode="auto">
            <a:xfrm>
              <a:off x="7431088" y="5946775"/>
              <a:ext cx="23813" cy="33338"/>
            </a:xfrm>
            <a:custGeom>
              <a:avLst/>
              <a:gdLst>
                <a:gd name="T0" fmla="*/ 130 w 160"/>
                <a:gd name="T1" fmla="*/ 0 h 236"/>
                <a:gd name="T2" fmla="*/ 142 w 160"/>
                <a:gd name="T3" fmla="*/ 4 h 236"/>
                <a:gd name="T4" fmla="*/ 152 w 160"/>
                <a:gd name="T5" fmla="*/ 11 h 236"/>
                <a:gd name="T6" fmla="*/ 158 w 160"/>
                <a:gd name="T7" fmla="*/ 21 h 236"/>
                <a:gd name="T8" fmla="*/ 160 w 160"/>
                <a:gd name="T9" fmla="*/ 33 h 236"/>
                <a:gd name="T10" fmla="*/ 157 w 160"/>
                <a:gd name="T11" fmla="*/ 45 h 236"/>
                <a:gd name="T12" fmla="*/ 126 w 160"/>
                <a:gd name="T13" fmla="*/ 104 h 236"/>
                <a:gd name="T14" fmla="*/ 93 w 160"/>
                <a:gd name="T15" fmla="*/ 162 h 236"/>
                <a:gd name="T16" fmla="*/ 57 w 160"/>
                <a:gd name="T17" fmla="*/ 222 h 236"/>
                <a:gd name="T18" fmla="*/ 50 w 160"/>
                <a:gd name="T19" fmla="*/ 229 h 236"/>
                <a:gd name="T20" fmla="*/ 41 w 160"/>
                <a:gd name="T21" fmla="*/ 235 h 236"/>
                <a:gd name="T22" fmla="*/ 30 w 160"/>
                <a:gd name="T23" fmla="*/ 236 h 236"/>
                <a:gd name="T24" fmla="*/ 25 w 160"/>
                <a:gd name="T25" fmla="*/ 236 h 236"/>
                <a:gd name="T26" fmla="*/ 20 w 160"/>
                <a:gd name="T27" fmla="*/ 234 h 236"/>
                <a:gd name="T28" fmla="*/ 14 w 160"/>
                <a:gd name="T29" fmla="*/ 232 h 236"/>
                <a:gd name="T30" fmla="*/ 6 w 160"/>
                <a:gd name="T31" fmla="*/ 223 h 236"/>
                <a:gd name="T32" fmla="*/ 0 w 160"/>
                <a:gd name="T33" fmla="*/ 212 h 236"/>
                <a:gd name="T34" fmla="*/ 0 w 160"/>
                <a:gd name="T35" fmla="*/ 200 h 236"/>
                <a:gd name="T36" fmla="*/ 5 w 160"/>
                <a:gd name="T37" fmla="*/ 188 h 236"/>
                <a:gd name="T38" fmla="*/ 39 w 160"/>
                <a:gd name="T39" fmla="*/ 131 h 236"/>
                <a:gd name="T40" fmla="*/ 71 w 160"/>
                <a:gd name="T41" fmla="*/ 75 h 236"/>
                <a:gd name="T42" fmla="*/ 101 w 160"/>
                <a:gd name="T43" fmla="*/ 18 h 236"/>
                <a:gd name="T44" fmla="*/ 108 w 160"/>
                <a:gd name="T45" fmla="*/ 8 h 236"/>
                <a:gd name="T46" fmla="*/ 118 w 160"/>
                <a:gd name="T47" fmla="*/ 1 h 236"/>
                <a:gd name="T48" fmla="*/ 130 w 160"/>
                <a:gd name="T4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0" h="236">
                  <a:moveTo>
                    <a:pt x="130" y="0"/>
                  </a:moveTo>
                  <a:lnTo>
                    <a:pt x="142" y="4"/>
                  </a:lnTo>
                  <a:lnTo>
                    <a:pt x="152" y="11"/>
                  </a:lnTo>
                  <a:lnTo>
                    <a:pt x="158" y="21"/>
                  </a:lnTo>
                  <a:lnTo>
                    <a:pt x="160" y="33"/>
                  </a:lnTo>
                  <a:lnTo>
                    <a:pt x="157" y="45"/>
                  </a:lnTo>
                  <a:lnTo>
                    <a:pt x="126" y="104"/>
                  </a:lnTo>
                  <a:lnTo>
                    <a:pt x="93" y="162"/>
                  </a:lnTo>
                  <a:lnTo>
                    <a:pt x="57" y="222"/>
                  </a:lnTo>
                  <a:lnTo>
                    <a:pt x="50" y="229"/>
                  </a:lnTo>
                  <a:lnTo>
                    <a:pt x="41" y="235"/>
                  </a:lnTo>
                  <a:lnTo>
                    <a:pt x="30" y="236"/>
                  </a:lnTo>
                  <a:lnTo>
                    <a:pt x="25" y="236"/>
                  </a:lnTo>
                  <a:lnTo>
                    <a:pt x="20" y="234"/>
                  </a:lnTo>
                  <a:lnTo>
                    <a:pt x="14" y="232"/>
                  </a:lnTo>
                  <a:lnTo>
                    <a:pt x="6" y="223"/>
                  </a:lnTo>
                  <a:lnTo>
                    <a:pt x="0" y="212"/>
                  </a:lnTo>
                  <a:lnTo>
                    <a:pt x="0" y="200"/>
                  </a:lnTo>
                  <a:lnTo>
                    <a:pt x="5" y="188"/>
                  </a:lnTo>
                  <a:lnTo>
                    <a:pt x="39" y="131"/>
                  </a:lnTo>
                  <a:lnTo>
                    <a:pt x="71" y="75"/>
                  </a:lnTo>
                  <a:lnTo>
                    <a:pt x="101" y="18"/>
                  </a:lnTo>
                  <a:lnTo>
                    <a:pt x="108" y="8"/>
                  </a:lnTo>
                  <a:lnTo>
                    <a:pt x="118" y="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633"/>
            <p:cNvSpPr>
              <a:spLocks noEditPoints="1"/>
            </p:cNvSpPr>
            <p:nvPr/>
          </p:nvSpPr>
          <p:spPr bwMode="auto">
            <a:xfrm>
              <a:off x="7521575" y="5808663"/>
              <a:ext cx="244475" cy="485775"/>
            </a:xfrm>
            <a:custGeom>
              <a:avLst/>
              <a:gdLst>
                <a:gd name="T0" fmla="*/ 85 w 1685"/>
                <a:gd name="T1" fmla="*/ 156 h 3376"/>
                <a:gd name="T2" fmla="*/ 82 w 1685"/>
                <a:gd name="T3" fmla="*/ 411 h 3376"/>
                <a:gd name="T4" fmla="*/ 250 w 1685"/>
                <a:gd name="T5" fmla="*/ 464 h 3376"/>
                <a:gd name="T6" fmla="*/ 169 w 1685"/>
                <a:gd name="T7" fmla="*/ 635 h 3376"/>
                <a:gd name="T8" fmla="*/ 286 w 1685"/>
                <a:gd name="T9" fmla="*/ 679 h 3376"/>
                <a:gd name="T10" fmla="*/ 467 w 1685"/>
                <a:gd name="T11" fmla="*/ 717 h 3376"/>
                <a:gd name="T12" fmla="*/ 479 w 1685"/>
                <a:gd name="T13" fmla="*/ 778 h 3376"/>
                <a:gd name="T14" fmla="*/ 472 w 1685"/>
                <a:gd name="T15" fmla="*/ 986 h 3376"/>
                <a:gd name="T16" fmla="*/ 673 w 1685"/>
                <a:gd name="T17" fmla="*/ 1156 h 3376"/>
                <a:gd name="T18" fmla="*/ 719 w 1685"/>
                <a:gd name="T19" fmla="*/ 1288 h 3376"/>
                <a:gd name="T20" fmla="*/ 911 w 1685"/>
                <a:gd name="T21" fmla="*/ 1342 h 3376"/>
                <a:gd name="T22" fmla="*/ 741 w 1685"/>
                <a:gd name="T23" fmla="*/ 1633 h 3376"/>
                <a:gd name="T24" fmla="*/ 702 w 1685"/>
                <a:gd name="T25" fmla="*/ 2240 h 3376"/>
                <a:gd name="T26" fmla="*/ 657 w 1685"/>
                <a:gd name="T27" fmla="*/ 2732 h 3376"/>
                <a:gd name="T28" fmla="*/ 645 w 1685"/>
                <a:gd name="T29" fmla="*/ 3061 h 3376"/>
                <a:gd name="T30" fmla="*/ 744 w 1685"/>
                <a:gd name="T31" fmla="*/ 3266 h 3376"/>
                <a:gd name="T32" fmla="*/ 953 w 1685"/>
                <a:gd name="T33" fmla="*/ 3287 h 3376"/>
                <a:gd name="T34" fmla="*/ 1089 w 1685"/>
                <a:gd name="T35" fmla="*/ 3075 h 3376"/>
                <a:gd name="T36" fmla="*/ 951 w 1685"/>
                <a:gd name="T37" fmla="*/ 2790 h 3376"/>
                <a:gd name="T38" fmla="*/ 938 w 1685"/>
                <a:gd name="T39" fmla="*/ 2731 h 3376"/>
                <a:gd name="T40" fmla="*/ 1108 w 1685"/>
                <a:gd name="T41" fmla="*/ 2373 h 3376"/>
                <a:gd name="T42" fmla="*/ 1071 w 1685"/>
                <a:gd name="T43" fmla="*/ 1846 h 3376"/>
                <a:gd name="T44" fmla="*/ 1028 w 1685"/>
                <a:gd name="T45" fmla="*/ 1407 h 3376"/>
                <a:gd name="T46" fmla="*/ 1002 w 1685"/>
                <a:gd name="T47" fmla="*/ 1188 h 3376"/>
                <a:gd name="T48" fmla="*/ 1076 w 1685"/>
                <a:gd name="T49" fmla="*/ 1103 h 3376"/>
                <a:gd name="T50" fmla="*/ 1348 w 1685"/>
                <a:gd name="T51" fmla="*/ 849 h 3376"/>
                <a:gd name="T52" fmla="*/ 1585 w 1685"/>
                <a:gd name="T53" fmla="*/ 501 h 3376"/>
                <a:gd name="T54" fmla="*/ 1600 w 1685"/>
                <a:gd name="T55" fmla="*/ 156 h 3376"/>
                <a:gd name="T56" fmla="*/ 1427 w 1685"/>
                <a:gd name="T57" fmla="*/ 65 h 3376"/>
                <a:gd name="T58" fmla="*/ 1292 w 1685"/>
                <a:gd name="T59" fmla="*/ 216 h 3376"/>
                <a:gd name="T60" fmla="*/ 1218 w 1685"/>
                <a:gd name="T61" fmla="*/ 558 h 3376"/>
                <a:gd name="T62" fmla="*/ 961 w 1685"/>
                <a:gd name="T63" fmla="*/ 882 h 3376"/>
                <a:gd name="T64" fmla="*/ 773 w 1685"/>
                <a:gd name="T65" fmla="*/ 923 h 3376"/>
                <a:gd name="T66" fmla="*/ 493 w 1685"/>
                <a:gd name="T67" fmla="*/ 612 h 3376"/>
                <a:gd name="T68" fmla="*/ 396 w 1685"/>
                <a:gd name="T69" fmla="*/ 251 h 3376"/>
                <a:gd name="T70" fmla="*/ 287 w 1685"/>
                <a:gd name="T71" fmla="*/ 74 h 3376"/>
                <a:gd name="T72" fmla="*/ 363 w 1685"/>
                <a:gd name="T73" fmla="*/ 49 h 3376"/>
                <a:gd name="T74" fmla="*/ 459 w 1685"/>
                <a:gd name="T75" fmla="*/ 293 h 3376"/>
                <a:gd name="T76" fmla="*/ 577 w 1685"/>
                <a:gd name="T77" fmla="*/ 632 h 3376"/>
                <a:gd name="T78" fmla="*/ 907 w 1685"/>
                <a:gd name="T79" fmla="*/ 846 h 3376"/>
                <a:gd name="T80" fmla="*/ 1159 w 1685"/>
                <a:gd name="T81" fmla="*/ 536 h 3376"/>
                <a:gd name="T82" fmla="*/ 1231 w 1685"/>
                <a:gd name="T83" fmla="*/ 210 h 3376"/>
                <a:gd name="T84" fmla="*/ 1384 w 1685"/>
                <a:gd name="T85" fmla="*/ 13 h 3376"/>
                <a:gd name="T86" fmla="*/ 1618 w 1685"/>
                <a:gd name="T87" fmla="*/ 74 h 3376"/>
                <a:gd name="T88" fmla="*/ 1675 w 1685"/>
                <a:gd name="T89" fmla="*/ 391 h 3376"/>
                <a:gd name="T90" fmla="*/ 1481 w 1685"/>
                <a:gd name="T91" fmla="*/ 795 h 3376"/>
                <a:gd name="T92" fmla="*/ 1184 w 1685"/>
                <a:gd name="T93" fmla="*/ 1094 h 3376"/>
                <a:gd name="T94" fmla="*/ 1075 w 1685"/>
                <a:gd name="T95" fmla="*/ 1276 h 3376"/>
                <a:gd name="T96" fmla="*/ 1117 w 1685"/>
                <a:gd name="T97" fmla="*/ 1666 h 3376"/>
                <a:gd name="T98" fmla="*/ 1160 w 1685"/>
                <a:gd name="T99" fmla="*/ 2206 h 3376"/>
                <a:gd name="T100" fmla="*/ 1178 w 1685"/>
                <a:gd name="T101" fmla="*/ 2742 h 3376"/>
                <a:gd name="T102" fmla="*/ 1141 w 1685"/>
                <a:gd name="T103" fmla="*/ 3126 h 3376"/>
                <a:gd name="T104" fmla="*/ 968 w 1685"/>
                <a:gd name="T105" fmla="*/ 3349 h 3376"/>
                <a:gd name="T106" fmla="*/ 725 w 1685"/>
                <a:gd name="T107" fmla="*/ 3330 h 3376"/>
                <a:gd name="T108" fmla="*/ 587 w 1685"/>
                <a:gd name="T109" fmla="*/ 3105 h 3376"/>
                <a:gd name="T110" fmla="*/ 594 w 1685"/>
                <a:gd name="T111" fmla="*/ 2741 h 3376"/>
                <a:gd name="T112" fmla="*/ 643 w 1685"/>
                <a:gd name="T113" fmla="*/ 2201 h 3376"/>
                <a:gd name="T114" fmla="*/ 676 w 1685"/>
                <a:gd name="T115" fmla="*/ 1706 h 3376"/>
                <a:gd name="T116" fmla="*/ 660 w 1685"/>
                <a:gd name="T117" fmla="*/ 1308 h 3376"/>
                <a:gd name="T118" fmla="*/ 484 w 1685"/>
                <a:gd name="T119" fmla="*/ 1080 h 3376"/>
                <a:gd name="T120" fmla="*/ 161 w 1685"/>
                <a:gd name="T121" fmla="*/ 743 h 3376"/>
                <a:gd name="T122" fmla="*/ 3 w 1685"/>
                <a:gd name="T123" fmla="*/ 318 h 3376"/>
                <a:gd name="T124" fmla="*/ 94 w 1685"/>
                <a:gd name="T125" fmla="*/ 49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5" h="3376">
                  <a:moveTo>
                    <a:pt x="229" y="63"/>
                  </a:moveTo>
                  <a:lnTo>
                    <a:pt x="200" y="65"/>
                  </a:lnTo>
                  <a:lnTo>
                    <a:pt x="170" y="74"/>
                  </a:lnTo>
                  <a:lnTo>
                    <a:pt x="145" y="88"/>
                  </a:lnTo>
                  <a:lnTo>
                    <a:pt x="122" y="107"/>
                  </a:lnTo>
                  <a:lnTo>
                    <a:pt x="101" y="130"/>
                  </a:lnTo>
                  <a:lnTo>
                    <a:pt x="85" y="156"/>
                  </a:lnTo>
                  <a:lnTo>
                    <a:pt x="73" y="185"/>
                  </a:lnTo>
                  <a:lnTo>
                    <a:pt x="65" y="216"/>
                  </a:lnTo>
                  <a:lnTo>
                    <a:pt x="63" y="251"/>
                  </a:lnTo>
                  <a:lnTo>
                    <a:pt x="65" y="305"/>
                  </a:lnTo>
                  <a:lnTo>
                    <a:pt x="70" y="359"/>
                  </a:lnTo>
                  <a:lnTo>
                    <a:pt x="79" y="411"/>
                  </a:lnTo>
                  <a:lnTo>
                    <a:pt x="82" y="411"/>
                  </a:lnTo>
                  <a:lnTo>
                    <a:pt x="228" y="411"/>
                  </a:lnTo>
                  <a:lnTo>
                    <a:pt x="240" y="413"/>
                  </a:lnTo>
                  <a:lnTo>
                    <a:pt x="250" y="419"/>
                  </a:lnTo>
                  <a:lnTo>
                    <a:pt x="257" y="430"/>
                  </a:lnTo>
                  <a:lnTo>
                    <a:pt x="259" y="442"/>
                  </a:lnTo>
                  <a:lnTo>
                    <a:pt x="257" y="454"/>
                  </a:lnTo>
                  <a:lnTo>
                    <a:pt x="250" y="464"/>
                  </a:lnTo>
                  <a:lnTo>
                    <a:pt x="240" y="470"/>
                  </a:lnTo>
                  <a:lnTo>
                    <a:pt x="228" y="473"/>
                  </a:lnTo>
                  <a:lnTo>
                    <a:pt x="94" y="473"/>
                  </a:lnTo>
                  <a:lnTo>
                    <a:pt x="113" y="530"/>
                  </a:lnTo>
                  <a:lnTo>
                    <a:pt x="137" y="584"/>
                  </a:lnTo>
                  <a:lnTo>
                    <a:pt x="165" y="636"/>
                  </a:lnTo>
                  <a:lnTo>
                    <a:pt x="169" y="635"/>
                  </a:lnTo>
                  <a:lnTo>
                    <a:pt x="175" y="635"/>
                  </a:lnTo>
                  <a:lnTo>
                    <a:pt x="257" y="635"/>
                  </a:lnTo>
                  <a:lnTo>
                    <a:pt x="270" y="638"/>
                  </a:lnTo>
                  <a:lnTo>
                    <a:pt x="279" y="644"/>
                  </a:lnTo>
                  <a:lnTo>
                    <a:pt x="286" y="654"/>
                  </a:lnTo>
                  <a:lnTo>
                    <a:pt x="288" y="666"/>
                  </a:lnTo>
                  <a:lnTo>
                    <a:pt x="286" y="679"/>
                  </a:lnTo>
                  <a:lnTo>
                    <a:pt x="279" y="688"/>
                  </a:lnTo>
                  <a:lnTo>
                    <a:pt x="270" y="695"/>
                  </a:lnTo>
                  <a:lnTo>
                    <a:pt x="257" y="697"/>
                  </a:lnTo>
                  <a:lnTo>
                    <a:pt x="204" y="697"/>
                  </a:lnTo>
                  <a:lnTo>
                    <a:pt x="211" y="707"/>
                  </a:lnTo>
                  <a:lnTo>
                    <a:pt x="219" y="717"/>
                  </a:lnTo>
                  <a:lnTo>
                    <a:pt x="467" y="717"/>
                  </a:lnTo>
                  <a:lnTo>
                    <a:pt x="479" y="721"/>
                  </a:lnTo>
                  <a:lnTo>
                    <a:pt x="489" y="727"/>
                  </a:lnTo>
                  <a:lnTo>
                    <a:pt x="495" y="737"/>
                  </a:lnTo>
                  <a:lnTo>
                    <a:pt x="497" y="749"/>
                  </a:lnTo>
                  <a:lnTo>
                    <a:pt x="495" y="761"/>
                  </a:lnTo>
                  <a:lnTo>
                    <a:pt x="489" y="770"/>
                  </a:lnTo>
                  <a:lnTo>
                    <a:pt x="479" y="778"/>
                  </a:lnTo>
                  <a:lnTo>
                    <a:pt x="467" y="780"/>
                  </a:lnTo>
                  <a:lnTo>
                    <a:pt x="270" y="780"/>
                  </a:lnTo>
                  <a:lnTo>
                    <a:pt x="310" y="824"/>
                  </a:lnTo>
                  <a:lnTo>
                    <a:pt x="349" y="869"/>
                  </a:lnTo>
                  <a:lnTo>
                    <a:pt x="390" y="910"/>
                  </a:lnTo>
                  <a:lnTo>
                    <a:pt x="431" y="950"/>
                  </a:lnTo>
                  <a:lnTo>
                    <a:pt x="472" y="986"/>
                  </a:lnTo>
                  <a:lnTo>
                    <a:pt x="510" y="1021"/>
                  </a:lnTo>
                  <a:lnTo>
                    <a:pt x="547" y="1052"/>
                  </a:lnTo>
                  <a:lnTo>
                    <a:pt x="579" y="1079"/>
                  </a:lnTo>
                  <a:lnTo>
                    <a:pt x="608" y="1103"/>
                  </a:lnTo>
                  <a:lnTo>
                    <a:pt x="629" y="1120"/>
                  </a:lnTo>
                  <a:lnTo>
                    <a:pt x="650" y="1138"/>
                  </a:lnTo>
                  <a:lnTo>
                    <a:pt x="673" y="1156"/>
                  </a:lnTo>
                  <a:lnTo>
                    <a:pt x="677" y="1160"/>
                  </a:lnTo>
                  <a:lnTo>
                    <a:pt x="681" y="1165"/>
                  </a:lnTo>
                  <a:lnTo>
                    <a:pt x="692" y="1192"/>
                  </a:lnTo>
                  <a:lnTo>
                    <a:pt x="702" y="1221"/>
                  </a:lnTo>
                  <a:lnTo>
                    <a:pt x="712" y="1253"/>
                  </a:lnTo>
                  <a:lnTo>
                    <a:pt x="719" y="1288"/>
                  </a:lnTo>
                  <a:lnTo>
                    <a:pt x="719" y="1288"/>
                  </a:lnTo>
                  <a:lnTo>
                    <a:pt x="890" y="1288"/>
                  </a:lnTo>
                  <a:lnTo>
                    <a:pt x="902" y="1291"/>
                  </a:lnTo>
                  <a:lnTo>
                    <a:pt x="911" y="1297"/>
                  </a:lnTo>
                  <a:lnTo>
                    <a:pt x="919" y="1307"/>
                  </a:lnTo>
                  <a:lnTo>
                    <a:pt x="921" y="1319"/>
                  </a:lnTo>
                  <a:lnTo>
                    <a:pt x="919" y="1331"/>
                  </a:lnTo>
                  <a:lnTo>
                    <a:pt x="911" y="1342"/>
                  </a:lnTo>
                  <a:lnTo>
                    <a:pt x="902" y="1348"/>
                  </a:lnTo>
                  <a:lnTo>
                    <a:pt x="890" y="1350"/>
                  </a:lnTo>
                  <a:lnTo>
                    <a:pt x="729" y="1350"/>
                  </a:lnTo>
                  <a:lnTo>
                    <a:pt x="736" y="1414"/>
                  </a:lnTo>
                  <a:lnTo>
                    <a:pt x="739" y="1482"/>
                  </a:lnTo>
                  <a:lnTo>
                    <a:pt x="741" y="1556"/>
                  </a:lnTo>
                  <a:lnTo>
                    <a:pt x="741" y="1633"/>
                  </a:lnTo>
                  <a:lnTo>
                    <a:pt x="739" y="1713"/>
                  </a:lnTo>
                  <a:lnTo>
                    <a:pt x="736" y="1797"/>
                  </a:lnTo>
                  <a:lnTo>
                    <a:pt x="730" y="1883"/>
                  </a:lnTo>
                  <a:lnTo>
                    <a:pt x="725" y="1971"/>
                  </a:lnTo>
                  <a:lnTo>
                    <a:pt x="717" y="2060"/>
                  </a:lnTo>
                  <a:lnTo>
                    <a:pt x="710" y="2150"/>
                  </a:lnTo>
                  <a:lnTo>
                    <a:pt x="702" y="2240"/>
                  </a:lnTo>
                  <a:lnTo>
                    <a:pt x="693" y="2330"/>
                  </a:lnTo>
                  <a:lnTo>
                    <a:pt x="685" y="2418"/>
                  </a:lnTo>
                  <a:lnTo>
                    <a:pt x="679" y="2483"/>
                  </a:lnTo>
                  <a:lnTo>
                    <a:pt x="673" y="2548"/>
                  </a:lnTo>
                  <a:lnTo>
                    <a:pt x="668" y="2611"/>
                  </a:lnTo>
                  <a:lnTo>
                    <a:pt x="662" y="2672"/>
                  </a:lnTo>
                  <a:lnTo>
                    <a:pt x="657" y="2732"/>
                  </a:lnTo>
                  <a:lnTo>
                    <a:pt x="652" y="2789"/>
                  </a:lnTo>
                  <a:lnTo>
                    <a:pt x="649" y="2843"/>
                  </a:lnTo>
                  <a:lnTo>
                    <a:pt x="646" y="2895"/>
                  </a:lnTo>
                  <a:lnTo>
                    <a:pt x="644" y="2942"/>
                  </a:lnTo>
                  <a:lnTo>
                    <a:pt x="643" y="2987"/>
                  </a:lnTo>
                  <a:lnTo>
                    <a:pt x="643" y="3025"/>
                  </a:lnTo>
                  <a:lnTo>
                    <a:pt x="645" y="3061"/>
                  </a:lnTo>
                  <a:lnTo>
                    <a:pt x="647" y="3091"/>
                  </a:lnTo>
                  <a:lnTo>
                    <a:pt x="651" y="3116"/>
                  </a:lnTo>
                  <a:lnTo>
                    <a:pt x="657" y="3136"/>
                  </a:lnTo>
                  <a:lnTo>
                    <a:pt x="675" y="3176"/>
                  </a:lnTo>
                  <a:lnTo>
                    <a:pt x="696" y="3210"/>
                  </a:lnTo>
                  <a:lnTo>
                    <a:pt x="719" y="3241"/>
                  </a:lnTo>
                  <a:lnTo>
                    <a:pt x="744" y="3266"/>
                  </a:lnTo>
                  <a:lnTo>
                    <a:pt x="772" y="3287"/>
                  </a:lnTo>
                  <a:lnTo>
                    <a:pt x="800" y="3302"/>
                  </a:lnTo>
                  <a:lnTo>
                    <a:pt x="830" y="3311"/>
                  </a:lnTo>
                  <a:lnTo>
                    <a:pt x="862" y="3314"/>
                  </a:lnTo>
                  <a:lnTo>
                    <a:pt x="893" y="3311"/>
                  </a:lnTo>
                  <a:lnTo>
                    <a:pt x="924" y="3302"/>
                  </a:lnTo>
                  <a:lnTo>
                    <a:pt x="953" y="3287"/>
                  </a:lnTo>
                  <a:lnTo>
                    <a:pt x="981" y="3266"/>
                  </a:lnTo>
                  <a:lnTo>
                    <a:pt x="1007" y="3241"/>
                  </a:lnTo>
                  <a:lnTo>
                    <a:pt x="1032" y="3210"/>
                  </a:lnTo>
                  <a:lnTo>
                    <a:pt x="1053" y="3176"/>
                  </a:lnTo>
                  <a:lnTo>
                    <a:pt x="1072" y="3136"/>
                  </a:lnTo>
                  <a:lnTo>
                    <a:pt x="1082" y="3108"/>
                  </a:lnTo>
                  <a:lnTo>
                    <a:pt x="1089" y="3075"/>
                  </a:lnTo>
                  <a:lnTo>
                    <a:pt x="1097" y="3037"/>
                  </a:lnTo>
                  <a:lnTo>
                    <a:pt x="1103" y="2995"/>
                  </a:lnTo>
                  <a:lnTo>
                    <a:pt x="1108" y="2950"/>
                  </a:lnTo>
                  <a:lnTo>
                    <a:pt x="1111" y="2900"/>
                  </a:lnTo>
                  <a:lnTo>
                    <a:pt x="1114" y="2847"/>
                  </a:lnTo>
                  <a:lnTo>
                    <a:pt x="1116" y="2790"/>
                  </a:lnTo>
                  <a:lnTo>
                    <a:pt x="951" y="2790"/>
                  </a:lnTo>
                  <a:lnTo>
                    <a:pt x="938" y="2788"/>
                  </a:lnTo>
                  <a:lnTo>
                    <a:pt x="929" y="2781"/>
                  </a:lnTo>
                  <a:lnTo>
                    <a:pt x="922" y="2772"/>
                  </a:lnTo>
                  <a:lnTo>
                    <a:pt x="920" y="2760"/>
                  </a:lnTo>
                  <a:lnTo>
                    <a:pt x="922" y="2747"/>
                  </a:lnTo>
                  <a:lnTo>
                    <a:pt x="929" y="2737"/>
                  </a:lnTo>
                  <a:lnTo>
                    <a:pt x="938" y="2731"/>
                  </a:lnTo>
                  <a:lnTo>
                    <a:pt x="951" y="2728"/>
                  </a:lnTo>
                  <a:lnTo>
                    <a:pt x="1116" y="2728"/>
                  </a:lnTo>
                  <a:lnTo>
                    <a:pt x="1116" y="2661"/>
                  </a:lnTo>
                  <a:lnTo>
                    <a:pt x="1115" y="2592"/>
                  </a:lnTo>
                  <a:lnTo>
                    <a:pt x="1114" y="2521"/>
                  </a:lnTo>
                  <a:lnTo>
                    <a:pt x="1111" y="2448"/>
                  </a:lnTo>
                  <a:lnTo>
                    <a:pt x="1108" y="2373"/>
                  </a:lnTo>
                  <a:lnTo>
                    <a:pt x="1103" y="2298"/>
                  </a:lnTo>
                  <a:lnTo>
                    <a:pt x="1099" y="2221"/>
                  </a:lnTo>
                  <a:lnTo>
                    <a:pt x="1094" y="2145"/>
                  </a:lnTo>
                  <a:lnTo>
                    <a:pt x="1088" y="2069"/>
                  </a:lnTo>
                  <a:lnTo>
                    <a:pt x="1083" y="1993"/>
                  </a:lnTo>
                  <a:lnTo>
                    <a:pt x="1076" y="1920"/>
                  </a:lnTo>
                  <a:lnTo>
                    <a:pt x="1071" y="1846"/>
                  </a:lnTo>
                  <a:lnTo>
                    <a:pt x="1064" y="1775"/>
                  </a:lnTo>
                  <a:lnTo>
                    <a:pt x="1058" y="1706"/>
                  </a:lnTo>
                  <a:lnTo>
                    <a:pt x="1052" y="1639"/>
                  </a:lnTo>
                  <a:lnTo>
                    <a:pt x="1045" y="1575"/>
                  </a:lnTo>
                  <a:lnTo>
                    <a:pt x="1039" y="1516"/>
                  </a:lnTo>
                  <a:lnTo>
                    <a:pt x="1033" y="1458"/>
                  </a:lnTo>
                  <a:lnTo>
                    <a:pt x="1028" y="1407"/>
                  </a:lnTo>
                  <a:lnTo>
                    <a:pt x="1022" y="1358"/>
                  </a:lnTo>
                  <a:lnTo>
                    <a:pt x="1017" y="1316"/>
                  </a:lnTo>
                  <a:lnTo>
                    <a:pt x="1013" y="1278"/>
                  </a:lnTo>
                  <a:lnTo>
                    <a:pt x="1009" y="1246"/>
                  </a:lnTo>
                  <a:lnTo>
                    <a:pt x="1006" y="1221"/>
                  </a:lnTo>
                  <a:lnTo>
                    <a:pt x="1004" y="1201"/>
                  </a:lnTo>
                  <a:lnTo>
                    <a:pt x="1002" y="1188"/>
                  </a:lnTo>
                  <a:lnTo>
                    <a:pt x="1002" y="1183"/>
                  </a:lnTo>
                  <a:lnTo>
                    <a:pt x="1002" y="1173"/>
                  </a:lnTo>
                  <a:lnTo>
                    <a:pt x="1006" y="1164"/>
                  </a:lnTo>
                  <a:lnTo>
                    <a:pt x="1013" y="1156"/>
                  </a:lnTo>
                  <a:lnTo>
                    <a:pt x="1034" y="1138"/>
                  </a:lnTo>
                  <a:lnTo>
                    <a:pt x="1056" y="1120"/>
                  </a:lnTo>
                  <a:lnTo>
                    <a:pt x="1076" y="1103"/>
                  </a:lnTo>
                  <a:lnTo>
                    <a:pt x="1109" y="1077"/>
                  </a:lnTo>
                  <a:lnTo>
                    <a:pt x="1143" y="1047"/>
                  </a:lnTo>
                  <a:lnTo>
                    <a:pt x="1181" y="1013"/>
                  </a:lnTo>
                  <a:lnTo>
                    <a:pt x="1221" y="977"/>
                  </a:lnTo>
                  <a:lnTo>
                    <a:pt x="1263" y="937"/>
                  </a:lnTo>
                  <a:lnTo>
                    <a:pt x="1305" y="895"/>
                  </a:lnTo>
                  <a:lnTo>
                    <a:pt x="1348" y="849"/>
                  </a:lnTo>
                  <a:lnTo>
                    <a:pt x="1391" y="803"/>
                  </a:lnTo>
                  <a:lnTo>
                    <a:pt x="1434" y="755"/>
                  </a:lnTo>
                  <a:lnTo>
                    <a:pt x="1475" y="706"/>
                  </a:lnTo>
                  <a:lnTo>
                    <a:pt x="1509" y="659"/>
                  </a:lnTo>
                  <a:lnTo>
                    <a:pt x="1539" y="609"/>
                  </a:lnTo>
                  <a:lnTo>
                    <a:pt x="1565" y="557"/>
                  </a:lnTo>
                  <a:lnTo>
                    <a:pt x="1585" y="501"/>
                  </a:lnTo>
                  <a:lnTo>
                    <a:pt x="1602" y="442"/>
                  </a:lnTo>
                  <a:lnTo>
                    <a:pt x="1613" y="381"/>
                  </a:lnTo>
                  <a:lnTo>
                    <a:pt x="1621" y="317"/>
                  </a:lnTo>
                  <a:lnTo>
                    <a:pt x="1623" y="251"/>
                  </a:lnTo>
                  <a:lnTo>
                    <a:pt x="1620" y="216"/>
                  </a:lnTo>
                  <a:lnTo>
                    <a:pt x="1612" y="185"/>
                  </a:lnTo>
                  <a:lnTo>
                    <a:pt x="1600" y="156"/>
                  </a:lnTo>
                  <a:lnTo>
                    <a:pt x="1583" y="130"/>
                  </a:lnTo>
                  <a:lnTo>
                    <a:pt x="1564" y="107"/>
                  </a:lnTo>
                  <a:lnTo>
                    <a:pt x="1540" y="88"/>
                  </a:lnTo>
                  <a:lnTo>
                    <a:pt x="1514" y="74"/>
                  </a:lnTo>
                  <a:lnTo>
                    <a:pt x="1486" y="65"/>
                  </a:lnTo>
                  <a:lnTo>
                    <a:pt x="1456" y="63"/>
                  </a:lnTo>
                  <a:lnTo>
                    <a:pt x="1427" y="65"/>
                  </a:lnTo>
                  <a:lnTo>
                    <a:pt x="1399" y="74"/>
                  </a:lnTo>
                  <a:lnTo>
                    <a:pt x="1373" y="88"/>
                  </a:lnTo>
                  <a:lnTo>
                    <a:pt x="1349" y="107"/>
                  </a:lnTo>
                  <a:lnTo>
                    <a:pt x="1329" y="130"/>
                  </a:lnTo>
                  <a:lnTo>
                    <a:pt x="1313" y="156"/>
                  </a:lnTo>
                  <a:lnTo>
                    <a:pt x="1301" y="185"/>
                  </a:lnTo>
                  <a:lnTo>
                    <a:pt x="1292" y="216"/>
                  </a:lnTo>
                  <a:lnTo>
                    <a:pt x="1290" y="251"/>
                  </a:lnTo>
                  <a:lnTo>
                    <a:pt x="1288" y="296"/>
                  </a:lnTo>
                  <a:lnTo>
                    <a:pt x="1281" y="346"/>
                  </a:lnTo>
                  <a:lnTo>
                    <a:pt x="1272" y="397"/>
                  </a:lnTo>
                  <a:lnTo>
                    <a:pt x="1258" y="451"/>
                  </a:lnTo>
                  <a:lnTo>
                    <a:pt x="1239" y="504"/>
                  </a:lnTo>
                  <a:lnTo>
                    <a:pt x="1218" y="558"/>
                  </a:lnTo>
                  <a:lnTo>
                    <a:pt x="1193" y="612"/>
                  </a:lnTo>
                  <a:lnTo>
                    <a:pt x="1163" y="663"/>
                  </a:lnTo>
                  <a:lnTo>
                    <a:pt x="1130" y="713"/>
                  </a:lnTo>
                  <a:lnTo>
                    <a:pt x="1094" y="760"/>
                  </a:lnTo>
                  <a:lnTo>
                    <a:pt x="1053" y="804"/>
                  </a:lnTo>
                  <a:lnTo>
                    <a:pt x="1009" y="843"/>
                  </a:lnTo>
                  <a:lnTo>
                    <a:pt x="961" y="882"/>
                  </a:lnTo>
                  <a:lnTo>
                    <a:pt x="912" y="923"/>
                  </a:lnTo>
                  <a:lnTo>
                    <a:pt x="864" y="966"/>
                  </a:lnTo>
                  <a:lnTo>
                    <a:pt x="854" y="972"/>
                  </a:lnTo>
                  <a:lnTo>
                    <a:pt x="842" y="975"/>
                  </a:lnTo>
                  <a:lnTo>
                    <a:pt x="832" y="972"/>
                  </a:lnTo>
                  <a:lnTo>
                    <a:pt x="822" y="966"/>
                  </a:lnTo>
                  <a:lnTo>
                    <a:pt x="773" y="923"/>
                  </a:lnTo>
                  <a:lnTo>
                    <a:pt x="725" y="882"/>
                  </a:lnTo>
                  <a:lnTo>
                    <a:pt x="676" y="843"/>
                  </a:lnTo>
                  <a:lnTo>
                    <a:pt x="632" y="804"/>
                  </a:lnTo>
                  <a:lnTo>
                    <a:pt x="592" y="760"/>
                  </a:lnTo>
                  <a:lnTo>
                    <a:pt x="555" y="713"/>
                  </a:lnTo>
                  <a:lnTo>
                    <a:pt x="522" y="663"/>
                  </a:lnTo>
                  <a:lnTo>
                    <a:pt x="493" y="612"/>
                  </a:lnTo>
                  <a:lnTo>
                    <a:pt x="467" y="558"/>
                  </a:lnTo>
                  <a:lnTo>
                    <a:pt x="445" y="504"/>
                  </a:lnTo>
                  <a:lnTo>
                    <a:pt x="428" y="451"/>
                  </a:lnTo>
                  <a:lnTo>
                    <a:pt x="414" y="397"/>
                  </a:lnTo>
                  <a:lnTo>
                    <a:pt x="403" y="346"/>
                  </a:lnTo>
                  <a:lnTo>
                    <a:pt x="398" y="296"/>
                  </a:lnTo>
                  <a:lnTo>
                    <a:pt x="396" y="251"/>
                  </a:lnTo>
                  <a:lnTo>
                    <a:pt x="393" y="216"/>
                  </a:lnTo>
                  <a:lnTo>
                    <a:pt x="385" y="185"/>
                  </a:lnTo>
                  <a:lnTo>
                    <a:pt x="373" y="156"/>
                  </a:lnTo>
                  <a:lnTo>
                    <a:pt x="356" y="130"/>
                  </a:lnTo>
                  <a:lnTo>
                    <a:pt x="336" y="107"/>
                  </a:lnTo>
                  <a:lnTo>
                    <a:pt x="313" y="88"/>
                  </a:lnTo>
                  <a:lnTo>
                    <a:pt x="287" y="74"/>
                  </a:lnTo>
                  <a:lnTo>
                    <a:pt x="259" y="65"/>
                  </a:lnTo>
                  <a:lnTo>
                    <a:pt x="229" y="63"/>
                  </a:lnTo>
                  <a:close/>
                  <a:moveTo>
                    <a:pt x="229" y="0"/>
                  </a:moveTo>
                  <a:lnTo>
                    <a:pt x="266" y="4"/>
                  </a:lnTo>
                  <a:lnTo>
                    <a:pt x="301" y="13"/>
                  </a:lnTo>
                  <a:lnTo>
                    <a:pt x="334" y="28"/>
                  </a:lnTo>
                  <a:lnTo>
                    <a:pt x="363" y="49"/>
                  </a:lnTo>
                  <a:lnTo>
                    <a:pt x="390" y="74"/>
                  </a:lnTo>
                  <a:lnTo>
                    <a:pt x="413" y="103"/>
                  </a:lnTo>
                  <a:lnTo>
                    <a:pt x="431" y="135"/>
                  </a:lnTo>
                  <a:lnTo>
                    <a:pt x="445" y="171"/>
                  </a:lnTo>
                  <a:lnTo>
                    <a:pt x="454" y="210"/>
                  </a:lnTo>
                  <a:lnTo>
                    <a:pt x="457" y="251"/>
                  </a:lnTo>
                  <a:lnTo>
                    <a:pt x="459" y="293"/>
                  </a:lnTo>
                  <a:lnTo>
                    <a:pt x="465" y="339"/>
                  </a:lnTo>
                  <a:lnTo>
                    <a:pt x="475" y="387"/>
                  </a:lnTo>
                  <a:lnTo>
                    <a:pt x="489" y="436"/>
                  </a:lnTo>
                  <a:lnTo>
                    <a:pt x="506" y="485"/>
                  </a:lnTo>
                  <a:lnTo>
                    <a:pt x="525" y="536"/>
                  </a:lnTo>
                  <a:lnTo>
                    <a:pt x="549" y="585"/>
                  </a:lnTo>
                  <a:lnTo>
                    <a:pt x="577" y="632"/>
                  </a:lnTo>
                  <a:lnTo>
                    <a:pt x="607" y="678"/>
                  </a:lnTo>
                  <a:lnTo>
                    <a:pt x="640" y="721"/>
                  </a:lnTo>
                  <a:lnTo>
                    <a:pt x="676" y="760"/>
                  </a:lnTo>
                  <a:lnTo>
                    <a:pt x="715" y="794"/>
                  </a:lnTo>
                  <a:lnTo>
                    <a:pt x="779" y="846"/>
                  </a:lnTo>
                  <a:lnTo>
                    <a:pt x="842" y="901"/>
                  </a:lnTo>
                  <a:lnTo>
                    <a:pt x="907" y="846"/>
                  </a:lnTo>
                  <a:lnTo>
                    <a:pt x="971" y="794"/>
                  </a:lnTo>
                  <a:lnTo>
                    <a:pt x="1009" y="760"/>
                  </a:lnTo>
                  <a:lnTo>
                    <a:pt x="1045" y="721"/>
                  </a:lnTo>
                  <a:lnTo>
                    <a:pt x="1078" y="678"/>
                  </a:lnTo>
                  <a:lnTo>
                    <a:pt x="1109" y="632"/>
                  </a:lnTo>
                  <a:lnTo>
                    <a:pt x="1136" y="585"/>
                  </a:lnTo>
                  <a:lnTo>
                    <a:pt x="1159" y="536"/>
                  </a:lnTo>
                  <a:lnTo>
                    <a:pt x="1180" y="485"/>
                  </a:lnTo>
                  <a:lnTo>
                    <a:pt x="1197" y="436"/>
                  </a:lnTo>
                  <a:lnTo>
                    <a:pt x="1210" y="387"/>
                  </a:lnTo>
                  <a:lnTo>
                    <a:pt x="1220" y="339"/>
                  </a:lnTo>
                  <a:lnTo>
                    <a:pt x="1226" y="293"/>
                  </a:lnTo>
                  <a:lnTo>
                    <a:pt x="1227" y="251"/>
                  </a:lnTo>
                  <a:lnTo>
                    <a:pt x="1231" y="210"/>
                  </a:lnTo>
                  <a:lnTo>
                    <a:pt x="1239" y="171"/>
                  </a:lnTo>
                  <a:lnTo>
                    <a:pt x="1253" y="135"/>
                  </a:lnTo>
                  <a:lnTo>
                    <a:pt x="1272" y="103"/>
                  </a:lnTo>
                  <a:lnTo>
                    <a:pt x="1295" y="74"/>
                  </a:lnTo>
                  <a:lnTo>
                    <a:pt x="1321" y="49"/>
                  </a:lnTo>
                  <a:lnTo>
                    <a:pt x="1351" y="28"/>
                  </a:lnTo>
                  <a:lnTo>
                    <a:pt x="1384" y="13"/>
                  </a:lnTo>
                  <a:lnTo>
                    <a:pt x="1419" y="4"/>
                  </a:lnTo>
                  <a:lnTo>
                    <a:pt x="1456" y="0"/>
                  </a:lnTo>
                  <a:lnTo>
                    <a:pt x="1494" y="4"/>
                  </a:lnTo>
                  <a:lnTo>
                    <a:pt x="1528" y="13"/>
                  </a:lnTo>
                  <a:lnTo>
                    <a:pt x="1562" y="28"/>
                  </a:lnTo>
                  <a:lnTo>
                    <a:pt x="1591" y="49"/>
                  </a:lnTo>
                  <a:lnTo>
                    <a:pt x="1618" y="74"/>
                  </a:lnTo>
                  <a:lnTo>
                    <a:pt x="1640" y="103"/>
                  </a:lnTo>
                  <a:lnTo>
                    <a:pt x="1660" y="135"/>
                  </a:lnTo>
                  <a:lnTo>
                    <a:pt x="1674" y="171"/>
                  </a:lnTo>
                  <a:lnTo>
                    <a:pt x="1682" y="210"/>
                  </a:lnTo>
                  <a:lnTo>
                    <a:pt x="1685" y="251"/>
                  </a:lnTo>
                  <a:lnTo>
                    <a:pt x="1682" y="322"/>
                  </a:lnTo>
                  <a:lnTo>
                    <a:pt x="1675" y="391"/>
                  </a:lnTo>
                  <a:lnTo>
                    <a:pt x="1662" y="458"/>
                  </a:lnTo>
                  <a:lnTo>
                    <a:pt x="1644" y="522"/>
                  </a:lnTo>
                  <a:lnTo>
                    <a:pt x="1621" y="582"/>
                  </a:lnTo>
                  <a:lnTo>
                    <a:pt x="1593" y="641"/>
                  </a:lnTo>
                  <a:lnTo>
                    <a:pt x="1561" y="695"/>
                  </a:lnTo>
                  <a:lnTo>
                    <a:pt x="1523" y="744"/>
                  </a:lnTo>
                  <a:lnTo>
                    <a:pt x="1481" y="795"/>
                  </a:lnTo>
                  <a:lnTo>
                    <a:pt x="1438" y="845"/>
                  </a:lnTo>
                  <a:lnTo>
                    <a:pt x="1393" y="892"/>
                  </a:lnTo>
                  <a:lnTo>
                    <a:pt x="1349" y="938"/>
                  </a:lnTo>
                  <a:lnTo>
                    <a:pt x="1306" y="981"/>
                  </a:lnTo>
                  <a:lnTo>
                    <a:pt x="1263" y="1022"/>
                  </a:lnTo>
                  <a:lnTo>
                    <a:pt x="1222" y="1060"/>
                  </a:lnTo>
                  <a:lnTo>
                    <a:pt x="1184" y="1094"/>
                  </a:lnTo>
                  <a:lnTo>
                    <a:pt x="1148" y="1125"/>
                  </a:lnTo>
                  <a:lnTo>
                    <a:pt x="1115" y="1152"/>
                  </a:lnTo>
                  <a:lnTo>
                    <a:pt x="1091" y="1171"/>
                  </a:lnTo>
                  <a:lnTo>
                    <a:pt x="1066" y="1193"/>
                  </a:lnTo>
                  <a:lnTo>
                    <a:pt x="1068" y="1213"/>
                  </a:lnTo>
                  <a:lnTo>
                    <a:pt x="1071" y="1241"/>
                  </a:lnTo>
                  <a:lnTo>
                    <a:pt x="1075" y="1276"/>
                  </a:lnTo>
                  <a:lnTo>
                    <a:pt x="1080" y="1317"/>
                  </a:lnTo>
                  <a:lnTo>
                    <a:pt x="1085" y="1363"/>
                  </a:lnTo>
                  <a:lnTo>
                    <a:pt x="1091" y="1415"/>
                  </a:lnTo>
                  <a:lnTo>
                    <a:pt x="1097" y="1471"/>
                  </a:lnTo>
                  <a:lnTo>
                    <a:pt x="1103" y="1533"/>
                  </a:lnTo>
                  <a:lnTo>
                    <a:pt x="1110" y="1598"/>
                  </a:lnTo>
                  <a:lnTo>
                    <a:pt x="1117" y="1666"/>
                  </a:lnTo>
                  <a:lnTo>
                    <a:pt x="1124" y="1737"/>
                  </a:lnTo>
                  <a:lnTo>
                    <a:pt x="1130" y="1812"/>
                  </a:lnTo>
                  <a:lnTo>
                    <a:pt x="1137" y="1887"/>
                  </a:lnTo>
                  <a:lnTo>
                    <a:pt x="1143" y="1966"/>
                  </a:lnTo>
                  <a:lnTo>
                    <a:pt x="1150" y="2045"/>
                  </a:lnTo>
                  <a:lnTo>
                    <a:pt x="1155" y="2125"/>
                  </a:lnTo>
                  <a:lnTo>
                    <a:pt x="1160" y="2206"/>
                  </a:lnTo>
                  <a:lnTo>
                    <a:pt x="1165" y="2286"/>
                  </a:lnTo>
                  <a:lnTo>
                    <a:pt x="1169" y="2366"/>
                  </a:lnTo>
                  <a:lnTo>
                    <a:pt x="1173" y="2444"/>
                  </a:lnTo>
                  <a:lnTo>
                    <a:pt x="1176" y="2522"/>
                  </a:lnTo>
                  <a:lnTo>
                    <a:pt x="1178" y="2598"/>
                  </a:lnTo>
                  <a:lnTo>
                    <a:pt x="1178" y="2671"/>
                  </a:lnTo>
                  <a:lnTo>
                    <a:pt x="1178" y="2742"/>
                  </a:lnTo>
                  <a:lnTo>
                    <a:pt x="1177" y="2811"/>
                  </a:lnTo>
                  <a:lnTo>
                    <a:pt x="1174" y="2874"/>
                  </a:lnTo>
                  <a:lnTo>
                    <a:pt x="1170" y="2935"/>
                  </a:lnTo>
                  <a:lnTo>
                    <a:pt x="1165" y="2990"/>
                  </a:lnTo>
                  <a:lnTo>
                    <a:pt x="1158" y="3041"/>
                  </a:lnTo>
                  <a:lnTo>
                    <a:pt x="1151" y="3086"/>
                  </a:lnTo>
                  <a:lnTo>
                    <a:pt x="1141" y="3126"/>
                  </a:lnTo>
                  <a:lnTo>
                    <a:pt x="1129" y="3159"/>
                  </a:lnTo>
                  <a:lnTo>
                    <a:pt x="1109" y="3203"/>
                  </a:lnTo>
                  <a:lnTo>
                    <a:pt x="1086" y="3241"/>
                  </a:lnTo>
                  <a:lnTo>
                    <a:pt x="1060" y="3276"/>
                  </a:lnTo>
                  <a:lnTo>
                    <a:pt x="1031" y="3305"/>
                  </a:lnTo>
                  <a:lnTo>
                    <a:pt x="1001" y="3330"/>
                  </a:lnTo>
                  <a:lnTo>
                    <a:pt x="968" y="3349"/>
                  </a:lnTo>
                  <a:lnTo>
                    <a:pt x="934" y="3365"/>
                  </a:lnTo>
                  <a:lnTo>
                    <a:pt x="898" y="3373"/>
                  </a:lnTo>
                  <a:lnTo>
                    <a:pt x="862" y="3376"/>
                  </a:lnTo>
                  <a:lnTo>
                    <a:pt x="825" y="3373"/>
                  </a:lnTo>
                  <a:lnTo>
                    <a:pt x="791" y="3365"/>
                  </a:lnTo>
                  <a:lnTo>
                    <a:pt x="757" y="3349"/>
                  </a:lnTo>
                  <a:lnTo>
                    <a:pt x="725" y="3330"/>
                  </a:lnTo>
                  <a:lnTo>
                    <a:pt x="695" y="3305"/>
                  </a:lnTo>
                  <a:lnTo>
                    <a:pt x="667" y="3276"/>
                  </a:lnTo>
                  <a:lnTo>
                    <a:pt x="642" y="3241"/>
                  </a:lnTo>
                  <a:lnTo>
                    <a:pt x="619" y="3201"/>
                  </a:lnTo>
                  <a:lnTo>
                    <a:pt x="600" y="3158"/>
                  </a:lnTo>
                  <a:lnTo>
                    <a:pt x="592" y="3135"/>
                  </a:lnTo>
                  <a:lnTo>
                    <a:pt x="587" y="3105"/>
                  </a:lnTo>
                  <a:lnTo>
                    <a:pt x="583" y="3070"/>
                  </a:lnTo>
                  <a:lnTo>
                    <a:pt x="581" y="3029"/>
                  </a:lnTo>
                  <a:lnTo>
                    <a:pt x="581" y="2982"/>
                  </a:lnTo>
                  <a:lnTo>
                    <a:pt x="582" y="2930"/>
                  </a:lnTo>
                  <a:lnTo>
                    <a:pt x="585" y="2873"/>
                  </a:lnTo>
                  <a:lnTo>
                    <a:pt x="589" y="2811"/>
                  </a:lnTo>
                  <a:lnTo>
                    <a:pt x="594" y="2741"/>
                  </a:lnTo>
                  <a:lnTo>
                    <a:pt x="600" y="2668"/>
                  </a:lnTo>
                  <a:lnTo>
                    <a:pt x="607" y="2588"/>
                  </a:lnTo>
                  <a:lnTo>
                    <a:pt x="615" y="2503"/>
                  </a:lnTo>
                  <a:lnTo>
                    <a:pt x="623" y="2413"/>
                  </a:lnTo>
                  <a:lnTo>
                    <a:pt x="630" y="2344"/>
                  </a:lnTo>
                  <a:lnTo>
                    <a:pt x="636" y="2273"/>
                  </a:lnTo>
                  <a:lnTo>
                    <a:pt x="643" y="2201"/>
                  </a:lnTo>
                  <a:lnTo>
                    <a:pt x="649" y="2129"/>
                  </a:lnTo>
                  <a:lnTo>
                    <a:pt x="656" y="2058"/>
                  </a:lnTo>
                  <a:lnTo>
                    <a:pt x="661" y="1985"/>
                  </a:lnTo>
                  <a:lnTo>
                    <a:pt x="667" y="1914"/>
                  </a:lnTo>
                  <a:lnTo>
                    <a:pt x="671" y="1843"/>
                  </a:lnTo>
                  <a:lnTo>
                    <a:pt x="674" y="1774"/>
                  </a:lnTo>
                  <a:lnTo>
                    <a:pt x="676" y="1706"/>
                  </a:lnTo>
                  <a:lnTo>
                    <a:pt x="678" y="1641"/>
                  </a:lnTo>
                  <a:lnTo>
                    <a:pt x="679" y="1577"/>
                  </a:lnTo>
                  <a:lnTo>
                    <a:pt x="678" y="1517"/>
                  </a:lnTo>
                  <a:lnTo>
                    <a:pt x="676" y="1459"/>
                  </a:lnTo>
                  <a:lnTo>
                    <a:pt x="673" y="1404"/>
                  </a:lnTo>
                  <a:lnTo>
                    <a:pt x="668" y="1355"/>
                  </a:lnTo>
                  <a:lnTo>
                    <a:pt x="660" y="1308"/>
                  </a:lnTo>
                  <a:lnTo>
                    <a:pt x="651" y="1267"/>
                  </a:lnTo>
                  <a:lnTo>
                    <a:pt x="641" y="1230"/>
                  </a:lnTo>
                  <a:lnTo>
                    <a:pt x="628" y="1199"/>
                  </a:lnTo>
                  <a:lnTo>
                    <a:pt x="599" y="1174"/>
                  </a:lnTo>
                  <a:lnTo>
                    <a:pt x="569" y="1152"/>
                  </a:lnTo>
                  <a:lnTo>
                    <a:pt x="528" y="1118"/>
                  </a:lnTo>
                  <a:lnTo>
                    <a:pt x="484" y="1080"/>
                  </a:lnTo>
                  <a:lnTo>
                    <a:pt x="438" y="1039"/>
                  </a:lnTo>
                  <a:lnTo>
                    <a:pt x="389" y="995"/>
                  </a:lnTo>
                  <a:lnTo>
                    <a:pt x="342" y="949"/>
                  </a:lnTo>
                  <a:lnTo>
                    <a:pt x="294" y="900"/>
                  </a:lnTo>
                  <a:lnTo>
                    <a:pt x="248" y="849"/>
                  </a:lnTo>
                  <a:lnTo>
                    <a:pt x="203" y="797"/>
                  </a:lnTo>
                  <a:lnTo>
                    <a:pt x="161" y="743"/>
                  </a:lnTo>
                  <a:lnTo>
                    <a:pt x="124" y="689"/>
                  </a:lnTo>
                  <a:lnTo>
                    <a:pt x="92" y="632"/>
                  </a:lnTo>
                  <a:lnTo>
                    <a:pt x="64" y="573"/>
                  </a:lnTo>
                  <a:lnTo>
                    <a:pt x="41" y="512"/>
                  </a:lnTo>
                  <a:lnTo>
                    <a:pt x="24" y="449"/>
                  </a:lnTo>
                  <a:lnTo>
                    <a:pt x="11" y="384"/>
                  </a:lnTo>
                  <a:lnTo>
                    <a:pt x="3" y="318"/>
                  </a:lnTo>
                  <a:lnTo>
                    <a:pt x="0" y="251"/>
                  </a:lnTo>
                  <a:lnTo>
                    <a:pt x="3" y="210"/>
                  </a:lnTo>
                  <a:lnTo>
                    <a:pt x="12" y="171"/>
                  </a:lnTo>
                  <a:lnTo>
                    <a:pt x="26" y="135"/>
                  </a:lnTo>
                  <a:lnTo>
                    <a:pt x="44" y="103"/>
                  </a:lnTo>
                  <a:lnTo>
                    <a:pt x="67" y="74"/>
                  </a:lnTo>
                  <a:lnTo>
                    <a:pt x="94" y="49"/>
                  </a:lnTo>
                  <a:lnTo>
                    <a:pt x="124" y="28"/>
                  </a:lnTo>
                  <a:lnTo>
                    <a:pt x="156" y="13"/>
                  </a:lnTo>
                  <a:lnTo>
                    <a:pt x="192" y="4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634"/>
            <p:cNvSpPr>
              <a:spLocks/>
            </p:cNvSpPr>
            <p:nvPr/>
          </p:nvSpPr>
          <p:spPr bwMode="auto">
            <a:xfrm>
              <a:off x="7708900" y="5840413"/>
              <a:ext cx="31750" cy="76200"/>
            </a:xfrm>
            <a:custGeom>
              <a:avLst/>
              <a:gdLst>
                <a:gd name="T0" fmla="*/ 185 w 216"/>
                <a:gd name="T1" fmla="*/ 0 h 536"/>
                <a:gd name="T2" fmla="*/ 197 w 216"/>
                <a:gd name="T3" fmla="*/ 2 h 536"/>
                <a:gd name="T4" fmla="*/ 208 w 216"/>
                <a:gd name="T5" fmla="*/ 8 h 536"/>
                <a:gd name="T6" fmla="*/ 214 w 216"/>
                <a:gd name="T7" fmla="*/ 18 h 536"/>
                <a:gd name="T8" fmla="*/ 216 w 216"/>
                <a:gd name="T9" fmla="*/ 31 h 536"/>
                <a:gd name="T10" fmla="*/ 214 w 216"/>
                <a:gd name="T11" fmla="*/ 102 h 536"/>
                <a:gd name="T12" fmla="*/ 205 w 216"/>
                <a:gd name="T13" fmla="*/ 171 h 536"/>
                <a:gd name="T14" fmla="*/ 193 w 216"/>
                <a:gd name="T15" fmla="*/ 238 h 536"/>
                <a:gd name="T16" fmla="*/ 175 w 216"/>
                <a:gd name="T17" fmla="*/ 302 h 536"/>
                <a:gd name="T18" fmla="*/ 153 w 216"/>
                <a:gd name="T19" fmla="*/ 362 h 536"/>
                <a:gd name="T20" fmla="*/ 125 w 216"/>
                <a:gd name="T21" fmla="*/ 421 h 536"/>
                <a:gd name="T22" fmla="*/ 92 w 216"/>
                <a:gd name="T23" fmla="*/ 475 h 536"/>
                <a:gd name="T24" fmla="*/ 55 w 216"/>
                <a:gd name="T25" fmla="*/ 524 h 536"/>
                <a:gd name="T26" fmla="*/ 48 w 216"/>
                <a:gd name="T27" fmla="*/ 531 h 536"/>
                <a:gd name="T28" fmla="*/ 39 w 216"/>
                <a:gd name="T29" fmla="*/ 535 h 536"/>
                <a:gd name="T30" fmla="*/ 31 w 216"/>
                <a:gd name="T31" fmla="*/ 536 h 536"/>
                <a:gd name="T32" fmla="*/ 20 w 216"/>
                <a:gd name="T33" fmla="*/ 534 h 536"/>
                <a:gd name="T34" fmla="*/ 11 w 216"/>
                <a:gd name="T35" fmla="*/ 529 h 536"/>
                <a:gd name="T36" fmla="*/ 3 w 216"/>
                <a:gd name="T37" fmla="*/ 520 h 536"/>
                <a:gd name="T38" fmla="*/ 0 w 216"/>
                <a:gd name="T39" fmla="*/ 508 h 536"/>
                <a:gd name="T40" fmla="*/ 1 w 216"/>
                <a:gd name="T41" fmla="*/ 496 h 536"/>
                <a:gd name="T42" fmla="*/ 7 w 216"/>
                <a:gd name="T43" fmla="*/ 486 h 536"/>
                <a:gd name="T44" fmla="*/ 40 w 216"/>
                <a:gd name="T45" fmla="*/ 439 h 536"/>
                <a:gd name="T46" fmla="*/ 71 w 216"/>
                <a:gd name="T47" fmla="*/ 389 h 536"/>
                <a:gd name="T48" fmla="*/ 95 w 216"/>
                <a:gd name="T49" fmla="*/ 337 h 536"/>
                <a:gd name="T50" fmla="*/ 117 w 216"/>
                <a:gd name="T51" fmla="*/ 281 h 536"/>
                <a:gd name="T52" fmla="*/ 133 w 216"/>
                <a:gd name="T53" fmla="*/ 222 h 536"/>
                <a:gd name="T54" fmla="*/ 145 w 216"/>
                <a:gd name="T55" fmla="*/ 161 h 536"/>
                <a:gd name="T56" fmla="*/ 152 w 216"/>
                <a:gd name="T57" fmla="*/ 97 h 536"/>
                <a:gd name="T58" fmla="*/ 154 w 216"/>
                <a:gd name="T59" fmla="*/ 31 h 536"/>
                <a:gd name="T60" fmla="*/ 157 w 216"/>
                <a:gd name="T61" fmla="*/ 18 h 536"/>
                <a:gd name="T62" fmla="*/ 163 w 216"/>
                <a:gd name="T63" fmla="*/ 8 h 536"/>
                <a:gd name="T64" fmla="*/ 173 w 216"/>
                <a:gd name="T65" fmla="*/ 2 h 536"/>
                <a:gd name="T66" fmla="*/ 185 w 216"/>
                <a:gd name="T6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536">
                  <a:moveTo>
                    <a:pt x="185" y="0"/>
                  </a:moveTo>
                  <a:lnTo>
                    <a:pt x="197" y="2"/>
                  </a:lnTo>
                  <a:lnTo>
                    <a:pt x="208" y="8"/>
                  </a:lnTo>
                  <a:lnTo>
                    <a:pt x="214" y="18"/>
                  </a:lnTo>
                  <a:lnTo>
                    <a:pt x="216" y="31"/>
                  </a:lnTo>
                  <a:lnTo>
                    <a:pt x="214" y="102"/>
                  </a:lnTo>
                  <a:lnTo>
                    <a:pt x="205" y="171"/>
                  </a:lnTo>
                  <a:lnTo>
                    <a:pt x="193" y="238"/>
                  </a:lnTo>
                  <a:lnTo>
                    <a:pt x="175" y="302"/>
                  </a:lnTo>
                  <a:lnTo>
                    <a:pt x="153" y="362"/>
                  </a:lnTo>
                  <a:lnTo>
                    <a:pt x="125" y="421"/>
                  </a:lnTo>
                  <a:lnTo>
                    <a:pt x="92" y="475"/>
                  </a:lnTo>
                  <a:lnTo>
                    <a:pt x="55" y="524"/>
                  </a:lnTo>
                  <a:lnTo>
                    <a:pt x="48" y="531"/>
                  </a:lnTo>
                  <a:lnTo>
                    <a:pt x="39" y="535"/>
                  </a:lnTo>
                  <a:lnTo>
                    <a:pt x="31" y="536"/>
                  </a:lnTo>
                  <a:lnTo>
                    <a:pt x="20" y="534"/>
                  </a:lnTo>
                  <a:lnTo>
                    <a:pt x="11" y="529"/>
                  </a:lnTo>
                  <a:lnTo>
                    <a:pt x="3" y="520"/>
                  </a:lnTo>
                  <a:lnTo>
                    <a:pt x="0" y="508"/>
                  </a:lnTo>
                  <a:lnTo>
                    <a:pt x="1" y="496"/>
                  </a:lnTo>
                  <a:lnTo>
                    <a:pt x="7" y="486"/>
                  </a:lnTo>
                  <a:lnTo>
                    <a:pt x="40" y="439"/>
                  </a:lnTo>
                  <a:lnTo>
                    <a:pt x="71" y="389"/>
                  </a:lnTo>
                  <a:lnTo>
                    <a:pt x="95" y="337"/>
                  </a:lnTo>
                  <a:lnTo>
                    <a:pt x="117" y="281"/>
                  </a:lnTo>
                  <a:lnTo>
                    <a:pt x="133" y="222"/>
                  </a:lnTo>
                  <a:lnTo>
                    <a:pt x="145" y="161"/>
                  </a:lnTo>
                  <a:lnTo>
                    <a:pt x="152" y="97"/>
                  </a:lnTo>
                  <a:lnTo>
                    <a:pt x="154" y="31"/>
                  </a:lnTo>
                  <a:lnTo>
                    <a:pt x="157" y="18"/>
                  </a:lnTo>
                  <a:lnTo>
                    <a:pt x="163" y="8"/>
                  </a:lnTo>
                  <a:lnTo>
                    <a:pt x="173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635"/>
            <p:cNvSpPr>
              <a:spLocks/>
            </p:cNvSpPr>
            <p:nvPr/>
          </p:nvSpPr>
          <p:spPr bwMode="auto">
            <a:xfrm>
              <a:off x="7640638" y="6027738"/>
              <a:ext cx="12700" cy="76200"/>
            </a:xfrm>
            <a:custGeom>
              <a:avLst/>
              <a:gdLst>
                <a:gd name="T0" fmla="*/ 51 w 83"/>
                <a:gd name="T1" fmla="*/ 0 h 530"/>
                <a:gd name="T2" fmla="*/ 64 w 83"/>
                <a:gd name="T3" fmla="*/ 2 h 530"/>
                <a:gd name="T4" fmla="*/ 73 w 83"/>
                <a:gd name="T5" fmla="*/ 9 h 530"/>
                <a:gd name="T6" fmla="*/ 80 w 83"/>
                <a:gd name="T7" fmla="*/ 18 h 530"/>
                <a:gd name="T8" fmla="*/ 82 w 83"/>
                <a:gd name="T9" fmla="*/ 30 h 530"/>
                <a:gd name="T10" fmla="*/ 83 w 83"/>
                <a:gd name="T11" fmla="*/ 86 h 530"/>
                <a:gd name="T12" fmla="*/ 82 w 83"/>
                <a:gd name="T13" fmla="*/ 145 h 530"/>
                <a:gd name="T14" fmla="*/ 80 w 83"/>
                <a:gd name="T15" fmla="*/ 207 h 530"/>
                <a:gd name="T16" fmla="*/ 77 w 83"/>
                <a:gd name="T17" fmla="*/ 273 h 530"/>
                <a:gd name="T18" fmla="*/ 73 w 83"/>
                <a:gd name="T19" fmla="*/ 345 h 530"/>
                <a:gd name="T20" fmla="*/ 68 w 83"/>
                <a:gd name="T21" fmla="*/ 420 h 530"/>
                <a:gd name="T22" fmla="*/ 63 w 83"/>
                <a:gd name="T23" fmla="*/ 501 h 530"/>
                <a:gd name="T24" fmla="*/ 59 w 83"/>
                <a:gd name="T25" fmla="*/ 513 h 530"/>
                <a:gd name="T26" fmla="*/ 52 w 83"/>
                <a:gd name="T27" fmla="*/ 522 h 530"/>
                <a:gd name="T28" fmla="*/ 42 w 83"/>
                <a:gd name="T29" fmla="*/ 528 h 530"/>
                <a:gd name="T30" fmla="*/ 31 w 83"/>
                <a:gd name="T31" fmla="*/ 530 h 530"/>
                <a:gd name="T32" fmla="*/ 29 w 83"/>
                <a:gd name="T33" fmla="*/ 530 h 530"/>
                <a:gd name="T34" fmla="*/ 17 w 83"/>
                <a:gd name="T35" fmla="*/ 526 h 530"/>
                <a:gd name="T36" fmla="*/ 8 w 83"/>
                <a:gd name="T37" fmla="*/ 520 h 530"/>
                <a:gd name="T38" fmla="*/ 2 w 83"/>
                <a:gd name="T39" fmla="*/ 509 h 530"/>
                <a:gd name="T40" fmla="*/ 0 w 83"/>
                <a:gd name="T41" fmla="*/ 497 h 530"/>
                <a:gd name="T42" fmla="*/ 6 w 83"/>
                <a:gd name="T43" fmla="*/ 416 h 530"/>
                <a:gd name="T44" fmla="*/ 11 w 83"/>
                <a:gd name="T45" fmla="*/ 341 h 530"/>
                <a:gd name="T46" fmla="*/ 15 w 83"/>
                <a:gd name="T47" fmla="*/ 271 h 530"/>
                <a:gd name="T48" fmla="*/ 17 w 83"/>
                <a:gd name="T49" fmla="*/ 205 h 530"/>
                <a:gd name="T50" fmla="*/ 19 w 83"/>
                <a:gd name="T51" fmla="*/ 144 h 530"/>
                <a:gd name="T52" fmla="*/ 20 w 83"/>
                <a:gd name="T53" fmla="*/ 85 h 530"/>
                <a:gd name="T54" fmla="*/ 20 w 83"/>
                <a:gd name="T55" fmla="*/ 31 h 530"/>
                <a:gd name="T56" fmla="*/ 23 w 83"/>
                <a:gd name="T57" fmla="*/ 20 h 530"/>
                <a:gd name="T58" fmla="*/ 29 w 83"/>
                <a:gd name="T59" fmla="*/ 10 h 530"/>
                <a:gd name="T60" fmla="*/ 39 w 83"/>
                <a:gd name="T61" fmla="*/ 2 h 530"/>
                <a:gd name="T62" fmla="*/ 51 w 83"/>
                <a:gd name="T6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530">
                  <a:moveTo>
                    <a:pt x="51" y="0"/>
                  </a:moveTo>
                  <a:lnTo>
                    <a:pt x="64" y="2"/>
                  </a:lnTo>
                  <a:lnTo>
                    <a:pt x="73" y="9"/>
                  </a:lnTo>
                  <a:lnTo>
                    <a:pt x="80" y="18"/>
                  </a:lnTo>
                  <a:lnTo>
                    <a:pt x="82" y="30"/>
                  </a:lnTo>
                  <a:lnTo>
                    <a:pt x="83" y="86"/>
                  </a:lnTo>
                  <a:lnTo>
                    <a:pt x="82" y="145"/>
                  </a:lnTo>
                  <a:lnTo>
                    <a:pt x="80" y="207"/>
                  </a:lnTo>
                  <a:lnTo>
                    <a:pt x="77" y="273"/>
                  </a:lnTo>
                  <a:lnTo>
                    <a:pt x="73" y="345"/>
                  </a:lnTo>
                  <a:lnTo>
                    <a:pt x="68" y="420"/>
                  </a:lnTo>
                  <a:lnTo>
                    <a:pt x="63" y="501"/>
                  </a:lnTo>
                  <a:lnTo>
                    <a:pt x="59" y="513"/>
                  </a:lnTo>
                  <a:lnTo>
                    <a:pt x="52" y="522"/>
                  </a:lnTo>
                  <a:lnTo>
                    <a:pt x="42" y="528"/>
                  </a:lnTo>
                  <a:lnTo>
                    <a:pt x="31" y="530"/>
                  </a:lnTo>
                  <a:lnTo>
                    <a:pt x="29" y="530"/>
                  </a:lnTo>
                  <a:lnTo>
                    <a:pt x="17" y="526"/>
                  </a:lnTo>
                  <a:lnTo>
                    <a:pt x="8" y="520"/>
                  </a:lnTo>
                  <a:lnTo>
                    <a:pt x="2" y="509"/>
                  </a:lnTo>
                  <a:lnTo>
                    <a:pt x="0" y="497"/>
                  </a:lnTo>
                  <a:lnTo>
                    <a:pt x="6" y="416"/>
                  </a:lnTo>
                  <a:lnTo>
                    <a:pt x="11" y="341"/>
                  </a:lnTo>
                  <a:lnTo>
                    <a:pt x="15" y="271"/>
                  </a:lnTo>
                  <a:lnTo>
                    <a:pt x="17" y="205"/>
                  </a:lnTo>
                  <a:lnTo>
                    <a:pt x="19" y="144"/>
                  </a:lnTo>
                  <a:lnTo>
                    <a:pt x="20" y="85"/>
                  </a:lnTo>
                  <a:lnTo>
                    <a:pt x="20" y="31"/>
                  </a:lnTo>
                  <a:lnTo>
                    <a:pt x="23" y="20"/>
                  </a:lnTo>
                  <a:lnTo>
                    <a:pt x="29" y="10"/>
                  </a:lnTo>
                  <a:lnTo>
                    <a:pt x="39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636"/>
            <p:cNvSpPr>
              <a:spLocks/>
            </p:cNvSpPr>
            <p:nvPr/>
          </p:nvSpPr>
          <p:spPr bwMode="auto">
            <a:xfrm>
              <a:off x="7629525" y="6129338"/>
              <a:ext cx="17463" cy="138113"/>
            </a:xfrm>
            <a:custGeom>
              <a:avLst/>
              <a:gdLst>
                <a:gd name="T0" fmla="*/ 91 w 119"/>
                <a:gd name="T1" fmla="*/ 0 h 950"/>
                <a:gd name="T2" fmla="*/ 103 w 119"/>
                <a:gd name="T3" fmla="*/ 4 h 950"/>
                <a:gd name="T4" fmla="*/ 112 w 119"/>
                <a:gd name="T5" fmla="*/ 11 h 950"/>
                <a:gd name="T6" fmla="*/ 118 w 119"/>
                <a:gd name="T7" fmla="*/ 22 h 950"/>
                <a:gd name="T8" fmla="*/ 119 w 119"/>
                <a:gd name="T9" fmla="*/ 34 h 950"/>
                <a:gd name="T10" fmla="*/ 105 w 119"/>
                <a:gd name="T11" fmla="*/ 189 h 950"/>
                <a:gd name="T12" fmla="*/ 98 w 119"/>
                <a:gd name="T13" fmla="*/ 254 h 950"/>
                <a:gd name="T14" fmla="*/ 92 w 119"/>
                <a:gd name="T15" fmla="*/ 319 h 950"/>
                <a:gd name="T16" fmla="*/ 87 w 119"/>
                <a:gd name="T17" fmla="*/ 382 h 950"/>
                <a:gd name="T18" fmla="*/ 81 w 119"/>
                <a:gd name="T19" fmla="*/ 443 h 950"/>
                <a:gd name="T20" fmla="*/ 77 w 119"/>
                <a:gd name="T21" fmla="*/ 503 h 950"/>
                <a:gd name="T22" fmla="*/ 71 w 119"/>
                <a:gd name="T23" fmla="*/ 560 h 950"/>
                <a:gd name="T24" fmla="*/ 68 w 119"/>
                <a:gd name="T25" fmla="*/ 614 h 950"/>
                <a:gd name="T26" fmla="*/ 65 w 119"/>
                <a:gd name="T27" fmla="*/ 665 h 950"/>
                <a:gd name="T28" fmla="*/ 64 w 119"/>
                <a:gd name="T29" fmla="*/ 713 h 950"/>
                <a:gd name="T30" fmla="*/ 63 w 119"/>
                <a:gd name="T31" fmla="*/ 758 h 950"/>
                <a:gd name="T32" fmla="*/ 63 w 119"/>
                <a:gd name="T33" fmla="*/ 796 h 950"/>
                <a:gd name="T34" fmla="*/ 64 w 119"/>
                <a:gd name="T35" fmla="*/ 832 h 950"/>
                <a:gd name="T36" fmla="*/ 67 w 119"/>
                <a:gd name="T37" fmla="*/ 862 h 950"/>
                <a:gd name="T38" fmla="*/ 71 w 119"/>
                <a:gd name="T39" fmla="*/ 887 h 950"/>
                <a:gd name="T40" fmla="*/ 77 w 119"/>
                <a:gd name="T41" fmla="*/ 907 h 950"/>
                <a:gd name="T42" fmla="*/ 79 w 119"/>
                <a:gd name="T43" fmla="*/ 918 h 950"/>
                <a:gd name="T44" fmla="*/ 76 w 119"/>
                <a:gd name="T45" fmla="*/ 930 h 950"/>
                <a:gd name="T46" fmla="*/ 69 w 119"/>
                <a:gd name="T47" fmla="*/ 940 h 950"/>
                <a:gd name="T48" fmla="*/ 60 w 119"/>
                <a:gd name="T49" fmla="*/ 948 h 950"/>
                <a:gd name="T50" fmla="*/ 53 w 119"/>
                <a:gd name="T51" fmla="*/ 949 h 950"/>
                <a:gd name="T52" fmla="*/ 48 w 119"/>
                <a:gd name="T53" fmla="*/ 950 h 950"/>
                <a:gd name="T54" fmla="*/ 36 w 119"/>
                <a:gd name="T55" fmla="*/ 947 h 950"/>
                <a:gd name="T56" fmla="*/ 26 w 119"/>
                <a:gd name="T57" fmla="*/ 940 h 950"/>
                <a:gd name="T58" fmla="*/ 19 w 119"/>
                <a:gd name="T59" fmla="*/ 929 h 950"/>
                <a:gd name="T60" fmla="*/ 12 w 119"/>
                <a:gd name="T61" fmla="*/ 906 h 950"/>
                <a:gd name="T62" fmla="*/ 7 w 119"/>
                <a:gd name="T63" fmla="*/ 876 h 950"/>
                <a:gd name="T64" fmla="*/ 2 w 119"/>
                <a:gd name="T65" fmla="*/ 841 h 950"/>
                <a:gd name="T66" fmla="*/ 1 w 119"/>
                <a:gd name="T67" fmla="*/ 800 h 950"/>
                <a:gd name="T68" fmla="*/ 0 w 119"/>
                <a:gd name="T69" fmla="*/ 753 h 950"/>
                <a:gd name="T70" fmla="*/ 1 w 119"/>
                <a:gd name="T71" fmla="*/ 701 h 950"/>
                <a:gd name="T72" fmla="*/ 5 w 119"/>
                <a:gd name="T73" fmla="*/ 644 h 950"/>
                <a:gd name="T74" fmla="*/ 8 w 119"/>
                <a:gd name="T75" fmla="*/ 582 h 950"/>
                <a:gd name="T76" fmla="*/ 13 w 119"/>
                <a:gd name="T77" fmla="*/ 512 h 950"/>
                <a:gd name="T78" fmla="*/ 20 w 119"/>
                <a:gd name="T79" fmla="*/ 439 h 950"/>
                <a:gd name="T80" fmla="*/ 26 w 119"/>
                <a:gd name="T81" fmla="*/ 359 h 950"/>
                <a:gd name="T82" fmla="*/ 35 w 119"/>
                <a:gd name="T83" fmla="*/ 274 h 950"/>
                <a:gd name="T84" fmla="*/ 42 w 119"/>
                <a:gd name="T85" fmla="*/ 184 h 950"/>
                <a:gd name="T86" fmla="*/ 57 w 119"/>
                <a:gd name="T87" fmla="*/ 29 h 950"/>
                <a:gd name="T88" fmla="*/ 61 w 119"/>
                <a:gd name="T89" fmla="*/ 17 h 950"/>
                <a:gd name="T90" fmla="*/ 68 w 119"/>
                <a:gd name="T91" fmla="*/ 7 h 950"/>
                <a:gd name="T92" fmla="*/ 79 w 119"/>
                <a:gd name="T93" fmla="*/ 2 h 950"/>
                <a:gd name="T94" fmla="*/ 91 w 119"/>
                <a:gd name="T95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9" h="950">
                  <a:moveTo>
                    <a:pt x="91" y="0"/>
                  </a:moveTo>
                  <a:lnTo>
                    <a:pt x="103" y="4"/>
                  </a:lnTo>
                  <a:lnTo>
                    <a:pt x="112" y="11"/>
                  </a:lnTo>
                  <a:lnTo>
                    <a:pt x="118" y="22"/>
                  </a:lnTo>
                  <a:lnTo>
                    <a:pt x="119" y="34"/>
                  </a:lnTo>
                  <a:lnTo>
                    <a:pt x="105" y="189"/>
                  </a:lnTo>
                  <a:lnTo>
                    <a:pt x="98" y="254"/>
                  </a:lnTo>
                  <a:lnTo>
                    <a:pt x="92" y="319"/>
                  </a:lnTo>
                  <a:lnTo>
                    <a:pt x="87" y="382"/>
                  </a:lnTo>
                  <a:lnTo>
                    <a:pt x="81" y="443"/>
                  </a:lnTo>
                  <a:lnTo>
                    <a:pt x="77" y="503"/>
                  </a:lnTo>
                  <a:lnTo>
                    <a:pt x="71" y="560"/>
                  </a:lnTo>
                  <a:lnTo>
                    <a:pt x="68" y="614"/>
                  </a:lnTo>
                  <a:lnTo>
                    <a:pt x="65" y="665"/>
                  </a:lnTo>
                  <a:lnTo>
                    <a:pt x="64" y="713"/>
                  </a:lnTo>
                  <a:lnTo>
                    <a:pt x="63" y="758"/>
                  </a:lnTo>
                  <a:lnTo>
                    <a:pt x="63" y="796"/>
                  </a:lnTo>
                  <a:lnTo>
                    <a:pt x="64" y="832"/>
                  </a:lnTo>
                  <a:lnTo>
                    <a:pt x="67" y="862"/>
                  </a:lnTo>
                  <a:lnTo>
                    <a:pt x="71" y="887"/>
                  </a:lnTo>
                  <a:lnTo>
                    <a:pt x="77" y="907"/>
                  </a:lnTo>
                  <a:lnTo>
                    <a:pt x="79" y="918"/>
                  </a:lnTo>
                  <a:lnTo>
                    <a:pt x="76" y="930"/>
                  </a:lnTo>
                  <a:lnTo>
                    <a:pt x="69" y="940"/>
                  </a:lnTo>
                  <a:lnTo>
                    <a:pt x="60" y="948"/>
                  </a:lnTo>
                  <a:lnTo>
                    <a:pt x="53" y="949"/>
                  </a:lnTo>
                  <a:lnTo>
                    <a:pt x="48" y="950"/>
                  </a:lnTo>
                  <a:lnTo>
                    <a:pt x="36" y="947"/>
                  </a:lnTo>
                  <a:lnTo>
                    <a:pt x="26" y="940"/>
                  </a:lnTo>
                  <a:lnTo>
                    <a:pt x="19" y="929"/>
                  </a:lnTo>
                  <a:lnTo>
                    <a:pt x="12" y="906"/>
                  </a:lnTo>
                  <a:lnTo>
                    <a:pt x="7" y="876"/>
                  </a:lnTo>
                  <a:lnTo>
                    <a:pt x="2" y="841"/>
                  </a:lnTo>
                  <a:lnTo>
                    <a:pt x="1" y="800"/>
                  </a:lnTo>
                  <a:lnTo>
                    <a:pt x="0" y="753"/>
                  </a:lnTo>
                  <a:lnTo>
                    <a:pt x="1" y="701"/>
                  </a:lnTo>
                  <a:lnTo>
                    <a:pt x="5" y="644"/>
                  </a:lnTo>
                  <a:lnTo>
                    <a:pt x="8" y="582"/>
                  </a:lnTo>
                  <a:lnTo>
                    <a:pt x="13" y="512"/>
                  </a:lnTo>
                  <a:lnTo>
                    <a:pt x="20" y="439"/>
                  </a:lnTo>
                  <a:lnTo>
                    <a:pt x="26" y="359"/>
                  </a:lnTo>
                  <a:lnTo>
                    <a:pt x="35" y="274"/>
                  </a:lnTo>
                  <a:lnTo>
                    <a:pt x="42" y="184"/>
                  </a:lnTo>
                  <a:lnTo>
                    <a:pt x="57" y="29"/>
                  </a:lnTo>
                  <a:lnTo>
                    <a:pt x="61" y="17"/>
                  </a:lnTo>
                  <a:lnTo>
                    <a:pt x="68" y="7"/>
                  </a:lnTo>
                  <a:lnTo>
                    <a:pt x="79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0" name="Group 659"/>
          <p:cNvGrpSpPr/>
          <p:nvPr/>
        </p:nvGrpSpPr>
        <p:grpSpPr>
          <a:xfrm>
            <a:off x="6340840" y="5791636"/>
            <a:ext cx="436563" cy="527050"/>
            <a:chOff x="6399213" y="5791200"/>
            <a:chExt cx="436563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8" name="Freeform 641"/>
            <p:cNvSpPr>
              <a:spLocks noEditPoints="1"/>
            </p:cNvSpPr>
            <p:nvPr/>
          </p:nvSpPr>
          <p:spPr bwMode="auto">
            <a:xfrm>
              <a:off x="6399213" y="5791200"/>
              <a:ext cx="436563" cy="527050"/>
            </a:xfrm>
            <a:custGeom>
              <a:avLst/>
              <a:gdLst>
                <a:gd name="T0" fmla="*/ 255 w 2755"/>
                <a:gd name="T1" fmla="*/ 1171 h 3322"/>
                <a:gd name="T2" fmla="*/ 243 w 2755"/>
                <a:gd name="T3" fmla="*/ 1458 h 3322"/>
                <a:gd name="T4" fmla="*/ 330 w 2755"/>
                <a:gd name="T5" fmla="*/ 1842 h 3322"/>
                <a:gd name="T6" fmla="*/ 475 w 2755"/>
                <a:gd name="T7" fmla="*/ 2395 h 3322"/>
                <a:gd name="T8" fmla="*/ 572 w 2755"/>
                <a:gd name="T9" fmla="*/ 2735 h 3322"/>
                <a:gd name="T10" fmla="*/ 1089 w 2755"/>
                <a:gd name="T11" fmla="*/ 2981 h 3322"/>
                <a:gd name="T12" fmla="*/ 1701 w 2755"/>
                <a:gd name="T13" fmla="*/ 2961 h 3322"/>
                <a:gd name="T14" fmla="*/ 2050 w 2755"/>
                <a:gd name="T15" fmla="*/ 2752 h 3322"/>
                <a:gd name="T16" fmla="*/ 1857 w 2755"/>
                <a:gd name="T17" fmla="*/ 2492 h 3322"/>
                <a:gd name="T18" fmla="*/ 2479 w 2755"/>
                <a:gd name="T19" fmla="*/ 2015 h 3322"/>
                <a:gd name="T20" fmla="*/ 2430 w 2755"/>
                <a:gd name="T21" fmla="*/ 1630 h 3322"/>
                <a:gd name="T22" fmla="*/ 2544 w 2755"/>
                <a:gd name="T23" fmla="*/ 1297 h 3322"/>
                <a:gd name="T24" fmla="*/ 2358 w 2755"/>
                <a:gd name="T25" fmla="*/ 1005 h 3322"/>
                <a:gd name="T26" fmla="*/ 2325 w 2755"/>
                <a:gd name="T27" fmla="*/ 1262 h 3322"/>
                <a:gd name="T28" fmla="*/ 1785 w 2755"/>
                <a:gd name="T29" fmla="*/ 965 h 3322"/>
                <a:gd name="T30" fmla="*/ 1112 w 2755"/>
                <a:gd name="T31" fmla="*/ 1048 h 3322"/>
                <a:gd name="T32" fmla="*/ 2525 w 2755"/>
                <a:gd name="T33" fmla="*/ 1112 h 3322"/>
                <a:gd name="T34" fmla="*/ 2471 w 2755"/>
                <a:gd name="T35" fmla="*/ 1689 h 3322"/>
                <a:gd name="T36" fmla="*/ 2401 w 2755"/>
                <a:gd name="T37" fmla="*/ 2347 h 3322"/>
                <a:gd name="T38" fmla="*/ 2144 w 2755"/>
                <a:gd name="T39" fmla="*/ 2912 h 3322"/>
                <a:gd name="T40" fmla="*/ 1546 w 2755"/>
                <a:gd name="T41" fmla="*/ 3136 h 3322"/>
                <a:gd name="T42" fmla="*/ 937 w 2755"/>
                <a:gd name="T43" fmla="*/ 2982 h 3322"/>
                <a:gd name="T44" fmla="*/ 501 w 2755"/>
                <a:gd name="T45" fmla="*/ 2648 h 3322"/>
                <a:gd name="T46" fmla="*/ 210 w 2755"/>
                <a:gd name="T47" fmla="*/ 2064 h 3322"/>
                <a:gd name="T48" fmla="*/ 153 w 2755"/>
                <a:gd name="T49" fmla="*/ 1365 h 3322"/>
                <a:gd name="T50" fmla="*/ 239 w 2755"/>
                <a:gd name="T51" fmla="*/ 931 h 3322"/>
                <a:gd name="T52" fmla="*/ 79 w 2755"/>
                <a:gd name="T53" fmla="*/ 1387 h 3322"/>
                <a:gd name="T54" fmla="*/ 140 w 2755"/>
                <a:gd name="T55" fmla="*/ 2101 h 3322"/>
                <a:gd name="T56" fmla="*/ 453 w 2755"/>
                <a:gd name="T57" fmla="*/ 2702 h 3322"/>
                <a:gd name="T58" fmla="*/ 885 w 2755"/>
                <a:gd name="T59" fmla="*/ 3051 h 3322"/>
                <a:gd name="T60" fmla="*/ 1591 w 2755"/>
                <a:gd name="T61" fmla="*/ 3182 h 3322"/>
                <a:gd name="T62" fmla="*/ 2238 w 2755"/>
                <a:gd name="T63" fmla="*/ 2926 h 3322"/>
                <a:gd name="T64" fmla="*/ 2550 w 2755"/>
                <a:gd name="T65" fmla="*/ 2313 h 3322"/>
                <a:gd name="T66" fmla="*/ 2573 w 2755"/>
                <a:gd name="T67" fmla="*/ 1634 h 3322"/>
                <a:gd name="T68" fmla="*/ 2604 w 2755"/>
                <a:gd name="T69" fmla="*/ 1106 h 3322"/>
                <a:gd name="T70" fmla="*/ 1033 w 2755"/>
                <a:gd name="T71" fmla="*/ 945 h 3322"/>
                <a:gd name="T72" fmla="*/ 1669 w 2755"/>
                <a:gd name="T73" fmla="*/ 976 h 3322"/>
                <a:gd name="T74" fmla="*/ 1104 w 2755"/>
                <a:gd name="T75" fmla="*/ 457 h 3322"/>
                <a:gd name="T76" fmla="*/ 486 w 2755"/>
                <a:gd name="T77" fmla="*/ 737 h 3322"/>
                <a:gd name="T78" fmla="*/ 1057 w 2755"/>
                <a:gd name="T79" fmla="*/ 868 h 3322"/>
                <a:gd name="T80" fmla="*/ 1396 w 2755"/>
                <a:gd name="T81" fmla="*/ 749 h 3322"/>
                <a:gd name="T82" fmla="*/ 2213 w 2755"/>
                <a:gd name="T83" fmla="*/ 918 h 3322"/>
                <a:gd name="T84" fmla="*/ 2050 w 2755"/>
                <a:gd name="T85" fmla="*/ 691 h 3322"/>
                <a:gd name="T86" fmla="*/ 1442 w 2755"/>
                <a:gd name="T87" fmla="*/ 445 h 3322"/>
                <a:gd name="T88" fmla="*/ 1313 w 2755"/>
                <a:gd name="T89" fmla="*/ 445 h 3322"/>
                <a:gd name="T90" fmla="*/ 803 w 2755"/>
                <a:gd name="T91" fmla="*/ 297 h 3322"/>
                <a:gd name="T92" fmla="*/ 1290 w 2755"/>
                <a:gd name="T93" fmla="*/ 372 h 3322"/>
                <a:gd name="T94" fmla="*/ 1806 w 2755"/>
                <a:gd name="T95" fmla="*/ 485 h 3322"/>
                <a:gd name="T96" fmla="*/ 2428 w 2755"/>
                <a:gd name="T97" fmla="*/ 729 h 3322"/>
                <a:gd name="T98" fmla="*/ 2571 w 2755"/>
                <a:gd name="T99" fmla="*/ 918 h 3322"/>
                <a:gd name="T100" fmla="*/ 2733 w 2755"/>
                <a:gd name="T101" fmla="*/ 1396 h 3322"/>
                <a:gd name="T102" fmla="*/ 2675 w 2755"/>
                <a:gd name="T103" fmla="*/ 2136 h 3322"/>
                <a:gd name="T104" fmla="*/ 2350 w 2755"/>
                <a:gd name="T105" fmla="*/ 2752 h 3322"/>
                <a:gd name="T106" fmla="*/ 1880 w 2755"/>
                <a:gd name="T107" fmla="*/ 3107 h 3322"/>
                <a:gd name="T108" fmla="*/ 1194 w 2755"/>
                <a:gd name="T109" fmla="*/ 3266 h 3322"/>
                <a:gd name="T110" fmla="*/ 538 w 2755"/>
                <a:gd name="T111" fmla="*/ 3032 h 3322"/>
                <a:gd name="T112" fmla="*/ 239 w 2755"/>
                <a:gd name="T113" fmla="*/ 2434 h 3322"/>
                <a:gd name="T114" fmla="*/ 154 w 2755"/>
                <a:gd name="T115" fmla="*/ 1757 h 3322"/>
                <a:gd name="T116" fmla="*/ 82 w 2755"/>
                <a:gd name="T117" fmla="*/ 1102 h 3322"/>
                <a:gd name="T118" fmla="*/ 35 w 2755"/>
                <a:gd name="T119" fmla="*/ 811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5" h="3322">
                  <a:moveTo>
                    <a:pt x="955" y="949"/>
                  </a:moveTo>
                  <a:lnTo>
                    <a:pt x="898" y="958"/>
                  </a:lnTo>
                  <a:lnTo>
                    <a:pt x="840" y="966"/>
                  </a:lnTo>
                  <a:lnTo>
                    <a:pt x="777" y="972"/>
                  </a:lnTo>
                  <a:lnTo>
                    <a:pt x="712" y="976"/>
                  </a:lnTo>
                  <a:lnTo>
                    <a:pt x="644" y="977"/>
                  </a:lnTo>
                  <a:lnTo>
                    <a:pt x="555" y="975"/>
                  </a:lnTo>
                  <a:lnTo>
                    <a:pt x="465" y="968"/>
                  </a:lnTo>
                  <a:lnTo>
                    <a:pt x="375" y="957"/>
                  </a:lnTo>
                  <a:lnTo>
                    <a:pt x="368" y="990"/>
                  </a:lnTo>
                  <a:lnTo>
                    <a:pt x="359" y="1021"/>
                  </a:lnTo>
                  <a:lnTo>
                    <a:pt x="348" y="1046"/>
                  </a:lnTo>
                  <a:lnTo>
                    <a:pt x="337" y="1068"/>
                  </a:lnTo>
                  <a:lnTo>
                    <a:pt x="324" y="1088"/>
                  </a:lnTo>
                  <a:lnTo>
                    <a:pt x="312" y="1105"/>
                  </a:lnTo>
                  <a:lnTo>
                    <a:pt x="298" y="1121"/>
                  </a:lnTo>
                  <a:lnTo>
                    <a:pt x="286" y="1136"/>
                  </a:lnTo>
                  <a:lnTo>
                    <a:pt x="270" y="1153"/>
                  </a:lnTo>
                  <a:lnTo>
                    <a:pt x="255" y="1171"/>
                  </a:lnTo>
                  <a:lnTo>
                    <a:pt x="243" y="1190"/>
                  </a:lnTo>
                  <a:lnTo>
                    <a:pt x="231" y="1212"/>
                  </a:lnTo>
                  <a:lnTo>
                    <a:pt x="222" y="1240"/>
                  </a:lnTo>
                  <a:lnTo>
                    <a:pt x="961" y="1240"/>
                  </a:lnTo>
                  <a:lnTo>
                    <a:pt x="972" y="1242"/>
                  </a:lnTo>
                  <a:lnTo>
                    <a:pt x="981" y="1248"/>
                  </a:lnTo>
                  <a:lnTo>
                    <a:pt x="988" y="1257"/>
                  </a:lnTo>
                  <a:lnTo>
                    <a:pt x="990" y="1268"/>
                  </a:lnTo>
                  <a:lnTo>
                    <a:pt x="988" y="1278"/>
                  </a:lnTo>
                  <a:lnTo>
                    <a:pt x="981" y="1287"/>
                  </a:lnTo>
                  <a:lnTo>
                    <a:pt x="972" y="1293"/>
                  </a:lnTo>
                  <a:lnTo>
                    <a:pt x="961" y="1295"/>
                  </a:lnTo>
                  <a:lnTo>
                    <a:pt x="211" y="1295"/>
                  </a:lnTo>
                  <a:lnTo>
                    <a:pt x="209" y="1314"/>
                  </a:lnTo>
                  <a:lnTo>
                    <a:pt x="208" y="1333"/>
                  </a:lnTo>
                  <a:lnTo>
                    <a:pt x="210" y="1363"/>
                  </a:lnTo>
                  <a:lnTo>
                    <a:pt x="217" y="1393"/>
                  </a:lnTo>
                  <a:lnTo>
                    <a:pt x="229" y="1424"/>
                  </a:lnTo>
                  <a:lnTo>
                    <a:pt x="243" y="1458"/>
                  </a:lnTo>
                  <a:lnTo>
                    <a:pt x="260" y="1491"/>
                  </a:lnTo>
                  <a:lnTo>
                    <a:pt x="817" y="1491"/>
                  </a:lnTo>
                  <a:lnTo>
                    <a:pt x="828" y="1493"/>
                  </a:lnTo>
                  <a:lnTo>
                    <a:pt x="838" y="1499"/>
                  </a:lnTo>
                  <a:lnTo>
                    <a:pt x="844" y="1508"/>
                  </a:lnTo>
                  <a:lnTo>
                    <a:pt x="846" y="1519"/>
                  </a:lnTo>
                  <a:lnTo>
                    <a:pt x="844" y="1530"/>
                  </a:lnTo>
                  <a:lnTo>
                    <a:pt x="838" y="1539"/>
                  </a:lnTo>
                  <a:lnTo>
                    <a:pt x="828" y="1545"/>
                  </a:lnTo>
                  <a:lnTo>
                    <a:pt x="817" y="1547"/>
                  </a:lnTo>
                  <a:lnTo>
                    <a:pt x="289" y="1547"/>
                  </a:lnTo>
                  <a:lnTo>
                    <a:pt x="305" y="1582"/>
                  </a:lnTo>
                  <a:lnTo>
                    <a:pt x="320" y="1616"/>
                  </a:lnTo>
                  <a:lnTo>
                    <a:pt x="332" y="1651"/>
                  </a:lnTo>
                  <a:lnTo>
                    <a:pt x="341" y="1688"/>
                  </a:lnTo>
                  <a:lnTo>
                    <a:pt x="346" y="1725"/>
                  </a:lnTo>
                  <a:lnTo>
                    <a:pt x="345" y="1763"/>
                  </a:lnTo>
                  <a:lnTo>
                    <a:pt x="340" y="1803"/>
                  </a:lnTo>
                  <a:lnTo>
                    <a:pt x="330" y="1842"/>
                  </a:lnTo>
                  <a:lnTo>
                    <a:pt x="318" y="1883"/>
                  </a:lnTo>
                  <a:lnTo>
                    <a:pt x="305" y="1922"/>
                  </a:lnTo>
                  <a:lnTo>
                    <a:pt x="294" y="1953"/>
                  </a:lnTo>
                  <a:lnTo>
                    <a:pt x="285" y="1983"/>
                  </a:lnTo>
                  <a:lnTo>
                    <a:pt x="275" y="2015"/>
                  </a:lnTo>
                  <a:lnTo>
                    <a:pt x="269" y="2045"/>
                  </a:lnTo>
                  <a:lnTo>
                    <a:pt x="265" y="2074"/>
                  </a:lnTo>
                  <a:lnTo>
                    <a:pt x="264" y="2104"/>
                  </a:lnTo>
                  <a:lnTo>
                    <a:pt x="268" y="2132"/>
                  </a:lnTo>
                  <a:lnTo>
                    <a:pt x="276" y="2158"/>
                  </a:lnTo>
                  <a:lnTo>
                    <a:pt x="290" y="2184"/>
                  </a:lnTo>
                  <a:lnTo>
                    <a:pt x="306" y="2210"/>
                  </a:lnTo>
                  <a:lnTo>
                    <a:pt x="325" y="2235"/>
                  </a:lnTo>
                  <a:lnTo>
                    <a:pt x="346" y="2259"/>
                  </a:lnTo>
                  <a:lnTo>
                    <a:pt x="370" y="2283"/>
                  </a:lnTo>
                  <a:lnTo>
                    <a:pt x="394" y="2307"/>
                  </a:lnTo>
                  <a:lnTo>
                    <a:pt x="422" y="2336"/>
                  </a:lnTo>
                  <a:lnTo>
                    <a:pt x="449" y="2365"/>
                  </a:lnTo>
                  <a:lnTo>
                    <a:pt x="475" y="2395"/>
                  </a:lnTo>
                  <a:lnTo>
                    <a:pt x="497" y="2427"/>
                  </a:lnTo>
                  <a:lnTo>
                    <a:pt x="516" y="2459"/>
                  </a:lnTo>
                  <a:lnTo>
                    <a:pt x="529" y="2493"/>
                  </a:lnTo>
                  <a:lnTo>
                    <a:pt x="539" y="2529"/>
                  </a:lnTo>
                  <a:lnTo>
                    <a:pt x="546" y="2566"/>
                  </a:lnTo>
                  <a:lnTo>
                    <a:pt x="552" y="2603"/>
                  </a:lnTo>
                  <a:lnTo>
                    <a:pt x="557" y="2641"/>
                  </a:lnTo>
                  <a:lnTo>
                    <a:pt x="559" y="2651"/>
                  </a:lnTo>
                  <a:lnTo>
                    <a:pt x="837" y="2651"/>
                  </a:lnTo>
                  <a:lnTo>
                    <a:pt x="848" y="2654"/>
                  </a:lnTo>
                  <a:lnTo>
                    <a:pt x="857" y="2660"/>
                  </a:lnTo>
                  <a:lnTo>
                    <a:pt x="863" y="2669"/>
                  </a:lnTo>
                  <a:lnTo>
                    <a:pt x="865" y="2679"/>
                  </a:lnTo>
                  <a:lnTo>
                    <a:pt x="863" y="2690"/>
                  </a:lnTo>
                  <a:lnTo>
                    <a:pt x="857" y="2699"/>
                  </a:lnTo>
                  <a:lnTo>
                    <a:pt x="848" y="2705"/>
                  </a:lnTo>
                  <a:lnTo>
                    <a:pt x="837" y="2707"/>
                  </a:lnTo>
                  <a:lnTo>
                    <a:pt x="567" y="2707"/>
                  </a:lnTo>
                  <a:lnTo>
                    <a:pt x="572" y="2735"/>
                  </a:lnTo>
                  <a:lnTo>
                    <a:pt x="579" y="2763"/>
                  </a:lnTo>
                  <a:lnTo>
                    <a:pt x="587" y="2788"/>
                  </a:lnTo>
                  <a:lnTo>
                    <a:pt x="598" y="2811"/>
                  </a:lnTo>
                  <a:lnTo>
                    <a:pt x="611" y="2832"/>
                  </a:lnTo>
                  <a:lnTo>
                    <a:pt x="626" y="2852"/>
                  </a:lnTo>
                  <a:lnTo>
                    <a:pt x="646" y="2867"/>
                  </a:lnTo>
                  <a:lnTo>
                    <a:pt x="667" y="2880"/>
                  </a:lnTo>
                  <a:lnTo>
                    <a:pt x="693" y="2890"/>
                  </a:lnTo>
                  <a:lnTo>
                    <a:pt x="719" y="2897"/>
                  </a:lnTo>
                  <a:lnTo>
                    <a:pt x="747" y="2903"/>
                  </a:lnTo>
                  <a:lnTo>
                    <a:pt x="778" y="2907"/>
                  </a:lnTo>
                  <a:lnTo>
                    <a:pt x="808" y="2910"/>
                  </a:lnTo>
                  <a:lnTo>
                    <a:pt x="841" y="2913"/>
                  </a:lnTo>
                  <a:lnTo>
                    <a:pt x="885" y="2918"/>
                  </a:lnTo>
                  <a:lnTo>
                    <a:pt x="931" y="2924"/>
                  </a:lnTo>
                  <a:lnTo>
                    <a:pt x="975" y="2932"/>
                  </a:lnTo>
                  <a:lnTo>
                    <a:pt x="1019" y="2945"/>
                  </a:lnTo>
                  <a:lnTo>
                    <a:pt x="1054" y="2961"/>
                  </a:lnTo>
                  <a:lnTo>
                    <a:pt x="1089" y="2981"/>
                  </a:lnTo>
                  <a:lnTo>
                    <a:pt x="1123" y="3005"/>
                  </a:lnTo>
                  <a:lnTo>
                    <a:pt x="1158" y="3031"/>
                  </a:lnTo>
                  <a:lnTo>
                    <a:pt x="1187" y="3052"/>
                  </a:lnTo>
                  <a:lnTo>
                    <a:pt x="1216" y="3074"/>
                  </a:lnTo>
                  <a:lnTo>
                    <a:pt x="1247" y="3094"/>
                  </a:lnTo>
                  <a:lnTo>
                    <a:pt x="1278" y="3110"/>
                  </a:lnTo>
                  <a:lnTo>
                    <a:pt x="1311" y="3123"/>
                  </a:lnTo>
                  <a:lnTo>
                    <a:pt x="1343" y="3132"/>
                  </a:lnTo>
                  <a:lnTo>
                    <a:pt x="1377" y="3135"/>
                  </a:lnTo>
                  <a:lnTo>
                    <a:pt x="1412" y="3132"/>
                  </a:lnTo>
                  <a:lnTo>
                    <a:pt x="1444" y="3123"/>
                  </a:lnTo>
                  <a:lnTo>
                    <a:pt x="1477" y="3110"/>
                  </a:lnTo>
                  <a:lnTo>
                    <a:pt x="1508" y="3093"/>
                  </a:lnTo>
                  <a:lnTo>
                    <a:pt x="1538" y="3074"/>
                  </a:lnTo>
                  <a:lnTo>
                    <a:pt x="1568" y="3052"/>
                  </a:lnTo>
                  <a:lnTo>
                    <a:pt x="1597" y="3030"/>
                  </a:lnTo>
                  <a:lnTo>
                    <a:pt x="1632" y="3005"/>
                  </a:lnTo>
                  <a:lnTo>
                    <a:pt x="1666" y="2981"/>
                  </a:lnTo>
                  <a:lnTo>
                    <a:pt x="1701" y="2961"/>
                  </a:lnTo>
                  <a:lnTo>
                    <a:pt x="1736" y="2945"/>
                  </a:lnTo>
                  <a:lnTo>
                    <a:pt x="1780" y="2932"/>
                  </a:lnTo>
                  <a:lnTo>
                    <a:pt x="1824" y="2924"/>
                  </a:lnTo>
                  <a:lnTo>
                    <a:pt x="1870" y="2918"/>
                  </a:lnTo>
                  <a:lnTo>
                    <a:pt x="1914" y="2913"/>
                  </a:lnTo>
                  <a:lnTo>
                    <a:pt x="1947" y="2910"/>
                  </a:lnTo>
                  <a:lnTo>
                    <a:pt x="1978" y="2907"/>
                  </a:lnTo>
                  <a:lnTo>
                    <a:pt x="2007" y="2903"/>
                  </a:lnTo>
                  <a:lnTo>
                    <a:pt x="2036" y="2897"/>
                  </a:lnTo>
                  <a:lnTo>
                    <a:pt x="2062" y="2890"/>
                  </a:lnTo>
                  <a:lnTo>
                    <a:pt x="2087" y="2880"/>
                  </a:lnTo>
                  <a:lnTo>
                    <a:pt x="2110" y="2867"/>
                  </a:lnTo>
                  <a:lnTo>
                    <a:pt x="2129" y="2852"/>
                  </a:lnTo>
                  <a:lnTo>
                    <a:pt x="2145" y="2831"/>
                  </a:lnTo>
                  <a:lnTo>
                    <a:pt x="2159" y="2808"/>
                  </a:lnTo>
                  <a:lnTo>
                    <a:pt x="2169" y="2782"/>
                  </a:lnTo>
                  <a:lnTo>
                    <a:pt x="2179" y="2754"/>
                  </a:lnTo>
                  <a:lnTo>
                    <a:pt x="2061" y="2754"/>
                  </a:lnTo>
                  <a:lnTo>
                    <a:pt x="2050" y="2752"/>
                  </a:lnTo>
                  <a:lnTo>
                    <a:pt x="2041" y="2746"/>
                  </a:lnTo>
                  <a:lnTo>
                    <a:pt x="2035" y="2736"/>
                  </a:lnTo>
                  <a:lnTo>
                    <a:pt x="2033" y="2725"/>
                  </a:lnTo>
                  <a:lnTo>
                    <a:pt x="2035" y="2714"/>
                  </a:lnTo>
                  <a:lnTo>
                    <a:pt x="2041" y="2706"/>
                  </a:lnTo>
                  <a:lnTo>
                    <a:pt x="2050" y="2700"/>
                  </a:lnTo>
                  <a:lnTo>
                    <a:pt x="2061" y="2697"/>
                  </a:lnTo>
                  <a:lnTo>
                    <a:pt x="2190" y="2697"/>
                  </a:lnTo>
                  <a:lnTo>
                    <a:pt x="2198" y="2641"/>
                  </a:lnTo>
                  <a:lnTo>
                    <a:pt x="2204" y="2593"/>
                  </a:lnTo>
                  <a:lnTo>
                    <a:pt x="2212" y="2547"/>
                  </a:lnTo>
                  <a:lnTo>
                    <a:pt x="1868" y="2547"/>
                  </a:lnTo>
                  <a:lnTo>
                    <a:pt x="1857" y="2545"/>
                  </a:lnTo>
                  <a:lnTo>
                    <a:pt x="1847" y="2539"/>
                  </a:lnTo>
                  <a:lnTo>
                    <a:pt x="1841" y="2530"/>
                  </a:lnTo>
                  <a:lnTo>
                    <a:pt x="1839" y="2518"/>
                  </a:lnTo>
                  <a:lnTo>
                    <a:pt x="1841" y="2507"/>
                  </a:lnTo>
                  <a:lnTo>
                    <a:pt x="1847" y="2498"/>
                  </a:lnTo>
                  <a:lnTo>
                    <a:pt x="1857" y="2492"/>
                  </a:lnTo>
                  <a:lnTo>
                    <a:pt x="1868" y="2490"/>
                  </a:lnTo>
                  <a:lnTo>
                    <a:pt x="2227" y="2490"/>
                  </a:lnTo>
                  <a:lnTo>
                    <a:pt x="2239" y="2459"/>
                  </a:lnTo>
                  <a:lnTo>
                    <a:pt x="2258" y="2427"/>
                  </a:lnTo>
                  <a:lnTo>
                    <a:pt x="2280" y="2395"/>
                  </a:lnTo>
                  <a:lnTo>
                    <a:pt x="2306" y="2365"/>
                  </a:lnTo>
                  <a:lnTo>
                    <a:pt x="2333" y="2336"/>
                  </a:lnTo>
                  <a:lnTo>
                    <a:pt x="2361" y="2307"/>
                  </a:lnTo>
                  <a:lnTo>
                    <a:pt x="2385" y="2283"/>
                  </a:lnTo>
                  <a:lnTo>
                    <a:pt x="2409" y="2259"/>
                  </a:lnTo>
                  <a:lnTo>
                    <a:pt x="2430" y="2235"/>
                  </a:lnTo>
                  <a:lnTo>
                    <a:pt x="2449" y="2210"/>
                  </a:lnTo>
                  <a:lnTo>
                    <a:pt x="2465" y="2184"/>
                  </a:lnTo>
                  <a:lnTo>
                    <a:pt x="2478" y="2158"/>
                  </a:lnTo>
                  <a:lnTo>
                    <a:pt x="2487" y="2132"/>
                  </a:lnTo>
                  <a:lnTo>
                    <a:pt x="2491" y="2104"/>
                  </a:lnTo>
                  <a:lnTo>
                    <a:pt x="2490" y="2074"/>
                  </a:lnTo>
                  <a:lnTo>
                    <a:pt x="2486" y="2045"/>
                  </a:lnTo>
                  <a:lnTo>
                    <a:pt x="2479" y="2015"/>
                  </a:lnTo>
                  <a:lnTo>
                    <a:pt x="2470" y="1983"/>
                  </a:lnTo>
                  <a:lnTo>
                    <a:pt x="2461" y="1953"/>
                  </a:lnTo>
                  <a:lnTo>
                    <a:pt x="2450" y="1922"/>
                  </a:lnTo>
                  <a:lnTo>
                    <a:pt x="2438" y="1885"/>
                  </a:lnTo>
                  <a:lnTo>
                    <a:pt x="2426" y="1847"/>
                  </a:lnTo>
                  <a:lnTo>
                    <a:pt x="2417" y="1810"/>
                  </a:lnTo>
                  <a:lnTo>
                    <a:pt x="2411" y="1773"/>
                  </a:lnTo>
                  <a:lnTo>
                    <a:pt x="2303" y="1773"/>
                  </a:lnTo>
                  <a:lnTo>
                    <a:pt x="2293" y="1770"/>
                  </a:lnTo>
                  <a:lnTo>
                    <a:pt x="2284" y="1764"/>
                  </a:lnTo>
                  <a:lnTo>
                    <a:pt x="2278" y="1755"/>
                  </a:lnTo>
                  <a:lnTo>
                    <a:pt x="2275" y="1744"/>
                  </a:lnTo>
                  <a:lnTo>
                    <a:pt x="2278" y="1734"/>
                  </a:lnTo>
                  <a:lnTo>
                    <a:pt x="2284" y="1725"/>
                  </a:lnTo>
                  <a:lnTo>
                    <a:pt x="2293" y="1719"/>
                  </a:lnTo>
                  <a:lnTo>
                    <a:pt x="2303" y="1716"/>
                  </a:lnTo>
                  <a:lnTo>
                    <a:pt x="2410" y="1716"/>
                  </a:lnTo>
                  <a:lnTo>
                    <a:pt x="2417" y="1673"/>
                  </a:lnTo>
                  <a:lnTo>
                    <a:pt x="2430" y="1630"/>
                  </a:lnTo>
                  <a:lnTo>
                    <a:pt x="2446" y="1589"/>
                  </a:lnTo>
                  <a:lnTo>
                    <a:pt x="2465" y="1548"/>
                  </a:lnTo>
                  <a:lnTo>
                    <a:pt x="2486" y="1508"/>
                  </a:lnTo>
                  <a:lnTo>
                    <a:pt x="2510" y="1462"/>
                  </a:lnTo>
                  <a:lnTo>
                    <a:pt x="2087" y="1462"/>
                  </a:lnTo>
                  <a:lnTo>
                    <a:pt x="2076" y="1459"/>
                  </a:lnTo>
                  <a:lnTo>
                    <a:pt x="2067" y="1453"/>
                  </a:lnTo>
                  <a:lnTo>
                    <a:pt x="2061" y="1444"/>
                  </a:lnTo>
                  <a:lnTo>
                    <a:pt x="2059" y="1433"/>
                  </a:lnTo>
                  <a:lnTo>
                    <a:pt x="2061" y="1422"/>
                  </a:lnTo>
                  <a:lnTo>
                    <a:pt x="2067" y="1413"/>
                  </a:lnTo>
                  <a:lnTo>
                    <a:pt x="2076" y="1407"/>
                  </a:lnTo>
                  <a:lnTo>
                    <a:pt x="2087" y="1405"/>
                  </a:lnTo>
                  <a:lnTo>
                    <a:pt x="2530" y="1405"/>
                  </a:lnTo>
                  <a:lnTo>
                    <a:pt x="2533" y="1405"/>
                  </a:lnTo>
                  <a:lnTo>
                    <a:pt x="2541" y="1381"/>
                  </a:lnTo>
                  <a:lnTo>
                    <a:pt x="2546" y="1357"/>
                  </a:lnTo>
                  <a:lnTo>
                    <a:pt x="2547" y="1333"/>
                  </a:lnTo>
                  <a:lnTo>
                    <a:pt x="2544" y="1297"/>
                  </a:lnTo>
                  <a:lnTo>
                    <a:pt x="2540" y="1267"/>
                  </a:lnTo>
                  <a:lnTo>
                    <a:pt x="2534" y="1241"/>
                  </a:lnTo>
                  <a:lnTo>
                    <a:pt x="2526" y="1217"/>
                  </a:lnTo>
                  <a:lnTo>
                    <a:pt x="2517" y="1198"/>
                  </a:lnTo>
                  <a:lnTo>
                    <a:pt x="2506" y="1181"/>
                  </a:lnTo>
                  <a:lnTo>
                    <a:pt x="2495" y="1165"/>
                  </a:lnTo>
                  <a:lnTo>
                    <a:pt x="2482" y="1151"/>
                  </a:lnTo>
                  <a:lnTo>
                    <a:pt x="2469" y="1136"/>
                  </a:lnTo>
                  <a:lnTo>
                    <a:pt x="2457" y="1121"/>
                  </a:lnTo>
                  <a:lnTo>
                    <a:pt x="2443" y="1105"/>
                  </a:lnTo>
                  <a:lnTo>
                    <a:pt x="2431" y="1088"/>
                  </a:lnTo>
                  <a:lnTo>
                    <a:pt x="2418" y="1068"/>
                  </a:lnTo>
                  <a:lnTo>
                    <a:pt x="2407" y="1046"/>
                  </a:lnTo>
                  <a:lnTo>
                    <a:pt x="2396" y="1021"/>
                  </a:lnTo>
                  <a:lnTo>
                    <a:pt x="2387" y="990"/>
                  </a:lnTo>
                  <a:lnTo>
                    <a:pt x="2380" y="957"/>
                  </a:lnTo>
                  <a:lnTo>
                    <a:pt x="2351" y="961"/>
                  </a:lnTo>
                  <a:lnTo>
                    <a:pt x="2354" y="980"/>
                  </a:lnTo>
                  <a:lnTo>
                    <a:pt x="2358" y="1005"/>
                  </a:lnTo>
                  <a:lnTo>
                    <a:pt x="2362" y="1034"/>
                  </a:lnTo>
                  <a:lnTo>
                    <a:pt x="2366" y="1065"/>
                  </a:lnTo>
                  <a:lnTo>
                    <a:pt x="2370" y="1099"/>
                  </a:lnTo>
                  <a:lnTo>
                    <a:pt x="2374" y="1134"/>
                  </a:lnTo>
                  <a:lnTo>
                    <a:pt x="2377" y="1169"/>
                  </a:lnTo>
                  <a:lnTo>
                    <a:pt x="2380" y="1202"/>
                  </a:lnTo>
                  <a:lnTo>
                    <a:pt x="2382" y="1234"/>
                  </a:lnTo>
                  <a:lnTo>
                    <a:pt x="2382" y="1264"/>
                  </a:lnTo>
                  <a:lnTo>
                    <a:pt x="2381" y="1289"/>
                  </a:lnTo>
                  <a:lnTo>
                    <a:pt x="2379" y="1299"/>
                  </a:lnTo>
                  <a:lnTo>
                    <a:pt x="2372" y="1308"/>
                  </a:lnTo>
                  <a:lnTo>
                    <a:pt x="2364" y="1313"/>
                  </a:lnTo>
                  <a:lnTo>
                    <a:pt x="2353" y="1315"/>
                  </a:lnTo>
                  <a:lnTo>
                    <a:pt x="2352" y="1315"/>
                  </a:lnTo>
                  <a:lnTo>
                    <a:pt x="2341" y="1312"/>
                  </a:lnTo>
                  <a:lnTo>
                    <a:pt x="2332" y="1306"/>
                  </a:lnTo>
                  <a:lnTo>
                    <a:pt x="2326" y="1296"/>
                  </a:lnTo>
                  <a:lnTo>
                    <a:pt x="2325" y="1285"/>
                  </a:lnTo>
                  <a:lnTo>
                    <a:pt x="2325" y="1262"/>
                  </a:lnTo>
                  <a:lnTo>
                    <a:pt x="2325" y="1233"/>
                  </a:lnTo>
                  <a:lnTo>
                    <a:pt x="2323" y="1202"/>
                  </a:lnTo>
                  <a:lnTo>
                    <a:pt x="2320" y="1170"/>
                  </a:lnTo>
                  <a:lnTo>
                    <a:pt x="2317" y="1136"/>
                  </a:lnTo>
                  <a:lnTo>
                    <a:pt x="2313" y="1101"/>
                  </a:lnTo>
                  <a:lnTo>
                    <a:pt x="2309" y="1069"/>
                  </a:lnTo>
                  <a:lnTo>
                    <a:pt x="2305" y="1038"/>
                  </a:lnTo>
                  <a:lnTo>
                    <a:pt x="2301" y="1010"/>
                  </a:lnTo>
                  <a:lnTo>
                    <a:pt x="2298" y="986"/>
                  </a:lnTo>
                  <a:lnTo>
                    <a:pt x="2295" y="967"/>
                  </a:lnTo>
                  <a:lnTo>
                    <a:pt x="2203" y="974"/>
                  </a:lnTo>
                  <a:lnTo>
                    <a:pt x="2111" y="977"/>
                  </a:lnTo>
                  <a:lnTo>
                    <a:pt x="2043" y="976"/>
                  </a:lnTo>
                  <a:lnTo>
                    <a:pt x="1978" y="972"/>
                  </a:lnTo>
                  <a:lnTo>
                    <a:pt x="1915" y="966"/>
                  </a:lnTo>
                  <a:lnTo>
                    <a:pt x="1857" y="958"/>
                  </a:lnTo>
                  <a:lnTo>
                    <a:pt x="1800" y="949"/>
                  </a:lnTo>
                  <a:lnTo>
                    <a:pt x="1794" y="956"/>
                  </a:lnTo>
                  <a:lnTo>
                    <a:pt x="1785" y="965"/>
                  </a:lnTo>
                  <a:lnTo>
                    <a:pt x="1773" y="975"/>
                  </a:lnTo>
                  <a:lnTo>
                    <a:pt x="1760" y="986"/>
                  </a:lnTo>
                  <a:lnTo>
                    <a:pt x="1743" y="998"/>
                  </a:lnTo>
                  <a:lnTo>
                    <a:pt x="1723" y="1011"/>
                  </a:lnTo>
                  <a:lnTo>
                    <a:pt x="1700" y="1024"/>
                  </a:lnTo>
                  <a:lnTo>
                    <a:pt x="1673" y="1037"/>
                  </a:lnTo>
                  <a:lnTo>
                    <a:pt x="1643" y="1048"/>
                  </a:lnTo>
                  <a:lnTo>
                    <a:pt x="1609" y="1059"/>
                  </a:lnTo>
                  <a:lnTo>
                    <a:pt x="1571" y="1069"/>
                  </a:lnTo>
                  <a:lnTo>
                    <a:pt x="1529" y="1076"/>
                  </a:lnTo>
                  <a:lnTo>
                    <a:pt x="1483" y="1083"/>
                  </a:lnTo>
                  <a:lnTo>
                    <a:pt x="1433" y="1087"/>
                  </a:lnTo>
                  <a:lnTo>
                    <a:pt x="1377" y="1088"/>
                  </a:lnTo>
                  <a:lnTo>
                    <a:pt x="1323" y="1087"/>
                  </a:lnTo>
                  <a:lnTo>
                    <a:pt x="1272" y="1083"/>
                  </a:lnTo>
                  <a:lnTo>
                    <a:pt x="1226" y="1076"/>
                  </a:lnTo>
                  <a:lnTo>
                    <a:pt x="1184" y="1069"/>
                  </a:lnTo>
                  <a:lnTo>
                    <a:pt x="1146" y="1059"/>
                  </a:lnTo>
                  <a:lnTo>
                    <a:pt x="1112" y="1048"/>
                  </a:lnTo>
                  <a:lnTo>
                    <a:pt x="1082" y="1037"/>
                  </a:lnTo>
                  <a:lnTo>
                    <a:pt x="1055" y="1024"/>
                  </a:lnTo>
                  <a:lnTo>
                    <a:pt x="1032" y="1011"/>
                  </a:lnTo>
                  <a:lnTo>
                    <a:pt x="1012" y="998"/>
                  </a:lnTo>
                  <a:lnTo>
                    <a:pt x="995" y="986"/>
                  </a:lnTo>
                  <a:lnTo>
                    <a:pt x="981" y="975"/>
                  </a:lnTo>
                  <a:lnTo>
                    <a:pt x="970" y="965"/>
                  </a:lnTo>
                  <a:lnTo>
                    <a:pt x="961" y="956"/>
                  </a:lnTo>
                  <a:lnTo>
                    <a:pt x="955" y="949"/>
                  </a:lnTo>
                  <a:close/>
                  <a:moveTo>
                    <a:pt x="2516" y="931"/>
                  </a:moveTo>
                  <a:lnTo>
                    <a:pt x="2436" y="947"/>
                  </a:lnTo>
                  <a:lnTo>
                    <a:pt x="2443" y="979"/>
                  </a:lnTo>
                  <a:lnTo>
                    <a:pt x="2451" y="1006"/>
                  </a:lnTo>
                  <a:lnTo>
                    <a:pt x="2461" y="1030"/>
                  </a:lnTo>
                  <a:lnTo>
                    <a:pt x="2472" y="1049"/>
                  </a:lnTo>
                  <a:lnTo>
                    <a:pt x="2486" y="1067"/>
                  </a:lnTo>
                  <a:lnTo>
                    <a:pt x="2499" y="1083"/>
                  </a:lnTo>
                  <a:lnTo>
                    <a:pt x="2512" y="1098"/>
                  </a:lnTo>
                  <a:lnTo>
                    <a:pt x="2525" y="1112"/>
                  </a:lnTo>
                  <a:lnTo>
                    <a:pt x="2537" y="1127"/>
                  </a:lnTo>
                  <a:lnTo>
                    <a:pt x="2549" y="1144"/>
                  </a:lnTo>
                  <a:lnTo>
                    <a:pt x="2561" y="1162"/>
                  </a:lnTo>
                  <a:lnTo>
                    <a:pt x="2572" y="1181"/>
                  </a:lnTo>
                  <a:lnTo>
                    <a:pt x="2582" y="1204"/>
                  </a:lnTo>
                  <a:lnTo>
                    <a:pt x="2590" y="1229"/>
                  </a:lnTo>
                  <a:lnTo>
                    <a:pt x="2596" y="1259"/>
                  </a:lnTo>
                  <a:lnTo>
                    <a:pt x="2601" y="1293"/>
                  </a:lnTo>
                  <a:lnTo>
                    <a:pt x="2604" y="1331"/>
                  </a:lnTo>
                  <a:lnTo>
                    <a:pt x="2602" y="1365"/>
                  </a:lnTo>
                  <a:lnTo>
                    <a:pt x="2595" y="1398"/>
                  </a:lnTo>
                  <a:lnTo>
                    <a:pt x="2585" y="1431"/>
                  </a:lnTo>
                  <a:lnTo>
                    <a:pt x="2571" y="1465"/>
                  </a:lnTo>
                  <a:lnTo>
                    <a:pt x="2554" y="1499"/>
                  </a:lnTo>
                  <a:lnTo>
                    <a:pt x="2536" y="1533"/>
                  </a:lnTo>
                  <a:lnTo>
                    <a:pt x="2517" y="1572"/>
                  </a:lnTo>
                  <a:lnTo>
                    <a:pt x="2499" y="1611"/>
                  </a:lnTo>
                  <a:lnTo>
                    <a:pt x="2482" y="1650"/>
                  </a:lnTo>
                  <a:lnTo>
                    <a:pt x="2471" y="1689"/>
                  </a:lnTo>
                  <a:lnTo>
                    <a:pt x="2465" y="1728"/>
                  </a:lnTo>
                  <a:lnTo>
                    <a:pt x="2466" y="1760"/>
                  </a:lnTo>
                  <a:lnTo>
                    <a:pt x="2471" y="1795"/>
                  </a:lnTo>
                  <a:lnTo>
                    <a:pt x="2479" y="1830"/>
                  </a:lnTo>
                  <a:lnTo>
                    <a:pt x="2492" y="1866"/>
                  </a:lnTo>
                  <a:lnTo>
                    <a:pt x="2504" y="1904"/>
                  </a:lnTo>
                  <a:lnTo>
                    <a:pt x="2517" y="1943"/>
                  </a:lnTo>
                  <a:lnTo>
                    <a:pt x="2529" y="1983"/>
                  </a:lnTo>
                  <a:lnTo>
                    <a:pt x="2539" y="2024"/>
                  </a:lnTo>
                  <a:lnTo>
                    <a:pt x="2545" y="2064"/>
                  </a:lnTo>
                  <a:lnTo>
                    <a:pt x="2547" y="2104"/>
                  </a:lnTo>
                  <a:lnTo>
                    <a:pt x="2542" y="2143"/>
                  </a:lnTo>
                  <a:lnTo>
                    <a:pt x="2532" y="2177"/>
                  </a:lnTo>
                  <a:lnTo>
                    <a:pt x="2517" y="2209"/>
                  </a:lnTo>
                  <a:lnTo>
                    <a:pt x="2498" y="2239"/>
                  </a:lnTo>
                  <a:lnTo>
                    <a:pt x="2476" y="2267"/>
                  </a:lnTo>
                  <a:lnTo>
                    <a:pt x="2452" y="2294"/>
                  </a:lnTo>
                  <a:lnTo>
                    <a:pt x="2427" y="2322"/>
                  </a:lnTo>
                  <a:lnTo>
                    <a:pt x="2401" y="2347"/>
                  </a:lnTo>
                  <a:lnTo>
                    <a:pt x="2374" y="2374"/>
                  </a:lnTo>
                  <a:lnTo>
                    <a:pt x="2349" y="2401"/>
                  </a:lnTo>
                  <a:lnTo>
                    <a:pt x="2326" y="2428"/>
                  </a:lnTo>
                  <a:lnTo>
                    <a:pt x="2306" y="2455"/>
                  </a:lnTo>
                  <a:lnTo>
                    <a:pt x="2291" y="2483"/>
                  </a:lnTo>
                  <a:lnTo>
                    <a:pt x="2279" y="2512"/>
                  </a:lnTo>
                  <a:lnTo>
                    <a:pt x="2271" y="2545"/>
                  </a:lnTo>
                  <a:lnTo>
                    <a:pt x="2264" y="2578"/>
                  </a:lnTo>
                  <a:lnTo>
                    <a:pt x="2259" y="2613"/>
                  </a:lnTo>
                  <a:lnTo>
                    <a:pt x="2254" y="2648"/>
                  </a:lnTo>
                  <a:lnTo>
                    <a:pt x="2250" y="2682"/>
                  </a:lnTo>
                  <a:lnTo>
                    <a:pt x="2244" y="2715"/>
                  </a:lnTo>
                  <a:lnTo>
                    <a:pt x="2237" y="2749"/>
                  </a:lnTo>
                  <a:lnTo>
                    <a:pt x="2230" y="2780"/>
                  </a:lnTo>
                  <a:lnTo>
                    <a:pt x="2219" y="2811"/>
                  </a:lnTo>
                  <a:lnTo>
                    <a:pt x="2206" y="2840"/>
                  </a:lnTo>
                  <a:lnTo>
                    <a:pt x="2190" y="2867"/>
                  </a:lnTo>
                  <a:lnTo>
                    <a:pt x="2168" y="2891"/>
                  </a:lnTo>
                  <a:lnTo>
                    <a:pt x="2144" y="2912"/>
                  </a:lnTo>
                  <a:lnTo>
                    <a:pt x="2117" y="2928"/>
                  </a:lnTo>
                  <a:lnTo>
                    <a:pt x="2086" y="2940"/>
                  </a:lnTo>
                  <a:lnTo>
                    <a:pt x="2055" y="2950"/>
                  </a:lnTo>
                  <a:lnTo>
                    <a:pt x="2023" y="2958"/>
                  </a:lnTo>
                  <a:lnTo>
                    <a:pt x="1989" y="2963"/>
                  </a:lnTo>
                  <a:lnTo>
                    <a:pt x="1955" y="2967"/>
                  </a:lnTo>
                  <a:lnTo>
                    <a:pt x="1920" y="2970"/>
                  </a:lnTo>
                  <a:lnTo>
                    <a:pt x="1886" y="2973"/>
                  </a:lnTo>
                  <a:lnTo>
                    <a:pt x="1851" y="2977"/>
                  </a:lnTo>
                  <a:lnTo>
                    <a:pt x="1818" y="2982"/>
                  </a:lnTo>
                  <a:lnTo>
                    <a:pt x="1786" y="2989"/>
                  </a:lnTo>
                  <a:lnTo>
                    <a:pt x="1755" y="2998"/>
                  </a:lnTo>
                  <a:lnTo>
                    <a:pt x="1725" y="3012"/>
                  </a:lnTo>
                  <a:lnTo>
                    <a:pt x="1694" y="3030"/>
                  </a:lnTo>
                  <a:lnTo>
                    <a:pt x="1663" y="3051"/>
                  </a:lnTo>
                  <a:lnTo>
                    <a:pt x="1632" y="3076"/>
                  </a:lnTo>
                  <a:lnTo>
                    <a:pt x="1604" y="3096"/>
                  </a:lnTo>
                  <a:lnTo>
                    <a:pt x="1576" y="3117"/>
                  </a:lnTo>
                  <a:lnTo>
                    <a:pt x="1546" y="3136"/>
                  </a:lnTo>
                  <a:lnTo>
                    <a:pt x="1515" y="3153"/>
                  </a:lnTo>
                  <a:lnTo>
                    <a:pt x="1483" y="3170"/>
                  </a:lnTo>
                  <a:lnTo>
                    <a:pt x="1449" y="3181"/>
                  </a:lnTo>
                  <a:lnTo>
                    <a:pt x="1414" y="3189"/>
                  </a:lnTo>
                  <a:lnTo>
                    <a:pt x="1377" y="3192"/>
                  </a:lnTo>
                  <a:lnTo>
                    <a:pt x="1341" y="3189"/>
                  </a:lnTo>
                  <a:lnTo>
                    <a:pt x="1306" y="3181"/>
                  </a:lnTo>
                  <a:lnTo>
                    <a:pt x="1272" y="3170"/>
                  </a:lnTo>
                  <a:lnTo>
                    <a:pt x="1240" y="3153"/>
                  </a:lnTo>
                  <a:lnTo>
                    <a:pt x="1209" y="3136"/>
                  </a:lnTo>
                  <a:lnTo>
                    <a:pt x="1179" y="3117"/>
                  </a:lnTo>
                  <a:lnTo>
                    <a:pt x="1151" y="3096"/>
                  </a:lnTo>
                  <a:lnTo>
                    <a:pt x="1123" y="3076"/>
                  </a:lnTo>
                  <a:lnTo>
                    <a:pt x="1092" y="3051"/>
                  </a:lnTo>
                  <a:lnTo>
                    <a:pt x="1060" y="3030"/>
                  </a:lnTo>
                  <a:lnTo>
                    <a:pt x="1030" y="3012"/>
                  </a:lnTo>
                  <a:lnTo>
                    <a:pt x="1000" y="2998"/>
                  </a:lnTo>
                  <a:lnTo>
                    <a:pt x="969" y="2989"/>
                  </a:lnTo>
                  <a:lnTo>
                    <a:pt x="937" y="2982"/>
                  </a:lnTo>
                  <a:lnTo>
                    <a:pt x="903" y="2977"/>
                  </a:lnTo>
                  <a:lnTo>
                    <a:pt x="869" y="2973"/>
                  </a:lnTo>
                  <a:lnTo>
                    <a:pt x="835" y="2970"/>
                  </a:lnTo>
                  <a:lnTo>
                    <a:pt x="800" y="2967"/>
                  </a:lnTo>
                  <a:lnTo>
                    <a:pt x="766" y="2963"/>
                  </a:lnTo>
                  <a:lnTo>
                    <a:pt x="732" y="2958"/>
                  </a:lnTo>
                  <a:lnTo>
                    <a:pt x="700" y="2950"/>
                  </a:lnTo>
                  <a:lnTo>
                    <a:pt x="668" y="2940"/>
                  </a:lnTo>
                  <a:lnTo>
                    <a:pt x="638" y="2928"/>
                  </a:lnTo>
                  <a:lnTo>
                    <a:pt x="611" y="2912"/>
                  </a:lnTo>
                  <a:lnTo>
                    <a:pt x="586" y="2891"/>
                  </a:lnTo>
                  <a:lnTo>
                    <a:pt x="565" y="2867"/>
                  </a:lnTo>
                  <a:lnTo>
                    <a:pt x="549" y="2840"/>
                  </a:lnTo>
                  <a:lnTo>
                    <a:pt x="536" y="2811"/>
                  </a:lnTo>
                  <a:lnTo>
                    <a:pt x="526" y="2780"/>
                  </a:lnTo>
                  <a:lnTo>
                    <a:pt x="518" y="2749"/>
                  </a:lnTo>
                  <a:lnTo>
                    <a:pt x="510" y="2715"/>
                  </a:lnTo>
                  <a:lnTo>
                    <a:pt x="505" y="2682"/>
                  </a:lnTo>
                  <a:lnTo>
                    <a:pt x="501" y="2648"/>
                  </a:lnTo>
                  <a:lnTo>
                    <a:pt x="496" y="2613"/>
                  </a:lnTo>
                  <a:lnTo>
                    <a:pt x="491" y="2578"/>
                  </a:lnTo>
                  <a:lnTo>
                    <a:pt x="484" y="2545"/>
                  </a:lnTo>
                  <a:lnTo>
                    <a:pt x="476" y="2512"/>
                  </a:lnTo>
                  <a:lnTo>
                    <a:pt x="464" y="2483"/>
                  </a:lnTo>
                  <a:lnTo>
                    <a:pt x="449" y="2455"/>
                  </a:lnTo>
                  <a:lnTo>
                    <a:pt x="428" y="2428"/>
                  </a:lnTo>
                  <a:lnTo>
                    <a:pt x="406" y="2401"/>
                  </a:lnTo>
                  <a:lnTo>
                    <a:pt x="381" y="2374"/>
                  </a:lnTo>
                  <a:lnTo>
                    <a:pt x="353" y="2347"/>
                  </a:lnTo>
                  <a:lnTo>
                    <a:pt x="328" y="2322"/>
                  </a:lnTo>
                  <a:lnTo>
                    <a:pt x="303" y="2294"/>
                  </a:lnTo>
                  <a:lnTo>
                    <a:pt x="279" y="2267"/>
                  </a:lnTo>
                  <a:lnTo>
                    <a:pt x="257" y="2239"/>
                  </a:lnTo>
                  <a:lnTo>
                    <a:pt x="238" y="2209"/>
                  </a:lnTo>
                  <a:lnTo>
                    <a:pt x="223" y="2177"/>
                  </a:lnTo>
                  <a:lnTo>
                    <a:pt x="213" y="2143"/>
                  </a:lnTo>
                  <a:lnTo>
                    <a:pt x="208" y="2104"/>
                  </a:lnTo>
                  <a:lnTo>
                    <a:pt x="210" y="2064"/>
                  </a:lnTo>
                  <a:lnTo>
                    <a:pt x="216" y="2024"/>
                  </a:lnTo>
                  <a:lnTo>
                    <a:pt x="226" y="1983"/>
                  </a:lnTo>
                  <a:lnTo>
                    <a:pt x="238" y="1943"/>
                  </a:lnTo>
                  <a:lnTo>
                    <a:pt x="251" y="1904"/>
                  </a:lnTo>
                  <a:lnTo>
                    <a:pt x="263" y="1866"/>
                  </a:lnTo>
                  <a:lnTo>
                    <a:pt x="275" y="1830"/>
                  </a:lnTo>
                  <a:lnTo>
                    <a:pt x="284" y="1795"/>
                  </a:lnTo>
                  <a:lnTo>
                    <a:pt x="289" y="1760"/>
                  </a:lnTo>
                  <a:lnTo>
                    <a:pt x="290" y="1728"/>
                  </a:lnTo>
                  <a:lnTo>
                    <a:pt x="284" y="1689"/>
                  </a:lnTo>
                  <a:lnTo>
                    <a:pt x="272" y="1650"/>
                  </a:lnTo>
                  <a:lnTo>
                    <a:pt x="256" y="1611"/>
                  </a:lnTo>
                  <a:lnTo>
                    <a:pt x="238" y="1572"/>
                  </a:lnTo>
                  <a:lnTo>
                    <a:pt x="219" y="1533"/>
                  </a:lnTo>
                  <a:lnTo>
                    <a:pt x="202" y="1499"/>
                  </a:lnTo>
                  <a:lnTo>
                    <a:pt x="184" y="1465"/>
                  </a:lnTo>
                  <a:lnTo>
                    <a:pt x="170" y="1431"/>
                  </a:lnTo>
                  <a:lnTo>
                    <a:pt x="160" y="1398"/>
                  </a:lnTo>
                  <a:lnTo>
                    <a:pt x="153" y="1365"/>
                  </a:lnTo>
                  <a:lnTo>
                    <a:pt x="152" y="1331"/>
                  </a:lnTo>
                  <a:lnTo>
                    <a:pt x="154" y="1293"/>
                  </a:lnTo>
                  <a:lnTo>
                    <a:pt x="159" y="1259"/>
                  </a:lnTo>
                  <a:lnTo>
                    <a:pt x="165" y="1229"/>
                  </a:lnTo>
                  <a:lnTo>
                    <a:pt x="174" y="1204"/>
                  </a:lnTo>
                  <a:lnTo>
                    <a:pt x="183" y="1181"/>
                  </a:lnTo>
                  <a:lnTo>
                    <a:pt x="193" y="1162"/>
                  </a:lnTo>
                  <a:lnTo>
                    <a:pt x="206" y="1144"/>
                  </a:lnTo>
                  <a:lnTo>
                    <a:pt x="218" y="1127"/>
                  </a:lnTo>
                  <a:lnTo>
                    <a:pt x="230" y="1112"/>
                  </a:lnTo>
                  <a:lnTo>
                    <a:pt x="243" y="1098"/>
                  </a:lnTo>
                  <a:lnTo>
                    <a:pt x="256" y="1083"/>
                  </a:lnTo>
                  <a:lnTo>
                    <a:pt x="269" y="1067"/>
                  </a:lnTo>
                  <a:lnTo>
                    <a:pt x="283" y="1049"/>
                  </a:lnTo>
                  <a:lnTo>
                    <a:pt x="294" y="1030"/>
                  </a:lnTo>
                  <a:lnTo>
                    <a:pt x="304" y="1006"/>
                  </a:lnTo>
                  <a:lnTo>
                    <a:pt x="313" y="979"/>
                  </a:lnTo>
                  <a:lnTo>
                    <a:pt x="319" y="947"/>
                  </a:lnTo>
                  <a:lnTo>
                    <a:pt x="239" y="931"/>
                  </a:lnTo>
                  <a:lnTo>
                    <a:pt x="230" y="967"/>
                  </a:lnTo>
                  <a:lnTo>
                    <a:pt x="219" y="998"/>
                  </a:lnTo>
                  <a:lnTo>
                    <a:pt x="207" y="1026"/>
                  </a:lnTo>
                  <a:lnTo>
                    <a:pt x="193" y="1050"/>
                  </a:lnTo>
                  <a:lnTo>
                    <a:pt x="179" y="1070"/>
                  </a:lnTo>
                  <a:lnTo>
                    <a:pt x="165" y="1089"/>
                  </a:lnTo>
                  <a:lnTo>
                    <a:pt x="151" y="1106"/>
                  </a:lnTo>
                  <a:lnTo>
                    <a:pt x="139" y="1120"/>
                  </a:lnTo>
                  <a:lnTo>
                    <a:pt x="128" y="1135"/>
                  </a:lnTo>
                  <a:lnTo>
                    <a:pt x="116" y="1151"/>
                  </a:lnTo>
                  <a:lnTo>
                    <a:pt x="106" y="1167"/>
                  </a:lnTo>
                  <a:lnTo>
                    <a:pt x="97" y="1185"/>
                  </a:lnTo>
                  <a:lnTo>
                    <a:pt x="90" y="1206"/>
                  </a:lnTo>
                  <a:lnTo>
                    <a:pt x="83" y="1230"/>
                  </a:lnTo>
                  <a:lnTo>
                    <a:pt x="77" y="1258"/>
                  </a:lnTo>
                  <a:lnTo>
                    <a:pt x="73" y="1289"/>
                  </a:lnTo>
                  <a:lnTo>
                    <a:pt x="71" y="1325"/>
                  </a:lnTo>
                  <a:lnTo>
                    <a:pt x="73" y="1356"/>
                  </a:lnTo>
                  <a:lnTo>
                    <a:pt x="79" y="1387"/>
                  </a:lnTo>
                  <a:lnTo>
                    <a:pt x="89" y="1418"/>
                  </a:lnTo>
                  <a:lnTo>
                    <a:pt x="102" y="1452"/>
                  </a:lnTo>
                  <a:lnTo>
                    <a:pt x="117" y="1486"/>
                  </a:lnTo>
                  <a:lnTo>
                    <a:pt x="134" y="1520"/>
                  </a:lnTo>
                  <a:lnTo>
                    <a:pt x="151" y="1557"/>
                  </a:lnTo>
                  <a:lnTo>
                    <a:pt x="167" y="1596"/>
                  </a:lnTo>
                  <a:lnTo>
                    <a:pt x="182" y="1634"/>
                  </a:lnTo>
                  <a:lnTo>
                    <a:pt x="195" y="1673"/>
                  </a:lnTo>
                  <a:lnTo>
                    <a:pt x="206" y="1713"/>
                  </a:lnTo>
                  <a:lnTo>
                    <a:pt x="211" y="1753"/>
                  </a:lnTo>
                  <a:lnTo>
                    <a:pt x="211" y="1795"/>
                  </a:lnTo>
                  <a:lnTo>
                    <a:pt x="206" y="1837"/>
                  </a:lnTo>
                  <a:lnTo>
                    <a:pt x="196" y="1879"/>
                  </a:lnTo>
                  <a:lnTo>
                    <a:pt x="185" y="1922"/>
                  </a:lnTo>
                  <a:lnTo>
                    <a:pt x="173" y="1964"/>
                  </a:lnTo>
                  <a:lnTo>
                    <a:pt x="163" y="1999"/>
                  </a:lnTo>
                  <a:lnTo>
                    <a:pt x="154" y="2033"/>
                  </a:lnTo>
                  <a:lnTo>
                    <a:pt x="146" y="2067"/>
                  </a:lnTo>
                  <a:lnTo>
                    <a:pt x="140" y="2101"/>
                  </a:lnTo>
                  <a:lnTo>
                    <a:pt x="137" y="2134"/>
                  </a:lnTo>
                  <a:lnTo>
                    <a:pt x="138" y="2166"/>
                  </a:lnTo>
                  <a:lnTo>
                    <a:pt x="142" y="2197"/>
                  </a:lnTo>
                  <a:lnTo>
                    <a:pt x="152" y="2228"/>
                  </a:lnTo>
                  <a:lnTo>
                    <a:pt x="166" y="2257"/>
                  </a:lnTo>
                  <a:lnTo>
                    <a:pt x="183" y="2285"/>
                  </a:lnTo>
                  <a:lnTo>
                    <a:pt x="205" y="2313"/>
                  </a:lnTo>
                  <a:lnTo>
                    <a:pt x="228" y="2340"/>
                  </a:lnTo>
                  <a:lnTo>
                    <a:pt x="253" y="2367"/>
                  </a:lnTo>
                  <a:lnTo>
                    <a:pt x="280" y="2394"/>
                  </a:lnTo>
                  <a:lnTo>
                    <a:pt x="309" y="2425"/>
                  </a:lnTo>
                  <a:lnTo>
                    <a:pt x="337" y="2455"/>
                  </a:lnTo>
                  <a:lnTo>
                    <a:pt x="364" y="2486"/>
                  </a:lnTo>
                  <a:lnTo>
                    <a:pt x="387" y="2519"/>
                  </a:lnTo>
                  <a:lnTo>
                    <a:pt x="407" y="2554"/>
                  </a:lnTo>
                  <a:lnTo>
                    <a:pt x="422" y="2589"/>
                  </a:lnTo>
                  <a:lnTo>
                    <a:pt x="434" y="2625"/>
                  </a:lnTo>
                  <a:lnTo>
                    <a:pt x="445" y="2664"/>
                  </a:lnTo>
                  <a:lnTo>
                    <a:pt x="453" y="2702"/>
                  </a:lnTo>
                  <a:lnTo>
                    <a:pt x="461" y="2741"/>
                  </a:lnTo>
                  <a:lnTo>
                    <a:pt x="467" y="2775"/>
                  </a:lnTo>
                  <a:lnTo>
                    <a:pt x="474" y="2808"/>
                  </a:lnTo>
                  <a:lnTo>
                    <a:pt x="482" y="2840"/>
                  </a:lnTo>
                  <a:lnTo>
                    <a:pt x="491" y="2871"/>
                  </a:lnTo>
                  <a:lnTo>
                    <a:pt x="502" y="2900"/>
                  </a:lnTo>
                  <a:lnTo>
                    <a:pt x="517" y="2926"/>
                  </a:lnTo>
                  <a:lnTo>
                    <a:pt x="533" y="2950"/>
                  </a:lnTo>
                  <a:lnTo>
                    <a:pt x="552" y="2972"/>
                  </a:lnTo>
                  <a:lnTo>
                    <a:pt x="574" y="2989"/>
                  </a:lnTo>
                  <a:lnTo>
                    <a:pt x="599" y="3003"/>
                  </a:lnTo>
                  <a:lnTo>
                    <a:pt x="626" y="3013"/>
                  </a:lnTo>
                  <a:lnTo>
                    <a:pt x="655" y="3021"/>
                  </a:lnTo>
                  <a:lnTo>
                    <a:pt x="687" y="3028"/>
                  </a:lnTo>
                  <a:lnTo>
                    <a:pt x="720" y="3032"/>
                  </a:lnTo>
                  <a:lnTo>
                    <a:pt x="754" y="3036"/>
                  </a:lnTo>
                  <a:lnTo>
                    <a:pt x="788" y="3040"/>
                  </a:lnTo>
                  <a:lnTo>
                    <a:pt x="837" y="3045"/>
                  </a:lnTo>
                  <a:lnTo>
                    <a:pt x="885" y="3051"/>
                  </a:lnTo>
                  <a:lnTo>
                    <a:pt x="933" y="3060"/>
                  </a:lnTo>
                  <a:lnTo>
                    <a:pt x="979" y="3073"/>
                  </a:lnTo>
                  <a:lnTo>
                    <a:pt x="1018" y="3089"/>
                  </a:lnTo>
                  <a:lnTo>
                    <a:pt x="1055" y="3109"/>
                  </a:lnTo>
                  <a:lnTo>
                    <a:pt x="1093" y="3133"/>
                  </a:lnTo>
                  <a:lnTo>
                    <a:pt x="1131" y="3158"/>
                  </a:lnTo>
                  <a:lnTo>
                    <a:pt x="1164" y="3182"/>
                  </a:lnTo>
                  <a:lnTo>
                    <a:pt x="1197" y="3203"/>
                  </a:lnTo>
                  <a:lnTo>
                    <a:pt x="1232" y="3223"/>
                  </a:lnTo>
                  <a:lnTo>
                    <a:pt x="1266" y="3240"/>
                  </a:lnTo>
                  <a:lnTo>
                    <a:pt x="1303" y="3253"/>
                  </a:lnTo>
                  <a:lnTo>
                    <a:pt x="1339" y="3262"/>
                  </a:lnTo>
                  <a:lnTo>
                    <a:pt x="1377" y="3265"/>
                  </a:lnTo>
                  <a:lnTo>
                    <a:pt x="1416" y="3262"/>
                  </a:lnTo>
                  <a:lnTo>
                    <a:pt x="1452" y="3253"/>
                  </a:lnTo>
                  <a:lnTo>
                    <a:pt x="1489" y="3240"/>
                  </a:lnTo>
                  <a:lnTo>
                    <a:pt x="1523" y="3223"/>
                  </a:lnTo>
                  <a:lnTo>
                    <a:pt x="1558" y="3203"/>
                  </a:lnTo>
                  <a:lnTo>
                    <a:pt x="1591" y="3182"/>
                  </a:lnTo>
                  <a:lnTo>
                    <a:pt x="1624" y="3158"/>
                  </a:lnTo>
                  <a:lnTo>
                    <a:pt x="1662" y="3133"/>
                  </a:lnTo>
                  <a:lnTo>
                    <a:pt x="1700" y="3109"/>
                  </a:lnTo>
                  <a:lnTo>
                    <a:pt x="1737" y="3089"/>
                  </a:lnTo>
                  <a:lnTo>
                    <a:pt x="1776" y="3073"/>
                  </a:lnTo>
                  <a:lnTo>
                    <a:pt x="1822" y="3060"/>
                  </a:lnTo>
                  <a:lnTo>
                    <a:pt x="1870" y="3051"/>
                  </a:lnTo>
                  <a:lnTo>
                    <a:pt x="1918" y="3045"/>
                  </a:lnTo>
                  <a:lnTo>
                    <a:pt x="1967" y="3040"/>
                  </a:lnTo>
                  <a:lnTo>
                    <a:pt x="2001" y="3036"/>
                  </a:lnTo>
                  <a:lnTo>
                    <a:pt x="2035" y="3032"/>
                  </a:lnTo>
                  <a:lnTo>
                    <a:pt x="2068" y="3028"/>
                  </a:lnTo>
                  <a:lnTo>
                    <a:pt x="2100" y="3021"/>
                  </a:lnTo>
                  <a:lnTo>
                    <a:pt x="2129" y="3013"/>
                  </a:lnTo>
                  <a:lnTo>
                    <a:pt x="2156" y="3003"/>
                  </a:lnTo>
                  <a:lnTo>
                    <a:pt x="2181" y="2989"/>
                  </a:lnTo>
                  <a:lnTo>
                    <a:pt x="2203" y="2972"/>
                  </a:lnTo>
                  <a:lnTo>
                    <a:pt x="2222" y="2950"/>
                  </a:lnTo>
                  <a:lnTo>
                    <a:pt x="2238" y="2926"/>
                  </a:lnTo>
                  <a:lnTo>
                    <a:pt x="2253" y="2900"/>
                  </a:lnTo>
                  <a:lnTo>
                    <a:pt x="2264" y="2871"/>
                  </a:lnTo>
                  <a:lnTo>
                    <a:pt x="2273" y="2840"/>
                  </a:lnTo>
                  <a:lnTo>
                    <a:pt x="2281" y="2808"/>
                  </a:lnTo>
                  <a:lnTo>
                    <a:pt x="2288" y="2775"/>
                  </a:lnTo>
                  <a:lnTo>
                    <a:pt x="2294" y="2741"/>
                  </a:lnTo>
                  <a:lnTo>
                    <a:pt x="2302" y="2702"/>
                  </a:lnTo>
                  <a:lnTo>
                    <a:pt x="2310" y="2664"/>
                  </a:lnTo>
                  <a:lnTo>
                    <a:pt x="2320" y="2625"/>
                  </a:lnTo>
                  <a:lnTo>
                    <a:pt x="2333" y="2589"/>
                  </a:lnTo>
                  <a:lnTo>
                    <a:pt x="2348" y="2554"/>
                  </a:lnTo>
                  <a:lnTo>
                    <a:pt x="2368" y="2519"/>
                  </a:lnTo>
                  <a:lnTo>
                    <a:pt x="2391" y="2486"/>
                  </a:lnTo>
                  <a:lnTo>
                    <a:pt x="2418" y="2455"/>
                  </a:lnTo>
                  <a:lnTo>
                    <a:pt x="2446" y="2425"/>
                  </a:lnTo>
                  <a:lnTo>
                    <a:pt x="2475" y="2394"/>
                  </a:lnTo>
                  <a:lnTo>
                    <a:pt x="2502" y="2367"/>
                  </a:lnTo>
                  <a:lnTo>
                    <a:pt x="2527" y="2340"/>
                  </a:lnTo>
                  <a:lnTo>
                    <a:pt x="2550" y="2313"/>
                  </a:lnTo>
                  <a:lnTo>
                    <a:pt x="2572" y="2285"/>
                  </a:lnTo>
                  <a:lnTo>
                    <a:pt x="2589" y="2257"/>
                  </a:lnTo>
                  <a:lnTo>
                    <a:pt x="2603" y="2228"/>
                  </a:lnTo>
                  <a:lnTo>
                    <a:pt x="2613" y="2197"/>
                  </a:lnTo>
                  <a:lnTo>
                    <a:pt x="2617" y="2166"/>
                  </a:lnTo>
                  <a:lnTo>
                    <a:pt x="2618" y="2134"/>
                  </a:lnTo>
                  <a:lnTo>
                    <a:pt x="2615" y="2101"/>
                  </a:lnTo>
                  <a:lnTo>
                    <a:pt x="2609" y="2067"/>
                  </a:lnTo>
                  <a:lnTo>
                    <a:pt x="2601" y="2033"/>
                  </a:lnTo>
                  <a:lnTo>
                    <a:pt x="2592" y="1999"/>
                  </a:lnTo>
                  <a:lnTo>
                    <a:pt x="2582" y="1964"/>
                  </a:lnTo>
                  <a:lnTo>
                    <a:pt x="2570" y="1922"/>
                  </a:lnTo>
                  <a:lnTo>
                    <a:pt x="2558" y="1879"/>
                  </a:lnTo>
                  <a:lnTo>
                    <a:pt x="2549" y="1837"/>
                  </a:lnTo>
                  <a:lnTo>
                    <a:pt x="2544" y="1795"/>
                  </a:lnTo>
                  <a:lnTo>
                    <a:pt x="2544" y="1753"/>
                  </a:lnTo>
                  <a:lnTo>
                    <a:pt x="2549" y="1713"/>
                  </a:lnTo>
                  <a:lnTo>
                    <a:pt x="2559" y="1673"/>
                  </a:lnTo>
                  <a:lnTo>
                    <a:pt x="2573" y="1634"/>
                  </a:lnTo>
                  <a:lnTo>
                    <a:pt x="2588" y="1596"/>
                  </a:lnTo>
                  <a:lnTo>
                    <a:pt x="2604" y="1557"/>
                  </a:lnTo>
                  <a:lnTo>
                    <a:pt x="2621" y="1520"/>
                  </a:lnTo>
                  <a:lnTo>
                    <a:pt x="2637" y="1486"/>
                  </a:lnTo>
                  <a:lnTo>
                    <a:pt x="2653" y="1452"/>
                  </a:lnTo>
                  <a:lnTo>
                    <a:pt x="2666" y="1418"/>
                  </a:lnTo>
                  <a:lnTo>
                    <a:pt x="2676" y="1387"/>
                  </a:lnTo>
                  <a:lnTo>
                    <a:pt x="2682" y="1356"/>
                  </a:lnTo>
                  <a:lnTo>
                    <a:pt x="2684" y="1325"/>
                  </a:lnTo>
                  <a:lnTo>
                    <a:pt x="2682" y="1289"/>
                  </a:lnTo>
                  <a:lnTo>
                    <a:pt x="2678" y="1258"/>
                  </a:lnTo>
                  <a:lnTo>
                    <a:pt x="2672" y="1230"/>
                  </a:lnTo>
                  <a:lnTo>
                    <a:pt x="2665" y="1206"/>
                  </a:lnTo>
                  <a:lnTo>
                    <a:pt x="2658" y="1185"/>
                  </a:lnTo>
                  <a:lnTo>
                    <a:pt x="2649" y="1167"/>
                  </a:lnTo>
                  <a:lnTo>
                    <a:pt x="2638" y="1151"/>
                  </a:lnTo>
                  <a:lnTo>
                    <a:pt x="2627" y="1135"/>
                  </a:lnTo>
                  <a:lnTo>
                    <a:pt x="2616" y="1120"/>
                  </a:lnTo>
                  <a:lnTo>
                    <a:pt x="2604" y="1106"/>
                  </a:lnTo>
                  <a:lnTo>
                    <a:pt x="2590" y="1089"/>
                  </a:lnTo>
                  <a:lnTo>
                    <a:pt x="2576" y="1070"/>
                  </a:lnTo>
                  <a:lnTo>
                    <a:pt x="2561" y="1050"/>
                  </a:lnTo>
                  <a:lnTo>
                    <a:pt x="2548" y="1026"/>
                  </a:lnTo>
                  <a:lnTo>
                    <a:pt x="2536" y="998"/>
                  </a:lnTo>
                  <a:lnTo>
                    <a:pt x="2525" y="967"/>
                  </a:lnTo>
                  <a:lnTo>
                    <a:pt x="2516" y="931"/>
                  </a:lnTo>
                  <a:close/>
                  <a:moveTo>
                    <a:pt x="1377" y="803"/>
                  </a:moveTo>
                  <a:lnTo>
                    <a:pt x="1362" y="812"/>
                  </a:lnTo>
                  <a:lnTo>
                    <a:pt x="1343" y="822"/>
                  </a:lnTo>
                  <a:lnTo>
                    <a:pt x="1318" y="834"/>
                  </a:lnTo>
                  <a:lnTo>
                    <a:pt x="1288" y="848"/>
                  </a:lnTo>
                  <a:lnTo>
                    <a:pt x="1255" y="862"/>
                  </a:lnTo>
                  <a:lnTo>
                    <a:pt x="1216" y="877"/>
                  </a:lnTo>
                  <a:lnTo>
                    <a:pt x="1174" y="892"/>
                  </a:lnTo>
                  <a:lnTo>
                    <a:pt x="1127" y="907"/>
                  </a:lnTo>
                  <a:lnTo>
                    <a:pt x="1077" y="922"/>
                  </a:lnTo>
                  <a:lnTo>
                    <a:pt x="1021" y="935"/>
                  </a:lnTo>
                  <a:lnTo>
                    <a:pt x="1033" y="945"/>
                  </a:lnTo>
                  <a:lnTo>
                    <a:pt x="1048" y="955"/>
                  </a:lnTo>
                  <a:lnTo>
                    <a:pt x="1065" y="965"/>
                  </a:lnTo>
                  <a:lnTo>
                    <a:pt x="1086" y="976"/>
                  </a:lnTo>
                  <a:lnTo>
                    <a:pt x="1110" y="986"/>
                  </a:lnTo>
                  <a:lnTo>
                    <a:pt x="1136" y="996"/>
                  </a:lnTo>
                  <a:lnTo>
                    <a:pt x="1167" y="1006"/>
                  </a:lnTo>
                  <a:lnTo>
                    <a:pt x="1201" y="1014"/>
                  </a:lnTo>
                  <a:lnTo>
                    <a:pt x="1240" y="1022"/>
                  </a:lnTo>
                  <a:lnTo>
                    <a:pt x="1281" y="1027"/>
                  </a:lnTo>
                  <a:lnTo>
                    <a:pt x="1327" y="1031"/>
                  </a:lnTo>
                  <a:lnTo>
                    <a:pt x="1377" y="1032"/>
                  </a:lnTo>
                  <a:lnTo>
                    <a:pt x="1428" y="1031"/>
                  </a:lnTo>
                  <a:lnTo>
                    <a:pt x="1474" y="1027"/>
                  </a:lnTo>
                  <a:lnTo>
                    <a:pt x="1515" y="1022"/>
                  </a:lnTo>
                  <a:lnTo>
                    <a:pt x="1554" y="1014"/>
                  </a:lnTo>
                  <a:lnTo>
                    <a:pt x="1587" y="1006"/>
                  </a:lnTo>
                  <a:lnTo>
                    <a:pt x="1619" y="996"/>
                  </a:lnTo>
                  <a:lnTo>
                    <a:pt x="1645" y="986"/>
                  </a:lnTo>
                  <a:lnTo>
                    <a:pt x="1669" y="976"/>
                  </a:lnTo>
                  <a:lnTo>
                    <a:pt x="1689" y="965"/>
                  </a:lnTo>
                  <a:lnTo>
                    <a:pt x="1707" y="955"/>
                  </a:lnTo>
                  <a:lnTo>
                    <a:pt x="1722" y="945"/>
                  </a:lnTo>
                  <a:lnTo>
                    <a:pt x="1734" y="935"/>
                  </a:lnTo>
                  <a:lnTo>
                    <a:pt x="1678" y="922"/>
                  </a:lnTo>
                  <a:lnTo>
                    <a:pt x="1628" y="907"/>
                  </a:lnTo>
                  <a:lnTo>
                    <a:pt x="1581" y="892"/>
                  </a:lnTo>
                  <a:lnTo>
                    <a:pt x="1538" y="877"/>
                  </a:lnTo>
                  <a:lnTo>
                    <a:pt x="1500" y="862"/>
                  </a:lnTo>
                  <a:lnTo>
                    <a:pt x="1467" y="848"/>
                  </a:lnTo>
                  <a:lnTo>
                    <a:pt x="1437" y="834"/>
                  </a:lnTo>
                  <a:lnTo>
                    <a:pt x="1412" y="822"/>
                  </a:lnTo>
                  <a:lnTo>
                    <a:pt x="1393" y="812"/>
                  </a:lnTo>
                  <a:lnTo>
                    <a:pt x="1377" y="803"/>
                  </a:lnTo>
                  <a:close/>
                  <a:moveTo>
                    <a:pt x="1234" y="422"/>
                  </a:moveTo>
                  <a:lnTo>
                    <a:pt x="1204" y="424"/>
                  </a:lnTo>
                  <a:lnTo>
                    <a:pt x="1173" y="431"/>
                  </a:lnTo>
                  <a:lnTo>
                    <a:pt x="1139" y="442"/>
                  </a:lnTo>
                  <a:lnTo>
                    <a:pt x="1104" y="457"/>
                  </a:lnTo>
                  <a:lnTo>
                    <a:pt x="1068" y="477"/>
                  </a:lnTo>
                  <a:lnTo>
                    <a:pt x="1028" y="502"/>
                  </a:lnTo>
                  <a:lnTo>
                    <a:pt x="980" y="531"/>
                  </a:lnTo>
                  <a:lnTo>
                    <a:pt x="928" y="560"/>
                  </a:lnTo>
                  <a:lnTo>
                    <a:pt x="870" y="588"/>
                  </a:lnTo>
                  <a:lnTo>
                    <a:pt x="808" y="616"/>
                  </a:lnTo>
                  <a:lnTo>
                    <a:pt x="930" y="616"/>
                  </a:lnTo>
                  <a:lnTo>
                    <a:pt x="941" y="619"/>
                  </a:lnTo>
                  <a:lnTo>
                    <a:pt x="950" y="625"/>
                  </a:lnTo>
                  <a:lnTo>
                    <a:pt x="956" y="633"/>
                  </a:lnTo>
                  <a:lnTo>
                    <a:pt x="958" y="644"/>
                  </a:lnTo>
                  <a:lnTo>
                    <a:pt x="956" y="655"/>
                  </a:lnTo>
                  <a:lnTo>
                    <a:pt x="950" y="664"/>
                  </a:lnTo>
                  <a:lnTo>
                    <a:pt x="941" y="670"/>
                  </a:lnTo>
                  <a:lnTo>
                    <a:pt x="930" y="672"/>
                  </a:lnTo>
                  <a:lnTo>
                    <a:pt x="669" y="672"/>
                  </a:lnTo>
                  <a:lnTo>
                    <a:pt x="609" y="695"/>
                  </a:lnTo>
                  <a:lnTo>
                    <a:pt x="547" y="717"/>
                  </a:lnTo>
                  <a:lnTo>
                    <a:pt x="486" y="737"/>
                  </a:lnTo>
                  <a:lnTo>
                    <a:pt x="426" y="757"/>
                  </a:lnTo>
                  <a:lnTo>
                    <a:pt x="369" y="775"/>
                  </a:lnTo>
                  <a:lnTo>
                    <a:pt x="313" y="792"/>
                  </a:lnTo>
                  <a:lnTo>
                    <a:pt x="261" y="808"/>
                  </a:lnTo>
                  <a:lnTo>
                    <a:pt x="213" y="822"/>
                  </a:lnTo>
                  <a:lnTo>
                    <a:pt x="168" y="834"/>
                  </a:lnTo>
                  <a:lnTo>
                    <a:pt x="130" y="845"/>
                  </a:lnTo>
                  <a:lnTo>
                    <a:pt x="233" y="872"/>
                  </a:lnTo>
                  <a:lnTo>
                    <a:pt x="336" y="893"/>
                  </a:lnTo>
                  <a:lnTo>
                    <a:pt x="440" y="908"/>
                  </a:lnTo>
                  <a:lnTo>
                    <a:pt x="542" y="918"/>
                  </a:lnTo>
                  <a:lnTo>
                    <a:pt x="644" y="921"/>
                  </a:lnTo>
                  <a:lnTo>
                    <a:pt x="712" y="920"/>
                  </a:lnTo>
                  <a:lnTo>
                    <a:pt x="777" y="916"/>
                  </a:lnTo>
                  <a:lnTo>
                    <a:pt x="840" y="909"/>
                  </a:lnTo>
                  <a:lnTo>
                    <a:pt x="898" y="900"/>
                  </a:lnTo>
                  <a:lnTo>
                    <a:pt x="955" y="891"/>
                  </a:lnTo>
                  <a:lnTo>
                    <a:pt x="1008" y="880"/>
                  </a:lnTo>
                  <a:lnTo>
                    <a:pt x="1057" y="868"/>
                  </a:lnTo>
                  <a:lnTo>
                    <a:pt x="1104" y="855"/>
                  </a:lnTo>
                  <a:lnTo>
                    <a:pt x="1147" y="841"/>
                  </a:lnTo>
                  <a:lnTo>
                    <a:pt x="1186" y="828"/>
                  </a:lnTo>
                  <a:lnTo>
                    <a:pt x="1221" y="814"/>
                  </a:lnTo>
                  <a:lnTo>
                    <a:pt x="1253" y="801"/>
                  </a:lnTo>
                  <a:lnTo>
                    <a:pt x="1281" y="788"/>
                  </a:lnTo>
                  <a:lnTo>
                    <a:pt x="1306" y="777"/>
                  </a:lnTo>
                  <a:lnTo>
                    <a:pt x="1325" y="767"/>
                  </a:lnTo>
                  <a:lnTo>
                    <a:pt x="1341" y="759"/>
                  </a:lnTo>
                  <a:lnTo>
                    <a:pt x="1352" y="753"/>
                  </a:lnTo>
                  <a:lnTo>
                    <a:pt x="1359" y="749"/>
                  </a:lnTo>
                  <a:lnTo>
                    <a:pt x="1362" y="747"/>
                  </a:lnTo>
                  <a:lnTo>
                    <a:pt x="1367" y="744"/>
                  </a:lnTo>
                  <a:lnTo>
                    <a:pt x="1372" y="743"/>
                  </a:lnTo>
                  <a:lnTo>
                    <a:pt x="1377" y="743"/>
                  </a:lnTo>
                  <a:lnTo>
                    <a:pt x="1383" y="743"/>
                  </a:lnTo>
                  <a:lnTo>
                    <a:pt x="1388" y="744"/>
                  </a:lnTo>
                  <a:lnTo>
                    <a:pt x="1393" y="747"/>
                  </a:lnTo>
                  <a:lnTo>
                    <a:pt x="1396" y="749"/>
                  </a:lnTo>
                  <a:lnTo>
                    <a:pt x="1403" y="753"/>
                  </a:lnTo>
                  <a:lnTo>
                    <a:pt x="1414" y="759"/>
                  </a:lnTo>
                  <a:lnTo>
                    <a:pt x="1430" y="767"/>
                  </a:lnTo>
                  <a:lnTo>
                    <a:pt x="1449" y="777"/>
                  </a:lnTo>
                  <a:lnTo>
                    <a:pt x="1474" y="788"/>
                  </a:lnTo>
                  <a:lnTo>
                    <a:pt x="1502" y="801"/>
                  </a:lnTo>
                  <a:lnTo>
                    <a:pt x="1533" y="814"/>
                  </a:lnTo>
                  <a:lnTo>
                    <a:pt x="1569" y="828"/>
                  </a:lnTo>
                  <a:lnTo>
                    <a:pt x="1608" y="841"/>
                  </a:lnTo>
                  <a:lnTo>
                    <a:pt x="1651" y="855"/>
                  </a:lnTo>
                  <a:lnTo>
                    <a:pt x="1698" y="868"/>
                  </a:lnTo>
                  <a:lnTo>
                    <a:pt x="1747" y="880"/>
                  </a:lnTo>
                  <a:lnTo>
                    <a:pt x="1800" y="891"/>
                  </a:lnTo>
                  <a:lnTo>
                    <a:pt x="1857" y="900"/>
                  </a:lnTo>
                  <a:lnTo>
                    <a:pt x="1915" y="909"/>
                  </a:lnTo>
                  <a:lnTo>
                    <a:pt x="1978" y="916"/>
                  </a:lnTo>
                  <a:lnTo>
                    <a:pt x="2043" y="920"/>
                  </a:lnTo>
                  <a:lnTo>
                    <a:pt x="2111" y="921"/>
                  </a:lnTo>
                  <a:lnTo>
                    <a:pt x="2213" y="918"/>
                  </a:lnTo>
                  <a:lnTo>
                    <a:pt x="2315" y="908"/>
                  </a:lnTo>
                  <a:lnTo>
                    <a:pt x="2419" y="893"/>
                  </a:lnTo>
                  <a:lnTo>
                    <a:pt x="2522" y="872"/>
                  </a:lnTo>
                  <a:lnTo>
                    <a:pt x="2625" y="845"/>
                  </a:lnTo>
                  <a:lnTo>
                    <a:pt x="2589" y="835"/>
                  </a:lnTo>
                  <a:lnTo>
                    <a:pt x="2548" y="823"/>
                  </a:lnTo>
                  <a:lnTo>
                    <a:pt x="2503" y="810"/>
                  </a:lnTo>
                  <a:lnTo>
                    <a:pt x="2454" y="795"/>
                  </a:lnTo>
                  <a:lnTo>
                    <a:pt x="2402" y="780"/>
                  </a:lnTo>
                  <a:lnTo>
                    <a:pt x="2349" y="763"/>
                  </a:lnTo>
                  <a:lnTo>
                    <a:pt x="2293" y="745"/>
                  </a:lnTo>
                  <a:lnTo>
                    <a:pt x="2061" y="745"/>
                  </a:lnTo>
                  <a:lnTo>
                    <a:pt x="2050" y="743"/>
                  </a:lnTo>
                  <a:lnTo>
                    <a:pt x="2041" y="737"/>
                  </a:lnTo>
                  <a:lnTo>
                    <a:pt x="2035" y="728"/>
                  </a:lnTo>
                  <a:lnTo>
                    <a:pt x="2033" y="717"/>
                  </a:lnTo>
                  <a:lnTo>
                    <a:pt x="2035" y="707"/>
                  </a:lnTo>
                  <a:lnTo>
                    <a:pt x="2041" y="697"/>
                  </a:lnTo>
                  <a:lnTo>
                    <a:pt x="2050" y="691"/>
                  </a:lnTo>
                  <a:lnTo>
                    <a:pt x="2061" y="689"/>
                  </a:lnTo>
                  <a:lnTo>
                    <a:pt x="2130" y="689"/>
                  </a:lnTo>
                  <a:lnTo>
                    <a:pt x="2065" y="664"/>
                  </a:lnTo>
                  <a:lnTo>
                    <a:pt x="2001" y="639"/>
                  </a:lnTo>
                  <a:lnTo>
                    <a:pt x="1939" y="613"/>
                  </a:lnTo>
                  <a:lnTo>
                    <a:pt x="1880" y="585"/>
                  </a:lnTo>
                  <a:lnTo>
                    <a:pt x="1824" y="558"/>
                  </a:lnTo>
                  <a:lnTo>
                    <a:pt x="1772" y="530"/>
                  </a:lnTo>
                  <a:lnTo>
                    <a:pt x="1727" y="502"/>
                  </a:lnTo>
                  <a:lnTo>
                    <a:pt x="1687" y="477"/>
                  </a:lnTo>
                  <a:lnTo>
                    <a:pt x="1651" y="457"/>
                  </a:lnTo>
                  <a:lnTo>
                    <a:pt x="1615" y="442"/>
                  </a:lnTo>
                  <a:lnTo>
                    <a:pt x="1582" y="431"/>
                  </a:lnTo>
                  <a:lnTo>
                    <a:pt x="1551" y="424"/>
                  </a:lnTo>
                  <a:lnTo>
                    <a:pt x="1521" y="422"/>
                  </a:lnTo>
                  <a:lnTo>
                    <a:pt x="1497" y="424"/>
                  </a:lnTo>
                  <a:lnTo>
                    <a:pt x="1476" y="429"/>
                  </a:lnTo>
                  <a:lnTo>
                    <a:pt x="1457" y="436"/>
                  </a:lnTo>
                  <a:lnTo>
                    <a:pt x="1442" y="445"/>
                  </a:lnTo>
                  <a:lnTo>
                    <a:pt x="1430" y="454"/>
                  </a:lnTo>
                  <a:lnTo>
                    <a:pt x="1420" y="464"/>
                  </a:lnTo>
                  <a:lnTo>
                    <a:pt x="1413" y="473"/>
                  </a:lnTo>
                  <a:lnTo>
                    <a:pt x="1408" y="481"/>
                  </a:lnTo>
                  <a:lnTo>
                    <a:pt x="1405" y="487"/>
                  </a:lnTo>
                  <a:lnTo>
                    <a:pt x="1404" y="490"/>
                  </a:lnTo>
                  <a:lnTo>
                    <a:pt x="1398" y="498"/>
                  </a:lnTo>
                  <a:lnTo>
                    <a:pt x="1389" y="504"/>
                  </a:lnTo>
                  <a:lnTo>
                    <a:pt x="1377" y="506"/>
                  </a:lnTo>
                  <a:lnTo>
                    <a:pt x="1377" y="506"/>
                  </a:lnTo>
                  <a:lnTo>
                    <a:pt x="1366" y="504"/>
                  </a:lnTo>
                  <a:lnTo>
                    <a:pt x="1357" y="498"/>
                  </a:lnTo>
                  <a:lnTo>
                    <a:pt x="1351" y="489"/>
                  </a:lnTo>
                  <a:lnTo>
                    <a:pt x="1350" y="487"/>
                  </a:lnTo>
                  <a:lnTo>
                    <a:pt x="1347" y="480"/>
                  </a:lnTo>
                  <a:lnTo>
                    <a:pt x="1342" y="473"/>
                  </a:lnTo>
                  <a:lnTo>
                    <a:pt x="1335" y="464"/>
                  </a:lnTo>
                  <a:lnTo>
                    <a:pt x="1325" y="454"/>
                  </a:lnTo>
                  <a:lnTo>
                    <a:pt x="1313" y="445"/>
                  </a:lnTo>
                  <a:lnTo>
                    <a:pt x="1297" y="436"/>
                  </a:lnTo>
                  <a:lnTo>
                    <a:pt x="1279" y="429"/>
                  </a:lnTo>
                  <a:lnTo>
                    <a:pt x="1258" y="424"/>
                  </a:lnTo>
                  <a:lnTo>
                    <a:pt x="1234" y="422"/>
                  </a:lnTo>
                  <a:close/>
                  <a:moveTo>
                    <a:pt x="430" y="0"/>
                  </a:moveTo>
                  <a:lnTo>
                    <a:pt x="442" y="2"/>
                  </a:lnTo>
                  <a:lnTo>
                    <a:pt x="450" y="9"/>
                  </a:lnTo>
                  <a:lnTo>
                    <a:pt x="456" y="18"/>
                  </a:lnTo>
                  <a:lnTo>
                    <a:pt x="458" y="29"/>
                  </a:lnTo>
                  <a:lnTo>
                    <a:pt x="450" y="240"/>
                  </a:lnTo>
                  <a:lnTo>
                    <a:pt x="803" y="240"/>
                  </a:lnTo>
                  <a:lnTo>
                    <a:pt x="814" y="242"/>
                  </a:lnTo>
                  <a:lnTo>
                    <a:pt x="823" y="248"/>
                  </a:lnTo>
                  <a:lnTo>
                    <a:pt x="830" y="257"/>
                  </a:lnTo>
                  <a:lnTo>
                    <a:pt x="832" y="268"/>
                  </a:lnTo>
                  <a:lnTo>
                    <a:pt x="830" y="280"/>
                  </a:lnTo>
                  <a:lnTo>
                    <a:pt x="823" y="289"/>
                  </a:lnTo>
                  <a:lnTo>
                    <a:pt x="814" y="295"/>
                  </a:lnTo>
                  <a:lnTo>
                    <a:pt x="803" y="297"/>
                  </a:lnTo>
                  <a:lnTo>
                    <a:pt x="448" y="297"/>
                  </a:lnTo>
                  <a:lnTo>
                    <a:pt x="432" y="695"/>
                  </a:lnTo>
                  <a:lnTo>
                    <a:pt x="500" y="672"/>
                  </a:lnTo>
                  <a:lnTo>
                    <a:pt x="569" y="649"/>
                  </a:lnTo>
                  <a:lnTo>
                    <a:pt x="639" y="624"/>
                  </a:lnTo>
                  <a:lnTo>
                    <a:pt x="707" y="598"/>
                  </a:lnTo>
                  <a:lnTo>
                    <a:pt x="773" y="570"/>
                  </a:lnTo>
                  <a:lnTo>
                    <a:pt x="836" y="542"/>
                  </a:lnTo>
                  <a:lnTo>
                    <a:pt x="895" y="513"/>
                  </a:lnTo>
                  <a:lnTo>
                    <a:pt x="949" y="485"/>
                  </a:lnTo>
                  <a:lnTo>
                    <a:pt x="997" y="454"/>
                  </a:lnTo>
                  <a:lnTo>
                    <a:pt x="1040" y="428"/>
                  </a:lnTo>
                  <a:lnTo>
                    <a:pt x="1083" y="405"/>
                  </a:lnTo>
                  <a:lnTo>
                    <a:pt x="1123" y="388"/>
                  </a:lnTo>
                  <a:lnTo>
                    <a:pt x="1162" y="375"/>
                  </a:lnTo>
                  <a:lnTo>
                    <a:pt x="1199" y="368"/>
                  </a:lnTo>
                  <a:lnTo>
                    <a:pt x="1234" y="365"/>
                  </a:lnTo>
                  <a:lnTo>
                    <a:pt x="1264" y="367"/>
                  </a:lnTo>
                  <a:lnTo>
                    <a:pt x="1290" y="372"/>
                  </a:lnTo>
                  <a:lnTo>
                    <a:pt x="1314" y="381"/>
                  </a:lnTo>
                  <a:lnTo>
                    <a:pt x="1334" y="391"/>
                  </a:lnTo>
                  <a:lnTo>
                    <a:pt x="1351" y="403"/>
                  </a:lnTo>
                  <a:lnTo>
                    <a:pt x="1365" y="415"/>
                  </a:lnTo>
                  <a:lnTo>
                    <a:pt x="1377" y="428"/>
                  </a:lnTo>
                  <a:lnTo>
                    <a:pt x="1390" y="415"/>
                  </a:lnTo>
                  <a:lnTo>
                    <a:pt x="1404" y="403"/>
                  </a:lnTo>
                  <a:lnTo>
                    <a:pt x="1421" y="391"/>
                  </a:lnTo>
                  <a:lnTo>
                    <a:pt x="1441" y="381"/>
                  </a:lnTo>
                  <a:lnTo>
                    <a:pt x="1465" y="372"/>
                  </a:lnTo>
                  <a:lnTo>
                    <a:pt x="1491" y="367"/>
                  </a:lnTo>
                  <a:lnTo>
                    <a:pt x="1521" y="365"/>
                  </a:lnTo>
                  <a:lnTo>
                    <a:pt x="1556" y="368"/>
                  </a:lnTo>
                  <a:lnTo>
                    <a:pt x="1593" y="375"/>
                  </a:lnTo>
                  <a:lnTo>
                    <a:pt x="1632" y="388"/>
                  </a:lnTo>
                  <a:lnTo>
                    <a:pt x="1672" y="405"/>
                  </a:lnTo>
                  <a:lnTo>
                    <a:pt x="1715" y="428"/>
                  </a:lnTo>
                  <a:lnTo>
                    <a:pt x="1758" y="454"/>
                  </a:lnTo>
                  <a:lnTo>
                    <a:pt x="1806" y="485"/>
                  </a:lnTo>
                  <a:lnTo>
                    <a:pt x="1860" y="513"/>
                  </a:lnTo>
                  <a:lnTo>
                    <a:pt x="1919" y="542"/>
                  </a:lnTo>
                  <a:lnTo>
                    <a:pt x="1982" y="570"/>
                  </a:lnTo>
                  <a:lnTo>
                    <a:pt x="2048" y="598"/>
                  </a:lnTo>
                  <a:lnTo>
                    <a:pt x="2117" y="624"/>
                  </a:lnTo>
                  <a:lnTo>
                    <a:pt x="2186" y="649"/>
                  </a:lnTo>
                  <a:lnTo>
                    <a:pt x="2255" y="672"/>
                  </a:lnTo>
                  <a:lnTo>
                    <a:pt x="2323" y="695"/>
                  </a:lnTo>
                  <a:lnTo>
                    <a:pt x="2297" y="29"/>
                  </a:lnTo>
                  <a:lnTo>
                    <a:pt x="2299" y="18"/>
                  </a:lnTo>
                  <a:lnTo>
                    <a:pt x="2305" y="9"/>
                  </a:lnTo>
                  <a:lnTo>
                    <a:pt x="2313" y="2"/>
                  </a:lnTo>
                  <a:lnTo>
                    <a:pt x="2324" y="0"/>
                  </a:lnTo>
                  <a:lnTo>
                    <a:pt x="2336" y="1"/>
                  </a:lnTo>
                  <a:lnTo>
                    <a:pt x="2345" y="7"/>
                  </a:lnTo>
                  <a:lnTo>
                    <a:pt x="2351" y="16"/>
                  </a:lnTo>
                  <a:lnTo>
                    <a:pt x="2354" y="26"/>
                  </a:lnTo>
                  <a:lnTo>
                    <a:pt x="2380" y="714"/>
                  </a:lnTo>
                  <a:lnTo>
                    <a:pt x="2428" y="729"/>
                  </a:lnTo>
                  <a:lnTo>
                    <a:pt x="2473" y="742"/>
                  </a:lnTo>
                  <a:lnTo>
                    <a:pt x="2517" y="755"/>
                  </a:lnTo>
                  <a:lnTo>
                    <a:pt x="2557" y="766"/>
                  </a:lnTo>
                  <a:lnTo>
                    <a:pt x="2594" y="777"/>
                  </a:lnTo>
                  <a:lnTo>
                    <a:pt x="2628" y="786"/>
                  </a:lnTo>
                  <a:lnTo>
                    <a:pt x="2658" y="794"/>
                  </a:lnTo>
                  <a:lnTo>
                    <a:pt x="2683" y="801"/>
                  </a:lnTo>
                  <a:lnTo>
                    <a:pt x="2704" y="807"/>
                  </a:lnTo>
                  <a:lnTo>
                    <a:pt x="2719" y="811"/>
                  </a:lnTo>
                  <a:lnTo>
                    <a:pt x="2730" y="814"/>
                  </a:lnTo>
                  <a:lnTo>
                    <a:pt x="2734" y="815"/>
                  </a:lnTo>
                  <a:lnTo>
                    <a:pt x="2744" y="820"/>
                  </a:lnTo>
                  <a:lnTo>
                    <a:pt x="2752" y="829"/>
                  </a:lnTo>
                  <a:lnTo>
                    <a:pt x="2755" y="841"/>
                  </a:lnTo>
                  <a:lnTo>
                    <a:pt x="2753" y="852"/>
                  </a:lnTo>
                  <a:lnTo>
                    <a:pt x="2746" y="862"/>
                  </a:lnTo>
                  <a:lnTo>
                    <a:pt x="2736" y="868"/>
                  </a:lnTo>
                  <a:lnTo>
                    <a:pt x="2654" y="895"/>
                  </a:lnTo>
                  <a:lnTo>
                    <a:pt x="2571" y="918"/>
                  </a:lnTo>
                  <a:lnTo>
                    <a:pt x="2579" y="949"/>
                  </a:lnTo>
                  <a:lnTo>
                    <a:pt x="2588" y="976"/>
                  </a:lnTo>
                  <a:lnTo>
                    <a:pt x="2598" y="999"/>
                  </a:lnTo>
                  <a:lnTo>
                    <a:pt x="2610" y="1019"/>
                  </a:lnTo>
                  <a:lnTo>
                    <a:pt x="2622" y="1038"/>
                  </a:lnTo>
                  <a:lnTo>
                    <a:pt x="2634" y="1054"/>
                  </a:lnTo>
                  <a:lnTo>
                    <a:pt x="2648" y="1070"/>
                  </a:lnTo>
                  <a:lnTo>
                    <a:pt x="2661" y="1086"/>
                  </a:lnTo>
                  <a:lnTo>
                    <a:pt x="2673" y="1102"/>
                  </a:lnTo>
                  <a:lnTo>
                    <a:pt x="2686" y="1119"/>
                  </a:lnTo>
                  <a:lnTo>
                    <a:pt x="2697" y="1139"/>
                  </a:lnTo>
                  <a:lnTo>
                    <a:pt x="2708" y="1161"/>
                  </a:lnTo>
                  <a:lnTo>
                    <a:pt x="2717" y="1185"/>
                  </a:lnTo>
                  <a:lnTo>
                    <a:pt x="2726" y="1213"/>
                  </a:lnTo>
                  <a:lnTo>
                    <a:pt x="2733" y="1246"/>
                  </a:lnTo>
                  <a:lnTo>
                    <a:pt x="2738" y="1282"/>
                  </a:lnTo>
                  <a:lnTo>
                    <a:pt x="2741" y="1323"/>
                  </a:lnTo>
                  <a:lnTo>
                    <a:pt x="2739" y="1360"/>
                  </a:lnTo>
                  <a:lnTo>
                    <a:pt x="2733" y="1396"/>
                  </a:lnTo>
                  <a:lnTo>
                    <a:pt x="2721" y="1432"/>
                  </a:lnTo>
                  <a:lnTo>
                    <a:pt x="2707" y="1469"/>
                  </a:lnTo>
                  <a:lnTo>
                    <a:pt x="2690" y="1507"/>
                  </a:lnTo>
                  <a:lnTo>
                    <a:pt x="2673" y="1544"/>
                  </a:lnTo>
                  <a:lnTo>
                    <a:pt x="2654" y="1587"/>
                  </a:lnTo>
                  <a:lnTo>
                    <a:pt x="2634" y="1629"/>
                  </a:lnTo>
                  <a:lnTo>
                    <a:pt x="2619" y="1672"/>
                  </a:lnTo>
                  <a:lnTo>
                    <a:pt x="2607" y="1714"/>
                  </a:lnTo>
                  <a:lnTo>
                    <a:pt x="2601" y="1757"/>
                  </a:lnTo>
                  <a:lnTo>
                    <a:pt x="2601" y="1793"/>
                  </a:lnTo>
                  <a:lnTo>
                    <a:pt x="2605" y="1830"/>
                  </a:lnTo>
                  <a:lnTo>
                    <a:pt x="2613" y="1868"/>
                  </a:lnTo>
                  <a:lnTo>
                    <a:pt x="2624" y="1908"/>
                  </a:lnTo>
                  <a:lnTo>
                    <a:pt x="2635" y="1948"/>
                  </a:lnTo>
                  <a:lnTo>
                    <a:pt x="2647" y="1985"/>
                  </a:lnTo>
                  <a:lnTo>
                    <a:pt x="2657" y="2023"/>
                  </a:lnTo>
                  <a:lnTo>
                    <a:pt x="2666" y="2060"/>
                  </a:lnTo>
                  <a:lnTo>
                    <a:pt x="2672" y="2099"/>
                  </a:lnTo>
                  <a:lnTo>
                    <a:pt x="2675" y="2136"/>
                  </a:lnTo>
                  <a:lnTo>
                    <a:pt x="2674" y="2173"/>
                  </a:lnTo>
                  <a:lnTo>
                    <a:pt x="2668" y="2210"/>
                  </a:lnTo>
                  <a:lnTo>
                    <a:pt x="2657" y="2246"/>
                  </a:lnTo>
                  <a:lnTo>
                    <a:pt x="2640" y="2281"/>
                  </a:lnTo>
                  <a:lnTo>
                    <a:pt x="2620" y="2314"/>
                  </a:lnTo>
                  <a:lnTo>
                    <a:pt x="2597" y="2345"/>
                  </a:lnTo>
                  <a:lnTo>
                    <a:pt x="2571" y="2375"/>
                  </a:lnTo>
                  <a:lnTo>
                    <a:pt x="2543" y="2404"/>
                  </a:lnTo>
                  <a:lnTo>
                    <a:pt x="2516" y="2434"/>
                  </a:lnTo>
                  <a:lnTo>
                    <a:pt x="2488" y="2462"/>
                  </a:lnTo>
                  <a:lnTo>
                    <a:pt x="2461" y="2491"/>
                  </a:lnTo>
                  <a:lnTo>
                    <a:pt x="2437" y="2519"/>
                  </a:lnTo>
                  <a:lnTo>
                    <a:pt x="2416" y="2549"/>
                  </a:lnTo>
                  <a:lnTo>
                    <a:pt x="2398" y="2579"/>
                  </a:lnTo>
                  <a:lnTo>
                    <a:pt x="2385" y="2610"/>
                  </a:lnTo>
                  <a:lnTo>
                    <a:pt x="2374" y="2643"/>
                  </a:lnTo>
                  <a:lnTo>
                    <a:pt x="2365" y="2678"/>
                  </a:lnTo>
                  <a:lnTo>
                    <a:pt x="2357" y="2714"/>
                  </a:lnTo>
                  <a:lnTo>
                    <a:pt x="2350" y="2752"/>
                  </a:lnTo>
                  <a:lnTo>
                    <a:pt x="2343" y="2788"/>
                  </a:lnTo>
                  <a:lnTo>
                    <a:pt x="2335" y="2824"/>
                  </a:lnTo>
                  <a:lnTo>
                    <a:pt x="2325" y="2860"/>
                  </a:lnTo>
                  <a:lnTo>
                    <a:pt x="2315" y="2894"/>
                  </a:lnTo>
                  <a:lnTo>
                    <a:pt x="2301" y="2927"/>
                  </a:lnTo>
                  <a:lnTo>
                    <a:pt x="2285" y="2959"/>
                  </a:lnTo>
                  <a:lnTo>
                    <a:pt x="2266" y="2987"/>
                  </a:lnTo>
                  <a:lnTo>
                    <a:pt x="2241" y="3013"/>
                  </a:lnTo>
                  <a:lnTo>
                    <a:pt x="2217" y="3032"/>
                  </a:lnTo>
                  <a:lnTo>
                    <a:pt x="2191" y="3048"/>
                  </a:lnTo>
                  <a:lnTo>
                    <a:pt x="2162" y="3060"/>
                  </a:lnTo>
                  <a:lnTo>
                    <a:pt x="2133" y="3071"/>
                  </a:lnTo>
                  <a:lnTo>
                    <a:pt x="2103" y="3079"/>
                  </a:lnTo>
                  <a:lnTo>
                    <a:pt x="2070" y="3085"/>
                  </a:lnTo>
                  <a:lnTo>
                    <a:pt x="2038" y="3089"/>
                  </a:lnTo>
                  <a:lnTo>
                    <a:pt x="2004" y="3093"/>
                  </a:lnTo>
                  <a:lnTo>
                    <a:pt x="1972" y="3096"/>
                  </a:lnTo>
                  <a:lnTo>
                    <a:pt x="1926" y="3101"/>
                  </a:lnTo>
                  <a:lnTo>
                    <a:pt x="1880" y="3107"/>
                  </a:lnTo>
                  <a:lnTo>
                    <a:pt x="1835" y="3115"/>
                  </a:lnTo>
                  <a:lnTo>
                    <a:pt x="1793" y="3126"/>
                  </a:lnTo>
                  <a:lnTo>
                    <a:pt x="1760" y="3140"/>
                  </a:lnTo>
                  <a:lnTo>
                    <a:pt x="1726" y="3159"/>
                  </a:lnTo>
                  <a:lnTo>
                    <a:pt x="1691" y="3181"/>
                  </a:lnTo>
                  <a:lnTo>
                    <a:pt x="1656" y="3205"/>
                  </a:lnTo>
                  <a:lnTo>
                    <a:pt x="1626" y="3226"/>
                  </a:lnTo>
                  <a:lnTo>
                    <a:pt x="1594" y="3246"/>
                  </a:lnTo>
                  <a:lnTo>
                    <a:pt x="1561" y="3266"/>
                  </a:lnTo>
                  <a:lnTo>
                    <a:pt x="1527" y="3284"/>
                  </a:lnTo>
                  <a:lnTo>
                    <a:pt x="1492" y="3300"/>
                  </a:lnTo>
                  <a:lnTo>
                    <a:pt x="1455" y="3311"/>
                  </a:lnTo>
                  <a:lnTo>
                    <a:pt x="1417" y="3319"/>
                  </a:lnTo>
                  <a:lnTo>
                    <a:pt x="1377" y="3322"/>
                  </a:lnTo>
                  <a:lnTo>
                    <a:pt x="1338" y="3319"/>
                  </a:lnTo>
                  <a:lnTo>
                    <a:pt x="1299" y="3311"/>
                  </a:lnTo>
                  <a:lnTo>
                    <a:pt x="1263" y="3300"/>
                  </a:lnTo>
                  <a:lnTo>
                    <a:pt x="1228" y="3284"/>
                  </a:lnTo>
                  <a:lnTo>
                    <a:pt x="1194" y="3266"/>
                  </a:lnTo>
                  <a:lnTo>
                    <a:pt x="1161" y="3246"/>
                  </a:lnTo>
                  <a:lnTo>
                    <a:pt x="1129" y="3226"/>
                  </a:lnTo>
                  <a:lnTo>
                    <a:pt x="1099" y="3205"/>
                  </a:lnTo>
                  <a:lnTo>
                    <a:pt x="1063" y="3181"/>
                  </a:lnTo>
                  <a:lnTo>
                    <a:pt x="1029" y="3159"/>
                  </a:lnTo>
                  <a:lnTo>
                    <a:pt x="995" y="3140"/>
                  </a:lnTo>
                  <a:lnTo>
                    <a:pt x="962" y="3126"/>
                  </a:lnTo>
                  <a:lnTo>
                    <a:pt x="920" y="3115"/>
                  </a:lnTo>
                  <a:lnTo>
                    <a:pt x="875" y="3107"/>
                  </a:lnTo>
                  <a:lnTo>
                    <a:pt x="828" y="3101"/>
                  </a:lnTo>
                  <a:lnTo>
                    <a:pt x="783" y="3096"/>
                  </a:lnTo>
                  <a:lnTo>
                    <a:pt x="751" y="3093"/>
                  </a:lnTo>
                  <a:lnTo>
                    <a:pt x="717" y="3089"/>
                  </a:lnTo>
                  <a:lnTo>
                    <a:pt x="685" y="3085"/>
                  </a:lnTo>
                  <a:lnTo>
                    <a:pt x="652" y="3079"/>
                  </a:lnTo>
                  <a:lnTo>
                    <a:pt x="622" y="3071"/>
                  </a:lnTo>
                  <a:lnTo>
                    <a:pt x="593" y="3060"/>
                  </a:lnTo>
                  <a:lnTo>
                    <a:pt x="564" y="3048"/>
                  </a:lnTo>
                  <a:lnTo>
                    <a:pt x="538" y="3032"/>
                  </a:lnTo>
                  <a:lnTo>
                    <a:pt x="513" y="3013"/>
                  </a:lnTo>
                  <a:lnTo>
                    <a:pt x="489" y="2987"/>
                  </a:lnTo>
                  <a:lnTo>
                    <a:pt x="470" y="2959"/>
                  </a:lnTo>
                  <a:lnTo>
                    <a:pt x="454" y="2927"/>
                  </a:lnTo>
                  <a:lnTo>
                    <a:pt x="440" y="2894"/>
                  </a:lnTo>
                  <a:lnTo>
                    <a:pt x="429" y="2860"/>
                  </a:lnTo>
                  <a:lnTo>
                    <a:pt x="420" y="2824"/>
                  </a:lnTo>
                  <a:lnTo>
                    <a:pt x="412" y="2788"/>
                  </a:lnTo>
                  <a:lnTo>
                    <a:pt x="405" y="2752"/>
                  </a:lnTo>
                  <a:lnTo>
                    <a:pt x="398" y="2714"/>
                  </a:lnTo>
                  <a:lnTo>
                    <a:pt x="390" y="2678"/>
                  </a:lnTo>
                  <a:lnTo>
                    <a:pt x="381" y="2643"/>
                  </a:lnTo>
                  <a:lnTo>
                    <a:pt x="370" y="2610"/>
                  </a:lnTo>
                  <a:lnTo>
                    <a:pt x="357" y="2579"/>
                  </a:lnTo>
                  <a:lnTo>
                    <a:pt x="339" y="2549"/>
                  </a:lnTo>
                  <a:lnTo>
                    <a:pt x="318" y="2519"/>
                  </a:lnTo>
                  <a:lnTo>
                    <a:pt x="294" y="2491"/>
                  </a:lnTo>
                  <a:lnTo>
                    <a:pt x="267" y="2462"/>
                  </a:lnTo>
                  <a:lnTo>
                    <a:pt x="239" y="2434"/>
                  </a:lnTo>
                  <a:lnTo>
                    <a:pt x="212" y="2404"/>
                  </a:lnTo>
                  <a:lnTo>
                    <a:pt x="184" y="2375"/>
                  </a:lnTo>
                  <a:lnTo>
                    <a:pt x="158" y="2345"/>
                  </a:lnTo>
                  <a:lnTo>
                    <a:pt x="135" y="2314"/>
                  </a:lnTo>
                  <a:lnTo>
                    <a:pt x="114" y="2281"/>
                  </a:lnTo>
                  <a:lnTo>
                    <a:pt x="98" y="2246"/>
                  </a:lnTo>
                  <a:lnTo>
                    <a:pt x="87" y="2210"/>
                  </a:lnTo>
                  <a:lnTo>
                    <a:pt x="81" y="2173"/>
                  </a:lnTo>
                  <a:lnTo>
                    <a:pt x="80" y="2136"/>
                  </a:lnTo>
                  <a:lnTo>
                    <a:pt x="83" y="2099"/>
                  </a:lnTo>
                  <a:lnTo>
                    <a:pt x="89" y="2060"/>
                  </a:lnTo>
                  <a:lnTo>
                    <a:pt x="98" y="2023"/>
                  </a:lnTo>
                  <a:lnTo>
                    <a:pt x="108" y="1985"/>
                  </a:lnTo>
                  <a:lnTo>
                    <a:pt x="120" y="1948"/>
                  </a:lnTo>
                  <a:lnTo>
                    <a:pt x="131" y="1908"/>
                  </a:lnTo>
                  <a:lnTo>
                    <a:pt x="142" y="1868"/>
                  </a:lnTo>
                  <a:lnTo>
                    <a:pt x="150" y="1830"/>
                  </a:lnTo>
                  <a:lnTo>
                    <a:pt x="154" y="1793"/>
                  </a:lnTo>
                  <a:lnTo>
                    <a:pt x="154" y="1757"/>
                  </a:lnTo>
                  <a:lnTo>
                    <a:pt x="148" y="1714"/>
                  </a:lnTo>
                  <a:lnTo>
                    <a:pt x="136" y="1672"/>
                  </a:lnTo>
                  <a:lnTo>
                    <a:pt x="121" y="1629"/>
                  </a:lnTo>
                  <a:lnTo>
                    <a:pt x="101" y="1587"/>
                  </a:lnTo>
                  <a:lnTo>
                    <a:pt x="82" y="1544"/>
                  </a:lnTo>
                  <a:lnTo>
                    <a:pt x="65" y="1507"/>
                  </a:lnTo>
                  <a:lnTo>
                    <a:pt x="48" y="1469"/>
                  </a:lnTo>
                  <a:lnTo>
                    <a:pt x="33" y="1432"/>
                  </a:lnTo>
                  <a:lnTo>
                    <a:pt x="22" y="1396"/>
                  </a:lnTo>
                  <a:lnTo>
                    <a:pt x="16" y="1360"/>
                  </a:lnTo>
                  <a:lnTo>
                    <a:pt x="14" y="1323"/>
                  </a:lnTo>
                  <a:lnTo>
                    <a:pt x="17" y="1282"/>
                  </a:lnTo>
                  <a:lnTo>
                    <a:pt x="22" y="1246"/>
                  </a:lnTo>
                  <a:lnTo>
                    <a:pt x="29" y="1213"/>
                  </a:lnTo>
                  <a:lnTo>
                    <a:pt x="37" y="1185"/>
                  </a:lnTo>
                  <a:lnTo>
                    <a:pt x="47" y="1161"/>
                  </a:lnTo>
                  <a:lnTo>
                    <a:pt x="58" y="1139"/>
                  </a:lnTo>
                  <a:lnTo>
                    <a:pt x="69" y="1119"/>
                  </a:lnTo>
                  <a:lnTo>
                    <a:pt x="82" y="1102"/>
                  </a:lnTo>
                  <a:lnTo>
                    <a:pt x="94" y="1086"/>
                  </a:lnTo>
                  <a:lnTo>
                    <a:pt x="107" y="1070"/>
                  </a:lnTo>
                  <a:lnTo>
                    <a:pt x="121" y="1054"/>
                  </a:lnTo>
                  <a:lnTo>
                    <a:pt x="133" y="1038"/>
                  </a:lnTo>
                  <a:lnTo>
                    <a:pt x="145" y="1019"/>
                  </a:lnTo>
                  <a:lnTo>
                    <a:pt x="157" y="999"/>
                  </a:lnTo>
                  <a:lnTo>
                    <a:pt x="167" y="976"/>
                  </a:lnTo>
                  <a:lnTo>
                    <a:pt x="176" y="949"/>
                  </a:lnTo>
                  <a:lnTo>
                    <a:pt x="184" y="918"/>
                  </a:lnTo>
                  <a:lnTo>
                    <a:pt x="101" y="895"/>
                  </a:lnTo>
                  <a:lnTo>
                    <a:pt x="19" y="868"/>
                  </a:lnTo>
                  <a:lnTo>
                    <a:pt x="9" y="862"/>
                  </a:lnTo>
                  <a:lnTo>
                    <a:pt x="2" y="852"/>
                  </a:lnTo>
                  <a:lnTo>
                    <a:pt x="0" y="841"/>
                  </a:lnTo>
                  <a:lnTo>
                    <a:pt x="3" y="829"/>
                  </a:lnTo>
                  <a:lnTo>
                    <a:pt x="11" y="820"/>
                  </a:lnTo>
                  <a:lnTo>
                    <a:pt x="21" y="815"/>
                  </a:lnTo>
                  <a:lnTo>
                    <a:pt x="25" y="814"/>
                  </a:lnTo>
                  <a:lnTo>
                    <a:pt x="35" y="811"/>
                  </a:lnTo>
                  <a:lnTo>
                    <a:pt x="51" y="807"/>
                  </a:lnTo>
                  <a:lnTo>
                    <a:pt x="72" y="801"/>
                  </a:lnTo>
                  <a:lnTo>
                    <a:pt x="97" y="794"/>
                  </a:lnTo>
                  <a:lnTo>
                    <a:pt x="127" y="786"/>
                  </a:lnTo>
                  <a:lnTo>
                    <a:pt x="161" y="777"/>
                  </a:lnTo>
                  <a:lnTo>
                    <a:pt x="199" y="766"/>
                  </a:lnTo>
                  <a:lnTo>
                    <a:pt x="238" y="755"/>
                  </a:lnTo>
                  <a:lnTo>
                    <a:pt x="282" y="742"/>
                  </a:lnTo>
                  <a:lnTo>
                    <a:pt x="327" y="729"/>
                  </a:lnTo>
                  <a:lnTo>
                    <a:pt x="375" y="714"/>
                  </a:lnTo>
                  <a:lnTo>
                    <a:pt x="401" y="26"/>
                  </a:lnTo>
                  <a:lnTo>
                    <a:pt x="404" y="16"/>
                  </a:lnTo>
                  <a:lnTo>
                    <a:pt x="410" y="7"/>
                  </a:lnTo>
                  <a:lnTo>
                    <a:pt x="419" y="1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642"/>
            <p:cNvSpPr>
              <a:spLocks/>
            </p:cNvSpPr>
            <p:nvPr/>
          </p:nvSpPr>
          <p:spPr bwMode="auto">
            <a:xfrm>
              <a:off x="6746876" y="5794375"/>
              <a:ext cx="12700" cy="87313"/>
            </a:xfrm>
            <a:custGeom>
              <a:avLst/>
              <a:gdLst>
                <a:gd name="T0" fmla="*/ 27 w 76"/>
                <a:gd name="T1" fmla="*/ 0 h 544"/>
                <a:gd name="T2" fmla="*/ 38 w 76"/>
                <a:gd name="T3" fmla="*/ 1 h 544"/>
                <a:gd name="T4" fmla="*/ 47 w 76"/>
                <a:gd name="T5" fmla="*/ 7 h 544"/>
                <a:gd name="T6" fmla="*/ 53 w 76"/>
                <a:gd name="T7" fmla="*/ 16 h 544"/>
                <a:gd name="T8" fmla="*/ 57 w 76"/>
                <a:gd name="T9" fmla="*/ 26 h 544"/>
                <a:gd name="T10" fmla="*/ 76 w 76"/>
                <a:gd name="T11" fmla="*/ 515 h 544"/>
                <a:gd name="T12" fmla="*/ 74 w 76"/>
                <a:gd name="T13" fmla="*/ 526 h 544"/>
                <a:gd name="T14" fmla="*/ 68 w 76"/>
                <a:gd name="T15" fmla="*/ 535 h 544"/>
                <a:gd name="T16" fmla="*/ 60 w 76"/>
                <a:gd name="T17" fmla="*/ 541 h 544"/>
                <a:gd name="T18" fmla="*/ 48 w 76"/>
                <a:gd name="T19" fmla="*/ 544 h 544"/>
                <a:gd name="T20" fmla="*/ 47 w 76"/>
                <a:gd name="T21" fmla="*/ 544 h 544"/>
                <a:gd name="T22" fmla="*/ 36 w 76"/>
                <a:gd name="T23" fmla="*/ 542 h 544"/>
                <a:gd name="T24" fmla="*/ 27 w 76"/>
                <a:gd name="T25" fmla="*/ 536 h 544"/>
                <a:gd name="T26" fmla="*/ 21 w 76"/>
                <a:gd name="T27" fmla="*/ 528 h 544"/>
                <a:gd name="T28" fmla="*/ 19 w 76"/>
                <a:gd name="T29" fmla="*/ 517 h 544"/>
                <a:gd name="T30" fmla="*/ 0 w 76"/>
                <a:gd name="T31" fmla="*/ 28 h 544"/>
                <a:gd name="T32" fmla="*/ 2 w 76"/>
                <a:gd name="T33" fmla="*/ 18 h 544"/>
                <a:gd name="T34" fmla="*/ 8 w 76"/>
                <a:gd name="T35" fmla="*/ 8 h 544"/>
                <a:gd name="T36" fmla="*/ 16 w 76"/>
                <a:gd name="T37" fmla="*/ 2 h 544"/>
                <a:gd name="T38" fmla="*/ 27 w 76"/>
                <a:gd name="T3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544">
                  <a:moveTo>
                    <a:pt x="27" y="0"/>
                  </a:moveTo>
                  <a:lnTo>
                    <a:pt x="38" y="1"/>
                  </a:lnTo>
                  <a:lnTo>
                    <a:pt x="47" y="7"/>
                  </a:lnTo>
                  <a:lnTo>
                    <a:pt x="53" y="16"/>
                  </a:lnTo>
                  <a:lnTo>
                    <a:pt x="57" y="26"/>
                  </a:lnTo>
                  <a:lnTo>
                    <a:pt x="76" y="515"/>
                  </a:lnTo>
                  <a:lnTo>
                    <a:pt x="74" y="526"/>
                  </a:lnTo>
                  <a:lnTo>
                    <a:pt x="68" y="535"/>
                  </a:lnTo>
                  <a:lnTo>
                    <a:pt x="60" y="541"/>
                  </a:lnTo>
                  <a:lnTo>
                    <a:pt x="48" y="544"/>
                  </a:lnTo>
                  <a:lnTo>
                    <a:pt x="47" y="544"/>
                  </a:lnTo>
                  <a:lnTo>
                    <a:pt x="36" y="542"/>
                  </a:lnTo>
                  <a:lnTo>
                    <a:pt x="27" y="536"/>
                  </a:lnTo>
                  <a:lnTo>
                    <a:pt x="21" y="528"/>
                  </a:lnTo>
                  <a:lnTo>
                    <a:pt x="19" y="517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0" name="Group 679"/>
          <p:cNvGrpSpPr/>
          <p:nvPr/>
        </p:nvGrpSpPr>
        <p:grpSpPr>
          <a:xfrm>
            <a:off x="5364865" y="5798780"/>
            <a:ext cx="517525" cy="512763"/>
            <a:chOff x="5375275" y="5797550"/>
            <a:chExt cx="517525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7" name="Freeform 647"/>
            <p:cNvSpPr>
              <a:spLocks noEditPoints="1"/>
            </p:cNvSpPr>
            <p:nvPr/>
          </p:nvSpPr>
          <p:spPr bwMode="auto">
            <a:xfrm>
              <a:off x="5375275" y="5797550"/>
              <a:ext cx="517525" cy="512763"/>
            </a:xfrm>
            <a:custGeom>
              <a:avLst/>
              <a:gdLst>
                <a:gd name="T0" fmla="*/ 1158 w 3582"/>
                <a:gd name="T1" fmla="*/ 2877 h 3552"/>
                <a:gd name="T2" fmla="*/ 1140 w 3582"/>
                <a:gd name="T3" fmla="*/ 3476 h 3552"/>
                <a:gd name="T4" fmla="*/ 1387 w 3582"/>
                <a:gd name="T5" fmla="*/ 3181 h 3552"/>
                <a:gd name="T6" fmla="*/ 1522 w 3582"/>
                <a:gd name="T7" fmla="*/ 2678 h 3552"/>
                <a:gd name="T8" fmla="*/ 2823 w 3582"/>
                <a:gd name="T9" fmla="*/ 2199 h 3552"/>
                <a:gd name="T10" fmla="*/ 3126 w 3582"/>
                <a:gd name="T11" fmla="*/ 2237 h 3552"/>
                <a:gd name="T12" fmla="*/ 2613 w 3582"/>
                <a:gd name="T13" fmla="*/ 1973 h 3552"/>
                <a:gd name="T14" fmla="*/ 3098 w 3582"/>
                <a:gd name="T15" fmla="*/ 1370 h 3552"/>
                <a:gd name="T16" fmla="*/ 3114 w 3582"/>
                <a:gd name="T17" fmla="*/ 1461 h 3552"/>
                <a:gd name="T18" fmla="*/ 3495 w 3582"/>
                <a:gd name="T19" fmla="*/ 1287 h 3552"/>
                <a:gd name="T20" fmla="*/ 237 w 3582"/>
                <a:gd name="T21" fmla="*/ 1087 h 3552"/>
                <a:gd name="T22" fmla="*/ 603 w 3582"/>
                <a:gd name="T23" fmla="*/ 1163 h 3552"/>
                <a:gd name="T24" fmla="*/ 1443 w 3582"/>
                <a:gd name="T25" fmla="*/ 546 h 3552"/>
                <a:gd name="T26" fmla="*/ 1126 w 3582"/>
                <a:gd name="T27" fmla="*/ 776 h 3552"/>
                <a:gd name="T28" fmla="*/ 950 w 3582"/>
                <a:gd name="T29" fmla="*/ 899 h 3552"/>
                <a:gd name="T30" fmla="*/ 531 w 3582"/>
                <a:gd name="T31" fmla="*/ 1066 h 3552"/>
                <a:gd name="T32" fmla="*/ 695 w 3582"/>
                <a:gd name="T33" fmla="*/ 1243 h 3552"/>
                <a:gd name="T34" fmla="*/ 435 w 3582"/>
                <a:gd name="T35" fmla="*/ 1263 h 3552"/>
                <a:gd name="T36" fmla="*/ 1080 w 3582"/>
                <a:gd name="T37" fmla="*/ 1592 h 3552"/>
                <a:gd name="T38" fmla="*/ 615 w 3582"/>
                <a:gd name="T39" fmla="*/ 2378 h 3552"/>
                <a:gd name="T40" fmla="*/ 1221 w 3582"/>
                <a:gd name="T41" fmla="*/ 2643 h 3552"/>
                <a:gd name="T42" fmla="*/ 1446 w 3582"/>
                <a:gd name="T43" fmla="*/ 2524 h 3552"/>
                <a:gd name="T44" fmla="*/ 1813 w 3582"/>
                <a:gd name="T45" fmla="*/ 2703 h 3552"/>
                <a:gd name="T46" fmla="*/ 1783 w 3582"/>
                <a:gd name="T47" fmla="*/ 2496 h 3552"/>
                <a:gd name="T48" fmla="*/ 2660 w 3582"/>
                <a:gd name="T49" fmla="*/ 2186 h 3552"/>
                <a:gd name="T50" fmla="*/ 2511 w 3582"/>
                <a:gd name="T51" fmla="*/ 1925 h 3552"/>
                <a:gd name="T52" fmla="*/ 2748 w 3582"/>
                <a:gd name="T53" fmla="*/ 1985 h 3552"/>
                <a:gd name="T54" fmla="*/ 3013 w 3582"/>
                <a:gd name="T55" fmla="*/ 1568 h 3552"/>
                <a:gd name="T56" fmla="*/ 2836 w 3582"/>
                <a:gd name="T57" fmla="*/ 1495 h 3552"/>
                <a:gd name="T58" fmla="*/ 2961 w 3582"/>
                <a:gd name="T59" fmla="*/ 1151 h 3552"/>
                <a:gd name="T60" fmla="*/ 2504 w 3582"/>
                <a:gd name="T61" fmla="*/ 947 h 3552"/>
                <a:gd name="T62" fmla="*/ 2465 w 3582"/>
                <a:gd name="T63" fmla="*/ 669 h 3552"/>
                <a:gd name="T64" fmla="*/ 2094 w 3582"/>
                <a:gd name="T65" fmla="*/ 880 h 3552"/>
                <a:gd name="T66" fmla="*/ 1863 w 3582"/>
                <a:gd name="T67" fmla="*/ 795 h 3552"/>
                <a:gd name="T68" fmla="*/ 725 w 3582"/>
                <a:gd name="T69" fmla="*/ 256 h 3552"/>
                <a:gd name="T70" fmla="*/ 894 w 3582"/>
                <a:gd name="T71" fmla="*/ 713 h 3552"/>
                <a:gd name="T72" fmla="*/ 936 w 3582"/>
                <a:gd name="T73" fmla="*/ 600 h 3552"/>
                <a:gd name="T74" fmla="*/ 2293 w 3582"/>
                <a:gd name="T75" fmla="*/ 108 h 3552"/>
                <a:gd name="T76" fmla="*/ 1930 w 3582"/>
                <a:gd name="T77" fmla="*/ 782 h 3552"/>
                <a:gd name="T78" fmla="*/ 2162 w 3582"/>
                <a:gd name="T79" fmla="*/ 560 h 3552"/>
                <a:gd name="T80" fmla="*/ 2396 w 3582"/>
                <a:gd name="T81" fmla="*/ 79 h 3552"/>
                <a:gd name="T82" fmla="*/ 2498 w 3582"/>
                <a:gd name="T83" fmla="*/ 133 h 3552"/>
                <a:gd name="T84" fmla="*/ 2608 w 3582"/>
                <a:gd name="T85" fmla="*/ 673 h 3552"/>
                <a:gd name="T86" fmla="*/ 3250 w 3582"/>
                <a:gd name="T87" fmla="*/ 1262 h 3552"/>
                <a:gd name="T88" fmla="*/ 3543 w 3582"/>
                <a:gd name="T89" fmla="*/ 1245 h 3552"/>
                <a:gd name="T90" fmla="*/ 3471 w 3582"/>
                <a:gd name="T91" fmla="*/ 1433 h 3552"/>
                <a:gd name="T92" fmla="*/ 3017 w 3582"/>
                <a:gd name="T93" fmla="*/ 2122 h 3552"/>
                <a:gd name="T94" fmla="*/ 3168 w 3582"/>
                <a:gd name="T95" fmla="*/ 2316 h 3552"/>
                <a:gd name="T96" fmla="*/ 2910 w 3582"/>
                <a:gd name="T97" fmla="*/ 2305 h 3552"/>
                <a:gd name="T98" fmla="*/ 1914 w 3582"/>
                <a:gd name="T99" fmla="*/ 2759 h 3552"/>
                <a:gd name="T100" fmla="*/ 1440 w 3582"/>
                <a:gd name="T101" fmla="*/ 3224 h 3552"/>
                <a:gd name="T102" fmla="*/ 1328 w 3582"/>
                <a:gd name="T103" fmla="*/ 3532 h 3552"/>
                <a:gd name="T104" fmla="*/ 1020 w 3582"/>
                <a:gd name="T105" fmla="*/ 3449 h 3552"/>
                <a:gd name="T106" fmla="*/ 1094 w 3582"/>
                <a:gd name="T107" fmla="*/ 2833 h 3552"/>
                <a:gd name="T108" fmla="*/ 457 w 3582"/>
                <a:gd name="T109" fmla="*/ 2299 h 3552"/>
                <a:gd name="T110" fmla="*/ 291 w 3582"/>
                <a:gd name="T111" fmla="*/ 1268 h 3552"/>
                <a:gd name="T112" fmla="*/ 7 w 3582"/>
                <a:gd name="T113" fmla="*/ 991 h 3552"/>
                <a:gd name="T114" fmla="*/ 125 w 3582"/>
                <a:gd name="T115" fmla="*/ 830 h 3552"/>
                <a:gd name="T116" fmla="*/ 760 w 3582"/>
                <a:gd name="T117" fmla="*/ 597 h 3552"/>
                <a:gd name="T118" fmla="*/ 641 w 3582"/>
                <a:gd name="T119" fmla="*/ 268 h 3552"/>
                <a:gd name="T120" fmla="*/ 832 w 3582"/>
                <a:gd name="T121" fmla="*/ 217 h 3552"/>
                <a:gd name="T122" fmla="*/ 1899 w 3582"/>
                <a:gd name="T123" fmla="*/ 483 h 3552"/>
                <a:gd name="T124" fmla="*/ 2291 w 3582"/>
                <a:gd name="T125" fmla="*/ 17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2" h="3552">
                  <a:moveTo>
                    <a:pt x="1426" y="2595"/>
                  </a:moveTo>
                  <a:lnTo>
                    <a:pt x="1407" y="2610"/>
                  </a:lnTo>
                  <a:lnTo>
                    <a:pt x="1384" y="2627"/>
                  </a:lnTo>
                  <a:lnTo>
                    <a:pt x="1357" y="2644"/>
                  </a:lnTo>
                  <a:lnTo>
                    <a:pt x="1328" y="2663"/>
                  </a:lnTo>
                  <a:lnTo>
                    <a:pt x="1295" y="2679"/>
                  </a:lnTo>
                  <a:lnTo>
                    <a:pt x="1261" y="2694"/>
                  </a:lnTo>
                  <a:lnTo>
                    <a:pt x="1224" y="2708"/>
                  </a:lnTo>
                  <a:lnTo>
                    <a:pt x="1187" y="2716"/>
                  </a:lnTo>
                  <a:lnTo>
                    <a:pt x="1149" y="2721"/>
                  </a:lnTo>
                  <a:lnTo>
                    <a:pt x="1151" y="2750"/>
                  </a:lnTo>
                  <a:lnTo>
                    <a:pt x="1154" y="2786"/>
                  </a:lnTo>
                  <a:lnTo>
                    <a:pt x="1156" y="2829"/>
                  </a:lnTo>
                  <a:lnTo>
                    <a:pt x="1158" y="2877"/>
                  </a:lnTo>
                  <a:lnTo>
                    <a:pt x="1158" y="2931"/>
                  </a:lnTo>
                  <a:lnTo>
                    <a:pt x="1158" y="2987"/>
                  </a:lnTo>
                  <a:lnTo>
                    <a:pt x="1155" y="3048"/>
                  </a:lnTo>
                  <a:lnTo>
                    <a:pt x="1151" y="3110"/>
                  </a:lnTo>
                  <a:lnTo>
                    <a:pt x="1143" y="3175"/>
                  </a:lnTo>
                  <a:lnTo>
                    <a:pt x="1133" y="3239"/>
                  </a:lnTo>
                  <a:lnTo>
                    <a:pt x="1120" y="3304"/>
                  </a:lnTo>
                  <a:lnTo>
                    <a:pt x="1103" y="3367"/>
                  </a:lnTo>
                  <a:lnTo>
                    <a:pt x="1081" y="3429"/>
                  </a:lnTo>
                  <a:lnTo>
                    <a:pt x="1088" y="3438"/>
                  </a:lnTo>
                  <a:lnTo>
                    <a:pt x="1096" y="3448"/>
                  </a:lnTo>
                  <a:lnTo>
                    <a:pt x="1108" y="3458"/>
                  </a:lnTo>
                  <a:lnTo>
                    <a:pt x="1123" y="3467"/>
                  </a:lnTo>
                  <a:lnTo>
                    <a:pt x="1140" y="3476"/>
                  </a:lnTo>
                  <a:lnTo>
                    <a:pt x="1159" y="3484"/>
                  </a:lnTo>
                  <a:lnTo>
                    <a:pt x="1183" y="3488"/>
                  </a:lnTo>
                  <a:lnTo>
                    <a:pt x="1211" y="3490"/>
                  </a:lnTo>
                  <a:lnTo>
                    <a:pt x="1247" y="3487"/>
                  </a:lnTo>
                  <a:lnTo>
                    <a:pt x="1288" y="3479"/>
                  </a:lnTo>
                  <a:lnTo>
                    <a:pt x="1330" y="3465"/>
                  </a:lnTo>
                  <a:lnTo>
                    <a:pt x="1332" y="3446"/>
                  </a:lnTo>
                  <a:lnTo>
                    <a:pt x="1336" y="3419"/>
                  </a:lnTo>
                  <a:lnTo>
                    <a:pt x="1340" y="3389"/>
                  </a:lnTo>
                  <a:lnTo>
                    <a:pt x="1345" y="3354"/>
                  </a:lnTo>
                  <a:lnTo>
                    <a:pt x="1353" y="3315"/>
                  </a:lnTo>
                  <a:lnTo>
                    <a:pt x="1363" y="3273"/>
                  </a:lnTo>
                  <a:lnTo>
                    <a:pt x="1374" y="3228"/>
                  </a:lnTo>
                  <a:lnTo>
                    <a:pt x="1387" y="3181"/>
                  </a:lnTo>
                  <a:lnTo>
                    <a:pt x="1401" y="3133"/>
                  </a:lnTo>
                  <a:lnTo>
                    <a:pt x="1418" y="3084"/>
                  </a:lnTo>
                  <a:lnTo>
                    <a:pt x="1438" y="3036"/>
                  </a:lnTo>
                  <a:lnTo>
                    <a:pt x="1460" y="2987"/>
                  </a:lnTo>
                  <a:lnTo>
                    <a:pt x="1485" y="2941"/>
                  </a:lnTo>
                  <a:lnTo>
                    <a:pt x="1513" y="2895"/>
                  </a:lnTo>
                  <a:lnTo>
                    <a:pt x="1543" y="2852"/>
                  </a:lnTo>
                  <a:lnTo>
                    <a:pt x="1577" y="2812"/>
                  </a:lnTo>
                  <a:lnTo>
                    <a:pt x="1615" y="2776"/>
                  </a:lnTo>
                  <a:lnTo>
                    <a:pt x="1655" y="2745"/>
                  </a:lnTo>
                  <a:lnTo>
                    <a:pt x="1625" y="2732"/>
                  </a:lnTo>
                  <a:lnTo>
                    <a:pt x="1592" y="2717"/>
                  </a:lnTo>
                  <a:lnTo>
                    <a:pt x="1557" y="2699"/>
                  </a:lnTo>
                  <a:lnTo>
                    <a:pt x="1522" y="2678"/>
                  </a:lnTo>
                  <a:lnTo>
                    <a:pt x="1489" y="2653"/>
                  </a:lnTo>
                  <a:lnTo>
                    <a:pt x="1456" y="2626"/>
                  </a:lnTo>
                  <a:lnTo>
                    <a:pt x="1426" y="2595"/>
                  </a:lnTo>
                  <a:close/>
                  <a:moveTo>
                    <a:pt x="2575" y="1947"/>
                  </a:moveTo>
                  <a:lnTo>
                    <a:pt x="2557" y="1967"/>
                  </a:lnTo>
                  <a:lnTo>
                    <a:pt x="2544" y="1988"/>
                  </a:lnTo>
                  <a:lnTo>
                    <a:pt x="2537" y="2008"/>
                  </a:lnTo>
                  <a:lnTo>
                    <a:pt x="2533" y="2024"/>
                  </a:lnTo>
                  <a:lnTo>
                    <a:pt x="2532" y="2037"/>
                  </a:lnTo>
                  <a:lnTo>
                    <a:pt x="2597" y="2078"/>
                  </a:lnTo>
                  <a:lnTo>
                    <a:pt x="2659" y="2114"/>
                  </a:lnTo>
                  <a:lnTo>
                    <a:pt x="2718" y="2146"/>
                  </a:lnTo>
                  <a:lnTo>
                    <a:pt x="2772" y="2174"/>
                  </a:lnTo>
                  <a:lnTo>
                    <a:pt x="2823" y="2199"/>
                  </a:lnTo>
                  <a:lnTo>
                    <a:pt x="2871" y="2221"/>
                  </a:lnTo>
                  <a:lnTo>
                    <a:pt x="2913" y="2239"/>
                  </a:lnTo>
                  <a:lnTo>
                    <a:pt x="2952" y="2255"/>
                  </a:lnTo>
                  <a:lnTo>
                    <a:pt x="2987" y="2268"/>
                  </a:lnTo>
                  <a:lnTo>
                    <a:pt x="3018" y="2278"/>
                  </a:lnTo>
                  <a:lnTo>
                    <a:pt x="3044" y="2285"/>
                  </a:lnTo>
                  <a:lnTo>
                    <a:pt x="3064" y="2292"/>
                  </a:lnTo>
                  <a:lnTo>
                    <a:pt x="3082" y="2296"/>
                  </a:lnTo>
                  <a:lnTo>
                    <a:pt x="3094" y="2298"/>
                  </a:lnTo>
                  <a:lnTo>
                    <a:pt x="3106" y="2291"/>
                  </a:lnTo>
                  <a:lnTo>
                    <a:pt x="3115" y="2282"/>
                  </a:lnTo>
                  <a:lnTo>
                    <a:pt x="3122" y="2271"/>
                  </a:lnTo>
                  <a:lnTo>
                    <a:pt x="3126" y="2254"/>
                  </a:lnTo>
                  <a:lnTo>
                    <a:pt x="3126" y="2237"/>
                  </a:lnTo>
                  <a:lnTo>
                    <a:pt x="3124" y="2223"/>
                  </a:lnTo>
                  <a:lnTo>
                    <a:pt x="3079" y="2210"/>
                  </a:lnTo>
                  <a:lnTo>
                    <a:pt x="3033" y="2195"/>
                  </a:lnTo>
                  <a:lnTo>
                    <a:pt x="2986" y="2177"/>
                  </a:lnTo>
                  <a:lnTo>
                    <a:pt x="2942" y="2158"/>
                  </a:lnTo>
                  <a:lnTo>
                    <a:pt x="2897" y="2137"/>
                  </a:lnTo>
                  <a:lnTo>
                    <a:pt x="2854" y="2115"/>
                  </a:lnTo>
                  <a:lnTo>
                    <a:pt x="2811" y="2094"/>
                  </a:lnTo>
                  <a:lnTo>
                    <a:pt x="2771" y="2071"/>
                  </a:lnTo>
                  <a:lnTo>
                    <a:pt x="2734" y="2049"/>
                  </a:lnTo>
                  <a:lnTo>
                    <a:pt x="2699" y="2028"/>
                  </a:lnTo>
                  <a:lnTo>
                    <a:pt x="2667" y="2008"/>
                  </a:lnTo>
                  <a:lnTo>
                    <a:pt x="2638" y="1989"/>
                  </a:lnTo>
                  <a:lnTo>
                    <a:pt x="2613" y="1973"/>
                  </a:lnTo>
                  <a:lnTo>
                    <a:pt x="2592" y="1959"/>
                  </a:lnTo>
                  <a:lnTo>
                    <a:pt x="2575" y="1947"/>
                  </a:lnTo>
                  <a:close/>
                  <a:moveTo>
                    <a:pt x="3495" y="1287"/>
                  </a:moveTo>
                  <a:lnTo>
                    <a:pt x="3483" y="1287"/>
                  </a:lnTo>
                  <a:lnTo>
                    <a:pt x="3465" y="1288"/>
                  </a:lnTo>
                  <a:lnTo>
                    <a:pt x="3444" y="1290"/>
                  </a:lnTo>
                  <a:lnTo>
                    <a:pt x="3416" y="1293"/>
                  </a:lnTo>
                  <a:lnTo>
                    <a:pt x="3385" y="1299"/>
                  </a:lnTo>
                  <a:lnTo>
                    <a:pt x="3348" y="1305"/>
                  </a:lnTo>
                  <a:lnTo>
                    <a:pt x="3307" y="1313"/>
                  </a:lnTo>
                  <a:lnTo>
                    <a:pt x="3261" y="1324"/>
                  </a:lnTo>
                  <a:lnTo>
                    <a:pt x="3211" y="1336"/>
                  </a:lnTo>
                  <a:lnTo>
                    <a:pt x="3157" y="1351"/>
                  </a:lnTo>
                  <a:lnTo>
                    <a:pt x="3098" y="1370"/>
                  </a:lnTo>
                  <a:lnTo>
                    <a:pt x="3035" y="1390"/>
                  </a:lnTo>
                  <a:lnTo>
                    <a:pt x="2968" y="1415"/>
                  </a:lnTo>
                  <a:lnTo>
                    <a:pt x="2897" y="1444"/>
                  </a:lnTo>
                  <a:lnTo>
                    <a:pt x="2896" y="1457"/>
                  </a:lnTo>
                  <a:lnTo>
                    <a:pt x="2896" y="1474"/>
                  </a:lnTo>
                  <a:lnTo>
                    <a:pt x="2900" y="1494"/>
                  </a:lnTo>
                  <a:lnTo>
                    <a:pt x="2909" y="1517"/>
                  </a:lnTo>
                  <a:lnTo>
                    <a:pt x="2923" y="1541"/>
                  </a:lnTo>
                  <a:lnTo>
                    <a:pt x="2943" y="1531"/>
                  </a:lnTo>
                  <a:lnTo>
                    <a:pt x="2969" y="1520"/>
                  </a:lnTo>
                  <a:lnTo>
                    <a:pt x="2999" y="1507"/>
                  </a:lnTo>
                  <a:lnTo>
                    <a:pt x="3034" y="1493"/>
                  </a:lnTo>
                  <a:lnTo>
                    <a:pt x="3072" y="1477"/>
                  </a:lnTo>
                  <a:lnTo>
                    <a:pt x="3114" y="1461"/>
                  </a:lnTo>
                  <a:lnTo>
                    <a:pt x="3160" y="1446"/>
                  </a:lnTo>
                  <a:lnTo>
                    <a:pt x="3207" y="1430"/>
                  </a:lnTo>
                  <a:lnTo>
                    <a:pt x="3257" y="1415"/>
                  </a:lnTo>
                  <a:lnTo>
                    <a:pt x="3307" y="1401"/>
                  </a:lnTo>
                  <a:lnTo>
                    <a:pt x="3358" y="1389"/>
                  </a:lnTo>
                  <a:lnTo>
                    <a:pt x="3410" y="1378"/>
                  </a:lnTo>
                  <a:lnTo>
                    <a:pt x="3462" y="1371"/>
                  </a:lnTo>
                  <a:lnTo>
                    <a:pt x="3512" y="1365"/>
                  </a:lnTo>
                  <a:lnTo>
                    <a:pt x="3516" y="1352"/>
                  </a:lnTo>
                  <a:lnTo>
                    <a:pt x="3520" y="1336"/>
                  </a:lnTo>
                  <a:lnTo>
                    <a:pt x="3519" y="1320"/>
                  </a:lnTo>
                  <a:lnTo>
                    <a:pt x="3513" y="1308"/>
                  </a:lnTo>
                  <a:lnTo>
                    <a:pt x="3506" y="1297"/>
                  </a:lnTo>
                  <a:lnTo>
                    <a:pt x="3495" y="1287"/>
                  </a:lnTo>
                  <a:close/>
                  <a:moveTo>
                    <a:pt x="105" y="893"/>
                  </a:moveTo>
                  <a:lnTo>
                    <a:pt x="93" y="899"/>
                  </a:lnTo>
                  <a:lnTo>
                    <a:pt x="80" y="909"/>
                  </a:lnTo>
                  <a:lnTo>
                    <a:pt x="70" y="922"/>
                  </a:lnTo>
                  <a:lnTo>
                    <a:pt x="64" y="934"/>
                  </a:lnTo>
                  <a:lnTo>
                    <a:pt x="62" y="947"/>
                  </a:lnTo>
                  <a:lnTo>
                    <a:pt x="63" y="961"/>
                  </a:lnTo>
                  <a:lnTo>
                    <a:pt x="73" y="970"/>
                  </a:lnTo>
                  <a:lnTo>
                    <a:pt x="88" y="983"/>
                  </a:lnTo>
                  <a:lnTo>
                    <a:pt x="108" y="998"/>
                  </a:lnTo>
                  <a:lnTo>
                    <a:pt x="131" y="1017"/>
                  </a:lnTo>
                  <a:lnTo>
                    <a:pt x="162" y="1038"/>
                  </a:lnTo>
                  <a:lnTo>
                    <a:pt x="197" y="1062"/>
                  </a:lnTo>
                  <a:lnTo>
                    <a:pt x="237" y="1087"/>
                  </a:lnTo>
                  <a:lnTo>
                    <a:pt x="284" y="1114"/>
                  </a:lnTo>
                  <a:lnTo>
                    <a:pt x="335" y="1143"/>
                  </a:lnTo>
                  <a:lnTo>
                    <a:pt x="392" y="1173"/>
                  </a:lnTo>
                  <a:lnTo>
                    <a:pt x="455" y="1204"/>
                  </a:lnTo>
                  <a:lnTo>
                    <a:pt x="525" y="1236"/>
                  </a:lnTo>
                  <a:lnTo>
                    <a:pt x="601" y="1267"/>
                  </a:lnTo>
                  <a:lnTo>
                    <a:pt x="610" y="1261"/>
                  </a:lnTo>
                  <a:lnTo>
                    <a:pt x="619" y="1251"/>
                  </a:lnTo>
                  <a:lnTo>
                    <a:pt x="628" y="1238"/>
                  </a:lnTo>
                  <a:lnTo>
                    <a:pt x="638" y="1222"/>
                  </a:lnTo>
                  <a:lnTo>
                    <a:pt x="644" y="1203"/>
                  </a:lnTo>
                  <a:lnTo>
                    <a:pt x="650" y="1179"/>
                  </a:lnTo>
                  <a:lnTo>
                    <a:pt x="629" y="1173"/>
                  </a:lnTo>
                  <a:lnTo>
                    <a:pt x="603" y="1163"/>
                  </a:lnTo>
                  <a:lnTo>
                    <a:pt x="573" y="1151"/>
                  </a:lnTo>
                  <a:lnTo>
                    <a:pt x="537" y="1137"/>
                  </a:lnTo>
                  <a:lnTo>
                    <a:pt x="499" y="1120"/>
                  </a:lnTo>
                  <a:lnTo>
                    <a:pt x="457" y="1103"/>
                  </a:lnTo>
                  <a:lnTo>
                    <a:pt x="414" y="1082"/>
                  </a:lnTo>
                  <a:lnTo>
                    <a:pt x="369" y="1061"/>
                  </a:lnTo>
                  <a:lnTo>
                    <a:pt x="324" y="1037"/>
                  </a:lnTo>
                  <a:lnTo>
                    <a:pt x="278" y="1012"/>
                  </a:lnTo>
                  <a:lnTo>
                    <a:pt x="233" y="984"/>
                  </a:lnTo>
                  <a:lnTo>
                    <a:pt x="188" y="955"/>
                  </a:lnTo>
                  <a:lnTo>
                    <a:pt x="146" y="924"/>
                  </a:lnTo>
                  <a:lnTo>
                    <a:pt x="105" y="893"/>
                  </a:lnTo>
                  <a:close/>
                  <a:moveTo>
                    <a:pt x="1535" y="543"/>
                  </a:moveTo>
                  <a:lnTo>
                    <a:pt x="1443" y="546"/>
                  </a:lnTo>
                  <a:lnTo>
                    <a:pt x="1354" y="552"/>
                  </a:lnTo>
                  <a:lnTo>
                    <a:pt x="1267" y="563"/>
                  </a:lnTo>
                  <a:lnTo>
                    <a:pt x="1182" y="577"/>
                  </a:lnTo>
                  <a:lnTo>
                    <a:pt x="1100" y="597"/>
                  </a:lnTo>
                  <a:lnTo>
                    <a:pt x="1020" y="621"/>
                  </a:lnTo>
                  <a:lnTo>
                    <a:pt x="1039" y="650"/>
                  </a:lnTo>
                  <a:lnTo>
                    <a:pt x="1056" y="676"/>
                  </a:lnTo>
                  <a:lnTo>
                    <a:pt x="1073" y="701"/>
                  </a:lnTo>
                  <a:lnTo>
                    <a:pt x="1088" y="723"/>
                  </a:lnTo>
                  <a:lnTo>
                    <a:pt x="1101" y="740"/>
                  </a:lnTo>
                  <a:lnTo>
                    <a:pt x="1111" y="756"/>
                  </a:lnTo>
                  <a:lnTo>
                    <a:pt x="1119" y="767"/>
                  </a:lnTo>
                  <a:lnTo>
                    <a:pt x="1124" y="773"/>
                  </a:lnTo>
                  <a:lnTo>
                    <a:pt x="1126" y="776"/>
                  </a:lnTo>
                  <a:lnTo>
                    <a:pt x="1131" y="788"/>
                  </a:lnTo>
                  <a:lnTo>
                    <a:pt x="1132" y="800"/>
                  </a:lnTo>
                  <a:lnTo>
                    <a:pt x="1127" y="812"/>
                  </a:lnTo>
                  <a:lnTo>
                    <a:pt x="1105" y="840"/>
                  </a:lnTo>
                  <a:lnTo>
                    <a:pt x="1083" y="860"/>
                  </a:lnTo>
                  <a:lnTo>
                    <a:pt x="1061" y="875"/>
                  </a:lnTo>
                  <a:lnTo>
                    <a:pt x="1039" y="887"/>
                  </a:lnTo>
                  <a:lnTo>
                    <a:pt x="1017" y="894"/>
                  </a:lnTo>
                  <a:lnTo>
                    <a:pt x="999" y="898"/>
                  </a:lnTo>
                  <a:lnTo>
                    <a:pt x="982" y="901"/>
                  </a:lnTo>
                  <a:lnTo>
                    <a:pt x="969" y="902"/>
                  </a:lnTo>
                  <a:lnTo>
                    <a:pt x="960" y="901"/>
                  </a:lnTo>
                  <a:lnTo>
                    <a:pt x="953" y="901"/>
                  </a:lnTo>
                  <a:lnTo>
                    <a:pt x="950" y="899"/>
                  </a:lnTo>
                  <a:lnTo>
                    <a:pt x="939" y="895"/>
                  </a:lnTo>
                  <a:lnTo>
                    <a:pt x="930" y="886"/>
                  </a:lnTo>
                  <a:lnTo>
                    <a:pt x="889" y="823"/>
                  </a:lnTo>
                  <a:lnTo>
                    <a:pt x="852" y="763"/>
                  </a:lnTo>
                  <a:lnTo>
                    <a:pt x="818" y="706"/>
                  </a:lnTo>
                  <a:lnTo>
                    <a:pt x="754" y="743"/>
                  </a:lnTo>
                  <a:lnTo>
                    <a:pt x="694" y="784"/>
                  </a:lnTo>
                  <a:lnTo>
                    <a:pt x="639" y="828"/>
                  </a:lnTo>
                  <a:lnTo>
                    <a:pt x="587" y="874"/>
                  </a:lnTo>
                  <a:lnTo>
                    <a:pt x="540" y="924"/>
                  </a:lnTo>
                  <a:lnTo>
                    <a:pt x="497" y="978"/>
                  </a:lnTo>
                  <a:lnTo>
                    <a:pt x="459" y="1034"/>
                  </a:lnTo>
                  <a:lnTo>
                    <a:pt x="496" y="1051"/>
                  </a:lnTo>
                  <a:lnTo>
                    <a:pt x="531" y="1066"/>
                  </a:lnTo>
                  <a:lnTo>
                    <a:pt x="564" y="1080"/>
                  </a:lnTo>
                  <a:lnTo>
                    <a:pt x="594" y="1092"/>
                  </a:lnTo>
                  <a:lnTo>
                    <a:pt x="622" y="1103"/>
                  </a:lnTo>
                  <a:lnTo>
                    <a:pt x="645" y="1112"/>
                  </a:lnTo>
                  <a:lnTo>
                    <a:pt x="664" y="1119"/>
                  </a:lnTo>
                  <a:lnTo>
                    <a:pt x="679" y="1124"/>
                  </a:lnTo>
                  <a:lnTo>
                    <a:pt x="688" y="1127"/>
                  </a:lnTo>
                  <a:lnTo>
                    <a:pt x="691" y="1128"/>
                  </a:lnTo>
                  <a:lnTo>
                    <a:pt x="703" y="1135"/>
                  </a:lnTo>
                  <a:lnTo>
                    <a:pt x="710" y="1145"/>
                  </a:lnTo>
                  <a:lnTo>
                    <a:pt x="713" y="1157"/>
                  </a:lnTo>
                  <a:lnTo>
                    <a:pt x="711" y="1190"/>
                  </a:lnTo>
                  <a:lnTo>
                    <a:pt x="705" y="1219"/>
                  </a:lnTo>
                  <a:lnTo>
                    <a:pt x="695" y="1243"/>
                  </a:lnTo>
                  <a:lnTo>
                    <a:pt x="685" y="1265"/>
                  </a:lnTo>
                  <a:lnTo>
                    <a:pt x="673" y="1283"/>
                  </a:lnTo>
                  <a:lnTo>
                    <a:pt x="660" y="1298"/>
                  </a:lnTo>
                  <a:lnTo>
                    <a:pt x="648" y="1310"/>
                  </a:lnTo>
                  <a:lnTo>
                    <a:pt x="636" y="1319"/>
                  </a:lnTo>
                  <a:lnTo>
                    <a:pt x="627" y="1325"/>
                  </a:lnTo>
                  <a:lnTo>
                    <a:pt x="620" y="1328"/>
                  </a:lnTo>
                  <a:lnTo>
                    <a:pt x="617" y="1331"/>
                  </a:lnTo>
                  <a:lnTo>
                    <a:pt x="611" y="1333"/>
                  </a:lnTo>
                  <a:lnTo>
                    <a:pt x="604" y="1333"/>
                  </a:lnTo>
                  <a:lnTo>
                    <a:pt x="598" y="1333"/>
                  </a:lnTo>
                  <a:lnTo>
                    <a:pt x="592" y="1331"/>
                  </a:lnTo>
                  <a:lnTo>
                    <a:pt x="511" y="1297"/>
                  </a:lnTo>
                  <a:lnTo>
                    <a:pt x="435" y="1263"/>
                  </a:lnTo>
                  <a:lnTo>
                    <a:pt x="367" y="1230"/>
                  </a:lnTo>
                  <a:lnTo>
                    <a:pt x="347" y="1301"/>
                  </a:lnTo>
                  <a:lnTo>
                    <a:pt x="331" y="1374"/>
                  </a:lnTo>
                  <a:lnTo>
                    <a:pt x="322" y="1450"/>
                  </a:lnTo>
                  <a:lnTo>
                    <a:pt x="317" y="1529"/>
                  </a:lnTo>
                  <a:lnTo>
                    <a:pt x="1080" y="1529"/>
                  </a:lnTo>
                  <a:lnTo>
                    <a:pt x="1092" y="1532"/>
                  </a:lnTo>
                  <a:lnTo>
                    <a:pt x="1102" y="1538"/>
                  </a:lnTo>
                  <a:lnTo>
                    <a:pt x="1108" y="1548"/>
                  </a:lnTo>
                  <a:lnTo>
                    <a:pt x="1112" y="1560"/>
                  </a:lnTo>
                  <a:lnTo>
                    <a:pt x="1108" y="1572"/>
                  </a:lnTo>
                  <a:lnTo>
                    <a:pt x="1102" y="1582"/>
                  </a:lnTo>
                  <a:lnTo>
                    <a:pt x="1092" y="1588"/>
                  </a:lnTo>
                  <a:lnTo>
                    <a:pt x="1080" y="1592"/>
                  </a:lnTo>
                  <a:lnTo>
                    <a:pt x="316" y="1592"/>
                  </a:lnTo>
                  <a:lnTo>
                    <a:pt x="316" y="1685"/>
                  </a:lnTo>
                  <a:lnTo>
                    <a:pt x="319" y="1758"/>
                  </a:lnTo>
                  <a:lnTo>
                    <a:pt x="327" y="1829"/>
                  </a:lnTo>
                  <a:lnTo>
                    <a:pt x="339" y="1897"/>
                  </a:lnTo>
                  <a:lnTo>
                    <a:pt x="355" y="1961"/>
                  </a:lnTo>
                  <a:lnTo>
                    <a:pt x="376" y="2023"/>
                  </a:lnTo>
                  <a:lnTo>
                    <a:pt x="400" y="2082"/>
                  </a:lnTo>
                  <a:lnTo>
                    <a:pt x="428" y="2138"/>
                  </a:lnTo>
                  <a:lnTo>
                    <a:pt x="460" y="2192"/>
                  </a:lnTo>
                  <a:lnTo>
                    <a:pt x="494" y="2243"/>
                  </a:lnTo>
                  <a:lnTo>
                    <a:pt x="532" y="2291"/>
                  </a:lnTo>
                  <a:lnTo>
                    <a:pt x="573" y="2335"/>
                  </a:lnTo>
                  <a:lnTo>
                    <a:pt x="615" y="2378"/>
                  </a:lnTo>
                  <a:lnTo>
                    <a:pt x="660" y="2418"/>
                  </a:lnTo>
                  <a:lnTo>
                    <a:pt x="706" y="2455"/>
                  </a:lnTo>
                  <a:lnTo>
                    <a:pt x="754" y="2490"/>
                  </a:lnTo>
                  <a:lnTo>
                    <a:pt x="804" y="2521"/>
                  </a:lnTo>
                  <a:lnTo>
                    <a:pt x="855" y="2551"/>
                  </a:lnTo>
                  <a:lnTo>
                    <a:pt x="907" y="2577"/>
                  </a:lnTo>
                  <a:lnTo>
                    <a:pt x="960" y="2601"/>
                  </a:lnTo>
                  <a:lnTo>
                    <a:pt x="1013" y="2623"/>
                  </a:lnTo>
                  <a:lnTo>
                    <a:pt x="1066" y="2641"/>
                  </a:lnTo>
                  <a:lnTo>
                    <a:pt x="1119" y="2657"/>
                  </a:lnTo>
                  <a:lnTo>
                    <a:pt x="1138" y="2659"/>
                  </a:lnTo>
                  <a:lnTo>
                    <a:pt x="1166" y="2656"/>
                  </a:lnTo>
                  <a:lnTo>
                    <a:pt x="1193" y="2652"/>
                  </a:lnTo>
                  <a:lnTo>
                    <a:pt x="1221" y="2643"/>
                  </a:lnTo>
                  <a:lnTo>
                    <a:pt x="1247" y="2632"/>
                  </a:lnTo>
                  <a:lnTo>
                    <a:pt x="1274" y="2620"/>
                  </a:lnTo>
                  <a:lnTo>
                    <a:pt x="1299" y="2607"/>
                  </a:lnTo>
                  <a:lnTo>
                    <a:pt x="1321" y="2593"/>
                  </a:lnTo>
                  <a:lnTo>
                    <a:pt x="1343" y="2580"/>
                  </a:lnTo>
                  <a:lnTo>
                    <a:pt x="1362" y="2566"/>
                  </a:lnTo>
                  <a:lnTo>
                    <a:pt x="1378" y="2554"/>
                  </a:lnTo>
                  <a:lnTo>
                    <a:pt x="1391" y="2543"/>
                  </a:lnTo>
                  <a:lnTo>
                    <a:pt x="1401" y="2536"/>
                  </a:lnTo>
                  <a:lnTo>
                    <a:pt x="1407" y="2530"/>
                  </a:lnTo>
                  <a:lnTo>
                    <a:pt x="1409" y="2528"/>
                  </a:lnTo>
                  <a:lnTo>
                    <a:pt x="1421" y="2520"/>
                  </a:lnTo>
                  <a:lnTo>
                    <a:pt x="1434" y="2519"/>
                  </a:lnTo>
                  <a:lnTo>
                    <a:pt x="1446" y="2524"/>
                  </a:lnTo>
                  <a:lnTo>
                    <a:pt x="1456" y="2532"/>
                  </a:lnTo>
                  <a:lnTo>
                    <a:pt x="1477" y="2560"/>
                  </a:lnTo>
                  <a:lnTo>
                    <a:pt x="1502" y="2583"/>
                  </a:lnTo>
                  <a:lnTo>
                    <a:pt x="1528" y="2606"/>
                  </a:lnTo>
                  <a:lnTo>
                    <a:pt x="1556" y="2626"/>
                  </a:lnTo>
                  <a:lnTo>
                    <a:pt x="1585" y="2643"/>
                  </a:lnTo>
                  <a:lnTo>
                    <a:pt x="1614" y="2659"/>
                  </a:lnTo>
                  <a:lnTo>
                    <a:pt x="1642" y="2672"/>
                  </a:lnTo>
                  <a:lnTo>
                    <a:pt x="1667" y="2683"/>
                  </a:lnTo>
                  <a:lnTo>
                    <a:pt x="1690" y="2691"/>
                  </a:lnTo>
                  <a:lnTo>
                    <a:pt x="1709" y="2698"/>
                  </a:lnTo>
                  <a:lnTo>
                    <a:pt x="1725" y="2702"/>
                  </a:lnTo>
                  <a:lnTo>
                    <a:pt x="1734" y="2705"/>
                  </a:lnTo>
                  <a:lnTo>
                    <a:pt x="1813" y="2703"/>
                  </a:lnTo>
                  <a:lnTo>
                    <a:pt x="1893" y="2698"/>
                  </a:lnTo>
                  <a:lnTo>
                    <a:pt x="1976" y="2689"/>
                  </a:lnTo>
                  <a:lnTo>
                    <a:pt x="2058" y="2677"/>
                  </a:lnTo>
                  <a:lnTo>
                    <a:pt x="2140" y="2662"/>
                  </a:lnTo>
                  <a:lnTo>
                    <a:pt x="2222" y="2642"/>
                  </a:lnTo>
                  <a:lnTo>
                    <a:pt x="2303" y="2618"/>
                  </a:lnTo>
                  <a:lnTo>
                    <a:pt x="2382" y="2592"/>
                  </a:lnTo>
                  <a:lnTo>
                    <a:pt x="2459" y="2562"/>
                  </a:lnTo>
                  <a:lnTo>
                    <a:pt x="2532" y="2527"/>
                  </a:lnTo>
                  <a:lnTo>
                    <a:pt x="1814" y="2527"/>
                  </a:lnTo>
                  <a:lnTo>
                    <a:pt x="1802" y="2525"/>
                  </a:lnTo>
                  <a:lnTo>
                    <a:pt x="1792" y="2518"/>
                  </a:lnTo>
                  <a:lnTo>
                    <a:pt x="1785" y="2508"/>
                  </a:lnTo>
                  <a:lnTo>
                    <a:pt x="1783" y="2496"/>
                  </a:lnTo>
                  <a:lnTo>
                    <a:pt x="1785" y="2484"/>
                  </a:lnTo>
                  <a:lnTo>
                    <a:pt x="1792" y="2474"/>
                  </a:lnTo>
                  <a:lnTo>
                    <a:pt x="1802" y="2467"/>
                  </a:lnTo>
                  <a:lnTo>
                    <a:pt x="1814" y="2465"/>
                  </a:lnTo>
                  <a:lnTo>
                    <a:pt x="2642" y="2465"/>
                  </a:lnTo>
                  <a:lnTo>
                    <a:pt x="2690" y="2432"/>
                  </a:lnTo>
                  <a:lnTo>
                    <a:pt x="2734" y="2397"/>
                  </a:lnTo>
                  <a:lnTo>
                    <a:pt x="2776" y="2360"/>
                  </a:lnTo>
                  <a:lnTo>
                    <a:pt x="2816" y="2322"/>
                  </a:lnTo>
                  <a:lnTo>
                    <a:pt x="2850" y="2281"/>
                  </a:lnTo>
                  <a:lnTo>
                    <a:pt x="2808" y="2261"/>
                  </a:lnTo>
                  <a:lnTo>
                    <a:pt x="2761" y="2238"/>
                  </a:lnTo>
                  <a:lnTo>
                    <a:pt x="2712" y="2213"/>
                  </a:lnTo>
                  <a:lnTo>
                    <a:pt x="2660" y="2186"/>
                  </a:lnTo>
                  <a:lnTo>
                    <a:pt x="2605" y="2155"/>
                  </a:lnTo>
                  <a:lnTo>
                    <a:pt x="2547" y="2120"/>
                  </a:lnTo>
                  <a:lnTo>
                    <a:pt x="2486" y="2082"/>
                  </a:lnTo>
                  <a:lnTo>
                    <a:pt x="2477" y="2073"/>
                  </a:lnTo>
                  <a:lnTo>
                    <a:pt x="2472" y="2061"/>
                  </a:lnTo>
                  <a:lnTo>
                    <a:pt x="2472" y="2058"/>
                  </a:lnTo>
                  <a:lnTo>
                    <a:pt x="2471" y="2050"/>
                  </a:lnTo>
                  <a:lnTo>
                    <a:pt x="2471" y="2038"/>
                  </a:lnTo>
                  <a:lnTo>
                    <a:pt x="2471" y="2024"/>
                  </a:lnTo>
                  <a:lnTo>
                    <a:pt x="2473" y="2008"/>
                  </a:lnTo>
                  <a:lnTo>
                    <a:pt x="2478" y="1988"/>
                  </a:lnTo>
                  <a:lnTo>
                    <a:pt x="2485" y="1967"/>
                  </a:lnTo>
                  <a:lnTo>
                    <a:pt x="2496" y="1947"/>
                  </a:lnTo>
                  <a:lnTo>
                    <a:pt x="2511" y="1925"/>
                  </a:lnTo>
                  <a:lnTo>
                    <a:pt x="2531" y="1903"/>
                  </a:lnTo>
                  <a:lnTo>
                    <a:pt x="2557" y="1882"/>
                  </a:lnTo>
                  <a:lnTo>
                    <a:pt x="2568" y="1878"/>
                  </a:lnTo>
                  <a:lnTo>
                    <a:pt x="2581" y="1878"/>
                  </a:lnTo>
                  <a:lnTo>
                    <a:pt x="2593" y="1882"/>
                  </a:lnTo>
                  <a:lnTo>
                    <a:pt x="2595" y="1885"/>
                  </a:lnTo>
                  <a:lnTo>
                    <a:pt x="2603" y="1890"/>
                  </a:lnTo>
                  <a:lnTo>
                    <a:pt x="2613" y="1898"/>
                  </a:lnTo>
                  <a:lnTo>
                    <a:pt x="2628" y="1907"/>
                  </a:lnTo>
                  <a:lnTo>
                    <a:pt x="2646" y="1919"/>
                  </a:lnTo>
                  <a:lnTo>
                    <a:pt x="2668" y="1934"/>
                  </a:lnTo>
                  <a:lnTo>
                    <a:pt x="2692" y="1950"/>
                  </a:lnTo>
                  <a:lnTo>
                    <a:pt x="2719" y="1966"/>
                  </a:lnTo>
                  <a:lnTo>
                    <a:pt x="2748" y="1985"/>
                  </a:lnTo>
                  <a:lnTo>
                    <a:pt x="2780" y="2003"/>
                  </a:lnTo>
                  <a:lnTo>
                    <a:pt x="2812" y="2023"/>
                  </a:lnTo>
                  <a:lnTo>
                    <a:pt x="2847" y="2041"/>
                  </a:lnTo>
                  <a:lnTo>
                    <a:pt x="2884" y="2061"/>
                  </a:lnTo>
                  <a:lnTo>
                    <a:pt x="2921" y="2079"/>
                  </a:lnTo>
                  <a:lnTo>
                    <a:pt x="2960" y="2098"/>
                  </a:lnTo>
                  <a:lnTo>
                    <a:pt x="2984" y="2035"/>
                  </a:lnTo>
                  <a:lnTo>
                    <a:pt x="3005" y="1970"/>
                  </a:lnTo>
                  <a:lnTo>
                    <a:pt x="3021" y="1902"/>
                  </a:lnTo>
                  <a:lnTo>
                    <a:pt x="3032" y="1832"/>
                  </a:lnTo>
                  <a:lnTo>
                    <a:pt x="3039" y="1759"/>
                  </a:lnTo>
                  <a:lnTo>
                    <a:pt x="3042" y="1685"/>
                  </a:lnTo>
                  <a:lnTo>
                    <a:pt x="3042" y="1557"/>
                  </a:lnTo>
                  <a:lnTo>
                    <a:pt x="3013" y="1568"/>
                  </a:lnTo>
                  <a:lnTo>
                    <a:pt x="2989" y="1579"/>
                  </a:lnTo>
                  <a:lnTo>
                    <a:pt x="2969" y="1587"/>
                  </a:lnTo>
                  <a:lnTo>
                    <a:pt x="2952" y="1595"/>
                  </a:lnTo>
                  <a:lnTo>
                    <a:pt x="2939" y="1602"/>
                  </a:lnTo>
                  <a:lnTo>
                    <a:pt x="2932" y="1605"/>
                  </a:lnTo>
                  <a:lnTo>
                    <a:pt x="2929" y="1606"/>
                  </a:lnTo>
                  <a:lnTo>
                    <a:pt x="2922" y="1609"/>
                  </a:lnTo>
                  <a:lnTo>
                    <a:pt x="2916" y="1609"/>
                  </a:lnTo>
                  <a:lnTo>
                    <a:pt x="2904" y="1607"/>
                  </a:lnTo>
                  <a:lnTo>
                    <a:pt x="2893" y="1600"/>
                  </a:lnTo>
                  <a:lnTo>
                    <a:pt x="2870" y="1573"/>
                  </a:lnTo>
                  <a:lnTo>
                    <a:pt x="2854" y="1546"/>
                  </a:lnTo>
                  <a:lnTo>
                    <a:pt x="2843" y="1520"/>
                  </a:lnTo>
                  <a:lnTo>
                    <a:pt x="2836" y="1495"/>
                  </a:lnTo>
                  <a:lnTo>
                    <a:pt x="2834" y="1472"/>
                  </a:lnTo>
                  <a:lnTo>
                    <a:pt x="2834" y="1452"/>
                  </a:lnTo>
                  <a:lnTo>
                    <a:pt x="2835" y="1435"/>
                  </a:lnTo>
                  <a:lnTo>
                    <a:pt x="2838" y="1422"/>
                  </a:lnTo>
                  <a:lnTo>
                    <a:pt x="2841" y="1413"/>
                  </a:lnTo>
                  <a:lnTo>
                    <a:pt x="2842" y="1410"/>
                  </a:lnTo>
                  <a:lnTo>
                    <a:pt x="2848" y="1399"/>
                  </a:lnTo>
                  <a:lnTo>
                    <a:pt x="2859" y="1393"/>
                  </a:lnTo>
                  <a:lnTo>
                    <a:pt x="2914" y="1370"/>
                  </a:lnTo>
                  <a:lnTo>
                    <a:pt x="2968" y="1349"/>
                  </a:lnTo>
                  <a:lnTo>
                    <a:pt x="3018" y="1331"/>
                  </a:lnTo>
                  <a:lnTo>
                    <a:pt x="3002" y="1268"/>
                  </a:lnTo>
                  <a:lnTo>
                    <a:pt x="2984" y="1209"/>
                  </a:lnTo>
                  <a:lnTo>
                    <a:pt x="2961" y="1151"/>
                  </a:lnTo>
                  <a:lnTo>
                    <a:pt x="2208" y="1151"/>
                  </a:lnTo>
                  <a:lnTo>
                    <a:pt x="2196" y="1148"/>
                  </a:lnTo>
                  <a:lnTo>
                    <a:pt x="2186" y="1141"/>
                  </a:lnTo>
                  <a:lnTo>
                    <a:pt x="2180" y="1131"/>
                  </a:lnTo>
                  <a:lnTo>
                    <a:pt x="2177" y="1119"/>
                  </a:lnTo>
                  <a:lnTo>
                    <a:pt x="2180" y="1107"/>
                  </a:lnTo>
                  <a:lnTo>
                    <a:pt x="2186" y="1098"/>
                  </a:lnTo>
                  <a:lnTo>
                    <a:pt x="2196" y="1091"/>
                  </a:lnTo>
                  <a:lnTo>
                    <a:pt x="2208" y="1089"/>
                  </a:lnTo>
                  <a:lnTo>
                    <a:pt x="2931" y="1089"/>
                  </a:lnTo>
                  <a:lnTo>
                    <a:pt x="2904" y="1040"/>
                  </a:lnTo>
                  <a:lnTo>
                    <a:pt x="2872" y="993"/>
                  </a:lnTo>
                  <a:lnTo>
                    <a:pt x="2838" y="947"/>
                  </a:lnTo>
                  <a:lnTo>
                    <a:pt x="2504" y="947"/>
                  </a:lnTo>
                  <a:lnTo>
                    <a:pt x="2492" y="945"/>
                  </a:lnTo>
                  <a:lnTo>
                    <a:pt x="2482" y="939"/>
                  </a:lnTo>
                  <a:lnTo>
                    <a:pt x="2475" y="929"/>
                  </a:lnTo>
                  <a:lnTo>
                    <a:pt x="2472" y="917"/>
                  </a:lnTo>
                  <a:lnTo>
                    <a:pt x="2475" y="905"/>
                  </a:lnTo>
                  <a:lnTo>
                    <a:pt x="2482" y="895"/>
                  </a:lnTo>
                  <a:lnTo>
                    <a:pt x="2492" y="887"/>
                  </a:lnTo>
                  <a:lnTo>
                    <a:pt x="2504" y="885"/>
                  </a:lnTo>
                  <a:lnTo>
                    <a:pt x="2783" y="885"/>
                  </a:lnTo>
                  <a:lnTo>
                    <a:pt x="2729" y="834"/>
                  </a:lnTo>
                  <a:lnTo>
                    <a:pt x="2670" y="787"/>
                  </a:lnTo>
                  <a:lnTo>
                    <a:pt x="2606" y="744"/>
                  </a:lnTo>
                  <a:lnTo>
                    <a:pt x="2537" y="703"/>
                  </a:lnTo>
                  <a:lnTo>
                    <a:pt x="2465" y="669"/>
                  </a:lnTo>
                  <a:lnTo>
                    <a:pt x="2387" y="637"/>
                  </a:lnTo>
                  <a:lnTo>
                    <a:pt x="2305" y="610"/>
                  </a:lnTo>
                  <a:lnTo>
                    <a:pt x="2219" y="587"/>
                  </a:lnTo>
                  <a:lnTo>
                    <a:pt x="2198" y="629"/>
                  </a:lnTo>
                  <a:lnTo>
                    <a:pt x="2180" y="671"/>
                  </a:lnTo>
                  <a:lnTo>
                    <a:pt x="2162" y="709"/>
                  </a:lnTo>
                  <a:lnTo>
                    <a:pt x="2147" y="745"/>
                  </a:lnTo>
                  <a:lnTo>
                    <a:pt x="2134" y="778"/>
                  </a:lnTo>
                  <a:lnTo>
                    <a:pt x="2122" y="806"/>
                  </a:lnTo>
                  <a:lnTo>
                    <a:pt x="2112" y="831"/>
                  </a:lnTo>
                  <a:lnTo>
                    <a:pt x="2105" y="850"/>
                  </a:lnTo>
                  <a:lnTo>
                    <a:pt x="2099" y="866"/>
                  </a:lnTo>
                  <a:lnTo>
                    <a:pt x="2095" y="875"/>
                  </a:lnTo>
                  <a:lnTo>
                    <a:pt x="2094" y="880"/>
                  </a:lnTo>
                  <a:lnTo>
                    <a:pt x="2087" y="891"/>
                  </a:lnTo>
                  <a:lnTo>
                    <a:pt x="2078" y="897"/>
                  </a:lnTo>
                  <a:lnTo>
                    <a:pt x="2065" y="901"/>
                  </a:lnTo>
                  <a:lnTo>
                    <a:pt x="2065" y="901"/>
                  </a:lnTo>
                  <a:lnTo>
                    <a:pt x="2030" y="897"/>
                  </a:lnTo>
                  <a:lnTo>
                    <a:pt x="1998" y="892"/>
                  </a:lnTo>
                  <a:lnTo>
                    <a:pt x="1971" y="883"/>
                  </a:lnTo>
                  <a:lnTo>
                    <a:pt x="1947" y="871"/>
                  </a:lnTo>
                  <a:lnTo>
                    <a:pt x="1927" y="859"/>
                  </a:lnTo>
                  <a:lnTo>
                    <a:pt x="1908" y="846"/>
                  </a:lnTo>
                  <a:lnTo>
                    <a:pt x="1893" y="832"/>
                  </a:lnTo>
                  <a:lnTo>
                    <a:pt x="1880" y="819"/>
                  </a:lnTo>
                  <a:lnTo>
                    <a:pt x="1870" y="806"/>
                  </a:lnTo>
                  <a:lnTo>
                    <a:pt x="1863" y="795"/>
                  </a:lnTo>
                  <a:lnTo>
                    <a:pt x="1857" y="786"/>
                  </a:lnTo>
                  <a:lnTo>
                    <a:pt x="1854" y="780"/>
                  </a:lnTo>
                  <a:lnTo>
                    <a:pt x="1853" y="776"/>
                  </a:lnTo>
                  <a:lnTo>
                    <a:pt x="1851" y="764"/>
                  </a:lnTo>
                  <a:lnTo>
                    <a:pt x="1853" y="752"/>
                  </a:lnTo>
                  <a:lnTo>
                    <a:pt x="1884" y="680"/>
                  </a:lnTo>
                  <a:lnTo>
                    <a:pt x="1915" y="611"/>
                  </a:lnTo>
                  <a:lnTo>
                    <a:pt x="1946" y="548"/>
                  </a:lnTo>
                  <a:lnTo>
                    <a:pt x="1884" y="545"/>
                  </a:lnTo>
                  <a:lnTo>
                    <a:pt x="1822" y="543"/>
                  </a:lnTo>
                  <a:lnTo>
                    <a:pt x="1535" y="543"/>
                  </a:lnTo>
                  <a:close/>
                  <a:moveTo>
                    <a:pt x="758" y="247"/>
                  </a:moveTo>
                  <a:lnTo>
                    <a:pt x="740" y="250"/>
                  </a:lnTo>
                  <a:lnTo>
                    <a:pt x="725" y="256"/>
                  </a:lnTo>
                  <a:lnTo>
                    <a:pt x="713" y="267"/>
                  </a:lnTo>
                  <a:lnTo>
                    <a:pt x="703" y="282"/>
                  </a:lnTo>
                  <a:lnTo>
                    <a:pt x="706" y="293"/>
                  </a:lnTo>
                  <a:lnTo>
                    <a:pt x="711" y="311"/>
                  </a:lnTo>
                  <a:lnTo>
                    <a:pt x="717" y="331"/>
                  </a:lnTo>
                  <a:lnTo>
                    <a:pt x="726" y="357"/>
                  </a:lnTo>
                  <a:lnTo>
                    <a:pt x="737" y="388"/>
                  </a:lnTo>
                  <a:lnTo>
                    <a:pt x="750" y="423"/>
                  </a:lnTo>
                  <a:lnTo>
                    <a:pt x="765" y="461"/>
                  </a:lnTo>
                  <a:lnTo>
                    <a:pt x="785" y="504"/>
                  </a:lnTo>
                  <a:lnTo>
                    <a:pt x="806" y="551"/>
                  </a:lnTo>
                  <a:lnTo>
                    <a:pt x="832" y="601"/>
                  </a:lnTo>
                  <a:lnTo>
                    <a:pt x="862" y="656"/>
                  </a:lnTo>
                  <a:lnTo>
                    <a:pt x="894" y="713"/>
                  </a:lnTo>
                  <a:lnTo>
                    <a:pt x="931" y="774"/>
                  </a:lnTo>
                  <a:lnTo>
                    <a:pt x="973" y="840"/>
                  </a:lnTo>
                  <a:lnTo>
                    <a:pt x="987" y="837"/>
                  </a:lnTo>
                  <a:lnTo>
                    <a:pt x="1004" y="834"/>
                  </a:lnTo>
                  <a:lnTo>
                    <a:pt x="1023" y="825"/>
                  </a:lnTo>
                  <a:lnTo>
                    <a:pt x="1043" y="813"/>
                  </a:lnTo>
                  <a:lnTo>
                    <a:pt x="1063" y="795"/>
                  </a:lnTo>
                  <a:lnTo>
                    <a:pt x="1051" y="779"/>
                  </a:lnTo>
                  <a:lnTo>
                    <a:pt x="1036" y="758"/>
                  </a:lnTo>
                  <a:lnTo>
                    <a:pt x="1019" y="733"/>
                  </a:lnTo>
                  <a:lnTo>
                    <a:pt x="1000" y="705"/>
                  </a:lnTo>
                  <a:lnTo>
                    <a:pt x="979" y="673"/>
                  </a:lnTo>
                  <a:lnTo>
                    <a:pt x="957" y="638"/>
                  </a:lnTo>
                  <a:lnTo>
                    <a:pt x="936" y="600"/>
                  </a:lnTo>
                  <a:lnTo>
                    <a:pt x="913" y="561"/>
                  </a:lnTo>
                  <a:lnTo>
                    <a:pt x="890" y="520"/>
                  </a:lnTo>
                  <a:lnTo>
                    <a:pt x="867" y="476"/>
                  </a:lnTo>
                  <a:lnTo>
                    <a:pt x="847" y="432"/>
                  </a:lnTo>
                  <a:lnTo>
                    <a:pt x="826" y="387"/>
                  </a:lnTo>
                  <a:lnTo>
                    <a:pt x="807" y="341"/>
                  </a:lnTo>
                  <a:lnTo>
                    <a:pt x="791" y="295"/>
                  </a:lnTo>
                  <a:lnTo>
                    <a:pt x="777" y="250"/>
                  </a:lnTo>
                  <a:lnTo>
                    <a:pt x="758" y="247"/>
                  </a:lnTo>
                  <a:close/>
                  <a:moveTo>
                    <a:pt x="2349" y="63"/>
                  </a:moveTo>
                  <a:lnTo>
                    <a:pt x="2331" y="64"/>
                  </a:lnTo>
                  <a:lnTo>
                    <a:pt x="2322" y="74"/>
                  </a:lnTo>
                  <a:lnTo>
                    <a:pt x="2309" y="88"/>
                  </a:lnTo>
                  <a:lnTo>
                    <a:pt x="2293" y="108"/>
                  </a:lnTo>
                  <a:lnTo>
                    <a:pt x="2273" y="132"/>
                  </a:lnTo>
                  <a:lnTo>
                    <a:pt x="2250" y="161"/>
                  </a:lnTo>
                  <a:lnTo>
                    <a:pt x="2224" y="196"/>
                  </a:lnTo>
                  <a:lnTo>
                    <a:pt x="2197" y="236"/>
                  </a:lnTo>
                  <a:lnTo>
                    <a:pt x="2167" y="281"/>
                  </a:lnTo>
                  <a:lnTo>
                    <a:pt x="2134" y="332"/>
                  </a:lnTo>
                  <a:lnTo>
                    <a:pt x="2101" y="389"/>
                  </a:lnTo>
                  <a:lnTo>
                    <a:pt x="2066" y="451"/>
                  </a:lnTo>
                  <a:lnTo>
                    <a:pt x="2029" y="520"/>
                  </a:lnTo>
                  <a:lnTo>
                    <a:pt x="1992" y="595"/>
                  </a:lnTo>
                  <a:lnTo>
                    <a:pt x="1954" y="675"/>
                  </a:lnTo>
                  <a:lnTo>
                    <a:pt x="1916" y="762"/>
                  </a:lnTo>
                  <a:lnTo>
                    <a:pt x="1922" y="771"/>
                  </a:lnTo>
                  <a:lnTo>
                    <a:pt x="1930" y="782"/>
                  </a:lnTo>
                  <a:lnTo>
                    <a:pt x="1942" y="793"/>
                  </a:lnTo>
                  <a:lnTo>
                    <a:pt x="1956" y="804"/>
                  </a:lnTo>
                  <a:lnTo>
                    <a:pt x="1972" y="815"/>
                  </a:lnTo>
                  <a:lnTo>
                    <a:pt x="1993" y="824"/>
                  </a:lnTo>
                  <a:lnTo>
                    <a:pt x="2017" y="832"/>
                  </a:lnTo>
                  <a:lnTo>
                    <a:pt x="2044" y="836"/>
                  </a:lnTo>
                  <a:lnTo>
                    <a:pt x="2052" y="817"/>
                  </a:lnTo>
                  <a:lnTo>
                    <a:pt x="2061" y="792"/>
                  </a:lnTo>
                  <a:lnTo>
                    <a:pt x="2072" y="762"/>
                  </a:lnTo>
                  <a:lnTo>
                    <a:pt x="2086" y="727"/>
                  </a:lnTo>
                  <a:lnTo>
                    <a:pt x="2103" y="690"/>
                  </a:lnTo>
                  <a:lnTo>
                    <a:pt x="2121" y="649"/>
                  </a:lnTo>
                  <a:lnTo>
                    <a:pt x="2141" y="606"/>
                  </a:lnTo>
                  <a:lnTo>
                    <a:pt x="2162" y="560"/>
                  </a:lnTo>
                  <a:lnTo>
                    <a:pt x="2186" y="512"/>
                  </a:lnTo>
                  <a:lnTo>
                    <a:pt x="2212" y="463"/>
                  </a:lnTo>
                  <a:lnTo>
                    <a:pt x="2240" y="414"/>
                  </a:lnTo>
                  <a:lnTo>
                    <a:pt x="2268" y="364"/>
                  </a:lnTo>
                  <a:lnTo>
                    <a:pt x="2298" y="315"/>
                  </a:lnTo>
                  <a:lnTo>
                    <a:pt x="2330" y="266"/>
                  </a:lnTo>
                  <a:lnTo>
                    <a:pt x="2364" y="219"/>
                  </a:lnTo>
                  <a:lnTo>
                    <a:pt x="2398" y="174"/>
                  </a:lnTo>
                  <a:lnTo>
                    <a:pt x="2433" y="132"/>
                  </a:lnTo>
                  <a:lnTo>
                    <a:pt x="2430" y="122"/>
                  </a:lnTo>
                  <a:lnTo>
                    <a:pt x="2424" y="111"/>
                  </a:lnTo>
                  <a:lnTo>
                    <a:pt x="2417" y="99"/>
                  </a:lnTo>
                  <a:lnTo>
                    <a:pt x="2408" y="88"/>
                  </a:lnTo>
                  <a:lnTo>
                    <a:pt x="2396" y="79"/>
                  </a:lnTo>
                  <a:lnTo>
                    <a:pt x="2383" y="70"/>
                  </a:lnTo>
                  <a:lnTo>
                    <a:pt x="2367" y="64"/>
                  </a:lnTo>
                  <a:lnTo>
                    <a:pt x="2349" y="63"/>
                  </a:lnTo>
                  <a:close/>
                  <a:moveTo>
                    <a:pt x="2349" y="0"/>
                  </a:moveTo>
                  <a:lnTo>
                    <a:pt x="2377" y="4"/>
                  </a:lnTo>
                  <a:lnTo>
                    <a:pt x="2400" y="10"/>
                  </a:lnTo>
                  <a:lnTo>
                    <a:pt x="2422" y="21"/>
                  </a:lnTo>
                  <a:lnTo>
                    <a:pt x="2441" y="34"/>
                  </a:lnTo>
                  <a:lnTo>
                    <a:pt x="2456" y="50"/>
                  </a:lnTo>
                  <a:lnTo>
                    <a:pt x="2469" y="67"/>
                  </a:lnTo>
                  <a:lnTo>
                    <a:pt x="2480" y="85"/>
                  </a:lnTo>
                  <a:lnTo>
                    <a:pt x="2488" y="103"/>
                  </a:lnTo>
                  <a:lnTo>
                    <a:pt x="2495" y="119"/>
                  </a:lnTo>
                  <a:lnTo>
                    <a:pt x="2498" y="133"/>
                  </a:lnTo>
                  <a:lnTo>
                    <a:pt x="2499" y="144"/>
                  </a:lnTo>
                  <a:lnTo>
                    <a:pt x="2496" y="153"/>
                  </a:lnTo>
                  <a:lnTo>
                    <a:pt x="2491" y="161"/>
                  </a:lnTo>
                  <a:lnTo>
                    <a:pt x="2445" y="216"/>
                  </a:lnTo>
                  <a:lnTo>
                    <a:pt x="2400" y="275"/>
                  </a:lnTo>
                  <a:lnTo>
                    <a:pt x="2358" y="337"/>
                  </a:lnTo>
                  <a:lnTo>
                    <a:pt x="2319" y="401"/>
                  </a:lnTo>
                  <a:lnTo>
                    <a:pt x="2282" y="465"/>
                  </a:lnTo>
                  <a:lnTo>
                    <a:pt x="2247" y="530"/>
                  </a:lnTo>
                  <a:lnTo>
                    <a:pt x="2327" y="551"/>
                  </a:lnTo>
                  <a:lnTo>
                    <a:pt x="2402" y="576"/>
                  </a:lnTo>
                  <a:lnTo>
                    <a:pt x="2473" y="604"/>
                  </a:lnTo>
                  <a:lnTo>
                    <a:pt x="2543" y="637"/>
                  </a:lnTo>
                  <a:lnTo>
                    <a:pt x="2608" y="673"/>
                  </a:lnTo>
                  <a:lnTo>
                    <a:pt x="2670" y="712"/>
                  </a:lnTo>
                  <a:lnTo>
                    <a:pt x="2729" y="755"/>
                  </a:lnTo>
                  <a:lnTo>
                    <a:pt x="2783" y="800"/>
                  </a:lnTo>
                  <a:lnTo>
                    <a:pt x="2837" y="854"/>
                  </a:lnTo>
                  <a:lnTo>
                    <a:pt x="2886" y="909"/>
                  </a:lnTo>
                  <a:lnTo>
                    <a:pt x="2931" y="969"/>
                  </a:lnTo>
                  <a:lnTo>
                    <a:pt x="2970" y="1031"/>
                  </a:lnTo>
                  <a:lnTo>
                    <a:pt x="3005" y="1096"/>
                  </a:lnTo>
                  <a:lnTo>
                    <a:pt x="3034" y="1165"/>
                  </a:lnTo>
                  <a:lnTo>
                    <a:pt x="3058" y="1237"/>
                  </a:lnTo>
                  <a:lnTo>
                    <a:pt x="3077" y="1311"/>
                  </a:lnTo>
                  <a:lnTo>
                    <a:pt x="3139" y="1291"/>
                  </a:lnTo>
                  <a:lnTo>
                    <a:pt x="3197" y="1276"/>
                  </a:lnTo>
                  <a:lnTo>
                    <a:pt x="3250" y="1262"/>
                  </a:lnTo>
                  <a:lnTo>
                    <a:pt x="3298" y="1251"/>
                  </a:lnTo>
                  <a:lnTo>
                    <a:pt x="3342" y="1242"/>
                  </a:lnTo>
                  <a:lnTo>
                    <a:pt x="3380" y="1236"/>
                  </a:lnTo>
                  <a:lnTo>
                    <a:pt x="3413" y="1231"/>
                  </a:lnTo>
                  <a:lnTo>
                    <a:pt x="3441" y="1228"/>
                  </a:lnTo>
                  <a:lnTo>
                    <a:pt x="3465" y="1226"/>
                  </a:lnTo>
                  <a:lnTo>
                    <a:pt x="3483" y="1225"/>
                  </a:lnTo>
                  <a:lnTo>
                    <a:pt x="3496" y="1225"/>
                  </a:lnTo>
                  <a:lnTo>
                    <a:pt x="3503" y="1224"/>
                  </a:lnTo>
                  <a:lnTo>
                    <a:pt x="3505" y="1224"/>
                  </a:lnTo>
                  <a:lnTo>
                    <a:pt x="3510" y="1225"/>
                  </a:lnTo>
                  <a:lnTo>
                    <a:pt x="3515" y="1226"/>
                  </a:lnTo>
                  <a:lnTo>
                    <a:pt x="3521" y="1229"/>
                  </a:lnTo>
                  <a:lnTo>
                    <a:pt x="3543" y="1245"/>
                  </a:lnTo>
                  <a:lnTo>
                    <a:pt x="3559" y="1263"/>
                  </a:lnTo>
                  <a:lnTo>
                    <a:pt x="3571" y="1283"/>
                  </a:lnTo>
                  <a:lnTo>
                    <a:pt x="3578" y="1305"/>
                  </a:lnTo>
                  <a:lnTo>
                    <a:pt x="3582" y="1328"/>
                  </a:lnTo>
                  <a:lnTo>
                    <a:pt x="3581" y="1349"/>
                  </a:lnTo>
                  <a:lnTo>
                    <a:pt x="3577" y="1369"/>
                  </a:lnTo>
                  <a:lnTo>
                    <a:pt x="3572" y="1385"/>
                  </a:lnTo>
                  <a:lnTo>
                    <a:pt x="3566" y="1398"/>
                  </a:lnTo>
                  <a:lnTo>
                    <a:pt x="3561" y="1408"/>
                  </a:lnTo>
                  <a:lnTo>
                    <a:pt x="3559" y="1412"/>
                  </a:lnTo>
                  <a:lnTo>
                    <a:pt x="3552" y="1420"/>
                  </a:lnTo>
                  <a:lnTo>
                    <a:pt x="3544" y="1425"/>
                  </a:lnTo>
                  <a:lnTo>
                    <a:pt x="3534" y="1427"/>
                  </a:lnTo>
                  <a:lnTo>
                    <a:pt x="3471" y="1433"/>
                  </a:lnTo>
                  <a:lnTo>
                    <a:pt x="3407" y="1443"/>
                  </a:lnTo>
                  <a:lnTo>
                    <a:pt x="3343" y="1457"/>
                  </a:lnTo>
                  <a:lnTo>
                    <a:pt x="3278" y="1474"/>
                  </a:lnTo>
                  <a:lnTo>
                    <a:pt x="3217" y="1493"/>
                  </a:lnTo>
                  <a:lnTo>
                    <a:pt x="3158" y="1512"/>
                  </a:lnTo>
                  <a:lnTo>
                    <a:pt x="3102" y="1533"/>
                  </a:lnTo>
                  <a:lnTo>
                    <a:pt x="3104" y="1560"/>
                  </a:lnTo>
                  <a:lnTo>
                    <a:pt x="3104" y="1685"/>
                  </a:lnTo>
                  <a:lnTo>
                    <a:pt x="3100" y="1764"/>
                  </a:lnTo>
                  <a:lnTo>
                    <a:pt x="3094" y="1840"/>
                  </a:lnTo>
                  <a:lnTo>
                    <a:pt x="3082" y="1914"/>
                  </a:lnTo>
                  <a:lnTo>
                    <a:pt x="3064" y="1986"/>
                  </a:lnTo>
                  <a:lnTo>
                    <a:pt x="3043" y="2055"/>
                  </a:lnTo>
                  <a:lnTo>
                    <a:pt x="3017" y="2122"/>
                  </a:lnTo>
                  <a:lnTo>
                    <a:pt x="3063" y="2140"/>
                  </a:lnTo>
                  <a:lnTo>
                    <a:pt x="3110" y="2156"/>
                  </a:lnTo>
                  <a:lnTo>
                    <a:pt x="3156" y="2168"/>
                  </a:lnTo>
                  <a:lnTo>
                    <a:pt x="3165" y="2171"/>
                  </a:lnTo>
                  <a:lnTo>
                    <a:pt x="3173" y="2177"/>
                  </a:lnTo>
                  <a:lnTo>
                    <a:pt x="3177" y="2186"/>
                  </a:lnTo>
                  <a:lnTo>
                    <a:pt x="3180" y="2192"/>
                  </a:lnTo>
                  <a:lnTo>
                    <a:pt x="3183" y="2201"/>
                  </a:lnTo>
                  <a:lnTo>
                    <a:pt x="3186" y="2216"/>
                  </a:lnTo>
                  <a:lnTo>
                    <a:pt x="3188" y="2233"/>
                  </a:lnTo>
                  <a:lnTo>
                    <a:pt x="3188" y="2253"/>
                  </a:lnTo>
                  <a:lnTo>
                    <a:pt x="3186" y="2273"/>
                  </a:lnTo>
                  <a:lnTo>
                    <a:pt x="3179" y="2295"/>
                  </a:lnTo>
                  <a:lnTo>
                    <a:pt x="3168" y="2316"/>
                  </a:lnTo>
                  <a:lnTo>
                    <a:pt x="3151" y="2333"/>
                  </a:lnTo>
                  <a:lnTo>
                    <a:pt x="3132" y="2348"/>
                  </a:lnTo>
                  <a:lnTo>
                    <a:pt x="3108" y="2360"/>
                  </a:lnTo>
                  <a:lnTo>
                    <a:pt x="3102" y="2361"/>
                  </a:lnTo>
                  <a:lnTo>
                    <a:pt x="3097" y="2362"/>
                  </a:lnTo>
                  <a:lnTo>
                    <a:pt x="3092" y="2361"/>
                  </a:lnTo>
                  <a:lnTo>
                    <a:pt x="3087" y="2360"/>
                  </a:lnTo>
                  <a:lnTo>
                    <a:pt x="3077" y="2359"/>
                  </a:lnTo>
                  <a:lnTo>
                    <a:pt x="3062" y="2355"/>
                  </a:lnTo>
                  <a:lnTo>
                    <a:pt x="3042" y="2349"/>
                  </a:lnTo>
                  <a:lnTo>
                    <a:pt x="3016" y="2342"/>
                  </a:lnTo>
                  <a:lnTo>
                    <a:pt x="2985" y="2332"/>
                  </a:lnTo>
                  <a:lnTo>
                    <a:pt x="2950" y="2320"/>
                  </a:lnTo>
                  <a:lnTo>
                    <a:pt x="2910" y="2305"/>
                  </a:lnTo>
                  <a:lnTo>
                    <a:pt x="2867" y="2357"/>
                  </a:lnTo>
                  <a:lnTo>
                    <a:pt x="2818" y="2407"/>
                  </a:lnTo>
                  <a:lnTo>
                    <a:pt x="2763" y="2454"/>
                  </a:lnTo>
                  <a:lnTo>
                    <a:pt x="2705" y="2499"/>
                  </a:lnTo>
                  <a:lnTo>
                    <a:pt x="2640" y="2540"/>
                  </a:lnTo>
                  <a:lnTo>
                    <a:pt x="2570" y="2579"/>
                  </a:lnTo>
                  <a:lnTo>
                    <a:pt x="2495" y="2614"/>
                  </a:lnTo>
                  <a:lnTo>
                    <a:pt x="2417" y="2647"/>
                  </a:lnTo>
                  <a:lnTo>
                    <a:pt x="2339" y="2674"/>
                  </a:lnTo>
                  <a:lnTo>
                    <a:pt x="2257" y="2698"/>
                  </a:lnTo>
                  <a:lnTo>
                    <a:pt x="2174" y="2718"/>
                  </a:lnTo>
                  <a:lnTo>
                    <a:pt x="2089" y="2736"/>
                  </a:lnTo>
                  <a:lnTo>
                    <a:pt x="2002" y="2749"/>
                  </a:lnTo>
                  <a:lnTo>
                    <a:pt x="1914" y="2759"/>
                  </a:lnTo>
                  <a:lnTo>
                    <a:pt x="1826" y="2765"/>
                  </a:lnTo>
                  <a:lnTo>
                    <a:pt x="1738" y="2767"/>
                  </a:lnTo>
                  <a:lnTo>
                    <a:pt x="1698" y="2789"/>
                  </a:lnTo>
                  <a:lnTo>
                    <a:pt x="1663" y="2816"/>
                  </a:lnTo>
                  <a:lnTo>
                    <a:pt x="1629" y="2848"/>
                  </a:lnTo>
                  <a:lnTo>
                    <a:pt x="1598" y="2883"/>
                  </a:lnTo>
                  <a:lnTo>
                    <a:pt x="1570" y="2921"/>
                  </a:lnTo>
                  <a:lnTo>
                    <a:pt x="1545" y="2961"/>
                  </a:lnTo>
                  <a:lnTo>
                    <a:pt x="1522" y="3004"/>
                  </a:lnTo>
                  <a:lnTo>
                    <a:pt x="1502" y="3047"/>
                  </a:lnTo>
                  <a:lnTo>
                    <a:pt x="1483" y="3092"/>
                  </a:lnTo>
                  <a:lnTo>
                    <a:pt x="1467" y="3136"/>
                  </a:lnTo>
                  <a:lnTo>
                    <a:pt x="1452" y="3180"/>
                  </a:lnTo>
                  <a:lnTo>
                    <a:pt x="1440" y="3224"/>
                  </a:lnTo>
                  <a:lnTo>
                    <a:pt x="1429" y="3266"/>
                  </a:lnTo>
                  <a:lnTo>
                    <a:pt x="1419" y="3306"/>
                  </a:lnTo>
                  <a:lnTo>
                    <a:pt x="1412" y="3344"/>
                  </a:lnTo>
                  <a:lnTo>
                    <a:pt x="1405" y="3378"/>
                  </a:lnTo>
                  <a:lnTo>
                    <a:pt x="1400" y="3410"/>
                  </a:lnTo>
                  <a:lnTo>
                    <a:pt x="1396" y="3436"/>
                  </a:lnTo>
                  <a:lnTo>
                    <a:pt x="1393" y="3458"/>
                  </a:lnTo>
                  <a:lnTo>
                    <a:pt x="1391" y="3474"/>
                  </a:lnTo>
                  <a:lnTo>
                    <a:pt x="1390" y="3485"/>
                  </a:lnTo>
                  <a:lnTo>
                    <a:pt x="1390" y="3489"/>
                  </a:lnTo>
                  <a:lnTo>
                    <a:pt x="1387" y="3500"/>
                  </a:lnTo>
                  <a:lnTo>
                    <a:pt x="1380" y="3509"/>
                  </a:lnTo>
                  <a:lnTo>
                    <a:pt x="1371" y="3515"/>
                  </a:lnTo>
                  <a:lnTo>
                    <a:pt x="1328" y="3532"/>
                  </a:lnTo>
                  <a:lnTo>
                    <a:pt x="1288" y="3542"/>
                  </a:lnTo>
                  <a:lnTo>
                    <a:pt x="1249" y="3550"/>
                  </a:lnTo>
                  <a:lnTo>
                    <a:pt x="1211" y="3552"/>
                  </a:lnTo>
                  <a:lnTo>
                    <a:pt x="1178" y="3550"/>
                  </a:lnTo>
                  <a:lnTo>
                    <a:pt x="1148" y="3545"/>
                  </a:lnTo>
                  <a:lnTo>
                    <a:pt x="1121" y="3536"/>
                  </a:lnTo>
                  <a:lnTo>
                    <a:pt x="1099" y="3525"/>
                  </a:lnTo>
                  <a:lnTo>
                    <a:pt x="1079" y="3513"/>
                  </a:lnTo>
                  <a:lnTo>
                    <a:pt x="1063" y="3501"/>
                  </a:lnTo>
                  <a:lnTo>
                    <a:pt x="1050" y="3488"/>
                  </a:lnTo>
                  <a:lnTo>
                    <a:pt x="1039" y="3475"/>
                  </a:lnTo>
                  <a:lnTo>
                    <a:pt x="1030" y="3464"/>
                  </a:lnTo>
                  <a:lnTo>
                    <a:pt x="1025" y="3455"/>
                  </a:lnTo>
                  <a:lnTo>
                    <a:pt x="1020" y="3449"/>
                  </a:lnTo>
                  <a:lnTo>
                    <a:pt x="1019" y="3446"/>
                  </a:lnTo>
                  <a:lnTo>
                    <a:pt x="1016" y="3434"/>
                  </a:lnTo>
                  <a:lnTo>
                    <a:pt x="1018" y="3421"/>
                  </a:lnTo>
                  <a:lnTo>
                    <a:pt x="1038" y="3367"/>
                  </a:lnTo>
                  <a:lnTo>
                    <a:pt x="1054" y="3312"/>
                  </a:lnTo>
                  <a:lnTo>
                    <a:pt x="1067" y="3254"/>
                  </a:lnTo>
                  <a:lnTo>
                    <a:pt x="1077" y="3196"/>
                  </a:lnTo>
                  <a:lnTo>
                    <a:pt x="1086" y="3140"/>
                  </a:lnTo>
                  <a:lnTo>
                    <a:pt x="1091" y="3082"/>
                  </a:lnTo>
                  <a:lnTo>
                    <a:pt x="1094" y="3028"/>
                  </a:lnTo>
                  <a:lnTo>
                    <a:pt x="1095" y="2974"/>
                  </a:lnTo>
                  <a:lnTo>
                    <a:pt x="1096" y="2923"/>
                  </a:lnTo>
                  <a:lnTo>
                    <a:pt x="1095" y="2876"/>
                  </a:lnTo>
                  <a:lnTo>
                    <a:pt x="1094" y="2833"/>
                  </a:lnTo>
                  <a:lnTo>
                    <a:pt x="1092" y="2794"/>
                  </a:lnTo>
                  <a:lnTo>
                    <a:pt x="1089" y="2761"/>
                  </a:lnTo>
                  <a:lnTo>
                    <a:pt x="1087" y="2734"/>
                  </a:lnTo>
                  <a:lnTo>
                    <a:pt x="1084" y="2712"/>
                  </a:lnTo>
                  <a:lnTo>
                    <a:pt x="1007" y="2687"/>
                  </a:lnTo>
                  <a:lnTo>
                    <a:pt x="933" y="2657"/>
                  </a:lnTo>
                  <a:lnTo>
                    <a:pt x="863" y="2625"/>
                  </a:lnTo>
                  <a:lnTo>
                    <a:pt x="794" y="2589"/>
                  </a:lnTo>
                  <a:lnTo>
                    <a:pt x="729" y="2549"/>
                  </a:lnTo>
                  <a:lnTo>
                    <a:pt x="667" y="2505"/>
                  </a:lnTo>
                  <a:lnTo>
                    <a:pt x="610" y="2458"/>
                  </a:lnTo>
                  <a:lnTo>
                    <a:pt x="555" y="2409"/>
                  </a:lnTo>
                  <a:lnTo>
                    <a:pt x="504" y="2356"/>
                  </a:lnTo>
                  <a:lnTo>
                    <a:pt x="457" y="2299"/>
                  </a:lnTo>
                  <a:lnTo>
                    <a:pt x="416" y="2239"/>
                  </a:lnTo>
                  <a:lnTo>
                    <a:pt x="378" y="2177"/>
                  </a:lnTo>
                  <a:lnTo>
                    <a:pt x="346" y="2113"/>
                  </a:lnTo>
                  <a:lnTo>
                    <a:pt x="318" y="2047"/>
                  </a:lnTo>
                  <a:lnTo>
                    <a:pt x="296" y="1978"/>
                  </a:lnTo>
                  <a:lnTo>
                    <a:pt x="278" y="1907"/>
                  </a:lnTo>
                  <a:lnTo>
                    <a:pt x="265" y="1835"/>
                  </a:lnTo>
                  <a:lnTo>
                    <a:pt x="258" y="1760"/>
                  </a:lnTo>
                  <a:lnTo>
                    <a:pt x="254" y="1685"/>
                  </a:lnTo>
                  <a:lnTo>
                    <a:pt x="254" y="1560"/>
                  </a:lnTo>
                  <a:lnTo>
                    <a:pt x="256" y="1484"/>
                  </a:lnTo>
                  <a:lnTo>
                    <a:pt x="264" y="1410"/>
                  </a:lnTo>
                  <a:lnTo>
                    <a:pt x="275" y="1338"/>
                  </a:lnTo>
                  <a:lnTo>
                    <a:pt x="291" y="1268"/>
                  </a:lnTo>
                  <a:lnTo>
                    <a:pt x="311" y="1201"/>
                  </a:lnTo>
                  <a:lnTo>
                    <a:pt x="258" y="1172"/>
                  </a:lnTo>
                  <a:lnTo>
                    <a:pt x="211" y="1144"/>
                  </a:lnTo>
                  <a:lnTo>
                    <a:pt x="168" y="1118"/>
                  </a:lnTo>
                  <a:lnTo>
                    <a:pt x="133" y="1093"/>
                  </a:lnTo>
                  <a:lnTo>
                    <a:pt x="101" y="1071"/>
                  </a:lnTo>
                  <a:lnTo>
                    <a:pt x="74" y="1052"/>
                  </a:lnTo>
                  <a:lnTo>
                    <a:pt x="53" y="1034"/>
                  </a:lnTo>
                  <a:lnTo>
                    <a:pt x="36" y="1021"/>
                  </a:lnTo>
                  <a:lnTo>
                    <a:pt x="24" y="1010"/>
                  </a:lnTo>
                  <a:lnTo>
                    <a:pt x="16" y="1003"/>
                  </a:lnTo>
                  <a:lnTo>
                    <a:pt x="13" y="1000"/>
                  </a:lnTo>
                  <a:lnTo>
                    <a:pt x="9" y="995"/>
                  </a:lnTo>
                  <a:lnTo>
                    <a:pt x="7" y="991"/>
                  </a:lnTo>
                  <a:lnTo>
                    <a:pt x="4" y="985"/>
                  </a:lnTo>
                  <a:lnTo>
                    <a:pt x="0" y="959"/>
                  </a:lnTo>
                  <a:lnTo>
                    <a:pt x="1" y="934"/>
                  </a:lnTo>
                  <a:lnTo>
                    <a:pt x="7" y="911"/>
                  </a:lnTo>
                  <a:lnTo>
                    <a:pt x="16" y="890"/>
                  </a:lnTo>
                  <a:lnTo>
                    <a:pt x="30" y="872"/>
                  </a:lnTo>
                  <a:lnTo>
                    <a:pt x="46" y="857"/>
                  </a:lnTo>
                  <a:lnTo>
                    <a:pt x="62" y="846"/>
                  </a:lnTo>
                  <a:lnTo>
                    <a:pt x="77" y="838"/>
                  </a:lnTo>
                  <a:lnTo>
                    <a:pt x="90" y="832"/>
                  </a:lnTo>
                  <a:lnTo>
                    <a:pt x="100" y="829"/>
                  </a:lnTo>
                  <a:lnTo>
                    <a:pt x="105" y="828"/>
                  </a:lnTo>
                  <a:lnTo>
                    <a:pt x="115" y="826"/>
                  </a:lnTo>
                  <a:lnTo>
                    <a:pt x="125" y="830"/>
                  </a:lnTo>
                  <a:lnTo>
                    <a:pt x="134" y="834"/>
                  </a:lnTo>
                  <a:lnTo>
                    <a:pt x="181" y="873"/>
                  </a:lnTo>
                  <a:lnTo>
                    <a:pt x="234" y="910"/>
                  </a:lnTo>
                  <a:lnTo>
                    <a:pt x="289" y="945"/>
                  </a:lnTo>
                  <a:lnTo>
                    <a:pt x="346" y="978"/>
                  </a:lnTo>
                  <a:lnTo>
                    <a:pt x="402" y="1007"/>
                  </a:lnTo>
                  <a:lnTo>
                    <a:pt x="443" y="946"/>
                  </a:lnTo>
                  <a:lnTo>
                    <a:pt x="490" y="887"/>
                  </a:lnTo>
                  <a:lnTo>
                    <a:pt x="540" y="833"/>
                  </a:lnTo>
                  <a:lnTo>
                    <a:pt x="595" y="783"/>
                  </a:lnTo>
                  <a:lnTo>
                    <a:pt x="655" y="735"/>
                  </a:lnTo>
                  <a:lnTo>
                    <a:pt x="719" y="692"/>
                  </a:lnTo>
                  <a:lnTo>
                    <a:pt x="788" y="651"/>
                  </a:lnTo>
                  <a:lnTo>
                    <a:pt x="760" y="597"/>
                  </a:lnTo>
                  <a:lnTo>
                    <a:pt x="736" y="547"/>
                  </a:lnTo>
                  <a:lnTo>
                    <a:pt x="714" y="500"/>
                  </a:lnTo>
                  <a:lnTo>
                    <a:pt x="697" y="457"/>
                  </a:lnTo>
                  <a:lnTo>
                    <a:pt x="681" y="419"/>
                  </a:lnTo>
                  <a:lnTo>
                    <a:pt x="669" y="386"/>
                  </a:lnTo>
                  <a:lnTo>
                    <a:pt x="660" y="357"/>
                  </a:lnTo>
                  <a:lnTo>
                    <a:pt x="652" y="332"/>
                  </a:lnTo>
                  <a:lnTo>
                    <a:pt x="647" y="313"/>
                  </a:lnTo>
                  <a:lnTo>
                    <a:pt x="643" y="299"/>
                  </a:lnTo>
                  <a:lnTo>
                    <a:pt x="641" y="289"/>
                  </a:lnTo>
                  <a:lnTo>
                    <a:pt x="640" y="284"/>
                  </a:lnTo>
                  <a:lnTo>
                    <a:pt x="640" y="279"/>
                  </a:lnTo>
                  <a:lnTo>
                    <a:pt x="640" y="273"/>
                  </a:lnTo>
                  <a:lnTo>
                    <a:pt x="641" y="268"/>
                  </a:lnTo>
                  <a:lnTo>
                    <a:pt x="653" y="243"/>
                  </a:lnTo>
                  <a:lnTo>
                    <a:pt x="668" y="222"/>
                  </a:lnTo>
                  <a:lnTo>
                    <a:pt x="687" y="207"/>
                  </a:lnTo>
                  <a:lnTo>
                    <a:pt x="707" y="195"/>
                  </a:lnTo>
                  <a:lnTo>
                    <a:pt x="731" y="188"/>
                  </a:lnTo>
                  <a:lnTo>
                    <a:pt x="758" y="185"/>
                  </a:lnTo>
                  <a:lnTo>
                    <a:pt x="775" y="186"/>
                  </a:lnTo>
                  <a:lnTo>
                    <a:pt x="790" y="189"/>
                  </a:lnTo>
                  <a:lnTo>
                    <a:pt x="802" y="192"/>
                  </a:lnTo>
                  <a:lnTo>
                    <a:pt x="811" y="194"/>
                  </a:lnTo>
                  <a:lnTo>
                    <a:pt x="814" y="195"/>
                  </a:lnTo>
                  <a:lnTo>
                    <a:pt x="823" y="201"/>
                  </a:lnTo>
                  <a:lnTo>
                    <a:pt x="829" y="208"/>
                  </a:lnTo>
                  <a:lnTo>
                    <a:pt x="832" y="217"/>
                  </a:lnTo>
                  <a:lnTo>
                    <a:pt x="850" y="277"/>
                  </a:lnTo>
                  <a:lnTo>
                    <a:pt x="873" y="337"/>
                  </a:lnTo>
                  <a:lnTo>
                    <a:pt x="899" y="397"/>
                  </a:lnTo>
                  <a:lnTo>
                    <a:pt x="927" y="455"/>
                  </a:lnTo>
                  <a:lnTo>
                    <a:pt x="957" y="512"/>
                  </a:lnTo>
                  <a:lnTo>
                    <a:pt x="988" y="565"/>
                  </a:lnTo>
                  <a:lnTo>
                    <a:pt x="1071" y="540"/>
                  </a:lnTo>
                  <a:lnTo>
                    <a:pt x="1159" y="518"/>
                  </a:lnTo>
                  <a:lnTo>
                    <a:pt x="1250" y="502"/>
                  </a:lnTo>
                  <a:lnTo>
                    <a:pt x="1342" y="490"/>
                  </a:lnTo>
                  <a:lnTo>
                    <a:pt x="1438" y="484"/>
                  </a:lnTo>
                  <a:lnTo>
                    <a:pt x="1535" y="481"/>
                  </a:lnTo>
                  <a:lnTo>
                    <a:pt x="1822" y="481"/>
                  </a:lnTo>
                  <a:lnTo>
                    <a:pt x="1899" y="483"/>
                  </a:lnTo>
                  <a:lnTo>
                    <a:pt x="1976" y="487"/>
                  </a:lnTo>
                  <a:lnTo>
                    <a:pt x="2013" y="419"/>
                  </a:lnTo>
                  <a:lnTo>
                    <a:pt x="2047" y="357"/>
                  </a:lnTo>
                  <a:lnTo>
                    <a:pt x="2080" y="301"/>
                  </a:lnTo>
                  <a:lnTo>
                    <a:pt x="2112" y="251"/>
                  </a:lnTo>
                  <a:lnTo>
                    <a:pt x="2143" y="205"/>
                  </a:lnTo>
                  <a:lnTo>
                    <a:pt x="2170" y="165"/>
                  </a:lnTo>
                  <a:lnTo>
                    <a:pt x="2196" y="129"/>
                  </a:lnTo>
                  <a:lnTo>
                    <a:pt x="2219" y="99"/>
                  </a:lnTo>
                  <a:lnTo>
                    <a:pt x="2240" y="73"/>
                  </a:lnTo>
                  <a:lnTo>
                    <a:pt x="2258" y="53"/>
                  </a:lnTo>
                  <a:lnTo>
                    <a:pt x="2272" y="36"/>
                  </a:lnTo>
                  <a:lnTo>
                    <a:pt x="2283" y="24"/>
                  </a:lnTo>
                  <a:lnTo>
                    <a:pt x="2291" y="17"/>
                  </a:lnTo>
                  <a:lnTo>
                    <a:pt x="2294" y="13"/>
                  </a:lnTo>
                  <a:lnTo>
                    <a:pt x="2298" y="10"/>
                  </a:lnTo>
                  <a:lnTo>
                    <a:pt x="2304" y="7"/>
                  </a:lnTo>
                  <a:lnTo>
                    <a:pt x="2309" y="6"/>
                  </a:lnTo>
                  <a:lnTo>
                    <a:pt x="2329" y="2"/>
                  </a:lnTo>
                  <a:lnTo>
                    <a:pt x="2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Freeform 648"/>
            <p:cNvSpPr>
              <a:spLocks/>
            </p:cNvSpPr>
            <p:nvPr/>
          </p:nvSpPr>
          <p:spPr bwMode="auto">
            <a:xfrm>
              <a:off x="5430838" y="6037263"/>
              <a:ext cx="109538" cy="130175"/>
            </a:xfrm>
            <a:custGeom>
              <a:avLst/>
              <a:gdLst>
                <a:gd name="T0" fmla="*/ 44 w 754"/>
                <a:gd name="T1" fmla="*/ 3 h 901"/>
                <a:gd name="T2" fmla="*/ 60 w 754"/>
                <a:gd name="T3" fmla="*/ 19 h 901"/>
                <a:gd name="T4" fmla="*/ 65 w 754"/>
                <a:gd name="T5" fmla="*/ 99 h 901"/>
                <a:gd name="T6" fmla="*/ 351 w 754"/>
                <a:gd name="T7" fmla="*/ 164 h 901"/>
                <a:gd name="T8" fmla="*/ 373 w 754"/>
                <a:gd name="T9" fmla="*/ 173 h 901"/>
                <a:gd name="T10" fmla="*/ 382 w 754"/>
                <a:gd name="T11" fmla="*/ 195 h 901"/>
                <a:gd name="T12" fmla="*/ 373 w 754"/>
                <a:gd name="T13" fmla="*/ 216 h 901"/>
                <a:gd name="T14" fmla="*/ 351 w 754"/>
                <a:gd name="T15" fmla="*/ 226 h 901"/>
                <a:gd name="T16" fmla="*/ 102 w 754"/>
                <a:gd name="T17" fmla="*/ 287 h 901"/>
                <a:gd name="T18" fmla="*/ 151 w 754"/>
                <a:gd name="T19" fmla="*/ 401 h 901"/>
                <a:gd name="T20" fmla="*/ 216 w 754"/>
                <a:gd name="T21" fmla="*/ 502 h 901"/>
                <a:gd name="T22" fmla="*/ 294 w 754"/>
                <a:gd name="T23" fmla="*/ 591 h 901"/>
                <a:gd name="T24" fmla="*/ 382 w 754"/>
                <a:gd name="T25" fmla="*/ 667 h 901"/>
                <a:gd name="T26" fmla="*/ 476 w 754"/>
                <a:gd name="T27" fmla="*/ 731 h 901"/>
                <a:gd name="T28" fmla="*/ 577 w 754"/>
                <a:gd name="T29" fmla="*/ 784 h 901"/>
                <a:gd name="T30" fmla="*/ 680 w 754"/>
                <a:gd name="T31" fmla="*/ 824 h 901"/>
                <a:gd name="T32" fmla="*/ 742 w 754"/>
                <a:gd name="T33" fmla="*/ 846 h 901"/>
                <a:gd name="T34" fmla="*/ 754 w 754"/>
                <a:gd name="T35" fmla="*/ 866 h 901"/>
                <a:gd name="T36" fmla="*/ 749 w 754"/>
                <a:gd name="T37" fmla="*/ 888 h 901"/>
                <a:gd name="T38" fmla="*/ 733 w 754"/>
                <a:gd name="T39" fmla="*/ 899 h 901"/>
                <a:gd name="T40" fmla="*/ 719 w 754"/>
                <a:gd name="T41" fmla="*/ 901 h 901"/>
                <a:gd name="T42" fmla="*/ 639 w 754"/>
                <a:gd name="T43" fmla="*/ 876 h 901"/>
                <a:gd name="T44" fmla="*/ 499 w 754"/>
                <a:gd name="T45" fmla="*/ 815 h 901"/>
                <a:gd name="T46" fmla="*/ 372 w 754"/>
                <a:gd name="T47" fmla="*/ 738 h 901"/>
                <a:gd name="T48" fmla="*/ 260 w 754"/>
                <a:gd name="T49" fmla="*/ 646 h 901"/>
                <a:gd name="T50" fmla="*/ 167 w 754"/>
                <a:gd name="T51" fmla="*/ 542 h 901"/>
                <a:gd name="T52" fmla="*/ 95 w 754"/>
                <a:gd name="T53" fmla="*/ 428 h 901"/>
                <a:gd name="T54" fmla="*/ 42 w 754"/>
                <a:gd name="T55" fmla="*/ 304 h 901"/>
                <a:gd name="T56" fmla="*/ 11 w 754"/>
                <a:gd name="T57" fmla="*/ 171 h 901"/>
                <a:gd name="T58" fmla="*/ 0 w 754"/>
                <a:gd name="T59" fmla="*/ 31 h 901"/>
                <a:gd name="T60" fmla="*/ 10 w 754"/>
                <a:gd name="T61" fmla="*/ 10 h 901"/>
                <a:gd name="T62" fmla="*/ 32 w 754"/>
                <a:gd name="T6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4" h="901">
                  <a:moveTo>
                    <a:pt x="32" y="0"/>
                  </a:moveTo>
                  <a:lnTo>
                    <a:pt x="44" y="3"/>
                  </a:lnTo>
                  <a:lnTo>
                    <a:pt x="53" y="10"/>
                  </a:lnTo>
                  <a:lnTo>
                    <a:pt x="60" y="19"/>
                  </a:lnTo>
                  <a:lnTo>
                    <a:pt x="62" y="31"/>
                  </a:lnTo>
                  <a:lnTo>
                    <a:pt x="65" y="99"/>
                  </a:lnTo>
                  <a:lnTo>
                    <a:pt x="73" y="164"/>
                  </a:lnTo>
                  <a:lnTo>
                    <a:pt x="351" y="164"/>
                  </a:lnTo>
                  <a:lnTo>
                    <a:pt x="363" y="166"/>
                  </a:lnTo>
                  <a:lnTo>
                    <a:pt x="373" y="173"/>
                  </a:lnTo>
                  <a:lnTo>
                    <a:pt x="379" y="183"/>
                  </a:lnTo>
                  <a:lnTo>
                    <a:pt x="382" y="195"/>
                  </a:lnTo>
                  <a:lnTo>
                    <a:pt x="379" y="207"/>
                  </a:lnTo>
                  <a:lnTo>
                    <a:pt x="373" y="216"/>
                  </a:lnTo>
                  <a:lnTo>
                    <a:pt x="363" y="224"/>
                  </a:lnTo>
                  <a:lnTo>
                    <a:pt x="351" y="226"/>
                  </a:lnTo>
                  <a:lnTo>
                    <a:pt x="85" y="226"/>
                  </a:lnTo>
                  <a:lnTo>
                    <a:pt x="102" y="287"/>
                  </a:lnTo>
                  <a:lnTo>
                    <a:pt x="125" y="346"/>
                  </a:lnTo>
                  <a:lnTo>
                    <a:pt x="151" y="401"/>
                  </a:lnTo>
                  <a:lnTo>
                    <a:pt x="182" y="453"/>
                  </a:lnTo>
                  <a:lnTo>
                    <a:pt x="216" y="502"/>
                  </a:lnTo>
                  <a:lnTo>
                    <a:pt x="253" y="547"/>
                  </a:lnTo>
                  <a:lnTo>
                    <a:pt x="294" y="591"/>
                  </a:lnTo>
                  <a:lnTo>
                    <a:pt x="336" y="630"/>
                  </a:lnTo>
                  <a:lnTo>
                    <a:pt x="382" y="667"/>
                  </a:lnTo>
                  <a:lnTo>
                    <a:pt x="428" y="701"/>
                  </a:lnTo>
                  <a:lnTo>
                    <a:pt x="476" y="731"/>
                  </a:lnTo>
                  <a:lnTo>
                    <a:pt x="526" y="759"/>
                  </a:lnTo>
                  <a:lnTo>
                    <a:pt x="577" y="784"/>
                  </a:lnTo>
                  <a:lnTo>
                    <a:pt x="628" y="805"/>
                  </a:lnTo>
                  <a:lnTo>
                    <a:pt x="680" y="824"/>
                  </a:lnTo>
                  <a:lnTo>
                    <a:pt x="731" y="840"/>
                  </a:lnTo>
                  <a:lnTo>
                    <a:pt x="742" y="846"/>
                  </a:lnTo>
                  <a:lnTo>
                    <a:pt x="750" y="854"/>
                  </a:lnTo>
                  <a:lnTo>
                    <a:pt x="754" y="866"/>
                  </a:lnTo>
                  <a:lnTo>
                    <a:pt x="753" y="878"/>
                  </a:lnTo>
                  <a:lnTo>
                    <a:pt x="749" y="888"/>
                  </a:lnTo>
                  <a:lnTo>
                    <a:pt x="741" y="895"/>
                  </a:lnTo>
                  <a:lnTo>
                    <a:pt x="733" y="899"/>
                  </a:lnTo>
                  <a:lnTo>
                    <a:pt x="723" y="901"/>
                  </a:lnTo>
                  <a:lnTo>
                    <a:pt x="719" y="901"/>
                  </a:lnTo>
                  <a:lnTo>
                    <a:pt x="715" y="900"/>
                  </a:lnTo>
                  <a:lnTo>
                    <a:pt x="639" y="876"/>
                  </a:lnTo>
                  <a:lnTo>
                    <a:pt x="567" y="848"/>
                  </a:lnTo>
                  <a:lnTo>
                    <a:pt x="499" y="815"/>
                  </a:lnTo>
                  <a:lnTo>
                    <a:pt x="433" y="779"/>
                  </a:lnTo>
                  <a:lnTo>
                    <a:pt x="372" y="738"/>
                  </a:lnTo>
                  <a:lnTo>
                    <a:pt x="313" y="694"/>
                  </a:lnTo>
                  <a:lnTo>
                    <a:pt x="260" y="646"/>
                  </a:lnTo>
                  <a:lnTo>
                    <a:pt x="211" y="595"/>
                  </a:lnTo>
                  <a:lnTo>
                    <a:pt x="167" y="542"/>
                  </a:lnTo>
                  <a:lnTo>
                    <a:pt x="128" y="486"/>
                  </a:lnTo>
                  <a:lnTo>
                    <a:pt x="95" y="428"/>
                  </a:lnTo>
                  <a:lnTo>
                    <a:pt x="66" y="367"/>
                  </a:lnTo>
                  <a:lnTo>
                    <a:pt x="42" y="304"/>
                  </a:lnTo>
                  <a:lnTo>
                    <a:pt x="24" y="238"/>
                  </a:lnTo>
                  <a:lnTo>
                    <a:pt x="11" y="171"/>
                  </a:lnTo>
                  <a:lnTo>
                    <a:pt x="3" y="102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649"/>
            <p:cNvSpPr>
              <a:spLocks/>
            </p:cNvSpPr>
            <p:nvPr/>
          </p:nvSpPr>
          <p:spPr bwMode="auto">
            <a:xfrm>
              <a:off x="5627688" y="5954713"/>
              <a:ext cx="41275" cy="9525"/>
            </a:xfrm>
            <a:custGeom>
              <a:avLst/>
              <a:gdLst>
                <a:gd name="T0" fmla="*/ 31 w 281"/>
                <a:gd name="T1" fmla="*/ 0 h 62"/>
                <a:gd name="T2" fmla="*/ 251 w 281"/>
                <a:gd name="T3" fmla="*/ 0 h 62"/>
                <a:gd name="T4" fmla="*/ 263 w 281"/>
                <a:gd name="T5" fmla="*/ 2 h 62"/>
                <a:gd name="T6" fmla="*/ 272 w 281"/>
                <a:gd name="T7" fmla="*/ 9 h 62"/>
                <a:gd name="T8" fmla="*/ 279 w 281"/>
                <a:gd name="T9" fmla="*/ 18 h 62"/>
                <a:gd name="T10" fmla="*/ 281 w 281"/>
                <a:gd name="T11" fmla="*/ 30 h 62"/>
                <a:gd name="T12" fmla="*/ 279 w 281"/>
                <a:gd name="T13" fmla="*/ 42 h 62"/>
                <a:gd name="T14" fmla="*/ 272 w 281"/>
                <a:gd name="T15" fmla="*/ 52 h 62"/>
                <a:gd name="T16" fmla="*/ 263 w 281"/>
                <a:gd name="T17" fmla="*/ 59 h 62"/>
                <a:gd name="T18" fmla="*/ 251 w 281"/>
                <a:gd name="T19" fmla="*/ 62 h 62"/>
                <a:gd name="T20" fmla="*/ 31 w 281"/>
                <a:gd name="T21" fmla="*/ 62 h 62"/>
                <a:gd name="T22" fmla="*/ 19 w 281"/>
                <a:gd name="T23" fmla="*/ 59 h 62"/>
                <a:gd name="T24" fmla="*/ 9 w 281"/>
                <a:gd name="T25" fmla="*/ 52 h 62"/>
                <a:gd name="T26" fmla="*/ 3 w 281"/>
                <a:gd name="T27" fmla="*/ 42 h 62"/>
                <a:gd name="T28" fmla="*/ 0 w 281"/>
                <a:gd name="T29" fmla="*/ 30 h 62"/>
                <a:gd name="T30" fmla="*/ 3 w 281"/>
                <a:gd name="T31" fmla="*/ 18 h 62"/>
                <a:gd name="T32" fmla="*/ 9 w 281"/>
                <a:gd name="T33" fmla="*/ 9 h 62"/>
                <a:gd name="T34" fmla="*/ 19 w 281"/>
                <a:gd name="T35" fmla="*/ 2 h 62"/>
                <a:gd name="T36" fmla="*/ 31 w 28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1" h="62">
                  <a:moveTo>
                    <a:pt x="31" y="0"/>
                  </a:moveTo>
                  <a:lnTo>
                    <a:pt x="251" y="0"/>
                  </a:lnTo>
                  <a:lnTo>
                    <a:pt x="263" y="2"/>
                  </a:lnTo>
                  <a:lnTo>
                    <a:pt x="272" y="9"/>
                  </a:lnTo>
                  <a:lnTo>
                    <a:pt x="279" y="18"/>
                  </a:lnTo>
                  <a:lnTo>
                    <a:pt x="281" y="30"/>
                  </a:lnTo>
                  <a:lnTo>
                    <a:pt x="279" y="42"/>
                  </a:lnTo>
                  <a:lnTo>
                    <a:pt x="272" y="52"/>
                  </a:lnTo>
                  <a:lnTo>
                    <a:pt x="263" y="59"/>
                  </a:lnTo>
                  <a:lnTo>
                    <a:pt x="251" y="62"/>
                  </a:lnTo>
                  <a:lnTo>
                    <a:pt x="31" y="62"/>
                  </a:lnTo>
                  <a:lnTo>
                    <a:pt x="19" y="59"/>
                  </a:lnTo>
                  <a:lnTo>
                    <a:pt x="9" y="52"/>
                  </a:lnTo>
                  <a:lnTo>
                    <a:pt x="3" y="42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8" name="Group 687"/>
          <p:cNvGrpSpPr/>
          <p:nvPr/>
        </p:nvGrpSpPr>
        <p:grpSpPr>
          <a:xfrm>
            <a:off x="4515890" y="5799574"/>
            <a:ext cx="344487" cy="511175"/>
            <a:chOff x="4462463" y="5799138"/>
            <a:chExt cx="344487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4" name="Freeform 654"/>
            <p:cNvSpPr>
              <a:spLocks/>
            </p:cNvSpPr>
            <p:nvPr/>
          </p:nvSpPr>
          <p:spPr bwMode="auto">
            <a:xfrm>
              <a:off x="4481513" y="6086475"/>
              <a:ext cx="163512" cy="144462"/>
            </a:xfrm>
            <a:custGeom>
              <a:avLst/>
              <a:gdLst>
                <a:gd name="T0" fmla="*/ 31 w 1135"/>
                <a:gd name="T1" fmla="*/ 0 h 1002"/>
                <a:gd name="T2" fmla="*/ 43 w 1135"/>
                <a:gd name="T3" fmla="*/ 2 h 1002"/>
                <a:gd name="T4" fmla="*/ 53 w 1135"/>
                <a:gd name="T5" fmla="*/ 10 h 1002"/>
                <a:gd name="T6" fmla="*/ 59 w 1135"/>
                <a:gd name="T7" fmla="*/ 19 h 1002"/>
                <a:gd name="T8" fmla="*/ 62 w 1135"/>
                <a:gd name="T9" fmla="*/ 31 h 1002"/>
                <a:gd name="T10" fmla="*/ 64 w 1135"/>
                <a:gd name="T11" fmla="*/ 108 h 1002"/>
                <a:gd name="T12" fmla="*/ 73 w 1135"/>
                <a:gd name="T13" fmla="*/ 182 h 1002"/>
                <a:gd name="T14" fmla="*/ 87 w 1135"/>
                <a:gd name="T15" fmla="*/ 253 h 1002"/>
                <a:gd name="T16" fmla="*/ 106 w 1135"/>
                <a:gd name="T17" fmla="*/ 321 h 1002"/>
                <a:gd name="T18" fmla="*/ 130 w 1135"/>
                <a:gd name="T19" fmla="*/ 387 h 1002"/>
                <a:gd name="T20" fmla="*/ 160 w 1135"/>
                <a:gd name="T21" fmla="*/ 449 h 1002"/>
                <a:gd name="T22" fmla="*/ 193 w 1135"/>
                <a:gd name="T23" fmla="*/ 508 h 1002"/>
                <a:gd name="T24" fmla="*/ 232 w 1135"/>
                <a:gd name="T25" fmla="*/ 565 h 1002"/>
                <a:gd name="T26" fmla="*/ 276 w 1135"/>
                <a:gd name="T27" fmla="*/ 617 h 1002"/>
                <a:gd name="T28" fmla="*/ 323 w 1135"/>
                <a:gd name="T29" fmla="*/ 667 h 1002"/>
                <a:gd name="T30" fmla="*/ 376 w 1135"/>
                <a:gd name="T31" fmla="*/ 712 h 1002"/>
                <a:gd name="T32" fmla="*/ 433 w 1135"/>
                <a:gd name="T33" fmla="*/ 754 h 1002"/>
                <a:gd name="T34" fmla="*/ 493 w 1135"/>
                <a:gd name="T35" fmla="*/ 791 h 1002"/>
                <a:gd name="T36" fmla="*/ 557 w 1135"/>
                <a:gd name="T37" fmla="*/ 826 h 1002"/>
                <a:gd name="T38" fmla="*/ 625 w 1135"/>
                <a:gd name="T39" fmla="*/ 855 h 1002"/>
                <a:gd name="T40" fmla="*/ 697 w 1135"/>
                <a:gd name="T41" fmla="*/ 881 h 1002"/>
                <a:gd name="T42" fmla="*/ 772 w 1135"/>
                <a:gd name="T43" fmla="*/ 902 h 1002"/>
                <a:gd name="T44" fmla="*/ 851 w 1135"/>
                <a:gd name="T45" fmla="*/ 918 h 1002"/>
                <a:gd name="T46" fmla="*/ 932 w 1135"/>
                <a:gd name="T47" fmla="*/ 930 h 1002"/>
                <a:gd name="T48" fmla="*/ 1017 w 1135"/>
                <a:gd name="T49" fmla="*/ 938 h 1002"/>
                <a:gd name="T50" fmla="*/ 1104 w 1135"/>
                <a:gd name="T51" fmla="*/ 941 h 1002"/>
                <a:gd name="T52" fmla="*/ 1117 w 1135"/>
                <a:gd name="T53" fmla="*/ 943 h 1002"/>
                <a:gd name="T54" fmla="*/ 1127 w 1135"/>
                <a:gd name="T55" fmla="*/ 950 h 1002"/>
                <a:gd name="T56" fmla="*/ 1133 w 1135"/>
                <a:gd name="T57" fmla="*/ 959 h 1002"/>
                <a:gd name="T58" fmla="*/ 1135 w 1135"/>
                <a:gd name="T59" fmla="*/ 971 h 1002"/>
                <a:gd name="T60" fmla="*/ 1133 w 1135"/>
                <a:gd name="T61" fmla="*/ 984 h 1002"/>
                <a:gd name="T62" fmla="*/ 1127 w 1135"/>
                <a:gd name="T63" fmla="*/ 994 h 1002"/>
                <a:gd name="T64" fmla="*/ 1117 w 1135"/>
                <a:gd name="T65" fmla="*/ 1000 h 1002"/>
                <a:gd name="T66" fmla="*/ 1104 w 1135"/>
                <a:gd name="T67" fmla="*/ 1002 h 1002"/>
                <a:gd name="T68" fmla="*/ 1023 w 1135"/>
                <a:gd name="T69" fmla="*/ 1000 h 1002"/>
                <a:gd name="T70" fmla="*/ 942 w 1135"/>
                <a:gd name="T71" fmla="*/ 994 h 1002"/>
                <a:gd name="T72" fmla="*/ 863 w 1135"/>
                <a:gd name="T73" fmla="*/ 983 h 1002"/>
                <a:gd name="T74" fmla="*/ 786 w 1135"/>
                <a:gd name="T75" fmla="*/ 968 h 1002"/>
                <a:gd name="T76" fmla="*/ 712 w 1135"/>
                <a:gd name="T77" fmla="*/ 949 h 1002"/>
                <a:gd name="T78" fmla="*/ 640 w 1135"/>
                <a:gd name="T79" fmla="*/ 925 h 1002"/>
                <a:gd name="T80" fmla="*/ 570 w 1135"/>
                <a:gd name="T81" fmla="*/ 897 h 1002"/>
                <a:gd name="T82" fmla="*/ 505 w 1135"/>
                <a:gd name="T83" fmla="*/ 866 h 1002"/>
                <a:gd name="T84" fmla="*/ 441 w 1135"/>
                <a:gd name="T85" fmla="*/ 830 h 1002"/>
                <a:gd name="T86" fmla="*/ 381 w 1135"/>
                <a:gd name="T87" fmla="*/ 791 h 1002"/>
                <a:gd name="T88" fmla="*/ 325 w 1135"/>
                <a:gd name="T89" fmla="*/ 748 h 1002"/>
                <a:gd name="T90" fmla="*/ 270 w 1135"/>
                <a:gd name="T91" fmla="*/ 699 h 1002"/>
                <a:gd name="T92" fmla="*/ 219 w 1135"/>
                <a:gd name="T93" fmla="*/ 645 h 1002"/>
                <a:gd name="T94" fmla="*/ 174 w 1135"/>
                <a:gd name="T95" fmla="*/ 589 h 1002"/>
                <a:gd name="T96" fmla="*/ 133 w 1135"/>
                <a:gd name="T97" fmla="*/ 529 h 1002"/>
                <a:gd name="T98" fmla="*/ 99 w 1135"/>
                <a:gd name="T99" fmla="*/ 466 h 1002"/>
                <a:gd name="T100" fmla="*/ 69 w 1135"/>
                <a:gd name="T101" fmla="*/ 401 h 1002"/>
                <a:gd name="T102" fmla="*/ 44 w 1135"/>
                <a:gd name="T103" fmla="*/ 332 h 1002"/>
                <a:gd name="T104" fmla="*/ 25 w 1135"/>
                <a:gd name="T105" fmla="*/ 261 h 1002"/>
                <a:gd name="T106" fmla="*/ 11 w 1135"/>
                <a:gd name="T107" fmla="*/ 186 h 1002"/>
                <a:gd name="T108" fmla="*/ 3 w 1135"/>
                <a:gd name="T109" fmla="*/ 110 h 1002"/>
                <a:gd name="T110" fmla="*/ 0 w 1135"/>
                <a:gd name="T111" fmla="*/ 31 h 1002"/>
                <a:gd name="T112" fmla="*/ 2 w 1135"/>
                <a:gd name="T113" fmla="*/ 19 h 1002"/>
                <a:gd name="T114" fmla="*/ 9 w 1135"/>
                <a:gd name="T115" fmla="*/ 10 h 1002"/>
                <a:gd name="T116" fmla="*/ 19 w 1135"/>
                <a:gd name="T117" fmla="*/ 2 h 1002"/>
                <a:gd name="T118" fmla="*/ 31 w 1135"/>
                <a:gd name="T119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5" h="1002">
                  <a:moveTo>
                    <a:pt x="31" y="0"/>
                  </a:moveTo>
                  <a:lnTo>
                    <a:pt x="43" y="2"/>
                  </a:lnTo>
                  <a:lnTo>
                    <a:pt x="53" y="10"/>
                  </a:lnTo>
                  <a:lnTo>
                    <a:pt x="59" y="19"/>
                  </a:lnTo>
                  <a:lnTo>
                    <a:pt x="62" y="31"/>
                  </a:lnTo>
                  <a:lnTo>
                    <a:pt x="64" y="108"/>
                  </a:lnTo>
                  <a:lnTo>
                    <a:pt x="73" y="182"/>
                  </a:lnTo>
                  <a:lnTo>
                    <a:pt x="87" y="253"/>
                  </a:lnTo>
                  <a:lnTo>
                    <a:pt x="106" y="321"/>
                  </a:lnTo>
                  <a:lnTo>
                    <a:pt x="130" y="387"/>
                  </a:lnTo>
                  <a:lnTo>
                    <a:pt x="160" y="449"/>
                  </a:lnTo>
                  <a:lnTo>
                    <a:pt x="193" y="508"/>
                  </a:lnTo>
                  <a:lnTo>
                    <a:pt x="232" y="565"/>
                  </a:lnTo>
                  <a:lnTo>
                    <a:pt x="276" y="617"/>
                  </a:lnTo>
                  <a:lnTo>
                    <a:pt x="323" y="667"/>
                  </a:lnTo>
                  <a:lnTo>
                    <a:pt x="376" y="712"/>
                  </a:lnTo>
                  <a:lnTo>
                    <a:pt x="433" y="754"/>
                  </a:lnTo>
                  <a:lnTo>
                    <a:pt x="493" y="791"/>
                  </a:lnTo>
                  <a:lnTo>
                    <a:pt x="557" y="826"/>
                  </a:lnTo>
                  <a:lnTo>
                    <a:pt x="625" y="855"/>
                  </a:lnTo>
                  <a:lnTo>
                    <a:pt x="697" y="881"/>
                  </a:lnTo>
                  <a:lnTo>
                    <a:pt x="772" y="902"/>
                  </a:lnTo>
                  <a:lnTo>
                    <a:pt x="851" y="918"/>
                  </a:lnTo>
                  <a:lnTo>
                    <a:pt x="932" y="930"/>
                  </a:lnTo>
                  <a:lnTo>
                    <a:pt x="1017" y="938"/>
                  </a:lnTo>
                  <a:lnTo>
                    <a:pt x="1104" y="941"/>
                  </a:lnTo>
                  <a:lnTo>
                    <a:pt x="1117" y="943"/>
                  </a:lnTo>
                  <a:lnTo>
                    <a:pt x="1127" y="950"/>
                  </a:lnTo>
                  <a:lnTo>
                    <a:pt x="1133" y="959"/>
                  </a:lnTo>
                  <a:lnTo>
                    <a:pt x="1135" y="971"/>
                  </a:lnTo>
                  <a:lnTo>
                    <a:pt x="1133" y="984"/>
                  </a:lnTo>
                  <a:lnTo>
                    <a:pt x="1127" y="994"/>
                  </a:lnTo>
                  <a:lnTo>
                    <a:pt x="1117" y="1000"/>
                  </a:lnTo>
                  <a:lnTo>
                    <a:pt x="1104" y="1002"/>
                  </a:lnTo>
                  <a:lnTo>
                    <a:pt x="1023" y="1000"/>
                  </a:lnTo>
                  <a:lnTo>
                    <a:pt x="942" y="994"/>
                  </a:lnTo>
                  <a:lnTo>
                    <a:pt x="863" y="983"/>
                  </a:lnTo>
                  <a:lnTo>
                    <a:pt x="786" y="968"/>
                  </a:lnTo>
                  <a:lnTo>
                    <a:pt x="712" y="949"/>
                  </a:lnTo>
                  <a:lnTo>
                    <a:pt x="640" y="925"/>
                  </a:lnTo>
                  <a:lnTo>
                    <a:pt x="570" y="897"/>
                  </a:lnTo>
                  <a:lnTo>
                    <a:pt x="505" y="866"/>
                  </a:lnTo>
                  <a:lnTo>
                    <a:pt x="441" y="830"/>
                  </a:lnTo>
                  <a:lnTo>
                    <a:pt x="381" y="791"/>
                  </a:lnTo>
                  <a:lnTo>
                    <a:pt x="325" y="748"/>
                  </a:lnTo>
                  <a:lnTo>
                    <a:pt x="270" y="699"/>
                  </a:lnTo>
                  <a:lnTo>
                    <a:pt x="219" y="645"/>
                  </a:lnTo>
                  <a:lnTo>
                    <a:pt x="174" y="589"/>
                  </a:lnTo>
                  <a:lnTo>
                    <a:pt x="133" y="529"/>
                  </a:lnTo>
                  <a:lnTo>
                    <a:pt x="99" y="466"/>
                  </a:lnTo>
                  <a:lnTo>
                    <a:pt x="69" y="401"/>
                  </a:lnTo>
                  <a:lnTo>
                    <a:pt x="44" y="332"/>
                  </a:lnTo>
                  <a:lnTo>
                    <a:pt x="25" y="261"/>
                  </a:lnTo>
                  <a:lnTo>
                    <a:pt x="11" y="186"/>
                  </a:lnTo>
                  <a:lnTo>
                    <a:pt x="3" y="110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9" y="10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655"/>
            <p:cNvSpPr>
              <a:spLocks noEditPoints="1"/>
            </p:cNvSpPr>
            <p:nvPr/>
          </p:nvSpPr>
          <p:spPr bwMode="auto">
            <a:xfrm>
              <a:off x="4672013" y="5830888"/>
              <a:ext cx="63500" cy="330200"/>
            </a:xfrm>
            <a:custGeom>
              <a:avLst/>
              <a:gdLst>
                <a:gd name="T0" fmla="*/ 62 w 446"/>
                <a:gd name="T1" fmla="*/ 2213 h 2293"/>
                <a:gd name="T2" fmla="*/ 166 w 446"/>
                <a:gd name="T3" fmla="*/ 2148 h 2293"/>
                <a:gd name="T4" fmla="*/ 249 w 446"/>
                <a:gd name="T5" fmla="*/ 2069 h 2293"/>
                <a:gd name="T6" fmla="*/ 314 w 446"/>
                <a:gd name="T7" fmla="*/ 1979 h 2293"/>
                <a:gd name="T8" fmla="*/ 359 w 446"/>
                <a:gd name="T9" fmla="*/ 1876 h 2293"/>
                <a:gd name="T10" fmla="*/ 380 w 446"/>
                <a:gd name="T11" fmla="*/ 1765 h 2293"/>
                <a:gd name="T12" fmla="*/ 384 w 446"/>
                <a:gd name="T13" fmla="*/ 414 h 2293"/>
                <a:gd name="T14" fmla="*/ 373 w 446"/>
                <a:gd name="T15" fmla="*/ 326 h 2293"/>
                <a:gd name="T16" fmla="*/ 341 w 446"/>
                <a:gd name="T17" fmla="*/ 245 h 2293"/>
                <a:gd name="T18" fmla="*/ 290 w 446"/>
                <a:gd name="T19" fmla="*/ 175 h 2293"/>
                <a:gd name="T20" fmla="*/ 226 w 446"/>
                <a:gd name="T21" fmla="*/ 120 h 2293"/>
                <a:gd name="T22" fmla="*/ 148 w 446"/>
                <a:gd name="T23" fmla="*/ 81 h 2293"/>
                <a:gd name="T24" fmla="*/ 62 w 446"/>
                <a:gd name="T25" fmla="*/ 63 h 2293"/>
                <a:gd name="T26" fmla="*/ 84 w 446"/>
                <a:gd name="T27" fmla="*/ 3 h 2293"/>
                <a:gd name="T28" fmla="*/ 181 w 446"/>
                <a:gd name="T29" fmla="*/ 28 h 2293"/>
                <a:gd name="T30" fmla="*/ 268 w 446"/>
                <a:gd name="T31" fmla="*/ 74 h 2293"/>
                <a:gd name="T32" fmla="*/ 341 w 446"/>
                <a:gd name="T33" fmla="*/ 139 h 2293"/>
                <a:gd name="T34" fmla="*/ 398 w 446"/>
                <a:gd name="T35" fmla="*/ 219 h 2293"/>
                <a:gd name="T36" fmla="*/ 433 w 446"/>
                <a:gd name="T37" fmla="*/ 313 h 2293"/>
                <a:gd name="T38" fmla="*/ 446 w 446"/>
                <a:gd name="T39" fmla="*/ 414 h 2293"/>
                <a:gd name="T40" fmla="*/ 443 w 446"/>
                <a:gd name="T41" fmla="*/ 1765 h 2293"/>
                <a:gd name="T42" fmla="*/ 422 w 446"/>
                <a:gd name="T43" fmla="*/ 1877 h 2293"/>
                <a:gd name="T44" fmla="*/ 381 w 446"/>
                <a:gd name="T45" fmla="*/ 1981 h 2293"/>
                <a:gd name="T46" fmla="*/ 322 w 446"/>
                <a:gd name="T47" fmla="*/ 2075 h 2293"/>
                <a:gd name="T48" fmla="*/ 246 w 446"/>
                <a:gd name="T49" fmla="*/ 2161 h 2293"/>
                <a:gd name="T50" fmla="*/ 153 w 446"/>
                <a:gd name="T51" fmla="*/ 2233 h 2293"/>
                <a:gd name="T52" fmla="*/ 44 w 446"/>
                <a:gd name="T53" fmla="*/ 2291 h 2293"/>
                <a:gd name="T54" fmla="*/ 31 w 446"/>
                <a:gd name="T55" fmla="*/ 2293 h 2293"/>
                <a:gd name="T56" fmla="*/ 19 w 446"/>
                <a:gd name="T57" fmla="*/ 2291 h 2293"/>
                <a:gd name="T58" fmla="*/ 7 w 446"/>
                <a:gd name="T59" fmla="*/ 2281 h 2293"/>
                <a:gd name="T60" fmla="*/ 0 w 446"/>
                <a:gd name="T61" fmla="*/ 2262 h 2293"/>
                <a:gd name="T62" fmla="*/ 3 w 446"/>
                <a:gd name="T63" fmla="*/ 19 h 2293"/>
                <a:gd name="T64" fmla="*/ 19 w 446"/>
                <a:gd name="T65" fmla="*/ 2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6" h="2293">
                  <a:moveTo>
                    <a:pt x="62" y="63"/>
                  </a:moveTo>
                  <a:lnTo>
                    <a:pt x="62" y="2213"/>
                  </a:lnTo>
                  <a:lnTo>
                    <a:pt x="116" y="2182"/>
                  </a:lnTo>
                  <a:lnTo>
                    <a:pt x="166" y="2148"/>
                  </a:lnTo>
                  <a:lnTo>
                    <a:pt x="210" y="2110"/>
                  </a:lnTo>
                  <a:lnTo>
                    <a:pt x="249" y="2069"/>
                  </a:lnTo>
                  <a:lnTo>
                    <a:pt x="285" y="2025"/>
                  </a:lnTo>
                  <a:lnTo>
                    <a:pt x="314" y="1979"/>
                  </a:lnTo>
                  <a:lnTo>
                    <a:pt x="338" y="1929"/>
                  </a:lnTo>
                  <a:lnTo>
                    <a:pt x="359" y="1876"/>
                  </a:lnTo>
                  <a:lnTo>
                    <a:pt x="373" y="1822"/>
                  </a:lnTo>
                  <a:lnTo>
                    <a:pt x="380" y="1765"/>
                  </a:lnTo>
                  <a:lnTo>
                    <a:pt x="384" y="1707"/>
                  </a:lnTo>
                  <a:lnTo>
                    <a:pt x="384" y="414"/>
                  </a:lnTo>
                  <a:lnTo>
                    <a:pt x="380" y="369"/>
                  </a:lnTo>
                  <a:lnTo>
                    <a:pt x="373" y="326"/>
                  </a:lnTo>
                  <a:lnTo>
                    <a:pt x="359" y="284"/>
                  </a:lnTo>
                  <a:lnTo>
                    <a:pt x="341" y="245"/>
                  </a:lnTo>
                  <a:lnTo>
                    <a:pt x="318" y="209"/>
                  </a:lnTo>
                  <a:lnTo>
                    <a:pt x="290" y="175"/>
                  </a:lnTo>
                  <a:lnTo>
                    <a:pt x="260" y="146"/>
                  </a:lnTo>
                  <a:lnTo>
                    <a:pt x="226" y="120"/>
                  </a:lnTo>
                  <a:lnTo>
                    <a:pt x="188" y="99"/>
                  </a:lnTo>
                  <a:lnTo>
                    <a:pt x="148" y="81"/>
                  </a:lnTo>
                  <a:lnTo>
                    <a:pt x="106" y="70"/>
                  </a:lnTo>
                  <a:lnTo>
                    <a:pt x="62" y="63"/>
                  </a:lnTo>
                  <a:close/>
                  <a:moveTo>
                    <a:pt x="31" y="0"/>
                  </a:moveTo>
                  <a:lnTo>
                    <a:pt x="84" y="3"/>
                  </a:lnTo>
                  <a:lnTo>
                    <a:pt x="133" y="13"/>
                  </a:lnTo>
                  <a:lnTo>
                    <a:pt x="181" y="28"/>
                  </a:lnTo>
                  <a:lnTo>
                    <a:pt x="226" y="48"/>
                  </a:lnTo>
                  <a:lnTo>
                    <a:pt x="268" y="74"/>
                  </a:lnTo>
                  <a:lnTo>
                    <a:pt x="306" y="104"/>
                  </a:lnTo>
                  <a:lnTo>
                    <a:pt x="341" y="139"/>
                  </a:lnTo>
                  <a:lnTo>
                    <a:pt x="372" y="177"/>
                  </a:lnTo>
                  <a:lnTo>
                    <a:pt x="398" y="219"/>
                  </a:lnTo>
                  <a:lnTo>
                    <a:pt x="418" y="265"/>
                  </a:lnTo>
                  <a:lnTo>
                    <a:pt x="433" y="313"/>
                  </a:lnTo>
                  <a:lnTo>
                    <a:pt x="443" y="362"/>
                  </a:lnTo>
                  <a:lnTo>
                    <a:pt x="446" y="414"/>
                  </a:lnTo>
                  <a:lnTo>
                    <a:pt x="446" y="1707"/>
                  </a:lnTo>
                  <a:lnTo>
                    <a:pt x="443" y="1765"/>
                  </a:lnTo>
                  <a:lnTo>
                    <a:pt x="435" y="1822"/>
                  </a:lnTo>
                  <a:lnTo>
                    <a:pt x="422" y="1877"/>
                  </a:lnTo>
                  <a:lnTo>
                    <a:pt x="404" y="1930"/>
                  </a:lnTo>
                  <a:lnTo>
                    <a:pt x="381" y="1981"/>
                  </a:lnTo>
                  <a:lnTo>
                    <a:pt x="355" y="2030"/>
                  </a:lnTo>
                  <a:lnTo>
                    <a:pt x="322" y="2075"/>
                  </a:lnTo>
                  <a:lnTo>
                    <a:pt x="287" y="2120"/>
                  </a:lnTo>
                  <a:lnTo>
                    <a:pt x="246" y="2161"/>
                  </a:lnTo>
                  <a:lnTo>
                    <a:pt x="201" y="2198"/>
                  </a:lnTo>
                  <a:lnTo>
                    <a:pt x="153" y="2233"/>
                  </a:lnTo>
                  <a:lnTo>
                    <a:pt x="100" y="2263"/>
                  </a:lnTo>
                  <a:lnTo>
                    <a:pt x="44" y="2291"/>
                  </a:lnTo>
                  <a:lnTo>
                    <a:pt x="38" y="2293"/>
                  </a:lnTo>
                  <a:lnTo>
                    <a:pt x="31" y="2293"/>
                  </a:lnTo>
                  <a:lnTo>
                    <a:pt x="26" y="2293"/>
                  </a:lnTo>
                  <a:lnTo>
                    <a:pt x="19" y="2291"/>
                  </a:lnTo>
                  <a:lnTo>
                    <a:pt x="14" y="2289"/>
                  </a:lnTo>
                  <a:lnTo>
                    <a:pt x="7" y="2281"/>
                  </a:lnTo>
                  <a:lnTo>
                    <a:pt x="2" y="2272"/>
                  </a:lnTo>
                  <a:lnTo>
                    <a:pt x="0" y="2262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10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656"/>
            <p:cNvSpPr>
              <a:spLocks noEditPoints="1"/>
            </p:cNvSpPr>
            <p:nvPr/>
          </p:nvSpPr>
          <p:spPr bwMode="auto">
            <a:xfrm>
              <a:off x="4462463" y="5799138"/>
              <a:ext cx="344487" cy="511175"/>
            </a:xfrm>
            <a:custGeom>
              <a:avLst/>
              <a:gdLst>
                <a:gd name="T0" fmla="*/ 156 w 2385"/>
                <a:gd name="T1" fmla="*/ 1349 h 3541"/>
                <a:gd name="T2" fmla="*/ 64 w 2385"/>
                <a:gd name="T3" fmla="*/ 1713 h 3541"/>
                <a:gd name="T4" fmla="*/ 623 w 2385"/>
                <a:gd name="T5" fmla="*/ 3263 h 3541"/>
                <a:gd name="T6" fmla="*/ 613 w 2385"/>
                <a:gd name="T7" fmla="*/ 3313 h 3541"/>
                <a:gd name="T8" fmla="*/ 1940 w 2385"/>
                <a:gd name="T9" fmla="*/ 3135 h 3541"/>
                <a:gd name="T10" fmla="*/ 1983 w 2385"/>
                <a:gd name="T11" fmla="*/ 3107 h 3541"/>
                <a:gd name="T12" fmla="*/ 2137 w 2385"/>
                <a:gd name="T13" fmla="*/ 3479 h 3541"/>
                <a:gd name="T14" fmla="*/ 2168 w 2385"/>
                <a:gd name="T15" fmla="*/ 2810 h 3541"/>
                <a:gd name="T16" fmla="*/ 2199 w 2385"/>
                <a:gd name="T17" fmla="*/ 3479 h 3541"/>
                <a:gd name="T18" fmla="*/ 2299 w 2385"/>
                <a:gd name="T19" fmla="*/ 1562 h 3541"/>
                <a:gd name="T20" fmla="*/ 2158 w 2385"/>
                <a:gd name="T21" fmla="*/ 1217 h 3541"/>
                <a:gd name="T22" fmla="*/ 2058 w 2385"/>
                <a:gd name="T23" fmla="*/ 2158 h 3541"/>
                <a:gd name="T24" fmla="*/ 1940 w 2385"/>
                <a:gd name="T25" fmla="*/ 2452 h 3541"/>
                <a:gd name="T26" fmla="*/ 1708 w 2385"/>
                <a:gd name="T27" fmla="*/ 2664 h 3541"/>
                <a:gd name="T28" fmla="*/ 1402 w 2385"/>
                <a:gd name="T29" fmla="*/ 2776 h 3541"/>
                <a:gd name="T30" fmla="*/ 1051 w 2385"/>
                <a:gd name="T31" fmla="*/ 2787 h 3541"/>
                <a:gd name="T32" fmla="*/ 732 w 2385"/>
                <a:gd name="T33" fmla="*/ 2694 h 3541"/>
                <a:gd name="T34" fmla="*/ 482 w 2385"/>
                <a:gd name="T35" fmla="*/ 2502 h 3541"/>
                <a:gd name="T36" fmla="*/ 339 w 2385"/>
                <a:gd name="T37" fmla="*/ 2222 h 3541"/>
                <a:gd name="T38" fmla="*/ 809 w 2385"/>
                <a:gd name="T39" fmla="*/ 63 h 3541"/>
                <a:gd name="T40" fmla="*/ 703 w 2385"/>
                <a:gd name="T41" fmla="*/ 1403 h 3541"/>
                <a:gd name="T42" fmla="*/ 652 w 2385"/>
                <a:gd name="T43" fmla="*/ 1393 h 3541"/>
                <a:gd name="T44" fmla="*/ 533 w 2385"/>
                <a:gd name="T45" fmla="*/ 162 h 3541"/>
                <a:gd name="T46" fmla="*/ 491 w 2385"/>
                <a:gd name="T47" fmla="*/ 811 h 3541"/>
                <a:gd name="T48" fmla="*/ 440 w 2385"/>
                <a:gd name="T49" fmla="*/ 801 h 3541"/>
                <a:gd name="T50" fmla="*/ 388 w 2385"/>
                <a:gd name="T51" fmla="*/ 395 h 3541"/>
                <a:gd name="T52" fmla="*/ 388 w 2385"/>
                <a:gd name="T53" fmla="*/ 2150 h 3541"/>
                <a:gd name="T54" fmla="*/ 489 w 2385"/>
                <a:gd name="T55" fmla="*/ 2411 h 3541"/>
                <a:gd name="T56" fmla="*/ 676 w 2385"/>
                <a:gd name="T57" fmla="*/ 2592 h 3541"/>
                <a:gd name="T58" fmla="*/ 921 w 2385"/>
                <a:gd name="T59" fmla="*/ 2698 h 3541"/>
                <a:gd name="T60" fmla="*/ 1192 w 2385"/>
                <a:gd name="T61" fmla="*/ 2733 h 3541"/>
                <a:gd name="T62" fmla="*/ 1464 w 2385"/>
                <a:gd name="T63" fmla="*/ 2698 h 3541"/>
                <a:gd name="T64" fmla="*/ 1709 w 2385"/>
                <a:gd name="T65" fmla="*/ 2592 h 3541"/>
                <a:gd name="T66" fmla="*/ 1896 w 2385"/>
                <a:gd name="T67" fmla="*/ 2411 h 3541"/>
                <a:gd name="T68" fmla="*/ 1997 w 2385"/>
                <a:gd name="T69" fmla="*/ 2150 h 3541"/>
                <a:gd name="T70" fmla="*/ 1994 w 2385"/>
                <a:gd name="T71" fmla="*/ 384 h 3541"/>
                <a:gd name="T72" fmla="*/ 1864 w 2385"/>
                <a:gd name="T73" fmla="*/ 170 h 3541"/>
                <a:gd name="T74" fmla="*/ 1636 w 2385"/>
                <a:gd name="T75" fmla="*/ 66 h 3541"/>
                <a:gd name="T76" fmla="*/ 1639 w 2385"/>
                <a:gd name="T77" fmla="*/ 3 h 3541"/>
                <a:gd name="T78" fmla="*/ 1886 w 2385"/>
                <a:gd name="T79" fmla="*/ 108 h 3541"/>
                <a:gd name="T80" fmla="*/ 2040 w 2385"/>
                <a:gd name="T81" fmla="*/ 323 h 3541"/>
                <a:gd name="T82" fmla="*/ 2122 w 2385"/>
                <a:gd name="T83" fmla="*/ 1061 h 3541"/>
                <a:gd name="T84" fmla="*/ 2317 w 2385"/>
                <a:gd name="T85" fmla="*/ 1401 h 3541"/>
                <a:gd name="T86" fmla="*/ 2385 w 2385"/>
                <a:gd name="T87" fmla="*/ 1790 h 3541"/>
                <a:gd name="T88" fmla="*/ 2354 w 2385"/>
                <a:gd name="T89" fmla="*/ 3541 h 3541"/>
                <a:gd name="T90" fmla="*/ 0 w 2385"/>
                <a:gd name="T91" fmla="*/ 3510 h 3541"/>
                <a:gd name="T92" fmla="*/ 43 w 2385"/>
                <a:gd name="T93" fmla="*/ 1476 h 3541"/>
                <a:gd name="T94" fmla="*/ 214 w 2385"/>
                <a:gd name="T95" fmla="*/ 1124 h 3541"/>
                <a:gd name="T96" fmla="*/ 329 w 2385"/>
                <a:gd name="T97" fmla="*/ 376 h 3541"/>
                <a:gd name="T98" fmla="*/ 460 w 2385"/>
                <a:gd name="T99" fmla="*/ 143 h 3541"/>
                <a:gd name="T100" fmla="*/ 696 w 2385"/>
                <a:gd name="T101" fmla="*/ 13 h 3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5" h="3541">
                  <a:moveTo>
                    <a:pt x="316" y="1094"/>
                  </a:moveTo>
                  <a:lnTo>
                    <a:pt x="269" y="1153"/>
                  </a:lnTo>
                  <a:lnTo>
                    <a:pt x="227" y="1217"/>
                  </a:lnTo>
                  <a:lnTo>
                    <a:pt x="188" y="1281"/>
                  </a:lnTo>
                  <a:lnTo>
                    <a:pt x="156" y="1349"/>
                  </a:lnTo>
                  <a:lnTo>
                    <a:pt x="127" y="1418"/>
                  </a:lnTo>
                  <a:lnTo>
                    <a:pt x="104" y="1490"/>
                  </a:lnTo>
                  <a:lnTo>
                    <a:pt x="86" y="1562"/>
                  </a:lnTo>
                  <a:lnTo>
                    <a:pt x="72" y="1638"/>
                  </a:lnTo>
                  <a:lnTo>
                    <a:pt x="64" y="1713"/>
                  </a:lnTo>
                  <a:lnTo>
                    <a:pt x="61" y="1790"/>
                  </a:lnTo>
                  <a:lnTo>
                    <a:pt x="61" y="3254"/>
                  </a:lnTo>
                  <a:lnTo>
                    <a:pt x="601" y="3254"/>
                  </a:lnTo>
                  <a:lnTo>
                    <a:pt x="613" y="3256"/>
                  </a:lnTo>
                  <a:lnTo>
                    <a:pt x="623" y="3263"/>
                  </a:lnTo>
                  <a:lnTo>
                    <a:pt x="630" y="3272"/>
                  </a:lnTo>
                  <a:lnTo>
                    <a:pt x="632" y="3285"/>
                  </a:lnTo>
                  <a:lnTo>
                    <a:pt x="630" y="3297"/>
                  </a:lnTo>
                  <a:lnTo>
                    <a:pt x="623" y="3307"/>
                  </a:lnTo>
                  <a:lnTo>
                    <a:pt x="613" y="3313"/>
                  </a:lnTo>
                  <a:lnTo>
                    <a:pt x="601" y="3315"/>
                  </a:lnTo>
                  <a:lnTo>
                    <a:pt x="61" y="3315"/>
                  </a:lnTo>
                  <a:lnTo>
                    <a:pt x="61" y="3479"/>
                  </a:lnTo>
                  <a:lnTo>
                    <a:pt x="1940" y="3479"/>
                  </a:lnTo>
                  <a:lnTo>
                    <a:pt x="1940" y="3135"/>
                  </a:lnTo>
                  <a:lnTo>
                    <a:pt x="1942" y="3124"/>
                  </a:lnTo>
                  <a:lnTo>
                    <a:pt x="1950" y="3114"/>
                  </a:lnTo>
                  <a:lnTo>
                    <a:pt x="1959" y="3107"/>
                  </a:lnTo>
                  <a:lnTo>
                    <a:pt x="1971" y="3105"/>
                  </a:lnTo>
                  <a:lnTo>
                    <a:pt x="1983" y="3107"/>
                  </a:lnTo>
                  <a:lnTo>
                    <a:pt x="1993" y="3114"/>
                  </a:lnTo>
                  <a:lnTo>
                    <a:pt x="2000" y="3124"/>
                  </a:lnTo>
                  <a:lnTo>
                    <a:pt x="2002" y="3135"/>
                  </a:lnTo>
                  <a:lnTo>
                    <a:pt x="2002" y="3479"/>
                  </a:lnTo>
                  <a:lnTo>
                    <a:pt x="2137" y="3479"/>
                  </a:lnTo>
                  <a:lnTo>
                    <a:pt x="2137" y="2842"/>
                  </a:lnTo>
                  <a:lnTo>
                    <a:pt x="2140" y="2830"/>
                  </a:lnTo>
                  <a:lnTo>
                    <a:pt x="2146" y="2819"/>
                  </a:lnTo>
                  <a:lnTo>
                    <a:pt x="2156" y="2812"/>
                  </a:lnTo>
                  <a:lnTo>
                    <a:pt x="2168" y="2810"/>
                  </a:lnTo>
                  <a:lnTo>
                    <a:pt x="2180" y="2812"/>
                  </a:lnTo>
                  <a:lnTo>
                    <a:pt x="2190" y="2819"/>
                  </a:lnTo>
                  <a:lnTo>
                    <a:pt x="2197" y="2830"/>
                  </a:lnTo>
                  <a:lnTo>
                    <a:pt x="2199" y="2842"/>
                  </a:lnTo>
                  <a:lnTo>
                    <a:pt x="2199" y="3479"/>
                  </a:lnTo>
                  <a:lnTo>
                    <a:pt x="2323" y="3479"/>
                  </a:lnTo>
                  <a:lnTo>
                    <a:pt x="2323" y="1790"/>
                  </a:lnTo>
                  <a:lnTo>
                    <a:pt x="2320" y="1713"/>
                  </a:lnTo>
                  <a:lnTo>
                    <a:pt x="2312" y="1638"/>
                  </a:lnTo>
                  <a:lnTo>
                    <a:pt x="2299" y="1562"/>
                  </a:lnTo>
                  <a:lnTo>
                    <a:pt x="2281" y="1490"/>
                  </a:lnTo>
                  <a:lnTo>
                    <a:pt x="2257" y="1418"/>
                  </a:lnTo>
                  <a:lnTo>
                    <a:pt x="2229" y="1349"/>
                  </a:lnTo>
                  <a:lnTo>
                    <a:pt x="2196" y="1281"/>
                  </a:lnTo>
                  <a:lnTo>
                    <a:pt x="2158" y="1217"/>
                  </a:lnTo>
                  <a:lnTo>
                    <a:pt x="2116" y="1153"/>
                  </a:lnTo>
                  <a:lnTo>
                    <a:pt x="2069" y="1094"/>
                  </a:lnTo>
                  <a:lnTo>
                    <a:pt x="2069" y="2023"/>
                  </a:lnTo>
                  <a:lnTo>
                    <a:pt x="2066" y="2092"/>
                  </a:lnTo>
                  <a:lnTo>
                    <a:pt x="2058" y="2158"/>
                  </a:lnTo>
                  <a:lnTo>
                    <a:pt x="2045" y="2222"/>
                  </a:lnTo>
                  <a:lnTo>
                    <a:pt x="2026" y="2284"/>
                  </a:lnTo>
                  <a:lnTo>
                    <a:pt x="2002" y="2343"/>
                  </a:lnTo>
                  <a:lnTo>
                    <a:pt x="1974" y="2399"/>
                  </a:lnTo>
                  <a:lnTo>
                    <a:pt x="1940" y="2452"/>
                  </a:lnTo>
                  <a:lnTo>
                    <a:pt x="1901" y="2502"/>
                  </a:lnTo>
                  <a:lnTo>
                    <a:pt x="1858" y="2549"/>
                  </a:lnTo>
                  <a:lnTo>
                    <a:pt x="1810" y="2593"/>
                  </a:lnTo>
                  <a:lnTo>
                    <a:pt x="1761" y="2631"/>
                  </a:lnTo>
                  <a:lnTo>
                    <a:pt x="1708" y="2664"/>
                  </a:lnTo>
                  <a:lnTo>
                    <a:pt x="1652" y="2694"/>
                  </a:lnTo>
                  <a:lnTo>
                    <a:pt x="1594" y="2720"/>
                  </a:lnTo>
                  <a:lnTo>
                    <a:pt x="1533" y="2743"/>
                  </a:lnTo>
                  <a:lnTo>
                    <a:pt x="1469" y="2761"/>
                  </a:lnTo>
                  <a:lnTo>
                    <a:pt x="1402" y="2776"/>
                  </a:lnTo>
                  <a:lnTo>
                    <a:pt x="1334" y="2787"/>
                  </a:lnTo>
                  <a:lnTo>
                    <a:pt x="1264" y="2793"/>
                  </a:lnTo>
                  <a:lnTo>
                    <a:pt x="1192" y="2795"/>
                  </a:lnTo>
                  <a:lnTo>
                    <a:pt x="1120" y="2793"/>
                  </a:lnTo>
                  <a:lnTo>
                    <a:pt x="1051" y="2787"/>
                  </a:lnTo>
                  <a:lnTo>
                    <a:pt x="982" y="2776"/>
                  </a:lnTo>
                  <a:lnTo>
                    <a:pt x="916" y="2761"/>
                  </a:lnTo>
                  <a:lnTo>
                    <a:pt x="852" y="2743"/>
                  </a:lnTo>
                  <a:lnTo>
                    <a:pt x="791" y="2720"/>
                  </a:lnTo>
                  <a:lnTo>
                    <a:pt x="732" y="2694"/>
                  </a:lnTo>
                  <a:lnTo>
                    <a:pt x="676" y="2664"/>
                  </a:lnTo>
                  <a:lnTo>
                    <a:pt x="624" y="2631"/>
                  </a:lnTo>
                  <a:lnTo>
                    <a:pt x="575" y="2593"/>
                  </a:lnTo>
                  <a:lnTo>
                    <a:pt x="526" y="2549"/>
                  </a:lnTo>
                  <a:lnTo>
                    <a:pt x="482" y="2502"/>
                  </a:lnTo>
                  <a:lnTo>
                    <a:pt x="444" y="2452"/>
                  </a:lnTo>
                  <a:lnTo>
                    <a:pt x="410" y="2399"/>
                  </a:lnTo>
                  <a:lnTo>
                    <a:pt x="381" y="2343"/>
                  </a:lnTo>
                  <a:lnTo>
                    <a:pt x="358" y="2284"/>
                  </a:lnTo>
                  <a:lnTo>
                    <a:pt x="339" y="2222"/>
                  </a:lnTo>
                  <a:lnTo>
                    <a:pt x="327" y="2158"/>
                  </a:lnTo>
                  <a:lnTo>
                    <a:pt x="318" y="2092"/>
                  </a:lnTo>
                  <a:lnTo>
                    <a:pt x="316" y="2023"/>
                  </a:lnTo>
                  <a:lnTo>
                    <a:pt x="316" y="1094"/>
                  </a:lnTo>
                  <a:close/>
                  <a:moveTo>
                    <a:pt x="809" y="63"/>
                  </a:moveTo>
                  <a:lnTo>
                    <a:pt x="760" y="65"/>
                  </a:lnTo>
                  <a:lnTo>
                    <a:pt x="712" y="73"/>
                  </a:lnTo>
                  <a:lnTo>
                    <a:pt x="712" y="1382"/>
                  </a:lnTo>
                  <a:lnTo>
                    <a:pt x="709" y="1393"/>
                  </a:lnTo>
                  <a:lnTo>
                    <a:pt x="703" y="1403"/>
                  </a:lnTo>
                  <a:lnTo>
                    <a:pt x="693" y="1410"/>
                  </a:lnTo>
                  <a:lnTo>
                    <a:pt x="681" y="1412"/>
                  </a:lnTo>
                  <a:lnTo>
                    <a:pt x="668" y="1410"/>
                  </a:lnTo>
                  <a:lnTo>
                    <a:pt x="659" y="1403"/>
                  </a:lnTo>
                  <a:lnTo>
                    <a:pt x="652" y="1393"/>
                  </a:lnTo>
                  <a:lnTo>
                    <a:pt x="650" y="1382"/>
                  </a:lnTo>
                  <a:lnTo>
                    <a:pt x="650" y="93"/>
                  </a:lnTo>
                  <a:lnTo>
                    <a:pt x="608" y="111"/>
                  </a:lnTo>
                  <a:lnTo>
                    <a:pt x="569" y="135"/>
                  </a:lnTo>
                  <a:lnTo>
                    <a:pt x="533" y="162"/>
                  </a:lnTo>
                  <a:lnTo>
                    <a:pt x="500" y="192"/>
                  </a:lnTo>
                  <a:lnTo>
                    <a:pt x="501" y="197"/>
                  </a:lnTo>
                  <a:lnTo>
                    <a:pt x="501" y="789"/>
                  </a:lnTo>
                  <a:lnTo>
                    <a:pt x="497" y="801"/>
                  </a:lnTo>
                  <a:lnTo>
                    <a:pt x="491" y="811"/>
                  </a:lnTo>
                  <a:lnTo>
                    <a:pt x="481" y="818"/>
                  </a:lnTo>
                  <a:lnTo>
                    <a:pt x="469" y="821"/>
                  </a:lnTo>
                  <a:lnTo>
                    <a:pt x="458" y="818"/>
                  </a:lnTo>
                  <a:lnTo>
                    <a:pt x="448" y="811"/>
                  </a:lnTo>
                  <a:lnTo>
                    <a:pt x="440" y="801"/>
                  </a:lnTo>
                  <a:lnTo>
                    <a:pt x="438" y="789"/>
                  </a:lnTo>
                  <a:lnTo>
                    <a:pt x="438" y="270"/>
                  </a:lnTo>
                  <a:lnTo>
                    <a:pt x="417" y="310"/>
                  </a:lnTo>
                  <a:lnTo>
                    <a:pt x="401" y="351"/>
                  </a:lnTo>
                  <a:lnTo>
                    <a:pt x="388" y="395"/>
                  </a:lnTo>
                  <a:lnTo>
                    <a:pt x="380" y="441"/>
                  </a:lnTo>
                  <a:lnTo>
                    <a:pt x="378" y="488"/>
                  </a:lnTo>
                  <a:lnTo>
                    <a:pt x="378" y="2023"/>
                  </a:lnTo>
                  <a:lnTo>
                    <a:pt x="380" y="2088"/>
                  </a:lnTo>
                  <a:lnTo>
                    <a:pt x="388" y="2150"/>
                  </a:lnTo>
                  <a:lnTo>
                    <a:pt x="400" y="2208"/>
                  </a:lnTo>
                  <a:lnTo>
                    <a:pt x="416" y="2264"/>
                  </a:lnTo>
                  <a:lnTo>
                    <a:pt x="436" y="2316"/>
                  </a:lnTo>
                  <a:lnTo>
                    <a:pt x="461" y="2365"/>
                  </a:lnTo>
                  <a:lnTo>
                    <a:pt x="489" y="2411"/>
                  </a:lnTo>
                  <a:lnTo>
                    <a:pt x="520" y="2453"/>
                  </a:lnTo>
                  <a:lnTo>
                    <a:pt x="555" y="2493"/>
                  </a:lnTo>
                  <a:lnTo>
                    <a:pt x="593" y="2528"/>
                  </a:lnTo>
                  <a:lnTo>
                    <a:pt x="633" y="2562"/>
                  </a:lnTo>
                  <a:lnTo>
                    <a:pt x="676" y="2592"/>
                  </a:lnTo>
                  <a:lnTo>
                    <a:pt x="721" y="2619"/>
                  </a:lnTo>
                  <a:lnTo>
                    <a:pt x="768" y="2643"/>
                  </a:lnTo>
                  <a:lnTo>
                    <a:pt x="818" y="2664"/>
                  </a:lnTo>
                  <a:lnTo>
                    <a:pt x="868" y="2682"/>
                  </a:lnTo>
                  <a:lnTo>
                    <a:pt x="921" y="2698"/>
                  </a:lnTo>
                  <a:lnTo>
                    <a:pt x="973" y="2710"/>
                  </a:lnTo>
                  <a:lnTo>
                    <a:pt x="1027" y="2720"/>
                  </a:lnTo>
                  <a:lnTo>
                    <a:pt x="1082" y="2727"/>
                  </a:lnTo>
                  <a:lnTo>
                    <a:pt x="1137" y="2732"/>
                  </a:lnTo>
                  <a:lnTo>
                    <a:pt x="1192" y="2733"/>
                  </a:lnTo>
                  <a:lnTo>
                    <a:pt x="1247" y="2732"/>
                  </a:lnTo>
                  <a:lnTo>
                    <a:pt x="1303" y="2727"/>
                  </a:lnTo>
                  <a:lnTo>
                    <a:pt x="1357" y="2720"/>
                  </a:lnTo>
                  <a:lnTo>
                    <a:pt x="1412" y="2710"/>
                  </a:lnTo>
                  <a:lnTo>
                    <a:pt x="1464" y="2698"/>
                  </a:lnTo>
                  <a:lnTo>
                    <a:pt x="1517" y="2682"/>
                  </a:lnTo>
                  <a:lnTo>
                    <a:pt x="1567" y="2664"/>
                  </a:lnTo>
                  <a:lnTo>
                    <a:pt x="1616" y="2643"/>
                  </a:lnTo>
                  <a:lnTo>
                    <a:pt x="1663" y="2619"/>
                  </a:lnTo>
                  <a:lnTo>
                    <a:pt x="1709" y="2592"/>
                  </a:lnTo>
                  <a:lnTo>
                    <a:pt x="1752" y="2562"/>
                  </a:lnTo>
                  <a:lnTo>
                    <a:pt x="1792" y="2528"/>
                  </a:lnTo>
                  <a:lnTo>
                    <a:pt x="1829" y="2493"/>
                  </a:lnTo>
                  <a:lnTo>
                    <a:pt x="1865" y="2453"/>
                  </a:lnTo>
                  <a:lnTo>
                    <a:pt x="1896" y="2411"/>
                  </a:lnTo>
                  <a:lnTo>
                    <a:pt x="1924" y="2365"/>
                  </a:lnTo>
                  <a:lnTo>
                    <a:pt x="1949" y="2316"/>
                  </a:lnTo>
                  <a:lnTo>
                    <a:pt x="1969" y="2264"/>
                  </a:lnTo>
                  <a:lnTo>
                    <a:pt x="1985" y="2208"/>
                  </a:lnTo>
                  <a:lnTo>
                    <a:pt x="1997" y="2150"/>
                  </a:lnTo>
                  <a:lnTo>
                    <a:pt x="2005" y="2088"/>
                  </a:lnTo>
                  <a:lnTo>
                    <a:pt x="2007" y="2023"/>
                  </a:lnTo>
                  <a:lnTo>
                    <a:pt x="2007" y="488"/>
                  </a:lnTo>
                  <a:lnTo>
                    <a:pt x="2003" y="434"/>
                  </a:lnTo>
                  <a:lnTo>
                    <a:pt x="1994" y="384"/>
                  </a:lnTo>
                  <a:lnTo>
                    <a:pt x="1978" y="334"/>
                  </a:lnTo>
                  <a:lnTo>
                    <a:pt x="1957" y="288"/>
                  </a:lnTo>
                  <a:lnTo>
                    <a:pt x="1930" y="245"/>
                  </a:lnTo>
                  <a:lnTo>
                    <a:pt x="1899" y="206"/>
                  </a:lnTo>
                  <a:lnTo>
                    <a:pt x="1864" y="170"/>
                  </a:lnTo>
                  <a:lnTo>
                    <a:pt x="1825" y="139"/>
                  </a:lnTo>
                  <a:lnTo>
                    <a:pt x="1782" y="112"/>
                  </a:lnTo>
                  <a:lnTo>
                    <a:pt x="1736" y="91"/>
                  </a:lnTo>
                  <a:lnTo>
                    <a:pt x="1687" y="76"/>
                  </a:lnTo>
                  <a:lnTo>
                    <a:pt x="1636" y="66"/>
                  </a:lnTo>
                  <a:lnTo>
                    <a:pt x="1582" y="63"/>
                  </a:lnTo>
                  <a:lnTo>
                    <a:pt x="809" y="63"/>
                  </a:lnTo>
                  <a:close/>
                  <a:moveTo>
                    <a:pt x="809" y="0"/>
                  </a:moveTo>
                  <a:lnTo>
                    <a:pt x="1582" y="0"/>
                  </a:lnTo>
                  <a:lnTo>
                    <a:pt x="1639" y="3"/>
                  </a:lnTo>
                  <a:lnTo>
                    <a:pt x="1694" y="13"/>
                  </a:lnTo>
                  <a:lnTo>
                    <a:pt x="1747" y="29"/>
                  </a:lnTo>
                  <a:lnTo>
                    <a:pt x="1796" y="50"/>
                  </a:lnTo>
                  <a:lnTo>
                    <a:pt x="1843" y="77"/>
                  </a:lnTo>
                  <a:lnTo>
                    <a:pt x="1886" y="108"/>
                  </a:lnTo>
                  <a:lnTo>
                    <a:pt x="1926" y="143"/>
                  </a:lnTo>
                  <a:lnTo>
                    <a:pt x="1962" y="183"/>
                  </a:lnTo>
                  <a:lnTo>
                    <a:pt x="1993" y="226"/>
                  </a:lnTo>
                  <a:lnTo>
                    <a:pt x="2020" y="274"/>
                  </a:lnTo>
                  <a:lnTo>
                    <a:pt x="2040" y="323"/>
                  </a:lnTo>
                  <a:lnTo>
                    <a:pt x="2056" y="376"/>
                  </a:lnTo>
                  <a:lnTo>
                    <a:pt x="2066" y="431"/>
                  </a:lnTo>
                  <a:lnTo>
                    <a:pt x="2069" y="488"/>
                  </a:lnTo>
                  <a:lnTo>
                    <a:pt x="2069" y="1002"/>
                  </a:lnTo>
                  <a:lnTo>
                    <a:pt x="2122" y="1061"/>
                  </a:lnTo>
                  <a:lnTo>
                    <a:pt x="2171" y="1124"/>
                  </a:lnTo>
                  <a:lnTo>
                    <a:pt x="2215" y="1190"/>
                  </a:lnTo>
                  <a:lnTo>
                    <a:pt x="2254" y="1258"/>
                  </a:lnTo>
                  <a:lnTo>
                    <a:pt x="2288" y="1329"/>
                  </a:lnTo>
                  <a:lnTo>
                    <a:pt x="2317" y="1401"/>
                  </a:lnTo>
                  <a:lnTo>
                    <a:pt x="2342" y="1476"/>
                  </a:lnTo>
                  <a:lnTo>
                    <a:pt x="2360" y="1553"/>
                  </a:lnTo>
                  <a:lnTo>
                    <a:pt x="2374" y="1630"/>
                  </a:lnTo>
                  <a:lnTo>
                    <a:pt x="2382" y="1710"/>
                  </a:lnTo>
                  <a:lnTo>
                    <a:pt x="2385" y="1790"/>
                  </a:lnTo>
                  <a:lnTo>
                    <a:pt x="2385" y="3510"/>
                  </a:lnTo>
                  <a:lnTo>
                    <a:pt x="2383" y="3522"/>
                  </a:lnTo>
                  <a:lnTo>
                    <a:pt x="2376" y="3532"/>
                  </a:lnTo>
                  <a:lnTo>
                    <a:pt x="2366" y="3538"/>
                  </a:lnTo>
                  <a:lnTo>
                    <a:pt x="2354" y="3541"/>
                  </a:lnTo>
                  <a:lnTo>
                    <a:pt x="31" y="3541"/>
                  </a:lnTo>
                  <a:lnTo>
                    <a:pt x="18" y="3538"/>
                  </a:lnTo>
                  <a:lnTo>
                    <a:pt x="9" y="3532"/>
                  </a:lnTo>
                  <a:lnTo>
                    <a:pt x="2" y="3522"/>
                  </a:lnTo>
                  <a:lnTo>
                    <a:pt x="0" y="3510"/>
                  </a:lnTo>
                  <a:lnTo>
                    <a:pt x="0" y="1790"/>
                  </a:lnTo>
                  <a:lnTo>
                    <a:pt x="2" y="1710"/>
                  </a:lnTo>
                  <a:lnTo>
                    <a:pt x="11" y="1630"/>
                  </a:lnTo>
                  <a:lnTo>
                    <a:pt x="25" y="1553"/>
                  </a:lnTo>
                  <a:lnTo>
                    <a:pt x="43" y="1476"/>
                  </a:lnTo>
                  <a:lnTo>
                    <a:pt x="68" y="1401"/>
                  </a:lnTo>
                  <a:lnTo>
                    <a:pt x="97" y="1329"/>
                  </a:lnTo>
                  <a:lnTo>
                    <a:pt x="131" y="1258"/>
                  </a:lnTo>
                  <a:lnTo>
                    <a:pt x="170" y="1190"/>
                  </a:lnTo>
                  <a:lnTo>
                    <a:pt x="214" y="1124"/>
                  </a:lnTo>
                  <a:lnTo>
                    <a:pt x="262" y="1061"/>
                  </a:lnTo>
                  <a:lnTo>
                    <a:pt x="316" y="1002"/>
                  </a:lnTo>
                  <a:lnTo>
                    <a:pt x="316" y="488"/>
                  </a:lnTo>
                  <a:lnTo>
                    <a:pt x="319" y="431"/>
                  </a:lnTo>
                  <a:lnTo>
                    <a:pt x="329" y="376"/>
                  </a:lnTo>
                  <a:lnTo>
                    <a:pt x="345" y="323"/>
                  </a:lnTo>
                  <a:lnTo>
                    <a:pt x="366" y="274"/>
                  </a:lnTo>
                  <a:lnTo>
                    <a:pt x="392" y="226"/>
                  </a:lnTo>
                  <a:lnTo>
                    <a:pt x="424" y="183"/>
                  </a:lnTo>
                  <a:lnTo>
                    <a:pt x="460" y="143"/>
                  </a:lnTo>
                  <a:lnTo>
                    <a:pt x="501" y="108"/>
                  </a:lnTo>
                  <a:lnTo>
                    <a:pt x="545" y="77"/>
                  </a:lnTo>
                  <a:lnTo>
                    <a:pt x="592" y="50"/>
                  </a:lnTo>
                  <a:lnTo>
                    <a:pt x="642" y="29"/>
                  </a:lnTo>
                  <a:lnTo>
                    <a:pt x="696" y="13"/>
                  </a:lnTo>
                  <a:lnTo>
                    <a:pt x="751" y="3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657"/>
            <p:cNvSpPr>
              <a:spLocks/>
            </p:cNvSpPr>
            <p:nvPr/>
          </p:nvSpPr>
          <p:spPr bwMode="auto">
            <a:xfrm>
              <a:off x="4573588" y="6269038"/>
              <a:ext cx="57150" cy="9525"/>
            </a:xfrm>
            <a:custGeom>
              <a:avLst/>
              <a:gdLst>
                <a:gd name="T0" fmla="*/ 31 w 405"/>
                <a:gd name="T1" fmla="*/ 0 h 61"/>
                <a:gd name="T2" fmla="*/ 374 w 405"/>
                <a:gd name="T3" fmla="*/ 0 h 61"/>
                <a:gd name="T4" fmla="*/ 386 w 405"/>
                <a:gd name="T5" fmla="*/ 2 h 61"/>
                <a:gd name="T6" fmla="*/ 396 w 405"/>
                <a:gd name="T7" fmla="*/ 9 h 61"/>
                <a:gd name="T8" fmla="*/ 403 w 405"/>
                <a:gd name="T9" fmla="*/ 18 h 61"/>
                <a:gd name="T10" fmla="*/ 405 w 405"/>
                <a:gd name="T11" fmla="*/ 31 h 61"/>
                <a:gd name="T12" fmla="*/ 403 w 405"/>
                <a:gd name="T13" fmla="*/ 43 h 61"/>
                <a:gd name="T14" fmla="*/ 396 w 405"/>
                <a:gd name="T15" fmla="*/ 53 h 61"/>
                <a:gd name="T16" fmla="*/ 386 w 405"/>
                <a:gd name="T17" fmla="*/ 59 h 61"/>
                <a:gd name="T18" fmla="*/ 374 w 405"/>
                <a:gd name="T19" fmla="*/ 61 h 61"/>
                <a:gd name="T20" fmla="*/ 31 w 405"/>
                <a:gd name="T21" fmla="*/ 61 h 61"/>
                <a:gd name="T22" fmla="*/ 19 w 405"/>
                <a:gd name="T23" fmla="*/ 59 h 61"/>
                <a:gd name="T24" fmla="*/ 10 w 405"/>
                <a:gd name="T25" fmla="*/ 53 h 61"/>
                <a:gd name="T26" fmla="*/ 3 w 405"/>
                <a:gd name="T27" fmla="*/ 43 h 61"/>
                <a:gd name="T28" fmla="*/ 0 w 405"/>
                <a:gd name="T29" fmla="*/ 31 h 61"/>
                <a:gd name="T30" fmla="*/ 3 w 405"/>
                <a:gd name="T31" fmla="*/ 18 h 61"/>
                <a:gd name="T32" fmla="*/ 10 w 405"/>
                <a:gd name="T33" fmla="*/ 9 h 61"/>
                <a:gd name="T34" fmla="*/ 19 w 405"/>
                <a:gd name="T35" fmla="*/ 2 h 61"/>
                <a:gd name="T36" fmla="*/ 31 w 405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5" h="61">
                  <a:moveTo>
                    <a:pt x="31" y="0"/>
                  </a:moveTo>
                  <a:lnTo>
                    <a:pt x="374" y="0"/>
                  </a:lnTo>
                  <a:lnTo>
                    <a:pt x="386" y="2"/>
                  </a:lnTo>
                  <a:lnTo>
                    <a:pt x="396" y="9"/>
                  </a:lnTo>
                  <a:lnTo>
                    <a:pt x="403" y="18"/>
                  </a:lnTo>
                  <a:lnTo>
                    <a:pt x="405" y="31"/>
                  </a:lnTo>
                  <a:lnTo>
                    <a:pt x="403" y="43"/>
                  </a:lnTo>
                  <a:lnTo>
                    <a:pt x="396" y="53"/>
                  </a:lnTo>
                  <a:lnTo>
                    <a:pt x="386" y="59"/>
                  </a:lnTo>
                  <a:lnTo>
                    <a:pt x="374" y="61"/>
                  </a:lnTo>
                  <a:lnTo>
                    <a:pt x="31" y="61"/>
                  </a:lnTo>
                  <a:lnTo>
                    <a:pt x="19" y="59"/>
                  </a:lnTo>
                  <a:lnTo>
                    <a:pt x="10" y="53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6" name="Group 695"/>
          <p:cNvGrpSpPr/>
          <p:nvPr/>
        </p:nvGrpSpPr>
        <p:grpSpPr>
          <a:xfrm>
            <a:off x="3499433" y="5830530"/>
            <a:ext cx="506413" cy="449263"/>
            <a:chOff x="3492500" y="5829300"/>
            <a:chExt cx="506413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3" name="Freeform 662"/>
            <p:cNvSpPr>
              <a:spLocks noEditPoints="1"/>
            </p:cNvSpPr>
            <p:nvPr/>
          </p:nvSpPr>
          <p:spPr bwMode="auto">
            <a:xfrm>
              <a:off x="3492500" y="5829300"/>
              <a:ext cx="506413" cy="449263"/>
            </a:xfrm>
            <a:custGeom>
              <a:avLst/>
              <a:gdLst>
                <a:gd name="T0" fmla="*/ 217 w 3509"/>
                <a:gd name="T1" fmla="*/ 487 h 3114"/>
                <a:gd name="T2" fmla="*/ 180 w 3509"/>
                <a:gd name="T3" fmla="*/ 750 h 3114"/>
                <a:gd name="T4" fmla="*/ 164 w 3509"/>
                <a:gd name="T5" fmla="*/ 1273 h 3114"/>
                <a:gd name="T6" fmla="*/ 125 w 3509"/>
                <a:gd name="T7" fmla="*/ 1556 h 3114"/>
                <a:gd name="T8" fmla="*/ 62 w 3509"/>
                <a:gd name="T9" fmla="*/ 2089 h 3114"/>
                <a:gd name="T10" fmla="*/ 190 w 3509"/>
                <a:gd name="T11" fmla="*/ 2384 h 3114"/>
                <a:gd name="T12" fmla="*/ 839 w 3509"/>
                <a:gd name="T13" fmla="*/ 2234 h 3114"/>
                <a:gd name="T14" fmla="*/ 511 w 3509"/>
                <a:gd name="T15" fmla="*/ 1767 h 3114"/>
                <a:gd name="T16" fmla="*/ 734 w 3509"/>
                <a:gd name="T17" fmla="*/ 1336 h 3114"/>
                <a:gd name="T18" fmla="*/ 723 w 3509"/>
                <a:gd name="T19" fmla="*/ 867 h 3114"/>
                <a:gd name="T20" fmla="*/ 971 w 3509"/>
                <a:gd name="T21" fmla="*/ 652 h 3114"/>
                <a:gd name="T22" fmla="*/ 1377 w 3509"/>
                <a:gd name="T23" fmla="*/ 746 h 3114"/>
                <a:gd name="T24" fmla="*/ 1813 w 3509"/>
                <a:gd name="T25" fmla="*/ 806 h 3114"/>
                <a:gd name="T26" fmla="*/ 2250 w 3509"/>
                <a:gd name="T27" fmla="*/ 746 h 3114"/>
                <a:gd name="T28" fmla="*/ 2649 w 3509"/>
                <a:gd name="T29" fmla="*/ 701 h 3114"/>
                <a:gd name="T30" fmla="*/ 2596 w 3509"/>
                <a:gd name="T31" fmla="*/ 1103 h 3114"/>
                <a:gd name="T32" fmla="*/ 2593 w 3509"/>
                <a:gd name="T33" fmla="*/ 1545 h 3114"/>
                <a:gd name="T34" fmla="*/ 2307 w 3509"/>
                <a:gd name="T35" fmla="*/ 1678 h 3114"/>
                <a:gd name="T36" fmla="*/ 1856 w 3509"/>
                <a:gd name="T37" fmla="*/ 1962 h 3114"/>
                <a:gd name="T38" fmla="*/ 1895 w 3509"/>
                <a:gd name="T39" fmla="*/ 2198 h 3114"/>
                <a:gd name="T40" fmla="*/ 1856 w 3509"/>
                <a:gd name="T41" fmla="*/ 2586 h 3114"/>
                <a:gd name="T42" fmla="*/ 2064 w 3509"/>
                <a:gd name="T43" fmla="*/ 2999 h 3114"/>
                <a:gd name="T44" fmla="*/ 2307 w 3509"/>
                <a:gd name="T45" fmla="*/ 2874 h 3114"/>
                <a:gd name="T46" fmla="*/ 2473 w 3509"/>
                <a:gd name="T47" fmla="*/ 2302 h 3114"/>
                <a:gd name="T48" fmla="*/ 2752 w 3509"/>
                <a:gd name="T49" fmla="*/ 2117 h 3114"/>
                <a:gd name="T50" fmla="*/ 3211 w 3509"/>
                <a:gd name="T51" fmla="*/ 2069 h 3114"/>
                <a:gd name="T52" fmla="*/ 2944 w 3509"/>
                <a:gd name="T53" fmla="*/ 1662 h 3114"/>
                <a:gd name="T54" fmla="*/ 3096 w 3509"/>
                <a:gd name="T55" fmla="*/ 1325 h 3114"/>
                <a:gd name="T56" fmla="*/ 2772 w 3509"/>
                <a:gd name="T57" fmla="*/ 969 h 3114"/>
                <a:gd name="T58" fmla="*/ 3212 w 3509"/>
                <a:gd name="T59" fmla="*/ 631 h 3114"/>
                <a:gd name="T60" fmla="*/ 3093 w 3509"/>
                <a:gd name="T61" fmla="*/ 318 h 3114"/>
                <a:gd name="T62" fmla="*/ 3125 w 3509"/>
                <a:gd name="T63" fmla="*/ 65 h 3114"/>
                <a:gd name="T64" fmla="*/ 2667 w 3509"/>
                <a:gd name="T65" fmla="*/ 132 h 3114"/>
                <a:gd name="T66" fmla="*/ 2218 w 3509"/>
                <a:gd name="T67" fmla="*/ 265 h 3114"/>
                <a:gd name="T68" fmla="*/ 1813 w 3509"/>
                <a:gd name="T69" fmla="*/ 369 h 3114"/>
                <a:gd name="T70" fmla="*/ 1409 w 3509"/>
                <a:gd name="T71" fmla="*/ 265 h 3114"/>
                <a:gd name="T72" fmla="*/ 959 w 3509"/>
                <a:gd name="T73" fmla="*/ 132 h 3114"/>
                <a:gd name="T74" fmla="*/ 502 w 3509"/>
                <a:gd name="T75" fmla="*/ 65 h 3114"/>
                <a:gd name="T76" fmla="*/ 1012 w 3509"/>
                <a:gd name="T77" fmla="*/ 88 h 3114"/>
                <a:gd name="T78" fmla="*/ 1621 w 3509"/>
                <a:gd name="T79" fmla="*/ 240 h 3114"/>
                <a:gd name="T80" fmla="*/ 2229 w 3509"/>
                <a:gd name="T81" fmla="*/ 184 h 3114"/>
                <a:gd name="T82" fmla="*/ 2858 w 3509"/>
                <a:gd name="T83" fmla="*/ 59 h 3114"/>
                <a:gd name="T84" fmla="*/ 3461 w 3509"/>
                <a:gd name="T85" fmla="*/ 173 h 3114"/>
                <a:gd name="T86" fmla="*/ 3276 w 3509"/>
                <a:gd name="T87" fmla="*/ 752 h 3114"/>
                <a:gd name="T88" fmla="*/ 3185 w 3509"/>
                <a:gd name="T89" fmla="*/ 1370 h 3114"/>
                <a:gd name="T90" fmla="*/ 3306 w 3509"/>
                <a:gd name="T91" fmla="*/ 2006 h 3114"/>
                <a:gd name="T92" fmla="*/ 2757 w 3509"/>
                <a:gd name="T93" fmla="*/ 2185 h 3114"/>
                <a:gd name="T94" fmla="*/ 2506 w 3509"/>
                <a:gd name="T95" fmla="*/ 2748 h 3114"/>
                <a:gd name="T96" fmla="*/ 2213 w 3509"/>
                <a:gd name="T97" fmla="*/ 3114 h 3114"/>
                <a:gd name="T98" fmla="*/ 1845 w 3509"/>
                <a:gd name="T99" fmla="*/ 2765 h 3114"/>
                <a:gd name="T100" fmla="*/ 1796 w 3509"/>
                <a:gd name="T101" fmla="*/ 2002 h 3114"/>
                <a:gd name="T102" fmla="*/ 2264 w 3509"/>
                <a:gd name="T103" fmla="*/ 1596 h 3114"/>
                <a:gd name="T104" fmla="*/ 2540 w 3509"/>
                <a:gd name="T105" fmla="*/ 1223 h 3114"/>
                <a:gd name="T106" fmla="*/ 2391 w 3509"/>
                <a:gd name="T107" fmla="*/ 838 h 3114"/>
                <a:gd name="T108" fmla="*/ 1778 w 3509"/>
                <a:gd name="T109" fmla="*/ 895 h 3114"/>
                <a:gd name="T110" fmla="*/ 1151 w 3509"/>
                <a:gd name="T111" fmla="*/ 827 h 3114"/>
                <a:gd name="T112" fmla="*/ 812 w 3509"/>
                <a:gd name="T113" fmla="*/ 988 h 3114"/>
                <a:gd name="T114" fmla="*/ 842 w 3509"/>
                <a:gd name="T115" fmla="*/ 1689 h 3114"/>
                <a:gd name="T116" fmla="*/ 792 w 3509"/>
                <a:gd name="T117" fmla="*/ 2417 h 3114"/>
                <a:gd name="T118" fmla="*/ 72 w 3509"/>
                <a:gd name="T119" fmla="*/ 2337 h 3114"/>
                <a:gd name="T120" fmla="*/ 66 w 3509"/>
                <a:gd name="T121" fmla="*/ 1602 h 3114"/>
                <a:gd name="T122" fmla="*/ 161 w 3509"/>
                <a:gd name="T123" fmla="*/ 916 h 3114"/>
                <a:gd name="T124" fmla="*/ 131 w 3509"/>
                <a:gd name="T125" fmla="*/ 255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9" h="3114">
                  <a:moveTo>
                    <a:pt x="464" y="63"/>
                  </a:moveTo>
                  <a:lnTo>
                    <a:pt x="422" y="66"/>
                  </a:lnTo>
                  <a:lnTo>
                    <a:pt x="382" y="75"/>
                  </a:lnTo>
                  <a:lnTo>
                    <a:pt x="345" y="90"/>
                  </a:lnTo>
                  <a:lnTo>
                    <a:pt x="309" y="109"/>
                  </a:lnTo>
                  <a:lnTo>
                    <a:pt x="278" y="132"/>
                  </a:lnTo>
                  <a:lnTo>
                    <a:pt x="250" y="161"/>
                  </a:lnTo>
                  <a:lnTo>
                    <a:pt x="225" y="193"/>
                  </a:lnTo>
                  <a:lnTo>
                    <a:pt x="206" y="227"/>
                  </a:lnTo>
                  <a:lnTo>
                    <a:pt x="192" y="265"/>
                  </a:lnTo>
                  <a:lnTo>
                    <a:pt x="183" y="305"/>
                  </a:lnTo>
                  <a:lnTo>
                    <a:pt x="180" y="347"/>
                  </a:lnTo>
                  <a:lnTo>
                    <a:pt x="183" y="384"/>
                  </a:lnTo>
                  <a:lnTo>
                    <a:pt x="189" y="420"/>
                  </a:lnTo>
                  <a:lnTo>
                    <a:pt x="201" y="454"/>
                  </a:lnTo>
                  <a:lnTo>
                    <a:pt x="217" y="487"/>
                  </a:lnTo>
                  <a:lnTo>
                    <a:pt x="237" y="518"/>
                  </a:lnTo>
                  <a:lnTo>
                    <a:pt x="402" y="518"/>
                  </a:lnTo>
                  <a:lnTo>
                    <a:pt x="414" y="520"/>
                  </a:lnTo>
                  <a:lnTo>
                    <a:pt x="424" y="527"/>
                  </a:lnTo>
                  <a:lnTo>
                    <a:pt x="431" y="536"/>
                  </a:lnTo>
                  <a:lnTo>
                    <a:pt x="433" y="549"/>
                  </a:lnTo>
                  <a:lnTo>
                    <a:pt x="431" y="561"/>
                  </a:lnTo>
                  <a:lnTo>
                    <a:pt x="424" y="570"/>
                  </a:lnTo>
                  <a:lnTo>
                    <a:pt x="414" y="578"/>
                  </a:lnTo>
                  <a:lnTo>
                    <a:pt x="402" y="580"/>
                  </a:lnTo>
                  <a:lnTo>
                    <a:pt x="237" y="580"/>
                  </a:lnTo>
                  <a:lnTo>
                    <a:pt x="217" y="611"/>
                  </a:lnTo>
                  <a:lnTo>
                    <a:pt x="201" y="644"/>
                  </a:lnTo>
                  <a:lnTo>
                    <a:pt x="189" y="678"/>
                  </a:lnTo>
                  <a:lnTo>
                    <a:pt x="183" y="713"/>
                  </a:lnTo>
                  <a:lnTo>
                    <a:pt x="180" y="750"/>
                  </a:lnTo>
                  <a:lnTo>
                    <a:pt x="183" y="791"/>
                  </a:lnTo>
                  <a:lnTo>
                    <a:pt x="191" y="829"/>
                  </a:lnTo>
                  <a:lnTo>
                    <a:pt x="205" y="867"/>
                  </a:lnTo>
                  <a:lnTo>
                    <a:pt x="224" y="903"/>
                  </a:lnTo>
                  <a:lnTo>
                    <a:pt x="229" y="914"/>
                  </a:lnTo>
                  <a:lnTo>
                    <a:pt x="228" y="927"/>
                  </a:lnTo>
                  <a:lnTo>
                    <a:pt x="221" y="939"/>
                  </a:lnTo>
                  <a:lnTo>
                    <a:pt x="197" y="970"/>
                  </a:lnTo>
                  <a:lnTo>
                    <a:pt x="178" y="1004"/>
                  </a:lnTo>
                  <a:lnTo>
                    <a:pt x="162" y="1039"/>
                  </a:lnTo>
                  <a:lnTo>
                    <a:pt x="150" y="1075"/>
                  </a:lnTo>
                  <a:lnTo>
                    <a:pt x="144" y="1114"/>
                  </a:lnTo>
                  <a:lnTo>
                    <a:pt x="140" y="1153"/>
                  </a:lnTo>
                  <a:lnTo>
                    <a:pt x="144" y="1194"/>
                  </a:lnTo>
                  <a:lnTo>
                    <a:pt x="151" y="1234"/>
                  </a:lnTo>
                  <a:lnTo>
                    <a:pt x="164" y="1273"/>
                  </a:lnTo>
                  <a:lnTo>
                    <a:pt x="181" y="1310"/>
                  </a:lnTo>
                  <a:lnTo>
                    <a:pt x="351" y="1310"/>
                  </a:lnTo>
                  <a:lnTo>
                    <a:pt x="363" y="1312"/>
                  </a:lnTo>
                  <a:lnTo>
                    <a:pt x="373" y="1318"/>
                  </a:lnTo>
                  <a:lnTo>
                    <a:pt x="380" y="1329"/>
                  </a:lnTo>
                  <a:lnTo>
                    <a:pt x="382" y="1341"/>
                  </a:lnTo>
                  <a:lnTo>
                    <a:pt x="380" y="1353"/>
                  </a:lnTo>
                  <a:lnTo>
                    <a:pt x="373" y="1363"/>
                  </a:lnTo>
                  <a:lnTo>
                    <a:pt x="363" y="1370"/>
                  </a:lnTo>
                  <a:lnTo>
                    <a:pt x="351" y="1372"/>
                  </a:lnTo>
                  <a:lnTo>
                    <a:pt x="180" y="1372"/>
                  </a:lnTo>
                  <a:lnTo>
                    <a:pt x="161" y="1406"/>
                  </a:lnTo>
                  <a:lnTo>
                    <a:pt x="145" y="1441"/>
                  </a:lnTo>
                  <a:lnTo>
                    <a:pt x="134" y="1478"/>
                  </a:lnTo>
                  <a:lnTo>
                    <a:pt x="128" y="1517"/>
                  </a:lnTo>
                  <a:lnTo>
                    <a:pt x="125" y="1556"/>
                  </a:lnTo>
                  <a:lnTo>
                    <a:pt x="128" y="1599"/>
                  </a:lnTo>
                  <a:lnTo>
                    <a:pt x="136" y="1641"/>
                  </a:lnTo>
                  <a:lnTo>
                    <a:pt x="149" y="1682"/>
                  </a:lnTo>
                  <a:lnTo>
                    <a:pt x="167" y="1720"/>
                  </a:lnTo>
                  <a:lnTo>
                    <a:pt x="190" y="1757"/>
                  </a:lnTo>
                  <a:lnTo>
                    <a:pt x="196" y="1766"/>
                  </a:lnTo>
                  <a:lnTo>
                    <a:pt x="197" y="1778"/>
                  </a:lnTo>
                  <a:lnTo>
                    <a:pt x="194" y="1788"/>
                  </a:lnTo>
                  <a:lnTo>
                    <a:pt x="187" y="1797"/>
                  </a:lnTo>
                  <a:lnTo>
                    <a:pt x="154" y="1831"/>
                  </a:lnTo>
                  <a:lnTo>
                    <a:pt x="127" y="1869"/>
                  </a:lnTo>
                  <a:lnTo>
                    <a:pt x="104" y="1909"/>
                  </a:lnTo>
                  <a:lnTo>
                    <a:pt x="86" y="1952"/>
                  </a:lnTo>
                  <a:lnTo>
                    <a:pt x="72" y="1995"/>
                  </a:lnTo>
                  <a:lnTo>
                    <a:pt x="65" y="2042"/>
                  </a:lnTo>
                  <a:lnTo>
                    <a:pt x="62" y="2089"/>
                  </a:lnTo>
                  <a:lnTo>
                    <a:pt x="64" y="2123"/>
                  </a:lnTo>
                  <a:lnTo>
                    <a:pt x="68" y="2157"/>
                  </a:lnTo>
                  <a:lnTo>
                    <a:pt x="599" y="2157"/>
                  </a:lnTo>
                  <a:lnTo>
                    <a:pt x="610" y="2160"/>
                  </a:lnTo>
                  <a:lnTo>
                    <a:pt x="621" y="2167"/>
                  </a:lnTo>
                  <a:lnTo>
                    <a:pt x="627" y="2176"/>
                  </a:lnTo>
                  <a:lnTo>
                    <a:pt x="629" y="2189"/>
                  </a:lnTo>
                  <a:lnTo>
                    <a:pt x="627" y="2201"/>
                  </a:lnTo>
                  <a:lnTo>
                    <a:pt x="621" y="2211"/>
                  </a:lnTo>
                  <a:lnTo>
                    <a:pt x="610" y="2217"/>
                  </a:lnTo>
                  <a:lnTo>
                    <a:pt x="599" y="2220"/>
                  </a:lnTo>
                  <a:lnTo>
                    <a:pt x="84" y="2220"/>
                  </a:lnTo>
                  <a:lnTo>
                    <a:pt x="103" y="2266"/>
                  </a:lnTo>
                  <a:lnTo>
                    <a:pt x="128" y="2309"/>
                  </a:lnTo>
                  <a:lnTo>
                    <a:pt x="156" y="2348"/>
                  </a:lnTo>
                  <a:lnTo>
                    <a:pt x="190" y="2384"/>
                  </a:lnTo>
                  <a:lnTo>
                    <a:pt x="229" y="2415"/>
                  </a:lnTo>
                  <a:lnTo>
                    <a:pt x="270" y="2442"/>
                  </a:lnTo>
                  <a:lnTo>
                    <a:pt x="315" y="2463"/>
                  </a:lnTo>
                  <a:lnTo>
                    <a:pt x="363" y="2478"/>
                  </a:lnTo>
                  <a:lnTo>
                    <a:pt x="412" y="2489"/>
                  </a:lnTo>
                  <a:lnTo>
                    <a:pt x="464" y="2492"/>
                  </a:lnTo>
                  <a:lnTo>
                    <a:pt x="515" y="2489"/>
                  </a:lnTo>
                  <a:lnTo>
                    <a:pt x="563" y="2479"/>
                  </a:lnTo>
                  <a:lnTo>
                    <a:pt x="609" y="2464"/>
                  </a:lnTo>
                  <a:lnTo>
                    <a:pt x="653" y="2444"/>
                  </a:lnTo>
                  <a:lnTo>
                    <a:pt x="693" y="2419"/>
                  </a:lnTo>
                  <a:lnTo>
                    <a:pt x="731" y="2390"/>
                  </a:lnTo>
                  <a:lnTo>
                    <a:pt x="765" y="2357"/>
                  </a:lnTo>
                  <a:lnTo>
                    <a:pt x="794" y="2319"/>
                  </a:lnTo>
                  <a:lnTo>
                    <a:pt x="819" y="2278"/>
                  </a:lnTo>
                  <a:lnTo>
                    <a:pt x="839" y="2234"/>
                  </a:lnTo>
                  <a:lnTo>
                    <a:pt x="854" y="2188"/>
                  </a:lnTo>
                  <a:lnTo>
                    <a:pt x="862" y="2139"/>
                  </a:lnTo>
                  <a:lnTo>
                    <a:pt x="866" y="2089"/>
                  </a:lnTo>
                  <a:lnTo>
                    <a:pt x="863" y="2044"/>
                  </a:lnTo>
                  <a:lnTo>
                    <a:pt x="856" y="2001"/>
                  </a:lnTo>
                  <a:lnTo>
                    <a:pt x="844" y="1959"/>
                  </a:lnTo>
                  <a:lnTo>
                    <a:pt x="828" y="1919"/>
                  </a:lnTo>
                  <a:lnTo>
                    <a:pt x="808" y="1880"/>
                  </a:lnTo>
                  <a:lnTo>
                    <a:pt x="784" y="1844"/>
                  </a:lnTo>
                  <a:lnTo>
                    <a:pt x="754" y="1811"/>
                  </a:lnTo>
                  <a:lnTo>
                    <a:pt x="540" y="1811"/>
                  </a:lnTo>
                  <a:lnTo>
                    <a:pt x="528" y="1808"/>
                  </a:lnTo>
                  <a:lnTo>
                    <a:pt x="518" y="1801"/>
                  </a:lnTo>
                  <a:lnTo>
                    <a:pt x="511" y="1792"/>
                  </a:lnTo>
                  <a:lnTo>
                    <a:pt x="509" y="1780"/>
                  </a:lnTo>
                  <a:lnTo>
                    <a:pt x="511" y="1767"/>
                  </a:lnTo>
                  <a:lnTo>
                    <a:pt x="518" y="1758"/>
                  </a:lnTo>
                  <a:lnTo>
                    <a:pt x="528" y="1751"/>
                  </a:lnTo>
                  <a:lnTo>
                    <a:pt x="540" y="1748"/>
                  </a:lnTo>
                  <a:lnTo>
                    <a:pt x="743" y="1748"/>
                  </a:lnTo>
                  <a:lnTo>
                    <a:pt x="765" y="1713"/>
                  </a:lnTo>
                  <a:lnTo>
                    <a:pt x="780" y="1677"/>
                  </a:lnTo>
                  <a:lnTo>
                    <a:pt x="793" y="1637"/>
                  </a:lnTo>
                  <a:lnTo>
                    <a:pt x="801" y="1598"/>
                  </a:lnTo>
                  <a:lnTo>
                    <a:pt x="803" y="1556"/>
                  </a:lnTo>
                  <a:lnTo>
                    <a:pt x="800" y="1514"/>
                  </a:lnTo>
                  <a:lnTo>
                    <a:pt x="792" y="1473"/>
                  </a:lnTo>
                  <a:lnTo>
                    <a:pt x="779" y="1432"/>
                  </a:lnTo>
                  <a:lnTo>
                    <a:pt x="762" y="1395"/>
                  </a:lnTo>
                  <a:lnTo>
                    <a:pt x="739" y="1359"/>
                  </a:lnTo>
                  <a:lnTo>
                    <a:pt x="735" y="1347"/>
                  </a:lnTo>
                  <a:lnTo>
                    <a:pt x="734" y="1336"/>
                  </a:lnTo>
                  <a:lnTo>
                    <a:pt x="738" y="1325"/>
                  </a:lnTo>
                  <a:lnTo>
                    <a:pt x="756" y="1293"/>
                  </a:lnTo>
                  <a:lnTo>
                    <a:pt x="770" y="1260"/>
                  </a:lnTo>
                  <a:lnTo>
                    <a:pt x="779" y="1225"/>
                  </a:lnTo>
                  <a:lnTo>
                    <a:pt x="785" y="1189"/>
                  </a:lnTo>
                  <a:lnTo>
                    <a:pt x="787" y="1153"/>
                  </a:lnTo>
                  <a:lnTo>
                    <a:pt x="785" y="1114"/>
                  </a:lnTo>
                  <a:lnTo>
                    <a:pt x="778" y="1075"/>
                  </a:lnTo>
                  <a:lnTo>
                    <a:pt x="767" y="1039"/>
                  </a:lnTo>
                  <a:lnTo>
                    <a:pt x="751" y="1004"/>
                  </a:lnTo>
                  <a:lnTo>
                    <a:pt x="731" y="970"/>
                  </a:lnTo>
                  <a:lnTo>
                    <a:pt x="707" y="939"/>
                  </a:lnTo>
                  <a:lnTo>
                    <a:pt x="701" y="927"/>
                  </a:lnTo>
                  <a:lnTo>
                    <a:pt x="700" y="914"/>
                  </a:lnTo>
                  <a:lnTo>
                    <a:pt x="704" y="903"/>
                  </a:lnTo>
                  <a:lnTo>
                    <a:pt x="723" y="867"/>
                  </a:lnTo>
                  <a:lnTo>
                    <a:pt x="737" y="829"/>
                  </a:lnTo>
                  <a:lnTo>
                    <a:pt x="745" y="791"/>
                  </a:lnTo>
                  <a:lnTo>
                    <a:pt x="748" y="750"/>
                  </a:lnTo>
                  <a:lnTo>
                    <a:pt x="748" y="728"/>
                  </a:lnTo>
                  <a:lnTo>
                    <a:pt x="744" y="707"/>
                  </a:lnTo>
                  <a:lnTo>
                    <a:pt x="744" y="696"/>
                  </a:lnTo>
                  <a:lnTo>
                    <a:pt x="748" y="687"/>
                  </a:lnTo>
                  <a:lnTo>
                    <a:pt x="754" y="679"/>
                  </a:lnTo>
                  <a:lnTo>
                    <a:pt x="762" y="674"/>
                  </a:lnTo>
                  <a:lnTo>
                    <a:pt x="772" y="670"/>
                  </a:lnTo>
                  <a:lnTo>
                    <a:pt x="783" y="671"/>
                  </a:lnTo>
                  <a:lnTo>
                    <a:pt x="816" y="678"/>
                  </a:lnTo>
                  <a:lnTo>
                    <a:pt x="850" y="680"/>
                  </a:lnTo>
                  <a:lnTo>
                    <a:pt x="891" y="677"/>
                  </a:lnTo>
                  <a:lnTo>
                    <a:pt x="931" y="667"/>
                  </a:lnTo>
                  <a:lnTo>
                    <a:pt x="971" y="652"/>
                  </a:lnTo>
                  <a:lnTo>
                    <a:pt x="980" y="650"/>
                  </a:lnTo>
                  <a:lnTo>
                    <a:pt x="991" y="650"/>
                  </a:lnTo>
                  <a:lnTo>
                    <a:pt x="1001" y="654"/>
                  </a:lnTo>
                  <a:lnTo>
                    <a:pt x="1008" y="662"/>
                  </a:lnTo>
                  <a:lnTo>
                    <a:pt x="1034" y="691"/>
                  </a:lnTo>
                  <a:lnTo>
                    <a:pt x="1061" y="716"/>
                  </a:lnTo>
                  <a:lnTo>
                    <a:pt x="1092" y="737"/>
                  </a:lnTo>
                  <a:lnTo>
                    <a:pt x="1125" y="754"/>
                  </a:lnTo>
                  <a:lnTo>
                    <a:pt x="1160" y="765"/>
                  </a:lnTo>
                  <a:lnTo>
                    <a:pt x="1197" y="773"/>
                  </a:lnTo>
                  <a:lnTo>
                    <a:pt x="1236" y="776"/>
                  </a:lnTo>
                  <a:lnTo>
                    <a:pt x="1277" y="773"/>
                  </a:lnTo>
                  <a:lnTo>
                    <a:pt x="1317" y="763"/>
                  </a:lnTo>
                  <a:lnTo>
                    <a:pt x="1356" y="748"/>
                  </a:lnTo>
                  <a:lnTo>
                    <a:pt x="1366" y="746"/>
                  </a:lnTo>
                  <a:lnTo>
                    <a:pt x="1377" y="746"/>
                  </a:lnTo>
                  <a:lnTo>
                    <a:pt x="1386" y="750"/>
                  </a:lnTo>
                  <a:lnTo>
                    <a:pt x="1394" y="758"/>
                  </a:lnTo>
                  <a:lnTo>
                    <a:pt x="1418" y="787"/>
                  </a:lnTo>
                  <a:lnTo>
                    <a:pt x="1447" y="812"/>
                  </a:lnTo>
                  <a:lnTo>
                    <a:pt x="1478" y="832"/>
                  </a:lnTo>
                  <a:lnTo>
                    <a:pt x="1511" y="849"/>
                  </a:lnTo>
                  <a:lnTo>
                    <a:pt x="1546" y="861"/>
                  </a:lnTo>
                  <a:lnTo>
                    <a:pt x="1582" y="869"/>
                  </a:lnTo>
                  <a:lnTo>
                    <a:pt x="1621" y="872"/>
                  </a:lnTo>
                  <a:lnTo>
                    <a:pt x="1659" y="869"/>
                  </a:lnTo>
                  <a:lnTo>
                    <a:pt x="1695" y="861"/>
                  </a:lnTo>
                  <a:lnTo>
                    <a:pt x="1730" y="849"/>
                  </a:lnTo>
                  <a:lnTo>
                    <a:pt x="1763" y="833"/>
                  </a:lnTo>
                  <a:lnTo>
                    <a:pt x="1795" y="812"/>
                  </a:lnTo>
                  <a:lnTo>
                    <a:pt x="1803" y="807"/>
                  </a:lnTo>
                  <a:lnTo>
                    <a:pt x="1813" y="806"/>
                  </a:lnTo>
                  <a:lnTo>
                    <a:pt x="1824" y="807"/>
                  </a:lnTo>
                  <a:lnTo>
                    <a:pt x="1832" y="812"/>
                  </a:lnTo>
                  <a:lnTo>
                    <a:pt x="1864" y="833"/>
                  </a:lnTo>
                  <a:lnTo>
                    <a:pt x="1897" y="849"/>
                  </a:lnTo>
                  <a:lnTo>
                    <a:pt x="1932" y="861"/>
                  </a:lnTo>
                  <a:lnTo>
                    <a:pt x="1968" y="869"/>
                  </a:lnTo>
                  <a:lnTo>
                    <a:pt x="2007" y="872"/>
                  </a:lnTo>
                  <a:lnTo>
                    <a:pt x="2044" y="869"/>
                  </a:lnTo>
                  <a:lnTo>
                    <a:pt x="2081" y="861"/>
                  </a:lnTo>
                  <a:lnTo>
                    <a:pt x="2116" y="849"/>
                  </a:lnTo>
                  <a:lnTo>
                    <a:pt x="2149" y="832"/>
                  </a:lnTo>
                  <a:lnTo>
                    <a:pt x="2180" y="812"/>
                  </a:lnTo>
                  <a:lnTo>
                    <a:pt x="2209" y="787"/>
                  </a:lnTo>
                  <a:lnTo>
                    <a:pt x="2233" y="758"/>
                  </a:lnTo>
                  <a:lnTo>
                    <a:pt x="2240" y="750"/>
                  </a:lnTo>
                  <a:lnTo>
                    <a:pt x="2250" y="746"/>
                  </a:lnTo>
                  <a:lnTo>
                    <a:pt x="2261" y="746"/>
                  </a:lnTo>
                  <a:lnTo>
                    <a:pt x="2271" y="748"/>
                  </a:lnTo>
                  <a:lnTo>
                    <a:pt x="2310" y="763"/>
                  </a:lnTo>
                  <a:lnTo>
                    <a:pt x="2350" y="773"/>
                  </a:lnTo>
                  <a:lnTo>
                    <a:pt x="2391" y="776"/>
                  </a:lnTo>
                  <a:lnTo>
                    <a:pt x="2430" y="773"/>
                  </a:lnTo>
                  <a:lnTo>
                    <a:pt x="2467" y="765"/>
                  </a:lnTo>
                  <a:lnTo>
                    <a:pt x="2503" y="752"/>
                  </a:lnTo>
                  <a:lnTo>
                    <a:pt x="2536" y="735"/>
                  </a:lnTo>
                  <a:lnTo>
                    <a:pt x="2568" y="714"/>
                  </a:lnTo>
                  <a:lnTo>
                    <a:pt x="2597" y="689"/>
                  </a:lnTo>
                  <a:lnTo>
                    <a:pt x="2607" y="681"/>
                  </a:lnTo>
                  <a:lnTo>
                    <a:pt x="2620" y="679"/>
                  </a:lnTo>
                  <a:lnTo>
                    <a:pt x="2632" y="682"/>
                  </a:lnTo>
                  <a:lnTo>
                    <a:pt x="2642" y="690"/>
                  </a:lnTo>
                  <a:lnTo>
                    <a:pt x="2649" y="701"/>
                  </a:lnTo>
                  <a:lnTo>
                    <a:pt x="2650" y="714"/>
                  </a:lnTo>
                  <a:lnTo>
                    <a:pt x="2648" y="733"/>
                  </a:lnTo>
                  <a:lnTo>
                    <a:pt x="2647" y="752"/>
                  </a:lnTo>
                  <a:lnTo>
                    <a:pt x="2649" y="791"/>
                  </a:lnTo>
                  <a:lnTo>
                    <a:pt x="2656" y="828"/>
                  </a:lnTo>
                  <a:lnTo>
                    <a:pt x="2669" y="863"/>
                  </a:lnTo>
                  <a:lnTo>
                    <a:pt x="2686" y="897"/>
                  </a:lnTo>
                  <a:lnTo>
                    <a:pt x="2690" y="907"/>
                  </a:lnTo>
                  <a:lnTo>
                    <a:pt x="2690" y="918"/>
                  </a:lnTo>
                  <a:lnTo>
                    <a:pt x="2687" y="927"/>
                  </a:lnTo>
                  <a:lnTo>
                    <a:pt x="2681" y="936"/>
                  </a:lnTo>
                  <a:lnTo>
                    <a:pt x="2655" y="965"/>
                  </a:lnTo>
                  <a:lnTo>
                    <a:pt x="2633" y="996"/>
                  </a:lnTo>
                  <a:lnTo>
                    <a:pt x="2616" y="1030"/>
                  </a:lnTo>
                  <a:lnTo>
                    <a:pt x="2603" y="1065"/>
                  </a:lnTo>
                  <a:lnTo>
                    <a:pt x="2596" y="1103"/>
                  </a:lnTo>
                  <a:lnTo>
                    <a:pt x="2593" y="1142"/>
                  </a:lnTo>
                  <a:lnTo>
                    <a:pt x="2596" y="1179"/>
                  </a:lnTo>
                  <a:lnTo>
                    <a:pt x="2603" y="1216"/>
                  </a:lnTo>
                  <a:lnTo>
                    <a:pt x="2615" y="1251"/>
                  </a:lnTo>
                  <a:lnTo>
                    <a:pt x="2632" y="1284"/>
                  </a:lnTo>
                  <a:lnTo>
                    <a:pt x="2653" y="1315"/>
                  </a:lnTo>
                  <a:lnTo>
                    <a:pt x="2657" y="1325"/>
                  </a:lnTo>
                  <a:lnTo>
                    <a:pt x="2659" y="1334"/>
                  </a:lnTo>
                  <a:lnTo>
                    <a:pt x="2657" y="1344"/>
                  </a:lnTo>
                  <a:lnTo>
                    <a:pt x="2653" y="1354"/>
                  </a:lnTo>
                  <a:lnTo>
                    <a:pt x="2632" y="1385"/>
                  </a:lnTo>
                  <a:lnTo>
                    <a:pt x="2615" y="1419"/>
                  </a:lnTo>
                  <a:lnTo>
                    <a:pt x="2603" y="1454"/>
                  </a:lnTo>
                  <a:lnTo>
                    <a:pt x="2596" y="1490"/>
                  </a:lnTo>
                  <a:lnTo>
                    <a:pt x="2593" y="1527"/>
                  </a:lnTo>
                  <a:lnTo>
                    <a:pt x="2593" y="1545"/>
                  </a:lnTo>
                  <a:lnTo>
                    <a:pt x="2596" y="1565"/>
                  </a:lnTo>
                  <a:lnTo>
                    <a:pt x="2595" y="1576"/>
                  </a:lnTo>
                  <a:lnTo>
                    <a:pt x="2589" y="1588"/>
                  </a:lnTo>
                  <a:lnTo>
                    <a:pt x="2579" y="1596"/>
                  </a:lnTo>
                  <a:lnTo>
                    <a:pt x="2567" y="1599"/>
                  </a:lnTo>
                  <a:lnTo>
                    <a:pt x="2532" y="1604"/>
                  </a:lnTo>
                  <a:lnTo>
                    <a:pt x="2497" y="1614"/>
                  </a:lnTo>
                  <a:lnTo>
                    <a:pt x="2464" y="1626"/>
                  </a:lnTo>
                  <a:lnTo>
                    <a:pt x="2433" y="1644"/>
                  </a:lnTo>
                  <a:lnTo>
                    <a:pt x="2404" y="1665"/>
                  </a:lnTo>
                  <a:lnTo>
                    <a:pt x="2379" y="1690"/>
                  </a:lnTo>
                  <a:lnTo>
                    <a:pt x="2369" y="1697"/>
                  </a:lnTo>
                  <a:lnTo>
                    <a:pt x="2360" y="1700"/>
                  </a:lnTo>
                  <a:lnTo>
                    <a:pt x="2349" y="1700"/>
                  </a:lnTo>
                  <a:lnTo>
                    <a:pt x="2339" y="1696"/>
                  </a:lnTo>
                  <a:lnTo>
                    <a:pt x="2307" y="1678"/>
                  </a:lnTo>
                  <a:lnTo>
                    <a:pt x="2276" y="1664"/>
                  </a:lnTo>
                  <a:lnTo>
                    <a:pt x="2242" y="1654"/>
                  </a:lnTo>
                  <a:lnTo>
                    <a:pt x="2206" y="1649"/>
                  </a:lnTo>
                  <a:lnTo>
                    <a:pt x="2170" y="1647"/>
                  </a:lnTo>
                  <a:lnTo>
                    <a:pt x="2128" y="1649"/>
                  </a:lnTo>
                  <a:lnTo>
                    <a:pt x="2087" y="1657"/>
                  </a:lnTo>
                  <a:lnTo>
                    <a:pt x="2048" y="1671"/>
                  </a:lnTo>
                  <a:lnTo>
                    <a:pt x="2012" y="1689"/>
                  </a:lnTo>
                  <a:lnTo>
                    <a:pt x="1978" y="1712"/>
                  </a:lnTo>
                  <a:lnTo>
                    <a:pt x="1948" y="1738"/>
                  </a:lnTo>
                  <a:lnTo>
                    <a:pt x="1921" y="1769"/>
                  </a:lnTo>
                  <a:lnTo>
                    <a:pt x="1899" y="1802"/>
                  </a:lnTo>
                  <a:lnTo>
                    <a:pt x="1880" y="1840"/>
                  </a:lnTo>
                  <a:lnTo>
                    <a:pt x="1867" y="1878"/>
                  </a:lnTo>
                  <a:lnTo>
                    <a:pt x="1859" y="1920"/>
                  </a:lnTo>
                  <a:lnTo>
                    <a:pt x="1856" y="1962"/>
                  </a:lnTo>
                  <a:lnTo>
                    <a:pt x="1858" y="1998"/>
                  </a:lnTo>
                  <a:lnTo>
                    <a:pt x="1864" y="2034"/>
                  </a:lnTo>
                  <a:lnTo>
                    <a:pt x="1874" y="2068"/>
                  </a:lnTo>
                  <a:lnTo>
                    <a:pt x="1887" y="2101"/>
                  </a:lnTo>
                  <a:lnTo>
                    <a:pt x="1905" y="2132"/>
                  </a:lnTo>
                  <a:lnTo>
                    <a:pt x="1908" y="2136"/>
                  </a:lnTo>
                  <a:lnTo>
                    <a:pt x="1977" y="2136"/>
                  </a:lnTo>
                  <a:lnTo>
                    <a:pt x="1988" y="2138"/>
                  </a:lnTo>
                  <a:lnTo>
                    <a:pt x="1999" y="2144"/>
                  </a:lnTo>
                  <a:lnTo>
                    <a:pt x="2005" y="2155"/>
                  </a:lnTo>
                  <a:lnTo>
                    <a:pt x="2008" y="2167"/>
                  </a:lnTo>
                  <a:lnTo>
                    <a:pt x="2005" y="2179"/>
                  </a:lnTo>
                  <a:lnTo>
                    <a:pt x="1999" y="2189"/>
                  </a:lnTo>
                  <a:lnTo>
                    <a:pt x="1988" y="2196"/>
                  </a:lnTo>
                  <a:lnTo>
                    <a:pt x="1977" y="2198"/>
                  </a:lnTo>
                  <a:lnTo>
                    <a:pt x="1895" y="2198"/>
                  </a:lnTo>
                  <a:lnTo>
                    <a:pt x="1881" y="2246"/>
                  </a:lnTo>
                  <a:lnTo>
                    <a:pt x="1869" y="2297"/>
                  </a:lnTo>
                  <a:lnTo>
                    <a:pt x="2075" y="2297"/>
                  </a:lnTo>
                  <a:lnTo>
                    <a:pt x="2086" y="2299"/>
                  </a:lnTo>
                  <a:lnTo>
                    <a:pt x="2096" y="2305"/>
                  </a:lnTo>
                  <a:lnTo>
                    <a:pt x="2102" y="2315"/>
                  </a:lnTo>
                  <a:lnTo>
                    <a:pt x="2105" y="2328"/>
                  </a:lnTo>
                  <a:lnTo>
                    <a:pt x="2102" y="2340"/>
                  </a:lnTo>
                  <a:lnTo>
                    <a:pt x="2096" y="2349"/>
                  </a:lnTo>
                  <a:lnTo>
                    <a:pt x="2086" y="2357"/>
                  </a:lnTo>
                  <a:lnTo>
                    <a:pt x="2075" y="2359"/>
                  </a:lnTo>
                  <a:lnTo>
                    <a:pt x="1859" y="2359"/>
                  </a:lnTo>
                  <a:lnTo>
                    <a:pt x="1852" y="2425"/>
                  </a:lnTo>
                  <a:lnTo>
                    <a:pt x="1850" y="2492"/>
                  </a:lnTo>
                  <a:lnTo>
                    <a:pt x="1851" y="2541"/>
                  </a:lnTo>
                  <a:lnTo>
                    <a:pt x="1856" y="2586"/>
                  </a:lnTo>
                  <a:lnTo>
                    <a:pt x="1861" y="2626"/>
                  </a:lnTo>
                  <a:lnTo>
                    <a:pt x="1869" y="2661"/>
                  </a:lnTo>
                  <a:lnTo>
                    <a:pt x="1880" y="2693"/>
                  </a:lnTo>
                  <a:lnTo>
                    <a:pt x="1893" y="2722"/>
                  </a:lnTo>
                  <a:lnTo>
                    <a:pt x="1907" y="2748"/>
                  </a:lnTo>
                  <a:lnTo>
                    <a:pt x="1923" y="2771"/>
                  </a:lnTo>
                  <a:lnTo>
                    <a:pt x="1941" y="2793"/>
                  </a:lnTo>
                  <a:lnTo>
                    <a:pt x="1960" y="2813"/>
                  </a:lnTo>
                  <a:lnTo>
                    <a:pt x="1981" y="2831"/>
                  </a:lnTo>
                  <a:lnTo>
                    <a:pt x="2003" y="2849"/>
                  </a:lnTo>
                  <a:lnTo>
                    <a:pt x="2027" y="2867"/>
                  </a:lnTo>
                  <a:lnTo>
                    <a:pt x="2051" y="2885"/>
                  </a:lnTo>
                  <a:lnTo>
                    <a:pt x="2058" y="2893"/>
                  </a:lnTo>
                  <a:lnTo>
                    <a:pt x="2062" y="2901"/>
                  </a:lnTo>
                  <a:lnTo>
                    <a:pt x="2064" y="2911"/>
                  </a:lnTo>
                  <a:lnTo>
                    <a:pt x="2064" y="2999"/>
                  </a:lnTo>
                  <a:lnTo>
                    <a:pt x="2066" y="3015"/>
                  </a:lnTo>
                  <a:lnTo>
                    <a:pt x="2074" y="3030"/>
                  </a:lnTo>
                  <a:lnTo>
                    <a:pt x="2085" y="3042"/>
                  </a:lnTo>
                  <a:lnTo>
                    <a:pt x="2100" y="3049"/>
                  </a:lnTo>
                  <a:lnTo>
                    <a:pt x="2117" y="3053"/>
                  </a:lnTo>
                  <a:lnTo>
                    <a:pt x="2213" y="3053"/>
                  </a:lnTo>
                  <a:lnTo>
                    <a:pt x="2230" y="3049"/>
                  </a:lnTo>
                  <a:lnTo>
                    <a:pt x="2244" y="3042"/>
                  </a:lnTo>
                  <a:lnTo>
                    <a:pt x="2255" y="3030"/>
                  </a:lnTo>
                  <a:lnTo>
                    <a:pt x="2263" y="3015"/>
                  </a:lnTo>
                  <a:lnTo>
                    <a:pt x="2266" y="2999"/>
                  </a:lnTo>
                  <a:lnTo>
                    <a:pt x="2266" y="2918"/>
                  </a:lnTo>
                  <a:lnTo>
                    <a:pt x="2268" y="2909"/>
                  </a:lnTo>
                  <a:lnTo>
                    <a:pt x="2272" y="2899"/>
                  </a:lnTo>
                  <a:lnTo>
                    <a:pt x="2280" y="2893"/>
                  </a:lnTo>
                  <a:lnTo>
                    <a:pt x="2307" y="2874"/>
                  </a:lnTo>
                  <a:lnTo>
                    <a:pt x="2333" y="2855"/>
                  </a:lnTo>
                  <a:lnTo>
                    <a:pt x="2356" y="2836"/>
                  </a:lnTo>
                  <a:lnTo>
                    <a:pt x="2379" y="2817"/>
                  </a:lnTo>
                  <a:lnTo>
                    <a:pt x="2400" y="2796"/>
                  </a:lnTo>
                  <a:lnTo>
                    <a:pt x="2418" y="2773"/>
                  </a:lnTo>
                  <a:lnTo>
                    <a:pt x="2435" y="2750"/>
                  </a:lnTo>
                  <a:lnTo>
                    <a:pt x="2449" y="2723"/>
                  </a:lnTo>
                  <a:lnTo>
                    <a:pt x="2462" y="2693"/>
                  </a:lnTo>
                  <a:lnTo>
                    <a:pt x="2472" y="2661"/>
                  </a:lnTo>
                  <a:lnTo>
                    <a:pt x="2480" y="2625"/>
                  </a:lnTo>
                  <a:lnTo>
                    <a:pt x="2486" y="2586"/>
                  </a:lnTo>
                  <a:lnTo>
                    <a:pt x="2489" y="2541"/>
                  </a:lnTo>
                  <a:lnTo>
                    <a:pt x="2491" y="2492"/>
                  </a:lnTo>
                  <a:lnTo>
                    <a:pt x="2489" y="2427"/>
                  </a:lnTo>
                  <a:lnTo>
                    <a:pt x="2483" y="2364"/>
                  </a:lnTo>
                  <a:lnTo>
                    <a:pt x="2473" y="2302"/>
                  </a:lnTo>
                  <a:lnTo>
                    <a:pt x="2459" y="2244"/>
                  </a:lnTo>
                  <a:lnTo>
                    <a:pt x="2442" y="2187"/>
                  </a:lnTo>
                  <a:lnTo>
                    <a:pt x="2440" y="2175"/>
                  </a:lnTo>
                  <a:lnTo>
                    <a:pt x="2444" y="2164"/>
                  </a:lnTo>
                  <a:lnTo>
                    <a:pt x="2450" y="2154"/>
                  </a:lnTo>
                  <a:lnTo>
                    <a:pt x="2461" y="2148"/>
                  </a:lnTo>
                  <a:lnTo>
                    <a:pt x="2471" y="2146"/>
                  </a:lnTo>
                  <a:lnTo>
                    <a:pt x="2483" y="2148"/>
                  </a:lnTo>
                  <a:lnTo>
                    <a:pt x="2517" y="2158"/>
                  </a:lnTo>
                  <a:lnTo>
                    <a:pt x="2552" y="2166"/>
                  </a:lnTo>
                  <a:lnTo>
                    <a:pt x="2587" y="2168"/>
                  </a:lnTo>
                  <a:lnTo>
                    <a:pt x="2629" y="2165"/>
                  </a:lnTo>
                  <a:lnTo>
                    <a:pt x="2668" y="2155"/>
                  </a:lnTo>
                  <a:lnTo>
                    <a:pt x="2707" y="2141"/>
                  </a:lnTo>
                  <a:lnTo>
                    <a:pt x="2742" y="2121"/>
                  </a:lnTo>
                  <a:lnTo>
                    <a:pt x="2752" y="2117"/>
                  </a:lnTo>
                  <a:lnTo>
                    <a:pt x="2763" y="2116"/>
                  </a:lnTo>
                  <a:lnTo>
                    <a:pt x="2772" y="2118"/>
                  </a:lnTo>
                  <a:lnTo>
                    <a:pt x="2781" y="2124"/>
                  </a:lnTo>
                  <a:lnTo>
                    <a:pt x="2808" y="2147"/>
                  </a:lnTo>
                  <a:lnTo>
                    <a:pt x="2838" y="2165"/>
                  </a:lnTo>
                  <a:lnTo>
                    <a:pt x="2870" y="2180"/>
                  </a:lnTo>
                  <a:lnTo>
                    <a:pt x="2903" y="2190"/>
                  </a:lnTo>
                  <a:lnTo>
                    <a:pt x="2937" y="2197"/>
                  </a:lnTo>
                  <a:lnTo>
                    <a:pt x="2973" y="2199"/>
                  </a:lnTo>
                  <a:lnTo>
                    <a:pt x="3015" y="2196"/>
                  </a:lnTo>
                  <a:lnTo>
                    <a:pt x="3055" y="2187"/>
                  </a:lnTo>
                  <a:lnTo>
                    <a:pt x="3092" y="2172"/>
                  </a:lnTo>
                  <a:lnTo>
                    <a:pt x="3127" y="2153"/>
                  </a:lnTo>
                  <a:lnTo>
                    <a:pt x="3159" y="2128"/>
                  </a:lnTo>
                  <a:lnTo>
                    <a:pt x="3187" y="2101"/>
                  </a:lnTo>
                  <a:lnTo>
                    <a:pt x="3211" y="2069"/>
                  </a:lnTo>
                  <a:lnTo>
                    <a:pt x="3230" y="2034"/>
                  </a:lnTo>
                  <a:lnTo>
                    <a:pt x="3244" y="1996"/>
                  </a:lnTo>
                  <a:lnTo>
                    <a:pt x="3254" y="1956"/>
                  </a:lnTo>
                  <a:lnTo>
                    <a:pt x="3257" y="1914"/>
                  </a:lnTo>
                  <a:lnTo>
                    <a:pt x="3254" y="1878"/>
                  </a:lnTo>
                  <a:lnTo>
                    <a:pt x="3247" y="1842"/>
                  </a:lnTo>
                  <a:lnTo>
                    <a:pt x="3236" y="1808"/>
                  </a:lnTo>
                  <a:lnTo>
                    <a:pt x="3221" y="1776"/>
                  </a:lnTo>
                  <a:lnTo>
                    <a:pt x="3202" y="1746"/>
                  </a:lnTo>
                  <a:lnTo>
                    <a:pt x="3178" y="1718"/>
                  </a:lnTo>
                  <a:lnTo>
                    <a:pt x="3152" y="1694"/>
                  </a:lnTo>
                  <a:lnTo>
                    <a:pt x="2976" y="1694"/>
                  </a:lnTo>
                  <a:lnTo>
                    <a:pt x="2964" y="1690"/>
                  </a:lnTo>
                  <a:lnTo>
                    <a:pt x="2954" y="1684"/>
                  </a:lnTo>
                  <a:lnTo>
                    <a:pt x="2948" y="1674"/>
                  </a:lnTo>
                  <a:lnTo>
                    <a:pt x="2944" y="1662"/>
                  </a:lnTo>
                  <a:lnTo>
                    <a:pt x="2948" y="1650"/>
                  </a:lnTo>
                  <a:lnTo>
                    <a:pt x="2954" y="1640"/>
                  </a:lnTo>
                  <a:lnTo>
                    <a:pt x="2964" y="1634"/>
                  </a:lnTo>
                  <a:lnTo>
                    <a:pt x="2976" y="1631"/>
                  </a:lnTo>
                  <a:lnTo>
                    <a:pt x="3141" y="1631"/>
                  </a:lnTo>
                  <a:lnTo>
                    <a:pt x="3153" y="1598"/>
                  </a:lnTo>
                  <a:lnTo>
                    <a:pt x="3159" y="1564"/>
                  </a:lnTo>
                  <a:lnTo>
                    <a:pt x="3161" y="1527"/>
                  </a:lnTo>
                  <a:lnTo>
                    <a:pt x="3158" y="1490"/>
                  </a:lnTo>
                  <a:lnTo>
                    <a:pt x="3152" y="1454"/>
                  </a:lnTo>
                  <a:lnTo>
                    <a:pt x="3139" y="1419"/>
                  </a:lnTo>
                  <a:lnTo>
                    <a:pt x="3123" y="1385"/>
                  </a:lnTo>
                  <a:lnTo>
                    <a:pt x="3102" y="1354"/>
                  </a:lnTo>
                  <a:lnTo>
                    <a:pt x="3096" y="1344"/>
                  </a:lnTo>
                  <a:lnTo>
                    <a:pt x="3095" y="1334"/>
                  </a:lnTo>
                  <a:lnTo>
                    <a:pt x="3096" y="1325"/>
                  </a:lnTo>
                  <a:lnTo>
                    <a:pt x="3102" y="1315"/>
                  </a:lnTo>
                  <a:lnTo>
                    <a:pt x="3123" y="1284"/>
                  </a:lnTo>
                  <a:lnTo>
                    <a:pt x="3139" y="1251"/>
                  </a:lnTo>
                  <a:lnTo>
                    <a:pt x="3152" y="1216"/>
                  </a:lnTo>
                  <a:lnTo>
                    <a:pt x="3158" y="1179"/>
                  </a:lnTo>
                  <a:lnTo>
                    <a:pt x="3161" y="1142"/>
                  </a:lnTo>
                  <a:lnTo>
                    <a:pt x="3159" y="1107"/>
                  </a:lnTo>
                  <a:lnTo>
                    <a:pt x="3153" y="1074"/>
                  </a:lnTo>
                  <a:lnTo>
                    <a:pt x="3143" y="1042"/>
                  </a:lnTo>
                  <a:lnTo>
                    <a:pt x="3129" y="1011"/>
                  </a:lnTo>
                  <a:lnTo>
                    <a:pt x="2801" y="1011"/>
                  </a:lnTo>
                  <a:lnTo>
                    <a:pt x="2789" y="1009"/>
                  </a:lnTo>
                  <a:lnTo>
                    <a:pt x="2778" y="1003"/>
                  </a:lnTo>
                  <a:lnTo>
                    <a:pt x="2772" y="992"/>
                  </a:lnTo>
                  <a:lnTo>
                    <a:pt x="2770" y="981"/>
                  </a:lnTo>
                  <a:lnTo>
                    <a:pt x="2772" y="969"/>
                  </a:lnTo>
                  <a:lnTo>
                    <a:pt x="2778" y="959"/>
                  </a:lnTo>
                  <a:lnTo>
                    <a:pt x="2789" y="952"/>
                  </a:lnTo>
                  <a:lnTo>
                    <a:pt x="2801" y="950"/>
                  </a:lnTo>
                  <a:lnTo>
                    <a:pt x="3136" y="950"/>
                  </a:lnTo>
                  <a:lnTo>
                    <a:pt x="3159" y="922"/>
                  </a:lnTo>
                  <a:lnTo>
                    <a:pt x="3178" y="891"/>
                  </a:lnTo>
                  <a:lnTo>
                    <a:pt x="3194" y="859"/>
                  </a:lnTo>
                  <a:lnTo>
                    <a:pt x="3205" y="825"/>
                  </a:lnTo>
                  <a:lnTo>
                    <a:pt x="3212" y="790"/>
                  </a:lnTo>
                  <a:lnTo>
                    <a:pt x="3214" y="752"/>
                  </a:lnTo>
                  <a:lnTo>
                    <a:pt x="3213" y="723"/>
                  </a:lnTo>
                  <a:lnTo>
                    <a:pt x="3208" y="694"/>
                  </a:lnTo>
                  <a:lnTo>
                    <a:pt x="3201" y="665"/>
                  </a:lnTo>
                  <a:lnTo>
                    <a:pt x="3200" y="652"/>
                  </a:lnTo>
                  <a:lnTo>
                    <a:pt x="3203" y="641"/>
                  </a:lnTo>
                  <a:lnTo>
                    <a:pt x="3212" y="631"/>
                  </a:lnTo>
                  <a:lnTo>
                    <a:pt x="3224" y="626"/>
                  </a:lnTo>
                  <a:lnTo>
                    <a:pt x="3261" y="614"/>
                  </a:lnTo>
                  <a:lnTo>
                    <a:pt x="3296" y="598"/>
                  </a:lnTo>
                  <a:lnTo>
                    <a:pt x="3328" y="578"/>
                  </a:lnTo>
                  <a:lnTo>
                    <a:pt x="3358" y="554"/>
                  </a:lnTo>
                  <a:lnTo>
                    <a:pt x="3384" y="527"/>
                  </a:lnTo>
                  <a:lnTo>
                    <a:pt x="3405" y="495"/>
                  </a:lnTo>
                  <a:lnTo>
                    <a:pt x="3423" y="462"/>
                  </a:lnTo>
                  <a:lnTo>
                    <a:pt x="3436" y="425"/>
                  </a:lnTo>
                  <a:lnTo>
                    <a:pt x="3444" y="388"/>
                  </a:lnTo>
                  <a:lnTo>
                    <a:pt x="3446" y="349"/>
                  </a:lnTo>
                  <a:lnTo>
                    <a:pt x="3124" y="349"/>
                  </a:lnTo>
                  <a:lnTo>
                    <a:pt x="3111" y="346"/>
                  </a:lnTo>
                  <a:lnTo>
                    <a:pt x="3102" y="340"/>
                  </a:lnTo>
                  <a:lnTo>
                    <a:pt x="3095" y="329"/>
                  </a:lnTo>
                  <a:lnTo>
                    <a:pt x="3093" y="318"/>
                  </a:lnTo>
                  <a:lnTo>
                    <a:pt x="3095" y="306"/>
                  </a:lnTo>
                  <a:lnTo>
                    <a:pt x="3102" y="295"/>
                  </a:lnTo>
                  <a:lnTo>
                    <a:pt x="3111" y="289"/>
                  </a:lnTo>
                  <a:lnTo>
                    <a:pt x="3124" y="287"/>
                  </a:lnTo>
                  <a:lnTo>
                    <a:pt x="3440" y="287"/>
                  </a:lnTo>
                  <a:lnTo>
                    <a:pt x="3429" y="249"/>
                  </a:lnTo>
                  <a:lnTo>
                    <a:pt x="3413" y="214"/>
                  </a:lnTo>
                  <a:lnTo>
                    <a:pt x="3394" y="182"/>
                  </a:lnTo>
                  <a:lnTo>
                    <a:pt x="3370" y="152"/>
                  </a:lnTo>
                  <a:lnTo>
                    <a:pt x="3342" y="127"/>
                  </a:lnTo>
                  <a:lnTo>
                    <a:pt x="3311" y="104"/>
                  </a:lnTo>
                  <a:lnTo>
                    <a:pt x="3277" y="87"/>
                  </a:lnTo>
                  <a:lnTo>
                    <a:pt x="3241" y="74"/>
                  </a:lnTo>
                  <a:lnTo>
                    <a:pt x="3203" y="65"/>
                  </a:lnTo>
                  <a:lnTo>
                    <a:pt x="3162" y="63"/>
                  </a:lnTo>
                  <a:lnTo>
                    <a:pt x="3125" y="65"/>
                  </a:lnTo>
                  <a:lnTo>
                    <a:pt x="3089" y="72"/>
                  </a:lnTo>
                  <a:lnTo>
                    <a:pt x="3054" y="84"/>
                  </a:lnTo>
                  <a:lnTo>
                    <a:pt x="3021" y="101"/>
                  </a:lnTo>
                  <a:lnTo>
                    <a:pt x="2990" y="122"/>
                  </a:lnTo>
                  <a:lnTo>
                    <a:pt x="2961" y="147"/>
                  </a:lnTo>
                  <a:lnTo>
                    <a:pt x="2953" y="152"/>
                  </a:lnTo>
                  <a:lnTo>
                    <a:pt x="2943" y="156"/>
                  </a:lnTo>
                  <a:lnTo>
                    <a:pt x="2934" y="155"/>
                  </a:lnTo>
                  <a:lnTo>
                    <a:pt x="2923" y="151"/>
                  </a:lnTo>
                  <a:lnTo>
                    <a:pt x="2889" y="133"/>
                  </a:lnTo>
                  <a:lnTo>
                    <a:pt x="2853" y="120"/>
                  </a:lnTo>
                  <a:lnTo>
                    <a:pt x="2816" y="113"/>
                  </a:lnTo>
                  <a:lnTo>
                    <a:pt x="2777" y="111"/>
                  </a:lnTo>
                  <a:lnTo>
                    <a:pt x="2739" y="113"/>
                  </a:lnTo>
                  <a:lnTo>
                    <a:pt x="2703" y="120"/>
                  </a:lnTo>
                  <a:lnTo>
                    <a:pt x="2667" y="132"/>
                  </a:lnTo>
                  <a:lnTo>
                    <a:pt x="2634" y="149"/>
                  </a:lnTo>
                  <a:lnTo>
                    <a:pt x="2603" y="171"/>
                  </a:lnTo>
                  <a:lnTo>
                    <a:pt x="2575" y="195"/>
                  </a:lnTo>
                  <a:lnTo>
                    <a:pt x="2551" y="224"/>
                  </a:lnTo>
                  <a:lnTo>
                    <a:pt x="2542" y="231"/>
                  </a:lnTo>
                  <a:lnTo>
                    <a:pt x="2533" y="236"/>
                  </a:lnTo>
                  <a:lnTo>
                    <a:pt x="2523" y="237"/>
                  </a:lnTo>
                  <a:lnTo>
                    <a:pt x="2513" y="233"/>
                  </a:lnTo>
                  <a:lnTo>
                    <a:pt x="2473" y="218"/>
                  </a:lnTo>
                  <a:lnTo>
                    <a:pt x="2433" y="210"/>
                  </a:lnTo>
                  <a:lnTo>
                    <a:pt x="2391" y="207"/>
                  </a:lnTo>
                  <a:lnTo>
                    <a:pt x="2354" y="209"/>
                  </a:lnTo>
                  <a:lnTo>
                    <a:pt x="2317" y="216"/>
                  </a:lnTo>
                  <a:lnTo>
                    <a:pt x="2282" y="228"/>
                  </a:lnTo>
                  <a:lnTo>
                    <a:pt x="2249" y="245"/>
                  </a:lnTo>
                  <a:lnTo>
                    <a:pt x="2218" y="265"/>
                  </a:lnTo>
                  <a:lnTo>
                    <a:pt x="2189" y="291"/>
                  </a:lnTo>
                  <a:lnTo>
                    <a:pt x="2165" y="320"/>
                  </a:lnTo>
                  <a:lnTo>
                    <a:pt x="2158" y="327"/>
                  </a:lnTo>
                  <a:lnTo>
                    <a:pt x="2148" y="331"/>
                  </a:lnTo>
                  <a:lnTo>
                    <a:pt x="2137" y="333"/>
                  </a:lnTo>
                  <a:lnTo>
                    <a:pt x="2127" y="329"/>
                  </a:lnTo>
                  <a:lnTo>
                    <a:pt x="2088" y="314"/>
                  </a:lnTo>
                  <a:lnTo>
                    <a:pt x="2048" y="305"/>
                  </a:lnTo>
                  <a:lnTo>
                    <a:pt x="2007" y="303"/>
                  </a:lnTo>
                  <a:lnTo>
                    <a:pt x="1968" y="305"/>
                  </a:lnTo>
                  <a:lnTo>
                    <a:pt x="1932" y="312"/>
                  </a:lnTo>
                  <a:lnTo>
                    <a:pt x="1897" y="324"/>
                  </a:lnTo>
                  <a:lnTo>
                    <a:pt x="1864" y="341"/>
                  </a:lnTo>
                  <a:lnTo>
                    <a:pt x="1832" y="362"/>
                  </a:lnTo>
                  <a:lnTo>
                    <a:pt x="1824" y="367"/>
                  </a:lnTo>
                  <a:lnTo>
                    <a:pt x="1813" y="369"/>
                  </a:lnTo>
                  <a:lnTo>
                    <a:pt x="1803" y="367"/>
                  </a:lnTo>
                  <a:lnTo>
                    <a:pt x="1795" y="362"/>
                  </a:lnTo>
                  <a:lnTo>
                    <a:pt x="1763" y="341"/>
                  </a:lnTo>
                  <a:lnTo>
                    <a:pt x="1730" y="324"/>
                  </a:lnTo>
                  <a:lnTo>
                    <a:pt x="1695" y="312"/>
                  </a:lnTo>
                  <a:lnTo>
                    <a:pt x="1659" y="305"/>
                  </a:lnTo>
                  <a:lnTo>
                    <a:pt x="1621" y="303"/>
                  </a:lnTo>
                  <a:lnTo>
                    <a:pt x="1579" y="305"/>
                  </a:lnTo>
                  <a:lnTo>
                    <a:pt x="1539" y="314"/>
                  </a:lnTo>
                  <a:lnTo>
                    <a:pt x="1500" y="329"/>
                  </a:lnTo>
                  <a:lnTo>
                    <a:pt x="1490" y="333"/>
                  </a:lnTo>
                  <a:lnTo>
                    <a:pt x="1479" y="331"/>
                  </a:lnTo>
                  <a:lnTo>
                    <a:pt x="1470" y="327"/>
                  </a:lnTo>
                  <a:lnTo>
                    <a:pt x="1462" y="320"/>
                  </a:lnTo>
                  <a:lnTo>
                    <a:pt x="1437" y="291"/>
                  </a:lnTo>
                  <a:lnTo>
                    <a:pt x="1409" y="265"/>
                  </a:lnTo>
                  <a:lnTo>
                    <a:pt x="1378" y="245"/>
                  </a:lnTo>
                  <a:lnTo>
                    <a:pt x="1345" y="228"/>
                  </a:lnTo>
                  <a:lnTo>
                    <a:pt x="1310" y="216"/>
                  </a:lnTo>
                  <a:lnTo>
                    <a:pt x="1273" y="209"/>
                  </a:lnTo>
                  <a:lnTo>
                    <a:pt x="1235" y="207"/>
                  </a:lnTo>
                  <a:lnTo>
                    <a:pt x="1193" y="210"/>
                  </a:lnTo>
                  <a:lnTo>
                    <a:pt x="1153" y="218"/>
                  </a:lnTo>
                  <a:lnTo>
                    <a:pt x="1114" y="233"/>
                  </a:lnTo>
                  <a:lnTo>
                    <a:pt x="1104" y="237"/>
                  </a:lnTo>
                  <a:lnTo>
                    <a:pt x="1094" y="236"/>
                  </a:lnTo>
                  <a:lnTo>
                    <a:pt x="1085" y="231"/>
                  </a:lnTo>
                  <a:lnTo>
                    <a:pt x="1076" y="224"/>
                  </a:lnTo>
                  <a:lnTo>
                    <a:pt x="1052" y="195"/>
                  </a:lnTo>
                  <a:lnTo>
                    <a:pt x="1023" y="171"/>
                  </a:lnTo>
                  <a:lnTo>
                    <a:pt x="992" y="149"/>
                  </a:lnTo>
                  <a:lnTo>
                    <a:pt x="959" y="132"/>
                  </a:lnTo>
                  <a:lnTo>
                    <a:pt x="924" y="120"/>
                  </a:lnTo>
                  <a:lnTo>
                    <a:pt x="888" y="113"/>
                  </a:lnTo>
                  <a:lnTo>
                    <a:pt x="850" y="111"/>
                  </a:lnTo>
                  <a:lnTo>
                    <a:pt x="811" y="113"/>
                  </a:lnTo>
                  <a:lnTo>
                    <a:pt x="773" y="120"/>
                  </a:lnTo>
                  <a:lnTo>
                    <a:pt x="737" y="133"/>
                  </a:lnTo>
                  <a:lnTo>
                    <a:pt x="703" y="151"/>
                  </a:lnTo>
                  <a:lnTo>
                    <a:pt x="693" y="156"/>
                  </a:lnTo>
                  <a:lnTo>
                    <a:pt x="684" y="156"/>
                  </a:lnTo>
                  <a:lnTo>
                    <a:pt x="674" y="152"/>
                  </a:lnTo>
                  <a:lnTo>
                    <a:pt x="666" y="147"/>
                  </a:lnTo>
                  <a:lnTo>
                    <a:pt x="637" y="122"/>
                  </a:lnTo>
                  <a:lnTo>
                    <a:pt x="606" y="101"/>
                  </a:lnTo>
                  <a:lnTo>
                    <a:pt x="573" y="84"/>
                  </a:lnTo>
                  <a:lnTo>
                    <a:pt x="538" y="72"/>
                  </a:lnTo>
                  <a:lnTo>
                    <a:pt x="502" y="65"/>
                  </a:lnTo>
                  <a:lnTo>
                    <a:pt x="464" y="63"/>
                  </a:lnTo>
                  <a:close/>
                  <a:moveTo>
                    <a:pt x="464" y="0"/>
                  </a:moveTo>
                  <a:lnTo>
                    <a:pt x="506" y="3"/>
                  </a:lnTo>
                  <a:lnTo>
                    <a:pt x="547" y="11"/>
                  </a:lnTo>
                  <a:lnTo>
                    <a:pt x="586" y="22"/>
                  </a:lnTo>
                  <a:lnTo>
                    <a:pt x="623" y="39"/>
                  </a:lnTo>
                  <a:lnTo>
                    <a:pt x="659" y="61"/>
                  </a:lnTo>
                  <a:lnTo>
                    <a:pt x="692" y="86"/>
                  </a:lnTo>
                  <a:lnTo>
                    <a:pt x="729" y="70"/>
                  </a:lnTo>
                  <a:lnTo>
                    <a:pt x="769" y="59"/>
                  </a:lnTo>
                  <a:lnTo>
                    <a:pt x="808" y="51"/>
                  </a:lnTo>
                  <a:lnTo>
                    <a:pt x="850" y="48"/>
                  </a:lnTo>
                  <a:lnTo>
                    <a:pt x="892" y="51"/>
                  </a:lnTo>
                  <a:lnTo>
                    <a:pt x="934" y="59"/>
                  </a:lnTo>
                  <a:lnTo>
                    <a:pt x="974" y="71"/>
                  </a:lnTo>
                  <a:lnTo>
                    <a:pt x="1012" y="88"/>
                  </a:lnTo>
                  <a:lnTo>
                    <a:pt x="1047" y="111"/>
                  </a:lnTo>
                  <a:lnTo>
                    <a:pt x="1080" y="137"/>
                  </a:lnTo>
                  <a:lnTo>
                    <a:pt x="1110" y="167"/>
                  </a:lnTo>
                  <a:lnTo>
                    <a:pt x="1151" y="155"/>
                  </a:lnTo>
                  <a:lnTo>
                    <a:pt x="1192" y="147"/>
                  </a:lnTo>
                  <a:lnTo>
                    <a:pt x="1235" y="144"/>
                  </a:lnTo>
                  <a:lnTo>
                    <a:pt x="1278" y="147"/>
                  </a:lnTo>
                  <a:lnTo>
                    <a:pt x="1320" y="155"/>
                  </a:lnTo>
                  <a:lnTo>
                    <a:pt x="1360" y="167"/>
                  </a:lnTo>
                  <a:lnTo>
                    <a:pt x="1397" y="184"/>
                  </a:lnTo>
                  <a:lnTo>
                    <a:pt x="1433" y="207"/>
                  </a:lnTo>
                  <a:lnTo>
                    <a:pt x="1466" y="232"/>
                  </a:lnTo>
                  <a:lnTo>
                    <a:pt x="1496" y="263"/>
                  </a:lnTo>
                  <a:lnTo>
                    <a:pt x="1537" y="250"/>
                  </a:lnTo>
                  <a:lnTo>
                    <a:pt x="1578" y="243"/>
                  </a:lnTo>
                  <a:lnTo>
                    <a:pt x="1621" y="240"/>
                  </a:lnTo>
                  <a:lnTo>
                    <a:pt x="1662" y="243"/>
                  </a:lnTo>
                  <a:lnTo>
                    <a:pt x="1702" y="249"/>
                  </a:lnTo>
                  <a:lnTo>
                    <a:pt x="1741" y="261"/>
                  </a:lnTo>
                  <a:lnTo>
                    <a:pt x="1778" y="278"/>
                  </a:lnTo>
                  <a:lnTo>
                    <a:pt x="1813" y="300"/>
                  </a:lnTo>
                  <a:lnTo>
                    <a:pt x="1849" y="278"/>
                  </a:lnTo>
                  <a:lnTo>
                    <a:pt x="1886" y="261"/>
                  </a:lnTo>
                  <a:lnTo>
                    <a:pt x="1925" y="249"/>
                  </a:lnTo>
                  <a:lnTo>
                    <a:pt x="1965" y="243"/>
                  </a:lnTo>
                  <a:lnTo>
                    <a:pt x="2007" y="240"/>
                  </a:lnTo>
                  <a:lnTo>
                    <a:pt x="2049" y="243"/>
                  </a:lnTo>
                  <a:lnTo>
                    <a:pt x="2091" y="250"/>
                  </a:lnTo>
                  <a:lnTo>
                    <a:pt x="2131" y="263"/>
                  </a:lnTo>
                  <a:lnTo>
                    <a:pt x="2161" y="232"/>
                  </a:lnTo>
                  <a:lnTo>
                    <a:pt x="2194" y="207"/>
                  </a:lnTo>
                  <a:lnTo>
                    <a:pt x="2229" y="184"/>
                  </a:lnTo>
                  <a:lnTo>
                    <a:pt x="2267" y="167"/>
                  </a:lnTo>
                  <a:lnTo>
                    <a:pt x="2307" y="155"/>
                  </a:lnTo>
                  <a:lnTo>
                    <a:pt x="2349" y="147"/>
                  </a:lnTo>
                  <a:lnTo>
                    <a:pt x="2391" y="144"/>
                  </a:lnTo>
                  <a:lnTo>
                    <a:pt x="2434" y="147"/>
                  </a:lnTo>
                  <a:lnTo>
                    <a:pt x="2477" y="155"/>
                  </a:lnTo>
                  <a:lnTo>
                    <a:pt x="2517" y="167"/>
                  </a:lnTo>
                  <a:lnTo>
                    <a:pt x="2547" y="137"/>
                  </a:lnTo>
                  <a:lnTo>
                    <a:pt x="2580" y="111"/>
                  </a:lnTo>
                  <a:lnTo>
                    <a:pt x="2615" y="88"/>
                  </a:lnTo>
                  <a:lnTo>
                    <a:pt x="2653" y="71"/>
                  </a:lnTo>
                  <a:lnTo>
                    <a:pt x="2692" y="59"/>
                  </a:lnTo>
                  <a:lnTo>
                    <a:pt x="2735" y="51"/>
                  </a:lnTo>
                  <a:lnTo>
                    <a:pt x="2777" y="48"/>
                  </a:lnTo>
                  <a:lnTo>
                    <a:pt x="2818" y="51"/>
                  </a:lnTo>
                  <a:lnTo>
                    <a:pt x="2858" y="59"/>
                  </a:lnTo>
                  <a:lnTo>
                    <a:pt x="2898" y="70"/>
                  </a:lnTo>
                  <a:lnTo>
                    <a:pt x="2935" y="86"/>
                  </a:lnTo>
                  <a:lnTo>
                    <a:pt x="2968" y="61"/>
                  </a:lnTo>
                  <a:lnTo>
                    <a:pt x="3003" y="39"/>
                  </a:lnTo>
                  <a:lnTo>
                    <a:pt x="3041" y="22"/>
                  </a:lnTo>
                  <a:lnTo>
                    <a:pt x="3080" y="11"/>
                  </a:lnTo>
                  <a:lnTo>
                    <a:pt x="3121" y="3"/>
                  </a:lnTo>
                  <a:lnTo>
                    <a:pt x="3162" y="0"/>
                  </a:lnTo>
                  <a:lnTo>
                    <a:pt x="3210" y="3"/>
                  </a:lnTo>
                  <a:lnTo>
                    <a:pt x="3255" y="13"/>
                  </a:lnTo>
                  <a:lnTo>
                    <a:pt x="3297" y="28"/>
                  </a:lnTo>
                  <a:lnTo>
                    <a:pt x="3338" y="48"/>
                  </a:lnTo>
                  <a:lnTo>
                    <a:pt x="3374" y="72"/>
                  </a:lnTo>
                  <a:lnTo>
                    <a:pt x="3407" y="102"/>
                  </a:lnTo>
                  <a:lnTo>
                    <a:pt x="3437" y="135"/>
                  </a:lnTo>
                  <a:lnTo>
                    <a:pt x="3461" y="173"/>
                  </a:lnTo>
                  <a:lnTo>
                    <a:pt x="3481" y="212"/>
                  </a:lnTo>
                  <a:lnTo>
                    <a:pt x="3496" y="255"/>
                  </a:lnTo>
                  <a:lnTo>
                    <a:pt x="3506" y="301"/>
                  </a:lnTo>
                  <a:lnTo>
                    <a:pt x="3509" y="347"/>
                  </a:lnTo>
                  <a:lnTo>
                    <a:pt x="3506" y="392"/>
                  </a:lnTo>
                  <a:lnTo>
                    <a:pt x="3497" y="435"/>
                  </a:lnTo>
                  <a:lnTo>
                    <a:pt x="3483" y="476"/>
                  </a:lnTo>
                  <a:lnTo>
                    <a:pt x="3464" y="516"/>
                  </a:lnTo>
                  <a:lnTo>
                    <a:pt x="3441" y="552"/>
                  </a:lnTo>
                  <a:lnTo>
                    <a:pt x="3414" y="585"/>
                  </a:lnTo>
                  <a:lnTo>
                    <a:pt x="3382" y="615"/>
                  </a:lnTo>
                  <a:lnTo>
                    <a:pt x="3347" y="641"/>
                  </a:lnTo>
                  <a:lnTo>
                    <a:pt x="3309" y="661"/>
                  </a:lnTo>
                  <a:lnTo>
                    <a:pt x="3268" y="678"/>
                  </a:lnTo>
                  <a:lnTo>
                    <a:pt x="3274" y="715"/>
                  </a:lnTo>
                  <a:lnTo>
                    <a:pt x="3276" y="752"/>
                  </a:lnTo>
                  <a:lnTo>
                    <a:pt x="3274" y="796"/>
                  </a:lnTo>
                  <a:lnTo>
                    <a:pt x="3265" y="838"/>
                  </a:lnTo>
                  <a:lnTo>
                    <a:pt x="3253" y="878"/>
                  </a:lnTo>
                  <a:lnTo>
                    <a:pt x="3236" y="917"/>
                  </a:lnTo>
                  <a:lnTo>
                    <a:pt x="3213" y="953"/>
                  </a:lnTo>
                  <a:lnTo>
                    <a:pt x="3187" y="986"/>
                  </a:lnTo>
                  <a:lnTo>
                    <a:pt x="3202" y="1023"/>
                  </a:lnTo>
                  <a:lnTo>
                    <a:pt x="3213" y="1062"/>
                  </a:lnTo>
                  <a:lnTo>
                    <a:pt x="3221" y="1101"/>
                  </a:lnTo>
                  <a:lnTo>
                    <a:pt x="3223" y="1142"/>
                  </a:lnTo>
                  <a:lnTo>
                    <a:pt x="3221" y="1183"/>
                  </a:lnTo>
                  <a:lnTo>
                    <a:pt x="3213" y="1223"/>
                  </a:lnTo>
                  <a:lnTo>
                    <a:pt x="3202" y="1262"/>
                  </a:lnTo>
                  <a:lnTo>
                    <a:pt x="3185" y="1299"/>
                  </a:lnTo>
                  <a:lnTo>
                    <a:pt x="3164" y="1334"/>
                  </a:lnTo>
                  <a:lnTo>
                    <a:pt x="3185" y="1370"/>
                  </a:lnTo>
                  <a:lnTo>
                    <a:pt x="3202" y="1407"/>
                  </a:lnTo>
                  <a:lnTo>
                    <a:pt x="3213" y="1446"/>
                  </a:lnTo>
                  <a:lnTo>
                    <a:pt x="3221" y="1487"/>
                  </a:lnTo>
                  <a:lnTo>
                    <a:pt x="3223" y="1527"/>
                  </a:lnTo>
                  <a:lnTo>
                    <a:pt x="3221" y="1571"/>
                  </a:lnTo>
                  <a:lnTo>
                    <a:pt x="3212" y="1613"/>
                  </a:lnTo>
                  <a:lnTo>
                    <a:pt x="3200" y="1653"/>
                  </a:lnTo>
                  <a:lnTo>
                    <a:pt x="3230" y="1683"/>
                  </a:lnTo>
                  <a:lnTo>
                    <a:pt x="3256" y="1716"/>
                  </a:lnTo>
                  <a:lnTo>
                    <a:pt x="3278" y="1751"/>
                  </a:lnTo>
                  <a:lnTo>
                    <a:pt x="3295" y="1790"/>
                  </a:lnTo>
                  <a:lnTo>
                    <a:pt x="3308" y="1829"/>
                  </a:lnTo>
                  <a:lnTo>
                    <a:pt x="3315" y="1872"/>
                  </a:lnTo>
                  <a:lnTo>
                    <a:pt x="3319" y="1914"/>
                  </a:lnTo>
                  <a:lnTo>
                    <a:pt x="3315" y="1961"/>
                  </a:lnTo>
                  <a:lnTo>
                    <a:pt x="3306" y="2006"/>
                  </a:lnTo>
                  <a:lnTo>
                    <a:pt x="3291" y="2049"/>
                  </a:lnTo>
                  <a:lnTo>
                    <a:pt x="3271" y="2089"/>
                  </a:lnTo>
                  <a:lnTo>
                    <a:pt x="3246" y="2126"/>
                  </a:lnTo>
                  <a:lnTo>
                    <a:pt x="3218" y="2159"/>
                  </a:lnTo>
                  <a:lnTo>
                    <a:pt x="3184" y="2188"/>
                  </a:lnTo>
                  <a:lnTo>
                    <a:pt x="3147" y="2214"/>
                  </a:lnTo>
                  <a:lnTo>
                    <a:pt x="3107" y="2234"/>
                  </a:lnTo>
                  <a:lnTo>
                    <a:pt x="3065" y="2249"/>
                  </a:lnTo>
                  <a:lnTo>
                    <a:pt x="3020" y="2257"/>
                  </a:lnTo>
                  <a:lnTo>
                    <a:pt x="2973" y="2261"/>
                  </a:lnTo>
                  <a:lnTo>
                    <a:pt x="2934" y="2259"/>
                  </a:lnTo>
                  <a:lnTo>
                    <a:pt x="2895" y="2252"/>
                  </a:lnTo>
                  <a:lnTo>
                    <a:pt x="2858" y="2241"/>
                  </a:lnTo>
                  <a:lnTo>
                    <a:pt x="2822" y="2227"/>
                  </a:lnTo>
                  <a:lnTo>
                    <a:pt x="2788" y="2207"/>
                  </a:lnTo>
                  <a:lnTo>
                    <a:pt x="2757" y="2185"/>
                  </a:lnTo>
                  <a:lnTo>
                    <a:pt x="2717" y="2204"/>
                  </a:lnTo>
                  <a:lnTo>
                    <a:pt x="2675" y="2218"/>
                  </a:lnTo>
                  <a:lnTo>
                    <a:pt x="2632" y="2227"/>
                  </a:lnTo>
                  <a:lnTo>
                    <a:pt x="2587" y="2230"/>
                  </a:lnTo>
                  <a:lnTo>
                    <a:pt x="2552" y="2228"/>
                  </a:lnTo>
                  <a:lnTo>
                    <a:pt x="2518" y="2223"/>
                  </a:lnTo>
                  <a:lnTo>
                    <a:pt x="2533" y="2287"/>
                  </a:lnTo>
                  <a:lnTo>
                    <a:pt x="2545" y="2353"/>
                  </a:lnTo>
                  <a:lnTo>
                    <a:pt x="2551" y="2423"/>
                  </a:lnTo>
                  <a:lnTo>
                    <a:pt x="2553" y="2492"/>
                  </a:lnTo>
                  <a:lnTo>
                    <a:pt x="2551" y="2545"/>
                  </a:lnTo>
                  <a:lnTo>
                    <a:pt x="2548" y="2594"/>
                  </a:lnTo>
                  <a:lnTo>
                    <a:pt x="2540" y="2638"/>
                  </a:lnTo>
                  <a:lnTo>
                    <a:pt x="2532" y="2678"/>
                  </a:lnTo>
                  <a:lnTo>
                    <a:pt x="2520" y="2715"/>
                  </a:lnTo>
                  <a:lnTo>
                    <a:pt x="2506" y="2748"/>
                  </a:lnTo>
                  <a:lnTo>
                    <a:pt x="2490" y="2778"/>
                  </a:lnTo>
                  <a:lnTo>
                    <a:pt x="2472" y="2805"/>
                  </a:lnTo>
                  <a:lnTo>
                    <a:pt x="2452" y="2830"/>
                  </a:lnTo>
                  <a:lnTo>
                    <a:pt x="2431" y="2853"/>
                  </a:lnTo>
                  <a:lnTo>
                    <a:pt x="2407" y="2875"/>
                  </a:lnTo>
                  <a:lnTo>
                    <a:pt x="2382" y="2896"/>
                  </a:lnTo>
                  <a:lnTo>
                    <a:pt x="2355" y="2915"/>
                  </a:lnTo>
                  <a:lnTo>
                    <a:pt x="2328" y="2935"/>
                  </a:lnTo>
                  <a:lnTo>
                    <a:pt x="2328" y="2999"/>
                  </a:lnTo>
                  <a:lnTo>
                    <a:pt x="2324" y="3026"/>
                  </a:lnTo>
                  <a:lnTo>
                    <a:pt x="2316" y="3049"/>
                  </a:lnTo>
                  <a:lnTo>
                    <a:pt x="2302" y="3071"/>
                  </a:lnTo>
                  <a:lnTo>
                    <a:pt x="2285" y="3089"/>
                  </a:lnTo>
                  <a:lnTo>
                    <a:pt x="2263" y="3103"/>
                  </a:lnTo>
                  <a:lnTo>
                    <a:pt x="2239" y="3111"/>
                  </a:lnTo>
                  <a:lnTo>
                    <a:pt x="2213" y="3114"/>
                  </a:lnTo>
                  <a:lnTo>
                    <a:pt x="2117" y="3114"/>
                  </a:lnTo>
                  <a:lnTo>
                    <a:pt x="2091" y="3111"/>
                  </a:lnTo>
                  <a:lnTo>
                    <a:pt x="2066" y="3103"/>
                  </a:lnTo>
                  <a:lnTo>
                    <a:pt x="2045" y="3089"/>
                  </a:lnTo>
                  <a:lnTo>
                    <a:pt x="2027" y="3071"/>
                  </a:lnTo>
                  <a:lnTo>
                    <a:pt x="2014" y="3049"/>
                  </a:lnTo>
                  <a:lnTo>
                    <a:pt x="2004" y="3026"/>
                  </a:lnTo>
                  <a:lnTo>
                    <a:pt x="2001" y="2999"/>
                  </a:lnTo>
                  <a:lnTo>
                    <a:pt x="2001" y="2927"/>
                  </a:lnTo>
                  <a:lnTo>
                    <a:pt x="1974" y="2906"/>
                  </a:lnTo>
                  <a:lnTo>
                    <a:pt x="1948" y="2884"/>
                  </a:lnTo>
                  <a:lnTo>
                    <a:pt x="1924" y="2862"/>
                  </a:lnTo>
                  <a:lnTo>
                    <a:pt x="1901" y="2840"/>
                  </a:lnTo>
                  <a:lnTo>
                    <a:pt x="1880" y="2817"/>
                  </a:lnTo>
                  <a:lnTo>
                    <a:pt x="1862" y="2791"/>
                  </a:lnTo>
                  <a:lnTo>
                    <a:pt x="1845" y="2765"/>
                  </a:lnTo>
                  <a:lnTo>
                    <a:pt x="1830" y="2736"/>
                  </a:lnTo>
                  <a:lnTo>
                    <a:pt x="1817" y="2704"/>
                  </a:lnTo>
                  <a:lnTo>
                    <a:pt x="1807" y="2670"/>
                  </a:lnTo>
                  <a:lnTo>
                    <a:pt x="1799" y="2632"/>
                  </a:lnTo>
                  <a:lnTo>
                    <a:pt x="1793" y="2589"/>
                  </a:lnTo>
                  <a:lnTo>
                    <a:pt x="1790" y="2543"/>
                  </a:lnTo>
                  <a:lnTo>
                    <a:pt x="1789" y="2492"/>
                  </a:lnTo>
                  <a:lnTo>
                    <a:pt x="1791" y="2419"/>
                  </a:lnTo>
                  <a:lnTo>
                    <a:pt x="1797" y="2349"/>
                  </a:lnTo>
                  <a:lnTo>
                    <a:pt x="1809" y="2281"/>
                  </a:lnTo>
                  <a:lnTo>
                    <a:pt x="1825" y="2215"/>
                  </a:lnTo>
                  <a:lnTo>
                    <a:pt x="1845" y="2152"/>
                  </a:lnTo>
                  <a:lnTo>
                    <a:pt x="1827" y="2117"/>
                  </a:lnTo>
                  <a:lnTo>
                    <a:pt x="1812" y="2079"/>
                  </a:lnTo>
                  <a:lnTo>
                    <a:pt x="1802" y="2041"/>
                  </a:lnTo>
                  <a:lnTo>
                    <a:pt x="1796" y="2002"/>
                  </a:lnTo>
                  <a:lnTo>
                    <a:pt x="1794" y="1962"/>
                  </a:lnTo>
                  <a:lnTo>
                    <a:pt x="1797" y="1914"/>
                  </a:lnTo>
                  <a:lnTo>
                    <a:pt x="1806" y="1869"/>
                  </a:lnTo>
                  <a:lnTo>
                    <a:pt x="1819" y="1826"/>
                  </a:lnTo>
                  <a:lnTo>
                    <a:pt x="1837" y="1784"/>
                  </a:lnTo>
                  <a:lnTo>
                    <a:pt x="1861" y="1746"/>
                  </a:lnTo>
                  <a:lnTo>
                    <a:pt x="1888" y="1712"/>
                  </a:lnTo>
                  <a:lnTo>
                    <a:pt x="1920" y="1680"/>
                  </a:lnTo>
                  <a:lnTo>
                    <a:pt x="1955" y="1652"/>
                  </a:lnTo>
                  <a:lnTo>
                    <a:pt x="1994" y="1629"/>
                  </a:lnTo>
                  <a:lnTo>
                    <a:pt x="2034" y="1609"/>
                  </a:lnTo>
                  <a:lnTo>
                    <a:pt x="2078" y="1596"/>
                  </a:lnTo>
                  <a:lnTo>
                    <a:pt x="2123" y="1587"/>
                  </a:lnTo>
                  <a:lnTo>
                    <a:pt x="2170" y="1584"/>
                  </a:lnTo>
                  <a:lnTo>
                    <a:pt x="2217" y="1587"/>
                  </a:lnTo>
                  <a:lnTo>
                    <a:pt x="2264" y="1596"/>
                  </a:lnTo>
                  <a:lnTo>
                    <a:pt x="2307" y="1610"/>
                  </a:lnTo>
                  <a:lnTo>
                    <a:pt x="2350" y="1630"/>
                  </a:lnTo>
                  <a:lnTo>
                    <a:pt x="2382" y="1604"/>
                  </a:lnTo>
                  <a:lnTo>
                    <a:pt x="2416" y="1582"/>
                  </a:lnTo>
                  <a:lnTo>
                    <a:pt x="2453" y="1564"/>
                  </a:lnTo>
                  <a:lnTo>
                    <a:pt x="2491" y="1550"/>
                  </a:lnTo>
                  <a:lnTo>
                    <a:pt x="2532" y="1541"/>
                  </a:lnTo>
                  <a:lnTo>
                    <a:pt x="2531" y="1527"/>
                  </a:lnTo>
                  <a:lnTo>
                    <a:pt x="2534" y="1487"/>
                  </a:lnTo>
                  <a:lnTo>
                    <a:pt x="2540" y="1446"/>
                  </a:lnTo>
                  <a:lnTo>
                    <a:pt x="2553" y="1407"/>
                  </a:lnTo>
                  <a:lnTo>
                    <a:pt x="2569" y="1370"/>
                  </a:lnTo>
                  <a:lnTo>
                    <a:pt x="2590" y="1334"/>
                  </a:lnTo>
                  <a:lnTo>
                    <a:pt x="2569" y="1299"/>
                  </a:lnTo>
                  <a:lnTo>
                    <a:pt x="2553" y="1262"/>
                  </a:lnTo>
                  <a:lnTo>
                    <a:pt x="2540" y="1223"/>
                  </a:lnTo>
                  <a:lnTo>
                    <a:pt x="2534" y="1183"/>
                  </a:lnTo>
                  <a:lnTo>
                    <a:pt x="2531" y="1142"/>
                  </a:lnTo>
                  <a:lnTo>
                    <a:pt x="2534" y="1098"/>
                  </a:lnTo>
                  <a:lnTo>
                    <a:pt x="2541" y="1056"/>
                  </a:lnTo>
                  <a:lnTo>
                    <a:pt x="2554" y="1016"/>
                  </a:lnTo>
                  <a:lnTo>
                    <a:pt x="2572" y="977"/>
                  </a:lnTo>
                  <a:lnTo>
                    <a:pt x="2595" y="941"/>
                  </a:lnTo>
                  <a:lnTo>
                    <a:pt x="2621" y="908"/>
                  </a:lnTo>
                  <a:lnTo>
                    <a:pt x="2604" y="867"/>
                  </a:lnTo>
                  <a:lnTo>
                    <a:pt x="2591" y="823"/>
                  </a:lnTo>
                  <a:lnTo>
                    <a:pt x="2586" y="778"/>
                  </a:lnTo>
                  <a:lnTo>
                    <a:pt x="2551" y="799"/>
                  </a:lnTo>
                  <a:lnTo>
                    <a:pt x="2513" y="815"/>
                  </a:lnTo>
                  <a:lnTo>
                    <a:pt x="2474" y="828"/>
                  </a:lnTo>
                  <a:lnTo>
                    <a:pt x="2434" y="836"/>
                  </a:lnTo>
                  <a:lnTo>
                    <a:pt x="2391" y="838"/>
                  </a:lnTo>
                  <a:lnTo>
                    <a:pt x="2349" y="836"/>
                  </a:lnTo>
                  <a:lnTo>
                    <a:pt x="2307" y="827"/>
                  </a:lnTo>
                  <a:lnTo>
                    <a:pt x="2267" y="814"/>
                  </a:lnTo>
                  <a:lnTo>
                    <a:pt x="2237" y="845"/>
                  </a:lnTo>
                  <a:lnTo>
                    <a:pt x="2204" y="871"/>
                  </a:lnTo>
                  <a:lnTo>
                    <a:pt x="2169" y="893"/>
                  </a:lnTo>
                  <a:lnTo>
                    <a:pt x="2131" y="910"/>
                  </a:lnTo>
                  <a:lnTo>
                    <a:pt x="2091" y="923"/>
                  </a:lnTo>
                  <a:lnTo>
                    <a:pt x="2049" y="930"/>
                  </a:lnTo>
                  <a:lnTo>
                    <a:pt x="2007" y="934"/>
                  </a:lnTo>
                  <a:lnTo>
                    <a:pt x="1965" y="932"/>
                  </a:lnTo>
                  <a:lnTo>
                    <a:pt x="1925" y="924"/>
                  </a:lnTo>
                  <a:lnTo>
                    <a:pt x="1886" y="912"/>
                  </a:lnTo>
                  <a:lnTo>
                    <a:pt x="1849" y="895"/>
                  </a:lnTo>
                  <a:lnTo>
                    <a:pt x="1813" y="875"/>
                  </a:lnTo>
                  <a:lnTo>
                    <a:pt x="1778" y="895"/>
                  </a:lnTo>
                  <a:lnTo>
                    <a:pt x="1741" y="912"/>
                  </a:lnTo>
                  <a:lnTo>
                    <a:pt x="1702" y="924"/>
                  </a:lnTo>
                  <a:lnTo>
                    <a:pt x="1662" y="932"/>
                  </a:lnTo>
                  <a:lnTo>
                    <a:pt x="1621" y="934"/>
                  </a:lnTo>
                  <a:lnTo>
                    <a:pt x="1578" y="930"/>
                  </a:lnTo>
                  <a:lnTo>
                    <a:pt x="1537" y="923"/>
                  </a:lnTo>
                  <a:lnTo>
                    <a:pt x="1496" y="910"/>
                  </a:lnTo>
                  <a:lnTo>
                    <a:pt x="1458" y="893"/>
                  </a:lnTo>
                  <a:lnTo>
                    <a:pt x="1423" y="871"/>
                  </a:lnTo>
                  <a:lnTo>
                    <a:pt x="1390" y="845"/>
                  </a:lnTo>
                  <a:lnTo>
                    <a:pt x="1360" y="814"/>
                  </a:lnTo>
                  <a:lnTo>
                    <a:pt x="1320" y="827"/>
                  </a:lnTo>
                  <a:lnTo>
                    <a:pt x="1278" y="835"/>
                  </a:lnTo>
                  <a:lnTo>
                    <a:pt x="1235" y="838"/>
                  </a:lnTo>
                  <a:lnTo>
                    <a:pt x="1192" y="835"/>
                  </a:lnTo>
                  <a:lnTo>
                    <a:pt x="1151" y="827"/>
                  </a:lnTo>
                  <a:lnTo>
                    <a:pt x="1110" y="814"/>
                  </a:lnTo>
                  <a:lnTo>
                    <a:pt x="1073" y="797"/>
                  </a:lnTo>
                  <a:lnTo>
                    <a:pt x="1037" y="776"/>
                  </a:lnTo>
                  <a:lnTo>
                    <a:pt x="1004" y="749"/>
                  </a:lnTo>
                  <a:lnTo>
                    <a:pt x="974" y="718"/>
                  </a:lnTo>
                  <a:lnTo>
                    <a:pt x="934" y="731"/>
                  </a:lnTo>
                  <a:lnTo>
                    <a:pt x="892" y="740"/>
                  </a:lnTo>
                  <a:lnTo>
                    <a:pt x="850" y="742"/>
                  </a:lnTo>
                  <a:lnTo>
                    <a:pt x="809" y="740"/>
                  </a:lnTo>
                  <a:lnTo>
                    <a:pt x="810" y="750"/>
                  </a:lnTo>
                  <a:lnTo>
                    <a:pt x="807" y="793"/>
                  </a:lnTo>
                  <a:lnTo>
                    <a:pt x="800" y="836"/>
                  </a:lnTo>
                  <a:lnTo>
                    <a:pt x="786" y="877"/>
                  </a:lnTo>
                  <a:lnTo>
                    <a:pt x="768" y="916"/>
                  </a:lnTo>
                  <a:lnTo>
                    <a:pt x="792" y="951"/>
                  </a:lnTo>
                  <a:lnTo>
                    <a:pt x="812" y="988"/>
                  </a:lnTo>
                  <a:lnTo>
                    <a:pt x="828" y="1027"/>
                  </a:lnTo>
                  <a:lnTo>
                    <a:pt x="840" y="1068"/>
                  </a:lnTo>
                  <a:lnTo>
                    <a:pt x="846" y="1111"/>
                  </a:lnTo>
                  <a:lnTo>
                    <a:pt x="850" y="1153"/>
                  </a:lnTo>
                  <a:lnTo>
                    <a:pt x="846" y="1202"/>
                  </a:lnTo>
                  <a:lnTo>
                    <a:pt x="837" y="1249"/>
                  </a:lnTo>
                  <a:lnTo>
                    <a:pt x="822" y="1296"/>
                  </a:lnTo>
                  <a:lnTo>
                    <a:pt x="802" y="1340"/>
                  </a:lnTo>
                  <a:lnTo>
                    <a:pt x="824" y="1379"/>
                  </a:lnTo>
                  <a:lnTo>
                    <a:pt x="841" y="1422"/>
                  </a:lnTo>
                  <a:lnTo>
                    <a:pt x="854" y="1466"/>
                  </a:lnTo>
                  <a:lnTo>
                    <a:pt x="862" y="1510"/>
                  </a:lnTo>
                  <a:lnTo>
                    <a:pt x="864" y="1556"/>
                  </a:lnTo>
                  <a:lnTo>
                    <a:pt x="862" y="1602"/>
                  </a:lnTo>
                  <a:lnTo>
                    <a:pt x="855" y="1647"/>
                  </a:lnTo>
                  <a:lnTo>
                    <a:pt x="842" y="1689"/>
                  </a:lnTo>
                  <a:lnTo>
                    <a:pt x="824" y="1731"/>
                  </a:lnTo>
                  <a:lnTo>
                    <a:pt x="803" y="1771"/>
                  </a:lnTo>
                  <a:lnTo>
                    <a:pt x="835" y="1810"/>
                  </a:lnTo>
                  <a:lnTo>
                    <a:pt x="862" y="1851"/>
                  </a:lnTo>
                  <a:lnTo>
                    <a:pt x="886" y="1895"/>
                  </a:lnTo>
                  <a:lnTo>
                    <a:pt x="904" y="1941"/>
                  </a:lnTo>
                  <a:lnTo>
                    <a:pt x="918" y="1989"/>
                  </a:lnTo>
                  <a:lnTo>
                    <a:pt x="925" y="2038"/>
                  </a:lnTo>
                  <a:lnTo>
                    <a:pt x="928" y="2089"/>
                  </a:lnTo>
                  <a:lnTo>
                    <a:pt x="925" y="2143"/>
                  </a:lnTo>
                  <a:lnTo>
                    <a:pt x="916" y="2196"/>
                  </a:lnTo>
                  <a:lnTo>
                    <a:pt x="901" y="2246"/>
                  </a:lnTo>
                  <a:lnTo>
                    <a:pt x="880" y="2293"/>
                  </a:lnTo>
                  <a:lnTo>
                    <a:pt x="856" y="2337"/>
                  </a:lnTo>
                  <a:lnTo>
                    <a:pt x="826" y="2379"/>
                  </a:lnTo>
                  <a:lnTo>
                    <a:pt x="792" y="2417"/>
                  </a:lnTo>
                  <a:lnTo>
                    <a:pt x="754" y="2451"/>
                  </a:lnTo>
                  <a:lnTo>
                    <a:pt x="712" y="2481"/>
                  </a:lnTo>
                  <a:lnTo>
                    <a:pt x="668" y="2507"/>
                  </a:lnTo>
                  <a:lnTo>
                    <a:pt x="620" y="2527"/>
                  </a:lnTo>
                  <a:lnTo>
                    <a:pt x="570" y="2541"/>
                  </a:lnTo>
                  <a:lnTo>
                    <a:pt x="518" y="2551"/>
                  </a:lnTo>
                  <a:lnTo>
                    <a:pt x="464" y="2554"/>
                  </a:lnTo>
                  <a:lnTo>
                    <a:pt x="409" y="2551"/>
                  </a:lnTo>
                  <a:lnTo>
                    <a:pt x="357" y="2541"/>
                  </a:lnTo>
                  <a:lnTo>
                    <a:pt x="307" y="2527"/>
                  </a:lnTo>
                  <a:lnTo>
                    <a:pt x="261" y="2507"/>
                  </a:lnTo>
                  <a:lnTo>
                    <a:pt x="216" y="2481"/>
                  </a:lnTo>
                  <a:lnTo>
                    <a:pt x="174" y="2451"/>
                  </a:lnTo>
                  <a:lnTo>
                    <a:pt x="136" y="2417"/>
                  </a:lnTo>
                  <a:lnTo>
                    <a:pt x="102" y="2379"/>
                  </a:lnTo>
                  <a:lnTo>
                    <a:pt x="72" y="2337"/>
                  </a:lnTo>
                  <a:lnTo>
                    <a:pt x="47" y="2293"/>
                  </a:lnTo>
                  <a:lnTo>
                    <a:pt x="27" y="2246"/>
                  </a:lnTo>
                  <a:lnTo>
                    <a:pt x="13" y="2196"/>
                  </a:lnTo>
                  <a:lnTo>
                    <a:pt x="3" y="2143"/>
                  </a:lnTo>
                  <a:lnTo>
                    <a:pt x="0" y="2089"/>
                  </a:lnTo>
                  <a:lnTo>
                    <a:pt x="3" y="2038"/>
                  </a:lnTo>
                  <a:lnTo>
                    <a:pt x="11" y="1989"/>
                  </a:lnTo>
                  <a:lnTo>
                    <a:pt x="23" y="1941"/>
                  </a:lnTo>
                  <a:lnTo>
                    <a:pt x="43" y="1895"/>
                  </a:lnTo>
                  <a:lnTo>
                    <a:pt x="65" y="1851"/>
                  </a:lnTo>
                  <a:lnTo>
                    <a:pt x="93" y="1810"/>
                  </a:lnTo>
                  <a:lnTo>
                    <a:pt x="125" y="1771"/>
                  </a:lnTo>
                  <a:lnTo>
                    <a:pt x="103" y="1731"/>
                  </a:lnTo>
                  <a:lnTo>
                    <a:pt x="86" y="1689"/>
                  </a:lnTo>
                  <a:lnTo>
                    <a:pt x="73" y="1647"/>
                  </a:lnTo>
                  <a:lnTo>
                    <a:pt x="66" y="1602"/>
                  </a:lnTo>
                  <a:lnTo>
                    <a:pt x="63" y="1556"/>
                  </a:lnTo>
                  <a:lnTo>
                    <a:pt x="66" y="1510"/>
                  </a:lnTo>
                  <a:lnTo>
                    <a:pt x="73" y="1466"/>
                  </a:lnTo>
                  <a:lnTo>
                    <a:pt x="86" y="1422"/>
                  </a:lnTo>
                  <a:lnTo>
                    <a:pt x="104" y="1379"/>
                  </a:lnTo>
                  <a:lnTo>
                    <a:pt x="127" y="1340"/>
                  </a:lnTo>
                  <a:lnTo>
                    <a:pt x="106" y="1296"/>
                  </a:lnTo>
                  <a:lnTo>
                    <a:pt x="90" y="1249"/>
                  </a:lnTo>
                  <a:lnTo>
                    <a:pt x="82" y="1202"/>
                  </a:lnTo>
                  <a:lnTo>
                    <a:pt x="79" y="1153"/>
                  </a:lnTo>
                  <a:lnTo>
                    <a:pt x="81" y="1111"/>
                  </a:lnTo>
                  <a:lnTo>
                    <a:pt x="88" y="1068"/>
                  </a:lnTo>
                  <a:lnTo>
                    <a:pt x="100" y="1027"/>
                  </a:lnTo>
                  <a:lnTo>
                    <a:pt x="116" y="988"/>
                  </a:lnTo>
                  <a:lnTo>
                    <a:pt x="136" y="951"/>
                  </a:lnTo>
                  <a:lnTo>
                    <a:pt x="161" y="916"/>
                  </a:lnTo>
                  <a:lnTo>
                    <a:pt x="141" y="877"/>
                  </a:lnTo>
                  <a:lnTo>
                    <a:pt x="129" y="836"/>
                  </a:lnTo>
                  <a:lnTo>
                    <a:pt x="121" y="793"/>
                  </a:lnTo>
                  <a:lnTo>
                    <a:pt x="118" y="750"/>
                  </a:lnTo>
                  <a:lnTo>
                    <a:pt x="121" y="707"/>
                  </a:lnTo>
                  <a:lnTo>
                    <a:pt x="129" y="665"/>
                  </a:lnTo>
                  <a:lnTo>
                    <a:pt x="141" y="625"/>
                  </a:lnTo>
                  <a:lnTo>
                    <a:pt x="160" y="585"/>
                  </a:lnTo>
                  <a:lnTo>
                    <a:pt x="183" y="549"/>
                  </a:lnTo>
                  <a:lnTo>
                    <a:pt x="160" y="513"/>
                  </a:lnTo>
                  <a:lnTo>
                    <a:pt x="141" y="473"/>
                  </a:lnTo>
                  <a:lnTo>
                    <a:pt x="129" y="433"/>
                  </a:lnTo>
                  <a:lnTo>
                    <a:pt x="121" y="390"/>
                  </a:lnTo>
                  <a:lnTo>
                    <a:pt x="118" y="347"/>
                  </a:lnTo>
                  <a:lnTo>
                    <a:pt x="121" y="301"/>
                  </a:lnTo>
                  <a:lnTo>
                    <a:pt x="131" y="255"/>
                  </a:lnTo>
                  <a:lnTo>
                    <a:pt x="146" y="212"/>
                  </a:lnTo>
                  <a:lnTo>
                    <a:pt x="165" y="173"/>
                  </a:lnTo>
                  <a:lnTo>
                    <a:pt x="190" y="135"/>
                  </a:lnTo>
                  <a:lnTo>
                    <a:pt x="219" y="102"/>
                  </a:lnTo>
                  <a:lnTo>
                    <a:pt x="253" y="72"/>
                  </a:lnTo>
                  <a:lnTo>
                    <a:pt x="289" y="48"/>
                  </a:lnTo>
                  <a:lnTo>
                    <a:pt x="330" y="28"/>
                  </a:lnTo>
                  <a:lnTo>
                    <a:pt x="372" y="13"/>
                  </a:lnTo>
                  <a:lnTo>
                    <a:pt x="417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663"/>
            <p:cNvSpPr>
              <a:spLocks/>
            </p:cNvSpPr>
            <p:nvPr/>
          </p:nvSpPr>
          <p:spPr bwMode="auto">
            <a:xfrm>
              <a:off x="3554413" y="5859463"/>
              <a:ext cx="120650" cy="33338"/>
            </a:xfrm>
            <a:custGeom>
              <a:avLst/>
              <a:gdLst>
                <a:gd name="T0" fmla="*/ 73 w 833"/>
                <a:gd name="T1" fmla="*/ 2 h 235"/>
                <a:gd name="T2" fmla="*/ 153 w 833"/>
                <a:gd name="T3" fmla="*/ 22 h 235"/>
                <a:gd name="T4" fmla="*/ 226 w 833"/>
                <a:gd name="T5" fmla="*/ 60 h 235"/>
                <a:gd name="T6" fmla="*/ 296 w 833"/>
                <a:gd name="T7" fmla="*/ 69 h 235"/>
                <a:gd name="T8" fmla="*/ 375 w 833"/>
                <a:gd name="T9" fmla="*/ 50 h 235"/>
                <a:gd name="T10" fmla="*/ 459 w 833"/>
                <a:gd name="T11" fmla="*/ 50 h 235"/>
                <a:gd name="T12" fmla="*/ 541 w 833"/>
                <a:gd name="T13" fmla="*/ 70 h 235"/>
                <a:gd name="T14" fmla="*/ 614 w 833"/>
                <a:gd name="T15" fmla="*/ 110 h 235"/>
                <a:gd name="T16" fmla="*/ 677 w 833"/>
                <a:gd name="T17" fmla="*/ 167 h 235"/>
                <a:gd name="T18" fmla="*/ 759 w 833"/>
                <a:gd name="T19" fmla="*/ 146 h 235"/>
                <a:gd name="T20" fmla="*/ 814 w 833"/>
                <a:gd name="T21" fmla="*/ 146 h 235"/>
                <a:gd name="T22" fmla="*/ 830 w 833"/>
                <a:gd name="T23" fmla="*/ 163 h 235"/>
                <a:gd name="T24" fmla="*/ 830 w 833"/>
                <a:gd name="T25" fmla="*/ 186 h 235"/>
                <a:gd name="T26" fmla="*/ 814 w 833"/>
                <a:gd name="T27" fmla="*/ 203 h 235"/>
                <a:gd name="T28" fmla="*/ 760 w 833"/>
                <a:gd name="T29" fmla="*/ 209 h 235"/>
                <a:gd name="T30" fmla="*/ 681 w 833"/>
                <a:gd name="T31" fmla="*/ 232 h 235"/>
                <a:gd name="T32" fmla="*/ 669 w 833"/>
                <a:gd name="T33" fmla="*/ 235 h 235"/>
                <a:gd name="T34" fmla="*/ 651 w 833"/>
                <a:gd name="T35" fmla="*/ 230 h 235"/>
                <a:gd name="T36" fmla="*/ 619 w 833"/>
                <a:gd name="T37" fmla="*/ 194 h 235"/>
                <a:gd name="T38" fmla="*/ 559 w 833"/>
                <a:gd name="T39" fmla="*/ 148 h 235"/>
                <a:gd name="T40" fmla="*/ 491 w 833"/>
                <a:gd name="T41" fmla="*/ 119 h 235"/>
                <a:gd name="T42" fmla="*/ 417 w 833"/>
                <a:gd name="T43" fmla="*/ 110 h 235"/>
                <a:gd name="T44" fmla="*/ 340 w 833"/>
                <a:gd name="T45" fmla="*/ 120 h 235"/>
                <a:gd name="T46" fmla="*/ 270 w 833"/>
                <a:gd name="T47" fmla="*/ 150 h 235"/>
                <a:gd name="T48" fmla="*/ 251 w 833"/>
                <a:gd name="T49" fmla="*/ 154 h 235"/>
                <a:gd name="T50" fmla="*/ 233 w 833"/>
                <a:gd name="T51" fmla="*/ 146 h 235"/>
                <a:gd name="T52" fmla="*/ 173 w 833"/>
                <a:gd name="T53" fmla="*/ 100 h 235"/>
                <a:gd name="T54" fmla="*/ 105 w 833"/>
                <a:gd name="T55" fmla="*/ 71 h 235"/>
                <a:gd name="T56" fmla="*/ 31 w 833"/>
                <a:gd name="T57" fmla="*/ 62 h 235"/>
                <a:gd name="T58" fmla="*/ 9 w 833"/>
                <a:gd name="T59" fmla="*/ 53 h 235"/>
                <a:gd name="T60" fmla="*/ 0 w 833"/>
                <a:gd name="T61" fmla="*/ 31 h 235"/>
                <a:gd name="T62" fmla="*/ 9 w 833"/>
                <a:gd name="T63" fmla="*/ 8 h 235"/>
                <a:gd name="T64" fmla="*/ 31 w 833"/>
                <a:gd name="T6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3" h="235">
                  <a:moveTo>
                    <a:pt x="31" y="0"/>
                  </a:moveTo>
                  <a:lnTo>
                    <a:pt x="73" y="2"/>
                  </a:lnTo>
                  <a:lnTo>
                    <a:pt x="114" y="9"/>
                  </a:lnTo>
                  <a:lnTo>
                    <a:pt x="153" y="22"/>
                  </a:lnTo>
                  <a:lnTo>
                    <a:pt x="190" y="38"/>
                  </a:lnTo>
                  <a:lnTo>
                    <a:pt x="226" y="60"/>
                  </a:lnTo>
                  <a:lnTo>
                    <a:pt x="259" y="86"/>
                  </a:lnTo>
                  <a:lnTo>
                    <a:pt x="296" y="69"/>
                  </a:lnTo>
                  <a:lnTo>
                    <a:pt x="336" y="57"/>
                  </a:lnTo>
                  <a:lnTo>
                    <a:pt x="375" y="50"/>
                  </a:lnTo>
                  <a:lnTo>
                    <a:pt x="417" y="48"/>
                  </a:lnTo>
                  <a:lnTo>
                    <a:pt x="459" y="50"/>
                  </a:lnTo>
                  <a:lnTo>
                    <a:pt x="501" y="57"/>
                  </a:lnTo>
                  <a:lnTo>
                    <a:pt x="541" y="70"/>
                  </a:lnTo>
                  <a:lnTo>
                    <a:pt x="579" y="88"/>
                  </a:lnTo>
                  <a:lnTo>
                    <a:pt x="614" y="110"/>
                  </a:lnTo>
                  <a:lnTo>
                    <a:pt x="647" y="136"/>
                  </a:lnTo>
                  <a:lnTo>
                    <a:pt x="677" y="167"/>
                  </a:lnTo>
                  <a:lnTo>
                    <a:pt x="718" y="153"/>
                  </a:lnTo>
                  <a:lnTo>
                    <a:pt x="759" y="146"/>
                  </a:lnTo>
                  <a:lnTo>
                    <a:pt x="802" y="144"/>
                  </a:lnTo>
                  <a:lnTo>
                    <a:pt x="814" y="146"/>
                  </a:lnTo>
                  <a:lnTo>
                    <a:pt x="824" y="152"/>
                  </a:lnTo>
                  <a:lnTo>
                    <a:pt x="830" y="163"/>
                  </a:lnTo>
                  <a:lnTo>
                    <a:pt x="833" y="175"/>
                  </a:lnTo>
                  <a:lnTo>
                    <a:pt x="830" y="186"/>
                  </a:lnTo>
                  <a:lnTo>
                    <a:pt x="824" y="196"/>
                  </a:lnTo>
                  <a:lnTo>
                    <a:pt x="814" y="203"/>
                  </a:lnTo>
                  <a:lnTo>
                    <a:pt x="802" y="206"/>
                  </a:lnTo>
                  <a:lnTo>
                    <a:pt x="760" y="209"/>
                  </a:lnTo>
                  <a:lnTo>
                    <a:pt x="720" y="217"/>
                  </a:lnTo>
                  <a:lnTo>
                    <a:pt x="681" y="232"/>
                  </a:lnTo>
                  <a:lnTo>
                    <a:pt x="675" y="234"/>
                  </a:lnTo>
                  <a:lnTo>
                    <a:pt x="669" y="235"/>
                  </a:lnTo>
                  <a:lnTo>
                    <a:pt x="659" y="234"/>
                  </a:lnTo>
                  <a:lnTo>
                    <a:pt x="651" y="230"/>
                  </a:lnTo>
                  <a:lnTo>
                    <a:pt x="643" y="224"/>
                  </a:lnTo>
                  <a:lnTo>
                    <a:pt x="619" y="194"/>
                  </a:lnTo>
                  <a:lnTo>
                    <a:pt x="590" y="169"/>
                  </a:lnTo>
                  <a:lnTo>
                    <a:pt x="559" y="148"/>
                  </a:lnTo>
                  <a:lnTo>
                    <a:pt x="526" y="132"/>
                  </a:lnTo>
                  <a:lnTo>
                    <a:pt x="491" y="119"/>
                  </a:lnTo>
                  <a:lnTo>
                    <a:pt x="455" y="112"/>
                  </a:lnTo>
                  <a:lnTo>
                    <a:pt x="417" y="110"/>
                  </a:lnTo>
                  <a:lnTo>
                    <a:pt x="378" y="113"/>
                  </a:lnTo>
                  <a:lnTo>
                    <a:pt x="340" y="120"/>
                  </a:lnTo>
                  <a:lnTo>
                    <a:pt x="304" y="133"/>
                  </a:lnTo>
                  <a:lnTo>
                    <a:pt x="270" y="150"/>
                  </a:lnTo>
                  <a:lnTo>
                    <a:pt x="260" y="154"/>
                  </a:lnTo>
                  <a:lnTo>
                    <a:pt x="251" y="154"/>
                  </a:lnTo>
                  <a:lnTo>
                    <a:pt x="241" y="152"/>
                  </a:lnTo>
                  <a:lnTo>
                    <a:pt x="233" y="146"/>
                  </a:lnTo>
                  <a:lnTo>
                    <a:pt x="204" y="120"/>
                  </a:lnTo>
                  <a:lnTo>
                    <a:pt x="173" y="100"/>
                  </a:lnTo>
                  <a:lnTo>
                    <a:pt x="140" y="83"/>
                  </a:lnTo>
                  <a:lnTo>
                    <a:pt x="105" y="71"/>
                  </a:lnTo>
                  <a:lnTo>
                    <a:pt x="69" y="64"/>
                  </a:lnTo>
                  <a:lnTo>
                    <a:pt x="31" y="62"/>
                  </a:lnTo>
                  <a:lnTo>
                    <a:pt x="19" y="60"/>
                  </a:lnTo>
                  <a:lnTo>
                    <a:pt x="9" y="53"/>
                  </a:lnTo>
                  <a:lnTo>
                    <a:pt x="2" y="42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664"/>
            <p:cNvSpPr>
              <a:spLocks/>
            </p:cNvSpPr>
            <p:nvPr/>
          </p:nvSpPr>
          <p:spPr bwMode="auto">
            <a:xfrm>
              <a:off x="3806825" y="6161088"/>
              <a:ext cx="25400" cy="7938"/>
            </a:xfrm>
            <a:custGeom>
              <a:avLst/>
              <a:gdLst>
                <a:gd name="T0" fmla="*/ 30 w 174"/>
                <a:gd name="T1" fmla="*/ 0 h 62"/>
                <a:gd name="T2" fmla="*/ 142 w 174"/>
                <a:gd name="T3" fmla="*/ 0 h 62"/>
                <a:gd name="T4" fmla="*/ 155 w 174"/>
                <a:gd name="T5" fmla="*/ 2 h 62"/>
                <a:gd name="T6" fmla="*/ 164 w 174"/>
                <a:gd name="T7" fmla="*/ 8 h 62"/>
                <a:gd name="T8" fmla="*/ 171 w 174"/>
                <a:gd name="T9" fmla="*/ 18 h 62"/>
                <a:gd name="T10" fmla="*/ 174 w 174"/>
                <a:gd name="T11" fmla="*/ 31 h 62"/>
                <a:gd name="T12" fmla="*/ 171 w 174"/>
                <a:gd name="T13" fmla="*/ 43 h 62"/>
                <a:gd name="T14" fmla="*/ 164 w 174"/>
                <a:gd name="T15" fmla="*/ 52 h 62"/>
                <a:gd name="T16" fmla="*/ 155 w 174"/>
                <a:gd name="T17" fmla="*/ 60 h 62"/>
                <a:gd name="T18" fmla="*/ 142 w 174"/>
                <a:gd name="T19" fmla="*/ 62 h 62"/>
                <a:gd name="T20" fmla="*/ 30 w 174"/>
                <a:gd name="T21" fmla="*/ 62 h 62"/>
                <a:gd name="T22" fmla="*/ 19 w 174"/>
                <a:gd name="T23" fmla="*/ 60 h 62"/>
                <a:gd name="T24" fmla="*/ 9 w 174"/>
                <a:gd name="T25" fmla="*/ 52 h 62"/>
                <a:gd name="T26" fmla="*/ 2 w 174"/>
                <a:gd name="T27" fmla="*/ 43 h 62"/>
                <a:gd name="T28" fmla="*/ 0 w 174"/>
                <a:gd name="T29" fmla="*/ 31 h 62"/>
                <a:gd name="T30" fmla="*/ 2 w 174"/>
                <a:gd name="T31" fmla="*/ 18 h 62"/>
                <a:gd name="T32" fmla="*/ 9 w 174"/>
                <a:gd name="T33" fmla="*/ 8 h 62"/>
                <a:gd name="T34" fmla="*/ 19 w 174"/>
                <a:gd name="T35" fmla="*/ 2 h 62"/>
                <a:gd name="T36" fmla="*/ 30 w 174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62">
                  <a:moveTo>
                    <a:pt x="30" y="0"/>
                  </a:moveTo>
                  <a:lnTo>
                    <a:pt x="142" y="0"/>
                  </a:lnTo>
                  <a:lnTo>
                    <a:pt x="155" y="2"/>
                  </a:lnTo>
                  <a:lnTo>
                    <a:pt x="164" y="8"/>
                  </a:lnTo>
                  <a:lnTo>
                    <a:pt x="171" y="18"/>
                  </a:lnTo>
                  <a:lnTo>
                    <a:pt x="174" y="31"/>
                  </a:lnTo>
                  <a:lnTo>
                    <a:pt x="171" y="43"/>
                  </a:lnTo>
                  <a:lnTo>
                    <a:pt x="164" y="52"/>
                  </a:lnTo>
                  <a:lnTo>
                    <a:pt x="155" y="60"/>
                  </a:lnTo>
                  <a:lnTo>
                    <a:pt x="142" y="62"/>
                  </a:lnTo>
                  <a:lnTo>
                    <a:pt x="30" y="62"/>
                  </a:lnTo>
                  <a:lnTo>
                    <a:pt x="19" y="60"/>
                  </a:lnTo>
                  <a:lnTo>
                    <a:pt x="9" y="52"/>
                  </a:lnTo>
                  <a:lnTo>
                    <a:pt x="2" y="43"/>
                  </a:lnTo>
                  <a:lnTo>
                    <a:pt x="0" y="31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3" name="Group 702"/>
          <p:cNvGrpSpPr/>
          <p:nvPr/>
        </p:nvGrpSpPr>
        <p:grpSpPr>
          <a:xfrm>
            <a:off x="2556795" y="5794811"/>
            <a:ext cx="520700" cy="520700"/>
            <a:chOff x="2533650" y="5794375"/>
            <a:chExt cx="520700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0" name="Freeform 669"/>
            <p:cNvSpPr>
              <a:spLocks noEditPoints="1"/>
            </p:cNvSpPr>
            <p:nvPr/>
          </p:nvSpPr>
          <p:spPr bwMode="auto">
            <a:xfrm>
              <a:off x="2533650" y="5794375"/>
              <a:ext cx="520700" cy="520700"/>
            </a:xfrm>
            <a:custGeom>
              <a:avLst/>
              <a:gdLst>
                <a:gd name="T0" fmla="*/ 1403 w 3603"/>
                <a:gd name="T1" fmla="*/ 3538 h 3606"/>
                <a:gd name="T2" fmla="*/ 2158 w 3603"/>
                <a:gd name="T3" fmla="*/ 3531 h 3606"/>
                <a:gd name="T4" fmla="*/ 854 w 3603"/>
                <a:gd name="T5" fmla="*/ 2615 h 3606"/>
                <a:gd name="T6" fmla="*/ 535 w 3603"/>
                <a:gd name="T7" fmla="*/ 2960 h 3606"/>
                <a:gd name="T8" fmla="*/ 657 w 3603"/>
                <a:gd name="T9" fmla="*/ 2946 h 3606"/>
                <a:gd name="T10" fmla="*/ 2632 w 3603"/>
                <a:gd name="T11" fmla="*/ 2624 h 3606"/>
                <a:gd name="T12" fmla="*/ 2993 w 3603"/>
                <a:gd name="T13" fmla="*/ 3436 h 3606"/>
                <a:gd name="T14" fmla="*/ 3473 w 3603"/>
                <a:gd name="T15" fmla="*/ 2875 h 3606"/>
                <a:gd name="T16" fmla="*/ 2809 w 3603"/>
                <a:gd name="T17" fmla="*/ 1748 h 3606"/>
                <a:gd name="T18" fmla="*/ 3495 w 3603"/>
                <a:gd name="T19" fmla="*/ 2190 h 3606"/>
                <a:gd name="T20" fmla="*/ 3539 w 3603"/>
                <a:gd name="T21" fmla="*/ 1457 h 3606"/>
                <a:gd name="T22" fmla="*/ 369 w 3603"/>
                <a:gd name="T23" fmla="*/ 1773 h 3606"/>
                <a:gd name="T24" fmla="*/ 466 w 3603"/>
                <a:gd name="T25" fmla="*/ 1849 h 3606"/>
                <a:gd name="T26" fmla="*/ 139 w 3603"/>
                <a:gd name="T27" fmla="*/ 1412 h 3606"/>
                <a:gd name="T28" fmla="*/ 1015 w 3603"/>
                <a:gd name="T29" fmla="*/ 882 h 3606"/>
                <a:gd name="T30" fmla="*/ 638 w 3603"/>
                <a:gd name="T31" fmla="*/ 1153 h 3606"/>
                <a:gd name="T32" fmla="*/ 889 w 3603"/>
                <a:gd name="T33" fmla="*/ 1842 h 3606"/>
                <a:gd name="T34" fmla="*/ 873 w 3603"/>
                <a:gd name="T35" fmla="*/ 2424 h 3606"/>
                <a:gd name="T36" fmla="*/ 477 w 3603"/>
                <a:gd name="T37" fmla="*/ 1926 h 3606"/>
                <a:gd name="T38" fmla="*/ 926 w 3603"/>
                <a:gd name="T39" fmla="*/ 2570 h 3606"/>
                <a:gd name="T40" fmla="*/ 1501 w 3603"/>
                <a:gd name="T41" fmla="*/ 3071 h 3606"/>
                <a:gd name="T42" fmla="*/ 1883 w 3603"/>
                <a:gd name="T43" fmla="*/ 2729 h 3606"/>
                <a:gd name="T44" fmla="*/ 2571 w 3603"/>
                <a:gd name="T45" fmla="*/ 2614 h 3606"/>
                <a:gd name="T46" fmla="*/ 3005 w 3603"/>
                <a:gd name="T47" fmla="*/ 2234 h 3606"/>
                <a:gd name="T48" fmla="*/ 2665 w 3603"/>
                <a:gd name="T49" fmla="*/ 2514 h 3606"/>
                <a:gd name="T50" fmla="*/ 2762 w 3603"/>
                <a:gd name="T51" fmla="*/ 1891 h 3606"/>
                <a:gd name="T52" fmla="*/ 3004 w 3603"/>
                <a:gd name="T53" fmla="*/ 1349 h 3606"/>
                <a:gd name="T54" fmla="*/ 2553 w 3603"/>
                <a:gd name="T55" fmla="*/ 964 h 3606"/>
                <a:gd name="T56" fmla="*/ 1883 w 3603"/>
                <a:gd name="T57" fmla="*/ 878 h 3606"/>
                <a:gd name="T58" fmla="*/ 1512 w 3603"/>
                <a:gd name="T59" fmla="*/ 725 h 3606"/>
                <a:gd name="T60" fmla="*/ 1179 w 3603"/>
                <a:gd name="T61" fmla="*/ 802 h 3606"/>
                <a:gd name="T62" fmla="*/ 2911 w 3603"/>
                <a:gd name="T63" fmla="*/ 624 h 3606"/>
                <a:gd name="T64" fmla="*/ 2989 w 3603"/>
                <a:gd name="T65" fmla="*/ 702 h 3606"/>
                <a:gd name="T66" fmla="*/ 3002 w 3603"/>
                <a:gd name="T67" fmla="*/ 162 h 3606"/>
                <a:gd name="T68" fmla="*/ 175 w 3603"/>
                <a:gd name="T69" fmla="*/ 610 h 3606"/>
                <a:gd name="T70" fmla="*/ 908 w 3603"/>
                <a:gd name="T71" fmla="*/ 940 h 3606"/>
                <a:gd name="T72" fmla="*/ 670 w 3603"/>
                <a:gd name="T73" fmla="*/ 116 h 3606"/>
                <a:gd name="T74" fmla="*/ 1749 w 3603"/>
                <a:gd name="T75" fmla="*/ 915 h 3606"/>
                <a:gd name="T76" fmla="*/ 2158 w 3603"/>
                <a:gd name="T77" fmla="*/ 76 h 3606"/>
                <a:gd name="T78" fmla="*/ 1447 w 3603"/>
                <a:gd name="T79" fmla="*/ 3 h 3606"/>
                <a:gd name="T80" fmla="*/ 2233 w 3603"/>
                <a:gd name="T81" fmla="*/ 109 h 3606"/>
                <a:gd name="T82" fmla="*/ 2848 w 3603"/>
                <a:gd name="T83" fmla="*/ 162 h 3606"/>
                <a:gd name="T84" fmla="*/ 3475 w 3603"/>
                <a:gd name="T85" fmla="*/ 551 h 3606"/>
                <a:gd name="T86" fmla="*/ 2939 w 3603"/>
                <a:gd name="T87" fmla="*/ 1074 h 3606"/>
                <a:gd name="T88" fmla="*/ 3585 w 3603"/>
                <a:gd name="T89" fmla="*/ 1384 h 3606"/>
                <a:gd name="T90" fmla="*/ 3571 w 3603"/>
                <a:gd name="T91" fmla="*/ 2220 h 3606"/>
                <a:gd name="T92" fmla="*/ 2896 w 3603"/>
                <a:gd name="T93" fmla="*/ 2579 h 3606"/>
                <a:gd name="T94" fmla="*/ 3475 w 3603"/>
                <a:gd name="T95" fmla="*/ 3020 h 3606"/>
                <a:gd name="T96" fmla="*/ 2850 w 3603"/>
                <a:gd name="T97" fmla="*/ 3430 h 3606"/>
                <a:gd name="T98" fmla="*/ 2231 w 3603"/>
                <a:gd name="T99" fmla="*/ 3477 h 3606"/>
                <a:gd name="T100" fmla="*/ 1468 w 3603"/>
                <a:gd name="T101" fmla="*/ 3597 h 3606"/>
                <a:gd name="T102" fmla="*/ 1453 w 3603"/>
                <a:gd name="T103" fmla="*/ 3124 h 3606"/>
                <a:gd name="T104" fmla="*/ 633 w 3603"/>
                <a:gd name="T105" fmla="*/ 3515 h 3606"/>
                <a:gd name="T106" fmla="*/ 9 w 3603"/>
                <a:gd name="T107" fmla="*/ 2914 h 3606"/>
                <a:gd name="T108" fmla="*/ 435 w 3603"/>
                <a:gd name="T109" fmla="*/ 2064 h 3606"/>
                <a:gd name="T110" fmla="*/ 31 w 3603"/>
                <a:gd name="T111" fmla="*/ 2068 h 3606"/>
                <a:gd name="T112" fmla="*/ 183 w 3603"/>
                <a:gd name="T113" fmla="*/ 1368 h 3606"/>
                <a:gd name="T114" fmla="*/ 79 w 3603"/>
                <a:gd name="T115" fmla="*/ 703 h 3606"/>
                <a:gd name="T116" fmla="*/ 645 w 3603"/>
                <a:gd name="T117" fmla="*/ 56 h 3606"/>
                <a:gd name="T118" fmla="*/ 1434 w 3603"/>
                <a:gd name="T119" fmla="*/ 470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3" h="3606">
                  <a:moveTo>
                    <a:pt x="1776" y="2683"/>
                  </a:moveTo>
                  <a:lnTo>
                    <a:pt x="1762" y="2686"/>
                  </a:lnTo>
                  <a:lnTo>
                    <a:pt x="1749" y="2693"/>
                  </a:lnTo>
                  <a:lnTo>
                    <a:pt x="1739" y="2703"/>
                  </a:lnTo>
                  <a:lnTo>
                    <a:pt x="1732" y="2715"/>
                  </a:lnTo>
                  <a:lnTo>
                    <a:pt x="1730" y="2729"/>
                  </a:lnTo>
                  <a:lnTo>
                    <a:pt x="1730" y="3116"/>
                  </a:lnTo>
                  <a:lnTo>
                    <a:pt x="1728" y="3128"/>
                  </a:lnTo>
                  <a:lnTo>
                    <a:pt x="1721" y="3138"/>
                  </a:lnTo>
                  <a:lnTo>
                    <a:pt x="1393" y="3466"/>
                  </a:lnTo>
                  <a:lnTo>
                    <a:pt x="1387" y="3475"/>
                  </a:lnTo>
                  <a:lnTo>
                    <a:pt x="1381" y="3486"/>
                  </a:lnTo>
                  <a:lnTo>
                    <a:pt x="1380" y="3498"/>
                  </a:lnTo>
                  <a:lnTo>
                    <a:pt x="1381" y="3510"/>
                  </a:lnTo>
                  <a:lnTo>
                    <a:pt x="1387" y="3521"/>
                  </a:lnTo>
                  <a:lnTo>
                    <a:pt x="1393" y="3531"/>
                  </a:lnTo>
                  <a:lnTo>
                    <a:pt x="1403" y="3538"/>
                  </a:lnTo>
                  <a:lnTo>
                    <a:pt x="1414" y="3543"/>
                  </a:lnTo>
                  <a:lnTo>
                    <a:pt x="1426" y="3544"/>
                  </a:lnTo>
                  <a:lnTo>
                    <a:pt x="1438" y="3543"/>
                  </a:lnTo>
                  <a:lnTo>
                    <a:pt x="1449" y="3538"/>
                  </a:lnTo>
                  <a:lnTo>
                    <a:pt x="1458" y="3531"/>
                  </a:lnTo>
                  <a:lnTo>
                    <a:pt x="1754" y="3236"/>
                  </a:lnTo>
                  <a:lnTo>
                    <a:pt x="1764" y="3228"/>
                  </a:lnTo>
                  <a:lnTo>
                    <a:pt x="1776" y="3226"/>
                  </a:lnTo>
                  <a:lnTo>
                    <a:pt x="1787" y="3228"/>
                  </a:lnTo>
                  <a:lnTo>
                    <a:pt x="1798" y="3236"/>
                  </a:lnTo>
                  <a:lnTo>
                    <a:pt x="2093" y="3531"/>
                  </a:lnTo>
                  <a:lnTo>
                    <a:pt x="2103" y="3538"/>
                  </a:lnTo>
                  <a:lnTo>
                    <a:pt x="2114" y="3543"/>
                  </a:lnTo>
                  <a:lnTo>
                    <a:pt x="2126" y="3544"/>
                  </a:lnTo>
                  <a:lnTo>
                    <a:pt x="2138" y="3543"/>
                  </a:lnTo>
                  <a:lnTo>
                    <a:pt x="2149" y="3538"/>
                  </a:lnTo>
                  <a:lnTo>
                    <a:pt x="2158" y="3531"/>
                  </a:lnTo>
                  <a:lnTo>
                    <a:pt x="2165" y="3521"/>
                  </a:lnTo>
                  <a:lnTo>
                    <a:pt x="2170" y="3510"/>
                  </a:lnTo>
                  <a:lnTo>
                    <a:pt x="2172" y="3498"/>
                  </a:lnTo>
                  <a:lnTo>
                    <a:pt x="2170" y="3486"/>
                  </a:lnTo>
                  <a:lnTo>
                    <a:pt x="2165" y="3475"/>
                  </a:lnTo>
                  <a:lnTo>
                    <a:pt x="2158" y="3466"/>
                  </a:lnTo>
                  <a:lnTo>
                    <a:pt x="1831" y="3138"/>
                  </a:lnTo>
                  <a:lnTo>
                    <a:pt x="1824" y="3128"/>
                  </a:lnTo>
                  <a:lnTo>
                    <a:pt x="1822" y="3116"/>
                  </a:lnTo>
                  <a:lnTo>
                    <a:pt x="1822" y="2729"/>
                  </a:lnTo>
                  <a:lnTo>
                    <a:pt x="1819" y="2715"/>
                  </a:lnTo>
                  <a:lnTo>
                    <a:pt x="1813" y="2703"/>
                  </a:lnTo>
                  <a:lnTo>
                    <a:pt x="1802" y="2693"/>
                  </a:lnTo>
                  <a:lnTo>
                    <a:pt x="1790" y="2686"/>
                  </a:lnTo>
                  <a:lnTo>
                    <a:pt x="1776" y="2683"/>
                  </a:lnTo>
                  <a:close/>
                  <a:moveTo>
                    <a:pt x="866" y="2614"/>
                  </a:moveTo>
                  <a:lnTo>
                    <a:pt x="854" y="2615"/>
                  </a:lnTo>
                  <a:lnTo>
                    <a:pt x="843" y="2619"/>
                  </a:lnTo>
                  <a:lnTo>
                    <a:pt x="833" y="2627"/>
                  </a:lnTo>
                  <a:lnTo>
                    <a:pt x="602" y="2859"/>
                  </a:lnTo>
                  <a:lnTo>
                    <a:pt x="591" y="2866"/>
                  </a:lnTo>
                  <a:lnTo>
                    <a:pt x="580" y="2868"/>
                  </a:lnTo>
                  <a:lnTo>
                    <a:pt x="117" y="2868"/>
                  </a:lnTo>
                  <a:lnTo>
                    <a:pt x="102" y="2870"/>
                  </a:lnTo>
                  <a:lnTo>
                    <a:pt x="90" y="2877"/>
                  </a:lnTo>
                  <a:lnTo>
                    <a:pt x="80" y="2887"/>
                  </a:lnTo>
                  <a:lnTo>
                    <a:pt x="73" y="2900"/>
                  </a:lnTo>
                  <a:lnTo>
                    <a:pt x="71" y="2914"/>
                  </a:lnTo>
                  <a:lnTo>
                    <a:pt x="73" y="2928"/>
                  </a:lnTo>
                  <a:lnTo>
                    <a:pt x="80" y="2942"/>
                  </a:lnTo>
                  <a:lnTo>
                    <a:pt x="90" y="2952"/>
                  </a:lnTo>
                  <a:lnTo>
                    <a:pt x="102" y="2958"/>
                  </a:lnTo>
                  <a:lnTo>
                    <a:pt x="117" y="2960"/>
                  </a:lnTo>
                  <a:lnTo>
                    <a:pt x="535" y="2960"/>
                  </a:lnTo>
                  <a:lnTo>
                    <a:pt x="547" y="2962"/>
                  </a:lnTo>
                  <a:lnTo>
                    <a:pt x="556" y="2969"/>
                  </a:lnTo>
                  <a:lnTo>
                    <a:pt x="564" y="2979"/>
                  </a:lnTo>
                  <a:lnTo>
                    <a:pt x="566" y="2991"/>
                  </a:lnTo>
                  <a:lnTo>
                    <a:pt x="566" y="3409"/>
                  </a:lnTo>
                  <a:lnTo>
                    <a:pt x="568" y="3423"/>
                  </a:lnTo>
                  <a:lnTo>
                    <a:pt x="574" y="3436"/>
                  </a:lnTo>
                  <a:lnTo>
                    <a:pt x="584" y="3446"/>
                  </a:lnTo>
                  <a:lnTo>
                    <a:pt x="596" y="3453"/>
                  </a:lnTo>
                  <a:lnTo>
                    <a:pt x="612" y="3455"/>
                  </a:lnTo>
                  <a:lnTo>
                    <a:pt x="624" y="3454"/>
                  </a:lnTo>
                  <a:lnTo>
                    <a:pt x="635" y="3448"/>
                  </a:lnTo>
                  <a:lnTo>
                    <a:pt x="644" y="3442"/>
                  </a:lnTo>
                  <a:lnTo>
                    <a:pt x="651" y="3432"/>
                  </a:lnTo>
                  <a:lnTo>
                    <a:pt x="656" y="3421"/>
                  </a:lnTo>
                  <a:lnTo>
                    <a:pt x="657" y="3409"/>
                  </a:lnTo>
                  <a:lnTo>
                    <a:pt x="657" y="2946"/>
                  </a:lnTo>
                  <a:lnTo>
                    <a:pt x="660" y="2934"/>
                  </a:lnTo>
                  <a:lnTo>
                    <a:pt x="667" y="2924"/>
                  </a:lnTo>
                  <a:lnTo>
                    <a:pt x="899" y="2692"/>
                  </a:lnTo>
                  <a:lnTo>
                    <a:pt x="908" y="2680"/>
                  </a:lnTo>
                  <a:lnTo>
                    <a:pt x="911" y="2666"/>
                  </a:lnTo>
                  <a:lnTo>
                    <a:pt x="911" y="2652"/>
                  </a:lnTo>
                  <a:lnTo>
                    <a:pt x="908" y="2639"/>
                  </a:lnTo>
                  <a:lnTo>
                    <a:pt x="899" y="2627"/>
                  </a:lnTo>
                  <a:lnTo>
                    <a:pt x="889" y="2619"/>
                  </a:lnTo>
                  <a:lnTo>
                    <a:pt x="878" y="2615"/>
                  </a:lnTo>
                  <a:lnTo>
                    <a:pt x="866" y="2614"/>
                  </a:lnTo>
                  <a:close/>
                  <a:moveTo>
                    <a:pt x="2677" y="2590"/>
                  </a:moveTo>
                  <a:lnTo>
                    <a:pt x="2665" y="2591"/>
                  </a:lnTo>
                  <a:lnTo>
                    <a:pt x="2654" y="2595"/>
                  </a:lnTo>
                  <a:lnTo>
                    <a:pt x="2644" y="2603"/>
                  </a:lnTo>
                  <a:lnTo>
                    <a:pt x="2638" y="2613"/>
                  </a:lnTo>
                  <a:lnTo>
                    <a:pt x="2632" y="2624"/>
                  </a:lnTo>
                  <a:lnTo>
                    <a:pt x="2631" y="2636"/>
                  </a:lnTo>
                  <a:lnTo>
                    <a:pt x="2632" y="2647"/>
                  </a:lnTo>
                  <a:lnTo>
                    <a:pt x="2638" y="2659"/>
                  </a:lnTo>
                  <a:lnTo>
                    <a:pt x="2644" y="2667"/>
                  </a:lnTo>
                  <a:lnTo>
                    <a:pt x="2901" y="2924"/>
                  </a:lnTo>
                  <a:lnTo>
                    <a:pt x="2907" y="2934"/>
                  </a:lnTo>
                  <a:lnTo>
                    <a:pt x="2911" y="2946"/>
                  </a:lnTo>
                  <a:lnTo>
                    <a:pt x="2911" y="3409"/>
                  </a:lnTo>
                  <a:lnTo>
                    <a:pt x="2912" y="3421"/>
                  </a:lnTo>
                  <a:lnTo>
                    <a:pt x="2916" y="3432"/>
                  </a:lnTo>
                  <a:lnTo>
                    <a:pt x="2924" y="3442"/>
                  </a:lnTo>
                  <a:lnTo>
                    <a:pt x="2934" y="3448"/>
                  </a:lnTo>
                  <a:lnTo>
                    <a:pt x="2945" y="3454"/>
                  </a:lnTo>
                  <a:lnTo>
                    <a:pt x="2956" y="3455"/>
                  </a:lnTo>
                  <a:lnTo>
                    <a:pt x="2971" y="3453"/>
                  </a:lnTo>
                  <a:lnTo>
                    <a:pt x="2983" y="3446"/>
                  </a:lnTo>
                  <a:lnTo>
                    <a:pt x="2993" y="3436"/>
                  </a:lnTo>
                  <a:lnTo>
                    <a:pt x="3000" y="3423"/>
                  </a:lnTo>
                  <a:lnTo>
                    <a:pt x="3002" y="3409"/>
                  </a:lnTo>
                  <a:lnTo>
                    <a:pt x="3002" y="2991"/>
                  </a:lnTo>
                  <a:lnTo>
                    <a:pt x="3004" y="2979"/>
                  </a:lnTo>
                  <a:lnTo>
                    <a:pt x="3012" y="2969"/>
                  </a:lnTo>
                  <a:lnTo>
                    <a:pt x="3021" y="2962"/>
                  </a:lnTo>
                  <a:lnTo>
                    <a:pt x="3034" y="2960"/>
                  </a:lnTo>
                  <a:lnTo>
                    <a:pt x="3450" y="2960"/>
                  </a:lnTo>
                  <a:lnTo>
                    <a:pt x="3465" y="2958"/>
                  </a:lnTo>
                  <a:lnTo>
                    <a:pt x="3478" y="2952"/>
                  </a:lnTo>
                  <a:lnTo>
                    <a:pt x="3487" y="2942"/>
                  </a:lnTo>
                  <a:lnTo>
                    <a:pt x="3494" y="2928"/>
                  </a:lnTo>
                  <a:lnTo>
                    <a:pt x="3496" y="2914"/>
                  </a:lnTo>
                  <a:lnTo>
                    <a:pt x="3495" y="2902"/>
                  </a:lnTo>
                  <a:lnTo>
                    <a:pt x="3491" y="2891"/>
                  </a:lnTo>
                  <a:lnTo>
                    <a:pt x="3483" y="2882"/>
                  </a:lnTo>
                  <a:lnTo>
                    <a:pt x="3473" y="2875"/>
                  </a:lnTo>
                  <a:lnTo>
                    <a:pt x="3462" y="2870"/>
                  </a:lnTo>
                  <a:lnTo>
                    <a:pt x="3450" y="2868"/>
                  </a:lnTo>
                  <a:lnTo>
                    <a:pt x="2989" y="2868"/>
                  </a:lnTo>
                  <a:lnTo>
                    <a:pt x="2977" y="2866"/>
                  </a:lnTo>
                  <a:lnTo>
                    <a:pt x="2967" y="2859"/>
                  </a:lnTo>
                  <a:lnTo>
                    <a:pt x="2710" y="2603"/>
                  </a:lnTo>
                  <a:lnTo>
                    <a:pt x="2700" y="2595"/>
                  </a:lnTo>
                  <a:lnTo>
                    <a:pt x="2689" y="2591"/>
                  </a:lnTo>
                  <a:lnTo>
                    <a:pt x="2677" y="2590"/>
                  </a:lnTo>
                  <a:close/>
                  <a:moveTo>
                    <a:pt x="3495" y="1399"/>
                  </a:moveTo>
                  <a:lnTo>
                    <a:pt x="3483" y="1401"/>
                  </a:lnTo>
                  <a:lnTo>
                    <a:pt x="3472" y="1405"/>
                  </a:lnTo>
                  <a:lnTo>
                    <a:pt x="3462" y="1412"/>
                  </a:lnTo>
                  <a:lnTo>
                    <a:pt x="3135" y="1740"/>
                  </a:lnTo>
                  <a:lnTo>
                    <a:pt x="3126" y="1746"/>
                  </a:lnTo>
                  <a:lnTo>
                    <a:pt x="3114" y="1748"/>
                  </a:lnTo>
                  <a:lnTo>
                    <a:pt x="2809" y="1748"/>
                  </a:lnTo>
                  <a:lnTo>
                    <a:pt x="2795" y="1751"/>
                  </a:lnTo>
                  <a:lnTo>
                    <a:pt x="2782" y="1757"/>
                  </a:lnTo>
                  <a:lnTo>
                    <a:pt x="2773" y="1767"/>
                  </a:lnTo>
                  <a:lnTo>
                    <a:pt x="2766" y="1780"/>
                  </a:lnTo>
                  <a:lnTo>
                    <a:pt x="2764" y="1795"/>
                  </a:lnTo>
                  <a:lnTo>
                    <a:pt x="2766" y="1809"/>
                  </a:lnTo>
                  <a:lnTo>
                    <a:pt x="2773" y="1822"/>
                  </a:lnTo>
                  <a:lnTo>
                    <a:pt x="2782" y="1832"/>
                  </a:lnTo>
                  <a:lnTo>
                    <a:pt x="2795" y="1838"/>
                  </a:lnTo>
                  <a:lnTo>
                    <a:pt x="2809" y="1841"/>
                  </a:lnTo>
                  <a:lnTo>
                    <a:pt x="3114" y="1841"/>
                  </a:lnTo>
                  <a:lnTo>
                    <a:pt x="3126" y="1843"/>
                  </a:lnTo>
                  <a:lnTo>
                    <a:pt x="3135" y="1849"/>
                  </a:lnTo>
                  <a:lnTo>
                    <a:pt x="3462" y="2176"/>
                  </a:lnTo>
                  <a:lnTo>
                    <a:pt x="3472" y="2184"/>
                  </a:lnTo>
                  <a:lnTo>
                    <a:pt x="3483" y="2188"/>
                  </a:lnTo>
                  <a:lnTo>
                    <a:pt x="3495" y="2190"/>
                  </a:lnTo>
                  <a:lnTo>
                    <a:pt x="3507" y="2188"/>
                  </a:lnTo>
                  <a:lnTo>
                    <a:pt x="3518" y="2184"/>
                  </a:lnTo>
                  <a:lnTo>
                    <a:pt x="3528" y="2176"/>
                  </a:lnTo>
                  <a:lnTo>
                    <a:pt x="3535" y="2167"/>
                  </a:lnTo>
                  <a:lnTo>
                    <a:pt x="3539" y="2156"/>
                  </a:lnTo>
                  <a:lnTo>
                    <a:pt x="3541" y="2144"/>
                  </a:lnTo>
                  <a:lnTo>
                    <a:pt x="3539" y="2132"/>
                  </a:lnTo>
                  <a:lnTo>
                    <a:pt x="3535" y="2121"/>
                  </a:lnTo>
                  <a:lnTo>
                    <a:pt x="3527" y="2111"/>
                  </a:lnTo>
                  <a:lnTo>
                    <a:pt x="3232" y="1816"/>
                  </a:lnTo>
                  <a:lnTo>
                    <a:pt x="3225" y="1806"/>
                  </a:lnTo>
                  <a:lnTo>
                    <a:pt x="3223" y="1795"/>
                  </a:lnTo>
                  <a:lnTo>
                    <a:pt x="3225" y="1782"/>
                  </a:lnTo>
                  <a:lnTo>
                    <a:pt x="3232" y="1773"/>
                  </a:lnTo>
                  <a:lnTo>
                    <a:pt x="3527" y="1478"/>
                  </a:lnTo>
                  <a:lnTo>
                    <a:pt x="3535" y="1468"/>
                  </a:lnTo>
                  <a:lnTo>
                    <a:pt x="3539" y="1457"/>
                  </a:lnTo>
                  <a:lnTo>
                    <a:pt x="3541" y="1445"/>
                  </a:lnTo>
                  <a:lnTo>
                    <a:pt x="3539" y="1433"/>
                  </a:lnTo>
                  <a:lnTo>
                    <a:pt x="3535" y="1422"/>
                  </a:lnTo>
                  <a:lnTo>
                    <a:pt x="3527" y="1412"/>
                  </a:lnTo>
                  <a:lnTo>
                    <a:pt x="3518" y="1405"/>
                  </a:lnTo>
                  <a:lnTo>
                    <a:pt x="3507" y="1401"/>
                  </a:lnTo>
                  <a:lnTo>
                    <a:pt x="3495" y="1399"/>
                  </a:lnTo>
                  <a:close/>
                  <a:moveTo>
                    <a:pt x="107" y="1399"/>
                  </a:moveTo>
                  <a:lnTo>
                    <a:pt x="95" y="1401"/>
                  </a:lnTo>
                  <a:lnTo>
                    <a:pt x="84" y="1405"/>
                  </a:lnTo>
                  <a:lnTo>
                    <a:pt x="75" y="1412"/>
                  </a:lnTo>
                  <a:lnTo>
                    <a:pt x="66" y="1424"/>
                  </a:lnTo>
                  <a:lnTo>
                    <a:pt x="61" y="1438"/>
                  </a:lnTo>
                  <a:lnTo>
                    <a:pt x="61" y="1451"/>
                  </a:lnTo>
                  <a:lnTo>
                    <a:pt x="66" y="1466"/>
                  </a:lnTo>
                  <a:lnTo>
                    <a:pt x="75" y="1478"/>
                  </a:lnTo>
                  <a:lnTo>
                    <a:pt x="369" y="1773"/>
                  </a:lnTo>
                  <a:lnTo>
                    <a:pt x="376" y="1782"/>
                  </a:lnTo>
                  <a:lnTo>
                    <a:pt x="378" y="1795"/>
                  </a:lnTo>
                  <a:lnTo>
                    <a:pt x="376" y="1807"/>
                  </a:lnTo>
                  <a:lnTo>
                    <a:pt x="369" y="1816"/>
                  </a:lnTo>
                  <a:lnTo>
                    <a:pt x="75" y="2111"/>
                  </a:lnTo>
                  <a:lnTo>
                    <a:pt x="66" y="2124"/>
                  </a:lnTo>
                  <a:lnTo>
                    <a:pt x="61" y="2137"/>
                  </a:lnTo>
                  <a:lnTo>
                    <a:pt x="61" y="2151"/>
                  </a:lnTo>
                  <a:lnTo>
                    <a:pt x="66" y="2164"/>
                  </a:lnTo>
                  <a:lnTo>
                    <a:pt x="75" y="2176"/>
                  </a:lnTo>
                  <a:lnTo>
                    <a:pt x="84" y="2184"/>
                  </a:lnTo>
                  <a:lnTo>
                    <a:pt x="95" y="2188"/>
                  </a:lnTo>
                  <a:lnTo>
                    <a:pt x="107" y="2190"/>
                  </a:lnTo>
                  <a:lnTo>
                    <a:pt x="118" y="2188"/>
                  </a:lnTo>
                  <a:lnTo>
                    <a:pt x="129" y="2184"/>
                  </a:lnTo>
                  <a:lnTo>
                    <a:pt x="139" y="2176"/>
                  </a:lnTo>
                  <a:lnTo>
                    <a:pt x="466" y="1849"/>
                  </a:lnTo>
                  <a:lnTo>
                    <a:pt x="477" y="1843"/>
                  </a:lnTo>
                  <a:lnTo>
                    <a:pt x="488" y="1841"/>
                  </a:lnTo>
                  <a:lnTo>
                    <a:pt x="793" y="1841"/>
                  </a:lnTo>
                  <a:lnTo>
                    <a:pt x="807" y="1838"/>
                  </a:lnTo>
                  <a:lnTo>
                    <a:pt x="820" y="1832"/>
                  </a:lnTo>
                  <a:lnTo>
                    <a:pt x="830" y="1822"/>
                  </a:lnTo>
                  <a:lnTo>
                    <a:pt x="836" y="1809"/>
                  </a:lnTo>
                  <a:lnTo>
                    <a:pt x="839" y="1795"/>
                  </a:lnTo>
                  <a:lnTo>
                    <a:pt x="836" y="1780"/>
                  </a:lnTo>
                  <a:lnTo>
                    <a:pt x="830" y="1767"/>
                  </a:lnTo>
                  <a:lnTo>
                    <a:pt x="820" y="1757"/>
                  </a:lnTo>
                  <a:lnTo>
                    <a:pt x="807" y="1751"/>
                  </a:lnTo>
                  <a:lnTo>
                    <a:pt x="793" y="1748"/>
                  </a:lnTo>
                  <a:lnTo>
                    <a:pt x="488" y="1748"/>
                  </a:lnTo>
                  <a:lnTo>
                    <a:pt x="477" y="1746"/>
                  </a:lnTo>
                  <a:lnTo>
                    <a:pt x="466" y="1740"/>
                  </a:lnTo>
                  <a:lnTo>
                    <a:pt x="139" y="1412"/>
                  </a:lnTo>
                  <a:lnTo>
                    <a:pt x="129" y="1405"/>
                  </a:lnTo>
                  <a:lnTo>
                    <a:pt x="118" y="1401"/>
                  </a:lnTo>
                  <a:lnTo>
                    <a:pt x="107" y="1399"/>
                  </a:lnTo>
                  <a:close/>
                  <a:moveTo>
                    <a:pt x="1659" y="494"/>
                  </a:moveTo>
                  <a:lnTo>
                    <a:pt x="1572" y="504"/>
                  </a:lnTo>
                  <a:lnTo>
                    <a:pt x="1487" y="520"/>
                  </a:lnTo>
                  <a:lnTo>
                    <a:pt x="1403" y="542"/>
                  </a:lnTo>
                  <a:lnTo>
                    <a:pt x="1322" y="570"/>
                  </a:lnTo>
                  <a:lnTo>
                    <a:pt x="1242" y="601"/>
                  </a:lnTo>
                  <a:lnTo>
                    <a:pt x="1165" y="640"/>
                  </a:lnTo>
                  <a:lnTo>
                    <a:pt x="1091" y="683"/>
                  </a:lnTo>
                  <a:lnTo>
                    <a:pt x="1018" y="731"/>
                  </a:lnTo>
                  <a:lnTo>
                    <a:pt x="949" y="783"/>
                  </a:lnTo>
                  <a:lnTo>
                    <a:pt x="983" y="819"/>
                  </a:lnTo>
                  <a:lnTo>
                    <a:pt x="999" y="837"/>
                  </a:lnTo>
                  <a:lnTo>
                    <a:pt x="1010" y="859"/>
                  </a:lnTo>
                  <a:lnTo>
                    <a:pt x="1015" y="882"/>
                  </a:lnTo>
                  <a:lnTo>
                    <a:pt x="1015" y="906"/>
                  </a:lnTo>
                  <a:lnTo>
                    <a:pt x="1010" y="929"/>
                  </a:lnTo>
                  <a:lnTo>
                    <a:pt x="999" y="951"/>
                  </a:lnTo>
                  <a:lnTo>
                    <a:pt x="983" y="971"/>
                  </a:lnTo>
                  <a:lnTo>
                    <a:pt x="967" y="984"/>
                  </a:lnTo>
                  <a:lnTo>
                    <a:pt x="948" y="994"/>
                  </a:lnTo>
                  <a:lnTo>
                    <a:pt x="929" y="1001"/>
                  </a:lnTo>
                  <a:lnTo>
                    <a:pt x="908" y="1002"/>
                  </a:lnTo>
                  <a:lnTo>
                    <a:pt x="908" y="1002"/>
                  </a:lnTo>
                  <a:lnTo>
                    <a:pt x="886" y="1001"/>
                  </a:lnTo>
                  <a:lnTo>
                    <a:pt x="866" y="994"/>
                  </a:lnTo>
                  <a:lnTo>
                    <a:pt x="847" y="984"/>
                  </a:lnTo>
                  <a:lnTo>
                    <a:pt x="831" y="971"/>
                  </a:lnTo>
                  <a:lnTo>
                    <a:pt x="794" y="934"/>
                  </a:lnTo>
                  <a:lnTo>
                    <a:pt x="737" y="1004"/>
                  </a:lnTo>
                  <a:lnTo>
                    <a:pt x="684" y="1077"/>
                  </a:lnTo>
                  <a:lnTo>
                    <a:pt x="638" y="1153"/>
                  </a:lnTo>
                  <a:lnTo>
                    <a:pt x="596" y="1232"/>
                  </a:lnTo>
                  <a:lnTo>
                    <a:pt x="561" y="1314"/>
                  </a:lnTo>
                  <a:lnTo>
                    <a:pt x="532" y="1399"/>
                  </a:lnTo>
                  <a:lnTo>
                    <a:pt x="508" y="1484"/>
                  </a:lnTo>
                  <a:lnTo>
                    <a:pt x="489" y="1572"/>
                  </a:lnTo>
                  <a:lnTo>
                    <a:pt x="477" y="1662"/>
                  </a:lnTo>
                  <a:lnTo>
                    <a:pt x="501" y="1686"/>
                  </a:lnTo>
                  <a:lnTo>
                    <a:pt x="793" y="1686"/>
                  </a:lnTo>
                  <a:lnTo>
                    <a:pt x="818" y="1689"/>
                  </a:lnTo>
                  <a:lnTo>
                    <a:pt x="840" y="1697"/>
                  </a:lnTo>
                  <a:lnTo>
                    <a:pt x="861" y="1710"/>
                  </a:lnTo>
                  <a:lnTo>
                    <a:pt x="877" y="1727"/>
                  </a:lnTo>
                  <a:lnTo>
                    <a:pt x="889" y="1747"/>
                  </a:lnTo>
                  <a:lnTo>
                    <a:pt x="898" y="1769"/>
                  </a:lnTo>
                  <a:lnTo>
                    <a:pt x="900" y="1795"/>
                  </a:lnTo>
                  <a:lnTo>
                    <a:pt x="898" y="1819"/>
                  </a:lnTo>
                  <a:lnTo>
                    <a:pt x="889" y="1842"/>
                  </a:lnTo>
                  <a:lnTo>
                    <a:pt x="877" y="1861"/>
                  </a:lnTo>
                  <a:lnTo>
                    <a:pt x="861" y="1879"/>
                  </a:lnTo>
                  <a:lnTo>
                    <a:pt x="840" y="1891"/>
                  </a:lnTo>
                  <a:lnTo>
                    <a:pt x="818" y="1900"/>
                  </a:lnTo>
                  <a:lnTo>
                    <a:pt x="793" y="1902"/>
                  </a:lnTo>
                  <a:lnTo>
                    <a:pt x="662" y="1902"/>
                  </a:lnTo>
                  <a:lnTo>
                    <a:pt x="671" y="1969"/>
                  </a:lnTo>
                  <a:lnTo>
                    <a:pt x="685" y="2036"/>
                  </a:lnTo>
                  <a:lnTo>
                    <a:pt x="704" y="2099"/>
                  </a:lnTo>
                  <a:lnTo>
                    <a:pt x="727" y="2162"/>
                  </a:lnTo>
                  <a:lnTo>
                    <a:pt x="755" y="2222"/>
                  </a:lnTo>
                  <a:lnTo>
                    <a:pt x="788" y="2281"/>
                  </a:lnTo>
                  <a:lnTo>
                    <a:pt x="827" y="2337"/>
                  </a:lnTo>
                  <a:lnTo>
                    <a:pt x="868" y="2390"/>
                  </a:lnTo>
                  <a:lnTo>
                    <a:pt x="874" y="2401"/>
                  </a:lnTo>
                  <a:lnTo>
                    <a:pt x="876" y="2413"/>
                  </a:lnTo>
                  <a:lnTo>
                    <a:pt x="873" y="2424"/>
                  </a:lnTo>
                  <a:lnTo>
                    <a:pt x="865" y="2434"/>
                  </a:lnTo>
                  <a:lnTo>
                    <a:pt x="855" y="2439"/>
                  </a:lnTo>
                  <a:lnTo>
                    <a:pt x="844" y="2442"/>
                  </a:lnTo>
                  <a:lnTo>
                    <a:pt x="836" y="2440"/>
                  </a:lnTo>
                  <a:lnTo>
                    <a:pt x="828" y="2436"/>
                  </a:lnTo>
                  <a:lnTo>
                    <a:pt x="821" y="2431"/>
                  </a:lnTo>
                  <a:lnTo>
                    <a:pt x="776" y="2372"/>
                  </a:lnTo>
                  <a:lnTo>
                    <a:pt x="736" y="2312"/>
                  </a:lnTo>
                  <a:lnTo>
                    <a:pt x="699" y="2250"/>
                  </a:lnTo>
                  <a:lnTo>
                    <a:pt x="669" y="2184"/>
                  </a:lnTo>
                  <a:lnTo>
                    <a:pt x="644" y="2116"/>
                  </a:lnTo>
                  <a:lnTo>
                    <a:pt x="624" y="2047"/>
                  </a:lnTo>
                  <a:lnTo>
                    <a:pt x="610" y="1975"/>
                  </a:lnTo>
                  <a:lnTo>
                    <a:pt x="600" y="1903"/>
                  </a:lnTo>
                  <a:lnTo>
                    <a:pt x="600" y="1902"/>
                  </a:lnTo>
                  <a:lnTo>
                    <a:pt x="501" y="1902"/>
                  </a:lnTo>
                  <a:lnTo>
                    <a:pt x="477" y="1926"/>
                  </a:lnTo>
                  <a:lnTo>
                    <a:pt x="488" y="2011"/>
                  </a:lnTo>
                  <a:lnTo>
                    <a:pt x="504" y="2093"/>
                  </a:lnTo>
                  <a:lnTo>
                    <a:pt x="526" y="2173"/>
                  </a:lnTo>
                  <a:lnTo>
                    <a:pt x="553" y="2252"/>
                  </a:lnTo>
                  <a:lnTo>
                    <a:pt x="584" y="2329"/>
                  </a:lnTo>
                  <a:lnTo>
                    <a:pt x="621" y="2404"/>
                  </a:lnTo>
                  <a:lnTo>
                    <a:pt x="662" y="2477"/>
                  </a:lnTo>
                  <a:lnTo>
                    <a:pt x="708" y="2547"/>
                  </a:lnTo>
                  <a:lnTo>
                    <a:pt x="760" y="2614"/>
                  </a:lnTo>
                  <a:lnTo>
                    <a:pt x="790" y="2583"/>
                  </a:lnTo>
                  <a:lnTo>
                    <a:pt x="807" y="2570"/>
                  </a:lnTo>
                  <a:lnTo>
                    <a:pt x="824" y="2560"/>
                  </a:lnTo>
                  <a:lnTo>
                    <a:pt x="845" y="2553"/>
                  </a:lnTo>
                  <a:lnTo>
                    <a:pt x="866" y="2551"/>
                  </a:lnTo>
                  <a:lnTo>
                    <a:pt x="887" y="2553"/>
                  </a:lnTo>
                  <a:lnTo>
                    <a:pt x="908" y="2560"/>
                  </a:lnTo>
                  <a:lnTo>
                    <a:pt x="926" y="2570"/>
                  </a:lnTo>
                  <a:lnTo>
                    <a:pt x="943" y="2583"/>
                  </a:lnTo>
                  <a:lnTo>
                    <a:pt x="958" y="2603"/>
                  </a:lnTo>
                  <a:lnTo>
                    <a:pt x="968" y="2625"/>
                  </a:lnTo>
                  <a:lnTo>
                    <a:pt x="974" y="2648"/>
                  </a:lnTo>
                  <a:lnTo>
                    <a:pt x="974" y="2672"/>
                  </a:lnTo>
                  <a:lnTo>
                    <a:pt x="968" y="2695"/>
                  </a:lnTo>
                  <a:lnTo>
                    <a:pt x="958" y="2717"/>
                  </a:lnTo>
                  <a:lnTo>
                    <a:pt x="943" y="2735"/>
                  </a:lnTo>
                  <a:lnTo>
                    <a:pt x="908" y="2771"/>
                  </a:lnTo>
                  <a:lnTo>
                    <a:pt x="974" y="2824"/>
                  </a:lnTo>
                  <a:lnTo>
                    <a:pt x="1042" y="2874"/>
                  </a:lnTo>
                  <a:lnTo>
                    <a:pt x="1112" y="2919"/>
                  </a:lnTo>
                  <a:lnTo>
                    <a:pt x="1186" y="2959"/>
                  </a:lnTo>
                  <a:lnTo>
                    <a:pt x="1262" y="2994"/>
                  </a:lnTo>
                  <a:lnTo>
                    <a:pt x="1340" y="3025"/>
                  </a:lnTo>
                  <a:lnTo>
                    <a:pt x="1420" y="3051"/>
                  </a:lnTo>
                  <a:lnTo>
                    <a:pt x="1501" y="3071"/>
                  </a:lnTo>
                  <a:lnTo>
                    <a:pt x="1584" y="3086"/>
                  </a:lnTo>
                  <a:lnTo>
                    <a:pt x="1668" y="3096"/>
                  </a:lnTo>
                  <a:lnTo>
                    <a:pt x="1668" y="2729"/>
                  </a:lnTo>
                  <a:lnTo>
                    <a:pt x="1671" y="2705"/>
                  </a:lnTo>
                  <a:lnTo>
                    <a:pt x="1678" y="2682"/>
                  </a:lnTo>
                  <a:lnTo>
                    <a:pt x="1692" y="2662"/>
                  </a:lnTo>
                  <a:lnTo>
                    <a:pt x="1708" y="2646"/>
                  </a:lnTo>
                  <a:lnTo>
                    <a:pt x="1729" y="2632"/>
                  </a:lnTo>
                  <a:lnTo>
                    <a:pt x="1751" y="2625"/>
                  </a:lnTo>
                  <a:lnTo>
                    <a:pt x="1776" y="2621"/>
                  </a:lnTo>
                  <a:lnTo>
                    <a:pt x="1800" y="2625"/>
                  </a:lnTo>
                  <a:lnTo>
                    <a:pt x="1823" y="2632"/>
                  </a:lnTo>
                  <a:lnTo>
                    <a:pt x="1843" y="2646"/>
                  </a:lnTo>
                  <a:lnTo>
                    <a:pt x="1860" y="2662"/>
                  </a:lnTo>
                  <a:lnTo>
                    <a:pt x="1873" y="2682"/>
                  </a:lnTo>
                  <a:lnTo>
                    <a:pt x="1881" y="2705"/>
                  </a:lnTo>
                  <a:lnTo>
                    <a:pt x="1883" y="2729"/>
                  </a:lnTo>
                  <a:lnTo>
                    <a:pt x="1883" y="3096"/>
                  </a:lnTo>
                  <a:lnTo>
                    <a:pt x="1969" y="3086"/>
                  </a:lnTo>
                  <a:lnTo>
                    <a:pt x="2052" y="3071"/>
                  </a:lnTo>
                  <a:lnTo>
                    <a:pt x="2136" y="3050"/>
                  </a:lnTo>
                  <a:lnTo>
                    <a:pt x="2216" y="3024"/>
                  </a:lnTo>
                  <a:lnTo>
                    <a:pt x="2295" y="2992"/>
                  </a:lnTo>
                  <a:lnTo>
                    <a:pt x="2371" y="2956"/>
                  </a:lnTo>
                  <a:lnTo>
                    <a:pt x="2446" y="2915"/>
                  </a:lnTo>
                  <a:lnTo>
                    <a:pt x="2518" y="2869"/>
                  </a:lnTo>
                  <a:lnTo>
                    <a:pt x="2586" y="2818"/>
                  </a:lnTo>
                  <a:lnTo>
                    <a:pt x="2652" y="2763"/>
                  </a:lnTo>
                  <a:lnTo>
                    <a:pt x="2600" y="2711"/>
                  </a:lnTo>
                  <a:lnTo>
                    <a:pt x="2587" y="2695"/>
                  </a:lnTo>
                  <a:lnTo>
                    <a:pt x="2577" y="2676"/>
                  </a:lnTo>
                  <a:lnTo>
                    <a:pt x="2571" y="2657"/>
                  </a:lnTo>
                  <a:lnTo>
                    <a:pt x="2570" y="2636"/>
                  </a:lnTo>
                  <a:lnTo>
                    <a:pt x="2571" y="2614"/>
                  </a:lnTo>
                  <a:lnTo>
                    <a:pt x="2577" y="2594"/>
                  </a:lnTo>
                  <a:lnTo>
                    <a:pt x="2587" y="2575"/>
                  </a:lnTo>
                  <a:lnTo>
                    <a:pt x="2600" y="2559"/>
                  </a:lnTo>
                  <a:lnTo>
                    <a:pt x="2617" y="2546"/>
                  </a:lnTo>
                  <a:lnTo>
                    <a:pt x="2636" y="2536"/>
                  </a:lnTo>
                  <a:lnTo>
                    <a:pt x="2656" y="2529"/>
                  </a:lnTo>
                  <a:lnTo>
                    <a:pt x="2677" y="2527"/>
                  </a:lnTo>
                  <a:lnTo>
                    <a:pt x="2698" y="2529"/>
                  </a:lnTo>
                  <a:lnTo>
                    <a:pt x="2719" y="2536"/>
                  </a:lnTo>
                  <a:lnTo>
                    <a:pt x="2736" y="2546"/>
                  </a:lnTo>
                  <a:lnTo>
                    <a:pt x="2753" y="2559"/>
                  </a:lnTo>
                  <a:lnTo>
                    <a:pt x="2799" y="2605"/>
                  </a:lnTo>
                  <a:lnTo>
                    <a:pt x="2850" y="2536"/>
                  </a:lnTo>
                  <a:lnTo>
                    <a:pt x="2896" y="2465"/>
                  </a:lnTo>
                  <a:lnTo>
                    <a:pt x="2938" y="2390"/>
                  </a:lnTo>
                  <a:lnTo>
                    <a:pt x="2974" y="2313"/>
                  </a:lnTo>
                  <a:lnTo>
                    <a:pt x="3005" y="2234"/>
                  </a:lnTo>
                  <a:lnTo>
                    <a:pt x="3031" y="2154"/>
                  </a:lnTo>
                  <a:lnTo>
                    <a:pt x="3052" y="2072"/>
                  </a:lnTo>
                  <a:lnTo>
                    <a:pt x="3068" y="1988"/>
                  </a:lnTo>
                  <a:lnTo>
                    <a:pt x="3077" y="1902"/>
                  </a:lnTo>
                  <a:lnTo>
                    <a:pt x="2933" y="1902"/>
                  </a:lnTo>
                  <a:lnTo>
                    <a:pt x="2925" y="1975"/>
                  </a:lnTo>
                  <a:lnTo>
                    <a:pt x="2912" y="2048"/>
                  </a:lnTo>
                  <a:lnTo>
                    <a:pt x="2894" y="2118"/>
                  </a:lnTo>
                  <a:lnTo>
                    <a:pt x="2871" y="2187"/>
                  </a:lnTo>
                  <a:lnTo>
                    <a:pt x="2844" y="2255"/>
                  </a:lnTo>
                  <a:lnTo>
                    <a:pt x="2812" y="2320"/>
                  </a:lnTo>
                  <a:lnTo>
                    <a:pt x="2776" y="2383"/>
                  </a:lnTo>
                  <a:lnTo>
                    <a:pt x="2734" y="2444"/>
                  </a:lnTo>
                  <a:lnTo>
                    <a:pt x="2689" y="2503"/>
                  </a:lnTo>
                  <a:lnTo>
                    <a:pt x="2682" y="2508"/>
                  </a:lnTo>
                  <a:lnTo>
                    <a:pt x="2674" y="2513"/>
                  </a:lnTo>
                  <a:lnTo>
                    <a:pt x="2665" y="2514"/>
                  </a:lnTo>
                  <a:lnTo>
                    <a:pt x="2654" y="2512"/>
                  </a:lnTo>
                  <a:lnTo>
                    <a:pt x="2645" y="2506"/>
                  </a:lnTo>
                  <a:lnTo>
                    <a:pt x="2638" y="2497"/>
                  </a:lnTo>
                  <a:lnTo>
                    <a:pt x="2634" y="2485"/>
                  </a:lnTo>
                  <a:lnTo>
                    <a:pt x="2636" y="2473"/>
                  </a:lnTo>
                  <a:lnTo>
                    <a:pt x="2641" y="2462"/>
                  </a:lnTo>
                  <a:lnTo>
                    <a:pt x="2689" y="2401"/>
                  </a:lnTo>
                  <a:lnTo>
                    <a:pt x="2731" y="2337"/>
                  </a:lnTo>
                  <a:lnTo>
                    <a:pt x="2768" y="2269"/>
                  </a:lnTo>
                  <a:lnTo>
                    <a:pt x="2800" y="2200"/>
                  </a:lnTo>
                  <a:lnTo>
                    <a:pt x="2826" y="2128"/>
                  </a:lnTo>
                  <a:lnTo>
                    <a:pt x="2846" y="2054"/>
                  </a:lnTo>
                  <a:lnTo>
                    <a:pt x="2861" y="1979"/>
                  </a:lnTo>
                  <a:lnTo>
                    <a:pt x="2870" y="1902"/>
                  </a:lnTo>
                  <a:lnTo>
                    <a:pt x="2809" y="1902"/>
                  </a:lnTo>
                  <a:lnTo>
                    <a:pt x="2785" y="1900"/>
                  </a:lnTo>
                  <a:lnTo>
                    <a:pt x="2762" y="1891"/>
                  </a:lnTo>
                  <a:lnTo>
                    <a:pt x="2742" y="1879"/>
                  </a:lnTo>
                  <a:lnTo>
                    <a:pt x="2725" y="1861"/>
                  </a:lnTo>
                  <a:lnTo>
                    <a:pt x="2712" y="1842"/>
                  </a:lnTo>
                  <a:lnTo>
                    <a:pt x="2705" y="1819"/>
                  </a:lnTo>
                  <a:lnTo>
                    <a:pt x="2701" y="1795"/>
                  </a:lnTo>
                  <a:lnTo>
                    <a:pt x="2705" y="1769"/>
                  </a:lnTo>
                  <a:lnTo>
                    <a:pt x="2712" y="1747"/>
                  </a:lnTo>
                  <a:lnTo>
                    <a:pt x="2725" y="1727"/>
                  </a:lnTo>
                  <a:lnTo>
                    <a:pt x="2742" y="1710"/>
                  </a:lnTo>
                  <a:lnTo>
                    <a:pt x="2762" y="1697"/>
                  </a:lnTo>
                  <a:lnTo>
                    <a:pt x="2785" y="1689"/>
                  </a:lnTo>
                  <a:lnTo>
                    <a:pt x="2809" y="1686"/>
                  </a:lnTo>
                  <a:lnTo>
                    <a:pt x="3077" y="1686"/>
                  </a:lnTo>
                  <a:lnTo>
                    <a:pt x="3066" y="1599"/>
                  </a:lnTo>
                  <a:lnTo>
                    <a:pt x="3051" y="1514"/>
                  </a:lnTo>
                  <a:lnTo>
                    <a:pt x="3030" y="1430"/>
                  </a:lnTo>
                  <a:lnTo>
                    <a:pt x="3004" y="1349"/>
                  </a:lnTo>
                  <a:lnTo>
                    <a:pt x="2972" y="1269"/>
                  </a:lnTo>
                  <a:lnTo>
                    <a:pt x="2935" y="1191"/>
                  </a:lnTo>
                  <a:lnTo>
                    <a:pt x="2892" y="1116"/>
                  </a:lnTo>
                  <a:lnTo>
                    <a:pt x="2844" y="1043"/>
                  </a:lnTo>
                  <a:lnTo>
                    <a:pt x="2791" y="974"/>
                  </a:lnTo>
                  <a:lnTo>
                    <a:pt x="2736" y="1029"/>
                  </a:lnTo>
                  <a:lnTo>
                    <a:pt x="2720" y="1042"/>
                  </a:lnTo>
                  <a:lnTo>
                    <a:pt x="2701" y="1052"/>
                  </a:lnTo>
                  <a:lnTo>
                    <a:pt x="2682" y="1059"/>
                  </a:lnTo>
                  <a:lnTo>
                    <a:pt x="2660" y="1061"/>
                  </a:lnTo>
                  <a:lnTo>
                    <a:pt x="2639" y="1059"/>
                  </a:lnTo>
                  <a:lnTo>
                    <a:pt x="2619" y="1052"/>
                  </a:lnTo>
                  <a:lnTo>
                    <a:pt x="2600" y="1042"/>
                  </a:lnTo>
                  <a:lnTo>
                    <a:pt x="2584" y="1029"/>
                  </a:lnTo>
                  <a:lnTo>
                    <a:pt x="2569" y="1009"/>
                  </a:lnTo>
                  <a:lnTo>
                    <a:pt x="2558" y="987"/>
                  </a:lnTo>
                  <a:lnTo>
                    <a:pt x="2553" y="964"/>
                  </a:lnTo>
                  <a:lnTo>
                    <a:pt x="2553" y="941"/>
                  </a:lnTo>
                  <a:lnTo>
                    <a:pt x="2558" y="917"/>
                  </a:lnTo>
                  <a:lnTo>
                    <a:pt x="2569" y="896"/>
                  </a:lnTo>
                  <a:lnTo>
                    <a:pt x="2584" y="877"/>
                  </a:lnTo>
                  <a:lnTo>
                    <a:pt x="2642" y="817"/>
                  </a:lnTo>
                  <a:lnTo>
                    <a:pt x="2579" y="765"/>
                  </a:lnTo>
                  <a:lnTo>
                    <a:pt x="2511" y="715"/>
                  </a:lnTo>
                  <a:lnTo>
                    <a:pt x="2442" y="670"/>
                  </a:lnTo>
                  <a:lnTo>
                    <a:pt x="2368" y="631"/>
                  </a:lnTo>
                  <a:lnTo>
                    <a:pt x="2294" y="596"/>
                  </a:lnTo>
                  <a:lnTo>
                    <a:pt x="2217" y="565"/>
                  </a:lnTo>
                  <a:lnTo>
                    <a:pt x="2138" y="540"/>
                  </a:lnTo>
                  <a:lnTo>
                    <a:pt x="2058" y="519"/>
                  </a:lnTo>
                  <a:lnTo>
                    <a:pt x="1976" y="504"/>
                  </a:lnTo>
                  <a:lnTo>
                    <a:pt x="1893" y="494"/>
                  </a:lnTo>
                  <a:lnTo>
                    <a:pt x="1883" y="503"/>
                  </a:lnTo>
                  <a:lnTo>
                    <a:pt x="1883" y="878"/>
                  </a:lnTo>
                  <a:lnTo>
                    <a:pt x="1881" y="902"/>
                  </a:lnTo>
                  <a:lnTo>
                    <a:pt x="1873" y="925"/>
                  </a:lnTo>
                  <a:lnTo>
                    <a:pt x="1860" y="945"/>
                  </a:lnTo>
                  <a:lnTo>
                    <a:pt x="1843" y="962"/>
                  </a:lnTo>
                  <a:lnTo>
                    <a:pt x="1823" y="974"/>
                  </a:lnTo>
                  <a:lnTo>
                    <a:pt x="1800" y="983"/>
                  </a:lnTo>
                  <a:lnTo>
                    <a:pt x="1776" y="985"/>
                  </a:lnTo>
                  <a:lnTo>
                    <a:pt x="1751" y="983"/>
                  </a:lnTo>
                  <a:lnTo>
                    <a:pt x="1729" y="974"/>
                  </a:lnTo>
                  <a:lnTo>
                    <a:pt x="1708" y="962"/>
                  </a:lnTo>
                  <a:lnTo>
                    <a:pt x="1692" y="945"/>
                  </a:lnTo>
                  <a:lnTo>
                    <a:pt x="1678" y="925"/>
                  </a:lnTo>
                  <a:lnTo>
                    <a:pt x="1671" y="902"/>
                  </a:lnTo>
                  <a:lnTo>
                    <a:pt x="1668" y="878"/>
                  </a:lnTo>
                  <a:lnTo>
                    <a:pt x="1668" y="700"/>
                  </a:lnTo>
                  <a:lnTo>
                    <a:pt x="1590" y="709"/>
                  </a:lnTo>
                  <a:lnTo>
                    <a:pt x="1512" y="725"/>
                  </a:lnTo>
                  <a:lnTo>
                    <a:pt x="1437" y="746"/>
                  </a:lnTo>
                  <a:lnTo>
                    <a:pt x="1364" y="774"/>
                  </a:lnTo>
                  <a:lnTo>
                    <a:pt x="1294" y="806"/>
                  </a:lnTo>
                  <a:lnTo>
                    <a:pt x="1226" y="845"/>
                  </a:lnTo>
                  <a:lnTo>
                    <a:pt x="1160" y="890"/>
                  </a:lnTo>
                  <a:lnTo>
                    <a:pt x="1099" y="939"/>
                  </a:lnTo>
                  <a:lnTo>
                    <a:pt x="1089" y="945"/>
                  </a:lnTo>
                  <a:lnTo>
                    <a:pt x="1078" y="947"/>
                  </a:lnTo>
                  <a:lnTo>
                    <a:pt x="1069" y="945"/>
                  </a:lnTo>
                  <a:lnTo>
                    <a:pt x="1061" y="941"/>
                  </a:lnTo>
                  <a:lnTo>
                    <a:pt x="1055" y="936"/>
                  </a:lnTo>
                  <a:lnTo>
                    <a:pt x="1048" y="925"/>
                  </a:lnTo>
                  <a:lnTo>
                    <a:pt x="1047" y="913"/>
                  </a:lnTo>
                  <a:lnTo>
                    <a:pt x="1050" y="902"/>
                  </a:lnTo>
                  <a:lnTo>
                    <a:pt x="1058" y="892"/>
                  </a:lnTo>
                  <a:lnTo>
                    <a:pt x="1116" y="845"/>
                  </a:lnTo>
                  <a:lnTo>
                    <a:pt x="1179" y="802"/>
                  </a:lnTo>
                  <a:lnTo>
                    <a:pt x="1242" y="764"/>
                  </a:lnTo>
                  <a:lnTo>
                    <a:pt x="1309" y="731"/>
                  </a:lnTo>
                  <a:lnTo>
                    <a:pt x="1377" y="702"/>
                  </a:lnTo>
                  <a:lnTo>
                    <a:pt x="1447" y="678"/>
                  </a:lnTo>
                  <a:lnTo>
                    <a:pt x="1520" y="659"/>
                  </a:lnTo>
                  <a:lnTo>
                    <a:pt x="1593" y="646"/>
                  </a:lnTo>
                  <a:lnTo>
                    <a:pt x="1668" y="638"/>
                  </a:lnTo>
                  <a:lnTo>
                    <a:pt x="1668" y="638"/>
                  </a:lnTo>
                  <a:lnTo>
                    <a:pt x="1668" y="503"/>
                  </a:lnTo>
                  <a:lnTo>
                    <a:pt x="1659" y="494"/>
                  </a:lnTo>
                  <a:close/>
                  <a:moveTo>
                    <a:pt x="2956" y="116"/>
                  </a:moveTo>
                  <a:lnTo>
                    <a:pt x="2941" y="119"/>
                  </a:lnTo>
                  <a:lnTo>
                    <a:pt x="2929" y="124"/>
                  </a:lnTo>
                  <a:lnTo>
                    <a:pt x="2920" y="135"/>
                  </a:lnTo>
                  <a:lnTo>
                    <a:pt x="2913" y="147"/>
                  </a:lnTo>
                  <a:lnTo>
                    <a:pt x="2911" y="162"/>
                  </a:lnTo>
                  <a:lnTo>
                    <a:pt x="2911" y="624"/>
                  </a:lnTo>
                  <a:lnTo>
                    <a:pt x="2907" y="636"/>
                  </a:lnTo>
                  <a:lnTo>
                    <a:pt x="2901" y="646"/>
                  </a:lnTo>
                  <a:lnTo>
                    <a:pt x="2628" y="920"/>
                  </a:lnTo>
                  <a:lnTo>
                    <a:pt x="2619" y="933"/>
                  </a:lnTo>
                  <a:lnTo>
                    <a:pt x="2615" y="946"/>
                  </a:lnTo>
                  <a:lnTo>
                    <a:pt x="2615" y="960"/>
                  </a:lnTo>
                  <a:lnTo>
                    <a:pt x="2619" y="973"/>
                  </a:lnTo>
                  <a:lnTo>
                    <a:pt x="2628" y="985"/>
                  </a:lnTo>
                  <a:lnTo>
                    <a:pt x="2637" y="993"/>
                  </a:lnTo>
                  <a:lnTo>
                    <a:pt x="2648" y="997"/>
                  </a:lnTo>
                  <a:lnTo>
                    <a:pt x="2660" y="998"/>
                  </a:lnTo>
                  <a:lnTo>
                    <a:pt x="2672" y="997"/>
                  </a:lnTo>
                  <a:lnTo>
                    <a:pt x="2683" y="993"/>
                  </a:lnTo>
                  <a:lnTo>
                    <a:pt x="2693" y="985"/>
                  </a:lnTo>
                  <a:lnTo>
                    <a:pt x="2967" y="711"/>
                  </a:lnTo>
                  <a:lnTo>
                    <a:pt x="2977" y="704"/>
                  </a:lnTo>
                  <a:lnTo>
                    <a:pt x="2989" y="702"/>
                  </a:lnTo>
                  <a:lnTo>
                    <a:pt x="3450" y="702"/>
                  </a:lnTo>
                  <a:lnTo>
                    <a:pt x="3465" y="700"/>
                  </a:lnTo>
                  <a:lnTo>
                    <a:pt x="3478" y="693"/>
                  </a:lnTo>
                  <a:lnTo>
                    <a:pt x="3487" y="684"/>
                  </a:lnTo>
                  <a:lnTo>
                    <a:pt x="3494" y="670"/>
                  </a:lnTo>
                  <a:lnTo>
                    <a:pt x="3496" y="656"/>
                  </a:lnTo>
                  <a:lnTo>
                    <a:pt x="3494" y="642"/>
                  </a:lnTo>
                  <a:lnTo>
                    <a:pt x="3487" y="630"/>
                  </a:lnTo>
                  <a:lnTo>
                    <a:pt x="3478" y="619"/>
                  </a:lnTo>
                  <a:lnTo>
                    <a:pt x="3465" y="613"/>
                  </a:lnTo>
                  <a:lnTo>
                    <a:pt x="3450" y="610"/>
                  </a:lnTo>
                  <a:lnTo>
                    <a:pt x="3034" y="610"/>
                  </a:lnTo>
                  <a:lnTo>
                    <a:pt x="3021" y="608"/>
                  </a:lnTo>
                  <a:lnTo>
                    <a:pt x="3012" y="601"/>
                  </a:lnTo>
                  <a:lnTo>
                    <a:pt x="3004" y="591"/>
                  </a:lnTo>
                  <a:lnTo>
                    <a:pt x="3002" y="579"/>
                  </a:lnTo>
                  <a:lnTo>
                    <a:pt x="3002" y="162"/>
                  </a:lnTo>
                  <a:lnTo>
                    <a:pt x="3000" y="147"/>
                  </a:lnTo>
                  <a:lnTo>
                    <a:pt x="2993" y="135"/>
                  </a:lnTo>
                  <a:lnTo>
                    <a:pt x="2983" y="124"/>
                  </a:lnTo>
                  <a:lnTo>
                    <a:pt x="2971" y="119"/>
                  </a:lnTo>
                  <a:lnTo>
                    <a:pt x="2956" y="116"/>
                  </a:lnTo>
                  <a:close/>
                  <a:moveTo>
                    <a:pt x="670" y="116"/>
                  </a:moveTo>
                  <a:lnTo>
                    <a:pt x="656" y="119"/>
                  </a:lnTo>
                  <a:lnTo>
                    <a:pt x="642" y="124"/>
                  </a:lnTo>
                  <a:lnTo>
                    <a:pt x="633" y="135"/>
                  </a:lnTo>
                  <a:lnTo>
                    <a:pt x="626" y="147"/>
                  </a:lnTo>
                  <a:lnTo>
                    <a:pt x="624" y="162"/>
                  </a:lnTo>
                  <a:lnTo>
                    <a:pt x="624" y="579"/>
                  </a:lnTo>
                  <a:lnTo>
                    <a:pt x="622" y="591"/>
                  </a:lnTo>
                  <a:lnTo>
                    <a:pt x="615" y="601"/>
                  </a:lnTo>
                  <a:lnTo>
                    <a:pt x="605" y="608"/>
                  </a:lnTo>
                  <a:lnTo>
                    <a:pt x="593" y="610"/>
                  </a:lnTo>
                  <a:lnTo>
                    <a:pt x="175" y="610"/>
                  </a:lnTo>
                  <a:lnTo>
                    <a:pt x="161" y="613"/>
                  </a:lnTo>
                  <a:lnTo>
                    <a:pt x="148" y="619"/>
                  </a:lnTo>
                  <a:lnTo>
                    <a:pt x="138" y="630"/>
                  </a:lnTo>
                  <a:lnTo>
                    <a:pt x="132" y="642"/>
                  </a:lnTo>
                  <a:lnTo>
                    <a:pt x="129" y="656"/>
                  </a:lnTo>
                  <a:lnTo>
                    <a:pt x="132" y="670"/>
                  </a:lnTo>
                  <a:lnTo>
                    <a:pt x="138" y="684"/>
                  </a:lnTo>
                  <a:lnTo>
                    <a:pt x="148" y="693"/>
                  </a:lnTo>
                  <a:lnTo>
                    <a:pt x="161" y="700"/>
                  </a:lnTo>
                  <a:lnTo>
                    <a:pt x="175" y="702"/>
                  </a:lnTo>
                  <a:lnTo>
                    <a:pt x="638" y="702"/>
                  </a:lnTo>
                  <a:lnTo>
                    <a:pt x="650" y="704"/>
                  </a:lnTo>
                  <a:lnTo>
                    <a:pt x="660" y="711"/>
                  </a:lnTo>
                  <a:lnTo>
                    <a:pt x="875" y="927"/>
                  </a:lnTo>
                  <a:lnTo>
                    <a:pt x="885" y="934"/>
                  </a:lnTo>
                  <a:lnTo>
                    <a:pt x="896" y="939"/>
                  </a:lnTo>
                  <a:lnTo>
                    <a:pt x="908" y="940"/>
                  </a:lnTo>
                  <a:lnTo>
                    <a:pt x="920" y="939"/>
                  </a:lnTo>
                  <a:lnTo>
                    <a:pt x="931" y="934"/>
                  </a:lnTo>
                  <a:lnTo>
                    <a:pt x="940" y="927"/>
                  </a:lnTo>
                  <a:lnTo>
                    <a:pt x="948" y="915"/>
                  </a:lnTo>
                  <a:lnTo>
                    <a:pt x="953" y="901"/>
                  </a:lnTo>
                  <a:lnTo>
                    <a:pt x="953" y="888"/>
                  </a:lnTo>
                  <a:lnTo>
                    <a:pt x="948" y="873"/>
                  </a:lnTo>
                  <a:lnTo>
                    <a:pt x="940" y="861"/>
                  </a:lnTo>
                  <a:lnTo>
                    <a:pt x="725" y="646"/>
                  </a:lnTo>
                  <a:lnTo>
                    <a:pt x="718" y="636"/>
                  </a:lnTo>
                  <a:lnTo>
                    <a:pt x="716" y="624"/>
                  </a:lnTo>
                  <a:lnTo>
                    <a:pt x="716" y="162"/>
                  </a:lnTo>
                  <a:lnTo>
                    <a:pt x="714" y="147"/>
                  </a:lnTo>
                  <a:lnTo>
                    <a:pt x="707" y="135"/>
                  </a:lnTo>
                  <a:lnTo>
                    <a:pt x="697" y="124"/>
                  </a:lnTo>
                  <a:lnTo>
                    <a:pt x="684" y="119"/>
                  </a:lnTo>
                  <a:lnTo>
                    <a:pt x="670" y="116"/>
                  </a:lnTo>
                  <a:close/>
                  <a:moveTo>
                    <a:pt x="1426" y="63"/>
                  </a:moveTo>
                  <a:lnTo>
                    <a:pt x="1414" y="64"/>
                  </a:lnTo>
                  <a:lnTo>
                    <a:pt x="1403" y="69"/>
                  </a:lnTo>
                  <a:lnTo>
                    <a:pt x="1393" y="76"/>
                  </a:lnTo>
                  <a:lnTo>
                    <a:pt x="1387" y="86"/>
                  </a:lnTo>
                  <a:lnTo>
                    <a:pt x="1381" y="97"/>
                  </a:lnTo>
                  <a:lnTo>
                    <a:pt x="1380" y="109"/>
                  </a:lnTo>
                  <a:lnTo>
                    <a:pt x="1381" y="121"/>
                  </a:lnTo>
                  <a:lnTo>
                    <a:pt x="1387" y="132"/>
                  </a:lnTo>
                  <a:lnTo>
                    <a:pt x="1393" y="141"/>
                  </a:lnTo>
                  <a:lnTo>
                    <a:pt x="1721" y="469"/>
                  </a:lnTo>
                  <a:lnTo>
                    <a:pt x="1728" y="479"/>
                  </a:lnTo>
                  <a:lnTo>
                    <a:pt x="1730" y="491"/>
                  </a:lnTo>
                  <a:lnTo>
                    <a:pt x="1730" y="878"/>
                  </a:lnTo>
                  <a:lnTo>
                    <a:pt x="1732" y="892"/>
                  </a:lnTo>
                  <a:lnTo>
                    <a:pt x="1739" y="904"/>
                  </a:lnTo>
                  <a:lnTo>
                    <a:pt x="1749" y="915"/>
                  </a:lnTo>
                  <a:lnTo>
                    <a:pt x="1762" y="922"/>
                  </a:lnTo>
                  <a:lnTo>
                    <a:pt x="1776" y="924"/>
                  </a:lnTo>
                  <a:lnTo>
                    <a:pt x="1790" y="922"/>
                  </a:lnTo>
                  <a:lnTo>
                    <a:pt x="1802" y="915"/>
                  </a:lnTo>
                  <a:lnTo>
                    <a:pt x="1813" y="904"/>
                  </a:lnTo>
                  <a:lnTo>
                    <a:pt x="1819" y="892"/>
                  </a:lnTo>
                  <a:lnTo>
                    <a:pt x="1822" y="878"/>
                  </a:lnTo>
                  <a:lnTo>
                    <a:pt x="1822" y="491"/>
                  </a:lnTo>
                  <a:lnTo>
                    <a:pt x="1824" y="479"/>
                  </a:lnTo>
                  <a:lnTo>
                    <a:pt x="1831" y="469"/>
                  </a:lnTo>
                  <a:lnTo>
                    <a:pt x="2158" y="141"/>
                  </a:lnTo>
                  <a:lnTo>
                    <a:pt x="2165" y="132"/>
                  </a:lnTo>
                  <a:lnTo>
                    <a:pt x="2170" y="121"/>
                  </a:lnTo>
                  <a:lnTo>
                    <a:pt x="2172" y="109"/>
                  </a:lnTo>
                  <a:lnTo>
                    <a:pt x="2170" y="97"/>
                  </a:lnTo>
                  <a:lnTo>
                    <a:pt x="2165" y="86"/>
                  </a:lnTo>
                  <a:lnTo>
                    <a:pt x="2158" y="76"/>
                  </a:lnTo>
                  <a:lnTo>
                    <a:pt x="2149" y="69"/>
                  </a:lnTo>
                  <a:lnTo>
                    <a:pt x="2138" y="64"/>
                  </a:lnTo>
                  <a:lnTo>
                    <a:pt x="2126" y="63"/>
                  </a:lnTo>
                  <a:lnTo>
                    <a:pt x="2114" y="64"/>
                  </a:lnTo>
                  <a:lnTo>
                    <a:pt x="2103" y="69"/>
                  </a:lnTo>
                  <a:lnTo>
                    <a:pt x="2093" y="76"/>
                  </a:lnTo>
                  <a:lnTo>
                    <a:pt x="1798" y="372"/>
                  </a:lnTo>
                  <a:lnTo>
                    <a:pt x="1788" y="379"/>
                  </a:lnTo>
                  <a:lnTo>
                    <a:pt x="1776" y="381"/>
                  </a:lnTo>
                  <a:lnTo>
                    <a:pt x="1764" y="379"/>
                  </a:lnTo>
                  <a:lnTo>
                    <a:pt x="1754" y="372"/>
                  </a:lnTo>
                  <a:lnTo>
                    <a:pt x="1458" y="76"/>
                  </a:lnTo>
                  <a:lnTo>
                    <a:pt x="1449" y="69"/>
                  </a:lnTo>
                  <a:lnTo>
                    <a:pt x="1438" y="64"/>
                  </a:lnTo>
                  <a:lnTo>
                    <a:pt x="1426" y="63"/>
                  </a:lnTo>
                  <a:close/>
                  <a:moveTo>
                    <a:pt x="1426" y="0"/>
                  </a:moveTo>
                  <a:lnTo>
                    <a:pt x="1447" y="3"/>
                  </a:lnTo>
                  <a:lnTo>
                    <a:pt x="1468" y="9"/>
                  </a:lnTo>
                  <a:lnTo>
                    <a:pt x="1486" y="19"/>
                  </a:lnTo>
                  <a:lnTo>
                    <a:pt x="1502" y="32"/>
                  </a:lnTo>
                  <a:lnTo>
                    <a:pt x="1776" y="306"/>
                  </a:lnTo>
                  <a:lnTo>
                    <a:pt x="2049" y="32"/>
                  </a:lnTo>
                  <a:lnTo>
                    <a:pt x="2065" y="19"/>
                  </a:lnTo>
                  <a:lnTo>
                    <a:pt x="2084" y="9"/>
                  </a:lnTo>
                  <a:lnTo>
                    <a:pt x="2104" y="3"/>
                  </a:lnTo>
                  <a:lnTo>
                    <a:pt x="2126" y="0"/>
                  </a:lnTo>
                  <a:lnTo>
                    <a:pt x="2147" y="3"/>
                  </a:lnTo>
                  <a:lnTo>
                    <a:pt x="2166" y="9"/>
                  </a:lnTo>
                  <a:lnTo>
                    <a:pt x="2185" y="19"/>
                  </a:lnTo>
                  <a:lnTo>
                    <a:pt x="2201" y="32"/>
                  </a:lnTo>
                  <a:lnTo>
                    <a:pt x="2216" y="49"/>
                  </a:lnTo>
                  <a:lnTo>
                    <a:pt x="2226" y="67"/>
                  </a:lnTo>
                  <a:lnTo>
                    <a:pt x="2231" y="87"/>
                  </a:lnTo>
                  <a:lnTo>
                    <a:pt x="2233" y="109"/>
                  </a:lnTo>
                  <a:lnTo>
                    <a:pt x="2231" y="130"/>
                  </a:lnTo>
                  <a:lnTo>
                    <a:pt x="2226" y="150"/>
                  </a:lnTo>
                  <a:lnTo>
                    <a:pt x="2216" y="168"/>
                  </a:lnTo>
                  <a:lnTo>
                    <a:pt x="2201" y="185"/>
                  </a:lnTo>
                  <a:lnTo>
                    <a:pt x="1949" y="438"/>
                  </a:lnTo>
                  <a:lnTo>
                    <a:pt x="2030" y="450"/>
                  </a:lnTo>
                  <a:lnTo>
                    <a:pt x="2110" y="469"/>
                  </a:lnTo>
                  <a:lnTo>
                    <a:pt x="2189" y="491"/>
                  </a:lnTo>
                  <a:lnTo>
                    <a:pt x="2267" y="518"/>
                  </a:lnTo>
                  <a:lnTo>
                    <a:pt x="2343" y="550"/>
                  </a:lnTo>
                  <a:lnTo>
                    <a:pt x="2416" y="586"/>
                  </a:lnTo>
                  <a:lnTo>
                    <a:pt x="2488" y="627"/>
                  </a:lnTo>
                  <a:lnTo>
                    <a:pt x="2557" y="672"/>
                  </a:lnTo>
                  <a:lnTo>
                    <a:pt x="2624" y="721"/>
                  </a:lnTo>
                  <a:lnTo>
                    <a:pt x="2686" y="774"/>
                  </a:lnTo>
                  <a:lnTo>
                    <a:pt x="2848" y="611"/>
                  </a:lnTo>
                  <a:lnTo>
                    <a:pt x="2848" y="162"/>
                  </a:lnTo>
                  <a:lnTo>
                    <a:pt x="2852" y="137"/>
                  </a:lnTo>
                  <a:lnTo>
                    <a:pt x="2859" y="114"/>
                  </a:lnTo>
                  <a:lnTo>
                    <a:pt x="2872" y="95"/>
                  </a:lnTo>
                  <a:lnTo>
                    <a:pt x="2889" y="77"/>
                  </a:lnTo>
                  <a:lnTo>
                    <a:pt x="2909" y="65"/>
                  </a:lnTo>
                  <a:lnTo>
                    <a:pt x="2932" y="56"/>
                  </a:lnTo>
                  <a:lnTo>
                    <a:pt x="2956" y="54"/>
                  </a:lnTo>
                  <a:lnTo>
                    <a:pt x="2981" y="56"/>
                  </a:lnTo>
                  <a:lnTo>
                    <a:pt x="3004" y="65"/>
                  </a:lnTo>
                  <a:lnTo>
                    <a:pt x="3024" y="77"/>
                  </a:lnTo>
                  <a:lnTo>
                    <a:pt x="3040" y="95"/>
                  </a:lnTo>
                  <a:lnTo>
                    <a:pt x="3053" y="114"/>
                  </a:lnTo>
                  <a:lnTo>
                    <a:pt x="3061" y="137"/>
                  </a:lnTo>
                  <a:lnTo>
                    <a:pt x="3064" y="162"/>
                  </a:lnTo>
                  <a:lnTo>
                    <a:pt x="3064" y="549"/>
                  </a:lnTo>
                  <a:lnTo>
                    <a:pt x="3450" y="549"/>
                  </a:lnTo>
                  <a:lnTo>
                    <a:pt x="3475" y="551"/>
                  </a:lnTo>
                  <a:lnTo>
                    <a:pt x="3498" y="560"/>
                  </a:lnTo>
                  <a:lnTo>
                    <a:pt x="3518" y="572"/>
                  </a:lnTo>
                  <a:lnTo>
                    <a:pt x="3535" y="589"/>
                  </a:lnTo>
                  <a:lnTo>
                    <a:pt x="3548" y="609"/>
                  </a:lnTo>
                  <a:lnTo>
                    <a:pt x="3555" y="632"/>
                  </a:lnTo>
                  <a:lnTo>
                    <a:pt x="3559" y="656"/>
                  </a:lnTo>
                  <a:lnTo>
                    <a:pt x="3555" y="681"/>
                  </a:lnTo>
                  <a:lnTo>
                    <a:pt x="3548" y="703"/>
                  </a:lnTo>
                  <a:lnTo>
                    <a:pt x="3535" y="724"/>
                  </a:lnTo>
                  <a:lnTo>
                    <a:pt x="3518" y="741"/>
                  </a:lnTo>
                  <a:lnTo>
                    <a:pt x="3498" y="754"/>
                  </a:lnTo>
                  <a:lnTo>
                    <a:pt x="3475" y="761"/>
                  </a:lnTo>
                  <a:lnTo>
                    <a:pt x="3450" y="765"/>
                  </a:lnTo>
                  <a:lnTo>
                    <a:pt x="3001" y="765"/>
                  </a:lnTo>
                  <a:lnTo>
                    <a:pt x="2835" y="929"/>
                  </a:lnTo>
                  <a:lnTo>
                    <a:pt x="2890" y="1001"/>
                  </a:lnTo>
                  <a:lnTo>
                    <a:pt x="2939" y="1074"/>
                  </a:lnTo>
                  <a:lnTo>
                    <a:pt x="2983" y="1150"/>
                  </a:lnTo>
                  <a:lnTo>
                    <a:pt x="3021" y="1229"/>
                  </a:lnTo>
                  <a:lnTo>
                    <a:pt x="3055" y="1310"/>
                  </a:lnTo>
                  <a:lnTo>
                    <a:pt x="3084" y="1392"/>
                  </a:lnTo>
                  <a:lnTo>
                    <a:pt x="3107" y="1477"/>
                  </a:lnTo>
                  <a:lnTo>
                    <a:pt x="3123" y="1563"/>
                  </a:lnTo>
                  <a:lnTo>
                    <a:pt x="3135" y="1651"/>
                  </a:lnTo>
                  <a:lnTo>
                    <a:pt x="3418" y="1368"/>
                  </a:lnTo>
                  <a:lnTo>
                    <a:pt x="3435" y="1355"/>
                  </a:lnTo>
                  <a:lnTo>
                    <a:pt x="3453" y="1345"/>
                  </a:lnTo>
                  <a:lnTo>
                    <a:pt x="3474" y="1338"/>
                  </a:lnTo>
                  <a:lnTo>
                    <a:pt x="3495" y="1337"/>
                  </a:lnTo>
                  <a:lnTo>
                    <a:pt x="3516" y="1338"/>
                  </a:lnTo>
                  <a:lnTo>
                    <a:pt x="3537" y="1345"/>
                  </a:lnTo>
                  <a:lnTo>
                    <a:pt x="3554" y="1355"/>
                  </a:lnTo>
                  <a:lnTo>
                    <a:pt x="3571" y="1368"/>
                  </a:lnTo>
                  <a:lnTo>
                    <a:pt x="3585" y="1384"/>
                  </a:lnTo>
                  <a:lnTo>
                    <a:pt x="3595" y="1403"/>
                  </a:lnTo>
                  <a:lnTo>
                    <a:pt x="3600" y="1424"/>
                  </a:lnTo>
                  <a:lnTo>
                    <a:pt x="3603" y="1445"/>
                  </a:lnTo>
                  <a:lnTo>
                    <a:pt x="3600" y="1466"/>
                  </a:lnTo>
                  <a:lnTo>
                    <a:pt x="3595" y="1486"/>
                  </a:lnTo>
                  <a:lnTo>
                    <a:pt x="3585" y="1505"/>
                  </a:lnTo>
                  <a:lnTo>
                    <a:pt x="3571" y="1521"/>
                  </a:lnTo>
                  <a:lnTo>
                    <a:pt x="3298" y="1795"/>
                  </a:lnTo>
                  <a:lnTo>
                    <a:pt x="3571" y="2068"/>
                  </a:lnTo>
                  <a:lnTo>
                    <a:pt x="3585" y="2084"/>
                  </a:lnTo>
                  <a:lnTo>
                    <a:pt x="3595" y="2103"/>
                  </a:lnTo>
                  <a:lnTo>
                    <a:pt x="3600" y="2122"/>
                  </a:lnTo>
                  <a:lnTo>
                    <a:pt x="3603" y="2144"/>
                  </a:lnTo>
                  <a:lnTo>
                    <a:pt x="3600" y="2165"/>
                  </a:lnTo>
                  <a:lnTo>
                    <a:pt x="3595" y="2185"/>
                  </a:lnTo>
                  <a:lnTo>
                    <a:pt x="3585" y="2204"/>
                  </a:lnTo>
                  <a:lnTo>
                    <a:pt x="3571" y="2220"/>
                  </a:lnTo>
                  <a:lnTo>
                    <a:pt x="3554" y="2234"/>
                  </a:lnTo>
                  <a:lnTo>
                    <a:pt x="3537" y="2244"/>
                  </a:lnTo>
                  <a:lnTo>
                    <a:pt x="3516" y="2250"/>
                  </a:lnTo>
                  <a:lnTo>
                    <a:pt x="3495" y="2252"/>
                  </a:lnTo>
                  <a:lnTo>
                    <a:pt x="3474" y="2250"/>
                  </a:lnTo>
                  <a:lnTo>
                    <a:pt x="3453" y="2244"/>
                  </a:lnTo>
                  <a:lnTo>
                    <a:pt x="3435" y="2234"/>
                  </a:lnTo>
                  <a:lnTo>
                    <a:pt x="3418" y="2220"/>
                  </a:lnTo>
                  <a:lnTo>
                    <a:pt x="3135" y="1937"/>
                  </a:lnTo>
                  <a:lnTo>
                    <a:pt x="3125" y="2024"/>
                  </a:lnTo>
                  <a:lnTo>
                    <a:pt x="3107" y="2109"/>
                  </a:lnTo>
                  <a:lnTo>
                    <a:pt x="3085" y="2193"/>
                  </a:lnTo>
                  <a:lnTo>
                    <a:pt x="3058" y="2274"/>
                  </a:lnTo>
                  <a:lnTo>
                    <a:pt x="3025" y="2354"/>
                  </a:lnTo>
                  <a:lnTo>
                    <a:pt x="2986" y="2432"/>
                  </a:lnTo>
                  <a:lnTo>
                    <a:pt x="2944" y="2506"/>
                  </a:lnTo>
                  <a:lnTo>
                    <a:pt x="2896" y="2579"/>
                  </a:lnTo>
                  <a:lnTo>
                    <a:pt x="2844" y="2649"/>
                  </a:lnTo>
                  <a:lnTo>
                    <a:pt x="3001" y="2807"/>
                  </a:lnTo>
                  <a:lnTo>
                    <a:pt x="3450" y="2807"/>
                  </a:lnTo>
                  <a:lnTo>
                    <a:pt x="3472" y="2809"/>
                  </a:lnTo>
                  <a:lnTo>
                    <a:pt x="3492" y="2814"/>
                  </a:lnTo>
                  <a:lnTo>
                    <a:pt x="3510" y="2824"/>
                  </a:lnTo>
                  <a:lnTo>
                    <a:pt x="3527" y="2839"/>
                  </a:lnTo>
                  <a:lnTo>
                    <a:pt x="3540" y="2855"/>
                  </a:lnTo>
                  <a:lnTo>
                    <a:pt x="3550" y="2873"/>
                  </a:lnTo>
                  <a:lnTo>
                    <a:pt x="3556" y="2893"/>
                  </a:lnTo>
                  <a:lnTo>
                    <a:pt x="3559" y="2914"/>
                  </a:lnTo>
                  <a:lnTo>
                    <a:pt x="3555" y="2939"/>
                  </a:lnTo>
                  <a:lnTo>
                    <a:pt x="3548" y="2961"/>
                  </a:lnTo>
                  <a:lnTo>
                    <a:pt x="3535" y="2982"/>
                  </a:lnTo>
                  <a:lnTo>
                    <a:pt x="3518" y="2999"/>
                  </a:lnTo>
                  <a:lnTo>
                    <a:pt x="3498" y="3012"/>
                  </a:lnTo>
                  <a:lnTo>
                    <a:pt x="3475" y="3020"/>
                  </a:lnTo>
                  <a:lnTo>
                    <a:pt x="3450" y="3023"/>
                  </a:lnTo>
                  <a:lnTo>
                    <a:pt x="3064" y="3023"/>
                  </a:lnTo>
                  <a:lnTo>
                    <a:pt x="3064" y="3409"/>
                  </a:lnTo>
                  <a:lnTo>
                    <a:pt x="3061" y="3434"/>
                  </a:lnTo>
                  <a:lnTo>
                    <a:pt x="3053" y="3456"/>
                  </a:lnTo>
                  <a:lnTo>
                    <a:pt x="3040" y="3477"/>
                  </a:lnTo>
                  <a:lnTo>
                    <a:pt x="3024" y="3493"/>
                  </a:lnTo>
                  <a:lnTo>
                    <a:pt x="3004" y="3505"/>
                  </a:lnTo>
                  <a:lnTo>
                    <a:pt x="2981" y="3514"/>
                  </a:lnTo>
                  <a:lnTo>
                    <a:pt x="2956" y="3517"/>
                  </a:lnTo>
                  <a:lnTo>
                    <a:pt x="2935" y="3515"/>
                  </a:lnTo>
                  <a:lnTo>
                    <a:pt x="2915" y="3509"/>
                  </a:lnTo>
                  <a:lnTo>
                    <a:pt x="2896" y="3499"/>
                  </a:lnTo>
                  <a:lnTo>
                    <a:pt x="2880" y="3486"/>
                  </a:lnTo>
                  <a:lnTo>
                    <a:pt x="2867" y="3469"/>
                  </a:lnTo>
                  <a:lnTo>
                    <a:pt x="2857" y="3451"/>
                  </a:lnTo>
                  <a:lnTo>
                    <a:pt x="2850" y="3430"/>
                  </a:lnTo>
                  <a:lnTo>
                    <a:pt x="2848" y="3409"/>
                  </a:lnTo>
                  <a:lnTo>
                    <a:pt x="2848" y="2959"/>
                  </a:lnTo>
                  <a:lnTo>
                    <a:pt x="2696" y="2807"/>
                  </a:lnTo>
                  <a:lnTo>
                    <a:pt x="2631" y="2862"/>
                  </a:lnTo>
                  <a:lnTo>
                    <a:pt x="2562" y="2913"/>
                  </a:lnTo>
                  <a:lnTo>
                    <a:pt x="2491" y="2960"/>
                  </a:lnTo>
                  <a:lnTo>
                    <a:pt x="2417" y="3002"/>
                  </a:lnTo>
                  <a:lnTo>
                    <a:pt x="2342" y="3039"/>
                  </a:lnTo>
                  <a:lnTo>
                    <a:pt x="2263" y="3072"/>
                  </a:lnTo>
                  <a:lnTo>
                    <a:pt x="2183" y="3101"/>
                  </a:lnTo>
                  <a:lnTo>
                    <a:pt x="2101" y="3123"/>
                  </a:lnTo>
                  <a:lnTo>
                    <a:pt x="2017" y="3141"/>
                  </a:lnTo>
                  <a:lnTo>
                    <a:pt x="1933" y="3153"/>
                  </a:lnTo>
                  <a:lnTo>
                    <a:pt x="2201" y="3422"/>
                  </a:lnTo>
                  <a:lnTo>
                    <a:pt x="2216" y="3438"/>
                  </a:lnTo>
                  <a:lnTo>
                    <a:pt x="2226" y="3457"/>
                  </a:lnTo>
                  <a:lnTo>
                    <a:pt x="2231" y="3477"/>
                  </a:lnTo>
                  <a:lnTo>
                    <a:pt x="2233" y="3498"/>
                  </a:lnTo>
                  <a:lnTo>
                    <a:pt x="2231" y="3520"/>
                  </a:lnTo>
                  <a:lnTo>
                    <a:pt x="2226" y="3539"/>
                  </a:lnTo>
                  <a:lnTo>
                    <a:pt x="2216" y="3558"/>
                  </a:lnTo>
                  <a:lnTo>
                    <a:pt x="2201" y="3574"/>
                  </a:lnTo>
                  <a:lnTo>
                    <a:pt x="2185" y="3588"/>
                  </a:lnTo>
                  <a:lnTo>
                    <a:pt x="2166" y="3597"/>
                  </a:lnTo>
                  <a:lnTo>
                    <a:pt x="2147" y="3604"/>
                  </a:lnTo>
                  <a:lnTo>
                    <a:pt x="2126" y="3606"/>
                  </a:lnTo>
                  <a:lnTo>
                    <a:pt x="2104" y="3604"/>
                  </a:lnTo>
                  <a:lnTo>
                    <a:pt x="2084" y="3597"/>
                  </a:lnTo>
                  <a:lnTo>
                    <a:pt x="2065" y="3588"/>
                  </a:lnTo>
                  <a:lnTo>
                    <a:pt x="2049" y="3574"/>
                  </a:lnTo>
                  <a:lnTo>
                    <a:pt x="1776" y="3301"/>
                  </a:lnTo>
                  <a:lnTo>
                    <a:pt x="1502" y="3574"/>
                  </a:lnTo>
                  <a:lnTo>
                    <a:pt x="1486" y="3588"/>
                  </a:lnTo>
                  <a:lnTo>
                    <a:pt x="1468" y="3597"/>
                  </a:lnTo>
                  <a:lnTo>
                    <a:pt x="1447" y="3604"/>
                  </a:lnTo>
                  <a:lnTo>
                    <a:pt x="1426" y="3606"/>
                  </a:lnTo>
                  <a:lnTo>
                    <a:pt x="1405" y="3604"/>
                  </a:lnTo>
                  <a:lnTo>
                    <a:pt x="1385" y="3597"/>
                  </a:lnTo>
                  <a:lnTo>
                    <a:pt x="1366" y="3588"/>
                  </a:lnTo>
                  <a:lnTo>
                    <a:pt x="1350" y="3574"/>
                  </a:lnTo>
                  <a:lnTo>
                    <a:pt x="1336" y="3558"/>
                  </a:lnTo>
                  <a:lnTo>
                    <a:pt x="1327" y="3539"/>
                  </a:lnTo>
                  <a:lnTo>
                    <a:pt x="1320" y="3520"/>
                  </a:lnTo>
                  <a:lnTo>
                    <a:pt x="1319" y="3498"/>
                  </a:lnTo>
                  <a:lnTo>
                    <a:pt x="1320" y="3477"/>
                  </a:lnTo>
                  <a:lnTo>
                    <a:pt x="1327" y="3457"/>
                  </a:lnTo>
                  <a:lnTo>
                    <a:pt x="1336" y="3438"/>
                  </a:lnTo>
                  <a:lnTo>
                    <a:pt x="1350" y="3422"/>
                  </a:lnTo>
                  <a:lnTo>
                    <a:pt x="1618" y="3153"/>
                  </a:lnTo>
                  <a:lnTo>
                    <a:pt x="1535" y="3141"/>
                  </a:lnTo>
                  <a:lnTo>
                    <a:pt x="1453" y="3124"/>
                  </a:lnTo>
                  <a:lnTo>
                    <a:pt x="1373" y="3102"/>
                  </a:lnTo>
                  <a:lnTo>
                    <a:pt x="1293" y="3074"/>
                  </a:lnTo>
                  <a:lnTo>
                    <a:pt x="1216" y="3043"/>
                  </a:lnTo>
                  <a:lnTo>
                    <a:pt x="1140" y="3005"/>
                  </a:lnTo>
                  <a:lnTo>
                    <a:pt x="1067" y="2965"/>
                  </a:lnTo>
                  <a:lnTo>
                    <a:pt x="997" y="2919"/>
                  </a:lnTo>
                  <a:lnTo>
                    <a:pt x="929" y="2868"/>
                  </a:lnTo>
                  <a:lnTo>
                    <a:pt x="864" y="2814"/>
                  </a:lnTo>
                  <a:lnTo>
                    <a:pt x="719" y="2959"/>
                  </a:lnTo>
                  <a:lnTo>
                    <a:pt x="719" y="3409"/>
                  </a:lnTo>
                  <a:lnTo>
                    <a:pt x="717" y="3430"/>
                  </a:lnTo>
                  <a:lnTo>
                    <a:pt x="712" y="3451"/>
                  </a:lnTo>
                  <a:lnTo>
                    <a:pt x="702" y="3469"/>
                  </a:lnTo>
                  <a:lnTo>
                    <a:pt x="687" y="3486"/>
                  </a:lnTo>
                  <a:lnTo>
                    <a:pt x="671" y="3499"/>
                  </a:lnTo>
                  <a:lnTo>
                    <a:pt x="652" y="3509"/>
                  </a:lnTo>
                  <a:lnTo>
                    <a:pt x="633" y="3515"/>
                  </a:lnTo>
                  <a:lnTo>
                    <a:pt x="612" y="3517"/>
                  </a:lnTo>
                  <a:lnTo>
                    <a:pt x="587" y="3514"/>
                  </a:lnTo>
                  <a:lnTo>
                    <a:pt x="564" y="3505"/>
                  </a:lnTo>
                  <a:lnTo>
                    <a:pt x="544" y="3493"/>
                  </a:lnTo>
                  <a:lnTo>
                    <a:pt x="527" y="3477"/>
                  </a:lnTo>
                  <a:lnTo>
                    <a:pt x="514" y="3456"/>
                  </a:lnTo>
                  <a:lnTo>
                    <a:pt x="507" y="3434"/>
                  </a:lnTo>
                  <a:lnTo>
                    <a:pt x="503" y="3409"/>
                  </a:lnTo>
                  <a:lnTo>
                    <a:pt x="503" y="3023"/>
                  </a:lnTo>
                  <a:lnTo>
                    <a:pt x="117" y="3023"/>
                  </a:lnTo>
                  <a:lnTo>
                    <a:pt x="92" y="3020"/>
                  </a:lnTo>
                  <a:lnTo>
                    <a:pt x="69" y="3012"/>
                  </a:lnTo>
                  <a:lnTo>
                    <a:pt x="49" y="2999"/>
                  </a:lnTo>
                  <a:lnTo>
                    <a:pt x="33" y="2982"/>
                  </a:lnTo>
                  <a:lnTo>
                    <a:pt x="20" y="2961"/>
                  </a:lnTo>
                  <a:lnTo>
                    <a:pt x="12" y="2939"/>
                  </a:lnTo>
                  <a:lnTo>
                    <a:pt x="9" y="2914"/>
                  </a:lnTo>
                  <a:lnTo>
                    <a:pt x="12" y="2890"/>
                  </a:lnTo>
                  <a:lnTo>
                    <a:pt x="20" y="2867"/>
                  </a:lnTo>
                  <a:lnTo>
                    <a:pt x="33" y="2847"/>
                  </a:lnTo>
                  <a:lnTo>
                    <a:pt x="49" y="2830"/>
                  </a:lnTo>
                  <a:lnTo>
                    <a:pt x="69" y="2818"/>
                  </a:lnTo>
                  <a:lnTo>
                    <a:pt x="92" y="2809"/>
                  </a:lnTo>
                  <a:lnTo>
                    <a:pt x="117" y="2807"/>
                  </a:lnTo>
                  <a:lnTo>
                    <a:pt x="567" y="2807"/>
                  </a:lnTo>
                  <a:lnTo>
                    <a:pt x="715" y="2658"/>
                  </a:lnTo>
                  <a:lnTo>
                    <a:pt x="664" y="2592"/>
                  </a:lnTo>
                  <a:lnTo>
                    <a:pt x="618" y="2523"/>
                  </a:lnTo>
                  <a:lnTo>
                    <a:pt x="576" y="2451"/>
                  </a:lnTo>
                  <a:lnTo>
                    <a:pt x="538" y="2378"/>
                  </a:lnTo>
                  <a:lnTo>
                    <a:pt x="505" y="2302"/>
                  </a:lnTo>
                  <a:lnTo>
                    <a:pt x="477" y="2224"/>
                  </a:lnTo>
                  <a:lnTo>
                    <a:pt x="454" y="2145"/>
                  </a:lnTo>
                  <a:lnTo>
                    <a:pt x="435" y="2064"/>
                  </a:lnTo>
                  <a:lnTo>
                    <a:pt x="421" y="1982"/>
                  </a:lnTo>
                  <a:lnTo>
                    <a:pt x="183" y="2220"/>
                  </a:lnTo>
                  <a:lnTo>
                    <a:pt x="167" y="2234"/>
                  </a:lnTo>
                  <a:lnTo>
                    <a:pt x="148" y="2244"/>
                  </a:lnTo>
                  <a:lnTo>
                    <a:pt x="128" y="2250"/>
                  </a:lnTo>
                  <a:lnTo>
                    <a:pt x="107" y="2252"/>
                  </a:lnTo>
                  <a:lnTo>
                    <a:pt x="86" y="2250"/>
                  </a:lnTo>
                  <a:lnTo>
                    <a:pt x="66" y="2244"/>
                  </a:lnTo>
                  <a:lnTo>
                    <a:pt x="47" y="2234"/>
                  </a:lnTo>
                  <a:lnTo>
                    <a:pt x="31" y="2220"/>
                  </a:lnTo>
                  <a:lnTo>
                    <a:pt x="15" y="2201"/>
                  </a:lnTo>
                  <a:lnTo>
                    <a:pt x="4" y="2179"/>
                  </a:lnTo>
                  <a:lnTo>
                    <a:pt x="0" y="2156"/>
                  </a:lnTo>
                  <a:lnTo>
                    <a:pt x="0" y="2132"/>
                  </a:lnTo>
                  <a:lnTo>
                    <a:pt x="4" y="2109"/>
                  </a:lnTo>
                  <a:lnTo>
                    <a:pt x="15" y="2087"/>
                  </a:lnTo>
                  <a:lnTo>
                    <a:pt x="31" y="2068"/>
                  </a:lnTo>
                  <a:lnTo>
                    <a:pt x="304" y="1795"/>
                  </a:lnTo>
                  <a:lnTo>
                    <a:pt x="31" y="1521"/>
                  </a:lnTo>
                  <a:lnTo>
                    <a:pt x="15" y="1502"/>
                  </a:lnTo>
                  <a:lnTo>
                    <a:pt x="4" y="1480"/>
                  </a:lnTo>
                  <a:lnTo>
                    <a:pt x="0" y="1457"/>
                  </a:lnTo>
                  <a:lnTo>
                    <a:pt x="0" y="1433"/>
                  </a:lnTo>
                  <a:lnTo>
                    <a:pt x="4" y="1410"/>
                  </a:lnTo>
                  <a:lnTo>
                    <a:pt x="15" y="1388"/>
                  </a:lnTo>
                  <a:lnTo>
                    <a:pt x="31" y="1368"/>
                  </a:lnTo>
                  <a:lnTo>
                    <a:pt x="47" y="1355"/>
                  </a:lnTo>
                  <a:lnTo>
                    <a:pt x="66" y="1345"/>
                  </a:lnTo>
                  <a:lnTo>
                    <a:pt x="86" y="1338"/>
                  </a:lnTo>
                  <a:lnTo>
                    <a:pt x="107" y="1337"/>
                  </a:lnTo>
                  <a:lnTo>
                    <a:pt x="128" y="1338"/>
                  </a:lnTo>
                  <a:lnTo>
                    <a:pt x="148" y="1345"/>
                  </a:lnTo>
                  <a:lnTo>
                    <a:pt x="167" y="1355"/>
                  </a:lnTo>
                  <a:lnTo>
                    <a:pt x="183" y="1368"/>
                  </a:lnTo>
                  <a:lnTo>
                    <a:pt x="421" y="1607"/>
                  </a:lnTo>
                  <a:lnTo>
                    <a:pt x="436" y="1518"/>
                  </a:lnTo>
                  <a:lnTo>
                    <a:pt x="457" y="1432"/>
                  </a:lnTo>
                  <a:lnTo>
                    <a:pt x="482" y="1347"/>
                  </a:lnTo>
                  <a:lnTo>
                    <a:pt x="514" y="1265"/>
                  </a:lnTo>
                  <a:lnTo>
                    <a:pt x="551" y="1184"/>
                  </a:lnTo>
                  <a:lnTo>
                    <a:pt x="593" y="1107"/>
                  </a:lnTo>
                  <a:lnTo>
                    <a:pt x="640" y="1031"/>
                  </a:lnTo>
                  <a:lnTo>
                    <a:pt x="693" y="959"/>
                  </a:lnTo>
                  <a:lnTo>
                    <a:pt x="750" y="890"/>
                  </a:lnTo>
                  <a:lnTo>
                    <a:pt x="625" y="765"/>
                  </a:lnTo>
                  <a:lnTo>
                    <a:pt x="175" y="765"/>
                  </a:lnTo>
                  <a:lnTo>
                    <a:pt x="150" y="761"/>
                  </a:lnTo>
                  <a:lnTo>
                    <a:pt x="128" y="754"/>
                  </a:lnTo>
                  <a:lnTo>
                    <a:pt x="107" y="741"/>
                  </a:lnTo>
                  <a:lnTo>
                    <a:pt x="91" y="724"/>
                  </a:lnTo>
                  <a:lnTo>
                    <a:pt x="79" y="703"/>
                  </a:lnTo>
                  <a:lnTo>
                    <a:pt x="70" y="681"/>
                  </a:lnTo>
                  <a:lnTo>
                    <a:pt x="68" y="656"/>
                  </a:lnTo>
                  <a:lnTo>
                    <a:pt x="70" y="632"/>
                  </a:lnTo>
                  <a:lnTo>
                    <a:pt x="79" y="609"/>
                  </a:lnTo>
                  <a:lnTo>
                    <a:pt x="91" y="589"/>
                  </a:lnTo>
                  <a:lnTo>
                    <a:pt x="107" y="572"/>
                  </a:lnTo>
                  <a:lnTo>
                    <a:pt x="128" y="560"/>
                  </a:lnTo>
                  <a:lnTo>
                    <a:pt x="150" y="551"/>
                  </a:lnTo>
                  <a:lnTo>
                    <a:pt x="175" y="549"/>
                  </a:lnTo>
                  <a:lnTo>
                    <a:pt x="562" y="549"/>
                  </a:lnTo>
                  <a:lnTo>
                    <a:pt x="562" y="162"/>
                  </a:lnTo>
                  <a:lnTo>
                    <a:pt x="565" y="137"/>
                  </a:lnTo>
                  <a:lnTo>
                    <a:pt x="573" y="114"/>
                  </a:lnTo>
                  <a:lnTo>
                    <a:pt x="585" y="95"/>
                  </a:lnTo>
                  <a:lnTo>
                    <a:pt x="602" y="77"/>
                  </a:lnTo>
                  <a:lnTo>
                    <a:pt x="623" y="65"/>
                  </a:lnTo>
                  <a:lnTo>
                    <a:pt x="645" y="56"/>
                  </a:lnTo>
                  <a:lnTo>
                    <a:pt x="670" y="54"/>
                  </a:lnTo>
                  <a:lnTo>
                    <a:pt x="694" y="56"/>
                  </a:lnTo>
                  <a:lnTo>
                    <a:pt x="717" y="65"/>
                  </a:lnTo>
                  <a:lnTo>
                    <a:pt x="737" y="77"/>
                  </a:lnTo>
                  <a:lnTo>
                    <a:pt x="754" y="95"/>
                  </a:lnTo>
                  <a:lnTo>
                    <a:pt x="766" y="114"/>
                  </a:lnTo>
                  <a:lnTo>
                    <a:pt x="775" y="137"/>
                  </a:lnTo>
                  <a:lnTo>
                    <a:pt x="777" y="162"/>
                  </a:lnTo>
                  <a:lnTo>
                    <a:pt x="777" y="611"/>
                  </a:lnTo>
                  <a:lnTo>
                    <a:pt x="906" y="740"/>
                  </a:lnTo>
                  <a:lnTo>
                    <a:pt x="974" y="686"/>
                  </a:lnTo>
                  <a:lnTo>
                    <a:pt x="1045" y="638"/>
                  </a:lnTo>
                  <a:lnTo>
                    <a:pt x="1118" y="595"/>
                  </a:lnTo>
                  <a:lnTo>
                    <a:pt x="1194" y="555"/>
                  </a:lnTo>
                  <a:lnTo>
                    <a:pt x="1272" y="522"/>
                  </a:lnTo>
                  <a:lnTo>
                    <a:pt x="1352" y="493"/>
                  </a:lnTo>
                  <a:lnTo>
                    <a:pt x="1434" y="470"/>
                  </a:lnTo>
                  <a:lnTo>
                    <a:pt x="1517" y="451"/>
                  </a:lnTo>
                  <a:lnTo>
                    <a:pt x="1602" y="438"/>
                  </a:lnTo>
                  <a:lnTo>
                    <a:pt x="1350" y="185"/>
                  </a:lnTo>
                  <a:lnTo>
                    <a:pt x="1336" y="168"/>
                  </a:lnTo>
                  <a:lnTo>
                    <a:pt x="1327" y="150"/>
                  </a:lnTo>
                  <a:lnTo>
                    <a:pt x="1320" y="130"/>
                  </a:lnTo>
                  <a:lnTo>
                    <a:pt x="1319" y="109"/>
                  </a:lnTo>
                  <a:lnTo>
                    <a:pt x="1320" y="87"/>
                  </a:lnTo>
                  <a:lnTo>
                    <a:pt x="1327" y="67"/>
                  </a:lnTo>
                  <a:lnTo>
                    <a:pt x="1336" y="49"/>
                  </a:lnTo>
                  <a:lnTo>
                    <a:pt x="1350" y="32"/>
                  </a:lnTo>
                  <a:lnTo>
                    <a:pt x="1366" y="19"/>
                  </a:lnTo>
                  <a:lnTo>
                    <a:pt x="1385" y="9"/>
                  </a:lnTo>
                  <a:lnTo>
                    <a:pt x="1405" y="3"/>
                  </a:lnTo>
                  <a:lnTo>
                    <a:pt x="1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670"/>
            <p:cNvSpPr>
              <a:spLocks/>
            </p:cNvSpPr>
            <p:nvPr/>
          </p:nvSpPr>
          <p:spPr bwMode="auto">
            <a:xfrm>
              <a:off x="2851150" y="6146800"/>
              <a:ext cx="49213" cy="50800"/>
            </a:xfrm>
            <a:custGeom>
              <a:avLst/>
              <a:gdLst>
                <a:gd name="T0" fmla="*/ 31 w 350"/>
                <a:gd name="T1" fmla="*/ 0 h 350"/>
                <a:gd name="T2" fmla="*/ 42 w 350"/>
                <a:gd name="T3" fmla="*/ 2 h 350"/>
                <a:gd name="T4" fmla="*/ 53 w 350"/>
                <a:gd name="T5" fmla="*/ 8 h 350"/>
                <a:gd name="T6" fmla="*/ 340 w 350"/>
                <a:gd name="T7" fmla="*/ 296 h 350"/>
                <a:gd name="T8" fmla="*/ 347 w 350"/>
                <a:gd name="T9" fmla="*/ 307 h 350"/>
                <a:gd name="T10" fmla="*/ 350 w 350"/>
                <a:gd name="T11" fmla="*/ 318 h 350"/>
                <a:gd name="T12" fmla="*/ 347 w 350"/>
                <a:gd name="T13" fmla="*/ 330 h 350"/>
                <a:gd name="T14" fmla="*/ 340 w 350"/>
                <a:gd name="T15" fmla="*/ 340 h 350"/>
                <a:gd name="T16" fmla="*/ 330 w 350"/>
                <a:gd name="T17" fmla="*/ 347 h 350"/>
                <a:gd name="T18" fmla="*/ 318 w 350"/>
                <a:gd name="T19" fmla="*/ 350 h 350"/>
                <a:gd name="T20" fmla="*/ 307 w 350"/>
                <a:gd name="T21" fmla="*/ 347 h 350"/>
                <a:gd name="T22" fmla="*/ 296 w 350"/>
                <a:gd name="T23" fmla="*/ 340 h 350"/>
                <a:gd name="T24" fmla="*/ 9 w 350"/>
                <a:gd name="T25" fmla="*/ 52 h 350"/>
                <a:gd name="T26" fmla="*/ 2 w 350"/>
                <a:gd name="T27" fmla="*/ 41 h 350"/>
                <a:gd name="T28" fmla="*/ 0 w 350"/>
                <a:gd name="T29" fmla="*/ 30 h 350"/>
                <a:gd name="T30" fmla="*/ 2 w 350"/>
                <a:gd name="T31" fmla="*/ 18 h 350"/>
                <a:gd name="T32" fmla="*/ 9 w 350"/>
                <a:gd name="T33" fmla="*/ 8 h 350"/>
                <a:gd name="T34" fmla="*/ 19 w 350"/>
                <a:gd name="T35" fmla="*/ 2 h 350"/>
                <a:gd name="T36" fmla="*/ 31 w 350"/>
                <a:gd name="T3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0" h="350">
                  <a:moveTo>
                    <a:pt x="31" y="0"/>
                  </a:moveTo>
                  <a:lnTo>
                    <a:pt x="42" y="2"/>
                  </a:lnTo>
                  <a:lnTo>
                    <a:pt x="53" y="8"/>
                  </a:lnTo>
                  <a:lnTo>
                    <a:pt x="340" y="296"/>
                  </a:lnTo>
                  <a:lnTo>
                    <a:pt x="347" y="307"/>
                  </a:lnTo>
                  <a:lnTo>
                    <a:pt x="350" y="318"/>
                  </a:lnTo>
                  <a:lnTo>
                    <a:pt x="347" y="330"/>
                  </a:lnTo>
                  <a:lnTo>
                    <a:pt x="340" y="340"/>
                  </a:lnTo>
                  <a:lnTo>
                    <a:pt x="330" y="347"/>
                  </a:lnTo>
                  <a:lnTo>
                    <a:pt x="318" y="350"/>
                  </a:lnTo>
                  <a:lnTo>
                    <a:pt x="307" y="347"/>
                  </a:lnTo>
                  <a:lnTo>
                    <a:pt x="296" y="340"/>
                  </a:lnTo>
                  <a:lnTo>
                    <a:pt x="9" y="52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671"/>
            <p:cNvSpPr>
              <a:spLocks/>
            </p:cNvSpPr>
            <p:nvPr/>
          </p:nvSpPr>
          <p:spPr bwMode="auto">
            <a:xfrm>
              <a:off x="2655888" y="5945188"/>
              <a:ext cx="50800" cy="50800"/>
            </a:xfrm>
            <a:custGeom>
              <a:avLst/>
              <a:gdLst>
                <a:gd name="T0" fmla="*/ 32 w 350"/>
                <a:gd name="T1" fmla="*/ 0 h 350"/>
                <a:gd name="T2" fmla="*/ 43 w 350"/>
                <a:gd name="T3" fmla="*/ 2 h 350"/>
                <a:gd name="T4" fmla="*/ 54 w 350"/>
                <a:gd name="T5" fmla="*/ 9 h 350"/>
                <a:gd name="T6" fmla="*/ 341 w 350"/>
                <a:gd name="T7" fmla="*/ 297 h 350"/>
                <a:gd name="T8" fmla="*/ 348 w 350"/>
                <a:gd name="T9" fmla="*/ 307 h 350"/>
                <a:gd name="T10" fmla="*/ 350 w 350"/>
                <a:gd name="T11" fmla="*/ 319 h 350"/>
                <a:gd name="T12" fmla="*/ 348 w 350"/>
                <a:gd name="T13" fmla="*/ 330 h 350"/>
                <a:gd name="T14" fmla="*/ 341 w 350"/>
                <a:gd name="T15" fmla="*/ 341 h 350"/>
                <a:gd name="T16" fmla="*/ 331 w 350"/>
                <a:gd name="T17" fmla="*/ 348 h 350"/>
                <a:gd name="T18" fmla="*/ 319 w 350"/>
                <a:gd name="T19" fmla="*/ 350 h 350"/>
                <a:gd name="T20" fmla="*/ 308 w 350"/>
                <a:gd name="T21" fmla="*/ 348 h 350"/>
                <a:gd name="T22" fmla="*/ 297 w 350"/>
                <a:gd name="T23" fmla="*/ 341 h 350"/>
                <a:gd name="T24" fmla="*/ 10 w 350"/>
                <a:gd name="T25" fmla="*/ 53 h 350"/>
                <a:gd name="T26" fmla="*/ 3 w 350"/>
                <a:gd name="T27" fmla="*/ 43 h 350"/>
                <a:gd name="T28" fmla="*/ 0 w 350"/>
                <a:gd name="T29" fmla="*/ 31 h 350"/>
                <a:gd name="T30" fmla="*/ 3 w 350"/>
                <a:gd name="T31" fmla="*/ 19 h 350"/>
                <a:gd name="T32" fmla="*/ 10 w 350"/>
                <a:gd name="T33" fmla="*/ 9 h 350"/>
                <a:gd name="T34" fmla="*/ 20 w 350"/>
                <a:gd name="T35" fmla="*/ 2 h 350"/>
                <a:gd name="T36" fmla="*/ 32 w 350"/>
                <a:gd name="T3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0" h="350">
                  <a:moveTo>
                    <a:pt x="32" y="0"/>
                  </a:moveTo>
                  <a:lnTo>
                    <a:pt x="43" y="2"/>
                  </a:lnTo>
                  <a:lnTo>
                    <a:pt x="54" y="9"/>
                  </a:lnTo>
                  <a:lnTo>
                    <a:pt x="341" y="297"/>
                  </a:lnTo>
                  <a:lnTo>
                    <a:pt x="348" y="307"/>
                  </a:lnTo>
                  <a:lnTo>
                    <a:pt x="350" y="319"/>
                  </a:lnTo>
                  <a:lnTo>
                    <a:pt x="348" y="330"/>
                  </a:lnTo>
                  <a:lnTo>
                    <a:pt x="341" y="341"/>
                  </a:lnTo>
                  <a:lnTo>
                    <a:pt x="331" y="348"/>
                  </a:lnTo>
                  <a:lnTo>
                    <a:pt x="319" y="350"/>
                  </a:lnTo>
                  <a:lnTo>
                    <a:pt x="308" y="348"/>
                  </a:lnTo>
                  <a:lnTo>
                    <a:pt x="297" y="341"/>
                  </a:lnTo>
                  <a:lnTo>
                    <a:pt x="10" y="53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1" name="Group 710"/>
          <p:cNvGrpSpPr/>
          <p:nvPr/>
        </p:nvGrpSpPr>
        <p:grpSpPr>
          <a:xfrm>
            <a:off x="1563027" y="5821050"/>
            <a:ext cx="637248" cy="468222"/>
            <a:chOff x="1603375" y="5862638"/>
            <a:chExt cx="520700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7" name="Freeform 676"/>
            <p:cNvSpPr>
              <a:spLocks/>
            </p:cNvSpPr>
            <p:nvPr/>
          </p:nvSpPr>
          <p:spPr bwMode="auto">
            <a:xfrm>
              <a:off x="1817688" y="5965826"/>
              <a:ext cx="39688" cy="133350"/>
            </a:xfrm>
            <a:custGeom>
              <a:avLst/>
              <a:gdLst>
                <a:gd name="T0" fmla="*/ 34 w 268"/>
                <a:gd name="T1" fmla="*/ 0 h 918"/>
                <a:gd name="T2" fmla="*/ 45 w 268"/>
                <a:gd name="T3" fmla="*/ 4 h 918"/>
                <a:gd name="T4" fmla="*/ 55 w 268"/>
                <a:gd name="T5" fmla="*/ 11 h 918"/>
                <a:gd name="T6" fmla="*/ 57 w 268"/>
                <a:gd name="T7" fmla="*/ 14 h 918"/>
                <a:gd name="T8" fmla="*/ 62 w 268"/>
                <a:gd name="T9" fmla="*/ 21 h 918"/>
                <a:gd name="T10" fmla="*/ 68 w 268"/>
                <a:gd name="T11" fmla="*/ 30 h 918"/>
                <a:gd name="T12" fmla="*/ 76 w 268"/>
                <a:gd name="T13" fmla="*/ 43 h 918"/>
                <a:gd name="T14" fmla="*/ 86 w 268"/>
                <a:gd name="T15" fmla="*/ 59 h 918"/>
                <a:gd name="T16" fmla="*/ 97 w 268"/>
                <a:gd name="T17" fmla="*/ 80 h 918"/>
                <a:gd name="T18" fmla="*/ 109 w 268"/>
                <a:gd name="T19" fmla="*/ 106 h 918"/>
                <a:gd name="T20" fmla="*/ 122 w 268"/>
                <a:gd name="T21" fmla="*/ 135 h 918"/>
                <a:gd name="T22" fmla="*/ 135 w 268"/>
                <a:gd name="T23" fmla="*/ 169 h 918"/>
                <a:gd name="T24" fmla="*/ 150 w 268"/>
                <a:gd name="T25" fmla="*/ 208 h 918"/>
                <a:gd name="T26" fmla="*/ 164 w 268"/>
                <a:gd name="T27" fmla="*/ 250 h 918"/>
                <a:gd name="T28" fmla="*/ 178 w 268"/>
                <a:gd name="T29" fmla="*/ 299 h 918"/>
                <a:gd name="T30" fmla="*/ 192 w 268"/>
                <a:gd name="T31" fmla="*/ 351 h 918"/>
                <a:gd name="T32" fmla="*/ 205 w 268"/>
                <a:gd name="T33" fmla="*/ 410 h 918"/>
                <a:gd name="T34" fmla="*/ 219 w 268"/>
                <a:gd name="T35" fmla="*/ 475 h 918"/>
                <a:gd name="T36" fmla="*/ 232 w 268"/>
                <a:gd name="T37" fmla="*/ 545 h 918"/>
                <a:gd name="T38" fmla="*/ 243 w 268"/>
                <a:gd name="T39" fmla="*/ 621 h 918"/>
                <a:gd name="T40" fmla="*/ 253 w 268"/>
                <a:gd name="T41" fmla="*/ 702 h 918"/>
                <a:gd name="T42" fmla="*/ 260 w 268"/>
                <a:gd name="T43" fmla="*/ 791 h 918"/>
                <a:gd name="T44" fmla="*/ 268 w 268"/>
                <a:gd name="T45" fmla="*/ 885 h 918"/>
                <a:gd name="T46" fmla="*/ 266 w 268"/>
                <a:gd name="T47" fmla="*/ 897 h 918"/>
                <a:gd name="T48" fmla="*/ 260 w 268"/>
                <a:gd name="T49" fmla="*/ 908 h 918"/>
                <a:gd name="T50" fmla="*/ 250 w 268"/>
                <a:gd name="T51" fmla="*/ 915 h 918"/>
                <a:gd name="T52" fmla="*/ 238 w 268"/>
                <a:gd name="T53" fmla="*/ 918 h 918"/>
                <a:gd name="T54" fmla="*/ 236 w 268"/>
                <a:gd name="T55" fmla="*/ 918 h 918"/>
                <a:gd name="T56" fmla="*/ 225 w 268"/>
                <a:gd name="T57" fmla="*/ 916 h 918"/>
                <a:gd name="T58" fmla="*/ 215 w 268"/>
                <a:gd name="T59" fmla="*/ 911 h 918"/>
                <a:gd name="T60" fmla="*/ 209 w 268"/>
                <a:gd name="T61" fmla="*/ 901 h 918"/>
                <a:gd name="T62" fmla="*/ 205 w 268"/>
                <a:gd name="T63" fmla="*/ 890 h 918"/>
                <a:gd name="T64" fmla="*/ 199 w 268"/>
                <a:gd name="T65" fmla="*/ 798 h 918"/>
                <a:gd name="T66" fmla="*/ 191 w 268"/>
                <a:gd name="T67" fmla="*/ 712 h 918"/>
                <a:gd name="T68" fmla="*/ 181 w 268"/>
                <a:gd name="T69" fmla="*/ 633 h 918"/>
                <a:gd name="T70" fmla="*/ 170 w 268"/>
                <a:gd name="T71" fmla="*/ 560 h 918"/>
                <a:gd name="T72" fmla="*/ 159 w 268"/>
                <a:gd name="T73" fmla="*/ 492 h 918"/>
                <a:gd name="T74" fmla="*/ 146 w 268"/>
                <a:gd name="T75" fmla="*/ 429 h 918"/>
                <a:gd name="T76" fmla="*/ 133 w 268"/>
                <a:gd name="T77" fmla="*/ 372 h 918"/>
                <a:gd name="T78" fmla="*/ 120 w 268"/>
                <a:gd name="T79" fmla="*/ 322 h 918"/>
                <a:gd name="T80" fmla="*/ 107 w 268"/>
                <a:gd name="T81" fmla="*/ 274 h 918"/>
                <a:gd name="T82" fmla="*/ 92 w 268"/>
                <a:gd name="T83" fmla="*/ 233 h 918"/>
                <a:gd name="T84" fmla="*/ 79 w 268"/>
                <a:gd name="T85" fmla="*/ 197 h 918"/>
                <a:gd name="T86" fmla="*/ 67 w 268"/>
                <a:gd name="T87" fmla="*/ 165 h 918"/>
                <a:gd name="T88" fmla="*/ 55 w 268"/>
                <a:gd name="T89" fmla="*/ 136 h 918"/>
                <a:gd name="T90" fmla="*/ 43 w 268"/>
                <a:gd name="T91" fmla="*/ 113 h 918"/>
                <a:gd name="T92" fmla="*/ 33 w 268"/>
                <a:gd name="T93" fmla="*/ 93 h 918"/>
                <a:gd name="T94" fmla="*/ 24 w 268"/>
                <a:gd name="T95" fmla="*/ 78 h 918"/>
                <a:gd name="T96" fmla="*/ 17 w 268"/>
                <a:gd name="T97" fmla="*/ 66 h 918"/>
                <a:gd name="T98" fmla="*/ 11 w 268"/>
                <a:gd name="T99" fmla="*/ 57 h 918"/>
                <a:gd name="T100" fmla="*/ 8 w 268"/>
                <a:gd name="T101" fmla="*/ 53 h 918"/>
                <a:gd name="T102" fmla="*/ 7 w 268"/>
                <a:gd name="T103" fmla="*/ 51 h 918"/>
                <a:gd name="T104" fmla="*/ 1 w 268"/>
                <a:gd name="T105" fmla="*/ 40 h 918"/>
                <a:gd name="T106" fmla="*/ 0 w 268"/>
                <a:gd name="T107" fmla="*/ 28 h 918"/>
                <a:gd name="T108" fmla="*/ 4 w 268"/>
                <a:gd name="T109" fmla="*/ 17 h 918"/>
                <a:gd name="T110" fmla="*/ 11 w 268"/>
                <a:gd name="T111" fmla="*/ 7 h 918"/>
                <a:gd name="T112" fmla="*/ 22 w 268"/>
                <a:gd name="T113" fmla="*/ 1 h 918"/>
                <a:gd name="T114" fmla="*/ 34 w 268"/>
                <a:gd name="T11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918">
                  <a:moveTo>
                    <a:pt x="34" y="0"/>
                  </a:moveTo>
                  <a:lnTo>
                    <a:pt x="45" y="4"/>
                  </a:lnTo>
                  <a:lnTo>
                    <a:pt x="55" y="11"/>
                  </a:lnTo>
                  <a:lnTo>
                    <a:pt x="57" y="14"/>
                  </a:lnTo>
                  <a:lnTo>
                    <a:pt x="62" y="21"/>
                  </a:lnTo>
                  <a:lnTo>
                    <a:pt x="68" y="30"/>
                  </a:lnTo>
                  <a:lnTo>
                    <a:pt x="76" y="43"/>
                  </a:lnTo>
                  <a:lnTo>
                    <a:pt x="86" y="59"/>
                  </a:lnTo>
                  <a:lnTo>
                    <a:pt x="97" y="80"/>
                  </a:lnTo>
                  <a:lnTo>
                    <a:pt x="109" y="106"/>
                  </a:lnTo>
                  <a:lnTo>
                    <a:pt x="122" y="135"/>
                  </a:lnTo>
                  <a:lnTo>
                    <a:pt x="135" y="169"/>
                  </a:lnTo>
                  <a:lnTo>
                    <a:pt x="150" y="208"/>
                  </a:lnTo>
                  <a:lnTo>
                    <a:pt x="164" y="250"/>
                  </a:lnTo>
                  <a:lnTo>
                    <a:pt x="178" y="299"/>
                  </a:lnTo>
                  <a:lnTo>
                    <a:pt x="192" y="351"/>
                  </a:lnTo>
                  <a:lnTo>
                    <a:pt x="205" y="410"/>
                  </a:lnTo>
                  <a:lnTo>
                    <a:pt x="219" y="475"/>
                  </a:lnTo>
                  <a:lnTo>
                    <a:pt x="232" y="545"/>
                  </a:lnTo>
                  <a:lnTo>
                    <a:pt x="243" y="621"/>
                  </a:lnTo>
                  <a:lnTo>
                    <a:pt x="253" y="702"/>
                  </a:lnTo>
                  <a:lnTo>
                    <a:pt x="260" y="791"/>
                  </a:lnTo>
                  <a:lnTo>
                    <a:pt x="268" y="885"/>
                  </a:lnTo>
                  <a:lnTo>
                    <a:pt x="266" y="897"/>
                  </a:lnTo>
                  <a:lnTo>
                    <a:pt x="260" y="908"/>
                  </a:lnTo>
                  <a:lnTo>
                    <a:pt x="250" y="915"/>
                  </a:lnTo>
                  <a:lnTo>
                    <a:pt x="238" y="918"/>
                  </a:lnTo>
                  <a:lnTo>
                    <a:pt x="236" y="918"/>
                  </a:lnTo>
                  <a:lnTo>
                    <a:pt x="225" y="916"/>
                  </a:lnTo>
                  <a:lnTo>
                    <a:pt x="215" y="911"/>
                  </a:lnTo>
                  <a:lnTo>
                    <a:pt x="209" y="901"/>
                  </a:lnTo>
                  <a:lnTo>
                    <a:pt x="205" y="890"/>
                  </a:lnTo>
                  <a:lnTo>
                    <a:pt x="199" y="798"/>
                  </a:lnTo>
                  <a:lnTo>
                    <a:pt x="191" y="712"/>
                  </a:lnTo>
                  <a:lnTo>
                    <a:pt x="181" y="633"/>
                  </a:lnTo>
                  <a:lnTo>
                    <a:pt x="170" y="560"/>
                  </a:lnTo>
                  <a:lnTo>
                    <a:pt x="159" y="492"/>
                  </a:lnTo>
                  <a:lnTo>
                    <a:pt x="146" y="429"/>
                  </a:lnTo>
                  <a:lnTo>
                    <a:pt x="133" y="372"/>
                  </a:lnTo>
                  <a:lnTo>
                    <a:pt x="120" y="322"/>
                  </a:lnTo>
                  <a:lnTo>
                    <a:pt x="107" y="274"/>
                  </a:lnTo>
                  <a:lnTo>
                    <a:pt x="92" y="233"/>
                  </a:lnTo>
                  <a:lnTo>
                    <a:pt x="79" y="197"/>
                  </a:lnTo>
                  <a:lnTo>
                    <a:pt x="67" y="165"/>
                  </a:lnTo>
                  <a:lnTo>
                    <a:pt x="55" y="136"/>
                  </a:lnTo>
                  <a:lnTo>
                    <a:pt x="43" y="113"/>
                  </a:lnTo>
                  <a:lnTo>
                    <a:pt x="33" y="93"/>
                  </a:lnTo>
                  <a:lnTo>
                    <a:pt x="24" y="78"/>
                  </a:lnTo>
                  <a:lnTo>
                    <a:pt x="17" y="66"/>
                  </a:lnTo>
                  <a:lnTo>
                    <a:pt x="11" y="57"/>
                  </a:lnTo>
                  <a:lnTo>
                    <a:pt x="8" y="53"/>
                  </a:lnTo>
                  <a:lnTo>
                    <a:pt x="7" y="51"/>
                  </a:lnTo>
                  <a:lnTo>
                    <a:pt x="1" y="40"/>
                  </a:lnTo>
                  <a:lnTo>
                    <a:pt x="0" y="28"/>
                  </a:lnTo>
                  <a:lnTo>
                    <a:pt x="4" y="17"/>
                  </a:lnTo>
                  <a:lnTo>
                    <a:pt x="11" y="7"/>
                  </a:lnTo>
                  <a:lnTo>
                    <a:pt x="22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677"/>
            <p:cNvSpPr>
              <a:spLocks/>
            </p:cNvSpPr>
            <p:nvPr/>
          </p:nvSpPr>
          <p:spPr bwMode="auto">
            <a:xfrm>
              <a:off x="1801813" y="5908676"/>
              <a:ext cx="125413" cy="34925"/>
            </a:xfrm>
            <a:custGeom>
              <a:avLst/>
              <a:gdLst>
                <a:gd name="T0" fmla="*/ 434 w 868"/>
                <a:gd name="T1" fmla="*/ 0 h 236"/>
                <a:gd name="T2" fmla="*/ 454 w 868"/>
                <a:gd name="T3" fmla="*/ 1 h 236"/>
                <a:gd name="T4" fmla="*/ 493 w 868"/>
                <a:gd name="T5" fmla="*/ 4 h 236"/>
                <a:gd name="T6" fmla="*/ 548 w 868"/>
                <a:gd name="T7" fmla="*/ 12 h 236"/>
                <a:gd name="T8" fmla="*/ 615 w 868"/>
                <a:gd name="T9" fmla="*/ 28 h 236"/>
                <a:gd name="T10" fmla="*/ 687 w 868"/>
                <a:gd name="T11" fmla="*/ 55 h 236"/>
                <a:gd name="T12" fmla="*/ 760 w 868"/>
                <a:gd name="T13" fmla="*/ 95 h 236"/>
                <a:gd name="T14" fmla="*/ 830 w 868"/>
                <a:gd name="T15" fmla="*/ 152 h 236"/>
                <a:gd name="T16" fmla="*/ 867 w 868"/>
                <a:gd name="T17" fmla="*/ 197 h 236"/>
                <a:gd name="T18" fmla="*/ 865 w 868"/>
                <a:gd name="T19" fmla="*/ 220 h 236"/>
                <a:gd name="T20" fmla="*/ 848 w 868"/>
                <a:gd name="T21" fmla="*/ 235 h 236"/>
                <a:gd name="T22" fmla="*/ 829 w 868"/>
                <a:gd name="T23" fmla="*/ 235 h 236"/>
                <a:gd name="T24" fmla="*/ 814 w 868"/>
                <a:gd name="T25" fmla="*/ 225 h 236"/>
                <a:gd name="T26" fmla="*/ 750 w 868"/>
                <a:gd name="T27" fmla="*/ 164 h 236"/>
                <a:gd name="T28" fmla="*/ 680 w 868"/>
                <a:gd name="T29" fmla="*/ 121 h 236"/>
                <a:gd name="T30" fmla="*/ 608 w 868"/>
                <a:gd name="T31" fmla="*/ 91 h 236"/>
                <a:gd name="T32" fmla="*/ 542 w 868"/>
                <a:gd name="T33" fmla="*/ 75 h 236"/>
                <a:gd name="T34" fmla="*/ 487 w 868"/>
                <a:gd name="T35" fmla="*/ 66 h 236"/>
                <a:gd name="T36" fmla="*/ 449 w 868"/>
                <a:gd name="T37" fmla="*/ 63 h 236"/>
                <a:gd name="T38" fmla="*/ 434 w 868"/>
                <a:gd name="T39" fmla="*/ 63 h 236"/>
                <a:gd name="T40" fmla="*/ 420 w 868"/>
                <a:gd name="T41" fmla="*/ 63 h 236"/>
                <a:gd name="T42" fmla="*/ 381 w 868"/>
                <a:gd name="T43" fmla="*/ 66 h 236"/>
                <a:gd name="T44" fmla="*/ 327 w 868"/>
                <a:gd name="T45" fmla="*/ 75 h 236"/>
                <a:gd name="T46" fmla="*/ 261 w 868"/>
                <a:gd name="T47" fmla="*/ 91 h 236"/>
                <a:gd name="T48" fmla="*/ 190 w 868"/>
                <a:gd name="T49" fmla="*/ 121 h 236"/>
                <a:gd name="T50" fmla="*/ 118 w 868"/>
                <a:gd name="T51" fmla="*/ 164 h 236"/>
                <a:gd name="T52" fmla="*/ 55 w 868"/>
                <a:gd name="T53" fmla="*/ 225 h 236"/>
                <a:gd name="T54" fmla="*/ 40 w 868"/>
                <a:gd name="T55" fmla="*/ 235 h 236"/>
                <a:gd name="T56" fmla="*/ 21 w 868"/>
                <a:gd name="T57" fmla="*/ 235 h 236"/>
                <a:gd name="T58" fmla="*/ 4 w 868"/>
                <a:gd name="T59" fmla="*/ 220 h 236"/>
                <a:gd name="T60" fmla="*/ 1 w 868"/>
                <a:gd name="T61" fmla="*/ 197 h 236"/>
                <a:gd name="T62" fmla="*/ 39 w 868"/>
                <a:gd name="T63" fmla="*/ 151 h 236"/>
                <a:gd name="T64" fmla="*/ 108 w 868"/>
                <a:gd name="T65" fmla="*/ 95 h 236"/>
                <a:gd name="T66" fmla="*/ 182 w 868"/>
                <a:gd name="T67" fmla="*/ 55 h 236"/>
                <a:gd name="T68" fmla="*/ 254 w 868"/>
                <a:gd name="T69" fmla="*/ 28 h 236"/>
                <a:gd name="T70" fmla="*/ 321 w 868"/>
                <a:gd name="T71" fmla="*/ 12 h 236"/>
                <a:gd name="T72" fmla="*/ 376 w 868"/>
                <a:gd name="T73" fmla="*/ 4 h 236"/>
                <a:gd name="T74" fmla="*/ 415 w 868"/>
                <a:gd name="T75" fmla="*/ 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8" h="236">
                  <a:moveTo>
                    <a:pt x="428" y="0"/>
                  </a:moveTo>
                  <a:lnTo>
                    <a:pt x="434" y="0"/>
                  </a:lnTo>
                  <a:lnTo>
                    <a:pt x="441" y="0"/>
                  </a:lnTo>
                  <a:lnTo>
                    <a:pt x="454" y="1"/>
                  </a:lnTo>
                  <a:lnTo>
                    <a:pt x="471" y="1"/>
                  </a:lnTo>
                  <a:lnTo>
                    <a:pt x="493" y="4"/>
                  </a:lnTo>
                  <a:lnTo>
                    <a:pt x="519" y="7"/>
                  </a:lnTo>
                  <a:lnTo>
                    <a:pt x="548" y="12"/>
                  </a:lnTo>
                  <a:lnTo>
                    <a:pt x="580" y="19"/>
                  </a:lnTo>
                  <a:lnTo>
                    <a:pt x="615" y="28"/>
                  </a:lnTo>
                  <a:lnTo>
                    <a:pt x="650" y="40"/>
                  </a:lnTo>
                  <a:lnTo>
                    <a:pt x="687" y="55"/>
                  </a:lnTo>
                  <a:lnTo>
                    <a:pt x="724" y="73"/>
                  </a:lnTo>
                  <a:lnTo>
                    <a:pt x="760" y="95"/>
                  </a:lnTo>
                  <a:lnTo>
                    <a:pt x="796" y="121"/>
                  </a:lnTo>
                  <a:lnTo>
                    <a:pt x="830" y="152"/>
                  </a:lnTo>
                  <a:lnTo>
                    <a:pt x="862" y="186"/>
                  </a:lnTo>
                  <a:lnTo>
                    <a:pt x="867" y="197"/>
                  </a:lnTo>
                  <a:lnTo>
                    <a:pt x="868" y="209"/>
                  </a:lnTo>
                  <a:lnTo>
                    <a:pt x="865" y="220"/>
                  </a:lnTo>
                  <a:lnTo>
                    <a:pt x="857" y="230"/>
                  </a:lnTo>
                  <a:lnTo>
                    <a:pt x="848" y="235"/>
                  </a:lnTo>
                  <a:lnTo>
                    <a:pt x="838" y="236"/>
                  </a:lnTo>
                  <a:lnTo>
                    <a:pt x="829" y="235"/>
                  </a:lnTo>
                  <a:lnTo>
                    <a:pt x="820" y="232"/>
                  </a:lnTo>
                  <a:lnTo>
                    <a:pt x="814" y="225"/>
                  </a:lnTo>
                  <a:lnTo>
                    <a:pt x="783" y="192"/>
                  </a:lnTo>
                  <a:lnTo>
                    <a:pt x="750" y="164"/>
                  </a:lnTo>
                  <a:lnTo>
                    <a:pt x="716" y="141"/>
                  </a:lnTo>
                  <a:lnTo>
                    <a:pt x="680" y="121"/>
                  </a:lnTo>
                  <a:lnTo>
                    <a:pt x="644" y="104"/>
                  </a:lnTo>
                  <a:lnTo>
                    <a:pt x="608" y="91"/>
                  </a:lnTo>
                  <a:lnTo>
                    <a:pt x="574" y="81"/>
                  </a:lnTo>
                  <a:lnTo>
                    <a:pt x="542" y="75"/>
                  </a:lnTo>
                  <a:lnTo>
                    <a:pt x="513" y="69"/>
                  </a:lnTo>
                  <a:lnTo>
                    <a:pt x="487" y="66"/>
                  </a:lnTo>
                  <a:lnTo>
                    <a:pt x="466" y="64"/>
                  </a:lnTo>
                  <a:lnTo>
                    <a:pt x="449" y="63"/>
                  </a:lnTo>
                  <a:lnTo>
                    <a:pt x="437" y="63"/>
                  </a:lnTo>
                  <a:lnTo>
                    <a:pt x="434" y="63"/>
                  </a:lnTo>
                  <a:lnTo>
                    <a:pt x="431" y="63"/>
                  </a:lnTo>
                  <a:lnTo>
                    <a:pt x="420" y="63"/>
                  </a:lnTo>
                  <a:lnTo>
                    <a:pt x="403" y="64"/>
                  </a:lnTo>
                  <a:lnTo>
                    <a:pt x="381" y="66"/>
                  </a:lnTo>
                  <a:lnTo>
                    <a:pt x="356" y="69"/>
                  </a:lnTo>
                  <a:lnTo>
                    <a:pt x="327" y="75"/>
                  </a:lnTo>
                  <a:lnTo>
                    <a:pt x="295" y="81"/>
                  </a:lnTo>
                  <a:lnTo>
                    <a:pt x="261" y="91"/>
                  </a:lnTo>
                  <a:lnTo>
                    <a:pt x="225" y="104"/>
                  </a:lnTo>
                  <a:lnTo>
                    <a:pt x="190" y="121"/>
                  </a:lnTo>
                  <a:lnTo>
                    <a:pt x="153" y="141"/>
                  </a:lnTo>
                  <a:lnTo>
                    <a:pt x="118" y="164"/>
                  </a:lnTo>
                  <a:lnTo>
                    <a:pt x="85" y="192"/>
                  </a:lnTo>
                  <a:lnTo>
                    <a:pt x="55" y="225"/>
                  </a:lnTo>
                  <a:lnTo>
                    <a:pt x="48" y="232"/>
                  </a:lnTo>
                  <a:lnTo>
                    <a:pt x="40" y="235"/>
                  </a:lnTo>
                  <a:lnTo>
                    <a:pt x="32" y="236"/>
                  </a:lnTo>
                  <a:lnTo>
                    <a:pt x="21" y="235"/>
                  </a:lnTo>
                  <a:lnTo>
                    <a:pt x="12" y="230"/>
                  </a:lnTo>
                  <a:lnTo>
                    <a:pt x="4" y="220"/>
                  </a:lnTo>
                  <a:lnTo>
                    <a:pt x="0" y="209"/>
                  </a:lnTo>
                  <a:lnTo>
                    <a:pt x="1" y="197"/>
                  </a:lnTo>
                  <a:lnTo>
                    <a:pt x="8" y="186"/>
                  </a:lnTo>
                  <a:lnTo>
                    <a:pt x="39" y="151"/>
                  </a:lnTo>
                  <a:lnTo>
                    <a:pt x="73" y="121"/>
                  </a:lnTo>
                  <a:lnTo>
                    <a:pt x="108" y="95"/>
                  </a:lnTo>
                  <a:lnTo>
                    <a:pt x="146" y="73"/>
                  </a:lnTo>
                  <a:lnTo>
                    <a:pt x="182" y="55"/>
                  </a:lnTo>
                  <a:lnTo>
                    <a:pt x="219" y="40"/>
                  </a:lnTo>
                  <a:lnTo>
                    <a:pt x="254" y="28"/>
                  </a:lnTo>
                  <a:lnTo>
                    <a:pt x="288" y="19"/>
                  </a:lnTo>
                  <a:lnTo>
                    <a:pt x="321" y="12"/>
                  </a:lnTo>
                  <a:lnTo>
                    <a:pt x="350" y="7"/>
                  </a:lnTo>
                  <a:lnTo>
                    <a:pt x="376" y="4"/>
                  </a:lnTo>
                  <a:lnTo>
                    <a:pt x="398" y="1"/>
                  </a:lnTo>
                  <a:lnTo>
                    <a:pt x="415" y="1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678"/>
            <p:cNvSpPr>
              <a:spLocks/>
            </p:cNvSpPr>
            <p:nvPr/>
          </p:nvSpPr>
          <p:spPr bwMode="auto">
            <a:xfrm>
              <a:off x="1870075" y="5965826"/>
              <a:ext cx="39688" cy="133350"/>
            </a:xfrm>
            <a:custGeom>
              <a:avLst/>
              <a:gdLst>
                <a:gd name="T0" fmla="*/ 234 w 268"/>
                <a:gd name="T1" fmla="*/ 0 h 918"/>
                <a:gd name="T2" fmla="*/ 246 w 268"/>
                <a:gd name="T3" fmla="*/ 1 h 918"/>
                <a:gd name="T4" fmla="*/ 256 w 268"/>
                <a:gd name="T5" fmla="*/ 7 h 918"/>
                <a:gd name="T6" fmla="*/ 265 w 268"/>
                <a:gd name="T7" fmla="*/ 17 h 918"/>
                <a:gd name="T8" fmla="*/ 268 w 268"/>
                <a:gd name="T9" fmla="*/ 28 h 918"/>
                <a:gd name="T10" fmla="*/ 267 w 268"/>
                <a:gd name="T11" fmla="*/ 40 h 918"/>
                <a:gd name="T12" fmla="*/ 261 w 268"/>
                <a:gd name="T13" fmla="*/ 51 h 918"/>
                <a:gd name="T14" fmla="*/ 259 w 268"/>
                <a:gd name="T15" fmla="*/ 53 h 918"/>
                <a:gd name="T16" fmla="*/ 256 w 268"/>
                <a:gd name="T17" fmla="*/ 57 h 918"/>
                <a:gd name="T18" fmla="*/ 250 w 268"/>
                <a:gd name="T19" fmla="*/ 66 h 918"/>
                <a:gd name="T20" fmla="*/ 243 w 268"/>
                <a:gd name="T21" fmla="*/ 78 h 918"/>
                <a:gd name="T22" fmla="*/ 234 w 268"/>
                <a:gd name="T23" fmla="*/ 95 h 918"/>
                <a:gd name="T24" fmla="*/ 224 w 268"/>
                <a:gd name="T25" fmla="*/ 114 h 918"/>
                <a:gd name="T26" fmla="*/ 213 w 268"/>
                <a:gd name="T27" fmla="*/ 138 h 918"/>
                <a:gd name="T28" fmla="*/ 201 w 268"/>
                <a:gd name="T29" fmla="*/ 166 h 918"/>
                <a:gd name="T30" fmla="*/ 188 w 268"/>
                <a:gd name="T31" fmla="*/ 199 h 918"/>
                <a:gd name="T32" fmla="*/ 175 w 268"/>
                <a:gd name="T33" fmla="*/ 235 h 918"/>
                <a:gd name="T34" fmla="*/ 162 w 268"/>
                <a:gd name="T35" fmla="*/ 277 h 918"/>
                <a:gd name="T36" fmla="*/ 147 w 268"/>
                <a:gd name="T37" fmla="*/ 324 h 918"/>
                <a:gd name="T38" fmla="*/ 134 w 268"/>
                <a:gd name="T39" fmla="*/ 375 h 918"/>
                <a:gd name="T40" fmla="*/ 121 w 268"/>
                <a:gd name="T41" fmla="*/ 431 h 918"/>
                <a:gd name="T42" fmla="*/ 109 w 268"/>
                <a:gd name="T43" fmla="*/ 494 h 918"/>
                <a:gd name="T44" fmla="*/ 97 w 268"/>
                <a:gd name="T45" fmla="*/ 561 h 918"/>
                <a:gd name="T46" fmla="*/ 86 w 268"/>
                <a:gd name="T47" fmla="*/ 634 h 918"/>
                <a:gd name="T48" fmla="*/ 77 w 268"/>
                <a:gd name="T49" fmla="*/ 713 h 918"/>
                <a:gd name="T50" fmla="*/ 68 w 268"/>
                <a:gd name="T51" fmla="*/ 799 h 918"/>
                <a:gd name="T52" fmla="*/ 62 w 268"/>
                <a:gd name="T53" fmla="*/ 890 h 918"/>
                <a:gd name="T54" fmla="*/ 60 w 268"/>
                <a:gd name="T55" fmla="*/ 901 h 918"/>
                <a:gd name="T56" fmla="*/ 52 w 268"/>
                <a:gd name="T57" fmla="*/ 911 h 918"/>
                <a:gd name="T58" fmla="*/ 43 w 268"/>
                <a:gd name="T59" fmla="*/ 916 h 918"/>
                <a:gd name="T60" fmla="*/ 31 w 268"/>
                <a:gd name="T61" fmla="*/ 918 h 918"/>
                <a:gd name="T62" fmla="*/ 29 w 268"/>
                <a:gd name="T63" fmla="*/ 918 h 918"/>
                <a:gd name="T64" fmla="*/ 18 w 268"/>
                <a:gd name="T65" fmla="*/ 915 h 918"/>
                <a:gd name="T66" fmla="*/ 8 w 268"/>
                <a:gd name="T67" fmla="*/ 908 h 918"/>
                <a:gd name="T68" fmla="*/ 1 w 268"/>
                <a:gd name="T69" fmla="*/ 897 h 918"/>
                <a:gd name="T70" fmla="*/ 0 w 268"/>
                <a:gd name="T71" fmla="*/ 885 h 918"/>
                <a:gd name="T72" fmla="*/ 7 w 268"/>
                <a:gd name="T73" fmla="*/ 791 h 918"/>
                <a:gd name="T74" fmla="*/ 16 w 268"/>
                <a:gd name="T75" fmla="*/ 702 h 918"/>
                <a:gd name="T76" fmla="*/ 26 w 268"/>
                <a:gd name="T77" fmla="*/ 621 h 918"/>
                <a:gd name="T78" fmla="*/ 37 w 268"/>
                <a:gd name="T79" fmla="*/ 544 h 918"/>
                <a:gd name="T80" fmla="*/ 49 w 268"/>
                <a:gd name="T81" fmla="*/ 475 h 918"/>
                <a:gd name="T82" fmla="*/ 62 w 268"/>
                <a:gd name="T83" fmla="*/ 410 h 918"/>
                <a:gd name="T84" fmla="*/ 76 w 268"/>
                <a:gd name="T85" fmla="*/ 351 h 918"/>
                <a:gd name="T86" fmla="*/ 89 w 268"/>
                <a:gd name="T87" fmla="*/ 299 h 918"/>
                <a:gd name="T88" fmla="*/ 103 w 268"/>
                <a:gd name="T89" fmla="*/ 250 h 918"/>
                <a:gd name="T90" fmla="*/ 119 w 268"/>
                <a:gd name="T91" fmla="*/ 206 h 918"/>
                <a:gd name="T92" fmla="*/ 132 w 268"/>
                <a:gd name="T93" fmla="*/ 169 h 918"/>
                <a:gd name="T94" fmla="*/ 146 w 268"/>
                <a:gd name="T95" fmla="*/ 135 h 918"/>
                <a:gd name="T96" fmla="*/ 159 w 268"/>
                <a:gd name="T97" fmla="*/ 106 h 918"/>
                <a:gd name="T98" fmla="*/ 171 w 268"/>
                <a:gd name="T99" fmla="*/ 80 h 918"/>
                <a:gd name="T100" fmla="*/ 182 w 268"/>
                <a:gd name="T101" fmla="*/ 59 h 918"/>
                <a:gd name="T102" fmla="*/ 191 w 268"/>
                <a:gd name="T103" fmla="*/ 43 h 918"/>
                <a:gd name="T104" fmla="*/ 200 w 268"/>
                <a:gd name="T105" fmla="*/ 30 h 918"/>
                <a:gd name="T106" fmla="*/ 207 w 268"/>
                <a:gd name="T107" fmla="*/ 20 h 918"/>
                <a:gd name="T108" fmla="*/ 211 w 268"/>
                <a:gd name="T109" fmla="*/ 14 h 918"/>
                <a:gd name="T110" fmla="*/ 213 w 268"/>
                <a:gd name="T111" fmla="*/ 11 h 918"/>
                <a:gd name="T112" fmla="*/ 222 w 268"/>
                <a:gd name="T113" fmla="*/ 4 h 918"/>
                <a:gd name="T114" fmla="*/ 234 w 268"/>
                <a:gd name="T11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918">
                  <a:moveTo>
                    <a:pt x="234" y="0"/>
                  </a:moveTo>
                  <a:lnTo>
                    <a:pt x="246" y="1"/>
                  </a:lnTo>
                  <a:lnTo>
                    <a:pt x="256" y="7"/>
                  </a:lnTo>
                  <a:lnTo>
                    <a:pt x="265" y="17"/>
                  </a:lnTo>
                  <a:lnTo>
                    <a:pt x="268" y="28"/>
                  </a:lnTo>
                  <a:lnTo>
                    <a:pt x="267" y="40"/>
                  </a:lnTo>
                  <a:lnTo>
                    <a:pt x="261" y="51"/>
                  </a:lnTo>
                  <a:lnTo>
                    <a:pt x="259" y="53"/>
                  </a:lnTo>
                  <a:lnTo>
                    <a:pt x="256" y="57"/>
                  </a:lnTo>
                  <a:lnTo>
                    <a:pt x="250" y="66"/>
                  </a:lnTo>
                  <a:lnTo>
                    <a:pt x="243" y="78"/>
                  </a:lnTo>
                  <a:lnTo>
                    <a:pt x="234" y="95"/>
                  </a:lnTo>
                  <a:lnTo>
                    <a:pt x="224" y="114"/>
                  </a:lnTo>
                  <a:lnTo>
                    <a:pt x="213" y="138"/>
                  </a:lnTo>
                  <a:lnTo>
                    <a:pt x="201" y="166"/>
                  </a:lnTo>
                  <a:lnTo>
                    <a:pt x="188" y="199"/>
                  </a:lnTo>
                  <a:lnTo>
                    <a:pt x="175" y="235"/>
                  </a:lnTo>
                  <a:lnTo>
                    <a:pt x="162" y="277"/>
                  </a:lnTo>
                  <a:lnTo>
                    <a:pt x="147" y="324"/>
                  </a:lnTo>
                  <a:lnTo>
                    <a:pt x="134" y="375"/>
                  </a:lnTo>
                  <a:lnTo>
                    <a:pt x="121" y="431"/>
                  </a:lnTo>
                  <a:lnTo>
                    <a:pt x="109" y="494"/>
                  </a:lnTo>
                  <a:lnTo>
                    <a:pt x="97" y="561"/>
                  </a:lnTo>
                  <a:lnTo>
                    <a:pt x="86" y="634"/>
                  </a:lnTo>
                  <a:lnTo>
                    <a:pt x="77" y="713"/>
                  </a:lnTo>
                  <a:lnTo>
                    <a:pt x="68" y="799"/>
                  </a:lnTo>
                  <a:lnTo>
                    <a:pt x="62" y="890"/>
                  </a:lnTo>
                  <a:lnTo>
                    <a:pt x="60" y="901"/>
                  </a:lnTo>
                  <a:lnTo>
                    <a:pt x="52" y="911"/>
                  </a:lnTo>
                  <a:lnTo>
                    <a:pt x="43" y="916"/>
                  </a:lnTo>
                  <a:lnTo>
                    <a:pt x="31" y="918"/>
                  </a:lnTo>
                  <a:lnTo>
                    <a:pt x="29" y="918"/>
                  </a:lnTo>
                  <a:lnTo>
                    <a:pt x="18" y="915"/>
                  </a:lnTo>
                  <a:lnTo>
                    <a:pt x="8" y="908"/>
                  </a:lnTo>
                  <a:lnTo>
                    <a:pt x="1" y="897"/>
                  </a:lnTo>
                  <a:lnTo>
                    <a:pt x="0" y="885"/>
                  </a:lnTo>
                  <a:lnTo>
                    <a:pt x="7" y="791"/>
                  </a:lnTo>
                  <a:lnTo>
                    <a:pt x="16" y="702"/>
                  </a:lnTo>
                  <a:lnTo>
                    <a:pt x="26" y="621"/>
                  </a:lnTo>
                  <a:lnTo>
                    <a:pt x="37" y="544"/>
                  </a:lnTo>
                  <a:lnTo>
                    <a:pt x="49" y="475"/>
                  </a:lnTo>
                  <a:lnTo>
                    <a:pt x="62" y="410"/>
                  </a:lnTo>
                  <a:lnTo>
                    <a:pt x="76" y="351"/>
                  </a:lnTo>
                  <a:lnTo>
                    <a:pt x="89" y="299"/>
                  </a:lnTo>
                  <a:lnTo>
                    <a:pt x="103" y="250"/>
                  </a:lnTo>
                  <a:lnTo>
                    <a:pt x="119" y="206"/>
                  </a:lnTo>
                  <a:lnTo>
                    <a:pt x="132" y="169"/>
                  </a:lnTo>
                  <a:lnTo>
                    <a:pt x="146" y="135"/>
                  </a:lnTo>
                  <a:lnTo>
                    <a:pt x="159" y="106"/>
                  </a:lnTo>
                  <a:lnTo>
                    <a:pt x="171" y="80"/>
                  </a:lnTo>
                  <a:lnTo>
                    <a:pt x="182" y="59"/>
                  </a:lnTo>
                  <a:lnTo>
                    <a:pt x="191" y="43"/>
                  </a:lnTo>
                  <a:lnTo>
                    <a:pt x="200" y="30"/>
                  </a:lnTo>
                  <a:lnTo>
                    <a:pt x="207" y="20"/>
                  </a:lnTo>
                  <a:lnTo>
                    <a:pt x="211" y="14"/>
                  </a:lnTo>
                  <a:lnTo>
                    <a:pt x="213" y="11"/>
                  </a:lnTo>
                  <a:lnTo>
                    <a:pt x="222" y="4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679"/>
            <p:cNvSpPr>
              <a:spLocks noEditPoints="1"/>
            </p:cNvSpPr>
            <p:nvPr/>
          </p:nvSpPr>
          <p:spPr bwMode="auto">
            <a:xfrm>
              <a:off x="1603375" y="5862638"/>
              <a:ext cx="520700" cy="382588"/>
            </a:xfrm>
            <a:custGeom>
              <a:avLst/>
              <a:gdLst>
                <a:gd name="T0" fmla="*/ 2662 w 3610"/>
                <a:gd name="T1" fmla="*/ 665 h 2647"/>
                <a:gd name="T2" fmla="*/ 2375 w 3610"/>
                <a:gd name="T3" fmla="*/ 625 h 2647"/>
                <a:gd name="T4" fmla="*/ 2916 w 3610"/>
                <a:gd name="T5" fmla="*/ 625 h 2647"/>
                <a:gd name="T6" fmla="*/ 3356 w 3610"/>
                <a:gd name="T7" fmla="*/ 458 h 2647"/>
                <a:gd name="T8" fmla="*/ 256 w 3610"/>
                <a:gd name="T9" fmla="*/ 439 h 2647"/>
                <a:gd name="T10" fmla="*/ 704 w 3610"/>
                <a:gd name="T11" fmla="*/ 626 h 2647"/>
                <a:gd name="T12" fmla="*/ 1235 w 3610"/>
                <a:gd name="T13" fmla="*/ 625 h 2647"/>
                <a:gd name="T14" fmla="*/ 950 w 3610"/>
                <a:gd name="T15" fmla="*/ 665 h 2647"/>
                <a:gd name="T16" fmla="*/ 1811 w 3610"/>
                <a:gd name="T17" fmla="*/ 63 h 2647"/>
                <a:gd name="T18" fmla="*/ 1311 w 3610"/>
                <a:gd name="T19" fmla="*/ 277 h 2647"/>
                <a:gd name="T20" fmla="*/ 759 w 3610"/>
                <a:gd name="T21" fmla="*/ 291 h 2647"/>
                <a:gd name="T22" fmla="*/ 89 w 3610"/>
                <a:gd name="T23" fmla="*/ 358 h 2647"/>
                <a:gd name="T24" fmla="*/ 340 w 3610"/>
                <a:gd name="T25" fmla="*/ 856 h 2647"/>
                <a:gd name="T26" fmla="*/ 216 w 3610"/>
                <a:gd name="T27" fmla="*/ 529 h 2647"/>
                <a:gd name="T28" fmla="*/ 529 w 3610"/>
                <a:gd name="T29" fmla="*/ 304 h 2647"/>
                <a:gd name="T30" fmla="*/ 1024 w 3610"/>
                <a:gd name="T31" fmla="*/ 619 h 2647"/>
                <a:gd name="T32" fmla="*/ 1296 w 3610"/>
                <a:gd name="T33" fmla="*/ 607 h 2647"/>
                <a:gd name="T34" fmla="*/ 770 w 3610"/>
                <a:gd name="T35" fmla="*/ 708 h 2647"/>
                <a:gd name="T36" fmla="*/ 602 w 3610"/>
                <a:gd name="T37" fmla="*/ 890 h 2647"/>
                <a:gd name="T38" fmla="*/ 939 w 3610"/>
                <a:gd name="T39" fmla="*/ 911 h 2647"/>
                <a:gd name="T40" fmla="*/ 1339 w 3610"/>
                <a:gd name="T41" fmla="*/ 802 h 2647"/>
                <a:gd name="T42" fmla="*/ 1562 w 3610"/>
                <a:gd name="T43" fmla="*/ 1242 h 2647"/>
                <a:gd name="T44" fmla="*/ 1524 w 3610"/>
                <a:gd name="T45" fmla="*/ 1733 h 2647"/>
                <a:gd name="T46" fmla="*/ 1572 w 3610"/>
                <a:gd name="T47" fmla="*/ 2043 h 2647"/>
                <a:gd name="T48" fmla="*/ 1648 w 3610"/>
                <a:gd name="T49" fmla="*/ 2421 h 2647"/>
                <a:gd name="T50" fmla="*/ 1772 w 3610"/>
                <a:gd name="T51" fmla="*/ 2403 h 2647"/>
                <a:gd name="T52" fmla="*/ 2045 w 3610"/>
                <a:gd name="T53" fmla="*/ 1976 h 2647"/>
                <a:gd name="T54" fmla="*/ 2080 w 3610"/>
                <a:gd name="T55" fmla="*/ 1415 h 2647"/>
                <a:gd name="T56" fmla="*/ 2205 w 3610"/>
                <a:gd name="T57" fmla="*/ 956 h 2647"/>
                <a:gd name="T58" fmla="*/ 2440 w 3610"/>
                <a:gd name="T59" fmla="*/ 783 h 2647"/>
                <a:gd name="T60" fmla="*/ 2868 w 3610"/>
                <a:gd name="T61" fmla="*/ 977 h 2647"/>
                <a:gd name="T62" fmla="*/ 3031 w 3610"/>
                <a:gd name="T63" fmla="*/ 697 h 2647"/>
                <a:gd name="T64" fmla="*/ 2450 w 3610"/>
                <a:gd name="T65" fmla="*/ 750 h 2647"/>
                <a:gd name="T66" fmla="*/ 2448 w 3610"/>
                <a:gd name="T67" fmla="*/ 577 h 2647"/>
                <a:gd name="T68" fmla="*/ 2872 w 3610"/>
                <a:gd name="T69" fmla="*/ 413 h 2647"/>
                <a:gd name="T70" fmla="*/ 3408 w 3610"/>
                <a:gd name="T71" fmla="*/ 399 h 2647"/>
                <a:gd name="T72" fmla="*/ 3123 w 3610"/>
                <a:gd name="T73" fmla="*/ 791 h 2647"/>
                <a:gd name="T74" fmla="*/ 3543 w 3610"/>
                <a:gd name="T75" fmla="*/ 542 h 2647"/>
                <a:gd name="T76" fmla="*/ 3130 w 3610"/>
                <a:gd name="T77" fmla="*/ 185 h 2647"/>
                <a:gd name="T78" fmla="*/ 2497 w 3610"/>
                <a:gd name="T79" fmla="*/ 415 h 2647"/>
                <a:gd name="T80" fmla="*/ 1860 w 3610"/>
                <a:gd name="T81" fmla="*/ 65 h 2647"/>
                <a:gd name="T82" fmla="*/ 2185 w 3610"/>
                <a:gd name="T83" fmla="*/ 99 h 2647"/>
                <a:gd name="T84" fmla="*/ 2756 w 3610"/>
                <a:gd name="T85" fmla="*/ 281 h 2647"/>
                <a:gd name="T86" fmla="*/ 3575 w 3610"/>
                <a:gd name="T87" fmla="*/ 326 h 2647"/>
                <a:gd name="T88" fmla="*/ 3181 w 3610"/>
                <a:gd name="T89" fmla="*/ 925 h 2647"/>
                <a:gd name="T90" fmla="*/ 2695 w 3610"/>
                <a:gd name="T91" fmla="*/ 996 h 2647"/>
                <a:gd name="T92" fmla="*/ 2330 w 3610"/>
                <a:gd name="T93" fmla="*/ 822 h 2647"/>
                <a:gd name="T94" fmla="*/ 2109 w 3610"/>
                <a:gd name="T95" fmla="*/ 1257 h 2647"/>
                <a:gd name="T96" fmla="*/ 2145 w 3610"/>
                <a:gd name="T97" fmla="*/ 1753 h 2647"/>
                <a:gd name="T98" fmla="*/ 2033 w 3610"/>
                <a:gd name="T99" fmla="*/ 2370 h 2647"/>
                <a:gd name="T100" fmla="*/ 2004 w 3610"/>
                <a:gd name="T101" fmla="*/ 2645 h 2647"/>
                <a:gd name="T102" fmla="*/ 1567 w 3610"/>
                <a:gd name="T103" fmla="*/ 2631 h 2647"/>
                <a:gd name="T104" fmla="*/ 1547 w 3610"/>
                <a:gd name="T105" fmla="*/ 2229 h 2647"/>
                <a:gd name="T106" fmla="*/ 1442 w 3610"/>
                <a:gd name="T107" fmla="*/ 1667 h 2647"/>
                <a:gd name="T108" fmla="*/ 1460 w 3610"/>
                <a:gd name="T109" fmla="*/ 1175 h 2647"/>
                <a:gd name="T110" fmla="*/ 1262 w 3610"/>
                <a:gd name="T111" fmla="*/ 815 h 2647"/>
                <a:gd name="T112" fmla="*/ 858 w 3610"/>
                <a:gd name="T113" fmla="*/ 1022 h 2647"/>
                <a:gd name="T114" fmla="*/ 284 w 3610"/>
                <a:gd name="T115" fmla="*/ 906 h 2647"/>
                <a:gd name="T116" fmla="*/ 110 w 3610"/>
                <a:gd name="T117" fmla="*/ 232 h 2647"/>
                <a:gd name="T118" fmla="*/ 937 w 3610"/>
                <a:gd name="T119" fmla="*/ 330 h 2647"/>
                <a:gd name="T120" fmla="*/ 1557 w 3610"/>
                <a:gd name="T121" fmla="*/ 42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0" h="2647">
                  <a:moveTo>
                    <a:pt x="3155" y="358"/>
                  </a:moveTo>
                  <a:lnTo>
                    <a:pt x="3119" y="360"/>
                  </a:lnTo>
                  <a:lnTo>
                    <a:pt x="3085" y="367"/>
                  </a:lnTo>
                  <a:lnTo>
                    <a:pt x="3053" y="376"/>
                  </a:lnTo>
                  <a:lnTo>
                    <a:pt x="3022" y="388"/>
                  </a:lnTo>
                  <a:lnTo>
                    <a:pt x="2994" y="402"/>
                  </a:lnTo>
                  <a:lnTo>
                    <a:pt x="2968" y="418"/>
                  </a:lnTo>
                  <a:lnTo>
                    <a:pt x="2941" y="436"/>
                  </a:lnTo>
                  <a:lnTo>
                    <a:pt x="2917" y="456"/>
                  </a:lnTo>
                  <a:lnTo>
                    <a:pt x="2894" y="475"/>
                  </a:lnTo>
                  <a:lnTo>
                    <a:pt x="2871" y="497"/>
                  </a:lnTo>
                  <a:lnTo>
                    <a:pt x="2849" y="518"/>
                  </a:lnTo>
                  <a:lnTo>
                    <a:pt x="2828" y="539"/>
                  </a:lnTo>
                  <a:lnTo>
                    <a:pt x="2795" y="572"/>
                  </a:lnTo>
                  <a:lnTo>
                    <a:pt x="2763" y="603"/>
                  </a:lnTo>
                  <a:lnTo>
                    <a:pt x="2730" y="628"/>
                  </a:lnTo>
                  <a:lnTo>
                    <a:pt x="2697" y="649"/>
                  </a:lnTo>
                  <a:lnTo>
                    <a:pt x="2662" y="665"/>
                  </a:lnTo>
                  <a:lnTo>
                    <a:pt x="2629" y="675"/>
                  </a:lnTo>
                  <a:lnTo>
                    <a:pt x="2598" y="681"/>
                  </a:lnTo>
                  <a:lnTo>
                    <a:pt x="2571" y="682"/>
                  </a:lnTo>
                  <a:lnTo>
                    <a:pt x="2544" y="681"/>
                  </a:lnTo>
                  <a:lnTo>
                    <a:pt x="2520" y="675"/>
                  </a:lnTo>
                  <a:lnTo>
                    <a:pt x="2497" y="668"/>
                  </a:lnTo>
                  <a:lnTo>
                    <a:pt x="2476" y="661"/>
                  </a:lnTo>
                  <a:lnTo>
                    <a:pt x="2458" y="652"/>
                  </a:lnTo>
                  <a:lnTo>
                    <a:pt x="2439" y="643"/>
                  </a:lnTo>
                  <a:lnTo>
                    <a:pt x="2414" y="630"/>
                  </a:lnTo>
                  <a:lnTo>
                    <a:pt x="2392" y="622"/>
                  </a:lnTo>
                  <a:lnTo>
                    <a:pt x="2387" y="621"/>
                  </a:lnTo>
                  <a:lnTo>
                    <a:pt x="2383" y="620"/>
                  </a:lnTo>
                  <a:lnTo>
                    <a:pt x="2379" y="620"/>
                  </a:lnTo>
                  <a:lnTo>
                    <a:pt x="2376" y="620"/>
                  </a:lnTo>
                  <a:lnTo>
                    <a:pt x="2375" y="621"/>
                  </a:lnTo>
                  <a:lnTo>
                    <a:pt x="2375" y="622"/>
                  </a:lnTo>
                  <a:lnTo>
                    <a:pt x="2375" y="625"/>
                  </a:lnTo>
                  <a:lnTo>
                    <a:pt x="2376" y="626"/>
                  </a:lnTo>
                  <a:lnTo>
                    <a:pt x="2378" y="627"/>
                  </a:lnTo>
                  <a:lnTo>
                    <a:pt x="2413" y="656"/>
                  </a:lnTo>
                  <a:lnTo>
                    <a:pt x="2449" y="681"/>
                  </a:lnTo>
                  <a:lnTo>
                    <a:pt x="2486" y="699"/>
                  </a:lnTo>
                  <a:lnTo>
                    <a:pt x="2522" y="712"/>
                  </a:lnTo>
                  <a:lnTo>
                    <a:pt x="2557" y="721"/>
                  </a:lnTo>
                  <a:lnTo>
                    <a:pt x="2590" y="727"/>
                  </a:lnTo>
                  <a:lnTo>
                    <a:pt x="2620" y="729"/>
                  </a:lnTo>
                  <a:lnTo>
                    <a:pt x="2646" y="727"/>
                  </a:lnTo>
                  <a:lnTo>
                    <a:pt x="2668" y="722"/>
                  </a:lnTo>
                  <a:lnTo>
                    <a:pt x="2685" y="716"/>
                  </a:lnTo>
                  <a:lnTo>
                    <a:pt x="2731" y="689"/>
                  </a:lnTo>
                  <a:lnTo>
                    <a:pt x="2773" y="668"/>
                  </a:lnTo>
                  <a:lnTo>
                    <a:pt x="2813" y="651"/>
                  </a:lnTo>
                  <a:lnTo>
                    <a:pt x="2850" y="639"/>
                  </a:lnTo>
                  <a:lnTo>
                    <a:pt x="2884" y="630"/>
                  </a:lnTo>
                  <a:lnTo>
                    <a:pt x="2916" y="625"/>
                  </a:lnTo>
                  <a:lnTo>
                    <a:pt x="2945" y="621"/>
                  </a:lnTo>
                  <a:lnTo>
                    <a:pt x="2970" y="621"/>
                  </a:lnTo>
                  <a:lnTo>
                    <a:pt x="2994" y="622"/>
                  </a:lnTo>
                  <a:lnTo>
                    <a:pt x="3015" y="627"/>
                  </a:lnTo>
                  <a:lnTo>
                    <a:pt x="3032" y="631"/>
                  </a:lnTo>
                  <a:lnTo>
                    <a:pt x="3049" y="637"/>
                  </a:lnTo>
                  <a:lnTo>
                    <a:pt x="3062" y="643"/>
                  </a:lnTo>
                  <a:lnTo>
                    <a:pt x="3074" y="650"/>
                  </a:lnTo>
                  <a:lnTo>
                    <a:pt x="3115" y="647"/>
                  </a:lnTo>
                  <a:lnTo>
                    <a:pt x="3154" y="638"/>
                  </a:lnTo>
                  <a:lnTo>
                    <a:pt x="3191" y="625"/>
                  </a:lnTo>
                  <a:lnTo>
                    <a:pt x="3227" y="607"/>
                  </a:lnTo>
                  <a:lnTo>
                    <a:pt x="3260" y="586"/>
                  </a:lnTo>
                  <a:lnTo>
                    <a:pt x="3290" y="562"/>
                  </a:lnTo>
                  <a:lnTo>
                    <a:pt x="3314" y="537"/>
                  </a:lnTo>
                  <a:lnTo>
                    <a:pt x="3334" y="511"/>
                  </a:lnTo>
                  <a:lnTo>
                    <a:pt x="3348" y="484"/>
                  </a:lnTo>
                  <a:lnTo>
                    <a:pt x="3356" y="458"/>
                  </a:lnTo>
                  <a:lnTo>
                    <a:pt x="3356" y="439"/>
                  </a:lnTo>
                  <a:lnTo>
                    <a:pt x="3350" y="422"/>
                  </a:lnTo>
                  <a:lnTo>
                    <a:pt x="3340" y="406"/>
                  </a:lnTo>
                  <a:lnTo>
                    <a:pt x="3325" y="394"/>
                  </a:lnTo>
                  <a:lnTo>
                    <a:pt x="3304" y="383"/>
                  </a:lnTo>
                  <a:lnTo>
                    <a:pt x="3279" y="375"/>
                  </a:lnTo>
                  <a:lnTo>
                    <a:pt x="3235" y="365"/>
                  </a:lnTo>
                  <a:lnTo>
                    <a:pt x="3195" y="359"/>
                  </a:lnTo>
                  <a:lnTo>
                    <a:pt x="3155" y="358"/>
                  </a:lnTo>
                  <a:close/>
                  <a:moveTo>
                    <a:pt x="455" y="358"/>
                  </a:moveTo>
                  <a:lnTo>
                    <a:pt x="417" y="359"/>
                  </a:lnTo>
                  <a:lnTo>
                    <a:pt x="375" y="365"/>
                  </a:lnTo>
                  <a:lnTo>
                    <a:pt x="331" y="375"/>
                  </a:lnTo>
                  <a:lnTo>
                    <a:pt x="306" y="383"/>
                  </a:lnTo>
                  <a:lnTo>
                    <a:pt x="285" y="394"/>
                  </a:lnTo>
                  <a:lnTo>
                    <a:pt x="270" y="406"/>
                  </a:lnTo>
                  <a:lnTo>
                    <a:pt x="260" y="422"/>
                  </a:lnTo>
                  <a:lnTo>
                    <a:pt x="256" y="439"/>
                  </a:lnTo>
                  <a:lnTo>
                    <a:pt x="256" y="458"/>
                  </a:lnTo>
                  <a:lnTo>
                    <a:pt x="263" y="484"/>
                  </a:lnTo>
                  <a:lnTo>
                    <a:pt x="276" y="511"/>
                  </a:lnTo>
                  <a:lnTo>
                    <a:pt x="296" y="537"/>
                  </a:lnTo>
                  <a:lnTo>
                    <a:pt x="321" y="562"/>
                  </a:lnTo>
                  <a:lnTo>
                    <a:pt x="350" y="586"/>
                  </a:lnTo>
                  <a:lnTo>
                    <a:pt x="383" y="607"/>
                  </a:lnTo>
                  <a:lnTo>
                    <a:pt x="419" y="625"/>
                  </a:lnTo>
                  <a:lnTo>
                    <a:pt x="457" y="638"/>
                  </a:lnTo>
                  <a:lnTo>
                    <a:pt x="497" y="647"/>
                  </a:lnTo>
                  <a:lnTo>
                    <a:pt x="537" y="650"/>
                  </a:lnTo>
                  <a:lnTo>
                    <a:pt x="552" y="641"/>
                  </a:lnTo>
                  <a:lnTo>
                    <a:pt x="570" y="633"/>
                  </a:lnTo>
                  <a:lnTo>
                    <a:pt x="593" y="627"/>
                  </a:lnTo>
                  <a:lnTo>
                    <a:pt x="620" y="622"/>
                  </a:lnTo>
                  <a:lnTo>
                    <a:pt x="650" y="621"/>
                  </a:lnTo>
                  <a:lnTo>
                    <a:pt x="676" y="622"/>
                  </a:lnTo>
                  <a:lnTo>
                    <a:pt x="704" y="626"/>
                  </a:lnTo>
                  <a:lnTo>
                    <a:pt x="735" y="631"/>
                  </a:lnTo>
                  <a:lnTo>
                    <a:pt x="768" y="641"/>
                  </a:lnTo>
                  <a:lnTo>
                    <a:pt x="803" y="653"/>
                  </a:lnTo>
                  <a:lnTo>
                    <a:pt x="841" y="670"/>
                  </a:lnTo>
                  <a:lnTo>
                    <a:pt x="883" y="690"/>
                  </a:lnTo>
                  <a:lnTo>
                    <a:pt x="927" y="716"/>
                  </a:lnTo>
                  <a:lnTo>
                    <a:pt x="942" y="722"/>
                  </a:lnTo>
                  <a:lnTo>
                    <a:pt x="964" y="727"/>
                  </a:lnTo>
                  <a:lnTo>
                    <a:pt x="990" y="729"/>
                  </a:lnTo>
                  <a:lnTo>
                    <a:pt x="1021" y="727"/>
                  </a:lnTo>
                  <a:lnTo>
                    <a:pt x="1054" y="721"/>
                  </a:lnTo>
                  <a:lnTo>
                    <a:pt x="1089" y="712"/>
                  </a:lnTo>
                  <a:lnTo>
                    <a:pt x="1125" y="698"/>
                  </a:lnTo>
                  <a:lnTo>
                    <a:pt x="1161" y="681"/>
                  </a:lnTo>
                  <a:lnTo>
                    <a:pt x="1199" y="656"/>
                  </a:lnTo>
                  <a:lnTo>
                    <a:pt x="1234" y="627"/>
                  </a:lnTo>
                  <a:lnTo>
                    <a:pt x="1235" y="626"/>
                  </a:lnTo>
                  <a:lnTo>
                    <a:pt x="1235" y="625"/>
                  </a:lnTo>
                  <a:lnTo>
                    <a:pt x="1236" y="622"/>
                  </a:lnTo>
                  <a:lnTo>
                    <a:pt x="1235" y="621"/>
                  </a:lnTo>
                  <a:lnTo>
                    <a:pt x="1234" y="620"/>
                  </a:lnTo>
                  <a:lnTo>
                    <a:pt x="1232" y="620"/>
                  </a:lnTo>
                  <a:lnTo>
                    <a:pt x="1228" y="620"/>
                  </a:lnTo>
                  <a:lnTo>
                    <a:pt x="1224" y="621"/>
                  </a:lnTo>
                  <a:lnTo>
                    <a:pt x="1218" y="622"/>
                  </a:lnTo>
                  <a:lnTo>
                    <a:pt x="1196" y="630"/>
                  </a:lnTo>
                  <a:lnTo>
                    <a:pt x="1171" y="643"/>
                  </a:lnTo>
                  <a:lnTo>
                    <a:pt x="1154" y="652"/>
                  </a:lnTo>
                  <a:lnTo>
                    <a:pt x="1134" y="661"/>
                  </a:lnTo>
                  <a:lnTo>
                    <a:pt x="1113" y="668"/>
                  </a:lnTo>
                  <a:lnTo>
                    <a:pt x="1091" y="675"/>
                  </a:lnTo>
                  <a:lnTo>
                    <a:pt x="1067" y="681"/>
                  </a:lnTo>
                  <a:lnTo>
                    <a:pt x="1041" y="682"/>
                  </a:lnTo>
                  <a:lnTo>
                    <a:pt x="1012" y="681"/>
                  </a:lnTo>
                  <a:lnTo>
                    <a:pt x="982" y="675"/>
                  </a:lnTo>
                  <a:lnTo>
                    <a:pt x="950" y="665"/>
                  </a:lnTo>
                  <a:lnTo>
                    <a:pt x="915" y="649"/>
                  </a:lnTo>
                  <a:lnTo>
                    <a:pt x="881" y="628"/>
                  </a:lnTo>
                  <a:lnTo>
                    <a:pt x="848" y="603"/>
                  </a:lnTo>
                  <a:lnTo>
                    <a:pt x="816" y="572"/>
                  </a:lnTo>
                  <a:lnTo>
                    <a:pt x="783" y="539"/>
                  </a:lnTo>
                  <a:lnTo>
                    <a:pt x="762" y="518"/>
                  </a:lnTo>
                  <a:lnTo>
                    <a:pt x="740" y="497"/>
                  </a:lnTo>
                  <a:lnTo>
                    <a:pt x="717" y="475"/>
                  </a:lnTo>
                  <a:lnTo>
                    <a:pt x="694" y="456"/>
                  </a:lnTo>
                  <a:lnTo>
                    <a:pt x="669" y="436"/>
                  </a:lnTo>
                  <a:lnTo>
                    <a:pt x="644" y="418"/>
                  </a:lnTo>
                  <a:lnTo>
                    <a:pt x="616" y="402"/>
                  </a:lnTo>
                  <a:lnTo>
                    <a:pt x="588" y="388"/>
                  </a:lnTo>
                  <a:lnTo>
                    <a:pt x="558" y="376"/>
                  </a:lnTo>
                  <a:lnTo>
                    <a:pt x="525" y="367"/>
                  </a:lnTo>
                  <a:lnTo>
                    <a:pt x="491" y="360"/>
                  </a:lnTo>
                  <a:lnTo>
                    <a:pt x="455" y="358"/>
                  </a:lnTo>
                  <a:close/>
                  <a:moveTo>
                    <a:pt x="1811" y="63"/>
                  </a:moveTo>
                  <a:lnTo>
                    <a:pt x="1806" y="63"/>
                  </a:lnTo>
                  <a:lnTo>
                    <a:pt x="1805" y="63"/>
                  </a:lnTo>
                  <a:lnTo>
                    <a:pt x="1801" y="63"/>
                  </a:lnTo>
                  <a:lnTo>
                    <a:pt x="1790" y="63"/>
                  </a:lnTo>
                  <a:lnTo>
                    <a:pt x="1773" y="64"/>
                  </a:lnTo>
                  <a:lnTo>
                    <a:pt x="1751" y="65"/>
                  </a:lnTo>
                  <a:lnTo>
                    <a:pt x="1724" y="68"/>
                  </a:lnTo>
                  <a:lnTo>
                    <a:pt x="1693" y="73"/>
                  </a:lnTo>
                  <a:lnTo>
                    <a:pt x="1659" y="79"/>
                  </a:lnTo>
                  <a:lnTo>
                    <a:pt x="1623" y="88"/>
                  </a:lnTo>
                  <a:lnTo>
                    <a:pt x="1585" y="99"/>
                  </a:lnTo>
                  <a:lnTo>
                    <a:pt x="1544" y="113"/>
                  </a:lnTo>
                  <a:lnTo>
                    <a:pt x="1504" y="130"/>
                  </a:lnTo>
                  <a:lnTo>
                    <a:pt x="1462" y="151"/>
                  </a:lnTo>
                  <a:lnTo>
                    <a:pt x="1421" y="176"/>
                  </a:lnTo>
                  <a:lnTo>
                    <a:pt x="1383" y="204"/>
                  </a:lnTo>
                  <a:lnTo>
                    <a:pt x="1345" y="238"/>
                  </a:lnTo>
                  <a:lnTo>
                    <a:pt x="1311" y="277"/>
                  </a:lnTo>
                  <a:lnTo>
                    <a:pt x="1273" y="317"/>
                  </a:lnTo>
                  <a:lnTo>
                    <a:pt x="1236" y="351"/>
                  </a:lnTo>
                  <a:lnTo>
                    <a:pt x="1200" y="378"/>
                  </a:lnTo>
                  <a:lnTo>
                    <a:pt x="1164" y="398"/>
                  </a:lnTo>
                  <a:lnTo>
                    <a:pt x="1127" y="411"/>
                  </a:lnTo>
                  <a:lnTo>
                    <a:pt x="1093" y="418"/>
                  </a:lnTo>
                  <a:lnTo>
                    <a:pt x="1059" y="422"/>
                  </a:lnTo>
                  <a:lnTo>
                    <a:pt x="1025" y="421"/>
                  </a:lnTo>
                  <a:lnTo>
                    <a:pt x="994" y="416"/>
                  </a:lnTo>
                  <a:lnTo>
                    <a:pt x="963" y="407"/>
                  </a:lnTo>
                  <a:lnTo>
                    <a:pt x="933" y="398"/>
                  </a:lnTo>
                  <a:lnTo>
                    <a:pt x="906" y="384"/>
                  </a:lnTo>
                  <a:lnTo>
                    <a:pt x="880" y="371"/>
                  </a:lnTo>
                  <a:lnTo>
                    <a:pt x="854" y="356"/>
                  </a:lnTo>
                  <a:lnTo>
                    <a:pt x="832" y="342"/>
                  </a:lnTo>
                  <a:lnTo>
                    <a:pt x="812" y="327"/>
                  </a:lnTo>
                  <a:lnTo>
                    <a:pt x="793" y="313"/>
                  </a:lnTo>
                  <a:lnTo>
                    <a:pt x="759" y="291"/>
                  </a:lnTo>
                  <a:lnTo>
                    <a:pt x="724" y="269"/>
                  </a:lnTo>
                  <a:lnTo>
                    <a:pt x="687" y="249"/>
                  </a:lnTo>
                  <a:lnTo>
                    <a:pt x="647" y="232"/>
                  </a:lnTo>
                  <a:lnTo>
                    <a:pt x="606" y="215"/>
                  </a:lnTo>
                  <a:lnTo>
                    <a:pt x="566" y="202"/>
                  </a:lnTo>
                  <a:lnTo>
                    <a:pt x="523" y="192"/>
                  </a:lnTo>
                  <a:lnTo>
                    <a:pt x="480" y="185"/>
                  </a:lnTo>
                  <a:lnTo>
                    <a:pt x="438" y="181"/>
                  </a:lnTo>
                  <a:lnTo>
                    <a:pt x="395" y="181"/>
                  </a:lnTo>
                  <a:lnTo>
                    <a:pt x="352" y="186"/>
                  </a:lnTo>
                  <a:lnTo>
                    <a:pt x="309" y="194"/>
                  </a:lnTo>
                  <a:lnTo>
                    <a:pt x="268" y="207"/>
                  </a:lnTo>
                  <a:lnTo>
                    <a:pt x="227" y="225"/>
                  </a:lnTo>
                  <a:lnTo>
                    <a:pt x="188" y="249"/>
                  </a:lnTo>
                  <a:lnTo>
                    <a:pt x="150" y="279"/>
                  </a:lnTo>
                  <a:lnTo>
                    <a:pt x="125" y="304"/>
                  </a:lnTo>
                  <a:lnTo>
                    <a:pt x="104" y="331"/>
                  </a:lnTo>
                  <a:lnTo>
                    <a:pt x="89" y="358"/>
                  </a:lnTo>
                  <a:lnTo>
                    <a:pt x="77" y="387"/>
                  </a:lnTo>
                  <a:lnTo>
                    <a:pt x="69" y="414"/>
                  </a:lnTo>
                  <a:lnTo>
                    <a:pt x="65" y="443"/>
                  </a:lnTo>
                  <a:lnTo>
                    <a:pt x="63" y="470"/>
                  </a:lnTo>
                  <a:lnTo>
                    <a:pt x="63" y="495"/>
                  </a:lnTo>
                  <a:lnTo>
                    <a:pt x="64" y="519"/>
                  </a:lnTo>
                  <a:lnTo>
                    <a:pt x="67" y="542"/>
                  </a:lnTo>
                  <a:lnTo>
                    <a:pt x="71" y="562"/>
                  </a:lnTo>
                  <a:lnTo>
                    <a:pt x="83" y="606"/>
                  </a:lnTo>
                  <a:lnTo>
                    <a:pt x="100" y="649"/>
                  </a:lnTo>
                  <a:lnTo>
                    <a:pt x="121" y="688"/>
                  </a:lnTo>
                  <a:lnTo>
                    <a:pt x="145" y="725"/>
                  </a:lnTo>
                  <a:lnTo>
                    <a:pt x="172" y="759"/>
                  </a:lnTo>
                  <a:lnTo>
                    <a:pt x="202" y="789"/>
                  </a:lnTo>
                  <a:lnTo>
                    <a:pt x="234" y="813"/>
                  </a:lnTo>
                  <a:lnTo>
                    <a:pt x="266" y="833"/>
                  </a:lnTo>
                  <a:lnTo>
                    <a:pt x="302" y="846"/>
                  </a:lnTo>
                  <a:lnTo>
                    <a:pt x="340" y="856"/>
                  </a:lnTo>
                  <a:lnTo>
                    <a:pt x="379" y="860"/>
                  </a:lnTo>
                  <a:lnTo>
                    <a:pt x="417" y="863"/>
                  </a:lnTo>
                  <a:lnTo>
                    <a:pt x="452" y="863"/>
                  </a:lnTo>
                  <a:lnTo>
                    <a:pt x="484" y="860"/>
                  </a:lnTo>
                  <a:lnTo>
                    <a:pt x="509" y="858"/>
                  </a:lnTo>
                  <a:lnTo>
                    <a:pt x="496" y="824"/>
                  </a:lnTo>
                  <a:lnTo>
                    <a:pt x="487" y="791"/>
                  </a:lnTo>
                  <a:lnTo>
                    <a:pt x="484" y="762"/>
                  </a:lnTo>
                  <a:lnTo>
                    <a:pt x="486" y="733"/>
                  </a:lnTo>
                  <a:lnTo>
                    <a:pt x="491" y="708"/>
                  </a:lnTo>
                  <a:lnTo>
                    <a:pt x="446" y="699"/>
                  </a:lnTo>
                  <a:lnTo>
                    <a:pt x="404" y="685"/>
                  </a:lnTo>
                  <a:lnTo>
                    <a:pt x="363" y="666"/>
                  </a:lnTo>
                  <a:lnTo>
                    <a:pt x="326" y="644"/>
                  </a:lnTo>
                  <a:lnTo>
                    <a:pt x="292" y="618"/>
                  </a:lnTo>
                  <a:lnTo>
                    <a:pt x="261" y="591"/>
                  </a:lnTo>
                  <a:lnTo>
                    <a:pt x="236" y="560"/>
                  </a:lnTo>
                  <a:lnTo>
                    <a:pt x="216" y="529"/>
                  </a:lnTo>
                  <a:lnTo>
                    <a:pt x="202" y="498"/>
                  </a:lnTo>
                  <a:lnTo>
                    <a:pt x="194" y="467"/>
                  </a:lnTo>
                  <a:lnTo>
                    <a:pt x="193" y="457"/>
                  </a:lnTo>
                  <a:lnTo>
                    <a:pt x="193" y="444"/>
                  </a:lnTo>
                  <a:lnTo>
                    <a:pt x="194" y="429"/>
                  </a:lnTo>
                  <a:lnTo>
                    <a:pt x="197" y="414"/>
                  </a:lnTo>
                  <a:lnTo>
                    <a:pt x="202" y="399"/>
                  </a:lnTo>
                  <a:lnTo>
                    <a:pt x="211" y="382"/>
                  </a:lnTo>
                  <a:lnTo>
                    <a:pt x="223" y="367"/>
                  </a:lnTo>
                  <a:lnTo>
                    <a:pt x="238" y="351"/>
                  </a:lnTo>
                  <a:lnTo>
                    <a:pt x="259" y="337"/>
                  </a:lnTo>
                  <a:lnTo>
                    <a:pt x="284" y="325"/>
                  </a:lnTo>
                  <a:lnTo>
                    <a:pt x="316" y="314"/>
                  </a:lnTo>
                  <a:lnTo>
                    <a:pt x="363" y="304"/>
                  </a:lnTo>
                  <a:lnTo>
                    <a:pt x="408" y="298"/>
                  </a:lnTo>
                  <a:lnTo>
                    <a:pt x="451" y="296"/>
                  </a:lnTo>
                  <a:lnTo>
                    <a:pt x="490" y="298"/>
                  </a:lnTo>
                  <a:lnTo>
                    <a:pt x="529" y="304"/>
                  </a:lnTo>
                  <a:lnTo>
                    <a:pt x="564" y="313"/>
                  </a:lnTo>
                  <a:lnTo>
                    <a:pt x="598" y="325"/>
                  </a:lnTo>
                  <a:lnTo>
                    <a:pt x="629" y="339"/>
                  </a:lnTo>
                  <a:lnTo>
                    <a:pt x="659" y="355"/>
                  </a:lnTo>
                  <a:lnTo>
                    <a:pt x="688" y="373"/>
                  </a:lnTo>
                  <a:lnTo>
                    <a:pt x="714" y="392"/>
                  </a:lnTo>
                  <a:lnTo>
                    <a:pt x="739" y="413"/>
                  </a:lnTo>
                  <a:lnTo>
                    <a:pt x="763" y="434"/>
                  </a:lnTo>
                  <a:lnTo>
                    <a:pt x="785" y="455"/>
                  </a:lnTo>
                  <a:lnTo>
                    <a:pt x="807" y="475"/>
                  </a:lnTo>
                  <a:lnTo>
                    <a:pt x="827" y="496"/>
                  </a:lnTo>
                  <a:lnTo>
                    <a:pt x="856" y="526"/>
                  </a:lnTo>
                  <a:lnTo>
                    <a:pt x="886" y="553"/>
                  </a:lnTo>
                  <a:lnTo>
                    <a:pt x="915" y="576"/>
                  </a:lnTo>
                  <a:lnTo>
                    <a:pt x="943" y="594"/>
                  </a:lnTo>
                  <a:lnTo>
                    <a:pt x="973" y="607"/>
                  </a:lnTo>
                  <a:lnTo>
                    <a:pt x="999" y="616"/>
                  </a:lnTo>
                  <a:lnTo>
                    <a:pt x="1024" y="619"/>
                  </a:lnTo>
                  <a:lnTo>
                    <a:pt x="1047" y="620"/>
                  </a:lnTo>
                  <a:lnTo>
                    <a:pt x="1068" y="617"/>
                  </a:lnTo>
                  <a:lnTo>
                    <a:pt x="1089" y="611"/>
                  </a:lnTo>
                  <a:lnTo>
                    <a:pt x="1108" y="605"/>
                  </a:lnTo>
                  <a:lnTo>
                    <a:pt x="1125" y="596"/>
                  </a:lnTo>
                  <a:lnTo>
                    <a:pt x="1144" y="587"/>
                  </a:lnTo>
                  <a:lnTo>
                    <a:pt x="1164" y="577"/>
                  </a:lnTo>
                  <a:lnTo>
                    <a:pt x="1183" y="569"/>
                  </a:lnTo>
                  <a:lnTo>
                    <a:pt x="1204" y="562"/>
                  </a:lnTo>
                  <a:lnTo>
                    <a:pt x="1223" y="559"/>
                  </a:lnTo>
                  <a:lnTo>
                    <a:pt x="1240" y="559"/>
                  </a:lnTo>
                  <a:lnTo>
                    <a:pt x="1253" y="561"/>
                  </a:lnTo>
                  <a:lnTo>
                    <a:pt x="1266" y="566"/>
                  </a:lnTo>
                  <a:lnTo>
                    <a:pt x="1274" y="572"/>
                  </a:lnTo>
                  <a:lnTo>
                    <a:pt x="1281" y="579"/>
                  </a:lnTo>
                  <a:lnTo>
                    <a:pt x="1286" y="584"/>
                  </a:lnTo>
                  <a:lnTo>
                    <a:pt x="1290" y="591"/>
                  </a:lnTo>
                  <a:lnTo>
                    <a:pt x="1296" y="607"/>
                  </a:lnTo>
                  <a:lnTo>
                    <a:pt x="1297" y="625"/>
                  </a:lnTo>
                  <a:lnTo>
                    <a:pt x="1294" y="642"/>
                  </a:lnTo>
                  <a:lnTo>
                    <a:pt x="1287" y="659"/>
                  </a:lnTo>
                  <a:lnTo>
                    <a:pt x="1277" y="672"/>
                  </a:lnTo>
                  <a:lnTo>
                    <a:pt x="1239" y="704"/>
                  </a:lnTo>
                  <a:lnTo>
                    <a:pt x="1201" y="729"/>
                  </a:lnTo>
                  <a:lnTo>
                    <a:pt x="1161" y="750"/>
                  </a:lnTo>
                  <a:lnTo>
                    <a:pt x="1121" y="766"/>
                  </a:lnTo>
                  <a:lnTo>
                    <a:pt x="1082" y="778"/>
                  </a:lnTo>
                  <a:lnTo>
                    <a:pt x="1044" y="786"/>
                  </a:lnTo>
                  <a:lnTo>
                    <a:pt x="1007" y="789"/>
                  </a:lnTo>
                  <a:lnTo>
                    <a:pt x="974" y="789"/>
                  </a:lnTo>
                  <a:lnTo>
                    <a:pt x="943" y="786"/>
                  </a:lnTo>
                  <a:lnTo>
                    <a:pt x="917" y="778"/>
                  </a:lnTo>
                  <a:lnTo>
                    <a:pt x="895" y="768"/>
                  </a:lnTo>
                  <a:lnTo>
                    <a:pt x="850" y="743"/>
                  </a:lnTo>
                  <a:lnTo>
                    <a:pt x="808" y="723"/>
                  </a:lnTo>
                  <a:lnTo>
                    <a:pt x="770" y="708"/>
                  </a:lnTo>
                  <a:lnTo>
                    <a:pt x="734" y="696"/>
                  </a:lnTo>
                  <a:lnTo>
                    <a:pt x="701" y="688"/>
                  </a:lnTo>
                  <a:lnTo>
                    <a:pt x="671" y="684"/>
                  </a:lnTo>
                  <a:lnTo>
                    <a:pt x="644" y="684"/>
                  </a:lnTo>
                  <a:lnTo>
                    <a:pt x="620" y="685"/>
                  </a:lnTo>
                  <a:lnTo>
                    <a:pt x="598" y="690"/>
                  </a:lnTo>
                  <a:lnTo>
                    <a:pt x="580" y="697"/>
                  </a:lnTo>
                  <a:lnTo>
                    <a:pt x="565" y="706"/>
                  </a:lnTo>
                  <a:lnTo>
                    <a:pt x="558" y="712"/>
                  </a:lnTo>
                  <a:lnTo>
                    <a:pt x="552" y="723"/>
                  </a:lnTo>
                  <a:lnTo>
                    <a:pt x="547" y="739"/>
                  </a:lnTo>
                  <a:lnTo>
                    <a:pt x="546" y="756"/>
                  </a:lnTo>
                  <a:lnTo>
                    <a:pt x="547" y="777"/>
                  </a:lnTo>
                  <a:lnTo>
                    <a:pt x="553" y="800"/>
                  </a:lnTo>
                  <a:lnTo>
                    <a:pt x="563" y="826"/>
                  </a:lnTo>
                  <a:lnTo>
                    <a:pt x="578" y="854"/>
                  </a:lnTo>
                  <a:lnTo>
                    <a:pt x="589" y="871"/>
                  </a:lnTo>
                  <a:lnTo>
                    <a:pt x="602" y="890"/>
                  </a:lnTo>
                  <a:lnTo>
                    <a:pt x="617" y="908"/>
                  </a:lnTo>
                  <a:lnTo>
                    <a:pt x="633" y="924"/>
                  </a:lnTo>
                  <a:lnTo>
                    <a:pt x="651" y="939"/>
                  </a:lnTo>
                  <a:lnTo>
                    <a:pt x="671" y="953"/>
                  </a:lnTo>
                  <a:lnTo>
                    <a:pt x="693" y="963"/>
                  </a:lnTo>
                  <a:lnTo>
                    <a:pt x="717" y="972"/>
                  </a:lnTo>
                  <a:lnTo>
                    <a:pt x="744" y="977"/>
                  </a:lnTo>
                  <a:lnTo>
                    <a:pt x="772" y="977"/>
                  </a:lnTo>
                  <a:lnTo>
                    <a:pt x="804" y="972"/>
                  </a:lnTo>
                  <a:lnTo>
                    <a:pt x="838" y="963"/>
                  </a:lnTo>
                  <a:lnTo>
                    <a:pt x="850" y="959"/>
                  </a:lnTo>
                  <a:lnTo>
                    <a:pt x="860" y="955"/>
                  </a:lnTo>
                  <a:lnTo>
                    <a:pt x="870" y="950"/>
                  </a:lnTo>
                  <a:lnTo>
                    <a:pt x="880" y="946"/>
                  </a:lnTo>
                  <a:lnTo>
                    <a:pt x="890" y="939"/>
                  </a:lnTo>
                  <a:lnTo>
                    <a:pt x="905" y="931"/>
                  </a:lnTo>
                  <a:lnTo>
                    <a:pt x="922" y="921"/>
                  </a:lnTo>
                  <a:lnTo>
                    <a:pt x="939" y="911"/>
                  </a:lnTo>
                  <a:lnTo>
                    <a:pt x="958" y="899"/>
                  </a:lnTo>
                  <a:lnTo>
                    <a:pt x="983" y="885"/>
                  </a:lnTo>
                  <a:lnTo>
                    <a:pt x="1011" y="869"/>
                  </a:lnTo>
                  <a:lnTo>
                    <a:pt x="1056" y="843"/>
                  </a:lnTo>
                  <a:lnTo>
                    <a:pt x="1098" y="820"/>
                  </a:lnTo>
                  <a:lnTo>
                    <a:pt x="1136" y="799"/>
                  </a:lnTo>
                  <a:lnTo>
                    <a:pt x="1170" y="783"/>
                  </a:lnTo>
                  <a:lnTo>
                    <a:pt x="1202" y="769"/>
                  </a:lnTo>
                  <a:lnTo>
                    <a:pt x="1230" y="759"/>
                  </a:lnTo>
                  <a:lnTo>
                    <a:pt x="1256" y="754"/>
                  </a:lnTo>
                  <a:lnTo>
                    <a:pt x="1278" y="753"/>
                  </a:lnTo>
                  <a:lnTo>
                    <a:pt x="1297" y="756"/>
                  </a:lnTo>
                  <a:lnTo>
                    <a:pt x="1313" y="764"/>
                  </a:lnTo>
                  <a:lnTo>
                    <a:pt x="1325" y="776"/>
                  </a:lnTo>
                  <a:lnTo>
                    <a:pt x="1334" y="790"/>
                  </a:lnTo>
                  <a:lnTo>
                    <a:pt x="1335" y="791"/>
                  </a:lnTo>
                  <a:lnTo>
                    <a:pt x="1336" y="795"/>
                  </a:lnTo>
                  <a:lnTo>
                    <a:pt x="1339" y="802"/>
                  </a:lnTo>
                  <a:lnTo>
                    <a:pt x="1345" y="815"/>
                  </a:lnTo>
                  <a:lnTo>
                    <a:pt x="1351" y="832"/>
                  </a:lnTo>
                  <a:lnTo>
                    <a:pt x="1360" y="853"/>
                  </a:lnTo>
                  <a:lnTo>
                    <a:pt x="1370" y="876"/>
                  </a:lnTo>
                  <a:lnTo>
                    <a:pt x="1381" y="901"/>
                  </a:lnTo>
                  <a:lnTo>
                    <a:pt x="1393" y="927"/>
                  </a:lnTo>
                  <a:lnTo>
                    <a:pt x="1406" y="956"/>
                  </a:lnTo>
                  <a:lnTo>
                    <a:pt x="1419" y="984"/>
                  </a:lnTo>
                  <a:lnTo>
                    <a:pt x="1434" y="1013"/>
                  </a:lnTo>
                  <a:lnTo>
                    <a:pt x="1449" y="1041"/>
                  </a:lnTo>
                  <a:lnTo>
                    <a:pt x="1464" y="1068"/>
                  </a:lnTo>
                  <a:lnTo>
                    <a:pt x="1478" y="1093"/>
                  </a:lnTo>
                  <a:lnTo>
                    <a:pt x="1494" y="1116"/>
                  </a:lnTo>
                  <a:lnTo>
                    <a:pt x="1509" y="1137"/>
                  </a:lnTo>
                  <a:lnTo>
                    <a:pt x="1530" y="1166"/>
                  </a:lnTo>
                  <a:lnTo>
                    <a:pt x="1545" y="1193"/>
                  </a:lnTo>
                  <a:lnTo>
                    <a:pt x="1556" y="1218"/>
                  </a:lnTo>
                  <a:lnTo>
                    <a:pt x="1562" y="1242"/>
                  </a:lnTo>
                  <a:lnTo>
                    <a:pt x="1565" y="1266"/>
                  </a:lnTo>
                  <a:lnTo>
                    <a:pt x="1564" y="1289"/>
                  </a:lnTo>
                  <a:lnTo>
                    <a:pt x="1561" y="1312"/>
                  </a:lnTo>
                  <a:lnTo>
                    <a:pt x="1555" y="1336"/>
                  </a:lnTo>
                  <a:lnTo>
                    <a:pt x="1547" y="1363"/>
                  </a:lnTo>
                  <a:lnTo>
                    <a:pt x="1539" y="1389"/>
                  </a:lnTo>
                  <a:lnTo>
                    <a:pt x="1531" y="1415"/>
                  </a:lnTo>
                  <a:lnTo>
                    <a:pt x="1522" y="1444"/>
                  </a:lnTo>
                  <a:lnTo>
                    <a:pt x="1510" y="1486"/>
                  </a:lnTo>
                  <a:lnTo>
                    <a:pt x="1504" y="1524"/>
                  </a:lnTo>
                  <a:lnTo>
                    <a:pt x="1499" y="1559"/>
                  </a:lnTo>
                  <a:lnTo>
                    <a:pt x="1497" y="1591"/>
                  </a:lnTo>
                  <a:lnTo>
                    <a:pt x="1498" y="1619"/>
                  </a:lnTo>
                  <a:lnTo>
                    <a:pt x="1501" y="1646"/>
                  </a:lnTo>
                  <a:lnTo>
                    <a:pt x="1506" y="1670"/>
                  </a:lnTo>
                  <a:lnTo>
                    <a:pt x="1511" y="1693"/>
                  </a:lnTo>
                  <a:lnTo>
                    <a:pt x="1518" y="1713"/>
                  </a:lnTo>
                  <a:lnTo>
                    <a:pt x="1524" y="1733"/>
                  </a:lnTo>
                  <a:lnTo>
                    <a:pt x="1533" y="1759"/>
                  </a:lnTo>
                  <a:lnTo>
                    <a:pt x="1541" y="1785"/>
                  </a:lnTo>
                  <a:lnTo>
                    <a:pt x="1548" y="1814"/>
                  </a:lnTo>
                  <a:lnTo>
                    <a:pt x="1556" y="1843"/>
                  </a:lnTo>
                  <a:lnTo>
                    <a:pt x="1561" y="1875"/>
                  </a:lnTo>
                  <a:lnTo>
                    <a:pt x="1565" y="1910"/>
                  </a:lnTo>
                  <a:lnTo>
                    <a:pt x="1566" y="1950"/>
                  </a:lnTo>
                  <a:lnTo>
                    <a:pt x="1742" y="1950"/>
                  </a:lnTo>
                  <a:lnTo>
                    <a:pt x="1754" y="1952"/>
                  </a:lnTo>
                  <a:lnTo>
                    <a:pt x="1763" y="1958"/>
                  </a:lnTo>
                  <a:lnTo>
                    <a:pt x="1771" y="1968"/>
                  </a:lnTo>
                  <a:lnTo>
                    <a:pt x="1773" y="1980"/>
                  </a:lnTo>
                  <a:lnTo>
                    <a:pt x="1771" y="1992"/>
                  </a:lnTo>
                  <a:lnTo>
                    <a:pt x="1763" y="2002"/>
                  </a:lnTo>
                  <a:lnTo>
                    <a:pt x="1754" y="2009"/>
                  </a:lnTo>
                  <a:lnTo>
                    <a:pt x="1742" y="2011"/>
                  </a:lnTo>
                  <a:lnTo>
                    <a:pt x="1567" y="2011"/>
                  </a:lnTo>
                  <a:lnTo>
                    <a:pt x="1572" y="2043"/>
                  </a:lnTo>
                  <a:lnTo>
                    <a:pt x="1577" y="2079"/>
                  </a:lnTo>
                  <a:lnTo>
                    <a:pt x="1585" y="2117"/>
                  </a:lnTo>
                  <a:lnTo>
                    <a:pt x="1593" y="2157"/>
                  </a:lnTo>
                  <a:lnTo>
                    <a:pt x="1807" y="2157"/>
                  </a:lnTo>
                  <a:lnTo>
                    <a:pt x="1819" y="2159"/>
                  </a:lnTo>
                  <a:lnTo>
                    <a:pt x="1829" y="2166"/>
                  </a:lnTo>
                  <a:lnTo>
                    <a:pt x="1836" y="2175"/>
                  </a:lnTo>
                  <a:lnTo>
                    <a:pt x="1839" y="2188"/>
                  </a:lnTo>
                  <a:lnTo>
                    <a:pt x="1836" y="2200"/>
                  </a:lnTo>
                  <a:lnTo>
                    <a:pt x="1829" y="2209"/>
                  </a:lnTo>
                  <a:lnTo>
                    <a:pt x="1819" y="2216"/>
                  </a:lnTo>
                  <a:lnTo>
                    <a:pt x="1807" y="2219"/>
                  </a:lnTo>
                  <a:lnTo>
                    <a:pt x="1609" y="2219"/>
                  </a:lnTo>
                  <a:lnTo>
                    <a:pt x="1619" y="2263"/>
                  </a:lnTo>
                  <a:lnTo>
                    <a:pt x="1629" y="2306"/>
                  </a:lnTo>
                  <a:lnTo>
                    <a:pt x="1636" y="2347"/>
                  </a:lnTo>
                  <a:lnTo>
                    <a:pt x="1644" y="2385"/>
                  </a:lnTo>
                  <a:lnTo>
                    <a:pt x="1648" y="2421"/>
                  </a:lnTo>
                  <a:lnTo>
                    <a:pt x="1652" y="2453"/>
                  </a:lnTo>
                  <a:lnTo>
                    <a:pt x="1650" y="2482"/>
                  </a:lnTo>
                  <a:lnTo>
                    <a:pt x="1647" y="2520"/>
                  </a:lnTo>
                  <a:lnTo>
                    <a:pt x="1644" y="2552"/>
                  </a:lnTo>
                  <a:lnTo>
                    <a:pt x="1681" y="2537"/>
                  </a:lnTo>
                  <a:lnTo>
                    <a:pt x="1721" y="2528"/>
                  </a:lnTo>
                  <a:lnTo>
                    <a:pt x="1763" y="2521"/>
                  </a:lnTo>
                  <a:lnTo>
                    <a:pt x="1805" y="2519"/>
                  </a:lnTo>
                  <a:lnTo>
                    <a:pt x="1848" y="2521"/>
                  </a:lnTo>
                  <a:lnTo>
                    <a:pt x="1890" y="2528"/>
                  </a:lnTo>
                  <a:lnTo>
                    <a:pt x="1930" y="2537"/>
                  </a:lnTo>
                  <a:lnTo>
                    <a:pt x="1966" y="2552"/>
                  </a:lnTo>
                  <a:lnTo>
                    <a:pt x="1963" y="2520"/>
                  </a:lnTo>
                  <a:lnTo>
                    <a:pt x="1960" y="2482"/>
                  </a:lnTo>
                  <a:lnTo>
                    <a:pt x="1960" y="2458"/>
                  </a:lnTo>
                  <a:lnTo>
                    <a:pt x="1961" y="2431"/>
                  </a:lnTo>
                  <a:lnTo>
                    <a:pt x="1964" y="2403"/>
                  </a:lnTo>
                  <a:lnTo>
                    <a:pt x="1772" y="2403"/>
                  </a:lnTo>
                  <a:lnTo>
                    <a:pt x="1760" y="2400"/>
                  </a:lnTo>
                  <a:lnTo>
                    <a:pt x="1750" y="2394"/>
                  </a:lnTo>
                  <a:lnTo>
                    <a:pt x="1744" y="2384"/>
                  </a:lnTo>
                  <a:lnTo>
                    <a:pt x="1742" y="2372"/>
                  </a:lnTo>
                  <a:lnTo>
                    <a:pt x="1744" y="2360"/>
                  </a:lnTo>
                  <a:lnTo>
                    <a:pt x="1750" y="2350"/>
                  </a:lnTo>
                  <a:lnTo>
                    <a:pt x="1760" y="2342"/>
                  </a:lnTo>
                  <a:lnTo>
                    <a:pt x="1772" y="2340"/>
                  </a:lnTo>
                  <a:lnTo>
                    <a:pt x="1975" y="2340"/>
                  </a:lnTo>
                  <a:lnTo>
                    <a:pt x="1988" y="2280"/>
                  </a:lnTo>
                  <a:lnTo>
                    <a:pt x="2004" y="2215"/>
                  </a:lnTo>
                  <a:lnTo>
                    <a:pt x="2012" y="2175"/>
                  </a:lnTo>
                  <a:lnTo>
                    <a:pt x="2021" y="2137"/>
                  </a:lnTo>
                  <a:lnTo>
                    <a:pt x="2030" y="2099"/>
                  </a:lnTo>
                  <a:lnTo>
                    <a:pt x="2037" y="2064"/>
                  </a:lnTo>
                  <a:lnTo>
                    <a:pt x="2042" y="2031"/>
                  </a:lnTo>
                  <a:lnTo>
                    <a:pt x="2044" y="2001"/>
                  </a:lnTo>
                  <a:lnTo>
                    <a:pt x="2045" y="1976"/>
                  </a:lnTo>
                  <a:lnTo>
                    <a:pt x="2045" y="1931"/>
                  </a:lnTo>
                  <a:lnTo>
                    <a:pt x="2047" y="1890"/>
                  </a:lnTo>
                  <a:lnTo>
                    <a:pt x="2053" y="1854"/>
                  </a:lnTo>
                  <a:lnTo>
                    <a:pt x="2060" y="1821"/>
                  </a:lnTo>
                  <a:lnTo>
                    <a:pt x="2068" y="1791"/>
                  </a:lnTo>
                  <a:lnTo>
                    <a:pt x="2077" y="1761"/>
                  </a:lnTo>
                  <a:lnTo>
                    <a:pt x="2087" y="1733"/>
                  </a:lnTo>
                  <a:lnTo>
                    <a:pt x="2094" y="1713"/>
                  </a:lnTo>
                  <a:lnTo>
                    <a:pt x="2100" y="1693"/>
                  </a:lnTo>
                  <a:lnTo>
                    <a:pt x="2106" y="1670"/>
                  </a:lnTo>
                  <a:lnTo>
                    <a:pt x="2110" y="1646"/>
                  </a:lnTo>
                  <a:lnTo>
                    <a:pt x="2112" y="1619"/>
                  </a:lnTo>
                  <a:lnTo>
                    <a:pt x="2113" y="1591"/>
                  </a:lnTo>
                  <a:lnTo>
                    <a:pt x="2112" y="1559"/>
                  </a:lnTo>
                  <a:lnTo>
                    <a:pt x="2108" y="1524"/>
                  </a:lnTo>
                  <a:lnTo>
                    <a:pt x="2100" y="1486"/>
                  </a:lnTo>
                  <a:lnTo>
                    <a:pt x="2089" y="1444"/>
                  </a:lnTo>
                  <a:lnTo>
                    <a:pt x="2080" y="1415"/>
                  </a:lnTo>
                  <a:lnTo>
                    <a:pt x="2072" y="1389"/>
                  </a:lnTo>
                  <a:lnTo>
                    <a:pt x="2064" y="1363"/>
                  </a:lnTo>
                  <a:lnTo>
                    <a:pt x="2056" y="1336"/>
                  </a:lnTo>
                  <a:lnTo>
                    <a:pt x="2050" y="1312"/>
                  </a:lnTo>
                  <a:lnTo>
                    <a:pt x="2046" y="1289"/>
                  </a:lnTo>
                  <a:lnTo>
                    <a:pt x="2046" y="1266"/>
                  </a:lnTo>
                  <a:lnTo>
                    <a:pt x="2049" y="1242"/>
                  </a:lnTo>
                  <a:lnTo>
                    <a:pt x="2055" y="1218"/>
                  </a:lnTo>
                  <a:lnTo>
                    <a:pt x="2066" y="1193"/>
                  </a:lnTo>
                  <a:lnTo>
                    <a:pt x="2081" y="1166"/>
                  </a:lnTo>
                  <a:lnTo>
                    <a:pt x="2102" y="1137"/>
                  </a:lnTo>
                  <a:lnTo>
                    <a:pt x="2117" y="1116"/>
                  </a:lnTo>
                  <a:lnTo>
                    <a:pt x="2132" y="1093"/>
                  </a:lnTo>
                  <a:lnTo>
                    <a:pt x="2147" y="1068"/>
                  </a:lnTo>
                  <a:lnTo>
                    <a:pt x="2163" y="1041"/>
                  </a:lnTo>
                  <a:lnTo>
                    <a:pt x="2177" y="1013"/>
                  </a:lnTo>
                  <a:lnTo>
                    <a:pt x="2191" y="984"/>
                  </a:lnTo>
                  <a:lnTo>
                    <a:pt x="2205" y="956"/>
                  </a:lnTo>
                  <a:lnTo>
                    <a:pt x="2219" y="927"/>
                  </a:lnTo>
                  <a:lnTo>
                    <a:pt x="2231" y="901"/>
                  </a:lnTo>
                  <a:lnTo>
                    <a:pt x="2242" y="876"/>
                  </a:lnTo>
                  <a:lnTo>
                    <a:pt x="2251" y="853"/>
                  </a:lnTo>
                  <a:lnTo>
                    <a:pt x="2259" y="832"/>
                  </a:lnTo>
                  <a:lnTo>
                    <a:pt x="2267" y="815"/>
                  </a:lnTo>
                  <a:lnTo>
                    <a:pt x="2272" y="802"/>
                  </a:lnTo>
                  <a:lnTo>
                    <a:pt x="2276" y="795"/>
                  </a:lnTo>
                  <a:lnTo>
                    <a:pt x="2277" y="791"/>
                  </a:lnTo>
                  <a:lnTo>
                    <a:pt x="2277" y="790"/>
                  </a:lnTo>
                  <a:lnTo>
                    <a:pt x="2285" y="776"/>
                  </a:lnTo>
                  <a:lnTo>
                    <a:pt x="2298" y="764"/>
                  </a:lnTo>
                  <a:lnTo>
                    <a:pt x="2313" y="756"/>
                  </a:lnTo>
                  <a:lnTo>
                    <a:pt x="2333" y="753"/>
                  </a:lnTo>
                  <a:lnTo>
                    <a:pt x="2356" y="754"/>
                  </a:lnTo>
                  <a:lnTo>
                    <a:pt x="2381" y="759"/>
                  </a:lnTo>
                  <a:lnTo>
                    <a:pt x="2409" y="769"/>
                  </a:lnTo>
                  <a:lnTo>
                    <a:pt x="2440" y="783"/>
                  </a:lnTo>
                  <a:lnTo>
                    <a:pt x="2475" y="799"/>
                  </a:lnTo>
                  <a:lnTo>
                    <a:pt x="2514" y="820"/>
                  </a:lnTo>
                  <a:lnTo>
                    <a:pt x="2555" y="843"/>
                  </a:lnTo>
                  <a:lnTo>
                    <a:pt x="2600" y="869"/>
                  </a:lnTo>
                  <a:lnTo>
                    <a:pt x="2628" y="885"/>
                  </a:lnTo>
                  <a:lnTo>
                    <a:pt x="2652" y="899"/>
                  </a:lnTo>
                  <a:lnTo>
                    <a:pt x="2671" y="911"/>
                  </a:lnTo>
                  <a:lnTo>
                    <a:pt x="2689" y="921"/>
                  </a:lnTo>
                  <a:lnTo>
                    <a:pt x="2705" y="931"/>
                  </a:lnTo>
                  <a:lnTo>
                    <a:pt x="2720" y="939"/>
                  </a:lnTo>
                  <a:lnTo>
                    <a:pt x="2732" y="946"/>
                  </a:lnTo>
                  <a:lnTo>
                    <a:pt x="2742" y="950"/>
                  </a:lnTo>
                  <a:lnTo>
                    <a:pt x="2752" y="955"/>
                  </a:lnTo>
                  <a:lnTo>
                    <a:pt x="2761" y="959"/>
                  </a:lnTo>
                  <a:lnTo>
                    <a:pt x="2773" y="963"/>
                  </a:lnTo>
                  <a:lnTo>
                    <a:pt x="2807" y="972"/>
                  </a:lnTo>
                  <a:lnTo>
                    <a:pt x="2838" y="977"/>
                  </a:lnTo>
                  <a:lnTo>
                    <a:pt x="2868" y="977"/>
                  </a:lnTo>
                  <a:lnTo>
                    <a:pt x="2894" y="972"/>
                  </a:lnTo>
                  <a:lnTo>
                    <a:pt x="2918" y="963"/>
                  </a:lnTo>
                  <a:lnTo>
                    <a:pt x="2940" y="953"/>
                  </a:lnTo>
                  <a:lnTo>
                    <a:pt x="2960" y="939"/>
                  </a:lnTo>
                  <a:lnTo>
                    <a:pt x="2977" y="924"/>
                  </a:lnTo>
                  <a:lnTo>
                    <a:pt x="2994" y="908"/>
                  </a:lnTo>
                  <a:lnTo>
                    <a:pt x="3008" y="890"/>
                  </a:lnTo>
                  <a:lnTo>
                    <a:pt x="3021" y="871"/>
                  </a:lnTo>
                  <a:lnTo>
                    <a:pt x="3033" y="854"/>
                  </a:lnTo>
                  <a:lnTo>
                    <a:pt x="3048" y="826"/>
                  </a:lnTo>
                  <a:lnTo>
                    <a:pt x="3058" y="800"/>
                  </a:lnTo>
                  <a:lnTo>
                    <a:pt x="3063" y="777"/>
                  </a:lnTo>
                  <a:lnTo>
                    <a:pt x="3065" y="756"/>
                  </a:lnTo>
                  <a:lnTo>
                    <a:pt x="3063" y="739"/>
                  </a:lnTo>
                  <a:lnTo>
                    <a:pt x="3059" y="723"/>
                  </a:lnTo>
                  <a:lnTo>
                    <a:pt x="3053" y="712"/>
                  </a:lnTo>
                  <a:lnTo>
                    <a:pt x="3047" y="706"/>
                  </a:lnTo>
                  <a:lnTo>
                    <a:pt x="3031" y="697"/>
                  </a:lnTo>
                  <a:lnTo>
                    <a:pt x="3013" y="689"/>
                  </a:lnTo>
                  <a:lnTo>
                    <a:pt x="2992" y="685"/>
                  </a:lnTo>
                  <a:lnTo>
                    <a:pt x="2968" y="683"/>
                  </a:lnTo>
                  <a:lnTo>
                    <a:pt x="2940" y="684"/>
                  </a:lnTo>
                  <a:lnTo>
                    <a:pt x="2909" y="688"/>
                  </a:lnTo>
                  <a:lnTo>
                    <a:pt x="2877" y="696"/>
                  </a:lnTo>
                  <a:lnTo>
                    <a:pt x="2840" y="708"/>
                  </a:lnTo>
                  <a:lnTo>
                    <a:pt x="2802" y="723"/>
                  </a:lnTo>
                  <a:lnTo>
                    <a:pt x="2760" y="743"/>
                  </a:lnTo>
                  <a:lnTo>
                    <a:pt x="2716" y="768"/>
                  </a:lnTo>
                  <a:lnTo>
                    <a:pt x="2695" y="778"/>
                  </a:lnTo>
                  <a:lnTo>
                    <a:pt x="2668" y="786"/>
                  </a:lnTo>
                  <a:lnTo>
                    <a:pt x="2637" y="789"/>
                  </a:lnTo>
                  <a:lnTo>
                    <a:pt x="2603" y="789"/>
                  </a:lnTo>
                  <a:lnTo>
                    <a:pt x="2567" y="786"/>
                  </a:lnTo>
                  <a:lnTo>
                    <a:pt x="2529" y="778"/>
                  </a:lnTo>
                  <a:lnTo>
                    <a:pt x="2489" y="766"/>
                  </a:lnTo>
                  <a:lnTo>
                    <a:pt x="2450" y="750"/>
                  </a:lnTo>
                  <a:lnTo>
                    <a:pt x="2410" y="729"/>
                  </a:lnTo>
                  <a:lnTo>
                    <a:pt x="2371" y="704"/>
                  </a:lnTo>
                  <a:lnTo>
                    <a:pt x="2335" y="672"/>
                  </a:lnTo>
                  <a:lnTo>
                    <a:pt x="2324" y="659"/>
                  </a:lnTo>
                  <a:lnTo>
                    <a:pt x="2316" y="642"/>
                  </a:lnTo>
                  <a:lnTo>
                    <a:pt x="2314" y="625"/>
                  </a:lnTo>
                  <a:lnTo>
                    <a:pt x="2315" y="607"/>
                  </a:lnTo>
                  <a:lnTo>
                    <a:pt x="2321" y="591"/>
                  </a:lnTo>
                  <a:lnTo>
                    <a:pt x="2325" y="584"/>
                  </a:lnTo>
                  <a:lnTo>
                    <a:pt x="2329" y="579"/>
                  </a:lnTo>
                  <a:lnTo>
                    <a:pt x="2337" y="572"/>
                  </a:lnTo>
                  <a:lnTo>
                    <a:pt x="2346" y="566"/>
                  </a:lnTo>
                  <a:lnTo>
                    <a:pt x="2357" y="561"/>
                  </a:lnTo>
                  <a:lnTo>
                    <a:pt x="2371" y="559"/>
                  </a:lnTo>
                  <a:lnTo>
                    <a:pt x="2387" y="559"/>
                  </a:lnTo>
                  <a:lnTo>
                    <a:pt x="2407" y="562"/>
                  </a:lnTo>
                  <a:lnTo>
                    <a:pt x="2427" y="569"/>
                  </a:lnTo>
                  <a:lnTo>
                    <a:pt x="2448" y="577"/>
                  </a:lnTo>
                  <a:lnTo>
                    <a:pt x="2468" y="587"/>
                  </a:lnTo>
                  <a:lnTo>
                    <a:pt x="2485" y="596"/>
                  </a:lnTo>
                  <a:lnTo>
                    <a:pt x="2504" y="605"/>
                  </a:lnTo>
                  <a:lnTo>
                    <a:pt x="2522" y="611"/>
                  </a:lnTo>
                  <a:lnTo>
                    <a:pt x="2542" y="617"/>
                  </a:lnTo>
                  <a:lnTo>
                    <a:pt x="2564" y="620"/>
                  </a:lnTo>
                  <a:lnTo>
                    <a:pt x="2587" y="619"/>
                  </a:lnTo>
                  <a:lnTo>
                    <a:pt x="2611" y="616"/>
                  </a:lnTo>
                  <a:lnTo>
                    <a:pt x="2639" y="607"/>
                  </a:lnTo>
                  <a:lnTo>
                    <a:pt x="2668" y="594"/>
                  </a:lnTo>
                  <a:lnTo>
                    <a:pt x="2696" y="576"/>
                  </a:lnTo>
                  <a:lnTo>
                    <a:pt x="2724" y="553"/>
                  </a:lnTo>
                  <a:lnTo>
                    <a:pt x="2754" y="526"/>
                  </a:lnTo>
                  <a:lnTo>
                    <a:pt x="2783" y="496"/>
                  </a:lnTo>
                  <a:lnTo>
                    <a:pt x="2804" y="475"/>
                  </a:lnTo>
                  <a:lnTo>
                    <a:pt x="2825" y="455"/>
                  </a:lnTo>
                  <a:lnTo>
                    <a:pt x="2848" y="434"/>
                  </a:lnTo>
                  <a:lnTo>
                    <a:pt x="2872" y="413"/>
                  </a:lnTo>
                  <a:lnTo>
                    <a:pt x="2897" y="392"/>
                  </a:lnTo>
                  <a:lnTo>
                    <a:pt x="2924" y="373"/>
                  </a:lnTo>
                  <a:lnTo>
                    <a:pt x="2951" y="355"/>
                  </a:lnTo>
                  <a:lnTo>
                    <a:pt x="2982" y="339"/>
                  </a:lnTo>
                  <a:lnTo>
                    <a:pt x="3014" y="325"/>
                  </a:lnTo>
                  <a:lnTo>
                    <a:pt x="3047" y="313"/>
                  </a:lnTo>
                  <a:lnTo>
                    <a:pt x="3083" y="304"/>
                  </a:lnTo>
                  <a:lnTo>
                    <a:pt x="3120" y="298"/>
                  </a:lnTo>
                  <a:lnTo>
                    <a:pt x="3161" y="296"/>
                  </a:lnTo>
                  <a:lnTo>
                    <a:pt x="3202" y="298"/>
                  </a:lnTo>
                  <a:lnTo>
                    <a:pt x="3247" y="304"/>
                  </a:lnTo>
                  <a:lnTo>
                    <a:pt x="3295" y="314"/>
                  </a:lnTo>
                  <a:lnTo>
                    <a:pt x="3326" y="325"/>
                  </a:lnTo>
                  <a:lnTo>
                    <a:pt x="3351" y="337"/>
                  </a:lnTo>
                  <a:lnTo>
                    <a:pt x="3372" y="351"/>
                  </a:lnTo>
                  <a:lnTo>
                    <a:pt x="3389" y="367"/>
                  </a:lnTo>
                  <a:lnTo>
                    <a:pt x="3400" y="382"/>
                  </a:lnTo>
                  <a:lnTo>
                    <a:pt x="3408" y="399"/>
                  </a:lnTo>
                  <a:lnTo>
                    <a:pt x="3414" y="414"/>
                  </a:lnTo>
                  <a:lnTo>
                    <a:pt x="3417" y="429"/>
                  </a:lnTo>
                  <a:lnTo>
                    <a:pt x="3418" y="444"/>
                  </a:lnTo>
                  <a:lnTo>
                    <a:pt x="3417" y="457"/>
                  </a:lnTo>
                  <a:lnTo>
                    <a:pt x="3416" y="467"/>
                  </a:lnTo>
                  <a:lnTo>
                    <a:pt x="3408" y="498"/>
                  </a:lnTo>
                  <a:lnTo>
                    <a:pt x="3394" y="529"/>
                  </a:lnTo>
                  <a:lnTo>
                    <a:pt x="3374" y="560"/>
                  </a:lnTo>
                  <a:lnTo>
                    <a:pt x="3349" y="591"/>
                  </a:lnTo>
                  <a:lnTo>
                    <a:pt x="3320" y="618"/>
                  </a:lnTo>
                  <a:lnTo>
                    <a:pt x="3286" y="644"/>
                  </a:lnTo>
                  <a:lnTo>
                    <a:pt x="3248" y="666"/>
                  </a:lnTo>
                  <a:lnTo>
                    <a:pt x="3208" y="685"/>
                  </a:lnTo>
                  <a:lnTo>
                    <a:pt x="3164" y="699"/>
                  </a:lnTo>
                  <a:lnTo>
                    <a:pt x="3120" y="708"/>
                  </a:lnTo>
                  <a:lnTo>
                    <a:pt x="3126" y="733"/>
                  </a:lnTo>
                  <a:lnTo>
                    <a:pt x="3127" y="762"/>
                  </a:lnTo>
                  <a:lnTo>
                    <a:pt x="3123" y="791"/>
                  </a:lnTo>
                  <a:lnTo>
                    <a:pt x="3116" y="824"/>
                  </a:lnTo>
                  <a:lnTo>
                    <a:pt x="3101" y="858"/>
                  </a:lnTo>
                  <a:lnTo>
                    <a:pt x="3128" y="860"/>
                  </a:lnTo>
                  <a:lnTo>
                    <a:pt x="3158" y="863"/>
                  </a:lnTo>
                  <a:lnTo>
                    <a:pt x="3193" y="863"/>
                  </a:lnTo>
                  <a:lnTo>
                    <a:pt x="3232" y="860"/>
                  </a:lnTo>
                  <a:lnTo>
                    <a:pt x="3270" y="856"/>
                  </a:lnTo>
                  <a:lnTo>
                    <a:pt x="3310" y="846"/>
                  </a:lnTo>
                  <a:lnTo>
                    <a:pt x="3344" y="833"/>
                  </a:lnTo>
                  <a:lnTo>
                    <a:pt x="3377" y="813"/>
                  </a:lnTo>
                  <a:lnTo>
                    <a:pt x="3408" y="789"/>
                  </a:lnTo>
                  <a:lnTo>
                    <a:pt x="3439" y="759"/>
                  </a:lnTo>
                  <a:lnTo>
                    <a:pt x="3465" y="725"/>
                  </a:lnTo>
                  <a:lnTo>
                    <a:pt x="3491" y="688"/>
                  </a:lnTo>
                  <a:lnTo>
                    <a:pt x="3510" y="649"/>
                  </a:lnTo>
                  <a:lnTo>
                    <a:pt x="3528" y="606"/>
                  </a:lnTo>
                  <a:lnTo>
                    <a:pt x="3540" y="562"/>
                  </a:lnTo>
                  <a:lnTo>
                    <a:pt x="3543" y="542"/>
                  </a:lnTo>
                  <a:lnTo>
                    <a:pt x="3547" y="519"/>
                  </a:lnTo>
                  <a:lnTo>
                    <a:pt x="3549" y="495"/>
                  </a:lnTo>
                  <a:lnTo>
                    <a:pt x="3549" y="470"/>
                  </a:lnTo>
                  <a:lnTo>
                    <a:pt x="3547" y="443"/>
                  </a:lnTo>
                  <a:lnTo>
                    <a:pt x="3542" y="414"/>
                  </a:lnTo>
                  <a:lnTo>
                    <a:pt x="3533" y="387"/>
                  </a:lnTo>
                  <a:lnTo>
                    <a:pt x="3522" y="358"/>
                  </a:lnTo>
                  <a:lnTo>
                    <a:pt x="3506" y="331"/>
                  </a:lnTo>
                  <a:lnTo>
                    <a:pt x="3486" y="304"/>
                  </a:lnTo>
                  <a:lnTo>
                    <a:pt x="3461" y="279"/>
                  </a:lnTo>
                  <a:lnTo>
                    <a:pt x="3423" y="249"/>
                  </a:lnTo>
                  <a:lnTo>
                    <a:pt x="3383" y="225"/>
                  </a:lnTo>
                  <a:lnTo>
                    <a:pt x="3343" y="207"/>
                  </a:lnTo>
                  <a:lnTo>
                    <a:pt x="3301" y="194"/>
                  </a:lnTo>
                  <a:lnTo>
                    <a:pt x="3259" y="186"/>
                  </a:lnTo>
                  <a:lnTo>
                    <a:pt x="3217" y="181"/>
                  </a:lnTo>
                  <a:lnTo>
                    <a:pt x="3173" y="181"/>
                  </a:lnTo>
                  <a:lnTo>
                    <a:pt x="3130" y="185"/>
                  </a:lnTo>
                  <a:lnTo>
                    <a:pt x="3087" y="192"/>
                  </a:lnTo>
                  <a:lnTo>
                    <a:pt x="3045" y="202"/>
                  </a:lnTo>
                  <a:lnTo>
                    <a:pt x="3004" y="215"/>
                  </a:lnTo>
                  <a:lnTo>
                    <a:pt x="2964" y="232"/>
                  </a:lnTo>
                  <a:lnTo>
                    <a:pt x="2925" y="249"/>
                  </a:lnTo>
                  <a:lnTo>
                    <a:pt x="2888" y="269"/>
                  </a:lnTo>
                  <a:lnTo>
                    <a:pt x="2852" y="291"/>
                  </a:lnTo>
                  <a:lnTo>
                    <a:pt x="2818" y="313"/>
                  </a:lnTo>
                  <a:lnTo>
                    <a:pt x="2795" y="331"/>
                  </a:lnTo>
                  <a:lnTo>
                    <a:pt x="2769" y="348"/>
                  </a:lnTo>
                  <a:lnTo>
                    <a:pt x="2739" y="366"/>
                  </a:lnTo>
                  <a:lnTo>
                    <a:pt x="2708" y="383"/>
                  </a:lnTo>
                  <a:lnTo>
                    <a:pt x="2674" y="399"/>
                  </a:lnTo>
                  <a:lnTo>
                    <a:pt x="2637" y="411"/>
                  </a:lnTo>
                  <a:lnTo>
                    <a:pt x="2599" y="419"/>
                  </a:lnTo>
                  <a:lnTo>
                    <a:pt x="2559" y="422"/>
                  </a:lnTo>
                  <a:lnTo>
                    <a:pt x="2528" y="421"/>
                  </a:lnTo>
                  <a:lnTo>
                    <a:pt x="2497" y="415"/>
                  </a:lnTo>
                  <a:lnTo>
                    <a:pt x="2465" y="405"/>
                  </a:lnTo>
                  <a:lnTo>
                    <a:pt x="2434" y="390"/>
                  </a:lnTo>
                  <a:lnTo>
                    <a:pt x="2401" y="370"/>
                  </a:lnTo>
                  <a:lnTo>
                    <a:pt x="2368" y="345"/>
                  </a:lnTo>
                  <a:lnTo>
                    <a:pt x="2334" y="314"/>
                  </a:lnTo>
                  <a:lnTo>
                    <a:pt x="2301" y="277"/>
                  </a:lnTo>
                  <a:lnTo>
                    <a:pt x="2266" y="238"/>
                  </a:lnTo>
                  <a:lnTo>
                    <a:pt x="2228" y="204"/>
                  </a:lnTo>
                  <a:lnTo>
                    <a:pt x="2189" y="176"/>
                  </a:lnTo>
                  <a:lnTo>
                    <a:pt x="2148" y="151"/>
                  </a:lnTo>
                  <a:lnTo>
                    <a:pt x="2108" y="130"/>
                  </a:lnTo>
                  <a:lnTo>
                    <a:pt x="2066" y="112"/>
                  </a:lnTo>
                  <a:lnTo>
                    <a:pt x="2027" y="99"/>
                  </a:lnTo>
                  <a:lnTo>
                    <a:pt x="1987" y="87"/>
                  </a:lnTo>
                  <a:lnTo>
                    <a:pt x="1951" y="79"/>
                  </a:lnTo>
                  <a:lnTo>
                    <a:pt x="1917" y="73"/>
                  </a:lnTo>
                  <a:lnTo>
                    <a:pt x="1886" y="68"/>
                  </a:lnTo>
                  <a:lnTo>
                    <a:pt x="1860" y="65"/>
                  </a:lnTo>
                  <a:lnTo>
                    <a:pt x="1838" y="64"/>
                  </a:lnTo>
                  <a:lnTo>
                    <a:pt x="1820" y="63"/>
                  </a:lnTo>
                  <a:lnTo>
                    <a:pt x="1811" y="63"/>
                  </a:lnTo>
                  <a:close/>
                  <a:moveTo>
                    <a:pt x="1797" y="0"/>
                  </a:moveTo>
                  <a:lnTo>
                    <a:pt x="1799" y="0"/>
                  </a:lnTo>
                  <a:lnTo>
                    <a:pt x="1805" y="0"/>
                  </a:lnTo>
                  <a:lnTo>
                    <a:pt x="1813" y="0"/>
                  </a:lnTo>
                  <a:lnTo>
                    <a:pt x="1827" y="0"/>
                  </a:lnTo>
                  <a:lnTo>
                    <a:pt x="1847" y="2"/>
                  </a:lnTo>
                  <a:lnTo>
                    <a:pt x="1872" y="4"/>
                  </a:lnTo>
                  <a:lnTo>
                    <a:pt x="1902" y="7"/>
                  </a:lnTo>
                  <a:lnTo>
                    <a:pt x="1936" y="13"/>
                  </a:lnTo>
                  <a:lnTo>
                    <a:pt x="1973" y="19"/>
                  </a:lnTo>
                  <a:lnTo>
                    <a:pt x="2012" y="29"/>
                  </a:lnTo>
                  <a:lnTo>
                    <a:pt x="2054" y="42"/>
                  </a:lnTo>
                  <a:lnTo>
                    <a:pt x="2097" y="58"/>
                  </a:lnTo>
                  <a:lnTo>
                    <a:pt x="2141" y="76"/>
                  </a:lnTo>
                  <a:lnTo>
                    <a:pt x="2185" y="99"/>
                  </a:lnTo>
                  <a:lnTo>
                    <a:pt x="2228" y="127"/>
                  </a:lnTo>
                  <a:lnTo>
                    <a:pt x="2270" y="158"/>
                  </a:lnTo>
                  <a:lnTo>
                    <a:pt x="2311" y="196"/>
                  </a:lnTo>
                  <a:lnTo>
                    <a:pt x="2349" y="237"/>
                  </a:lnTo>
                  <a:lnTo>
                    <a:pt x="2381" y="272"/>
                  </a:lnTo>
                  <a:lnTo>
                    <a:pt x="2412" y="302"/>
                  </a:lnTo>
                  <a:lnTo>
                    <a:pt x="2442" y="324"/>
                  </a:lnTo>
                  <a:lnTo>
                    <a:pt x="2473" y="341"/>
                  </a:lnTo>
                  <a:lnTo>
                    <a:pt x="2503" y="353"/>
                  </a:lnTo>
                  <a:lnTo>
                    <a:pt x="2532" y="358"/>
                  </a:lnTo>
                  <a:lnTo>
                    <a:pt x="2562" y="360"/>
                  </a:lnTo>
                  <a:lnTo>
                    <a:pt x="2590" y="358"/>
                  </a:lnTo>
                  <a:lnTo>
                    <a:pt x="2619" y="351"/>
                  </a:lnTo>
                  <a:lnTo>
                    <a:pt x="2647" y="342"/>
                  </a:lnTo>
                  <a:lnTo>
                    <a:pt x="2675" y="330"/>
                  </a:lnTo>
                  <a:lnTo>
                    <a:pt x="2702" y="315"/>
                  </a:lnTo>
                  <a:lnTo>
                    <a:pt x="2730" y="300"/>
                  </a:lnTo>
                  <a:lnTo>
                    <a:pt x="2756" y="281"/>
                  </a:lnTo>
                  <a:lnTo>
                    <a:pt x="2782" y="264"/>
                  </a:lnTo>
                  <a:lnTo>
                    <a:pt x="2837" y="226"/>
                  </a:lnTo>
                  <a:lnTo>
                    <a:pt x="2894" y="195"/>
                  </a:lnTo>
                  <a:lnTo>
                    <a:pt x="2953" y="168"/>
                  </a:lnTo>
                  <a:lnTo>
                    <a:pt x="3011" y="147"/>
                  </a:lnTo>
                  <a:lnTo>
                    <a:pt x="3071" y="132"/>
                  </a:lnTo>
                  <a:lnTo>
                    <a:pt x="3130" y="122"/>
                  </a:lnTo>
                  <a:lnTo>
                    <a:pt x="3181" y="118"/>
                  </a:lnTo>
                  <a:lnTo>
                    <a:pt x="3233" y="119"/>
                  </a:lnTo>
                  <a:lnTo>
                    <a:pt x="3282" y="126"/>
                  </a:lnTo>
                  <a:lnTo>
                    <a:pt x="3331" y="138"/>
                  </a:lnTo>
                  <a:lnTo>
                    <a:pt x="3377" y="154"/>
                  </a:lnTo>
                  <a:lnTo>
                    <a:pt x="3421" y="175"/>
                  </a:lnTo>
                  <a:lnTo>
                    <a:pt x="3462" y="201"/>
                  </a:lnTo>
                  <a:lnTo>
                    <a:pt x="3502" y="232"/>
                  </a:lnTo>
                  <a:lnTo>
                    <a:pt x="3530" y="260"/>
                  </a:lnTo>
                  <a:lnTo>
                    <a:pt x="3555" y="292"/>
                  </a:lnTo>
                  <a:lnTo>
                    <a:pt x="3575" y="326"/>
                  </a:lnTo>
                  <a:lnTo>
                    <a:pt x="3590" y="362"/>
                  </a:lnTo>
                  <a:lnTo>
                    <a:pt x="3603" y="402"/>
                  </a:lnTo>
                  <a:lnTo>
                    <a:pt x="3609" y="443"/>
                  </a:lnTo>
                  <a:lnTo>
                    <a:pt x="3610" y="485"/>
                  </a:lnTo>
                  <a:lnTo>
                    <a:pt x="3608" y="529"/>
                  </a:lnTo>
                  <a:lnTo>
                    <a:pt x="3600" y="575"/>
                  </a:lnTo>
                  <a:lnTo>
                    <a:pt x="3586" y="627"/>
                  </a:lnTo>
                  <a:lnTo>
                    <a:pt x="3566" y="676"/>
                  </a:lnTo>
                  <a:lnTo>
                    <a:pt x="3542" y="722"/>
                  </a:lnTo>
                  <a:lnTo>
                    <a:pt x="3514" y="766"/>
                  </a:lnTo>
                  <a:lnTo>
                    <a:pt x="3482" y="804"/>
                  </a:lnTo>
                  <a:lnTo>
                    <a:pt x="3447" y="838"/>
                  </a:lnTo>
                  <a:lnTo>
                    <a:pt x="3408" y="867"/>
                  </a:lnTo>
                  <a:lnTo>
                    <a:pt x="3369" y="890"/>
                  </a:lnTo>
                  <a:lnTo>
                    <a:pt x="3327" y="906"/>
                  </a:lnTo>
                  <a:lnTo>
                    <a:pt x="3278" y="917"/>
                  </a:lnTo>
                  <a:lnTo>
                    <a:pt x="3229" y="923"/>
                  </a:lnTo>
                  <a:lnTo>
                    <a:pt x="3181" y="925"/>
                  </a:lnTo>
                  <a:lnTo>
                    <a:pt x="3151" y="924"/>
                  </a:lnTo>
                  <a:lnTo>
                    <a:pt x="3123" y="922"/>
                  </a:lnTo>
                  <a:lnTo>
                    <a:pt x="3099" y="920"/>
                  </a:lnTo>
                  <a:lnTo>
                    <a:pt x="3079" y="917"/>
                  </a:lnTo>
                  <a:lnTo>
                    <a:pt x="3066" y="915"/>
                  </a:lnTo>
                  <a:lnTo>
                    <a:pt x="3038" y="950"/>
                  </a:lnTo>
                  <a:lnTo>
                    <a:pt x="3008" y="980"/>
                  </a:lnTo>
                  <a:lnTo>
                    <a:pt x="2976" y="1003"/>
                  </a:lnTo>
                  <a:lnTo>
                    <a:pt x="2943" y="1021"/>
                  </a:lnTo>
                  <a:lnTo>
                    <a:pt x="2908" y="1033"/>
                  </a:lnTo>
                  <a:lnTo>
                    <a:pt x="2872" y="1038"/>
                  </a:lnTo>
                  <a:lnTo>
                    <a:pt x="2834" y="1039"/>
                  </a:lnTo>
                  <a:lnTo>
                    <a:pt x="2794" y="1034"/>
                  </a:lnTo>
                  <a:lnTo>
                    <a:pt x="2754" y="1022"/>
                  </a:lnTo>
                  <a:lnTo>
                    <a:pt x="2737" y="1016"/>
                  </a:lnTo>
                  <a:lnTo>
                    <a:pt x="2722" y="1011"/>
                  </a:lnTo>
                  <a:lnTo>
                    <a:pt x="2709" y="1004"/>
                  </a:lnTo>
                  <a:lnTo>
                    <a:pt x="2695" y="996"/>
                  </a:lnTo>
                  <a:lnTo>
                    <a:pt x="2678" y="987"/>
                  </a:lnTo>
                  <a:lnTo>
                    <a:pt x="2657" y="974"/>
                  </a:lnTo>
                  <a:lnTo>
                    <a:pt x="2641" y="965"/>
                  </a:lnTo>
                  <a:lnTo>
                    <a:pt x="2620" y="953"/>
                  </a:lnTo>
                  <a:lnTo>
                    <a:pt x="2597" y="938"/>
                  </a:lnTo>
                  <a:lnTo>
                    <a:pt x="2569" y="923"/>
                  </a:lnTo>
                  <a:lnTo>
                    <a:pt x="2528" y="899"/>
                  </a:lnTo>
                  <a:lnTo>
                    <a:pt x="2488" y="877"/>
                  </a:lnTo>
                  <a:lnTo>
                    <a:pt x="2449" y="856"/>
                  </a:lnTo>
                  <a:lnTo>
                    <a:pt x="2413" y="838"/>
                  </a:lnTo>
                  <a:lnTo>
                    <a:pt x="2391" y="829"/>
                  </a:lnTo>
                  <a:lnTo>
                    <a:pt x="2373" y="822"/>
                  </a:lnTo>
                  <a:lnTo>
                    <a:pt x="2359" y="818"/>
                  </a:lnTo>
                  <a:lnTo>
                    <a:pt x="2348" y="815"/>
                  </a:lnTo>
                  <a:lnTo>
                    <a:pt x="2341" y="814"/>
                  </a:lnTo>
                  <a:lnTo>
                    <a:pt x="2336" y="814"/>
                  </a:lnTo>
                  <a:lnTo>
                    <a:pt x="2334" y="815"/>
                  </a:lnTo>
                  <a:lnTo>
                    <a:pt x="2330" y="822"/>
                  </a:lnTo>
                  <a:lnTo>
                    <a:pt x="2326" y="835"/>
                  </a:lnTo>
                  <a:lnTo>
                    <a:pt x="2318" y="852"/>
                  </a:lnTo>
                  <a:lnTo>
                    <a:pt x="2311" y="871"/>
                  </a:lnTo>
                  <a:lnTo>
                    <a:pt x="2300" y="895"/>
                  </a:lnTo>
                  <a:lnTo>
                    <a:pt x="2289" y="922"/>
                  </a:lnTo>
                  <a:lnTo>
                    <a:pt x="2276" y="950"/>
                  </a:lnTo>
                  <a:lnTo>
                    <a:pt x="2262" y="980"/>
                  </a:lnTo>
                  <a:lnTo>
                    <a:pt x="2248" y="1010"/>
                  </a:lnTo>
                  <a:lnTo>
                    <a:pt x="2233" y="1040"/>
                  </a:lnTo>
                  <a:lnTo>
                    <a:pt x="2216" y="1071"/>
                  </a:lnTo>
                  <a:lnTo>
                    <a:pt x="2200" y="1100"/>
                  </a:lnTo>
                  <a:lnTo>
                    <a:pt x="2183" y="1127"/>
                  </a:lnTo>
                  <a:lnTo>
                    <a:pt x="2167" y="1152"/>
                  </a:lnTo>
                  <a:lnTo>
                    <a:pt x="2152" y="1175"/>
                  </a:lnTo>
                  <a:lnTo>
                    <a:pt x="2134" y="1198"/>
                  </a:lnTo>
                  <a:lnTo>
                    <a:pt x="2122" y="1220"/>
                  </a:lnTo>
                  <a:lnTo>
                    <a:pt x="2113" y="1239"/>
                  </a:lnTo>
                  <a:lnTo>
                    <a:pt x="2109" y="1257"/>
                  </a:lnTo>
                  <a:lnTo>
                    <a:pt x="2108" y="1277"/>
                  </a:lnTo>
                  <a:lnTo>
                    <a:pt x="2110" y="1297"/>
                  </a:lnTo>
                  <a:lnTo>
                    <a:pt x="2115" y="1318"/>
                  </a:lnTo>
                  <a:lnTo>
                    <a:pt x="2122" y="1343"/>
                  </a:lnTo>
                  <a:lnTo>
                    <a:pt x="2131" y="1370"/>
                  </a:lnTo>
                  <a:lnTo>
                    <a:pt x="2140" y="1397"/>
                  </a:lnTo>
                  <a:lnTo>
                    <a:pt x="2148" y="1426"/>
                  </a:lnTo>
                  <a:lnTo>
                    <a:pt x="2160" y="1469"/>
                  </a:lnTo>
                  <a:lnTo>
                    <a:pt x="2168" y="1510"/>
                  </a:lnTo>
                  <a:lnTo>
                    <a:pt x="2172" y="1546"/>
                  </a:lnTo>
                  <a:lnTo>
                    <a:pt x="2175" y="1580"/>
                  </a:lnTo>
                  <a:lnTo>
                    <a:pt x="2175" y="1612"/>
                  </a:lnTo>
                  <a:lnTo>
                    <a:pt x="2172" y="1640"/>
                  </a:lnTo>
                  <a:lnTo>
                    <a:pt x="2169" y="1667"/>
                  </a:lnTo>
                  <a:lnTo>
                    <a:pt x="2164" y="1691"/>
                  </a:lnTo>
                  <a:lnTo>
                    <a:pt x="2158" y="1713"/>
                  </a:lnTo>
                  <a:lnTo>
                    <a:pt x="2152" y="1732"/>
                  </a:lnTo>
                  <a:lnTo>
                    <a:pt x="2145" y="1753"/>
                  </a:lnTo>
                  <a:lnTo>
                    <a:pt x="2136" y="1780"/>
                  </a:lnTo>
                  <a:lnTo>
                    <a:pt x="2128" y="1807"/>
                  </a:lnTo>
                  <a:lnTo>
                    <a:pt x="2120" y="1834"/>
                  </a:lnTo>
                  <a:lnTo>
                    <a:pt x="2114" y="1865"/>
                  </a:lnTo>
                  <a:lnTo>
                    <a:pt x="2110" y="1898"/>
                  </a:lnTo>
                  <a:lnTo>
                    <a:pt x="2107" y="1933"/>
                  </a:lnTo>
                  <a:lnTo>
                    <a:pt x="2107" y="1974"/>
                  </a:lnTo>
                  <a:lnTo>
                    <a:pt x="2107" y="2002"/>
                  </a:lnTo>
                  <a:lnTo>
                    <a:pt x="2103" y="2034"/>
                  </a:lnTo>
                  <a:lnTo>
                    <a:pt x="2098" y="2068"/>
                  </a:lnTo>
                  <a:lnTo>
                    <a:pt x="2091" y="2106"/>
                  </a:lnTo>
                  <a:lnTo>
                    <a:pt x="2083" y="2146"/>
                  </a:lnTo>
                  <a:lnTo>
                    <a:pt x="2074" y="2186"/>
                  </a:lnTo>
                  <a:lnTo>
                    <a:pt x="2064" y="2229"/>
                  </a:lnTo>
                  <a:lnTo>
                    <a:pt x="2055" y="2265"/>
                  </a:lnTo>
                  <a:lnTo>
                    <a:pt x="2047" y="2301"/>
                  </a:lnTo>
                  <a:lnTo>
                    <a:pt x="2040" y="2336"/>
                  </a:lnTo>
                  <a:lnTo>
                    <a:pt x="2033" y="2370"/>
                  </a:lnTo>
                  <a:lnTo>
                    <a:pt x="2028" y="2401"/>
                  </a:lnTo>
                  <a:lnTo>
                    <a:pt x="2023" y="2430"/>
                  </a:lnTo>
                  <a:lnTo>
                    <a:pt x="2021" y="2455"/>
                  </a:lnTo>
                  <a:lnTo>
                    <a:pt x="2022" y="2477"/>
                  </a:lnTo>
                  <a:lnTo>
                    <a:pt x="2024" y="2511"/>
                  </a:lnTo>
                  <a:lnTo>
                    <a:pt x="2028" y="2539"/>
                  </a:lnTo>
                  <a:lnTo>
                    <a:pt x="2031" y="2560"/>
                  </a:lnTo>
                  <a:lnTo>
                    <a:pt x="2034" y="2577"/>
                  </a:lnTo>
                  <a:lnTo>
                    <a:pt x="2037" y="2588"/>
                  </a:lnTo>
                  <a:lnTo>
                    <a:pt x="2039" y="2596"/>
                  </a:lnTo>
                  <a:lnTo>
                    <a:pt x="2041" y="2600"/>
                  </a:lnTo>
                  <a:lnTo>
                    <a:pt x="2045" y="2610"/>
                  </a:lnTo>
                  <a:lnTo>
                    <a:pt x="2046" y="2620"/>
                  </a:lnTo>
                  <a:lnTo>
                    <a:pt x="2043" y="2631"/>
                  </a:lnTo>
                  <a:lnTo>
                    <a:pt x="2037" y="2639"/>
                  </a:lnTo>
                  <a:lnTo>
                    <a:pt x="2027" y="2645"/>
                  </a:lnTo>
                  <a:lnTo>
                    <a:pt x="2016" y="2647"/>
                  </a:lnTo>
                  <a:lnTo>
                    <a:pt x="2004" y="2645"/>
                  </a:lnTo>
                  <a:lnTo>
                    <a:pt x="1994" y="2639"/>
                  </a:lnTo>
                  <a:lnTo>
                    <a:pt x="1971" y="2623"/>
                  </a:lnTo>
                  <a:lnTo>
                    <a:pt x="1943" y="2609"/>
                  </a:lnTo>
                  <a:lnTo>
                    <a:pt x="1911" y="2597"/>
                  </a:lnTo>
                  <a:lnTo>
                    <a:pt x="1877" y="2588"/>
                  </a:lnTo>
                  <a:lnTo>
                    <a:pt x="1841" y="2582"/>
                  </a:lnTo>
                  <a:lnTo>
                    <a:pt x="1805" y="2581"/>
                  </a:lnTo>
                  <a:lnTo>
                    <a:pt x="1769" y="2582"/>
                  </a:lnTo>
                  <a:lnTo>
                    <a:pt x="1733" y="2588"/>
                  </a:lnTo>
                  <a:lnTo>
                    <a:pt x="1699" y="2597"/>
                  </a:lnTo>
                  <a:lnTo>
                    <a:pt x="1668" y="2609"/>
                  </a:lnTo>
                  <a:lnTo>
                    <a:pt x="1640" y="2623"/>
                  </a:lnTo>
                  <a:lnTo>
                    <a:pt x="1618" y="2639"/>
                  </a:lnTo>
                  <a:lnTo>
                    <a:pt x="1607" y="2645"/>
                  </a:lnTo>
                  <a:lnTo>
                    <a:pt x="1596" y="2647"/>
                  </a:lnTo>
                  <a:lnTo>
                    <a:pt x="1584" y="2646"/>
                  </a:lnTo>
                  <a:lnTo>
                    <a:pt x="1574" y="2639"/>
                  </a:lnTo>
                  <a:lnTo>
                    <a:pt x="1567" y="2631"/>
                  </a:lnTo>
                  <a:lnTo>
                    <a:pt x="1564" y="2620"/>
                  </a:lnTo>
                  <a:lnTo>
                    <a:pt x="1565" y="2610"/>
                  </a:lnTo>
                  <a:lnTo>
                    <a:pt x="1570" y="2600"/>
                  </a:lnTo>
                  <a:lnTo>
                    <a:pt x="1572" y="2596"/>
                  </a:lnTo>
                  <a:lnTo>
                    <a:pt x="1574" y="2588"/>
                  </a:lnTo>
                  <a:lnTo>
                    <a:pt x="1577" y="2577"/>
                  </a:lnTo>
                  <a:lnTo>
                    <a:pt x="1580" y="2560"/>
                  </a:lnTo>
                  <a:lnTo>
                    <a:pt x="1584" y="2539"/>
                  </a:lnTo>
                  <a:lnTo>
                    <a:pt x="1586" y="2511"/>
                  </a:lnTo>
                  <a:lnTo>
                    <a:pt x="1589" y="2477"/>
                  </a:lnTo>
                  <a:lnTo>
                    <a:pt x="1589" y="2455"/>
                  </a:lnTo>
                  <a:lnTo>
                    <a:pt x="1587" y="2430"/>
                  </a:lnTo>
                  <a:lnTo>
                    <a:pt x="1584" y="2401"/>
                  </a:lnTo>
                  <a:lnTo>
                    <a:pt x="1578" y="2370"/>
                  </a:lnTo>
                  <a:lnTo>
                    <a:pt x="1572" y="2336"/>
                  </a:lnTo>
                  <a:lnTo>
                    <a:pt x="1564" y="2301"/>
                  </a:lnTo>
                  <a:lnTo>
                    <a:pt x="1555" y="2265"/>
                  </a:lnTo>
                  <a:lnTo>
                    <a:pt x="1547" y="2229"/>
                  </a:lnTo>
                  <a:lnTo>
                    <a:pt x="1538" y="2186"/>
                  </a:lnTo>
                  <a:lnTo>
                    <a:pt x="1528" y="2146"/>
                  </a:lnTo>
                  <a:lnTo>
                    <a:pt x="1520" y="2106"/>
                  </a:lnTo>
                  <a:lnTo>
                    <a:pt x="1512" y="2068"/>
                  </a:lnTo>
                  <a:lnTo>
                    <a:pt x="1507" y="2034"/>
                  </a:lnTo>
                  <a:lnTo>
                    <a:pt x="1505" y="2002"/>
                  </a:lnTo>
                  <a:lnTo>
                    <a:pt x="1504" y="1974"/>
                  </a:lnTo>
                  <a:lnTo>
                    <a:pt x="1504" y="1933"/>
                  </a:lnTo>
                  <a:lnTo>
                    <a:pt x="1501" y="1898"/>
                  </a:lnTo>
                  <a:lnTo>
                    <a:pt x="1497" y="1865"/>
                  </a:lnTo>
                  <a:lnTo>
                    <a:pt x="1490" y="1834"/>
                  </a:lnTo>
                  <a:lnTo>
                    <a:pt x="1483" y="1807"/>
                  </a:lnTo>
                  <a:lnTo>
                    <a:pt x="1475" y="1780"/>
                  </a:lnTo>
                  <a:lnTo>
                    <a:pt x="1465" y="1753"/>
                  </a:lnTo>
                  <a:lnTo>
                    <a:pt x="1459" y="1732"/>
                  </a:lnTo>
                  <a:lnTo>
                    <a:pt x="1452" y="1713"/>
                  </a:lnTo>
                  <a:lnTo>
                    <a:pt x="1447" y="1691"/>
                  </a:lnTo>
                  <a:lnTo>
                    <a:pt x="1442" y="1667"/>
                  </a:lnTo>
                  <a:lnTo>
                    <a:pt x="1438" y="1640"/>
                  </a:lnTo>
                  <a:lnTo>
                    <a:pt x="1436" y="1612"/>
                  </a:lnTo>
                  <a:lnTo>
                    <a:pt x="1436" y="1580"/>
                  </a:lnTo>
                  <a:lnTo>
                    <a:pt x="1438" y="1546"/>
                  </a:lnTo>
                  <a:lnTo>
                    <a:pt x="1443" y="1510"/>
                  </a:lnTo>
                  <a:lnTo>
                    <a:pt x="1451" y="1469"/>
                  </a:lnTo>
                  <a:lnTo>
                    <a:pt x="1462" y="1426"/>
                  </a:lnTo>
                  <a:lnTo>
                    <a:pt x="1472" y="1397"/>
                  </a:lnTo>
                  <a:lnTo>
                    <a:pt x="1479" y="1370"/>
                  </a:lnTo>
                  <a:lnTo>
                    <a:pt x="1488" y="1343"/>
                  </a:lnTo>
                  <a:lnTo>
                    <a:pt x="1496" y="1318"/>
                  </a:lnTo>
                  <a:lnTo>
                    <a:pt x="1500" y="1297"/>
                  </a:lnTo>
                  <a:lnTo>
                    <a:pt x="1502" y="1277"/>
                  </a:lnTo>
                  <a:lnTo>
                    <a:pt x="1501" y="1257"/>
                  </a:lnTo>
                  <a:lnTo>
                    <a:pt x="1497" y="1239"/>
                  </a:lnTo>
                  <a:lnTo>
                    <a:pt x="1489" y="1220"/>
                  </a:lnTo>
                  <a:lnTo>
                    <a:pt x="1477" y="1198"/>
                  </a:lnTo>
                  <a:lnTo>
                    <a:pt x="1460" y="1175"/>
                  </a:lnTo>
                  <a:lnTo>
                    <a:pt x="1443" y="1152"/>
                  </a:lnTo>
                  <a:lnTo>
                    <a:pt x="1427" y="1127"/>
                  </a:lnTo>
                  <a:lnTo>
                    <a:pt x="1410" y="1100"/>
                  </a:lnTo>
                  <a:lnTo>
                    <a:pt x="1394" y="1071"/>
                  </a:lnTo>
                  <a:lnTo>
                    <a:pt x="1379" y="1040"/>
                  </a:lnTo>
                  <a:lnTo>
                    <a:pt x="1363" y="1010"/>
                  </a:lnTo>
                  <a:lnTo>
                    <a:pt x="1349" y="980"/>
                  </a:lnTo>
                  <a:lnTo>
                    <a:pt x="1335" y="950"/>
                  </a:lnTo>
                  <a:lnTo>
                    <a:pt x="1321" y="922"/>
                  </a:lnTo>
                  <a:lnTo>
                    <a:pt x="1311" y="895"/>
                  </a:lnTo>
                  <a:lnTo>
                    <a:pt x="1301" y="871"/>
                  </a:lnTo>
                  <a:lnTo>
                    <a:pt x="1292" y="852"/>
                  </a:lnTo>
                  <a:lnTo>
                    <a:pt x="1285" y="835"/>
                  </a:lnTo>
                  <a:lnTo>
                    <a:pt x="1280" y="822"/>
                  </a:lnTo>
                  <a:lnTo>
                    <a:pt x="1278" y="815"/>
                  </a:lnTo>
                  <a:lnTo>
                    <a:pt x="1274" y="814"/>
                  </a:lnTo>
                  <a:lnTo>
                    <a:pt x="1270" y="814"/>
                  </a:lnTo>
                  <a:lnTo>
                    <a:pt x="1262" y="815"/>
                  </a:lnTo>
                  <a:lnTo>
                    <a:pt x="1252" y="818"/>
                  </a:lnTo>
                  <a:lnTo>
                    <a:pt x="1238" y="822"/>
                  </a:lnTo>
                  <a:lnTo>
                    <a:pt x="1221" y="829"/>
                  </a:lnTo>
                  <a:lnTo>
                    <a:pt x="1198" y="838"/>
                  </a:lnTo>
                  <a:lnTo>
                    <a:pt x="1161" y="856"/>
                  </a:lnTo>
                  <a:lnTo>
                    <a:pt x="1123" y="877"/>
                  </a:lnTo>
                  <a:lnTo>
                    <a:pt x="1082" y="899"/>
                  </a:lnTo>
                  <a:lnTo>
                    <a:pt x="1042" y="923"/>
                  </a:lnTo>
                  <a:lnTo>
                    <a:pt x="1014" y="938"/>
                  </a:lnTo>
                  <a:lnTo>
                    <a:pt x="990" y="953"/>
                  </a:lnTo>
                  <a:lnTo>
                    <a:pt x="971" y="965"/>
                  </a:lnTo>
                  <a:lnTo>
                    <a:pt x="954" y="974"/>
                  </a:lnTo>
                  <a:lnTo>
                    <a:pt x="933" y="987"/>
                  </a:lnTo>
                  <a:lnTo>
                    <a:pt x="917" y="996"/>
                  </a:lnTo>
                  <a:lnTo>
                    <a:pt x="901" y="1004"/>
                  </a:lnTo>
                  <a:lnTo>
                    <a:pt x="888" y="1011"/>
                  </a:lnTo>
                  <a:lnTo>
                    <a:pt x="874" y="1016"/>
                  </a:lnTo>
                  <a:lnTo>
                    <a:pt x="858" y="1022"/>
                  </a:lnTo>
                  <a:lnTo>
                    <a:pt x="816" y="1034"/>
                  </a:lnTo>
                  <a:lnTo>
                    <a:pt x="776" y="1039"/>
                  </a:lnTo>
                  <a:lnTo>
                    <a:pt x="739" y="1038"/>
                  </a:lnTo>
                  <a:lnTo>
                    <a:pt x="702" y="1033"/>
                  </a:lnTo>
                  <a:lnTo>
                    <a:pt x="668" y="1021"/>
                  </a:lnTo>
                  <a:lnTo>
                    <a:pt x="634" y="1003"/>
                  </a:lnTo>
                  <a:lnTo>
                    <a:pt x="603" y="980"/>
                  </a:lnTo>
                  <a:lnTo>
                    <a:pt x="572" y="950"/>
                  </a:lnTo>
                  <a:lnTo>
                    <a:pt x="545" y="915"/>
                  </a:lnTo>
                  <a:lnTo>
                    <a:pt x="531" y="917"/>
                  </a:lnTo>
                  <a:lnTo>
                    <a:pt x="511" y="920"/>
                  </a:lnTo>
                  <a:lnTo>
                    <a:pt x="487" y="923"/>
                  </a:lnTo>
                  <a:lnTo>
                    <a:pt x="458" y="924"/>
                  </a:lnTo>
                  <a:lnTo>
                    <a:pt x="427" y="925"/>
                  </a:lnTo>
                  <a:lnTo>
                    <a:pt x="393" y="924"/>
                  </a:lnTo>
                  <a:lnTo>
                    <a:pt x="356" y="921"/>
                  </a:lnTo>
                  <a:lnTo>
                    <a:pt x="320" y="915"/>
                  </a:lnTo>
                  <a:lnTo>
                    <a:pt x="284" y="906"/>
                  </a:lnTo>
                  <a:lnTo>
                    <a:pt x="242" y="890"/>
                  </a:lnTo>
                  <a:lnTo>
                    <a:pt x="202" y="867"/>
                  </a:lnTo>
                  <a:lnTo>
                    <a:pt x="165" y="838"/>
                  </a:lnTo>
                  <a:lnTo>
                    <a:pt x="129" y="804"/>
                  </a:lnTo>
                  <a:lnTo>
                    <a:pt x="97" y="766"/>
                  </a:lnTo>
                  <a:lnTo>
                    <a:pt x="68" y="722"/>
                  </a:lnTo>
                  <a:lnTo>
                    <a:pt x="44" y="676"/>
                  </a:lnTo>
                  <a:lnTo>
                    <a:pt x="24" y="627"/>
                  </a:lnTo>
                  <a:lnTo>
                    <a:pt x="10" y="575"/>
                  </a:lnTo>
                  <a:lnTo>
                    <a:pt x="3" y="529"/>
                  </a:lnTo>
                  <a:lnTo>
                    <a:pt x="0" y="485"/>
                  </a:lnTo>
                  <a:lnTo>
                    <a:pt x="2" y="443"/>
                  </a:lnTo>
                  <a:lnTo>
                    <a:pt x="9" y="402"/>
                  </a:lnTo>
                  <a:lnTo>
                    <a:pt x="20" y="362"/>
                  </a:lnTo>
                  <a:lnTo>
                    <a:pt x="36" y="326"/>
                  </a:lnTo>
                  <a:lnTo>
                    <a:pt x="56" y="292"/>
                  </a:lnTo>
                  <a:lnTo>
                    <a:pt x="80" y="260"/>
                  </a:lnTo>
                  <a:lnTo>
                    <a:pt x="110" y="232"/>
                  </a:lnTo>
                  <a:lnTo>
                    <a:pt x="149" y="201"/>
                  </a:lnTo>
                  <a:lnTo>
                    <a:pt x="191" y="175"/>
                  </a:lnTo>
                  <a:lnTo>
                    <a:pt x="235" y="154"/>
                  </a:lnTo>
                  <a:lnTo>
                    <a:pt x="281" y="138"/>
                  </a:lnTo>
                  <a:lnTo>
                    <a:pt x="328" y="126"/>
                  </a:lnTo>
                  <a:lnTo>
                    <a:pt x="377" y="119"/>
                  </a:lnTo>
                  <a:lnTo>
                    <a:pt x="429" y="118"/>
                  </a:lnTo>
                  <a:lnTo>
                    <a:pt x="481" y="122"/>
                  </a:lnTo>
                  <a:lnTo>
                    <a:pt x="540" y="132"/>
                  </a:lnTo>
                  <a:lnTo>
                    <a:pt x="599" y="147"/>
                  </a:lnTo>
                  <a:lnTo>
                    <a:pt x="658" y="168"/>
                  </a:lnTo>
                  <a:lnTo>
                    <a:pt x="716" y="195"/>
                  </a:lnTo>
                  <a:lnTo>
                    <a:pt x="773" y="226"/>
                  </a:lnTo>
                  <a:lnTo>
                    <a:pt x="828" y="264"/>
                  </a:lnTo>
                  <a:lnTo>
                    <a:pt x="855" y="281"/>
                  </a:lnTo>
                  <a:lnTo>
                    <a:pt x="882" y="300"/>
                  </a:lnTo>
                  <a:lnTo>
                    <a:pt x="909" y="315"/>
                  </a:lnTo>
                  <a:lnTo>
                    <a:pt x="937" y="330"/>
                  </a:lnTo>
                  <a:lnTo>
                    <a:pt x="964" y="342"/>
                  </a:lnTo>
                  <a:lnTo>
                    <a:pt x="991" y="351"/>
                  </a:lnTo>
                  <a:lnTo>
                    <a:pt x="1020" y="358"/>
                  </a:lnTo>
                  <a:lnTo>
                    <a:pt x="1050" y="360"/>
                  </a:lnTo>
                  <a:lnTo>
                    <a:pt x="1078" y="358"/>
                  </a:lnTo>
                  <a:lnTo>
                    <a:pt x="1108" y="353"/>
                  </a:lnTo>
                  <a:lnTo>
                    <a:pt x="1137" y="341"/>
                  </a:lnTo>
                  <a:lnTo>
                    <a:pt x="1168" y="324"/>
                  </a:lnTo>
                  <a:lnTo>
                    <a:pt x="1199" y="302"/>
                  </a:lnTo>
                  <a:lnTo>
                    <a:pt x="1230" y="272"/>
                  </a:lnTo>
                  <a:lnTo>
                    <a:pt x="1262" y="237"/>
                  </a:lnTo>
                  <a:lnTo>
                    <a:pt x="1301" y="196"/>
                  </a:lnTo>
                  <a:lnTo>
                    <a:pt x="1340" y="158"/>
                  </a:lnTo>
                  <a:lnTo>
                    <a:pt x="1383" y="127"/>
                  </a:lnTo>
                  <a:lnTo>
                    <a:pt x="1426" y="99"/>
                  </a:lnTo>
                  <a:lnTo>
                    <a:pt x="1470" y="76"/>
                  </a:lnTo>
                  <a:lnTo>
                    <a:pt x="1513" y="58"/>
                  </a:lnTo>
                  <a:lnTo>
                    <a:pt x="1557" y="42"/>
                  </a:lnTo>
                  <a:lnTo>
                    <a:pt x="1599" y="29"/>
                  </a:lnTo>
                  <a:lnTo>
                    <a:pt x="1638" y="19"/>
                  </a:lnTo>
                  <a:lnTo>
                    <a:pt x="1676" y="13"/>
                  </a:lnTo>
                  <a:lnTo>
                    <a:pt x="1709" y="7"/>
                  </a:lnTo>
                  <a:lnTo>
                    <a:pt x="1738" y="4"/>
                  </a:lnTo>
                  <a:lnTo>
                    <a:pt x="1763" y="2"/>
                  </a:lnTo>
                  <a:lnTo>
                    <a:pt x="1783" y="0"/>
                  </a:lnTo>
                  <a:lnTo>
                    <a:pt x="1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6" name="Freeform 895"/>
          <p:cNvSpPr>
            <a:spLocks/>
          </p:cNvSpPr>
          <p:nvPr/>
        </p:nvSpPr>
        <p:spPr bwMode="auto">
          <a:xfrm>
            <a:off x="740576" y="5802749"/>
            <a:ext cx="411162" cy="504825"/>
          </a:xfrm>
          <a:custGeom>
            <a:avLst/>
            <a:gdLst>
              <a:gd name="connsiteX0" fmla="*/ 118129 w 411162"/>
              <a:gd name="connsiteY0" fmla="*/ 315912 h 504825"/>
              <a:gd name="connsiteX1" fmla="*/ 127899 w 411162"/>
              <a:gd name="connsiteY1" fmla="*/ 316053 h 504825"/>
              <a:gd name="connsiteX2" fmla="*/ 137381 w 411162"/>
              <a:gd name="connsiteY2" fmla="*/ 317041 h 504825"/>
              <a:gd name="connsiteX3" fmla="*/ 146289 w 411162"/>
              <a:gd name="connsiteY3" fmla="*/ 318452 h 504825"/>
              <a:gd name="connsiteX4" fmla="*/ 155054 w 411162"/>
              <a:gd name="connsiteY4" fmla="*/ 320710 h 504825"/>
              <a:gd name="connsiteX5" fmla="*/ 163387 w 411162"/>
              <a:gd name="connsiteY5" fmla="*/ 323391 h 504825"/>
              <a:gd name="connsiteX6" fmla="*/ 171433 w 411162"/>
              <a:gd name="connsiteY6" fmla="*/ 326919 h 504825"/>
              <a:gd name="connsiteX7" fmla="*/ 178904 w 411162"/>
              <a:gd name="connsiteY7" fmla="*/ 330870 h 504825"/>
              <a:gd name="connsiteX8" fmla="*/ 185945 w 411162"/>
              <a:gd name="connsiteY8" fmla="*/ 335386 h 504825"/>
              <a:gd name="connsiteX9" fmla="*/ 192554 w 411162"/>
              <a:gd name="connsiteY9" fmla="*/ 340748 h 504825"/>
              <a:gd name="connsiteX10" fmla="*/ 198876 w 411162"/>
              <a:gd name="connsiteY10" fmla="*/ 346533 h 504825"/>
              <a:gd name="connsiteX11" fmla="*/ 199738 w 411162"/>
              <a:gd name="connsiteY11" fmla="*/ 348086 h 504825"/>
              <a:gd name="connsiteX12" fmla="*/ 200025 w 411162"/>
              <a:gd name="connsiteY12" fmla="*/ 349638 h 504825"/>
              <a:gd name="connsiteX13" fmla="*/ 199594 w 411162"/>
              <a:gd name="connsiteY13" fmla="*/ 351331 h 504825"/>
              <a:gd name="connsiteX14" fmla="*/ 198732 w 411162"/>
              <a:gd name="connsiteY14" fmla="*/ 352883 h 504825"/>
              <a:gd name="connsiteX15" fmla="*/ 197151 w 411162"/>
              <a:gd name="connsiteY15" fmla="*/ 353730 h 504825"/>
              <a:gd name="connsiteX16" fmla="*/ 195571 w 411162"/>
              <a:gd name="connsiteY16" fmla="*/ 354012 h 504825"/>
              <a:gd name="connsiteX17" fmla="*/ 193847 w 411162"/>
              <a:gd name="connsiteY17" fmla="*/ 353589 h 504825"/>
              <a:gd name="connsiteX18" fmla="*/ 192266 w 411162"/>
              <a:gd name="connsiteY18" fmla="*/ 352742 h 504825"/>
              <a:gd name="connsiteX19" fmla="*/ 186088 w 411162"/>
              <a:gd name="connsiteY19" fmla="*/ 346674 h 504825"/>
              <a:gd name="connsiteX20" fmla="*/ 179335 w 411162"/>
              <a:gd name="connsiteY20" fmla="*/ 341594 h 504825"/>
              <a:gd name="connsiteX21" fmla="*/ 172152 w 411162"/>
              <a:gd name="connsiteY21" fmla="*/ 337079 h 504825"/>
              <a:gd name="connsiteX22" fmla="*/ 164537 w 411162"/>
              <a:gd name="connsiteY22" fmla="*/ 333269 h 504825"/>
              <a:gd name="connsiteX23" fmla="*/ 156634 w 411162"/>
              <a:gd name="connsiteY23" fmla="*/ 330164 h 504825"/>
              <a:gd name="connsiteX24" fmla="*/ 148014 w 411162"/>
              <a:gd name="connsiteY24" fmla="*/ 327766 h 504825"/>
              <a:gd name="connsiteX25" fmla="*/ 138962 w 411162"/>
              <a:gd name="connsiteY25" fmla="*/ 325931 h 504825"/>
              <a:gd name="connsiteX26" fmla="*/ 129767 w 411162"/>
              <a:gd name="connsiteY26" fmla="*/ 324943 h 504825"/>
              <a:gd name="connsiteX27" fmla="*/ 119853 w 411162"/>
              <a:gd name="connsiteY27" fmla="*/ 324661 h 504825"/>
              <a:gd name="connsiteX28" fmla="*/ 109508 w 411162"/>
              <a:gd name="connsiteY28" fmla="*/ 324943 h 504825"/>
              <a:gd name="connsiteX29" fmla="*/ 98876 w 411162"/>
              <a:gd name="connsiteY29" fmla="*/ 325931 h 504825"/>
              <a:gd name="connsiteX30" fmla="*/ 92410 w 411162"/>
              <a:gd name="connsiteY30" fmla="*/ 326919 h 504825"/>
              <a:gd name="connsiteX31" fmla="*/ 86376 w 411162"/>
              <a:gd name="connsiteY31" fmla="*/ 328048 h 504825"/>
              <a:gd name="connsiteX32" fmla="*/ 80629 w 411162"/>
              <a:gd name="connsiteY32" fmla="*/ 329318 h 504825"/>
              <a:gd name="connsiteX33" fmla="*/ 74882 w 411162"/>
              <a:gd name="connsiteY33" fmla="*/ 330588 h 504825"/>
              <a:gd name="connsiteX34" fmla="*/ 69709 w 411162"/>
              <a:gd name="connsiteY34" fmla="*/ 331999 h 504825"/>
              <a:gd name="connsiteX35" fmla="*/ 64824 w 411162"/>
              <a:gd name="connsiteY35" fmla="*/ 333410 h 504825"/>
              <a:gd name="connsiteX36" fmla="*/ 60370 w 411162"/>
              <a:gd name="connsiteY36" fmla="*/ 334821 h 504825"/>
              <a:gd name="connsiteX37" fmla="*/ 56491 w 411162"/>
              <a:gd name="connsiteY37" fmla="*/ 336232 h 504825"/>
              <a:gd name="connsiteX38" fmla="*/ 52899 w 411162"/>
              <a:gd name="connsiteY38" fmla="*/ 337502 h 504825"/>
              <a:gd name="connsiteX39" fmla="*/ 50025 w 411162"/>
              <a:gd name="connsiteY39" fmla="*/ 338631 h 504825"/>
              <a:gd name="connsiteX40" fmla="*/ 47726 w 411162"/>
              <a:gd name="connsiteY40" fmla="*/ 339619 h 504825"/>
              <a:gd name="connsiteX41" fmla="*/ 45859 w 411162"/>
              <a:gd name="connsiteY41" fmla="*/ 340183 h 504825"/>
              <a:gd name="connsiteX42" fmla="*/ 44853 w 411162"/>
              <a:gd name="connsiteY42" fmla="*/ 340889 h 504825"/>
              <a:gd name="connsiteX43" fmla="*/ 44422 w 411162"/>
              <a:gd name="connsiteY43" fmla="*/ 341030 h 504825"/>
              <a:gd name="connsiteX44" fmla="*/ 42698 w 411162"/>
              <a:gd name="connsiteY44" fmla="*/ 341453 h 504825"/>
              <a:gd name="connsiteX45" fmla="*/ 41117 w 411162"/>
              <a:gd name="connsiteY45" fmla="*/ 341171 h 504825"/>
              <a:gd name="connsiteX46" fmla="*/ 39680 w 411162"/>
              <a:gd name="connsiteY46" fmla="*/ 340183 h 504825"/>
              <a:gd name="connsiteX47" fmla="*/ 38675 w 411162"/>
              <a:gd name="connsiteY47" fmla="*/ 338913 h 504825"/>
              <a:gd name="connsiteX48" fmla="*/ 38100 w 411162"/>
              <a:gd name="connsiteY48" fmla="*/ 337220 h 504825"/>
              <a:gd name="connsiteX49" fmla="*/ 38387 w 411162"/>
              <a:gd name="connsiteY49" fmla="*/ 335527 h 504825"/>
              <a:gd name="connsiteX50" fmla="*/ 39249 w 411162"/>
              <a:gd name="connsiteY50" fmla="*/ 334116 h 504825"/>
              <a:gd name="connsiteX51" fmla="*/ 40686 w 411162"/>
              <a:gd name="connsiteY51" fmla="*/ 332987 h 504825"/>
              <a:gd name="connsiteX52" fmla="*/ 41405 w 411162"/>
              <a:gd name="connsiteY52" fmla="*/ 332704 h 504825"/>
              <a:gd name="connsiteX53" fmla="*/ 42698 w 411162"/>
              <a:gd name="connsiteY53" fmla="*/ 332140 h 504825"/>
              <a:gd name="connsiteX54" fmla="*/ 44853 w 411162"/>
              <a:gd name="connsiteY54" fmla="*/ 331293 h 504825"/>
              <a:gd name="connsiteX55" fmla="*/ 47726 w 411162"/>
              <a:gd name="connsiteY55" fmla="*/ 330023 h 504825"/>
              <a:gd name="connsiteX56" fmla="*/ 51318 w 411162"/>
              <a:gd name="connsiteY56" fmla="*/ 328894 h 504825"/>
              <a:gd name="connsiteX57" fmla="*/ 55341 w 411162"/>
              <a:gd name="connsiteY57" fmla="*/ 327342 h 504825"/>
              <a:gd name="connsiteX58" fmla="*/ 60083 w 411162"/>
              <a:gd name="connsiteY58" fmla="*/ 325790 h 504825"/>
              <a:gd name="connsiteX59" fmla="*/ 65255 w 411162"/>
              <a:gd name="connsiteY59" fmla="*/ 324238 h 504825"/>
              <a:gd name="connsiteX60" fmla="*/ 71002 w 411162"/>
              <a:gd name="connsiteY60" fmla="*/ 322686 h 504825"/>
              <a:gd name="connsiteX61" fmla="*/ 77037 w 411162"/>
              <a:gd name="connsiteY61" fmla="*/ 320992 h 504825"/>
              <a:gd name="connsiteX62" fmla="*/ 83502 w 411162"/>
              <a:gd name="connsiteY62" fmla="*/ 319722 h 504825"/>
              <a:gd name="connsiteX63" fmla="*/ 90399 w 411162"/>
              <a:gd name="connsiteY63" fmla="*/ 318452 h 504825"/>
              <a:gd name="connsiteX64" fmla="*/ 97583 w 411162"/>
              <a:gd name="connsiteY64" fmla="*/ 317464 h 504825"/>
              <a:gd name="connsiteX65" fmla="*/ 108071 w 411162"/>
              <a:gd name="connsiteY65" fmla="*/ 316336 h 504825"/>
              <a:gd name="connsiteX66" fmla="*/ 216559 w 411162"/>
              <a:gd name="connsiteY66" fmla="*/ 22225 h 504825"/>
              <a:gd name="connsiteX67" fmla="*/ 228741 w 411162"/>
              <a:gd name="connsiteY67" fmla="*/ 22660 h 504825"/>
              <a:gd name="connsiteX68" fmla="*/ 240489 w 411162"/>
              <a:gd name="connsiteY68" fmla="*/ 23531 h 504825"/>
              <a:gd name="connsiteX69" fmla="*/ 251801 w 411162"/>
              <a:gd name="connsiteY69" fmla="*/ 25272 h 504825"/>
              <a:gd name="connsiteX70" fmla="*/ 262678 w 411162"/>
              <a:gd name="connsiteY70" fmla="*/ 27593 h 504825"/>
              <a:gd name="connsiteX71" fmla="*/ 273120 w 411162"/>
              <a:gd name="connsiteY71" fmla="*/ 30350 h 504825"/>
              <a:gd name="connsiteX72" fmla="*/ 282982 w 411162"/>
              <a:gd name="connsiteY72" fmla="*/ 33542 h 504825"/>
              <a:gd name="connsiteX73" fmla="*/ 292264 w 411162"/>
              <a:gd name="connsiteY73" fmla="*/ 37314 h 504825"/>
              <a:gd name="connsiteX74" fmla="*/ 300821 w 411162"/>
              <a:gd name="connsiteY74" fmla="*/ 41231 h 504825"/>
              <a:gd name="connsiteX75" fmla="*/ 308798 w 411162"/>
              <a:gd name="connsiteY75" fmla="*/ 45438 h 504825"/>
              <a:gd name="connsiteX76" fmla="*/ 316194 w 411162"/>
              <a:gd name="connsiteY76" fmla="*/ 49791 h 504825"/>
              <a:gd name="connsiteX77" fmla="*/ 322866 w 411162"/>
              <a:gd name="connsiteY77" fmla="*/ 54288 h 504825"/>
              <a:gd name="connsiteX78" fmla="*/ 328522 w 411162"/>
              <a:gd name="connsiteY78" fmla="*/ 58496 h 504825"/>
              <a:gd name="connsiteX79" fmla="*/ 333598 w 411162"/>
              <a:gd name="connsiteY79" fmla="*/ 62848 h 504825"/>
              <a:gd name="connsiteX80" fmla="*/ 337659 w 411162"/>
              <a:gd name="connsiteY80" fmla="*/ 67056 h 504825"/>
              <a:gd name="connsiteX81" fmla="*/ 342155 w 411162"/>
              <a:gd name="connsiteY81" fmla="*/ 71843 h 504825"/>
              <a:gd name="connsiteX82" fmla="*/ 345926 w 411162"/>
              <a:gd name="connsiteY82" fmla="*/ 76196 h 504825"/>
              <a:gd name="connsiteX83" fmla="*/ 349551 w 411162"/>
              <a:gd name="connsiteY83" fmla="*/ 80113 h 504825"/>
              <a:gd name="connsiteX84" fmla="*/ 352597 w 411162"/>
              <a:gd name="connsiteY84" fmla="*/ 83885 h 504825"/>
              <a:gd name="connsiteX85" fmla="*/ 355353 w 411162"/>
              <a:gd name="connsiteY85" fmla="*/ 87367 h 504825"/>
              <a:gd name="connsiteX86" fmla="*/ 357818 w 411162"/>
              <a:gd name="connsiteY86" fmla="*/ 90994 h 504825"/>
              <a:gd name="connsiteX87" fmla="*/ 360139 w 411162"/>
              <a:gd name="connsiteY87" fmla="*/ 94331 h 504825"/>
              <a:gd name="connsiteX88" fmla="*/ 362314 w 411162"/>
              <a:gd name="connsiteY88" fmla="*/ 97813 h 504825"/>
              <a:gd name="connsiteX89" fmla="*/ 364490 w 411162"/>
              <a:gd name="connsiteY89" fmla="*/ 101440 h 504825"/>
              <a:gd name="connsiteX90" fmla="*/ 366665 w 411162"/>
              <a:gd name="connsiteY90" fmla="*/ 105502 h 504825"/>
              <a:gd name="connsiteX91" fmla="*/ 368695 w 411162"/>
              <a:gd name="connsiteY91" fmla="*/ 109710 h 504825"/>
              <a:gd name="connsiteX92" fmla="*/ 370871 w 411162"/>
              <a:gd name="connsiteY92" fmla="*/ 114352 h 504825"/>
              <a:gd name="connsiteX93" fmla="*/ 373191 w 411162"/>
              <a:gd name="connsiteY93" fmla="*/ 119575 h 504825"/>
              <a:gd name="connsiteX94" fmla="*/ 375657 w 411162"/>
              <a:gd name="connsiteY94" fmla="*/ 125524 h 504825"/>
              <a:gd name="connsiteX95" fmla="*/ 376237 w 411162"/>
              <a:gd name="connsiteY95" fmla="*/ 127265 h 504825"/>
              <a:gd name="connsiteX96" fmla="*/ 375802 w 411162"/>
              <a:gd name="connsiteY96" fmla="*/ 128861 h 504825"/>
              <a:gd name="connsiteX97" fmla="*/ 374932 w 411162"/>
              <a:gd name="connsiteY97" fmla="*/ 130457 h 504825"/>
              <a:gd name="connsiteX98" fmla="*/ 373336 w 411162"/>
              <a:gd name="connsiteY98" fmla="*/ 131327 h 504825"/>
              <a:gd name="connsiteX99" fmla="*/ 372611 w 411162"/>
              <a:gd name="connsiteY99" fmla="*/ 131617 h 504825"/>
              <a:gd name="connsiteX100" fmla="*/ 371741 w 411162"/>
              <a:gd name="connsiteY100" fmla="*/ 131762 h 504825"/>
              <a:gd name="connsiteX101" fmla="*/ 370001 w 411162"/>
              <a:gd name="connsiteY101" fmla="*/ 131472 h 504825"/>
              <a:gd name="connsiteX102" fmla="*/ 368405 w 411162"/>
              <a:gd name="connsiteY102" fmla="*/ 130602 h 504825"/>
              <a:gd name="connsiteX103" fmla="*/ 367535 w 411162"/>
              <a:gd name="connsiteY103" fmla="*/ 129006 h 504825"/>
              <a:gd name="connsiteX104" fmla="*/ 365070 w 411162"/>
              <a:gd name="connsiteY104" fmla="*/ 123493 h 504825"/>
              <a:gd name="connsiteX105" fmla="*/ 362749 w 411162"/>
              <a:gd name="connsiteY105" fmla="*/ 118415 h 504825"/>
              <a:gd name="connsiteX106" fmla="*/ 360719 w 411162"/>
              <a:gd name="connsiteY106" fmla="*/ 113917 h 504825"/>
              <a:gd name="connsiteX107" fmla="*/ 358833 w 411162"/>
              <a:gd name="connsiteY107" fmla="*/ 109710 h 504825"/>
              <a:gd name="connsiteX108" fmla="*/ 356803 w 411162"/>
              <a:gd name="connsiteY108" fmla="*/ 106083 h 504825"/>
              <a:gd name="connsiteX109" fmla="*/ 354773 w 411162"/>
              <a:gd name="connsiteY109" fmla="*/ 102456 h 504825"/>
              <a:gd name="connsiteX110" fmla="*/ 352597 w 411162"/>
              <a:gd name="connsiteY110" fmla="*/ 99264 h 504825"/>
              <a:gd name="connsiteX111" fmla="*/ 350422 w 411162"/>
              <a:gd name="connsiteY111" fmla="*/ 95927 h 504825"/>
              <a:gd name="connsiteX112" fmla="*/ 347956 w 411162"/>
              <a:gd name="connsiteY112" fmla="*/ 92590 h 504825"/>
              <a:gd name="connsiteX113" fmla="*/ 345346 w 411162"/>
              <a:gd name="connsiteY113" fmla="*/ 89253 h 504825"/>
              <a:gd name="connsiteX114" fmla="*/ 342445 w 411162"/>
              <a:gd name="connsiteY114" fmla="*/ 85626 h 504825"/>
              <a:gd name="connsiteX115" fmla="*/ 339109 w 411162"/>
              <a:gd name="connsiteY115" fmla="*/ 81854 h 504825"/>
              <a:gd name="connsiteX116" fmla="*/ 335338 w 411162"/>
              <a:gd name="connsiteY116" fmla="*/ 77647 h 504825"/>
              <a:gd name="connsiteX117" fmla="*/ 330988 w 411162"/>
              <a:gd name="connsiteY117" fmla="*/ 73004 h 504825"/>
              <a:gd name="connsiteX118" fmla="*/ 327942 w 411162"/>
              <a:gd name="connsiteY118" fmla="*/ 69957 h 504825"/>
              <a:gd name="connsiteX119" fmla="*/ 323881 w 411162"/>
              <a:gd name="connsiteY119" fmla="*/ 66475 h 504825"/>
              <a:gd name="connsiteX120" fmla="*/ 319385 w 411162"/>
              <a:gd name="connsiteY120" fmla="*/ 62848 h 504825"/>
              <a:gd name="connsiteX121" fmla="*/ 313874 w 411162"/>
              <a:gd name="connsiteY121" fmla="*/ 59076 h 504825"/>
              <a:gd name="connsiteX122" fmla="*/ 307783 w 411162"/>
              <a:gd name="connsiteY122" fmla="*/ 55159 h 504825"/>
              <a:gd name="connsiteX123" fmla="*/ 300821 w 411162"/>
              <a:gd name="connsiteY123" fmla="*/ 51387 h 504825"/>
              <a:gd name="connsiteX124" fmla="*/ 293280 w 411162"/>
              <a:gd name="connsiteY124" fmla="*/ 47615 h 504825"/>
              <a:gd name="connsiteX125" fmla="*/ 285158 w 411162"/>
              <a:gd name="connsiteY125" fmla="*/ 43988 h 504825"/>
              <a:gd name="connsiteX126" fmla="*/ 278777 w 411162"/>
              <a:gd name="connsiteY126" fmla="*/ 41666 h 504825"/>
              <a:gd name="connsiteX127" fmla="*/ 271670 w 411162"/>
              <a:gd name="connsiteY127" fmla="*/ 39200 h 504825"/>
              <a:gd name="connsiteX128" fmla="*/ 263838 w 411162"/>
              <a:gd name="connsiteY128" fmla="*/ 37169 h 504825"/>
              <a:gd name="connsiteX129" fmla="*/ 255427 w 411162"/>
              <a:gd name="connsiteY129" fmla="*/ 35138 h 504825"/>
              <a:gd name="connsiteX130" fmla="*/ 246435 w 411162"/>
              <a:gd name="connsiteY130" fmla="*/ 33397 h 504825"/>
              <a:gd name="connsiteX131" fmla="*/ 236718 w 411162"/>
              <a:gd name="connsiteY131" fmla="*/ 32091 h 504825"/>
              <a:gd name="connsiteX132" fmla="*/ 226711 w 411162"/>
              <a:gd name="connsiteY132" fmla="*/ 31365 h 504825"/>
              <a:gd name="connsiteX133" fmla="*/ 216123 w 411162"/>
              <a:gd name="connsiteY133" fmla="*/ 31365 h 504825"/>
              <a:gd name="connsiteX134" fmla="*/ 204956 w 411162"/>
              <a:gd name="connsiteY134" fmla="*/ 31946 h 504825"/>
              <a:gd name="connsiteX135" fmla="*/ 203361 w 411162"/>
              <a:gd name="connsiteY135" fmla="*/ 31801 h 504825"/>
              <a:gd name="connsiteX136" fmla="*/ 201765 w 411162"/>
              <a:gd name="connsiteY136" fmla="*/ 30930 h 504825"/>
              <a:gd name="connsiteX137" fmla="*/ 200750 w 411162"/>
              <a:gd name="connsiteY137" fmla="*/ 29624 h 504825"/>
              <a:gd name="connsiteX138" fmla="*/ 200025 w 411162"/>
              <a:gd name="connsiteY138" fmla="*/ 27883 h 504825"/>
              <a:gd name="connsiteX139" fmla="*/ 200460 w 411162"/>
              <a:gd name="connsiteY139" fmla="*/ 26142 h 504825"/>
              <a:gd name="connsiteX140" fmla="*/ 201185 w 411162"/>
              <a:gd name="connsiteY140" fmla="*/ 24547 h 504825"/>
              <a:gd name="connsiteX141" fmla="*/ 202491 w 411162"/>
              <a:gd name="connsiteY141" fmla="*/ 23531 h 504825"/>
              <a:gd name="connsiteX142" fmla="*/ 204231 w 411162"/>
              <a:gd name="connsiteY142" fmla="*/ 23096 h 504825"/>
              <a:gd name="connsiteX143" fmla="*/ 217436 w 411162"/>
              <a:gd name="connsiteY143" fmla="*/ 0 h 504825"/>
              <a:gd name="connsiteX144" fmla="*/ 229869 w 411162"/>
              <a:gd name="connsiteY144" fmla="*/ 0 h 504825"/>
              <a:gd name="connsiteX145" fmla="*/ 242013 w 411162"/>
              <a:gd name="connsiteY145" fmla="*/ 867 h 504825"/>
              <a:gd name="connsiteX146" fmla="*/ 253723 w 411162"/>
              <a:gd name="connsiteY146" fmla="*/ 2168 h 504825"/>
              <a:gd name="connsiteX147" fmla="*/ 265000 w 411162"/>
              <a:gd name="connsiteY147" fmla="*/ 4190 h 504825"/>
              <a:gd name="connsiteX148" fmla="*/ 275987 w 411162"/>
              <a:gd name="connsiteY148" fmla="*/ 6791 h 504825"/>
              <a:gd name="connsiteX149" fmla="*/ 286397 w 411162"/>
              <a:gd name="connsiteY149" fmla="*/ 9681 h 504825"/>
              <a:gd name="connsiteX150" fmla="*/ 296372 w 411162"/>
              <a:gd name="connsiteY150" fmla="*/ 13148 h 504825"/>
              <a:gd name="connsiteX151" fmla="*/ 305914 w 411162"/>
              <a:gd name="connsiteY151" fmla="*/ 16905 h 504825"/>
              <a:gd name="connsiteX152" fmla="*/ 314877 w 411162"/>
              <a:gd name="connsiteY152" fmla="*/ 20950 h 504825"/>
              <a:gd name="connsiteX153" fmla="*/ 323118 w 411162"/>
              <a:gd name="connsiteY153" fmla="*/ 25140 h 504825"/>
              <a:gd name="connsiteX154" fmla="*/ 330780 w 411162"/>
              <a:gd name="connsiteY154" fmla="*/ 29475 h 504825"/>
              <a:gd name="connsiteX155" fmla="*/ 337864 w 411162"/>
              <a:gd name="connsiteY155" fmla="*/ 33954 h 504825"/>
              <a:gd name="connsiteX156" fmla="*/ 344370 w 411162"/>
              <a:gd name="connsiteY156" fmla="*/ 38433 h 504825"/>
              <a:gd name="connsiteX157" fmla="*/ 350008 w 411162"/>
              <a:gd name="connsiteY157" fmla="*/ 42912 h 504825"/>
              <a:gd name="connsiteX158" fmla="*/ 354924 w 411162"/>
              <a:gd name="connsiteY158" fmla="*/ 47246 h 504825"/>
              <a:gd name="connsiteX159" fmla="*/ 359116 w 411162"/>
              <a:gd name="connsiteY159" fmla="*/ 51292 h 504825"/>
              <a:gd name="connsiteX160" fmla="*/ 363887 w 411162"/>
              <a:gd name="connsiteY160" fmla="*/ 56638 h 504825"/>
              <a:gd name="connsiteX161" fmla="*/ 367935 w 411162"/>
              <a:gd name="connsiteY161" fmla="*/ 61406 h 504825"/>
              <a:gd name="connsiteX162" fmla="*/ 371839 w 411162"/>
              <a:gd name="connsiteY162" fmla="*/ 65740 h 504825"/>
              <a:gd name="connsiteX163" fmla="*/ 375164 w 411162"/>
              <a:gd name="connsiteY163" fmla="*/ 69786 h 504825"/>
              <a:gd name="connsiteX164" fmla="*/ 378344 w 411162"/>
              <a:gd name="connsiteY164" fmla="*/ 73687 h 504825"/>
              <a:gd name="connsiteX165" fmla="*/ 381236 w 411162"/>
              <a:gd name="connsiteY165" fmla="*/ 77443 h 504825"/>
              <a:gd name="connsiteX166" fmla="*/ 383838 w 411162"/>
              <a:gd name="connsiteY166" fmla="*/ 81200 h 504825"/>
              <a:gd name="connsiteX167" fmla="*/ 386296 w 411162"/>
              <a:gd name="connsiteY167" fmla="*/ 84812 h 504825"/>
              <a:gd name="connsiteX168" fmla="*/ 388609 w 411162"/>
              <a:gd name="connsiteY168" fmla="*/ 88713 h 504825"/>
              <a:gd name="connsiteX169" fmla="*/ 390633 w 411162"/>
              <a:gd name="connsiteY169" fmla="*/ 92759 h 504825"/>
              <a:gd name="connsiteX170" fmla="*/ 392946 w 411162"/>
              <a:gd name="connsiteY170" fmla="*/ 97093 h 504825"/>
              <a:gd name="connsiteX171" fmla="*/ 395259 w 411162"/>
              <a:gd name="connsiteY171" fmla="*/ 101717 h 504825"/>
              <a:gd name="connsiteX172" fmla="*/ 397717 w 411162"/>
              <a:gd name="connsiteY172" fmla="*/ 106918 h 504825"/>
              <a:gd name="connsiteX173" fmla="*/ 400175 w 411162"/>
              <a:gd name="connsiteY173" fmla="*/ 112697 h 504825"/>
              <a:gd name="connsiteX174" fmla="*/ 402921 w 411162"/>
              <a:gd name="connsiteY174" fmla="*/ 118910 h 504825"/>
              <a:gd name="connsiteX175" fmla="*/ 404656 w 411162"/>
              <a:gd name="connsiteY175" fmla="*/ 123245 h 504825"/>
              <a:gd name="connsiteX176" fmla="*/ 406247 w 411162"/>
              <a:gd name="connsiteY176" fmla="*/ 128302 h 504825"/>
              <a:gd name="connsiteX177" fmla="*/ 407692 w 411162"/>
              <a:gd name="connsiteY177" fmla="*/ 134225 h 504825"/>
              <a:gd name="connsiteX178" fmla="*/ 409138 w 411162"/>
              <a:gd name="connsiteY178" fmla="*/ 140872 h 504825"/>
              <a:gd name="connsiteX179" fmla="*/ 410006 w 411162"/>
              <a:gd name="connsiteY179" fmla="*/ 148096 h 504825"/>
              <a:gd name="connsiteX180" fmla="*/ 410873 w 411162"/>
              <a:gd name="connsiteY180" fmla="*/ 156187 h 504825"/>
              <a:gd name="connsiteX181" fmla="*/ 411162 w 411162"/>
              <a:gd name="connsiteY181" fmla="*/ 164711 h 504825"/>
              <a:gd name="connsiteX182" fmla="*/ 411018 w 411162"/>
              <a:gd name="connsiteY182" fmla="*/ 173814 h 504825"/>
              <a:gd name="connsiteX183" fmla="*/ 410295 w 411162"/>
              <a:gd name="connsiteY183" fmla="*/ 183350 h 504825"/>
              <a:gd name="connsiteX184" fmla="*/ 409138 w 411162"/>
              <a:gd name="connsiteY184" fmla="*/ 193319 h 504825"/>
              <a:gd name="connsiteX185" fmla="*/ 407114 w 411162"/>
              <a:gd name="connsiteY185" fmla="*/ 203577 h 504825"/>
              <a:gd name="connsiteX186" fmla="*/ 404367 w 411162"/>
              <a:gd name="connsiteY186" fmla="*/ 214414 h 504825"/>
              <a:gd name="connsiteX187" fmla="*/ 400897 w 411162"/>
              <a:gd name="connsiteY187" fmla="*/ 225105 h 504825"/>
              <a:gd name="connsiteX188" fmla="*/ 396416 w 411162"/>
              <a:gd name="connsiteY188" fmla="*/ 236375 h 504825"/>
              <a:gd name="connsiteX189" fmla="*/ 392223 w 411162"/>
              <a:gd name="connsiteY189" fmla="*/ 245767 h 504825"/>
              <a:gd name="connsiteX190" fmla="*/ 388320 w 411162"/>
              <a:gd name="connsiteY190" fmla="*/ 254291 h 504825"/>
              <a:gd name="connsiteX191" fmla="*/ 384705 w 411162"/>
              <a:gd name="connsiteY191" fmla="*/ 262382 h 504825"/>
              <a:gd name="connsiteX192" fmla="*/ 381236 w 411162"/>
              <a:gd name="connsiteY192" fmla="*/ 269895 h 504825"/>
              <a:gd name="connsiteX193" fmla="*/ 377621 w 411162"/>
              <a:gd name="connsiteY193" fmla="*/ 276830 h 504825"/>
              <a:gd name="connsiteX194" fmla="*/ 374296 w 411162"/>
              <a:gd name="connsiteY194" fmla="*/ 283477 h 504825"/>
              <a:gd name="connsiteX195" fmla="*/ 370971 w 411162"/>
              <a:gd name="connsiteY195" fmla="*/ 289978 h 504825"/>
              <a:gd name="connsiteX196" fmla="*/ 367646 w 411162"/>
              <a:gd name="connsiteY196" fmla="*/ 296047 h 504825"/>
              <a:gd name="connsiteX197" fmla="*/ 364321 w 411162"/>
              <a:gd name="connsiteY197" fmla="*/ 302404 h 504825"/>
              <a:gd name="connsiteX198" fmla="*/ 360707 w 411162"/>
              <a:gd name="connsiteY198" fmla="*/ 308472 h 504825"/>
              <a:gd name="connsiteX199" fmla="*/ 357237 w 411162"/>
              <a:gd name="connsiteY199" fmla="*/ 314974 h 504825"/>
              <a:gd name="connsiteX200" fmla="*/ 353333 w 411162"/>
              <a:gd name="connsiteY200" fmla="*/ 321620 h 504825"/>
              <a:gd name="connsiteX201" fmla="*/ 349285 w 411162"/>
              <a:gd name="connsiteY201" fmla="*/ 328555 h 504825"/>
              <a:gd name="connsiteX202" fmla="*/ 344948 w 411162"/>
              <a:gd name="connsiteY202" fmla="*/ 335924 h 504825"/>
              <a:gd name="connsiteX203" fmla="*/ 341189 w 411162"/>
              <a:gd name="connsiteY203" fmla="*/ 342281 h 504825"/>
              <a:gd name="connsiteX204" fmla="*/ 337286 w 411162"/>
              <a:gd name="connsiteY204" fmla="*/ 349072 h 504825"/>
              <a:gd name="connsiteX205" fmla="*/ 334105 w 411162"/>
              <a:gd name="connsiteY205" fmla="*/ 355285 h 504825"/>
              <a:gd name="connsiteX206" fmla="*/ 331503 w 411162"/>
              <a:gd name="connsiteY206" fmla="*/ 361642 h 504825"/>
              <a:gd name="connsiteX207" fmla="*/ 329624 w 411162"/>
              <a:gd name="connsiteY207" fmla="*/ 368288 h 504825"/>
              <a:gd name="connsiteX208" fmla="*/ 328178 w 411162"/>
              <a:gd name="connsiteY208" fmla="*/ 375224 h 504825"/>
              <a:gd name="connsiteX209" fmla="*/ 327310 w 411162"/>
              <a:gd name="connsiteY209" fmla="*/ 382303 h 504825"/>
              <a:gd name="connsiteX210" fmla="*/ 326877 w 411162"/>
              <a:gd name="connsiteY210" fmla="*/ 389527 h 504825"/>
              <a:gd name="connsiteX211" fmla="*/ 326588 w 411162"/>
              <a:gd name="connsiteY211" fmla="*/ 396752 h 504825"/>
              <a:gd name="connsiteX212" fmla="*/ 327021 w 411162"/>
              <a:gd name="connsiteY212" fmla="*/ 404120 h 504825"/>
              <a:gd name="connsiteX213" fmla="*/ 327744 w 411162"/>
              <a:gd name="connsiteY213" fmla="*/ 411489 h 504825"/>
              <a:gd name="connsiteX214" fmla="*/ 328612 w 411162"/>
              <a:gd name="connsiteY214" fmla="*/ 418858 h 504825"/>
              <a:gd name="connsiteX215" fmla="*/ 329913 w 411162"/>
              <a:gd name="connsiteY215" fmla="*/ 426082 h 504825"/>
              <a:gd name="connsiteX216" fmla="*/ 331214 w 411162"/>
              <a:gd name="connsiteY216" fmla="*/ 433161 h 504825"/>
              <a:gd name="connsiteX217" fmla="*/ 332949 w 411162"/>
              <a:gd name="connsiteY217" fmla="*/ 440241 h 504825"/>
              <a:gd name="connsiteX218" fmla="*/ 334828 w 411162"/>
              <a:gd name="connsiteY218" fmla="*/ 447032 h 504825"/>
              <a:gd name="connsiteX219" fmla="*/ 336563 w 411162"/>
              <a:gd name="connsiteY219" fmla="*/ 453389 h 504825"/>
              <a:gd name="connsiteX220" fmla="*/ 338587 w 411162"/>
              <a:gd name="connsiteY220" fmla="*/ 459746 h 504825"/>
              <a:gd name="connsiteX221" fmla="*/ 340611 w 411162"/>
              <a:gd name="connsiteY221" fmla="*/ 465670 h 504825"/>
              <a:gd name="connsiteX222" fmla="*/ 342780 w 411162"/>
              <a:gd name="connsiteY222" fmla="*/ 471305 h 504825"/>
              <a:gd name="connsiteX223" fmla="*/ 344659 w 411162"/>
              <a:gd name="connsiteY223" fmla="*/ 476506 h 504825"/>
              <a:gd name="connsiteX224" fmla="*/ 346683 w 411162"/>
              <a:gd name="connsiteY224" fmla="*/ 481130 h 504825"/>
              <a:gd name="connsiteX225" fmla="*/ 348273 w 411162"/>
              <a:gd name="connsiteY225" fmla="*/ 485320 h 504825"/>
              <a:gd name="connsiteX226" fmla="*/ 350008 w 411162"/>
              <a:gd name="connsiteY226" fmla="*/ 489077 h 504825"/>
              <a:gd name="connsiteX227" fmla="*/ 351309 w 411162"/>
              <a:gd name="connsiteY227" fmla="*/ 492255 h 504825"/>
              <a:gd name="connsiteX228" fmla="*/ 352611 w 411162"/>
              <a:gd name="connsiteY228" fmla="*/ 494856 h 504825"/>
              <a:gd name="connsiteX229" fmla="*/ 353478 w 411162"/>
              <a:gd name="connsiteY229" fmla="*/ 496734 h 504825"/>
              <a:gd name="connsiteX230" fmla="*/ 354201 w 411162"/>
              <a:gd name="connsiteY230" fmla="*/ 498035 h 504825"/>
              <a:gd name="connsiteX231" fmla="*/ 354345 w 411162"/>
              <a:gd name="connsiteY231" fmla="*/ 498468 h 504825"/>
              <a:gd name="connsiteX232" fmla="*/ 354779 w 411162"/>
              <a:gd name="connsiteY232" fmla="*/ 500057 h 504825"/>
              <a:gd name="connsiteX233" fmla="*/ 354635 w 411162"/>
              <a:gd name="connsiteY233" fmla="*/ 501791 h 504825"/>
              <a:gd name="connsiteX234" fmla="*/ 353767 w 411162"/>
              <a:gd name="connsiteY234" fmla="*/ 503380 h 504825"/>
              <a:gd name="connsiteX235" fmla="*/ 352321 w 411162"/>
              <a:gd name="connsiteY235" fmla="*/ 504392 h 504825"/>
              <a:gd name="connsiteX236" fmla="*/ 350587 w 411162"/>
              <a:gd name="connsiteY236" fmla="*/ 504825 h 504825"/>
              <a:gd name="connsiteX237" fmla="*/ 348852 w 411162"/>
              <a:gd name="connsiteY237" fmla="*/ 504681 h 504825"/>
              <a:gd name="connsiteX238" fmla="*/ 347406 w 411162"/>
              <a:gd name="connsiteY238" fmla="*/ 503958 h 504825"/>
              <a:gd name="connsiteX239" fmla="*/ 346249 w 411162"/>
              <a:gd name="connsiteY239" fmla="*/ 502513 h 504825"/>
              <a:gd name="connsiteX240" fmla="*/ 345960 w 411162"/>
              <a:gd name="connsiteY240" fmla="*/ 501936 h 504825"/>
              <a:gd name="connsiteX241" fmla="*/ 345382 w 411162"/>
              <a:gd name="connsiteY241" fmla="*/ 500780 h 504825"/>
              <a:gd name="connsiteX242" fmla="*/ 344659 w 411162"/>
              <a:gd name="connsiteY242" fmla="*/ 498901 h 504825"/>
              <a:gd name="connsiteX243" fmla="*/ 343358 w 411162"/>
              <a:gd name="connsiteY243" fmla="*/ 496445 h 504825"/>
              <a:gd name="connsiteX244" fmla="*/ 342057 w 411162"/>
              <a:gd name="connsiteY244" fmla="*/ 493411 h 504825"/>
              <a:gd name="connsiteX245" fmla="*/ 340467 w 411162"/>
              <a:gd name="connsiteY245" fmla="*/ 489654 h 504825"/>
              <a:gd name="connsiteX246" fmla="*/ 338732 w 411162"/>
              <a:gd name="connsiteY246" fmla="*/ 485753 h 504825"/>
              <a:gd name="connsiteX247" fmla="*/ 336997 w 411162"/>
              <a:gd name="connsiteY247" fmla="*/ 481130 h 504825"/>
              <a:gd name="connsiteX248" fmla="*/ 334973 w 411162"/>
              <a:gd name="connsiteY248" fmla="*/ 476218 h 504825"/>
              <a:gd name="connsiteX249" fmla="*/ 332949 w 411162"/>
              <a:gd name="connsiteY249" fmla="*/ 470727 h 504825"/>
              <a:gd name="connsiteX250" fmla="*/ 330925 w 411162"/>
              <a:gd name="connsiteY250" fmla="*/ 465092 h 504825"/>
              <a:gd name="connsiteX251" fmla="*/ 328901 w 411162"/>
              <a:gd name="connsiteY251" fmla="*/ 458880 h 504825"/>
              <a:gd name="connsiteX252" fmla="*/ 327166 w 411162"/>
              <a:gd name="connsiteY252" fmla="*/ 452667 h 504825"/>
              <a:gd name="connsiteX253" fmla="*/ 325286 w 411162"/>
              <a:gd name="connsiteY253" fmla="*/ 446020 h 504825"/>
              <a:gd name="connsiteX254" fmla="*/ 322395 w 411162"/>
              <a:gd name="connsiteY254" fmla="*/ 434462 h 504825"/>
              <a:gd name="connsiteX255" fmla="*/ 320226 w 411162"/>
              <a:gd name="connsiteY255" fmla="*/ 423481 h 504825"/>
              <a:gd name="connsiteX256" fmla="*/ 318781 w 411162"/>
              <a:gd name="connsiteY256" fmla="*/ 412789 h 504825"/>
              <a:gd name="connsiteX257" fmla="*/ 317913 w 411162"/>
              <a:gd name="connsiteY257" fmla="*/ 402675 h 504825"/>
              <a:gd name="connsiteX258" fmla="*/ 317624 w 411162"/>
              <a:gd name="connsiteY258" fmla="*/ 392995 h 504825"/>
              <a:gd name="connsiteX259" fmla="*/ 318058 w 411162"/>
              <a:gd name="connsiteY259" fmla="*/ 383893 h 504825"/>
              <a:gd name="connsiteX260" fmla="*/ 319070 w 411162"/>
              <a:gd name="connsiteY260" fmla="*/ 375079 h 504825"/>
              <a:gd name="connsiteX261" fmla="*/ 320660 w 411162"/>
              <a:gd name="connsiteY261" fmla="*/ 366699 h 504825"/>
              <a:gd name="connsiteX262" fmla="*/ 322973 w 411162"/>
              <a:gd name="connsiteY262" fmla="*/ 358897 h 504825"/>
              <a:gd name="connsiteX263" fmla="*/ 326009 w 411162"/>
              <a:gd name="connsiteY263" fmla="*/ 351384 h 504825"/>
              <a:gd name="connsiteX264" fmla="*/ 329624 w 411162"/>
              <a:gd name="connsiteY264" fmla="*/ 344449 h 504825"/>
              <a:gd name="connsiteX265" fmla="*/ 333527 w 411162"/>
              <a:gd name="connsiteY265" fmla="*/ 337802 h 504825"/>
              <a:gd name="connsiteX266" fmla="*/ 337286 w 411162"/>
              <a:gd name="connsiteY266" fmla="*/ 331445 h 504825"/>
              <a:gd name="connsiteX267" fmla="*/ 341045 w 411162"/>
              <a:gd name="connsiteY267" fmla="*/ 324799 h 504825"/>
              <a:gd name="connsiteX268" fmla="*/ 344659 w 411162"/>
              <a:gd name="connsiteY268" fmla="*/ 318731 h 504825"/>
              <a:gd name="connsiteX269" fmla="*/ 288565 w 411162"/>
              <a:gd name="connsiteY269" fmla="*/ 318731 h 504825"/>
              <a:gd name="connsiteX270" fmla="*/ 286830 w 411162"/>
              <a:gd name="connsiteY270" fmla="*/ 318442 h 504825"/>
              <a:gd name="connsiteX271" fmla="*/ 285529 w 411162"/>
              <a:gd name="connsiteY271" fmla="*/ 317430 h 504825"/>
              <a:gd name="connsiteX272" fmla="*/ 284373 w 411162"/>
              <a:gd name="connsiteY272" fmla="*/ 315985 h 504825"/>
              <a:gd name="connsiteX273" fmla="*/ 284083 w 411162"/>
              <a:gd name="connsiteY273" fmla="*/ 314252 h 504825"/>
              <a:gd name="connsiteX274" fmla="*/ 284373 w 411162"/>
              <a:gd name="connsiteY274" fmla="*/ 312518 h 504825"/>
              <a:gd name="connsiteX275" fmla="*/ 285529 w 411162"/>
              <a:gd name="connsiteY275" fmla="*/ 311073 h 504825"/>
              <a:gd name="connsiteX276" fmla="*/ 286830 w 411162"/>
              <a:gd name="connsiteY276" fmla="*/ 310062 h 504825"/>
              <a:gd name="connsiteX277" fmla="*/ 288565 w 411162"/>
              <a:gd name="connsiteY277" fmla="*/ 309773 h 504825"/>
              <a:gd name="connsiteX278" fmla="*/ 349864 w 411162"/>
              <a:gd name="connsiteY278" fmla="*/ 309773 h 504825"/>
              <a:gd name="connsiteX279" fmla="*/ 353333 w 411162"/>
              <a:gd name="connsiteY279" fmla="*/ 303415 h 504825"/>
              <a:gd name="connsiteX280" fmla="*/ 356803 w 411162"/>
              <a:gd name="connsiteY280" fmla="*/ 297492 h 504825"/>
              <a:gd name="connsiteX281" fmla="*/ 360128 w 411162"/>
              <a:gd name="connsiteY281" fmla="*/ 291279 h 504825"/>
              <a:gd name="connsiteX282" fmla="*/ 363309 w 411162"/>
              <a:gd name="connsiteY282" fmla="*/ 285355 h 504825"/>
              <a:gd name="connsiteX283" fmla="*/ 366634 w 411162"/>
              <a:gd name="connsiteY283" fmla="*/ 278998 h 504825"/>
              <a:gd name="connsiteX284" fmla="*/ 369815 w 411162"/>
              <a:gd name="connsiteY284" fmla="*/ 272496 h 504825"/>
              <a:gd name="connsiteX285" fmla="*/ 373140 w 411162"/>
              <a:gd name="connsiteY285" fmla="*/ 265561 h 504825"/>
              <a:gd name="connsiteX286" fmla="*/ 376754 w 411162"/>
              <a:gd name="connsiteY286" fmla="*/ 258337 h 504825"/>
              <a:gd name="connsiteX287" fmla="*/ 380368 w 411162"/>
              <a:gd name="connsiteY287" fmla="*/ 250534 h 504825"/>
              <a:gd name="connsiteX288" fmla="*/ 384127 w 411162"/>
              <a:gd name="connsiteY288" fmla="*/ 241865 h 504825"/>
              <a:gd name="connsiteX289" fmla="*/ 388175 w 411162"/>
              <a:gd name="connsiteY289" fmla="*/ 232619 h 504825"/>
              <a:gd name="connsiteX290" fmla="*/ 391645 w 411162"/>
              <a:gd name="connsiteY290" fmla="*/ 224238 h 504825"/>
              <a:gd name="connsiteX291" fmla="*/ 394536 w 411162"/>
              <a:gd name="connsiteY291" fmla="*/ 215858 h 504825"/>
              <a:gd name="connsiteX292" fmla="*/ 396849 w 411162"/>
              <a:gd name="connsiteY292" fmla="*/ 207767 h 504825"/>
              <a:gd name="connsiteX293" fmla="*/ 398729 w 411162"/>
              <a:gd name="connsiteY293" fmla="*/ 199821 h 504825"/>
              <a:gd name="connsiteX294" fmla="*/ 376031 w 411162"/>
              <a:gd name="connsiteY294" fmla="*/ 199821 h 504825"/>
              <a:gd name="connsiteX295" fmla="*/ 374296 w 411162"/>
              <a:gd name="connsiteY295" fmla="*/ 199532 h 504825"/>
              <a:gd name="connsiteX296" fmla="*/ 372851 w 411162"/>
              <a:gd name="connsiteY296" fmla="*/ 198520 h 504825"/>
              <a:gd name="connsiteX297" fmla="*/ 371983 w 411162"/>
              <a:gd name="connsiteY297" fmla="*/ 197220 h 504825"/>
              <a:gd name="connsiteX298" fmla="*/ 371694 w 411162"/>
              <a:gd name="connsiteY298" fmla="*/ 195342 h 504825"/>
              <a:gd name="connsiteX299" fmla="*/ 371983 w 411162"/>
              <a:gd name="connsiteY299" fmla="*/ 193608 h 504825"/>
              <a:gd name="connsiteX300" fmla="*/ 372851 w 411162"/>
              <a:gd name="connsiteY300" fmla="*/ 192308 h 504825"/>
              <a:gd name="connsiteX301" fmla="*/ 374296 w 411162"/>
              <a:gd name="connsiteY301" fmla="*/ 191152 h 504825"/>
              <a:gd name="connsiteX302" fmla="*/ 376031 w 411162"/>
              <a:gd name="connsiteY302" fmla="*/ 190863 h 504825"/>
              <a:gd name="connsiteX303" fmla="*/ 400319 w 411162"/>
              <a:gd name="connsiteY303" fmla="*/ 190863 h 504825"/>
              <a:gd name="connsiteX304" fmla="*/ 401476 w 411162"/>
              <a:gd name="connsiteY304" fmla="*/ 181327 h 504825"/>
              <a:gd name="connsiteX305" fmla="*/ 402054 w 411162"/>
              <a:gd name="connsiteY305" fmla="*/ 172080 h 504825"/>
              <a:gd name="connsiteX306" fmla="*/ 402054 w 411162"/>
              <a:gd name="connsiteY306" fmla="*/ 163555 h 504825"/>
              <a:gd name="connsiteX307" fmla="*/ 321528 w 411162"/>
              <a:gd name="connsiteY307" fmla="*/ 163555 h 504825"/>
              <a:gd name="connsiteX308" fmla="*/ 319937 w 411162"/>
              <a:gd name="connsiteY308" fmla="*/ 163266 h 504825"/>
              <a:gd name="connsiteX309" fmla="*/ 318347 w 411162"/>
              <a:gd name="connsiteY309" fmla="*/ 162111 h 504825"/>
              <a:gd name="connsiteX310" fmla="*/ 317480 w 411162"/>
              <a:gd name="connsiteY310" fmla="*/ 160810 h 504825"/>
              <a:gd name="connsiteX311" fmla="*/ 317190 w 411162"/>
              <a:gd name="connsiteY311" fmla="*/ 159076 h 504825"/>
              <a:gd name="connsiteX312" fmla="*/ 317480 w 411162"/>
              <a:gd name="connsiteY312" fmla="*/ 157198 h 504825"/>
              <a:gd name="connsiteX313" fmla="*/ 318347 w 411162"/>
              <a:gd name="connsiteY313" fmla="*/ 155898 h 504825"/>
              <a:gd name="connsiteX314" fmla="*/ 319937 w 411162"/>
              <a:gd name="connsiteY314" fmla="*/ 154886 h 504825"/>
              <a:gd name="connsiteX315" fmla="*/ 321528 w 411162"/>
              <a:gd name="connsiteY315" fmla="*/ 154597 h 504825"/>
              <a:gd name="connsiteX316" fmla="*/ 401620 w 411162"/>
              <a:gd name="connsiteY316" fmla="*/ 154597 h 504825"/>
              <a:gd name="connsiteX317" fmla="*/ 400897 w 411162"/>
              <a:gd name="connsiteY317" fmla="*/ 147373 h 504825"/>
              <a:gd name="connsiteX318" fmla="*/ 399885 w 411162"/>
              <a:gd name="connsiteY318" fmla="*/ 140727 h 504825"/>
              <a:gd name="connsiteX319" fmla="*/ 398729 w 411162"/>
              <a:gd name="connsiteY319" fmla="*/ 134948 h 504825"/>
              <a:gd name="connsiteX320" fmla="*/ 397283 w 411162"/>
              <a:gd name="connsiteY320" fmla="*/ 130035 h 504825"/>
              <a:gd name="connsiteX321" fmla="*/ 396127 w 411162"/>
              <a:gd name="connsiteY321" fmla="*/ 125845 h 504825"/>
              <a:gd name="connsiteX322" fmla="*/ 394825 w 411162"/>
              <a:gd name="connsiteY322" fmla="*/ 122522 h 504825"/>
              <a:gd name="connsiteX323" fmla="*/ 392079 w 411162"/>
              <a:gd name="connsiteY323" fmla="*/ 116309 h 504825"/>
              <a:gd name="connsiteX324" fmla="*/ 389621 w 411162"/>
              <a:gd name="connsiteY324" fmla="*/ 110819 h 504825"/>
              <a:gd name="connsiteX325" fmla="*/ 387308 w 411162"/>
              <a:gd name="connsiteY325" fmla="*/ 105907 h 504825"/>
              <a:gd name="connsiteX326" fmla="*/ 385139 w 411162"/>
              <a:gd name="connsiteY326" fmla="*/ 101283 h 504825"/>
              <a:gd name="connsiteX327" fmla="*/ 382971 w 411162"/>
              <a:gd name="connsiteY327" fmla="*/ 97093 h 504825"/>
              <a:gd name="connsiteX328" fmla="*/ 380802 w 411162"/>
              <a:gd name="connsiteY328" fmla="*/ 93337 h 504825"/>
              <a:gd name="connsiteX329" fmla="*/ 378489 w 411162"/>
              <a:gd name="connsiteY329" fmla="*/ 89580 h 504825"/>
              <a:gd name="connsiteX330" fmla="*/ 376320 w 411162"/>
              <a:gd name="connsiteY330" fmla="*/ 86112 h 504825"/>
              <a:gd name="connsiteX331" fmla="*/ 373863 w 411162"/>
              <a:gd name="connsiteY331" fmla="*/ 82500 h 504825"/>
              <a:gd name="connsiteX332" fmla="*/ 371116 w 411162"/>
              <a:gd name="connsiteY332" fmla="*/ 79033 h 504825"/>
              <a:gd name="connsiteX333" fmla="*/ 368080 w 411162"/>
              <a:gd name="connsiteY333" fmla="*/ 75132 h 504825"/>
              <a:gd name="connsiteX334" fmla="*/ 364899 w 411162"/>
              <a:gd name="connsiteY334" fmla="*/ 71375 h 504825"/>
              <a:gd name="connsiteX335" fmla="*/ 361140 w 411162"/>
              <a:gd name="connsiteY335" fmla="*/ 67185 h 504825"/>
              <a:gd name="connsiteX336" fmla="*/ 357092 w 411162"/>
              <a:gd name="connsiteY336" fmla="*/ 62562 h 504825"/>
              <a:gd name="connsiteX337" fmla="*/ 352466 w 411162"/>
              <a:gd name="connsiteY337" fmla="*/ 57505 h 504825"/>
              <a:gd name="connsiteX338" fmla="*/ 349285 w 411162"/>
              <a:gd name="connsiteY338" fmla="*/ 54182 h 504825"/>
              <a:gd name="connsiteX339" fmla="*/ 345237 w 411162"/>
              <a:gd name="connsiteY339" fmla="*/ 50714 h 504825"/>
              <a:gd name="connsiteX340" fmla="*/ 340611 w 411162"/>
              <a:gd name="connsiteY340" fmla="*/ 46957 h 504825"/>
              <a:gd name="connsiteX341" fmla="*/ 335262 w 411162"/>
              <a:gd name="connsiteY341" fmla="*/ 43056 h 504825"/>
              <a:gd name="connsiteX342" fmla="*/ 329334 w 411162"/>
              <a:gd name="connsiteY342" fmla="*/ 39011 h 504825"/>
              <a:gd name="connsiteX343" fmla="*/ 322684 w 411162"/>
              <a:gd name="connsiteY343" fmla="*/ 35254 h 504825"/>
              <a:gd name="connsiteX344" fmla="*/ 315311 w 411162"/>
              <a:gd name="connsiteY344" fmla="*/ 31209 h 504825"/>
              <a:gd name="connsiteX345" fmla="*/ 307360 w 411162"/>
              <a:gd name="connsiteY345" fmla="*/ 27452 h 504825"/>
              <a:gd name="connsiteX346" fmla="*/ 298830 w 411162"/>
              <a:gd name="connsiteY346" fmla="*/ 23696 h 504825"/>
              <a:gd name="connsiteX347" fmla="*/ 292180 w 411162"/>
              <a:gd name="connsiteY347" fmla="*/ 21239 h 504825"/>
              <a:gd name="connsiteX348" fmla="*/ 284951 w 411162"/>
              <a:gd name="connsiteY348" fmla="*/ 18783 h 504825"/>
              <a:gd name="connsiteX349" fmla="*/ 276855 w 411162"/>
              <a:gd name="connsiteY349" fmla="*/ 16327 h 504825"/>
              <a:gd name="connsiteX350" fmla="*/ 268325 w 411162"/>
              <a:gd name="connsiteY350" fmla="*/ 14160 h 504825"/>
              <a:gd name="connsiteX351" fmla="*/ 259073 w 411162"/>
              <a:gd name="connsiteY351" fmla="*/ 12137 h 504825"/>
              <a:gd name="connsiteX352" fmla="*/ 249386 w 411162"/>
              <a:gd name="connsiteY352" fmla="*/ 10692 h 504825"/>
              <a:gd name="connsiteX353" fmla="*/ 239122 w 411162"/>
              <a:gd name="connsiteY353" fmla="*/ 9536 h 504825"/>
              <a:gd name="connsiteX354" fmla="*/ 228423 w 411162"/>
              <a:gd name="connsiteY354" fmla="*/ 8958 h 504825"/>
              <a:gd name="connsiteX355" fmla="*/ 217291 w 411162"/>
              <a:gd name="connsiteY355" fmla="*/ 8958 h 504825"/>
              <a:gd name="connsiteX356" fmla="*/ 205581 w 411162"/>
              <a:gd name="connsiteY356" fmla="*/ 9681 h 504825"/>
              <a:gd name="connsiteX357" fmla="*/ 192859 w 411162"/>
              <a:gd name="connsiteY357" fmla="*/ 10837 h 504825"/>
              <a:gd name="connsiteX358" fmla="*/ 181438 w 411162"/>
              <a:gd name="connsiteY358" fmla="*/ 12137 h 504825"/>
              <a:gd name="connsiteX359" fmla="*/ 170595 w 411162"/>
              <a:gd name="connsiteY359" fmla="*/ 13437 h 504825"/>
              <a:gd name="connsiteX360" fmla="*/ 160908 w 411162"/>
              <a:gd name="connsiteY360" fmla="*/ 14738 h 504825"/>
              <a:gd name="connsiteX361" fmla="*/ 152089 w 411162"/>
              <a:gd name="connsiteY361" fmla="*/ 16182 h 504825"/>
              <a:gd name="connsiteX362" fmla="*/ 143993 w 411162"/>
              <a:gd name="connsiteY362" fmla="*/ 17772 h 504825"/>
              <a:gd name="connsiteX363" fmla="*/ 136476 w 411162"/>
              <a:gd name="connsiteY363" fmla="*/ 19217 h 504825"/>
              <a:gd name="connsiteX364" fmla="*/ 129825 w 411162"/>
              <a:gd name="connsiteY364" fmla="*/ 20806 h 504825"/>
              <a:gd name="connsiteX365" fmla="*/ 123464 w 411162"/>
              <a:gd name="connsiteY365" fmla="*/ 22540 h 504825"/>
              <a:gd name="connsiteX366" fmla="*/ 117537 w 411162"/>
              <a:gd name="connsiteY366" fmla="*/ 24129 h 504825"/>
              <a:gd name="connsiteX367" fmla="*/ 111899 w 411162"/>
              <a:gd name="connsiteY367" fmla="*/ 25863 h 504825"/>
              <a:gd name="connsiteX368" fmla="*/ 106694 w 411162"/>
              <a:gd name="connsiteY368" fmla="*/ 27597 h 504825"/>
              <a:gd name="connsiteX369" fmla="*/ 101634 w 411162"/>
              <a:gd name="connsiteY369" fmla="*/ 29330 h 504825"/>
              <a:gd name="connsiteX370" fmla="*/ 96719 w 411162"/>
              <a:gd name="connsiteY370" fmla="*/ 31353 h 504825"/>
              <a:gd name="connsiteX371" fmla="*/ 91803 w 411162"/>
              <a:gd name="connsiteY371" fmla="*/ 33231 h 504825"/>
              <a:gd name="connsiteX372" fmla="*/ 86743 w 411162"/>
              <a:gd name="connsiteY372" fmla="*/ 35254 h 504825"/>
              <a:gd name="connsiteX373" fmla="*/ 84141 w 411162"/>
              <a:gd name="connsiteY373" fmla="*/ 36266 h 504825"/>
              <a:gd name="connsiteX374" fmla="*/ 78358 w 411162"/>
              <a:gd name="connsiteY374" fmla="*/ 38866 h 504825"/>
              <a:gd name="connsiteX375" fmla="*/ 73442 w 411162"/>
              <a:gd name="connsiteY375" fmla="*/ 41467 h 504825"/>
              <a:gd name="connsiteX376" fmla="*/ 69394 w 411162"/>
              <a:gd name="connsiteY376" fmla="*/ 44501 h 504825"/>
              <a:gd name="connsiteX377" fmla="*/ 66069 w 411162"/>
              <a:gd name="connsiteY377" fmla="*/ 47535 h 504825"/>
              <a:gd name="connsiteX378" fmla="*/ 63467 w 411162"/>
              <a:gd name="connsiteY378" fmla="*/ 50858 h 504825"/>
              <a:gd name="connsiteX379" fmla="*/ 61443 w 411162"/>
              <a:gd name="connsiteY379" fmla="*/ 54615 h 504825"/>
              <a:gd name="connsiteX380" fmla="*/ 59853 w 411162"/>
              <a:gd name="connsiteY380" fmla="*/ 58516 h 504825"/>
              <a:gd name="connsiteX381" fmla="*/ 58696 w 411162"/>
              <a:gd name="connsiteY381" fmla="*/ 63139 h 504825"/>
              <a:gd name="connsiteX382" fmla="*/ 57684 w 411162"/>
              <a:gd name="connsiteY382" fmla="*/ 68052 h 504825"/>
              <a:gd name="connsiteX383" fmla="*/ 57106 w 411162"/>
              <a:gd name="connsiteY383" fmla="*/ 73687 h 504825"/>
              <a:gd name="connsiteX384" fmla="*/ 142548 w 411162"/>
              <a:gd name="connsiteY384" fmla="*/ 73687 h 504825"/>
              <a:gd name="connsiteX385" fmla="*/ 144138 w 411162"/>
              <a:gd name="connsiteY385" fmla="*/ 74120 h 504825"/>
              <a:gd name="connsiteX386" fmla="*/ 145728 w 411162"/>
              <a:gd name="connsiteY386" fmla="*/ 74987 h 504825"/>
              <a:gd name="connsiteX387" fmla="*/ 146596 w 411162"/>
              <a:gd name="connsiteY387" fmla="*/ 76432 h 504825"/>
              <a:gd name="connsiteX388" fmla="*/ 147029 w 411162"/>
              <a:gd name="connsiteY388" fmla="*/ 78021 h 504825"/>
              <a:gd name="connsiteX389" fmla="*/ 146596 w 411162"/>
              <a:gd name="connsiteY389" fmla="*/ 79900 h 504825"/>
              <a:gd name="connsiteX390" fmla="*/ 145728 w 411162"/>
              <a:gd name="connsiteY390" fmla="*/ 81344 h 504825"/>
              <a:gd name="connsiteX391" fmla="*/ 144138 w 411162"/>
              <a:gd name="connsiteY391" fmla="*/ 82211 h 504825"/>
              <a:gd name="connsiteX392" fmla="*/ 142548 w 411162"/>
              <a:gd name="connsiteY392" fmla="*/ 82645 h 504825"/>
              <a:gd name="connsiteX393" fmla="*/ 56238 w 411162"/>
              <a:gd name="connsiteY393" fmla="*/ 82645 h 504825"/>
              <a:gd name="connsiteX394" fmla="*/ 56094 w 411162"/>
              <a:gd name="connsiteY394" fmla="*/ 84523 h 504825"/>
              <a:gd name="connsiteX395" fmla="*/ 55949 w 411162"/>
              <a:gd name="connsiteY395" fmla="*/ 85968 h 504825"/>
              <a:gd name="connsiteX396" fmla="*/ 55660 w 411162"/>
              <a:gd name="connsiteY396" fmla="*/ 91747 h 504825"/>
              <a:gd name="connsiteX397" fmla="*/ 55660 w 411162"/>
              <a:gd name="connsiteY397" fmla="*/ 97093 h 504825"/>
              <a:gd name="connsiteX398" fmla="*/ 55805 w 411162"/>
              <a:gd name="connsiteY398" fmla="*/ 101861 h 504825"/>
              <a:gd name="connsiteX399" fmla="*/ 56238 w 411162"/>
              <a:gd name="connsiteY399" fmla="*/ 105907 h 504825"/>
              <a:gd name="connsiteX400" fmla="*/ 56817 w 411162"/>
              <a:gd name="connsiteY400" fmla="*/ 109374 h 504825"/>
              <a:gd name="connsiteX401" fmla="*/ 57395 w 411162"/>
              <a:gd name="connsiteY401" fmla="*/ 112408 h 504825"/>
              <a:gd name="connsiteX402" fmla="*/ 58262 w 411162"/>
              <a:gd name="connsiteY402" fmla="*/ 114865 h 504825"/>
              <a:gd name="connsiteX403" fmla="*/ 58841 w 411162"/>
              <a:gd name="connsiteY403" fmla="*/ 116743 h 504825"/>
              <a:gd name="connsiteX404" fmla="*/ 59564 w 411162"/>
              <a:gd name="connsiteY404" fmla="*/ 118332 h 504825"/>
              <a:gd name="connsiteX405" fmla="*/ 59997 w 411162"/>
              <a:gd name="connsiteY405" fmla="*/ 119199 h 504825"/>
              <a:gd name="connsiteX406" fmla="*/ 60576 w 411162"/>
              <a:gd name="connsiteY406" fmla="*/ 119921 h 504825"/>
              <a:gd name="connsiteX407" fmla="*/ 60576 w 411162"/>
              <a:gd name="connsiteY407" fmla="*/ 120210 h 504825"/>
              <a:gd name="connsiteX408" fmla="*/ 61443 w 411162"/>
              <a:gd name="connsiteY408" fmla="*/ 121511 h 504825"/>
              <a:gd name="connsiteX409" fmla="*/ 61588 w 411162"/>
              <a:gd name="connsiteY409" fmla="*/ 123100 h 504825"/>
              <a:gd name="connsiteX410" fmla="*/ 61154 w 411162"/>
              <a:gd name="connsiteY410" fmla="*/ 124834 h 504825"/>
              <a:gd name="connsiteX411" fmla="*/ 59853 w 411162"/>
              <a:gd name="connsiteY411" fmla="*/ 127868 h 504825"/>
              <a:gd name="connsiteX412" fmla="*/ 58407 w 411162"/>
              <a:gd name="connsiteY412" fmla="*/ 131625 h 504825"/>
              <a:gd name="connsiteX413" fmla="*/ 56672 w 411162"/>
              <a:gd name="connsiteY413" fmla="*/ 135670 h 504825"/>
              <a:gd name="connsiteX414" fmla="*/ 54793 w 411162"/>
              <a:gd name="connsiteY414" fmla="*/ 140438 h 504825"/>
              <a:gd name="connsiteX415" fmla="*/ 52913 w 411162"/>
              <a:gd name="connsiteY415" fmla="*/ 145351 h 504825"/>
              <a:gd name="connsiteX416" fmla="*/ 51034 w 411162"/>
              <a:gd name="connsiteY416" fmla="*/ 150552 h 504825"/>
              <a:gd name="connsiteX417" fmla="*/ 49299 w 411162"/>
              <a:gd name="connsiteY417" fmla="*/ 155898 h 504825"/>
              <a:gd name="connsiteX418" fmla="*/ 47420 w 411162"/>
              <a:gd name="connsiteY418" fmla="*/ 161244 h 504825"/>
              <a:gd name="connsiteX419" fmla="*/ 45974 w 411162"/>
              <a:gd name="connsiteY419" fmla="*/ 166445 h 504825"/>
              <a:gd name="connsiteX420" fmla="*/ 44673 w 411162"/>
              <a:gd name="connsiteY420" fmla="*/ 171502 h 504825"/>
              <a:gd name="connsiteX421" fmla="*/ 43661 w 411162"/>
              <a:gd name="connsiteY421" fmla="*/ 176270 h 504825"/>
              <a:gd name="connsiteX422" fmla="*/ 42793 w 411162"/>
              <a:gd name="connsiteY422" fmla="*/ 180604 h 504825"/>
              <a:gd name="connsiteX423" fmla="*/ 42360 w 411162"/>
              <a:gd name="connsiteY423" fmla="*/ 184506 h 504825"/>
              <a:gd name="connsiteX424" fmla="*/ 42360 w 411162"/>
              <a:gd name="connsiteY424" fmla="*/ 187973 h 504825"/>
              <a:gd name="connsiteX425" fmla="*/ 42938 w 411162"/>
              <a:gd name="connsiteY425" fmla="*/ 191874 h 504825"/>
              <a:gd name="connsiteX426" fmla="*/ 43950 w 411162"/>
              <a:gd name="connsiteY426" fmla="*/ 195486 h 504825"/>
              <a:gd name="connsiteX427" fmla="*/ 44962 w 411162"/>
              <a:gd name="connsiteY427" fmla="*/ 198809 h 504825"/>
              <a:gd name="connsiteX428" fmla="*/ 46118 w 411162"/>
              <a:gd name="connsiteY428" fmla="*/ 202277 h 504825"/>
              <a:gd name="connsiteX429" fmla="*/ 47130 w 411162"/>
              <a:gd name="connsiteY429" fmla="*/ 204878 h 504825"/>
              <a:gd name="connsiteX430" fmla="*/ 47853 w 411162"/>
              <a:gd name="connsiteY430" fmla="*/ 207478 h 504825"/>
              <a:gd name="connsiteX431" fmla="*/ 48721 w 411162"/>
              <a:gd name="connsiteY431" fmla="*/ 210224 h 504825"/>
              <a:gd name="connsiteX432" fmla="*/ 49154 w 411162"/>
              <a:gd name="connsiteY432" fmla="*/ 212969 h 504825"/>
              <a:gd name="connsiteX433" fmla="*/ 49154 w 411162"/>
              <a:gd name="connsiteY433" fmla="*/ 215858 h 504825"/>
              <a:gd name="connsiteX434" fmla="*/ 48865 w 411162"/>
              <a:gd name="connsiteY434" fmla="*/ 218893 h 504825"/>
              <a:gd name="connsiteX435" fmla="*/ 47853 w 411162"/>
              <a:gd name="connsiteY435" fmla="*/ 221927 h 504825"/>
              <a:gd name="connsiteX436" fmla="*/ 46408 w 411162"/>
              <a:gd name="connsiteY436" fmla="*/ 225105 h 504825"/>
              <a:gd name="connsiteX437" fmla="*/ 44239 w 411162"/>
              <a:gd name="connsiteY437" fmla="*/ 228428 h 504825"/>
              <a:gd name="connsiteX438" fmla="*/ 41203 w 411162"/>
              <a:gd name="connsiteY438" fmla="*/ 232041 h 504825"/>
              <a:gd name="connsiteX439" fmla="*/ 37010 w 411162"/>
              <a:gd name="connsiteY439" fmla="*/ 236520 h 504825"/>
              <a:gd name="connsiteX440" fmla="*/ 32818 w 411162"/>
              <a:gd name="connsiteY440" fmla="*/ 241288 h 504825"/>
              <a:gd name="connsiteX441" fmla="*/ 29059 w 411162"/>
              <a:gd name="connsiteY441" fmla="*/ 246055 h 504825"/>
              <a:gd name="connsiteX442" fmla="*/ 25300 w 411162"/>
              <a:gd name="connsiteY442" fmla="*/ 250823 h 504825"/>
              <a:gd name="connsiteX443" fmla="*/ 21830 w 411162"/>
              <a:gd name="connsiteY443" fmla="*/ 255591 h 504825"/>
              <a:gd name="connsiteX444" fmla="*/ 18794 w 411162"/>
              <a:gd name="connsiteY444" fmla="*/ 260215 h 504825"/>
              <a:gd name="connsiteX445" fmla="*/ 15903 w 411162"/>
              <a:gd name="connsiteY445" fmla="*/ 264694 h 504825"/>
              <a:gd name="connsiteX446" fmla="*/ 13445 w 411162"/>
              <a:gd name="connsiteY446" fmla="*/ 269028 h 504825"/>
              <a:gd name="connsiteX447" fmla="*/ 11710 w 411162"/>
              <a:gd name="connsiteY447" fmla="*/ 273218 h 504825"/>
              <a:gd name="connsiteX448" fmla="*/ 10120 w 411162"/>
              <a:gd name="connsiteY448" fmla="*/ 277119 h 504825"/>
              <a:gd name="connsiteX449" fmla="*/ 9253 w 411162"/>
              <a:gd name="connsiteY449" fmla="*/ 280587 h 504825"/>
              <a:gd name="connsiteX450" fmla="*/ 8819 w 411162"/>
              <a:gd name="connsiteY450" fmla="*/ 283621 h 504825"/>
              <a:gd name="connsiteX451" fmla="*/ 9108 w 411162"/>
              <a:gd name="connsiteY451" fmla="*/ 286366 h 504825"/>
              <a:gd name="connsiteX452" fmla="*/ 9975 w 411162"/>
              <a:gd name="connsiteY452" fmla="*/ 288678 h 504825"/>
              <a:gd name="connsiteX453" fmla="*/ 12144 w 411162"/>
              <a:gd name="connsiteY453" fmla="*/ 291712 h 504825"/>
              <a:gd name="connsiteX454" fmla="*/ 14602 w 411162"/>
              <a:gd name="connsiteY454" fmla="*/ 293735 h 504825"/>
              <a:gd name="connsiteX455" fmla="*/ 17349 w 411162"/>
              <a:gd name="connsiteY455" fmla="*/ 295613 h 504825"/>
              <a:gd name="connsiteX456" fmla="*/ 20240 w 411162"/>
              <a:gd name="connsiteY456" fmla="*/ 297203 h 504825"/>
              <a:gd name="connsiteX457" fmla="*/ 23276 w 411162"/>
              <a:gd name="connsiteY457" fmla="*/ 298503 h 504825"/>
              <a:gd name="connsiteX458" fmla="*/ 25300 w 411162"/>
              <a:gd name="connsiteY458" fmla="*/ 299370 h 504825"/>
              <a:gd name="connsiteX459" fmla="*/ 27324 w 411162"/>
              <a:gd name="connsiteY459" fmla="*/ 300381 h 504825"/>
              <a:gd name="connsiteX460" fmla="*/ 29348 w 411162"/>
              <a:gd name="connsiteY460" fmla="*/ 301537 h 504825"/>
              <a:gd name="connsiteX461" fmla="*/ 31083 w 411162"/>
              <a:gd name="connsiteY461" fmla="*/ 302837 h 504825"/>
              <a:gd name="connsiteX462" fmla="*/ 32673 w 411162"/>
              <a:gd name="connsiteY462" fmla="*/ 304427 h 504825"/>
              <a:gd name="connsiteX463" fmla="*/ 33974 w 411162"/>
              <a:gd name="connsiteY463" fmla="*/ 306305 h 504825"/>
              <a:gd name="connsiteX464" fmla="*/ 34697 w 411162"/>
              <a:gd name="connsiteY464" fmla="*/ 308328 h 504825"/>
              <a:gd name="connsiteX465" fmla="*/ 34986 w 411162"/>
              <a:gd name="connsiteY465" fmla="*/ 310784 h 504825"/>
              <a:gd name="connsiteX466" fmla="*/ 39179 w 411162"/>
              <a:gd name="connsiteY466" fmla="*/ 309339 h 504825"/>
              <a:gd name="connsiteX467" fmla="*/ 43950 w 411162"/>
              <a:gd name="connsiteY467" fmla="*/ 307461 h 504825"/>
              <a:gd name="connsiteX468" fmla="*/ 49588 w 411162"/>
              <a:gd name="connsiteY468" fmla="*/ 305438 h 504825"/>
              <a:gd name="connsiteX469" fmla="*/ 56094 w 411162"/>
              <a:gd name="connsiteY469" fmla="*/ 303415 h 504825"/>
              <a:gd name="connsiteX470" fmla="*/ 63033 w 411162"/>
              <a:gd name="connsiteY470" fmla="*/ 301537 h 504825"/>
              <a:gd name="connsiteX471" fmla="*/ 70696 w 411162"/>
              <a:gd name="connsiteY471" fmla="*/ 299514 h 504825"/>
              <a:gd name="connsiteX472" fmla="*/ 78792 w 411162"/>
              <a:gd name="connsiteY472" fmla="*/ 297636 h 504825"/>
              <a:gd name="connsiteX473" fmla="*/ 87321 w 411162"/>
              <a:gd name="connsiteY473" fmla="*/ 295902 h 504825"/>
              <a:gd name="connsiteX474" fmla="*/ 96429 w 411162"/>
              <a:gd name="connsiteY474" fmla="*/ 294746 h 504825"/>
              <a:gd name="connsiteX475" fmla="*/ 107995 w 411162"/>
              <a:gd name="connsiteY475" fmla="*/ 293446 h 504825"/>
              <a:gd name="connsiteX476" fmla="*/ 119127 w 411162"/>
              <a:gd name="connsiteY476" fmla="*/ 292868 h 504825"/>
              <a:gd name="connsiteX477" fmla="*/ 129970 w 411162"/>
              <a:gd name="connsiteY477" fmla="*/ 293013 h 504825"/>
              <a:gd name="connsiteX478" fmla="*/ 140524 w 411162"/>
              <a:gd name="connsiteY478" fmla="*/ 293735 h 504825"/>
              <a:gd name="connsiteX479" fmla="*/ 150644 w 411162"/>
              <a:gd name="connsiteY479" fmla="*/ 295324 h 504825"/>
              <a:gd name="connsiteX480" fmla="*/ 160475 w 411162"/>
              <a:gd name="connsiteY480" fmla="*/ 297347 h 504825"/>
              <a:gd name="connsiteX481" fmla="*/ 169872 w 411162"/>
              <a:gd name="connsiteY481" fmla="*/ 300092 h 504825"/>
              <a:gd name="connsiteX482" fmla="*/ 178691 w 411162"/>
              <a:gd name="connsiteY482" fmla="*/ 303415 h 504825"/>
              <a:gd name="connsiteX483" fmla="*/ 187365 w 411162"/>
              <a:gd name="connsiteY483" fmla="*/ 307605 h 504825"/>
              <a:gd name="connsiteX484" fmla="*/ 195461 w 411162"/>
              <a:gd name="connsiteY484" fmla="*/ 312229 h 504825"/>
              <a:gd name="connsiteX485" fmla="*/ 203123 w 411162"/>
              <a:gd name="connsiteY485" fmla="*/ 317575 h 504825"/>
              <a:gd name="connsiteX486" fmla="*/ 210496 w 411162"/>
              <a:gd name="connsiteY486" fmla="*/ 323643 h 504825"/>
              <a:gd name="connsiteX487" fmla="*/ 217291 w 411162"/>
              <a:gd name="connsiteY487" fmla="*/ 330000 h 504825"/>
              <a:gd name="connsiteX488" fmla="*/ 223797 w 411162"/>
              <a:gd name="connsiteY488" fmla="*/ 337224 h 504825"/>
              <a:gd name="connsiteX489" fmla="*/ 229725 w 411162"/>
              <a:gd name="connsiteY489" fmla="*/ 344738 h 504825"/>
              <a:gd name="connsiteX490" fmla="*/ 235652 w 411162"/>
              <a:gd name="connsiteY490" fmla="*/ 352684 h 504825"/>
              <a:gd name="connsiteX491" fmla="*/ 241146 w 411162"/>
              <a:gd name="connsiteY491" fmla="*/ 360920 h 504825"/>
              <a:gd name="connsiteX492" fmla="*/ 246350 w 411162"/>
              <a:gd name="connsiteY492" fmla="*/ 369444 h 504825"/>
              <a:gd name="connsiteX493" fmla="*/ 251410 w 411162"/>
              <a:gd name="connsiteY493" fmla="*/ 377969 h 504825"/>
              <a:gd name="connsiteX494" fmla="*/ 256037 w 411162"/>
              <a:gd name="connsiteY494" fmla="*/ 386782 h 504825"/>
              <a:gd name="connsiteX495" fmla="*/ 260518 w 411162"/>
              <a:gd name="connsiteY495" fmla="*/ 395451 h 504825"/>
              <a:gd name="connsiteX496" fmla="*/ 264566 w 411162"/>
              <a:gd name="connsiteY496" fmla="*/ 404409 h 504825"/>
              <a:gd name="connsiteX497" fmla="*/ 268470 w 411162"/>
              <a:gd name="connsiteY497" fmla="*/ 413223 h 504825"/>
              <a:gd name="connsiteX498" fmla="*/ 272084 w 411162"/>
              <a:gd name="connsiteY498" fmla="*/ 421892 h 504825"/>
              <a:gd name="connsiteX499" fmla="*/ 275554 w 411162"/>
              <a:gd name="connsiteY499" fmla="*/ 430416 h 504825"/>
              <a:gd name="connsiteX500" fmla="*/ 278590 w 411162"/>
              <a:gd name="connsiteY500" fmla="*/ 438652 h 504825"/>
              <a:gd name="connsiteX501" fmla="*/ 281337 w 411162"/>
              <a:gd name="connsiteY501" fmla="*/ 446743 h 504825"/>
              <a:gd name="connsiteX502" fmla="*/ 283939 w 411162"/>
              <a:gd name="connsiteY502" fmla="*/ 454545 h 504825"/>
              <a:gd name="connsiteX503" fmla="*/ 286252 w 411162"/>
              <a:gd name="connsiteY503" fmla="*/ 461769 h 504825"/>
              <a:gd name="connsiteX504" fmla="*/ 288421 w 411162"/>
              <a:gd name="connsiteY504" fmla="*/ 468415 h 504825"/>
              <a:gd name="connsiteX505" fmla="*/ 290300 w 411162"/>
              <a:gd name="connsiteY505" fmla="*/ 474773 h 504825"/>
              <a:gd name="connsiteX506" fmla="*/ 291746 w 411162"/>
              <a:gd name="connsiteY506" fmla="*/ 480552 h 504825"/>
              <a:gd name="connsiteX507" fmla="*/ 293192 w 411162"/>
              <a:gd name="connsiteY507" fmla="*/ 485753 h 504825"/>
              <a:gd name="connsiteX508" fmla="*/ 294204 w 411162"/>
              <a:gd name="connsiteY508" fmla="*/ 490088 h 504825"/>
              <a:gd name="connsiteX509" fmla="*/ 295216 w 411162"/>
              <a:gd name="connsiteY509" fmla="*/ 493700 h 504825"/>
              <a:gd name="connsiteX510" fmla="*/ 295938 w 411162"/>
              <a:gd name="connsiteY510" fmla="*/ 496590 h 504825"/>
              <a:gd name="connsiteX511" fmla="*/ 296372 w 411162"/>
              <a:gd name="connsiteY511" fmla="*/ 498468 h 504825"/>
              <a:gd name="connsiteX512" fmla="*/ 296517 w 411162"/>
              <a:gd name="connsiteY512" fmla="*/ 499479 h 504825"/>
              <a:gd name="connsiteX513" fmla="*/ 296517 w 411162"/>
              <a:gd name="connsiteY513" fmla="*/ 501358 h 504825"/>
              <a:gd name="connsiteX514" fmla="*/ 295938 w 411162"/>
              <a:gd name="connsiteY514" fmla="*/ 502947 h 504825"/>
              <a:gd name="connsiteX515" fmla="*/ 294637 w 411162"/>
              <a:gd name="connsiteY515" fmla="*/ 504103 h 504825"/>
              <a:gd name="connsiteX516" fmla="*/ 293192 w 411162"/>
              <a:gd name="connsiteY516" fmla="*/ 504825 h 504825"/>
              <a:gd name="connsiteX517" fmla="*/ 292035 w 411162"/>
              <a:gd name="connsiteY517" fmla="*/ 504825 h 504825"/>
              <a:gd name="connsiteX518" fmla="*/ 290734 w 411162"/>
              <a:gd name="connsiteY518" fmla="*/ 504681 h 504825"/>
              <a:gd name="connsiteX519" fmla="*/ 289288 w 411162"/>
              <a:gd name="connsiteY519" fmla="*/ 503958 h 504825"/>
              <a:gd name="connsiteX520" fmla="*/ 288421 w 411162"/>
              <a:gd name="connsiteY520" fmla="*/ 502947 h 504825"/>
              <a:gd name="connsiteX521" fmla="*/ 287842 w 411162"/>
              <a:gd name="connsiteY521" fmla="*/ 501358 h 504825"/>
              <a:gd name="connsiteX522" fmla="*/ 287698 w 411162"/>
              <a:gd name="connsiteY522" fmla="*/ 500924 h 504825"/>
              <a:gd name="connsiteX523" fmla="*/ 287409 w 411162"/>
              <a:gd name="connsiteY523" fmla="*/ 499335 h 504825"/>
              <a:gd name="connsiteX524" fmla="*/ 286686 w 411162"/>
              <a:gd name="connsiteY524" fmla="*/ 497023 h 504825"/>
              <a:gd name="connsiteX525" fmla="*/ 285963 w 411162"/>
              <a:gd name="connsiteY525" fmla="*/ 493844 h 504825"/>
              <a:gd name="connsiteX526" fmla="*/ 285095 w 411162"/>
              <a:gd name="connsiteY526" fmla="*/ 489943 h 504825"/>
              <a:gd name="connsiteX527" fmla="*/ 283794 w 411162"/>
              <a:gd name="connsiteY527" fmla="*/ 485464 h 504825"/>
              <a:gd name="connsiteX528" fmla="*/ 282493 w 411162"/>
              <a:gd name="connsiteY528" fmla="*/ 480263 h 504825"/>
              <a:gd name="connsiteX529" fmla="*/ 280758 w 411162"/>
              <a:gd name="connsiteY529" fmla="*/ 474628 h 504825"/>
              <a:gd name="connsiteX530" fmla="*/ 278879 w 411162"/>
              <a:gd name="connsiteY530" fmla="*/ 468271 h 504825"/>
              <a:gd name="connsiteX531" fmla="*/ 276710 w 411162"/>
              <a:gd name="connsiteY531" fmla="*/ 461625 h 504825"/>
              <a:gd name="connsiteX532" fmla="*/ 274397 w 411162"/>
              <a:gd name="connsiteY532" fmla="*/ 454545 h 504825"/>
              <a:gd name="connsiteX533" fmla="*/ 271795 w 411162"/>
              <a:gd name="connsiteY533" fmla="*/ 447032 h 504825"/>
              <a:gd name="connsiteX534" fmla="*/ 269048 w 411162"/>
              <a:gd name="connsiteY534" fmla="*/ 439230 h 504825"/>
              <a:gd name="connsiteX535" fmla="*/ 266012 w 411162"/>
              <a:gd name="connsiteY535" fmla="*/ 431283 h 504825"/>
              <a:gd name="connsiteX536" fmla="*/ 262831 w 411162"/>
              <a:gd name="connsiteY536" fmla="*/ 423048 h 504825"/>
              <a:gd name="connsiteX537" fmla="*/ 259217 w 411162"/>
              <a:gd name="connsiteY537" fmla="*/ 414668 h 504825"/>
              <a:gd name="connsiteX538" fmla="*/ 255603 w 411162"/>
              <a:gd name="connsiteY538" fmla="*/ 406288 h 504825"/>
              <a:gd name="connsiteX539" fmla="*/ 251555 w 411162"/>
              <a:gd name="connsiteY539" fmla="*/ 397908 h 504825"/>
              <a:gd name="connsiteX540" fmla="*/ 247218 w 411162"/>
              <a:gd name="connsiteY540" fmla="*/ 389527 h 504825"/>
              <a:gd name="connsiteX541" fmla="*/ 242736 w 411162"/>
              <a:gd name="connsiteY541" fmla="*/ 381147 h 504825"/>
              <a:gd name="connsiteX542" fmla="*/ 238254 w 411162"/>
              <a:gd name="connsiteY542" fmla="*/ 373056 h 504825"/>
              <a:gd name="connsiteX543" fmla="*/ 233194 w 411162"/>
              <a:gd name="connsiteY543" fmla="*/ 365110 h 504825"/>
              <a:gd name="connsiteX544" fmla="*/ 227845 w 411162"/>
              <a:gd name="connsiteY544" fmla="*/ 357452 h 504825"/>
              <a:gd name="connsiteX545" fmla="*/ 222496 w 411162"/>
              <a:gd name="connsiteY545" fmla="*/ 350084 h 504825"/>
              <a:gd name="connsiteX546" fmla="*/ 216858 w 411162"/>
              <a:gd name="connsiteY546" fmla="*/ 343004 h 504825"/>
              <a:gd name="connsiteX547" fmla="*/ 210786 w 411162"/>
              <a:gd name="connsiteY547" fmla="*/ 336358 h 504825"/>
              <a:gd name="connsiteX548" fmla="*/ 203991 w 411162"/>
              <a:gd name="connsiteY548" fmla="*/ 329567 h 504825"/>
              <a:gd name="connsiteX549" fmla="*/ 196473 w 411162"/>
              <a:gd name="connsiteY549" fmla="*/ 323643 h 504825"/>
              <a:gd name="connsiteX550" fmla="*/ 188522 w 411162"/>
              <a:gd name="connsiteY550" fmla="*/ 318442 h 504825"/>
              <a:gd name="connsiteX551" fmla="*/ 180281 w 411162"/>
              <a:gd name="connsiteY551" fmla="*/ 313963 h 504825"/>
              <a:gd name="connsiteX552" fmla="*/ 171607 w 411162"/>
              <a:gd name="connsiteY552" fmla="*/ 310062 h 504825"/>
              <a:gd name="connsiteX553" fmla="*/ 162354 w 411162"/>
              <a:gd name="connsiteY553" fmla="*/ 307027 h 504825"/>
              <a:gd name="connsiteX554" fmla="*/ 152668 w 411162"/>
              <a:gd name="connsiteY554" fmla="*/ 304571 h 504825"/>
              <a:gd name="connsiteX555" fmla="*/ 142548 w 411162"/>
              <a:gd name="connsiteY555" fmla="*/ 302982 h 504825"/>
              <a:gd name="connsiteX556" fmla="*/ 131849 w 411162"/>
              <a:gd name="connsiteY556" fmla="*/ 301971 h 504825"/>
              <a:gd name="connsiteX557" fmla="*/ 120862 w 411162"/>
              <a:gd name="connsiteY557" fmla="*/ 301826 h 504825"/>
              <a:gd name="connsiteX558" fmla="*/ 109441 w 411162"/>
              <a:gd name="connsiteY558" fmla="*/ 302260 h 504825"/>
              <a:gd name="connsiteX559" fmla="*/ 97586 w 411162"/>
              <a:gd name="connsiteY559" fmla="*/ 303415 h 504825"/>
              <a:gd name="connsiteX560" fmla="*/ 89635 w 411162"/>
              <a:gd name="connsiteY560" fmla="*/ 304716 h 504825"/>
              <a:gd name="connsiteX561" fmla="*/ 81972 w 411162"/>
              <a:gd name="connsiteY561" fmla="*/ 306305 h 504825"/>
              <a:gd name="connsiteX562" fmla="*/ 74454 w 411162"/>
              <a:gd name="connsiteY562" fmla="*/ 307894 h 504825"/>
              <a:gd name="connsiteX563" fmla="*/ 67370 w 411162"/>
              <a:gd name="connsiteY563" fmla="*/ 309773 h 504825"/>
              <a:gd name="connsiteX564" fmla="*/ 60865 w 411162"/>
              <a:gd name="connsiteY564" fmla="*/ 311795 h 504825"/>
              <a:gd name="connsiteX565" fmla="*/ 54504 w 411162"/>
              <a:gd name="connsiteY565" fmla="*/ 313674 h 504825"/>
              <a:gd name="connsiteX566" fmla="*/ 48865 w 411162"/>
              <a:gd name="connsiteY566" fmla="*/ 315552 h 504825"/>
              <a:gd name="connsiteX567" fmla="*/ 43661 w 411162"/>
              <a:gd name="connsiteY567" fmla="*/ 317430 h 504825"/>
              <a:gd name="connsiteX568" fmla="*/ 39179 w 411162"/>
              <a:gd name="connsiteY568" fmla="*/ 319164 h 504825"/>
              <a:gd name="connsiteX569" fmla="*/ 35420 w 411162"/>
              <a:gd name="connsiteY569" fmla="*/ 320609 h 504825"/>
              <a:gd name="connsiteX570" fmla="*/ 32384 w 411162"/>
              <a:gd name="connsiteY570" fmla="*/ 322054 h 504825"/>
              <a:gd name="connsiteX571" fmla="*/ 30938 w 411162"/>
              <a:gd name="connsiteY571" fmla="*/ 329422 h 504825"/>
              <a:gd name="connsiteX572" fmla="*/ 29926 w 411162"/>
              <a:gd name="connsiteY572" fmla="*/ 336358 h 504825"/>
              <a:gd name="connsiteX573" fmla="*/ 29493 w 411162"/>
              <a:gd name="connsiteY573" fmla="*/ 343004 h 504825"/>
              <a:gd name="connsiteX574" fmla="*/ 29782 w 411162"/>
              <a:gd name="connsiteY574" fmla="*/ 349072 h 504825"/>
              <a:gd name="connsiteX575" fmla="*/ 30938 w 411162"/>
              <a:gd name="connsiteY575" fmla="*/ 354851 h 504825"/>
              <a:gd name="connsiteX576" fmla="*/ 32384 w 411162"/>
              <a:gd name="connsiteY576" fmla="*/ 360197 h 504825"/>
              <a:gd name="connsiteX577" fmla="*/ 35420 w 411162"/>
              <a:gd name="connsiteY577" fmla="*/ 358897 h 504825"/>
              <a:gd name="connsiteX578" fmla="*/ 39468 w 411162"/>
              <a:gd name="connsiteY578" fmla="*/ 357452 h 504825"/>
              <a:gd name="connsiteX579" fmla="*/ 44094 w 411162"/>
              <a:gd name="connsiteY579" fmla="*/ 355718 h 504825"/>
              <a:gd name="connsiteX580" fmla="*/ 49444 w 411162"/>
              <a:gd name="connsiteY580" fmla="*/ 353840 h 504825"/>
              <a:gd name="connsiteX581" fmla="*/ 55226 w 411162"/>
              <a:gd name="connsiteY581" fmla="*/ 351962 h 504825"/>
              <a:gd name="connsiteX582" fmla="*/ 61732 w 411162"/>
              <a:gd name="connsiteY582" fmla="*/ 350228 h 504825"/>
              <a:gd name="connsiteX583" fmla="*/ 68672 w 411162"/>
              <a:gd name="connsiteY583" fmla="*/ 348494 h 504825"/>
              <a:gd name="connsiteX584" fmla="*/ 76045 w 411162"/>
              <a:gd name="connsiteY584" fmla="*/ 346905 h 504825"/>
              <a:gd name="connsiteX585" fmla="*/ 83707 w 411162"/>
              <a:gd name="connsiteY585" fmla="*/ 345605 h 504825"/>
              <a:gd name="connsiteX586" fmla="*/ 93683 w 411162"/>
              <a:gd name="connsiteY586" fmla="*/ 344160 h 504825"/>
              <a:gd name="connsiteX587" fmla="*/ 103369 w 411162"/>
              <a:gd name="connsiteY587" fmla="*/ 343437 h 504825"/>
              <a:gd name="connsiteX588" fmla="*/ 112621 w 411162"/>
              <a:gd name="connsiteY588" fmla="*/ 343293 h 504825"/>
              <a:gd name="connsiteX589" fmla="*/ 121440 w 411162"/>
              <a:gd name="connsiteY589" fmla="*/ 343726 h 504825"/>
              <a:gd name="connsiteX590" fmla="*/ 130115 w 411162"/>
              <a:gd name="connsiteY590" fmla="*/ 344738 h 504825"/>
              <a:gd name="connsiteX591" fmla="*/ 138211 w 411162"/>
              <a:gd name="connsiteY591" fmla="*/ 346471 h 504825"/>
              <a:gd name="connsiteX592" fmla="*/ 145873 w 411162"/>
              <a:gd name="connsiteY592" fmla="*/ 348639 h 504825"/>
              <a:gd name="connsiteX593" fmla="*/ 153102 w 411162"/>
              <a:gd name="connsiteY593" fmla="*/ 351528 h 504825"/>
              <a:gd name="connsiteX594" fmla="*/ 160041 w 411162"/>
              <a:gd name="connsiteY594" fmla="*/ 354996 h 504825"/>
              <a:gd name="connsiteX595" fmla="*/ 166258 w 411162"/>
              <a:gd name="connsiteY595" fmla="*/ 358897 h 504825"/>
              <a:gd name="connsiteX596" fmla="*/ 172330 w 411162"/>
              <a:gd name="connsiteY596" fmla="*/ 363520 h 504825"/>
              <a:gd name="connsiteX597" fmla="*/ 177679 w 411162"/>
              <a:gd name="connsiteY597" fmla="*/ 368577 h 504825"/>
              <a:gd name="connsiteX598" fmla="*/ 182739 w 411162"/>
              <a:gd name="connsiteY598" fmla="*/ 374357 h 504825"/>
              <a:gd name="connsiteX599" fmla="*/ 187510 w 411162"/>
              <a:gd name="connsiteY599" fmla="*/ 380281 h 504825"/>
              <a:gd name="connsiteX600" fmla="*/ 192280 w 411162"/>
              <a:gd name="connsiteY600" fmla="*/ 386782 h 504825"/>
              <a:gd name="connsiteX601" fmla="*/ 196762 w 411162"/>
              <a:gd name="connsiteY601" fmla="*/ 393573 h 504825"/>
              <a:gd name="connsiteX602" fmla="*/ 201099 w 411162"/>
              <a:gd name="connsiteY602" fmla="*/ 400508 h 504825"/>
              <a:gd name="connsiteX603" fmla="*/ 205003 w 411162"/>
              <a:gd name="connsiteY603" fmla="*/ 407732 h 504825"/>
              <a:gd name="connsiteX604" fmla="*/ 209051 w 411162"/>
              <a:gd name="connsiteY604" fmla="*/ 415101 h 504825"/>
              <a:gd name="connsiteX605" fmla="*/ 212665 w 411162"/>
              <a:gd name="connsiteY605" fmla="*/ 422470 h 504825"/>
              <a:gd name="connsiteX606" fmla="*/ 216135 w 411162"/>
              <a:gd name="connsiteY606" fmla="*/ 429983 h 504825"/>
              <a:gd name="connsiteX607" fmla="*/ 219460 w 411162"/>
              <a:gd name="connsiteY607" fmla="*/ 437351 h 504825"/>
              <a:gd name="connsiteX608" fmla="*/ 222496 w 411162"/>
              <a:gd name="connsiteY608" fmla="*/ 444576 h 504825"/>
              <a:gd name="connsiteX609" fmla="*/ 225243 w 411162"/>
              <a:gd name="connsiteY609" fmla="*/ 451511 h 504825"/>
              <a:gd name="connsiteX610" fmla="*/ 227845 w 411162"/>
              <a:gd name="connsiteY610" fmla="*/ 458302 h 504825"/>
              <a:gd name="connsiteX611" fmla="*/ 230303 w 411162"/>
              <a:gd name="connsiteY611" fmla="*/ 464948 h 504825"/>
              <a:gd name="connsiteX612" fmla="*/ 232471 w 411162"/>
              <a:gd name="connsiteY612" fmla="*/ 471016 h 504825"/>
              <a:gd name="connsiteX613" fmla="*/ 234495 w 411162"/>
              <a:gd name="connsiteY613" fmla="*/ 476795 h 504825"/>
              <a:gd name="connsiteX614" fmla="*/ 236230 w 411162"/>
              <a:gd name="connsiteY614" fmla="*/ 481997 h 504825"/>
              <a:gd name="connsiteX615" fmla="*/ 237676 w 411162"/>
              <a:gd name="connsiteY615" fmla="*/ 486620 h 504825"/>
              <a:gd name="connsiteX616" fmla="*/ 238977 w 411162"/>
              <a:gd name="connsiteY616" fmla="*/ 490666 h 504825"/>
              <a:gd name="connsiteX617" fmla="*/ 239845 w 411162"/>
              <a:gd name="connsiteY617" fmla="*/ 493989 h 504825"/>
              <a:gd name="connsiteX618" fmla="*/ 240712 w 411162"/>
              <a:gd name="connsiteY618" fmla="*/ 496590 h 504825"/>
              <a:gd name="connsiteX619" fmla="*/ 241290 w 411162"/>
              <a:gd name="connsiteY619" fmla="*/ 498468 h 504825"/>
              <a:gd name="connsiteX620" fmla="*/ 241435 w 411162"/>
              <a:gd name="connsiteY620" fmla="*/ 499335 h 504825"/>
              <a:gd name="connsiteX621" fmla="*/ 241579 w 411162"/>
              <a:gd name="connsiteY621" fmla="*/ 501069 h 504825"/>
              <a:gd name="connsiteX622" fmla="*/ 241146 w 411162"/>
              <a:gd name="connsiteY622" fmla="*/ 502802 h 504825"/>
              <a:gd name="connsiteX623" fmla="*/ 239845 w 411162"/>
              <a:gd name="connsiteY623" fmla="*/ 503958 h 504825"/>
              <a:gd name="connsiteX624" fmla="*/ 238399 w 411162"/>
              <a:gd name="connsiteY624" fmla="*/ 504681 h 504825"/>
              <a:gd name="connsiteX625" fmla="*/ 237676 w 411162"/>
              <a:gd name="connsiteY625" fmla="*/ 504825 h 504825"/>
              <a:gd name="connsiteX626" fmla="*/ 237098 w 411162"/>
              <a:gd name="connsiteY626" fmla="*/ 504825 h 504825"/>
              <a:gd name="connsiteX627" fmla="*/ 235797 w 411162"/>
              <a:gd name="connsiteY627" fmla="*/ 504681 h 504825"/>
              <a:gd name="connsiteX628" fmla="*/ 234495 w 411162"/>
              <a:gd name="connsiteY628" fmla="*/ 504103 h 504825"/>
              <a:gd name="connsiteX629" fmla="*/ 233483 w 411162"/>
              <a:gd name="connsiteY629" fmla="*/ 503091 h 504825"/>
              <a:gd name="connsiteX630" fmla="*/ 232761 w 411162"/>
              <a:gd name="connsiteY630" fmla="*/ 501647 h 504825"/>
              <a:gd name="connsiteX631" fmla="*/ 232616 w 411162"/>
              <a:gd name="connsiteY631" fmla="*/ 501069 h 504825"/>
              <a:gd name="connsiteX632" fmla="*/ 232327 w 411162"/>
              <a:gd name="connsiteY632" fmla="*/ 499624 h 504825"/>
              <a:gd name="connsiteX633" fmla="*/ 231749 w 411162"/>
              <a:gd name="connsiteY633" fmla="*/ 497457 h 504825"/>
              <a:gd name="connsiteX634" fmla="*/ 230881 w 411162"/>
              <a:gd name="connsiteY634" fmla="*/ 494711 h 504825"/>
              <a:gd name="connsiteX635" fmla="*/ 229725 w 411162"/>
              <a:gd name="connsiteY635" fmla="*/ 491244 h 504825"/>
              <a:gd name="connsiteX636" fmla="*/ 228423 w 411162"/>
              <a:gd name="connsiteY636" fmla="*/ 487054 h 504825"/>
              <a:gd name="connsiteX637" fmla="*/ 226833 w 411162"/>
              <a:gd name="connsiteY637" fmla="*/ 482286 h 504825"/>
              <a:gd name="connsiteX638" fmla="*/ 225098 w 411162"/>
              <a:gd name="connsiteY638" fmla="*/ 477229 h 504825"/>
              <a:gd name="connsiteX639" fmla="*/ 223074 w 411162"/>
              <a:gd name="connsiteY639" fmla="*/ 471594 h 504825"/>
              <a:gd name="connsiteX640" fmla="*/ 221050 w 411162"/>
              <a:gd name="connsiteY640" fmla="*/ 465526 h 504825"/>
              <a:gd name="connsiteX641" fmla="*/ 218737 w 411162"/>
              <a:gd name="connsiteY641" fmla="*/ 459313 h 504825"/>
              <a:gd name="connsiteX642" fmla="*/ 216135 w 411162"/>
              <a:gd name="connsiteY642" fmla="*/ 452811 h 504825"/>
              <a:gd name="connsiteX643" fmla="*/ 213243 w 411162"/>
              <a:gd name="connsiteY643" fmla="*/ 446020 h 504825"/>
              <a:gd name="connsiteX644" fmla="*/ 210352 w 411162"/>
              <a:gd name="connsiteY644" fmla="*/ 439085 h 504825"/>
              <a:gd name="connsiteX645" fmla="*/ 207171 w 411162"/>
              <a:gd name="connsiteY645" fmla="*/ 432006 h 504825"/>
              <a:gd name="connsiteX646" fmla="*/ 203991 w 411162"/>
              <a:gd name="connsiteY646" fmla="*/ 425215 h 504825"/>
              <a:gd name="connsiteX647" fmla="*/ 200376 w 411162"/>
              <a:gd name="connsiteY647" fmla="*/ 418135 h 504825"/>
              <a:gd name="connsiteX648" fmla="*/ 196762 w 411162"/>
              <a:gd name="connsiteY648" fmla="*/ 411200 h 504825"/>
              <a:gd name="connsiteX649" fmla="*/ 192859 w 411162"/>
              <a:gd name="connsiteY649" fmla="*/ 404409 h 504825"/>
              <a:gd name="connsiteX650" fmla="*/ 188955 w 411162"/>
              <a:gd name="connsiteY650" fmla="*/ 397908 h 504825"/>
              <a:gd name="connsiteX651" fmla="*/ 184618 w 411162"/>
              <a:gd name="connsiteY651" fmla="*/ 391695 h 504825"/>
              <a:gd name="connsiteX652" fmla="*/ 180281 w 411162"/>
              <a:gd name="connsiteY652" fmla="*/ 385626 h 504825"/>
              <a:gd name="connsiteX653" fmla="*/ 175799 w 411162"/>
              <a:gd name="connsiteY653" fmla="*/ 379992 h 504825"/>
              <a:gd name="connsiteX654" fmla="*/ 171173 w 411162"/>
              <a:gd name="connsiteY654" fmla="*/ 374790 h 504825"/>
              <a:gd name="connsiteX655" fmla="*/ 165824 w 411162"/>
              <a:gd name="connsiteY655" fmla="*/ 369878 h 504825"/>
              <a:gd name="connsiteX656" fmla="*/ 160041 w 411162"/>
              <a:gd name="connsiteY656" fmla="*/ 365399 h 504825"/>
              <a:gd name="connsiteX657" fmla="*/ 153969 w 411162"/>
              <a:gd name="connsiteY657" fmla="*/ 361787 h 504825"/>
              <a:gd name="connsiteX658" fmla="*/ 147608 w 411162"/>
              <a:gd name="connsiteY658" fmla="*/ 358897 h 504825"/>
              <a:gd name="connsiteX659" fmla="*/ 141102 w 411162"/>
              <a:gd name="connsiteY659" fmla="*/ 356441 h 504825"/>
              <a:gd name="connsiteX660" fmla="*/ 134307 w 411162"/>
              <a:gd name="connsiteY660" fmla="*/ 354562 h 504825"/>
              <a:gd name="connsiteX661" fmla="*/ 127512 w 411162"/>
              <a:gd name="connsiteY661" fmla="*/ 353407 h 504825"/>
              <a:gd name="connsiteX662" fmla="*/ 120428 w 411162"/>
              <a:gd name="connsiteY662" fmla="*/ 352684 h 504825"/>
              <a:gd name="connsiteX663" fmla="*/ 113344 w 411162"/>
              <a:gd name="connsiteY663" fmla="*/ 352395 h 504825"/>
              <a:gd name="connsiteX664" fmla="*/ 106405 w 411162"/>
              <a:gd name="connsiteY664" fmla="*/ 352395 h 504825"/>
              <a:gd name="connsiteX665" fmla="*/ 99321 w 411162"/>
              <a:gd name="connsiteY665" fmla="*/ 352684 h 504825"/>
              <a:gd name="connsiteX666" fmla="*/ 92381 w 411162"/>
              <a:gd name="connsiteY666" fmla="*/ 353407 h 504825"/>
              <a:gd name="connsiteX667" fmla="*/ 85876 w 411162"/>
              <a:gd name="connsiteY667" fmla="*/ 354274 h 504825"/>
              <a:gd name="connsiteX668" fmla="*/ 79225 w 411162"/>
              <a:gd name="connsiteY668" fmla="*/ 355429 h 504825"/>
              <a:gd name="connsiteX669" fmla="*/ 73009 w 411162"/>
              <a:gd name="connsiteY669" fmla="*/ 356730 h 504825"/>
              <a:gd name="connsiteX670" fmla="*/ 66937 w 411162"/>
              <a:gd name="connsiteY670" fmla="*/ 358175 h 504825"/>
              <a:gd name="connsiteX671" fmla="*/ 61154 w 411162"/>
              <a:gd name="connsiteY671" fmla="*/ 359764 h 504825"/>
              <a:gd name="connsiteX672" fmla="*/ 55949 w 411162"/>
              <a:gd name="connsiteY672" fmla="*/ 361209 h 504825"/>
              <a:gd name="connsiteX673" fmla="*/ 51034 w 411162"/>
              <a:gd name="connsiteY673" fmla="*/ 362798 h 504825"/>
              <a:gd name="connsiteX674" fmla="*/ 46552 w 411162"/>
              <a:gd name="connsiteY674" fmla="*/ 364243 h 504825"/>
              <a:gd name="connsiteX675" fmla="*/ 42504 w 411162"/>
              <a:gd name="connsiteY675" fmla="*/ 365832 h 504825"/>
              <a:gd name="connsiteX676" fmla="*/ 39179 w 411162"/>
              <a:gd name="connsiteY676" fmla="*/ 367133 h 504825"/>
              <a:gd name="connsiteX677" fmla="*/ 36432 w 411162"/>
              <a:gd name="connsiteY677" fmla="*/ 368144 h 504825"/>
              <a:gd name="connsiteX678" fmla="*/ 38022 w 411162"/>
              <a:gd name="connsiteY678" fmla="*/ 370456 h 504825"/>
              <a:gd name="connsiteX679" fmla="*/ 39613 w 411162"/>
              <a:gd name="connsiteY679" fmla="*/ 372189 h 504825"/>
              <a:gd name="connsiteX680" fmla="*/ 41058 w 411162"/>
              <a:gd name="connsiteY680" fmla="*/ 373490 h 504825"/>
              <a:gd name="connsiteX681" fmla="*/ 42649 w 411162"/>
              <a:gd name="connsiteY681" fmla="*/ 375079 h 504825"/>
              <a:gd name="connsiteX682" fmla="*/ 43950 w 411162"/>
              <a:gd name="connsiteY682" fmla="*/ 376668 h 504825"/>
              <a:gd name="connsiteX683" fmla="*/ 44673 w 411162"/>
              <a:gd name="connsiteY683" fmla="*/ 378113 h 504825"/>
              <a:gd name="connsiteX684" fmla="*/ 45251 w 411162"/>
              <a:gd name="connsiteY684" fmla="*/ 379992 h 504825"/>
              <a:gd name="connsiteX685" fmla="*/ 45396 w 411162"/>
              <a:gd name="connsiteY685" fmla="*/ 382159 h 504825"/>
              <a:gd name="connsiteX686" fmla="*/ 45251 w 411162"/>
              <a:gd name="connsiteY686" fmla="*/ 384615 h 504825"/>
              <a:gd name="connsiteX687" fmla="*/ 44817 w 411162"/>
              <a:gd name="connsiteY687" fmla="*/ 387649 h 504825"/>
              <a:gd name="connsiteX688" fmla="*/ 44239 w 411162"/>
              <a:gd name="connsiteY688" fmla="*/ 391406 h 504825"/>
              <a:gd name="connsiteX689" fmla="*/ 43082 w 411162"/>
              <a:gd name="connsiteY689" fmla="*/ 395596 h 504825"/>
              <a:gd name="connsiteX690" fmla="*/ 42360 w 411162"/>
              <a:gd name="connsiteY690" fmla="*/ 399930 h 504825"/>
              <a:gd name="connsiteX691" fmla="*/ 42360 w 411162"/>
              <a:gd name="connsiteY691" fmla="*/ 404120 h 504825"/>
              <a:gd name="connsiteX692" fmla="*/ 43082 w 411162"/>
              <a:gd name="connsiteY692" fmla="*/ 407877 h 504825"/>
              <a:gd name="connsiteX693" fmla="*/ 44528 w 411162"/>
              <a:gd name="connsiteY693" fmla="*/ 411633 h 504825"/>
              <a:gd name="connsiteX694" fmla="*/ 46697 w 411162"/>
              <a:gd name="connsiteY694" fmla="*/ 414957 h 504825"/>
              <a:gd name="connsiteX695" fmla="*/ 49299 w 411162"/>
              <a:gd name="connsiteY695" fmla="*/ 417846 h 504825"/>
              <a:gd name="connsiteX696" fmla="*/ 52190 w 411162"/>
              <a:gd name="connsiteY696" fmla="*/ 420302 h 504825"/>
              <a:gd name="connsiteX697" fmla="*/ 55371 w 411162"/>
              <a:gd name="connsiteY697" fmla="*/ 421892 h 504825"/>
              <a:gd name="connsiteX698" fmla="*/ 58552 w 411162"/>
              <a:gd name="connsiteY698" fmla="*/ 423337 h 504825"/>
              <a:gd name="connsiteX699" fmla="*/ 61588 w 411162"/>
              <a:gd name="connsiteY699" fmla="*/ 424059 h 504825"/>
              <a:gd name="connsiteX700" fmla="*/ 64190 w 411162"/>
              <a:gd name="connsiteY700" fmla="*/ 424348 h 504825"/>
              <a:gd name="connsiteX701" fmla="*/ 66648 w 411162"/>
              <a:gd name="connsiteY701" fmla="*/ 424348 h 504825"/>
              <a:gd name="connsiteX702" fmla="*/ 69828 w 411162"/>
              <a:gd name="connsiteY702" fmla="*/ 424203 h 504825"/>
              <a:gd name="connsiteX703" fmla="*/ 73442 w 411162"/>
              <a:gd name="connsiteY703" fmla="*/ 424059 h 504825"/>
              <a:gd name="connsiteX704" fmla="*/ 77346 w 411162"/>
              <a:gd name="connsiteY704" fmla="*/ 423915 h 504825"/>
              <a:gd name="connsiteX705" fmla="*/ 81683 w 411162"/>
              <a:gd name="connsiteY705" fmla="*/ 423915 h 504825"/>
              <a:gd name="connsiteX706" fmla="*/ 86165 w 411162"/>
              <a:gd name="connsiteY706" fmla="*/ 423915 h 504825"/>
              <a:gd name="connsiteX707" fmla="*/ 90791 w 411162"/>
              <a:gd name="connsiteY707" fmla="*/ 423915 h 504825"/>
              <a:gd name="connsiteX708" fmla="*/ 95562 w 411162"/>
              <a:gd name="connsiteY708" fmla="*/ 424059 h 504825"/>
              <a:gd name="connsiteX709" fmla="*/ 100333 w 411162"/>
              <a:gd name="connsiteY709" fmla="*/ 424348 h 504825"/>
              <a:gd name="connsiteX710" fmla="*/ 105104 w 411162"/>
              <a:gd name="connsiteY710" fmla="*/ 424781 h 504825"/>
              <a:gd name="connsiteX711" fmla="*/ 109875 w 411162"/>
              <a:gd name="connsiteY711" fmla="*/ 425648 h 504825"/>
              <a:gd name="connsiteX712" fmla="*/ 114212 w 411162"/>
              <a:gd name="connsiteY712" fmla="*/ 426371 h 504825"/>
              <a:gd name="connsiteX713" fmla="*/ 118693 w 411162"/>
              <a:gd name="connsiteY713" fmla="*/ 427527 h 504825"/>
              <a:gd name="connsiteX714" fmla="*/ 122741 w 411162"/>
              <a:gd name="connsiteY714" fmla="*/ 428827 h 504825"/>
              <a:gd name="connsiteX715" fmla="*/ 126500 w 411162"/>
              <a:gd name="connsiteY715" fmla="*/ 430416 h 504825"/>
              <a:gd name="connsiteX716" fmla="*/ 129970 w 411162"/>
              <a:gd name="connsiteY716" fmla="*/ 432439 h 504825"/>
              <a:gd name="connsiteX717" fmla="*/ 133006 w 411162"/>
              <a:gd name="connsiteY717" fmla="*/ 434606 h 504825"/>
              <a:gd name="connsiteX718" fmla="*/ 135464 w 411162"/>
              <a:gd name="connsiteY718" fmla="*/ 437351 h 504825"/>
              <a:gd name="connsiteX719" fmla="*/ 137343 w 411162"/>
              <a:gd name="connsiteY719" fmla="*/ 440241 h 504825"/>
              <a:gd name="connsiteX720" fmla="*/ 138644 w 411162"/>
              <a:gd name="connsiteY720" fmla="*/ 443564 h 504825"/>
              <a:gd name="connsiteX721" fmla="*/ 139801 w 411162"/>
              <a:gd name="connsiteY721" fmla="*/ 447610 h 504825"/>
              <a:gd name="connsiteX722" fmla="*/ 141102 w 411162"/>
              <a:gd name="connsiteY722" fmla="*/ 451800 h 504825"/>
              <a:gd name="connsiteX723" fmla="*/ 142692 w 411162"/>
              <a:gd name="connsiteY723" fmla="*/ 455990 h 504825"/>
              <a:gd name="connsiteX724" fmla="*/ 144572 w 411162"/>
              <a:gd name="connsiteY724" fmla="*/ 460613 h 504825"/>
              <a:gd name="connsiteX725" fmla="*/ 146162 w 411162"/>
              <a:gd name="connsiteY725" fmla="*/ 465092 h 504825"/>
              <a:gd name="connsiteX726" fmla="*/ 148186 w 411162"/>
              <a:gd name="connsiteY726" fmla="*/ 469716 h 504825"/>
              <a:gd name="connsiteX727" fmla="*/ 150065 w 411162"/>
              <a:gd name="connsiteY727" fmla="*/ 474195 h 504825"/>
              <a:gd name="connsiteX728" fmla="*/ 151945 w 411162"/>
              <a:gd name="connsiteY728" fmla="*/ 478529 h 504825"/>
              <a:gd name="connsiteX729" fmla="*/ 153680 w 411162"/>
              <a:gd name="connsiteY729" fmla="*/ 482430 h 504825"/>
              <a:gd name="connsiteX730" fmla="*/ 155415 w 411162"/>
              <a:gd name="connsiteY730" fmla="*/ 486331 h 504825"/>
              <a:gd name="connsiteX731" fmla="*/ 157150 w 411162"/>
              <a:gd name="connsiteY731" fmla="*/ 489654 h 504825"/>
              <a:gd name="connsiteX732" fmla="*/ 158451 w 411162"/>
              <a:gd name="connsiteY732" fmla="*/ 492544 h 504825"/>
              <a:gd name="connsiteX733" fmla="*/ 159607 w 411162"/>
              <a:gd name="connsiteY733" fmla="*/ 495000 h 504825"/>
              <a:gd name="connsiteX734" fmla="*/ 160475 w 411162"/>
              <a:gd name="connsiteY734" fmla="*/ 496879 h 504825"/>
              <a:gd name="connsiteX735" fmla="*/ 161053 w 411162"/>
              <a:gd name="connsiteY735" fmla="*/ 498035 h 504825"/>
              <a:gd name="connsiteX736" fmla="*/ 161198 w 411162"/>
              <a:gd name="connsiteY736" fmla="*/ 498468 h 504825"/>
              <a:gd name="connsiteX737" fmla="*/ 161776 w 411162"/>
              <a:gd name="connsiteY737" fmla="*/ 500057 h 504825"/>
              <a:gd name="connsiteX738" fmla="*/ 161631 w 411162"/>
              <a:gd name="connsiteY738" fmla="*/ 501936 h 504825"/>
              <a:gd name="connsiteX739" fmla="*/ 160619 w 411162"/>
              <a:gd name="connsiteY739" fmla="*/ 503380 h 504825"/>
              <a:gd name="connsiteX740" fmla="*/ 159318 w 411162"/>
              <a:gd name="connsiteY740" fmla="*/ 504392 h 504825"/>
              <a:gd name="connsiteX741" fmla="*/ 158306 w 411162"/>
              <a:gd name="connsiteY741" fmla="*/ 504825 h 504825"/>
              <a:gd name="connsiteX742" fmla="*/ 157294 w 411162"/>
              <a:gd name="connsiteY742" fmla="*/ 504825 h 504825"/>
              <a:gd name="connsiteX743" fmla="*/ 155704 w 411162"/>
              <a:gd name="connsiteY743" fmla="*/ 504681 h 504825"/>
              <a:gd name="connsiteX744" fmla="*/ 154403 w 411162"/>
              <a:gd name="connsiteY744" fmla="*/ 503814 h 504825"/>
              <a:gd name="connsiteX745" fmla="*/ 153246 w 411162"/>
              <a:gd name="connsiteY745" fmla="*/ 502369 h 504825"/>
              <a:gd name="connsiteX746" fmla="*/ 152957 w 411162"/>
              <a:gd name="connsiteY746" fmla="*/ 501791 h 504825"/>
              <a:gd name="connsiteX747" fmla="*/ 152379 w 411162"/>
              <a:gd name="connsiteY747" fmla="*/ 500491 h 504825"/>
              <a:gd name="connsiteX748" fmla="*/ 151222 w 411162"/>
              <a:gd name="connsiteY748" fmla="*/ 498468 h 504825"/>
              <a:gd name="connsiteX749" fmla="*/ 150065 w 411162"/>
              <a:gd name="connsiteY749" fmla="*/ 496012 h 504825"/>
              <a:gd name="connsiteX750" fmla="*/ 148620 w 411162"/>
              <a:gd name="connsiteY750" fmla="*/ 492833 h 504825"/>
              <a:gd name="connsiteX751" fmla="*/ 147174 w 411162"/>
              <a:gd name="connsiteY751" fmla="*/ 489510 h 504825"/>
              <a:gd name="connsiteX752" fmla="*/ 145295 w 411162"/>
              <a:gd name="connsiteY752" fmla="*/ 485753 h 504825"/>
              <a:gd name="connsiteX753" fmla="*/ 143415 w 411162"/>
              <a:gd name="connsiteY753" fmla="*/ 481563 h 504825"/>
              <a:gd name="connsiteX754" fmla="*/ 141536 w 411162"/>
              <a:gd name="connsiteY754" fmla="*/ 477084 h 504825"/>
              <a:gd name="connsiteX755" fmla="*/ 139656 w 411162"/>
              <a:gd name="connsiteY755" fmla="*/ 472605 h 504825"/>
              <a:gd name="connsiteX756" fmla="*/ 137777 w 411162"/>
              <a:gd name="connsiteY756" fmla="*/ 467982 h 504825"/>
              <a:gd name="connsiteX757" fmla="*/ 135897 w 411162"/>
              <a:gd name="connsiteY757" fmla="*/ 463358 h 504825"/>
              <a:gd name="connsiteX758" fmla="*/ 134163 w 411162"/>
              <a:gd name="connsiteY758" fmla="*/ 458735 h 504825"/>
              <a:gd name="connsiteX759" fmla="*/ 132572 w 411162"/>
              <a:gd name="connsiteY759" fmla="*/ 454401 h 504825"/>
              <a:gd name="connsiteX760" fmla="*/ 131127 w 411162"/>
              <a:gd name="connsiteY760" fmla="*/ 450066 h 504825"/>
              <a:gd name="connsiteX761" fmla="*/ 130115 w 411162"/>
              <a:gd name="connsiteY761" fmla="*/ 445876 h 504825"/>
              <a:gd name="connsiteX762" fmla="*/ 128958 w 411162"/>
              <a:gd name="connsiteY762" fmla="*/ 443564 h 504825"/>
              <a:gd name="connsiteX763" fmla="*/ 127223 w 411162"/>
              <a:gd name="connsiteY763" fmla="*/ 441397 h 504825"/>
              <a:gd name="connsiteX764" fmla="*/ 124765 w 411162"/>
              <a:gd name="connsiteY764" fmla="*/ 439663 h 504825"/>
              <a:gd name="connsiteX765" fmla="*/ 121729 w 411162"/>
              <a:gd name="connsiteY765" fmla="*/ 438074 h 504825"/>
              <a:gd name="connsiteX766" fmla="*/ 118260 w 411162"/>
              <a:gd name="connsiteY766" fmla="*/ 436629 h 504825"/>
              <a:gd name="connsiteX767" fmla="*/ 114356 w 411162"/>
              <a:gd name="connsiteY767" fmla="*/ 435618 h 504825"/>
              <a:gd name="connsiteX768" fmla="*/ 110453 w 411162"/>
              <a:gd name="connsiteY768" fmla="*/ 434895 h 504825"/>
              <a:gd name="connsiteX769" fmla="*/ 105971 w 411162"/>
              <a:gd name="connsiteY769" fmla="*/ 434028 h 504825"/>
              <a:gd name="connsiteX770" fmla="*/ 101489 w 411162"/>
              <a:gd name="connsiteY770" fmla="*/ 433595 h 504825"/>
              <a:gd name="connsiteX771" fmla="*/ 96863 w 411162"/>
              <a:gd name="connsiteY771" fmla="*/ 433306 h 504825"/>
              <a:gd name="connsiteX772" fmla="*/ 92381 w 411162"/>
              <a:gd name="connsiteY772" fmla="*/ 433017 h 504825"/>
              <a:gd name="connsiteX773" fmla="*/ 88044 w 411162"/>
              <a:gd name="connsiteY773" fmla="*/ 433017 h 504825"/>
              <a:gd name="connsiteX774" fmla="*/ 83707 w 411162"/>
              <a:gd name="connsiteY774" fmla="*/ 432873 h 504825"/>
              <a:gd name="connsiteX775" fmla="*/ 79659 w 411162"/>
              <a:gd name="connsiteY775" fmla="*/ 433017 h 504825"/>
              <a:gd name="connsiteX776" fmla="*/ 76189 w 411162"/>
              <a:gd name="connsiteY776" fmla="*/ 433017 h 504825"/>
              <a:gd name="connsiteX777" fmla="*/ 73009 w 411162"/>
              <a:gd name="connsiteY777" fmla="*/ 433161 h 504825"/>
              <a:gd name="connsiteX778" fmla="*/ 70117 w 411162"/>
              <a:gd name="connsiteY778" fmla="*/ 433161 h 504825"/>
              <a:gd name="connsiteX779" fmla="*/ 66792 w 411162"/>
              <a:gd name="connsiteY779" fmla="*/ 433306 h 504825"/>
              <a:gd name="connsiteX780" fmla="*/ 64190 w 411162"/>
              <a:gd name="connsiteY780" fmla="*/ 433306 h 504825"/>
              <a:gd name="connsiteX781" fmla="*/ 61009 w 411162"/>
              <a:gd name="connsiteY781" fmla="*/ 433161 h 504825"/>
              <a:gd name="connsiteX782" fmla="*/ 57395 w 411162"/>
              <a:gd name="connsiteY782" fmla="*/ 432439 h 504825"/>
              <a:gd name="connsiteX783" fmla="*/ 53781 w 411162"/>
              <a:gd name="connsiteY783" fmla="*/ 430994 h 504825"/>
              <a:gd name="connsiteX784" fmla="*/ 50022 w 411162"/>
              <a:gd name="connsiteY784" fmla="*/ 429260 h 504825"/>
              <a:gd name="connsiteX785" fmla="*/ 46408 w 411162"/>
              <a:gd name="connsiteY785" fmla="*/ 426804 h 504825"/>
              <a:gd name="connsiteX786" fmla="*/ 42793 w 411162"/>
              <a:gd name="connsiteY786" fmla="*/ 423915 h 504825"/>
              <a:gd name="connsiteX787" fmla="*/ 39613 w 411162"/>
              <a:gd name="connsiteY787" fmla="*/ 420591 h 504825"/>
              <a:gd name="connsiteX788" fmla="*/ 38022 w 411162"/>
              <a:gd name="connsiteY788" fmla="*/ 418424 h 504825"/>
              <a:gd name="connsiteX789" fmla="*/ 36721 w 411162"/>
              <a:gd name="connsiteY789" fmla="*/ 415823 h 504825"/>
              <a:gd name="connsiteX790" fmla="*/ 35276 w 411162"/>
              <a:gd name="connsiteY790" fmla="*/ 413078 h 504825"/>
              <a:gd name="connsiteX791" fmla="*/ 34264 w 411162"/>
              <a:gd name="connsiteY791" fmla="*/ 409755 h 504825"/>
              <a:gd name="connsiteX792" fmla="*/ 33685 w 411162"/>
              <a:gd name="connsiteY792" fmla="*/ 406288 h 504825"/>
              <a:gd name="connsiteX793" fmla="*/ 33396 w 411162"/>
              <a:gd name="connsiteY793" fmla="*/ 402387 h 504825"/>
              <a:gd name="connsiteX794" fmla="*/ 33685 w 411162"/>
              <a:gd name="connsiteY794" fmla="*/ 398052 h 504825"/>
              <a:gd name="connsiteX795" fmla="*/ 34408 w 411162"/>
              <a:gd name="connsiteY795" fmla="*/ 393573 h 504825"/>
              <a:gd name="connsiteX796" fmla="*/ 35131 w 411162"/>
              <a:gd name="connsiteY796" fmla="*/ 390683 h 504825"/>
              <a:gd name="connsiteX797" fmla="*/ 35854 w 411162"/>
              <a:gd name="connsiteY797" fmla="*/ 388083 h 504825"/>
              <a:gd name="connsiteX798" fmla="*/ 36288 w 411162"/>
              <a:gd name="connsiteY798" fmla="*/ 385626 h 504825"/>
              <a:gd name="connsiteX799" fmla="*/ 36577 w 411162"/>
              <a:gd name="connsiteY799" fmla="*/ 383459 h 504825"/>
              <a:gd name="connsiteX800" fmla="*/ 36577 w 411162"/>
              <a:gd name="connsiteY800" fmla="*/ 382014 h 504825"/>
              <a:gd name="connsiteX801" fmla="*/ 36577 w 411162"/>
              <a:gd name="connsiteY801" fmla="*/ 381870 h 504825"/>
              <a:gd name="connsiteX802" fmla="*/ 36432 w 411162"/>
              <a:gd name="connsiteY802" fmla="*/ 381725 h 504825"/>
              <a:gd name="connsiteX803" fmla="*/ 36432 w 411162"/>
              <a:gd name="connsiteY803" fmla="*/ 381581 h 504825"/>
              <a:gd name="connsiteX804" fmla="*/ 36288 w 411162"/>
              <a:gd name="connsiteY804" fmla="*/ 381436 h 504825"/>
              <a:gd name="connsiteX805" fmla="*/ 36143 w 411162"/>
              <a:gd name="connsiteY805" fmla="*/ 381003 h 504825"/>
              <a:gd name="connsiteX806" fmla="*/ 35998 w 411162"/>
              <a:gd name="connsiteY806" fmla="*/ 380858 h 504825"/>
              <a:gd name="connsiteX807" fmla="*/ 35420 w 411162"/>
              <a:gd name="connsiteY807" fmla="*/ 380425 h 504825"/>
              <a:gd name="connsiteX808" fmla="*/ 34986 w 411162"/>
              <a:gd name="connsiteY808" fmla="*/ 380136 h 504825"/>
              <a:gd name="connsiteX809" fmla="*/ 33685 w 411162"/>
              <a:gd name="connsiteY809" fmla="*/ 378691 h 504825"/>
              <a:gd name="connsiteX810" fmla="*/ 31950 w 411162"/>
              <a:gd name="connsiteY810" fmla="*/ 377102 h 504825"/>
              <a:gd name="connsiteX811" fmla="*/ 30071 w 411162"/>
              <a:gd name="connsiteY811" fmla="*/ 374790 h 504825"/>
              <a:gd name="connsiteX812" fmla="*/ 28047 w 411162"/>
              <a:gd name="connsiteY812" fmla="*/ 371901 h 504825"/>
              <a:gd name="connsiteX813" fmla="*/ 26023 w 411162"/>
              <a:gd name="connsiteY813" fmla="*/ 367999 h 504825"/>
              <a:gd name="connsiteX814" fmla="*/ 23710 w 411162"/>
              <a:gd name="connsiteY814" fmla="*/ 362365 h 504825"/>
              <a:gd name="connsiteX815" fmla="*/ 21975 w 411162"/>
              <a:gd name="connsiteY815" fmla="*/ 356441 h 504825"/>
              <a:gd name="connsiteX816" fmla="*/ 20818 w 411162"/>
              <a:gd name="connsiteY816" fmla="*/ 350084 h 504825"/>
              <a:gd name="connsiteX817" fmla="*/ 20529 w 411162"/>
              <a:gd name="connsiteY817" fmla="*/ 343437 h 504825"/>
              <a:gd name="connsiteX818" fmla="*/ 20818 w 411162"/>
              <a:gd name="connsiteY818" fmla="*/ 336213 h 504825"/>
              <a:gd name="connsiteX819" fmla="*/ 21830 w 411162"/>
              <a:gd name="connsiteY819" fmla="*/ 328844 h 504825"/>
              <a:gd name="connsiteX820" fmla="*/ 23565 w 411162"/>
              <a:gd name="connsiteY820" fmla="*/ 321042 h 504825"/>
              <a:gd name="connsiteX821" fmla="*/ 25734 w 411162"/>
              <a:gd name="connsiteY821" fmla="*/ 312807 h 504825"/>
              <a:gd name="connsiteX822" fmla="*/ 26023 w 411162"/>
              <a:gd name="connsiteY822" fmla="*/ 311795 h 504825"/>
              <a:gd name="connsiteX823" fmla="*/ 26168 w 411162"/>
              <a:gd name="connsiteY823" fmla="*/ 311073 h 504825"/>
              <a:gd name="connsiteX824" fmla="*/ 26023 w 411162"/>
              <a:gd name="connsiteY824" fmla="*/ 310206 h 504825"/>
              <a:gd name="connsiteX825" fmla="*/ 25300 w 411162"/>
              <a:gd name="connsiteY825" fmla="*/ 309628 h 504825"/>
              <a:gd name="connsiteX826" fmla="*/ 24144 w 411162"/>
              <a:gd name="connsiteY826" fmla="*/ 308906 h 504825"/>
              <a:gd name="connsiteX827" fmla="*/ 22264 w 411162"/>
              <a:gd name="connsiteY827" fmla="*/ 307894 h 504825"/>
              <a:gd name="connsiteX828" fmla="*/ 19806 w 411162"/>
              <a:gd name="connsiteY828" fmla="*/ 306738 h 504825"/>
              <a:gd name="connsiteX829" fmla="*/ 16915 w 411162"/>
              <a:gd name="connsiteY829" fmla="*/ 305438 h 504825"/>
              <a:gd name="connsiteX830" fmla="*/ 13879 w 411162"/>
              <a:gd name="connsiteY830" fmla="*/ 303993 h 504825"/>
              <a:gd name="connsiteX831" fmla="*/ 10698 w 411162"/>
              <a:gd name="connsiteY831" fmla="*/ 302115 h 504825"/>
              <a:gd name="connsiteX832" fmla="*/ 7662 w 411162"/>
              <a:gd name="connsiteY832" fmla="*/ 299803 h 504825"/>
              <a:gd name="connsiteX833" fmla="*/ 4915 w 411162"/>
              <a:gd name="connsiteY833" fmla="*/ 296914 h 504825"/>
              <a:gd name="connsiteX834" fmla="*/ 2313 w 411162"/>
              <a:gd name="connsiteY834" fmla="*/ 293302 h 504825"/>
              <a:gd name="connsiteX835" fmla="*/ 723 w 411162"/>
              <a:gd name="connsiteY835" fmla="*/ 290123 h 504825"/>
              <a:gd name="connsiteX836" fmla="*/ 0 w 411162"/>
              <a:gd name="connsiteY836" fmla="*/ 286366 h 504825"/>
              <a:gd name="connsiteX837" fmla="*/ 0 w 411162"/>
              <a:gd name="connsiteY837" fmla="*/ 282610 h 504825"/>
              <a:gd name="connsiteX838" fmla="*/ 578 w 411162"/>
              <a:gd name="connsiteY838" fmla="*/ 278564 h 504825"/>
              <a:gd name="connsiteX839" fmla="*/ 1735 w 411162"/>
              <a:gd name="connsiteY839" fmla="*/ 274230 h 504825"/>
              <a:gd name="connsiteX840" fmla="*/ 3181 w 411162"/>
              <a:gd name="connsiteY840" fmla="*/ 270040 h 504825"/>
              <a:gd name="connsiteX841" fmla="*/ 5205 w 411162"/>
              <a:gd name="connsiteY841" fmla="*/ 265561 h 504825"/>
              <a:gd name="connsiteX842" fmla="*/ 7662 w 411162"/>
              <a:gd name="connsiteY842" fmla="*/ 261082 h 504825"/>
              <a:gd name="connsiteX843" fmla="*/ 10265 w 411162"/>
              <a:gd name="connsiteY843" fmla="*/ 256747 h 504825"/>
              <a:gd name="connsiteX844" fmla="*/ 13011 w 411162"/>
              <a:gd name="connsiteY844" fmla="*/ 252268 h 504825"/>
              <a:gd name="connsiteX845" fmla="*/ 16192 w 411162"/>
              <a:gd name="connsiteY845" fmla="*/ 248223 h 504825"/>
              <a:gd name="connsiteX846" fmla="*/ 19084 w 411162"/>
              <a:gd name="connsiteY846" fmla="*/ 244033 h 504825"/>
              <a:gd name="connsiteX847" fmla="*/ 22120 w 411162"/>
              <a:gd name="connsiteY847" fmla="*/ 240132 h 504825"/>
              <a:gd name="connsiteX848" fmla="*/ 25011 w 411162"/>
              <a:gd name="connsiteY848" fmla="*/ 236664 h 504825"/>
              <a:gd name="connsiteX849" fmla="*/ 27902 w 411162"/>
              <a:gd name="connsiteY849" fmla="*/ 233485 h 504825"/>
              <a:gd name="connsiteX850" fmla="*/ 30360 w 411162"/>
              <a:gd name="connsiteY850" fmla="*/ 230451 h 504825"/>
              <a:gd name="connsiteX851" fmla="*/ 32673 w 411162"/>
              <a:gd name="connsiteY851" fmla="*/ 227851 h 504825"/>
              <a:gd name="connsiteX852" fmla="*/ 34697 w 411162"/>
              <a:gd name="connsiteY852" fmla="*/ 225828 h 504825"/>
              <a:gd name="connsiteX853" fmla="*/ 37155 w 411162"/>
              <a:gd name="connsiteY853" fmla="*/ 222938 h 504825"/>
              <a:gd name="connsiteX854" fmla="*/ 38890 w 411162"/>
              <a:gd name="connsiteY854" fmla="*/ 220337 h 504825"/>
              <a:gd name="connsiteX855" fmla="*/ 39757 w 411162"/>
              <a:gd name="connsiteY855" fmla="*/ 218026 h 504825"/>
              <a:gd name="connsiteX856" fmla="*/ 40191 w 411162"/>
              <a:gd name="connsiteY856" fmla="*/ 215569 h 504825"/>
              <a:gd name="connsiteX857" fmla="*/ 40046 w 411162"/>
              <a:gd name="connsiteY857" fmla="*/ 213258 h 504825"/>
              <a:gd name="connsiteX858" fmla="*/ 39613 w 411162"/>
              <a:gd name="connsiteY858" fmla="*/ 210802 h 504825"/>
              <a:gd name="connsiteX859" fmla="*/ 38890 w 411162"/>
              <a:gd name="connsiteY859" fmla="*/ 208201 h 504825"/>
              <a:gd name="connsiteX860" fmla="*/ 37733 w 411162"/>
              <a:gd name="connsiteY860" fmla="*/ 205311 h 504825"/>
              <a:gd name="connsiteX861" fmla="*/ 36432 w 411162"/>
              <a:gd name="connsiteY861" fmla="*/ 201555 h 504825"/>
              <a:gd name="connsiteX862" fmla="*/ 35131 w 411162"/>
              <a:gd name="connsiteY862" fmla="*/ 197798 h 504825"/>
              <a:gd name="connsiteX863" fmla="*/ 34264 w 411162"/>
              <a:gd name="connsiteY863" fmla="*/ 193464 h 504825"/>
              <a:gd name="connsiteX864" fmla="*/ 33541 w 411162"/>
              <a:gd name="connsiteY864" fmla="*/ 188696 h 504825"/>
              <a:gd name="connsiteX865" fmla="*/ 33541 w 411162"/>
              <a:gd name="connsiteY865" fmla="*/ 185083 h 504825"/>
              <a:gd name="connsiteX866" fmla="*/ 33830 w 411162"/>
              <a:gd name="connsiteY866" fmla="*/ 180893 h 504825"/>
              <a:gd name="connsiteX867" fmla="*/ 34408 w 411162"/>
              <a:gd name="connsiteY867" fmla="*/ 176270 h 504825"/>
              <a:gd name="connsiteX868" fmla="*/ 35420 w 411162"/>
              <a:gd name="connsiteY868" fmla="*/ 171358 h 504825"/>
              <a:gd name="connsiteX869" fmla="*/ 36721 w 411162"/>
              <a:gd name="connsiteY869" fmla="*/ 166301 h 504825"/>
              <a:gd name="connsiteX870" fmla="*/ 38312 w 411162"/>
              <a:gd name="connsiteY870" fmla="*/ 161099 h 504825"/>
              <a:gd name="connsiteX871" fmla="*/ 39757 w 411162"/>
              <a:gd name="connsiteY871" fmla="*/ 155898 h 504825"/>
              <a:gd name="connsiteX872" fmla="*/ 41492 w 411162"/>
              <a:gd name="connsiteY872" fmla="*/ 150552 h 504825"/>
              <a:gd name="connsiteX873" fmla="*/ 43372 w 411162"/>
              <a:gd name="connsiteY873" fmla="*/ 145495 h 504825"/>
              <a:gd name="connsiteX874" fmla="*/ 44962 w 411162"/>
              <a:gd name="connsiteY874" fmla="*/ 140727 h 504825"/>
              <a:gd name="connsiteX875" fmla="*/ 46841 w 411162"/>
              <a:gd name="connsiteY875" fmla="*/ 136248 h 504825"/>
              <a:gd name="connsiteX876" fmla="*/ 48432 w 411162"/>
              <a:gd name="connsiteY876" fmla="*/ 132203 h 504825"/>
              <a:gd name="connsiteX877" fmla="*/ 49733 w 411162"/>
              <a:gd name="connsiteY877" fmla="*/ 128590 h 504825"/>
              <a:gd name="connsiteX878" fmla="*/ 51034 w 411162"/>
              <a:gd name="connsiteY878" fmla="*/ 125701 h 504825"/>
              <a:gd name="connsiteX879" fmla="*/ 52046 w 411162"/>
              <a:gd name="connsiteY879" fmla="*/ 123389 h 504825"/>
              <a:gd name="connsiteX880" fmla="*/ 51323 w 411162"/>
              <a:gd name="connsiteY880" fmla="*/ 121655 h 504825"/>
              <a:gd name="connsiteX881" fmla="*/ 50311 w 411162"/>
              <a:gd name="connsiteY881" fmla="*/ 119777 h 504825"/>
              <a:gd name="connsiteX882" fmla="*/ 49444 w 411162"/>
              <a:gd name="connsiteY882" fmla="*/ 117321 h 504825"/>
              <a:gd name="connsiteX883" fmla="*/ 48721 w 411162"/>
              <a:gd name="connsiteY883" fmla="*/ 114142 h 504825"/>
              <a:gd name="connsiteX884" fmla="*/ 47853 w 411162"/>
              <a:gd name="connsiteY884" fmla="*/ 110819 h 504825"/>
              <a:gd name="connsiteX885" fmla="*/ 47275 w 411162"/>
              <a:gd name="connsiteY885" fmla="*/ 106773 h 504825"/>
              <a:gd name="connsiteX886" fmla="*/ 46841 w 411162"/>
              <a:gd name="connsiteY886" fmla="*/ 102150 h 504825"/>
              <a:gd name="connsiteX887" fmla="*/ 46552 w 411162"/>
              <a:gd name="connsiteY887" fmla="*/ 97093 h 504825"/>
              <a:gd name="connsiteX888" fmla="*/ 46697 w 411162"/>
              <a:gd name="connsiteY888" fmla="*/ 91458 h 504825"/>
              <a:gd name="connsiteX889" fmla="*/ 46986 w 411162"/>
              <a:gd name="connsiteY889" fmla="*/ 85101 h 504825"/>
              <a:gd name="connsiteX890" fmla="*/ 47130 w 411162"/>
              <a:gd name="connsiteY890" fmla="*/ 83801 h 504825"/>
              <a:gd name="connsiteX891" fmla="*/ 47709 w 411162"/>
              <a:gd name="connsiteY891" fmla="*/ 77588 h 504825"/>
              <a:gd name="connsiteX892" fmla="*/ 48287 w 411162"/>
              <a:gd name="connsiteY892" fmla="*/ 71953 h 504825"/>
              <a:gd name="connsiteX893" fmla="*/ 49010 w 411162"/>
              <a:gd name="connsiteY893" fmla="*/ 66607 h 504825"/>
              <a:gd name="connsiteX894" fmla="*/ 49877 w 411162"/>
              <a:gd name="connsiteY894" fmla="*/ 61550 h 504825"/>
              <a:gd name="connsiteX895" fmla="*/ 51178 w 411162"/>
              <a:gd name="connsiteY895" fmla="*/ 56782 h 504825"/>
              <a:gd name="connsiteX896" fmla="*/ 52624 w 411162"/>
              <a:gd name="connsiteY896" fmla="*/ 52303 h 504825"/>
              <a:gd name="connsiteX897" fmla="*/ 54648 w 411162"/>
              <a:gd name="connsiteY897" fmla="*/ 48113 h 504825"/>
              <a:gd name="connsiteX898" fmla="*/ 57250 w 411162"/>
              <a:gd name="connsiteY898" fmla="*/ 44068 h 504825"/>
              <a:gd name="connsiteX899" fmla="*/ 60576 w 411162"/>
              <a:gd name="connsiteY899" fmla="*/ 40456 h 504825"/>
              <a:gd name="connsiteX900" fmla="*/ 64334 w 411162"/>
              <a:gd name="connsiteY900" fmla="*/ 37132 h 504825"/>
              <a:gd name="connsiteX901" fmla="*/ 68961 w 411162"/>
              <a:gd name="connsiteY901" fmla="*/ 33809 h 504825"/>
              <a:gd name="connsiteX902" fmla="*/ 74454 w 411162"/>
              <a:gd name="connsiteY902" fmla="*/ 30775 h 504825"/>
              <a:gd name="connsiteX903" fmla="*/ 80960 w 411162"/>
              <a:gd name="connsiteY903" fmla="*/ 28030 h 504825"/>
              <a:gd name="connsiteX904" fmla="*/ 83418 w 411162"/>
              <a:gd name="connsiteY904" fmla="*/ 26874 h 504825"/>
              <a:gd name="connsiteX905" fmla="*/ 88478 w 411162"/>
              <a:gd name="connsiteY905" fmla="*/ 24996 h 504825"/>
              <a:gd name="connsiteX906" fmla="*/ 93393 w 411162"/>
              <a:gd name="connsiteY906" fmla="*/ 23118 h 504825"/>
              <a:gd name="connsiteX907" fmla="*/ 98309 w 411162"/>
              <a:gd name="connsiteY907" fmla="*/ 21095 h 504825"/>
              <a:gd name="connsiteX908" fmla="*/ 103513 w 411162"/>
              <a:gd name="connsiteY908" fmla="*/ 19217 h 504825"/>
              <a:gd name="connsiteX909" fmla="*/ 108718 w 411162"/>
              <a:gd name="connsiteY909" fmla="*/ 17338 h 504825"/>
              <a:gd name="connsiteX910" fmla="*/ 114356 w 411162"/>
              <a:gd name="connsiteY910" fmla="*/ 15749 h 504825"/>
              <a:gd name="connsiteX911" fmla="*/ 120573 w 411162"/>
              <a:gd name="connsiteY911" fmla="*/ 14015 h 504825"/>
              <a:gd name="connsiteX912" fmla="*/ 126934 w 411162"/>
              <a:gd name="connsiteY912" fmla="*/ 12281 h 504825"/>
              <a:gd name="connsiteX913" fmla="*/ 134018 w 411162"/>
              <a:gd name="connsiteY913" fmla="*/ 10692 h 504825"/>
              <a:gd name="connsiteX914" fmla="*/ 141680 w 411162"/>
              <a:gd name="connsiteY914" fmla="*/ 9103 h 504825"/>
              <a:gd name="connsiteX915" fmla="*/ 150065 w 411162"/>
              <a:gd name="connsiteY915" fmla="*/ 7513 h 504825"/>
              <a:gd name="connsiteX916" fmla="*/ 159174 w 411162"/>
              <a:gd name="connsiteY916" fmla="*/ 6069 h 504825"/>
              <a:gd name="connsiteX917" fmla="*/ 169149 w 411162"/>
              <a:gd name="connsiteY917" fmla="*/ 4624 h 504825"/>
              <a:gd name="connsiteX918" fmla="*/ 179992 w 411162"/>
              <a:gd name="connsiteY918" fmla="*/ 3323 h 504825"/>
              <a:gd name="connsiteX919" fmla="*/ 191991 w 411162"/>
              <a:gd name="connsiteY919" fmla="*/ 2023 h 504825"/>
              <a:gd name="connsiteX920" fmla="*/ 204858 w 411162"/>
              <a:gd name="connsiteY920" fmla="*/ 72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</a:cxnLst>
            <a:rect l="l" t="t" r="r" b="b"/>
            <a:pathLst>
              <a:path w="411162" h="504825">
                <a:moveTo>
                  <a:pt x="118129" y="315912"/>
                </a:moveTo>
                <a:lnTo>
                  <a:pt x="127899" y="316053"/>
                </a:lnTo>
                <a:lnTo>
                  <a:pt x="137381" y="317041"/>
                </a:lnTo>
                <a:lnTo>
                  <a:pt x="146289" y="318452"/>
                </a:lnTo>
                <a:lnTo>
                  <a:pt x="155054" y="320710"/>
                </a:lnTo>
                <a:lnTo>
                  <a:pt x="163387" y="323391"/>
                </a:lnTo>
                <a:lnTo>
                  <a:pt x="171433" y="326919"/>
                </a:lnTo>
                <a:lnTo>
                  <a:pt x="178904" y="330870"/>
                </a:lnTo>
                <a:lnTo>
                  <a:pt x="185945" y="335386"/>
                </a:lnTo>
                <a:lnTo>
                  <a:pt x="192554" y="340748"/>
                </a:lnTo>
                <a:lnTo>
                  <a:pt x="198876" y="346533"/>
                </a:lnTo>
                <a:lnTo>
                  <a:pt x="199738" y="348086"/>
                </a:lnTo>
                <a:lnTo>
                  <a:pt x="200025" y="349638"/>
                </a:lnTo>
                <a:lnTo>
                  <a:pt x="199594" y="351331"/>
                </a:lnTo>
                <a:lnTo>
                  <a:pt x="198732" y="352883"/>
                </a:lnTo>
                <a:lnTo>
                  <a:pt x="197151" y="353730"/>
                </a:lnTo>
                <a:lnTo>
                  <a:pt x="195571" y="354012"/>
                </a:lnTo>
                <a:lnTo>
                  <a:pt x="193847" y="353589"/>
                </a:lnTo>
                <a:lnTo>
                  <a:pt x="192266" y="352742"/>
                </a:lnTo>
                <a:lnTo>
                  <a:pt x="186088" y="346674"/>
                </a:lnTo>
                <a:lnTo>
                  <a:pt x="179335" y="341594"/>
                </a:lnTo>
                <a:lnTo>
                  <a:pt x="172152" y="337079"/>
                </a:lnTo>
                <a:lnTo>
                  <a:pt x="164537" y="333269"/>
                </a:lnTo>
                <a:lnTo>
                  <a:pt x="156634" y="330164"/>
                </a:lnTo>
                <a:lnTo>
                  <a:pt x="148014" y="327766"/>
                </a:lnTo>
                <a:lnTo>
                  <a:pt x="138962" y="325931"/>
                </a:lnTo>
                <a:lnTo>
                  <a:pt x="129767" y="324943"/>
                </a:lnTo>
                <a:lnTo>
                  <a:pt x="119853" y="324661"/>
                </a:lnTo>
                <a:lnTo>
                  <a:pt x="109508" y="324943"/>
                </a:lnTo>
                <a:lnTo>
                  <a:pt x="98876" y="325931"/>
                </a:lnTo>
                <a:lnTo>
                  <a:pt x="92410" y="326919"/>
                </a:lnTo>
                <a:lnTo>
                  <a:pt x="86376" y="328048"/>
                </a:lnTo>
                <a:lnTo>
                  <a:pt x="80629" y="329318"/>
                </a:lnTo>
                <a:lnTo>
                  <a:pt x="74882" y="330588"/>
                </a:lnTo>
                <a:lnTo>
                  <a:pt x="69709" y="331999"/>
                </a:lnTo>
                <a:lnTo>
                  <a:pt x="64824" y="333410"/>
                </a:lnTo>
                <a:lnTo>
                  <a:pt x="60370" y="334821"/>
                </a:lnTo>
                <a:lnTo>
                  <a:pt x="56491" y="336232"/>
                </a:lnTo>
                <a:lnTo>
                  <a:pt x="52899" y="337502"/>
                </a:lnTo>
                <a:lnTo>
                  <a:pt x="50025" y="338631"/>
                </a:lnTo>
                <a:lnTo>
                  <a:pt x="47726" y="339619"/>
                </a:lnTo>
                <a:lnTo>
                  <a:pt x="45859" y="340183"/>
                </a:lnTo>
                <a:lnTo>
                  <a:pt x="44853" y="340889"/>
                </a:lnTo>
                <a:lnTo>
                  <a:pt x="44422" y="341030"/>
                </a:lnTo>
                <a:lnTo>
                  <a:pt x="42698" y="341453"/>
                </a:lnTo>
                <a:lnTo>
                  <a:pt x="41117" y="341171"/>
                </a:lnTo>
                <a:lnTo>
                  <a:pt x="39680" y="340183"/>
                </a:lnTo>
                <a:lnTo>
                  <a:pt x="38675" y="338913"/>
                </a:lnTo>
                <a:lnTo>
                  <a:pt x="38100" y="337220"/>
                </a:lnTo>
                <a:lnTo>
                  <a:pt x="38387" y="335527"/>
                </a:lnTo>
                <a:lnTo>
                  <a:pt x="39249" y="334116"/>
                </a:lnTo>
                <a:lnTo>
                  <a:pt x="40686" y="332987"/>
                </a:lnTo>
                <a:lnTo>
                  <a:pt x="41405" y="332704"/>
                </a:lnTo>
                <a:lnTo>
                  <a:pt x="42698" y="332140"/>
                </a:lnTo>
                <a:lnTo>
                  <a:pt x="44853" y="331293"/>
                </a:lnTo>
                <a:lnTo>
                  <a:pt x="47726" y="330023"/>
                </a:lnTo>
                <a:lnTo>
                  <a:pt x="51318" y="328894"/>
                </a:lnTo>
                <a:lnTo>
                  <a:pt x="55341" y="327342"/>
                </a:lnTo>
                <a:lnTo>
                  <a:pt x="60083" y="325790"/>
                </a:lnTo>
                <a:lnTo>
                  <a:pt x="65255" y="324238"/>
                </a:lnTo>
                <a:lnTo>
                  <a:pt x="71002" y="322686"/>
                </a:lnTo>
                <a:lnTo>
                  <a:pt x="77037" y="320992"/>
                </a:lnTo>
                <a:lnTo>
                  <a:pt x="83502" y="319722"/>
                </a:lnTo>
                <a:lnTo>
                  <a:pt x="90399" y="318452"/>
                </a:lnTo>
                <a:lnTo>
                  <a:pt x="97583" y="317464"/>
                </a:lnTo>
                <a:lnTo>
                  <a:pt x="108071" y="316336"/>
                </a:lnTo>
                <a:close/>
                <a:moveTo>
                  <a:pt x="216559" y="22225"/>
                </a:moveTo>
                <a:lnTo>
                  <a:pt x="228741" y="22660"/>
                </a:lnTo>
                <a:lnTo>
                  <a:pt x="240489" y="23531"/>
                </a:lnTo>
                <a:lnTo>
                  <a:pt x="251801" y="25272"/>
                </a:lnTo>
                <a:lnTo>
                  <a:pt x="262678" y="27593"/>
                </a:lnTo>
                <a:lnTo>
                  <a:pt x="273120" y="30350"/>
                </a:lnTo>
                <a:lnTo>
                  <a:pt x="282982" y="33542"/>
                </a:lnTo>
                <a:lnTo>
                  <a:pt x="292264" y="37314"/>
                </a:lnTo>
                <a:lnTo>
                  <a:pt x="300821" y="41231"/>
                </a:lnTo>
                <a:lnTo>
                  <a:pt x="308798" y="45438"/>
                </a:lnTo>
                <a:lnTo>
                  <a:pt x="316194" y="49791"/>
                </a:lnTo>
                <a:lnTo>
                  <a:pt x="322866" y="54288"/>
                </a:lnTo>
                <a:lnTo>
                  <a:pt x="328522" y="58496"/>
                </a:lnTo>
                <a:lnTo>
                  <a:pt x="333598" y="62848"/>
                </a:lnTo>
                <a:lnTo>
                  <a:pt x="337659" y="67056"/>
                </a:lnTo>
                <a:lnTo>
                  <a:pt x="342155" y="71843"/>
                </a:lnTo>
                <a:lnTo>
                  <a:pt x="345926" y="76196"/>
                </a:lnTo>
                <a:lnTo>
                  <a:pt x="349551" y="80113"/>
                </a:lnTo>
                <a:lnTo>
                  <a:pt x="352597" y="83885"/>
                </a:lnTo>
                <a:lnTo>
                  <a:pt x="355353" y="87367"/>
                </a:lnTo>
                <a:lnTo>
                  <a:pt x="357818" y="90994"/>
                </a:lnTo>
                <a:lnTo>
                  <a:pt x="360139" y="94331"/>
                </a:lnTo>
                <a:lnTo>
                  <a:pt x="362314" y="97813"/>
                </a:lnTo>
                <a:lnTo>
                  <a:pt x="364490" y="101440"/>
                </a:lnTo>
                <a:lnTo>
                  <a:pt x="366665" y="105502"/>
                </a:lnTo>
                <a:lnTo>
                  <a:pt x="368695" y="109710"/>
                </a:lnTo>
                <a:lnTo>
                  <a:pt x="370871" y="114352"/>
                </a:lnTo>
                <a:lnTo>
                  <a:pt x="373191" y="119575"/>
                </a:lnTo>
                <a:lnTo>
                  <a:pt x="375657" y="125524"/>
                </a:lnTo>
                <a:lnTo>
                  <a:pt x="376237" y="127265"/>
                </a:lnTo>
                <a:lnTo>
                  <a:pt x="375802" y="128861"/>
                </a:lnTo>
                <a:lnTo>
                  <a:pt x="374932" y="130457"/>
                </a:lnTo>
                <a:lnTo>
                  <a:pt x="373336" y="131327"/>
                </a:lnTo>
                <a:lnTo>
                  <a:pt x="372611" y="131617"/>
                </a:lnTo>
                <a:lnTo>
                  <a:pt x="371741" y="131762"/>
                </a:lnTo>
                <a:lnTo>
                  <a:pt x="370001" y="131472"/>
                </a:lnTo>
                <a:lnTo>
                  <a:pt x="368405" y="130602"/>
                </a:lnTo>
                <a:lnTo>
                  <a:pt x="367535" y="129006"/>
                </a:lnTo>
                <a:lnTo>
                  <a:pt x="365070" y="123493"/>
                </a:lnTo>
                <a:lnTo>
                  <a:pt x="362749" y="118415"/>
                </a:lnTo>
                <a:lnTo>
                  <a:pt x="360719" y="113917"/>
                </a:lnTo>
                <a:lnTo>
                  <a:pt x="358833" y="109710"/>
                </a:lnTo>
                <a:lnTo>
                  <a:pt x="356803" y="106083"/>
                </a:lnTo>
                <a:lnTo>
                  <a:pt x="354773" y="102456"/>
                </a:lnTo>
                <a:lnTo>
                  <a:pt x="352597" y="99264"/>
                </a:lnTo>
                <a:lnTo>
                  <a:pt x="350422" y="95927"/>
                </a:lnTo>
                <a:lnTo>
                  <a:pt x="347956" y="92590"/>
                </a:lnTo>
                <a:lnTo>
                  <a:pt x="345346" y="89253"/>
                </a:lnTo>
                <a:lnTo>
                  <a:pt x="342445" y="85626"/>
                </a:lnTo>
                <a:lnTo>
                  <a:pt x="339109" y="81854"/>
                </a:lnTo>
                <a:lnTo>
                  <a:pt x="335338" y="77647"/>
                </a:lnTo>
                <a:lnTo>
                  <a:pt x="330988" y="73004"/>
                </a:lnTo>
                <a:lnTo>
                  <a:pt x="327942" y="69957"/>
                </a:lnTo>
                <a:lnTo>
                  <a:pt x="323881" y="66475"/>
                </a:lnTo>
                <a:lnTo>
                  <a:pt x="319385" y="62848"/>
                </a:lnTo>
                <a:lnTo>
                  <a:pt x="313874" y="59076"/>
                </a:lnTo>
                <a:lnTo>
                  <a:pt x="307783" y="55159"/>
                </a:lnTo>
                <a:lnTo>
                  <a:pt x="300821" y="51387"/>
                </a:lnTo>
                <a:lnTo>
                  <a:pt x="293280" y="47615"/>
                </a:lnTo>
                <a:lnTo>
                  <a:pt x="285158" y="43988"/>
                </a:lnTo>
                <a:lnTo>
                  <a:pt x="278777" y="41666"/>
                </a:lnTo>
                <a:lnTo>
                  <a:pt x="271670" y="39200"/>
                </a:lnTo>
                <a:lnTo>
                  <a:pt x="263838" y="37169"/>
                </a:lnTo>
                <a:lnTo>
                  <a:pt x="255427" y="35138"/>
                </a:lnTo>
                <a:lnTo>
                  <a:pt x="246435" y="33397"/>
                </a:lnTo>
                <a:lnTo>
                  <a:pt x="236718" y="32091"/>
                </a:lnTo>
                <a:lnTo>
                  <a:pt x="226711" y="31365"/>
                </a:lnTo>
                <a:lnTo>
                  <a:pt x="216123" y="31365"/>
                </a:lnTo>
                <a:lnTo>
                  <a:pt x="204956" y="31946"/>
                </a:lnTo>
                <a:lnTo>
                  <a:pt x="203361" y="31801"/>
                </a:lnTo>
                <a:lnTo>
                  <a:pt x="201765" y="30930"/>
                </a:lnTo>
                <a:lnTo>
                  <a:pt x="200750" y="29624"/>
                </a:lnTo>
                <a:lnTo>
                  <a:pt x="200025" y="27883"/>
                </a:lnTo>
                <a:lnTo>
                  <a:pt x="200460" y="26142"/>
                </a:lnTo>
                <a:lnTo>
                  <a:pt x="201185" y="24547"/>
                </a:lnTo>
                <a:lnTo>
                  <a:pt x="202491" y="23531"/>
                </a:lnTo>
                <a:lnTo>
                  <a:pt x="204231" y="23096"/>
                </a:lnTo>
                <a:close/>
                <a:moveTo>
                  <a:pt x="217436" y="0"/>
                </a:moveTo>
                <a:lnTo>
                  <a:pt x="229869" y="0"/>
                </a:lnTo>
                <a:lnTo>
                  <a:pt x="242013" y="867"/>
                </a:lnTo>
                <a:lnTo>
                  <a:pt x="253723" y="2168"/>
                </a:lnTo>
                <a:lnTo>
                  <a:pt x="265000" y="4190"/>
                </a:lnTo>
                <a:lnTo>
                  <a:pt x="275987" y="6791"/>
                </a:lnTo>
                <a:lnTo>
                  <a:pt x="286397" y="9681"/>
                </a:lnTo>
                <a:lnTo>
                  <a:pt x="296372" y="13148"/>
                </a:lnTo>
                <a:lnTo>
                  <a:pt x="305914" y="16905"/>
                </a:lnTo>
                <a:lnTo>
                  <a:pt x="314877" y="20950"/>
                </a:lnTo>
                <a:lnTo>
                  <a:pt x="323118" y="25140"/>
                </a:lnTo>
                <a:lnTo>
                  <a:pt x="330780" y="29475"/>
                </a:lnTo>
                <a:lnTo>
                  <a:pt x="337864" y="33954"/>
                </a:lnTo>
                <a:lnTo>
                  <a:pt x="344370" y="38433"/>
                </a:lnTo>
                <a:lnTo>
                  <a:pt x="350008" y="42912"/>
                </a:lnTo>
                <a:lnTo>
                  <a:pt x="354924" y="47246"/>
                </a:lnTo>
                <a:lnTo>
                  <a:pt x="359116" y="51292"/>
                </a:lnTo>
                <a:lnTo>
                  <a:pt x="363887" y="56638"/>
                </a:lnTo>
                <a:lnTo>
                  <a:pt x="367935" y="61406"/>
                </a:lnTo>
                <a:lnTo>
                  <a:pt x="371839" y="65740"/>
                </a:lnTo>
                <a:lnTo>
                  <a:pt x="375164" y="69786"/>
                </a:lnTo>
                <a:lnTo>
                  <a:pt x="378344" y="73687"/>
                </a:lnTo>
                <a:lnTo>
                  <a:pt x="381236" y="77443"/>
                </a:lnTo>
                <a:lnTo>
                  <a:pt x="383838" y="81200"/>
                </a:lnTo>
                <a:lnTo>
                  <a:pt x="386296" y="84812"/>
                </a:lnTo>
                <a:lnTo>
                  <a:pt x="388609" y="88713"/>
                </a:lnTo>
                <a:lnTo>
                  <a:pt x="390633" y="92759"/>
                </a:lnTo>
                <a:lnTo>
                  <a:pt x="392946" y="97093"/>
                </a:lnTo>
                <a:lnTo>
                  <a:pt x="395259" y="101717"/>
                </a:lnTo>
                <a:lnTo>
                  <a:pt x="397717" y="106918"/>
                </a:lnTo>
                <a:lnTo>
                  <a:pt x="400175" y="112697"/>
                </a:lnTo>
                <a:lnTo>
                  <a:pt x="402921" y="118910"/>
                </a:lnTo>
                <a:lnTo>
                  <a:pt x="404656" y="123245"/>
                </a:lnTo>
                <a:lnTo>
                  <a:pt x="406247" y="128302"/>
                </a:lnTo>
                <a:lnTo>
                  <a:pt x="407692" y="134225"/>
                </a:lnTo>
                <a:lnTo>
                  <a:pt x="409138" y="140872"/>
                </a:lnTo>
                <a:lnTo>
                  <a:pt x="410006" y="148096"/>
                </a:lnTo>
                <a:lnTo>
                  <a:pt x="410873" y="156187"/>
                </a:lnTo>
                <a:lnTo>
                  <a:pt x="411162" y="164711"/>
                </a:lnTo>
                <a:lnTo>
                  <a:pt x="411018" y="173814"/>
                </a:lnTo>
                <a:lnTo>
                  <a:pt x="410295" y="183350"/>
                </a:lnTo>
                <a:lnTo>
                  <a:pt x="409138" y="193319"/>
                </a:lnTo>
                <a:lnTo>
                  <a:pt x="407114" y="203577"/>
                </a:lnTo>
                <a:lnTo>
                  <a:pt x="404367" y="214414"/>
                </a:lnTo>
                <a:lnTo>
                  <a:pt x="400897" y="225105"/>
                </a:lnTo>
                <a:lnTo>
                  <a:pt x="396416" y="236375"/>
                </a:lnTo>
                <a:lnTo>
                  <a:pt x="392223" y="245767"/>
                </a:lnTo>
                <a:lnTo>
                  <a:pt x="388320" y="254291"/>
                </a:lnTo>
                <a:lnTo>
                  <a:pt x="384705" y="262382"/>
                </a:lnTo>
                <a:lnTo>
                  <a:pt x="381236" y="269895"/>
                </a:lnTo>
                <a:lnTo>
                  <a:pt x="377621" y="276830"/>
                </a:lnTo>
                <a:lnTo>
                  <a:pt x="374296" y="283477"/>
                </a:lnTo>
                <a:lnTo>
                  <a:pt x="370971" y="289978"/>
                </a:lnTo>
                <a:lnTo>
                  <a:pt x="367646" y="296047"/>
                </a:lnTo>
                <a:lnTo>
                  <a:pt x="364321" y="302404"/>
                </a:lnTo>
                <a:lnTo>
                  <a:pt x="360707" y="308472"/>
                </a:lnTo>
                <a:lnTo>
                  <a:pt x="357237" y="314974"/>
                </a:lnTo>
                <a:lnTo>
                  <a:pt x="353333" y="321620"/>
                </a:lnTo>
                <a:lnTo>
                  <a:pt x="349285" y="328555"/>
                </a:lnTo>
                <a:lnTo>
                  <a:pt x="344948" y="335924"/>
                </a:lnTo>
                <a:lnTo>
                  <a:pt x="341189" y="342281"/>
                </a:lnTo>
                <a:lnTo>
                  <a:pt x="337286" y="349072"/>
                </a:lnTo>
                <a:lnTo>
                  <a:pt x="334105" y="355285"/>
                </a:lnTo>
                <a:lnTo>
                  <a:pt x="331503" y="361642"/>
                </a:lnTo>
                <a:lnTo>
                  <a:pt x="329624" y="368288"/>
                </a:lnTo>
                <a:lnTo>
                  <a:pt x="328178" y="375224"/>
                </a:lnTo>
                <a:lnTo>
                  <a:pt x="327310" y="382303"/>
                </a:lnTo>
                <a:lnTo>
                  <a:pt x="326877" y="389527"/>
                </a:lnTo>
                <a:lnTo>
                  <a:pt x="326588" y="396752"/>
                </a:lnTo>
                <a:lnTo>
                  <a:pt x="327021" y="404120"/>
                </a:lnTo>
                <a:lnTo>
                  <a:pt x="327744" y="411489"/>
                </a:lnTo>
                <a:lnTo>
                  <a:pt x="328612" y="418858"/>
                </a:lnTo>
                <a:lnTo>
                  <a:pt x="329913" y="426082"/>
                </a:lnTo>
                <a:lnTo>
                  <a:pt x="331214" y="433161"/>
                </a:lnTo>
                <a:lnTo>
                  <a:pt x="332949" y="440241"/>
                </a:lnTo>
                <a:lnTo>
                  <a:pt x="334828" y="447032"/>
                </a:lnTo>
                <a:lnTo>
                  <a:pt x="336563" y="453389"/>
                </a:lnTo>
                <a:lnTo>
                  <a:pt x="338587" y="459746"/>
                </a:lnTo>
                <a:lnTo>
                  <a:pt x="340611" y="465670"/>
                </a:lnTo>
                <a:lnTo>
                  <a:pt x="342780" y="471305"/>
                </a:lnTo>
                <a:lnTo>
                  <a:pt x="344659" y="476506"/>
                </a:lnTo>
                <a:lnTo>
                  <a:pt x="346683" y="481130"/>
                </a:lnTo>
                <a:lnTo>
                  <a:pt x="348273" y="485320"/>
                </a:lnTo>
                <a:lnTo>
                  <a:pt x="350008" y="489077"/>
                </a:lnTo>
                <a:lnTo>
                  <a:pt x="351309" y="492255"/>
                </a:lnTo>
                <a:lnTo>
                  <a:pt x="352611" y="494856"/>
                </a:lnTo>
                <a:lnTo>
                  <a:pt x="353478" y="496734"/>
                </a:lnTo>
                <a:lnTo>
                  <a:pt x="354201" y="498035"/>
                </a:lnTo>
                <a:lnTo>
                  <a:pt x="354345" y="498468"/>
                </a:lnTo>
                <a:lnTo>
                  <a:pt x="354779" y="500057"/>
                </a:lnTo>
                <a:lnTo>
                  <a:pt x="354635" y="501791"/>
                </a:lnTo>
                <a:lnTo>
                  <a:pt x="353767" y="503380"/>
                </a:lnTo>
                <a:lnTo>
                  <a:pt x="352321" y="504392"/>
                </a:lnTo>
                <a:lnTo>
                  <a:pt x="350587" y="504825"/>
                </a:lnTo>
                <a:lnTo>
                  <a:pt x="348852" y="504681"/>
                </a:lnTo>
                <a:lnTo>
                  <a:pt x="347406" y="503958"/>
                </a:lnTo>
                <a:lnTo>
                  <a:pt x="346249" y="502513"/>
                </a:lnTo>
                <a:lnTo>
                  <a:pt x="345960" y="501936"/>
                </a:lnTo>
                <a:lnTo>
                  <a:pt x="345382" y="500780"/>
                </a:lnTo>
                <a:lnTo>
                  <a:pt x="344659" y="498901"/>
                </a:lnTo>
                <a:lnTo>
                  <a:pt x="343358" y="496445"/>
                </a:lnTo>
                <a:lnTo>
                  <a:pt x="342057" y="493411"/>
                </a:lnTo>
                <a:lnTo>
                  <a:pt x="340467" y="489654"/>
                </a:lnTo>
                <a:lnTo>
                  <a:pt x="338732" y="485753"/>
                </a:lnTo>
                <a:lnTo>
                  <a:pt x="336997" y="481130"/>
                </a:lnTo>
                <a:lnTo>
                  <a:pt x="334973" y="476218"/>
                </a:lnTo>
                <a:lnTo>
                  <a:pt x="332949" y="470727"/>
                </a:lnTo>
                <a:lnTo>
                  <a:pt x="330925" y="465092"/>
                </a:lnTo>
                <a:lnTo>
                  <a:pt x="328901" y="458880"/>
                </a:lnTo>
                <a:lnTo>
                  <a:pt x="327166" y="452667"/>
                </a:lnTo>
                <a:lnTo>
                  <a:pt x="325286" y="446020"/>
                </a:lnTo>
                <a:lnTo>
                  <a:pt x="322395" y="434462"/>
                </a:lnTo>
                <a:lnTo>
                  <a:pt x="320226" y="423481"/>
                </a:lnTo>
                <a:lnTo>
                  <a:pt x="318781" y="412789"/>
                </a:lnTo>
                <a:lnTo>
                  <a:pt x="317913" y="402675"/>
                </a:lnTo>
                <a:lnTo>
                  <a:pt x="317624" y="392995"/>
                </a:lnTo>
                <a:lnTo>
                  <a:pt x="318058" y="383893"/>
                </a:lnTo>
                <a:lnTo>
                  <a:pt x="319070" y="375079"/>
                </a:lnTo>
                <a:lnTo>
                  <a:pt x="320660" y="366699"/>
                </a:lnTo>
                <a:lnTo>
                  <a:pt x="322973" y="358897"/>
                </a:lnTo>
                <a:lnTo>
                  <a:pt x="326009" y="351384"/>
                </a:lnTo>
                <a:lnTo>
                  <a:pt x="329624" y="344449"/>
                </a:lnTo>
                <a:lnTo>
                  <a:pt x="333527" y="337802"/>
                </a:lnTo>
                <a:lnTo>
                  <a:pt x="337286" y="331445"/>
                </a:lnTo>
                <a:lnTo>
                  <a:pt x="341045" y="324799"/>
                </a:lnTo>
                <a:lnTo>
                  <a:pt x="344659" y="318731"/>
                </a:lnTo>
                <a:lnTo>
                  <a:pt x="288565" y="318731"/>
                </a:lnTo>
                <a:lnTo>
                  <a:pt x="286830" y="318442"/>
                </a:lnTo>
                <a:lnTo>
                  <a:pt x="285529" y="317430"/>
                </a:lnTo>
                <a:lnTo>
                  <a:pt x="284373" y="315985"/>
                </a:lnTo>
                <a:lnTo>
                  <a:pt x="284083" y="314252"/>
                </a:lnTo>
                <a:lnTo>
                  <a:pt x="284373" y="312518"/>
                </a:lnTo>
                <a:lnTo>
                  <a:pt x="285529" y="311073"/>
                </a:lnTo>
                <a:lnTo>
                  <a:pt x="286830" y="310062"/>
                </a:lnTo>
                <a:lnTo>
                  <a:pt x="288565" y="309773"/>
                </a:lnTo>
                <a:lnTo>
                  <a:pt x="349864" y="309773"/>
                </a:lnTo>
                <a:lnTo>
                  <a:pt x="353333" y="303415"/>
                </a:lnTo>
                <a:lnTo>
                  <a:pt x="356803" y="297492"/>
                </a:lnTo>
                <a:lnTo>
                  <a:pt x="360128" y="291279"/>
                </a:lnTo>
                <a:lnTo>
                  <a:pt x="363309" y="285355"/>
                </a:lnTo>
                <a:lnTo>
                  <a:pt x="366634" y="278998"/>
                </a:lnTo>
                <a:lnTo>
                  <a:pt x="369815" y="272496"/>
                </a:lnTo>
                <a:lnTo>
                  <a:pt x="373140" y="265561"/>
                </a:lnTo>
                <a:lnTo>
                  <a:pt x="376754" y="258337"/>
                </a:lnTo>
                <a:lnTo>
                  <a:pt x="380368" y="250534"/>
                </a:lnTo>
                <a:lnTo>
                  <a:pt x="384127" y="241865"/>
                </a:lnTo>
                <a:lnTo>
                  <a:pt x="388175" y="232619"/>
                </a:lnTo>
                <a:lnTo>
                  <a:pt x="391645" y="224238"/>
                </a:lnTo>
                <a:lnTo>
                  <a:pt x="394536" y="215858"/>
                </a:lnTo>
                <a:lnTo>
                  <a:pt x="396849" y="207767"/>
                </a:lnTo>
                <a:lnTo>
                  <a:pt x="398729" y="199821"/>
                </a:lnTo>
                <a:lnTo>
                  <a:pt x="376031" y="199821"/>
                </a:lnTo>
                <a:lnTo>
                  <a:pt x="374296" y="199532"/>
                </a:lnTo>
                <a:lnTo>
                  <a:pt x="372851" y="198520"/>
                </a:lnTo>
                <a:lnTo>
                  <a:pt x="371983" y="197220"/>
                </a:lnTo>
                <a:lnTo>
                  <a:pt x="371694" y="195342"/>
                </a:lnTo>
                <a:lnTo>
                  <a:pt x="371983" y="193608"/>
                </a:lnTo>
                <a:lnTo>
                  <a:pt x="372851" y="192308"/>
                </a:lnTo>
                <a:lnTo>
                  <a:pt x="374296" y="191152"/>
                </a:lnTo>
                <a:lnTo>
                  <a:pt x="376031" y="190863"/>
                </a:lnTo>
                <a:lnTo>
                  <a:pt x="400319" y="190863"/>
                </a:lnTo>
                <a:lnTo>
                  <a:pt x="401476" y="181327"/>
                </a:lnTo>
                <a:lnTo>
                  <a:pt x="402054" y="172080"/>
                </a:lnTo>
                <a:lnTo>
                  <a:pt x="402054" y="163555"/>
                </a:lnTo>
                <a:lnTo>
                  <a:pt x="321528" y="163555"/>
                </a:lnTo>
                <a:lnTo>
                  <a:pt x="319937" y="163266"/>
                </a:lnTo>
                <a:lnTo>
                  <a:pt x="318347" y="162111"/>
                </a:lnTo>
                <a:lnTo>
                  <a:pt x="317480" y="160810"/>
                </a:lnTo>
                <a:lnTo>
                  <a:pt x="317190" y="159076"/>
                </a:lnTo>
                <a:lnTo>
                  <a:pt x="317480" y="157198"/>
                </a:lnTo>
                <a:lnTo>
                  <a:pt x="318347" y="155898"/>
                </a:lnTo>
                <a:lnTo>
                  <a:pt x="319937" y="154886"/>
                </a:lnTo>
                <a:lnTo>
                  <a:pt x="321528" y="154597"/>
                </a:lnTo>
                <a:lnTo>
                  <a:pt x="401620" y="154597"/>
                </a:lnTo>
                <a:lnTo>
                  <a:pt x="400897" y="147373"/>
                </a:lnTo>
                <a:lnTo>
                  <a:pt x="399885" y="140727"/>
                </a:lnTo>
                <a:lnTo>
                  <a:pt x="398729" y="134948"/>
                </a:lnTo>
                <a:lnTo>
                  <a:pt x="397283" y="130035"/>
                </a:lnTo>
                <a:lnTo>
                  <a:pt x="396127" y="125845"/>
                </a:lnTo>
                <a:lnTo>
                  <a:pt x="394825" y="122522"/>
                </a:lnTo>
                <a:lnTo>
                  <a:pt x="392079" y="116309"/>
                </a:lnTo>
                <a:lnTo>
                  <a:pt x="389621" y="110819"/>
                </a:lnTo>
                <a:lnTo>
                  <a:pt x="387308" y="105907"/>
                </a:lnTo>
                <a:lnTo>
                  <a:pt x="385139" y="101283"/>
                </a:lnTo>
                <a:lnTo>
                  <a:pt x="382971" y="97093"/>
                </a:lnTo>
                <a:lnTo>
                  <a:pt x="380802" y="93337"/>
                </a:lnTo>
                <a:lnTo>
                  <a:pt x="378489" y="89580"/>
                </a:lnTo>
                <a:lnTo>
                  <a:pt x="376320" y="86112"/>
                </a:lnTo>
                <a:lnTo>
                  <a:pt x="373863" y="82500"/>
                </a:lnTo>
                <a:lnTo>
                  <a:pt x="371116" y="79033"/>
                </a:lnTo>
                <a:lnTo>
                  <a:pt x="368080" y="75132"/>
                </a:lnTo>
                <a:lnTo>
                  <a:pt x="364899" y="71375"/>
                </a:lnTo>
                <a:lnTo>
                  <a:pt x="361140" y="67185"/>
                </a:lnTo>
                <a:lnTo>
                  <a:pt x="357092" y="62562"/>
                </a:lnTo>
                <a:lnTo>
                  <a:pt x="352466" y="57505"/>
                </a:lnTo>
                <a:lnTo>
                  <a:pt x="349285" y="54182"/>
                </a:lnTo>
                <a:lnTo>
                  <a:pt x="345237" y="50714"/>
                </a:lnTo>
                <a:lnTo>
                  <a:pt x="340611" y="46957"/>
                </a:lnTo>
                <a:lnTo>
                  <a:pt x="335262" y="43056"/>
                </a:lnTo>
                <a:lnTo>
                  <a:pt x="329334" y="39011"/>
                </a:lnTo>
                <a:lnTo>
                  <a:pt x="322684" y="35254"/>
                </a:lnTo>
                <a:lnTo>
                  <a:pt x="315311" y="31209"/>
                </a:lnTo>
                <a:lnTo>
                  <a:pt x="307360" y="27452"/>
                </a:lnTo>
                <a:lnTo>
                  <a:pt x="298830" y="23696"/>
                </a:lnTo>
                <a:lnTo>
                  <a:pt x="292180" y="21239"/>
                </a:lnTo>
                <a:lnTo>
                  <a:pt x="284951" y="18783"/>
                </a:lnTo>
                <a:lnTo>
                  <a:pt x="276855" y="16327"/>
                </a:lnTo>
                <a:lnTo>
                  <a:pt x="268325" y="14160"/>
                </a:lnTo>
                <a:lnTo>
                  <a:pt x="259073" y="12137"/>
                </a:lnTo>
                <a:lnTo>
                  <a:pt x="249386" y="10692"/>
                </a:lnTo>
                <a:lnTo>
                  <a:pt x="239122" y="9536"/>
                </a:lnTo>
                <a:lnTo>
                  <a:pt x="228423" y="8958"/>
                </a:lnTo>
                <a:lnTo>
                  <a:pt x="217291" y="8958"/>
                </a:lnTo>
                <a:lnTo>
                  <a:pt x="205581" y="9681"/>
                </a:lnTo>
                <a:lnTo>
                  <a:pt x="192859" y="10837"/>
                </a:lnTo>
                <a:lnTo>
                  <a:pt x="181438" y="12137"/>
                </a:lnTo>
                <a:lnTo>
                  <a:pt x="170595" y="13437"/>
                </a:lnTo>
                <a:lnTo>
                  <a:pt x="160908" y="14738"/>
                </a:lnTo>
                <a:lnTo>
                  <a:pt x="152089" y="16182"/>
                </a:lnTo>
                <a:lnTo>
                  <a:pt x="143993" y="17772"/>
                </a:lnTo>
                <a:lnTo>
                  <a:pt x="136476" y="19217"/>
                </a:lnTo>
                <a:lnTo>
                  <a:pt x="129825" y="20806"/>
                </a:lnTo>
                <a:lnTo>
                  <a:pt x="123464" y="22540"/>
                </a:lnTo>
                <a:lnTo>
                  <a:pt x="117537" y="24129"/>
                </a:lnTo>
                <a:lnTo>
                  <a:pt x="111899" y="25863"/>
                </a:lnTo>
                <a:lnTo>
                  <a:pt x="106694" y="27597"/>
                </a:lnTo>
                <a:lnTo>
                  <a:pt x="101634" y="29330"/>
                </a:lnTo>
                <a:lnTo>
                  <a:pt x="96719" y="31353"/>
                </a:lnTo>
                <a:lnTo>
                  <a:pt x="91803" y="33231"/>
                </a:lnTo>
                <a:lnTo>
                  <a:pt x="86743" y="35254"/>
                </a:lnTo>
                <a:lnTo>
                  <a:pt x="84141" y="36266"/>
                </a:lnTo>
                <a:lnTo>
                  <a:pt x="78358" y="38866"/>
                </a:lnTo>
                <a:lnTo>
                  <a:pt x="73442" y="41467"/>
                </a:lnTo>
                <a:lnTo>
                  <a:pt x="69394" y="44501"/>
                </a:lnTo>
                <a:lnTo>
                  <a:pt x="66069" y="47535"/>
                </a:lnTo>
                <a:lnTo>
                  <a:pt x="63467" y="50858"/>
                </a:lnTo>
                <a:lnTo>
                  <a:pt x="61443" y="54615"/>
                </a:lnTo>
                <a:lnTo>
                  <a:pt x="59853" y="58516"/>
                </a:lnTo>
                <a:lnTo>
                  <a:pt x="58696" y="63139"/>
                </a:lnTo>
                <a:lnTo>
                  <a:pt x="57684" y="68052"/>
                </a:lnTo>
                <a:lnTo>
                  <a:pt x="57106" y="73687"/>
                </a:lnTo>
                <a:lnTo>
                  <a:pt x="142548" y="73687"/>
                </a:lnTo>
                <a:lnTo>
                  <a:pt x="144138" y="74120"/>
                </a:lnTo>
                <a:lnTo>
                  <a:pt x="145728" y="74987"/>
                </a:lnTo>
                <a:lnTo>
                  <a:pt x="146596" y="76432"/>
                </a:lnTo>
                <a:lnTo>
                  <a:pt x="147029" y="78021"/>
                </a:lnTo>
                <a:lnTo>
                  <a:pt x="146596" y="79900"/>
                </a:lnTo>
                <a:lnTo>
                  <a:pt x="145728" y="81344"/>
                </a:lnTo>
                <a:lnTo>
                  <a:pt x="144138" y="82211"/>
                </a:lnTo>
                <a:lnTo>
                  <a:pt x="142548" y="82645"/>
                </a:lnTo>
                <a:lnTo>
                  <a:pt x="56238" y="82645"/>
                </a:lnTo>
                <a:lnTo>
                  <a:pt x="56094" y="84523"/>
                </a:lnTo>
                <a:lnTo>
                  <a:pt x="55949" y="85968"/>
                </a:lnTo>
                <a:lnTo>
                  <a:pt x="55660" y="91747"/>
                </a:lnTo>
                <a:lnTo>
                  <a:pt x="55660" y="97093"/>
                </a:lnTo>
                <a:lnTo>
                  <a:pt x="55805" y="101861"/>
                </a:lnTo>
                <a:lnTo>
                  <a:pt x="56238" y="105907"/>
                </a:lnTo>
                <a:lnTo>
                  <a:pt x="56817" y="109374"/>
                </a:lnTo>
                <a:lnTo>
                  <a:pt x="57395" y="112408"/>
                </a:lnTo>
                <a:lnTo>
                  <a:pt x="58262" y="114865"/>
                </a:lnTo>
                <a:lnTo>
                  <a:pt x="58841" y="116743"/>
                </a:lnTo>
                <a:lnTo>
                  <a:pt x="59564" y="118332"/>
                </a:lnTo>
                <a:lnTo>
                  <a:pt x="59997" y="119199"/>
                </a:lnTo>
                <a:lnTo>
                  <a:pt x="60576" y="119921"/>
                </a:lnTo>
                <a:lnTo>
                  <a:pt x="60576" y="120210"/>
                </a:lnTo>
                <a:lnTo>
                  <a:pt x="61443" y="121511"/>
                </a:lnTo>
                <a:lnTo>
                  <a:pt x="61588" y="123100"/>
                </a:lnTo>
                <a:lnTo>
                  <a:pt x="61154" y="124834"/>
                </a:lnTo>
                <a:lnTo>
                  <a:pt x="59853" y="127868"/>
                </a:lnTo>
                <a:lnTo>
                  <a:pt x="58407" y="131625"/>
                </a:lnTo>
                <a:lnTo>
                  <a:pt x="56672" y="135670"/>
                </a:lnTo>
                <a:lnTo>
                  <a:pt x="54793" y="140438"/>
                </a:lnTo>
                <a:lnTo>
                  <a:pt x="52913" y="145351"/>
                </a:lnTo>
                <a:lnTo>
                  <a:pt x="51034" y="150552"/>
                </a:lnTo>
                <a:lnTo>
                  <a:pt x="49299" y="155898"/>
                </a:lnTo>
                <a:lnTo>
                  <a:pt x="47420" y="161244"/>
                </a:lnTo>
                <a:lnTo>
                  <a:pt x="45974" y="166445"/>
                </a:lnTo>
                <a:lnTo>
                  <a:pt x="44673" y="171502"/>
                </a:lnTo>
                <a:lnTo>
                  <a:pt x="43661" y="176270"/>
                </a:lnTo>
                <a:lnTo>
                  <a:pt x="42793" y="180604"/>
                </a:lnTo>
                <a:lnTo>
                  <a:pt x="42360" y="184506"/>
                </a:lnTo>
                <a:lnTo>
                  <a:pt x="42360" y="187973"/>
                </a:lnTo>
                <a:lnTo>
                  <a:pt x="42938" y="191874"/>
                </a:lnTo>
                <a:lnTo>
                  <a:pt x="43950" y="195486"/>
                </a:lnTo>
                <a:lnTo>
                  <a:pt x="44962" y="198809"/>
                </a:lnTo>
                <a:lnTo>
                  <a:pt x="46118" y="202277"/>
                </a:lnTo>
                <a:lnTo>
                  <a:pt x="47130" y="204878"/>
                </a:lnTo>
                <a:lnTo>
                  <a:pt x="47853" y="207478"/>
                </a:lnTo>
                <a:lnTo>
                  <a:pt x="48721" y="210224"/>
                </a:lnTo>
                <a:lnTo>
                  <a:pt x="49154" y="212969"/>
                </a:lnTo>
                <a:lnTo>
                  <a:pt x="49154" y="215858"/>
                </a:lnTo>
                <a:lnTo>
                  <a:pt x="48865" y="218893"/>
                </a:lnTo>
                <a:lnTo>
                  <a:pt x="47853" y="221927"/>
                </a:lnTo>
                <a:lnTo>
                  <a:pt x="46408" y="225105"/>
                </a:lnTo>
                <a:lnTo>
                  <a:pt x="44239" y="228428"/>
                </a:lnTo>
                <a:lnTo>
                  <a:pt x="41203" y="232041"/>
                </a:lnTo>
                <a:lnTo>
                  <a:pt x="37010" y="236520"/>
                </a:lnTo>
                <a:lnTo>
                  <a:pt x="32818" y="241288"/>
                </a:lnTo>
                <a:lnTo>
                  <a:pt x="29059" y="246055"/>
                </a:lnTo>
                <a:lnTo>
                  <a:pt x="25300" y="250823"/>
                </a:lnTo>
                <a:lnTo>
                  <a:pt x="21830" y="255591"/>
                </a:lnTo>
                <a:lnTo>
                  <a:pt x="18794" y="260215"/>
                </a:lnTo>
                <a:lnTo>
                  <a:pt x="15903" y="264694"/>
                </a:lnTo>
                <a:lnTo>
                  <a:pt x="13445" y="269028"/>
                </a:lnTo>
                <a:lnTo>
                  <a:pt x="11710" y="273218"/>
                </a:lnTo>
                <a:lnTo>
                  <a:pt x="10120" y="277119"/>
                </a:lnTo>
                <a:lnTo>
                  <a:pt x="9253" y="280587"/>
                </a:lnTo>
                <a:lnTo>
                  <a:pt x="8819" y="283621"/>
                </a:lnTo>
                <a:lnTo>
                  <a:pt x="9108" y="286366"/>
                </a:lnTo>
                <a:lnTo>
                  <a:pt x="9975" y="288678"/>
                </a:lnTo>
                <a:lnTo>
                  <a:pt x="12144" y="291712"/>
                </a:lnTo>
                <a:lnTo>
                  <a:pt x="14602" y="293735"/>
                </a:lnTo>
                <a:lnTo>
                  <a:pt x="17349" y="295613"/>
                </a:lnTo>
                <a:lnTo>
                  <a:pt x="20240" y="297203"/>
                </a:lnTo>
                <a:lnTo>
                  <a:pt x="23276" y="298503"/>
                </a:lnTo>
                <a:lnTo>
                  <a:pt x="25300" y="299370"/>
                </a:lnTo>
                <a:lnTo>
                  <a:pt x="27324" y="300381"/>
                </a:lnTo>
                <a:lnTo>
                  <a:pt x="29348" y="301537"/>
                </a:lnTo>
                <a:lnTo>
                  <a:pt x="31083" y="302837"/>
                </a:lnTo>
                <a:lnTo>
                  <a:pt x="32673" y="304427"/>
                </a:lnTo>
                <a:lnTo>
                  <a:pt x="33974" y="306305"/>
                </a:lnTo>
                <a:lnTo>
                  <a:pt x="34697" y="308328"/>
                </a:lnTo>
                <a:lnTo>
                  <a:pt x="34986" y="310784"/>
                </a:lnTo>
                <a:lnTo>
                  <a:pt x="39179" y="309339"/>
                </a:lnTo>
                <a:lnTo>
                  <a:pt x="43950" y="307461"/>
                </a:lnTo>
                <a:lnTo>
                  <a:pt x="49588" y="305438"/>
                </a:lnTo>
                <a:lnTo>
                  <a:pt x="56094" y="303415"/>
                </a:lnTo>
                <a:lnTo>
                  <a:pt x="63033" y="301537"/>
                </a:lnTo>
                <a:lnTo>
                  <a:pt x="70696" y="299514"/>
                </a:lnTo>
                <a:lnTo>
                  <a:pt x="78792" y="297636"/>
                </a:lnTo>
                <a:lnTo>
                  <a:pt x="87321" y="295902"/>
                </a:lnTo>
                <a:lnTo>
                  <a:pt x="96429" y="294746"/>
                </a:lnTo>
                <a:lnTo>
                  <a:pt x="107995" y="293446"/>
                </a:lnTo>
                <a:lnTo>
                  <a:pt x="119127" y="292868"/>
                </a:lnTo>
                <a:lnTo>
                  <a:pt x="129970" y="293013"/>
                </a:lnTo>
                <a:lnTo>
                  <a:pt x="140524" y="293735"/>
                </a:lnTo>
                <a:lnTo>
                  <a:pt x="150644" y="295324"/>
                </a:lnTo>
                <a:lnTo>
                  <a:pt x="160475" y="297347"/>
                </a:lnTo>
                <a:lnTo>
                  <a:pt x="169872" y="300092"/>
                </a:lnTo>
                <a:lnTo>
                  <a:pt x="178691" y="303415"/>
                </a:lnTo>
                <a:lnTo>
                  <a:pt x="187365" y="307605"/>
                </a:lnTo>
                <a:lnTo>
                  <a:pt x="195461" y="312229"/>
                </a:lnTo>
                <a:lnTo>
                  <a:pt x="203123" y="317575"/>
                </a:lnTo>
                <a:lnTo>
                  <a:pt x="210496" y="323643"/>
                </a:lnTo>
                <a:lnTo>
                  <a:pt x="217291" y="330000"/>
                </a:lnTo>
                <a:lnTo>
                  <a:pt x="223797" y="337224"/>
                </a:lnTo>
                <a:lnTo>
                  <a:pt x="229725" y="344738"/>
                </a:lnTo>
                <a:lnTo>
                  <a:pt x="235652" y="352684"/>
                </a:lnTo>
                <a:lnTo>
                  <a:pt x="241146" y="360920"/>
                </a:lnTo>
                <a:lnTo>
                  <a:pt x="246350" y="369444"/>
                </a:lnTo>
                <a:lnTo>
                  <a:pt x="251410" y="377969"/>
                </a:lnTo>
                <a:lnTo>
                  <a:pt x="256037" y="386782"/>
                </a:lnTo>
                <a:lnTo>
                  <a:pt x="260518" y="395451"/>
                </a:lnTo>
                <a:lnTo>
                  <a:pt x="264566" y="404409"/>
                </a:lnTo>
                <a:lnTo>
                  <a:pt x="268470" y="413223"/>
                </a:lnTo>
                <a:lnTo>
                  <a:pt x="272084" y="421892"/>
                </a:lnTo>
                <a:lnTo>
                  <a:pt x="275554" y="430416"/>
                </a:lnTo>
                <a:lnTo>
                  <a:pt x="278590" y="438652"/>
                </a:lnTo>
                <a:lnTo>
                  <a:pt x="281337" y="446743"/>
                </a:lnTo>
                <a:lnTo>
                  <a:pt x="283939" y="454545"/>
                </a:lnTo>
                <a:lnTo>
                  <a:pt x="286252" y="461769"/>
                </a:lnTo>
                <a:lnTo>
                  <a:pt x="288421" y="468415"/>
                </a:lnTo>
                <a:lnTo>
                  <a:pt x="290300" y="474773"/>
                </a:lnTo>
                <a:lnTo>
                  <a:pt x="291746" y="480552"/>
                </a:lnTo>
                <a:lnTo>
                  <a:pt x="293192" y="485753"/>
                </a:lnTo>
                <a:lnTo>
                  <a:pt x="294204" y="490088"/>
                </a:lnTo>
                <a:lnTo>
                  <a:pt x="295216" y="493700"/>
                </a:lnTo>
                <a:lnTo>
                  <a:pt x="295938" y="496590"/>
                </a:lnTo>
                <a:lnTo>
                  <a:pt x="296372" y="498468"/>
                </a:lnTo>
                <a:lnTo>
                  <a:pt x="296517" y="499479"/>
                </a:lnTo>
                <a:lnTo>
                  <a:pt x="296517" y="501358"/>
                </a:lnTo>
                <a:lnTo>
                  <a:pt x="295938" y="502947"/>
                </a:lnTo>
                <a:lnTo>
                  <a:pt x="294637" y="504103"/>
                </a:lnTo>
                <a:lnTo>
                  <a:pt x="293192" y="504825"/>
                </a:lnTo>
                <a:lnTo>
                  <a:pt x="292035" y="504825"/>
                </a:lnTo>
                <a:lnTo>
                  <a:pt x="290734" y="504681"/>
                </a:lnTo>
                <a:lnTo>
                  <a:pt x="289288" y="503958"/>
                </a:lnTo>
                <a:lnTo>
                  <a:pt x="288421" y="502947"/>
                </a:lnTo>
                <a:lnTo>
                  <a:pt x="287842" y="501358"/>
                </a:lnTo>
                <a:lnTo>
                  <a:pt x="287698" y="500924"/>
                </a:lnTo>
                <a:lnTo>
                  <a:pt x="287409" y="499335"/>
                </a:lnTo>
                <a:lnTo>
                  <a:pt x="286686" y="497023"/>
                </a:lnTo>
                <a:lnTo>
                  <a:pt x="285963" y="493844"/>
                </a:lnTo>
                <a:lnTo>
                  <a:pt x="285095" y="489943"/>
                </a:lnTo>
                <a:lnTo>
                  <a:pt x="283794" y="485464"/>
                </a:lnTo>
                <a:lnTo>
                  <a:pt x="282493" y="480263"/>
                </a:lnTo>
                <a:lnTo>
                  <a:pt x="280758" y="474628"/>
                </a:lnTo>
                <a:lnTo>
                  <a:pt x="278879" y="468271"/>
                </a:lnTo>
                <a:lnTo>
                  <a:pt x="276710" y="461625"/>
                </a:lnTo>
                <a:lnTo>
                  <a:pt x="274397" y="454545"/>
                </a:lnTo>
                <a:lnTo>
                  <a:pt x="271795" y="447032"/>
                </a:lnTo>
                <a:lnTo>
                  <a:pt x="269048" y="439230"/>
                </a:lnTo>
                <a:lnTo>
                  <a:pt x="266012" y="431283"/>
                </a:lnTo>
                <a:lnTo>
                  <a:pt x="262831" y="423048"/>
                </a:lnTo>
                <a:lnTo>
                  <a:pt x="259217" y="414668"/>
                </a:lnTo>
                <a:lnTo>
                  <a:pt x="255603" y="406288"/>
                </a:lnTo>
                <a:lnTo>
                  <a:pt x="251555" y="397908"/>
                </a:lnTo>
                <a:lnTo>
                  <a:pt x="247218" y="389527"/>
                </a:lnTo>
                <a:lnTo>
                  <a:pt x="242736" y="381147"/>
                </a:lnTo>
                <a:lnTo>
                  <a:pt x="238254" y="373056"/>
                </a:lnTo>
                <a:lnTo>
                  <a:pt x="233194" y="365110"/>
                </a:lnTo>
                <a:lnTo>
                  <a:pt x="227845" y="357452"/>
                </a:lnTo>
                <a:lnTo>
                  <a:pt x="222496" y="350084"/>
                </a:lnTo>
                <a:lnTo>
                  <a:pt x="216858" y="343004"/>
                </a:lnTo>
                <a:lnTo>
                  <a:pt x="210786" y="336358"/>
                </a:lnTo>
                <a:lnTo>
                  <a:pt x="203991" y="329567"/>
                </a:lnTo>
                <a:lnTo>
                  <a:pt x="196473" y="323643"/>
                </a:lnTo>
                <a:lnTo>
                  <a:pt x="188522" y="318442"/>
                </a:lnTo>
                <a:lnTo>
                  <a:pt x="180281" y="313963"/>
                </a:lnTo>
                <a:lnTo>
                  <a:pt x="171607" y="310062"/>
                </a:lnTo>
                <a:lnTo>
                  <a:pt x="162354" y="307027"/>
                </a:lnTo>
                <a:lnTo>
                  <a:pt x="152668" y="304571"/>
                </a:lnTo>
                <a:lnTo>
                  <a:pt x="142548" y="302982"/>
                </a:lnTo>
                <a:lnTo>
                  <a:pt x="131849" y="301971"/>
                </a:lnTo>
                <a:lnTo>
                  <a:pt x="120862" y="301826"/>
                </a:lnTo>
                <a:lnTo>
                  <a:pt x="109441" y="302260"/>
                </a:lnTo>
                <a:lnTo>
                  <a:pt x="97586" y="303415"/>
                </a:lnTo>
                <a:lnTo>
                  <a:pt x="89635" y="304716"/>
                </a:lnTo>
                <a:lnTo>
                  <a:pt x="81972" y="306305"/>
                </a:lnTo>
                <a:lnTo>
                  <a:pt x="74454" y="307894"/>
                </a:lnTo>
                <a:lnTo>
                  <a:pt x="67370" y="309773"/>
                </a:lnTo>
                <a:lnTo>
                  <a:pt x="60865" y="311795"/>
                </a:lnTo>
                <a:lnTo>
                  <a:pt x="54504" y="313674"/>
                </a:lnTo>
                <a:lnTo>
                  <a:pt x="48865" y="315552"/>
                </a:lnTo>
                <a:lnTo>
                  <a:pt x="43661" y="317430"/>
                </a:lnTo>
                <a:lnTo>
                  <a:pt x="39179" y="319164"/>
                </a:lnTo>
                <a:lnTo>
                  <a:pt x="35420" y="320609"/>
                </a:lnTo>
                <a:lnTo>
                  <a:pt x="32384" y="322054"/>
                </a:lnTo>
                <a:lnTo>
                  <a:pt x="30938" y="329422"/>
                </a:lnTo>
                <a:lnTo>
                  <a:pt x="29926" y="336358"/>
                </a:lnTo>
                <a:lnTo>
                  <a:pt x="29493" y="343004"/>
                </a:lnTo>
                <a:lnTo>
                  <a:pt x="29782" y="349072"/>
                </a:lnTo>
                <a:lnTo>
                  <a:pt x="30938" y="354851"/>
                </a:lnTo>
                <a:lnTo>
                  <a:pt x="32384" y="360197"/>
                </a:lnTo>
                <a:lnTo>
                  <a:pt x="35420" y="358897"/>
                </a:lnTo>
                <a:lnTo>
                  <a:pt x="39468" y="357452"/>
                </a:lnTo>
                <a:lnTo>
                  <a:pt x="44094" y="355718"/>
                </a:lnTo>
                <a:lnTo>
                  <a:pt x="49444" y="353840"/>
                </a:lnTo>
                <a:lnTo>
                  <a:pt x="55226" y="351962"/>
                </a:lnTo>
                <a:lnTo>
                  <a:pt x="61732" y="350228"/>
                </a:lnTo>
                <a:lnTo>
                  <a:pt x="68672" y="348494"/>
                </a:lnTo>
                <a:lnTo>
                  <a:pt x="76045" y="346905"/>
                </a:lnTo>
                <a:lnTo>
                  <a:pt x="83707" y="345605"/>
                </a:lnTo>
                <a:lnTo>
                  <a:pt x="93683" y="344160"/>
                </a:lnTo>
                <a:lnTo>
                  <a:pt x="103369" y="343437"/>
                </a:lnTo>
                <a:lnTo>
                  <a:pt x="112621" y="343293"/>
                </a:lnTo>
                <a:lnTo>
                  <a:pt x="121440" y="343726"/>
                </a:lnTo>
                <a:lnTo>
                  <a:pt x="130115" y="344738"/>
                </a:lnTo>
                <a:lnTo>
                  <a:pt x="138211" y="346471"/>
                </a:lnTo>
                <a:lnTo>
                  <a:pt x="145873" y="348639"/>
                </a:lnTo>
                <a:lnTo>
                  <a:pt x="153102" y="351528"/>
                </a:lnTo>
                <a:lnTo>
                  <a:pt x="160041" y="354996"/>
                </a:lnTo>
                <a:lnTo>
                  <a:pt x="166258" y="358897"/>
                </a:lnTo>
                <a:lnTo>
                  <a:pt x="172330" y="363520"/>
                </a:lnTo>
                <a:lnTo>
                  <a:pt x="177679" y="368577"/>
                </a:lnTo>
                <a:lnTo>
                  <a:pt x="182739" y="374357"/>
                </a:lnTo>
                <a:lnTo>
                  <a:pt x="187510" y="380281"/>
                </a:lnTo>
                <a:lnTo>
                  <a:pt x="192280" y="386782"/>
                </a:lnTo>
                <a:lnTo>
                  <a:pt x="196762" y="393573"/>
                </a:lnTo>
                <a:lnTo>
                  <a:pt x="201099" y="400508"/>
                </a:lnTo>
                <a:lnTo>
                  <a:pt x="205003" y="407732"/>
                </a:lnTo>
                <a:lnTo>
                  <a:pt x="209051" y="415101"/>
                </a:lnTo>
                <a:lnTo>
                  <a:pt x="212665" y="422470"/>
                </a:lnTo>
                <a:lnTo>
                  <a:pt x="216135" y="429983"/>
                </a:lnTo>
                <a:lnTo>
                  <a:pt x="219460" y="437351"/>
                </a:lnTo>
                <a:lnTo>
                  <a:pt x="222496" y="444576"/>
                </a:lnTo>
                <a:lnTo>
                  <a:pt x="225243" y="451511"/>
                </a:lnTo>
                <a:lnTo>
                  <a:pt x="227845" y="458302"/>
                </a:lnTo>
                <a:lnTo>
                  <a:pt x="230303" y="464948"/>
                </a:lnTo>
                <a:lnTo>
                  <a:pt x="232471" y="471016"/>
                </a:lnTo>
                <a:lnTo>
                  <a:pt x="234495" y="476795"/>
                </a:lnTo>
                <a:lnTo>
                  <a:pt x="236230" y="481997"/>
                </a:lnTo>
                <a:lnTo>
                  <a:pt x="237676" y="486620"/>
                </a:lnTo>
                <a:lnTo>
                  <a:pt x="238977" y="490666"/>
                </a:lnTo>
                <a:lnTo>
                  <a:pt x="239845" y="493989"/>
                </a:lnTo>
                <a:lnTo>
                  <a:pt x="240712" y="496590"/>
                </a:lnTo>
                <a:lnTo>
                  <a:pt x="241290" y="498468"/>
                </a:lnTo>
                <a:lnTo>
                  <a:pt x="241435" y="499335"/>
                </a:lnTo>
                <a:lnTo>
                  <a:pt x="241579" y="501069"/>
                </a:lnTo>
                <a:lnTo>
                  <a:pt x="241146" y="502802"/>
                </a:lnTo>
                <a:lnTo>
                  <a:pt x="239845" y="503958"/>
                </a:lnTo>
                <a:lnTo>
                  <a:pt x="238399" y="504681"/>
                </a:lnTo>
                <a:lnTo>
                  <a:pt x="237676" y="504825"/>
                </a:lnTo>
                <a:lnTo>
                  <a:pt x="237098" y="504825"/>
                </a:lnTo>
                <a:lnTo>
                  <a:pt x="235797" y="504681"/>
                </a:lnTo>
                <a:lnTo>
                  <a:pt x="234495" y="504103"/>
                </a:lnTo>
                <a:lnTo>
                  <a:pt x="233483" y="503091"/>
                </a:lnTo>
                <a:lnTo>
                  <a:pt x="232761" y="501647"/>
                </a:lnTo>
                <a:lnTo>
                  <a:pt x="232616" y="501069"/>
                </a:lnTo>
                <a:lnTo>
                  <a:pt x="232327" y="499624"/>
                </a:lnTo>
                <a:lnTo>
                  <a:pt x="231749" y="497457"/>
                </a:lnTo>
                <a:lnTo>
                  <a:pt x="230881" y="494711"/>
                </a:lnTo>
                <a:lnTo>
                  <a:pt x="229725" y="491244"/>
                </a:lnTo>
                <a:lnTo>
                  <a:pt x="228423" y="487054"/>
                </a:lnTo>
                <a:lnTo>
                  <a:pt x="226833" y="482286"/>
                </a:lnTo>
                <a:lnTo>
                  <a:pt x="225098" y="477229"/>
                </a:lnTo>
                <a:lnTo>
                  <a:pt x="223074" y="471594"/>
                </a:lnTo>
                <a:lnTo>
                  <a:pt x="221050" y="465526"/>
                </a:lnTo>
                <a:lnTo>
                  <a:pt x="218737" y="459313"/>
                </a:lnTo>
                <a:lnTo>
                  <a:pt x="216135" y="452811"/>
                </a:lnTo>
                <a:lnTo>
                  <a:pt x="213243" y="446020"/>
                </a:lnTo>
                <a:lnTo>
                  <a:pt x="210352" y="439085"/>
                </a:lnTo>
                <a:lnTo>
                  <a:pt x="207171" y="432006"/>
                </a:lnTo>
                <a:lnTo>
                  <a:pt x="203991" y="425215"/>
                </a:lnTo>
                <a:lnTo>
                  <a:pt x="200376" y="418135"/>
                </a:lnTo>
                <a:lnTo>
                  <a:pt x="196762" y="411200"/>
                </a:lnTo>
                <a:lnTo>
                  <a:pt x="192859" y="404409"/>
                </a:lnTo>
                <a:lnTo>
                  <a:pt x="188955" y="397908"/>
                </a:lnTo>
                <a:lnTo>
                  <a:pt x="184618" y="391695"/>
                </a:lnTo>
                <a:lnTo>
                  <a:pt x="180281" y="385626"/>
                </a:lnTo>
                <a:lnTo>
                  <a:pt x="175799" y="379992"/>
                </a:lnTo>
                <a:lnTo>
                  <a:pt x="171173" y="374790"/>
                </a:lnTo>
                <a:lnTo>
                  <a:pt x="165824" y="369878"/>
                </a:lnTo>
                <a:lnTo>
                  <a:pt x="160041" y="365399"/>
                </a:lnTo>
                <a:lnTo>
                  <a:pt x="153969" y="361787"/>
                </a:lnTo>
                <a:lnTo>
                  <a:pt x="147608" y="358897"/>
                </a:lnTo>
                <a:lnTo>
                  <a:pt x="141102" y="356441"/>
                </a:lnTo>
                <a:lnTo>
                  <a:pt x="134307" y="354562"/>
                </a:lnTo>
                <a:lnTo>
                  <a:pt x="127512" y="353407"/>
                </a:lnTo>
                <a:lnTo>
                  <a:pt x="120428" y="352684"/>
                </a:lnTo>
                <a:lnTo>
                  <a:pt x="113344" y="352395"/>
                </a:lnTo>
                <a:lnTo>
                  <a:pt x="106405" y="352395"/>
                </a:lnTo>
                <a:lnTo>
                  <a:pt x="99321" y="352684"/>
                </a:lnTo>
                <a:lnTo>
                  <a:pt x="92381" y="353407"/>
                </a:lnTo>
                <a:lnTo>
                  <a:pt x="85876" y="354274"/>
                </a:lnTo>
                <a:lnTo>
                  <a:pt x="79225" y="355429"/>
                </a:lnTo>
                <a:lnTo>
                  <a:pt x="73009" y="356730"/>
                </a:lnTo>
                <a:lnTo>
                  <a:pt x="66937" y="358175"/>
                </a:lnTo>
                <a:lnTo>
                  <a:pt x="61154" y="359764"/>
                </a:lnTo>
                <a:lnTo>
                  <a:pt x="55949" y="361209"/>
                </a:lnTo>
                <a:lnTo>
                  <a:pt x="51034" y="362798"/>
                </a:lnTo>
                <a:lnTo>
                  <a:pt x="46552" y="364243"/>
                </a:lnTo>
                <a:lnTo>
                  <a:pt x="42504" y="365832"/>
                </a:lnTo>
                <a:lnTo>
                  <a:pt x="39179" y="367133"/>
                </a:lnTo>
                <a:lnTo>
                  <a:pt x="36432" y="368144"/>
                </a:lnTo>
                <a:lnTo>
                  <a:pt x="38022" y="370456"/>
                </a:lnTo>
                <a:lnTo>
                  <a:pt x="39613" y="372189"/>
                </a:lnTo>
                <a:lnTo>
                  <a:pt x="41058" y="373490"/>
                </a:lnTo>
                <a:lnTo>
                  <a:pt x="42649" y="375079"/>
                </a:lnTo>
                <a:lnTo>
                  <a:pt x="43950" y="376668"/>
                </a:lnTo>
                <a:lnTo>
                  <a:pt x="44673" y="378113"/>
                </a:lnTo>
                <a:lnTo>
                  <a:pt x="45251" y="379992"/>
                </a:lnTo>
                <a:lnTo>
                  <a:pt x="45396" y="382159"/>
                </a:lnTo>
                <a:lnTo>
                  <a:pt x="45251" y="384615"/>
                </a:lnTo>
                <a:lnTo>
                  <a:pt x="44817" y="387649"/>
                </a:lnTo>
                <a:lnTo>
                  <a:pt x="44239" y="391406"/>
                </a:lnTo>
                <a:lnTo>
                  <a:pt x="43082" y="395596"/>
                </a:lnTo>
                <a:lnTo>
                  <a:pt x="42360" y="399930"/>
                </a:lnTo>
                <a:lnTo>
                  <a:pt x="42360" y="404120"/>
                </a:lnTo>
                <a:lnTo>
                  <a:pt x="43082" y="407877"/>
                </a:lnTo>
                <a:lnTo>
                  <a:pt x="44528" y="411633"/>
                </a:lnTo>
                <a:lnTo>
                  <a:pt x="46697" y="414957"/>
                </a:lnTo>
                <a:lnTo>
                  <a:pt x="49299" y="417846"/>
                </a:lnTo>
                <a:lnTo>
                  <a:pt x="52190" y="420302"/>
                </a:lnTo>
                <a:lnTo>
                  <a:pt x="55371" y="421892"/>
                </a:lnTo>
                <a:lnTo>
                  <a:pt x="58552" y="423337"/>
                </a:lnTo>
                <a:lnTo>
                  <a:pt x="61588" y="424059"/>
                </a:lnTo>
                <a:lnTo>
                  <a:pt x="64190" y="424348"/>
                </a:lnTo>
                <a:lnTo>
                  <a:pt x="66648" y="424348"/>
                </a:lnTo>
                <a:lnTo>
                  <a:pt x="69828" y="424203"/>
                </a:lnTo>
                <a:lnTo>
                  <a:pt x="73442" y="424059"/>
                </a:lnTo>
                <a:lnTo>
                  <a:pt x="77346" y="423915"/>
                </a:lnTo>
                <a:lnTo>
                  <a:pt x="81683" y="423915"/>
                </a:lnTo>
                <a:lnTo>
                  <a:pt x="86165" y="423915"/>
                </a:lnTo>
                <a:lnTo>
                  <a:pt x="90791" y="423915"/>
                </a:lnTo>
                <a:lnTo>
                  <a:pt x="95562" y="424059"/>
                </a:lnTo>
                <a:lnTo>
                  <a:pt x="100333" y="424348"/>
                </a:lnTo>
                <a:lnTo>
                  <a:pt x="105104" y="424781"/>
                </a:lnTo>
                <a:lnTo>
                  <a:pt x="109875" y="425648"/>
                </a:lnTo>
                <a:lnTo>
                  <a:pt x="114212" y="426371"/>
                </a:lnTo>
                <a:lnTo>
                  <a:pt x="118693" y="427527"/>
                </a:lnTo>
                <a:lnTo>
                  <a:pt x="122741" y="428827"/>
                </a:lnTo>
                <a:lnTo>
                  <a:pt x="126500" y="430416"/>
                </a:lnTo>
                <a:lnTo>
                  <a:pt x="129970" y="432439"/>
                </a:lnTo>
                <a:lnTo>
                  <a:pt x="133006" y="434606"/>
                </a:lnTo>
                <a:lnTo>
                  <a:pt x="135464" y="437351"/>
                </a:lnTo>
                <a:lnTo>
                  <a:pt x="137343" y="440241"/>
                </a:lnTo>
                <a:lnTo>
                  <a:pt x="138644" y="443564"/>
                </a:lnTo>
                <a:lnTo>
                  <a:pt x="139801" y="447610"/>
                </a:lnTo>
                <a:lnTo>
                  <a:pt x="141102" y="451800"/>
                </a:lnTo>
                <a:lnTo>
                  <a:pt x="142692" y="455990"/>
                </a:lnTo>
                <a:lnTo>
                  <a:pt x="144572" y="460613"/>
                </a:lnTo>
                <a:lnTo>
                  <a:pt x="146162" y="465092"/>
                </a:lnTo>
                <a:lnTo>
                  <a:pt x="148186" y="469716"/>
                </a:lnTo>
                <a:lnTo>
                  <a:pt x="150065" y="474195"/>
                </a:lnTo>
                <a:lnTo>
                  <a:pt x="151945" y="478529"/>
                </a:lnTo>
                <a:lnTo>
                  <a:pt x="153680" y="482430"/>
                </a:lnTo>
                <a:lnTo>
                  <a:pt x="155415" y="486331"/>
                </a:lnTo>
                <a:lnTo>
                  <a:pt x="157150" y="489654"/>
                </a:lnTo>
                <a:lnTo>
                  <a:pt x="158451" y="492544"/>
                </a:lnTo>
                <a:lnTo>
                  <a:pt x="159607" y="495000"/>
                </a:lnTo>
                <a:lnTo>
                  <a:pt x="160475" y="496879"/>
                </a:lnTo>
                <a:lnTo>
                  <a:pt x="161053" y="498035"/>
                </a:lnTo>
                <a:lnTo>
                  <a:pt x="161198" y="498468"/>
                </a:lnTo>
                <a:lnTo>
                  <a:pt x="161776" y="500057"/>
                </a:lnTo>
                <a:lnTo>
                  <a:pt x="161631" y="501936"/>
                </a:lnTo>
                <a:lnTo>
                  <a:pt x="160619" y="503380"/>
                </a:lnTo>
                <a:lnTo>
                  <a:pt x="159318" y="504392"/>
                </a:lnTo>
                <a:lnTo>
                  <a:pt x="158306" y="504825"/>
                </a:lnTo>
                <a:lnTo>
                  <a:pt x="157294" y="504825"/>
                </a:lnTo>
                <a:lnTo>
                  <a:pt x="155704" y="504681"/>
                </a:lnTo>
                <a:lnTo>
                  <a:pt x="154403" y="503814"/>
                </a:lnTo>
                <a:lnTo>
                  <a:pt x="153246" y="502369"/>
                </a:lnTo>
                <a:lnTo>
                  <a:pt x="152957" y="501791"/>
                </a:lnTo>
                <a:lnTo>
                  <a:pt x="152379" y="500491"/>
                </a:lnTo>
                <a:lnTo>
                  <a:pt x="151222" y="498468"/>
                </a:lnTo>
                <a:lnTo>
                  <a:pt x="150065" y="496012"/>
                </a:lnTo>
                <a:lnTo>
                  <a:pt x="148620" y="492833"/>
                </a:lnTo>
                <a:lnTo>
                  <a:pt x="147174" y="489510"/>
                </a:lnTo>
                <a:lnTo>
                  <a:pt x="145295" y="485753"/>
                </a:lnTo>
                <a:lnTo>
                  <a:pt x="143415" y="481563"/>
                </a:lnTo>
                <a:lnTo>
                  <a:pt x="141536" y="477084"/>
                </a:lnTo>
                <a:lnTo>
                  <a:pt x="139656" y="472605"/>
                </a:lnTo>
                <a:lnTo>
                  <a:pt x="137777" y="467982"/>
                </a:lnTo>
                <a:lnTo>
                  <a:pt x="135897" y="463358"/>
                </a:lnTo>
                <a:lnTo>
                  <a:pt x="134163" y="458735"/>
                </a:lnTo>
                <a:lnTo>
                  <a:pt x="132572" y="454401"/>
                </a:lnTo>
                <a:lnTo>
                  <a:pt x="131127" y="450066"/>
                </a:lnTo>
                <a:lnTo>
                  <a:pt x="130115" y="445876"/>
                </a:lnTo>
                <a:lnTo>
                  <a:pt x="128958" y="443564"/>
                </a:lnTo>
                <a:lnTo>
                  <a:pt x="127223" y="441397"/>
                </a:lnTo>
                <a:lnTo>
                  <a:pt x="124765" y="439663"/>
                </a:lnTo>
                <a:lnTo>
                  <a:pt x="121729" y="438074"/>
                </a:lnTo>
                <a:lnTo>
                  <a:pt x="118260" y="436629"/>
                </a:lnTo>
                <a:lnTo>
                  <a:pt x="114356" y="435618"/>
                </a:lnTo>
                <a:lnTo>
                  <a:pt x="110453" y="434895"/>
                </a:lnTo>
                <a:lnTo>
                  <a:pt x="105971" y="434028"/>
                </a:lnTo>
                <a:lnTo>
                  <a:pt x="101489" y="433595"/>
                </a:lnTo>
                <a:lnTo>
                  <a:pt x="96863" y="433306"/>
                </a:lnTo>
                <a:lnTo>
                  <a:pt x="92381" y="433017"/>
                </a:lnTo>
                <a:lnTo>
                  <a:pt x="88044" y="433017"/>
                </a:lnTo>
                <a:lnTo>
                  <a:pt x="83707" y="432873"/>
                </a:lnTo>
                <a:lnTo>
                  <a:pt x="79659" y="433017"/>
                </a:lnTo>
                <a:lnTo>
                  <a:pt x="76189" y="433017"/>
                </a:lnTo>
                <a:lnTo>
                  <a:pt x="73009" y="433161"/>
                </a:lnTo>
                <a:lnTo>
                  <a:pt x="70117" y="433161"/>
                </a:lnTo>
                <a:lnTo>
                  <a:pt x="66792" y="433306"/>
                </a:lnTo>
                <a:lnTo>
                  <a:pt x="64190" y="433306"/>
                </a:lnTo>
                <a:lnTo>
                  <a:pt x="61009" y="433161"/>
                </a:lnTo>
                <a:lnTo>
                  <a:pt x="57395" y="432439"/>
                </a:lnTo>
                <a:lnTo>
                  <a:pt x="53781" y="430994"/>
                </a:lnTo>
                <a:lnTo>
                  <a:pt x="50022" y="429260"/>
                </a:lnTo>
                <a:lnTo>
                  <a:pt x="46408" y="426804"/>
                </a:lnTo>
                <a:lnTo>
                  <a:pt x="42793" y="423915"/>
                </a:lnTo>
                <a:lnTo>
                  <a:pt x="39613" y="420591"/>
                </a:lnTo>
                <a:lnTo>
                  <a:pt x="38022" y="418424"/>
                </a:lnTo>
                <a:lnTo>
                  <a:pt x="36721" y="415823"/>
                </a:lnTo>
                <a:lnTo>
                  <a:pt x="35276" y="413078"/>
                </a:lnTo>
                <a:lnTo>
                  <a:pt x="34264" y="409755"/>
                </a:lnTo>
                <a:lnTo>
                  <a:pt x="33685" y="406288"/>
                </a:lnTo>
                <a:lnTo>
                  <a:pt x="33396" y="402387"/>
                </a:lnTo>
                <a:lnTo>
                  <a:pt x="33685" y="398052"/>
                </a:lnTo>
                <a:lnTo>
                  <a:pt x="34408" y="393573"/>
                </a:lnTo>
                <a:lnTo>
                  <a:pt x="35131" y="390683"/>
                </a:lnTo>
                <a:lnTo>
                  <a:pt x="35854" y="388083"/>
                </a:lnTo>
                <a:lnTo>
                  <a:pt x="36288" y="385626"/>
                </a:lnTo>
                <a:lnTo>
                  <a:pt x="36577" y="383459"/>
                </a:lnTo>
                <a:lnTo>
                  <a:pt x="36577" y="382014"/>
                </a:lnTo>
                <a:lnTo>
                  <a:pt x="36577" y="381870"/>
                </a:lnTo>
                <a:lnTo>
                  <a:pt x="36432" y="381725"/>
                </a:lnTo>
                <a:lnTo>
                  <a:pt x="36432" y="381581"/>
                </a:lnTo>
                <a:lnTo>
                  <a:pt x="36288" y="381436"/>
                </a:lnTo>
                <a:lnTo>
                  <a:pt x="36143" y="381003"/>
                </a:lnTo>
                <a:lnTo>
                  <a:pt x="35998" y="380858"/>
                </a:lnTo>
                <a:lnTo>
                  <a:pt x="35420" y="380425"/>
                </a:lnTo>
                <a:lnTo>
                  <a:pt x="34986" y="380136"/>
                </a:lnTo>
                <a:lnTo>
                  <a:pt x="33685" y="378691"/>
                </a:lnTo>
                <a:lnTo>
                  <a:pt x="31950" y="377102"/>
                </a:lnTo>
                <a:lnTo>
                  <a:pt x="30071" y="374790"/>
                </a:lnTo>
                <a:lnTo>
                  <a:pt x="28047" y="371901"/>
                </a:lnTo>
                <a:lnTo>
                  <a:pt x="26023" y="367999"/>
                </a:lnTo>
                <a:lnTo>
                  <a:pt x="23710" y="362365"/>
                </a:lnTo>
                <a:lnTo>
                  <a:pt x="21975" y="356441"/>
                </a:lnTo>
                <a:lnTo>
                  <a:pt x="20818" y="350084"/>
                </a:lnTo>
                <a:lnTo>
                  <a:pt x="20529" y="343437"/>
                </a:lnTo>
                <a:lnTo>
                  <a:pt x="20818" y="336213"/>
                </a:lnTo>
                <a:lnTo>
                  <a:pt x="21830" y="328844"/>
                </a:lnTo>
                <a:lnTo>
                  <a:pt x="23565" y="321042"/>
                </a:lnTo>
                <a:lnTo>
                  <a:pt x="25734" y="312807"/>
                </a:lnTo>
                <a:lnTo>
                  <a:pt x="26023" y="311795"/>
                </a:lnTo>
                <a:lnTo>
                  <a:pt x="26168" y="311073"/>
                </a:lnTo>
                <a:lnTo>
                  <a:pt x="26023" y="310206"/>
                </a:lnTo>
                <a:lnTo>
                  <a:pt x="25300" y="309628"/>
                </a:lnTo>
                <a:lnTo>
                  <a:pt x="24144" y="308906"/>
                </a:lnTo>
                <a:lnTo>
                  <a:pt x="22264" y="307894"/>
                </a:lnTo>
                <a:lnTo>
                  <a:pt x="19806" y="306738"/>
                </a:lnTo>
                <a:lnTo>
                  <a:pt x="16915" y="305438"/>
                </a:lnTo>
                <a:lnTo>
                  <a:pt x="13879" y="303993"/>
                </a:lnTo>
                <a:lnTo>
                  <a:pt x="10698" y="302115"/>
                </a:lnTo>
                <a:lnTo>
                  <a:pt x="7662" y="299803"/>
                </a:lnTo>
                <a:lnTo>
                  <a:pt x="4915" y="296914"/>
                </a:lnTo>
                <a:lnTo>
                  <a:pt x="2313" y="293302"/>
                </a:lnTo>
                <a:lnTo>
                  <a:pt x="723" y="290123"/>
                </a:lnTo>
                <a:lnTo>
                  <a:pt x="0" y="286366"/>
                </a:lnTo>
                <a:lnTo>
                  <a:pt x="0" y="282610"/>
                </a:lnTo>
                <a:lnTo>
                  <a:pt x="578" y="278564"/>
                </a:lnTo>
                <a:lnTo>
                  <a:pt x="1735" y="274230"/>
                </a:lnTo>
                <a:lnTo>
                  <a:pt x="3181" y="270040"/>
                </a:lnTo>
                <a:lnTo>
                  <a:pt x="5205" y="265561"/>
                </a:lnTo>
                <a:lnTo>
                  <a:pt x="7662" y="261082"/>
                </a:lnTo>
                <a:lnTo>
                  <a:pt x="10265" y="256747"/>
                </a:lnTo>
                <a:lnTo>
                  <a:pt x="13011" y="252268"/>
                </a:lnTo>
                <a:lnTo>
                  <a:pt x="16192" y="248223"/>
                </a:lnTo>
                <a:lnTo>
                  <a:pt x="19084" y="244033"/>
                </a:lnTo>
                <a:lnTo>
                  <a:pt x="22120" y="240132"/>
                </a:lnTo>
                <a:lnTo>
                  <a:pt x="25011" y="236664"/>
                </a:lnTo>
                <a:lnTo>
                  <a:pt x="27902" y="233485"/>
                </a:lnTo>
                <a:lnTo>
                  <a:pt x="30360" y="230451"/>
                </a:lnTo>
                <a:lnTo>
                  <a:pt x="32673" y="227851"/>
                </a:lnTo>
                <a:lnTo>
                  <a:pt x="34697" y="225828"/>
                </a:lnTo>
                <a:lnTo>
                  <a:pt x="37155" y="222938"/>
                </a:lnTo>
                <a:lnTo>
                  <a:pt x="38890" y="220337"/>
                </a:lnTo>
                <a:lnTo>
                  <a:pt x="39757" y="218026"/>
                </a:lnTo>
                <a:lnTo>
                  <a:pt x="40191" y="215569"/>
                </a:lnTo>
                <a:lnTo>
                  <a:pt x="40046" y="213258"/>
                </a:lnTo>
                <a:lnTo>
                  <a:pt x="39613" y="210802"/>
                </a:lnTo>
                <a:lnTo>
                  <a:pt x="38890" y="208201"/>
                </a:lnTo>
                <a:lnTo>
                  <a:pt x="37733" y="205311"/>
                </a:lnTo>
                <a:lnTo>
                  <a:pt x="36432" y="201555"/>
                </a:lnTo>
                <a:lnTo>
                  <a:pt x="35131" y="197798"/>
                </a:lnTo>
                <a:lnTo>
                  <a:pt x="34264" y="193464"/>
                </a:lnTo>
                <a:lnTo>
                  <a:pt x="33541" y="188696"/>
                </a:lnTo>
                <a:lnTo>
                  <a:pt x="33541" y="185083"/>
                </a:lnTo>
                <a:lnTo>
                  <a:pt x="33830" y="180893"/>
                </a:lnTo>
                <a:lnTo>
                  <a:pt x="34408" y="176270"/>
                </a:lnTo>
                <a:lnTo>
                  <a:pt x="35420" y="171358"/>
                </a:lnTo>
                <a:lnTo>
                  <a:pt x="36721" y="166301"/>
                </a:lnTo>
                <a:lnTo>
                  <a:pt x="38312" y="161099"/>
                </a:lnTo>
                <a:lnTo>
                  <a:pt x="39757" y="155898"/>
                </a:lnTo>
                <a:lnTo>
                  <a:pt x="41492" y="150552"/>
                </a:lnTo>
                <a:lnTo>
                  <a:pt x="43372" y="145495"/>
                </a:lnTo>
                <a:lnTo>
                  <a:pt x="44962" y="140727"/>
                </a:lnTo>
                <a:lnTo>
                  <a:pt x="46841" y="136248"/>
                </a:lnTo>
                <a:lnTo>
                  <a:pt x="48432" y="132203"/>
                </a:lnTo>
                <a:lnTo>
                  <a:pt x="49733" y="128590"/>
                </a:lnTo>
                <a:lnTo>
                  <a:pt x="51034" y="125701"/>
                </a:lnTo>
                <a:lnTo>
                  <a:pt x="52046" y="123389"/>
                </a:lnTo>
                <a:lnTo>
                  <a:pt x="51323" y="121655"/>
                </a:lnTo>
                <a:lnTo>
                  <a:pt x="50311" y="119777"/>
                </a:lnTo>
                <a:lnTo>
                  <a:pt x="49444" y="117321"/>
                </a:lnTo>
                <a:lnTo>
                  <a:pt x="48721" y="114142"/>
                </a:lnTo>
                <a:lnTo>
                  <a:pt x="47853" y="110819"/>
                </a:lnTo>
                <a:lnTo>
                  <a:pt x="47275" y="106773"/>
                </a:lnTo>
                <a:lnTo>
                  <a:pt x="46841" y="102150"/>
                </a:lnTo>
                <a:lnTo>
                  <a:pt x="46552" y="97093"/>
                </a:lnTo>
                <a:lnTo>
                  <a:pt x="46697" y="91458"/>
                </a:lnTo>
                <a:lnTo>
                  <a:pt x="46986" y="85101"/>
                </a:lnTo>
                <a:lnTo>
                  <a:pt x="47130" y="83801"/>
                </a:lnTo>
                <a:lnTo>
                  <a:pt x="47709" y="77588"/>
                </a:lnTo>
                <a:lnTo>
                  <a:pt x="48287" y="71953"/>
                </a:lnTo>
                <a:lnTo>
                  <a:pt x="49010" y="66607"/>
                </a:lnTo>
                <a:lnTo>
                  <a:pt x="49877" y="61550"/>
                </a:lnTo>
                <a:lnTo>
                  <a:pt x="51178" y="56782"/>
                </a:lnTo>
                <a:lnTo>
                  <a:pt x="52624" y="52303"/>
                </a:lnTo>
                <a:lnTo>
                  <a:pt x="54648" y="48113"/>
                </a:lnTo>
                <a:lnTo>
                  <a:pt x="57250" y="44068"/>
                </a:lnTo>
                <a:lnTo>
                  <a:pt x="60576" y="40456"/>
                </a:lnTo>
                <a:lnTo>
                  <a:pt x="64334" y="37132"/>
                </a:lnTo>
                <a:lnTo>
                  <a:pt x="68961" y="33809"/>
                </a:lnTo>
                <a:lnTo>
                  <a:pt x="74454" y="30775"/>
                </a:lnTo>
                <a:lnTo>
                  <a:pt x="80960" y="28030"/>
                </a:lnTo>
                <a:lnTo>
                  <a:pt x="83418" y="26874"/>
                </a:lnTo>
                <a:lnTo>
                  <a:pt x="88478" y="24996"/>
                </a:lnTo>
                <a:lnTo>
                  <a:pt x="93393" y="23118"/>
                </a:lnTo>
                <a:lnTo>
                  <a:pt x="98309" y="21095"/>
                </a:lnTo>
                <a:lnTo>
                  <a:pt x="103513" y="19217"/>
                </a:lnTo>
                <a:lnTo>
                  <a:pt x="108718" y="17338"/>
                </a:lnTo>
                <a:lnTo>
                  <a:pt x="114356" y="15749"/>
                </a:lnTo>
                <a:lnTo>
                  <a:pt x="120573" y="14015"/>
                </a:lnTo>
                <a:lnTo>
                  <a:pt x="126934" y="12281"/>
                </a:lnTo>
                <a:lnTo>
                  <a:pt x="134018" y="10692"/>
                </a:lnTo>
                <a:lnTo>
                  <a:pt x="141680" y="9103"/>
                </a:lnTo>
                <a:lnTo>
                  <a:pt x="150065" y="7513"/>
                </a:lnTo>
                <a:lnTo>
                  <a:pt x="159174" y="6069"/>
                </a:lnTo>
                <a:lnTo>
                  <a:pt x="169149" y="4624"/>
                </a:lnTo>
                <a:lnTo>
                  <a:pt x="179992" y="3323"/>
                </a:lnTo>
                <a:lnTo>
                  <a:pt x="191991" y="2023"/>
                </a:lnTo>
                <a:lnTo>
                  <a:pt x="204858" y="7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Human Organs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Organs Vector Icons</a:t>
            </a:r>
            <a:endParaRPr lang="en-US" dirty="0"/>
          </a:p>
        </p:txBody>
      </p:sp>
      <p:sp>
        <p:nvSpPr>
          <p:cNvPr id="421" name="Freeform 420"/>
          <p:cNvSpPr>
            <a:spLocks/>
          </p:cNvSpPr>
          <p:nvPr/>
        </p:nvSpPr>
        <p:spPr bwMode="auto">
          <a:xfrm>
            <a:off x="685013" y="1919161"/>
            <a:ext cx="522288" cy="549868"/>
          </a:xfrm>
          <a:custGeom>
            <a:avLst/>
            <a:gdLst>
              <a:gd name="connsiteX0" fmla="*/ 300114 w 481012"/>
              <a:gd name="connsiteY0" fmla="*/ 365125 h 506413"/>
              <a:gd name="connsiteX1" fmla="*/ 301950 w 481012"/>
              <a:gd name="connsiteY1" fmla="*/ 365270 h 506413"/>
              <a:gd name="connsiteX2" fmla="*/ 303633 w 481012"/>
              <a:gd name="connsiteY2" fmla="*/ 366141 h 506413"/>
              <a:gd name="connsiteX3" fmla="*/ 304704 w 481012"/>
              <a:gd name="connsiteY3" fmla="*/ 367591 h 506413"/>
              <a:gd name="connsiteX4" fmla="*/ 305316 w 481012"/>
              <a:gd name="connsiteY4" fmla="*/ 369477 h 506413"/>
              <a:gd name="connsiteX5" fmla="*/ 305316 w 481012"/>
              <a:gd name="connsiteY5" fmla="*/ 370057 h 506413"/>
              <a:gd name="connsiteX6" fmla="*/ 305469 w 481012"/>
              <a:gd name="connsiteY6" fmla="*/ 371943 h 506413"/>
              <a:gd name="connsiteX7" fmla="*/ 305469 w 481012"/>
              <a:gd name="connsiteY7" fmla="*/ 374845 h 506413"/>
              <a:gd name="connsiteX8" fmla="*/ 305622 w 481012"/>
              <a:gd name="connsiteY8" fmla="*/ 378761 h 506413"/>
              <a:gd name="connsiteX9" fmla="*/ 305775 w 481012"/>
              <a:gd name="connsiteY9" fmla="*/ 383549 h 506413"/>
              <a:gd name="connsiteX10" fmla="*/ 306081 w 481012"/>
              <a:gd name="connsiteY10" fmla="*/ 389206 h 506413"/>
              <a:gd name="connsiteX11" fmla="*/ 306081 w 481012"/>
              <a:gd name="connsiteY11" fmla="*/ 396025 h 506413"/>
              <a:gd name="connsiteX12" fmla="*/ 306234 w 481012"/>
              <a:gd name="connsiteY12" fmla="*/ 403423 h 506413"/>
              <a:gd name="connsiteX13" fmla="*/ 306387 w 481012"/>
              <a:gd name="connsiteY13" fmla="*/ 411837 h 506413"/>
              <a:gd name="connsiteX14" fmla="*/ 306387 w 481012"/>
              <a:gd name="connsiteY14" fmla="*/ 420831 h 506413"/>
              <a:gd name="connsiteX15" fmla="*/ 306234 w 481012"/>
              <a:gd name="connsiteY15" fmla="*/ 430551 h 506413"/>
              <a:gd name="connsiteX16" fmla="*/ 306081 w 481012"/>
              <a:gd name="connsiteY16" fmla="*/ 440850 h 506413"/>
              <a:gd name="connsiteX17" fmla="*/ 305928 w 481012"/>
              <a:gd name="connsiteY17" fmla="*/ 451730 h 506413"/>
              <a:gd name="connsiteX18" fmla="*/ 305469 w 481012"/>
              <a:gd name="connsiteY18" fmla="*/ 463191 h 506413"/>
              <a:gd name="connsiteX19" fmla="*/ 304857 w 481012"/>
              <a:gd name="connsiteY19" fmla="*/ 475231 h 506413"/>
              <a:gd name="connsiteX20" fmla="*/ 304245 w 481012"/>
              <a:gd name="connsiteY20" fmla="*/ 487707 h 506413"/>
              <a:gd name="connsiteX21" fmla="*/ 303480 w 481012"/>
              <a:gd name="connsiteY21" fmla="*/ 500473 h 506413"/>
              <a:gd name="connsiteX22" fmla="*/ 303021 w 481012"/>
              <a:gd name="connsiteY22" fmla="*/ 502214 h 506413"/>
              <a:gd name="connsiteX23" fmla="*/ 301950 w 481012"/>
              <a:gd name="connsiteY23" fmla="*/ 503665 h 506413"/>
              <a:gd name="connsiteX24" fmla="*/ 300420 w 481012"/>
              <a:gd name="connsiteY24" fmla="*/ 504535 h 506413"/>
              <a:gd name="connsiteX25" fmla="*/ 298583 w 481012"/>
              <a:gd name="connsiteY25" fmla="*/ 504825 h 506413"/>
              <a:gd name="connsiteX26" fmla="*/ 298277 w 481012"/>
              <a:gd name="connsiteY26" fmla="*/ 504825 h 506413"/>
              <a:gd name="connsiteX27" fmla="*/ 296288 w 481012"/>
              <a:gd name="connsiteY27" fmla="*/ 504390 h 506413"/>
              <a:gd name="connsiteX28" fmla="*/ 294758 w 481012"/>
              <a:gd name="connsiteY28" fmla="*/ 503229 h 506413"/>
              <a:gd name="connsiteX29" fmla="*/ 293840 w 481012"/>
              <a:gd name="connsiteY29" fmla="*/ 501779 h 506413"/>
              <a:gd name="connsiteX30" fmla="*/ 293687 w 481012"/>
              <a:gd name="connsiteY30" fmla="*/ 499893 h 506413"/>
              <a:gd name="connsiteX31" fmla="*/ 294452 w 481012"/>
              <a:gd name="connsiteY31" fmla="*/ 487272 h 506413"/>
              <a:gd name="connsiteX32" fmla="*/ 295217 w 481012"/>
              <a:gd name="connsiteY32" fmla="*/ 474796 h 506413"/>
              <a:gd name="connsiteX33" fmla="*/ 295676 w 481012"/>
              <a:gd name="connsiteY33" fmla="*/ 462901 h 506413"/>
              <a:gd name="connsiteX34" fmla="*/ 295982 w 481012"/>
              <a:gd name="connsiteY34" fmla="*/ 451585 h 506413"/>
              <a:gd name="connsiteX35" fmla="*/ 296288 w 481012"/>
              <a:gd name="connsiteY35" fmla="*/ 440850 h 506413"/>
              <a:gd name="connsiteX36" fmla="*/ 296441 w 481012"/>
              <a:gd name="connsiteY36" fmla="*/ 430551 h 506413"/>
              <a:gd name="connsiteX37" fmla="*/ 296441 w 481012"/>
              <a:gd name="connsiteY37" fmla="*/ 420831 h 506413"/>
              <a:gd name="connsiteX38" fmla="*/ 296441 w 481012"/>
              <a:gd name="connsiteY38" fmla="*/ 411982 h 506413"/>
              <a:gd name="connsiteX39" fmla="*/ 296441 w 481012"/>
              <a:gd name="connsiteY39" fmla="*/ 403858 h 506413"/>
              <a:gd name="connsiteX40" fmla="*/ 296288 w 481012"/>
              <a:gd name="connsiteY40" fmla="*/ 396315 h 506413"/>
              <a:gd name="connsiteX41" fmla="*/ 296135 w 481012"/>
              <a:gd name="connsiteY41" fmla="*/ 389787 h 506413"/>
              <a:gd name="connsiteX42" fmla="*/ 295982 w 481012"/>
              <a:gd name="connsiteY42" fmla="*/ 383984 h 506413"/>
              <a:gd name="connsiteX43" fmla="*/ 295829 w 481012"/>
              <a:gd name="connsiteY43" fmla="*/ 379197 h 506413"/>
              <a:gd name="connsiteX44" fmla="*/ 295676 w 481012"/>
              <a:gd name="connsiteY44" fmla="*/ 375280 h 506413"/>
              <a:gd name="connsiteX45" fmla="*/ 295523 w 481012"/>
              <a:gd name="connsiteY45" fmla="*/ 372379 h 506413"/>
              <a:gd name="connsiteX46" fmla="*/ 295523 w 481012"/>
              <a:gd name="connsiteY46" fmla="*/ 370638 h 506413"/>
              <a:gd name="connsiteX47" fmla="*/ 295370 w 481012"/>
              <a:gd name="connsiteY47" fmla="*/ 370057 h 506413"/>
              <a:gd name="connsiteX48" fmla="*/ 295676 w 481012"/>
              <a:gd name="connsiteY48" fmla="*/ 368172 h 506413"/>
              <a:gd name="connsiteX49" fmla="*/ 296594 w 481012"/>
              <a:gd name="connsiteY49" fmla="*/ 366721 h 506413"/>
              <a:gd name="connsiteX50" fmla="*/ 298124 w 481012"/>
              <a:gd name="connsiteY50" fmla="*/ 365560 h 506413"/>
              <a:gd name="connsiteX51" fmla="*/ 452899 w 481012"/>
              <a:gd name="connsiteY51" fmla="*/ 323850 h 506413"/>
              <a:gd name="connsiteX52" fmla="*/ 454620 w 481012"/>
              <a:gd name="connsiteY52" fmla="*/ 324284 h 506413"/>
              <a:gd name="connsiteX53" fmla="*/ 456197 w 481012"/>
              <a:gd name="connsiteY53" fmla="*/ 325443 h 506413"/>
              <a:gd name="connsiteX54" fmla="*/ 457057 w 481012"/>
              <a:gd name="connsiteY54" fmla="*/ 327180 h 506413"/>
              <a:gd name="connsiteX55" fmla="*/ 457200 w 481012"/>
              <a:gd name="connsiteY55" fmla="*/ 328773 h 506413"/>
              <a:gd name="connsiteX56" fmla="*/ 456770 w 481012"/>
              <a:gd name="connsiteY56" fmla="*/ 330510 h 506413"/>
              <a:gd name="connsiteX57" fmla="*/ 455480 w 481012"/>
              <a:gd name="connsiteY57" fmla="*/ 332102 h 506413"/>
              <a:gd name="connsiteX58" fmla="*/ 455193 w 481012"/>
              <a:gd name="connsiteY58" fmla="*/ 332392 h 506413"/>
              <a:gd name="connsiteX59" fmla="*/ 454476 w 481012"/>
              <a:gd name="connsiteY59" fmla="*/ 332971 h 506413"/>
              <a:gd name="connsiteX60" fmla="*/ 453330 w 481012"/>
              <a:gd name="connsiteY60" fmla="*/ 333695 h 506413"/>
              <a:gd name="connsiteX61" fmla="*/ 451609 w 481012"/>
              <a:gd name="connsiteY61" fmla="*/ 334853 h 506413"/>
              <a:gd name="connsiteX62" fmla="*/ 450749 w 481012"/>
              <a:gd name="connsiteY62" fmla="*/ 345711 h 506413"/>
              <a:gd name="connsiteX63" fmla="*/ 449889 w 481012"/>
              <a:gd name="connsiteY63" fmla="*/ 356570 h 506413"/>
              <a:gd name="connsiteX64" fmla="*/ 449029 w 481012"/>
              <a:gd name="connsiteY64" fmla="*/ 367283 h 506413"/>
              <a:gd name="connsiteX65" fmla="*/ 447739 w 481012"/>
              <a:gd name="connsiteY65" fmla="*/ 377996 h 506413"/>
              <a:gd name="connsiteX66" fmla="*/ 446592 w 481012"/>
              <a:gd name="connsiteY66" fmla="*/ 388420 h 506413"/>
              <a:gd name="connsiteX67" fmla="*/ 445302 w 481012"/>
              <a:gd name="connsiteY67" fmla="*/ 398555 h 506413"/>
              <a:gd name="connsiteX68" fmla="*/ 444012 w 481012"/>
              <a:gd name="connsiteY68" fmla="*/ 408689 h 506413"/>
              <a:gd name="connsiteX69" fmla="*/ 442578 w 481012"/>
              <a:gd name="connsiteY69" fmla="*/ 418534 h 506413"/>
              <a:gd name="connsiteX70" fmla="*/ 441001 w 481012"/>
              <a:gd name="connsiteY70" fmla="*/ 427944 h 506413"/>
              <a:gd name="connsiteX71" fmla="*/ 439711 w 481012"/>
              <a:gd name="connsiteY71" fmla="*/ 436920 h 506413"/>
              <a:gd name="connsiteX72" fmla="*/ 438134 w 481012"/>
              <a:gd name="connsiteY72" fmla="*/ 445607 h 506413"/>
              <a:gd name="connsiteX73" fmla="*/ 436557 w 481012"/>
              <a:gd name="connsiteY73" fmla="*/ 453859 h 506413"/>
              <a:gd name="connsiteX74" fmla="*/ 435267 w 481012"/>
              <a:gd name="connsiteY74" fmla="*/ 461677 h 506413"/>
              <a:gd name="connsiteX75" fmla="*/ 433834 w 481012"/>
              <a:gd name="connsiteY75" fmla="*/ 468771 h 506413"/>
              <a:gd name="connsiteX76" fmla="*/ 432687 w 481012"/>
              <a:gd name="connsiteY76" fmla="*/ 475431 h 506413"/>
              <a:gd name="connsiteX77" fmla="*/ 431397 w 481012"/>
              <a:gd name="connsiteY77" fmla="*/ 481367 h 506413"/>
              <a:gd name="connsiteX78" fmla="*/ 430393 w 481012"/>
              <a:gd name="connsiteY78" fmla="*/ 486579 h 506413"/>
              <a:gd name="connsiteX79" fmla="*/ 429246 w 481012"/>
              <a:gd name="connsiteY79" fmla="*/ 491501 h 506413"/>
              <a:gd name="connsiteX80" fmla="*/ 428529 w 481012"/>
              <a:gd name="connsiteY80" fmla="*/ 495265 h 506413"/>
              <a:gd name="connsiteX81" fmla="*/ 427813 w 481012"/>
              <a:gd name="connsiteY81" fmla="*/ 498450 h 506413"/>
              <a:gd name="connsiteX82" fmla="*/ 427239 w 481012"/>
              <a:gd name="connsiteY82" fmla="*/ 500912 h 506413"/>
              <a:gd name="connsiteX83" fmla="*/ 426953 w 481012"/>
              <a:gd name="connsiteY83" fmla="*/ 502215 h 506413"/>
              <a:gd name="connsiteX84" fmla="*/ 426809 w 481012"/>
              <a:gd name="connsiteY84" fmla="*/ 502794 h 506413"/>
              <a:gd name="connsiteX85" fmla="*/ 426236 w 481012"/>
              <a:gd name="connsiteY85" fmla="*/ 504241 h 506413"/>
              <a:gd name="connsiteX86" fmla="*/ 425232 w 481012"/>
              <a:gd name="connsiteY86" fmla="*/ 505544 h 506413"/>
              <a:gd name="connsiteX87" fmla="*/ 423799 w 481012"/>
              <a:gd name="connsiteY87" fmla="*/ 506124 h 506413"/>
              <a:gd name="connsiteX88" fmla="*/ 422222 w 481012"/>
              <a:gd name="connsiteY88" fmla="*/ 506413 h 506413"/>
              <a:gd name="connsiteX89" fmla="*/ 421792 w 481012"/>
              <a:gd name="connsiteY89" fmla="*/ 506413 h 506413"/>
              <a:gd name="connsiteX90" fmla="*/ 421219 w 481012"/>
              <a:gd name="connsiteY90" fmla="*/ 506268 h 506413"/>
              <a:gd name="connsiteX91" fmla="*/ 419498 w 481012"/>
              <a:gd name="connsiteY91" fmla="*/ 505544 h 506413"/>
              <a:gd name="connsiteX92" fmla="*/ 418495 w 481012"/>
              <a:gd name="connsiteY92" fmla="*/ 504241 h 506413"/>
              <a:gd name="connsiteX93" fmla="*/ 417635 w 481012"/>
              <a:gd name="connsiteY93" fmla="*/ 502504 h 506413"/>
              <a:gd name="connsiteX94" fmla="*/ 417778 w 481012"/>
              <a:gd name="connsiteY94" fmla="*/ 500767 h 506413"/>
              <a:gd name="connsiteX95" fmla="*/ 418065 w 481012"/>
              <a:gd name="connsiteY95" fmla="*/ 500043 h 506413"/>
              <a:gd name="connsiteX96" fmla="*/ 418351 w 481012"/>
              <a:gd name="connsiteY96" fmla="*/ 498595 h 506413"/>
              <a:gd name="connsiteX97" fmla="*/ 418925 w 481012"/>
              <a:gd name="connsiteY97" fmla="*/ 496134 h 506413"/>
              <a:gd name="connsiteX98" fmla="*/ 419498 w 481012"/>
              <a:gd name="connsiteY98" fmla="*/ 492804 h 506413"/>
              <a:gd name="connsiteX99" fmla="*/ 420502 w 481012"/>
              <a:gd name="connsiteY99" fmla="*/ 488750 h 506413"/>
              <a:gd name="connsiteX100" fmla="*/ 421505 w 481012"/>
              <a:gd name="connsiteY100" fmla="*/ 483828 h 506413"/>
              <a:gd name="connsiteX101" fmla="*/ 422509 w 481012"/>
              <a:gd name="connsiteY101" fmla="*/ 478327 h 506413"/>
              <a:gd name="connsiteX102" fmla="*/ 423799 w 481012"/>
              <a:gd name="connsiteY102" fmla="*/ 472101 h 506413"/>
              <a:gd name="connsiteX103" fmla="*/ 425232 w 481012"/>
              <a:gd name="connsiteY103" fmla="*/ 465297 h 506413"/>
              <a:gd name="connsiteX104" fmla="*/ 426523 w 481012"/>
              <a:gd name="connsiteY104" fmla="*/ 457913 h 506413"/>
              <a:gd name="connsiteX105" fmla="*/ 428099 w 481012"/>
              <a:gd name="connsiteY105" fmla="*/ 449950 h 506413"/>
              <a:gd name="connsiteX106" fmla="*/ 429390 w 481012"/>
              <a:gd name="connsiteY106" fmla="*/ 441409 h 506413"/>
              <a:gd name="connsiteX107" fmla="*/ 430966 w 481012"/>
              <a:gd name="connsiteY107" fmla="*/ 432432 h 506413"/>
              <a:gd name="connsiteX108" fmla="*/ 432543 w 481012"/>
              <a:gd name="connsiteY108" fmla="*/ 423167 h 506413"/>
              <a:gd name="connsiteX109" fmla="*/ 433834 w 481012"/>
              <a:gd name="connsiteY109" fmla="*/ 413467 h 506413"/>
              <a:gd name="connsiteX110" fmla="*/ 435410 w 481012"/>
              <a:gd name="connsiteY110" fmla="*/ 403477 h 506413"/>
              <a:gd name="connsiteX111" fmla="*/ 436844 w 481012"/>
              <a:gd name="connsiteY111" fmla="*/ 393198 h 506413"/>
              <a:gd name="connsiteX112" fmla="*/ 437991 w 481012"/>
              <a:gd name="connsiteY112" fmla="*/ 382629 h 506413"/>
              <a:gd name="connsiteX113" fmla="*/ 439281 w 481012"/>
              <a:gd name="connsiteY113" fmla="*/ 371916 h 506413"/>
              <a:gd name="connsiteX114" fmla="*/ 440284 w 481012"/>
              <a:gd name="connsiteY114" fmla="*/ 361058 h 506413"/>
              <a:gd name="connsiteX115" fmla="*/ 441145 w 481012"/>
              <a:gd name="connsiteY115" fmla="*/ 350199 h 506413"/>
              <a:gd name="connsiteX116" fmla="*/ 442005 w 481012"/>
              <a:gd name="connsiteY116" fmla="*/ 339052 h 506413"/>
              <a:gd name="connsiteX117" fmla="*/ 437847 w 481012"/>
              <a:gd name="connsiteY117" fmla="*/ 340210 h 506413"/>
              <a:gd name="connsiteX118" fmla="*/ 433260 w 481012"/>
              <a:gd name="connsiteY118" fmla="*/ 341368 h 506413"/>
              <a:gd name="connsiteX119" fmla="*/ 427956 w 481012"/>
              <a:gd name="connsiteY119" fmla="*/ 342237 h 506413"/>
              <a:gd name="connsiteX120" fmla="*/ 422079 w 481012"/>
              <a:gd name="connsiteY120" fmla="*/ 342816 h 506413"/>
              <a:gd name="connsiteX121" fmla="*/ 415771 w 481012"/>
              <a:gd name="connsiteY121" fmla="*/ 342961 h 506413"/>
              <a:gd name="connsiteX122" fmla="*/ 409894 w 481012"/>
              <a:gd name="connsiteY122" fmla="*/ 342816 h 506413"/>
              <a:gd name="connsiteX123" fmla="*/ 403873 w 481012"/>
              <a:gd name="connsiteY123" fmla="*/ 342382 h 506413"/>
              <a:gd name="connsiteX124" fmla="*/ 397135 w 481012"/>
              <a:gd name="connsiteY124" fmla="*/ 341513 h 506413"/>
              <a:gd name="connsiteX125" fmla="*/ 390111 w 481012"/>
              <a:gd name="connsiteY125" fmla="*/ 340210 h 506413"/>
              <a:gd name="connsiteX126" fmla="*/ 382513 w 481012"/>
              <a:gd name="connsiteY126" fmla="*/ 338617 h 506413"/>
              <a:gd name="connsiteX127" fmla="*/ 374629 w 481012"/>
              <a:gd name="connsiteY127" fmla="*/ 336301 h 506413"/>
              <a:gd name="connsiteX128" fmla="*/ 373052 w 481012"/>
              <a:gd name="connsiteY128" fmla="*/ 335432 h 506413"/>
              <a:gd name="connsiteX129" fmla="*/ 371905 w 481012"/>
              <a:gd name="connsiteY129" fmla="*/ 334129 h 506413"/>
              <a:gd name="connsiteX130" fmla="*/ 371475 w 481012"/>
              <a:gd name="connsiteY130" fmla="*/ 332247 h 506413"/>
              <a:gd name="connsiteX131" fmla="*/ 371618 w 481012"/>
              <a:gd name="connsiteY131" fmla="*/ 330510 h 506413"/>
              <a:gd name="connsiteX132" fmla="*/ 372479 w 481012"/>
              <a:gd name="connsiteY132" fmla="*/ 328773 h 506413"/>
              <a:gd name="connsiteX133" fmla="*/ 373912 w 481012"/>
              <a:gd name="connsiteY133" fmla="*/ 327759 h 506413"/>
              <a:gd name="connsiteX134" fmla="*/ 375632 w 481012"/>
              <a:gd name="connsiteY134" fmla="*/ 327180 h 506413"/>
              <a:gd name="connsiteX135" fmla="*/ 377353 w 481012"/>
              <a:gd name="connsiteY135" fmla="*/ 327325 h 506413"/>
              <a:gd name="connsiteX136" fmla="*/ 385667 w 481012"/>
              <a:gd name="connsiteY136" fmla="*/ 329641 h 506413"/>
              <a:gd name="connsiteX137" fmla="*/ 393265 w 481012"/>
              <a:gd name="connsiteY137" fmla="*/ 331234 h 506413"/>
              <a:gd name="connsiteX138" fmla="*/ 400289 w 481012"/>
              <a:gd name="connsiteY138" fmla="*/ 332537 h 506413"/>
              <a:gd name="connsiteX139" fmla="*/ 407027 w 481012"/>
              <a:gd name="connsiteY139" fmla="*/ 333261 h 506413"/>
              <a:gd name="connsiteX140" fmla="*/ 412904 w 481012"/>
              <a:gd name="connsiteY140" fmla="*/ 333550 h 506413"/>
              <a:gd name="connsiteX141" fmla="*/ 418638 w 481012"/>
              <a:gd name="connsiteY141" fmla="*/ 333550 h 506413"/>
              <a:gd name="connsiteX142" fmla="*/ 423655 w 481012"/>
              <a:gd name="connsiteY142" fmla="*/ 333261 h 506413"/>
              <a:gd name="connsiteX143" fmla="*/ 428386 w 481012"/>
              <a:gd name="connsiteY143" fmla="*/ 332826 h 506413"/>
              <a:gd name="connsiteX144" fmla="*/ 432543 w 481012"/>
              <a:gd name="connsiteY144" fmla="*/ 332102 h 506413"/>
              <a:gd name="connsiteX145" fmla="*/ 436127 w 481012"/>
              <a:gd name="connsiteY145" fmla="*/ 331089 h 506413"/>
              <a:gd name="connsiteX146" fmla="*/ 439424 w 481012"/>
              <a:gd name="connsiteY146" fmla="*/ 330220 h 506413"/>
              <a:gd name="connsiteX147" fmla="*/ 442148 w 481012"/>
              <a:gd name="connsiteY147" fmla="*/ 329062 h 506413"/>
              <a:gd name="connsiteX148" fmla="*/ 444442 w 481012"/>
              <a:gd name="connsiteY148" fmla="*/ 328049 h 506413"/>
              <a:gd name="connsiteX149" fmla="*/ 446305 w 481012"/>
              <a:gd name="connsiteY149" fmla="*/ 327180 h 506413"/>
              <a:gd name="connsiteX150" fmla="*/ 447739 w 481012"/>
              <a:gd name="connsiteY150" fmla="*/ 326311 h 506413"/>
              <a:gd name="connsiteX151" fmla="*/ 448742 w 481012"/>
              <a:gd name="connsiteY151" fmla="*/ 325587 h 506413"/>
              <a:gd name="connsiteX152" fmla="*/ 449459 w 481012"/>
              <a:gd name="connsiteY152" fmla="*/ 325153 h 506413"/>
              <a:gd name="connsiteX153" fmla="*/ 449602 w 481012"/>
              <a:gd name="connsiteY153" fmla="*/ 325008 h 506413"/>
              <a:gd name="connsiteX154" fmla="*/ 451323 w 481012"/>
              <a:gd name="connsiteY154" fmla="*/ 323995 h 506413"/>
              <a:gd name="connsiteX155" fmla="*/ 3762 w 481012"/>
              <a:gd name="connsiteY155" fmla="*/ 287337 h 506413"/>
              <a:gd name="connsiteX156" fmla="*/ 5499 w 481012"/>
              <a:gd name="connsiteY156" fmla="*/ 287337 h 506413"/>
              <a:gd name="connsiteX157" fmla="*/ 6222 w 481012"/>
              <a:gd name="connsiteY157" fmla="*/ 287481 h 506413"/>
              <a:gd name="connsiteX158" fmla="*/ 7669 w 481012"/>
              <a:gd name="connsiteY158" fmla="*/ 287914 h 506413"/>
              <a:gd name="connsiteX159" fmla="*/ 10129 w 481012"/>
              <a:gd name="connsiteY159" fmla="*/ 288347 h 506413"/>
              <a:gd name="connsiteX160" fmla="*/ 13602 w 481012"/>
              <a:gd name="connsiteY160" fmla="*/ 288925 h 506413"/>
              <a:gd name="connsiteX161" fmla="*/ 17653 w 481012"/>
              <a:gd name="connsiteY161" fmla="*/ 289791 h 506413"/>
              <a:gd name="connsiteX162" fmla="*/ 22718 w 481012"/>
              <a:gd name="connsiteY162" fmla="*/ 290801 h 506413"/>
              <a:gd name="connsiteX163" fmla="*/ 28216 w 481012"/>
              <a:gd name="connsiteY163" fmla="*/ 291811 h 506413"/>
              <a:gd name="connsiteX164" fmla="*/ 34583 w 481012"/>
              <a:gd name="connsiteY164" fmla="*/ 293110 h 506413"/>
              <a:gd name="connsiteX165" fmla="*/ 41384 w 481012"/>
              <a:gd name="connsiteY165" fmla="*/ 294409 h 506413"/>
              <a:gd name="connsiteX166" fmla="*/ 49053 w 481012"/>
              <a:gd name="connsiteY166" fmla="*/ 295852 h 506413"/>
              <a:gd name="connsiteX167" fmla="*/ 57011 w 481012"/>
              <a:gd name="connsiteY167" fmla="*/ 297439 h 506413"/>
              <a:gd name="connsiteX168" fmla="*/ 65548 w 481012"/>
              <a:gd name="connsiteY168" fmla="*/ 298883 h 506413"/>
              <a:gd name="connsiteX169" fmla="*/ 74520 w 481012"/>
              <a:gd name="connsiteY169" fmla="*/ 300614 h 506413"/>
              <a:gd name="connsiteX170" fmla="*/ 83780 w 481012"/>
              <a:gd name="connsiteY170" fmla="*/ 302202 h 506413"/>
              <a:gd name="connsiteX171" fmla="*/ 93620 w 481012"/>
              <a:gd name="connsiteY171" fmla="*/ 304078 h 506413"/>
              <a:gd name="connsiteX172" fmla="*/ 103749 w 481012"/>
              <a:gd name="connsiteY172" fmla="*/ 305666 h 506413"/>
              <a:gd name="connsiteX173" fmla="*/ 114022 w 481012"/>
              <a:gd name="connsiteY173" fmla="*/ 307542 h 506413"/>
              <a:gd name="connsiteX174" fmla="*/ 124440 w 481012"/>
              <a:gd name="connsiteY174" fmla="*/ 309274 h 506413"/>
              <a:gd name="connsiteX175" fmla="*/ 135293 w 481012"/>
              <a:gd name="connsiteY175" fmla="*/ 311005 h 506413"/>
              <a:gd name="connsiteX176" fmla="*/ 146000 w 481012"/>
              <a:gd name="connsiteY176" fmla="*/ 312737 h 506413"/>
              <a:gd name="connsiteX177" fmla="*/ 156997 w 481012"/>
              <a:gd name="connsiteY177" fmla="*/ 314469 h 506413"/>
              <a:gd name="connsiteX178" fmla="*/ 167995 w 481012"/>
              <a:gd name="connsiteY178" fmla="*/ 316201 h 506413"/>
              <a:gd name="connsiteX179" fmla="*/ 178992 w 481012"/>
              <a:gd name="connsiteY179" fmla="*/ 317788 h 506413"/>
              <a:gd name="connsiteX180" fmla="*/ 189844 w 481012"/>
              <a:gd name="connsiteY180" fmla="*/ 319232 h 506413"/>
              <a:gd name="connsiteX181" fmla="*/ 200841 w 481012"/>
              <a:gd name="connsiteY181" fmla="*/ 320819 h 506413"/>
              <a:gd name="connsiteX182" fmla="*/ 211404 w 481012"/>
              <a:gd name="connsiteY182" fmla="*/ 322118 h 506413"/>
              <a:gd name="connsiteX183" fmla="*/ 221822 w 481012"/>
              <a:gd name="connsiteY183" fmla="*/ 323417 h 506413"/>
              <a:gd name="connsiteX184" fmla="*/ 232240 w 481012"/>
              <a:gd name="connsiteY184" fmla="*/ 324427 h 506413"/>
              <a:gd name="connsiteX185" fmla="*/ 242225 w 481012"/>
              <a:gd name="connsiteY185" fmla="*/ 325582 h 506413"/>
              <a:gd name="connsiteX186" fmla="*/ 251919 w 481012"/>
              <a:gd name="connsiteY186" fmla="*/ 326447 h 506413"/>
              <a:gd name="connsiteX187" fmla="*/ 261325 w 481012"/>
              <a:gd name="connsiteY187" fmla="*/ 327313 h 506413"/>
              <a:gd name="connsiteX188" fmla="*/ 270296 w 481012"/>
              <a:gd name="connsiteY188" fmla="*/ 327891 h 506413"/>
              <a:gd name="connsiteX189" fmla="*/ 271598 w 481012"/>
              <a:gd name="connsiteY189" fmla="*/ 328179 h 506413"/>
              <a:gd name="connsiteX190" fmla="*/ 272901 w 481012"/>
              <a:gd name="connsiteY190" fmla="*/ 328901 h 506413"/>
              <a:gd name="connsiteX191" fmla="*/ 273914 w 481012"/>
              <a:gd name="connsiteY191" fmla="*/ 330055 h 506413"/>
              <a:gd name="connsiteX192" fmla="*/ 274492 w 481012"/>
              <a:gd name="connsiteY192" fmla="*/ 331354 h 506413"/>
              <a:gd name="connsiteX193" fmla="*/ 274637 w 481012"/>
              <a:gd name="connsiteY193" fmla="*/ 332942 h 506413"/>
              <a:gd name="connsiteX194" fmla="*/ 274058 w 481012"/>
              <a:gd name="connsiteY194" fmla="*/ 334529 h 506413"/>
              <a:gd name="connsiteX195" fmla="*/ 274058 w 481012"/>
              <a:gd name="connsiteY195" fmla="*/ 334674 h 506413"/>
              <a:gd name="connsiteX196" fmla="*/ 273914 w 481012"/>
              <a:gd name="connsiteY196" fmla="*/ 335107 h 506413"/>
              <a:gd name="connsiteX197" fmla="*/ 273624 w 481012"/>
              <a:gd name="connsiteY197" fmla="*/ 335972 h 506413"/>
              <a:gd name="connsiteX198" fmla="*/ 273190 w 481012"/>
              <a:gd name="connsiteY198" fmla="*/ 337271 h 506413"/>
              <a:gd name="connsiteX199" fmla="*/ 272756 w 481012"/>
              <a:gd name="connsiteY199" fmla="*/ 339003 h 506413"/>
              <a:gd name="connsiteX200" fmla="*/ 272322 w 481012"/>
              <a:gd name="connsiteY200" fmla="*/ 341168 h 506413"/>
              <a:gd name="connsiteX201" fmla="*/ 271598 w 481012"/>
              <a:gd name="connsiteY201" fmla="*/ 343766 h 506413"/>
              <a:gd name="connsiteX202" fmla="*/ 271020 w 481012"/>
              <a:gd name="connsiteY202" fmla="*/ 346796 h 506413"/>
              <a:gd name="connsiteX203" fmla="*/ 270441 w 481012"/>
              <a:gd name="connsiteY203" fmla="*/ 350404 h 506413"/>
              <a:gd name="connsiteX204" fmla="*/ 269862 w 481012"/>
              <a:gd name="connsiteY204" fmla="*/ 354445 h 506413"/>
              <a:gd name="connsiteX205" fmla="*/ 269139 w 481012"/>
              <a:gd name="connsiteY205" fmla="*/ 359352 h 506413"/>
              <a:gd name="connsiteX206" fmla="*/ 268560 w 481012"/>
              <a:gd name="connsiteY206" fmla="*/ 364548 h 506413"/>
              <a:gd name="connsiteX207" fmla="*/ 267981 w 481012"/>
              <a:gd name="connsiteY207" fmla="*/ 370465 h 506413"/>
              <a:gd name="connsiteX208" fmla="*/ 267402 w 481012"/>
              <a:gd name="connsiteY208" fmla="*/ 376959 h 506413"/>
              <a:gd name="connsiteX209" fmla="*/ 266823 w 481012"/>
              <a:gd name="connsiteY209" fmla="*/ 384319 h 506413"/>
              <a:gd name="connsiteX210" fmla="*/ 266534 w 481012"/>
              <a:gd name="connsiteY210" fmla="*/ 392257 h 506413"/>
              <a:gd name="connsiteX211" fmla="*/ 266100 w 481012"/>
              <a:gd name="connsiteY211" fmla="*/ 401060 h 506413"/>
              <a:gd name="connsiteX212" fmla="*/ 265955 w 481012"/>
              <a:gd name="connsiteY212" fmla="*/ 410441 h 506413"/>
              <a:gd name="connsiteX213" fmla="*/ 265810 w 481012"/>
              <a:gd name="connsiteY213" fmla="*/ 420543 h 506413"/>
              <a:gd name="connsiteX214" fmla="*/ 265810 w 481012"/>
              <a:gd name="connsiteY214" fmla="*/ 431656 h 506413"/>
              <a:gd name="connsiteX215" fmla="*/ 265955 w 481012"/>
              <a:gd name="connsiteY215" fmla="*/ 443490 h 506413"/>
              <a:gd name="connsiteX216" fmla="*/ 266100 w 481012"/>
              <a:gd name="connsiteY216" fmla="*/ 456334 h 506413"/>
              <a:gd name="connsiteX217" fmla="*/ 266534 w 481012"/>
              <a:gd name="connsiteY217" fmla="*/ 469756 h 506413"/>
              <a:gd name="connsiteX218" fmla="*/ 267113 w 481012"/>
              <a:gd name="connsiteY218" fmla="*/ 484476 h 506413"/>
              <a:gd name="connsiteX219" fmla="*/ 267981 w 481012"/>
              <a:gd name="connsiteY219" fmla="*/ 499774 h 506413"/>
              <a:gd name="connsiteX220" fmla="*/ 267836 w 481012"/>
              <a:gd name="connsiteY220" fmla="*/ 501650 h 506413"/>
              <a:gd name="connsiteX221" fmla="*/ 266823 w 481012"/>
              <a:gd name="connsiteY221" fmla="*/ 503238 h 506413"/>
              <a:gd name="connsiteX222" fmla="*/ 265376 w 481012"/>
              <a:gd name="connsiteY222" fmla="*/ 504248 h 506413"/>
              <a:gd name="connsiteX223" fmla="*/ 263640 w 481012"/>
              <a:gd name="connsiteY223" fmla="*/ 504825 h 506413"/>
              <a:gd name="connsiteX224" fmla="*/ 263351 w 481012"/>
              <a:gd name="connsiteY224" fmla="*/ 504825 h 506413"/>
              <a:gd name="connsiteX225" fmla="*/ 261614 w 481012"/>
              <a:gd name="connsiteY225" fmla="*/ 504392 h 506413"/>
              <a:gd name="connsiteX226" fmla="*/ 260023 w 481012"/>
              <a:gd name="connsiteY226" fmla="*/ 503526 h 506413"/>
              <a:gd name="connsiteX227" fmla="*/ 259154 w 481012"/>
              <a:gd name="connsiteY227" fmla="*/ 502083 h 506413"/>
              <a:gd name="connsiteX228" fmla="*/ 258720 w 481012"/>
              <a:gd name="connsiteY228" fmla="*/ 500351 h 506413"/>
              <a:gd name="connsiteX229" fmla="*/ 257997 w 481012"/>
              <a:gd name="connsiteY229" fmla="*/ 484909 h 506413"/>
              <a:gd name="connsiteX230" fmla="*/ 257273 w 481012"/>
              <a:gd name="connsiteY230" fmla="*/ 470477 h 506413"/>
              <a:gd name="connsiteX231" fmla="*/ 256839 w 481012"/>
              <a:gd name="connsiteY231" fmla="*/ 456767 h 506413"/>
              <a:gd name="connsiteX232" fmla="*/ 256550 w 481012"/>
              <a:gd name="connsiteY232" fmla="*/ 443923 h 506413"/>
              <a:gd name="connsiteX233" fmla="*/ 256405 w 481012"/>
              <a:gd name="connsiteY233" fmla="*/ 432089 h 506413"/>
              <a:gd name="connsiteX234" fmla="*/ 256405 w 481012"/>
              <a:gd name="connsiteY234" fmla="*/ 420832 h 506413"/>
              <a:gd name="connsiteX235" fmla="*/ 256550 w 481012"/>
              <a:gd name="connsiteY235" fmla="*/ 410585 h 506413"/>
              <a:gd name="connsiteX236" fmla="*/ 256839 w 481012"/>
              <a:gd name="connsiteY236" fmla="*/ 401060 h 506413"/>
              <a:gd name="connsiteX237" fmla="*/ 257129 w 481012"/>
              <a:gd name="connsiteY237" fmla="*/ 392257 h 506413"/>
              <a:gd name="connsiteX238" fmla="*/ 257418 w 481012"/>
              <a:gd name="connsiteY238" fmla="*/ 384175 h 506413"/>
              <a:gd name="connsiteX239" fmla="*/ 258141 w 481012"/>
              <a:gd name="connsiteY239" fmla="*/ 376670 h 506413"/>
              <a:gd name="connsiteX240" fmla="*/ 258576 w 481012"/>
              <a:gd name="connsiteY240" fmla="*/ 370032 h 506413"/>
              <a:gd name="connsiteX241" fmla="*/ 259154 w 481012"/>
              <a:gd name="connsiteY241" fmla="*/ 363970 h 506413"/>
              <a:gd name="connsiteX242" fmla="*/ 259733 w 481012"/>
              <a:gd name="connsiteY242" fmla="*/ 358342 h 506413"/>
              <a:gd name="connsiteX243" fmla="*/ 260457 w 481012"/>
              <a:gd name="connsiteY243" fmla="*/ 353435 h 506413"/>
              <a:gd name="connsiteX244" fmla="*/ 261180 w 481012"/>
              <a:gd name="connsiteY244" fmla="*/ 349105 h 506413"/>
              <a:gd name="connsiteX245" fmla="*/ 261759 w 481012"/>
              <a:gd name="connsiteY245" fmla="*/ 345209 h 506413"/>
              <a:gd name="connsiteX246" fmla="*/ 262338 w 481012"/>
              <a:gd name="connsiteY246" fmla="*/ 342034 h 506413"/>
              <a:gd name="connsiteX247" fmla="*/ 263061 w 481012"/>
              <a:gd name="connsiteY247" fmla="*/ 339147 h 506413"/>
              <a:gd name="connsiteX248" fmla="*/ 263640 w 481012"/>
              <a:gd name="connsiteY248" fmla="*/ 336838 h 506413"/>
              <a:gd name="connsiteX249" fmla="*/ 254379 w 481012"/>
              <a:gd name="connsiteY249" fmla="*/ 335972 h 506413"/>
              <a:gd name="connsiteX250" fmla="*/ 244540 w 481012"/>
              <a:gd name="connsiteY250" fmla="*/ 335107 h 506413"/>
              <a:gd name="connsiteX251" fmla="*/ 234556 w 481012"/>
              <a:gd name="connsiteY251" fmla="*/ 334241 h 506413"/>
              <a:gd name="connsiteX252" fmla="*/ 223993 w 481012"/>
              <a:gd name="connsiteY252" fmla="*/ 332942 h 506413"/>
              <a:gd name="connsiteX253" fmla="*/ 213430 w 481012"/>
              <a:gd name="connsiteY253" fmla="*/ 331787 h 506413"/>
              <a:gd name="connsiteX254" fmla="*/ 202577 w 481012"/>
              <a:gd name="connsiteY254" fmla="*/ 330344 h 506413"/>
              <a:gd name="connsiteX255" fmla="*/ 191725 w 481012"/>
              <a:gd name="connsiteY255" fmla="*/ 328901 h 506413"/>
              <a:gd name="connsiteX256" fmla="*/ 180583 w 481012"/>
              <a:gd name="connsiteY256" fmla="*/ 327458 h 506413"/>
              <a:gd name="connsiteX257" fmla="*/ 169442 w 481012"/>
              <a:gd name="connsiteY257" fmla="*/ 325726 h 506413"/>
              <a:gd name="connsiteX258" fmla="*/ 158300 w 481012"/>
              <a:gd name="connsiteY258" fmla="*/ 323994 h 506413"/>
              <a:gd name="connsiteX259" fmla="*/ 147158 w 481012"/>
              <a:gd name="connsiteY259" fmla="*/ 322407 h 506413"/>
              <a:gd name="connsiteX260" fmla="*/ 136016 w 481012"/>
              <a:gd name="connsiteY260" fmla="*/ 320675 h 506413"/>
              <a:gd name="connsiteX261" fmla="*/ 125309 w 481012"/>
              <a:gd name="connsiteY261" fmla="*/ 318799 h 506413"/>
              <a:gd name="connsiteX262" fmla="*/ 114456 w 481012"/>
              <a:gd name="connsiteY262" fmla="*/ 316922 h 506413"/>
              <a:gd name="connsiteX263" fmla="*/ 104038 w 481012"/>
              <a:gd name="connsiteY263" fmla="*/ 315191 h 506413"/>
              <a:gd name="connsiteX264" fmla="*/ 93620 w 481012"/>
              <a:gd name="connsiteY264" fmla="*/ 313459 h 506413"/>
              <a:gd name="connsiteX265" fmla="*/ 83780 w 481012"/>
              <a:gd name="connsiteY265" fmla="*/ 311727 h 506413"/>
              <a:gd name="connsiteX266" fmla="*/ 74230 w 481012"/>
              <a:gd name="connsiteY266" fmla="*/ 309995 h 506413"/>
              <a:gd name="connsiteX267" fmla="*/ 64969 w 481012"/>
              <a:gd name="connsiteY267" fmla="*/ 308263 h 506413"/>
              <a:gd name="connsiteX268" fmla="*/ 56288 w 481012"/>
              <a:gd name="connsiteY268" fmla="*/ 306676 h 506413"/>
              <a:gd name="connsiteX269" fmla="*/ 48040 w 481012"/>
              <a:gd name="connsiteY269" fmla="*/ 305088 h 506413"/>
              <a:gd name="connsiteX270" fmla="*/ 40371 w 481012"/>
              <a:gd name="connsiteY270" fmla="*/ 303645 h 506413"/>
              <a:gd name="connsiteX271" fmla="*/ 33281 w 481012"/>
              <a:gd name="connsiteY271" fmla="*/ 302346 h 506413"/>
              <a:gd name="connsiteX272" fmla="*/ 26914 w 481012"/>
              <a:gd name="connsiteY272" fmla="*/ 301047 h 506413"/>
              <a:gd name="connsiteX273" fmla="*/ 21126 w 481012"/>
              <a:gd name="connsiteY273" fmla="*/ 300037 h 506413"/>
              <a:gd name="connsiteX274" fmla="*/ 16206 w 481012"/>
              <a:gd name="connsiteY274" fmla="*/ 298883 h 506413"/>
              <a:gd name="connsiteX275" fmla="*/ 11865 w 481012"/>
              <a:gd name="connsiteY275" fmla="*/ 298161 h 506413"/>
              <a:gd name="connsiteX276" fmla="*/ 8537 w 481012"/>
              <a:gd name="connsiteY276" fmla="*/ 297584 h 506413"/>
              <a:gd name="connsiteX277" fmla="*/ 6077 w 481012"/>
              <a:gd name="connsiteY277" fmla="*/ 297006 h 506413"/>
              <a:gd name="connsiteX278" fmla="*/ 4341 w 481012"/>
              <a:gd name="connsiteY278" fmla="*/ 296574 h 506413"/>
              <a:gd name="connsiteX279" fmla="*/ 3762 w 481012"/>
              <a:gd name="connsiteY279" fmla="*/ 296429 h 506413"/>
              <a:gd name="connsiteX280" fmla="*/ 2026 w 481012"/>
              <a:gd name="connsiteY280" fmla="*/ 295852 h 506413"/>
              <a:gd name="connsiteX281" fmla="*/ 724 w 481012"/>
              <a:gd name="connsiteY281" fmla="*/ 294409 h 506413"/>
              <a:gd name="connsiteX282" fmla="*/ 0 w 481012"/>
              <a:gd name="connsiteY282" fmla="*/ 292966 h 506413"/>
              <a:gd name="connsiteX283" fmla="*/ 0 w 481012"/>
              <a:gd name="connsiteY283" fmla="*/ 291089 h 506413"/>
              <a:gd name="connsiteX284" fmla="*/ 724 w 481012"/>
              <a:gd name="connsiteY284" fmla="*/ 289213 h 506413"/>
              <a:gd name="connsiteX285" fmla="*/ 2026 w 481012"/>
              <a:gd name="connsiteY285" fmla="*/ 288059 h 506413"/>
              <a:gd name="connsiteX286" fmla="*/ 4917 w 481012"/>
              <a:gd name="connsiteY286" fmla="*/ 231775 h 506413"/>
              <a:gd name="connsiteX287" fmla="*/ 6798 w 481012"/>
              <a:gd name="connsiteY287" fmla="*/ 232215 h 506413"/>
              <a:gd name="connsiteX288" fmla="*/ 13451 w 481012"/>
              <a:gd name="connsiteY288" fmla="*/ 235587 h 506413"/>
              <a:gd name="connsiteX289" fmla="*/ 20827 w 481012"/>
              <a:gd name="connsiteY289" fmla="*/ 238812 h 506413"/>
              <a:gd name="connsiteX290" fmla="*/ 28782 w 481012"/>
              <a:gd name="connsiteY290" fmla="*/ 242037 h 506413"/>
              <a:gd name="connsiteX291" fmla="*/ 37315 w 481012"/>
              <a:gd name="connsiteY291" fmla="*/ 244969 h 506413"/>
              <a:gd name="connsiteX292" fmla="*/ 46137 w 481012"/>
              <a:gd name="connsiteY292" fmla="*/ 247754 h 506413"/>
              <a:gd name="connsiteX293" fmla="*/ 55538 w 481012"/>
              <a:gd name="connsiteY293" fmla="*/ 250539 h 506413"/>
              <a:gd name="connsiteX294" fmla="*/ 65229 w 481012"/>
              <a:gd name="connsiteY294" fmla="*/ 253325 h 506413"/>
              <a:gd name="connsiteX295" fmla="*/ 75353 w 481012"/>
              <a:gd name="connsiteY295" fmla="*/ 256110 h 506413"/>
              <a:gd name="connsiteX296" fmla="*/ 85622 w 481012"/>
              <a:gd name="connsiteY296" fmla="*/ 258602 h 506413"/>
              <a:gd name="connsiteX297" fmla="*/ 96035 w 481012"/>
              <a:gd name="connsiteY297" fmla="*/ 260947 h 506413"/>
              <a:gd name="connsiteX298" fmla="*/ 106593 w 481012"/>
              <a:gd name="connsiteY298" fmla="*/ 263293 h 506413"/>
              <a:gd name="connsiteX299" fmla="*/ 117296 w 481012"/>
              <a:gd name="connsiteY299" fmla="*/ 265492 h 506413"/>
              <a:gd name="connsiteX300" fmla="*/ 127999 w 481012"/>
              <a:gd name="connsiteY300" fmla="*/ 267398 h 506413"/>
              <a:gd name="connsiteX301" fmla="*/ 138557 w 481012"/>
              <a:gd name="connsiteY301" fmla="*/ 269450 h 506413"/>
              <a:gd name="connsiteX302" fmla="*/ 149259 w 481012"/>
              <a:gd name="connsiteY302" fmla="*/ 271356 h 506413"/>
              <a:gd name="connsiteX303" fmla="*/ 159673 w 481012"/>
              <a:gd name="connsiteY303" fmla="*/ 273261 h 506413"/>
              <a:gd name="connsiteX304" fmla="*/ 169942 w 481012"/>
              <a:gd name="connsiteY304" fmla="*/ 275021 h 506413"/>
              <a:gd name="connsiteX305" fmla="*/ 179921 w 481012"/>
              <a:gd name="connsiteY305" fmla="*/ 276486 h 506413"/>
              <a:gd name="connsiteX306" fmla="*/ 189612 w 481012"/>
              <a:gd name="connsiteY306" fmla="*/ 277952 h 506413"/>
              <a:gd name="connsiteX307" fmla="*/ 198868 w 481012"/>
              <a:gd name="connsiteY307" fmla="*/ 279272 h 506413"/>
              <a:gd name="connsiteX308" fmla="*/ 207690 w 481012"/>
              <a:gd name="connsiteY308" fmla="*/ 280591 h 506413"/>
              <a:gd name="connsiteX309" fmla="*/ 216224 w 481012"/>
              <a:gd name="connsiteY309" fmla="*/ 281617 h 506413"/>
              <a:gd name="connsiteX310" fmla="*/ 224034 w 481012"/>
              <a:gd name="connsiteY310" fmla="*/ 282790 h 506413"/>
              <a:gd name="connsiteX311" fmla="*/ 231410 w 481012"/>
              <a:gd name="connsiteY311" fmla="*/ 283670 h 506413"/>
              <a:gd name="connsiteX312" fmla="*/ 238063 w 481012"/>
              <a:gd name="connsiteY312" fmla="*/ 284549 h 506413"/>
              <a:gd name="connsiteX313" fmla="*/ 244138 w 481012"/>
              <a:gd name="connsiteY313" fmla="*/ 285282 h 506413"/>
              <a:gd name="connsiteX314" fmla="*/ 249344 w 481012"/>
              <a:gd name="connsiteY314" fmla="*/ 285869 h 506413"/>
              <a:gd name="connsiteX315" fmla="*/ 253828 w 481012"/>
              <a:gd name="connsiteY315" fmla="*/ 286308 h 506413"/>
              <a:gd name="connsiteX316" fmla="*/ 257444 w 481012"/>
              <a:gd name="connsiteY316" fmla="*/ 286895 h 506413"/>
              <a:gd name="connsiteX317" fmla="*/ 260192 w 481012"/>
              <a:gd name="connsiteY317" fmla="*/ 287188 h 506413"/>
              <a:gd name="connsiteX318" fmla="*/ 261783 w 481012"/>
              <a:gd name="connsiteY318" fmla="*/ 287334 h 506413"/>
              <a:gd name="connsiteX319" fmla="*/ 262650 w 481012"/>
              <a:gd name="connsiteY319" fmla="*/ 287334 h 506413"/>
              <a:gd name="connsiteX320" fmla="*/ 264241 w 481012"/>
              <a:gd name="connsiteY320" fmla="*/ 287921 h 506413"/>
              <a:gd name="connsiteX321" fmla="*/ 265688 w 481012"/>
              <a:gd name="connsiteY321" fmla="*/ 289094 h 506413"/>
              <a:gd name="connsiteX322" fmla="*/ 266555 w 481012"/>
              <a:gd name="connsiteY322" fmla="*/ 290706 h 506413"/>
              <a:gd name="connsiteX323" fmla="*/ 266700 w 481012"/>
              <a:gd name="connsiteY323" fmla="*/ 292465 h 506413"/>
              <a:gd name="connsiteX324" fmla="*/ 266266 w 481012"/>
              <a:gd name="connsiteY324" fmla="*/ 294224 h 506413"/>
              <a:gd name="connsiteX325" fmla="*/ 265254 w 481012"/>
              <a:gd name="connsiteY325" fmla="*/ 295544 h 506413"/>
              <a:gd name="connsiteX326" fmla="*/ 263807 w 481012"/>
              <a:gd name="connsiteY326" fmla="*/ 296570 h 506413"/>
              <a:gd name="connsiteX327" fmla="*/ 262072 w 481012"/>
              <a:gd name="connsiteY327" fmla="*/ 296863 h 506413"/>
              <a:gd name="connsiteX328" fmla="*/ 261638 w 481012"/>
              <a:gd name="connsiteY328" fmla="*/ 296863 h 506413"/>
              <a:gd name="connsiteX329" fmla="*/ 260481 w 481012"/>
              <a:gd name="connsiteY329" fmla="*/ 296717 h 506413"/>
              <a:gd name="connsiteX330" fmla="*/ 258167 w 481012"/>
              <a:gd name="connsiteY330" fmla="*/ 296423 h 506413"/>
              <a:gd name="connsiteX331" fmla="*/ 254696 w 481012"/>
              <a:gd name="connsiteY331" fmla="*/ 296130 h 506413"/>
              <a:gd name="connsiteX332" fmla="*/ 250646 w 481012"/>
              <a:gd name="connsiteY332" fmla="*/ 295544 h 506413"/>
              <a:gd name="connsiteX333" fmla="*/ 245584 w 481012"/>
              <a:gd name="connsiteY333" fmla="*/ 294957 h 506413"/>
              <a:gd name="connsiteX334" fmla="*/ 239799 w 481012"/>
              <a:gd name="connsiteY334" fmla="*/ 294371 h 506413"/>
              <a:gd name="connsiteX335" fmla="*/ 233146 w 481012"/>
              <a:gd name="connsiteY335" fmla="*/ 293638 h 506413"/>
              <a:gd name="connsiteX336" fmla="*/ 225914 w 481012"/>
              <a:gd name="connsiteY336" fmla="*/ 292612 h 506413"/>
              <a:gd name="connsiteX337" fmla="*/ 218104 w 481012"/>
              <a:gd name="connsiteY337" fmla="*/ 291586 h 506413"/>
              <a:gd name="connsiteX338" fmla="*/ 209571 w 481012"/>
              <a:gd name="connsiteY338" fmla="*/ 290413 h 506413"/>
              <a:gd name="connsiteX339" fmla="*/ 200459 w 481012"/>
              <a:gd name="connsiteY339" fmla="*/ 289240 h 506413"/>
              <a:gd name="connsiteX340" fmla="*/ 191058 w 481012"/>
              <a:gd name="connsiteY340" fmla="*/ 287774 h 506413"/>
              <a:gd name="connsiteX341" fmla="*/ 181368 w 481012"/>
              <a:gd name="connsiteY341" fmla="*/ 286308 h 506413"/>
              <a:gd name="connsiteX342" fmla="*/ 171243 w 481012"/>
              <a:gd name="connsiteY342" fmla="*/ 284842 h 506413"/>
              <a:gd name="connsiteX343" fmla="*/ 160830 w 481012"/>
              <a:gd name="connsiteY343" fmla="*/ 283083 h 506413"/>
              <a:gd name="connsiteX344" fmla="*/ 150127 w 481012"/>
              <a:gd name="connsiteY344" fmla="*/ 281178 h 506413"/>
              <a:gd name="connsiteX345" fmla="*/ 139280 w 481012"/>
              <a:gd name="connsiteY345" fmla="*/ 279272 h 506413"/>
              <a:gd name="connsiteX346" fmla="*/ 128288 w 481012"/>
              <a:gd name="connsiteY346" fmla="*/ 277366 h 506413"/>
              <a:gd name="connsiteX347" fmla="*/ 117296 w 481012"/>
              <a:gd name="connsiteY347" fmla="*/ 275167 h 506413"/>
              <a:gd name="connsiteX348" fmla="*/ 106449 w 481012"/>
              <a:gd name="connsiteY348" fmla="*/ 272968 h 506413"/>
              <a:gd name="connsiteX349" fmla="*/ 95457 w 481012"/>
              <a:gd name="connsiteY349" fmla="*/ 270623 h 506413"/>
              <a:gd name="connsiteX350" fmla="*/ 84754 w 481012"/>
              <a:gd name="connsiteY350" fmla="*/ 268131 h 506413"/>
              <a:gd name="connsiteX351" fmla="*/ 74051 w 481012"/>
              <a:gd name="connsiteY351" fmla="*/ 265492 h 506413"/>
              <a:gd name="connsiteX352" fmla="*/ 63782 w 481012"/>
              <a:gd name="connsiteY352" fmla="*/ 262707 h 506413"/>
              <a:gd name="connsiteX353" fmla="*/ 53658 w 481012"/>
              <a:gd name="connsiteY353" fmla="*/ 259921 h 506413"/>
              <a:gd name="connsiteX354" fmla="*/ 43823 w 481012"/>
              <a:gd name="connsiteY354" fmla="*/ 256989 h 506413"/>
              <a:gd name="connsiteX355" fmla="*/ 34567 w 481012"/>
              <a:gd name="connsiteY355" fmla="*/ 254058 h 506413"/>
              <a:gd name="connsiteX356" fmla="*/ 25744 w 481012"/>
              <a:gd name="connsiteY356" fmla="*/ 250686 h 506413"/>
              <a:gd name="connsiteX357" fmla="*/ 17356 w 481012"/>
              <a:gd name="connsiteY357" fmla="*/ 247607 h 506413"/>
              <a:gd name="connsiteX358" fmla="*/ 9546 w 481012"/>
              <a:gd name="connsiteY358" fmla="*/ 244089 h 506413"/>
              <a:gd name="connsiteX359" fmla="*/ 2459 w 481012"/>
              <a:gd name="connsiteY359" fmla="*/ 240717 h 506413"/>
              <a:gd name="connsiteX360" fmla="*/ 1012 w 481012"/>
              <a:gd name="connsiteY360" fmla="*/ 239398 h 506413"/>
              <a:gd name="connsiteX361" fmla="*/ 145 w 481012"/>
              <a:gd name="connsiteY361" fmla="*/ 237932 h 506413"/>
              <a:gd name="connsiteX362" fmla="*/ 0 w 481012"/>
              <a:gd name="connsiteY362" fmla="*/ 236026 h 506413"/>
              <a:gd name="connsiteX363" fmla="*/ 434 w 481012"/>
              <a:gd name="connsiteY363" fmla="*/ 234267 h 506413"/>
              <a:gd name="connsiteX364" fmla="*/ 1591 w 481012"/>
              <a:gd name="connsiteY364" fmla="*/ 232801 h 506413"/>
              <a:gd name="connsiteX365" fmla="*/ 3182 w 481012"/>
              <a:gd name="connsiteY365" fmla="*/ 231922 h 506413"/>
              <a:gd name="connsiteX366" fmla="*/ 3601 w 481012"/>
              <a:gd name="connsiteY366" fmla="*/ 30162 h 506413"/>
              <a:gd name="connsiteX367" fmla="*/ 5330 w 481012"/>
              <a:gd name="connsiteY367" fmla="*/ 30162 h 506413"/>
              <a:gd name="connsiteX368" fmla="*/ 6050 w 481012"/>
              <a:gd name="connsiteY368" fmla="*/ 30162 h 506413"/>
              <a:gd name="connsiteX369" fmla="*/ 7634 w 481012"/>
              <a:gd name="connsiteY369" fmla="*/ 30450 h 506413"/>
              <a:gd name="connsiteX370" fmla="*/ 10083 w 481012"/>
              <a:gd name="connsiteY370" fmla="*/ 30882 h 506413"/>
              <a:gd name="connsiteX371" fmla="*/ 13684 w 481012"/>
              <a:gd name="connsiteY371" fmla="*/ 31458 h 506413"/>
              <a:gd name="connsiteX372" fmla="*/ 18005 w 481012"/>
              <a:gd name="connsiteY372" fmla="*/ 32322 h 506413"/>
              <a:gd name="connsiteX373" fmla="*/ 23047 w 481012"/>
              <a:gd name="connsiteY373" fmla="*/ 33187 h 506413"/>
              <a:gd name="connsiteX374" fmla="*/ 28952 w 481012"/>
              <a:gd name="connsiteY374" fmla="*/ 34483 h 506413"/>
              <a:gd name="connsiteX375" fmla="*/ 35578 w 481012"/>
              <a:gd name="connsiteY375" fmla="*/ 35779 h 506413"/>
              <a:gd name="connsiteX376" fmla="*/ 42924 w 481012"/>
              <a:gd name="connsiteY376" fmla="*/ 37363 h 506413"/>
              <a:gd name="connsiteX377" fmla="*/ 50991 w 481012"/>
              <a:gd name="connsiteY377" fmla="*/ 39092 h 506413"/>
              <a:gd name="connsiteX378" fmla="*/ 59489 w 481012"/>
              <a:gd name="connsiteY378" fmla="*/ 41108 h 506413"/>
              <a:gd name="connsiteX379" fmla="*/ 68708 w 481012"/>
              <a:gd name="connsiteY379" fmla="*/ 43125 h 506413"/>
              <a:gd name="connsiteX380" fmla="*/ 78359 w 481012"/>
              <a:gd name="connsiteY380" fmla="*/ 45429 h 506413"/>
              <a:gd name="connsiteX381" fmla="*/ 88730 w 481012"/>
              <a:gd name="connsiteY381" fmla="*/ 48166 h 506413"/>
              <a:gd name="connsiteX382" fmla="*/ 99389 w 481012"/>
              <a:gd name="connsiteY382" fmla="*/ 51046 h 506413"/>
              <a:gd name="connsiteX383" fmla="*/ 110480 w 481012"/>
              <a:gd name="connsiteY383" fmla="*/ 54071 h 506413"/>
              <a:gd name="connsiteX384" fmla="*/ 122003 w 481012"/>
              <a:gd name="connsiteY384" fmla="*/ 57383 h 506413"/>
              <a:gd name="connsiteX385" fmla="*/ 133815 w 481012"/>
              <a:gd name="connsiteY385" fmla="*/ 60840 h 506413"/>
              <a:gd name="connsiteX386" fmla="*/ 145914 w 481012"/>
              <a:gd name="connsiteY386" fmla="*/ 64729 h 506413"/>
              <a:gd name="connsiteX387" fmla="*/ 158302 w 481012"/>
              <a:gd name="connsiteY387" fmla="*/ 68762 h 506413"/>
              <a:gd name="connsiteX388" fmla="*/ 170833 w 481012"/>
              <a:gd name="connsiteY388" fmla="*/ 72938 h 506413"/>
              <a:gd name="connsiteX389" fmla="*/ 183653 w 481012"/>
              <a:gd name="connsiteY389" fmla="*/ 77403 h 506413"/>
              <a:gd name="connsiteX390" fmla="*/ 196473 w 481012"/>
              <a:gd name="connsiteY390" fmla="*/ 82156 h 506413"/>
              <a:gd name="connsiteX391" fmla="*/ 209580 w 481012"/>
              <a:gd name="connsiteY391" fmla="*/ 87341 h 506413"/>
              <a:gd name="connsiteX392" fmla="*/ 222544 w 481012"/>
              <a:gd name="connsiteY392" fmla="*/ 92670 h 506413"/>
              <a:gd name="connsiteX393" fmla="*/ 224129 w 481012"/>
              <a:gd name="connsiteY393" fmla="*/ 93679 h 506413"/>
              <a:gd name="connsiteX394" fmla="*/ 224993 w 481012"/>
              <a:gd name="connsiteY394" fmla="*/ 95263 h 506413"/>
              <a:gd name="connsiteX395" fmla="*/ 225425 w 481012"/>
              <a:gd name="connsiteY395" fmla="*/ 96991 h 506413"/>
              <a:gd name="connsiteX396" fmla="*/ 224993 w 481012"/>
              <a:gd name="connsiteY396" fmla="*/ 98864 h 506413"/>
              <a:gd name="connsiteX397" fmla="*/ 223985 w 481012"/>
              <a:gd name="connsiteY397" fmla="*/ 100304 h 506413"/>
              <a:gd name="connsiteX398" fmla="*/ 222544 w 481012"/>
              <a:gd name="connsiteY398" fmla="*/ 101312 h 506413"/>
              <a:gd name="connsiteX399" fmla="*/ 220672 w 481012"/>
              <a:gd name="connsiteY399" fmla="*/ 101600 h 506413"/>
              <a:gd name="connsiteX400" fmla="*/ 219807 w 481012"/>
              <a:gd name="connsiteY400" fmla="*/ 101600 h 506413"/>
              <a:gd name="connsiteX401" fmla="*/ 219087 w 481012"/>
              <a:gd name="connsiteY401" fmla="*/ 101312 h 506413"/>
              <a:gd name="connsiteX402" fmla="*/ 205979 w 481012"/>
              <a:gd name="connsiteY402" fmla="*/ 95983 h 506413"/>
              <a:gd name="connsiteX403" fmla="*/ 193160 w 481012"/>
              <a:gd name="connsiteY403" fmla="*/ 90942 h 506413"/>
              <a:gd name="connsiteX404" fmla="*/ 180340 w 481012"/>
              <a:gd name="connsiteY404" fmla="*/ 86189 h 506413"/>
              <a:gd name="connsiteX405" fmla="*/ 167808 w 481012"/>
              <a:gd name="connsiteY405" fmla="*/ 81724 h 506413"/>
              <a:gd name="connsiteX406" fmla="*/ 155277 w 481012"/>
              <a:gd name="connsiteY406" fmla="*/ 77403 h 506413"/>
              <a:gd name="connsiteX407" fmla="*/ 143177 w 481012"/>
              <a:gd name="connsiteY407" fmla="*/ 73515 h 506413"/>
              <a:gd name="connsiteX408" fmla="*/ 130934 w 481012"/>
              <a:gd name="connsiteY408" fmla="*/ 69770 h 506413"/>
              <a:gd name="connsiteX409" fmla="*/ 119410 w 481012"/>
              <a:gd name="connsiteY409" fmla="*/ 66169 h 506413"/>
              <a:gd name="connsiteX410" fmla="*/ 108031 w 481012"/>
              <a:gd name="connsiteY410" fmla="*/ 63000 h 506413"/>
              <a:gd name="connsiteX411" fmla="*/ 96940 w 481012"/>
              <a:gd name="connsiteY411" fmla="*/ 59976 h 506413"/>
              <a:gd name="connsiteX412" fmla="*/ 86425 w 481012"/>
              <a:gd name="connsiteY412" fmla="*/ 57239 h 506413"/>
              <a:gd name="connsiteX413" fmla="*/ 76198 w 481012"/>
              <a:gd name="connsiteY413" fmla="*/ 54503 h 506413"/>
              <a:gd name="connsiteX414" fmla="*/ 66691 w 481012"/>
              <a:gd name="connsiteY414" fmla="*/ 52198 h 506413"/>
              <a:gd name="connsiteX415" fmla="*/ 57473 w 481012"/>
              <a:gd name="connsiteY415" fmla="*/ 50038 h 506413"/>
              <a:gd name="connsiteX416" fmla="*/ 49118 w 481012"/>
              <a:gd name="connsiteY416" fmla="*/ 48166 h 506413"/>
              <a:gd name="connsiteX417" fmla="*/ 41052 w 481012"/>
              <a:gd name="connsiteY417" fmla="*/ 46437 h 506413"/>
              <a:gd name="connsiteX418" fmla="*/ 33850 w 481012"/>
              <a:gd name="connsiteY418" fmla="*/ 44853 h 506413"/>
              <a:gd name="connsiteX419" fmla="*/ 27368 w 481012"/>
              <a:gd name="connsiteY419" fmla="*/ 43557 h 506413"/>
              <a:gd name="connsiteX420" fmla="*/ 21462 w 481012"/>
              <a:gd name="connsiteY420" fmla="*/ 42404 h 506413"/>
              <a:gd name="connsiteX421" fmla="*/ 16421 w 481012"/>
              <a:gd name="connsiteY421" fmla="*/ 41540 h 506413"/>
              <a:gd name="connsiteX422" fmla="*/ 12100 w 481012"/>
              <a:gd name="connsiteY422" fmla="*/ 40532 h 506413"/>
              <a:gd name="connsiteX423" fmla="*/ 8787 w 481012"/>
              <a:gd name="connsiteY423" fmla="*/ 40100 h 506413"/>
              <a:gd name="connsiteX424" fmla="*/ 6194 w 481012"/>
              <a:gd name="connsiteY424" fmla="*/ 39668 h 506413"/>
              <a:gd name="connsiteX425" fmla="*/ 4609 w 481012"/>
              <a:gd name="connsiteY425" fmla="*/ 39380 h 506413"/>
              <a:gd name="connsiteX426" fmla="*/ 4033 w 481012"/>
              <a:gd name="connsiteY426" fmla="*/ 39236 h 506413"/>
              <a:gd name="connsiteX427" fmla="*/ 2305 w 481012"/>
              <a:gd name="connsiteY427" fmla="*/ 38516 h 506413"/>
              <a:gd name="connsiteX428" fmla="*/ 864 w 481012"/>
              <a:gd name="connsiteY428" fmla="*/ 37363 h 506413"/>
              <a:gd name="connsiteX429" fmla="*/ 144 w 481012"/>
              <a:gd name="connsiteY429" fmla="*/ 35779 h 506413"/>
              <a:gd name="connsiteX430" fmla="*/ 0 w 481012"/>
              <a:gd name="connsiteY430" fmla="*/ 33907 h 506413"/>
              <a:gd name="connsiteX431" fmla="*/ 720 w 481012"/>
              <a:gd name="connsiteY431" fmla="*/ 32322 h 506413"/>
              <a:gd name="connsiteX432" fmla="*/ 1873 w 481012"/>
              <a:gd name="connsiteY432" fmla="*/ 30882 h 506413"/>
              <a:gd name="connsiteX433" fmla="*/ 5203 w 481012"/>
              <a:gd name="connsiteY433" fmla="*/ 0 h 506413"/>
              <a:gd name="connsiteX434" fmla="*/ 5637 w 481012"/>
              <a:gd name="connsiteY434" fmla="*/ 144 h 506413"/>
              <a:gd name="connsiteX435" fmla="*/ 7371 w 481012"/>
              <a:gd name="connsiteY435" fmla="*/ 289 h 506413"/>
              <a:gd name="connsiteX436" fmla="*/ 9828 w 481012"/>
              <a:gd name="connsiteY436" fmla="*/ 577 h 506413"/>
              <a:gd name="connsiteX437" fmla="*/ 13297 w 481012"/>
              <a:gd name="connsiteY437" fmla="*/ 1154 h 506413"/>
              <a:gd name="connsiteX438" fmla="*/ 17489 w 481012"/>
              <a:gd name="connsiteY438" fmla="*/ 1731 h 506413"/>
              <a:gd name="connsiteX439" fmla="*/ 22692 w 481012"/>
              <a:gd name="connsiteY439" fmla="*/ 2597 h 506413"/>
              <a:gd name="connsiteX440" fmla="*/ 28618 w 481012"/>
              <a:gd name="connsiteY440" fmla="*/ 3463 h 506413"/>
              <a:gd name="connsiteX441" fmla="*/ 35267 w 481012"/>
              <a:gd name="connsiteY441" fmla="*/ 4761 h 506413"/>
              <a:gd name="connsiteX442" fmla="*/ 42638 w 481012"/>
              <a:gd name="connsiteY442" fmla="*/ 5915 h 506413"/>
              <a:gd name="connsiteX443" fmla="*/ 50732 w 481012"/>
              <a:gd name="connsiteY443" fmla="*/ 7502 h 506413"/>
              <a:gd name="connsiteX444" fmla="*/ 59404 w 481012"/>
              <a:gd name="connsiteY444" fmla="*/ 9090 h 506413"/>
              <a:gd name="connsiteX445" fmla="*/ 68799 w 481012"/>
              <a:gd name="connsiteY445" fmla="*/ 10821 h 506413"/>
              <a:gd name="connsiteX446" fmla="*/ 78772 w 481012"/>
              <a:gd name="connsiteY446" fmla="*/ 12985 h 506413"/>
              <a:gd name="connsiteX447" fmla="*/ 89323 w 481012"/>
              <a:gd name="connsiteY447" fmla="*/ 15149 h 506413"/>
              <a:gd name="connsiteX448" fmla="*/ 100163 w 481012"/>
              <a:gd name="connsiteY448" fmla="*/ 17602 h 506413"/>
              <a:gd name="connsiteX449" fmla="*/ 111725 w 481012"/>
              <a:gd name="connsiteY449" fmla="*/ 20199 h 506413"/>
              <a:gd name="connsiteX450" fmla="*/ 123577 w 481012"/>
              <a:gd name="connsiteY450" fmla="*/ 23229 h 506413"/>
              <a:gd name="connsiteX451" fmla="*/ 135863 w 481012"/>
              <a:gd name="connsiteY451" fmla="*/ 26259 h 506413"/>
              <a:gd name="connsiteX452" fmla="*/ 148582 w 481012"/>
              <a:gd name="connsiteY452" fmla="*/ 29433 h 506413"/>
              <a:gd name="connsiteX453" fmla="*/ 163035 w 481012"/>
              <a:gd name="connsiteY453" fmla="*/ 33472 h 506413"/>
              <a:gd name="connsiteX454" fmla="*/ 178067 w 481012"/>
              <a:gd name="connsiteY454" fmla="*/ 37801 h 506413"/>
              <a:gd name="connsiteX455" fmla="*/ 193966 w 481012"/>
              <a:gd name="connsiteY455" fmla="*/ 42418 h 506413"/>
              <a:gd name="connsiteX456" fmla="*/ 210298 w 481012"/>
              <a:gd name="connsiteY456" fmla="*/ 47612 h 506413"/>
              <a:gd name="connsiteX457" fmla="*/ 226920 w 481012"/>
              <a:gd name="connsiteY457" fmla="*/ 53238 h 506413"/>
              <a:gd name="connsiteX458" fmla="*/ 244119 w 481012"/>
              <a:gd name="connsiteY458" fmla="*/ 59154 h 506413"/>
              <a:gd name="connsiteX459" fmla="*/ 261464 w 481012"/>
              <a:gd name="connsiteY459" fmla="*/ 65502 h 506413"/>
              <a:gd name="connsiteX460" fmla="*/ 279097 w 481012"/>
              <a:gd name="connsiteY460" fmla="*/ 72427 h 506413"/>
              <a:gd name="connsiteX461" fmla="*/ 296875 w 481012"/>
              <a:gd name="connsiteY461" fmla="*/ 79641 h 506413"/>
              <a:gd name="connsiteX462" fmla="*/ 314797 w 481012"/>
              <a:gd name="connsiteY462" fmla="*/ 87288 h 506413"/>
              <a:gd name="connsiteX463" fmla="*/ 332575 w 481012"/>
              <a:gd name="connsiteY463" fmla="*/ 95656 h 506413"/>
              <a:gd name="connsiteX464" fmla="*/ 350353 w 481012"/>
              <a:gd name="connsiteY464" fmla="*/ 104312 h 506413"/>
              <a:gd name="connsiteX465" fmla="*/ 367986 w 481012"/>
              <a:gd name="connsiteY465" fmla="*/ 113546 h 506413"/>
              <a:gd name="connsiteX466" fmla="*/ 385185 w 481012"/>
              <a:gd name="connsiteY466" fmla="*/ 123213 h 506413"/>
              <a:gd name="connsiteX467" fmla="*/ 402385 w 481012"/>
              <a:gd name="connsiteY467" fmla="*/ 133312 h 506413"/>
              <a:gd name="connsiteX468" fmla="*/ 419007 w 481012"/>
              <a:gd name="connsiteY468" fmla="*/ 144133 h 506413"/>
              <a:gd name="connsiteX469" fmla="*/ 426089 w 481012"/>
              <a:gd name="connsiteY469" fmla="*/ 149327 h 506413"/>
              <a:gd name="connsiteX470" fmla="*/ 432737 w 481012"/>
              <a:gd name="connsiteY470" fmla="*/ 155242 h 506413"/>
              <a:gd name="connsiteX471" fmla="*/ 438952 w 481012"/>
              <a:gd name="connsiteY471" fmla="*/ 161591 h 506413"/>
              <a:gd name="connsiteX472" fmla="*/ 444734 w 481012"/>
              <a:gd name="connsiteY472" fmla="*/ 168660 h 506413"/>
              <a:gd name="connsiteX473" fmla="*/ 450226 w 481012"/>
              <a:gd name="connsiteY473" fmla="*/ 176163 h 506413"/>
              <a:gd name="connsiteX474" fmla="*/ 455140 w 481012"/>
              <a:gd name="connsiteY474" fmla="*/ 184531 h 506413"/>
              <a:gd name="connsiteX475" fmla="*/ 459765 w 481012"/>
              <a:gd name="connsiteY475" fmla="*/ 193187 h 506413"/>
              <a:gd name="connsiteX476" fmla="*/ 463668 w 481012"/>
              <a:gd name="connsiteY476" fmla="*/ 202565 h 506413"/>
              <a:gd name="connsiteX477" fmla="*/ 467426 w 481012"/>
              <a:gd name="connsiteY477" fmla="*/ 212520 h 506413"/>
              <a:gd name="connsiteX478" fmla="*/ 470606 w 481012"/>
              <a:gd name="connsiteY478" fmla="*/ 223053 h 506413"/>
              <a:gd name="connsiteX479" fmla="*/ 473352 w 481012"/>
              <a:gd name="connsiteY479" fmla="*/ 234162 h 506413"/>
              <a:gd name="connsiteX480" fmla="*/ 476098 w 481012"/>
              <a:gd name="connsiteY480" fmla="*/ 246858 h 506413"/>
              <a:gd name="connsiteX481" fmla="*/ 477977 w 481012"/>
              <a:gd name="connsiteY481" fmla="*/ 260132 h 506413"/>
              <a:gd name="connsiteX482" fmla="*/ 479422 w 481012"/>
              <a:gd name="connsiteY482" fmla="*/ 274127 h 506413"/>
              <a:gd name="connsiteX483" fmla="*/ 480434 w 481012"/>
              <a:gd name="connsiteY483" fmla="*/ 288843 h 506413"/>
              <a:gd name="connsiteX484" fmla="*/ 481012 w 481012"/>
              <a:gd name="connsiteY484" fmla="*/ 304136 h 506413"/>
              <a:gd name="connsiteX485" fmla="*/ 480868 w 481012"/>
              <a:gd name="connsiteY485" fmla="*/ 320007 h 506413"/>
              <a:gd name="connsiteX486" fmla="*/ 480289 w 481012"/>
              <a:gd name="connsiteY486" fmla="*/ 336455 h 506413"/>
              <a:gd name="connsiteX487" fmla="*/ 479278 w 481012"/>
              <a:gd name="connsiteY487" fmla="*/ 353624 h 506413"/>
              <a:gd name="connsiteX488" fmla="*/ 478266 w 481012"/>
              <a:gd name="connsiteY488" fmla="*/ 364877 h 506413"/>
              <a:gd name="connsiteX489" fmla="*/ 477110 w 481012"/>
              <a:gd name="connsiteY489" fmla="*/ 375698 h 506413"/>
              <a:gd name="connsiteX490" fmla="*/ 475664 w 481012"/>
              <a:gd name="connsiteY490" fmla="*/ 386519 h 506413"/>
              <a:gd name="connsiteX491" fmla="*/ 474363 w 481012"/>
              <a:gd name="connsiteY491" fmla="*/ 397195 h 506413"/>
              <a:gd name="connsiteX492" fmla="*/ 472774 w 481012"/>
              <a:gd name="connsiteY492" fmla="*/ 407439 h 506413"/>
              <a:gd name="connsiteX493" fmla="*/ 471328 w 481012"/>
              <a:gd name="connsiteY493" fmla="*/ 417394 h 506413"/>
              <a:gd name="connsiteX494" fmla="*/ 469594 w 481012"/>
              <a:gd name="connsiteY494" fmla="*/ 427205 h 506413"/>
              <a:gd name="connsiteX495" fmla="*/ 467859 w 481012"/>
              <a:gd name="connsiteY495" fmla="*/ 436439 h 506413"/>
              <a:gd name="connsiteX496" fmla="*/ 466125 w 481012"/>
              <a:gd name="connsiteY496" fmla="*/ 445095 h 506413"/>
              <a:gd name="connsiteX497" fmla="*/ 464535 w 481012"/>
              <a:gd name="connsiteY497" fmla="*/ 453463 h 506413"/>
              <a:gd name="connsiteX498" fmla="*/ 462801 w 481012"/>
              <a:gd name="connsiteY498" fmla="*/ 461254 h 506413"/>
              <a:gd name="connsiteX499" fmla="*/ 461211 w 481012"/>
              <a:gd name="connsiteY499" fmla="*/ 468757 h 506413"/>
              <a:gd name="connsiteX500" fmla="*/ 459765 w 481012"/>
              <a:gd name="connsiteY500" fmla="*/ 475394 h 506413"/>
              <a:gd name="connsiteX501" fmla="*/ 458176 w 481012"/>
              <a:gd name="connsiteY501" fmla="*/ 481453 h 506413"/>
              <a:gd name="connsiteX502" fmla="*/ 457019 w 481012"/>
              <a:gd name="connsiteY502" fmla="*/ 486936 h 506413"/>
              <a:gd name="connsiteX503" fmla="*/ 455718 w 481012"/>
              <a:gd name="connsiteY503" fmla="*/ 491553 h 506413"/>
              <a:gd name="connsiteX504" fmla="*/ 454707 w 481012"/>
              <a:gd name="connsiteY504" fmla="*/ 495448 h 506413"/>
              <a:gd name="connsiteX505" fmla="*/ 453840 w 481012"/>
              <a:gd name="connsiteY505" fmla="*/ 498766 h 506413"/>
              <a:gd name="connsiteX506" fmla="*/ 453117 w 481012"/>
              <a:gd name="connsiteY506" fmla="*/ 501075 h 506413"/>
              <a:gd name="connsiteX507" fmla="*/ 452828 w 481012"/>
              <a:gd name="connsiteY507" fmla="*/ 502518 h 506413"/>
              <a:gd name="connsiteX508" fmla="*/ 452683 w 481012"/>
              <a:gd name="connsiteY508" fmla="*/ 503095 h 506413"/>
              <a:gd name="connsiteX509" fmla="*/ 451816 w 481012"/>
              <a:gd name="connsiteY509" fmla="*/ 504393 h 506413"/>
              <a:gd name="connsiteX510" fmla="*/ 450949 w 481012"/>
              <a:gd name="connsiteY510" fmla="*/ 505547 h 506413"/>
              <a:gd name="connsiteX511" fmla="*/ 449503 w 481012"/>
              <a:gd name="connsiteY511" fmla="*/ 506125 h 506413"/>
              <a:gd name="connsiteX512" fmla="*/ 448203 w 481012"/>
              <a:gd name="connsiteY512" fmla="*/ 506413 h 506413"/>
              <a:gd name="connsiteX513" fmla="*/ 447480 w 481012"/>
              <a:gd name="connsiteY513" fmla="*/ 506413 h 506413"/>
              <a:gd name="connsiteX514" fmla="*/ 446757 w 481012"/>
              <a:gd name="connsiteY514" fmla="*/ 506269 h 506413"/>
              <a:gd name="connsiteX515" fmla="*/ 445312 w 481012"/>
              <a:gd name="connsiteY515" fmla="*/ 505403 h 506413"/>
              <a:gd name="connsiteX516" fmla="*/ 444011 w 481012"/>
              <a:gd name="connsiteY516" fmla="*/ 503960 h 506413"/>
              <a:gd name="connsiteX517" fmla="*/ 443578 w 481012"/>
              <a:gd name="connsiteY517" fmla="*/ 502229 h 506413"/>
              <a:gd name="connsiteX518" fmla="*/ 443722 w 481012"/>
              <a:gd name="connsiteY518" fmla="*/ 500353 h 506413"/>
              <a:gd name="connsiteX519" fmla="*/ 443867 w 481012"/>
              <a:gd name="connsiteY519" fmla="*/ 499921 h 506413"/>
              <a:gd name="connsiteX520" fmla="*/ 444156 w 481012"/>
              <a:gd name="connsiteY520" fmla="*/ 498478 h 506413"/>
              <a:gd name="connsiteX521" fmla="*/ 444734 w 481012"/>
              <a:gd name="connsiteY521" fmla="*/ 496169 h 506413"/>
              <a:gd name="connsiteX522" fmla="*/ 445746 w 481012"/>
              <a:gd name="connsiteY522" fmla="*/ 492995 h 506413"/>
              <a:gd name="connsiteX523" fmla="*/ 446757 w 481012"/>
              <a:gd name="connsiteY523" fmla="*/ 488956 h 506413"/>
              <a:gd name="connsiteX524" fmla="*/ 447914 w 481012"/>
              <a:gd name="connsiteY524" fmla="*/ 484339 h 506413"/>
              <a:gd name="connsiteX525" fmla="*/ 449214 w 481012"/>
              <a:gd name="connsiteY525" fmla="*/ 479145 h 506413"/>
              <a:gd name="connsiteX526" fmla="*/ 450660 w 481012"/>
              <a:gd name="connsiteY526" fmla="*/ 473085 h 506413"/>
              <a:gd name="connsiteX527" fmla="*/ 452250 w 481012"/>
              <a:gd name="connsiteY527" fmla="*/ 466448 h 506413"/>
              <a:gd name="connsiteX528" fmla="*/ 453695 w 481012"/>
              <a:gd name="connsiteY528" fmla="*/ 459379 h 506413"/>
              <a:gd name="connsiteX529" fmla="*/ 455429 w 481012"/>
              <a:gd name="connsiteY529" fmla="*/ 451444 h 506413"/>
              <a:gd name="connsiteX530" fmla="*/ 457164 w 481012"/>
              <a:gd name="connsiteY530" fmla="*/ 443364 h 506413"/>
              <a:gd name="connsiteX531" fmla="*/ 458754 w 481012"/>
              <a:gd name="connsiteY531" fmla="*/ 434563 h 506413"/>
              <a:gd name="connsiteX532" fmla="*/ 460488 w 481012"/>
              <a:gd name="connsiteY532" fmla="*/ 425329 h 506413"/>
              <a:gd name="connsiteX533" fmla="*/ 462223 w 481012"/>
              <a:gd name="connsiteY533" fmla="*/ 415807 h 506413"/>
              <a:gd name="connsiteX534" fmla="*/ 463668 w 481012"/>
              <a:gd name="connsiteY534" fmla="*/ 405852 h 506413"/>
              <a:gd name="connsiteX535" fmla="*/ 465258 w 481012"/>
              <a:gd name="connsiteY535" fmla="*/ 395753 h 506413"/>
              <a:gd name="connsiteX536" fmla="*/ 466703 w 481012"/>
              <a:gd name="connsiteY536" fmla="*/ 385365 h 506413"/>
              <a:gd name="connsiteX537" fmla="*/ 467859 w 481012"/>
              <a:gd name="connsiteY537" fmla="*/ 374688 h 506413"/>
              <a:gd name="connsiteX538" fmla="*/ 469016 w 481012"/>
              <a:gd name="connsiteY538" fmla="*/ 363723 h 506413"/>
              <a:gd name="connsiteX539" fmla="*/ 469883 w 481012"/>
              <a:gd name="connsiteY539" fmla="*/ 352614 h 506413"/>
              <a:gd name="connsiteX540" fmla="*/ 470895 w 481012"/>
              <a:gd name="connsiteY540" fmla="*/ 336022 h 506413"/>
              <a:gd name="connsiteX541" fmla="*/ 471617 w 481012"/>
              <a:gd name="connsiteY541" fmla="*/ 319863 h 506413"/>
              <a:gd name="connsiteX542" fmla="*/ 471617 w 481012"/>
              <a:gd name="connsiteY542" fmla="*/ 304281 h 506413"/>
              <a:gd name="connsiteX543" fmla="*/ 471184 w 481012"/>
              <a:gd name="connsiteY543" fmla="*/ 289420 h 506413"/>
              <a:gd name="connsiteX544" fmla="*/ 470172 w 481012"/>
              <a:gd name="connsiteY544" fmla="*/ 275137 h 506413"/>
              <a:gd name="connsiteX545" fmla="*/ 468871 w 481012"/>
              <a:gd name="connsiteY545" fmla="*/ 261430 h 506413"/>
              <a:gd name="connsiteX546" fmla="*/ 466848 w 481012"/>
              <a:gd name="connsiteY546" fmla="*/ 248445 h 506413"/>
              <a:gd name="connsiteX547" fmla="*/ 464391 w 481012"/>
              <a:gd name="connsiteY547" fmla="*/ 236182 h 506413"/>
              <a:gd name="connsiteX548" fmla="*/ 461355 w 481012"/>
              <a:gd name="connsiteY548" fmla="*/ 224784 h 506413"/>
              <a:gd name="connsiteX549" fmla="*/ 458031 w 481012"/>
              <a:gd name="connsiteY549" fmla="*/ 213963 h 506413"/>
              <a:gd name="connsiteX550" fmla="*/ 454129 w 481012"/>
              <a:gd name="connsiteY550" fmla="*/ 203864 h 506413"/>
              <a:gd name="connsiteX551" fmla="*/ 383162 w 481012"/>
              <a:gd name="connsiteY551" fmla="*/ 203864 h 506413"/>
              <a:gd name="connsiteX552" fmla="*/ 381428 w 481012"/>
              <a:gd name="connsiteY552" fmla="*/ 203575 h 506413"/>
              <a:gd name="connsiteX553" fmla="*/ 379838 w 481012"/>
              <a:gd name="connsiteY553" fmla="*/ 202421 h 506413"/>
              <a:gd name="connsiteX554" fmla="*/ 378970 w 481012"/>
              <a:gd name="connsiteY554" fmla="*/ 201123 h 506413"/>
              <a:gd name="connsiteX555" fmla="*/ 378681 w 481012"/>
              <a:gd name="connsiteY555" fmla="*/ 199247 h 506413"/>
              <a:gd name="connsiteX556" fmla="*/ 378970 w 481012"/>
              <a:gd name="connsiteY556" fmla="*/ 197371 h 506413"/>
              <a:gd name="connsiteX557" fmla="*/ 379838 w 481012"/>
              <a:gd name="connsiteY557" fmla="*/ 195784 h 506413"/>
              <a:gd name="connsiteX558" fmla="*/ 381428 w 481012"/>
              <a:gd name="connsiteY558" fmla="*/ 194919 h 506413"/>
              <a:gd name="connsiteX559" fmla="*/ 383162 w 481012"/>
              <a:gd name="connsiteY559" fmla="*/ 194630 h 506413"/>
              <a:gd name="connsiteX560" fmla="*/ 450082 w 481012"/>
              <a:gd name="connsiteY560" fmla="*/ 194630 h 506413"/>
              <a:gd name="connsiteX561" fmla="*/ 445167 w 481012"/>
              <a:gd name="connsiteY561" fmla="*/ 185685 h 506413"/>
              <a:gd name="connsiteX562" fmla="*/ 439820 w 481012"/>
              <a:gd name="connsiteY562" fmla="*/ 177605 h 506413"/>
              <a:gd name="connsiteX563" fmla="*/ 354689 w 481012"/>
              <a:gd name="connsiteY563" fmla="*/ 177605 h 506413"/>
              <a:gd name="connsiteX564" fmla="*/ 352954 w 481012"/>
              <a:gd name="connsiteY564" fmla="*/ 177173 h 506413"/>
              <a:gd name="connsiteX565" fmla="*/ 351364 w 481012"/>
              <a:gd name="connsiteY565" fmla="*/ 176163 h 506413"/>
              <a:gd name="connsiteX566" fmla="*/ 350497 w 481012"/>
              <a:gd name="connsiteY566" fmla="*/ 174720 h 506413"/>
              <a:gd name="connsiteX567" fmla="*/ 350208 w 481012"/>
              <a:gd name="connsiteY567" fmla="*/ 172989 h 506413"/>
              <a:gd name="connsiteX568" fmla="*/ 350497 w 481012"/>
              <a:gd name="connsiteY568" fmla="*/ 171113 h 506413"/>
              <a:gd name="connsiteX569" fmla="*/ 351364 w 481012"/>
              <a:gd name="connsiteY569" fmla="*/ 169670 h 506413"/>
              <a:gd name="connsiteX570" fmla="*/ 352954 w 481012"/>
              <a:gd name="connsiteY570" fmla="*/ 168660 h 506413"/>
              <a:gd name="connsiteX571" fmla="*/ 354689 w 481012"/>
              <a:gd name="connsiteY571" fmla="*/ 168372 h 506413"/>
              <a:gd name="connsiteX572" fmla="*/ 432448 w 481012"/>
              <a:gd name="connsiteY572" fmla="*/ 168372 h 506413"/>
              <a:gd name="connsiteX573" fmla="*/ 426667 w 481012"/>
              <a:gd name="connsiteY573" fmla="*/ 162312 h 506413"/>
              <a:gd name="connsiteX574" fmla="*/ 420307 w 481012"/>
              <a:gd name="connsiteY574" fmla="*/ 156829 h 506413"/>
              <a:gd name="connsiteX575" fmla="*/ 413803 w 481012"/>
              <a:gd name="connsiteY575" fmla="*/ 151780 h 506413"/>
              <a:gd name="connsiteX576" fmla="*/ 397615 w 481012"/>
              <a:gd name="connsiteY576" fmla="*/ 141392 h 506413"/>
              <a:gd name="connsiteX577" fmla="*/ 380994 w 481012"/>
              <a:gd name="connsiteY577" fmla="*/ 131581 h 506413"/>
              <a:gd name="connsiteX578" fmla="*/ 363939 w 481012"/>
              <a:gd name="connsiteY578" fmla="*/ 121914 h 506413"/>
              <a:gd name="connsiteX579" fmla="*/ 363794 w 481012"/>
              <a:gd name="connsiteY579" fmla="*/ 121914 h 506413"/>
              <a:gd name="connsiteX580" fmla="*/ 322168 w 481012"/>
              <a:gd name="connsiteY580" fmla="*/ 121914 h 506413"/>
              <a:gd name="connsiteX581" fmla="*/ 320434 w 481012"/>
              <a:gd name="connsiteY581" fmla="*/ 121626 h 506413"/>
              <a:gd name="connsiteX582" fmla="*/ 318844 w 481012"/>
              <a:gd name="connsiteY582" fmla="*/ 120616 h 506413"/>
              <a:gd name="connsiteX583" fmla="*/ 317832 w 481012"/>
              <a:gd name="connsiteY583" fmla="*/ 119173 h 506413"/>
              <a:gd name="connsiteX584" fmla="*/ 317543 w 481012"/>
              <a:gd name="connsiteY584" fmla="*/ 117297 h 506413"/>
              <a:gd name="connsiteX585" fmla="*/ 317832 w 481012"/>
              <a:gd name="connsiteY585" fmla="*/ 115566 h 506413"/>
              <a:gd name="connsiteX586" fmla="*/ 318844 w 481012"/>
              <a:gd name="connsiteY586" fmla="*/ 114123 h 506413"/>
              <a:gd name="connsiteX587" fmla="*/ 320434 w 481012"/>
              <a:gd name="connsiteY587" fmla="*/ 113113 h 506413"/>
              <a:gd name="connsiteX588" fmla="*/ 322168 w 481012"/>
              <a:gd name="connsiteY588" fmla="*/ 112681 h 506413"/>
              <a:gd name="connsiteX589" fmla="*/ 346306 w 481012"/>
              <a:gd name="connsiteY589" fmla="*/ 112681 h 506413"/>
              <a:gd name="connsiteX590" fmla="*/ 328817 w 481012"/>
              <a:gd name="connsiteY590" fmla="*/ 104168 h 506413"/>
              <a:gd name="connsiteX591" fmla="*/ 311039 w 481012"/>
              <a:gd name="connsiteY591" fmla="*/ 95944 h 506413"/>
              <a:gd name="connsiteX592" fmla="*/ 293406 w 481012"/>
              <a:gd name="connsiteY592" fmla="*/ 88298 h 506413"/>
              <a:gd name="connsiteX593" fmla="*/ 275773 w 481012"/>
              <a:gd name="connsiteY593" fmla="*/ 81084 h 506413"/>
              <a:gd name="connsiteX594" fmla="*/ 258284 w 481012"/>
              <a:gd name="connsiteY594" fmla="*/ 74303 h 506413"/>
              <a:gd name="connsiteX595" fmla="*/ 241084 w 481012"/>
              <a:gd name="connsiteY595" fmla="*/ 67955 h 506413"/>
              <a:gd name="connsiteX596" fmla="*/ 223885 w 481012"/>
              <a:gd name="connsiteY596" fmla="*/ 61895 h 506413"/>
              <a:gd name="connsiteX597" fmla="*/ 207408 w 481012"/>
              <a:gd name="connsiteY597" fmla="*/ 56557 h 506413"/>
              <a:gd name="connsiteX598" fmla="*/ 191364 w 481012"/>
              <a:gd name="connsiteY598" fmla="*/ 51507 h 506413"/>
              <a:gd name="connsiteX599" fmla="*/ 175610 w 481012"/>
              <a:gd name="connsiteY599" fmla="*/ 46746 h 506413"/>
              <a:gd name="connsiteX600" fmla="*/ 160723 w 481012"/>
              <a:gd name="connsiteY600" fmla="*/ 42418 h 506413"/>
              <a:gd name="connsiteX601" fmla="*/ 146414 w 481012"/>
              <a:gd name="connsiteY601" fmla="*/ 38522 h 506413"/>
              <a:gd name="connsiteX602" fmla="*/ 133695 w 481012"/>
              <a:gd name="connsiteY602" fmla="*/ 35348 h 506413"/>
              <a:gd name="connsiteX603" fmla="*/ 121554 w 481012"/>
              <a:gd name="connsiteY603" fmla="*/ 32318 h 506413"/>
              <a:gd name="connsiteX604" fmla="*/ 109702 w 481012"/>
              <a:gd name="connsiteY604" fmla="*/ 29288 h 506413"/>
              <a:gd name="connsiteX605" fmla="*/ 98284 w 481012"/>
              <a:gd name="connsiteY605" fmla="*/ 26691 h 506413"/>
              <a:gd name="connsiteX606" fmla="*/ 87444 w 481012"/>
              <a:gd name="connsiteY606" fmla="*/ 24383 h 506413"/>
              <a:gd name="connsiteX607" fmla="*/ 76893 w 481012"/>
              <a:gd name="connsiteY607" fmla="*/ 22074 h 506413"/>
              <a:gd name="connsiteX608" fmla="*/ 67064 w 481012"/>
              <a:gd name="connsiteY608" fmla="*/ 20055 h 506413"/>
              <a:gd name="connsiteX609" fmla="*/ 57814 w 481012"/>
              <a:gd name="connsiteY609" fmla="*/ 18323 h 506413"/>
              <a:gd name="connsiteX610" fmla="*/ 49286 w 481012"/>
              <a:gd name="connsiteY610" fmla="*/ 16592 h 506413"/>
              <a:gd name="connsiteX611" fmla="*/ 41192 w 481012"/>
              <a:gd name="connsiteY611" fmla="*/ 15149 h 506413"/>
              <a:gd name="connsiteX612" fmla="*/ 33821 w 481012"/>
              <a:gd name="connsiteY612" fmla="*/ 13851 h 506413"/>
              <a:gd name="connsiteX613" fmla="*/ 27173 w 481012"/>
              <a:gd name="connsiteY613" fmla="*/ 12696 h 506413"/>
              <a:gd name="connsiteX614" fmla="*/ 21391 w 481012"/>
              <a:gd name="connsiteY614" fmla="*/ 11831 h 506413"/>
              <a:gd name="connsiteX615" fmla="*/ 16332 w 481012"/>
              <a:gd name="connsiteY615" fmla="*/ 10965 h 506413"/>
              <a:gd name="connsiteX616" fmla="*/ 11996 w 481012"/>
              <a:gd name="connsiteY616" fmla="*/ 10244 h 506413"/>
              <a:gd name="connsiteX617" fmla="*/ 8672 w 481012"/>
              <a:gd name="connsiteY617" fmla="*/ 9811 h 506413"/>
              <a:gd name="connsiteX618" fmla="*/ 6215 w 481012"/>
              <a:gd name="connsiteY618" fmla="*/ 9522 h 506413"/>
              <a:gd name="connsiteX619" fmla="*/ 4625 w 481012"/>
              <a:gd name="connsiteY619" fmla="*/ 9378 h 506413"/>
              <a:gd name="connsiteX620" fmla="*/ 4047 w 481012"/>
              <a:gd name="connsiteY620" fmla="*/ 9234 h 506413"/>
              <a:gd name="connsiteX621" fmla="*/ 2313 w 481012"/>
              <a:gd name="connsiteY621" fmla="*/ 8512 h 506413"/>
              <a:gd name="connsiteX622" fmla="*/ 867 w 481012"/>
              <a:gd name="connsiteY622" fmla="*/ 7502 h 506413"/>
              <a:gd name="connsiteX623" fmla="*/ 145 w 481012"/>
              <a:gd name="connsiteY623" fmla="*/ 5771 h 506413"/>
              <a:gd name="connsiteX624" fmla="*/ 0 w 481012"/>
              <a:gd name="connsiteY624" fmla="*/ 3896 h 506413"/>
              <a:gd name="connsiteX625" fmla="*/ 578 w 481012"/>
              <a:gd name="connsiteY625" fmla="*/ 2308 h 506413"/>
              <a:gd name="connsiteX626" fmla="*/ 1734 w 481012"/>
              <a:gd name="connsiteY626" fmla="*/ 866 h 506413"/>
              <a:gd name="connsiteX627" fmla="*/ 3324 w 481012"/>
              <a:gd name="connsiteY627" fmla="*/ 144 h 50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481012" h="506413">
                <a:moveTo>
                  <a:pt x="300114" y="365125"/>
                </a:moveTo>
                <a:lnTo>
                  <a:pt x="301950" y="365270"/>
                </a:lnTo>
                <a:lnTo>
                  <a:pt x="303633" y="366141"/>
                </a:lnTo>
                <a:lnTo>
                  <a:pt x="304704" y="367591"/>
                </a:lnTo>
                <a:lnTo>
                  <a:pt x="305316" y="369477"/>
                </a:lnTo>
                <a:lnTo>
                  <a:pt x="305316" y="370057"/>
                </a:lnTo>
                <a:lnTo>
                  <a:pt x="305469" y="371943"/>
                </a:lnTo>
                <a:lnTo>
                  <a:pt x="305469" y="374845"/>
                </a:lnTo>
                <a:lnTo>
                  <a:pt x="305622" y="378761"/>
                </a:lnTo>
                <a:lnTo>
                  <a:pt x="305775" y="383549"/>
                </a:lnTo>
                <a:lnTo>
                  <a:pt x="306081" y="389206"/>
                </a:lnTo>
                <a:lnTo>
                  <a:pt x="306081" y="396025"/>
                </a:lnTo>
                <a:lnTo>
                  <a:pt x="306234" y="403423"/>
                </a:lnTo>
                <a:lnTo>
                  <a:pt x="306387" y="411837"/>
                </a:lnTo>
                <a:lnTo>
                  <a:pt x="306387" y="420831"/>
                </a:lnTo>
                <a:lnTo>
                  <a:pt x="306234" y="430551"/>
                </a:lnTo>
                <a:lnTo>
                  <a:pt x="306081" y="440850"/>
                </a:lnTo>
                <a:lnTo>
                  <a:pt x="305928" y="451730"/>
                </a:lnTo>
                <a:lnTo>
                  <a:pt x="305469" y="463191"/>
                </a:lnTo>
                <a:lnTo>
                  <a:pt x="304857" y="475231"/>
                </a:lnTo>
                <a:lnTo>
                  <a:pt x="304245" y="487707"/>
                </a:lnTo>
                <a:lnTo>
                  <a:pt x="303480" y="500473"/>
                </a:lnTo>
                <a:lnTo>
                  <a:pt x="303021" y="502214"/>
                </a:lnTo>
                <a:lnTo>
                  <a:pt x="301950" y="503665"/>
                </a:lnTo>
                <a:lnTo>
                  <a:pt x="300420" y="504535"/>
                </a:lnTo>
                <a:lnTo>
                  <a:pt x="298583" y="504825"/>
                </a:lnTo>
                <a:lnTo>
                  <a:pt x="298277" y="504825"/>
                </a:lnTo>
                <a:lnTo>
                  <a:pt x="296288" y="504390"/>
                </a:lnTo>
                <a:lnTo>
                  <a:pt x="294758" y="503229"/>
                </a:lnTo>
                <a:lnTo>
                  <a:pt x="293840" y="501779"/>
                </a:lnTo>
                <a:lnTo>
                  <a:pt x="293687" y="499893"/>
                </a:lnTo>
                <a:lnTo>
                  <a:pt x="294452" y="487272"/>
                </a:lnTo>
                <a:lnTo>
                  <a:pt x="295217" y="474796"/>
                </a:lnTo>
                <a:lnTo>
                  <a:pt x="295676" y="462901"/>
                </a:lnTo>
                <a:lnTo>
                  <a:pt x="295982" y="451585"/>
                </a:lnTo>
                <a:lnTo>
                  <a:pt x="296288" y="440850"/>
                </a:lnTo>
                <a:lnTo>
                  <a:pt x="296441" y="430551"/>
                </a:lnTo>
                <a:lnTo>
                  <a:pt x="296441" y="420831"/>
                </a:lnTo>
                <a:lnTo>
                  <a:pt x="296441" y="411982"/>
                </a:lnTo>
                <a:lnTo>
                  <a:pt x="296441" y="403858"/>
                </a:lnTo>
                <a:lnTo>
                  <a:pt x="296288" y="396315"/>
                </a:lnTo>
                <a:lnTo>
                  <a:pt x="296135" y="389787"/>
                </a:lnTo>
                <a:lnTo>
                  <a:pt x="295982" y="383984"/>
                </a:lnTo>
                <a:lnTo>
                  <a:pt x="295829" y="379197"/>
                </a:lnTo>
                <a:lnTo>
                  <a:pt x="295676" y="375280"/>
                </a:lnTo>
                <a:lnTo>
                  <a:pt x="295523" y="372379"/>
                </a:lnTo>
                <a:lnTo>
                  <a:pt x="295523" y="370638"/>
                </a:lnTo>
                <a:lnTo>
                  <a:pt x="295370" y="370057"/>
                </a:lnTo>
                <a:lnTo>
                  <a:pt x="295676" y="368172"/>
                </a:lnTo>
                <a:lnTo>
                  <a:pt x="296594" y="366721"/>
                </a:lnTo>
                <a:lnTo>
                  <a:pt x="298124" y="365560"/>
                </a:lnTo>
                <a:close/>
                <a:moveTo>
                  <a:pt x="452899" y="323850"/>
                </a:moveTo>
                <a:lnTo>
                  <a:pt x="454620" y="324284"/>
                </a:lnTo>
                <a:lnTo>
                  <a:pt x="456197" y="325443"/>
                </a:lnTo>
                <a:lnTo>
                  <a:pt x="457057" y="327180"/>
                </a:lnTo>
                <a:lnTo>
                  <a:pt x="457200" y="328773"/>
                </a:lnTo>
                <a:lnTo>
                  <a:pt x="456770" y="330510"/>
                </a:lnTo>
                <a:lnTo>
                  <a:pt x="455480" y="332102"/>
                </a:lnTo>
                <a:lnTo>
                  <a:pt x="455193" y="332392"/>
                </a:lnTo>
                <a:lnTo>
                  <a:pt x="454476" y="332971"/>
                </a:lnTo>
                <a:lnTo>
                  <a:pt x="453330" y="333695"/>
                </a:lnTo>
                <a:lnTo>
                  <a:pt x="451609" y="334853"/>
                </a:lnTo>
                <a:lnTo>
                  <a:pt x="450749" y="345711"/>
                </a:lnTo>
                <a:lnTo>
                  <a:pt x="449889" y="356570"/>
                </a:lnTo>
                <a:lnTo>
                  <a:pt x="449029" y="367283"/>
                </a:lnTo>
                <a:lnTo>
                  <a:pt x="447739" y="377996"/>
                </a:lnTo>
                <a:lnTo>
                  <a:pt x="446592" y="388420"/>
                </a:lnTo>
                <a:lnTo>
                  <a:pt x="445302" y="398555"/>
                </a:lnTo>
                <a:lnTo>
                  <a:pt x="444012" y="408689"/>
                </a:lnTo>
                <a:lnTo>
                  <a:pt x="442578" y="418534"/>
                </a:lnTo>
                <a:lnTo>
                  <a:pt x="441001" y="427944"/>
                </a:lnTo>
                <a:lnTo>
                  <a:pt x="439711" y="436920"/>
                </a:lnTo>
                <a:lnTo>
                  <a:pt x="438134" y="445607"/>
                </a:lnTo>
                <a:lnTo>
                  <a:pt x="436557" y="453859"/>
                </a:lnTo>
                <a:lnTo>
                  <a:pt x="435267" y="461677"/>
                </a:lnTo>
                <a:lnTo>
                  <a:pt x="433834" y="468771"/>
                </a:lnTo>
                <a:lnTo>
                  <a:pt x="432687" y="475431"/>
                </a:lnTo>
                <a:lnTo>
                  <a:pt x="431397" y="481367"/>
                </a:lnTo>
                <a:lnTo>
                  <a:pt x="430393" y="486579"/>
                </a:lnTo>
                <a:lnTo>
                  <a:pt x="429246" y="491501"/>
                </a:lnTo>
                <a:lnTo>
                  <a:pt x="428529" y="495265"/>
                </a:lnTo>
                <a:lnTo>
                  <a:pt x="427813" y="498450"/>
                </a:lnTo>
                <a:lnTo>
                  <a:pt x="427239" y="500912"/>
                </a:lnTo>
                <a:lnTo>
                  <a:pt x="426953" y="502215"/>
                </a:lnTo>
                <a:lnTo>
                  <a:pt x="426809" y="502794"/>
                </a:lnTo>
                <a:lnTo>
                  <a:pt x="426236" y="504241"/>
                </a:lnTo>
                <a:lnTo>
                  <a:pt x="425232" y="505544"/>
                </a:lnTo>
                <a:lnTo>
                  <a:pt x="423799" y="506124"/>
                </a:lnTo>
                <a:lnTo>
                  <a:pt x="422222" y="506413"/>
                </a:lnTo>
                <a:lnTo>
                  <a:pt x="421792" y="506413"/>
                </a:lnTo>
                <a:lnTo>
                  <a:pt x="421219" y="506268"/>
                </a:lnTo>
                <a:lnTo>
                  <a:pt x="419498" y="505544"/>
                </a:lnTo>
                <a:lnTo>
                  <a:pt x="418495" y="504241"/>
                </a:lnTo>
                <a:lnTo>
                  <a:pt x="417635" y="502504"/>
                </a:lnTo>
                <a:lnTo>
                  <a:pt x="417778" y="500767"/>
                </a:lnTo>
                <a:lnTo>
                  <a:pt x="418065" y="500043"/>
                </a:lnTo>
                <a:lnTo>
                  <a:pt x="418351" y="498595"/>
                </a:lnTo>
                <a:lnTo>
                  <a:pt x="418925" y="496134"/>
                </a:lnTo>
                <a:lnTo>
                  <a:pt x="419498" y="492804"/>
                </a:lnTo>
                <a:lnTo>
                  <a:pt x="420502" y="488750"/>
                </a:lnTo>
                <a:lnTo>
                  <a:pt x="421505" y="483828"/>
                </a:lnTo>
                <a:lnTo>
                  <a:pt x="422509" y="478327"/>
                </a:lnTo>
                <a:lnTo>
                  <a:pt x="423799" y="472101"/>
                </a:lnTo>
                <a:lnTo>
                  <a:pt x="425232" y="465297"/>
                </a:lnTo>
                <a:lnTo>
                  <a:pt x="426523" y="457913"/>
                </a:lnTo>
                <a:lnTo>
                  <a:pt x="428099" y="449950"/>
                </a:lnTo>
                <a:lnTo>
                  <a:pt x="429390" y="441409"/>
                </a:lnTo>
                <a:lnTo>
                  <a:pt x="430966" y="432432"/>
                </a:lnTo>
                <a:lnTo>
                  <a:pt x="432543" y="423167"/>
                </a:lnTo>
                <a:lnTo>
                  <a:pt x="433834" y="413467"/>
                </a:lnTo>
                <a:lnTo>
                  <a:pt x="435410" y="403477"/>
                </a:lnTo>
                <a:lnTo>
                  <a:pt x="436844" y="393198"/>
                </a:lnTo>
                <a:lnTo>
                  <a:pt x="437991" y="382629"/>
                </a:lnTo>
                <a:lnTo>
                  <a:pt x="439281" y="371916"/>
                </a:lnTo>
                <a:lnTo>
                  <a:pt x="440284" y="361058"/>
                </a:lnTo>
                <a:lnTo>
                  <a:pt x="441145" y="350199"/>
                </a:lnTo>
                <a:lnTo>
                  <a:pt x="442005" y="339052"/>
                </a:lnTo>
                <a:lnTo>
                  <a:pt x="437847" y="340210"/>
                </a:lnTo>
                <a:lnTo>
                  <a:pt x="433260" y="341368"/>
                </a:lnTo>
                <a:lnTo>
                  <a:pt x="427956" y="342237"/>
                </a:lnTo>
                <a:lnTo>
                  <a:pt x="422079" y="342816"/>
                </a:lnTo>
                <a:lnTo>
                  <a:pt x="415771" y="342961"/>
                </a:lnTo>
                <a:lnTo>
                  <a:pt x="409894" y="342816"/>
                </a:lnTo>
                <a:lnTo>
                  <a:pt x="403873" y="342382"/>
                </a:lnTo>
                <a:lnTo>
                  <a:pt x="397135" y="341513"/>
                </a:lnTo>
                <a:lnTo>
                  <a:pt x="390111" y="340210"/>
                </a:lnTo>
                <a:lnTo>
                  <a:pt x="382513" y="338617"/>
                </a:lnTo>
                <a:lnTo>
                  <a:pt x="374629" y="336301"/>
                </a:lnTo>
                <a:lnTo>
                  <a:pt x="373052" y="335432"/>
                </a:lnTo>
                <a:lnTo>
                  <a:pt x="371905" y="334129"/>
                </a:lnTo>
                <a:lnTo>
                  <a:pt x="371475" y="332247"/>
                </a:lnTo>
                <a:lnTo>
                  <a:pt x="371618" y="330510"/>
                </a:lnTo>
                <a:lnTo>
                  <a:pt x="372479" y="328773"/>
                </a:lnTo>
                <a:lnTo>
                  <a:pt x="373912" y="327759"/>
                </a:lnTo>
                <a:lnTo>
                  <a:pt x="375632" y="327180"/>
                </a:lnTo>
                <a:lnTo>
                  <a:pt x="377353" y="327325"/>
                </a:lnTo>
                <a:lnTo>
                  <a:pt x="385667" y="329641"/>
                </a:lnTo>
                <a:lnTo>
                  <a:pt x="393265" y="331234"/>
                </a:lnTo>
                <a:lnTo>
                  <a:pt x="400289" y="332537"/>
                </a:lnTo>
                <a:lnTo>
                  <a:pt x="407027" y="333261"/>
                </a:lnTo>
                <a:lnTo>
                  <a:pt x="412904" y="333550"/>
                </a:lnTo>
                <a:lnTo>
                  <a:pt x="418638" y="333550"/>
                </a:lnTo>
                <a:lnTo>
                  <a:pt x="423655" y="333261"/>
                </a:lnTo>
                <a:lnTo>
                  <a:pt x="428386" y="332826"/>
                </a:lnTo>
                <a:lnTo>
                  <a:pt x="432543" y="332102"/>
                </a:lnTo>
                <a:lnTo>
                  <a:pt x="436127" y="331089"/>
                </a:lnTo>
                <a:lnTo>
                  <a:pt x="439424" y="330220"/>
                </a:lnTo>
                <a:lnTo>
                  <a:pt x="442148" y="329062"/>
                </a:lnTo>
                <a:lnTo>
                  <a:pt x="444442" y="328049"/>
                </a:lnTo>
                <a:lnTo>
                  <a:pt x="446305" y="327180"/>
                </a:lnTo>
                <a:lnTo>
                  <a:pt x="447739" y="326311"/>
                </a:lnTo>
                <a:lnTo>
                  <a:pt x="448742" y="325587"/>
                </a:lnTo>
                <a:lnTo>
                  <a:pt x="449459" y="325153"/>
                </a:lnTo>
                <a:lnTo>
                  <a:pt x="449602" y="325008"/>
                </a:lnTo>
                <a:lnTo>
                  <a:pt x="451323" y="323995"/>
                </a:lnTo>
                <a:close/>
                <a:moveTo>
                  <a:pt x="3762" y="287337"/>
                </a:moveTo>
                <a:lnTo>
                  <a:pt x="5499" y="287337"/>
                </a:lnTo>
                <a:lnTo>
                  <a:pt x="6222" y="287481"/>
                </a:lnTo>
                <a:lnTo>
                  <a:pt x="7669" y="287914"/>
                </a:lnTo>
                <a:lnTo>
                  <a:pt x="10129" y="288347"/>
                </a:lnTo>
                <a:lnTo>
                  <a:pt x="13602" y="288925"/>
                </a:lnTo>
                <a:lnTo>
                  <a:pt x="17653" y="289791"/>
                </a:lnTo>
                <a:lnTo>
                  <a:pt x="22718" y="290801"/>
                </a:lnTo>
                <a:lnTo>
                  <a:pt x="28216" y="291811"/>
                </a:lnTo>
                <a:lnTo>
                  <a:pt x="34583" y="293110"/>
                </a:lnTo>
                <a:lnTo>
                  <a:pt x="41384" y="294409"/>
                </a:lnTo>
                <a:lnTo>
                  <a:pt x="49053" y="295852"/>
                </a:lnTo>
                <a:lnTo>
                  <a:pt x="57011" y="297439"/>
                </a:lnTo>
                <a:lnTo>
                  <a:pt x="65548" y="298883"/>
                </a:lnTo>
                <a:lnTo>
                  <a:pt x="74520" y="300614"/>
                </a:lnTo>
                <a:lnTo>
                  <a:pt x="83780" y="302202"/>
                </a:lnTo>
                <a:lnTo>
                  <a:pt x="93620" y="304078"/>
                </a:lnTo>
                <a:lnTo>
                  <a:pt x="103749" y="305666"/>
                </a:lnTo>
                <a:lnTo>
                  <a:pt x="114022" y="307542"/>
                </a:lnTo>
                <a:lnTo>
                  <a:pt x="124440" y="309274"/>
                </a:lnTo>
                <a:lnTo>
                  <a:pt x="135293" y="311005"/>
                </a:lnTo>
                <a:lnTo>
                  <a:pt x="146000" y="312737"/>
                </a:lnTo>
                <a:lnTo>
                  <a:pt x="156997" y="314469"/>
                </a:lnTo>
                <a:lnTo>
                  <a:pt x="167995" y="316201"/>
                </a:lnTo>
                <a:lnTo>
                  <a:pt x="178992" y="317788"/>
                </a:lnTo>
                <a:lnTo>
                  <a:pt x="189844" y="319232"/>
                </a:lnTo>
                <a:lnTo>
                  <a:pt x="200841" y="320819"/>
                </a:lnTo>
                <a:lnTo>
                  <a:pt x="211404" y="322118"/>
                </a:lnTo>
                <a:lnTo>
                  <a:pt x="221822" y="323417"/>
                </a:lnTo>
                <a:lnTo>
                  <a:pt x="232240" y="324427"/>
                </a:lnTo>
                <a:lnTo>
                  <a:pt x="242225" y="325582"/>
                </a:lnTo>
                <a:lnTo>
                  <a:pt x="251919" y="326447"/>
                </a:lnTo>
                <a:lnTo>
                  <a:pt x="261325" y="327313"/>
                </a:lnTo>
                <a:lnTo>
                  <a:pt x="270296" y="327891"/>
                </a:lnTo>
                <a:lnTo>
                  <a:pt x="271598" y="328179"/>
                </a:lnTo>
                <a:lnTo>
                  <a:pt x="272901" y="328901"/>
                </a:lnTo>
                <a:lnTo>
                  <a:pt x="273914" y="330055"/>
                </a:lnTo>
                <a:lnTo>
                  <a:pt x="274492" y="331354"/>
                </a:lnTo>
                <a:lnTo>
                  <a:pt x="274637" y="332942"/>
                </a:lnTo>
                <a:lnTo>
                  <a:pt x="274058" y="334529"/>
                </a:lnTo>
                <a:lnTo>
                  <a:pt x="274058" y="334674"/>
                </a:lnTo>
                <a:lnTo>
                  <a:pt x="273914" y="335107"/>
                </a:lnTo>
                <a:lnTo>
                  <a:pt x="273624" y="335972"/>
                </a:lnTo>
                <a:lnTo>
                  <a:pt x="273190" y="337271"/>
                </a:lnTo>
                <a:lnTo>
                  <a:pt x="272756" y="339003"/>
                </a:lnTo>
                <a:lnTo>
                  <a:pt x="272322" y="341168"/>
                </a:lnTo>
                <a:lnTo>
                  <a:pt x="271598" y="343766"/>
                </a:lnTo>
                <a:lnTo>
                  <a:pt x="271020" y="346796"/>
                </a:lnTo>
                <a:lnTo>
                  <a:pt x="270441" y="350404"/>
                </a:lnTo>
                <a:lnTo>
                  <a:pt x="269862" y="354445"/>
                </a:lnTo>
                <a:lnTo>
                  <a:pt x="269139" y="359352"/>
                </a:lnTo>
                <a:lnTo>
                  <a:pt x="268560" y="364548"/>
                </a:lnTo>
                <a:lnTo>
                  <a:pt x="267981" y="370465"/>
                </a:lnTo>
                <a:lnTo>
                  <a:pt x="267402" y="376959"/>
                </a:lnTo>
                <a:lnTo>
                  <a:pt x="266823" y="384319"/>
                </a:lnTo>
                <a:lnTo>
                  <a:pt x="266534" y="392257"/>
                </a:lnTo>
                <a:lnTo>
                  <a:pt x="266100" y="401060"/>
                </a:lnTo>
                <a:lnTo>
                  <a:pt x="265955" y="410441"/>
                </a:lnTo>
                <a:lnTo>
                  <a:pt x="265810" y="420543"/>
                </a:lnTo>
                <a:lnTo>
                  <a:pt x="265810" y="431656"/>
                </a:lnTo>
                <a:lnTo>
                  <a:pt x="265955" y="443490"/>
                </a:lnTo>
                <a:lnTo>
                  <a:pt x="266100" y="456334"/>
                </a:lnTo>
                <a:lnTo>
                  <a:pt x="266534" y="469756"/>
                </a:lnTo>
                <a:lnTo>
                  <a:pt x="267113" y="484476"/>
                </a:lnTo>
                <a:lnTo>
                  <a:pt x="267981" y="499774"/>
                </a:lnTo>
                <a:lnTo>
                  <a:pt x="267836" y="501650"/>
                </a:lnTo>
                <a:lnTo>
                  <a:pt x="266823" y="503238"/>
                </a:lnTo>
                <a:lnTo>
                  <a:pt x="265376" y="504248"/>
                </a:lnTo>
                <a:lnTo>
                  <a:pt x="263640" y="504825"/>
                </a:lnTo>
                <a:lnTo>
                  <a:pt x="263351" y="504825"/>
                </a:lnTo>
                <a:lnTo>
                  <a:pt x="261614" y="504392"/>
                </a:lnTo>
                <a:lnTo>
                  <a:pt x="260023" y="503526"/>
                </a:lnTo>
                <a:lnTo>
                  <a:pt x="259154" y="502083"/>
                </a:lnTo>
                <a:lnTo>
                  <a:pt x="258720" y="500351"/>
                </a:lnTo>
                <a:lnTo>
                  <a:pt x="257997" y="484909"/>
                </a:lnTo>
                <a:lnTo>
                  <a:pt x="257273" y="470477"/>
                </a:lnTo>
                <a:lnTo>
                  <a:pt x="256839" y="456767"/>
                </a:lnTo>
                <a:lnTo>
                  <a:pt x="256550" y="443923"/>
                </a:lnTo>
                <a:lnTo>
                  <a:pt x="256405" y="432089"/>
                </a:lnTo>
                <a:lnTo>
                  <a:pt x="256405" y="420832"/>
                </a:lnTo>
                <a:lnTo>
                  <a:pt x="256550" y="410585"/>
                </a:lnTo>
                <a:lnTo>
                  <a:pt x="256839" y="401060"/>
                </a:lnTo>
                <a:lnTo>
                  <a:pt x="257129" y="392257"/>
                </a:lnTo>
                <a:lnTo>
                  <a:pt x="257418" y="384175"/>
                </a:lnTo>
                <a:lnTo>
                  <a:pt x="258141" y="376670"/>
                </a:lnTo>
                <a:lnTo>
                  <a:pt x="258576" y="370032"/>
                </a:lnTo>
                <a:lnTo>
                  <a:pt x="259154" y="363970"/>
                </a:lnTo>
                <a:lnTo>
                  <a:pt x="259733" y="358342"/>
                </a:lnTo>
                <a:lnTo>
                  <a:pt x="260457" y="353435"/>
                </a:lnTo>
                <a:lnTo>
                  <a:pt x="261180" y="349105"/>
                </a:lnTo>
                <a:lnTo>
                  <a:pt x="261759" y="345209"/>
                </a:lnTo>
                <a:lnTo>
                  <a:pt x="262338" y="342034"/>
                </a:lnTo>
                <a:lnTo>
                  <a:pt x="263061" y="339147"/>
                </a:lnTo>
                <a:lnTo>
                  <a:pt x="263640" y="336838"/>
                </a:lnTo>
                <a:lnTo>
                  <a:pt x="254379" y="335972"/>
                </a:lnTo>
                <a:lnTo>
                  <a:pt x="244540" y="335107"/>
                </a:lnTo>
                <a:lnTo>
                  <a:pt x="234556" y="334241"/>
                </a:lnTo>
                <a:lnTo>
                  <a:pt x="223993" y="332942"/>
                </a:lnTo>
                <a:lnTo>
                  <a:pt x="213430" y="331787"/>
                </a:lnTo>
                <a:lnTo>
                  <a:pt x="202577" y="330344"/>
                </a:lnTo>
                <a:lnTo>
                  <a:pt x="191725" y="328901"/>
                </a:lnTo>
                <a:lnTo>
                  <a:pt x="180583" y="327458"/>
                </a:lnTo>
                <a:lnTo>
                  <a:pt x="169442" y="325726"/>
                </a:lnTo>
                <a:lnTo>
                  <a:pt x="158300" y="323994"/>
                </a:lnTo>
                <a:lnTo>
                  <a:pt x="147158" y="322407"/>
                </a:lnTo>
                <a:lnTo>
                  <a:pt x="136016" y="320675"/>
                </a:lnTo>
                <a:lnTo>
                  <a:pt x="125309" y="318799"/>
                </a:lnTo>
                <a:lnTo>
                  <a:pt x="114456" y="316922"/>
                </a:lnTo>
                <a:lnTo>
                  <a:pt x="104038" y="315191"/>
                </a:lnTo>
                <a:lnTo>
                  <a:pt x="93620" y="313459"/>
                </a:lnTo>
                <a:lnTo>
                  <a:pt x="83780" y="311727"/>
                </a:lnTo>
                <a:lnTo>
                  <a:pt x="74230" y="309995"/>
                </a:lnTo>
                <a:lnTo>
                  <a:pt x="64969" y="308263"/>
                </a:lnTo>
                <a:lnTo>
                  <a:pt x="56288" y="306676"/>
                </a:lnTo>
                <a:lnTo>
                  <a:pt x="48040" y="305088"/>
                </a:lnTo>
                <a:lnTo>
                  <a:pt x="40371" y="303645"/>
                </a:lnTo>
                <a:lnTo>
                  <a:pt x="33281" y="302346"/>
                </a:lnTo>
                <a:lnTo>
                  <a:pt x="26914" y="301047"/>
                </a:lnTo>
                <a:lnTo>
                  <a:pt x="21126" y="300037"/>
                </a:lnTo>
                <a:lnTo>
                  <a:pt x="16206" y="298883"/>
                </a:lnTo>
                <a:lnTo>
                  <a:pt x="11865" y="298161"/>
                </a:lnTo>
                <a:lnTo>
                  <a:pt x="8537" y="297584"/>
                </a:lnTo>
                <a:lnTo>
                  <a:pt x="6077" y="297006"/>
                </a:lnTo>
                <a:lnTo>
                  <a:pt x="4341" y="296574"/>
                </a:lnTo>
                <a:lnTo>
                  <a:pt x="3762" y="296429"/>
                </a:lnTo>
                <a:lnTo>
                  <a:pt x="2026" y="295852"/>
                </a:lnTo>
                <a:lnTo>
                  <a:pt x="724" y="294409"/>
                </a:lnTo>
                <a:lnTo>
                  <a:pt x="0" y="292966"/>
                </a:lnTo>
                <a:lnTo>
                  <a:pt x="0" y="291089"/>
                </a:lnTo>
                <a:lnTo>
                  <a:pt x="724" y="289213"/>
                </a:lnTo>
                <a:lnTo>
                  <a:pt x="2026" y="288059"/>
                </a:lnTo>
                <a:close/>
                <a:moveTo>
                  <a:pt x="4917" y="231775"/>
                </a:moveTo>
                <a:lnTo>
                  <a:pt x="6798" y="232215"/>
                </a:lnTo>
                <a:lnTo>
                  <a:pt x="13451" y="235587"/>
                </a:lnTo>
                <a:lnTo>
                  <a:pt x="20827" y="238812"/>
                </a:lnTo>
                <a:lnTo>
                  <a:pt x="28782" y="242037"/>
                </a:lnTo>
                <a:lnTo>
                  <a:pt x="37315" y="244969"/>
                </a:lnTo>
                <a:lnTo>
                  <a:pt x="46137" y="247754"/>
                </a:lnTo>
                <a:lnTo>
                  <a:pt x="55538" y="250539"/>
                </a:lnTo>
                <a:lnTo>
                  <a:pt x="65229" y="253325"/>
                </a:lnTo>
                <a:lnTo>
                  <a:pt x="75353" y="256110"/>
                </a:lnTo>
                <a:lnTo>
                  <a:pt x="85622" y="258602"/>
                </a:lnTo>
                <a:lnTo>
                  <a:pt x="96035" y="260947"/>
                </a:lnTo>
                <a:lnTo>
                  <a:pt x="106593" y="263293"/>
                </a:lnTo>
                <a:lnTo>
                  <a:pt x="117296" y="265492"/>
                </a:lnTo>
                <a:lnTo>
                  <a:pt x="127999" y="267398"/>
                </a:lnTo>
                <a:lnTo>
                  <a:pt x="138557" y="269450"/>
                </a:lnTo>
                <a:lnTo>
                  <a:pt x="149259" y="271356"/>
                </a:lnTo>
                <a:lnTo>
                  <a:pt x="159673" y="273261"/>
                </a:lnTo>
                <a:lnTo>
                  <a:pt x="169942" y="275021"/>
                </a:lnTo>
                <a:lnTo>
                  <a:pt x="179921" y="276486"/>
                </a:lnTo>
                <a:lnTo>
                  <a:pt x="189612" y="277952"/>
                </a:lnTo>
                <a:lnTo>
                  <a:pt x="198868" y="279272"/>
                </a:lnTo>
                <a:lnTo>
                  <a:pt x="207690" y="280591"/>
                </a:lnTo>
                <a:lnTo>
                  <a:pt x="216224" y="281617"/>
                </a:lnTo>
                <a:lnTo>
                  <a:pt x="224034" y="282790"/>
                </a:lnTo>
                <a:lnTo>
                  <a:pt x="231410" y="283670"/>
                </a:lnTo>
                <a:lnTo>
                  <a:pt x="238063" y="284549"/>
                </a:lnTo>
                <a:lnTo>
                  <a:pt x="244138" y="285282"/>
                </a:lnTo>
                <a:lnTo>
                  <a:pt x="249344" y="285869"/>
                </a:lnTo>
                <a:lnTo>
                  <a:pt x="253828" y="286308"/>
                </a:lnTo>
                <a:lnTo>
                  <a:pt x="257444" y="286895"/>
                </a:lnTo>
                <a:lnTo>
                  <a:pt x="260192" y="287188"/>
                </a:lnTo>
                <a:lnTo>
                  <a:pt x="261783" y="287334"/>
                </a:lnTo>
                <a:lnTo>
                  <a:pt x="262650" y="287334"/>
                </a:lnTo>
                <a:lnTo>
                  <a:pt x="264241" y="287921"/>
                </a:lnTo>
                <a:lnTo>
                  <a:pt x="265688" y="289094"/>
                </a:lnTo>
                <a:lnTo>
                  <a:pt x="266555" y="290706"/>
                </a:lnTo>
                <a:lnTo>
                  <a:pt x="266700" y="292465"/>
                </a:lnTo>
                <a:lnTo>
                  <a:pt x="266266" y="294224"/>
                </a:lnTo>
                <a:lnTo>
                  <a:pt x="265254" y="295544"/>
                </a:lnTo>
                <a:lnTo>
                  <a:pt x="263807" y="296570"/>
                </a:lnTo>
                <a:lnTo>
                  <a:pt x="262072" y="296863"/>
                </a:lnTo>
                <a:lnTo>
                  <a:pt x="261638" y="296863"/>
                </a:lnTo>
                <a:lnTo>
                  <a:pt x="260481" y="296717"/>
                </a:lnTo>
                <a:lnTo>
                  <a:pt x="258167" y="296423"/>
                </a:lnTo>
                <a:lnTo>
                  <a:pt x="254696" y="296130"/>
                </a:lnTo>
                <a:lnTo>
                  <a:pt x="250646" y="295544"/>
                </a:lnTo>
                <a:lnTo>
                  <a:pt x="245584" y="294957"/>
                </a:lnTo>
                <a:lnTo>
                  <a:pt x="239799" y="294371"/>
                </a:lnTo>
                <a:lnTo>
                  <a:pt x="233146" y="293638"/>
                </a:lnTo>
                <a:lnTo>
                  <a:pt x="225914" y="292612"/>
                </a:lnTo>
                <a:lnTo>
                  <a:pt x="218104" y="291586"/>
                </a:lnTo>
                <a:lnTo>
                  <a:pt x="209571" y="290413"/>
                </a:lnTo>
                <a:lnTo>
                  <a:pt x="200459" y="289240"/>
                </a:lnTo>
                <a:lnTo>
                  <a:pt x="191058" y="287774"/>
                </a:lnTo>
                <a:lnTo>
                  <a:pt x="181368" y="286308"/>
                </a:lnTo>
                <a:lnTo>
                  <a:pt x="171243" y="284842"/>
                </a:lnTo>
                <a:lnTo>
                  <a:pt x="160830" y="283083"/>
                </a:lnTo>
                <a:lnTo>
                  <a:pt x="150127" y="281178"/>
                </a:lnTo>
                <a:lnTo>
                  <a:pt x="139280" y="279272"/>
                </a:lnTo>
                <a:lnTo>
                  <a:pt x="128288" y="277366"/>
                </a:lnTo>
                <a:lnTo>
                  <a:pt x="117296" y="275167"/>
                </a:lnTo>
                <a:lnTo>
                  <a:pt x="106449" y="272968"/>
                </a:lnTo>
                <a:lnTo>
                  <a:pt x="95457" y="270623"/>
                </a:lnTo>
                <a:lnTo>
                  <a:pt x="84754" y="268131"/>
                </a:lnTo>
                <a:lnTo>
                  <a:pt x="74051" y="265492"/>
                </a:lnTo>
                <a:lnTo>
                  <a:pt x="63782" y="262707"/>
                </a:lnTo>
                <a:lnTo>
                  <a:pt x="53658" y="259921"/>
                </a:lnTo>
                <a:lnTo>
                  <a:pt x="43823" y="256989"/>
                </a:lnTo>
                <a:lnTo>
                  <a:pt x="34567" y="254058"/>
                </a:lnTo>
                <a:lnTo>
                  <a:pt x="25744" y="250686"/>
                </a:lnTo>
                <a:lnTo>
                  <a:pt x="17356" y="247607"/>
                </a:lnTo>
                <a:lnTo>
                  <a:pt x="9546" y="244089"/>
                </a:lnTo>
                <a:lnTo>
                  <a:pt x="2459" y="240717"/>
                </a:lnTo>
                <a:lnTo>
                  <a:pt x="1012" y="239398"/>
                </a:lnTo>
                <a:lnTo>
                  <a:pt x="145" y="237932"/>
                </a:lnTo>
                <a:lnTo>
                  <a:pt x="0" y="236026"/>
                </a:lnTo>
                <a:lnTo>
                  <a:pt x="434" y="234267"/>
                </a:lnTo>
                <a:lnTo>
                  <a:pt x="1591" y="232801"/>
                </a:lnTo>
                <a:lnTo>
                  <a:pt x="3182" y="231922"/>
                </a:lnTo>
                <a:close/>
                <a:moveTo>
                  <a:pt x="3601" y="30162"/>
                </a:moveTo>
                <a:lnTo>
                  <a:pt x="5330" y="30162"/>
                </a:lnTo>
                <a:lnTo>
                  <a:pt x="6050" y="30162"/>
                </a:lnTo>
                <a:lnTo>
                  <a:pt x="7634" y="30450"/>
                </a:lnTo>
                <a:lnTo>
                  <a:pt x="10083" y="30882"/>
                </a:lnTo>
                <a:lnTo>
                  <a:pt x="13684" y="31458"/>
                </a:lnTo>
                <a:lnTo>
                  <a:pt x="18005" y="32322"/>
                </a:lnTo>
                <a:lnTo>
                  <a:pt x="23047" y="33187"/>
                </a:lnTo>
                <a:lnTo>
                  <a:pt x="28952" y="34483"/>
                </a:lnTo>
                <a:lnTo>
                  <a:pt x="35578" y="35779"/>
                </a:lnTo>
                <a:lnTo>
                  <a:pt x="42924" y="37363"/>
                </a:lnTo>
                <a:lnTo>
                  <a:pt x="50991" y="39092"/>
                </a:lnTo>
                <a:lnTo>
                  <a:pt x="59489" y="41108"/>
                </a:lnTo>
                <a:lnTo>
                  <a:pt x="68708" y="43125"/>
                </a:lnTo>
                <a:lnTo>
                  <a:pt x="78359" y="45429"/>
                </a:lnTo>
                <a:lnTo>
                  <a:pt x="88730" y="48166"/>
                </a:lnTo>
                <a:lnTo>
                  <a:pt x="99389" y="51046"/>
                </a:lnTo>
                <a:lnTo>
                  <a:pt x="110480" y="54071"/>
                </a:lnTo>
                <a:lnTo>
                  <a:pt x="122003" y="57383"/>
                </a:lnTo>
                <a:lnTo>
                  <a:pt x="133815" y="60840"/>
                </a:lnTo>
                <a:lnTo>
                  <a:pt x="145914" y="64729"/>
                </a:lnTo>
                <a:lnTo>
                  <a:pt x="158302" y="68762"/>
                </a:lnTo>
                <a:lnTo>
                  <a:pt x="170833" y="72938"/>
                </a:lnTo>
                <a:lnTo>
                  <a:pt x="183653" y="77403"/>
                </a:lnTo>
                <a:lnTo>
                  <a:pt x="196473" y="82156"/>
                </a:lnTo>
                <a:lnTo>
                  <a:pt x="209580" y="87341"/>
                </a:lnTo>
                <a:lnTo>
                  <a:pt x="222544" y="92670"/>
                </a:lnTo>
                <a:lnTo>
                  <a:pt x="224129" y="93679"/>
                </a:lnTo>
                <a:lnTo>
                  <a:pt x="224993" y="95263"/>
                </a:lnTo>
                <a:lnTo>
                  <a:pt x="225425" y="96991"/>
                </a:lnTo>
                <a:lnTo>
                  <a:pt x="224993" y="98864"/>
                </a:lnTo>
                <a:lnTo>
                  <a:pt x="223985" y="100304"/>
                </a:lnTo>
                <a:lnTo>
                  <a:pt x="222544" y="101312"/>
                </a:lnTo>
                <a:lnTo>
                  <a:pt x="220672" y="101600"/>
                </a:lnTo>
                <a:lnTo>
                  <a:pt x="219807" y="101600"/>
                </a:lnTo>
                <a:lnTo>
                  <a:pt x="219087" y="101312"/>
                </a:lnTo>
                <a:lnTo>
                  <a:pt x="205979" y="95983"/>
                </a:lnTo>
                <a:lnTo>
                  <a:pt x="193160" y="90942"/>
                </a:lnTo>
                <a:lnTo>
                  <a:pt x="180340" y="86189"/>
                </a:lnTo>
                <a:lnTo>
                  <a:pt x="167808" y="81724"/>
                </a:lnTo>
                <a:lnTo>
                  <a:pt x="155277" y="77403"/>
                </a:lnTo>
                <a:lnTo>
                  <a:pt x="143177" y="73515"/>
                </a:lnTo>
                <a:lnTo>
                  <a:pt x="130934" y="69770"/>
                </a:lnTo>
                <a:lnTo>
                  <a:pt x="119410" y="66169"/>
                </a:lnTo>
                <a:lnTo>
                  <a:pt x="108031" y="63000"/>
                </a:lnTo>
                <a:lnTo>
                  <a:pt x="96940" y="59976"/>
                </a:lnTo>
                <a:lnTo>
                  <a:pt x="86425" y="57239"/>
                </a:lnTo>
                <a:lnTo>
                  <a:pt x="76198" y="54503"/>
                </a:lnTo>
                <a:lnTo>
                  <a:pt x="66691" y="52198"/>
                </a:lnTo>
                <a:lnTo>
                  <a:pt x="57473" y="50038"/>
                </a:lnTo>
                <a:lnTo>
                  <a:pt x="49118" y="48166"/>
                </a:lnTo>
                <a:lnTo>
                  <a:pt x="41052" y="46437"/>
                </a:lnTo>
                <a:lnTo>
                  <a:pt x="33850" y="44853"/>
                </a:lnTo>
                <a:lnTo>
                  <a:pt x="27368" y="43557"/>
                </a:lnTo>
                <a:lnTo>
                  <a:pt x="21462" y="42404"/>
                </a:lnTo>
                <a:lnTo>
                  <a:pt x="16421" y="41540"/>
                </a:lnTo>
                <a:lnTo>
                  <a:pt x="12100" y="40532"/>
                </a:lnTo>
                <a:lnTo>
                  <a:pt x="8787" y="40100"/>
                </a:lnTo>
                <a:lnTo>
                  <a:pt x="6194" y="39668"/>
                </a:lnTo>
                <a:lnTo>
                  <a:pt x="4609" y="39380"/>
                </a:lnTo>
                <a:lnTo>
                  <a:pt x="4033" y="39236"/>
                </a:lnTo>
                <a:lnTo>
                  <a:pt x="2305" y="38516"/>
                </a:lnTo>
                <a:lnTo>
                  <a:pt x="864" y="37363"/>
                </a:lnTo>
                <a:lnTo>
                  <a:pt x="144" y="35779"/>
                </a:lnTo>
                <a:lnTo>
                  <a:pt x="0" y="33907"/>
                </a:lnTo>
                <a:lnTo>
                  <a:pt x="720" y="32322"/>
                </a:lnTo>
                <a:lnTo>
                  <a:pt x="1873" y="30882"/>
                </a:lnTo>
                <a:close/>
                <a:moveTo>
                  <a:pt x="5203" y="0"/>
                </a:moveTo>
                <a:lnTo>
                  <a:pt x="5637" y="144"/>
                </a:lnTo>
                <a:lnTo>
                  <a:pt x="7371" y="289"/>
                </a:lnTo>
                <a:lnTo>
                  <a:pt x="9828" y="577"/>
                </a:lnTo>
                <a:lnTo>
                  <a:pt x="13297" y="1154"/>
                </a:lnTo>
                <a:lnTo>
                  <a:pt x="17489" y="1731"/>
                </a:lnTo>
                <a:lnTo>
                  <a:pt x="22692" y="2597"/>
                </a:lnTo>
                <a:lnTo>
                  <a:pt x="28618" y="3463"/>
                </a:lnTo>
                <a:lnTo>
                  <a:pt x="35267" y="4761"/>
                </a:lnTo>
                <a:lnTo>
                  <a:pt x="42638" y="5915"/>
                </a:lnTo>
                <a:lnTo>
                  <a:pt x="50732" y="7502"/>
                </a:lnTo>
                <a:lnTo>
                  <a:pt x="59404" y="9090"/>
                </a:lnTo>
                <a:lnTo>
                  <a:pt x="68799" y="10821"/>
                </a:lnTo>
                <a:lnTo>
                  <a:pt x="78772" y="12985"/>
                </a:lnTo>
                <a:lnTo>
                  <a:pt x="89323" y="15149"/>
                </a:lnTo>
                <a:lnTo>
                  <a:pt x="100163" y="17602"/>
                </a:lnTo>
                <a:lnTo>
                  <a:pt x="111725" y="20199"/>
                </a:lnTo>
                <a:lnTo>
                  <a:pt x="123577" y="23229"/>
                </a:lnTo>
                <a:lnTo>
                  <a:pt x="135863" y="26259"/>
                </a:lnTo>
                <a:lnTo>
                  <a:pt x="148582" y="29433"/>
                </a:lnTo>
                <a:lnTo>
                  <a:pt x="163035" y="33472"/>
                </a:lnTo>
                <a:lnTo>
                  <a:pt x="178067" y="37801"/>
                </a:lnTo>
                <a:lnTo>
                  <a:pt x="193966" y="42418"/>
                </a:lnTo>
                <a:lnTo>
                  <a:pt x="210298" y="47612"/>
                </a:lnTo>
                <a:lnTo>
                  <a:pt x="226920" y="53238"/>
                </a:lnTo>
                <a:lnTo>
                  <a:pt x="244119" y="59154"/>
                </a:lnTo>
                <a:lnTo>
                  <a:pt x="261464" y="65502"/>
                </a:lnTo>
                <a:lnTo>
                  <a:pt x="279097" y="72427"/>
                </a:lnTo>
                <a:lnTo>
                  <a:pt x="296875" y="79641"/>
                </a:lnTo>
                <a:lnTo>
                  <a:pt x="314797" y="87288"/>
                </a:lnTo>
                <a:lnTo>
                  <a:pt x="332575" y="95656"/>
                </a:lnTo>
                <a:lnTo>
                  <a:pt x="350353" y="104312"/>
                </a:lnTo>
                <a:lnTo>
                  <a:pt x="367986" y="113546"/>
                </a:lnTo>
                <a:lnTo>
                  <a:pt x="385185" y="123213"/>
                </a:lnTo>
                <a:lnTo>
                  <a:pt x="402385" y="133312"/>
                </a:lnTo>
                <a:lnTo>
                  <a:pt x="419007" y="144133"/>
                </a:lnTo>
                <a:lnTo>
                  <a:pt x="426089" y="149327"/>
                </a:lnTo>
                <a:lnTo>
                  <a:pt x="432737" y="155242"/>
                </a:lnTo>
                <a:lnTo>
                  <a:pt x="438952" y="161591"/>
                </a:lnTo>
                <a:lnTo>
                  <a:pt x="444734" y="168660"/>
                </a:lnTo>
                <a:lnTo>
                  <a:pt x="450226" y="176163"/>
                </a:lnTo>
                <a:lnTo>
                  <a:pt x="455140" y="184531"/>
                </a:lnTo>
                <a:lnTo>
                  <a:pt x="459765" y="193187"/>
                </a:lnTo>
                <a:lnTo>
                  <a:pt x="463668" y="202565"/>
                </a:lnTo>
                <a:lnTo>
                  <a:pt x="467426" y="212520"/>
                </a:lnTo>
                <a:lnTo>
                  <a:pt x="470606" y="223053"/>
                </a:lnTo>
                <a:lnTo>
                  <a:pt x="473352" y="234162"/>
                </a:lnTo>
                <a:lnTo>
                  <a:pt x="476098" y="246858"/>
                </a:lnTo>
                <a:lnTo>
                  <a:pt x="477977" y="260132"/>
                </a:lnTo>
                <a:lnTo>
                  <a:pt x="479422" y="274127"/>
                </a:lnTo>
                <a:lnTo>
                  <a:pt x="480434" y="288843"/>
                </a:lnTo>
                <a:lnTo>
                  <a:pt x="481012" y="304136"/>
                </a:lnTo>
                <a:lnTo>
                  <a:pt x="480868" y="320007"/>
                </a:lnTo>
                <a:lnTo>
                  <a:pt x="480289" y="336455"/>
                </a:lnTo>
                <a:lnTo>
                  <a:pt x="479278" y="353624"/>
                </a:lnTo>
                <a:lnTo>
                  <a:pt x="478266" y="364877"/>
                </a:lnTo>
                <a:lnTo>
                  <a:pt x="477110" y="375698"/>
                </a:lnTo>
                <a:lnTo>
                  <a:pt x="475664" y="386519"/>
                </a:lnTo>
                <a:lnTo>
                  <a:pt x="474363" y="397195"/>
                </a:lnTo>
                <a:lnTo>
                  <a:pt x="472774" y="407439"/>
                </a:lnTo>
                <a:lnTo>
                  <a:pt x="471328" y="417394"/>
                </a:lnTo>
                <a:lnTo>
                  <a:pt x="469594" y="427205"/>
                </a:lnTo>
                <a:lnTo>
                  <a:pt x="467859" y="436439"/>
                </a:lnTo>
                <a:lnTo>
                  <a:pt x="466125" y="445095"/>
                </a:lnTo>
                <a:lnTo>
                  <a:pt x="464535" y="453463"/>
                </a:lnTo>
                <a:lnTo>
                  <a:pt x="462801" y="461254"/>
                </a:lnTo>
                <a:lnTo>
                  <a:pt x="461211" y="468757"/>
                </a:lnTo>
                <a:lnTo>
                  <a:pt x="459765" y="475394"/>
                </a:lnTo>
                <a:lnTo>
                  <a:pt x="458176" y="481453"/>
                </a:lnTo>
                <a:lnTo>
                  <a:pt x="457019" y="486936"/>
                </a:lnTo>
                <a:lnTo>
                  <a:pt x="455718" y="491553"/>
                </a:lnTo>
                <a:lnTo>
                  <a:pt x="454707" y="495448"/>
                </a:lnTo>
                <a:lnTo>
                  <a:pt x="453840" y="498766"/>
                </a:lnTo>
                <a:lnTo>
                  <a:pt x="453117" y="501075"/>
                </a:lnTo>
                <a:lnTo>
                  <a:pt x="452828" y="502518"/>
                </a:lnTo>
                <a:lnTo>
                  <a:pt x="452683" y="503095"/>
                </a:lnTo>
                <a:lnTo>
                  <a:pt x="451816" y="504393"/>
                </a:lnTo>
                <a:lnTo>
                  <a:pt x="450949" y="505547"/>
                </a:lnTo>
                <a:lnTo>
                  <a:pt x="449503" y="506125"/>
                </a:lnTo>
                <a:lnTo>
                  <a:pt x="448203" y="506413"/>
                </a:lnTo>
                <a:lnTo>
                  <a:pt x="447480" y="506413"/>
                </a:lnTo>
                <a:lnTo>
                  <a:pt x="446757" y="506269"/>
                </a:lnTo>
                <a:lnTo>
                  <a:pt x="445312" y="505403"/>
                </a:lnTo>
                <a:lnTo>
                  <a:pt x="444011" y="503960"/>
                </a:lnTo>
                <a:lnTo>
                  <a:pt x="443578" y="502229"/>
                </a:lnTo>
                <a:lnTo>
                  <a:pt x="443722" y="500353"/>
                </a:lnTo>
                <a:lnTo>
                  <a:pt x="443867" y="499921"/>
                </a:lnTo>
                <a:lnTo>
                  <a:pt x="444156" y="498478"/>
                </a:lnTo>
                <a:lnTo>
                  <a:pt x="444734" y="496169"/>
                </a:lnTo>
                <a:lnTo>
                  <a:pt x="445746" y="492995"/>
                </a:lnTo>
                <a:lnTo>
                  <a:pt x="446757" y="488956"/>
                </a:lnTo>
                <a:lnTo>
                  <a:pt x="447914" y="484339"/>
                </a:lnTo>
                <a:lnTo>
                  <a:pt x="449214" y="479145"/>
                </a:lnTo>
                <a:lnTo>
                  <a:pt x="450660" y="473085"/>
                </a:lnTo>
                <a:lnTo>
                  <a:pt x="452250" y="466448"/>
                </a:lnTo>
                <a:lnTo>
                  <a:pt x="453695" y="459379"/>
                </a:lnTo>
                <a:lnTo>
                  <a:pt x="455429" y="451444"/>
                </a:lnTo>
                <a:lnTo>
                  <a:pt x="457164" y="443364"/>
                </a:lnTo>
                <a:lnTo>
                  <a:pt x="458754" y="434563"/>
                </a:lnTo>
                <a:lnTo>
                  <a:pt x="460488" y="425329"/>
                </a:lnTo>
                <a:lnTo>
                  <a:pt x="462223" y="415807"/>
                </a:lnTo>
                <a:lnTo>
                  <a:pt x="463668" y="405852"/>
                </a:lnTo>
                <a:lnTo>
                  <a:pt x="465258" y="395753"/>
                </a:lnTo>
                <a:lnTo>
                  <a:pt x="466703" y="385365"/>
                </a:lnTo>
                <a:lnTo>
                  <a:pt x="467859" y="374688"/>
                </a:lnTo>
                <a:lnTo>
                  <a:pt x="469016" y="363723"/>
                </a:lnTo>
                <a:lnTo>
                  <a:pt x="469883" y="352614"/>
                </a:lnTo>
                <a:lnTo>
                  <a:pt x="470895" y="336022"/>
                </a:lnTo>
                <a:lnTo>
                  <a:pt x="471617" y="319863"/>
                </a:lnTo>
                <a:lnTo>
                  <a:pt x="471617" y="304281"/>
                </a:lnTo>
                <a:lnTo>
                  <a:pt x="471184" y="289420"/>
                </a:lnTo>
                <a:lnTo>
                  <a:pt x="470172" y="275137"/>
                </a:lnTo>
                <a:lnTo>
                  <a:pt x="468871" y="261430"/>
                </a:lnTo>
                <a:lnTo>
                  <a:pt x="466848" y="248445"/>
                </a:lnTo>
                <a:lnTo>
                  <a:pt x="464391" y="236182"/>
                </a:lnTo>
                <a:lnTo>
                  <a:pt x="461355" y="224784"/>
                </a:lnTo>
                <a:lnTo>
                  <a:pt x="458031" y="213963"/>
                </a:lnTo>
                <a:lnTo>
                  <a:pt x="454129" y="203864"/>
                </a:lnTo>
                <a:lnTo>
                  <a:pt x="383162" y="203864"/>
                </a:lnTo>
                <a:lnTo>
                  <a:pt x="381428" y="203575"/>
                </a:lnTo>
                <a:lnTo>
                  <a:pt x="379838" y="202421"/>
                </a:lnTo>
                <a:lnTo>
                  <a:pt x="378970" y="201123"/>
                </a:lnTo>
                <a:lnTo>
                  <a:pt x="378681" y="199247"/>
                </a:lnTo>
                <a:lnTo>
                  <a:pt x="378970" y="197371"/>
                </a:lnTo>
                <a:lnTo>
                  <a:pt x="379838" y="195784"/>
                </a:lnTo>
                <a:lnTo>
                  <a:pt x="381428" y="194919"/>
                </a:lnTo>
                <a:lnTo>
                  <a:pt x="383162" y="194630"/>
                </a:lnTo>
                <a:lnTo>
                  <a:pt x="450082" y="194630"/>
                </a:lnTo>
                <a:lnTo>
                  <a:pt x="445167" y="185685"/>
                </a:lnTo>
                <a:lnTo>
                  <a:pt x="439820" y="177605"/>
                </a:lnTo>
                <a:lnTo>
                  <a:pt x="354689" y="177605"/>
                </a:lnTo>
                <a:lnTo>
                  <a:pt x="352954" y="177173"/>
                </a:lnTo>
                <a:lnTo>
                  <a:pt x="351364" y="176163"/>
                </a:lnTo>
                <a:lnTo>
                  <a:pt x="350497" y="174720"/>
                </a:lnTo>
                <a:lnTo>
                  <a:pt x="350208" y="172989"/>
                </a:lnTo>
                <a:lnTo>
                  <a:pt x="350497" y="171113"/>
                </a:lnTo>
                <a:lnTo>
                  <a:pt x="351364" y="169670"/>
                </a:lnTo>
                <a:lnTo>
                  <a:pt x="352954" y="168660"/>
                </a:lnTo>
                <a:lnTo>
                  <a:pt x="354689" y="168372"/>
                </a:lnTo>
                <a:lnTo>
                  <a:pt x="432448" y="168372"/>
                </a:lnTo>
                <a:lnTo>
                  <a:pt x="426667" y="162312"/>
                </a:lnTo>
                <a:lnTo>
                  <a:pt x="420307" y="156829"/>
                </a:lnTo>
                <a:lnTo>
                  <a:pt x="413803" y="151780"/>
                </a:lnTo>
                <a:lnTo>
                  <a:pt x="397615" y="141392"/>
                </a:lnTo>
                <a:lnTo>
                  <a:pt x="380994" y="131581"/>
                </a:lnTo>
                <a:lnTo>
                  <a:pt x="363939" y="121914"/>
                </a:lnTo>
                <a:lnTo>
                  <a:pt x="363794" y="121914"/>
                </a:lnTo>
                <a:lnTo>
                  <a:pt x="322168" y="121914"/>
                </a:lnTo>
                <a:lnTo>
                  <a:pt x="320434" y="121626"/>
                </a:lnTo>
                <a:lnTo>
                  <a:pt x="318844" y="120616"/>
                </a:lnTo>
                <a:lnTo>
                  <a:pt x="317832" y="119173"/>
                </a:lnTo>
                <a:lnTo>
                  <a:pt x="317543" y="117297"/>
                </a:lnTo>
                <a:lnTo>
                  <a:pt x="317832" y="115566"/>
                </a:lnTo>
                <a:lnTo>
                  <a:pt x="318844" y="114123"/>
                </a:lnTo>
                <a:lnTo>
                  <a:pt x="320434" y="113113"/>
                </a:lnTo>
                <a:lnTo>
                  <a:pt x="322168" y="112681"/>
                </a:lnTo>
                <a:lnTo>
                  <a:pt x="346306" y="112681"/>
                </a:lnTo>
                <a:lnTo>
                  <a:pt x="328817" y="104168"/>
                </a:lnTo>
                <a:lnTo>
                  <a:pt x="311039" y="95944"/>
                </a:lnTo>
                <a:lnTo>
                  <a:pt x="293406" y="88298"/>
                </a:lnTo>
                <a:lnTo>
                  <a:pt x="275773" y="81084"/>
                </a:lnTo>
                <a:lnTo>
                  <a:pt x="258284" y="74303"/>
                </a:lnTo>
                <a:lnTo>
                  <a:pt x="241084" y="67955"/>
                </a:lnTo>
                <a:lnTo>
                  <a:pt x="223885" y="61895"/>
                </a:lnTo>
                <a:lnTo>
                  <a:pt x="207408" y="56557"/>
                </a:lnTo>
                <a:lnTo>
                  <a:pt x="191364" y="51507"/>
                </a:lnTo>
                <a:lnTo>
                  <a:pt x="175610" y="46746"/>
                </a:lnTo>
                <a:lnTo>
                  <a:pt x="160723" y="42418"/>
                </a:lnTo>
                <a:lnTo>
                  <a:pt x="146414" y="38522"/>
                </a:lnTo>
                <a:lnTo>
                  <a:pt x="133695" y="35348"/>
                </a:lnTo>
                <a:lnTo>
                  <a:pt x="121554" y="32318"/>
                </a:lnTo>
                <a:lnTo>
                  <a:pt x="109702" y="29288"/>
                </a:lnTo>
                <a:lnTo>
                  <a:pt x="98284" y="26691"/>
                </a:lnTo>
                <a:lnTo>
                  <a:pt x="87444" y="24383"/>
                </a:lnTo>
                <a:lnTo>
                  <a:pt x="76893" y="22074"/>
                </a:lnTo>
                <a:lnTo>
                  <a:pt x="67064" y="20055"/>
                </a:lnTo>
                <a:lnTo>
                  <a:pt x="57814" y="18323"/>
                </a:lnTo>
                <a:lnTo>
                  <a:pt x="49286" y="16592"/>
                </a:lnTo>
                <a:lnTo>
                  <a:pt x="41192" y="15149"/>
                </a:lnTo>
                <a:lnTo>
                  <a:pt x="33821" y="13851"/>
                </a:lnTo>
                <a:lnTo>
                  <a:pt x="27173" y="12696"/>
                </a:lnTo>
                <a:lnTo>
                  <a:pt x="21391" y="11831"/>
                </a:lnTo>
                <a:lnTo>
                  <a:pt x="16332" y="10965"/>
                </a:lnTo>
                <a:lnTo>
                  <a:pt x="11996" y="10244"/>
                </a:lnTo>
                <a:lnTo>
                  <a:pt x="8672" y="9811"/>
                </a:lnTo>
                <a:lnTo>
                  <a:pt x="6215" y="9522"/>
                </a:lnTo>
                <a:lnTo>
                  <a:pt x="4625" y="9378"/>
                </a:lnTo>
                <a:lnTo>
                  <a:pt x="4047" y="9234"/>
                </a:lnTo>
                <a:lnTo>
                  <a:pt x="2313" y="8512"/>
                </a:lnTo>
                <a:lnTo>
                  <a:pt x="867" y="7502"/>
                </a:lnTo>
                <a:lnTo>
                  <a:pt x="145" y="5771"/>
                </a:lnTo>
                <a:lnTo>
                  <a:pt x="0" y="3896"/>
                </a:lnTo>
                <a:lnTo>
                  <a:pt x="578" y="2308"/>
                </a:lnTo>
                <a:lnTo>
                  <a:pt x="1734" y="866"/>
                </a:lnTo>
                <a:lnTo>
                  <a:pt x="3324" y="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718139" y="1924220"/>
            <a:ext cx="327025" cy="539750"/>
            <a:chOff x="1717675" y="1924051"/>
            <a:chExt cx="327025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717675" y="1924051"/>
              <a:ext cx="327025" cy="539750"/>
            </a:xfrm>
            <a:custGeom>
              <a:avLst/>
              <a:gdLst>
                <a:gd name="T0" fmla="*/ 1602 w 2065"/>
                <a:gd name="T1" fmla="*/ 206 h 3407"/>
                <a:gd name="T2" fmla="*/ 725 w 2065"/>
                <a:gd name="T3" fmla="*/ 375 h 3407"/>
                <a:gd name="T4" fmla="*/ 970 w 2065"/>
                <a:gd name="T5" fmla="*/ 434 h 3407"/>
                <a:gd name="T6" fmla="*/ 430 w 2065"/>
                <a:gd name="T7" fmla="*/ 881 h 3407"/>
                <a:gd name="T8" fmla="*/ 337 w 2065"/>
                <a:gd name="T9" fmla="*/ 1198 h 3407"/>
                <a:gd name="T10" fmla="*/ 426 w 2065"/>
                <a:gd name="T11" fmla="*/ 1488 h 3407"/>
                <a:gd name="T12" fmla="*/ 481 w 2065"/>
                <a:gd name="T13" fmla="*/ 1683 h 3407"/>
                <a:gd name="T14" fmla="*/ 576 w 2065"/>
                <a:gd name="T15" fmla="*/ 2096 h 3407"/>
                <a:gd name="T16" fmla="*/ 737 w 2065"/>
                <a:gd name="T17" fmla="*/ 2591 h 3407"/>
                <a:gd name="T18" fmla="*/ 727 w 2065"/>
                <a:gd name="T19" fmla="*/ 2972 h 3407"/>
                <a:gd name="T20" fmla="*/ 402 w 2065"/>
                <a:gd name="T21" fmla="*/ 3149 h 3407"/>
                <a:gd name="T22" fmla="*/ 80 w 2065"/>
                <a:gd name="T23" fmla="*/ 3229 h 3407"/>
                <a:gd name="T24" fmla="*/ 106 w 2065"/>
                <a:gd name="T25" fmla="*/ 3297 h 3407"/>
                <a:gd name="T26" fmla="*/ 329 w 2065"/>
                <a:gd name="T27" fmla="*/ 3343 h 3407"/>
                <a:gd name="T28" fmla="*/ 646 w 2065"/>
                <a:gd name="T29" fmla="*/ 3297 h 3407"/>
                <a:gd name="T30" fmla="*/ 994 w 2065"/>
                <a:gd name="T31" fmla="*/ 3307 h 3407"/>
                <a:gd name="T32" fmla="*/ 1188 w 2065"/>
                <a:gd name="T33" fmla="*/ 3278 h 3407"/>
                <a:gd name="T34" fmla="*/ 1224 w 2065"/>
                <a:gd name="T35" fmla="*/ 3078 h 3407"/>
                <a:gd name="T36" fmla="*/ 995 w 2065"/>
                <a:gd name="T37" fmla="*/ 2861 h 3407"/>
                <a:gd name="T38" fmla="*/ 1128 w 2065"/>
                <a:gd name="T39" fmla="*/ 2802 h 3407"/>
                <a:gd name="T40" fmla="*/ 1084 w 2065"/>
                <a:gd name="T41" fmla="*/ 2291 h 3407"/>
                <a:gd name="T42" fmla="*/ 1126 w 2065"/>
                <a:gd name="T43" fmla="*/ 1775 h 3407"/>
                <a:gd name="T44" fmla="*/ 1056 w 2065"/>
                <a:gd name="T45" fmla="*/ 1674 h 3407"/>
                <a:gd name="T46" fmla="*/ 842 w 2065"/>
                <a:gd name="T47" fmla="*/ 1577 h 3407"/>
                <a:gd name="T48" fmla="*/ 1011 w 2065"/>
                <a:gd name="T49" fmla="*/ 1436 h 3407"/>
                <a:gd name="T50" fmla="*/ 926 w 2065"/>
                <a:gd name="T51" fmla="*/ 1279 h 3407"/>
                <a:gd name="T52" fmla="*/ 1224 w 2065"/>
                <a:gd name="T53" fmla="*/ 1016 h 3407"/>
                <a:gd name="T54" fmla="*/ 1780 w 2065"/>
                <a:gd name="T55" fmla="*/ 424 h 3407"/>
                <a:gd name="T56" fmla="*/ 1993 w 2065"/>
                <a:gd name="T57" fmla="*/ 59 h 3407"/>
                <a:gd name="T58" fmla="*/ 1705 w 2065"/>
                <a:gd name="T59" fmla="*/ 349 h 3407"/>
                <a:gd name="T60" fmla="*/ 1226 w 2065"/>
                <a:gd name="T61" fmla="*/ 920 h 3407"/>
                <a:gd name="T62" fmla="*/ 839 w 2065"/>
                <a:gd name="T63" fmla="*/ 1201 h 3407"/>
                <a:gd name="T64" fmla="*/ 1360 w 2065"/>
                <a:gd name="T65" fmla="*/ 699 h 3407"/>
                <a:gd name="T66" fmla="*/ 1759 w 2065"/>
                <a:gd name="T67" fmla="*/ 138 h 3407"/>
                <a:gd name="T68" fmla="*/ 2059 w 2065"/>
                <a:gd name="T69" fmla="*/ 13 h 3407"/>
                <a:gd name="T70" fmla="*/ 2017 w 2065"/>
                <a:gd name="T71" fmla="*/ 144 h 3407"/>
                <a:gd name="T72" fmla="*/ 1751 w 2065"/>
                <a:gd name="T73" fmla="*/ 561 h 3407"/>
                <a:gd name="T74" fmla="*/ 1166 w 2065"/>
                <a:gd name="T75" fmla="*/ 1138 h 3407"/>
                <a:gd name="T76" fmla="*/ 972 w 2065"/>
                <a:gd name="T77" fmla="*/ 1323 h 3407"/>
                <a:gd name="T78" fmla="*/ 1055 w 2065"/>
                <a:gd name="T79" fmla="*/ 1397 h 3407"/>
                <a:gd name="T80" fmla="*/ 1175 w 2065"/>
                <a:gd name="T81" fmla="*/ 1662 h 3407"/>
                <a:gd name="T82" fmla="*/ 1154 w 2065"/>
                <a:gd name="T83" fmla="*/ 2186 h 3407"/>
                <a:gd name="T84" fmla="*/ 1155 w 2065"/>
                <a:gd name="T85" fmla="*/ 2653 h 3407"/>
                <a:gd name="T86" fmla="*/ 1262 w 2065"/>
                <a:gd name="T87" fmla="*/ 3008 h 3407"/>
                <a:gd name="T88" fmla="*/ 1267 w 2065"/>
                <a:gd name="T89" fmla="*/ 3282 h 3407"/>
                <a:gd name="T90" fmla="*/ 1110 w 2065"/>
                <a:gd name="T91" fmla="*/ 3363 h 3407"/>
                <a:gd name="T92" fmla="*/ 828 w 2065"/>
                <a:gd name="T93" fmla="*/ 3332 h 3407"/>
                <a:gd name="T94" fmla="*/ 482 w 2065"/>
                <a:gd name="T95" fmla="*/ 3399 h 3407"/>
                <a:gd name="T96" fmla="*/ 289 w 2065"/>
                <a:gd name="T97" fmla="*/ 3391 h 3407"/>
                <a:gd name="T98" fmla="*/ 82 w 2065"/>
                <a:gd name="T99" fmla="*/ 3354 h 3407"/>
                <a:gd name="T100" fmla="*/ 13 w 2065"/>
                <a:gd name="T101" fmla="*/ 3218 h 3407"/>
                <a:gd name="T102" fmla="*/ 370 w 2065"/>
                <a:gd name="T103" fmla="*/ 3097 h 3407"/>
                <a:gd name="T104" fmla="*/ 697 w 2065"/>
                <a:gd name="T105" fmla="*/ 2900 h 3407"/>
                <a:gd name="T106" fmla="*/ 644 w 2065"/>
                <a:gd name="T107" fmla="*/ 2458 h 3407"/>
                <a:gd name="T108" fmla="*/ 449 w 2065"/>
                <a:gd name="T109" fmla="*/ 1891 h 3407"/>
                <a:gd name="T110" fmla="*/ 421 w 2065"/>
                <a:gd name="T111" fmla="*/ 1602 h 3407"/>
                <a:gd name="T112" fmla="*/ 321 w 2065"/>
                <a:gd name="T113" fmla="*/ 1418 h 3407"/>
                <a:gd name="T114" fmla="*/ 292 w 2065"/>
                <a:gd name="T115" fmla="*/ 1112 h 3407"/>
                <a:gd name="T116" fmla="*/ 467 w 2065"/>
                <a:gd name="T117" fmla="*/ 664 h 3407"/>
                <a:gd name="T118" fmla="*/ 847 w 2065"/>
                <a:gd name="T119" fmla="*/ 162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5" h="3407">
                  <a:moveTo>
                    <a:pt x="1104" y="59"/>
                  </a:moveTo>
                  <a:lnTo>
                    <a:pt x="1051" y="87"/>
                  </a:lnTo>
                  <a:lnTo>
                    <a:pt x="1001" y="118"/>
                  </a:lnTo>
                  <a:lnTo>
                    <a:pt x="953" y="153"/>
                  </a:lnTo>
                  <a:lnTo>
                    <a:pt x="907" y="189"/>
                  </a:lnTo>
                  <a:lnTo>
                    <a:pt x="1575" y="189"/>
                  </a:lnTo>
                  <a:lnTo>
                    <a:pt x="1587" y="191"/>
                  </a:lnTo>
                  <a:lnTo>
                    <a:pt x="1596" y="197"/>
                  </a:lnTo>
                  <a:lnTo>
                    <a:pt x="1602" y="206"/>
                  </a:lnTo>
                  <a:lnTo>
                    <a:pt x="1604" y="218"/>
                  </a:lnTo>
                  <a:lnTo>
                    <a:pt x="1602" y="229"/>
                  </a:lnTo>
                  <a:lnTo>
                    <a:pt x="1596" y="239"/>
                  </a:lnTo>
                  <a:lnTo>
                    <a:pt x="1587" y="245"/>
                  </a:lnTo>
                  <a:lnTo>
                    <a:pt x="1575" y="247"/>
                  </a:lnTo>
                  <a:lnTo>
                    <a:pt x="841" y="247"/>
                  </a:lnTo>
                  <a:lnTo>
                    <a:pt x="800" y="288"/>
                  </a:lnTo>
                  <a:lnTo>
                    <a:pt x="762" y="332"/>
                  </a:lnTo>
                  <a:lnTo>
                    <a:pt x="725" y="375"/>
                  </a:lnTo>
                  <a:lnTo>
                    <a:pt x="970" y="375"/>
                  </a:lnTo>
                  <a:lnTo>
                    <a:pt x="981" y="378"/>
                  </a:lnTo>
                  <a:lnTo>
                    <a:pt x="991" y="384"/>
                  </a:lnTo>
                  <a:lnTo>
                    <a:pt x="997" y="393"/>
                  </a:lnTo>
                  <a:lnTo>
                    <a:pt x="1000" y="404"/>
                  </a:lnTo>
                  <a:lnTo>
                    <a:pt x="997" y="416"/>
                  </a:lnTo>
                  <a:lnTo>
                    <a:pt x="991" y="425"/>
                  </a:lnTo>
                  <a:lnTo>
                    <a:pt x="981" y="431"/>
                  </a:lnTo>
                  <a:lnTo>
                    <a:pt x="970" y="434"/>
                  </a:lnTo>
                  <a:lnTo>
                    <a:pt x="679" y="434"/>
                  </a:lnTo>
                  <a:lnTo>
                    <a:pt x="637" y="494"/>
                  </a:lnTo>
                  <a:lnTo>
                    <a:pt x="598" y="553"/>
                  </a:lnTo>
                  <a:lnTo>
                    <a:pt x="563" y="611"/>
                  </a:lnTo>
                  <a:lnTo>
                    <a:pt x="532" y="666"/>
                  </a:lnTo>
                  <a:lnTo>
                    <a:pt x="503" y="722"/>
                  </a:lnTo>
                  <a:lnTo>
                    <a:pt x="476" y="777"/>
                  </a:lnTo>
                  <a:lnTo>
                    <a:pt x="452" y="831"/>
                  </a:lnTo>
                  <a:lnTo>
                    <a:pt x="430" y="881"/>
                  </a:lnTo>
                  <a:lnTo>
                    <a:pt x="410" y="931"/>
                  </a:lnTo>
                  <a:lnTo>
                    <a:pt x="393" y="978"/>
                  </a:lnTo>
                  <a:lnTo>
                    <a:pt x="378" y="1020"/>
                  </a:lnTo>
                  <a:lnTo>
                    <a:pt x="366" y="1061"/>
                  </a:lnTo>
                  <a:lnTo>
                    <a:pt x="356" y="1097"/>
                  </a:lnTo>
                  <a:lnTo>
                    <a:pt x="348" y="1129"/>
                  </a:lnTo>
                  <a:lnTo>
                    <a:pt x="342" y="1157"/>
                  </a:lnTo>
                  <a:lnTo>
                    <a:pt x="339" y="1180"/>
                  </a:lnTo>
                  <a:lnTo>
                    <a:pt x="337" y="1198"/>
                  </a:lnTo>
                  <a:lnTo>
                    <a:pt x="338" y="1241"/>
                  </a:lnTo>
                  <a:lnTo>
                    <a:pt x="341" y="1280"/>
                  </a:lnTo>
                  <a:lnTo>
                    <a:pt x="348" y="1317"/>
                  </a:lnTo>
                  <a:lnTo>
                    <a:pt x="357" y="1351"/>
                  </a:lnTo>
                  <a:lnTo>
                    <a:pt x="368" y="1382"/>
                  </a:lnTo>
                  <a:lnTo>
                    <a:pt x="381" y="1411"/>
                  </a:lnTo>
                  <a:lnTo>
                    <a:pt x="396" y="1438"/>
                  </a:lnTo>
                  <a:lnTo>
                    <a:pt x="410" y="1464"/>
                  </a:lnTo>
                  <a:lnTo>
                    <a:pt x="426" y="1488"/>
                  </a:lnTo>
                  <a:lnTo>
                    <a:pt x="442" y="1512"/>
                  </a:lnTo>
                  <a:lnTo>
                    <a:pt x="457" y="1533"/>
                  </a:lnTo>
                  <a:lnTo>
                    <a:pt x="470" y="1554"/>
                  </a:lnTo>
                  <a:lnTo>
                    <a:pt x="475" y="1567"/>
                  </a:lnTo>
                  <a:lnTo>
                    <a:pt x="478" y="1582"/>
                  </a:lnTo>
                  <a:lnTo>
                    <a:pt x="479" y="1602"/>
                  </a:lnTo>
                  <a:lnTo>
                    <a:pt x="479" y="1629"/>
                  </a:lnTo>
                  <a:lnTo>
                    <a:pt x="480" y="1654"/>
                  </a:lnTo>
                  <a:lnTo>
                    <a:pt x="481" y="1683"/>
                  </a:lnTo>
                  <a:lnTo>
                    <a:pt x="482" y="1716"/>
                  </a:lnTo>
                  <a:lnTo>
                    <a:pt x="486" y="1752"/>
                  </a:lnTo>
                  <a:lnTo>
                    <a:pt x="491" y="1792"/>
                  </a:lnTo>
                  <a:lnTo>
                    <a:pt x="497" y="1834"/>
                  </a:lnTo>
                  <a:lnTo>
                    <a:pt x="506" y="1880"/>
                  </a:lnTo>
                  <a:lnTo>
                    <a:pt x="519" y="1929"/>
                  </a:lnTo>
                  <a:lnTo>
                    <a:pt x="534" y="1982"/>
                  </a:lnTo>
                  <a:lnTo>
                    <a:pt x="553" y="2037"/>
                  </a:lnTo>
                  <a:lnTo>
                    <a:pt x="576" y="2096"/>
                  </a:lnTo>
                  <a:lnTo>
                    <a:pt x="598" y="2148"/>
                  </a:lnTo>
                  <a:lnTo>
                    <a:pt x="619" y="2201"/>
                  </a:lnTo>
                  <a:lnTo>
                    <a:pt x="639" y="2256"/>
                  </a:lnTo>
                  <a:lnTo>
                    <a:pt x="659" y="2312"/>
                  </a:lnTo>
                  <a:lnTo>
                    <a:pt x="677" y="2368"/>
                  </a:lnTo>
                  <a:lnTo>
                    <a:pt x="695" y="2425"/>
                  </a:lnTo>
                  <a:lnTo>
                    <a:pt x="710" y="2481"/>
                  </a:lnTo>
                  <a:lnTo>
                    <a:pt x="725" y="2537"/>
                  </a:lnTo>
                  <a:lnTo>
                    <a:pt x="737" y="2591"/>
                  </a:lnTo>
                  <a:lnTo>
                    <a:pt x="747" y="2645"/>
                  </a:lnTo>
                  <a:lnTo>
                    <a:pt x="756" y="2696"/>
                  </a:lnTo>
                  <a:lnTo>
                    <a:pt x="761" y="2745"/>
                  </a:lnTo>
                  <a:lnTo>
                    <a:pt x="764" y="2792"/>
                  </a:lnTo>
                  <a:lnTo>
                    <a:pt x="764" y="2835"/>
                  </a:lnTo>
                  <a:lnTo>
                    <a:pt x="761" y="2877"/>
                  </a:lnTo>
                  <a:lnTo>
                    <a:pt x="754" y="2914"/>
                  </a:lnTo>
                  <a:lnTo>
                    <a:pt x="743" y="2944"/>
                  </a:lnTo>
                  <a:lnTo>
                    <a:pt x="727" y="2972"/>
                  </a:lnTo>
                  <a:lnTo>
                    <a:pt x="706" y="2998"/>
                  </a:lnTo>
                  <a:lnTo>
                    <a:pt x="679" y="3023"/>
                  </a:lnTo>
                  <a:lnTo>
                    <a:pt x="649" y="3046"/>
                  </a:lnTo>
                  <a:lnTo>
                    <a:pt x="614" y="3067"/>
                  </a:lnTo>
                  <a:lnTo>
                    <a:pt x="577" y="3086"/>
                  </a:lnTo>
                  <a:lnTo>
                    <a:pt x="536" y="3104"/>
                  </a:lnTo>
                  <a:lnTo>
                    <a:pt x="493" y="3121"/>
                  </a:lnTo>
                  <a:lnTo>
                    <a:pt x="448" y="3135"/>
                  </a:lnTo>
                  <a:lnTo>
                    <a:pt x="402" y="3149"/>
                  </a:lnTo>
                  <a:lnTo>
                    <a:pt x="354" y="3161"/>
                  </a:lnTo>
                  <a:lnTo>
                    <a:pt x="306" y="3172"/>
                  </a:lnTo>
                  <a:lnTo>
                    <a:pt x="258" y="3182"/>
                  </a:lnTo>
                  <a:lnTo>
                    <a:pt x="209" y="3191"/>
                  </a:lnTo>
                  <a:lnTo>
                    <a:pt x="163" y="3198"/>
                  </a:lnTo>
                  <a:lnTo>
                    <a:pt x="135" y="3204"/>
                  </a:lnTo>
                  <a:lnTo>
                    <a:pt x="112" y="3212"/>
                  </a:lnTo>
                  <a:lnTo>
                    <a:pt x="94" y="3220"/>
                  </a:lnTo>
                  <a:lnTo>
                    <a:pt x="80" y="3229"/>
                  </a:lnTo>
                  <a:lnTo>
                    <a:pt x="70" y="3240"/>
                  </a:lnTo>
                  <a:lnTo>
                    <a:pt x="63" y="3249"/>
                  </a:lnTo>
                  <a:lnTo>
                    <a:pt x="59" y="3258"/>
                  </a:lnTo>
                  <a:lnTo>
                    <a:pt x="59" y="3268"/>
                  </a:lnTo>
                  <a:lnTo>
                    <a:pt x="61" y="3277"/>
                  </a:lnTo>
                  <a:lnTo>
                    <a:pt x="68" y="3285"/>
                  </a:lnTo>
                  <a:lnTo>
                    <a:pt x="78" y="3292"/>
                  </a:lnTo>
                  <a:lnTo>
                    <a:pt x="91" y="3296"/>
                  </a:lnTo>
                  <a:lnTo>
                    <a:pt x="106" y="3297"/>
                  </a:lnTo>
                  <a:lnTo>
                    <a:pt x="139" y="3299"/>
                  </a:lnTo>
                  <a:lnTo>
                    <a:pt x="172" y="3302"/>
                  </a:lnTo>
                  <a:lnTo>
                    <a:pt x="203" y="3307"/>
                  </a:lnTo>
                  <a:lnTo>
                    <a:pt x="233" y="3313"/>
                  </a:lnTo>
                  <a:lnTo>
                    <a:pt x="260" y="3321"/>
                  </a:lnTo>
                  <a:lnTo>
                    <a:pt x="283" y="3328"/>
                  </a:lnTo>
                  <a:lnTo>
                    <a:pt x="303" y="3334"/>
                  </a:lnTo>
                  <a:lnTo>
                    <a:pt x="319" y="3340"/>
                  </a:lnTo>
                  <a:lnTo>
                    <a:pt x="329" y="3343"/>
                  </a:lnTo>
                  <a:lnTo>
                    <a:pt x="362" y="3347"/>
                  </a:lnTo>
                  <a:lnTo>
                    <a:pt x="395" y="3348"/>
                  </a:lnTo>
                  <a:lnTo>
                    <a:pt x="436" y="3346"/>
                  </a:lnTo>
                  <a:lnTo>
                    <a:pt x="474" y="3341"/>
                  </a:lnTo>
                  <a:lnTo>
                    <a:pt x="510" y="3335"/>
                  </a:lnTo>
                  <a:lnTo>
                    <a:pt x="545" y="3327"/>
                  </a:lnTo>
                  <a:lnTo>
                    <a:pt x="578" y="3318"/>
                  </a:lnTo>
                  <a:lnTo>
                    <a:pt x="610" y="3307"/>
                  </a:lnTo>
                  <a:lnTo>
                    <a:pt x="646" y="3297"/>
                  </a:lnTo>
                  <a:lnTo>
                    <a:pt x="681" y="3286"/>
                  </a:lnTo>
                  <a:lnTo>
                    <a:pt x="717" y="3279"/>
                  </a:lnTo>
                  <a:lnTo>
                    <a:pt x="755" y="3274"/>
                  </a:lnTo>
                  <a:lnTo>
                    <a:pt x="793" y="3272"/>
                  </a:lnTo>
                  <a:lnTo>
                    <a:pt x="834" y="3274"/>
                  </a:lnTo>
                  <a:lnTo>
                    <a:pt x="875" y="3280"/>
                  </a:lnTo>
                  <a:lnTo>
                    <a:pt x="916" y="3292"/>
                  </a:lnTo>
                  <a:lnTo>
                    <a:pt x="954" y="3301"/>
                  </a:lnTo>
                  <a:lnTo>
                    <a:pt x="994" y="3307"/>
                  </a:lnTo>
                  <a:lnTo>
                    <a:pt x="1038" y="3309"/>
                  </a:lnTo>
                  <a:lnTo>
                    <a:pt x="1064" y="3308"/>
                  </a:lnTo>
                  <a:lnTo>
                    <a:pt x="1087" y="3307"/>
                  </a:lnTo>
                  <a:lnTo>
                    <a:pt x="1106" y="3305"/>
                  </a:lnTo>
                  <a:lnTo>
                    <a:pt x="1123" y="3303"/>
                  </a:lnTo>
                  <a:lnTo>
                    <a:pt x="1135" y="3301"/>
                  </a:lnTo>
                  <a:lnTo>
                    <a:pt x="1141" y="3300"/>
                  </a:lnTo>
                  <a:lnTo>
                    <a:pt x="1166" y="3290"/>
                  </a:lnTo>
                  <a:lnTo>
                    <a:pt x="1188" y="3278"/>
                  </a:lnTo>
                  <a:lnTo>
                    <a:pt x="1205" y="3265"/>
                  </a:lnTo>
                  <a:lnTo>
                    <a:pt x="1218" y="3249"/>
                  </a:lnTo>
                  <a:lnTo>
                    <a:pt x="1229" y="3230"/>
                  </a:lnTo>
                  <a:lnTo>
                    <a:pt x="1237" y="3209"/>
                  </a:lnTo>
                  <a:lnTo>
                    <a:pt x="1240" y="3185"/>
                  </a:lnTo>
                  <a:lnTo>
                    <a:pt x="1240" y="3159"/>
                  </a:lnTo>
                  <a:lnTo>
                    <a:pt x="1237" y="3132"/>
                  </a:lnTo>
                  <a:lnTo>
                    <a:pt x="1232" y="3105"/>
                  </a:lnTo>
                  <a:lnTo>
                    <a:pt x="1224" y="3078"/>
                  </a:lnTo>
                  <a:lnTo>
                    <a:pt x="1215" y="3050"/>
                  </a:lnTo>
                  <a:lnTo>
                    <a:pt x="1205" y="3024"/>
                  </a:lnTo>
                  <a:lnTo>
                    <a:pt x="1195" y="2998"/>
                  </a:lnTo>
                  <a:lnTo>
                    <a:pt x="1186" y="2973"/>
                  </a:lnTo>
                  <a:lnTo>
                    <a:pt x="1176" y="2953"/>
                  </a:lnTo>
                  <a:lnTo>
                    <a:pt x="1169" y="2934"/>
                  </a:lnTo>
                  <a:lnTo>
                    <a:pt x="1163" y="2915"/>
                  </a:lnTo>
                  <a:lnTo>
                    <a:pt x="1145" y="2861"/>
                  </a:lnTo>
                  <a:lnTo>
                    <a:pt x="995" y="2861"/>
                  </a:lnTo>
                  <a:lnTo>
                    <a:pt x="983" y="2858"/>
                  </a:lnTo>
                  <a:lnTo>
                    <a:pt x="974" y="2852"/>
                  </a:lnTo>
                  <a:lnTo>
                    <a:pt x="968" y="2843"/>
                  </a:lnTo>
                  <a:lnTo>
                    <a:pt x="966" y="2831"/>
                  </a:lnTo>
                  <a:lnTo>
                    <a:pt x="968" y="2820"/>
                  </a:lnTo>
                  <a:lnTo>
                    <a:pt x="974" y="2811"/>
                  </a:lnTo>
                  <a:lnTo>
                    <a:pt x="983" y="2804"/>
                  </a:lnTo>
                  <a:lnTo>
                    <a:pt x="995" y="2802"/>
                  </a:lnTo>
                  <a:lnTo>
                    <a:pt x="1128" y="2802"/>
                  </a:lnTo>
                  <a:lnTo>
                    <a:pt x="1112" y="2738"/>
                  </a:lnTo>
                  <a:lnTo>
                    <a:pt x="1100" y="2677"/>
                  </a:lnTo>
                  <a:lnTo>
                    <a:pt x="1091" y="2618"/>
                  </a:lnTo>
                  <a:lnTo>
                    <a:pt x="1083" y="2562"/>
                  </a:lnTo>
                  <a:lnTo>
                    <a:pt x="1080" y="2506"/>
                  </a:lnTo>
                  <a:lnTo>
                    <a:pt x="1078" y="2452"/>
                  </a:lnTo>
                  <a:lnTo>
                    <a:pt x="1079" y="2399"/>
                  </a:lnTo>
                  <a:lnTo>
                    <a:pt x="1081" y="2345"/>
                  </a:lnTo>
                  <a:lnTo>
                    <a:pt x="1084" y="2291"/>
                  </a:lnTo>
                  <a:lnTo>
                    <a:pt x="1090" y="2236"/>
                  </a:lnTo>
                  <a:lnTo>
                    <a:pt x="1095" y="2180"/>
                  </a:lnTo>
                  <a:lnTo>
                    <a:pt x="1101" y="2122"/>
                  </a:lnTo>
                  <a:lnTo>
                    <a:pt x="1108" y="2060"/>
                  </a:lnTo>
                  <a:lnTo>
                    <a:pt x="1114" y="1996"/>
                  </a:lnTo>
                  <a:lnTo>
                    <a:pt x="1121" y="1927"/>
                  </a:lnTo>
                  <a:lnTo>
                    <a:pt x="1125" y="1872"/>
                  </a:lnTo>
                  <a:lnTo>
                    <a:pt x="1126" y="1822"/>
                  </a:lnTo>
                  <a:lnTo>
                    <a:pt x="1126" y="1775"/>
                  </a:lnTo>
                  <a:lnTo>
                    <a:pt x="1124" y="1731"/>
                  </a:lnTo>
                  <a:lnTo>
                    <a:pt x="1067" y="1731"/>
                  </a:lnTo>
                  <a:lnTo>
                    <a:pt x="1056" y="1729"/>
                  </a:lnTo>
                  <a:lnTo>
                    <a:pt x="1046" y="1722"/>
                  </a:lnTo>
                  <a:lnTo>
                    <a:pt x="1040" y="1713"/>
                  </a:lnTo>
                  <a:lnTo>
                    <a:pt x="1038" y="1701"/>
                  </a:lnTo>
                  <a:lnTo>
                    <a:pt x="1040" y="1690"/>
                  </a:lnTo>
                  <a:lnTo>
                    <a:pt x="1046" y="1681"/>
                  </a:lnTo>
                  <a:lnTo>
                    <a:pt x="1056" y="1674"/>
                  </a:lnTo>
                  <a:lnTo>
                    <a:pt x="1067" y="1672"/>
                  </a:lnTo>
                  <a:lnTo>
                    <a:pt x="1117" y="1672"/>
                  </a:lnTo>
                  <a:lnTo>
                    <a:pt x="1112" y="1638"/>
                  </a:lnTo>
                  <a:lnTo>
                    <a:pt x="1105" y="1607"/>
                  </a:lnTo>
                  <a:lnTo>
                    <a:pt x="871" y="1607"/>
                  </a:lnTo>
                  <a:lnTo>
                    <a:pt x="860" y="1605"/>
                  </a:lnTo>
                  <a:lnTo>
                    <a:pt x="850" y="1598"/>
                  </a:lnTo>
                  <a:lnTo>
                    <a:pt x="844" y="1588"/>
                  </a:lnTo>
                  <a:lnTo>
                    <a:pt x="842" y="1577"/>
                  </a:lnTo>
                  <a:lnTo>
                    <a:pt x="844" y="1566"/>
                  </a:lnTo>
                  <a:lnTo>
                    <a:pt x="850" y="1556"/>
                  </a:lnTo>
                  <a:lnTo>
                    <a:pt x="860" y="1550"/>
                  </a:lnTo>
                  <a:lnTo>
                    <a:pt x="871" y="1548"/>
                  </a:lnTo>
                  <a:lnTo>
                    <a:pt x="1086" y="1548"/>
                  </a:lnTo>
                  <a:lnTo>
                    <a:pt x="1070" y="1515"/>
                  </a:lnTo>
                  <a:lnTo>
                    <a:pt x="1051" y="1486"/>
                  </a:lnTo>
                  <a:lnTo>
                    <a:pt x="1033" y="1459"/>
                  </a:lnTo>
                  <a:lnTo>
                    <a:pt x="1011" y="1436"/>
                  </a:lnTo>
                  <a:lnTo>
                    <a:pt x="990" y="1415"/>
                  </a:lnTo>
                  <a:lnTo>
                    <a:pt x="966" y="1396"/>
                  </a:lnTo>
                  <a:lnTo>
                    <a:pt x="942" y="1377"/>
                  </a:lnTo>
                  <a:lnTo>
                    <a:pt x="930" y="1367"/>
                  </a:lnTo>
                  <a:lnTo>
                    <a:pt x="922" y="1353"/>
                  </a:lnTo>
                  <a:lnTo>
                    <a:pt x="916" y="1339"/>
                  </a:lnTo>
                  <a:lnTo>
                    <a:pt x="914" y="1323"/>
                  </a:lnTo>
                  <a:lnTo>
                    <a:pt x="917" y="1301"/>
                  </a:lnTo>
                  <a:lnTo>
                    <a:pt x="926" y="1279"/>
                  </a:lnTo>
                  <a:lnTo>
                    <a:pt x="938" y="1259"/>
                  </a:lnTo>
                  <a:lnTo>
                    <a:pt x="955" y="1238"/>
                  </a:lnTo>
                  <a:lnTo>
                    <a:pt x="972" y="1218"/>
                  </a:lnTo>
                  <a:lnTo>
                    <a:pt x="991" y="1200"/>
                  </a:lnTo>
                  <a:lnTo>
                    <a:pt x="1009" y="1184"/>
                  </a:lnTo>
                  <a:lnTo>
                    <a:pt x="1026" y="1171"/>
                  </a:lnTo>
                  <a:lnTo>
                    <a:pt x="1040" y="1159"/>
                  </a:lnTo>
                  <a:lnTo>
                    <a:pt x="1135" y="1088"/>
                  </a:lnTo>
                  <a:lnTo>
                    <a:pt x="1224" y="1016"/>
                  </a:lnTo>
                  <a:lnTo>
                    <a:pt x="1306" y="946"/>
                  </a:lnTo>
                  <a:lnTo>
                    <a:pt x="1383" y="875"/>
                  </a:lnTo>
                  <a:lnTo>
                    <a:pt x="1456" y="806"/>
                  </a:lnTo>
                  <a:lnTo>
                    <a:pt x="1522" y="737"/>
                  </a:lnTo>
                  <a:lnTo>
                    <a:pt x="1583" y="671"/>
                  </a:lnTo>
                  <a:lnTo>
                    <a:pt x="1639" y="606"/>
                  </a:lnTo>
                  <a:lnTo>
                    <a:pt x="1691" y="542"/>
                  </a:lnTo>
                  <a:lnTo>
                    <a:pt x="1738" y="482"/>
                  </a:lnTo>
                  <a:lnTo>
                    <a:pt x="1780" y="424"/>
                  </a:lnTo>
                  <a:lnTo>
                    <a:pt x="1819" y="368"/>
                  </a:lnTo>
                  <a:lnTo>
                    <a:pt x="1854" y="316"/>
                  </a:lnTo>
                  <a:lnTo>
                    <a:pt x="1883" y="268"/>
                  </a:lnTo>
                  <a:lnTo>
                    <a:pt x="1910" y="222"/>
                  </a:lnTo>
                  <a:lnTo>
                    <a:pt x="1933" y="181"/>
                  </a:lnTo>
                  <a:lnTo>
                    <a:pt x="1952" y="143"/>
                  </a:lnTo>
                  <a:lnTo>
                    <a:pt x="1969" y="110"/>
                  </a:lnTo>
                  <a:lnTo>
                    <a:pt x="1982" y="82"/>
                  </a:lnTo>
                  <a:lnTo>
                    <a:pt x="1993" y="59"/>
                  </a:lnTo>
                  <a:lnTo>
                    <a:pt x="1861" y="59"/>
                  </a:lnTo>
                  <a:lnTo>
                    <a:pt x="1851" y="79"/>
                  </a:lnTo>
                  <a:lnTo>
                    <a:pt x="1841" y="104"/>
                  </a:lnTo>
                  <a:lnTo>
                    <a:pt x="1827" y="134"/>
                  </a:lnTo>
                  <a:lnTo>
                    <a:pt x="1809" y="168"/>
                  </a:lnTo>
                  <a:lnTo>
                    <a:pt x="1789" y="208"/>
                  </a:lnTo>
                  <a:lnTo>
                    <a:pt x="1764" y="250"/>
                  </a:lnTo>
                  <a:lnTo>
                    <a:pt x="1737" y="298"/>
                  </a:lnTo>
                  <a:lnTo>
                    <a:pt x="1705" y="349"/>
                  </a:lnTo>
                  <a:lnTo>
                    <a:pt x="1670" y="402"/>
                  </a:lnTo>
                  <a:lnTo>
                    <a:pt x="1630" y="459"/>
                  </a:lnTo>
                  <a:lnTo>
                    <a:pt x="1587" y="520"/>
                  </a:lnTo>
                  <a:lnTo>
                    <a:pt x="1538" y="582"/>
                  </a:lnTo>
                  <a:lnTo>
                    <a:pt x="1485" y="646"/>
                  </a:lnTo>
                  <a:lnTo>
                    <a:pt x="1428" y="712"/>
                  </a:lnTo>
                  <a:lnTo>
                    <a:pt x="1365" y="780"/>
                  </a:lnTo>
                  <a:lnTo>
                    <a:pt x="1298" y="849"/>
                  </a:lnTo>
                  <a:lnTo>
                    <a:pt x="1226" y="920"/>
                  </a:lnTo>
                  <a:lnTo>
                    <a:pt x="1147" y="991"/>
                  </a:lnTo>
                  <a:lnTo>
                    <a:pt x="1064" y="1063"/>
                  </a:lnTo>
                  <a:lnTo>
                    <a:pt x="975" y="1135"/>
                  </a:lnTo>
                  <a:lnTo>
                    <a:pt x="880" y="1207"/>
                  </a:lnTo>
                  <a:lnTo>
                    <a:pt x="872" y="1211"/>
                  </a:lnTo>
                  <a:lnTo>
                    <a:pt x="863" y="1213"/>
                  </a:lnTo>
                  <a:lnTo>
                    <a:pt x="855" y="1211"/>
                  </a:lnTo>
                  <a:lnTo>
                    <a:pt x="846" y="1207"/>
                  </a:lnTo>
                  <a:lnTo>
                    <a:pt x="839" y="1201"/>
                  </a:lnTo>
                  <a:lnTo>
                    <a:pt x="835" y="1190"/>
                  </a:lnTo>
                  <a:lnTo>
                    <a:pt x="834" y="1179"/>
                  </a:lnTo>
                  <a:lnTo>
                    <a:pt x="838" y="1169"/>
                  </a:lnTo>
                  <a:lnTo>
                    <a:pt x="845" y="1159"/>
                  </a:lnTo>
                  <a:lnTo>
                    <a:pt x="958" y="1074"/>
                  </a:lnTo>
                  <a:lnTo>
                    <a:pt x="1065" y="985"/>
                  </a:lnTo>
                  <a:lnTo>
                    <a:pt x="1169" y="892"/>
                  </a:lnTo>
                  <a:lnTo>
                    <a:pt x="1267" y="796"/>
                  </a:lnTo>
                  <a:lnTo>
                    <a:pt x="1360" y="699"/>
                  </a:lnTo>
                  <a:lnTo>
                    <a:pt x="1447" y="598"/>
                  </a:lnTo>
                  <a:lnTo>
                    <a:pt x="1529" y="497"/>
                  </a:lnTo>
                  <a:lnTo>
                    <a:pt x="1604" y="393"/>
                  </a:lnTo>
                  <a:lnTo>
                    <a:pt x="1638" y="343"/>
                  </a:lnTo>
                  <a:lnTo>
                    <a:pt x="1668" y="296"/>
                  </a:lnTo>
                  <a:lnTo>
                    <a:pt x="1696" y="251"/>
                  </a:lnTo>
                  <a:lnTo>
                    <a:pt x="1720" y="211"/>
                  </a:lnTo>
                  <a:lnTo>
                    <a:pt x="1740" y="172"/>
                  </a:lnTo>
                  <a:lnTo>
                    <a:pt x="1759" y="138"/>
                  </a:lnTo>
                  <a:lnTo>
                    <a:pt x="1774" y="108"/>
                  </a:lnTo>
                  <a:lnTo>
                    <a:pt x="1787" y="81"/>
                  </a:lnTo>
                  <a:lnTo>
                    <a:pt x="1797" y="59"/>
                  </a:lnTo>
                  <a:lnTo>
                    <a:pt x="1104" y="59"/>
                  </a:lnTo>
                  <a:close/>
                  <a:moveTo>
                    <a:pt x="1097" y="0"/>
                  </a:moveTo>
                  <a:lnTo>
                    <a:pt x="2035" y="0"/>
                  </a:lnTo>
                  <a:lnTo>
                    <a:pt x="2044" y="2"/>
                  </a:lnTo>
                  <a:lnTo>
                    <a:pt x="2052" y="6"/>
                  </a:lnTo>
                  <a:lnTo>
                    <a:pt x="2059" y="13"/>
                  </a:lnTo>
                  <a:lnTo>
                    <a:pt x="2063" y="21"/>
                  </a:lnTo>
                  <a:lnTo>
                    <a:pt x="2065" y="30"/>
                  </a:lnTo>
                  <a:lnTo>
                    <a:pt x="2063" y="40"/>
                  </a:lnTo>
                  <a:lnTo>
                    <a:pt x="2062" y="44"/>
                  </a:lnTo>
                  <a:lnTo>
                    <a:pt x="2058" y="53"/>
                  </a:lnTo>
                  <a:lnTo>
                    <a:pt x="2051" y="69"/>
                  </a:lnTo>
                  <a:lnTo>
                    <a:pt x="2043" y="89"/>
                  </a:lnTo>
                  <a:lnTo>
                    <a:pt x="2032" y="114"/>
                  </a:lnTo>
                  <a:lnTo>
                    <a:pt x="2017" y="144"/>
                  </a:lnTo>
                  <a:lnTo>
                    <a:pt x="2001" y="178"/>
                  </a:lnTo>
                  <a:lnTo>
                    <a:pt x="1980" y="217"/>
                  </a:lnTo>
                  <a:lnTo>
                    <a:pt x="1957" y="259"/>
                  </a:lnTo>
                  <a:lnTo>
                    <a:pt x="1930" y="305"/>
                  </a:lnTo>
                  <a:lnTo>
                    <a:pt x="1899" y="355"/>
                  </a:lnTo>
                  <a:lnTo>
                    <a:pt x="1864" y="408"/>
                  </a:lnTo>
                  <a:lnTo>
                    <a:pt x="1831" y="455"/>
                  </a:lnTo>
                  <a:lnTo>
                    <a:pt x="1794" y="507"/>
                  </a:lnTo>
                  <a:lnTo>
                    <a:pt x="1751" y="561"/>
                  </a:lnTo>
                  <a:lnTo>
                    <a:pt x="1706" y="618"/>
                  </a:lnTo>
                  <a:lnTo>
                    <a:pt x="1656" y="677"/>
                  </a:lnTo>
                  <a:lnTo>
                    <a:pt x="1601" y="738"/>
                  </a:lnTo>
                  <a:lnTo>
                    <a:pt x="1541" y="802"/>
                  </a:lnTo>
                  <a:lnTo>
                    <a:pt x="1476" y="867"/>
                  </a:lnTo>
                  <a:lnTo>
                    <a:pt x="1406" y="933"/>
                  </a:lnTo>
                  <a:lnTo>
                    <a:pt x="1332" y="1001"/>
                  </a:lnTo>
                  <a:lnTo>
                    <a:pt x="1251" y="1069"/>
                  </a:lnTo>
                  <a:lnTo>
                    <a:pt x="1166" y="1138"/>
                  </a:lnTo>
                  <a:lnTo>
                    <a:pt x="1075" y="1207"/>
                  </a:lnTo>
                  <a:lnTo>
                    <a:pt x="1054" y="1223"/>
                  </a:lnTo>
                  <a:lnTo>
                    <a:pt x="1034" y="1240"/>
                  </a:lnTo>
                  <a:lnTo>
                    <a:pt x="1016" y="1257"/>
                  </a:lnTo>
                  <a:lnTo>
                    <a:pt x="1002" y="1272"/>
                  </a:lnTo>
                  <a:lnTo>
                    <a:pt x="990" y="1287"/>
                  </a:lnTo>
                  <a:lnTo>
                    <a:pt x="980" y="1301"/>
                  </a:lnTo>
                  <a:lnTo>
                    <a:pt x="974" y="1313"/>
                  </a:lnTo>
                  <a:lnTo>
                    <a:pt x="972" y="1323"/>
                  </a:lnTo>
                  <a:lnTo>
                    <a:pt x="972" y="1324"/>
                  </a:lnTo>
                  <a:lnTo>
                    <a:pt x="973" y="1325"/>
                  </a:lnTo>
                  <a:lnTo>
                    <a:pt x="973" y="1326"/>
                  </a:lnTo>
                  <a:lnTo>
                    <a:pt x="975" y="1328"/>
                  </a:lnTo>
                  <a:lnTo>
                    <a:pt x="977" y="1330"/>
                  </a:lnTo>
                  <a:lnTo>
                    <a:pt x="997" y="1345"/>
                  </a:lnTo>
                  <a:lnTo>
                    <a:pt x="1016" y="1361"/>
                  </a:lnTo>
                  <a:lnTo>
                    <a:pt x="1036" y="1378"/>
                  </a:lnTo>
                  <a:lnTo>
                    <a:pt x="1055" y="1397"/>
                  </a:lnTo>
                  <a:lnTo>
                    <a:pt x="1073" y="1416"/>
                  </a:lnTo>
                  <a:lnTo>
                    <a:pt x="1091" y="1438"/>
                  </a:lnTo>
                  <a:lnTo>
                    <a:pt x="1106" y="1462"/>
                  </a:lnTo>
                  <a:lnTo>
                    <a:pt x="1122" y="1488"/>
                  </a:lnTo>
                  <a:lnTo>
                    <a:pt x="1135" y="1517"/>
                  </a:lnTo>
                  <a:lnTo>
                    <a:pt x="1148" y="1548"/>
                  </a:lnTo>
                  <a:lnTo>
                    <a:pt x="1159" y="1582"/>
                  </a:lnTo>
                  <a:lnTo>
                    <a:pt x="1168" y="1621"/>
                  </a:lnTo>
                  <a:lnTo>
                    <a:pt x="1175" y="1662"/>
                  </a:lnTo>
                  <a:lnTo>
                    <a:pt x="1180" y="1708"/>
                  </a:lnTo>
                  <a:lnTo>
                    <a:pt x="1183" y="1757"/>
                  </a:lnTo>
                  <a:lnTo>
                    <a:pt x="1184" y="1811"/>
                  </a:lnTo>
                  <a:lnTo>
                    <a:pt x="1182" y="1869"/>
                  </a:lnTo>
                  <a:lnTo>
                    <a:pt x="1178" y="1933"/>
                  </a:lnTo>
                  <a:lnTo>
                    <a:pt x="1172" y="2001"/>
                  </a:lnTo>
                  <a:lnTo>
                    <a:pt x="1166" y="2066"/>
                  </a:lnTo>
                  <a:lnTo>
                    <a:pt x="1160" y="2128"/>
                  </a:lnTo>
                  <a:lnTo>
                    <a:pt x="1154" y="2186"/>
                  </a:lnTo>
                  <a:lnTo>
                    <a:pt x="1147" y="2240"/>
                  </a:lnTo>
                  <a:lnTo>
                    <a:pt x="1143" y="2292"/>
                  </a:lnTo>
                  <a:lnTo>
                    <a:pt x="1139" y="2344"/>
                  </a:lnTo>
                  <a:lnTo>
                    <a:pt x="1137" y="2395"/>
                  </a:lnTo>
                  <a:lnTo>
                    <a:pt x="1136" y="2445"/>
                  </a:lnTo>
                  <a:lnTo>
                    <a:pt x="1138" y="2495"/>
                  </a:lnTo>
                  <a:lnTo>
                    <a:pt x="1141" y="2547"/>
                  </a:lnTo>
                  <a:lnTo>
                    <a:pt x="1146" y="2599"/>
                  </a:lnTo>
                  <a:lnTo>
                    <a:pt x="1155" y="2653"/>
                  </a:lnTo>
                  <a:lnTo>
                    <a:pt x="1166" y="2710"/>
                  </a:lnTo>
                  <a:lnTo>
                    <a:pt x="1179" y="2769"/>
                  </a:lnTo>
                  <a:lnTo>
                    <a:pt x="1197" y="2831"/>
                  </a:lnTo>
                  <a:lnTo>
                    <a:pt x="1217" y="2897"/>
                  </a:lnTo>
                  <a:lnTo>
                    <a:pt x="1224" y="2913"/>
                  </a:lnTo>
                  <a:lnTo>
                    <a:pt x="1231" y="2931"/>
                  </a:lnTo>
                  <a:lnTo>
                    <a:pt x="1239" y="2952"/>
                  </a:lnTo>
                  <a:lnTo>
                    <a:pt x="1250" y="2979"/>
                  </a:lnTo>
                  <a:lnTo>
                    <a:pt x="1262" y="3008"/>
                  </a:lnTo>
                  <a:lnTo>
                    <a:pt x="1273" y="3039"/>
                  </a:lnTo>
                  <a:lnTo>
                    <a:pt x="1282" y="3070"/>
                  </a:lnTo>
                  <a:lnTo>
                    <a:pt x="1291" y="3101"/>
                  </a:lnTo>
                  <a:lnTo>
                    <a:pt x="1296" y="3133"/>
                  </a:lnTo>
                  <a:lnTo>
                    <a:pt x="1299" y="3165"/>
                  </a:lnTo>
                  <a:lnTo>
                    <a:pt x="1298" y="3196"/>
                  </a:lnTo>
                  <a:lnTo>
                    <a:pt x="1293" y="3226"/>
                  </a:lnTo>
                  <a:lnTo>
                    <a:pt x="1282" y="3255"/>
                  </a:lnTo>
                  <a:lnTo>
                    <a:pt x="1267" y="3282"/>
                  </a:lnTo>
                  <a:lnTo>
                    <a:pt x="1246" y="3305"/>
                  </a:lnTo>
                  <a:lnTo>
                    <a:pt x="1222" y="3326"/>
                  </a:lnTo>
                  <a:lnTo>
                    <a:pt x="1193" y="3342"/>
                  </a:lnTo>
                  <a:lnTo>
                    <a:pt x="1158" y="3356"/>
                  </a:lnTo>
                  <a:lnTo>
                    <a:pt x="1155" y="3357"/>
                  </a:lnTo>
                  <a:lnTo>
                    <a:pt x="1151" y="3357"/>
                  </a:lnTo>
                  <a:lnTo>
                    <a:pt x="1142" y="3359"/>
                  </a:lnTo>
                  <a:lnTo>
                    <a:pt x="1129" y="3361"/>
                  </a:lnTo>
                  <a:lnTo>
                    <a:pt x="1110" y="3363"/>
                  </a:lnTo>
                  <a:lnTo>
                    <a:pt x="1090" y="3365"/>
                  </a:lnTo>
                  <a:lnTo>
                    <a:pt x="1065" y="3367"/>
                  </a:lnTo>
                  <a:lnTo>
                    <a:pt x="1038" y="3367"/>
                  </a:lnTo>
                  <a:lnTo>
                    <a:pt x="1000" y="3366"/>
                  </a:lnTo>
                  <a:lnTo>
                    <a:pt x="964" y="3362"/>
                  </a:lnTo>
                  <a:lnTo>
                    <a:pt x="931" y="3357"/>
                  </a:lnTo>
                  <a:lnTo>
                    <a:pt x="899" y="3348"/>
                  </a:lnTo>
                  <a:lnTo>
                    <a:pt x="863" y="3338"/>
                  </a:lnTo>
                  <a:lnTo>
                    <a:pt x="828" y="3332"/>
                  </a:lnTo>
                  <a:lnTo>
                    <a:pt x="793" y="3330"/>
                  </a:lnTo>
                  <a:lnTo>
                    <a:pt x="750" y="3333"/>
                  </a:lnTo>
                  <a:lnTo>
                    <a:pt x="709" y="3340"/>
                  </a:lnTo>
                  <a:lnTo>
                    <a:pt x="669" y="3352"/>
                  </a:lnTo>
                  <a:lnTo>
                    <a:pt x="628" y="3363"/>
                  </a:lnTo>
                  <a:lnTo>
                    <a:pt x="594" y="3374"/>
                  </a:lnTo>
                  <a:lnTo>
                    <a:pt x="559" y="3384"/>
                  </a:lnTo>
                  <a:lnTo>
                    <a:pt x="522" y="3392"/>
                  </a:lnTo>
                  <a:lnTo>
                    <a:pt x="482" y="3399"/>
                  </a:lnTo>
                  <a:lnTo>
                    <a:pt x="440" y="3405"/>
                  </a:lnTo>
                  <a:lnTo>
                    <a:pt x="395" y="3407"/>
                  </a:lnTo>
                  <a:lnTo>
                    <a:pt x="357" y="3406"/>
                  </a:lnTo>
                  <a:lnTo>
                    <a:pt x="318" y="3402"/>
                  </a:lnTo>
                  <a:lnTo>
                    <a:pt x="313" y="3400"/>
                  </a:lnTo>
                  <a:lnTo>
                    <a:pt x="310" y="3399"/>
                  </a:lnTo>
                  <a:lnTo>
                    <a:pt x="307" y="3398"/>
                  </a:lnTo>
                  <a:lnTo>
                    <a:pt x="300" y="3395"/>
                  </a:lnTo>
                  <a:lnTo>
                    <a:pt x="289" y="3391"/>
                  </a:lnTo>
                  <a:lnTo>
                    <a:pt x="273" y="3386"/>
                  </a:lnTo>
                  <a:lnTo>
                    <a:pt x="255" y="3381"/>
                  </a:lnTo>
                  <a:lnTo>
                    <a:pt x="233" y="3375"/>
                  </a:lnTo>
                  <a:lnTo>
                    <a:pt x="210" y="3369"/>
                  </a:lnTo>
                  <a:lnTo>
                    <a:pt x="186" y="3364"/>
                  </a:lnTo>
                  <a:lnTo>
                    <a:pt x="159" y="3360"/>
                  </a:lnTo>
                  <a:lnTo>
                    <a:pt x="133" y="3357"/>
                  </a:lnTo>
                  <a:lnTo>
                    <a:pt x="106" y="3356"/>
                  </a:lnTo>
                  <a:lnTo>
                    <a:pt x="82" y="3354"/>
                  </a:lnTo>
                  <a:lnTo>
                    <a:pt x="60" y="3348"/>
                  </a:lnTo>
                  <a:lnTo>
                    <a:pt x="41" y="3338"/>
                  </a:lnTo>
                  <a:lnTo>
                    <a:pt x="25" y="3326"/>
                  </a:lnTo>
                  <a:lnTo>
                    <a:pt x="12" y="3310"/>
                  </a:lnTo>
                  <a:lnTo>
                    <a:pt x="4" y="3292"/>
                  </a:lnTo>
                  <a:lnTo>
                    <a:pt x="0" y="3272"/>
                  </a:lnTo>
                  <a:lnTo>
                    <a:pt x="1" y="3254"/>
                  </a:lnTo>
                  <a:lnTo>
                    <a:pt x="5" y="3236"/>
                  </a:lnTo>
                  <a:lnTo>
                    <a:pt x="13" y="3218"/>
                  </a:lnTo>
                  <a:lnTo>
                    <a:pt x="26" y="3200"/>
                  </a:lnTo>
                  <a:lnTo>
                    <a:pt x="42" y="3185"/>
                  </a:lnTo>
                  <a:lnTo>
                    <a:pt x="63" y="3170"/>
                  </a:lnTo>
                  <a:lnTo>
                    <a:pt x="89" y="3158"/>
                  </a:lnTo>
                  <a:lnTo>
                    <a:pt x="119" y="3148"/>
                  </a:lnTo>
                  <a:lnTo>
                    <a:pt x="154" y="3140"/>
                  </a:lnTo>
                  <a:lnTo>
                    <a:pt x="231" y="3127"/>
                  </a:lnTo>
                  <a:lnTo>
                    <a:pt x="304" y="3112"/>
                  </a:lnTo>
                  <a:lnTo>
                    <a:pt x="370" y="3097"/>
                  </a:lnTo>
                  <a:lnTo>
                    <a:pt x="432" y="3079"/>
                  </a:lnTo>
                  <a:lnTo>
                    <a:pt x="487" y="3060"/>
                  </a:lnTo>
                  <a:lnTo>
                    <a:pt x="536" y="3040"/>
                  </a:lnTo>
                  <a:lnTo>
                    <a:pt x="579" y="3019"/>
                  </a:lnTo>
                  <a:lnTo>
                    <a:pt x="616" y="2997"/>
                  </a:lnTo>
                  <a:lnTo>
                    <a:pt x="646" y="2974"/>
                  </a:lnTo>
                  <a:lnTo>
                    <a:pt x="670" y="2951"/>
                  </a:lnTo>
                  <a:lnTo>
                    <a:pt x="688" y="2926"/>
                  </a:lnTo>
                  <a:lnTo>
                    <a:pt x="697" y="2900"/>
                  </a:lnTo>
                  <a:lnTo>
                    <a:pt x="703" y="2867"/>
                  </a:lnTo>
                  <a:lnTo>
                    <a:pt x="705" y="2829"/>
                  </a:lnTo>
                  <a:lnTo>
                    <a:pt x="705" y="2787"/>
                  </a:lnTo>
                  <a:lnTo>
                    <a:pt x="702" y="2740"/>
                  </a:lnTo>
                  <a:lnTo>
                    <a:pt x="696" y="2690"/>
                  </a:lnTo>
                  <a:lnTo>
                    <a:pt x="687" y="2636"/>
                  </a:lnTo>
                  <a:lnTo>
                    <a:pt x="675" y="2580"/>
                  </a:lnTo>
                  <a:lnTo>
                    <a:pt x="661" y="2520"/>
                  </a:lnTo>
                  <a:lnTo>
                    <a:pt x="644" y="2458"/>
                  </a:lnTo>
                  <a:lnTo>
                    <a:pt x="625" y="2394"/>
                  </a:lnTo>
                  <a:lnTo>
                    <a:pt x="602" y="2328"/>
                  </a:lnTo>
                  <a:lnTo>
                    <a:pt x="578" y="2259"/>
                  </a:lnTo>
                  <a:lnTo>
                    <a:pt x="552" y="2190"/>
                  </a:lnTo>
                  <a:lnTo>
                    <a:pt x="523" y="2119"/>
                  </a:lnTo>
                  <a:lnTo>
                    <a:pt x="498" y="2057"/>
                  </a:lnTo>
                  <a:lnTo>
                    <a:pt x="478" y="1999"/>
                  </a:lnTo>
                  <a:lnTo>
                    <a:pt x="462" y="1943"/>
                  </a:lnTo>
                  <a:lnTo>
                    <a:pt x="449" y="1891"/>
                  </a:lnTo>
                  <a:lnTo>
                    <a:pt x="439" y="1842"/>
                  </a:lnTo>
                  <a:lnTo>
                    <a:pt x="433" y="1797"/>
                  </a:lnTo>
                  <a:lnTo>
                    <a:pt x="428" y="1755"/>
                  </a:lnTo>
                  <a:lnTo>
                    <a:pt x="425" y="1718"/>
                  </a:lnTo>
                  <a:lnTo>
                    <a:pt x="423" y="1684"/>
                  </a:lnTo>
                  <a:lnTo>
                    <a:pt x="422" y="1655"/>
                  </a:lnTo>
                  <a:lnTo>
                    <a:pt x="422" y="1630"/>
                  </a:lnTo>
                  <a:lnTo>
                    <a:pt x="421" y="1615"/>
                  </a:lnTo>
                  <a:lnTo>
                    <a:pt x="421" y="1602"/>
                  </a:lnTo>
                  <a:lnTo>
                    <a:pt x="421" y="1591"/>
                  </a:lnTo>
                  <a:lnTo>
                    <a:pt x="420" y="1584"/>
                  </a:lnTo>
                  <a:lnTo>
                    <a:pt x="407" y="1565"/>
                  </a:lnTo>
                  <a:lnTo>
                    <a:pt x="394" y="1544"/>
                  </a:lnTo>
                  <a:lnTo>
                    <a:pt x="378" y="1522"/>
                  </a:lnTo>
                  <a:lnTo>
                    <a:pt x="363" y="1498"/>
                  </a:lnTo>
                  <a:lnTo>
                    <a:pt x="348" y="1473"/>
                  </a:lnTo>
                  <a:lnTo>
                    <a:pt x="334" y="1446"/>
                  </a:lnTo>
                  <a:lnTo>
                    <a:pt x="321" y="1418"/>
                  </a:lnTo>
                  <a:lnTo>
                    <a:pt x="308" y="1387"/>
                  </a:lnTo>
                  <a:lnTo>
                    <a:pt x="297" y="1355"/>
                  </a:lnTo>
                  <a:lnTo>
                    <a:pt x="289" y="1319"/>
                  </a:lnTo>
                  <a:lnTo>
                    <a:pt x="282" y="1282"/>
                  </a:lnTo>
                  <a:lnTo>
                    <a:pt x="279" y="1240"/>
                  </a:lnTo>
                  <a:lnTo>
                    <a:pt x="279" y="1195"/>
                  </a:lnTo>
                  <a:lnTo>
                    <a:pt x="281" y="1173"/>
                  </a:lnTo>
                  <a:lnTo>
                    <a:pt x="286" y="1145"/>
                  </a:lnTo>
                  <a:lnTo>
                    <a:pt x="292" y="1112"/>
                  </a:lnTo>
                  <a:lnTo>
                    <a:pt x="302" y="1073"/>
                  </a:lnTo>
                  <a:lnTo>
                    <a:pt x="313" y="1032"/>
                  </a:lnTo>
                  <a:lnTo>
                    <a:pt x="328" y="987"/>
                  </a:lnTo>
                  <a:lnTo>
                    <a:pt x="344" y="938"/>
                  </a:lnTo>
                  <a:lnTo>
                    <a:pt x="364" y="888"/>
                  </a:lnTo>
                  <a:lnTo>
                    <a:pt x="386" y="834"/>
                  </a:lnTo>
                  <a:lnTo>
                    <a:pt x="410" y="779"/>
                  </a:lnTo>
                  <a:lnTo>
                    <a:pt x="437" y="722"/>
                  </a:lnTo>
                  <a:lnTo>
                    <a:pt x="467" y="664"/>
                  </a:lnTo>
                  <a:lnTo>
                    <a:pt x="499" y="605"/>
                  </a:lnTo>
                  <a:lnTo>
                    <a:pt x="534" y="545"/>
                  </a:lnTo>
                  <a:lnTo>
                    <a:pt x="571" y="486"/>
                  </a:lnTo>
                  <a:lnTo>
                    <a:pt x="610" y="428"/>
                  </a:lnTo>
                  <a:lnTo>
                    <a:pt x="653" y="371"/>
                  </a:lnTo>
                  <a:lnTo>
                    <a:pt x="698" y="316"/>
                  </a:lnTo>
                  <a:lnTo>
                    <a:pt x="745" y="262"/>
                  </a:lnTo>
                  <a:lnTo>
                    <a:pt x="795" y="211"/>
                  </a:lnTo>
                  <a:lnTo>
                    <a:pt x="847" y="162"/>
                  </a:lnTo>
                  <a:lnTo>
                    <a:pt x="903" y="116"/>
                  </a:lnTo>
                  <a:lnTo>
                    <a:pt x="961" y="75"/>
                  </a:lnTo>
                  <a:lnTo>
                    <a:pt x="1022" y="36"/>
                  </a:lnTo>
                  <a:lnTo>
                    <a:pt x="1084" y="3"/>
                  </a:lnTo>
                  <a:lnTo>
                    <a:pt x="1091" y="1"/>
                  </a:lnTo>
                  <a:lnTo>
                    <a:pt x="10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806575" y="2208213"/>
              <a:ext cx="42863" cy="106363"/>
            </a:xfrm>
            <a:custGeom>
              <a:avLst/>
              <a:gdLst>
                <a:gd name="T0" fmla="*/ 25 w 262"/>
                <a:gd name="T1" fmla="*/ 0 h 677"/>
                <a:gd name="T2" fmla="*/ 36 w 262"/>
                <a:gd name="T3" fmla="*/ 1 h 677"/>
                <a:gd name="T4" fmla="*/ 46 w 262"/>
                <a:gd name="T5" fmla="*/ 5 h 677"/>
                <a:gd name="T6" fmla="*/ 54 w 262"/>
                <a:gd name="T7" fmla="*/ 13 h 677"/>
                <a:gd name="T8" fmla="*/ 58 w 262"/>
                <a:gd name="T9" fmla="*/ 24 h 677"/>
                <a:gd name="T10" fmla="*/ 71 w 262"/>
                <a:gd name="T11" fmla="*/ 93 h 677"/>
                <a:gd name="T12" fmla="*/ 90 w 262"/>
                <a:gd name="T13" fmla="*/ 163 h 677"/>
                <a:gd name="T14" fmla="*/ 112 w 262"/>
                <a:gd name="T15" fmla="*/ 233 h 677"/>
                <a:gd name="T16" fmla="*/ 140 w 262"/>
                <a:gd name="T17" fmla="*/ 303 h 677"/>
                <a:gd name="T18" fmla="*/ 174 w 262"/>
                <a:gd name="T19" fmla="*/ 388 h 677"/>
                <a:gd name="T20" fmla="*/ 206 w 262"/>
                <a:gd name="T21" fmla="*/ 473 h 677"/>
                <a:gd name="T22" fmla="*/ 235 w 262"/>
                <a:gd name="T23" fmla="*/ 557 h 677"/>
                <a:gd name="T24" fmla="*/ 261 w 262"/>
                <a:gd name="T25" fmla="*/ 638 h 677"/>
                <a:gd name="T26" fmla="*/ 262 w 262"/>
                <a:gd name="T27" fmla="*/ 651 h 677"/>
                <a:gd name="T28" fmla="*/ 258 w 262"/>
                <a:gd name="T29" fmla="*/ 661 h 677"/>
                <a:gd name="T30" fmla="*/ 251 w 262"/>
                <a:gd name="T31" fmla="*/ 669 h 677"/>
                <a:gd name="T32" fmla="*/ 241 w 262"/>
                <a:gd name="T33" fmla="*/ 674 h 677"/>
                <a:gd name="T34" fmla="*/ 237 w 262"/>
                <a:gd name="T35" fmla="*/ 676 h 677"/>
                <a:gd name="T36" fmla="*/ 233 w 262"/>
                <a:gd name="T37" fmla="*/ 677 h 677"/>
                <a:gd name="T38" fmla="*/ 224 w 262"/>
                <a:gd name="T39" fmla="*/ 674 h 677"/>
                <a:gd name="T40" fmla="*/ 215 w 262"/>
                <a:gd name="T41" fmla="*/ 670 h 677"/>
                <a:gd name="T42" fmla="*/ 208 w 262"/>
                <a:gd name="T43" fmla="*/ 664 h 677"/>
                <a:gd name="T44" fmla="*/ 204 w 262"/>
                <a:gd name="T45" fmla="*/ 655 h 677"/>
                <a:gd name="T46" fmla="*/ 179 w 262"/>
                <a:gd name="T47" fmla="*/ 575 h 677"/>
                <a:gd name="T48" fmla="*/ 151 w 262"/>
                <a:gd name="T49" fmla="*/ 493 h 677"/>
                <a:gd name="T50" fmla="*/ 121 w 262"/>
                <a:gd name="T51" fmla="*/ 409 h 677"/>
                <a:gd name="T52" fmla="*/ 87 w 262"/>
                <a:gd name="T53" fmla="*/ 326 h 677"/>
                <a:gd name="T54" fmla="*/ 58 w 262"/>
                <a:gd name="T55" fmla="*/ 253 h 677"/>
                <a:gd name="T56" fmla="*/ 34 w 262"/>
                <a:gd name="T57" fmla="*/ 180 h 677"/>
                <a:gd name="T58" fmla="*/ 14 w 262"/>
                <a:gd name="T59" fmla="*/ 106 h 677"/>
                <a:gd name="T60" fmla="*/ 0 w 262"/>
                <a:gd name="T61" fmla="*/ 34 h 677"/>
                <a:gd name="T62" fmla="*/ 1 w 262"/>
                <a:gd name="T63" fmla="*/ 21 h 677"/>
                <a:gd name="T64" fmla="*/ 5 w 262"/>
                <a:gd name="T65" fmla="*/ 12 h 677"/>
                <a:gd name="T66" fmla="*/ 13 w 262"/>
                <a:gd name="T67" fmla="*/ 4 h 677"/>
                <a:gd name="T68" fmla="*/ 25 w 262"/>
                <a:gd name="T6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677">
                  <a:moveTo>
                    <a:pt x="25" y="0"/>
                  </a:moveTo>
                  <a:lnTo>
                    <a:pt x="36" y="1"/>
                  </a:lnTo>
                  <a:lnTo>
                    <a:pt x="46" y="5"/>
                  </a:lnTo>
                  <a:lnTo>
                    <a:pt x="54" y="13"/>
                  </a:lnTo>
                  <a:lnTo>
                    <a:pt x="58" y="24"/>
                  </a:lnTo>
                  <a:lnTo>
                    <a:pt x="71" y="93"/>
                  </a:lnTo>
                  <a:lnTo>
                    <a:pt x="90" y="163"/>
                  </a:lnTo>
                  <a:lnTo>
                    <a:pt x="112" y="233"/>
                  </a:lnTo>
                  <a:lnTo>
                    <a:pt x="140" y="303"/>
                  </a:lnTo>
                  <a:lnTo>
                    <a:pt x="174" y="388"/>
                  </a:lnTo>
                  <a:lnTo>
                    <a:pt x="206" y="473"/>
                  </a:lnTo>
                  <a:lnTo>
                    <a:pt x="235" y="557"/>
                  </a:lnTo>
                  <a:lnTo>
                    <a:pt x="261" y="638"/>
                  </a:lnTo>
                  <a:lnTo>
                    <a:pt x="262" y="651"/>
                  </a:lnTo>
                  <a:lnTo>
                    <a:pt x="258" y="661"/>
                  </a:lnTo>
                  <a:lnTo>
                    <a:pt x="251" y="669"/>
                  </a:lnTo>
                  <a:lnTo>
                    <a:pt x="241" y="674"/>
                  </a:lnTo>
                  <a:lnTo>
                    <a:pt x="237" y="676"/>
                  </a:lnTo>
                  <a:lnTo>
                    <a:pt x="233" y="677"/>
                  </a:lnTo>
                  <a:lnTo>
                    <a:pt x="224" y="674"/>
                  </a:lnTo>
                  <a:lnTo>
                    <a:pt x="215" y="670"/>
                  </a:lnTo>
                  <a:lnTo>
                    <a:pt x="208" y="664"/>
                  </a:lnTo>
                  <a:lnTo>
                    <a:pt x="204" y="655"/>
                  </a:lnTo>
                  <a:lnTo>
                    <a:pt x="179" y="575"/>
                  </a:lnTo>
                  <a:lnTo>
                    <a:pt x="151" y="493"/>
                  </a:lnTo>
                  <a:lnTo>
                    <a:pt x="121" y="409"/>
                  </a:lnTo>
                  <a:lnTo>
                    <a:pt x="87" y="326"/>
                  </a:lnTo>
                  <a:lnTo>
                    <a:pt x="58" y="253"/>
                  </a:lnTo>
                  <a:lnTo>
                    <a:pt x="34" y="180"/>
                  </a:lnTo>
                  <a:lnTo>
                    <a:pt x="14" y="106"/>
                  </a:lnTo>
                  <a:lnTo>
                    <a:pt x="0" y="34"/>
                  </a:lnTo>
                  <a:lnTo>
                    <a:pt x="1" y="21"/>
                  </a:lnTo>
                  <a:lnTo>
                    <a:pt x="5" y="12"/>
                  </a:lnTo>
                  <a:lnTo>
                    <a:pt x="13" y="4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2" name="Freeform 431"/>
          <p:cNvSpPr>
            <a:spLocks/>
          </p:cNvSpPr>
          <p:nvPr/>
        </p:nvSpPr>
        <p:spPr bwMode="auto">
          <a:xfrm>
            <a:off x="2552747" y="1911520"/>
            <a:ext cx="528796" cy="565150"/>
          </a:xfrm>
          <a:custGeom>
            <a:avLst/>
            <a:gdLst>
              <a:gd name="connsiteX0" fmla="*/ 169725 w 508001"/>
              <a:gd name="connsiteY0" fmla="*/ 496887 h 542925"/>
              <a:gd name="connsiteX1" fmla="*/ 230325 w 508001"/>
              <a:gd name="connsiteY1" fmla="*/ 496887 h 542925"/>
              <a:gd name="connsiteX2" fmla="*/ 232080 w 508001"/>
              <a:gd name="connsiteY2" fmla="*/ 497216 h 542925"/>
              <a:gd name="connsiteX3" fmla="*/ 233674 w 508001"/>
              <a:gd name="connsiteY3" fmla="*/ 498201 h 542925"/>
              <a:gd name="connsiteX4" fmla="*/ 234631 w 508001"/>
              <a:gd name="connsiteY4" fmla="*/ 499843 h 542925"/>
              <a:gd name="connsiteX5" fmla="*/ 234950 w 508001"/>
              <a:gd name="connsiteY5" fmla="*/ 501650 h 542925"/>
              <a:gd name="connsiteX6" fmla="*/ 234631 w 508001"/>
              <a:gd name="connsiteY6" fmla="*/ 503620 h 542925"/>
              <a:gd name="connsiteX7" fmla="*/ 233674 w 508001"/>
              <a:gd name="connsiteY7" fmla="*/ 505098 h 542925"/>
              <a:gd name="connsiteX8" fmla="*/ 232080 w 508001"/>
              <a:gd name="connsiteY8" fmla="*/ 506084 h 542925"/>
              <a:gd name="connsiteX9" fmla="*/ 230325 w 508001"/>
              <a:gd name="connsiteY9" fmla="*/ 506412 h 542925"/>
              <a:gd name="connsiteX10" fmla="*/ 169725 w 508001"/>
              <a:gd name="connsiteY10" fmla="*/ 506412 h 542925"/>
              <a:gd name="connsiteX11" fmla="*/ 167971 w 508001"/>
              <a:gd name="connsiteY11" fmla="*/ 506084 h 542925"/>
              <a:gd name="connsiteX12" fmla="*/ 166376 w 508001"/>
              <a:gd name="connsiteY12" fmla="*/ 505098 h 542925"/>
              <a:gd name="connsiteX13" fmla="*/ 165419 w 508001"/>
              <a:gd name="connsiteY13" fmla="*/ 503620 h 542925"/>
              <a:gd name="connsiteX14" fmla="*/ 165100 w 508001"/>
              <a:gd name="connsiteY14" fmla="*/ 501650 h 542925"/>
              <a:gd name="connsiteX15" fmla="*/ 165419 w 508001"/>
              <a:gd name="connsiteY15" fmla="*/ 499843 h 542925"/>
              <a:gd name="connsiteX16" fmla="*/ 166376 w 508001"/>
              <a:gd name="connsiteY16" fmla="*/ 498201 h 542925"/>
              <a:gd name="connsiteX17" fmla="*/ 167971 w 508001"/>
              <a:gd name="connsiteY17" fmla="*/ 497216 h 542925"/>
              <a:gd name="connsiteX18" fmla="*/ 273528 w 508001"/>
              <a:gd name="connsiteY18" fmla="*/ 417512 h 542925"/>
              <a:gd name="connsiteX19" fmla="*/ 275341 w 508001"/>
              <a:gd name="connsiteY19" fmla="*/ 417987 h 542925"/>
              <a:gd name="connsiteX20" fmla="*/ 276824 w 508001"/>
              <a:gd name="connsiteY20" fmla="*/ 419254 h 542925"/>
              <a:gd name="connsiteX21" fmla="*/ 277648 w 508001"/>
              <a:gd name="connsiteY21" fmla="*/ 420679 h 542925"/>
              <a:gd name="connsiteX22" fmla="*/ 277813 w 508001"/>
              <a:gd name="connsiteY22" fmla="*/ 422579 h 542925"/>
              <a:gd name="connsiteX23" fmla="*/ 276330 w 508001"/>
              <a:gd name="connsiteY23" fmla="*/ 438729 h 542925"/>
              <a:gd name="connsiteX24" fmla="*/ 274517 w 508001"/>
              <a:gd name="connsiteY24" fmla="*/ 453770 h 542925"/>
              <a:gd name="connsiteX25" fmla="*/ 272704 w 508001"/>
              <a:gd name="connsiteY25" fmla="*/ 467704 h 542925"/>
              <a:gd name="connsiteX26" fmla="*/ 270726 w 508001"/>
              <a:gd name="connsiteY26" fmla="*/ 480687 h 542925"/>
              <a:gd name="connsiteX27" fmla="*/ 268748 w 508001"/>
              <a:gd name="connsiteY27" fmla="*/ 492562 h 542925"/>
              <a:gd name="connsiteX28" fmla="*/ 266605 w 508001"/>
              <a:gd name="connsiteY28" fmla="*/ 503170 h 542925"/>
              <a:gd name="connsiteX29" fmla="*/ 264462 w 508001"/>
              <a:gd name="connsiteY29" fmla="*/ 512987 h 542925"/>
              <a:gd name="connsiteX30" fmla="*/ 261990 w 508001"/>
              <a:gd name="connsiteY30" fmla="*/ 521537 h 542925"/>
              <a:gd name="connsiteX31" fmla="*/ 259518 w 508001"/>
              <a:gd name="connsiteY31" fmla="*/ 528979 h 542925"/>
              <a:gd name="connsiteX32" fmla="*/ 257045 w 508001"/>
              <a:gd name="connsiteY32" fmla="*/ 535470 h 542925"/>
              <a:gd name="connsiteX33" fmla="*/ 256056 w 508001"/>
              <a:gd name="connsiteY33" fmla="*/ 536895 h 542925"/>
              <a:gd name="connsiteX34" fmla="*/ 254408 w 508001"/>
              <a:gd name="connsiteY34" fmla="*/ 537845 h 542925"/>
              <a:gd name="connsiteX35" fmla="*/ 252760 w 508001"/>
              <a:gd name="connsiteY35" fmla="*/ 538162 h 542925"/>
              <a:gd name="connsiteX36" fmla="*/ 251606 w 508001"/>
              <a:gd name="connsiteY36" fmla="*/ 538004 h 542925"/>
              <a:gd name="connsiteX37" fmla="*/ 250782 w 508001"/>
              <a:gd name="connsiteY37" fmla="*/ 537687 h 542925"/>
              <a:gd name="connsiteX38" fmla="*/ 249134 w 508001"/>
              <a:gd name="connsiteY38" fmla="*/ 536737 h 542925"/>
              <a:gd name="connsiteX39" fmla="*/ 248145 w 508001"/>
              <a:gd name="connsiteY39" fmla="*/ 535154 h 542925"/>
              <a:gd name="connsiteX40" fmla="*/ 247650 w 508001"/>
              <a:gd name="connsiteY40" fmla="*/ 533412 h 542925"/>
              <a:gd name="connsiteX41" fmla="*/ 248309 w 508001"/>
              <a:gd name="connsiteY41" fmla="*/ 531670 h 542925"/>
              <a:gd name="connsiteX42" fmla="*/ 250617 w 508001"/>
              <a:gd name="connsiteY42" fmla="*/ 525654 h 542925"/>
              <a:gd name="connsiteX43" fmla="*/ 252925 w 508001"/>
              <a:gd name="connsiteY43" fmla="*/ 518370 h 542925"/>
              <a:gd name="connsiteX44" fmla="*/ 255067 w 508001"/>
              <a:gd name="connsiteY44" fmla="*/ 510137 h 542925"/>
              <a:gd name="connsiteX45" fmla="*/ 257375 w 508001"/>
              <a:gd name="connsiteY45" fmla="*/ 500637 h 542925"/>
              <a:gd name="connsiteX46" fmla="*/ 259353 w 508001"/>
              <a:gd name="connsiteY46" fmla="*/ 490029 h 542925"/>
              <a:gd name="connsiteX47" fmla="*/ 261331 w 508001"/>
              <a:gd name="connsiteY47" fmla="*/ 478470 h 542925"/>
              <a:gd name="connsiteX48" fmla="*/ 263144 w 508001"/>
              <a:gd name="connsiteY48" fmla="*/ 465804 h 542925"/>
              <a:gd name="connsiteX49" fmla="*/ 264957 w 508001"/>
              <a:gd name="connsiteY49" fmla="*/ 452029 h 542925"/>
              <a:gd name="connsiteX50" fmla="*/ 266605 w 508001"/>
              <a:gd name="connsiteY50" fmla="*/ 437304 h 542925"/>
              <a:gd name="connsiteX51" fmla="*/ 268253 w 508001"/>
              <a:gd name="connsiteY51" fmla="*/ 421629 h 542925"/>
              <a:gd name="connsiteX52" fmla="*/ 268913 w 508001"/>
              <a:gd name="connsiteY52" fmla="*/ 420045 h 542925"/>
              <a:gd name="connsiteX53" fmla="*/ 269902 w 508001"/>
              <a:gd name="connsiteY53" fmla="*/ 418620 h 542925"/>
              <a:gd name="connsiteX54" fmla="*/ 271550 w 508001"/>
              <a:gd name="connsiteY54" fmla="*/ 417670 h 542925"/>
              <a:gd name="connsiteX55" fmla="*/ 310338 w 508001"/>
              <a:gd name="connsiteY55" fmla="*/ 315912 h 542925"/>
              <a:gd name="connsiteX56" fmla="*/ 311933 w 508001"/>
              <a:gd name="connsiteY56" fmla="*/ 316546 h 542925"/>
              <a:gd name="connsiteX57" fmla="*/ 313368 w 508001"/>
              <a:gd name="connsiteY57" fmla="*/ 317656 h 542925"/>
              <a:gd name="connsiteX58" fmla="*/ 314325 w 508001"/>
              <a:gd name="connsiteY58" fmla="*/ 319083 h 542925"/>
              <a:gd name="connsiteX59" fmla="*/ 314644 w 508001"/>
              <a:gd name="connsiteY59" fmla="*/ 320985 h 542925"/>
              <a:gd name="connsiteX60" fmla="*/ 314485 w 508001"/>
              <a:gd name="connsiteY60" fmla="*/ 321619 h 542925"/>
              <a:gd name="connsiteX61" fmla="*/ 314485 w 508001"/>
              <a:gd name="connsiteY61" fmla="*/ 323363 h 542925"/>
              <a:gd name="connsiteX62" fmla="*/ 314325 w 508001"/>
              <a:gd name="connsiteY62" fmla="*/ 326216 h 542925"/>
              <a:gd name="connsiteX63" fmla="*/ 314006 w 508001"/>
              <a:gd name="connsiteY63" fmla="*/ 330021 h 542925"/>
              <a:gd name="connsiteX64" fmla="*/ 313687 w 508001"/>
              <a:gd name="connsiteY64" fmla="*/ 334619 h 542925"/>
              <a:gd name="connsiteX65" fmla="*/ 313368 w 508001"/>
              <a:gd name="connsiteY65" fmla="*/ 340326 h 542925"/>
              <a:gd name="connsiteX66" fmla="*/ 313049 w 508001"/>
              <a:gd name="connsiteY66" fmla="*/ 346350 h 542925"/>
              <a:gd name="connsiteX67" fmla="*/ 312890 w 508001"/>
              <a:gd name="connsiteY67" fmla="*/ 353325 h 542925"/>
              <a:gd name="connsiteX68" fmla="*/ 312730 w 508001"/>
              <a:gd name="connsiteY68" fmla="*/ 360934 h 542925"/>
              <a:gd name="connsiteX69" fmla="*/ 312411 w 508001"/>
              <a:gd name="connsiteY69" fmla="*/ 369019 h 542925"/>
              <a:gd name="connsiteX70" fmla="*/ 312411 w 508001"/>
              <a:gd name="connsiteY70" fmla="*/ 377580 h 542925"/>
              <a:gd name="connsiteX71" fmla="*/ 312252 w 508001"/>
              <a:gd name="connsiteY71" fmla="*/ 386774 h 542925"/>
              <a:gd name="connsiteX72" fmla="*/ 312252 w 508001"/>
              <a:gd name="connsiteY72" fmla="*/ 396128 h 542925"/>
              <a:gd name="connsiteX73" fmla="*/ 312411 w 508001"/>
              <a:gd name="connsiteY73" fmla="*/ 405798 h 542925"/>
              <a:gd name="connsiteX74" fmla="*/ 312571 w 508001"/>
              <a:gd name="connsiteY74" fmla="*/ 415785 h 542925"/>
              <a:gd name="connsiteX75" fmla="*/ 312890 w 508001"/>
              <a:gd name="connsiteY75" fmla="*/ 425931 h 542925"/>
              <a:gd name="connsiteX76" fmla="*/ 313368 w 508001"/>
              <a:gd name="connsiteY76" fmla="*/ 436077 h 542925"/>
              <a:gd name="connsiteX77" fmla="*/ 314166 w 508001"/>
              <a:gd name="connsiteY77" fmla="*/ 446381 h 542925"/>
              <a:gd name="connsiteX78" fmla="*/ 314963 w 508001"/>
              <a:gd name="connsiteY78" fmla="*/ 456686 h 542925"/>
              <a:gd name="connsiteX79" fmla="*/ 379391 w 508001"/>
              <a:gd name="connsiteY79" fmla="*/ 456686 h 542925"/>
              <a:gd name="connsiteX80" fmla="*/ 381145 w 508001"/>
              <a:gd name="connsiteY80" fmla="*/ 457003 h 542925"/>
              <a:gd name="connsiteX81" fmla="*/ 382580 w 508001"/>
              <a:gd name="connsiteY81" fmla="*/ 457954 h 542925"/>
              <a:gd name="connsiteX82" fmla="*/ 383697 w 508001"/>
              <a:gd name="connsiteY82" fmla="*/ 459381 h 542925"/>
              <a:gd name="connsiteX83" fmla="*/ 384175 w 508001"/>
              <a:gd name="connsiteY83" fmla="*/ 461283 h 542925"/>
              <a:gd name="connsiteX84" fmla="*/ 383697 w 508001"/>
              <a:gd name="connsiteY84" fmla="*/ 463027 h 542925"/>
              <a:gd name="connsiteX85" fmla="*/ 382580 w 508001"/>
              <a:gd name="connsiteY85" fmla="*/ 464612 h 542925"/>
              <a:gd name="connsiteX86" fmla="*/ 381305 w 508001"/>
              <a:gd name="connsiteY86" fmla="*/ 465563 h 542925"/>
              <a:gd name="connsiteX87" fmla="*/ 379391 w 508001"/>
              <a:gd name="connsiteY87" fmla="*/ 465880 h 542925"/>
              <a:gd name="connsiteX88" fmla="*/ 315760 w 508001"/>
              <a:gd name="connsiteY88" fmla="*/ 465880 h 542925"/>
              <a:gd name="connsiteX89" fmla="*/ 317036 w 508001"/>
              <a:gd name="connsiteY89" fmla="*/ 477294 h 542925"/>
              <a:gd name="connsiteX90" fmla="*/ 318631 w 508001"/>
              <a:gd name="connsiteY90" fmla="*/ 488550 h 542925"/>
              <a:gd name="connsiteX91" fmla="*/ 320385 w 508001"/>
              <a:gd name="connsiteY91" fmla="*/ 499171 h 542925"/>
              <a:gd name="connsiteX92" fmla="*/ 322618 w 508001"/>
              <a:gd name="connsiteY92" fmla="*/ 509476 h 542925"/>
              <a:gd name="connsiteX93" fmla="*/ 325010 w 508001"/>
              <a:gd name="connsiteY93" fmla="*/ 519146 h 542925"/>
              <a:gd name="connsiteX94" fmla="*/ 328040 w 508001"/>
              <a:gd name="connsiteY94" fmla="*/ 528182 h 542925"/>
              <a:gd name="connsiteX95" fmla="*/ 331229 w 508001"/>
              <a:gd name="connsiteY95" fmla="*/ 536267 h 542925"/>
              <a:gd name="connsiteX96" fmla="*/ 331548 w 508001"/>
              <a:gd name="connsiteY96" fmla="*/ 538011 h 542925"/>
              <a:gd name="connsiteX97" fmla="*/ 331229 w 508001"/>
              <a:gd name="connsiteY97" fmla="*/ 539913 h 542925"/>
              <a:gd name="connsiteX98" fmla="*/ 330432 w 508001"/>
              <a:gd name="connsiteY98" fmla="*/ 541340 h 542925"/>
              <a:gd name="connsiteX99" fmla="*/ 328678 w 508001"/>
              <a:gd name="connsiteY99" fmla="*/ 542450 h 542925"/>
              <a:gd name="connsiteX100" fmla="*/ 327880 w 508001"/>
              <a:gd name="connsiteY100" fmla="*/ 542767 h 542925"/>
              <a:gd name="connsiteX101" fmla="*/ 326924 w 508001"/>
              <a:gd name="connsiteY101" fmla="*/ 542925 h 542925"/>
              <a:gd name="connsiteX102" fmla="*/ 325169 w 508001"/>
              <a:gd name="connsiteY102" fmla="*/ 542608 h 542925"/>
              <a:gd name="connsiteX103" fmla="*/ 323734 w 508001"/>
              <a:gd name="connsiteY103" fmla="*/ 541498 h 542925"/>
              <a:gd name="connsiteX104" fmla="*/ 322618 w 508001"/>
              <a:gd name="connsiteY104" fmla="*/ 540072 h 542925"/>
              <a:gd name="connsiteX105" fmla="*/ 319428 w 508001"/>
              <a:gd name="connsiteY105" fmla="*/ 532145 h 542925"/>
              <a:gd name="connsiteX106" fmla="*/ 316558 w 508001"/>
              <a:gd name="connsiteY106" fmla="*/ 523426 h 542925"/>
              <a:gd name="connsiteX107" fmla="*/ 314166 w 508001"/>
              <a:gd name="connsiteY107" fmla="*/ 514231 h 542925"/>
              <a:gd name="connsiteX108" fmla="*/ 311933 w 508001"/>
              <a:gd name="connsiteY108" fmla="*/ 504561 h 542925"/>
              <a:gd name="connsiteX109" fmla="*/ 310179 w 508001"/>
              <a:gd name="connsiteY109" fmla="*/ 494415 h 542925"/>
              <a:gd name="connsiteX110" fmla="*/ 308425 w 508001"/>
              <a:gd name="connsiteY110" fmla="*/ 483952 h 542925"/>
              <a:gd name="connsiteX111" fmla="*/ 307149 w 508001"/>
              <a:gd name="connsiteY111" fmla="*/ 473173 h 542925"/>
              <a:gd name="connsiteX112" fmla="*/ 305873 w 508001"/>
              <a:gd name="connsiteY112" fmla="*/ 462234 h 542925"/>
              <a:gd name="connsiteX113" fmla="*/ 304916 w 508001"/>
              <a:gd name="connsiteY113" fmla="*/ 451137 h 542925"/>
              <a:gd name="connsiteX114" fmla="*/ 303640 w 508001"/>
              <a:gd name="connsiteY114" fmla="*/ 462393 h 542925"/>
              <a:gd name="connsiteX115" fmla="*/ 302365 w 508001"/>
              <a:gd name="connsiteY115" fmla="*/ 473331 h 542925"/>
              <a:gd name="connsiteX116" fmla="*/ 300770 w 508001"/>
              <a:gd name="connsiteY116" fmla="*/ 483635 h 542925"/>
              <a:gd name="connsiteX117" fmla="*/ 299175 w 508001"/>
              <a:gd name="connsiteY117" fmla="*/ 493940 h 542925"/>
              <a:gd name="connsiteX118" fmla="*/ 297261 w 508001"/>
              <a:gd name="connsiteY118" fmla="*/ 503610 h 542925"/>
              <a:gd name="connsiteX119" fmla="*/ 295348 w 508001"/>
              <a:gd name="connsiteY119" fmla="*/ 512488 h 542925"/>
              <a:gd name="connsiteX120" fmla="*/ 293115 w 508001"/>
              <a:gd name="connsiteY120" fmla="*/ 520731 h 542925"/>
              <a:gd name="connsiteX121" fmla="*/ 290882 w 508001"/>
              <a:gd name="connsiteY121" fmla="*/ 528023 h 542925"/>
              <a:gd name="connsiteX122" fmla="*/ 288331 w 508001"/>
              <a:gd name="connsiteY122" fmla="*/ 534682 h 542925"/>
              <a:gd name="connsiteX123" fmla="*/ 287374 w 508001"/>
              <a:gd name="connsiteY123" fmla="*/ 536108 h 542925"/>
              <a:gd name="connsiteX124" fmla="*/ 285779 w 508001"/>
              <a:gd name="connsiteY124" fmla="*/ 537060 h 542925"/>
              <a:gd name="connsiteX125" fmla="*/ 284025 w 508001"/>
              <a:gd name="connsiteY125" fmla="*/ 537377 h 542925"/>
              <a:gd name="connsiteX126" fmla="*/ 283228 w 508001"/>
              <a:gd name="connsiteY126" fmla="*/ 537218 h 542925"/>
              <a:gd name="connsiteX127" fmla="*/ 282111 w 508001"/>
              <a:gd name="connsiteY127" fmla="*/ 536901 h 542925"/>
              <a:gd name="connsiteX128" fmla="*/ 280676 w 508001"/>
              <a:gd name="connsiteY128" fmla="*/ 535950 h 542925"/>
              <a:gd name="connsiteX129" fmla="*/ 279719 w 508001"/>
              <a:gd name="connsiteY129" fmla="*/ 534365 h 542925"/>
              <a:gd name="connsiteX130" fmla="*/ 279400 w 508001"/>
              <a:gd name="connsiteY130" fmla="*/ 532621 h 542925"/>
              <a:gd name="connsiteX131" fmla="*/ 279719 w 508001"/>
              <a:gd name="connsiteY131" fmla="*/ 530877 h 542925"/>
              <a:gd name="connsiteX132" fmla="*/ 282111 w 508001"/>
              <a:gd name="connsiteY132" fmla="*/ 524377 h 542925"/>
              <a:gd name="connsiteX133" fmla="*/ 284663 w 508001"/>
              <a:gd name="connsiteY133" fmla="*/ 516768 h 542925"/>
              <a:gd name="connsiteX134" fmla="*/ 286895 w 508001"/>
              <a:gd name="connsiteY134" fmla="*/ 508366 h 542925"/>
              <a:gd name="connsiteX135" fmla="*/ 288969 w 508001"/>
              <a:gd name="connsiteY135" fmla="*/ 499013 h 542925"/>
              <a:gd name="connsiteX136" fmla="*/ 290882 w 508001"/>
              <a:gd name="connsiteY136" fmla="*/ 489025 h 542925"/>
              <a:gd name="connsiteX137" fmla="*/ 292637 w 508001"/>
              <a:gd name="connsiteY137" fmla="*/ 478404 h 542925"/>
              <a:gd name="connsiteX138" fmla="*/ 294231 w 508001"/>
              <a:gd name="connsiteY138" fmla="*/ 467307 h 542925"/>
              <a:gd name="connsiteX139" fmla="*/ 295826 w 508001"/>
              <a:gd name="connsiteY139" fmla="*/ 455893 h 542925"/>
              <a:gd name="connsiteX140" fmla="*/ 297261 w 508001"/>
              <a:gd name="connsiteY140" fmla="*/ 444320 h 542925"/>
              <a:gd name="connsiteX141" fmla="*/ 298537 w 508001"/>
              <a:gd name="connsiteY141" fmla="*/ 432589 h 542925"/>
              <a:gd name="connsiteX142" fmla="*/ 299494 w 508001"/>
              <a:gd name="connsiteY142" fmla="*/ 420700 h 542925"/>
              <a:gd name="connsiteX143" fmla="*/ 300291 w 508001"/>
              <a:gd name="connsiteY143" fmla="*/ 409127 h 542925"/>
              <a:gd name="connsiteX144" fmla="*/ 301089 w 508001"/>
              <a:gd name="connsiteY144" fmla="*/ 397713 h 542925"/>
              <a:gd name="connsiteX145" fmla="*/ 301567 w 508001"/>
              <a:gd name="connsiteY145" fmla="*/ 386774 h 542925"/>
              <a:gd name="connsiteX146" fmla="*/ 301886 w 508001"/>
              <a:gd name="connsiteY146" fmla="*/ 377738 h 542925"/>
              <a:gd name="connsiteX147" fmla="*/ 302365 w 508001"/>
              <a:gd name="connsiteY147" fmla="*/ 369336 h 542925"/>
              <a:gd name="connsiteX148" fmla="*/ 302843 w 508001"/>
              <a:gd name="connsiteY148" fmla="*/ 361410 h 542925"/>
              <a:gd name="connsiteX149" fmla="*/ 303162 w 508001"/>
              <a:gd name="connsiteY149" fmla="*/ 353959 h 542925"/>
              <a:gd name="connsiteX150" fmla="*/ 303481 w 508001"/>
              <a:gd name="connsiteY150" fmla="*/ 347142 h 542925"/>
              <a:gd name="connsiteX151" fmla="*/ 303959 w 508001"/>
              <a:gd name="connsiteY151" fmla="*/ 340960 h 542925"/>
              <a:gd name="connsiteX152" fmla="*/ 304278 w 508001"/>
              <a:gd name="connsiteY152" fmla="*/ 335253 h 542925"/>
              <a:gd name="connsiteX153" fmla="*/ 304438 w 508001"/>
              <a:gd name="connsiteY153" fmla="*/ 330655 h 542925"/>
              <a:gd name="connsiteX154" fmla="*/ 304757 w 508001"/>
              <a:gd name="connsiteY154" fmla="*/ 326692 h 542925"/>
              <a:gd name="connsiteX155" fmla="*/ 304916 w 508001"/>
              <a:gd name="connsiteY155" fmla="*/ 323521 h 542925"/>
              <a:gd name="connsiteX156" fmla="*/ 305076 w 508001"/>
              <a:gd name="connsiteY156" fmla="*/ 321461 h 542925"/>
              <a:gd name="connsiteX157" fmla="*/ 305235 w 508001"/>
              <a:gd name="connsiteY157" fmla="*/ 320351 h 542925"/>
              <a:gd name="connsiteX158" fmla="*/ 305713 w 508001"/>
              <a:gd name="connsiteY158" fmla="*/ 318449 h 542925"/>
              <a:gd name="connsiteX159" fmla="*/ 306830 w 508001"/>
              <a:gd name="connsiteY159" fmla="*/ 317180 h 542925"/>
              <a:gd name="connsiteX160" fmla="*/ 308425 w 508001"/>
              <a:gd name="connsiteY160" fmla="*/ 316071 h 542925"/>
              <a:gd name="connsiteX161" fmla="*/ 92904 w 508001"/>
              <a:gd name="connsiteY161" fmla="*/ 203200 h 542925"/>
              <a:gd name="connsiteX162" fmla="*/ 94797 w 508001"/>
              <a:gd name="connsiteY162" fmla="*/ 203200 h 542925"/>
              <a:gd name="connsiteX163" fmla="*/ 96375 w 508001"/>
              <a:gd name="connsiteY163" fmla="*/ 203841 h 542925"/>
              <a:gd name="connsiteX164" fmla="*/ 97794 w 508001"/>
              <a:gd name="connsiteY164" fmla="*/ 205123 h 542925"/>
              <a:gd name="connsiteX165" fmla="*/ 98425 w 508001"/>
              <a:gd name="connsiteY165" fmla="*/ 206725 h 542925"/>
              <a:gd name="connsiteX166" fmla="*/ 98425 w 508001"/>
              <a:gd name="connsiteY166" fmla="*/ 208647 h 542925"/>
              <a:gd name="connsiteX167" fmla="*/ 97794 w 508001"/>
              <a:gd name="connsiteY167" fmla="*/ 210249 h 542925"/>
              <a:gd name="connsiteX168" fmla="*/ 96375 w 508001"/>
              <a:gd name="connsiteY168" fmla="*/ 211691 h 542925"/>
              <a:gd name="connsiteX169" fmla="*/ 94797 w 508001"/>
              <a:gd name="connsiteY169" fmla="*/ 212332 h 542925"/>
              <a:gd name="connsiteX170" fmla="*/ 94324 w 508001"/>
              <a:gd name="connsiteY170" fmla="*/ 212492 h 542925"/>
              <a:gd name="connsiteX171" fmla="*/ 92747 w 508001"/>
              <a:gd name="connsiteY171" fmla="*/ 212813 h 542925"/>
              <a:gd name="connsiteX172" fmla="*/ 90381 w 508001"/>
              <a:gd name="connsiteY172" fmla="*/ 213293 h 542925"/>
              <a:gd name="connsiteX173" fmla="*/ 87384 w 508001"/>
              <a:gd name="connsiteY173" fmla="*/ 214094 h 542925"/>
              <a:gd name="connsiteX174" fmla="*/ 83441 w 508001"/>
              <a:gd name="connsiteY174" fmla="*/ 215376 h 542925"/>
              <a:gd name="connsiteX175" fmla="*/ 79024 w 508001"/>
              <a:gd name="connsiteY175" fmla="*/ 216658 h 542925"/>
              <a:gd name="connsiteX176" fmla="*/ 73977 w 508001"/>
              <a:gd name="connsiteY176" fmla="*/ 218260 h 542925"/>
              <a:gd name="connsiteX177" fmla="*/ 68456 w 508001"/>
              <a:gd name="connsiteY177" fmla="*/ 220342 h 542925"/>
              <a:gd name="connsiteX178" fmla="*/ 62462 w 508001"/>
              <a:gd name="connsiteY178" fmla="*/ 222585 h 542925"/>
              <a:gd name="connsiteX179" fmla="*/ 56153 w 508001"/>
              <a:gd name="connsiteY179" fmla="*/ 225149 h 542925"/>
              <a:gd name="connsiteX180" fmla="*/ 49528 w 508001"/>
              <a:gd name="connsiteY180" fmla="*/ 228193 h 542925"/>
              <a:gd name="connsiteX181" fmla="*/ 42745 w 508001"/>
              <a:gd name="connsiteY181" fmla="*/ 231717 h 542925"/>
              <a:gd name="connsiteX182" fmla="*/ 35647 w 508001"/>
              <a:gd name="connsiteY182" fmla="*/ 235402 h 542925"/>
              <a:gd name="connsiteX183" fmla="*/ 28549 w 508001"/>
              <a:gd name="connsiteY183" fmla="*/ 239567 h 542925"/>
              <a:gd name="connsiteX184" fmla="*/ 21609 w 508001"/>
              <a:gd name="connsiteY184" fmla="*/ 244053 h 542925"/>
              <a:gd name="connsiteX185" fmla="*/ 14511 w 508001"/>
              <a:gd name="connsiteY185" fmla="*/ 249020 h 542925"/>
              <a:gd name="connsiteX186" fmla="*/ 7571 w 508001"/>
              <a:gd name="connsiteY186" fmla="*/ 254467 h 542925"/>
              <a:gd name="connsiteX187" fmla="*/ 6151 w 508001"/>
              <a:gd name="connsiteY187" fmla="*/ 255268 h 542925"/>
              <a:gd name="connsiteX188" fmla="*/ 4574 w 508001"/>
              <a:gd name="connsiteY188" fmla="*/ 255588 h 542925"/>
              <a:gd name="connsiteX189" fmla="*/ 3312 w 508001"/>
              <a:gd name="connsiteY189" fmla="*/ 255268 h 542925"/>
              <a:gd name="connsiteX190" fmla="*/ 2050 w 508001"/>
              <a:gd name="connsiteY190" fmla="*/ 254787 h 542925"/>
              <a:gd name="connsiteX191" fmla="*/ 946 w 508001"/>
              <a:gd name="connsiteY191" fmla="*/ 253666 h 542925"/>
              <a:gd name="connsiteX192" fmla="*/ 158 w 508001"/>
              <a:gd name="connsiteY192" fmla="*/ 252064 h 542925"/>
              <a:gd name="connsiteX193" fmla="*/ 0 w 508001"/>
              <a:gd name="connsiteY193" fmla="*/ 250461 h 542925"/>
              <a:gd name="connsiteX194" fmla="*/ 473 w 508001"/>
              <a:gd name="connsiteY194" fmla="*/ 248539 h 542925"/>
              <a:gd name="connsiteX195" fmla="*/ 1577 w 508001"/>
              <a:gd name="connsiteY195" fmla="*/ 247257 h 542925"/>
              <a:gd name="connsiteX196" fmla="*/ 9306 w 508001"/>
              <a:gd name="connsiteY196" fmla="*/ 241169 h 542925"/>
              <a:gd name="connsiteX197" fmla="*/ 17350 w 508001"/>
              <a:gd name="connsiteY197" fmla="*/ 235722 h 542925"/>
              <a:gd name="connsiteX198" fmla="*/ 25079 w 508001"/>
              <a:gd name="connsiteY198" fmla="*/ 230756 h 542925"/>
              <a:gd name="connsiteX199" fmla="*/ 32808 w 508001"/>
              <a:gd name="connsiteY199" fmla="*/ 226110 h 542925"/>
              <a:gd name="connsiteX200" fmla="*/ 40537 w 508001"/>
              <a:gd name="connsiteY200" fmla="*/ 222105 h 542925"/>
              <a:gd name="connsiteX201" fmla="*/ 47951 w 508001"/>
              <a:gd name="connsiteY201" fmla="*/ 218580 h 542925"/>
              <a:gd name="connsiteX202" fmla="*/ 55049 w 508001"/>
              <a:gd name="connsiteY202" fmla="*/ 215536 h 542925"/>
              <a:gd name="connsiteX203" fmla="*/ 61831 w 508001"/>
              <a:gd name="connsiteY203" fmla="*/ 212652 h 542925"/>
              <a:gd name="connsiteX204" fmla="*/ 68141 w 508001"/>
              <a:gd name="connsiteY204" fmla="*/ 210249 h 542925"/>
              <a:gd name="connsiteX205" fmla="*/ 73819 w 508001"/>
              <a:gd name="connsiteY205" fmla="*/ 208487 h 542925"/>
              <a:gd name="connsiteX206" fmla="*/ 79182 w 508001"/>
              <a:gd name="connsiteY206" fmla="*/ 206725 h 542925"/>
              <a:gd name="connsiteX207" fmla="*/ 83598 w 508001"/>
              <a:gd name="connsiteY207" fmla="*/ 205443 h 542925"/>
              <a:gd name="connsiteX208" fmla="*/ 87226 w 508001"/>
              <a:gd name="connsiteY208" fmla="*/ 204482 h 542925"/>
              <a:gd name="connsiteX209" fmla="*/ 90223 w 508001"/>
              <a:gd name="connsiteY209" fmla="*/ 203841 h 542925"/>
              <a:gd name="connsiteX210" fmla="*/ 91958 w 508001"/>
              <a:gd name="connsiteY210" fmla="*/ 203360 h 542925"/>
              <a:gd name="connsiteX211" fmla="*/ 135259 w 508001"/>
              <a:gd name="connsiteY211" fmla="*/ 198437 h 542925"/>
              <a:gd name="connsiteX212" fmla="*/ 135895 w 508001"/>
              <a:gd name="connsiteY212" fmla="*/ 198585 h 542925"/>
              <a:gd name="connsiteX213" fmla="*/ 137960 w 508001"/>
              <a:gd name="connsiteY213" fmla="*/ 198734 h 542925"/>
              <a:gd name="connsiteX214" fmla="*/ 140979 w 508001"/>
              <a:gd name="connsiteY214" fmla="*/ 198882 h 542925"/>
              <a:gd name="connsiteX215" fmla="*/ 144792 w 508001"/>
              <a:gd name="connsiteY215" fmla="*/ 199179 h 542925"/>
              <a:gd name="connsiteX216" fmla="*/ 149717 w 508001"/>
              <a:gd name="connsiteY216" fmla="*/ 199476 h 542925"/>
              <a:gd name="connsiteX217" fmla="*/ 155278 w 508001"/>
              <a:gd name="connsiteY217" fmla="*/ 200069 h 542925"/>
              <a:gd name="connsiteX218" fmla="*/ 161791 w 508001"/>
              <a:gd name="connsiteY218" fmla="*/ 200514 h 542925"/>
              <a:gd name="connsiteX219" fmla="*/ 168782 w 508001"/>
              <a:gd name="connsiteY219" fmla="*/ 200959 h 542925"/>
              <a:gd name="connsiteX220" fmla="*/ 176567 w 508001"/>
              <a:gd name="connsiteY220" fmla="*/ 201404 h 542925"/>
              <a:gd name="connsiteX221" fmla="*/ 184670 w 508001"/>
              <a:gd name="connsiteY221" fmla="*/ 201998 h 542925"/>
              <a:gd name="connsiteX222" fmla="*/ 193249 w 508001"/>
              <a:gd name="connsiteY222" fmla="*/ 202443 h 542925"/>
              <a:gd name="connsiteX223" fmla="*/ 202305 w 508001"/>
              <a:gd name="connsiteY223" fmla="*/ 202888 h 542925"/>
              <a:gd name="connsiteX224" fmla="*/ 211520 w 508001"/>
              <a:gd name="connsiteY224" fmla="*/ 203333 h 542925"/>
              <a:gd name="connsiteX225" fmla="*/ 220735 w 508001"/>
              <a:gd name="connsiteY225" fmla="*/ 203927 h 542925"/>
              <a:gd name="connsiteX226" fmla="*/ 230426 w 508001"/>
              <a:gd name="connsiteY226" fmla="*/ 204372 h 542925"/>
              <a:gd name="connsiteX227" fmla="*/ 239959 w 508001"/>
              <a:gd name="connsiteY227" fmla="*/ 204817 h 542925"/>
              <a:gd name="connsiteX228" fmla="*/ 249491 w 508001"/>
              <a:gd name="connsiteY228" fmla="*/ 205114 h 542925"/>
              <a:gd name="connsiteX229" fmla="*/ 258865 w 508001"/>
              <a:gd name="connsiteY229" fmla="*/ 205410 h 542925"/>
              <a:gd name="connsiteX230" fmla="*/ 268080 w 508001"/>
              <a:gd name="connsiteY230" fmla="*/ 205559 h 542925"/>
              <a:gd name="connsiteX231" fmla="*/ 276977 w 508001"/>
              <a:gd name="connsiteY231" fmla="*/ 205707 h 542925"/>
              <a:gd name="connsiteX232" fmla="*/ 285397 w 508001"/>
              <a:gd name="connsiteY232" fmla="*/ 205707 h 542925"/>
              <a:gd name="connsiteX233" fmla="*/ 293500 w 508001"/>
              <a:gd name="connsiteY233" fmla="*/ 205559 h 542925"/>
              <a:gd name="connsiteX234" fmla="*/ 301126 w 508001"/>
              <a:gd name="connsiteY234" fmla="*/ 205410 h 542925"/>
              <a:gd name="connsiteX235" fmla="*/ 308116 w 508001"/>
              <a:gd name="connsiteY235" fmla="*/ 205114 h 542925"/>
              <a:gd name="connsiteX236" fmla="*/ 314471 w 508001"/>
              <a:gd name="connsiteY236" fmla="*/ 204668 h 542925"/>
              <a:gd name="connsiteX237" fmla="*/ 320032 w 508001"/>
              <a:gd name="connsiteY237" fmla="*/ 204075 h 542925"/>
              <a:gd name="connsiteX238" fmla="*/ 324639 w 508001"/>
              <a:gd name="connsiteY238" fmla="*/ 203333 h 542925"/>
              <a:gd name="connsiteX239" fmla="*/ 326546 w 508001"/>
              <a:gd name="connsiteY239" fmla="*/ 203333 h 542925"/>
              <a:gd name="connsiteX240" fmla="*/ 328135 w 508001"/>
              <a:gd name="connsiteY240" fmla="*/ 204075 h 542925"/>
              <a:gd name="connsiteX241" fmla="*/ 329565 w 508001"/>
              <a:gd name="connsiteY241" fmla="*/ 205114 h 542925"/>
              <a:gd name="connsiteX242" fmla="*/ 330200 w 508001"/>
              <a:gd name="connsiteY242" fmla="*/ 206746 h 542925"/>
              <a:gd name="connsiteX243" fmla="*/ 330200 w 508001"/>
              <a:gd name="connsiteY243" fmla="*/ 208526 h 542925"/>
              <a:gd name="connsiteX244" fmla="*/ 329565 w 508001"/>
              <a:gd name="connsiteY244" fmla="*/ 210010 h 542925"/>
              <a:gd name="connsiteX245" fmla="*/ 328135 w 508001"/>
              <a:gd name="connsiteY245" fmla="*/ 211196 h 542925"/>
              <a:gd name="connsiteX246" fmla="*/ 326546 w 508001"/>
              <a:gd name="connsiteY246" fmla="*/ 211938 h 542925"/>
              <a:gd name="connsiteX247" fmla="*/ 321144 w 508001"/>
              <a:gd name="connsiteY247" fmla="*/ 212680 h 542925"/>
              <a:gd name="connsiteX248" fmla="*/ 315107 w 508001"/>
              <a:gd name="connsiteY248" fmla="*/ 213274 h 542925"/>
              <a:gd name="connsiteX249" fmla="*/ 307957 w 508001"/>
              <a:gd name="connsiteY249" fmla="*/ 213719 h 542925"/>
              <a:gd name="connsiteX250" fmla="*/ 300014 w 508001"/>
              <a:gd name="connsiteY250" fmla="*/ 214015 h 542925"/>
              <a:gd name="connsiteX251" fmla="*/ 291593 w 508001"/>
              <a:gd name="connsiteY251" fmla="*/ 214312 h 542925"/>
              <a:gd name="connsiteX252" fmla="*/ 282537 w 508001"/>
              <a:gd name="connsiteY252" fmla="*/ 214312 h 542925"/>
              <a:gd name="connsiteX253" fmla="*/ 273640 w 508001"/>
              <a:gd name="connsiteY253" fmla="*/ 214312 h 542925"/>
              <a:gd name="connsiteX254" fmla="*/ 264425 w 508001"/>
              <a:gd name="connsiteY254" fmla="*/ 214164 h 542925"/>
              <a:gd name="connsiteX255" fmla="*/ 254893 w 508001"/>
              <a:gd name="connsiteY255" fmla="*/ 213867 h 542925"/>
              <a:gd name="connsiteX256" fmla="*/ 245360 w 508001"/>
              <a:gd name="connsiteY256" fmla="*/ 213570 h 542925"/>
              <a:gd name="connsiteX257" fmla="*/ 235510 w 508001"/>
              <a:gd name="connsiteY257" fmla="*/ 213274 h 542925"/>
              <a:gd name="connsiteX258" fmla="*/ 225819 w 508001"/>
              <a:gd name="connsiteY258" fmla="*/ 212828 h 542925"/>
              <a:gd name="connsiteX259" fmla="*/ 216127 w 508001"/>
              <a:gd name="connsiteY259" fmla="*/ 212383 h 542925"/>
              <a:gd name="connsiteX260" fmla="*/ 206595 w 508001"/>
              <a:gd name="connsiteY260" fmla="*/ 211938 h 542925"/>
              <a:gd name="connsiteX261" fmla="*/ 197380 w 508001"/>
              <a:gd name="connsiteY261" fmla="*/ 211493 h 542925"/>
              <a:gd name="connsiteX262" fmla="*/ 188483 w 508001"/>
              <a:gd name="connsiteY262" fmla="*/ 211048 h 542925"/>
              <a:gd name="connsiteX263" fmla="*/ 179903 w 508001"/>
              <a:gd name="connsiteY263" fmla="*/ 210306 h 542925"/>
              <a:gd name="connsiteX264" fmla="*/ 171960 w 508001"/>
              <a:gd name="connsiteY264" fmla="*/ 209861 h 542925"/>
              <a:gd name="connsiteX265" fmla="*/ 164333 w 508001"/>
              <a:gd name="connsiteY265" fmla="*/ 209416 h 542925"/>
              <a:gd name="connsiteX266" fmla="*/ 157502 w 508001"/>
              <a:gd name="connsiteY266" fmla="*/ 208971 h 542925"/>
              <a:gd name="connsiteX267" fmla="*/ 151306 w 508001"/>
              <a:gd name="connsiteY267" fmla="*/ 208526 h 542925"/>
              <a:gd name="connsiteX268" fmla="*/ 146063 w 508001"/>
              <a:gd name="connsiteY268" fmla="*/ 208081 h 542925"/>
              <a:gd name="connsiteX269" fmla="*/ 141614 w 508001"/>
              <a:gd name="connsiteY269" fmla="*/ 207784 h 542925"/>
              <a:gd name="connsiteX270" fmla="*/ 138119 w 508001"/>
              <a:gd name="connsiteY270" fmla="*/ 207487 h 542925"/>
              <a:gd name="connsiteX271" fmla="*/ 135736 w 508001"/>
              <a:gd name="connsiteY271" fmla="*/ 207191 h 542925"/>
              <a:gd name="connsiteX272" fmla="*/ 134465 w 508001"/>
              <a:gd name="connsiteY272" fmla="*/ 207042 h 542925"/>
              <a:gd name="connsiteX273" fmla="*/ 132717 w 508001"/>
              <a:gd name="connsiteY273" fmla="*/ 206597 h 542925"/>
              <a:gd name="connsiteX274" fmla="*/ 131287 w 508001"/>
              <a:gd name="connsiteY274" fmla="*/ 205559 h 542925"/>
              <a:gd name="connsiteX275" fmla="*/ 130493 w 508001"/>
              <a:gd name="connsiteY275" fmla="*/ 204223 h 542925"/>
              <a:gd name="connsiteX276" fmla="*/ 130175 w 508001"/>
              <a:gd name="connsiteY276" fmla="*/ 202443 h 542925"/>
              <a:gd name="connsiteX277" fmla="*/ 130652 w 508001"/>
              <a:gd name="connsiteY277" fmla="*/ 200811 h 542925"/>
              <a:gd name="connsiteX278" fmla="*/ 131764 w 508001"/>
              <a:gd name="connsiteY278" fmla="*/ 199476 h 542925"/>
              <a:gd name="connsiteX279" fmla="*/ 133512 w 508001"/>
              <a:gd name="connsiteY279" fmla="*/ 198734 h 542925"/>
              <a:gd name="connsiteX280" fmla="*/ 348053 w 508001"/>
              <a:gd name="connsiteY280" fmla="*/ 147637 h 542925"/>
              <a:gd name="connsiteX281" fmla="*/ 356923 w 508001"/>
              <a:gd name="connsiteY281" fmla="*/ 147948 h 542925"/>
              <a:gd name="connsiteX282" fmla="*/ 365952 w 508001"/>
              <a:gd name="connsiteY282" fmla="*/ 148570 h 542925"/>
              <a:gd name="connsiteX283" fmla="*/ 375297 w 508001"/>
              <a:gd name="connsiteY283" fmla="*/ 149659 h 542925"/>
              <a:gd name="connsiteX284" fmla="*/ 384801 w 508001"/>
              <a:gd name="connsiteY284" fmla="*/ 151059 h 542925"/>
              <a:gd name="connsiteX285" fmla="*/ 390661 w 508001"/>
              <a:gd name="connsiteY285" fmla="*/ 152148 h 542925"/>
              <a:gd name="connsiteX286" fmla="*/ 396680 w 508001"/>
              <a:gd name="connsiteY286" fmla="*/ 153703 h 542925"/>
              <a:gd name="connsiteX287" fmla="*/ 403016 w 508001"/>
              <a:gd name="connsiteY287" fmla="*/ 155258 h 542925"/>
              <a:gd name="connsiteX288" fmla="*/ 409193 w 508001"/>
              <a:gd name="connsiteY288" fmla="*/ 157280 h 542925"/>
              <a:gd name="connsiteX289" fmla="*/ 415371 w 508001"/>
              <a:gd name="connsiteY289" fmla="*/ 159613 h 542925"/>
              <a:gd name="connsiteX290" fmla="*/ 421548 w 508001"/>
              <a:gd name="connsiteY290" fmla="*/ 162257 h 542925"/>
              <a:gd name="connsiteX291" fmla="*/ 427409 w 508001"/>
              <a:gd name="connsiteY291" fmla="*/ 165368 h 542925"/>
              <a:gd name="connsiteX292" fmla="*/ 432953 w 508001"/>
              <a:gd name="connsiteY292" fmla="*/ 168790 h 542925"/>
              <a:gd name="connsiteX293" fmla="*/ 438021 w 508001"/>
              <a:gd name="connsiteY293" fmla="*/ 172678 h 542925"/>
              <a:gd name="connsiteX294" fmla="*/ 442773 w 508001"/>
              <a:gd name="connsiteY294" fmla="*/ 176877 h 542925"/>
              <a:gd name="connsiteX295" fmla="*/ 446891 w 508001"/>
              <a:gd name="connsiteY295" fmla="*/ 181699 h 542925"/>
              <a:gd name="connsiteX296" fmla="*/ 450376 w 508001"/>
              <a:gd name="connsiteY296" fmla="*/ 186832 h 542925"/>
              <a:gd name="connsiteX297" fmla="*/ 450851 w 508001"/>
              <a:gd name="connsiteY297" fmla="*/ 188698 h 542925"/>
              <a:gd name="connsiteX298" fmla="*/ 450693 w 508001"/>
              <a:gd name="connsiteY298" fmla="*/ 190409 h 542925"/>
              <a:gd name="connsiteX299" fmla="*/ 449901 w 508001"/>
              <a:gd name="connsiteY299" fmla="*/ 191964 h 542925"/>
              <a:gd name="connsiteX300" fmla="*/ 448634 w 508001"/>
              <a:gd name="connsiteY300" fmla="*/ 193209 h 542925"/>
              <a:gd name="connsiteX301" fmla="*/ 447683 w 508001"/>
              <a:gd name="connsiteY301" fmla="*/ 193520 h 542925"/>
              <a:gd name="connsiteX302" fmla="*/ 447050 w 508001"/>
              <a:gd name="connsiteY302" fmla="*/ 193675 h 542925"/>
              <a:gd name="connsiteX303" fmla="*/ 446258 w 508001"/>
              <a:gd name="connsiteY303" fmla="*/ 193675 h 542925"/>
              <a:gd name="connsiteX304" fmla="*/ 444832 w 508001"/>
              <a:gd name="connsiteY304" fmla="*/ 193364 h 542925"/>
              <a:gd name="connsiteX305" fmla="*/ 443248 w 508001"/>
              <a:gd name="connsiteY305" fmla="*/ 192586 h 542925"/>
              <a:gd name="connsiteX306" fmla="*/ 442298 w 508001"/>
              <a:gd name="connsiteY306" fmla="*/ 191498 h 542925"/>
              <a:gd name="connsiteX307" fmla="*/ 438972 w 508001"/>
              <a:gd name="connsiteY307" fmla="*/ 186521 h 542925"/>
              <a:gd name="connsiteX308" fmla="*/ 435012 w 508001"/>
              <a:gd name="connsiteY308" fmla="*/ 182166 h 542925"/>
              <a:gd name="connsiteX309" fmla="*/ 430418 w 508001"/>
              <a:gd name="connsiteY309" fmla="*/ 178122 h 542925"/>
              <a:gd name="connsiteX310" fmla="*/ 425350 w 508001"/>
              <a:gd name="connsiteY310" fmla="*/ 174544 h 542925"/>
              <a:gd name="connsiteX311" fmla="*/ 419489 w 508001"/>
              <a:gd name="connsiteY311" fmla="*/ 171278 h 542925"/>
              <a:gd name="connsiteX312" fmla="*/ 413312 w 508001"/>
              <a:gd name="connsiteY312" fmla="*/ 168634 h 542925"/>
              <a:gd name="connsiteX313" fmla="*/ 406817 w 508001"/>
              <a:gd name="connsiteY313" fmla="*/ 166146 h 542925"/>
              <a:gd name="connsiteX314" fmla="*/ 399848 w 508001"/>
              <a:gd name="connsiteY314" fmla="*/ 163813 h 542925"/>
              <a:gd name="connsiteX315" fmla="*/ 392720 w 508001"/>
              <a:gd name="connsiteY315" fmla="*/ 162102 h 542925"/>
              <a:gd name="connsiteX316" fmla="*/ 385434 w 508001"/>
              <a:gd name="connsiteY316" fmla="*/ 160391 h 542925"/>
              <a:gd name="connsiteX317" fmla="*/ 378148 w 508001"/>
              <a:gd name="connsiteY317" fmla="*/ 159302 h 542925"/>
              <a:gd name="connsiteX318" fmla="*/ 370703 w 508001"/>
              <a:gd name="connsiteY318" fmla="*/ 158369 h 542925"/>
              <a:gd name="connsiteX319" fmla="*/ 363417 w 508001"/>
              <a:gd name="connsiteY319" fmla="*/ 157591 h 542925"/>
              <a:gd name="connsiteX320" fmla="*/ 356290 w 508001"/>
              <a:gd name="connsiteY320" fmla="*/ 157280 h 542925"/>
              <a:gd name="connsiteX321" fmla="*/ 349320 w 508001"/>
              <a:gd name="connsiteY321" fmla="*/ 156814 h 542925"/>
              <a:gd name="connsiteX322" fmla="*/ 342509 w 508001"/>
              <a:gd name="connsiteY322" fmla="*/ 156814 h 542925"/>
              <a:gd name="connsiteX323" fmla="*/ 336015 w 508001"/>
              <a:gd name="connsiteY323" fmla="*/ 157125 h 542925"/>
              <a:gd name="connsiteX324" fmla="*/ 330154 w 508001"/>
              <a:gd name="connsiteY324" fmla="*/ 157591 h 542925"/>
              <a:gd name="connsiteX325" fmla="*/ 324611 w 508001"/>
              <a:gd name="connsiteY325" fmla="*/ 158058 h 542925"/>
              <a:gd name="connsiteX326" fmla="*/ 319700 w 508001"/>
              <a:gd name="connsiteY326" fmla="*/ 158835 h 542925"/>
              <a:gd name="connsiteX327" fmla="*/ 315424 w 508001"/>
              <a:gd name="connsiteY327" fmla="*/ 159613 h 542925"/>
              <a:gd name="connsiteX328" fmla="*/ 313523 w 508001"/>
              <a:gd name="connsiteY328" fmla="*/ 159613 h 542925"/>
              <a:gd name="connsiteX329" fmla="*/ 311781 w 508001"/>
              <a:gd name="connsiteY329" fmla="*/ 158991 h 542925"/>
              <a:gd name="connsiteX330" fmla="*/ 310672 w 508001"/>
              <a:gd name="connsiteY330" fmla="*/ 157902 h 542925"/>
              <a:gd name="connsiteX331" fmla="*/ 309722 w 508001"/>
              <a:gd name="connsiteY331" fmla="*/ 156191 h 542925"/>
              <a:gd name="connsiteX332" fmla="*/ 309563 w 508001"/>
              <a:gd name="connsiteY332" fmla="*/ 154481 h 542925"/>
              <a:gd name="connsiteX333" fmla="*/ 310355 w 508001"/>
              <a:gd name="connsiteY333" fmla="*/ 152770 h 542925"/>
              <a:gd name="connsiteX334" fmla="*/ 311622 w 508001"/>
              <a:gd name="connsiteY334" fmla="*/ 151525 h 542925"/>
              <a:gd name="connsiteX335" fmla="*/ 313206 w 508001"/>
              <a:gd name="connsiteY335" fmla="*/ 150748 h 542925"/>
              <a:gd name="connsiteX336" fmla="*/ 318750 w 508001"/>
              <a:gd name="connsiteY336" fmla="*/ 149659 h 542925"/>
              <a:gd name="connsiteX337" fmla="*/ 324927 w 508001"/>
              <a:gd name="connsiteY337" fmla="*/ 148726 h 542925"/>
              <a:gd name="connsiteX338" fmla="*/ 332055 w 508001"/>
              <a:gd name="connsiteY338" fmla="*/ 148104 h 542925"/>
              <a:gd name="connsiteX339" fmla="*/ 339816 w 508001"/>
              <a:gd name="connsiteY339" fmla="*/ 147793 h 542925"/>
              <a:gd name="connsiteX340" fmla="*/ 76960 w 508001"/>
              <a:gd name="connsiteY340" fmla="*/ 0 h 542925"/>
              <a:gd name="connsiteX341" fmla="*/ 78704 w 508001"/>
              <a:gd name="connsiteY341" fmla="*/ 476 h 542925"/>
              <a:gd name="connsiteX342" fmla="*/ 80289 w 508001"/>
              <a:gd name="connsiteY342" fmla="*/ 1744 h 542925"/>
              <a:gd name="connsiteX343" fmla="*/ 81082 w 508001"/>
              <a:gd name="connsiteY343" fmla="*/ 3171 h 542925"/>
              <a:gd name="connsiteX344" fmla="*/ 81240 w 508001"/>
              <a:gd name="connsiteY344" fmla="*/ 5074 h 542925"/>
              <a:gd name="connsiteX345" fmla="*/ 80765 w 508001"/>
              <a:gd name="connsiteY345" fmla="*/ 6818 h 542925"/>
              <a:gd name="connsiteX346" fmla="*/ 80448 w 508001"/>
              <a:gd name="connsiteY346" fmla="*/ 7294 h 542925"/>
              <a:gd name="connsiteX347" fmla="*/ 79972 w 508001"/>
              <a:gd name="connsiteY347" fmla="*/ 8721 h 542925"/>
              <a:gd name="connsiteX348" fmla="*/ 78863 w 508001"/>
              <a:gd name="connsiteY348" fmla="*/ 10624 h 542925"/>
              <a:gd name="connsiteX349" fmla="*/ 77753 w 508001"/>
              <a:gd name="connsiteY349" fmla="*/ 13478 h 542925"/>
              <a:gd name="connsiteX350" fmla="*/ 76326 w 508001"/>
              <a:gd name="connsiteY350" fmla="*/ 16808 h 542925"/>
              <a:gd name="connsiteX351" fmla="*/ 74582 w 508001"/>
              <a:gd name="connsiteY351" fmla="*/ 20772 h 542925"/>
              <a:gd name="connsiteX352" fmla="*/ 72997 w 508001"/>
              <a:gd name="connsiteY352" fmla="*/ 25370 h 542925"/>
              <a:gd name="connsiteX353" fmla="*/ 71253 w 508001"/>
              <a:gd name="connsiteY353" fmla="*/ 30286 h 542925"/>
              <a:gd name="connsiteX354" fmla="*/ 69509 w 508001"/>
              <a:gd name="connsiteY354" fmla="*/ 35677 h 542925"/>
              <a:gd name="connsiteX355" fmla="*/ 67765 w 508001"/>
              <a:gd name="connsiteY355" fmla="*/ 41544 h 542925"/>
              <a:gd name="connsiteX356" fmla="*/ 66180 w 508001"/>
              <a:gd name="connsiteY356" fmla="*/ 47886 h 542925"/>
              <a:gd name="connsiteX357" fmla="*/ 64912 w 508001"/>
              <a:gd name="connsiteY357" fmla="*/ 54229 h 542925"/>
              <a:gd name="connsiteX358" fmla="*/ 63644 w 508001"/>
              <a:gd name="connsiteY358" fmla="*/ 60888 h 542925"/>
              <a:gd name="connsiteX359" fmla="*/ 62693 w 508001"/>
              <a:gd name="connsiteY359" fmla="*/ 67865 h 542925"/>
              <a:gd name="connsiteX360" fmla="*/ 62058 w 508001"/>
              <a:gd name="connsiteY360" fmla="*/ 74683 h 542925"/>
              <a:gd name="connsiteX361" fmla="*/ 61900 w 508001"/>
              <a:gd name="connsiteY361" fmla="*/ 81819 h 542925"/>
              <a:gd name="connsiteX362" fmla="*/ 62058 w 508001"/>
              <a:gd name="connsiteY362" fmla="*/ 88954 h 542925"/>
              <a:gd name="connsiteX363" fmla="*/ 62693 w 508001"/>
              <a:gd name="connsiteY363" fmla="*/ 95931 h 542925"/>
              <a:gd name="connsiteX364" fmla="*/ 63961 w 508001"/>
              <a:gd name="connsiteY364" fmla="*/ 103066 h 542925"/>
              <a:gd name="connsiteX365" fmla="*/ 65863 w 508001"/>
              <a:gd name="connsiteY365" fmla="*/ 109726 h 542925"/>
              <a:gd name="connsiteX366" fmla="*/ 68400 w 508001"/>
              <a:gd name="connsiteY366" fmla="*/ 116386 h 542925"/>
              <a:gd name="connsiteX367" fmla="*/ 71412 w 508001"/>
              <a:gd name="connsiteY367" fmla="*/ 122887 h 542925"/>
              <a:gd name="connsiteX368" fmla="*/ 75216 w 508001"/>
              <a:gd name="connsiteY368" fmla="*/ 129071 h 542925"/>
              <a:gd name="connsiteX369" fmla="*/ 80131 w 508001"/>
              <a:gd name="connsiteY369" fmla="*/ 134938 h 542925"/>
              <a:gd name="connsiteX370" fmla="*/ 84253 w 508001"/>
              <a:gd name="connsiteY370" fmla="*/ 138902 h 542925"/>
              <a:gd name="connsiteX371" fmla="*/ 89167 w 508001"/>
              <a:gd name="connsiteY371" fmla="*/ 142549 h 542925"/>
              <a:gd name="connsiteX372" fmla="*/ 94715 w 508001"/>
              <a:gd name="connsiteY372" fmla="*/ 145561 h 542925"/>
              <a:gd name="connsiteX373" fmla="*/ 101215 w 508001"/>
              <a:gd name="connsiteY373" fmla="*/ 148098 h 542925"/>
              <a:gd name="connsiteX374" fmla="*/ 108190 w 508001"/>
              <a:gd name="connsiteY374" fmla="*/ 150160 h 542925"/>
              <a:gd name="connsiteX375" fmla="*/ 115800 w 508001"/>
              <a:gd name="connsiteY375" fmla="*/ 151745 h 542925"/>
              <a:gd name="connsiteX376" fmla="*/ 124202 w 508001"/>
              <a:gd name="connsiteY376" fmla="*/ 153014 h 542925"/>
              <a:gd name="connsiteX377" fmla="*/ 133238 w 508001"/>
              <a:gd name="connsiteY377" fmla="*/ 153648 h 542925"/>
              <a:gd name="connsiteX378" fmla="*/ 143067 w 508001"/>
              <a:gd name="connsiteY378" fmla="*/ 153648 h 542925"/>
              <a:gd name="connsiteX379" fmla="*/ 153530 w 508001"/>
              <a:gd name="connsiteY379" fmla="*/ 153331 h 542925"/>
              <a:gd name="connsiteX380" fmla="*/ 164627 w 508001"/>
              <a:gd name="connsiteY380" fmla="*/ 152380 h 542925"/>
              <a:gd name="connsiteX381" fmla="*/ 176358 w 508001"/>
              <a:gd name="connsiteY381" fmla="*/ 151111 h 542925"/>
              <a:gd name="connsiteX382" fmla="*/ 188723 w 508001"/>
              <a:gd name="connsiteY382" fmla="*/ 149367 h 542925"/>
              <a:gd name="connsiteX383" fmla="*/ 201089 w 508001"/>
              <a:gd name="connsiteY383" fmla="*/ 146988 h 542925"/>
              <a:gd name="connsiteX384" fmla="*/ 213295 w 508001"/>
              <a:gd name="connsiteY384" fmla="*/ 144451 h 542925"/>
              <a:gd name="connsiteX385" fmla="*/ 225344 w 508001"/>
              <a:gd name="connsiteY385" fmla="*/ 141914 h 542925"/>
              <a:gd name="connsiteX386" fmla="*/ 237392 w 508001"/>
              <a:gd name="connsiteY386" fmla="*/ 139060 h 542925"/>
              <a:gd name="connsiteX387" fmla="*/ 248647 w 508001"/>
              <a:gd name="connsiteY387" fmla="*/ 136048 h 542925"/>
              <a:gd name="connsiteX388" fmla="*/ 259586 w 508001"/>
              <a:gd name="connsiteY388" fmla="*/ 133035 h 542925"/>
              <a:gd name="connsiteX389" fmla="*/ 270049 w 508001"/>
              <a:gd name="connsiteY389" fmla="*/ 130181 h 542925"/>
              <a:gd name="connsiteX390" fmla="*/ 279719 w 508001"/>
              <a:gd name="connsiteY390" fmla="*/ 127327 h 542925"/>
              <a:gd name="connsiteX391" fmla="*/ 288597 w 508001"/>
              <a:gd name="connsiteY391" fmla="*/ 124631 h 542925"/>
              <a:gd name="connsiteX392" fmla="*/ 293987 w 508001"/>
              <a:gd name="connsiteY392" fmla="*/ 123204 h 542925"/>
              <a:gd name="connsiteX393" fmla="*/ 299060 w 508001"/>
              <a:gd name="connsiteY393" fmla="*/ 121777 h 542925"/>
              <a:gd name="connsiteX394" fmla="*/ 303498 w 508001"/>
              <a:gd name="connsiteY394" fmla="*/ 120350 h 542925"/>
              <a:gd name="connsiteX395" fmla="*/ 307303 w 508001"/>
              <a:gd name="connsiteY395" fmla="*/ 119398 h 542925"/>
              <a:gd name="connsiteX396" fmla="*/ 319510 w 508001"/>
              <a:gd name="connsiteY396" fmla="*/ 116544 h 542925"/>
              <a:gd name="connsiteX397" fmla="*/ 332192 w 508001"/>
              <a:gd name="connsiteY397" fmla="*/ 114483 h 542925"/>
              <a:gd name="connsiteX398" fmla="*/ 345192 w 508001"/>
              <a:gd name="connsiteY398" fmla="*/ 113056 h 542925"/>
              <a:gd name="connsiteX399" fmla="*/ 358350 w 508001"/>
              <a:gd name="connsiteY399" fmla="*/ 112580 h 542925"/>
              <a:gd name="connsiteX400" fmla="*/ 371507 w 508001"/>
              <a:gd name="connsiteY400" fmla="*/ 112739 h 542925"/>
              <a:gd name="connsiteX401" fmla="*/ 384824 w 508001"/>
              <a:gd name="connsiteY401" fmla="*/ 113690 h 542925"/>
              <a:gd name="connsiteX402" fmla="*/ 397823 w 508001"/>
              <a:gd name="connsiteY402" fmla="*/ 115434 h 542925"/>
              <a:gd name="connsiteX403" fmla="*/ 410664 w 508001"/>
              <a:gd name="connsiteY403" fmla="*/ 117971 h 542925"/>
              <a:gd name="connsiteX404" fmla="*/ 421603 w 508001"/>
              <a:gd name="connsiteY404" fmla="*/ 120667 h 542925"/>
              <a:gd name="connsiteX405" fmla="*/ 432066 w 508001"/>
              <a:gd name="connsiteY405" fmla="*/ 124155 h 542925"/>
              <a:gd name="connsiteX406" fmla="*/ 441894 w 508001"/>
              <a:gd name="connsiteY406" fmla="*/ 127961 h 542925"/>
              <a:gd name="connsiteX407" fmla="*/ 451089 w 508001"/>
              <a:gd name="connsiteY407" fmla="*/ 132401 h 542925"/>
              <a:gd name="connsiteX408" fmla="*/ 459650 w 508001"/>
              <a:gd name="connsiteY408" fmla="*/ 137475 h 542925"/>
              <a:gd name="connsiteX409" fmla="*/ 467576 w 508001"/>
              <a:gd name="connsiteY409" fmla="*/ 142707 h 542925"/>
              <a:gd name="connsiteX410" fmla="*/ 474869 w 508001"/>
              <a:gd name="connsiteY410" fmla="*/ 148415 h 542925"/>
              <a:gd name="connsiteX411" fmla="*/ 481368 w 508001"/>
              <a:gd name="connsiteY411" fmla="*/ 154758 h 542925"/>
              <a:gd name="connsiteX412" fmla="*/ 486917 w 508001"/>
              <a:gd name="connsiteY412" fmla="*/ 161418 h 542925"/>
              <a:gd name="connsiteX413" fmla="*/ 491990 w 508001"/>
              <a:gd name="connsiteY413" fmla="*/ 168553 h 542925"/>
              <a:gd name="connsiteX414" fmla="*/ 496746 w 508001"/>
              <a:gd name="connsiteY414" fmla="*/ 177274 h 542925"/>
              <a:gd name="connsiteX415" fmla="*/ 500709 w 508001"/>
              <a:gd name="connsiteY415" fmla="*/ 186154 h 542925"/>
              <a:gd name="connsiteX416" fmla="*/ 503721 w 508001"/>
              <a:gd name="connsiteY416" fmla="*/ 195192 h 542925"/>
              <a:gd name="connsiteX417" fmla="*/ 505782 w 508001"/>
              <a:gd name="connsiteY417" fmla="*/ 204388 h 542925"/>
              <a:gd name="connsiteX418" fmla="*/ 507208 w 508001"/>
              <a:gd name="connsiteY418" fmla="*/ 213585 h 542925"/>
              <a:gd name="connsiteX419" fmla="*/ 507843 w 508001"/>
              <a:gd name="connsiteY419" fmla="*/ 222623 h 542925"/>
              <a:gd name="connsiteX420" fmla="*/ 508001 w 508001"/>
              <a:gd name="connsiteY420" fmla="*/ 231820 h 542925"/>
              <a:gd name="connsiteX421" fmla="*/ 507684 w 508001"/>
              <a:gd name="connsiteY421" fmla="*/ 240858 h 542925"/>
              <a:gd name="connsiteX422" fmla="*/ 506891 w 508001"/>
              <a:gd name="connsiteY422" fmla="*/ 249579 h 542925"/>
              <a:gd name="connsiteX423" fmla="*/ 505623 w 508001"/>
              <a:gd name="connsiteY423" fmla="*/ 258300 h 542925"/>
              <a:gd name="connsiteX424" fmla="*/ 504196 w 508001"/>
              <a:gd name="connsiteY424" fmla="*/ 266704 h 542925"/>
              <a:gd name="connsiteX425" fmla="*/ 502611 w 508001"/>
              <a:gd name="connsiteY425" fmla="*/ 274791 h 542925"/>
              <a:gd name="connsiteX426" fmla="*/ 500709 w 508001"/>
              <a:gd name="connsiteY426" fmla="*/ 282719 h 542925"/>
              <a:gd name="connsiteX427" fmla="*/ 498965 w 508001"/>
              <a:gd name="connsiteY427" fmla="*/ 290171 h 542925"/>
              <a:gd name="connsiteX428" fmla="*/ 497221 w 508001"/>
              <a:gd name="connsiteY428" fmla="*/ 297148 h 542925"/>
              <a:gd name="connsiteX429" fmla="*/ 495636 w 508001"/>
              <a:gd name="connsiteY429" fmla="*/ 303173 h 542925"/>
              <a:gd name="connsiteX430" fmla="*/ 494209 w 508001"/>
              <a:gd name="connsiteY430" fmla="*/ 308882 h 542925"/>
              <a:gd name="connsiteX431" fmla="*/ 493099 w 508001"/>
              <a:gd name="connsiteY431" fmla="*/ 314114 h 542925"/>
              <a:gd name="connsiteX432" fmla="*/ 492148 w 508001"/>
              <a:gd name="connsiteY432" fmla="*/ 319030 h 542925"/>
              <a:gd name="connsiteX433" fmla="*/ 491514 w 508001"/>
              <a:gd name="connsiteY433" fmla="*/ 323311 h 542925"/>
              <a:gd name="connsiteX434" fmla="*/ 491356 w 508001"/>
              <a:gd name="connsiteY434" fmla="*/ 327751 h 542925"/>
              <a:gd name="connsiteX435" fmla="*/ 491356 w 508001"/>
              <a:gd name="connsiteY435" fmla="*/ 332825 h 542925"/>
              <a:gd name="connsiteX436" fmla="*/ 491673 w 508001"/>
              <a:gd name="connsiteY436" fmla="*/ 338533 h 542925"/>
              <a:gd name="connsiteX437" fmla="*/ 492148 w 508001"/>
              <a:gd name="connsiteY437" fmla="*/ 344876 h 542925"/>
              <a:gd name="connsiteX438" fmla="*/ 492941 w 508001"/>
              <a:gd name="connsiteY438" fmla="*/ 351694 h 542925"/>
              <a:gd name="connsiteX439" fmla="*/ 493892 w 508001"/>
              <a:gd name="connsiteY439" fmla="*/ 358988 h 542925"/>
              <a:gd name="connsiteX440" fmla="*/ 495160 w 508001"/>
              <a:gd name="connsiteY440" fmla="*/ 366757 h 542925"/>
              <a:gd name="connsiteX441" fmla="*/ 496270 w 508001"/>
              <a:gd name="connsiteY441" fmla="*/ 375320 h 542925"/>
              <a:gd name="connsiteX442" fmla="*/ 497855 w 508001"/>
              <a:gd name="connsiteY442" fmla="*/ 386419 h 542925"/>
              <a:gd name="connsiteX443" fmla="*/ 499599 w 508001"/>
              <a:gd name="connsiteY443" fmla="*/ 398470 h 542925"/>
              <a:gd name="connsiteX444" fmla="*/ 501026 w 508001"/>
              <a:gd name="connsiteY444" fmla="*/ 411155 h 542925"/>
              <a:gd name="connsiteX445" fmla="*/ 502770 w 508001"/>
              <a:gd name="connsiteY445" fmla="*/ 424475 h 542925"/>
              <a:gd name="connsiteX446" fmla="*/ 504038 w 508001"/>
              <a:gd name="connsiteY446" fmla="*/ 438428 h 542925"/>
              <a:gd name="connsiteX447" fmla="*/ 505148 w 508001"/>
              <a:gd name="connsiteY447" fmla="*/ 453174 h 542925"/>
              <a:gd name="connsiteX448" fmla="*/ 506099 w 508001"/>
              <a:gd name="connsiteY448" fmla="*/ 468238 h 542925"/>
              <a:gd name="connsiteX449" fmla="*/ 506733 w 508001"/>
              <a:gd name="connsiteY449" fmla="*/ 484253 h 542925"/>
              <a:gd name="connsiteX450" fmla="*/ 506891 w 508001"/>
              <a:gd name="connsiteY450" fmla="*/ 500744 h 542925"/>
              <a:gd name="connsiteX451" fmla="*/ 506574 w 508001"/>
              <a:gd name="connsiteY451" fmla="*/ 517710 h 542925"/>
              <a:gd name="connsiteX452" fmla="*/ 505623 w 508001"/>
              <a:gd name="connsiteY452" fmla="*/ 535469 h 542925"/>
              <a:gd name="connsiteX453" fmla="*/ 505306 w 508001"/>
              <a:gd name="connsiteY453" fmla="*/ 537055 h 542925"/>
              <a:gd name="connsiteX454" fmla="*/ 504196 w 508001"/>
              <a:gd name="connsiteY454" fmla="*/ 538323 h 542925"/>
              <a:gd name="connsiteX455" fmla="*/ 502928 w 508001"/>
              <a:gd name="connsiteY455" fmla="*/ 539433 h 542925"/>
              <a:gd name="connsiteX456" fmla="*/ 501026 w 508001"/>
              <a:gd name="connsiteY456" fmla="*/ 539750 h 542925"/>
              <a:gd name="connsiteX457" fmla="*/ 500709 w 508001"/>
              <a:gd name="connsiteY457" fmla="*/ 539750 h 542925"/>
              <a:gd name="connsiteX458" fmla="*/ 499124 w 508001"/>
              <a:gd name="connsiteY458" fmla="*/ 539274 h 542925"/>
              <a:gd name="connsiteX459" fmla="*/ 497538 w 508001"/>
              <a:gd name="connsiteY459" fmla="*/ 538006 h 542925"/>
              <a:gd name="connsiteX460" fmla="*/ 496746 w 508001"/>
              <a:gd name="connsiteY460" fmla="*/ 536579 h 542925"/>
              <a:gd name="connsiteX461" fmla="*/ 496429 w 508001"/>
              <a:gd name="connsiteY461" fmla="*/ 534835 h 542925"/>
              <a:gd name="connsiteX462" fmla="*/ 497221 w 508001"/>
              <a:gd name="connsiteY462" fmla="*/ 517393 h 542925"/>
              <a:gd name="connsiteX463" fmla="*/ 497538 w 508001"/>
              <a:gd name="connsiteY463" fmla="*/ 500585 h 542925"/>
              <a:gd name="connsiteX464" fmla="*/ 497380 w 508001"/>
              <a:gd name="connsiteY464" fmla="*/ 484411 h 542925"/>
              <a:gd name="connsiteX465" fmla="*/ 496904 w 508001"/>
              <a:gd name="connsiteY465" fmla="*/ 468714 h 542925"/>
              <a:gd name="connsiteX466" fmla="*/ 495953 w 508001"/>
              <a:gd name="connsiteY466" fmla="*/ 453650 h 542925"/>
              <a:gd name="connsiteX467" fmla="*/ 494843 w 508001"/>
              <a:gd name="connsiteY467" fmla="*/ 439062 h 542925"/>
              <a:gd name="connsiteX468" fmla="*/ 493416 w 508001"/>
              <a:gd name="connsiteY468" fmla="*/ 425267 h 542925"/>
              <a:gd name="connsiteX469" fmla="*/ 491831 w 508001"/>
              <a:gd name="connsiteY469" fmla="*/ 412107 h 542925"/>
              <a:gd name="connsiteX470" fmla="*/ 490246 w 508001"/>
              <a:gd name="connsiteY470" fmla="*/ 399580 h 542925"/>
              <a:gd name="connsiteX471" fmla="*/ 488661 w 508001"/>
              <a:gd name="connsiteY471" fmla="*/ 387688 h 542925"/>
              <a:gd name="connsiteX472" fmla="*/ 486917 w 508001"/>
              <a:gd name="connsiteY472" fmla="*/ 376588 h 542925"/>
              <a:gd name="connsiteX473" fmla="*/ 485490 w 508001"/>
              <a:gd name="connsiteY473" fmla="*/ 365965 h 542925"/>
              <a:gd name="connsiteX474" fmla="*/ 484222 w 508001"/>
              <a:gd name="connsiteY474" fmla="*/ 356451 h 542925"/>
              <a:gd name="connsiteX475" fmla="*/ 483271 w 508001"/>
              <a:gd name="connsiteY475" fmla="*/ 347730 h 542925"/>
              <a:gd name="connsiteX476" fmla="*/ 482319 w 508001"/>
              <a:gd name="connsiteY476" fmla="*/ 339643 h 542925"/>
              <a:gd name="connsiteX477" fmla="*/ 481844 w 508001"/>
              <a:gd name="connsiteY477" fmla="*/ 332666 h 542925"/>
              <a:gd name="connsiteX478" fmla="*/ 445065 w 508001"/>
              <a:gd name="connsiteY478" fmla="*/ 332666 h 542925"/>
              <a:gd name="connsiteX479" fmla="*/ 443163 w 508001"/>
              <a:gd name="connsiteY479" fmla="*/ 332349 h 542925"/>
              <a:gd name="connsiteX480" fmla="*/ 441736 w 508001"/>
              <a:gd name="connsiteY480" fmla="*/ 331239 h 542925"/>
              <a:gd name="connsiteX481" fmla="*/ 440626 w 508001"/>
              <a:gd name="connsiteY481" fmla="*/ 329812 h 542925"/>
              <a:gd name="connsiteX482" fmla="*/ 440151 w 508001"/>
              <a:gd name="connsiteY482" fmla="*/ 327909 h 542925"/>
              <a:gd name="connsiteX483" fmla="*/ 440626 w 508001"/>
              <a:gd name="connsiteY483" fmla="*/ 326165 h 542925"/>
              <a:gd name="connsiteX484" fmla="*/ 441736 w 508001"/>
              <a:gd name="connsiteY484" fmla="*/ 324738 h 542925"/>
              <a:gd name="connsiteX485" fmla="*/ 443163 w 508001"/>
              <a:gd name="connsiteY485" fmla="*/ 323628 h 542925"/>
              <a:gd name="connsiteX486" fmla="*/ 445065 w 508001"/>
              <a:gd name="connsiteY486" fmla="*/ 323311 h 542925"/>
              <a:gd name="connsiteX487" fmla="*/ 482161 w 508001"/>
              <a:gd name="connsiteY487" fmla="*/ 323311 h 542925"/>
              <a:gd name="connsiteX488" fmla="*/ 482161 w 508001"/>
              <a:gd name="connsiteY488" fmla="*/ 322360 h 542925"/>
              <a:gd name="connsiteX489" fmla="*/ 483271 w 508001"/>
              <a:gd name="connsiteY489" fmla="*/ 316334 h 542925"/>
              <a:gd name="connsiteX490" fmla="*/ 484539 w 508001"/>
              <a:gd name="connsiteY490" fmla="*/ 309833 h 542925"/>
              <a:gd name="connsiteX491" fmla="*/ 486124 w 508001"/>
              <a:gd name="connsiteY491" fmla="*/ 302539 h 542925"/>
              <a:gd name="connsiteX492" fmla="*/ 488185 w 508001"/>
              <a:gd name="connsiteY492" fmla="*/ 294770 h 542925"/>
              <a:gd name="connsiteX493" fmla="*/ 490721 w 508001"/>
              <a:gd name="connsiteY493" fmla="*/ 284304 h 542925"/>
              <a:gd name="connsiteX494" fmla="*/ 493258 w 508001"/>
              <a:gd name="connsiteY494" fmla="*/ 273364 h 542925"/>
              <a:gd name="connsiteX495" fmla="*/ 495636 w 508001"/>
              <a:gd name="connsiteY495" fmla="*/ 261788 h 542925"/>
              <a:gd name="connsiteX496" fmla="*/ 472649 w 508001"/>
              <a:gd name="connsiteY496" fmla="*/ 261788 h 542925"/>
              <a:gd name="connsiteX497" fmla="*/ 470747 w 508001"/>
              <a:gd name="connsiteY497" fmla="*/ 261471 h 542925"/>
              <a:gd name="connsiteX498" fmla="*/ 469320 w 508001"/>
              <a:gd name="connsiteY498" fmla="*/ 260520 h 542925"/>
              <a:gd name="connsiteX499" fmla="*/ 468369 w 508001"/>
              <a:gd name="connsiteY499" fmla="*/ 259093 h 542925"/>
              <a:gd name="connsiteX500" fmla="*/ 468052 w 508001"/>
              <a:gd name="connsiteY500" fmla="*/ 257190 h 542925"/>
              <a:gd name="connsiteX501" fmla="*/ 468369 w 508001"/>
              <a:gd name="connsiteY501" fmla="*/ 255446 h 542925"/>
              <a:gd name="connsiteX502" fmla="*/ 469320 w 508001"/>
              <a:gd name="connsiteY502" fmla="*/ 253860 h 542925"/>
              <a:gd name="connsiteX503" fmla="*/ 470747 w 508001"/>
              <a:gd name="connsiteY503" fmla="*/ 252909 h 542925"/>
              <a:gd name="connsiteX504" fmla="*/ 472649 w 508001"/>
              <a:gd name="connsiteY504" fmla="*/ 252592 h 542925"/>
              <a:gd name="connsiteX505" fmla="*/ 497063 w 508001"/>
              <a:gd name="connsiteY505" fmla="*/ 252592 h 542925"/>
              <a:gd name="connsiteX506" fmla="*/ 498014 w 508001"/>
              <a:gd name="connsiteY506" fmla="*/ 244505 h 542925"/>
              <a:gd name="connsiteX507" fmla="*/ 498806 w 508001"/>
              <a:gd name="connsiteY507" fmla="*/ 236418 h 542925"/>
              <a:gd name="connsiteX508" fmla="*/ 452991 w 508001"/>
              <a:gd name="connsiteY508" fmla="*/ 236418 h 542925"/>
              <a:gd name="connsiteX509" fmla="*/ 451089 w 508001"/>
              <a:gd name="connsiteY509" fmla="*/ 236101 h 542925"/>
              <a:gd name="connsiteX510" fmla="*/ 449662 w 508001"/>
              <a:gd name="connsiteY510" fmla="*/ 235150 h 542925"/>
              <a:gd name="connsiteX511" fmla="*/ 448711 w 508001"/>
              <a:gd name="connsiteY511" fmla="*/ 233564 h 542925"/>
              <a:gd name="connsiteX512" fmla="*/ 448236 w 508001"/>
              <a:gd name="connsiteY512" fmla="*/ 231820 h 542925"/>
              <a:gd name="connsiteX513" fmla="*/ 448711 w 508001"/>
              <a:gd name="connsiteY513" fmla="*/ 229917 h 542925"/>
              <a:gd name="connsiteX514" fmla="*/ 449662 w 508001"/>
              <a:gd name="connsiteY514" fmla="*/ 228490 h 542925"/>
              <a:gd name="connsiteX515" fmla="*/ 451089 w 508001"/>
              <a:gd name="connsiteY515" fmla="*/ 227539 h 542925"/>
              <a:gd name="connsiteX516" fmla="*/ 452991 w 508001"/>
              <a:gd name="connsiteY516" fmla="*/ 227222 h 542925"/>
              <a:gd name="connsiteX517" fmla="*/ 498965 w 508001"/>
              <a:gd name="connsiteY517" fmla="*/ 227222 h 542925"/>
              <a:gd name="connsiteX518" fmla="*/ 498331 w 508001"/>
              <a:gd name="connsiteY518" fmla="*/ 219293 h 542925"/>
              <a:gd name="connsiteX519" fmla="*/ 497538 w 508001"/>
              <a:gd name="connsiteY519" fmla="*/ 211524 h 542925"/>
              <a:gd name="connsiteX520" fmla="*/ 496270 w 508001"/>
              <a:gd name="connsiteY520" fmla="*/ 203754 h 542925"/>
              <a:gd name="connsiteX521" fmla="*/ 494209 w 508001"/>
              <a:gd name="connsiteY521" fmla="*/ 195985 h 542925"/>
              <a:gd name="connsiteX522" fmla="*/ 491673 w 508001"/>
              <a:gd name="connsiteY522" fmla="*/ 188374 h 542925"/>
              <a:gd name="connsiteX523" fmla="*/ 488185 w 508001"/>
              <a:gd name="connsiteY523" fmla="*/ 180762 h 542925"/>
              <a:gd name="connsiteX524" fmla="*/ 484063 w 508001"/>
              <a:gd name="connsiteY524" fmla="*/ 173310 h 542925"/>
              <a:gd name="connsiteX525" fmla="*/ 479149 w 508001"/>
              <a:gd name="connsiteY525" fmla="*/ 166492 h 542925"/>
              <a:gd name="connsiteX526" fmla="*/ 473600 w 508001"/>
              <a:gd name="connsiteY526" fmla="*/ 160149 h 542925"/>
              <a:gd name="connsiteX527" fmla="*/ 467418 w 508001"/>
              <a:gd name="connsiteY527" fmla="*/ 154441 h 542925"/>
              <a:gd name="connsiteX528" fmla="*/ 460601 w 508001"/>
              <a:gd name="connsiteY528" fmla="*/ 149050 h 542925"/>
              <a:gd name="connsiteX529" fmla="*/ 452991 w 508001"/>
              <a:gd name="connsiteY529" fmla="*/ 144134 h 542925"/>
              <a:gd name="connsiteX530" fmla="*/ 445065 w 508001"/>
              <a:gd name="connsiteY530" fmla="*/ 139694 h 542925"/>
              <a:gd name="connsiteX531" fmla="*/ 436346 w 508001"/>
              <a:gd name="connsiteY531" fmla="*/ 135889 h 542925"/>
              <a:gd name="connsiteX532" fmla="*/ 427468 w 508001"/>
              <a:gd name="connsiteY532" fmla="*/ 132401 h 542925"/>
              <a:gd name="connsiteX533" fmla="*/ 418274 w 508001"/>
              <a:gd name="connsiteY533" fmla="*/ 129705 h 542925"/>
              <a:gd name="connsiteX534" fmla="*/ 408603 w 508001"/>
              <a:gd name="connsiteY534" fmla="*/ 127168 h 542925"/>
              <a:gd name="connsiteX535" fmla="*/ 398933 w 508001"/>
              <a:gd name="connsiteY535" fmla="*/ 125107 h 542925"/>
              <a:gd name="connsiteX536" fmla="*/ 388946 w 508001"/>
              <a:gd name="connsiteY536" fmla="*/ 123680 h 542925"/>
              <a:gd name="connsiteX537" fmla="*/ 378641 w 508001"/>
              <a:gd name="connsiteY537" fmla="*/ 122570 h 542925"/>
              <a:gd name="connsiteX538" fmla="*/ 368654 w 508001"/>
              <a:gd name="connsiteY538" fmla="*/ 122094 h 542925"/>
              <a:gd name="connsiteX539" fmla="*/ 358350 w 508001"/>
              <a:gd name="connsiteY539" fmla="*/ 121935 h 542925"/>
              <a:gd name="connsiteX540" fmla="*/ 348204 w 508001"/>
              <a:gd name="connsiteY540" fmla="*/ 122252 h 542925"/>
              <a:gd name="connsiteX541" fmla="*/ 338375 w 508001"/>
              <a:gd name="connsiteY541" fmla="*/ 123045 h 542925"/>
              <a:gd name="connsiteX542" fmla="*/ 328546 w 508001"/>
              <a:gd name="connsiteY542" fmla="*/ 124314 h 542925"/>
              <a:gd name="connsiteX543" fmla="*/ 319034 w 508001"/>
              <a:gd name="connsiteY543" fmla="*/ 126217 h 542925"/>
              <a:gd name="connsiteX544" fmla="*/ 309681 w 508001"/>
              <a:gd name="connsiteY544" fmla="*/ 128278 h 542925"/>
              <a:gd name="connsiteX545" fmla="*/ 305876 w 508001"/>
              <a:gd name="connsiteY545" fmla="*/ 129546 h 542925"/>
              <a:gd name="connsiteX546" fmla="*/ 301438 w 508001"/>
              <a:gd name="connsiteY546" fmla="*/ 130656 h 542925"/>
              <a:gd name="connsiteX547" fmla="*/ 296523 w 508001"/>
              <a:gd name="connsiteY547" fmla="*/ 132083 h 542925"/>
              <a:gd name="connsiteX548" fmla="*/ 291292 w 508001"/>
              <a:gd name="connsiteY548" fmla="*/ 133669 h 542925"/>
              <a:gd name="connsiteX549" fmla="*/ 282256 w 508001"/>
              <a:gd name="connsiteY549" fmla="*/ 136206 h 542925"/>
              <a:gd name="connsiteX550" fmla="*/ 272585 w 508001"/>
              <a:gd name="connsiteY550" fmla="*/ 139060 h 542925"/>
              <a:gd name="connsiteX551" fmla="*/ 261964 w 508001"/>
              <a:gd name="connsiteY551" fmla="*/ 142073 h 542925"/>
              <a:gd name="connsiteX552" fmla="*/ 250867 w 508001"/>
              <a:gd name="connsiteY552" fmla="*/ 145086 h 542925"/>
              <a:gd name="connsiteX553" fmla="*/ 239294 w 508001"/>
              <a:gd name="connsiteY553" fmla="*/ 147940 h 542925"/>
              <a:gd name="connsiteX554" fmla="*/ 227404 w 508001"/>
              <a:gd name="connsiteY554" fmla="*/ 150952 h 542925"/>
              <a:gd name="connsiteX555" fmla="*/ 215039 w 508001"/>
              <a:gd name="connsiteY555" fmla="*/ 153807 h 542925"/>
              <a:gd name="connsiteX556" fmla="*/ 202515 w 508001"/>
              <a:gd name="connsiteY556" fmla="*/ 156185 h 542925"/>
              <a:gd name="connsiteX557" fmla="*/ 189992 w 508001"/>
              <a:gd name="connsiteY557" fmla="*/ 158405 h 542925"/>
              <a:gd name="connsiteX558" fmla="*/ 177468 w 508001"/>
              <a:gd name="connsiteY558" fmla="*/ 160149 h 542925"/>
              <a:gd name="connsiteX559" fmla="*/ 164944 w 508001"/>
              <a:gd name="connsiteY559" fmla="*/ 161735 h 542925"/>
              <a:gd name="connsiteX560" fmla="*/ 152579 w 508001"/>
              <a:gd name="connsiteY560" fmla="*/ 162528 h 542925"/>
              <a:gd name="connsiteX561" fmla="*/ 140689 w 508001"/>
              <a:gd name="connsiteY561" fmla="*/ 162845 h 542925"/>
              <a:gd name="connsiteX562" fmla="*/ 132445 w 508001"/>
              <a:gd name="connsiteY562" fmla="*/ 162686 h 542925"/>
              <a:gd name="connsiteX563" fmla="*/ 124202 w 508001"/>
              <a:gd name="connsiteY563" fmla="*/ 162210 h 542925"/>
              <a:gd name="connsiteX564" fmla="*/ 116434 w 508001"/>
              <a:gd name="connsiteY564" fmla="*/ 161259 h 542925"/>
              <a:gd name="connsiteX565" fmla="*/ 108825 w 508001"/>
              <a:gd name="connsiteY565" fmla="*/ 159832 h 542925"/>
              <a:gd name="connsiteX566" fmla="*/ 101691 w 508001"/>
              <a:gd name="connsiteY566" fmla="*/ 158088 h 542925"/>
              <a:gd name="connsiteX567" fmla="*/ 95191 w 508001"/>
              <a:gd name="connsiteY567" fmla="*/ 155709 h 542925"/>
              <a:gd name="connsiteX568" fmla="*/ 88850 w 508001"/>
              <a:gd name="connsiteY568" fmla="*/ 153014 h 542925"/>
              <a:gd name="connsiteX569" fmla="*/ 82984 w 508001"/>
              <a:gd name="connsiteY569" fmla="*/ 149684 h 542925"/>
              <a:gd name="connsiteX570" fmla="*/ 77753 w 508001"/>
              <a:gd name="connsiteY570" fmla="*/ 145720 h 542925"/>
              <a:gd name="connsiteX571" fmla="*/ 73155 w 508001"/>
              <a:gd name="connsiteY571" fmla="*/ 141280 h 542925"/>
              <a:gd name="connsiteX572" fmla="*/ 68400 w 508001"/>
              <a:gd name="connsiteY572" fmla="*/ 135255 h 542925"/>
              <a:gd name="connsiteX573" fmla="*/ 63961 w 508001"/>
              <a:gd name="connsiteY573" fmla="*/ 128754 h 542925"/>
              <a:gd name="connsiteX574" fmla="*/ 60632 w 508001"/>
              <a:gd name="connsiteY574" fmla="*/ 122094 h 542925"/>
              <a:gd name="connsiteX575" fmla="*/ 57620 w 508001"/>
              <a:gd name="connsiteY575" fmla="*/ 114800 h 542925"/>
              <a:gd name="connsiteX576" fmla="*/ 55400 w 508001"/>
              <a:gd name="connsiteY576" fmla="*/ 107030 h 542925"/>
              <a:gd name="connsiteX577" fmla="*/ 53815 w 508001"/>
              <a:gd name="connsiteY577" fmla="*/ 98944 h 542925"/>
              <a:gd name="connsiteX578" fmla="*/ 52864 w 508001"/>
              <a:gd name="connsiteY578" fmla="*/ 90223 h 542925"/>
              <a:gd name="connsiteX579" fmla="*/ 52388 w 508001"/>
              <a:gd name="connsiteY579" fmla="*/ 81343 h 542925"/>
              <a:gd name="connsiteX580" fmla="*/ 53022 w 508001"/>
              <a:gd name="connsiteY580" fmla="*/ 72146 h 542925"/>
              <a:gd name="connsiteX581" fmla="*/ 53973 w 508001"/>
              <a:gd name="connsiteY581" fmla="*/ 62316 h 542925"/>
              <a:gd name="connsiteX582" fmla="*/ 55559 w 508001"/>
              <a:gd name="connsiteY582" fmla="*/ 52485 h 542925"/>
              <a:gd name="connsiteX583" fmla="*/ 57144 w 508001"/>
              <a:gd name="connsiteY583" fmla="*/ 45666 h 542925"/>
              <a:gd name="connsiteX584" fmla="*/ 58729 w 508001"/>
              <a:gd name="connsiteY584" fmla="*/ 39165 h 542925"/>
              <a:gd name="connsiteX585" fmla="*/ 60632 w 508001"/>
              <a:gd name="connsiteY585" fmla="*/ 33140 h 542925"/>
              <a:gd name="connsiteX586" fmla="*/ 62375 w 508001"/>
              <a:gd name="connsiteY586" fmla="*/ 27273 h 542925"/>
              <a:gd name="connsiteX587" fmla="*/ 64119 w 508001"/>
              <a:gd name="connsiteY587" fmla="*/ 22199 h 542925"/>
              <a:gd name="connsiteX588" fmla="*/ 66022 w 508001"/>
              <a:gd name="connsiteY588" fmla="*/ 17442 h 542925"/>
              <a:gd name="connsiteX589" fmla="*/ 67607 w 508001"/>
              <a:gd name="connsiteY589" fmla="*/ 13319 h 542925"/>
              <a:gd name="connsiteX590" fmla="*/ 69192 w 508001"/>
              <a:gd name="connsiteY590" fmla="*/ 9672 h 542925"/>
              <a:gd name="connsiteX591" fmla="*/ 70460 w 508001"/>
              <a:gd name="connsiteY591" fmla="*/ 6818 h 542925"/>
              <a:gd name="connsiteX592" fmla="*/ 71412 w 508001"/>
              <a:gd name="connsiteY592" fmla="*/ 4598 h 542925"/>
              <a:gd name="connsiteX593" fmla="*/ 72204 w 508001"/>
              <a:gd name="connsiteY593" fmla="*/ 3171 h 542925"/>
              <a:gd name="connsiteX594" fmla="*/ 72521 w 508001"/>
              <a:gd name="connsiteY594" fmla="*/ 2537 h 542925"/>
              <a:gd name="connsiteX595" fmla="*/ 73631 w 508001"/>
              <a:gd name="connsiteY595" fmla="*/ 1110 h 542925"/>
              <a:gd name="connsiteX596" fmla="*/ 75058 w 508001"/>
              <a:gd name="connsiteY596" fmla="*/ 15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</a:cxnLst>
            <a:rect l="l" t="t" r="r" b="b"/>
            <a:pathLst>
              <a:path w="508001" h="542925">
                <a:moveTo>
                  <a:pt x="169725" y="496887"/>
                </a:moveTo>
                <a:lnTo>
                  <a:pt x="230325" y="496887"/>
                </a:lnTo>
                <a:lnTo>
                  <a:pt x="232080" y="497216"/>
                </a:lnTo>
                <a:lnTo>
                  <a:pt x="233674" y="498201"/>
                </a:lnTo>
                <a:lnTo>
                  <a:pt x="234631" y="499843"/>
                </a:lnTo>
                <a:lnTo>
                  <a:pt x="234950" y="501650"/>
                </a:lnTo>
                <a:lnTo>
                  <a:pt x="234631" y="503620"/>
                </a:lnTo>
                <a:lnTo>
                  <a:pt x="233674" y="505098"/>
                </a:lnTo>
                <a:lnTo>
                  <a:pt x="232080" y="506084"/>
                </a:lnTo>
                <a:lnTo>
                  <a:pt x="230325" y="506412"/>
                </a:lnTo>
                <a:lnTo>
                  <a:pt x="169725" y="506412"/>
                </a:lnTo>
                <a:lnTo>
                  <a:pt x="167971" y="506084"/>
                </a:lnTo>
                <a:lnTo>
                  <a:pt x="166376" y="505098"/>
                </a:lnTo>
                <a:lnTo>
                  <a:pt x="165419" y="503620"/>
                </a:lnTo>
                <a:lnTo>
                  <a:pt x="165100" y="501650"/>
                </a:lnTo>
                <a:lnTo>
                  <a:pt x="165419" y="499843"/>
                </a:lnTo>
                <a:lnTo>
                  <a:pt x="166376" y="498201"/>
                </a:lnTo>
                <a:lnTo>
                  <a:pt x="167971" y="497216"/>
                </a:lnTo>
                <a:close/>
                <a:moveTo>
                  <a:pt x="273528" y="417512"/>
                </a:moveTo>
                <a:lnTo>
                  <a:pt x="275341" y="417987"/>
                </a:lnTo>
                <a:lnTo>
                  <a:pt x="276824" y="419254"/>
                </a:lnTo>
                <a:lnTo>
                  <a:pt x="277648" y="420679"/>
                </a:lnTo>
                <a:lnTo>
                  <a:pt x="277813" y="422579"/>
                </a:lnTo>
                <a:lnTo>
                  <a:pt x="276330" y="438729"/>
                </a:lnTo>
                <a:lnTo>
                  <a:pt x="274517" y="453770"/>
                </a:lnTo>
                <a:lnTo>
                  <a:pt x="272704" y="467704"/>
                </a:lnTo>
                <a:lnTo>
                  <a:pt x="270726" y="480687"/>
                </a:lnTo>
                <a:lnTo>
                  <a:pt x="268748" y="492562"/>
                </a:lnTo>
                <a:lnTo>
                  <a:pt x="266605" y="503170"/>
                </a:lnTo>
                <a:lnTo>
                  <a:pt x="264462" y="512987"/>
                </a:lnTo>
                <a:lnTo>
                  <a:pt x="261990" y="521537"/>
                </a:lnTo>
                <a:lnTo>
                  <a:pt x="259518" y="528979"/>
                </a:lnTo>
                <a:lnTo>
                  <a:pt x="257045" y="535470"/>
                </a:lnTo>
                <a:lnTo>
                  <a:pt x="256056" y="536895"/>
                </a:lnTo>
                <a:lnTo>
                  <a:pt x="254408" y="537845"/>
                </a:lnTo>
                <a:lnTo>
                  <a:pt x="252760" y="538162"/>
                </a:lnTo>
                <a:lnTo>
                  <a:pt x="251606" y="538004"/>
                </a:lnTo>
                <a:lnTo>
                  <a:pt x="250782" y="537687"/>
                </a:lnTo>
                <a:lnTo>
                  <a:pt x="249134" y="536737"/>
                </a:lnTo>
                <a:lnTo>
                  <a:pt x="248145" y="535154"/>
                </a:lnTo>
                <a:lnTo>
                  <a:pt x="247650" y="533412"/>
                </a:lnTo>
                <a:lnTo>
                  <a:pt x="248309" y="531670"/>
                </a:lnTo>
                <a:lnTo>
                  <a:pt x="250617" y="525654"/>
                </a:lnTo>
                <a:lnTo>
                  <a:pt x="252925" y="518370"/>
                </a:lnTo>
                <a:lnTo>
                  <a:pt x="255067" y="510137"/>
                </a:lnTo>
                <a:lnTo>
                  <a:pt x="257375" y="500637"/>
                </a:lnTo>
                <a:lnTo>
                  <a:pt x="259353" y="490029"/>
                </a:lnTo>
                <a:lnTo>
                  <a:pt x="261331" y="478470"/>
                </a:lnTo>
                <a:lnTo>
                  <a:pt x="263144" y="465804"/>
                </a:lnTo>
                <a:lnTo>
                  <a:pt x="264957" y="452029"/>
                </a:lnTo>
                <a:lnTo>
                  <a:pt x="266605" y="437304"/>
                </a:lnTo>
                <a:lnTo>
                  <a:pt x="268253" y="421629"/>
                </a:lnTo>
                <a:lnTo>
                  <a:pt x="268913" y="420045"/>
                </a:lnTo>
                <a:lnTo>
                  <a:pt x="269902" y="418620"/>
                </a:lnTo>
                <a:lnTo>
                  <a:pt x="271550" y="417670"/>
                </a:lnTo>
                <a:close/>
                <a:moveTo>
                  <a:pt x="310338" y="315912"/>
                </a:moveTo>
                <a:lnTo>
                  <a:pt x="311933" y="316546"/>
                </a:lnTo>
                <a:lnTo>
                  <a:pt x="313368" y="317656"/>
                </a:lnTo>
                <a:lnTo>
                  <a:pt x="314325" y="319083"/>
                </a:lnTo>
                <a:lnTo>
                  <a:pt x="314644" y="320985"/>
                </a:lnTo>
                <a:lnTo>
                  <a:pt x="314485" y="321619"/>
                </a:lnTo>
                <a:lnTo>
                  <a:pt x="314485" y="323363"/>
                </a:lnTo>
                <a:lnTo>
                  <a:pt x="314325" y="326216"/>
                </a:lnTo>
                <a:lnTo>
                  <a:pt x="314006" y="330021"/>
                </a:lnTo>
                <a:lnTo>
                  <a:pt x="313687" y="334619"/>
                </a:lnTo>
                <a:lnTo>
                  <a:pt x="313368" y="340326"/>
                </a:lnTo>
                <a:lnTo>
                  <a:pt x="313049" y="346350"/>
                </a:lnTo>
                <a:lnTo>
                  <a:pt x="312890" y="353325"/>
                </a:lnTo>
                <a:lnTo>
                  <a:pt x="312730" y="360934"/>
                </a:lnTo>
                <a:lnTo>
                  <a:pt x="312411" y="369019"/>
                </a:lnTo>
                <a:lnTo>
                  <a:pt x="312411" y="377580"/>
                </a:lnTo>
                <a:lnTo>
                  <a:pt x="312252" y="386774"/>
                </a:lnTo>
                <a:lnTo>
                  <a:pt x="312252" y="396128"/>
                </a:lnTo>
                <a:lnTo>
                  <a:pt x="312411" y="405798"/>
                </a:lnTo>
                <a:lnTo>
                  <a:pt x="312571" y="415785"/>
                </a:lnTo>
                <a:lnTo>
                  <a:pt x="312890" y="425931"/>
                </a:lnTo>
                <a:lnTo>
                  <a:pt x="313368" y="436077"/>
                </a:lnTo>
                <a:lnTo>
                  <a:pt x="314166" y="446381"/>
                </a:lnTo>
                <a:lnTo>
                  <a:pt x="314963" y="456686"/>
                </a:lnTo>
                <a:lnTo>
                  <a:pt x="379391" y="456686"/>
                </a:lnTo>
                <a:lnTo>
                  <a:pt x="381145" y="457003"/>
                </a:lnTo>
                <a:lnTo>
                  <a:pt x="382580" y="457954"/>
                </a:lnTo>
                <a:lnTo>
                  <a:pt x="383697" y="459381"/>
                </a:lnTo>
                <a:lnTo>
                  <a:pt x="384175" y="461283"/>
                </a:lnTo>
                <a:lnTo>
                  <a:pt x="383697" y="463027"/>
                </a:lnTo>
                <a:lnTo>
                  <a:pt x="382580" y="464612"/>
                </a:lnTo>
                <a:lnTo>
                  <a:pt x="381305" y="465563"/>
                </a:lnTo>
                <a:lnTo>
                  <a:pt x="379391" y="465880"/>
                </a:lnTo>
                <a:lnTo>
                  <a:pt x="315760" y="465880"/>
                </a:lnTo>
                <a:lnTo>
                  <a:pt x="317036" y="477294"/>
                </a:lnTo>
                <a:lnTo>
                  <a:pt x="318631" y="488550"/>
                </a:lnTo>
                <a:lnTo>
                  <a:pt x="320385" y="499171"/>
                </a:lnTo>
                <a:lnTo>
                  <a:pt x="322618" y="509476"/>
                </a:lnTo>
                <a:lnTo>
                  <a:pt x="325010" y="519146"/>
                </a:lnTo>
                <a:lnTo>
                  <a:pt x="328040" y="528182"/>
                </a:lnTo>
                <a:lnTo>
                  <a:pt x="331229" y="536267"/>
                </a:lnTo>
                <a:lnTo>
                  <a:pt x="331548" y="538011"/>
                </a:lnTo>
                <a:lnTo>
                  <a:pt x="331229" y="539913"/>
                </a:lnTo>
                <a:lnTo>
                  <a:pt x="330432" y="541340"/>
                </a:lnTo>
                <a:lnTo>
                  <a:pt x="328678" y="542450"/>
                </a:lnTo>
                <a:lnTo>
                  <a:pt x="327880" y="542767"/>
                </a:lnTo>
                <a:lnTo>
                  <a:pt x="326924" y="542925"/>
                </a:lnTo>
                <a:lnTo>
                  <a:pt x="325169" y="542608"/>
                </a:lnTo>
                <a:lnTo>
                  <a:pt x="323734" y="541498"/>
                </a:lnTo>
                <a:lnTo>
                  <a:pt x="322618" y="540072"/>
                </a:lnTo>
                <a:lnTo>
                  <a:pt x="319428" y="532145"/>
                </a:lnTo>
                <a:lnTo>
                  <a:pt x="316558" y="523426"/>
                </a:lnTo>
                <a:lnTo>
                  <a:pt x="314166" y="514231"/>
                </a:lnTo>
                <a:lnTo>
                  <a:pt x="311933" y="504561"/>
                </a:lnTo>
                <a:lnTo>
                  <a:pt x="310179" y="494415"/>
                </a:lnTo>
                <a:lnTo>
                  <a:pt x="308425" y="483952"/>
                </a:lnTo>
                <a:lnTo>
                  <a:pt x="307149" y="473173"/>
                </a:lnTo>
                <a:lnTo>
                  <a:pt x="305873" y="462234"/>
                </a:lnTo>
                <a:lnTo>
                  <a:pt x="304916" y="451137"/>
                </a:lnTo>
                <a:lnTo>
                  <a:pt x="303640" y="462393"/>
                </a:lnTo>
                <a:lnTo>
                  <a:pt x="302365" y="473331"/>
                </a:lnTo>
                <a:lnTo>
                  <a:pt x="300770" y="483635"/>
                </a:lnTo>
                <a:lnTo>
                  <a:pt x="299175" y="493940"/>
                </a:lnTo>
                <a:lnTo>
                  <a:pt x="297261" y="503610"/>
                </a:lnTo>
                <a:lnTo>
                  <a:pt x="295348" y="512488"/>
                </a:lnTo>
                <a:lnTo>
                  <a:pt x="293115" y="520731"/>
                </a:lnTo>
                <a:lnTo>
                  <a:pt x="290882" y="528023"/>
                </a:lnTo>
                <a:lnTo>
                  <a:pt x="288331" y="534682"/>
                </a:lnTo>
                <a:lnTo>
                  <a:pt x="287374" y="536108"/>
                </a:lnTo>
                <a:lnTo>
                  <a:pt x="285779" y="537060"/>
                </a:lnTo>
                <a:lnTo>
                  <a:pt x="284025" y="537377"/>
                </a:lnTo>
                <a:lnTo>
                  <a:pt x="283228" y="537218"/>
                </a:lnTo>
                <a:lnTo>
                  <a:pt x="282111" y="536901"/>
                </a:lnTo>
                <a:lnTo>
                  <a:pt x="280676" y="535950"/>
                </a:lnTo>
                <a:lnTo>
                  <a:pt x="279719" y="534365"/>
                </a:lnTo>
                <a:lnTo>
                  <a:pt x="279400" y="532621"/>
                </a:lnTo>
                <a:lnTo>
                  <a:pt x="279719" y="530877"/>
                </a:lnTo>
                <a:lnTo>
                  <a:pt x="282111" y="524377"/>
                </a:lnTo>
                <a:lnTo>
                  <a:pt x="284663" y="516768"/>
                </a:lnTo>
                <a:lnTo>
                  <a:pt x="286895" y="508366"/>
                </a:lnTo>
                <a:lnTo>
                  <a:pt x="288969" y="499013"/>
                </a:lnTo>
                <a:lnTo>
                  <a:pt x="290882" y="489025"/>
                </a:lnTo>
                <a:lnTo>
                  <a:pt x="292637" y="478404"/>
                </a:lnTo>
                <a:lnTo>
                  <a:pt x="294231" y="467307"/>
                </a:lnTo>
                <a:lnTo>
                  <a:pt x="295826" y="455893"/>
                </a:lnTo>
                <a:lnTo>
                  <a:pt x="297261" y="444320"/>
                </a:lnTo>
                <a:lnTo>
                  <a:pt x="298537" y="432589"/>
                </a:lnTo>
                <a:lnTo>
                  <a:pt x="299494" y="420700"/>
                </a:lnTo>
                <a:lnTo>
                  <a:pt x="300291" y="409127"/>
                </a:lnTo>
                <a:lnTo>
                  <a:pt x="301089" y="397713"/>
                </a:lnTo>
                <a:lnTo>
                  <a:pt x="301567" y="386774"/>
                </a:lnTo>
                <a:lnTo>
                  <a:pt x="301886" y="377738"/>
                </a:lnTo>
                <a:lnTo>
                  <a:pt x="302365" y="369336"/>
                </a:lnTo>
                <a:lnTo>
                  <a:pt x="302843" y="361410"/>
                </a:lnTo>
                <a:lnTo>
                  <a:pt x="303162" y="353959"/>
                </a:lnTo>
                <a:lnTo>
                  <a:pt x="303481" y="347142"/>
                </a:lnTo>
                <a:lnTo>
                  <a:pt x="303959" y="340960"/>
                </a:lnTo>
                <a:lnTo>
                  <a:pt x="304278" y="335253"/>
                </a:lnTo>
                <a:lnTo>
                  <a:pt x="304438" y="330655"/>
                </a:lnTo>
                <a:lnTo>
                  <a:pt x="304757" y="326692"/>
                </a:lnTo>
                <a:lnTo>
                  <a:pt x="304916" y="323521"/>
                </a:lnTo>
                <a:lnTo>
                  <a:pt x="305076" y="321461"/>
                </a:lnTo>
                <a:lnTo>
                  <a:pt x="305235" y="320351"/>
                </a:lnTo>
                <a:lnTo>
                  <a:pt x="305713" y="318449"/>
                </a:lnTo>
                <a:lnTo>
                  <a:pt x="306830" y="317180"/>
                </a:lnTo>
                <a:lnTo>
                  <a:pt x="308425" y="316071"/>
                </a:lnTo>
                <a:close/>
                <a:moveTo>
                  <a:pt x="92904" y="203200"/>
                </a:moveTo>
                <a:lnTo>
                  <a:pt x="94797" y="203200"/>
                </a:lnTo>
                <a:lnTo>
                  <a:pt x="96375" y="203841"/>
                </a:lnTo>
                <a:lnTo>
                  <a:pt x="97794" y="205123"/>
                </a:lnTo>
                <a:lnTo>
                  <a:pt x="98425" y="206725"/>
                </a:lnTo>
                <a:lnTo>
                  <a:pt x="98425" y="208647"/>
                </a:lnTo>
                <a:lnTo>
                  <a:pt x="97794" y="210249"/>
                </a:lnTo>
                <a:lnTo>
                  <a:pt x="96375" y="211691"/>
                </a:lnTo>
                <a:lnTo>
                  <a:pt x="94797" y="212332"/>
                </a:lnTo>
                <a:lnTo>
                  <a:pt x="94324" y="212492"/>
                </a:lnTo>
                <a:lnTo>
                  <a:pt x="92747" y="212813"/>
                </a:lnTo>
                <a:lnTo>
                  <a:pt x="90381" y="213293"/>
                </a:lnTo>
                <a:lnTo>
                  <a:pt x="87384" y="214094"/>
                </a:lnTo>
                <a:lnTo>
                  <a:pt x="83441" y="215376"/>
                </a:lnTo>
                <a:lnTo>
                  <a:pt x="79024" y="216658"/>
                </a:lnTo>
                <a:lnTo>
                  <a:pt x="73977" y="218260"/>
                </a:lnTo>
                <a:lnTo>
                  <a:pt x="68456" y="220342"/>
                </a:lnTo>
                <a:lnTo>
                  <a:pt x="62462" y="222585"/>
                </a:lnTo>
                <a:lnTo>
                  <a:pt x="56153" y="225149"/>
                </a:lnTo>
                <a:lnTo>
                  <a:pt x="49528" y="228193"/>
                </a:lnTo>
                <a:lnTo>
                  <a:pt x="42745" y="231717"/>
                </a:lnTo>
                <a:lnTo>
                  <a:pt x="35647" y="235402"/>
                </a:lnTo>
                <a:lnTo>
                  <a:pt x="28549" y="239567"/>
                </a:lnTo>
                <a:lnTo>
                  <a:pt x="21609" y="244053"/>
                </a:lnTo>
                <a:lnTo>
                  <a:pt x="14511" y="249020"/>
                </a:lnTo>
                <a:lnTo>
                  <a:pt x="7571" y="254467"/>
                </a:lnTo>
                <a:lnTo>
                  <a:pt x="6151" y="255268"/>
                </a:lnTo>
                <a:lnTo>
                  <a:pt x="4574" y="255588"/>
                </a:lnTo>
                <a:lnTo>
                  <a:pt x="3312" y="255268"/>
                </a:lnTo>
                <a:lnTo>
                  <a:pt x="2050" y="254787"/>
                </a:lnTo>
                <a:lnTo>
                  <a:pt x="946" y="253666"/>
                </a:lnTo>
                <a:lnTo>
                  <a:pt x="158" y="252064"/>
                </a:lnTo>
                <a:lnTo>
                  <a:pt x="0" y="250461"/>
                </a:lnTo>
                <a:lnTo>
                  <a:pt x="473" y="248539"/>
                </a:lnTo>
                <a:lnTo>
                  <a:pt x="1577" y="247257"/>
                </a:lnTo>
                <a:lnTo>
                  <a:pt x="9306" y="241169"/>
                </a:lnTo>
                <a:lnTo>
                  <a:pt x="17350" y="235722"/>
                </a:lnTo>
                <a:lnTo>
                  <a:pt x="25079" y="230756"/>
                </a:lnTo>
                <a:lnTo>
                  <a:pt x="32808" y="226110"/>
                </a:lnTo>
                <a:lnTo>
                  <a:pt x="40537" y="222105"/>
                </a:lnTo>
                <a:lnTo>
                  <a:pt x="47951" y="218580"/>
                </a:lnTo>
                <a:lnTo>
                  <a:pt x="55049" y="215536"/>
                </a:lnTo>
                <a:lnTo>
                  <a:pt x="61831" y="212652"/>
                </a:lnTo>
                <a:lnTo>
                  <a:pt x="68141" y="210249"/>
                </a:lnTo>
                <a:lnTo>
                  <a:pt x="73819" y="208487"/>
                </a:lnTo>
                <a:lnTo>
                  <a:pt x="79182" y="206725"/>
                </a:lnTo>
                <a:lnTo>
                  <a:pt x="83598" y="205443"/>
                </a:lnTo>
                <a:lnTo>
                  <a:pt x="87226" y="204482"/>
                </a:lnTo>
                <a:lnTo>
                  <a:pt x="90223" y="203841"/>
                </a:lnTo>
                <a:lnTo>
                  <a:pt x="91958" y="203360"/>
                </a:lnTo>
                <a:close/>
                <a:moveTo>
                  <a:pt x="135259" y="198437"/>
                </a:moveTo>
                <a:lnTo>
                  <a:pt x="135895" y="198585"/>
                </a:lnTo>
                <a:lnTo>
                  <a:pt x="137960" y="198734"/>
                </a:lnTo>
                <a:lnTo>
                  <a:pt x="140979" y="198882"/>
                </a:lnTo>
                <a:lnTo>
                  <a:pt x="144792" y="199179"/>
                </a:lnTo>
                <a:lnTo>
                  <a:pt x="149717" y="199476"/>
                </a:lnTo>
                <a:lnTo>
                  <a:pt x="155278" y="200069"/>
                </a:lnTo>
                <a:lnTo>
                  <a:pt x="161791" y="200514"/>
                </a:lnTo>
                <a:lnTo>
                  <a:pt x="168782" y="200959"/>
                </a:lnTo>
                <a:lnTo>
                  <a:pt x="176567" y="201404"/>
                </a:lnTo>
                <a:lnTo>
                  <a:pt x="184670" y="201998"/>
                </a:lnTo>
                <a:lnTo>
                  <a:pt x="193249" y="202443"/>
                </a:lnTo>
                <a:lnTo>
                  <a:pt x="202305" y="202888"/>
                </a:lnTo>
                <a:lnTo>
                  <a:pt x="211520" y="203333"/>
                </a:lnTo>
                <a:lnTo>
                  <a:pt x="220735" y="203927"/>
                </a:lnTo>
                <a:lnTo>
                  <a:pt x="230426" y="204372"/>
                </a:lnTo>
                <a:lnTo>
                  <a:pt x="239959" y="204817"/>
                </a:lnTo>
                <a:lnTo>
                  <a:pt x="249491" y="205114"/>
                </a:lnTo>
                <a:lnTo>
                  <a:pt x="258865" y="205410"/>
                </a:lnTo>
                <a:lnTo>
                  <a:pt x="268080" y="205559"/>
                </a:lnTo>
                <a:lnTo>
                  <a:pt x="276977" y="205707"/>
                </a:lnTo>
                <a:lnTo>
                  <a:pt x="285397" y="205707"/>
                </a:lnTo>
                <a:lnTo>
                  <a:pt x="293500" y="205559"/>
                </a:lnTo>
                <a:lnTo>
                  <a:pt x="301126" y="205410"/>
                </a:lnTo>
                <a:lnTo>
                  <a:pt x="308116" y="205114"/>
                </a:lnTo>
                <a:lnTo>
                  <a:pt x="314471" y="204668"/>
                </a:lnTo>
                <a:lnTo>
                  <a:pt x="320032" y="204075"/>
                </a:lnTo>
                <a:lnTo>
                  <a:pt x="324639" y="203333"/>
                </a:lnTo>
                <a:lnTo>
                  <a:pt x="326546" y="203333"/>
                </a:lnTo>
                <a:lnTo>
                  <a:pt x="328135" y="204075"/>
                </a:lnTo>
                <a:lnTo>
                  <a:pt x="329565" y="205114"/>
                </a:lnTo>
                <a:lnTo>
                  <a:pt x="330200" y="206746"/>
                </a:lnTo>
                <a:lnTo>
                  <a:pt x="330200" y="208526"/>
                </a:lnTo>
                <a:lnTo>
                  <a:pt x="329565" y="210010"/>
                </a:lnTo>
                <a:lnTo>
                  <a:pt x="328135" y="211196"/>
                </a:lnTo>
                <a:lnTo>
                  <a:pt x="326546" y="211938"/>
                </a:lnTo>
                <a:lnTo>
                  <a:pt x="321144" y="212680"/>
                </a:lnTo>
                <a:lnTo>
                  <a:pt x="315107" y="213274"/>
                </a:lnTo>
                <a:lnTo>
                  <a:pt x="307957" y="213719"/>
                </a:lnTo>
                <a:lnTo>
                  <a:pt x="300014" y="214015"/>
                </a:lnTo>
                <a:lnTo>
                  <a:pt x="291593" y="214312"/>
                </a:lnTo>
                <a:lnTo>
                  <a:pt x="282537" y="214312"/>
                </a:lnTo>
                <a:lnTo>
                  <a:pt x="273640" y="214312"/>
                </a:lnTo>
                <a:lnTo>
                  <a:pt x="264425" y="214164"/>
                </a:lnTo>
                <a:lnTo>
                  <a:pt x="254893" y="213867"/>
                </a:lnTo>
                <a:lnTo>
                  <a:pt x="245360" y="213570"/>
                </a:lnTo>
                <a:lnTo>
                  <a:pt x="235510" y="213274"/>
                </a:lnTo>
                <a:lnTo>
                  <a:pt x="225819" y="212828"/>
                </a:lnTo>
                <a:lnTo>
                  <a:pt x="216127" y="212383"/>
                </a:lnTo>
                <a:lnTo>
                  <a:pt x="206595" y="211938"/>
                </a:lnTo>
                <a:lnTo>
                  <a:pt x="197380" y="211493"/>
                </a:lnTo>
                <a:lnTo>
                  <a:pt x="188483" y="211048"/>
                </a:lnTo>
                <a:lnTo>
                  <a:pt x="179903" y="210306"/>
                </a:lnTo>
                <a:lnTo>
                  <a:pt x="171960" y="209861"/>
                </a:lnTo>
                <a:lnTo>
                  <a:pt x="164333" y="209416"/>
                </a:lnTo>
                <a:lnTo>
                  <a:pt x="157502" y="208971"/>
                </a:lnTo>
                <a:lnTo>
                  <a:pt x="151306" y="208526"/>
                </a:lnTo>
                <a:lnTo>
                  <a:pt x="146063" y="208081"/>
                </a:lnTo>
                <a:lnTo>
                  <a:pt x="141614" y="207784"/>
                </a:lnTo>
                <a:lnTo>
                  <a:pt x="138119" y="207487"/>
                </a:lnTo>
                <a:lnTo>
                  <a:pt x="135736" y="207191"/>
                </a:lnTo>
                <a:lnTo>
                  <a:pt x="134465" y="207042"/>
                </a:lnTo>
                <a:lnTo>
                  <a:pt x="132717" y="206597"/>
                </a:lnTo>
                <a:lnTo>
                  <a:pt x="131287" y="205559"/>
                </a:lnTo>
                <a:lnTo>
                  <a:pt x="130493" y="204223"/>
                </a:lnTo>
                <a:lnTo>
                  <a:pt x="130175" y="202443"/>
                </a:lnTo>
                <a:lnTo>
                  <a:pt x="130652" y="200811"/>
                </a:lnTo>
                <a:lnTo>
                  <a:pt x="131764" y="199476"/>
                </a:lnTo>
                <a:lnTo>
                  <a:pt x="133512" y="198734"/>
                </a:lnTo>
                <a:close/>
                <a:moveTo>
                  <a:pt x="348053" y="147637"/>
                </a:moveTo>
                <a:lnTo>
                  <a:pt x="356923" y="147948"/>
                </a:lnTo>
                <a:lnTo>
                  <a:pt x="365952" y="148570"/>
                </a:lnTo>
                <a:lnTo>
                  <a:pt x="375297" y="149659"/>
                </a:lnTo>
                <a:lnTo>
                  <a:pt x="384801" y="151059"/>
                </a:lnTo>
                <a:lnTo>
                  <a:pt x="390661" y="152148"/>
                </a:lnTo>
                <a:lnTo>
                  <a:pt x="396680" y="153703"/>
                </a:lnTo>
                <a:lnTo>
                  <a:pt x="403016" y="155258"/>
                </a:lnTo>
                <a:lnTo>
                  <a:pt x="409193" y="157280"/>
                </a:lnTo>
                <a:lnTo>
                  <a:pt x="415371" y="159613"/>
                </a:lnTo>
                <a:lnTo>
                  <a:pt x="421548" y="162257"/>
                </a:lnTo>
                <a:lnTo>
                  <a:pt x="427409" y="165368"/>
                </a:lnTo>
                <a:lnTo>
                  <a:pt x="432953" y="168790"/>
                </a:lnTo>
                <a:lnTo>
                  <a:pt x="438021" y="172678"/>
                </a:lnTo>
                <a:lnTo>
                  <a:pt x="442773" y="176877"/>
                </a:lnTo>
                <a:lnTo>
                  <a:pt x="446891" y="181699"/>
                </a:lnTo>
                <a:lnTo>
                  <a:pt x="450376" y="186832"/>
                </a:lnTo>
                <a:lnTo>
                  <a:pt x="450851" y="188698"/>
                </a:lnTo>
                <a:lnTo>
                  <a:pt x="450693" y="190409"/>
                </a:lnTo>
                <a:lnTo>
                  <a:pt x="449901" y="191964"/>
                </a:lnTo>
                <a:lnTo>
                  <a:pt x="448634" y="193209"/>
                </a:lnTo>
                <a:lnTo>
                  <a:pt x="447683" y="193520"/>
                </a:lnTo>
                <a:lnTo>
                  <a:pt x="447050" y="193675"/>
                </a:lnTo>
                <a:lnTo>
                  <a:pt x="446258" y="193675"/>
                </a:lnTo>
                <a:lnTo>
                  <a:pt x="444832" y="193364"/>
                </a:lnTo>
                <a:lnTo>
                  <a:pt x="443248" y="192586"/>
                </a:lnTo>
                <a:lnTo>
                  <a:pt x="442298" y="191498"/>
                </a:lnTo>
                <a:lnTo>
                  <a:pt x="438972" y="186521"/>
                </a:lnTo>
                <a:lnTo>
                  <a:pt x="435012" y="182166"/>
                </a:lnTo>
                <a:lnTo>
                  <a:pt x="430418" y="178122"/>
                </a:lnTo>
                <a:lnTo>
                  <a:pt x="425350" y="174544"/>
                </a:lnTo>
                <a:lnTo>
                  <a:pt x="419489" y="171278"/>
                </a:lnTo>
                <a:lnTo>
                  <a:pt x="413312" y="168634"/>
                </a:lnTo>
                <a:lnTo>
                  <a:pt x="406817" y="166146"/>
                </a:lnTo>
                <a:lnTo>
                  <a:pt x="399848" y="163813"/>
                </a:lnTo>
                <a:lnTo>
                  <a:pt x="392720" y="162102"/>
                </a:lnTo>
                <a:lnTo>
                  <a:pt x="385434" y="160391"/>
                </a:lnTo>
                <a:lnTo>
                  <a:pt x="378148" y="159302"/>
                </a:lnTo>
                <a:lnTo>
                  <a:pt x="370703" y="158369"/>
                </a:lnTo>
                <a:lnTo>
                  <a:pt x="363417" y="157591"/>
                </a:lnTo>
                <a:lnTo>
                  <a:pt x="356290" y="157280"/>
                </a:lnTo>
                <a:lnTo>
                  <a:pt x="349320" y="156814"/>
                </a:lnTo>
                <a:lnTo>
                  <a:pt x="342509" y="156814"/>
                </a:lnTo>
                <a:lnTo>
                  <a:pt x="336015" y="157125"/>
                </a:lnTo>
                <a:lnTo>
                  <a:pt x="330154" y="157591"/>
                </a:lnTo>
                <a:lnTo>
                  <a:pt x="324611" y="158058"/>
                </a:lnTo>
                <a:lnTo>
                  <a:pt x="319700" y="158835"/>
                </a:lnTo>
                <a:lnTo>
                  <a:pt x="315424" y="159613"/>
                </a:lnTo>
                <a:lnTo>
                  <a:pt x="313523" y="159613"/>
                </a:lnTo>
                <a:lnTo>
                  <a:pt x="311781" y="158991"/>
                </a:lnTo>
                <a:lnTo>
                  <a:pt x="310672" y="157902"/>
                </a:lnTo>
                <a:lnTo>
                  <a:pt x="309722" y="156191"/>
                </a:lnTo>
                <a:lnTo>
                  <a:pt x="309563" y="154481"/>
                </a:lnTo>
                <a:lnTo>
                  <a:pt x="310355" y="152770"/>
                </a:lnTo>
                <a:lnTo>
                  <a:pt x="311622" y="151525"/>
                </a:lnTo>
                <a:lnTo>
                  <a:pt x="313206" y="150748"/>
                </a:lnTo>
                <a:lnTo>
                  <a:pt x="318750" y="149659"/>
                </a:lnTo>
                <a:lnTo>
                  <a:pt x="324927" y="148726"/>
                </a:lnTo>
                <a:lnTo>
                  <a:pt x="332055" y="148104"/>
                </a:lnTo>
                <a:lnTo>
                  <a:pt x="339816" y="147793"/>
                </a:lnTo>
                <a:close/>
                <a:moveTo>
                  <a:pt x="76960" y="0"/>
                </a:moveTo>
                <a:lnTo>
                  <a:pt x="78704" y="476"/>
                </a:lnTo>
                <a:lnTo>
                  <a:pt x="80289" y="1744"/>
                </a:lnTo>
                <a:lnTo>
                  <a:pt x="81082" y="3171"/>
                </a:lnTo>
                <a:lnTo>
                  <a:pt x="81240" y="5074"/>
                </a:lnTo>
                <a:lnTo>
                  <a:pt x="80765" y="6818"/>
                </a:lnTo>
                <a:lnTo>
                  <a:pt x="80448" y="7294"/>
                </a:lnTo>
                <a:lnTo>
                  <a:pt x="79972" y="8721"/>
                </a:lnTo>
                <a:lnTo>
                  <a:pt x="78863" y="10624"/>
                </a:lnTo>
                <a:lnTo>
                  <a:pt x="77753" y="13478"/>
                </a:lnTo>
                <a:lnTo>
                  <a:pt x="76326" y="16808"/>
                </a:lnTo>
                <a:lnTo>
                  <a:pt x="74582" y="20772"/>
                </a:lnTo>
                <a:lnTo>
                  <a:pt x="72997" y="25370"/>
                </a:lnTo>
                <a:lnTo>
                  <a:pt x="71253" y="30286"/>
                </a:lnTo>
                <a:lnTo>
                  <a:pt x="69509" y="35677"/>
                </a:lnTo>
                <a:lnTo>
                  <a:pt x="67765" y="41544"/>
                </a:lnTo>
                <a:lnTo>
                  <a:pt x="66180" y="47886"/>
                </a:lnTo>
                <a:lnTo>
                  <a:pt x="64912" y="54229"/>
                </a:lnTo>
                <a:lnTo>
                  <a:pt x="63644" y="60888"/>
                </a:lnTo>
                <a:lnTo>
                  <a:pt x="62693" y="67865"/>
                </a:lnTo>
                <a:lnTo>
                  <a:pt x="62058" y="74683"/>
                </a:lnTo>
                <a:lnTo>
                  <a:pt x="61900" y="81819"/>
                </a:lnTo>
                <a:lnTo>
                  <a:pt x="62058" y="88954"/>
                </a:lnTo>
                <a:lnTo>
                  <a:pt x="62693" y="95931"/>
                </a:lnTo>
                <a:lnTo>
                  <a:pt x="63961" y="103066"/>
                </a:lnTo>
                <a:lnTo>
                  <a:pt x="65863" y="109726"/>
                </a:lnTo>
                <a:lnTo>
                  <a:pt x="68400" y="116386"/>
                </a:lnTo>
                <a:lnTo>
                  <a:pt x="71412" y="122887"/>
                </a:lnTo>
                <a:lnTo>
                  <a:pt x="75216" y="129071"/>
                </a:lnTo>
                <a:lnTo>
                  <a:pt x="80131" y="134938"/>
                </a:lnTo>
                <a:lnTo>
                  <a:pt x="84253" y="138902"/>
                </a:lnTo>
                <a:lnTo>
                  <a:pt x="89167" y="142549"/>
                </a:lnTo>
                <a:lnTo>
                  <a:pt x="94715" y="145561"/>
                </a:lnTo>
                <a:lnTo>
                  <a:pt x="101215" y="148098"/>
                </a:lnTo>
                <a:lnTo>
                  <a:pt x="108190" y="150160"/>
                </a:lnTo>
                <a:lnTo>
                  <a:pt x="115800" y="151745"/>
                </a:lnTo>
                <a:lnTo>
                  <a:pt x="124202" y="153014"/>
                </a:lnTo>
                <a:lnTo>
                  <a:pt x="133238" y="153648"/>
                </a:lnTo>
                <a:lnTo>
                  <a:pt x="143067" y="153648"/>
                </a:lnTo>
                <a:lnTo>
                  <a:pt x="153530" y="153331"/>
                </a:lnTo>
                <a:lnTo>
                  <a:pt x="164627" y="152380"/>
                </a:lnTo>
                <a:lnTo>
                  <a:pt x="176358" y="151111"/>
                </a:lnTo>
                <a:lnTo>
                  <a:pt x="188723" y="149367"/>
                </a:lnTo>
                <a:lnTo>
                  <a:pt x="201089" y="146988"/>
                </a:lnTo>
                <a:lnTo>
                  <a:pt x="213295" y="144451"/>
                </a:lnTo>
                <a:lnTo>
                  <a:pt x="225344" y="141914"/>
                </a:lnTo>
                <a:lnTo>
                  <a:pt x="237392" y="139060"/>
                </a:lnTo>
                <a:lnTo>
                  <a:pt x="248647" y="136048"/>
                </a:lnTo>
                <a:lnTo>
                  <a:pt x="259586" y="133035"/>
                </a:lnTo>
                <a:lnTo>
                  <a:pt x="270049" y="130181"/>
                </a:lnTo>
                <a:lnTo>
                  <a:pt x="279719" y="127327"/>
                </a:lnTo>
                <a:lnTo>
                  <a:pt x="288597" y="124631"/>
                </a:lnTo>
                <a:lnTo>
                  <a:pt x="293987" y="123204"/>
                </a:lnTo>
                <a:lnTo>
                  <a:pt x="299060" y="121777"/>
                </a:lnTo>
                <a:lnTo>
                  <a:pt x="303498" y="120350"/>
                </a:lnTo>
                <a:lnTo>
                  <a:pt x="307303" y="119398"/>
                </a:lnTo>
                <a:lnTo>
                  <a:pt x="319510" y="116544"/>
                </a:lnTo>
                <a:lnTo>
                  <a:pt x="332192" y="114483"/>
                </a:lnTo>
                <a:lnTo>
                  <a:pt x="345192" y="113056"/>
                </a:lnTo>
                <a:lnTo>
                  <a:pt x="358350" y="112580"/>
                </a:lnTo>
                <a:lnTo>
                  <a:pt x="371507" y="112739"/>
                </a:lnTo>
                <a:lnTo>
                  <a:pt x="384824" y="113690"/>
                </a:lnTo>
                <a:lnTo>
                  <a:pt x="397823" y="115434"/>
                </a:lnTo>
                <a:lnTo>
                  <a:pt x="410664" y="117971"/>
                </a:lnTo>
                <a:lnTo>
                  <a:pt x="421603" y="120667"/>
                </a:lnTo>
                <a:lnTo>
                  <a:pt x="432066" y="124155"/>
                </a:lnTo>
                <a:lnTo>
                  <a:pt x="441894" y="127961"/>
                </a:lnTo>
                <a:lnTo>
                  <a:pt x="451089" y="132401"/>
                </a:lnTo>
                <a:lnTo>
                  <a:pt x="459650" y="137475"/>
                </a:lnTo>
                <a:lnTo>
                  <a:pt x="467576" y="142707"/>
                </a:lnTo>
                <a:lnTo>
                  <a:pt x="474869" y="148415"/>
                </a:lnTo>
                <a:lnTo>
                  <a:pt x="481368" y="154758"/>
                </a:lnTo>
                <a:lnTo>
                  <a:pt x="486917" y="161418"/>
                </a:lnTo>
                <a:lnTo>
                  <a:pt x="491990" y="168553"/>
                </a:lnTo>
                <a:lnTo>
                  <a:pt x="496746" y="177274"/>
                </a:lnTo>
                <a:lnTo>
                  <a:pt x="500709" y="186154"/>
                </a:lnTo>
                <a:lnTo>
                  <a:pt x="503721" y="195192"/>
                </a:lnTo>
                <a:lnTo>
                  <a:pt x="505782" y="204388"/>
                </a:lnTo>
                <a:lnTo>
                  <a:pt x="507208" y="213585"/>
                </a:lnTo>
                <a:lnTo>
                  <a:pt x="507843" y="222623"/>
                </a:lnTo>
                <a:lnTo>
                  <a:pt x="508001" y="231820"/>
                </a:lnTo>
                <a:lnTo>
                  <a:pt x="507684" y="240858"/>
                </a:lnTo>
                <a:lnTo>
                  <a:pt x="506891" y="249579"/>
                </a:lnTo>
                <a:lnTo>
                  <a:pt x="505623" y="258300"/>
                </a:lnTo>
                <a:lnTo>
                  <a:pt x="504196" y="266704"/>
                </a:lnTo>
                <a:lnTo>
                  <a:pt x="502611" y="274791"/>
                </a:lnTo>
                <a:lnTo>
                  <a:pt x="500709" y="282719"/>
                </a:lnTo>
                <a:lnTo>
                  <a:pt x="498965" y="290171"/>
                </a:lnTo>
                <a:lnTo>
                  <a:pt x="497221" y="297148"/>
                </a:lnTo>
                <a:lnTo>
                  <a:pt x="495636" y="303173"/>
                </a:lnTo>
                <a:lnTo>
                  <a:pt x="494209" y="308882"/>
                </a:lnTo>
                <a:lnTo>
                  <a:pt x="493099" y="314114"/>
                </a:lnTo>
                <a:lnTo>
                  <a:pt x="492148" y="319030"/>
                </a:lnTo>
                <a:lnTo>
                  <a:pt x="491514" y="323311"/>
                </a:lnTo>
                <a:lnTo>
                  <a:pt x="491356" y="327751"/>
                </a:lnTo>
                <a:lnTo>
                  <a:pt x="491356" y="332825"/>
                </a:lnTo>
                <a:lnTo>
                  <a:pt x="491673" y="338533"/>
                </a:lnTo>
                <a:lnTo>
                  <a:pt x="492148" y="344876"/>
                </a:lnTo>
                <a:lnTo>
                  <a:pt x="492941" y="351694"/>
                </a:lnTo>
                <a:lnTo>
                  <a:pt x="493892" y="358988"/>
                </a:lnTo>
                <a:lnTo>
                  <a:pt x="495160" y="366757"/>
                </a:lnTo>
                <a:lnTo>
                  <a:pt x="496270" y="375320"/>
                </a:lnTo>
                <a:lnTo>
                  <a:pt x="497855" y="386419"/>
                </a:lnTo>
                <a:lnTo>
                  <a:pt x="499599" y="398470"/>
                </a:lnTo>
                <a:lnTo>
                  <a:pt x="501026" y="411155"/>
                </a:lnTo>
                <a:lnTo>
                  <a:pt x="502770" y="424475"/>
                </a:lnTo>
                <a:lnTo>
                  <a:pt x="504038" y="438428"/>
                </a:lnTo>
                <a:lnTo>
                  <a:pt x="505148" y="453174"/>
                </a:lnTo>
                <a:lnTo>
                  <a:pt x="506099" y="468238"/>
                </a:lnTo>
                <a:lnTo>
                  <a:pt x="506733" y="484253"/>
                </a:lnTo>
                <a:lnTo>
                  <a:pt x="506891" y="500744"/>
                </a:lnTo>
                <a:lnTo>
                  <a:pt x="506574" y="517710"/>
                </a:lnTo>
                <a:lnTo>
                  <a:pt x="505623" y="535469"/>
                </a:lnTo>
                <a:lnTo>
                  <a:pt x="505306" y="537055"/>
                </a:lnTo>
                <a:lnTo>
                  <a:pt x="504196" y="538323"/>
                </a:lnTo>
                <a:lnTo>
                  <a:pt x="502928" y="539433"/>
                </a:lnTo>
                <a:lnTo>
                  <a:pt x="501026" y="539750"/>
                </a:lnTo>
                <a:lnTo>
                  <a:pt x="500709" y="539750"/>
                </a:lnTo>
                <a:lnTo>
                  <a:pt x="499124" y="539274"/>
                </a:lnTo>
                <a:lnTo>
                  <a:pt x="497538" y="538006"/>
                </a:lnTo>
                <a:lnTo>
                  <a:pt x="496746" y="536579"/>
                </a:lnTo>
                <a:lnTo>
                  <a:pt x="496429" y="534835"/>
                </a:lnTo>
                <a:lnTo>
                  <a:pt x="497221" y="517393"/>
                </a:lnTo>
                <a:lnTo>
                  <a:pt x="497538" y="500585"/>
                </a:lnTo>
                <a:lnTo>
                  <a:pt x="497380" y="484411"/>
                </a:lnTo>
                <a:lnTo>
                  <a:pt x="496904" y="468714"/>
                </a:lnTo>
                <a:lnTo>
                  <a:pt x="495953" y="453650"/>
                </a:lnTo>
                <a:lnTo>
                  <a:pt x="494843" y="439062"/>
                </a:lnTo>
                <a:lnTo>
                  <a:pt x="493416" y="425267"/>
                </a:lnTo>
                <a:lnTo>
                  <a:pt x="491831" y="412107"/>
                </a:lnTo>
                <a:lnTo>
                  <a:pt x="490246" y="399580"/>
                </a:lnTo>
                <a:lnTo>
                  <a:pt x="488661" y="387688"/>
                </a:lnTo>
                <a:lnTo>
                  <a:pt x="486917" y="376588"/>
                </a:lnTo>
                <a:lnTo>
                  <a:pt x="485490" y="365965"/>
                </a:lnTo>
                <a:lnTo>
                  <a:pt x="484222" y="356451"/>
                </a:lnTo>
                <a:lnTo>
                  <a:pt x="483271" y="347730"/>
                </a:lnTo>
                <a:lnTo>
                  <a:pt x="482319" y="339643"/>
                </a:lnTo>
                <a:lnTo>
                  <a:pt x="481844" y="332666"/>
                </a:lnTo>
                <a:lnTo>
                  <a:pt x="445065" y="332666"/>
                </a:lnTo>
                <a:lnTo>
                  <a:pt x="443163" y="332349"/>
                </a:lnTo>
                <a:lnTo>
                  <a:pt x="441736" y="331239"/>
                </a:lnTo>
                <a:lnTo>
                  <a:pt x="440626" y="329812"/>
                </a:lnTo>
                <a:lnTo>
                  <a:pt x="440151" y="327909"/>
                </a:lnTo>
                <a:lnTo>
                  <a:pt x="440626" y="326165"/>
                </a:lnTo>
                <a:lnTo>
                  <a:pt x="441736" y="324738"/>
                </a:lnTo>
                <a:lnTo>
                  <a:pt x="443163" y="323628"/>
                </a:lnTo>
                <a:lnTo>
                  <a:pt x="445065" y="323311"/>
                </a:lnTo>
                <a:lnTo>
                  <a:pt x="482161" y="323311"/>
                </a:lnTo>
                <a:lnTo>
                  <a:pt x="482161" y="322360"/>
                </a:lnTo>
                <a:lnTo>
                  <a:pt x="483271" y="316334"/>
                </a:lnTo>
                <a:lnTo>
                  <a:pt x="484539" y="309833"/>
                </a:lnTo>
                <a:lnTo>
                  <a:pt x="486124" y="302539"/>
                </a:lnTo>
                <a:lnTo>
                  <a:pt x="488185" y="294770"/>
                </a:lnTo>
                <a:lnTo>
                  <a:pt x="490721" y="284304"/>
                </a:lnTo>
                <a:lnTo>
                  <a:pt x="493258" y="273364"/>
                </a:lnTo>
                <a:lnTo>
                  <a:pt x="495636" y="261788"/>
                </a:lnTo>
                <a:lnTo>
                  <a:pt x="472649" y="261788"/>
                </a:lnTo>
                <a:lnTo>
                  <a:pt x="470747" y="261471"/>
                </a:lnTo>
                <a:lnTo>
                  <a:pt x="469320" y="260520"/>
                </a:lnTo>
                <a:lnTo>
                  <a:pt x="468369" y="259093"/>
                </a:lnTo>
                <a:lnTo>
                  <a:pt x="468052" y="257190"/>
                </a:lnTo>
                <a:lnTo>
                  <a:pt x="468369" y="255446"/>
                </a:lnTo>
                <a:lnTo>
                  <a:pt x="469320" y="253860"/>
                </a:lnTo>
                <a:lnTo>
                  <a:pt x="470747" y="252909"/>
                </a:lnTo>
                <a:lnTo>
                  <a:pt x="472649" y="252592"/>
                </a:lnTo>
                <a:lnTo>
                  <a:pt x="497063" y="252592"/>
                </a:lnTo>
                <a:lnTo>
                  <a:pt x="498014" y="244505"/>
                </a:lnTo>
                <a:lnTo>
                  <a:pt x="498806" y="236418"/>
                </a:lnTo>
                <a:lnTo>
                  <a:pt x="452991" y="236418"/>
                </a:lnTo>
                <a:lnTo>
                  <a:pt x="451089" y="236101"/>
                </a:lnTo>
                <a:lnTo>
                  <a:pt x="449662" y="235150"/>
                </a:lnTo>
                <a:lnTo>
                  <a:pt x="448711" y="233564"/>
                </a:lnTo>
                <a:lnTo>
                  <a:pt x="448236" y="231820"/>
                </a:lnTo>
                <a:lnTo>
                  <a:pt x="448711" y="229917"/>
                </a:lnTo>
                <a:lnTo>
                  <a:pt x="449662" y="228490"/>
                </a:lnTo>
                <a:lnTo>
                  <a:pt x="451089" y="227539"/>
                </a:lnTo>
                <a:lnTo>
                  <a:pt x="452991" y="227222"/>
                </a:lnTo>
                <a:lnTo>
                  <a:pt x="498965" y="227222"/>
                </a:lnTo>
                <a:lnTo>
                  <a:pt x="498331" y="219293"/>
                </a:lnTo>
                <a:lnTo>
                  <a:pt x="497538" y="211524"/>
                </a:lnTo>
                <a:lnTo>
                  <a:pt x="496270" y="203754"/>
                </a:lnTo>
                <a:lnTo>
                  <a:pt x="494209" y="195985"/>
                </a:lnTo>
                <a:lnTo>
                  <a:pt x="491673" y="188374"/>
                </a:lnTo>
                <a:lnTo>
                  <a:pt x="488185" y="180762"/>
                </a:lnTo>
                <a:lnTo>
                  <a:pt x="484063" y="173310"/>
                </a:lnTo>
                <a:lnTo>
                  <a:pt x="479149" y="166492"/>
                </a:lnTo>
                <a:lnTo>
                  <a:pt x="473600" y="160149"/>
                </a:lnTo>
                <a:lnTo>
                  <a:pt x="467418" y="154441"/>
                </a:lnTo>
                <a:lnTo>
                  <a:pt x="460601" y="149050"/>
                </a:lnTo>
                <a:lnTo>
                  <a:pt x="452991" y="144134"/>
                </a:lnTo>
                <a:lnTo>
                  <a:pt x="445065" y="139694"/>
                </a:lnTo>
                <a:lnTo>
                  <a:pt x="436346" y="135889"/>
                </a:lnTo>
                <a:lnTo>
                  <a:pt x="427468" y="132401"/>
                </a:lnTo>
                <a:lnTo>
                  <a:pt x="418274" y="129705"/>
                </a:lnTo>
                <a:lnTo>
                  <a:pt x="408603" y="127168"/>
                </a:lnTo>
                <a:lnTo>
                  <a:pt x="398933" y="125107"/>
                </a:lnTo>
                <a:lnTo>
                  <a:pt x="388946" y="123680"/>
                </a:lnTo>
                <a:lnTo>
                  <a:pt x="378641" y="122570"/>
                </a:lnTo>
                <a:lnTo>
                  <a:pt x="368654" y="122094"/>
                </a:lnTo>
                <a:lnTo>
                  <a:pt x="358350" y="121935"/>
                </a:lnTo>
                <a:lnTo>
                  <a:pt x="348204" y="122252"/>
                </a:lnTo>
                <a:lnTo>
                  <a:pt x="338375" y="123045"/>
                </a:lnTo>
                <a:lnTo>
                  <a:pt x="328546" y="124314"/>
                </a:lnTo>
                <a:lnTo>
                  <a:pt x="319034" y="126217"/>
                </a:lnTo>
                <a:lnTo>
                  <a:pt x="309681" y="128278"/>
                </a:lnTo>
                <a:lnTo>
                  <a:pt x="305876" y="129546"/>
                </a:lnTo>
                <a:lnTo>
                  <a:pt x="301438" y="130656"/>
                </a:lnTo>
                <a:lnTo>
                  <a:pt x="296523" y="132083"/>
                </a:lnTo>
                <a:lnTo>
                  <a:pt x="291292" y="133669"/>
                </a:lnTo>
                <a:lnTo>
                  <a:pt x="282256" y="136206"/>
                </a:lnTo>
                <a:lnTo>
                  <a:pt x="272585" y="139060"/>
                </a:lnTo>
                <a:lnTo>
                  <a:pt x="261964" y="142073"/>
                </a:lnTo>
                <a:lnTo>
                  <a:pt x="250867" y="145086"/>
                </a:lnTo>
                <a:lnTo>
                  <a:pt x="239294" y="147940"/>
                </a:lnTo>
                <a:lnTo>
                  <a:pt x="227404" y="150952"/>
                </a:lnTo>
                <a:lnTo>
                  <a:pt x="215039" y="153807"/>
                </a:lnTo>
                <a:lnTo>
                  <a:pt x="202515" y="156185"/>
                </a:lnTo>
                <a:lnTo>
                  <a:pt x="189992" y="158405"/>
                </a:lnTo>
                <a:lnTo>
                  <a:pt x="177468" y="160149"/>
                </a:lnTo>
                <a:lnTo>
                  <a:pt x="164944" y="161735"/>
                </a:lnTo>
                <a:lnTo>
                  <a:pt x="152579" y="162528"/>
                </a:lnTo>
                <a:lnTo>
                  <a:pt x="140689" y="162845"/>
                </a:lnTo>
                <a:lnTo>
                  <a:pt x="132445" y="162686"/>
                </a:lnTo>
                <a:lnTo>
                  <a:pt x="124202" y="162210"/>
                </a:lnTo>
                <a:lnTo>
                  <a:pt x="116434" y="161259"/>
                </a:lnTo>
                <a:lnTo>
                  <a:pt x="108825" y="159832"/>
                </a:lnTo>
                <a:lnTo>
                  <a:pt x="101691" y="158088"/>
                </a:lnTo>
                <a:lnTo>
                  <a:pt x="95191" y="155709"/>
                </a:lnTo>
                <a:lnTo>
                  <a:pt x="88850" y="153014"/>
                </a:lnTo>
                <a:lnTo>
                  <a:pt x="82984" y="149684"/>
                </a:lnTo>
                <a:lnTo>
                  <a:pt x="77753" y="145720"/>
                </a:lnTo>
                <a:lnTo>
                  <a:pt x="73155" y="141280"/>
                </a:lnTo>
                <a:lnTo>
                  <a:pt x="68400" y="135255"/>
                </a:lnTo>
                <a:lnTo>
                  <a:pt x="63961" y="128754"/>
                </a:lnTo>
                <a:lnTo>
                  <a:pt x="60632" y="122094"/>
                </a:lnTo>
                <a:lnTo>
                  <a:pt x="57620" y="114800"/>
                </a:lnTo>
                <a:lnTo>
                  <a:pt x="55400" y="107030"/>
                </a:lnTo>
                <a:lnTo>
                  <a:pt x="53815" y="98944"/>
                </a:lnTo>
                <a:lnTo>
                  <a:pt x="52864" y="90223"/>
                </a:lnTo>
                <a:lnTo>
                  <a:pt x="52388" y="81343"/>
                </a:lnTo>
                <a:lnTo>
                  <a:pt x="53022" y="72146"/>
                </a:lnTo>
                <a:lnTo>
                  <a:pt x="53973" y="62316"/>
                </a:lnTo>
                <a:lnTo>
                  <a:pt x="55559" y="52485"/>
                </a:lnTo>
                <a:lnTo>
                  <a:pt x="57144" y="45666"/>
                </a:lnTo>
                <a:lnTo>
                  <a:pt x="58729" y="39165"/>
                </a:lnTo>
                <a:lnTo>
                  <a:pt x="60632" y="33140"/>
                </a:lnTo>
                <a:lnTo>
                  <a:pt x="62375" y="27273"/>
                </a:lnTo>
                <a:lnTo>
                  <a:pt x="64119" y="22199"/>
                </a:lnTo>
                <a:lnTo>
                  <a:pt x="66022" y="17442"/>
                </a:lnTo>
                <a:lnTo>
                  <a:pt x="67607" y="13319"/>
                </a:lnTo>
                <a:lnTo>
                  <a:pt x="69192" y="9672"/>
                </a:lnTo>
                <a:lnTo>
                  <a:pt x="70460" y="6818"/>
                </a:lnTo>
                <a:lnTo>
                  <a:pt x="71412" y="4598"/>
                </a:lnTo>
                <a:lnTo>
                  <a:pt x="72204" y="3171"/>
                </a:lnTo>
                <a:lnTo>
                  <a:pt x="72521" y="2537"/>
                </a:lnTo>
                <a:lnTo>
                  <a:pt x="73631" y="1110"/>
                </a:lnTo>
                <a:lnTo>
                  <a:pt x="75058" y="1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3553189" y="1904377"/>
            <a:ext cx="398900" cy="579436"/>
          </a:xfrm>
          <a:custGeom>
            <a:avLst/>
            <a:gdLst>
              <a:gd name="T0" fmla="*/ 1433 w 2316"/>
              <a:gd name="T1" fmla="*/ 1204 h 3370"/>
              <a:gd name="T2" fmla="*/ 1789 w 2316"/>
              <a:gd name="T3" fmla="*/ 257 h 3370"/>
              <a:gd name="T4" fmla="*/ 1940 w 2316"/>
              <a:gd name="T5" fmla="*/ 456 h 3370"/>
              <a:gd name="T6" fmla="*/ 1817 w 2316"/>
              <a:gd name="T7" fmla="*/ 944 h 3370"/>
              <a:gd name="T8" fmla="*/ 1749 w 2316"/>
              <a:gd name="T9" fmla="*/ 1328 h 3370"/>
              <a:gd name="T10" fmla="*/ 1877 w 2316"/>
              <a:gd name="T11" fmla="*/ 1136 h 3370"/>
              <a:gd name="T12" fmla="*/ 2081 w 2316"/>
              <a:gd name="T13" fmla="*/ 721 h 3370"/>
              <a:gd name="T14" fmla="*/ 2314 w 2316"/>
              <a:gd name="T15" fmla="*/ 745 h 3370"/>
              <a:gd name="T16" fmla="*/ 1939 w 2316"/>
              <a:gd name="T17" fmla="*/ 1876 h 3370"/>
              <a:gd name="T18" fmla="*/ 1766 w 2316"/>
              <a:gd name="T19" fmla="*/ 2443 h 3370"/>
              <a:gd name="T20" fmla="*/ 1686 w 2316"/>
              <a:gd name="T21" fmla="*/ 2758 h 3370"/>
              <a:gd name="T22" fmla="*/ 1740 w 2316"/>
              <a:gd name="T23" fmla="*/ 3196 h 3370"/>
              <a:gd name="T24" fmla="*/ 1724 w 2316"/>
              <a:gd name="T25" fmla="*/ 3368 h 3370"/>
              <a:gd name="T26" fmla="*/ 1454 w 2316"/>
              <a:gd name="T27" fmla="*/ 3143 h 3370"/>
              <a:gd name="T28" fmla="*/ 1163 w 2316"/>
              <a:gd name="T29" fmla="*/ 2910 h 3370"/>
              <a:gd name="T30" fmla="*/ 1626 w 2316"/>
              <a:gd name="T31" fmla="*/ 2761 h 3370"/>
              <a:gd name="T32" fmla="*/ 1713 w 2316"/>
              <a:gd name="T33" fmla="*/ 2417 h 3370"/>
              <a:gd name="T34" fmla="*/ 1782 w 2316"/>
              <a:gd name="T35" fmla="*/ 2267 h 3370"/>
              <a:gd name="T36" fmla="*/ 1909 w 2316"/>
              <a:gd name="T37" fmla="*/ 1702 h 3370"/>
              <a:gd name="T38" fmla="*/ 2244 w 2316"/>
              <a:gd name="T39" fmla="*/ 730 h 3370"/>
              <a:gd name="T40" fmla="*/ 2070 w 2316"/>
              <a:gd name="T41" fmla="*/ 878 h 3370"/>
              <a:gd name="T42" fmla="*/ 1867 w 2316"/>
              <a:gd name="T43" fmla="*/ 1290 h 3370"/>
              <a:gd name="T44" fmla="*/ 1724 w 2316"/>
              <a:gd name="T45" fmla="*/ 1381 h 3370"/>
              <a:gd name="T46" fmla="*/ 1750 w 2316"/>
              <a:gd name="T47" fmla="*/ 969 h 3370"/>
              <a:gd name="T48" fmla="*/ 1801 w 2316"/>
              <a:gd name="T49" fmla="*/ 762 h 3370"/>
              <a:gd name="T50" fmla="*/ 1893 w 2316"/>
              <a:gd name="T51" fmla="*/ 393 h 3370"/>
              <a:gd name="T52" fmla="*/ 1527 w 2316"/>
              <a:gd name="T53" fmla="*/ 1213 h 3370"/>
              <a:gd name="T54" fmla="*/ 1366 w 2316"/>
              <a:gd name="T55" fmla="*/ 1184 h 3370"/>
              <a:gd name="T56" fmla="*/ 1476 w 2316"/>
              <a:gd name="T57" fmla="*/ 131 h 3370"/>
              <a:gd name="T58" fmla="*/ 1308 w 2316"/>
              <a:gd name="T59" fmla="*/ 133 h 3370"/>
              <a:gd name="T60" fmla="*/ 1263 w 2316"/>
              <a:gd name="T61" fmla="*/ 583 h 3370"/>
              <a:gd name="T62" fmla="*/ 1194 w 2316"/>
              <a:gd name="T63" fmla="*/ 1180 h 3370"/>
              <a:gd name="T64" fmla="*/ 830 w 2316"/>
              <a:gd name="T65" fmla="*/ 294 h 3370"/>
              <a:gd name="T66" fmla="*/ 673 w 2316"/>
              <a:gd name="T67" fmla="*/ 352 h 3370"/>
              <a:gd name="T68" fmla="*/ 763 w 2316"/>
              <a:gd name="T69" fmla="*/ 708 h 3370"/>
              <a:gd name="T70" fmla="*/ 867 w 2316"/>
              <a:gd name="T71" fmla="*/ 1120 h 3370"/>
              <a:gd name="T72" fmla="*/ 933 w 2316"/>
              <a:gd name="T73" fmla="*/ 1450 h 3370"/>
              <a:gd name="T74" fmla="*/ 670 w 2316"/>
              <a:gd name="T75" fmla="*/ 1711 h 3370"/>
              <a:gd name="T76" fmla="*/ 575 w 2316"/>
              <a:gd name="T77" fmla="*/ 1545 h 3370"/>
              <a:gd name="T78" fmla="*/ 204 w 2316"/>
              <a:gd name="T79" fmla="*/ 1277 h 3370"/>
              <a:gd name="T80" fmla="*/ 167 w 2316"/>
              <a:gd name="T81" fmla="*/ 1426 h 3370"/>
              <a:gd name="T82" fmla="*/ 434 w 2316"/>
              <a:gd name="T83" fmla="*/ 1874 h 3370"/>
              <a:gd name="T84" fmla="*/ 648 w 2316"/>
              <a:gd name="T85" fmla="*/ 2207 h 3370"/>
              <a:gd name="T86" fmla="*/ 857 w 2316"/>
              <a:gd name="T87" fmla="*/ 2784 h 3370"/>
              <a:gd name="T88" fmla="*/ 829 w 2316"/>
              <a:gd name="T89" fmla="*/ 3281 h 3370"/>
              <a:gd name="T90" fmla="*/ 767 w 2316"/>
              <a:gd name="T91" fmla="*/ 3334 h 3370"/>
              <a:gd name="T92" fmla="*/ 794 w 2316"/>
              <a:gd name="T93" fmla="*/ 2899 h 3370"/>
              <a:gd name="T94" fmla="*/ 723 w 2316"/>
              <a:gd name="T95" fmla="*/ 2435 h 3370"/>
              <a:gd name="T96" fmla="*/ 388 w 2316"/>
              <a:gd name="T97" fmla="*/ 1931 h 3370"/>
              <a:gd name="T98" fmla="*/ 195 w 2316"/>
              <a:gd name="T99" fmla="*/ 1530 h 3370"/>
              <a:gd name="T100" fmla="*/ 0 w 2316"/>
              <a:gd name="T101" fmla="*/ 1376 h 3370"/>
              <a:gd name="T102" fmla="*/ 147 w 2316"/>
              <a:gd name="T103" fmla="*/ 1224 h 3370"/>
              <a:gd name="T104" fmla="*/ 596 w 2316"/>
              <a:gd name="T105" fmla="*/ 1464 h 3370"/>
              <a:gd name="T106" fmla="*/ 803 w 2316"/>
              <a:gd name="T107" fmla="*/ 1610 h 3370"/>
              <a:gd name="T108" fmla="*/ 856 w 2316"/>
              <a:gd name="T109" fmla="*/ 1303 h 3370"/>
              <a:gd name="T110" fmla="*/ 732 w 2316"/>
              <a:gd name="T111" fmla="*/ 836 h 3370"/>
              <a:gd name="T112" fmla="*/ 619 w 2316"/>
              <a:gd name="T113" fmla="*/ 379 h 3370"/>
              <a:gd name="T114" fmla="*/ 772 w 2316"/>
              <a:gd name="T115" fmla="*/ 191 h 3370"/>
              <a:gd name="T116" fmla="*/ 1136 w 2316"/>
              <a:gd name="T117" fmla="*/ 1163 h 3370"/>
              <a:gd name="T118" fmla="*/ 1205 w 2316"/>
              <a:gd name="T119" fmla="*/ 576 h 3370"/>
              <a:gd name="T120" fmla="*/ 1249 w 2316"/>
              <a:gd name="T121" fmla="*/ 127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16" h="3370">
                <a:moveTo>
                  <a:pt x="1378" y="0"/>
                </a:moveTo>
                <a:lnTo>
                  <a:pt x="1407" y="0"/>
                </a:lnTo>
                <a:lnTo>
                  <a:pt x="1435" y="6"/>
                </a:lnTo>
                <a:lnTo>
                  <a:pt x="1461" y="17"/>
                </a:lnTo>
                <a:lnTo>
                  <a:pt x="1484" y="33"/>
                </a:lnTo>
                <a:lnTo>
                  <a:pt x="1503" y="52"/>
                </a:lnTo>
                <a:lnTo>
                  <a:pt x="1518" y="75"/>
                </a:lnTo>
                <a:lnTo>
                  <a:pt x="1529" y="100"/>
                </a:lnTo>
                <a:lnTo>
                  <a:pt x="1534" y="128"/>
                </a:lnTo>
                <a:lnTo>
                  <a:pt x="1534" y="157"/>
                </a:lnTo>
                <a:lnTo>
                  <a:pt x="1424" y="1188"/>
                </a:lnTo>
                <a:lnTo>
                  <a:pt x="1427" y="1197"/>
                </a:lnTo>
                <a:lnTo>
                  <a:pt x="1433" y="1204"/>
                </a:lnTo>
                <a:lnTo>
                  <a:pt x="1442" y="1208"/>
                </a:lnTo>
                <a:lnTo>
                  <a:pt x="1448" y="1209"/>
                </a:lnTo>
                <a:lnTo>
                  <a:pt x="1454" y="1209"/>
                </a:lnTo>
                <a:lnTo>
                  <a:pt x="1461" y="1208"/>
                </a:lnTo>
                <a:lnTo>
                  <a:pt x="1466" y="1204"/>
                </a:lnTo>
                <a:lnTo>
                  <a:pt x="1470" y="1197"/>
                </a:lnTo>
                <a:lnTo>
                  <a:pt x="1675" y="362"/>
                </a:lnTo>
                <a:lnTo>
                  <a:pt x="1685" y="335"/>
                </a:lnTo>
                <a:lnTo>
                  <a:pt x="1699" y="311"/>
                </a:lnTo>
                <a:lnTo>
                  <a:pt x="1717" y="292"/>
                </a:lnTo>
                <a:lnTo>
                  <a:pt x="1739" y="276"/>
                </a:lnTo>
                <a:lnTo>
                  <a:pt x="1763" y="264"/>
                </a:lnTo>
                <a:lnTo>
                  <a:pt x="1789" y="257"/>
                </a:lnTo>
                <a:lnTo>
                  <a:pt x="1817" y="255"/>
                </a:lnTo>
                <a:lnTo>
                  <a:pt x="1845" y="259"/>
                </a:lnTo>
                <a:lnTo>
                  <a:pt x="1870" y="268"/>
                </a:lnTo>
                <a:lnTo>
                  <a:pt x="1894" y="283"/>
                </a:lnTo>
                <a:lnTo>
                  <a:pt x="1914" y="300"/>
                </a:lnTo>
                <a:lnTo>
                  <a:pt x="1931" y="323"/>
                </a:lnTo>
                <a:lnTo>
                  <a:pt x="1943" y="347"/>
                </a:lnTo>
                <a:lnTo>
                  <a:pt x="1949" y="374"/>
                </a:lnTo>
                <a:lnTo>
                  <a:pt x="1951" y="401"/>
                </a:lnTo>
                <a:lnTo>
                  <a:pt x="1947" y="428"/>
                </a:lnTo>
                <a:lnTo>
                  <a:pt x="1946" y="432"/>
                </a:lnTo>
                <a:lnTo>
                  <a:pt x="1944" y="441"/>
                </a:lnTo>
                <a:lnTo>
                  <a:pt x="1940" y="456"/>
                </a:lnTo>
                <a:lnTo>
                  <a:pt x="1935" y="476"/>
                </a:lnTo>
                <a:lnTo>
                  <a:pt x="1929" y="500"/>
                </a:lnTo>
                <a:lnTo>
                  <a:pt x="1921" y="529"/>
                </a:lnTo>
                <a:lnTo>
                  <a:pt x="1913" y="560"/>
                </a:lnTo>
                <a:lnTo>
                  <a:pt x="1904" y="595"/>
                </a:lnTo>
                <a:lnTo>
                  <a:pt x="1895" y="634"/>
                </a:lnTo>
                <a:lnTo>
                  <a:pt x="1884" y="674"/>
                </a:lnTo>
                <a:lnTo>
                  <a:pt x="1874" y="716"/>
                </a:lnTo>
                <a:lnTo>
                  <a:pt x="1863" y="761"/>
                </a:lnTo>
                <a:lnTo>
                  <a:pt x="1852" y="806"/>
                </a:lnTo>
                <a:lnTo>
                  <a:pt x="1839" y="852"/>
                </a:lnTo>
                <a:lnTo>
                  <a:pt x="1828" y="898"/>
                </a:lnTo>
                <a:lnTo>
                  <a:pt x="1817" y="944"/>
                </a:lnTo>
                <a:lnTo>
                  <a:pt x="1806" y="990"/>
                </a:lnTo>
                <a:lnTo>
                  <a:pt x="1794" y="1036"/>
                </a:lnTo>
                <a:lnTo>
                  <a:pt x="1783" y="1080"/>
                </a:lnTo>
                <a:lnTo>
                  <a:pt x="1773" y="1123"/>
                </a:lnTo>
                <a:lnTo>
                  <a:pt x="1764" y="1163"/>
                </a:lnTo>
                <a:lnTo>
                  <a:pt x="1754" y="1200"/>
                </a:lnTo>
                <a:lnTo>
                  <a:pt x="1746" y="1235"/>
                </a:lnTo>
                <a:lnTo>
                  <a:pt x="1739" y="1266"/>
                </a:lnTo>
                <a:lnTo>
                  <a:pt x="1733" y="1294"/>
                </a:lnTo>
                <a:lnTo>
                  <a:pt x="1733" y="1304"/>
                </a:lnTo>
                <a:lnTo>
                  <a:pt x="1736" y="1314"/>
                </a:lnTo>
                <a:lnTo>
                  <a:pt x="1741" y="1322"/>
                </a:lnTo>
                <a:lnTo>
                  <a:pt x="1749" y="1328"/>
                </a:lnTo>
                <a:lnTo>
                  <a:pt x="1760" y="1332"/>
                </a:lnTo>
                <a:lnTo>
                  <a:pt x="1771" y="1332"/>
                </a:lnTo>
                <a:lnTo>
                  <a:pt x="1780" y="1328"/>
                </a:lnTo>
                <a:lnTo>
                  <a:pt x="1786" y="1322"/>
                </a:lnTo>
                <a:lnTo>
                  <a:pt x="1789" y="1316"/>
                </a:lnTo>
                <a:lnTo>
                  <a:pt x="1794" y="1307"/>
                </a:lnTo>
                <a:lnTo>
                  <a:pt x="1801" y="1292"/>
                </a:lnTo>
                <a:lnTo>
                  <a:pt x="1810" y="1273"/>
                </a:lnTo>
                <a:lnTo>
                  <a:pt x="1821" y="1252"/>
                </a:lnTo>
                <a:lnTo>
                  <a:pt x="1833" y="1226"/>
                </a:lnTo>
                <a:lnTo>
                  <a:pt x="1847" y="1198"/>
                </a:lnTo>
                <a:lnTo>
                  <a:pt x="1862" y="1169"/>
                </a:lnTo>
                <a:lnTo>
                  <a:pt x="1877" y="1136"/>
                </a:lnTo>
                <a:lnTo>
                  <a:pt x="1894" y="1102"/>
                </a:lnTo>
                <a:lnTo>
                  <a:pt x="1911" y="1067"/>
                </a:lnTo>
                <a:lnTo>
                  <a:pt x="1929" y="1031"/>
                </a:lnTo>
                <a:lnTo>
                  <a:pt x="1946" y="996"/>
                </a:lnTo>
                <a:lnTo>
                  <a:pt x="1964" y="960"/>
                </a:lnTo>
                <a:lnTo>
                  <a:pt x="1982" y="924"/>
                </a:lnTo>
                <a:lnTo>
                  <a:pt x="1998" y="889"/>
                </a:lnTo>
                <a:lnTo>
                  <a:pt x="2015" y="856"/>
                </a:lnTo>
                <a:lnTo>
                  <a:pt x="2031" y="825"/>
                </a:lnTo>
                <a:lnTo>
                  <a:pt x="2045" y="794"/>
                </a:lnTo>
                <a:lnTo>
                  <a:pt x="2059" y="767"/>
                </a:lnTo>
                <a:lnTo>
                  <a:pt x="2071" y="743"/>
                </a:lnTo>
                <a:lnTo>
                  <a:pt x="2081" y="721"/>
                </a:lnTo>
                <a:lnTo>
                  <a:pt x="2094" y="700"/>
                </a:lnTo>
                <a:lnTo>
                  <a:pt x="2110" y="681"/>
                </a:lnTo>
                <a:lnTo>
                  <a:pt x="2128" y="667"/>
                </a:lnTo>
                <a:lnTo>
                  <a:pt x="2149" y="656"/>
                </a:lnTo>
                <a:lnTo>
                  <a:pt x="2171" y="649"/>
                </a:lnTo>
                <a:lnTo>
                  <a:pt x="2194" y="646"/>
                </a:lnTo>
                <a:lnTo>
                  <a:pt x="2218" y="648"/>
                </a:lnTo>
                <a:lnTo>
                  <a:pt x="2240" y="656"/>
                </a:lnTo>
                <a:lnTo>
                  <a:pt x="2263" y="668"/>
                </a:lnTo>
                <a:lnTo>
                  <a:pt x="2281" y="683"/>
                </a:lnTo>
                <a:lnTo>
                  <a:pt x="2295" y="702"/>
                </a:lnTo>
                <a:lnTo>
                  <a:pt x="2307" y="722"/>
                </a:lnTo>
                <a:lnTo>
                  <a:pt x="2314" y="745"/>
                </a:lnTo>
                <a:lnTo>
                  <a:pt x="2316" y="768"/>
                </a:lnTo>
                <a:lnTo>
                  <a:pt x="2314" y="792"/>
                </a:lnTo>
                <a:lnTo>
                  <a:pt x="2307" y="816"/>
                </a:lnTo>
                <a:lnTo>
                  <a:pt x="1984" y="1603"/>
                </a:lnTo>
                <a:lnTo>
                  <a:pt x="1982" y="1614"/>
                </a:lnTo>
                <a:lnTo>
                  <a:pt x="1980" y="1632"/>
                </a:lnTo>
                <a:lnTo>
                  <a:pt x="1977" y="1654"/>
                </a:lnTo>
                <a:lnTo>
                  <a:pt x="1972" y="1682"/>
                </a:lnTo>
                <a:lnTo>
                  <a:pt x="1967" y="1714"/>
                </a:lnTo>
                <a:lnTo>
                  <a:pt x="1961" y="1749"/>
                </a:lnTo>
                <a:lnTo>
                  <a:pt x="1954" y="1789"/>
                </a:lnTo>
                <a:lnTo>
                  <a:pt x="1947" y="1831"/>
                </a:lnTo>
                <a:lnTo>
                  <a:pt x="1939" y="1876"/>
                </a:lnTo>
                <a:lnTo>
                  <a:pt x="1930" y="1923"/>
                </a:lnTo>
                <a:lnTo>
                  <a:pt x="1920" y="1971"/>
                </a:lnTo>
                <a:lnTo>
                  <a:pt x="1910" y="2019"/>
                </a:lnTo>
                <a:lnTo>
                  <a:pt x="1899" y="2068"/>
                </a:lnTo>
                <a:lnTo>
                  <a:pt x="1887" y="2116"/>
                </a:lnTo>
                <a:lnTo>
                  <a:pt x="1874" y="2164"/>
                </a:lnTo>
                <a:lnTo>
                  <a:pt x="1861" y="2210"/>
                </a:lnTo>
                <a:lnTo>
                  <a:pt x="1848" y="2255"/>
                </a:lnTo>
                <a:lnTo>
                  <a:pt x="1833" y="2297"/>
                </a:lnTo>
                <a:lnTo>
                  <a:pt x="1818" y="2336"/>
                </a:lnTo>
                <a:lnTo>
                  <a:pt x="1803" y="2372"/>
                </a:lnTo>
                <a:lnTo>
                  <a:pt x="1787" y="2404"/>
                </a:lnTo>
                <a:lnTo>
                  <a:pt x="1766" y="2443"/>
                </a:lnTo>
                <a:lnTo>
                  <a:pt x="1748" y="2477"/>
                </a:lnTo>
                <a:lnTo>
                  <a:pt x="1733" y="2507"/>
                </a:lnTo>
                <a:lnTo>
                  <a:pt x="1720" y="2534"/>
                </a:lnTo>
                <a:lnTo>
                  <a:pt x="1709" y="2560"/>
                </a:lnTo>
                <a:lnTo>
                  <a:pt x="1701" y="2582"/>
                </a:lnTo>
                <a:lnTo>
                  <a:pt x="1694" y="2604"/>
                </a:lnTo>
                <a:lnTo>
                  <a:pt x="1690" y="2624"/>
                </a:lnTo>
                <a:lnTo>
                  <a:pt x="1686" y="2645"/>
                </a:lnTo>
                <a:lnTo>
                  <a:pt x="1684" y="2665"/>
                </a:lnTo>
                <a:lnTo>
                  <a:pt x="1683" y="2686"/>
                </a:lnTo>
                <a:lnTo>
                  <a:pt x="1683" y="2708"/>
                </a:lnTo>
                <a:lnTo>
                  <a:pt x="1684" y="2733"/>
                </a:lnTo>
                <a:lnTo>
                  <a:pt x="1686" y="2758"/>
                </a:lnTo>
                <a:lnTo>
                  <a:pt x="1687" y="2788"/>
                </a:lnTo>
                <a:lnTo>
                  <a:pt x="1688" y="2793"/>
                </a:lnTo>
                <a:lnTo>
                  <a:pt x="1690" y="2822"/>
                </a:lnTo>
                <a:lnTo>
                  <a:pt x="1693" y="2854"/>
                </a:lnTo>
                <a:lnTo>
                  <a:pt x="1697" y="2888"/>
                </a:lnTo>
                <a:lnTo>
                  <a:pt x="1701" y="2925"/>
                </a:lnTo>
                <a:lnTo>
                  <a:pt x="1706" y="2964"/>
                </a:lnTo>
                <a:lnTo>
                  <a:pt x="1711" y="3003"/>
                </a:lnTo>
                <a:lnTo>
                  <a:pt x="1717" y="3043"/>
                </a:lnTo>
                <a:lnTo>
                  <a:pt x="1723" y="3083"/>
                </a:lnTo>
                <a:lnTo>
                  <a:pt x="1729" y="3122"/>
                </a:lnTo>
                <a:lnTo>
                  <a:pt x="1735" y="3160"/>
                </a:lnTo>
                <a:lnTo>
                  <a:pt x="1740" y="3196"/>
                </a:lnTo>
                <a:lnTo>
                  <a:pt x="1745" y="3228"/>
                </a:lnTo>
                <a:lnTo>
                  <a:pt x="1750" y="3258"/>
                </a:lnTo>
                <a:lnTo>
                  <a:pt x="1754" y="3284"/>
                </a:lnTo>
                <a:lnTo>
                  <a:pt x="1758" y="3304"/>
                </a:lnTo>
                <a:lnTo>
                  <a:pt x="1760" y="3321"/>
                </a:lnTo>
                <a:lnTo>
                  <a:pt x="1763" y="3331"/>
                </a:lnTo>
                <a:lnTo>
                  <a:pt x="1764" y="3335"/>
                </a:lnTo>
                <a:lnTo>
                  <a:pt x="1763" y="3346"/>
                </a:lnTo>
                <a:lnTo>
                  <a:pt x="1758" y="3356"/>
                </a:lnTo>
                <a:lnTo>
                  <a:pt x="1750" y="3365"/>
                </a:lnTo>
                <a:lnTo>
                  <a:pt x="1739" y="3369"/>
                </a:lnTo>
                <a:lnTo>
                  <a:pt x="1734" y="3370"/>
                </a:lnTo>
                <a:lnTo>
                  <a:pt x="1724" y="3368"/>
                </a:lnTo>
                <a:lnTo>
                  <a:pt x="1715" y="3363"/>
                </a:lnTo>
                <a:lnTo>
                  <a:pt x="1709" y="3354"/>
                </a:lnTo>
                <a:lnTo>
                  <a:pt x="1705" y="3345"/>
                </a:lnTo>
                <a:lnTo>
                  <a:pt x="1704" y="3340"/>
                </a:lnTo>
                <a:lnTo>
                  <a:pt x="1702" y="3329"/>
                </a:lnTo>
                <a:lnTo>
                  <a:pt x="1700" y="3313"/>
                </a:lnTo>
                <a:lnTo>
                  <a:pt x="1697" y="3293"/>
                </a:lnTo>
                <a:lnTo>
                  <a:pt x="1693" y="3269"/>
                </a:lnTo>
                <a:lnTo>
                  <a:pt x="1688" y="3242"/>
                </a:lnTo>
                <a:lnTo>
                  <a:pt x="1684" y="3211"/>
                </a:lnTo>
                <a:lnTo>
                  <a:pt x="1679" y="3178"/>
                </a:lnTo>
                <a:lnTo>
                  <a:pt x="1672" y="3143"/>
                </a:lnTo>
                <a:lnTo>
                  <a:pt x="1454" y="3143"/>
                </a:lnTo>
                <a:lnTo>
                  <a:pt x="1443" y="3141"/>
                </a:lnTo>
                <a:lnTo>
                  <a:pt x="1434" y="3134"/>
                </a:lnTo>
                <a:lnTo>
                  <a:pt x="1427" y="3125"/>
                </a:lnTo>
                <a:lnTo>
                  <a:pt x="1425" y="3114"/>
                </a:lnTo>
                <a:lnTo>
                  <a:pt x="1427" y="3102"/>
                </a:lnTo>
                <a:lnTo>
                  <a:pt x="1434" y="3093"/>
                </a:lnTo>
                <a:lnTo>
                  <a:pt x="1443" y="3087"/>
                </a:lnTo>
                <a:lnTo>
                  <a:pt x="1454" y="3085"/>
                </a:lnTo>
                <a:lnTo>
                  <a:pt x="1664" y="3085"/>
                </a:lnTo>
                <a:lnTo>
                  <a:pt x="1655" y="3026"/>
                </a:lnTo>
                <a:lnTo>
                  <a:pt x="1647" y="2966"/>
                </a:lnTo>
                <a:lnTo>
                  <a:pt x="1640" y="2910"/>
                </a:lnTo>
                <a:lnTo>
                  <a:pt x="1163" y="2910"/>
                </a:lnTo>
                <a:lnTo>
                  <a:pt x="1152" y="2908"/>
                </a:lnTo>
                <a:lnTo>
                  <a:pt x="1142" y="2902"/>
                </a:lnTo>
                <a:lnTo>
                  <a:pt x="1135" y="2891"/>
                </a:lnTo>
                <a:lnTo>
                  <a:pt x="1133" y="2880"/>
                </a:lnTo>
                <a:lnTo>
                  <a:pt x="1135" y="2869"/>
                </a:lnTo>
                <a:lnTo>
                  <a:pt x="1142" y="2860"/>
                </a:lnTo>
                <a:lnTo>
                  <a:pt x="1152" y="2854"/>
                </a:lnTo>
                <a:lnTo>
                  <a:pt x="1163" y="2852"/>
                </a:lnTo>
                <a:lnTo>
                  <a:pt x="1633" y="2852"/>
                </a:lnTo>
                <a:lnTo>
                  <a:pt x="1631" y="2823"/>
                </a:lnTo>
                <a:lnTo>
                  <a:pt x="1629" y="2797"/>
                </a:lnTo>
                <a:lnTo>
                  <a:pt x="1628" y="2792"/>
                </a:lnTo>
                <a:lnTo>
                  <a:pt x="1626" y="2761"/>
                </a:lnTo>
                <a:lnTo>
                  <a:pt x="1625" y="2734"/>
                </a:lnTo>
                <a:lnTo>
                  <a:pt x="1624" y="2707"/>
                </a:lnTo>
                <a:lnTo>
                  <a:pt x="1624" y="2684"/>
                </a:lnTo>
                <a:lnTo>
                  <a:pt x="1625" y="2661"/>
                </a:lnTo>
                <a:lnTo>
                  <a:pt x="1627" y="2638"/>
                </a:lnTo>
                <a:lnTo>
                  <a:pt x="1631" y="2616"/>
                </a:lnTo>
                <a:lnTo>
                  <a:pt x="1637" y="2593"/>
                </a:lnTo>
                <a:lnTo>
                  <a:pt x="1644" y="2570"/>
                </a:lnTo>
                <a:lnTo>
                  <a:pt x="1652" y="2544"/>
                </a:lnTo>
                <a:lnTo>
                  <a:pt x="1664" y="2518"/>
                </a:lnTo>
                <a:lnTo>
                  <a:pt x="1677" y="2487"/>
                </a:lnTo>
                <a:lnTo>
                  <a:pt x="1694" y="2454"/>
                </a:lnTo>
                <a:lnTo>
                  <a:pt x="1713" y="2417"/>
                </a:lnTo>
                <a:lnTo>
                  <a:pt x="1736" y="2376"/>
                </a:lnTo>
                <a:lnTo>
                  <a:pt x="1747" y="2352"/>
                </a:lnTo>
                <a:lnTo>
                  <a:pt x="1759" y="2326"/>
                </a:lnTo>
                <a:lnTo>
                  <a:pt x="1555" y="2326"/>
                </a:lnTo>
                <a:lnTo>
                  <a:pt x="1543" y="2323"/>
                </a:lnTo>
                <a:lnTo>
                  <a:pt x="1534" y="2317"/>
                </a:lnTo>
                <a:lnTo>
                  <a:pt x="1528" y="2308"/>
                </a:lnTo>
                <a:lnTo>
                  <a:pt x="1526" y="2296"/>
                </a:lnTo>
                <a:lnTo>
                  <a:pt x="1528" y="2285"/>
                </a:lnTo>
                <a:lnTo>
                  <a:pt x="1534" y="2276"/>
                </a:lnTo>
                <a:lnTo>
                  <a:pt x="1543" y="2270"/>
                </a:lnTo>
                <a:lnTo>
                  <a:pt x="1555" y="2267"/>
                </a:lnTo>
                <a:lnTo>
                  <a:pt x="1782" y="2267"/>
                </a:lnTo>
                <a:lnTo>
                  <a:pt x="1795" y="2227"/>
                </a:lnTo>
                <a:lnTo>
                  <a:pt x="1809" y="2184"/>
                </a:lnTo>
                <a:lnTo>
                  <a:pt x="1821" y="2139"/>
                </a:lnTo>
                <a:lnTo>
                  <a:pt x="1832" y="2093"/>
                </a:lnTo>
                <a:lnTo>
                  <a:pt x="1843" y="2045"/>
                </a:lnTo>
                <a:lnTo>
                  <a:pt x="1854" y="1997"/>
                </a:lnTo>
                <a:lnTo>
                  <a:pt x="1864" y="1951"/>
                </a:lnTo>
                <a:lnTo>
                  <a:pt x="1873" y="1904"/>
                </a:lnTo>
                <a:lnTo>
                  <a:pt x="1882" y="1859"/>
                </a:lnTo>
                <a:lnTo>
                  <a:pt x="1890" y="1816"/>
                </a:lnTo>
                <a:lnTo>
                  <a:pt x="1897" y="1775"/>
                </a:lnTo>
                <a:lnTo>
                  <a:pt x="1904" y="1737"/>
                </a:lnTo>
                <a:lnTo>
                  <a:pt x="1909" y="1702"/>
                </a:lnTo>
                <a:lnTo>
                  <a:pt x="1914" y="1672"/>
                </a:lnTo>
                <a:lnTo>
                  <a:pt x="1918" y="1644"/>
                </a:lnTo>
                <a:lnTo>
                  <a:pt x="1921" y="1622"/>
                </a:lnTo>
                <a:lnTo>
                  <a:pt x="1923" y="1606"/>
                </a:lnTo>
                <a:lnTo>
                  <a:pt x="1925" y="1596"/>
                </a:lnTo>
                <a:lnTo>
                  <a:pt x="1925" y="1592"/>
                </a:lnTo>
                <a:lnTo>
                  <a:pt x="1927" y="1588"/>
                </a:lnTo>
                <a:lnTo>
                  <a:pt x="1928" y="1585"/>
                </a:lnTo>
                <a:lnTo>
                  <a:pt x="2253" y="794"/>
                </a:lnTo>
                <a:lnTo>
                  <a:pt x="2257" y="777"/>
                </a:lnTo>
                <a:lnTo>
                  <a:pt x="2257" y="760"/>
                </a:lnTo>
                <a:lnTo>
                  <a:pt x="2252" y="745"/>
                </a:lnTo>
                <a:lnTo>
                  <a:pt x="2244" y="730"/>
                </a:lnTo>
                <a:lnTo>
                  <a:pt x="2233" y="719"/>
                </a:lnTo>
                <a:lnTo>
                  <a:pt x="2218" y="710"/>
                </a:lnTo>
                <a:lnTo>
                  <a:pt x="2202" y="706"/>
                </a:lnTo>
                <a:lnTo>
                  <a:pt x="2186" y="706"/>
                </a:lnTo>
                <a:lnTo>
                  <a:pt x="2170" y="711"/>
                </a:lnTo>
                <a:lnTo>
                  <a:pt x="2156" y="719"/>
                </a:lnTo>
                <a:lnTo>
                  <a:pt x="2144" y="731"/>
                </a:lnTo>
                <a:lnTo>
                  <a:pt x="2133" y="747"/>
                </a:lnTo>
                <a:lnTo>
                  <a:pt x="2123" y="767"/>
                </a:lnTo>
                <a:lnTo>
                  <a:pt x="2112" y="791"/>
                </a:lnTo>
                <a:lnTo>
                  <a:pt x="2099" y="817"/>
                </a:lnTo>
                <a:lnTo>
                  <a:pt x="2084" y="847"/>
                </a:lnTo>
                <a:lnTo>
                  <a:pt x="2070" y="878"/>
                </a:lnTo>
                <a:lnTo>
                  <a:pt x="2054" y="910"/>
                </a:lnTo>
                <a:lnTo>
                  <a:pt x="2037" y="943"/>
                </a:lnTo>
                <a:lnTo>
                  <a:pt x="2021" y="978"/>
                </a:lnTo>
                <a:lnTo>
                  <a:pt x="2003" y="1013"/>
                </a:lnTo>
                <a:lnTo>
                  <a:pt x="1986" y="1049"/>
                </a:lnTo>
                <a:lnTo>
                  <a:pt x="1969" y="1084"/>
                </a:lnTo>
                <a:lnTo>
                  <a:pt x="1952" y="1117"/>
                </a:lnTo>
                <a:lnTo>
                  <a:pt x="1936" y="1151"/>
                </a:lnTo>
                <a:lnTo>
                  <a:pt x="1920" y="1183"/>
                </a:lnTo>
                <a:lnTo>
                  <a:pt x="1905" y="1214"/>
                </a:lnTo>
                <a:lnTo>
                  <a:pt x="1892" y="1241"/>
                </a:lnTo>
                <a:lnTo>
                  <a:pt x="1878" y="1267"/>
                </a:lnTo>
                <a:lnTo>
                  <a:pt x="1867" y="1290"/>
                </a:lnTo>
                <a:lnTo>
                  <a:pt x="1858" y="1310"/>
                </a:lnTo>
                <a:lnTo>
                  <a:pt x="1850" y="1325"/>
                </a:lnTo>
                <a:lnTo>
                  <a:pt x="1845" y="1338"/>
                </a:lnTo>
                <a:lnTo>
                  <a:pt x="1840" y="1346"/>
                </a:lnTo>
                <a:lnTo>
                  <a:pt x="1838" y="1349"/>
                </a:lnTo>
                <a:lnTo>
                  <a:pt x="1838" y="1350"/>
                </a:lnTo>
                <a:lnTo>
                  <a:pt x="1827" y="1364"/>
                </a:lnTo>
                <a:lnTo>
                  <a:pt x="1814" y="1376"/>
                </a:lnTo>
                <a:lnTo>
                  <a:pt x="1797" y="1385"/>
                </a:lnTo>
                <a:lnTo>
                  <a:pt x="1780" y="1389"/>
                </a:lnTo>
                <a:lnTo>
                  <a:pt x="1762" y="1391"/>
                </a:lnTo>
                <a:lnTo>
                  <a:pt x="1742" y="1388"/>
                </a:lnTo>
                <a:lnTo>
                  <a:pt x="1724" y="1381"/>
                </a:lnTo>
                <a:lnTo>
                  <a:pt x="1707" y="1370"/>
                </a:lnTo>
                <a:lnTo>
                  <a:pt x="1693" y="1356"/>
                </a:lnTo>
                <a:lnTo>
                  <a:pt x="1683" y="1340"/>
                </a:lnTo>
                <a:lnTo>
                  <a:pt x="1676" y="1321"/>
                </a:lnTo>
                <a:lnTo>
                  <a:pt x="1673" y="1302"/>
                </a:lnTo>
                <a:lnTo>
                  <a:pt x="1675" y="1281"/>
                </a:lnTo>
                <a:lnTo>
                  <a:pt x="1683" y="1249"/>
                </a:lnTo>
                <a:lnTo>
                  <a:pt x="1692" y="1211"/>
                </a:lnTo>
                <a:lnTo>
                  <a:pt x="1702" y="1169"/>
                </a:lnTo>
                <a:lnTo>
                  <a:pt x="1712" y="1123"/>
                </a:lnTo>
                <a:lnTo>
                  <a:pt x="1725" y="1073"/>
                </a:lnTo>
                <a:lnTo>
                  <a:pt x="1737" y="1022"/>
                </a:lnTo>
                <a:lnTo>
                  <a:pt x="1750" y="969"/>
                </a:lnTo>
                <a:lnTo>
                  <a:pt x="1764" y="915"/>
                </a:lnTo>
                <a:lnTo>
                  <a:pt x="1709" y="915"/>
                </a:lnTo>
                <a:lnTo>
                  <a:pt x="1698" y="913"/>
                </a:lnTo>
                <a:lnTo>
                  <a:pt x="1689" y="906"/>
                </a:lnTo>
                <a:lnTo>
                  <a:pt x="1683" y="897"/>
                </a:lnTo>
                <a:lnTo>
                  <a:pt x="1680" y="886"/>
                </a:lnTo>
                <a:lnTo>
                  <a:pt x="1683" y="875"/>
                </a:lnTo>
                <a:lnTo>
                  <a:pt x="1689" y="866"/>
                </a:lnTo>
                <a:lnTo>
                  <a:pt x="1698" y="858"/>
                </a:lnTo>
                <a:lnTo>
                  <a:pt x="1709" y="856"/>
                </a:lnTo>
                <a:lnTo>
                  <a:pt x="1778" y="856"/>
                </a:lnTo>
                <a:lnTo>
                  <a:pt x="1790" y="809"/>
                </a:lnTo>
                <a:lnTo>
                  <a:pt x="1801" y="762"/>
                </a:lnTo>
                <a:lnTo>
                  <a:pt x="1814" y="716"/>
                </a:lnTo>
                <a:lnTo>
                  <a:pt x="1824" y="672"/>
                </a:lnTo>
                <a:lnTo>
                  <a:pt x="1835" y="630"/>
                </a:lnTo>
                <a:lnTo>
                  <a:pt x="1846" y="590"/>
                </a:lnTo>
                <a:lnTo>
                  <a:pt x="1855" y="553"/>
                </a:lnTo>
                <a:lnTo>
                  <a:pt x="1863" y="519"/>
                </a:lnTo>
                <a:lnTo>
                  <a:pt x="1871" y="490"/>
                </a:lnTo>
                <a:lnTo>
                  <a:pt x="1877" y="464"/>
                </a:lnTo>
                <a:lnTo>
                  <a:pt x="1882" y="444"/>
                </a:lnTo>
                <a:lnTo>
                  <a:pt x="1887" y="428"/>
                </a:lnTo>
                <a:lnTo>
                  <a:pt x="1890" y="418"/>
                </a:lnTo>
                <a:lnTo>
                  <a:pt x="1891" y="414"/>
                </a:lnTo>
                <a:lnTo>
                  <a:pt x="1893" y="393"/>
                </a:lnTo>
                <a:lnTo>
                  <a:pt x="1890" y="373"/>
                </a:lnTo>
                <a:lnTo>
                  <a:pt x="1880" y="353"/>
                </a:lnTo>
                <a:lnTo>
                  <a:pt x="1867" y="336"/>
                </a:lnTo>
                <a:lnTo>
                  <a:pt x="1851" y="324"/>
                </a:lnTo>
                <a:lnTo>
                  <a:pt x="1830" y="317"/>
                </a:lnTo>
                <a:lnTo>
                  <a:pt x="1812" y="313"/>
                </a:lnTo>
                <a:lnTo>
                  <a:pt x="1794" y="315"/>
                </a:lnTo>
                <a:lnTo>
                  <a:pt x="1777" y="322"/>
                </a:lnTo>
                <a:lnTo>
                  <a:pt x="1762" y="331"/>
                </a:lnTo>
                <a:lnTo>
                  <a:pt x="1749" y="343"/>
                </a:lnTo>
                <a:lnTo>
                  <a:pt x="1739" y="359"/>
                </a:lnTo>
                <a:lnTo>
                  <a:pt x="1733" y="376"/>
                </a:lnTo>
                <a:lnTo>
                  <a:pt x="1527" y="1213"/>
                </a:lnTo>
                <a:lnTo>
                  <a:pt x="1527" y="1215"/>
                </a:lnTo>
                <a:lnTo>
                  <a:pt x="1518" y="1233"/>
                </a:lnTo>
                <a:lnTo>
                  <a:pt x="1505" y="1248"/>
                </a:lnTo>
                <a:lnTo>
                  <a:pt x="1490" y="1259"/>
                </a:lnTo>
                <a:lnTo>
                  <a:pt x="1470" y="1266"/>
                </a:lnTo>
                <a:lnTo>
                  <a:pt x="1450" y="1268"/>
                </a:lnTo>
                <a:lnTo>
                  <a:pt x="1428" y="1265"/>
                </a:lnTo>
                <a:lnTo>
                  <a:pt x="1408" y="1258"/>
                </a:lnTo>
                <a:lnTo>
                  <a:pt x="1391" y="1246"/>
                </a:lnTo>
                <a:lnTo>
                  <a:pt x="1377" y="1229"/>
                </a:lnTo>
                <a:lnTo>
                  <a:pt x="1369" y="1210"/>
                </a:lnTo>
                <a:lnTo>
                  <a:pt x="1365" y="1188"/>
                </a:lnTo>
                <a:lnTo>
                  <a:pt x="1366" y="1184"/>
                </a:lnTo>
                <a:lnTo>
                  <a:pt x="1446" y="427"/>
                </a:lnTo>
                <a:lnTo>
                  <a:pt x="1398" y="427"/>
                </a:lnTo>
                <a:lnTo>
                  <a:pt x="1386" y="425"/>
                </a:lnTo>
                <a:lnTo>
                  <a:pt x="1377" y="419"/>
                </a:lnTo>
                <a:lnTo>
                  <a:pt x="1371" y="409"/>
                </a:lnTo>
                <a:lnTo>
                  <a:pt x="1368" y="397"/>
                </a:lnTo>
                <a:lnTo>
                  <a:pt x="1371" y="386"/>
                </a:lnTo>
                <a:lnTo>
                  <a:pt x="1377" y="377"/>
                </a:lnTo>
                <a:lnTo>
                  <a:pt x="1386" y="371"/>
                </a:lnTo>
                <a:lnTo>
                  <a:pt x="1398" y="369"/>
                </a:lnTo>
                <a:lnTo>
                  <a:pt x="1452" y="369"/>
                </a:lnTo>
                <a:lnTo>
                  <a:pt x="1476" y="151"/>
                </a:lnTo>
                <a:lnTo>
                  <a:pt x="1476" y="131"/>
                </a:lnTo>
                <a:lnTo>
                  <a:pt x="1470" y="114"/>
                </a:lnTo>
                <a:lnTo>
                  <a:pt x="1462" y="96"/>
                </a:lnTo>
                <a:lnTo>
                  <a:pt x="1451" y="82"/>
                </a:lnTo>
                <a:lnTo>
                  <a:pt x="1437" y="71"/>
                </a:lnTo>
                <a:lnTo>
                  <a:pt x="1419" y="63"/>
                </a:lnTo>
                <a:lnTo>
                  <a:pt x="1401" y="58"/>
                </a:lnTo>
                <a:lnTo>
                  <a:pt x="1381" y="58"/>
                </a:lnTo>
                <a:lnTo>
                  <a:pt x="1363" y="63"/>
                </a:lnTo>
                <a:lnTo>
                  <a:pt x="1347" y="71"/>
                </a:lnTo>
                <a:lnTo>
                  <a:pt x="1332" y="83"/>
                </a:lnTo>
                <a:lnTo>
                  <a:pt x="1320" y="97"/>
                </a:lnTo>
                <a:lnTo>
                  <a:pt x="1312" y="114"/>
                </a:lnTo>
                <a:lnTo>
                  <a:pt x="1308" y="133"/>
                </a:lnTo>
                <a:lnTo>
                  <a:pt x="1308" y="137"/>
                </a:lnTo>
                <a:lnTo>
                  <a:pt x="1307" y="149"/>
                </a:lnTo>
                <a:lnTo>
                  <a:pt x="1304" y="166"/>
                </a:lnTo>
                <a:lnTo>
                  <a:pt x="1302" y="190"/>
                </a:lnTo>
                <a:lnTo>
                  <a:pt x="1299" y="218"/>
                </a:lnTo>
                <a:lnTo>
                  <a:pt x="1296" y="252"/>
                </a:lnTo>
                <a:lnTo>
                  <a:pt x="1292" y="290"/>
                </a:lnTo>
                <a:lnTo>
                  <a:pt x="1288" y="332"/>
                </a:lnTo>
                <a:lnTo>
                  <a:pt x="1284" y="377"/>
                </a:lnTo>
                <a:lnTo>
                  <a:pt x="1279" y="425"/>
                </a:lnTo>
                <a:lnTo>
                  <a:pt x="1274" y="476"/>
                </a:lnTo>
                <a:lnTo>
                  <a:pt x="1269" y="529"/>
                </a:lnTo>
                <a:lnTo>
                  <a:pt x="1263" y="583"/>
                </a:lnTo>
                <a:lnTo>
                  <a:pt x="1257" y="637"/>
                </a:lnTo>
                <a:lnTo>
                  <a:pt x="1252" y="692"/>
                </a:lnTo>
                <a:lnTo>
                  <a:pt x="1246" y="748"/>
                </a:lnTo>
                <a:lnTo>
                  <a:pt x="1240" y="802"/>
                </a:lnTo>
                <a:lnTo>
                  <a:pt x="1235" y="856"/>
                </a:lnTo>
                <a:lnTo>
                  <a:pt x="1229" y="909"/>
                </a:lnTo>
                <a:lnTo>
                  <a:pt x="1224" y="959"/>
                </a:lnTo>
                <a:lnTo>
                  <a:pt x="1218" y="1006"/>
                </a:lnTo>
                <a:lnTo>
                  <a:pt x="1212" y="1051"/>
                </a:lnTo>
                <a:lnTo>
                  <a:pt x="1207" y="1092"/>
                </a:lnTo>
                <a:lnTo>
                  <a:pt x="1203" y="1129"/>
                </a:lnTo>
                <a:lnTo>
                  <a:pt x="1199" y="1163"/>
                </a:lnTo>
                <a:lnTo>
                  <a:pt x="1194" y="1180"/>
                </a:lnTo>
                <a:lnTo>
                  <a:pt x="1185" y="1196"/>
                </a:lnTo>
                <a:lnTo>
                  <a:pt x="1172" y="1210"/>
                </a:lnTo>
                <a:lnTo>
                  <a:pt x="1157" y="1221"/>
                </a:lnTo>
                <a:lnTo>
                  <a:pt x="1138" y="1227"/>
                </a:lnTo>
                <a:lnTo>
                  <a:pt x="1119" y="1229"/>
                </a:lnTo>
                <a:lnTo>
                  <a:pt x="1099" y="1227"/>
                </a:lnTo>
                <a:lnTo>
                  <a:pt x="1079" y="1219"/>
                </a:lnTo>
                <a:lnTo>
                  <a:pt x="1064" y="1207"/>
                </a:lnTo>
                <a:lnTo>
                  <a:pt x="1050" y="1190"/>
                </a:lnTo>
                <a:lnTo>
                  <a:pt x="1042" y="1171"/>
                </a:lnTo>
                <a:lnTo>
                  <a:pt x="1042" y="1170"/>
                </a:lnTo>
                <a:lnTo>
                  <a:pt x="837" y="311"/>
                </a:lnTo>
                <a:lnTo>
                  <a:pt x="830" y="294"/>
                </a:lnTo>
                <a:lnTo>
                  <a:pt x="820" y="278"/>
                </a:lnTo>
                <a:lnTo>
                  <a:pt x="806" y="265"/>
                </a:lnTo>
                <a:lnTo>
                  <a:pt x="790" y="256"/>
                </a:lnTo>
                <a:lnTo>
                  <a:pt x="773" y="250"/>
                </a:lnTo>
                <a:lnTo>
                  <a:pt x="754" y="248"/>
                </a:lnTo>
                <a:lnTo>
                  <a:pt x="735" y="251"/>
                </a:lnTo>
                <a:lnTo>
                  <a:pt x="716" y="257"/>
                </a:lnTo>
                <a:lnTo>
                  <a:pt x="701" y="267"/>
                </a:lnTo>
                <a:lnTo>
                  <a:pt x="689" y="281"/>
                </a:lnTo>
                <a:lnTo>
                  <a:pt x="678" y="297"/>
                </a:lnTo>
                <a:lnTo>
                  <a:pt x="673" y="314"/>
                </a:lnTo>
                <a:lnTo>
                  <a:pt x="671" y="333"/>
                </a:lnTo>
                <a:lnTo>
                  <a:pt x="673" y="352"/>
                </a:lnTo>
                <a:lnTo>
                  <a:pt x="746" y="637"/>
                </a:lnTo>
                <a:lnTo>
                  <a:pt x="803" y="637"/>
                </a:lnTo>
                <a:lnTo>
                  <a:pt x="815" y="639"/>
                </a:lnTo>
                <a:lnTo>
                  <a:pt x="824" y="646"/>
                </a:lnTo>
                <a:lnTo>
                  <a:pt x="830" y="656"/>
                </a:lnTo>
                <a:lnTo>
                  <a:pt x="833" y="667"/>
                </a:lnTo>
                <a:lnTo>
                  <a:pt x="830" y="678"/>
                </a:lnTo>
                <a:lnTo>
                  <a:pt x="824" y="687"/>
                </a:lnTo>
                <a:lnTo>
                  <a:pt x="815" y="693"/>
                </a:lnTo>
                <a:lnTo>
                  <a:pt x="803" y="695"/>
                </a:lnTo>
                <a:lnTo>
                  <a:pt x="760" y="695"/>
                </a:lnTo>
                <a:lnTo>
                  <a:pt x="761" y="699"/>
                </a:lnTo>
                <a:lnTo>
                  <a:pt x="763" y="708"/>
                </a:lnTo>
                <a:lnTo>
                  <a:pt x="768" y="722"/>
                </a:lnTo>
                <a:lnTo>
                  <a:pt x="772" y="742"/>
                </a:lnTo>
                <a:lnTo>
                  <a:pt x="778" y="765"/>
                </a:lnTo>
                <a:lnTo>
                  <a:pt x="785" y="793"/>
                </a:lnTo>
                <a:lnTo>
                  <a:pt x="792" y="824"/>
                </a:lnTo>
                <a:lnTo>
                  <a:pt x="800" y="856"/>
                </a:lnTo>
                <a:lnTo>
                  <a:pt x="810" y="892"/>
                </a:lnTo>
                <a:lnTo>
                  <a:pt x="819" y="929"/>
                </a:lnTo>
                <a:lnTo>
                  <a:pt x="828" y="967"/>
                </a:lnTo>
                <a:lnTo>
                  <a:pt x="838" y="1006"/>
                </a:lnTo>
                <a:lnTo>
                  <a:pt x="847" y="1045"/>
                </a:lnTo>
                <a:lnTo>
                  <a:pt x="858" y="1083"/>
                </a:lnTo>
                <a:lnTo>
                  <a:pt x="867" y="1120"/>
                </a:lnTo>
                <a:lnTo>
                  <a:pt x="876" y="1154"/>
                </a:lnTo>
                <a:lnTo>
                  <a:pt x="884" y="1188"/>
                </a:lnTo>
                <a:lnTo>
                  <a:pt x="893" y="1219"/>
                </a:lnTo>
                <a:lnTo>
                  <a:pt x="900" y="1246"/>
                </a:lnTo>
                <a:lnTo>
                  <a:pt x="907" y="1269"/>
                </a:lnTo>
                <a:lnTo>
                  <a:pt x="909" y="1279"/>
                </a:lnTo>
                <a:lnTo>
                  <a:pt x="913" y="1294"/>
                </a:lnTo>
                <a:lnTo>
                  <a:pt x="918" y="1313"/>
                </a:lnTo>
                <a:lnTo>
                  <a:pt x="922" y="1336"/>
                </a:lnTo>
                <a:lnTo>
                  <a:pt x="926" y="1361"/>
                </a:lnTo>
                <a:lnTo>
                  <a:pt x="930" y="1389"/>
                </a:lnTo>
                <a:lnTo>
                  <a:pt x="933" y="1420"/>
                </a:lnTo>
                <a:lnTo>
                  <a:pt x="933" y="1450"/>
                </a:lnTo>
                <a:lnTo>
                  <a:pt x="931" y="1482"/>
                </a:lnTo>
                <a:lnTo>
                  <a:pt x="926" y="1514"/>
                </a:lnTo>
                <a:lnTo>
                  <a:pt x="918" y="1545"/>
                </a:lnTo>
                <a:lnTo>
                  <a:pt x="907" y="1574"/>
                </a:lnTo>
                <a:lnTo>
                  <a:pt x="890" y="1603"/>
                </a:lnTo>
                <a:lnTo>
                  <a:pt x="871" y="1629"/>
                </a:lnTo>
                <a:lnTo>
                  <a:pt x="846" y="1651"/>
                </a:lnTo>
                <a:lnTo>
                  <a:pt x="820" y="1670"/>
                </a:lnTo>
                <a:lnTo>
                  <a:pt x="789" y="1686"/>
                </a:lnTo>
                <a:lnTo>
                  <a:pt x="755" y="1697"/>
                </a:lnTo>
                <a:lnTo>
                  <a:pt x="717" y="1705"/>
                </a:lnTo>
                <a:lnTo>
                  <a:pt x="676" y="1711"/>
                </a:lnTo>
                <a:lnTo>
                  <a:pt x="670" y="1711"/>
                </a:lnTo>
                <a:lnTo>
                  <a:pt x="664" y="1709"/>
                </a:lnTo>
                <a:lnTo>
                  <a:pt x="660" y="1708"/>
                </a:lnTo>
                <a:lnTo>
                  <a:pt x="655" y="1705"/>
                </a:lnTo>
                <a:lnTo>
                  <a:pt x="650" y="1702"/>
                </a:lnTo>
                <a:lnTo>
                  <a:pt x="645" y="1697"/>
                </a:lnTo>
                <a:lnTo>
                  <a:pt x="638" y="1689"/>
                </a:lnTo>
                <a:lnTo>
                  <a:pt x="631" y="1679"/>
                </a:lnTo>
                <a:lnTo>
                  <a:pt x="624" y="1665"/>
                </a:lnTo>
                <a:lnTo>
                  <a:pt x="616" y="1648"/>
                </a:lnTo>
                <a:lnTo>
                  <a:pt x="607" y="1627"/>
                </a:lnTo>
                <a:lnTo>
                  <a:pt x="596" y="1601"/>
                </a:lnTo>
                <a:lnTo>
                  <a:pt x="585" y="1570"/>
                </a:lnTo>
                <a:lnTo>
                  <a:pt x="575" y="1545"/>
                </a:lnTo>
                <a:lnTo>
                  <a:pt x="561" y="1517"/>
                </a:lnTo>
                <a:lnTo>
                  <a:pt x="544" y="1489"/>
                </a:lnTo>
                <a:lnTo>
                  <a:pt x="524" y="1461"/>
                </a:lnTo>
                <a:lnTo>
                  <a:pt x="502" y="1432"/>
                </a:lnTo>
                <a:lnTo>
                  <a:pt x="477" y="1404"/>
                </a:lnTo>
                <a:lnTo>
                  <a:pt x="450" y="1379"/>
                </a:lnTo>
                <a:lnTo>
                  <a:pt x="420" y="1354"/>
                </a:lnTo>
                <a:lnTo>
                  <a:pt x="388" y="1332"/>
                </a:lnTo>
                <a:lnTo>
                  <a:pt x="355" y="1313"/>
                </a:lnTo>
                <a:lnTo>
                  <a:pt x="320" y="1297"/>
                </a:lnTo>
                <a:lnTo>
                  <a:pt x="282" y="1285"/>
                </a:lnTo>
                <a:lnTo>
                  <a:pt x="244" y="1278"/>
                </a:lnTo>
                <a:lnTo>
                  <a:pt x="204" y="1277"/>
                </a:lnTo>
                <a:lnTo>
                  <a:pt x="162" y="1281"/>
                </a:lnTo>
                <a:lnTo>
                  <a:pt x="120" y="1292"/>
                </a:lnTo>
                <a:lnTo>
                  <a:pt x="115" y="1294"/>
                </a:lnTo>
                <a:lnTo>
                  <a:pt x="106" y="1300"/>
                </a:lnTo>
                <a:lnTo>
                  <a:pt x="95" y="1308"/>
                </a:lnTo>
                <a:lnTo>
                  <a:pt x="83" y="1320"/>
                </a:lnTo>
                <a:lnTo>
                  <a:pt x="73" y="1337"/>
                </a:lnTo>
                <a:lnTo>
                  <a:pt x="64" y="1356"/>
                </a:lnTo>
                <a:lnTo>
                  <a:pt x="79" y="1365"/>
                </a:lnTo>
                <a:lnTo>
                  <a:pt x="97" y="1377"/>
                </a:lnTo>
                <a:lnTo>
                  <a:pt x="119" y="1390"/>
                </a:lnTo>
                <a:lnTo>
                  <a:pt x="142" y="1407"/>
                </a:lnTo>
                <a:lnTo>
                  <a:pt x="167" y="1426"/>
                </a:lnTo>
                <a:lnTo>
                  <a:pt x="194" y="1448"/>
                </a:lnTo>
                <a:lnTo>
                  <a:pt x="221" y="1473"/>
                </a:lnTo>
                <a:lnTo>
                  <a:pt x="249" y="1500"/>
                </a:lnTo>
                <a:lnTo>
                  <a:pt x="277" y="1529"/>
                </a:lnTo>
                <a:lnTo>
                  <a:pt x="303" y="1563"/>
                </a:lnTo>
                <a:lnTo>
                  <a:pt x="330" y="1598"/>
                </a:lnTo>
                <a:lnTo>
                  <a:pt x="354" y="1637"/>
                </a:lnTo>
                <a:lnTo>
                  <a:pt x="376" y="1679"/>
                </a:lnTo>
                <a:lnTo>
                  <a:pt x="396" y="1723"/>
                </a:lnTo>
                <a:lnTo>
                  <a:pt x="412" y="1770"/>
                </a:lnTo>
                <a:lnTo>
                  <a:pt x="425" y="1820"/>
                </a:lnTo>
                <a:lnTo>
                  <a:pt x="434" y="1874"/>
                </a:lnTo>
                <a:lnTo>
                  <a:pt x="434" y="1874"/>
                </a:lnTo>
                <a:lnTo>
                  <a:pt x="436" y="1877"/>
                </a:lnTo>
                <a:lnTo>
                  <a:pt x="437" y="1886"/>
                </a:lnTo>
                <a:lnTo>
                  <a:pt x="440" y="1898"/>
                </a:lnTo>
                <a:lnTo>
                  <a:pt x="445" y="1914"/>
                </a:lnTo>
                <a:lnTo>
                  <a:pt x="452" y="1935"/>
                </a:lnTo>
                <a:lnTo>
                  <a:pt x="462" y="1958"/>
                </a:lnTo>
                <a:lnTo>
                  <a:pt x="475" y="1986"/>
                </a:lnTo>
                <a:lnTo>
                  <a:pt x="493" y="2017"/>
                </a:lnTo>
                <a:lnTo>
                  <a:pt x="514" y="2050"/>
                </a:lnTo>
                <a:lnTo>
                  <a:pt x="540" y="2084"/>
                </a:lnTo>
                <a:lnTo>
                  <a:pt x="570" y="2122"/>
                </a:lnTo>
                <a:lnTo>
                  <a:pt x="606" y="2161"/>
                </a:lnTo>
                <a:lnTo>
                  <a:pt x="648" y="2207"/>
                </a:lnTo>
                <a:lnTo>
                  <a:pt x="687" y="2255"/>
                </a:lnTo>
                <a:lnTo>
                  <a:pt x="720" y="2307"/>
                </a:lnTo>
                <a:lnTo>
                  <a:pt x="750" y="2359"/>
                </a:lnTo>
                <a:lnTo>
                  <a:pt x="777" y="2411"/>
                </a:lnTo>
                <a:lnTo>
                  <a:pt x="799" y="2463"/>
                </a:lnTo>
                <a:lnTo>
                  <a:pt x="818" y="2516"/>
                </a:lnTo>
                <a:lnTo>
                  <a:pt x="833" y="2566"/>
                </a:lnTo>
                <a:lnTo>
                  <a:pt x="844" y="2615"/>
                </a:lnTo>
                <a:lnTo>
                  <a:pt x="852" y="2661"/>
                </a:lnTo>
                <a:lnTo>
                  <a:pt x="856" y="2704"/>
                </a:lnTo>
                <a:lnTo>
                  <a:pt x="857" y="2727"/>
                </a:lnTo>
                <a:lnTo>
                  <a:pt x="857" y="2753"/>
                </a:lnTo>
                <a:lnTo>
                  <a:pt x="857" y="2784"/>
                </a:lnTo>
                <a:lnTo>
                  <a:pt x="856" y="2819"/>
                </a:lnTo>
                <a:lnTo>
                  <a:pt x="855" y="2857"/>
                </a:lnTo>
                <a:lnTo>
                  <a:pt x="853" y="2896"/>
                </a:lnTo>
                <a:lnTo>
                  <a:pt x="851" y="2938"/>
                </a:lnTo>
                <a:lnTo>
                  <a:pt x="848" y="2980"/>
                </a:lnTo>
                <a:lnTo>
                  <a:pt x="846" y="3023"/>
                </a:lnTo>
                <a:lnTo>
                  <a:pt x="843" y="3065"/>
                </a:lnTo>
                <a:lnTo>
                  <a:pt x="841" y="3107"/>
                </a:lnTo>
                <a:lnTo>
                  <a:pt x="838" y="3146"/>
                </a:lnTo>
                <a:lnTo>
                  <a:pt x="836" y="3184"/>
                </a:lnTo>
                <a:lnTo>
                  <a:pt x="833" y="3220"/>
                </a:lnTo>
                <a:lnTo>
                  <a:pt x="831" y="3252"/>
                </a:lnTo>
                <a:lnTo>
                  <a:pt x="829" y="3281"/>
                </a:lnTo>
                <a:lnTo>
                  <a:pt x="828" y="3304"/>
                </a:lnTo>
                <a:lnTo>
                  <a:pt x="826" y="3323"/>
                </a:lnTo>
                <a:lnTo>
                  <a:pt x="825" y="3336"/>
                </a:lnTo>
                <a:lnTo>
                  <a:pt x="825" y="3342"/>
                </a:lnTo>
                <a:lnTo>
                  <a:pt x="822" y="3353"/>
                </a:lnTo>
                <a:lnTo>
                  <a:pt x="815" y="3363"/>
                </a:lnTo>
                <a:lnTo>
                  <a:pt x="804" y="3368"/>
                </a:lnTo>
                <a:lnTo>
                  <a:pt x="793" y="3369"/>
                </a:lnTo>
                <a:lnTo>
                  <a:pt x="782" y="3366"/>
                </a:lnTo>
                <a:lnTo>
                  <a:pt x="774" y="3360"/>
                </a:lnTo>
                <a:lnTo>
                  <a:pt x="768" y="3349"/>
                </a:lnTo>
                <a:lnTo>
                  <a:pt x="767" y="3338"/>
                </a:lnTo>
                <a:lnTo>
                  <a:pt x="767" y="3334"/>
                </a:lnTo>
                <a:lnTo>
                  <a:pt x="768" y="3323"/>
                </a:lnTo>
                <a:lnTo>
                  <a:pt x="769" y="3305"/>
                </a:lnTo>
                <a:lnTo>
                  <a:pt x="771" y="3283"/>
                </a:lnTo>
                <a:lnTo>
                  <a:pt x="773" y="3255"/>
                </a:lnTo>
                <a:lnTo>
                  <a:pt x="775" y="3223"/>
                </a:lnTo>
                <a:lnTo>
                  <a:pt x="777" y="3188"/>
                </a:lnTo>
                <a:lnTo>
                  <a:pt x="780" y="3151"/>
                </a:lnTo>
                <a:lnTo>
                  <a:pt x="782" y="3111"/>
                </a:lnTo>
                <a:lnTo>
                  <a:pt x="785" y="3069"/>
                </a:lnTo>
                <a:lnTo>
                  <a:pt x="787" y="3026"/>
                </a:lnTo>
                <a:lnTo>
                  <a:pt x="789" y="2983"/>
                </a:lnTo>
                <a:lnTo>
                  <a:pt x="792" y="2941"/>
                </a:lnTo>
                <a:lnTo>
                  <a:pt x="794" y="2899"/>
                </a:lnTo>
                <a:lnTo>
                  <a:pt x="795" y="2859"/>
                </a:lnTo>
                <a:lnTo>
                  <a:pt x="797" y="2821"/>
                </a:lnTo>
                <a:lnTo>
                  <a:pt x="797" y="2787"/>
                </a:lnTo>
                <a:lnTo>
                  <a:pt x="798" y="2755"/>
                </a:lnTo>
                <a:lnTo>
                  <a:pt x="798" y="2729"/>
                </a:lnTo>
                <a:lnTo>
                  <a:pt x="797" y="2707"/>
                </a:lnTo>
                <a:lnTo>
                  <a:pt x="795" y="2678"/>
                </a:lnTo>
                <a:lnTo>
                  <a:pt x="790" y="2646"/>
                </a:lnTo>
                <a:lnTo>
                  <a:pt x="783" y="2609"/>
                </a:lnTo>
                <a:lnTo>
                  <a:pt x="773" y="2569"/>
                </a:lnTo>
                <a:lnTo>
                  <a:pt x="759" y="2526"/>
                </a:lnTo>
                <a:lnTo>
                  <a:pt x="743" y="2481"/>
                </a:lnTo>
                <a:lnTo>
                  <a:pt x="723" y="2435"/>
                </a:lnTo>
                <a:lnTo>
                  <a:pt x="700" y="2388"/>
                </a:lnTo>
                <a:lnTo>
                  <a:pt x="672" y="2340"/>
                </a:lnTo>
                <a:lnTo>
                  <a:pt x="640" y="2293"/>
                </a:lnTo>
                <a:lnTo>
                  <a:pt x="605" y="2246"/>
                </a:lnTo>
                <a:lnTo>
                  <a:pt x="565" y="2202"/>
                </a:lnTo>
                <a:lnTo>
                  <a:pt x="526" y="2160"/>
                </a:lnTo>
                <a:lnTo>
                  <a:pt x="492" y="2119"/>
                </a:lnTo>
                <a:lnTo>
                  <a:pt x="464" y="2081"/>
                </a:lnTo>
                <a:lnTo>
                  <a:pt x="442" y="2045"/>
                </a:lnTo>
                <a:lnTo>
                  <a:pt x="423" y="2012"/>
                </a:lnTo>
                <a:lnTo>
                  <a:pt x="408" y="1982"/>
                </a:lnTo>
                <a:lnTo>
                  <a:pt x="397" y="1954"/>
                </a:lnTo>
                <a:lnTo>
                  <a:pt x="388" y="1931"/>
                </a:lnTo>
                <a:lnTo>
                  <a:pt x="383" y="1912"/>
                </a:lnTo>
                <a:lnTo>
                  <a:pt x="379" y="1897"/>
                </a:lnTo>
                <a:lnTo>
                  <a:pt x="377" y="1887"/>
                </a:lnTo>
                <a:lnTo>
                  <a:pt x="377" y="1882"/>
                </a:lnTo>
                <a:lnTo>
                  <a:pt x="368" y="1831"/>
                </a:lnTo>
                <a:lnTo>
                  <a:pt x="355" y="1783"/>
                </a:lnTo>
                <a:lnTo>
                  <a:pt x="338" y="1739"/>
                </a:lnTo>
                <a:lnTo>
                  <a:pt x="319" y="1697"/>
                </a:lnTo>
                <a:lnTo>
                  <a:pt x="297" y="1658"/>
                </a:lnTo>
                <a:lnTo>
                  <a:pt x="274" y="1622"/>
                </a:lnTo>
                <a:lnTo>
                  <a:pt x="248" y="1589"/>
                </a:lnTo>
                <a:lnTo>
                  <a:pt x="222" y="1558"/>
                </a:lnTo>
                <a:lnTo>
                  <a:pt x="195" y="1530"/>
                </a:lnTo>
                <a:lnTo>
                  <a:pt x="168" y="1505"/>
                </a:lnTo>
                <a:lnTo>
                  <a:pt x="142" y="1483"/>
                </a:lnTo>
                <a:lnTo>
                  <a:pt x="118" y="1463"/>
                </a:lnTo>
                <a:lnTo>
                  <a:pt x="94" y="1446"/>
                </a:lnTo>
                <a:lnTo>
                  <a:pt x="73" y="1431"/>
                </a:lnTo>
                <a:lnTo>
                  <a:pt x="54" y="1420"/>
                </a:lnTo>
                <a:lnTo>
                  <a:pt x="39" y="1410"/>
                </a:lnTo>
                <a:lnTo>
                  <a:pt x="27" y="1403"/>
                </a:lnTo>
                <a:lnTo>
                  <a:pt x="19" y="1399"/>
                </a:lnTo>
                <a:lnTo>
                  <a:pt x="16" y="1398"/>
                </a:lnTo>
                <a:lnTo>
                  <a:pt x="8" y="1393"/>
                </a:lnTo>
                <a:lnTo>
                  <a:pt x="3" y="1385"/>
                </a:lnTo>
                <a:lnTo>
                  <a:pt x="0" y="1376"/>
                </a:lnTo>
                <a:lnTo>
                  <a:pt x="0" y="1366"/>
                </a:lnTo>
                <a:lnTo>
                  <a:pt x="7" y="1340"/>
                </a:lnTo>
                <a:lnTo>
                  <a:pt x="16" y="1316"/>
                </a:lnTo>
                <a:lnTo>
                  <a:pt x="28" y="1297"/>
                </a:lnTo>
                <a:lnTo>
                  <a:pt x="41" y="1280"/>
                </a:lnTo>
                <a:lnTo>
                  <a:pt x="54" y="1267"/>
                </a:lnTo>
                <a:lnTo>
                  <a:pt x="67" y="1256"/>
                </a:lnTo>
                <a:lnTo>
                  <a:pt x="78" y="1248"/>
                </a:lnTo>
                <a:lnTo>
                  <a:pt x="88" y="1241"/>
                </a:lnTo>
                <a:lnTo>
                  <a:pt x="94" y="1238"/>
                </a:lnTo>
                <a:lnTo>
                  <a:pt x="97" y="1236"/>
                </a:lnTo>
                <a:lnTo>
                  <a:pt x="100" y="1236"/>
                </a:lnTo>
                <a:lnTo>
                  <a:pt x="147" y="1224"/>
                </a:lnTo>
                <a:lnTo>
                  <a:pt x="193" y="1219"/>
                </a:lnTo>
                <a:lnTo>
                  <a:pt x="237" y="1219"/>
                </a:lnTo>
                <a:lnTo>
                  <a:pt x="280" y="1225"/>
                </a:lnTo>
                <a:lnTo>
                  <a:pt x="321" y="1236"/>
                </a:lnTo>
                <a:lnTo>
                  <a:pt x="360" y="1251"/>
                </a:lnTo>
                <a:lnTo>
                  <a:pt x="398" y="1270"/>
                </a:lnTo>
                <a:lnTo>
                  <a:pt x="432" y="1292"/>
                </a:lnTo>
                <a:lnTo>
                  <a:pt x="466" y="1316"/>
                </a:lnTo>
                <a:lnTo>
                  <a:pt x="497" y="1344"/>
                </a:lnTo>
                <a:lnTo>
                  <a:pt x="526" y="1373"/>
                </a:lnTo>
                <a:lnTo>
                  <a:pt x="552" y="1402"/>
                </a:lnTo>
                <a:lnTo>
                  <a:pt x="576" y="1433"/>
                </a:lnTo>
                <a:lnTo>
                  <a:pt x="596" y="1464"/>
                </a:lnTo>
                <a:lnTo>
                  <a:pt x="614" y="1493"/>
                </a:lnTo>
                <a:lnTo>
                  <a:pt x="629" y="1522"/>
                </a:lnTo>
                <a:lnTo>
                  <a:pt x="640" y="1551"/>
                </a:lnTo>
                <a:lnTo>
                  <a:pt x="651" y="1578"/>
                </a:lnTo>
                <a:lnTo>
                  <a:pt x="660" y="1602"/>
                </a:lnTo>
                <a:lnTo>
                  <a:pt x="668" y="1620"/>
                </a:lnTo>
                <a:lnTo>
                  <a:pt x="674" y="1634"/>
                </a:lnTo>
                <a:lnTo>
                  <a:pt x="679" y="1644"/>
                </a:lnTo>
                <a:lnTo>
                  <a:pt x="683" y="1651"/>
                </a:lnTo>
                <a:lnTo>
                  <a:pt x="719" y="1646"/>
                </a:lnTo>
                <a:lnTo>
                  <a:pt x="751" y="1638"/>
                </a:lnTo>
                <a:lnTo>
                  <a:pt x="779" y="1625"/>
                </a:lnTo>
                <a:lnTo>
                  <a:pt x="803" y="1610"/>
                </a:lnTo>
                <a:lnTo>
                  <a:pt x="825" y="1592"/>
                </a:lnTo>
                <a:lnTo>
                  <a:pt x="842" y="1570"/>
                </a:lnTo>
                <a:lnTo>
                  <a:pt x="855" y="1547"/>
                </a:lnTo>
                <a:lnTo>
                  <a:pt x="865" y="1520"/>
                </a:lnTo>
                <a:lnTo>
                  <a:pt x="871" y="1492"/>
                </a:lnTo>
                <a:lnTo>
                  <a:pt x="874" y="1465"/>
                </a:lnTo>
                <a:lnTo>
                  <a:pt x="875" y="1437"/>
                </a:lnTo>
                <a:lnTo>
                  <a:pt x="874" y="1409"/>
                </a:lnTo>
                <a:lnTo>
                  <a:pt x="871" y="1384"/>
                </a:lnTo>
                <a:lnTo>
                  <a:pt x="868" y="1359"/>
                </a:lnTo>
                <a:lnTo>
                  <a:pt x="864" y="1338"/>
                </a:lnTo>
                <a:lnTo>
                  <a:pt x="859" y="1318"/>
                </a:lnTo>
                <a:lnTo>
                  <a:pt x="856" y="1303"/>
                </a:lnTo>
                <a:lnTo>
                  <a:pt x="853" y="1293"/>
                </a:lnTo>
                <a:lnTo>
                  <a:pt x="851" y="1286"/>
                </a:lnTo>
                <a:lnTo>
                  <a:pt x="842" y="1258"/>
                </a:lnTo>
                <a:lnTo>
                  <a:pt x="833" y="1226"/>
                </a:lnTo>
                <a:lnTo>
                  <a:pt x="824" y="1190"/>
                </a:lnTo>
                <a:lnTo>
                  <a:pt x="814" y="1152"/>
                </a:lnTo>
                <a:lnTo>
                  <a:pt x="802" y="1111"/>
                </a:lnTo>
                <a:lnTo>
                  <a:pt x="791" y="1068"/>
                </a:lnTo>
                <a:lnTo>
                  <a:pt x="780" y="1024"/>
                </a:lnTo>
                <a:lnTo>
                  <a:pt x="768" y="978"/>
                </a:lnTo>
                <a:lnTo>
                  <a:pt x="756" y="931"/>
                </a:lnTo>
                <a:lnTo>
                  <a:pt x="744" y="883"/>
                </a:lnTo>
                <a:lnTo>
                  <a:pt x="732" y="836"/>
                </a:lnTo>
                <a:lnTo>
                  <a:pt x="720" y="788"/>
                </a:lnTo>
                <a:lnTo>
                  <a:pt x="708" y="742"/>
                </a:lnTo>
                <a:lnTo>
                  <a:pt x="697" y="695"/>
                </a:lnTo>
                <a:lnTo>
                  <a:pt x="686" y="650"/>
                </a:lnTo>
                <a:lnTo>
                  <a:pt x="675" y="608"/>
                </a:lnTo>
                <a:lnTo>
                  <a:pt x="665" y="567"/>
                </a:lnTo>
                <a:lnTo>
                  <a:pt x="656" y="530"/>
                </a:lnTo>
                <a:lnTo>
                  <a:pt x="648" y="495"/>
                </a:lnTo>
                <a:lnTo>
                  <a:pt x="639" y="463"/>
                </a:lnTo>
                <a:lnTo>
                  <a:pt x="633" y="435"/>
                </a:lnTo>
                <a:lnTo>
                  <a:pt x="627" y="412"/>
                </a:lnTo>
                <a:lnTo>
                  <a:pt x="623" y="392"/>
                </a:lnTo>
                <a:lnTo>
                  <a:pt x="619" y="379"/>
                </a:lnTo>
                <a:lnTo>
                  <a:pt x="617" y="370"/>
                </a:lnTo>
                <a:lnTo>
                  <a:pt x="617" y="367"/>
                </a:lnTo>
                <a:lnTo>
                  <a:pt x="613" y="341"/>
                </a:lnTo>
                <a:lnTo>
                  <a:pt x="613" y="317"/>
                </a:lnTo>
                <a:lnTo>
                  <a:pt x="618" y="292"/>
                </a:lnTo>
                <a:lnTo>
                  <a:pt x="627" y="269"/>
                </a:lnTo>
                <a:lnTo>
                  <a:pt x="639" y="249"/>
                </a:lnTo>
                <a:lnTo>
                  <a:pt x="656" y="229"/>
                </a:lnTo>
                <a:lnTo>
                  <a:pt x="674" y="214"/>
                </a:lnTo>
                <a:lnTo>
                  <a:pt x="697" y="202"/>
                </a:lnTo>
                <a:lnTo>
                  <a:pt x="720" y="194"/>
                </a:lnTo>
                <a:lnTo>
                  <a:pt x="746" y="190"/>
                </a:lnTo>
                <a:lnTo>
                  <a:pt x="772" y="191"/>
                </a:lnTo>
                <a:lnTo>
                  <a:pt x="795" y="195"/>
                </a:lnTo>
                <a:lnTo>
                  <a:pt x="818" y="204"/>
                </a:lnTo>
                <a:lnTo>
                  <a:pt x="839" y="216"/>
                </a:lnTo>
                <a:lnTo>
                  <a:pt x="858" y="233"/>
                </a:lnTo>
                <a:lnTo>
                  <a:pt x="873" y="252"/>
                </a:lnTo>
                <a:lnTo>
                  <a:pt x="885" y="273"/>
                </a:lnTo>
                <a:lnTo>
                  <a:pt x="894" y="298"/>
                </a:lnTo>
                <a:lnTo>
                  <a:pt x="1099" y="1155"/>
                </a:lnTo>
                <a:lnTo>
                  <a:pt x="1104" y="1164"/>
                </a:lnTo>
                <a:lnTo>
                  <a:pt x="1111" y="1169"/>
                </a:lnTo>
                <a:lnTo>
                  <a:pt x="1119" y="1171"/>
                </a:lnTo>
                <a:lnTo>
                  <a:pt x="1129" y="1169"/>
                </a:lnTo>
                <a:lnTo>
                  <a:pt x="1136" y="1163"/>
                </a:lnTo>
                <a:lnTo>
                  <a:pt x="1141" y="1154"/>
                </a:lnTo>
                <a:lnTo>
                  <a:pt x="1145" y="1122"/>
                </a:lnTo>
                <a:lnTo>
                  <a:pt x="1150" y="1085"/>
                </a:lnTo>
                <a:lnTo>
                  <a:pt x="1155" y="1043"/>
                </a:lnTo>
                <a:lnTo>
                  <a:pt x="1159" y="999"/>
                </a:lnTo>
                <a:lnTo>
                  <a:pt x="1165" y="951"/>
                </a:lnTo>
                <a:lnTo>
                  <a:pt x="1170" y="901"/>
                </a:lnTo>
                <a:lnTo>
                  <a:pt x="1176" y="849"/>
                </a:lnTo>
                <a:lnTo>
                  <a:pt x="1183" y="796"/>
                </a:lnTo>
                <a:lnTo>
                  <a:pt x="1188" y="741"/>
                </a:lnTo>
                <a:lnTo>
                  <a:pt x="1194" y="686"/>
                </a:lnTo>
                <a:lnTo>
                  <a:pt x="1200" y="631"/>
                </a:lnTo>
                <a:lnTo>
                  <a:pt x="1205" y="576"/>
                </a:lnTo>
                <a:lnTo>
                  <a:pt x="1210" y="522"/>
                </a:lnTo>
                <a:lnTo>
                  <a:pt x="1215" y="470"/>
                </a:lnTo>
                <a:lnTo>
                  <a:pt x="1220" y="419"/>
                </a:lnTo>
                <a:lnTo>
                  <a:pt x="1226" y="371"/>
                </a:lnTo>
                <a:lnTo>
                  <a:pt x="1230" y="326"/>
                </a:lnTo>
                <a:lnTo>
                  <a:pt x="1234" y="285"/>
                </a:lnTo>
                <a:lnTo>
                  <a:pt x="1238" y="247"/>
                </a:lnTo>
                <a:lnTo>
                  <a:pt x="1241" y="213"/>
                </a:lnTo>
                <a:lnTo>
                  <a:pt x="1244" y="184"/>
                </a:lnTo>
                <a:lnTo>
                  <a:pt x="1246" y="161"/>
                </a:lnTo>
                <a:lnTo>
                  <a:pt x="1248" y="143"/>
                </a:lnTo>
                <a:lnTo>
                  <a:pt x="1249" y="132"/>
                </a:lnTo>
                <a:lnTo>
                  <a:pt x="1249" y="127"/>
                </a:lnTo>
                <a:lnTo>
                  <a:pt x="1255" y="99"/>
                </a:lnTo>
                <a:lnTo>
                  <a:pt x="1267" y="73"/>
                </a:lnTo>
                <a:lnTo>
                  <a:pt x="1282" y="50"/>
                </a:lnTo>
                <a:lnTo>
                  <a:pt x="1301" y="31"/>
                </a:lnTo>
                <a:lnTo>
                  <a:pt x="1325" y="15"/>
                </a:lnTo>
                <a:lnTo>
                  <a:pt x="1351" y="5"/>
                </a:lnTo>
                <a:lnTo>
                  <a:pt x="13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" name="Freeform 441"/>
          <p:cNvSpPr>
            <a:spLocks/>
          </p:cNvSpPr>
          <p:nvPr/>
        </p:nvSpPr>
        <p:spPr bwMode="auto">
          <a:xfrm>
            <a:off x="4513508" y="1928189"/>
            <a:ext cx="349250" cy="531813"/>
          </a:xfrm>
          <a:custGeom>
            <a:avLst/>
            <a:gdLst>
              <a:gd name="connsiteX0" fmla="*/ 65512 w 349250"/>
              <a:gd name="connsiteY0" fmla="*/ 285750 h 531813"/>
              <a:gd name="connsiteX1" fmla="*/ 70747 w 349250"/>
              <a:gd name="connsiteY1" fmla="*/ 285750 h 531813"/>
              <a:gd name="connsiteX2" fmla="*/ 75981 w 349250"/>
              <a:gd name="connsiteY2" fmla="*/ 285909 h 531813"/>
              <a:gd name="connsiteX3" fmla="*/ 80582 w 349250"/>
              <a:gd name="connsiteY3" fmla="*/ 286387 h 531813"/>
              <a:gd name="connsiteX4" fmla="*/ 85023 w 349250"/>
              <a:gd name="connsiteY4" fmla="*/ 287025 h 531813"/>
              <a:gd name="connsiteX5" fmla="*/ 88830 w 349250"/>
              <a:gd name="connsiteY5" fmla="*/ 287821 h 531813"/>
              <a:gd name="connsiteX6" fmla="*/ 92320 w 349250"/>
              <a:gd name="connsiteY6" fmla="*/ 288777 h 531813"/>
              <a:gd name="connsiteX7" fmla="*/ 95175 w 349250"/>
              <a:gd name="connsiteY7" fmla="*/ 289574 h 531813"/>
              <a:gd name="connsiteX8" fmla="*/ 97237 w 349250"/>
              <a:gd name="connsiteY8" fmla="*/ 290211 h 531813"/>
              <a:gd name="connsiteX9" fmla="*/ 98823 w 349250"/>
              <a:gd name="connsiteY9" fmla="*/ 290689 h 531813"/>
              <a:gd name="connsiteX10" fmla="*/ 99617 w 349250"/>
              <a:gd name="connsiteY10" fmla="*/ 291008 h 531813"/>
              <a:gd name="connsiteX11" fmla="*/ 101044 w 349250"/>
              <a:gd name="connsiteY11" fmla="*/ 292123 h 531813"/>
              <a:gd name="connsiteX12" fmla="*/ 101996 w 349250"/>
              <a:gd name="connsiteY12" fmla="*/ 293557 h 531813"/>
              <a:gd name="connsiteX13" fmla="*/ 102313 w 349250"/>
              <a:gd name="connsiteY13" fmla="*/ 295310 h 531813"/>
              <a:gd name="connsiteX14" fmla="*/ 101996 w 349250"/>
              <a:gd name="connsiteY14" fmla="*/ 297062 h 531813"/>
              <a:gd name="connsiteX15" fmla="*/ 101044 w 349250"/>
              <a:gd name="connsiteY15" fmla="*/ 298655 h 531813"/>
              <a:gd name="connsiteX16" fmla="*/ 99617 w 349250"/>
              <a:gd name="connsiteY16" fmla="*/ 299771 h 531813"/>
              <a:gd name="connsiteX17" fmla="*/ 97713 w 349250"/>
              <a:gd name="connsiteY17" fmla="*/ 300089 h 531813"/>
              <a:gd name="connsiteX18" fmla="*/ 95968 w 349250"/>
              <a:gd name="connsiteY18" fmla="*/ 299771 h 531813"/>
              <a:gd name="connsiteX19" fmla="*/ 95492 w 349250"/>
              <a:gd name="connsiteY19" fmla="*/ 299452 h 531813"/>
              <a:gd name="connsiteX20" fmla="*/ 94223 w 349250"/>
              <a:gd name="connsiteY20" fmla="*/ 298974 h 531813"/>
              <a:gd name="connsiteX21" fmla="*/ 92161 w 349250"/>
              <a:gd name="connsiteY21" fmla="*/ 298337 h 531813"/>
              <a:gd name="connsiteX22" fmla="*/ 89306 w 349250"/>
              <a:gd name="connsiteY22" fmla="*/ 297540 h 531813"/>
              <a:gd name="connsiteX23" fmla="*/ 85975 w 349250"/>
              <a:gd name="connsiteY23" fmla="*/ 296744 h 531813"/>
              <a:gd name="connsiteX24" fmla="*/ 82168 w 349250"/>
              <a:gd name="connsiteY24" fmla="*/ 296106 h 531813"/>
              <a:gd name="connsiteX25" fmla="*/ 77885 w 349250"/>
              <a:gd name="connsiteY25" fmla="*/ 295469 h 531813"/>
              <a:gd name="connsiteX26" fmla="*/ 73285 w 349250"/>
              <a:gd name="connsiteY26" fmla="*/ 295150 h 531813"/>
              <a:gd name="connsiteX27" fmla="*/ 68209 w 349250"/>
              <a:gd name="connsiteY27" fmla="*/ 294991 h 531813"/>
              <a:gd name="connsiteX28" fmla="*/ 62974 w 349250"/>
              <a:gd name="connsiteY28" fmla="*/ 295310 h 531813"/>
              <a:gd name="connsiteX29" fmla="*/ 57740 w 349250"/>
              <a:gd name="connsiteY29" fmla="*/ 296106 h 531813"/>
              <a:gd name="connsiteX30" fmla="*/ 52346 w 349250"/>
              <a:gd name="connsiteY30" fmla="*/ 297381 h 531813"/>
              <a:gd name="connsiteX31" fmla="*/ 47112 w 349250"/>
              <a:gd name="connsiteY31" fmla="*/ 299293 h 531813"/>
              <a:gd name="connsiteX32" fmla="*/ 41719 w 349250"/>
              <a:gd name="connsiteY32" fmla="*/ 302001 h 531813"/>
              <a:gd name="connsiteX33" fmla="*/ 36484 w 349250"/>
              <a:gd name="connsiteY33" fmla="*/ 305666 h 531813"/>
              <a:gd name="connsiteX34" fmla="*/ 31725 w 349250"/>
              <a:gd name="connsiteY34" fmla="*/ 309967 h 531813"/>
              <a:gd name="connsiteX35" fmla="*/ 27284 w 349250"/>
              <a:gd name="connsiteY35" fmla="*/ 315066 h 531813"/>
              <a:gd name="connsiteX36" fmla="*/ 23477 w 349250"/>
              <a:gd name="connsiteY36" fmla="*/ 320802 h 531813"/>
              <a:gd name="connsiteX37" fmla="*/ 19828 w 349250"/>
              <a:gd name="connsiteY37" fmla="*/ 327334 h 531813"/>
              <a:gd name="connsiteX38" fmla="*/ 16973 w 349250"/>
              <a:gd name="connsiteY38" fmla="*/ 334663 h 531813"/>
              <a:gd name="connsiteX39" fmla="*/ 14435 w 349250"/>
              <a:gd name="connsiteY39" fmla="*/ 342470 h 531813"/>
              <a:gd name="connsiteX40" fmla="*/ 63609 w 349250"/>
              <a:gd name="connsiteY40" fmla="*/ 342470 h 531813"/>
              <a:gd name="connsiteX41" fmla="*/ 65512 w 349250"/>
              <a:gd name="connsiteY41" fmla="*/ 342948 h 531813"/>
              <a:gd name="connsiteX42" fmla="*/ 67098 w 349250"/>
              <a:gd name="connsiteY42" fmla="*/ 343904 h 531813"/>
              <a:gd name="connsiteX43" fmla="*/ 68050 w 349250"/>
              <a:gd name="connsiteY43" fmla="*/ 345338 h 531813"/>
              <a:gd name="connsiteX44" fmla="*/ 68367 w 349250"/>
              <a:gd name="connsiteY44" fmla="*/ 347249 h 531813"/>
              <a:gd name="connsiteX45" fmla="*/ 68050 w 349250"/>
              <a:gd name="connsiteY45" fmla="*/ 349002 h 531813"/>
              <a:gd name="connsiteX46" fmla="*/ 67098 w 349250"/>
              <a:gd name="connsiteY46" fmla="*/ 350436 h 531813"/>
              <a:gd name="connsiteX47" fmla="*/ 65512 w 349250"/>
              <a:gd name="connsiteY47" fmla="*/ 351551 h 531813"/>
              <a:gd name="connsiteX48" fmla="*/ 63609 w 349250"/>
              <a:gd name="connsiteY48" fmla="*/ 351870 h 531813"/>
              <a:gd name="connsiteX49" fmla="*/ 12214 w 349250"/>
              <a:gd name="connsiteY49" fmla="*/ 351870 h 531813"/>
              <a:gd name="connsiteX50" fmla="*/ 10787 w 349250"/>
              <a:gd name="connsiteY50" fmla="*/ 360633 h 531813"/>
              <a:gd name="connsiteX51" fmla="*/ 9835 w 349250"/>
              <a:gd name="connsiteY51" fmla="*/ 367802 h 531813"/>
              <a:gd name="connsiteX52" fmla="*/ 9359 w 349250"/>
              <a:gd name="connsiteY52" fmla="*/ 374653 h 531813"/>
              <a:gd name="connsiteX53" fmla="*/ 55360 w 349250"/>
              <a:gd name="connsiteY53" fmla="*/ 374653 h 531813"/>
              <a:gd name="connsiteX54" fmla="*/ 57264 w 349250"/>
              <a:gd name="connsiteY54" fmla="*/ 375131 h 531813"/>
              <a:gd name="connsiteX55" fmla="*/ 58691 w 349250"/>
              <a:gd name="connsiteY55" fmla="*/ 376087 h 531813"/>
              <a:gd name="connsiteX56" fmla="*/ 59643 w 349250"/>
              <a:gd name="connsiteY56" fmla="*/ 377680 h 531813"/>
              <a:gd name="connsiteX57" fmla="*/ 59960 w 349250"/>
              <a:gd name="connsiteY57" fmla="*/ 379433 h 531813"/>
              <a:gd name="connsiteX58" fmla="*/ 59643 w 349250"/>
              <a:gd name="connsiteY58" fmla="*/ 381186 h 531813"/>
              <a:gd name="connsiteX59" fmla="*/ 58691 w 349250"/>
              <a:gd name="connsiteY59" fmla="*/ 382619 h 531813"/>
              <a:gd name="connsiteX60" fmla="*/ 57264 w 349250"/>
              <a:gd name="connsiteY60" fmla="*/ 383735 h 531813"/>
              <a:gd name="connsiteX61" fmla="*/ 55360 w 349250"/>
              <a:gd name="connsiteY61" fmla="*/ 384213 h 531813"/>
              <a:gd name="connsiteX62" fmla="*/ 9200 w 349250"/>
              <a:gd name="connsiteY62" fmla="*/ 384213 h 531813"/>
              <a:gd name="connsiteX63" fmla="*/ 9518 w 349250"/>
              <a:gd name="connsiteY63" fmla="*/ 392179 h 531813"/>
              <a:gd name="connsiteX64" fmla="*/ 10311 w 349250"/>
              <a:gd name="connsiteY64" fmla="*/ 399827 h 531813"/>
              <a:gd name="connsiteX65" fmla="*/ 11738 w 349250"/>
              <a:gd name="connsiteY65" fmla="*/ 406837 h 531813"/>
              <a:gd name="connsiteX66" fmla="*/ 13801 w 349250"/>
              <a:gd name="connsiteY66" fmla="*/ 413528 h 531813"/>
              <a:gd name="connsiteX67" fmla="*/ 16021 w 349250"/>
              <a:gd name="connsiteY67" fmla="*/ 419742 h 531813"/>
              <a:gd name="connsiteX68" fmla="*/ 18877 w 349250"/>
              <a:gd name="connsiteY68" fmla="*/ 425478 h 531813"/>
              <a:gd name="connsiteX69" fmla="*/ 22366 w 349250"/>
              <a:gd name="connsiteY69" fmla="*/ 430736 h 531813"/>
              <a:gd name="connsiteX70" fmla="*/ 26173 w 349250"/>
              <a:gd name="connsiteY70" fmla="*/ 435197 h 531813"/>
              <a:gd name="connsiteX71" fmla="*/ 30615 w 349250"/>
              <a:gd name="connsiteY71" fmla="*/ 439498 h 531813"/>
              <a:gd name="connsiteX72" fmla="*/ 35691 w 349250"/>
              <a:gd name="connsiteY72" fmla="*/ 443163 h 531813"/>
              <a:gd name="connsiteX73" fmla="*/ 41084 w 349250"/>
              <a:gd name="connsiteY73" fmla="*/ 446349 h 531813"/>
              <a:gd name="connsiteX74" fmla="*/ 46795 w 349250"/>
              <a:gd name="connsiteY74" fmla="*/ 448739 h 531813"/>
              <a:gd name="connsiteX75" fmla="*/ 52664 w 349250"/>
              <a:gd name="connsiteY75" fmla="*/ 450492 h 531813"/>
              <a:gd name="connsiteX76" fmla="*/ 58691 w 349250"/>
              <a:gd name="connsiteY76" fmla="*/ 451607 h 531813"/>
              <a:gd name="connsiteX77" fmla="*/ 64878 w 349250"/>
              <a:gd name="connsiteY77" fmla="*/ 452404 h 531813"/>
              <a:gd name="connsiteX78" fmla="*/ 70747 w 349250"/>
              <a:gd name="connsiteY78" fmla="*/ 452563 h 531813"/>
              <a:gd name="connsiteX79" fmla="*/ 76775 w 349250"/>
              <a:gd name="connsiteY79" fmla="*/ 452244 h 531813"/>
              <a:gd name="connsiteX80" fmla="*/ 82485 w 349250"/>
              <a:gd name="connsiteY80" fmla="*/ 451607 h 531813"/>
              <a:gd name="connsiteX81" fmla="*/ 87878 w 349250"/>
              <a:gd name="connsiteY81" fmla="*/ 450492 h 531813"/>
              <a:gd name="connsiteX82" fmla="*/ 92954 w 349250"/>
              <a:gd name="connsiteY82" fmla="*/ 449058 h 531813"/>
              <a:gd name="connsiteX83" fmla="*/ 97872 w 349250"/>
              <a:gd name="connsiteY83" fmla="*/ 447146 h 531813"/>
              <a:gd name="connsiteX84" fmla="*/ 103424 w 349250"/>
              <a:gd name="connsiteY84" fmla="*/ 444756 h 531813"/>
              <a:gd name="connsiteX85" fmla="*/ 109134 w 349250"/>
              <a:gd name="connsiteY85" fmla="*/ 442366 h 531813"/>
              <a:gd name="connsiteX86" fmla="*/ 115003 w 349250"/>
              <a:gd name="connsiteY86" fmla="*/ 439498 h 531813"/>
              <a:gd name="connsiteX87" fmla="*/ 121190 w 349250"/>
              <a:gd name="connsiteY87" fmla="*/ 436471 h 531813"/>
              <a:gd name="connsiteX88" fmla="*/ 127693 w 349250"/>
              <a:gd name="connsiteY88" fmla="*/ 433285 h 531813"/>
              <a:gd name="connsiteX89" fmla="*/ 134197 w 349250"/>
              <a:gd name="connsiteY89" fmla="*/ 430098 h 531813"/>
              <a:gd name="connsiteX90" fmla="*/ 140542 w 349250"/>
              <a:gd name="connsiteY90" fmla="*/ 426752 h 531813"/>
              <a:gd name="connsiteX91" fmla="*/ 147045 w 349250"/>
              <a:gd name="connsiteY91" fmla="*/ 423885 h 531813"/>
              <a:gd name="connsiteX92" fmla="*/ 153232 w 349250"/>
              <a:gd name="connsiteY92" fmla="*/ 420857 h 531813"/>
              <a:gd name="connsiteX93" fmla="*/ 159259 w 349250"/>
              <a:gd name="connsiteY93" fmla="*/ 418468 h 531813"/>
              <a:gd name="connsiteX94" fmla="*/ 164970 w 349250"/>
              <a:gd name="connsiteY94" fmla="*/ 416237 h 531813"/>
              <a:gd name="connsiteX95" fmla="*/ 170522 w 349250"/>
              <a:gd name="connsiteY95" fmla="*/ 414325 h 531813"/>
              <a:gd name="connsiteX96" fmla="*/ 175756 w 349250"/>
              <a:gd name="connsiteY96" fmla="*/ 412891 h 531813"/>
              <a:gd name="connsiteX97" fmla="*/ 180515 w 349250"/>
              <a:gd name="connsiteY97" fmla="*/ 412095 h 531813"/>
              <a:gd name="connsiteX98" fmla="*/ 185115 w 349250"/>
              <a:gd name="connsiteY98" fmla="*/ 411776 h 531813"/>
              <a:gd name="connsiteX99" fmla="*/ 189081 w 349250"/>
              <a:gd name="connsiteY99" fmla="*/ 412095 h 531813"/>
              <a:gd name="connsiteX100" fmla="*/ 192888 w 349250"/>
              <a:gd name="connsiteY100" fmla="*/ 413210 h 531813"/>
              <a:gd name="connsiteX101" fmla="*/ 195585 w 349250"/>
              <a:gd name="connsiteY101" fmla="*/ 414803 h 531813"/>
              <a:gd name="connsiteX102" fmla="*/ 197964 w 349250"/>
              <a:gd name="connsiteY102" fmla="*/ 416715 h 531813"/>
              <a:gd name="connsiteX103" fmla="*/ 199867 w 349250"/>
              <a:gd name="connsiteY103" fmla="*/ 419264 h 531813"/>
              <a:gd name="connsiteX104" fmla="*/ 201454 w 349250"/>
              <a:gd name="connsiteY104" fmla="*/ 422132 h 531813"/>
              <a:gd name="connsiteX105" fmla="*/ 201612 w 349250"/>
              <a:gd name="connsiteY105" fmla="*/ 424044 h 531813"/>
              <a:gd name="connsiteX106" fmla="*/ 201295 w 349250"/>
              <a:gd name="connsiteY106" fmla="*/ 425796 h 531813"/>
              <a:gd name="connsiteX107" fmla="*/ 200026 w 349250"/>
              <a:gd name="connsiteY107" fmla="*/ 427230 h 531813"/>
              <a:gd name="connsiteX108" fmla="*/ 198440 w 349250"/>
              <a:gd name="connsiteY108" fmla="*/ 428186 h 531813"/>
              <a:gd name="connsiteX109" fmla="*/ 196695 w 349250"/>
              <a:gd name="connsiteY109" fmla="*/ 428346 h 531813"/>
              <a:gd name="connsiteX110" fmla="*/ 195109 w 349250"/>
              <a:gd name="connsiteY110" fmla="*/ 428027 h 531813"/>
              <a:gd name="connsiteX111" fmla="*/ 193681 w 349250"/>
              <a:gd name="connsiteY111" fmla="*/ 426912 h 531813"/>
              <a:gd name="connsiteX112" fmla="*/ 192729 w 349250"/>
              <a:gd name="connsiteY112" fmla="*/ 425318 h 531813"/>
              <a:gd name="connsiteX113" fmla="*/ 191778 w 349250"/>
              <a:gd name="connsiteY113" fmla="*/ 423885 h 531813"/>
              <a:gd name="connsiteX114" fmla="*/ 190667 w 349250"/>
              <a:gd name="connsiteY114" fmla="*/ 422769 h 531813"/>
              <a:gd name="connsiteX115" fmla="*/ 189398 w 349250"/>
              <a:gd name="connsiteY115" fmla="*/ 421813 h 531813"/>
              <a:gd name="connsiteX116" fmla="*/ 186860 w 349250"/>
              <a:gd name="connsiteY116" fmla="*/ 421176 h 531813"/>
              <a:gd name="connsiteX117" fmla="*/ 183688 w 349250"/>
              <a:gd name="connsiteY117" fmla="*/ 421176 h 531813"/>
              <a:gd name="connsiteX118" fmla="*/ 180039 w 349250"/>
              <a:gd name="connsiteY118" fmla="*/ 421495 h 531813"/>
              <a:gd name="connsiteX119" fmla="*/ 176232 w 349250"/>
              <a:gd name="connsiteY119" fmla="*/ 422610 h 531813"/>
              <a:gd name="connsiteX120" fmla="*/ 171791 w 349250"/>
              <a:gd name="connsiteY120" fmla="*/ 423725 h 531813"/>
              <a:gd name="connsiteX121" fmla="*/ 167191 w 349250"/>
              <a:gd name="connsiteY121" fmla="*/ 425318 h 531813"/>
              <a:gd name="connsiteX122" fmla="*/ 162273 w 349250"/>
              <a:gd name="connsiteY122" fmla="*/ 427230 h 531813"/>
              <a:gd name="connsiteX123" fmla="*/ 157197 w 349250"/>
              <a:gd name="connsiteY123" fmla="*/ 429302 h 531813"/>
              <a:gd name="connsiteX124" fmla="*/ 152280 w 349250"/>
              <a:gd name="connsiteY124" fmla="*/ 431691 h 531813"/>
              <a:gd name="connsiteX125" fmla="*/ 147045 w 349250"/>
              <a:gd name="connsiteY125" fmla="*/ 434081 h 531813"/>
              <a:gd name="connsiteX126" fmla="*/ 141969 w 349250"/>
              <a:gd name="connsiteY126" fmla="*/ 436631 h 531813"/>
              <a:gd name="connsiteX127" fmla="*/ 136735 w 349250"/>
              <a:gd name="connsiteY127" fmla="*/ 439180 h 531813"/>
              <a:gd name="connsiteX128" fmla="*/ 131659 w 349250"/>
              <a:gd name="connsiteY128" fmla="*/ 441570 h 531813"/>
              <a:gd name="connsiteX129" fmla="*/ 123886 w 349250"/>
              <a:gd name="connsiteY129" fmla="*/ 445553 h 531813"/>
              <a:gd name="connsiteX130" fmla="*/ 116431 w 349250"/>
              <a:gd name="connsiteY130" fmla="*/ 449217 h 531813"/>
              <a:gd name="connsiteX131" fmla="*/ 109134 w 349250"/>
              <a:gd name="connsiteY131" fmla="*/ 452404 h 531813"/>
              <a:gd name="connsiteX132" fmla="*/ 102313 w 349250"/>
              <a:gd name="connsiteY132" fmla="*/ 455431 h 531813"/>
              <a:gd name="connsiteX133" fmla="*/ 95968 w 349250"/>
              <a:gd name="connsiteY133" fmla="*/ 457821 h 531813"/>
              <a:gd name="connsiteX134" fmla="*/ 90099 w 349250"/>
              <a:gd name="connsiteY134" fmla="*/ 459414 h 531813"/>
              <a:gd name="connsiteX135" fmla="*/ 83754 w 349250"/>
              <a:gd name="connsiteY135" fmla="*/ 460848 h 531813"/>
              <a:gd name="connsiteX136" fmla="*/ 77092 w 349250"/>
              <a:gd name="connsiteY136" fmla="*/ 461644 h 531813"/>
              <a:gd name="connsiteX137" fmla="*/ 70271 w 349250"/>
              <a:gd name="connsiteY137" fmla="*/ 461963 h 531813"/>
              <a:gd name="connsiteX138" fmla="*/ 63292 w 349250"/>
              <a:gd name="connsiteY138" fmla="*/ 461644 h 531813"/>
              <a:gd name="connsiteX139" fmla="*/ 56629 w 349250"/>
              <a:gd name="connsiteY139" fmla="*/ 460848 h 531813"/>
              <a:gd name="connsiteX140" fmla="*/ 49808 w 349250"/>
              <a:gd name="connsiteY140" fmla="*/ 459255 h 531813"/>
              <a:gd name="connsiteX141" fmla="*/ 43146 w 349250"/>
              <a:gd name="connsiteY141" fmla="*/ 457183 h 531813"/>
              <a:gd name="connsiteX142" fmla="*/ 36643 w 349250"/>
              <a:gd name="connsiteY142" fmla="*/ 454475 h 531813"/>
              <a:gd name="connsiteX143" fmla="*/ 30456 w 349250"/>
              <a:gd name="connsiteY143" fmla="*/ 450810 h 531813"/>
              <a:gd name="connsiteX144" fmla="*/ 24587 w 349250"/>
              <a:gd name="connsiteY144" fmla="*/ 446668 h 531813"/>
              <a:gd name="connsiteX145" fmla="*/ 21890 w 349250"/>
              <a:gd name="connsiteY145" fmla="*/ 443959 h 531813"/>
              <a:gd name="connsiteX146" fmla="*/ 18877 w 349250"/>
              <a:gd name="connsiteY146" fmla="*/ 441092 h 531813"/>
              <a:gd name="connsiteX147" fmla="*/ 16021 w 349250"/>
              <a:gd name="connsiteY147" fmla="*/ 437905 h 531813"/>
              <a:gd name="connsiteX148" fmla="*/ 13483 w 349250"/>
              <a:gd name="connsiteY148" fmla="*/ 434081 h 531813"/>
              <a:gd name="connsiteX149" fmla="*/ 10787 w 349250"/>
              <a:gd name="connsiteY149" fmla="*/ 429780 h 531813"/>
              <a:gd name="connsiteX150" fmla="*/ 8407 w 349250"/>
              <a:gd name="connsiteY150" fmla="*/ 425318 h 531813"/>
              <a:gd name="connsiteX151" fmla="*/ 6187 w 349250"/>
              <a:gd name="connsiteY151" fmla="*/ 420220 h 531813"/>
              <a:gd name="connsiteX152" fmla="*/ 4124 w 349250"/>
              <a:gd name="connsiteY152" fmla="*/ 414484 h 531813"/>
              <a:gd name="connsiteX153" fmla="*/ 2538 w 349250"/>
              <a:gd name="connsiteY153" fmla="*/ 408589 h 531813"/>
              <a:gd name="connsiteX154" fmla="*/ 1269 w 349250"/>
              <a:gd name="connsiteY154" fmla="*/ 401898 h 531813"/>
              <a:gd name="connsiteX155" fmla="*/ 476 w 349250"/>
              <a:gd name="connsiteY155" fmla="*/ 394569 h 531813"/>
              <a:gd name="connsiteX156" fmla="*/ 0 w 349250"/>
              <a:gd name="connsiteY156" fmla="*/ 386762 h 531813"/>
              <a:gd name="connsiteX157" fmla="*/ 0 w 349250"/>
              <a:gd name="connsiteY157" fmla="*/ 378318 h 531813"/>
              <a:gd name="connsiteX158" fmla="*/ 476 w 349250"/>
              <a:gd name="connsiteY158" fmla="*/ 369236 h 531813"/>
              <a:gd name="connsiteX159" fmla="*/ 1586 w 349250"/>
              <a:gd name="connsiteY159" fmla="*/ 359358 h 531813"/>
              <a:gd name="connsiteX160" fmla="*/ 3014 w 349250"/>
              <a:gd name="connsiteY160" fmla="*/ 350117 h 531813"/>
              <a:gd name="connsiteX161" fmla="*/ 5235 w 349250"/>
              <a:gd name="connsiteY161" fmla="*/ 341354 h 531813"/>
              <a:gd name="connsiteX162" fmla="*/ 7614 w 349250"/>
              <a:gd name="connsiteY162" fmla="*/ 333229 h 531813"/>
              <a:gd name="connsiteX163" fmla="*/ 10469 w 349250"/>
              <a:gd name="connsiteY163" fmla="*/ 325741 h 531813"/>
              <a:gd name="connsiteX164" fmla="*/ 13801 w 349250"/>
              <a:gd name="connsiteY164" fmla="*/ 318890 h 531813"/>
              <a:gd name="connsiteX165" fmla="*/ 17608 w 349250"/>
              <a:gd name="connsiteY165" fmla="*/ 312517 h 531813"/>
              <a:gd name="connsiteX166" fmla="*/ 21890 w 349250"/>
              <a:gd name="connsiteY166" fmla="*/ 306940 h 531813"/>
              <a:gd name="connsiteX167" fmla="*/ 26491 w 349250"/>
              <a:gd name="connsiteY167" fmla="*/ 302001 h 531813"/>
              <a:gd name="connsiteX168" fmla="*/ 31725 w 349250"/>
              <a:gd name="connsiteY168" fmla="*/ 297540 h 531813"/>
              <a:gd name="connsiteX169" fmla="*/ 37118 w 349250"/>
              <a:gd name="connsiteY169" fmla="*/ 294035 h 531813"/>
              <a:gd name="connsiteX170" fmla="*/ 42829 w 349250"/>
              <a:gd name="connsiteY170" fmla="*/ 291008 h 531813"/>
              <a:gd name="connsiteX171" fmla="*/ 48698 w 349250"/>
              <a:gd name="connsiteY171" fmla="*/ 288777 h 531813"/>
              <a:gd name="connsiteX172" fmla="*/ 54250 w 349250"/>
              <a:gd name="connsiteY172" fmla="*/ 287343 h 531813"/>
              <a:gd name="connsiteX173" fmla="*/ 59960 w 349250"/>
              <a:gd name="connsiteY173" fmla="*/ 286228 h 531813"/>
              <a:gd name="connsiteX174" fmla="*/ 144568 w 349250"/>
              <a:gd name="connsiteY174" fmla="*/ 0 h 531813"/>
              <a:gd name="connsiteX175" fmla="*/ 146309 w 349250"/>
              <a:gd name="connsiteY175" fmla="*/ 317 h 531813"/>
              <a:gd name="connsiteX176" fmla="*/ 147734 w 349250"/>
              <a:gd name="connsiteY176" fmla="*/ 1268 h 531813"/>
              <a:gd name="connsiteX177" fmla="*/ 148842 w 349250"/>
              <a:gd name="connsiteY177" fmla="*/ 3011 h 531813"/>
              <a:gd name="connsiteX178" fmla="*/ 149000 w 349250"/>
              <a:gd name="connsiteY178" fmla="*/ 3486 h 531813"/>
              <a:gd name="connsiteX179" fmla="*/ 149634 w 349250"/>
              <a:gd name="connsiteY179" fmla="*/ 4754 h 531813"/>
              <a:gd name="connsiteX180" fmla="*/ 150742 w 349250"/>
              <a:gd name="connsiteY180" fmla="*/ 6972 h 531813"/>
              <a:gd name="connsiteX181" fmla="*/ 152008 w 349250"/>
              <a:gd name="connsiteY181" fmla="*/ 9825 h 531813"/>
              <a:gd name="connsiteX182" fmla="*/ 153591 w 349250"/>
              <a:gd name="connsiteY182" fmla="*/ 13470 h 531813"/>
              <a:gd name="connsiteX183" fmla="*/ 155491 w 349250"/>
              <a:gd name="connsiteY183" fmla="*/ 17748 h 531813"/>
              <a:gd name="connsiteX184" fmla="*/ 157549 w 349250"/>
              <a:gd name="connsiteY184" fmla="*/ 22661 h 531813"/>
              <a:gd name="connsiteX185" fmla="*/ 160081 w 349250"/>
              <a:gd name="connsiteY185" fmla="*/ 28207 h 531813"/>
              <a:gd name="connsiteX186" fmla="*/ 162773 w 349250"/>
              <a:gd name="connsiteY186" fmla="*/ 34229 h 531813"/>
              <a:gd name="connsiteX187" fmla="*/ 165780 w 349250"/>
              <a:gd name="connsiteY187" fmla="*/ 40726 h 531813"/>
              <a:gd name="connsiteX188" fmla="*/ 168946 w 349250"/>
              <a:gd name="connsiteY188" fmla="*/ 47698 h 531813"/>
              <a:gd name="connsiteX189" fmla="*/ 172271 w 349250"/>
              <a:gd name="connsiteY189" fmla="*/ 55146 h 531813"/>
              <a:gd name="connsiteX190" fmla="*/ 175911 w 349250"/>
              <a:gd name="connsiteY190" fmla="*/ 62911 h 531813"/>
              <a:gd name="connsiteX191" fmla="*/ 179552 w 349250"/>
              <a:gd name="connsiteY191" fmla="*/ 70993 h 531813"/>
              <a:gd name="connsiteX192" fmla="*/ 183352 w 349250"/>
              <a:gd name="connsiteY192" fmla="*/ 79550 h 531813"/>
              <a:gd name="connsiteX193" fmla="*/ 187309 w 349250"/>
              <a:gd name="connsiteY193" fmla="*/ 88266 h 531813"/>
              <a:gd name="connsiteX194" fmla="*/ 191267 w 349250"/>
              <a:gd name="connsiteY194" fmla="*/ 96981 h 531813"/>
              <a:gd name="connsiteX195" fmla="*/ 195541 w 349250"/>
              <a:gd name="connsiteY195" fmla="*/ 106014 h 531813"/>
              <a:gd name="connsiteX196" fmla="*/ 199815 w 349250"/>
              <a:gd name="connsiteY196" fmla="*/ 115046 h 531813"/>
              <a:gd name="connsiteX197" fmla="*/ 204089 w 349250"/>
              <a:gd name="connsiteY197" fmla="*/ 124238 h 531813"/>
              <a:gd name="connsiteX198" fmla="*/ 208363 w 349250"/>
              <a:gd name="connsiteY198" fmla="*/ 133587 h 531813"/>
              <a:gd name="connsiteX199" fmla="*/ 230050 w 349250"/>
              <a:gd name="connsiteY199" fmla="*/ 133587 h 531813"/>
              <a:gd name="connsiteX200" fmla="*/ 225459 w 349250"/>
              <a:gd name="connsiteY200" fmla="*/ 123921 h 531813"/>
              <a:gd name="connsiteX201" fmla="*/ 221185 w 349250"/>
              <a:gd name="connsiteY201" fmla="*/ 114571 h 531813"/>
              <a:gd name="connsiteX202" fmla="*/ 216753 w 349250"/>
              <a:gd name="connsiteY202" fmla="*/ 105380 h 531813"/>
              <a:gd name="connsiteX203" fmla="*/ 212479 w 349250"/>
              <a:gd name="connsiteY203" fmla="*/ 96347 h 531813"/>
              <a:gd name="connsiteX204" fmla="*/ 208363 w 349250"/>
              <a:gd name="connsiteY204" fmla="*/ 87632 h 531813"/>
              <a:gd name="connsiteX205" fmla="*/ 204405 w 349250"/>
              <a:gd name="connsiteY205" fmla="*/ 78916 h 531813"/>
              <a:gd name="connsiteX206" fmla="*/ 200448 w 349250"/>
              <a:gd name="connsiteY206" fmla="*/ 70517 h 531813"/>
              <a:gd name="connsiteX207" fmla="*/ 196965 w 349250"/>
              <a:gd name="connsiteY207" fmla="*/ 62594 h 531813"/>
              <a:gd name="connsiteX208" fmla="*/ 193483 w 349250"/>
              <a:gd name="connsiteY208" fmla="*/ 55146 h 531813"/>
              <a:gd name="connsiteX209" fmla="*/ 190158 w 349250"/>
              <a:gd name="connsiteY209" fmla="*/ 47857 h 531813"/>
              <a:gd name="connsiteX210" fmla="*/ 186992 w 349250"/>
              <a:gd name="connsiteY210" fmla="*/ 41360 h 531813"/>
              <a:gd name="connsiteX211" fmla="*/ 184301 w 349250"/>
              <a:gd name="connsiteY211" fmla="*/ 35021 h 531813"/>
              <a:gd name="connsiteX212" fmla="*/ 181452 w 349250"/>
              <a:gd name="connsiteY212" fmla="*/ 29316 h 531813"/>
              <a:gd name="connsiteX213" fmla="*/ 179236 w 349250"/>
              <a:gd name="connsiteY213" fmla="*/ 24087 h 531813"/>
              <a:gd name="connsiteX214" fmla="*/ 177178 w 349250"/>
              <a:gd name="connsiteY214" fmla="*/ 19650 h 531813"/>
              <a:gd name="connsiteX215" fmla="*/ 175278 w 349250"/>
              <a:gd name="connsiteY215" fmla="*/ 15530 h 531813"/>
              <a:gd name="connsiteX216" fmla="*/ 173695 w 349250"/>
              <a:gd name="connsiteY216" fmla="*/ 12360 h 531813"/>
              <a:gd name="connsiteX217" fmla="*/ 172587 w 349250"/>
              <a:gd name="connsiteY217" fmla="*/ 9508 h 531813"/>
              <a:gd name="connsiteX218" fmla="*/ 171796 w 349250"/>
              <a:gd name="connsiteY218" fmla="*/ 7765 h 531813"/>
              <a:gd name="connsiteX219" fmla="*/ 171321 w 349250"/>
              <a:gd name="connsiteY219" fmla="*/ 6656 h 531813"/>
              <a:gd name="connsiteX220" fmla="*/ 170846 w 349250"/>
              <a:gd name="connsiteY220" fmla="*/ 4912 h 531813"/>
              <a:gd name="connsiteX221" fmla="*/ 171162 w 349250"/>
              <a:gd name="connsiteY221" fmla="*/ 3169 h 531813"/>
              <a:gd name="connsiteX222" fmla="*/ 172112 w 349250"/>
              <a:gd name="connsiteY222" fmla="*/ 1585 h 531813"/>
              <a:gd name="connsiteX223" fmla="*/ 173537 w 349250"/>
              <a:gd name="connsiteY223" fmla="*/ 475 h 531813"/>
              <a:gd name="connsiteX224" fmla="*/ 175278 w 349250"/>
              <a:gd name="connsiteY224" fmla="*/ 0 h 531813"/>
              <a:gd name="connsiteX225" fmla="*/ 177178 w 349250"/>
              <a:gd name="connsiteY225" fmla="*/ 317 h 531813"/>
              <a:gd name="connsiteX226" fmla="*/ 178603 w 349250"/>
              <a:gd name="connsiteY226" fmla="*/ 1268 h 531813"/>
              <a:gd name="connsiteX227" fmla="*/ 179711 w 349250"/>
              <a:gd name="connsiteY227" fmla="*/ 2694 h 531813"/>
              <a:gd name="connsiteX228" fmla="*/ 180027 w 349250"/>
              <a:gd name="connsiteY228" fmla="*/ 3486 h 531813"/>
              <a:gd name="connsiteX229" fmla="*/ 180660 w 349250"/>
              <a:gd name="connsiteY229" fmla="*/ 4912 h 531813"/>
              <a:gd name="connsiteX230" fmla="*/ 181610 w 349250"/>
              <a:gd name="connsiteY230" fmla="*/ 6972 h 531813"/>
              <a:gd name="connsiteX231" fmla="*/ 182877 w 349250"/>
              <a:gd name="connsiteY231" fmla="*/ 9983 h 531813"/>
              <a:gd name="connsiteX232" fmla="*/ 184618 w 349250"/>
              <a:gd name="connsiteY232" fmla="*/ 13628 h 531813"/>
              <a:gd name="connsiteX233" fmla="*/ 186676 w 349250"/>
              <a:gd name="connsiteY233" fmla="*/ 17907 h 531813"/>
              <a:gd name="connsiteX234" fmla="*/ 188892 w 349250"/>
              <a:gd name="connsiteY234" fmla="*/ 22819 h 531813"/>
              <a:gd name="connsiteX235" fmla="*/ 191267 w 349250"/>
              <a:gd name="connsiteY235" fmla="*/ 28524 h 531813"/>
              <a:gd name="connsiteX236" fmla="*/ 194274 w 349250"/>
              <a:gd name="connsiteY236" fmla="*/ 34546 h 531813"/>
              <a:gd name="connsiteX237" fmla="*/ 197124 w 349250"/>
              <a:gd name="connsiteY237" fmla="*/ 41201 h 531813"/>
              <a:gd name="connsiteX238" fmla="*/ 200448 w 349250"/>
              <a:gd name="connsiteY238" fmla="*/ 48174 h 531813"/>
              <a:gd name="connsiteX239" fmla="*/ 203931 w 349250"/>
              <a:gd name="connsiteY239" fmla="*/ 55622 h 531813"/>
              <a:gd name="connsiteX240" fmla="*/ 207571 w 349250"/>
              <a:gd name="connsiteY240" fmla="*/ 63545 h 531813"/>
              <a:gd name="connsiteX241" fmla="*/ 211529 w 349250"/>
              <a:gd name="connsiteY241" fmla="*/ 71944 h 531813"/>
              <a:gd name="connsiteX242" fmla="*/ 215328 w 349250"/>
              <a:gd name="connsiteY242" fmla="*/ 80659 h 531813"/>
              <a:gd name="connsiteX243" fmla="*/ 219602 w 349250"/>
              <a:gd name="connsiteY243" fmla="*/ 89375 h 531813"/>
              <a:gd name="connsiteX244" fmla="*/ 223876 w 349250"/>
              <a:gd name="connsiteY244" fmla="*/ 98566 h 531813"/>
              <a:gd name="connsiteX245" fmla="*/ 228309 w 349250"/>
              <a:gd name="connsiteY245" fmla="*/ 107916 h 531813"/>
              <a:gd name="connsiteX246" fmla="*/ 232583 w 349250"/>
              <a:gd name="connsiteY246" fmla="*/ 117423 h 531813"/>
              <a:gd name="connsiteX247" fmla="*/ 237332 w 349250"/>
              <a:gd name="connsiteY247" fmla="*/ 127090 h 531813"/>
              <a:gd name="connsiteX248" fmla="*/ 241764 w 349250"/>
              <a:gd name="connsiteY248" fmla="*/ 136756 h 531813"/>
              <a:gd name="connsiteX249" fmla="*/ 246513 w 349250"/>
              <a:gd name="connsiteY249" fmla="*/ 146423 h 531813"/>
              <a:gd name="connsiteX250" fmla="*/ 251104 w 349250"/>
              <a:gd name="connsiteY250" fmla="*/ 156406 h 531813"/>
              <a:gd name="connsiteX251" fmla="*/ 255853 w 349250"/>
              <a:gd name="connsiteY251" fmla="*/ 166073 h 531813"/>
              <a:gd name="connsiteX252" fmla="*/ 260602 w 349250"/>
              <a:gd name="connsiteY252" fmla="*/ 175739 h 531813"/>
              <a:gd name="connsiteX253" fmla="*/ 265351 w 349250"/>
              <a:gd name="connsiteY253" fmla="*/ 185405 h 531813"/>
              <a:gd name="connsiteX254" fmla="*/ 269942 w 349250"/>
              <a:gd name="connsiteY254" fmla="*/ 194913 h 531813"/>
              <a:gd name="connsiteX255" fmla="*/ 274533 w 349250"/>
              <a:gd name="connsiteY255" fmla="*/ 204263 h 531813"/>
              <a:gd name="connsiteX256" fmla="*/ 279123 w 349250"/>
              <a:gd name="connsiteY256" fmla="*/ 213296 h 531813"/>
              <a:gd name="connsiteX257" fmla="*/ 283556 w 349250"/>
              <a:gd name="connsiteY257" fmla="*/ 222170 h 531813"/>
              <a:gd name="connsiteX258" fmla="*/ 287830 w 349250"/>
              <a:gd name="connsiteY258" fmla="*/ 230727 h 531813"/>
              <a:gd name="connsiteX259" fmla="*/ 292104 w 349250"/>
              <a:gd name="connsiteY259" fmla="*/ 238809 h 531813"/>
              <a:gd name="connsiteX260" fmla="*/ 296220 w 349250"/>
              <a:gd name="connsiteY260" fmla="*/ 246732 h 531813"/>
              <a:gd name="connsiteX261" fmla="*/ 300019 w 349250"/>
              <a:gd name="connsiteY261" fmla="*/ 254180 h 531813"/>
              <a:gd name="connsiteX262" fmla="*/ 303976 w 349250"/>
              <a:gd name="connsiteY262" fmla="*/ 261152 h 531813"/>
              <a:gd name="connsiteX263" fmla="*/ 307459 w 349250"/>
              <a:gd name="connsiteY263" fmla="*/ 267649 h 531813"/>
              <a:gd name="connsiteX264" fmla="*/ 310783 w 349250"/>
              <a:gd name="connsiteY264" fmla="*/ 273671 h 531813"/>
              <a:gd name="connsiteX265" fmla="*/ 314108 w 349250"/>
              <a:gd name="connsiteY265" fmla="*/ 279218 h 531813"/>
              <a:gd name="connsiteX266" fmla="*/ 316957 w 349250"/>
              <a:gd name="connsiteY266" fmla="*/ 283972 h 531813"/>
              <a:gd name="connsiteX267" fmla="*/ 319648 w 349250"/>
              <a:gd name="connsiteY267" fmla="*/ 288250 h 531813"/>
              <a:gd name="connsiteX268" fmla="*/ 325822 w 349250"/>
              <a:gd name="connsiteY268" fmla="*/ 298075 h 531813"/>
              <a:gd name="connsiteX269" fmla="*/ 331362 w 349250"/>
              <a:gd name="connsiteY269" fmla="*/ 308217 h 531813"/>
              <a:gd name="connsiteX270" fmla="*/ 336111 w 349250"/>
              <a:gd name="connsiteY270" fmla="*/ 318201 h 531813"/>
              <a:gd name="connsiteX271" fmla="*/ 340227 w 349250"/>
              <a:gd name="connsiteY271" fmla="*/ 328184 h 531813"/>
              <a:gd name="connsiteX272" fmla="*/ 343551 w 349250"/>
              <a:gd name="connsiteY272" fmla="*/ 338009 h 531813"/>
              <a:gd name="connsiteX273" fmla="*/ 346084 w 349250"/>
              <a:gd name="connsiteY273" fmla="*/ 347992 h 531813"/>
              <a:gd name="connsiteX274" fmla="*/ 347984 w 349250"/>
              <a:gd name="connsiteY274" fmla="*/ 357659 h 531813"/>
              <a:gd name="connsiteX275" fmla="*/ 348934 w 349250"/>
              <a:gd name="connsiteY275" fmla="*/ 367167 h 531813"/>
              <a:gd name="connsiteX276" fmla="*/ 349250 w 349250"/>
              <a:gd name="connsiteY276" fmla="*/ 376516 h 531813"/>
              <a:gd name="connsiteX277" fmla="*/ 348775 w 349250"/>
              <a:gd name="connsiteY277" fmla="*/ 385707 h 531813"/>
              <a:gd name="connsiteX278" fmla="*/ 347667 w 349250"/>
              <a:gd name="connsiteY278" fmla="*/ 394581 h 531813"/>
              <a:gd name="connsiteX279" fmla="*/ 345451 w 349250"/>
              <a:gd name="connsiteY279" fmla="*/ 402980 h 531813"/>
              <a:gd name="connsiteX280" fmla="*/ 342602 w 349250"/>
              <a:gd name="connsiteY280" fmla="*/ 411062 h 531813"/>
              <a:gd name="connsiteX281" fmla="*/ 339119 w 349250"/>
              <a:gd name="connsiteY281" fmla="*/ 418668 h 531813"/>
              <a:gd name="connsiteX282" fmla="*/ 334845 w 349250"/>
              <a:gd name="connsiteY282" fmla="*/ 425799 h 531813"/>
              <a:gd name="connsiteX283" fmla="*/ 329938 w 349250"/>
              <a:gd name="connsiteY283" fmla="*/ 432455 h 531813"/>
              <a:gd name="connsiteX284" fmla="*/ 324239 w 349250"/>
              <a:gd name="connsiteY284" fmla="*/ 438635 h 531813"/>
              <a:gd name="connsiteX285" fmla="*/ 317748 w 349250"/>
              <a:gd name="connsiteY285" fmla="*/ 444340 h 531813"/>
              <a:gd name="connsiteX286" fmla="*/ 310625 w 349250"/>
              <a:gd name="connsiteY286" fmla="*/ 449728 h 531813"/>
              <a:gd name="connsiteX287" fmla="*/ 302868 w 349250"/>
              <a:gd name="connsiteY287" fmla="*/ 454640 h 531813"/>
              <a:gd name="connsiteX288" fmla="*/ 294320 w 349250"/>
              <a:gd name="connsiteY288" fmla="*/ 458919 h 531813"/>
              <a:gd name="connsiteX289" fmla="*/ 285297 w 349250"/>
              <a:gd name="connsiteY289" fmla="*/ 463039 h 531813"/>
              <a:gd name="connsiteX290" fmla="*/ 275324 w 349250"/>
              <a:gd name="connsiteY290" fmla="*/ 466525 h 531813"/>
              <a:gd name="connsiteX291" fmla="*/ 264876 w 349250"/>
              <a:gd name="connsiteY291" fmla="*/ 469694 h 531813"/>
              <a:gd name="connsiteX292" fmla="*/ 253637 w 349250"/>
              <a:gd name="connsiteY292" fmla="*/ 472230 h 531813"/>
              <a:gd name="connsiteX293" fmla="*/ 244772 w 349250"/>
              <a:gd name="connsiteY293" fmla="*/ 473498 h 531813"/>
              <a:gd name="connsiteX294" fmla="*/ 235591 w 349250"/>
              <a:gd name="connsiteY294" fmla="*/ 473973 h 531813"/>
              <a:gd name="connsiteX295" fmla="*/ 225934 w 349250"/>
              <a:gd name="connsiteY295" fmla="*/ 473973 h 531813"/>
              <a:gd name="connsiteX296" fmla="*/ 215487 w 349250"/>
              <a:gd name="connsiteY296" fmla="*/ 473814 h 531813"/>
              <a:gd name="connsiteX297" fmla="*/ 209154 w 349250"/>
              <a:gd name="connsiteY297" fmla="*/ 473498 h 531813"/>
              <a:gd name="connsiteX298" fmla="*/ 202664 w 349250"/>
              <a:gd name="connsiteY298" fmla="*/ 473339 h 531813"/>
              <a:gd name="connsiteX299" fmla="*/ 195541 w 349250"/>
              <a:gd name="connsiteY299" fmla="*/ 473339 h 531813"/>
              <a:gd name="connsiteX300" fmla="*/ 187784 w 349250"/>
              <a:gd name="connsiteY300" fmla="*/ 473339 h 531813"/>
              <a:gd name="connsiteX301" fmla="*/ 179552 w 349250"/>
              <a:gd name="connsiteY301" fmla="*/ 473656 h 531813"/>
              <a:gd name="connsiteX302" fmla="*/ 170846 w 349250"/>
              <a:gd name="connsiteY302" fmla="*/ 474131 h 531813"/>
              <a:gd name="connsiteX303" fmla="*/ 161348 w 349250"/>
              <a:gd name="connsiteY303" fmla="*/ 474765 h 531813"/>
              <a:gd name="connsiteX304" fmla="*/ 151217 w 349250"/>
              <a:gd name="connsiteY304" fmla="*/ 476033 h 531813"/>
              <a:gd name="connsiteX305" fmla="*/ 150742 w 349250"/>
              <a:gd name="connsiteY305" fmla="*/ 476191 h 531813"/>
              <a:gd name="connsiteX306" fmla="*/ 149634 w 349250"/>
              <a:gd name="connsiteY306" fmla="*/ 476508 h 531813"/>
              <a:gd name="connsiteX307" fmla="*/ 148525 w 349250"/>
              <a:gd name="connsiteY307" fmla="*/ 477142 h 531813"/>
              <a:gd name="connsiteX308" fmla="*/ 147101 w 349250"/>
              <a:gd name="connsiteY308" fmla="*/ 477935 h 531813"/>
              <a:gd name="connsiteX309" fmla="*/ 145359 w 349250"/>
              <a:gd name="connsiteY309" fmla="*/ 479202 h 531813"/>
              <a:gd name="connsiteX310" fmla="*/ 143618 w 349250"/>
              <a:gd name="connsiteY310" fmla="*/ 480629 h 531813"/>
              <a:gd name="connsiteX311" fmla="*/ 141560 w 349250"/>
              <a:gd name="connsiteY311" fmla="*/ 482689 h 531813"/>
              <a:gd name="connsiteX312" fmla="*/ 139502 w 349250"/>
              <a:gd name="connsiteY312" fmla="*/ 485224 h 531813"/>
              <a:gd name="connsiteX313" fmla="*/ 137286 w 349250"/>
              <a:gd name="connsiteY313" fmla="*/ 488235 h 531813"/>
              <a:gd name="connsiteX314" fmla="*/ 135387 w 349250"/>
              <a:gd name="connsiteY314" fmla="*/ 491880 h 531813"/>
              <a:gd name="connsiteX315" fmla="*/ 133329 w 349250"/>
              <a:gd name="connsiteY315" fmla="*/ 495841 h 531813"/>
              <a:gd name="connsiteX316" fmla="*/ 131271 w 349250"/>
              <a:gd name="connsiteY316" fmla="*/ 500754 h 531813"/>
              <a:gd name="connsiteX317" fmla="*/ 129688 w 349250"/>
              <a:gd name="connsiteY317" fmla="*/ 506142 h 531813"/>
              <a:gd name="connsiteX318" fmla="*/ 128263 w 349250"/>
              <a:gd name="connsiteY318" fmla="*/ 512480 h 531813"/>
              <a:gd name="connsiteX319" fmla="*/ 126997 w 349250"/>
              <a:gd name="connsiteY319" fmla="*/ 519611 h 531813"/>
              <a:gd name="connsiteX320" fmla="*/ 126205 w 349250"/>
              <a:gd name="connsiteY320" fmla="*/ 527376 h 531813"/>
              <a:gd name="connsiteX321" fmla="*/ 125730 w 349250"/>
              <a:gd name="connsiteY321" fmla="*/ 529119 h 531813"/>
              <a:gd name="connsiteX322" fmla="*/ 124622 w 349250"/>
              <a:gd name="connsiteY322" fmla="*/ 530545 h 531813"/>
              <a:gd name="connsiteX323" fmla="*/ 123197 w 349250"/>
              <a:gd name="connsiteY323" fmla="*/ 531496 h 531813"/>
              <a:gd name="connsiteX324" fmla="*/ 121456 w 349250"/>
              <a:gd name="connsiteY324" fmla="*/ 531813 h 531813"/>
              <a:gd name="connsiteX325" fmla="*/ 121140 w 349250"/>
              <a:gd name="connsiteY325" fmla="*/ 531655 h 531813"/>
              <a:gd name="connsiteX326" fmla="*/ 119398 w 349250"/>
              <a:gd name="connsiteY326" fmla="*/ 531179 h 531813"/>
              <a:gd name="connsiteX327" fmla="*/ 117974 w 349250"/>
              <a:gd name="connsiteY327" fmla="*/ 530070 h 531813"/>
              <a:gd name="connsiteX328" fmla="*/ 117182 w 349250"/>
              <a:gd name="connsiteY328" fmla="*/ 528485 h 531813"/>
              <a:gd name="connsiteX329" fmla="*/ 116865 w 349250"/>
              <a:gd name="connsiteY329" fmla="*/ 526584 h 531813"/>
              <a:gd name="connsiteX330" fmla="*/ 117815 w 349250"/>
              <a:gd name="connsiteY330" fmla="*/ 518502 h 531813"/>
              <a:gd name="connsiteX331" fmla="*/ 119082 w 349250"/>
              <a:gd name="connsiteY331" fmla="*/ 511213 h 531813"/>
              <a:gd name="connsiteX332" fmla="*/ 120506 w 349250"/>
              <a:gd name="connsiteY332" fmla="*/ 504557 h 531813"/>
              <a:gd name="connsiteX333" fmla="*/ 122248 w 349250"/>
              <a:gd name="connsiteY333" fmla="*/ 498852 h 531813"/>
              <a:gd name="connsiteX334" fmla="*/ 124147 w 349250"/>
              <a:gd name="connsiteY334" fmla="*/ 493464 h 531813"/>
              <a:gd name="connsiteX335" fmla="*/ 126363 w 349250"/>
              <a:gd name="connsiteY335" fmla="*/ 488710 h 531813"/>
              <a:gd name="connsiteX336" fmla="*/ 128580 w 349250"/>
              <a:gd name="connsiteY336" fmla="*/ 484749 h 531813"/>
              <a:gd name="connsiteX337" fmla="*/ 130954 w 349250"/>
              <a:gd name="connsiteY337" fmla="*/ 481104 h 531813"/>
              <a:gd name="connsiteX338" fmla="*/ 133329 w 349250"/>
              <a:gd name="connsiteY338" fmla="*/ 478093 h 531813"/>
              <a:gd name="connsiteX339" fmla="*/ 135703 w 349250"/>
              <a:gd name="connsiteY339" fmla="*/ 475399 h 531813"/>
              <a:gd name="connsiteX340" fmla="*/ 137919 w 349250"/>
              <a:gd name="connsiteY340" fmla="*/ 473181 h 531813"/>
              <a:gd name="connsiteX341" fmla="*/ 139977 w 349250"/>
              <a:gd name="connsiteY341" fmla="*/ 471437 h 531813"/>
              <a:gd name="connsiteX342" fmla="*/ 142193 w 349250"/>
              <a:gd name="connsiteY342" fmla="*/ 470170 h 531813"/>
              <a:gd name="connsiteX343" fmla="*/ 144093 w 349250"/>
              <a:gd name="connsiteY343" fmla="*/ 469060 h 531813"/>
              <a:gd name="connsiteX344" fmla="*/ 145676 w 349250"/>
              <a:gd name="connsiteY344" fmla="*/ 467951 h 531813"/>
              <a:gd name="connsiteX345" fmla="*/ 147101 w 349250"/>
              <a:gd name="connsiteY345" fmla="*/ 467476 h 531813"/>
              <a:gd name="connsiteX346" fmla="*/ 148209 w 349250"/>
              <a:gd name="connsiteY346" fmla="*/ 467000 h 531813"/>
              <a:gd name="connsiteX347" fmla="*/ 149000 w 349250"/>
              <a:gd name="connsiteY347" fmla="*/ 466842 h 531813"/>
              <a:gd name="connsiteX348" fmla="*/ 149317 w 349250"/>
              <a:gd name="connsiteY348" fmla="*/ 466683 h 531813"/>
              <a:gd name="connsiteX349" fmla="*/ 149792 w 349250"/>
              <a:gd name="connsiteY349" fmla="*/ 466683 h 531813"/>
              <a:gd name="connsiteX350" fmla="*/ 160240 w 349250"/>
              <a:gd name="connsiteY350" fmla="*/ 465574 h 531813"/>
              <a:gd name="connsiteX351" fmla="*/ 170054 w 349250"/>
              <a:gd name="connsiteY351" fmla="*/ 464940 h 531813"/>
              <a:gd name="connsiteX352" fmla="*/ 179077 w 349250"/>
              <a:gd name="connsiteY352" fmla="*/ 464465 h 531813"/>
              <a:gd name="connsiteX353" fmla="*/ 187467 w 349250"/>
              <a:gd name="connsiteY353" fmla="*/ 464148 h 531813"/>
              <a:gd name="connsiteX354" fmla="*/ 195382 w 349250"/>
              <a:gd name="connsiteY354" fmla="*/ 464148 h 531813"/>
              <a:gd name="connsiteX355" fmla="*/ 202664 w 349250"/>
              <a:gd name="connsiteY355" fmla="*/ 464148 h 531813"/>
              <a:gd name="connsiteX356" fmla="*/ 209313 w 349250"/>
              <a:gd name="connsiteY356" fmla="*/ 464306 h 531813"/>
              <a:gd name="connsiteX357" fmla="*/ 215803 w 349250"/>
              <a:gd name="connsiteY357" fmla="*/ 464465 h 531813"/>
              <a:gd name="connsiteX358" fmla="*/ 225776 w 349250"/>
              <a:gd name="connsiteY358" fmla="*/ 464782 h 531813"/>
              <a:gd name="connsiteX359" fmla="*/ 234957 w 349250"/>
              <a:gd name="connsiteY359" fmla="*/ 464782 h 531813"/>
              <a:gd name="connsiteX360" fmla="*/ 243506 w 349250"/>
              <a:gd name="connsiteY360" fmla="*/ 464306 h 531813"/>
              <a:gd name="connsiteX361" fmla="*/ 251737 w 349250"/>
              <a:gd name="connsiteY361" fmla="*/ 463039 h 531813"/>
              <a:gd name="connsiteX362" fmla="*/ 263135 w 349250"/>
              <a:gd name="connsiteY362" fmla="*/ 460345 h 531813"/>
              <a:gd name="connsiteX363" fmla="*/ 273741 w 349250"/>
              <a:gd name="connsiteY363" fmla="*/ 457334 h 531813"/>
              <a:gd name="connsiteX364" fmla="*/ 283556 w 349250"/>
              <a:gd name="connsiteY364" fmla="*/ 453689 h 531813"/>
              <a:gd name="connsiteX365" fmla="*/ 292579 w 349250"/>
              <a:gd name="connsiteY365" fmla="*/ 449569 h 531813"/>
              <a:gd name="connsiteX366" fmla="*/ 300969 w 349250"/>
              <a:gd name="connsiteY366" fmla="*/ 444974 h 531813"/>
              <a:gd name="connsiteX367" fmla="*/ 308409 w 349250"/>
              <a:gd name="connsiteY367" fmla="*/ 439903 h 531813"/>
              <a:gd name="connsiteX368" fmla="*/ 315216 w 349250"/>
              <a:gd name="connsiteY368" fmla="*/ 434356 h 531813"/>
              <a:gd name="connsiteX369" fmla="*/ 321073 w 349250"/>
              <a:gd name="connsiteY369" fmla="*/ 428335 h 531813"/>
              <a:gd name="connsiteX370" fmla="*/ 326138 w 349250"/>
              <a:gd name="connsiteY370" fmla="*/ 421838 h 531813"/>
              <a:gd name="connsiteX371" fmla="*/ 330571 w 349250"/>
              <a:gd name="connsiteY371" fmla="*/ 415023 h 531813"/>
              <a:gd name="connsiteX372" fmla="*/ 334053 w 349250"/>
              <a:gd name="connsiteY372" fmla="*/ 407576 h 531813"/>
              <a:gd name="connsiteX373" fmla="*/ 336586 w 349250"/>
              <a:gd name="connsiteY373" fmla="*/ 400128 h 531813"/>
              <a:gd name="connsiteX374" fmla="*/ 338644 w 349250"/>
              <a:gd name="connsiteY374" fmla="*/ 392363 h 531813"/>
              <a:gd name="connsiteX375" fmla="*/ 339752 w 349250"/>
              <a:gd name="connsiteY375" fmla="*/ 384123 h 531813"/>
              <a:gd name="connsiteX376" fmla="*/ 340069 w 349250"/>
              <a:gd name="connsiteY376" fmla="*/ 375724 h 531813"/>
              <a:gd name="connsiteX377" fmla="*/ 339752 w 349250"/>
              <a:gd name="connsiteY377" fmla="*/ 367167 h 531813"/>
              <a:gd name="connsiteX378" fmla="*/ 338802 w 349250"/>
              <a:gd name="connsiteY378" fmla="*/ 358293 h 531813"/>
              <a:gd name="connsiteX379" fmla="*/ 336903 w 349250"/>
              <a:gd name="connsiteY379" fmla="*/ 349260 h 531813"/>
              <a:gd name="connsiteX380" fmla="*/ 334528 w 349250"/>
              <a:gd name="connsiteY380" fmla="*/ 340069 h 531813"/>
              <a:gd name="connsiteX381" fmla="*/ 331362 w 349250"/>
              <a:gd name="connsiteY381" fmla="*/ 330719 h 531813"/>
              <a:gd name="connsiteX382" fmla="*/ 327405 w 349250"/>
              <a:gd name="connsiteY382" fmla="*/ 321370 h 531813"/>
              <a:gd name="connsiteX383" fmla="*/ 322972 w 349250"/>
              <a:gd name="connsiteY383" fmla="*/ 312020 h 531813"/>
              <a:gd name="connsiteX384" fmla="*/ 317748 w 349250"/>
              <a:gd name="connsiteY384" fmla="*/ 302671 h 531813"/>
              <a:gd name="connsiteX385" fmla="*/ 311891 w 349250"/>
              <a:gd name="connsiteY385" fmla="*/ 293480 h 531813"/>
              <a:gd name="connsiteX386" fmla="*/ 309042 w 349250"/>
              <a:gd name="connsiteY386" fmla="*/ 288884 h 531813"/>
              <a:gd name="connsiteX387" fmla="*/ 306034 w 349250"/>
              <a:gd name="connsiteY387" fmla="*/ 283655 h 531813"/>
              <a:gd name="connsiteX388" fmla="*/ 247463 w 349250"/>
              <a:gd name="connsiteY388" fmla="*/ 283655 h 531813"/>
              <a:gd name="connsiteX389" fmla="*/ 245722 w 349250"/>
              <a:gd name="connsiteY389" fmla="*/ 283338 h 531813"/>
              <a:gd name="connsiteX390" fmla="*/ 244297 w 349250"/>
              <a:gd name="connsiteY390" fmla="*/ 282228 h 531813"/>
              <a:gd name="connsiteX391" fmla="*/ 243189 w 349250"/>
              <a:gd name="connsiteY391" fmla="*/ 280802 h 531813"/>
              <a:gd name="connsiteX392" fmla="*/ 242872 w 349250"/>
              <a:gd name="connsiteY392" fmla="*/ 279059 h 531813"/>
              <a:gd name="connsiteX393" fmla="*/ 243189 w 349250"/>
              <a:gd name="connsiteY393" fmla="*/ 277157 h 531813"/>
              <a:gd name="connsiteX394" fmla="*/ 244297 w 349250"/>
              <a:gd name="connsiteY394" fmla="*/ 275731 h 531813"/>
              <a:gd name="connsiteX395" fmla="*/ 245722 w 349250"/>
              <a:gd name="connsiteY395" fmla="*/ 274780 h 531813"/>
              <a:gd name="connsiteX396" fmla="*/ 247463 w 349250"/>
              <a:gd name="connsiteY396" fmla="*/ 274305 h 531813"/>
              <a:gd name="connsiteX397" fmla="*/ 300494 w 349250"/>
              <a:gd name="connsiteY397" fmla="*/ 274305 h 531813"/>
              <a:gd name="connsiteX398" fmla="*/ 296536 w 349250"/>
              <a:gd name="connsiteY398" fmla="*/ 267016 h 531813"/>
              <a:gd name="connsiteX399" fmla="*/ 292104 w 349250"/>
              <a:gd name="connsiteY399" fmla="*/ 259092 h 531813"/>
              <a:gd name="connsiteX400" fmla="*/ 263768 w 349250"/>
              <a:gd name="connsiteY400" fmla="*/ 259092 h 531813"/>
              <a:gd name="connsiteX401" fmla="*/ 262027 w 349250"/>
              <a:gd name="connsiteY401" fmla="*/ 258775 h 531813"/>
              <a:gd name="connsiteX402" fmla="*/ 260444 w 349250"/>
              <a:gd name="connsiteY402" fmla="*/ 257825 h 531813"/>
              <a:gd name="connsiteX403" fmla="*/ 259494 w 349250"/>
              <a:gd name="connsiteY403" fmla="*/ 256398 h 531813"/>
              <a:gd name="connsiteX404" fmla="*/ 259177 w 349250"/>
              <a:gd name="connsiteY404" fmla="*/ 254338 h 531813"/>
              <a:gd name="connsiteX405" fmla="*/ 259494 w 349250"/>
              <a:gd name="connsiteY405" fmla="*/ 252595 h 531813"/>
              <a:gd name="connsiteX406" fmla="*/ 260444 w 349250"/>
              <a:gd name="connsiteY406" fmla="*/ 251169 h 531813"/>
              <a:gd name="connsiteX407" fmla="*/ 262027 w 349250"/>
              <a:gd name="connsiteY407" fmla="*/ 250218 h 531813"/>
              <a:gd name="connsiteX408" fmla="*/ 263768 w 349250"/>
              <a:gd name="connsiteY408" fmla="*/ 249901 h 531813"/>
              <a:gd name="connsiteX409" fmla="*/ 287355 w 349250"/>
              <a:gd name="connsiteY409" fmla="*/ 249901 h 531813"/>
              <a:gd name="connsiteX410" fmla="*/ 281656 w 349250"/>
              <a:gd name="connsiteY410" fmla="*/ 238809 h 531813"/>
              <a:gd name="connsiteX411" fmla="*/ 275641 w 349250"/>
              <a:gd name="connsiteY411" fmla="*/ 227399 h 531813"/>
              <a:gd name="connsiteX412" fmla="*/ 269783 w 349250"/>
              <a:gd name="connsiteY412" fmla="*/ 215197 h 531813"/>
              <a:gd name="connsiteX413" fmla="*/ 263451 w 349250"/>
              <a:gd name="connsiteY413" fmla="*/ 202837 h 531813"/>
              <a:gd name="connsiteX414" fmla="*/ 257119 w 349250"/>
              <a:gd name="connsiteY414" fmla="*/ 190001 h 531813"/>
              <a:gd name="connsiteX415" fmla="*/ 250787 w 349250"/>
              <a:gd name="connsiteY415" fmla="*/ 176848 h 531813"/>
              <a:gd name="connsiteX416" fmla="*/ 74441 w 349250"/>
              <a:gd name="connsiteY416" fmla="*/ 176848 h 531813"/>
              <a:gd name="connsiteX417" fmla="*/ 72541 w 349250"/>
              <a:gd name="connsiteY417" fmla="*/ 176531 h 531813"/>
              <a:gd name="connsiteX418" fmla="*/ 71117 w 349250"/>
              <a:gd name="connsiteY418" fmla="*/ 175422 h 531813"/>
              <a:gd name="connsiteX419" fmla="*/ 70167 w 349250"/>
              <a:gd name="connsiteY419" fmla="*/ 173996 h 531813"/>
              <a:gd name="connsiteX420" fmla="*/ 69850 w 349250"/>
              <a:gd name="connsiteY420" fmla="*/ 172253 h 531813"/>
              <a:gd name="connsiteX421" fmla="*/ 70167 w 349250"/>
              <a:gd name="connsiteY421" fmla="*/ 170351 h 531813"/>
              <a:gd name="connsiteX422" fmla="*/ 71117 w 349250"/>
              <a:gd name="connsiteY422" fmla="*/ 168925 h 531813"/>
              <a:gd name="connsiteX423" fmla="*/ 72541 w 349250"/>
              <a:gd name="connsiteY423" fmla="*/ 167974 h 531813"/>
              <a:gd name="connsiteX424" fmla="*/ 74441 w 349250"/>
              <a:gd name="connsiteY424" fmla="*/ 167657 h 531813"/>
              <a:gd name="connsiteX425" fmla="*/ 246355 w 349250"/>
              <a:gd name="connsiteY425" fmla="*/ 167657 h 531813"/>
              <a:gd name="connsiteX426" fmla="*/ 234324 w 349250"/>
              <a:gd name="connsiteY426" fmla="*/ 142937 h 531813"/>
              <a:gd name="connsiteX427" fmla="*/ 180502 w 349250"/>
              <a:gd name="connsiteY427" fmla="*/ 142937 h 531813"/>
              <a:gd name="connsiteX428" fmla="*/ 178761 w 349250"/>
              <a:gd name="connsiteY428" fmla="*/ 142461 h 531813"/>
              <a:gd name="connsiteX429" fmla="*/ 177336 w 349250"/>
              <a:gd name="connsiteY429" fmla="*/ 141510 h 531813"/>
              <a:gd name="connsiteX430" fmla="*/ 176386 w 349250"/>
              <a:gd name="connsiteY430" fmla="*/ 139926 h 531813"/>
              <a:gd name="connsiteX431" fmla="*/ 176070 w 349250"/>
              <a:gd name="connsiteY431" fmla="*/ 138183 h 531813"/>
              <a:gd name="connsiteX432" fmla="*/ 176386 w 349250"/>
              <a:gd name="connsiteY432" fmla="*/ 136439 h 531813"/>
              <a:gd name="connsiteX433" fmla="*/ 177336 w 349250"/>
              <a:gd name="connsiteY433" fmla="*/ 135013 h 531813"/>
              <a:gd name="connsiteX434" fmla="*/ 178761 w 349250"/>
              <a:gd name="connsiteY434" fmla="*/ 133904 h 531813"/>
              <a:gd name="connsiteX435" fmla="*/ 180502 w 349250"/>
              <a:gd name="connsiteY435" fmla="*/ 133587 h 531813"/>
              <a:gd name="connsiteX436" fmla="*/ 198232 w 349250"/>
              <a:gd name="connsiteY436" fmla="*/ 133587 h 531813"/>
              <a:gd name="connsiteX437" fmla="*/ 194116 w 349250"/>
              <a:gd name="connsiteY437" fmla="*/ 124396 h 531813"/>
              <a:gd name="connsiteX438" fmla="*/ 189684 w 349250"/>
              <a:gd name="connsiteY438" fmla="*/ 115522 h 531813"/>
              <a:gd name="connsiteX439" fmla="*/ 185726 w 349250"/>
              <a:gd name="connsiteY439" fmla="*/ 106648 h 531813"/>
              <a:gd name="connsiteX440" fmla="*/ 181610 w 349250"/>
              <a:gd name="connsiteY440" fmla="*/ 97774 h 531813"/>
              <a:gd name="connsiteX441" fmla="*/ 177653 w 349250"/>
              <a:gd name="connsiteY441" fmla="*/ 89216 h 531813"/>
              <a:gd name="connsiteX442" fmla="*/ 173695 w 349250"/>
              <a:gd name="connsiteY442" fmla="*/ 80818 h 531813"/>
              <a:gd name="connsiteX443" fmla="*/ 170054 w 349250"/>
              <a:gd name="connsiteY443" fmla="*/ 72736 h 531813"/>
              <a:gd name="connsiteX444" fmla="*/ 166413 w 349250"/>
              <a:gd name="connsiteY444" fmla="*/ 64813 h 531813"/>
              <a:gd name="connsiteX445" fmla="*/ 162931 w 349250"/>
              <a:gd name="connsiteY445" fmla="*/ 57206 h 531813"/>
              <a:gd name="connsiteX446" fmla="*/ 159765 w 349250"/>
              <a:gd name="connsiteY446" fmla="*/ 50075 h 531813"/>
              <a:gd name="connsiteX447" fmla="*/ 156599 w 349250"/>
              <a:gd name="connsiteY447" fmla="*/ 43261 h 531813"/>
              <a:gd name="connsiteX448" fmla="*/ 153908 w 349250"/>
              <a:gd name="connsiteY448" fmla="*/ 36923 h 531813"/>
              <a:gd name="connsiteX449" fmla="*/ 151217 w 349250"/>
              <a:gd name="connsiteY449" fmla="*/ 31059 h 531813"/>
              <a:gd name="connsiteX450" fmla="*/ 148842 w 349250"/>
              <a:gd name="connsiteY450" fmla="*/ 25830 h 531813"/>
              <a:gd name="connsiteX451" fmla="*/ 146784 w 349250"/>
              <a:gd name="connsiteY451" fmla="*/ 20917 h 531813"/>
              <a:gd name="connsiteX452" fmla="*/ 144885 w 349250"/>
              <a:gd name="connsiteY452" fmla="*/ 16797 h 531813"/>
              <a:gd name="connsiteX453" fmla="*/ 143460 w 349250"/>
              <a:gd name="connsiteY453" fmla="*/ 13311 h 531813"/>
              <a:gd name="connsiteX454" fmla="*/ 142193 w 349250"/>
              <a:gd name="connsiteY454" fmla="*/ 10617 h 531813"/>
              <a:gd name="connsiteX455" fmla="*/ 141085 w 349250"/>
              <a:gd name="connsiteY455" fmla="*/ 8399 h 531813"/>
              <a:gd name="connsiteX456" fmla="*/ 140610 w 349250"/>
              <a:gd name="connsiteY456" fmla="*/ 7131 h 531813"/>
              <a:gd name="connsiteX457" fmla="*/ 140294 w 349250"/>
              <a:gd name="connsiteY457" fmla="*/ 6656 h 531813"/>
              <a:gd name="connsiteX458" fmla="*/ 139977 w 349250"/>
              <a:gd name="connsiteY458" fmla="*/ 4912 h 531813"/>
              <a:gd name="connsiteX459" fmla="*/ 140294 w 349250"/>
              <a:gd name="connsiteY459" fmla="*/ 3169 h 531813"/>
              <a:gd name="connsiteX460" fmla="*/ 141244 w 349250"/>
              <a:gd name="connsiteY460" fmla="*/ 1426 h 531813"/>
              <a:gd name="connsiteX461" fmla="*/ 142827 w 349250"/>
              <a:gd name="connsiteY461" fmla="*/ 475 h 531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</a:cxnLst>
            <a:rect l="l" t="t" r="r" b="b"/>
            <a:pathLst>
              <a:path w="349250" h="531813">
                <a:moveTo>
                  <a:pt x="65512" y="285750"/>
                </a:moveTo>
                <a:lnTo>
                  <a:pt x="70747" y="285750"/>
                </a:lnTo>
                <a:lnTo>
                  <a:pt x="75981" y="285909"/>
                </a:lnTo>
                <a:lnTo>
                  <a:pt x="80582" y="286387"/>
                </a:lnTo>
                <a:lnTo>
                  <a:pt x="85023" y="287025"/>
                </a:lnTo>
                <a:lnTo>
                  <a:pt x="88830" y="287821"/>
                </a:lnTo>
                <a:lnTo>
                  <a:pt x="92320" y="288777"/>
                </a:lnTo>
                <a:lnTo>
                  <a:pt x="95175" y="289574"/>
                </a:lnTo>
                <a:lnTo>
                  <a:pt x="97237" y="290211"/>
                </a:lnTo>
                <a:lnTo>
                  <a:pt x="98823" y="290689"/>
                </a:lnTo>
                <a:lnTo>
                  <a:pt x="99617" y="291008"/>
                </a:lnTo>
                <a:lnTo>
                  <a:pt x="101044" y="292123"/>
                </a:lnTo>
                <a:lnTo>
                  <a:pt x="101996" y="293557"/>
                </a:lnTo>
                <a:lnTo>
                  <a:pt x="102313" y="295310"/>
                </a:lnTo>
                <a:lnTo>
                  <a:pt x="101996" y="297062"/>
                </a:lnTo>
                <a:lnTo>
                  <a:pt x="101044" y="298655"/>
                </a:lnTo>
                <a:lnTo>
                  <a:pt x="99617" y="299771"/>
                </a:lnTo>
                <a:lnTo>
                  <a:pt x="97713" y="300089"/>
                </a:lnTo>
                <a:lnTo>
                  <a:pt x="95968" y="299771"/>
                </a:lnTo>
                <a:lnTo>
                  <a:pt x="95492" y="299452"/>
                </a:lnTo>
                <a:lnTo>
                  <a:pt x="94223" y="298974"/>
                </a:lnTo>
                <a:lnTo>
                  <a:pt x="92161" y="298337"/>
                </a:lnTo>
                <a:lnTo>
                  <a:pt x="89306" y="297540"/>
                </a:lnTo>
                <a:lnTo>
                  <a:pt x="85975" y="296744"/>
                </a:lnTo>
                <a:lnTo>
                  <a:pt x="82168" y="296106"/>
                </a:lnTo>
                <a:lnTo>
                  <a:pt x="77885" y="295469"/>
                </a:lnTo>
                <a:lnTo>
                  <a:pt x="73285" y="295150"/>
                </a:lnTo>
                <a:lnTo>
                  <a:pt x="68209" y="294991"/>
                </a:lnTo>
                <a:lnTo>
                  <a:pt x="62974" y="295310"/>
                </a:lnTo>
                <a:lnTo>
                  <a:pt x="57740" y="296106"/>
                </a:lnTo>
                <a:lnTo>
                  <a:pt x="52346" y="297381"/>
                </a:lnTo>
                <a:lnTo>
                  <a:pt x="47112" y="299293"/>
                </a:lnTo>
                <a:lnTo>
                  <a:pt x="41719" y="302001"/>
                </a:lnTo>
                <a:lnTo>
                  <a:pt x="36484" y="305666"/>
                </a:lnTo>
                <a:lnTo>
                  <a:pt x="31725" y="309967"/>
                </a:lnTo>
                <a:lnTo>
                  <a:pt x="27284" y="315066"/>
                </a:lnTo>
                <a:lnTo>
                  <a:pt x="23477" y="320802"/>
                </a:lnTo>
                <a:lnTo>
                  <a:pt x="19828" y="327334"/>
                </a:lnTo>
                <a:lnTo>
                  <a:pt x="16973" y="334663"/>
                </a:lnTo>
                <a:lnTo>
                  <a:pt x="14435" y="342470"/>
                </a:lnTo>
                <a:lnTo>
                  <a:pt x="63609" y="342470"/>
                </a:lnTo>
                <a:lnTo>
                  <a:pt x="65512" y="342948"/>
                </a:lnTo>
                <a:lnTo>
                  <a:pt x="67098" y="343904"/>
                </a:lnTo>
                <a:lnTo>
                  <a:pt x="68050" y="345338"/>
                </a:lnTo>
                <a:lnTo>
                  <a:pt x="68367" y="347249"/>
                </a:lnTo>
                <a:lnTo>
                  <a:pt x="68050" y="349002"/>
                </a:lnTo>
                <a:lnTo>
                  <a:pt x="67098" y="350436"/>
                </a:lnTo>
                <a:lnTo>
                  <a:pt x="65512" y="351551"/>
                </a:lnTo>
                <a:lnTo>
                  <a:pt x="63609" y="351870"/>
                </a:lnTo>
                <a:lnTo>
                  <a:pt x="12214" y="351870"/>
                </a:lnTo>
                <a:lnTo>
                  <a:pt x="10787" y="360633"/>
                </a:lnTo>
                <a:lnTo>
                  <a:pt x="9835" y="367802"/>
                </a:lnTo>
                <a:lnTo>
                  <a:pt x="9359" y="374653"/>
                </a:lnTo>
                <a:lnTo>
                  <a:pt x="55360" y="374653"/>
                </a:lnTo>
                <a:lnTo>
                  <a:pt x="57264" y="375131"/>
                </a:lnTo>
                <a:lnTo>
                  <a:pt x="58691" y="376087"/>
                </a:lnTo>
                <a:lnTo>
                  <a:pt x="59643" y="377680"/>
                </a:lnTo>
                <a:lnTo>
                  <a:pt x="59960" y="379433"/>
                </a:lnTo>
                <a:lnTo>
                  <a:pt x="59643" y="381186"/>
                </a:lnTo>
                <a:lnTo>
                  <a:pt x="58691" y="382619"/>
                </a:lnTo>
                <a:lnTo>
                  <a:pt x="57264" y="383735"/>
                </a:lnTo>
                <a:lnTo>
                  <a:pt x="55360" y="384213"/>
                </a:lnTo>
                <a:lnTo>
                  <a:pt x="9200" y="384213"/>
                </a:lnTo>
                <a:lnTo>
                  <a:pt x="9518" y="392179"/>
                </a:lnTo>
                <a:lnTo>
                  <a:pt x="10311" y="399827"/>
                </a:lnTo>
                <a:lnTo>
                  <a:pt x="11738" y="406837"/>
                </a:lnTo>
                <a:lnTo>
                  <a:pt x="13801" y="413528"/>
                </a:lnTo>
                <a:lnTo>
                  <a:pt x="16021" y="419742"/>
                </a:lnTo>
                <a:lnTo>
                  <a:pt x="18877" y="425478"/>
                </a:lnTo>
                <a:lnTo>
                  <a:pt x="22366" y="430736"/>
                </a:lnTo>
                <a:lnTo>
                  <a:pt x="26173" y="435197"/>
                </a:lnTo>
                <a:lnTo>
                  <a:pt x="30615" y="439498"/>
                </a:lnTo>
                <a:lnTo>
                  <a:pt x="35691" y="443163"/>
                </a:lnTo>
                <a:lnTo>
                  <a:pt x="41084" y="446349"/>
                </a:lnTo>
                <a:lnTo>
                  <a:pt x="46795" y="448739"/>
                </a:lnTo>
                <a:lnTo>
                  <a:pt x="52664" y="450492"/>
                </a:lnTo>
                <a:lnTo>
                  <a:pt x="58691" y="451607"/>
                </a:lnTo>
                <a:lnTo>
                  <a:pt x="64878" y="452404"/>
                </a:lnTo>
                <a:lnTo>
                  <a:pt x="70747" y="452563"/>
                </a:lnTo>
                <a:lnTo>
                  <a:pt x="76775" y="452244"/>
                </a:lnTo>
                <a:lnTo>
                  <a:pt x="82485" y="451607"/>
                </a:lnTo>
                <a:lnTo>
                  <a:pt x="87878" y="450492"/>
                </a:lnTo>
                <a:lnTo>
                  <a:pt x="92954" y="449058"/>
                </a:lnTo>
                <a:lnTo>
                  <a:pt x="97872" y="447146"/>
                </a:lnTo>
                <a:lnTo>
                  <a:pt x="103424" y="444756"/>
                </a:lnTo>
                <a:lnTo>
                  <a:pt x="109134" y="442366"/>
                </a:lnTo>
                <a:lnTo>
                  <a:pt x="115003" y="439498"/>
                </a:lnTo>
                <a:lnTo>
                  <a:pt x="121190" y="436471"/>
                </a:lnTo>
                <a:lnTo>
                  <a:pt x="127693" y="433285"/>
                </a:lnTo>
                <a:lnTo>
                  <a:pt x="134197" y="430098"/>
                </a:lnTo>
                <a:lnTo>
                  <a:pt x="140542" y="426752"/>
                </a:lnTo>
                <a:lnTo>
                  <a:pt x="147045" y="423885"/>
                </a:lnTo>
                <a:lnTo>
                  <a:pt x="153232" y="420857"/>
                </a:lnTo>
                <a:lnTo>
                  <a:pt x="159259" y="418468"/>
                </a:lnTo>
                <a:lnTo>
                  <a:pt x="164970" y="416237"/>
                </a:lnTo>
                <a:lnTo>
                  <a:pt x="170522" y="414325"/>
                </a:lnTo>
                <a:lnTo>
                  <a:pt x="175756" y="412891"/>
                </a:lnTo>
                <a:lnTo>
                  <a:pt x="180515" y="412095"/>
                </a:lnTo>
                <a:lnTo>
                  <a:pt x="185115" y="411776"/>
                </a:lnTo>
                <a:lnTo>
                  <a:pt x="189081" y="412095"/>
                </a:lnTo>
                <a:lnTo>
                  <a:pt x="192888" y="413210"/>
                </a:lnTo>
                <a:lnTo>
                  <a:pt x="195585" y="414803"/>
                </a:lnTo>
                <a:lnTo>
                  <a:pt x="197964" y="416715"/>
                </a:lnTo>
                <a:lnTo>
                  <a:pt x="199867" y="419264"/>
                </a:lnTo>
                <a:lnTo>
                  <a:pt x="201454" y="422132"/>
                </a:lnTo>
                <a:lnTo>
                  <a:pt x="201612" y="424044"/>
                </a:lnTo>
                <a:lnTo>
                  <a:pt x="201295" y="425796"/>
                </a:lnTo>
                <a:lnTo>
                  <a:pt x="200026" y="427230"/>
                </a:lnTo>
                <a:lnTo>
                  <a:pt x="198440" y="428186"/>
                </a:lnTo>
                <a:lnTo>
                  <a:pt x="196695" y="428346"/>
                </a:lnTo>
                <a:lnTo>
                  <a:pt x="195109" y="428027"/>
                </a:lnTo>
                <a:lnTo>
                  <a:pt x="193681" y="426912"/>
                </a:lnTo>
                <a:lnTo>
                  <a:pt x="192729" y="425318"/>
                </a:lnTo>
                <a:lnTo>
                  <a:pt x="191778" y="423885"/>
                </a:lnTo>
                <a:lnTo>
                  <a:pt x="190667" y="422769"/>
                </a:lnTo>
                <a:lnTo>
                  <a:pt x="189398" y="421813"/>
                </a:lnTo>
                <a:lnTo>
                  <a:pt x="186860" y="421176"/>
                </a:lnTo>
                <a:lnTo>
                  <a:pt x="183688" y="421176"/>
                </a:lnTo>
                <a:lnTo>
                  <a:pt x="180039" y="421495"/>
                </a:lnTo>
                <a:lnTo>
                  <a:pt x="176232" y="422610"/>
                </a:lnTo>
                <a:lnTo>
                  <a:pt x="171791" y="423725"/>
                </a:lnTo>
                <a:lnTo>
                  <a:pt x="167191" y="425318"/>
                </a:lnTo>
                <a:lnTo>
                  <a:pt x="162273" y="427230"/>
                </a:lnTo>
                <a:lnTo>
                  <a:pt x="157197" y="429302"/>
                </a:lnTo>
                <a:lnTo>
                  <a:pt x="152280" y="431691"/>
                </a:lnTo>
                <a:lnTo>
                  <a:pt x="147045" y="434081"/>
                </a:lnTo>
                <a:lnTo>
                  <a:pt x="141969" y="436631"/>
                </a:lnTo>
                <a:lnTo>
                  <a:pt x="136735" y="439180"/>
                </a:lnTo>
                <a:lnTo>
                  <a:pt x="131659" y="441570"/>
                </a:lnTo>
                <a:lnTo>
                  <a:pt x="123886" y="445553"/>
                </a:lnTo>
                <a:lnTo>
                  <a:pt x="116431" y="449217"/>
                </a:lnTo>
                <a:lnTo>
                  <a:pt x="109134" y="452404"/>
                </a:lnTo>
                <a:lnTo>
                  <a:pt x="102313" y="455431"/>
                </a:lnTo>
                <a:lnTo>
                  <a:pt x="95968" y="457821"/>
                </a:lnTo>
                <a:lnTo>
                  <a:pt x="90099" y="459414"/>
                </a:lnTo>
                <a:lnTo>
                  <a:pt x="83754" y="460848"/>
                </a:lnTo>
                <a:lnTo>
                  <a:pt x="77092" y="461644"/>
                </a:lnTo>
                <a:lnTo>
                  <a:pt x="70271" y="461963"/>
                </a:lnTo>
                <a:lnTo>
                  <a:pt x="63292" y="461644"/>
                </a:lnTo>
                <a:lnTo>
                  <a:pt x="56629" y="460848"/>
                </a:lnTo>
                <a:lnTo>
                  <a:pt x="49808" y="459255"/>
                </a:lnTo>
                <a:lnTo>
                  <a:pt x="43146" y="457183"/>
                </a:lnTo>
                <a:lnTo>
                  <a:pt x="36643" y="454475"/>
                </a:lnTo>
                <a:lnTo>
                  <a:pt x="30456" y="450810"/>
                </a:lnTo>
                <a:lnTo>
                  <a:pt x="24587" y="446668"/>
                </a:lnTo>
                <a:lnTo>
                  <a:pt x="21890" y="443959"/>
                </a:lnTo>
                <a:lnTo>
                  <a:pt x="18877" y="441092"/>
                </a:lnTo>
                <a:lnTo>
                  <a:pt x="16021" y="437905"/>
                </a:lnTo>
                <a:lnTo>
                  <a:pt x="13483" y="434081"/>
                </a:lnTo>
                <a:lnTo>
                  <a:pt x="10787" y="429780"/>
                </a:lnTo>
                <a:lnTo>
                  <a:pt x="8407" y="425318"/>
                </a:lnTo>
                <a:lnTo>
                  <a:pt x="6187" y="420220"/>
                </a:lnTo>
                <a:lnTo>
                  <a:pt x="4124" y="414484"/>
                </a:lnTo>
                <a:lnTo>
                  <a:pt x="2538" y="408589"/>
                </a:lnTo>
                <a:lnTo>
                  <a:pt x="1269" y="401898"/>
                </a:lnTo>
                <a:lnTo>
                  <a:pt x="476" y="394569"/>
                </a:lnTo>
                <a:lnTo>
                  <a:pt x="0" y="386762"/>
                </a:lnTo>
                <a:lnTo>
                  <a:pt x="0" y="378318"/>
                </a:lnTo>
                <a:lnTo>
                  <a:pt x="476" y="369236"/>
                </a:lnTo>
                <a:lnTo>
                  <a:pt x="1586" y="359358"/>
                </a:lnTo>
                <a:lnTo>
                  <a:pt x="3014" y="350117"/>
                </a:lnTo>
                <a:lnTo>
                  <a:pt x="5235" y="341354"/>
                </a:lnTo>
                <a:lnTo>
                  <a:pt x="7614" y="333229"/>
                </a:lnTo>
                <a:lnTo>
                  <a:pt x="10469" y="325741"/>
                </a:lnTo>
                <a:lnTo>
                  <a:pt x="13801" y="318890"/>
                </a:lnTo>
                <a:lnTo>
                  <a:pt x="17608" y="312517"/>
                </a:lnTo>
                <a:lnTo>
                  <a:pt x="21890" y="306940"/>
                </a:lnTo>
                <a:lnTo>
                  <a:pt x="26491" y="302001"/>
                </a:lnTo>
                <a:lnTo>
                  <a:pt x="31725" y="297540"/>
                </a:lnTo>
                <a:lnTo>
                  <a:pt x="37118" y="294035"/>
                </a:lnTo>
                <a:lnTo>
                  <a:pt x="42829" y="291008"/>
                </a:lnTo>
                <a:lnTo>
                  <a:pt x="48698" y="288777"/>
                </a:lnTo>
                <a:lnTo>
                  <a:pt x="54250" y="287343"/>
                </a:lnTo>
                <a:lnTo>
                  <a:pt x="59960" y="286228"/>
                </a:lnTo>
                <a:close/>
                <a:moveTo>
                  <a:pt x="144568" y="0"/>
                </a:moveTo>
                <a:lnTo>
                  <a:pt x="146309" y="317"/>
                </a:lnTo>
                <a:lnTo>
                  <a:pt x="147734" y="1268"/>
                </a:lnTo>
                <a:lnTo>
                  <a:pt x="148842" y="3011"/>
                </a:lnTo>
                <a:lnTo>
                  <a:pt x="149000" y="3486"/>
                </a:lnTo>
                <a:lnTo>
                  <a:pt x="149634" y="4754"/>
                </a:lnTo>
                <a:lnTo>
                  <a:pt x="150742" y="6972"/>
                </a:lnTo>
                <a:lnTo>
                  <a:pt x="152008" y="9825"/>
                </a:lnTo>
                <a:lnTo>
                  <a:pt x="153591" y="13470"/>
                </a:lnTo>
                <a:lnTo>
                  <a:pt x="155491" y="17748"/>
                </a:lnTo>
                <a:lnTo>
                  <a:pt x="157549" y="22661"/>
                </a:lnTo>
                <a:lnTo>
                  <a:pt x="160081" y="28207"/>
                </a:lnTo>
                <a:lnTo>
                  <a:pt x="162773" y="34229"/>
                </a:lnTo>
                <a:lnTo>
                  <a:pt x="165780" y="40726"/>
                </a:lnTo>
                <a:lnTo>
                  <a:pt x="168946" y="47698"/>
                </a:lnTo>
                <a:lnTo>
                  <a:pt x="172271" y="55146"/>
                </a:lnTo>
                <a:lnTo>
                  <a:pt x="175911" y="62911"/>
                </a:lnTo>
                <a:lnTo>
                  <a:pt x="179552" y="70993"/>
                </a:lnTo>
                <a:lnTo>
                  <a:pt x="183352" y="79550"/>
                </a:lnTo>
                <a:lnTo>
                  <a:pt x="187309" y="88266"/>
                </a:lnTo>
                <a:lnTo>
                  <a:pt x="191267" y="96981"/>
                </a:lnTo>
                <a:lnTo>
                  <a:pt x="195541" y="106014"/>
                </a:lnTo>
                <a:lnTo>
                  <a:pt x="199815" y="115046"/>
                </a:lnTo>
                <a:lnTo>
                  <a:pt x="204089" y="124238"/>
                </a:lnTo>
                <a:lnTo>
                  <a:pt x="208363" y="133587"/>
                </a:lnTo>
                <a:lnTo>
                  <a:pt x="230050" y="133587"/>
                </a:lnTo>
                <a:lnTo>
                  <a:pt x="225459" y="123921"/>
                </a:lnTo>
                <a:lnTo>
                  <a:pt x="221185" y="114571"/>
                </a:lnTo>
                <a:lnTo>
                  <a:pt x="216753" y="105380"/>
                </a:lnTo>
                <a:lnTo>
                  <a:pt x="212479" y="96347"/>
                </a:lnTo>
                <a:lnTo>
                  <a:pt x="208363" y="87632"/>
                </a:lnTo>
                <a:lnTo>
                  <a:pt x="204405" y="78916"/>
                </a:lnTo>
                <a:lnTo>
                  <a:pt x="200448" y="70517"/>
                </a:lnTo>
                <a:lnTo>
                  <a:pt x="196965" y="62594"/>
                </a:lnTo>
                <a:lnTo>
                  <a:pt x="193483" y="55146"/>
                </a:lnTo>
                <a:lnTo>
                  <a:pt x="190158" y="47857"/>
                </a:lnTo>
                <a:lnTo>
                  <a:pt x="186992" y="41360"/>
                </a:lnTo>
                <a:lnTo>
                  <a:pt x="184301" y="35021"/>
                </a:lnTo>
                <a:lnTo>
                  <a:pt x="181452" y="29316"/>
                </a:lnTo>
                <a:lnTo>
                  <a:pt x="179236" y="24087"/>
                </a:lnTo>
                <a:lnTo>
                  <a:pt x="177178" y="19650"/>
                </a:lnTo>
                <a:lnTo>
                  <a:pt x="175278" y="15530"/>
                </a:lnTo>
                <a:lnTo>
                  <a:pt x="173695" y="12360"/>
                </a:lnTo>
                <a:lnTo>
                  <a:pt x="172587" y="9508"/>
                </a:lnTo>
                <a:lnTo>
                  <a:pt x="171796" y="7765"/>
                </a:lnTo>
                <a:lnTo>
                  <a:pt x="171321" y="6656"/>
                </a:lnTo>
                <a:lnTo>
                  <a:pt x="170846" y="4912"/>
                </a:lnTo>
                <a:lnTo>
                  <a:pt x="171162" y="3169"/>
                </a:lnTo>
                <a:lnTo>
                  <a:pt x="172112" y="1585"/>
                </a:lnTo>
                <a:lnTo>
                  <a:pt x="173537" y="475"/>
                </a:lnTo>
                <a:lnTo>
                  <a:pt x="175278" y="0"/>
                </a:lnTo>
                <a:lnTo>
                  <a:pt x="177178" y="317"/>
                </a:lnTo>
                <a:lnTo>
                  <a:pt x="178603" y="1268"/>
                </a:lnTo>
                <a:lnTo>
                  <a:pt x="179711" y="2694"/>
                </a:lnTo>
                <a:lnTo>
                  <a:pt x="180027" y="3486"/>
                </a:lnTo>
                <a:lnTo>
                  <a:pt x="180660" y="4912"/>
                </a:lnTo>
                <a:lnTo>
                  <a:pt x="181610" y="6972"/>
                </a:lnTo>
                <a:lnTo>
                  <a:pt x="182877" y="9983"/>
                </a:lnTo>
                <a:lnTo>
                  <a:pt x="184618" y="13628"/>
                </a:lnTo>
                <a:lnTo>
                  <a:pt x="186676" y="17907"/>
                </a:lnTo>
                <a:lnTo>
                  <a:pt x="188892" y="22819"/>
                </a:lnTo>
                <a:lnTo>
                  <a:pt x="191267" y="28524"/>
                </a:lnTo>
                <a:lnTo>
                  <a:pt x="194274" y="34546"/>
                </a:lnTo>
                <a:lnTo>
                  <a:pt x="197124" y="41201"/>
                </a:lnTo>
                <a:lnTo>
                  <a:pt x="200448" y="48174"/>
                </a:lnTo>
                <a:lnTo>
                  <a:pt x="203931" y="55622"/>
                </a:lnTo>
                <a:lnTo>
                  <a:pt x="207571" y="63545"/>
                </a:lnTo>
                <a:lnTo>
                  <a:pt x="211529" y="71944"/>
                </a:lnTo>
                <a:lnTo>
                  <a:pt x="215328" y="80659"/>
                </a:lnTo>
                <a:lnTo>
                  <a:pt x="219602" y="89375"/>
                </a:lnTo>
                <a:lnTo>
                  <a:pt x="223876" y="98566"/>
                </a:lnTo>
                <a:lnTo>
                  <a:pt x="228309" y="107916"/>
                </a:lnTo>
                <a:lnTo>
                  <a:pt x="232583" y="117423"/>
                </a:lnTo>
                <a:lnTo>
                  <a:pt x="237332" y="127090"/>
                </a:lnTo>
                <a:lnTo>
                  <a:pt x="241764" y="136756"/>
                </a:lnTo>
                <a:lnTo>
                  <a:pt x="246513" y="146423"/>
                </a:lnTo>
                <a:lnTo>
                  <a:pt x="251104" y="156406"/>
                </a:lnTo>
                <a:lnTo>
                  <a:pt x="255853" y="166073"/>
                </a:lnTo>
                <a:lnTo>
                  <a:pt x="260602" y="175739"/>
                </a:lnTo>
                <a:lnTo>
                  <a:pt x="265351" y="185405"/>
                </a:lnTo>
                <a:lnTo>
                  <a:pt x="269942" y="194913"/>
                </a:lnTo>
                <a:lnTo>
                  <a:pt x="274533" y="204263"/>
                </a:lnTo>
                <a:lnTo>
                  <a:pt x="279123" y="213296"/>
                </a:lnTo>
                <a:lnTo>
                  <a:pt x="283556" y="222170"/>
                </a:lnTo>
                <a:lnTo>
                  <a:pt x="287830" y="230727"/>
                </a:lnTo>
                <a:lnTo>
                  <a:pt x="292104" y="238809"/>
                </a:lnTo>
                <a:lnTo>
                  <a:pt x="296220" y="246732"/>
                </a:lnTo>
                <a:lnTo>
                  <a:pt x="300019" y="254180"/>
                </a:lnTo>
                <a:lnTo>
                  <a:pt x="303976" y="261152"/>
                </a:lnTo>
                <a:lnTo>
                  <a:pt x="307459" y="267649"/>
                </a:lnTo>
                <a:lnTo>
                  <a:pt x="310783" y="273671"/>
                </a:lnTo>
                <a:lnTo>
                  <a:pt x="314108" y="279218"/>
                </a:lnTo>
                <a:lnTo>
                  <a:pt x="316957" y="283972"/>
                </a:lnTo>
                <a:lnTo>
                  <a:pt x="319648" y="288250"/>
                </a:lnTo>
                <a:lnTo>
                  <a:pt x="325822" y="298075"/>
                </a:lnTo>
                <a:lnTo>
                  <a:pt x="331362" y="308217"/>
                </a:lnTo>
                <a:lnTo>
                  <a:pt x="336111" y="318201"/>
                </a:lnTo>
                <a:lnTo>
                  <a:pt x="340227" y="328184"/>
                </a:lnTo>
                <a:lnTo>
                  <a:pt x="343551" y="338009"/>
                </a:lnTo>
                <a:lnTo>
                  <a:pt x="346084" y="347992"/>
                </a:lnTo>
                <a:lnTo>
                  <a:pt x="347984" y="357659"/>
                </a:lnTo>
                <a:lnTo>
                  <a:pt x="348934" y="367167"/>
                </a:lnTo>
                <a:lnTo>
                  <a:pt x="349250" y="376516"/>
                </a:lnTo>
                <a:lnTo>
                  <a:pt x="348775" y="385707"/>
                </a:lnTo>
                <a:lnTo>
                  <a:pt x="347667" y="394581"/>
                </a:lnTo>
                <a:lnTo>
                  <a:pt x="345451" y="402980"/>
                </a:lnTo>
                <a:lnTo>
                  <a:pt x="342602" y="411062"/>
                </a:lnTo>
                <a:lnTo>
                  <a:pt x="339119" y="418668"/>
                </a:lnTo>
                <a:lnTo>
                  <a:pt x="334845" y="425799"/>
                </a:lnTo>
                <a:lnTo>
                  <a:pt x="329938" y="432455"/>
                </a:lnTo>
                <a:lnTo>
                  <a:pt x="324239" y="438635"/>
                </a:lnTo>
                <a:lnTo>
                  <a:pt x="317748" y="444340"/>
                </a:lnTo>
                <a:lnTo>
                  <a:pt x="310625" y="449728"/>
                </a:lnTo>
                <a:lnTo>
                  <a:pt x="302868" y="454640"/>
                </a:lnTo>
                <a:lnTo>
                  <a:pt x="294320" y="458919"/>
                </a:lnTo>
                <a:lnTo>
                  <a:pt x="285297" y="463039"/>
                </a:lnTo>
                <a:lnTo>
                  <a:pt x="275324" y="466525"/>
                </a:lnTo>
                <a:lnTo>
                  <a:pt x="264876" y="469694"/>
                </a:lnTo>
                <a:lnTo>
                  <a:pt x="253637" y="472230"/>
                </a:lnTo>
                <a:lnTo>
                  <a:pt x="244772" y="473498"/>
                </a:lnTo>
                <a:lnTo>
                  <a:pt x="235591" y="473973"/>
                </a:lnTo>
                <a:lnTo>
                  <a:pt x="225934" y="473973"/>
                </a:lnTo>
                <a:lnTo>
                  <a:pt x="215487" y="473814"/>
                </a:lnTo>
                <a:lnTo>
                  <a:pt x="209154" y="473498"/>
                </a:lnTo>
                <a:lnTo>
                  <a:pt x="202664" y="473339"/>
                </a:lnTo>
                <a:lnTo>
                  <a:pt x="195541" y="473339"/>
                </a:lnTo>
                <a:lnTo>
                  <a:pt x="187784" y="473339"/>
                </a:lnTo>
                <a:lnTo>
                  <a:pt x="179552" y="473656"/>
                </a:lnTo>
                <a:lnTo>
                  <a:pt x="170846" y="474131"/>
                </a:lnTo>
                <a:lnTo>
                  <a:pt x="161348" y="474765"/>
                </a:lnTo>
                <a:lnTo>
                  <a:pt x="151217" y="476033"/>
                </a:lnTo>
                <a:lnTo>
                  <a:pt x="150742" y="476191"/>
                </a:lnTo>
                <a:lnTo>
                  <a:pt x="149634" y="476508"/>
                </a:lnTo>
                <a:lnTo>
                  <a:pt x="148525" y="477142"/>
                </a:lnTo>
                <a:lnTo>
                  <a:pt x="147101" y="477935"/>
                </a:lnTo>
                <a:lnTo>
                  <a:pt x="145359" y="479202"/>
                </a:lnTo>
                <a:lnTo>
                  <a:pt x="143618" y="480629"/>
                </a:lnTo>
                <a:lnTo>
                  <a:pt x="141560" y="482689"/>
                </a:lnTo>
                <a:lnTo>
                  <a:pt x="139502" y="485224"/>
                </a:lnTo>
                <a:lnTo>
                  <a:pt x="137286" y="488235"/>
                </a:lnTo>
                <a:lnTo>
                  <a:pt x="135387" y="491880"/>
                </a:lnTo>
                <a:lnTo>
                  <a:pt x="133329" y="495841"/>
                </a:lnTo>
                <a:lnTo>
                  <a:pt x="131271" y="500754"/>
                </a:lnTo>
                <a:lnTo>
                  <a:pt x="129688" y="506142"/>
                </a:lnTo>
                <a:lnTo>
                  <a:pt x="128263" y="512480"/>
                </a:lnTo>
                <a:lnTo>
                  <a:pt x="126997" y="519611"/>
                </a:lnTo>
                <a:lnTo>
                  <a:pt x="126205" y="527376"/>
                </a:lnTo>
                <a:lnTo>
                  <a:pt x="125730" y="529119"/>
                </a:lnTo>
                <a:lnTo>
                  <a:pt x="124622" y="530545"/>
                </a:lnTo>
                <a:lnTo>
                  <a:pt x="123197" y="531496"/>
                </a:lnTo>
                <a:lnTo>
                  <a:pt x="121456" y="531813"/>
                </a:lnTo>
                <a:lnTo>
                  <a:pt x="121140" y="531655"/>
                </a:lnTo>
                <a:lnTo>
                  <a:pt x="119398" y="531179"/>
                </a:lnTo>
                <a:lnTo>
                  <a:pt x="117974" y="530070"/>
                </a:lnTo>
                <a:lnTo>
                  <a:pt x="117182" y="528485"/>
                </a:lnTo>
                <a:lnTo>
                  <a:pt x="116865" y="526584"/>
                </a:lnTo>
                <a:lnTo>
                  <a:pt x="117815" y="518502"/>
                </a:lnTo>
                <a:lnTo>
                  <a:pt x="119082" y="511213"/>
                </a:lnTo>
                <a:lnTo>
                  <a:pt x="120506" y="504557"/>
                </a:lnTo>
                <a:lnTo>
                  <a:pt x="122248" y="498852"/>
                </a:lnTo>
                <a:lnTo>
                  <a:pt x="124147" y="493464"/>
                </a:lnTo>
                <a:lnTo>
                  <a:pt x="126363" y="488710"/>
                </a:lnTo>
                <a:lnTo>
                  <a:pt x="128580" y="484749"/>
                </a:lnTo>
                <a:lnTo>
                  <a:pt x="130954" y="481104"/>
                </a:lnTo>
                <a:lnTo>
                  <a:pt x="133329" y="478093"/>
                </a:lnTo>
                <a:lnTo>
                  <a:pt x="135703" y="475399"/>
                </a:lnTo>
                <a:lnTo>
                  <a:pt x="137919" y="473181"/>
                </a:lnTo>
                <a:lnTo>
                  <a:pt x="139977" y="471437"/>
                </a:lnTo>
                <a:lnTo>
                  <a:pt x="142193" y="470170"/>
                </a:lnTo>
                <a:lnTo>
                  <a:pt x="144093" y="469060"/>
                </a:lnTo>
                <a:lnTo>
                  <a:pt x="145676" y="467951"/>
                </a:lnTo>
                <a:lnTo>
                  <a:pt x="147101" y="467476"/>
                </a:lnTo>
                <a:lnTo>
                  <a:pt x="148209" y="467000"/>
                </a:lnTo>
                <a:lnTo>
                  <a:pt x="149000" y="466842"/>
                </a:lnTo>
                <a:lnTo>
                  <a:pt x="149317" y="466683"/>
                </a:lnTo>
                <a:lnTo>
                  <a:pt x="149792" y="466683"/>
                </a:lnTo>
                <a:lnTo>
                  <a:pt x="160240" y="465574"/>
                </a:lnTo>
                <a:lnTo>
                  <a:pt x="170054" y="464940"/>
                </a:lnTo>
                <a:lnTo>
                  <a:pt x="179077" y="464465"/>
                </a:lnTo>
                <a:lnTo>
                  <a:pt x="187467" y="464148"/>
                </a:lnTo>
                <a:lnTo>
                  <a:pt x="195382" y="464148"/>
                </a:lnTo>
                <a:lnTo>
                  <a:pt x="202664" y="464148"/>
                </a:lnTo>
                <a:lnTo>
                  <a:pt x="209313" y="464306"/>
                </a:lnTo>
                <a:lnTo>
                  <a:pt x="215803" y="464465"/>
                </a:lnTo>
                <a:lnTo>
                  <a:pt x="225776" y="464782"/>
                </a:lnTo>
                <a:lnTo>
                  <a:pt x="234957" y="464782"/>
                </a:lnTo>
                <a:lnTo>
                  <a:pt x="243506" y="464306"/>
                </a:lnTo>
                <a:lnTo>
                  <a:pt x="251737" y="463039"/>
                </a:lnTo>
                <a:lnTo>
                  <a:pt x="263135" y="460345"/>
                </a:lnTo>
                <a:lnTo>
                  <a:pt x="273741" y="457334"/>
                </a:lnTo>
                <a:lnTo>
                  <a:pt x="283556" y="453689"/>
                </a:lnTo>
                <a:lnTo>
                  <a:pt x="292579" y="449569"/>
                </a:lnTo>
                <a:lnTo>
                  <a:pt x="300969" y="444974"/>
                </a:lnTo>
                <a:lnTo>
                  <a:pt x="308409" y="439903"/>
                </a:lnTo>
                <a:lnTo>
                  <a:pt x="315216" y="434356"/>
                </a:lnTo>
                <a:lnTo>
                  <a:pt x="321073" y="428335"/>
                </a:lnTo>
                <a:lnTo>
                  <a:pt x="326138" y="421838"/>
                </a:lnTo>
                <a:lnTo>
                  <a:pt x="330571" y="415023"/>
                </a:lnTo>
                <a:lnTo>
                  <a:pt x="334053" y="407576"/>
                </a:lnTo>
                <a:lnTo>
                  <a:pt x="336586" y="400128"/>
                </a:lnTo>
                <a:lnTo>
                  <a:pt x="338644" y="392363"/>
                </a:lnTo>
                <a:lnTo>
                  <a:pt x="339752" y="384123"/>
                </a:lnTo>
                <a:lnTo>
                  <a:pt x="340069" y="375724"/>
                </a:lnTo>
                <a:lnTo>
                  <a:pt x="339752" y="367167"/>
                </a:lnTo>
                <a:lnTo>
                  <a:pt x="338802" y="358293"/>
                </a:lnTo>
                <a:lnTo>
                  <a:pt x="336903" y="349260"/>
                </a:lnTo>
                <a:lnTo>
                  <a:pt x="334528" y="340069"/>
                </a:lnTo>
                <a:lnTo>
                  <a:pt x="331362" y="330719"/>
                </a:lnTo>
                <a:lnTo>
                  <a:pt x="327405" y="321370"/>
                </a:lnTo>
                <a:lnTo>
                  <a:pt x="322972" y="312020"/>
                </a:lnTo>
                <a:lnTo>
                  <a:pt x="317748" y="302671"/>
                </a:lnTo>
                <a:lnTo>
                  <a:pt x="311891" y="293480"/>
                </a:lnTo>
                <a:lnTo>
                  <a:pt x="309042" y="288884"/>
                </a:lnTo>
                <a:lnTo>
                  <a:pt x="306034" y="283655"/>
                </a:lnTo>
                <a:lnTo>
                  <a:pt x="247463" y="283655"/>
                </a:lnTo>
                <a:lnTo>
                  <a:pt x="245722" y="283338"/>
                </a:lnTo>
                <a:lnTo>
                  <a:pt x="244297" y="282228"/>
                </a:lnTo>
                <a:lnTo>
                  <a:pt x="243189" y="280802"/>
                </a:lnTo>
                <a:lnTo>
                  <a:pt x="242872" y="279059"/>
                </a:lnTo>
                <a:lnTo>
                  <a:pt x="243189" y="277157"/>
                </a:lnTo>
                <a:lnTo>
                  <a:pt x="244297" y="275731"/>
                </a:lnTo>
                <a:lnTo>
                  <a:pt x="245722" y="274780"/>
                </a:lnTo>
                <a:lnTo>
                  <a:pt x="247463" y="274305"/>
                </a:lnTo>
                <a:lnTo>
                  <a:pt x="300494" y="274305"/>
                </a:lnTo>
                <a:lnTo>
                  <a:pt x="296536" y="267016"/>
                </a:lnTo>
                <a:lnTo>
                  <a:pt x="292104" y="259092"/>
                </a:lnTo>
                <a:lnTo>
                  <a:pt x="263768" y="259092"/>
                </a:lnTo>
                <a:lnTo>
                  <a:pt x="262027" y="258775"/>
                </a:lnTo>
                <a:lnTo>
                  <a:pt x="260444" y="257825"/>
                </a:lnTo>
                <a:lnTo>
                  <a:pt x="259494" y="256398"/>
                </a:lnTo>
                <a:lnTo>
                  <a:pt x="259177" y="254338"/>
                </a:lnTo>
                <a:lnTo>
                  <a:pt x="259494" y="252595"/>
                </a:lnTo>
                <a:lnTo>
                  <a:pt x="260444" y="251169"/>
                </a:lnTo>
                <a:lnTo>
                  <a:pt x="262027" y="250218"/>
                </a:lnTo>
                <a:lnTo>
                  <a:pt x="263768" y="249901"/>
                </a:lnTo>
                <a:lnTo>
                  <a:pt x="287355" y="249901"/>
                </a:lnTo>
                <a:lnTo>
                  <a:pt x="281656" y="238809"/>
                </a:lnTo>
                <a:lnTo>
                  <a:pt x="275641" y="227399"/>
                </a:lnTo>
                <a:lnTo>
                  <a:pt x="269783" y="215197"/>
                </a:lnTo>
                <a:lnTo>
                  <a:pt x="263451" y="202837"/>
                </a:lnTo>
                <a:lnTo>
                  <a:pt x="257119" y="190001"/>
                </a:lnTo>
                <a:lnTo>
                  <a:pt x="250787" y="176848"/>
                </a:lnTo>
                <a:lnTo>
                  <a:pt x="74441" y="176848"/>
                </a:lnTo>
                <a:lnTo>
                  <a:pt x="72541" y="176531"/>
                </a:lnTo>
                <a:lnTo>
                  <a:pt x="71117" y="175422"/>
                </a:lnTo>
                <a:lnTo>
                  <a:pt x="70167" y="173996"/>
                </a:lnTo>
                <a:lnTo>
                  <a:pt x="69850" y="172253"/>
                </a:lnTo>
                <a:lnTo>
                  <a:pt x="70167" y="170351"/>
                </a:lnTo>
                <a:lnTo>
                  <a:pt x="71117" y="168925"/>
                </a:lnTo>
                <a:lnTo>
                  <a:pt x="72541" y="167974"/>
                </a:lnTo>
                <a:lnTo>
                  <a:pt x="74441" y="167657"/>
                </a:lnTo>
                <a:lnTo>
                  <a:pt x="246355" y="167657"/>
                </a:lnTo>
                <a:lnTo>
                  <a:pt x="234324" y="142937"/>
                </a:lnTo>
                <a:lnTo>
                  <a:pt x="180502" y="142937"/>
                </a:lnTo>
                <a:lnTo>
                  <a:pt x="178761" y="142461"/>
                </a:lnTo>
                <a:lnTo>
                  <a:pt x="177336" y="141510"/>
                </a:lnTo>
                <a:lnTo>
                  <a:pt x="176386" y="139926"/>
                </a:lnTo>
                <a:lnTo>
                  <a:pt x="176070" y="138183"/>
                </a:lnTo>
                <a:lnTo>
                  <a:pt x="176386" y="136439"/>
                </a:lnTo>
                <a:lnTo>
                  <a:pt x="177336" y="135013"/>
                </a:lnTo>
                <a:lnTo>
                  <a:pt x="178761" y="133904"/>
                </a:lnTo>
                <a:lnTo>
                  <a:pt x="180502" y="133587"/>
                </a:lnTo>
                <a:lnTo>
                  <a:pt x="198232" y="133587"/>
                </a:lnTo>
                <a:lnTo>
                  <a:pt x="194116" y="124396"/>
                </a:lnTo>
                <a:lnTo>
                  <a:pt x="189684" y="115522"/>
                </a:lnTo>
                <a:lnTo>
                  <a:pt x="185726" y="106648"/>
                </a:lnTo>
                <a:lnTo>
                  <a:pt x="181610" y="97774"/>
                </a:lnTo>
                <a:lnTo>
                  <a:pt x="177653" y="89216"/>
                </a:lnTo>
                <a:lnTo>
                  <a:pt x="173695" y="80818"/>
                </a:lnTo>
                <a:lnTo>
                  <a:pt x="170054" y="72736"/>
                </a:lnTo>
                <a:lnTo>
                  <a:pt x="166413" y="64813"/>
                </a:lnTo>
                <a:lnTo>
                  <a:pt x="162931" y="57206"/>
                </a:lnTo>
                <a:lnTo>
                  <a:pt x="159765" y="50075"/>
                </a:lnTo>
                <a:lnTo>
                  <a:pt x="156599" y="43261"/>
                </a:lnTo>
                <a:lnTo>
                  <a:pt x="153908" y="36923"/>
                </a:lnTo>
                <a:lnTo>
                  <a:pt x="151217" y="31059"/>
                </a:lnTo>
                <a:lnTo>
                  <a:pt x="148842" y="25830"/>
                </a:lnTo>
                <a:lnTo>
                  <a:pt x="146784" y="20917"/>
                </a:lnTo>
                <a:lnTo>
                  <a:pt x="144885" y="16797"/>
                </a:lnTo>
                <a:lnTo>
                  <a:pt x="143460" y="13311"/>
                </a:lnTo>
                <a:lnTo>
                  <a:pt x="142193" y="10617"/>
                </a:lnTo>
                <a:lnTo>
                  <a:pt x="141085" y="8399"/>
                </a:lnTo>
                <a:lnTo>
                  <a:pt x="140610" y="7131"/>
                </a:lnTo>
                <a:lnTo>
                  <a:pt x="140294" y="6656"/>
                </a:lnTo>
                <a:lnTo>
                  <a:pt x="139977" y="4912"/>
                </a:lnTo>
                <a:lnTo>
                  <a:pt x="140294" y="3169"/>
                </a:lnTo>
                <a:lnTo>
                  <a:pt x="141244" y="1426"/>
                </a:lnTo>
                <a:lnTo>
                  <a:pt x="142827" y="4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5360896" y="1978195"/>
            <a:ext cx="525463" cy="431800"/>
            <a:chOff x="5349875" y="1978026"/>
            <a:chExt cx="525463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" name="Freeform 44"/>
            <p:cNvSpPr>
              <a:spLocks noEditPoints="1"/>
            </p:cNvSpPr>
            <p:nvPr/>
          </p:nvSpPr>
          <p:spPr bwMode="auto">
            <a:xfrm>
              <a:off x="5349875" y="1978026"/>
              <a:ext cx="525463" cy="431800"/>
            </a:xfrm>
            <a:custGeom>
              <a:avLst/>
              <a:gdLst>
                <a:gd name="T0" fmla="*/ 392 w 3308"/>
                <a:gd name="T1" fmla="*/ 2129 h 2724"/>
                <a:gd name="T2" fmla="*/ 1023 w 3308"/>
                <a:gd name="T3" fmla="*/ 2272 h 2724"/>
                <a:gd name="T4" fmla="*/ 956 w 3308"/>
                <a:gd name="T5" fmla="*/ 2458 h 2724"/>
                <a:gd name="T6" fmla="*/ 1396 w 3308"/>
                <a:gd name="T7" fmla="*/ 2650 h 2724"/>
                <a:gd name="T8" fmla="*/ 2237 w 3308"/>
                <a:gd name="T9" fmla="*/ 2586 h 2724"/>
                <a:gd name="T10" fmla="*/ 2828 w 3308"/>
                <a:gd name="T11" fmla="*/ 2236 h 2724"/>
                <a:gd name="T12" fmla="*/ 2745 w 3308"/>
                <a:gd name="T13" fmla="*/ 1997 h 2724"/>
                <a:gd name="T14" fmla="*/ 3213 w 3308"/>
                <a:gd name="T15" fmla="*/ 1680 h 2724"/>
                <a:gd name="T16" fmla="*/ 2662 w 3308"/>
                <a:gd name="T17" fmla="*/ 1964 h 2724"/>
                <a:gd name="T18" fmla="*/ 1668 w 3308"/>
                <a:gd name="T19" fmla="*/ 2127 h 2724"/>
                <a:gd name="T20" fmla="*/ 666 w 3308"/>
                <a:gd name="T21" fmla="*/ 1964 h 2724"/>
                <a:gd name="T22" fmla="*/ 98 w 3308"/>
                <a:gd name="T23" fmla="*/ 1679 h 2724"/>
                <a:gd name="T24" fmla="*/ 1680 w 3308"/>
                <a:gd name="T25" fmla="*/ 1875 h 2724"/>
                <a:gd name="T26" fmla="*/ 1291 w 3308"/>
                <a:gd name="T27" fmla="*/ 1596 h 2724"/>
                <a:gd name="T28" fmla="*/ 627 w 3308"/>
                <a:gd name="T29" fmla="*/ 1702 h 2724"/>
                <a:gd name="T30" fmla="*/ 688 w 3308"/>
                <a:gd name="T31" fmla="*/ 1910 h 2724"/>
                <a:gd name="T32" fmla="*/ 1668 w 3308"/>
                <a:gd name="T33" fmla="*/ 2068 h 2724"/>
                <a:gd name="T34" fmla="*/ 2640 w 3308"/>
                <a:gd name="T35" fmla="*/ 1910 h 2724"/>
                <a:gd name="T36" fmla="*/ 2705 w 3308"/>
                <a:gd name="T37" fmla="*/ 1698 h 2724"/>
                <a:gd name="T38" fmla="*/ 280 w 3308"/>
                <a:gd name="T39" fmla="*/ 1358 h 2724"/>
                <a:gd name="T40" fmla="*/ 712 w 3308"/>
                <a:gd name="T41" fmla="*/ 1498 h 2724"/>
                <a:gd name="T42" fmla="*/ 323 w 3308"/>
                <a:gd name="T43" fmla="*/ 1628 h 2724"/>
                <a:gd name="T44" fmla="*/ 350 w 3308"/>
                <a:gd name="T45" fmla="*/ 1750 h 2724"/>
                <a:gd name="T46" fmla="*/ 772 w 3308"/>
                <a:gd name="T47" fmla="*/ 1596 h 2724"/>
                <a:gd name="T48" fmla="*/ 1523 w 3308"/>
                <a:gd name="T49" fmla="*/ 1569 h 2724"/>
                <a:gd name="T50" fmla="*/ 2316 w 3308"/>
                <a:gd name="T51" fmla="*/ 1547 h 2724"/>
                <a:gd name="T52" fmla="*/ 2879 w 3308"/>
                <a:gd name="T53" fmla="*/ 1701 h 2724"/>
                <a:gd name="T54" fmla="*/ 3197 w 3308"/>
                <a:gd name="T55" fmla="*/ 1617 h 2724"/>
                <a:gd name="T56" fmla="*/ 3205 w 3308"/>
                <a:gd name="T57" fmla="*/ 1542 h 2724"/>
                <a:gd name="T58" fmla="*/ 2668 w 3308"/>
                <a:gd name="T59" fmla="*/ 1399 h 2724"/>
                <a:gd name="T60" fmla="*/ 2832 w 3308"/>
                <a:gd name="T61" fmla="*/ 1167 h 2724"/>
                <a:gd name="T62" fmla="*/ 387 w 3308"/>
                <a:gd name="T63" fmla="*/ 1256 h 2724"/>
                <a:gd name="T64" fmla="*/ 2220 w 3308"/>
                <a:gd name="T65" fmla="*/ 768 h 2724"/>
                <a:gd name="T66" fmla="*/ 2162 w 3308"/>
                <a:gd name="T67" fmla="*/ 1256 h 2724"/>
                <a:gd name="T68" fmla="*/ 1407 w 3308"/>
                <a:gd name="T69" fmla="*/ 670 h 2724"/>
                <a:gd name="T70" fmla="*/ 2056 w 3308"/>
                <a:gd name="T71" fmla="*/ 84 h 2724"/>
                <a:gd name="T72" fmla="*/ 1656 w 3308"/>
                <a:gd name="T73" fmla="*/ 319 h 2724"/>
                <a:gd name="T74" fmla="*/ 1316 w 3308"/>
                <a:gd name="T75" fmla="*/ 72 h 2724"/>
                <a:gd name="T76" fmla="*/ 923 w 3308"/>
                <a:gd name="T77" fmla="*/ 263 h 2724"/>
                <a:gd name="T78" fmla="*/ 461 w 3308"/>
                <a:gd name="T79" fmla="*/ 895 h 2724"/>
                <a:gd name="T80" fmla="*/ 288 w 3308"/>
                <a:gd name="T81" fmla="*/ 1269 h 2724"/>
                <a:gd name="T82" fmla="*/ 1129 w 3308"/>
                <a:gd name="T83" fmla="*/ 696 h 2724"/>
                <a:gd name="T84" fmla="*/ 2022 w 3308"/>
                <a:gd name="T85" fmla="*/ 633 h 2724"/>
                <a:gd name="T86" fmla="*/ 2935 w 3308"/>
                <a:gd name="T87" fmla="*/ 1180 h 2724"/>
                <a:gd name="T88" fmla="*/ 2874 w 3308"/>
                <a:gd name="T89" fmla="*/ 904 h 2724"/>
                <a:gd name="T90" fmla="*/ 2248 w 3308"/>
                <a:gd name="T91" fmla="*/ 407 h 2724"/>
                <a:gd name="T92" fmla="*/ 2407 w 3308"/>
                <a:gd name="T93" fmla="*/ 194 h 2724"/>
                <a:gd name="T94" fmla="*/ 2230 w 3308"/>
                <a:gd name="T95" fmla="*/ 11 h 2724"/>
                <a:gd name="T96" fmla="*/ 2573 w 3308"/>
                <a:gd name="T97" fmla="*/ 306 h 2724"/>
                <a:gd name="T98" fmla="*/ 2963 w 3308"/>
                <a:gd name="T99" fmla="*/ 942 h 2724"/>
                <a:gd name="T100" fmla="*/ 3271 w 3308"/>
                <a:gd name="T101" fmla="*/ 1511 h 2724"/>
                <a:gd name="T102" fmla="*/ 3281 w 3308"/>
                <a:gd name="T103" fmla="*/ 1668 h 2724"/>
                <a:gd name="T104" fmla="*/ 3017 w 3308"/>
                <a:gd name="T105" fmla="*/ 2117 h 2724"/>
                <a:gd name="T106" fmla="*/ 2225 w 3308"/>
                <a:gd name="T107" fmla="*/ 2651 h 2724"/>
                <a:gd name="T108" fmla="*/ 1327 w 3308"/>
                <a:gd name="T109" fmla="*/ 2697 h 2724"/>
                <a:gd name="T110" fmla="*/ 628 w 3308"/>
                <a:gd name="T111" fmla="*/ 2418 h 2724"/>
                <a:gd name="T112" fmla="*/ 229 w 3308"/>
                <a:gd name="T113" fmla="*/ 2020 h 2724"/>
                <a:gd name="T114" fmla="*/ 12 w 3308"/>
                <a:gd name="T115" fmla="*/ 1625 h 2724"/>
                <a:gd name="T116" fmla="*/ 139 w 3308"/>
                <a:gd name="T117" fmla="*/ 1310 h 2724"/>
                <a:gd name="T118" fmla="*/ 589 w 3308"/>
                <a:gd name="T119" fmla="*/ 600 h 2724"/>
                <a:gd name="T120" fmla="*/ 1019 w 3308"/>
                <a:gd name="T121" fmla="*/ 84 h 2724"/>
                <a:gd name="T122" fmla="*/ 1419 w 3308"/>
                <a:gd name="T123" fmla="*/ 61 h 2724"/>
                <a:gd name="T124" fmla="*/ 1815 w 3308"/>
                <a:gd name="T125" fmla="*/ 163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8" h="2724">
                  <a:moveTo>
                    <a:pt x="98" y="1679"/>
                  </a:moveTo>
                  <a:lnTo>
                    <a:pt x="113" y="1712"/>
                  </a:lnTo>
                  <a:lnTo>
                    <a:pt x="132" y="1749"/>
                  </a:lnTo>
                  <a:lnTo>
                    <a:pt x="153" y="1790"/>
                  </a:lnTo>
                  <a:lnTo>
                    <a:pt x="178" y="1833"/>
                  </a:lnTo>
                  <a:lnTo>
                    <a:pt x="206" y="1879"/>
                  </a:lnTo>
                  <a:lnTo>
                    <a:pt x="236" y="1926"/>
                  </a:lnTo>
                  <a:lnTo>
                    <a:pt x="270" y="1976"/>
                  </a:lnTo>
                  <a:lnTo>
                    <a:pt x="307" y="2027"/>
                  </a:lnTo>
                  <a:lnTo>
                    <a:pt x="348" y="2078"/>
                  </a:lnTo>
                  <a:lnTo>
                    <a:pt x="392" y="2129"/>
                  </a:lnTo>
                  <a:lnTo>
                    <a:pt x="431" y="2171"/>
                  </a:lnTo>
                  <a:lnTo>
                    <a:pt x="473" y="2213"/>
                  </a:lnTo>
                  <a:lnTo>
                    <a:pt x="1023" y="2213"/>
                  </a:lnTo>
                  <a:lnTo>
                    <a:pt x="1034" y="2215"/>
                  </a:lnTo>
                  <a:lnTo>
                    <a:pt x="1044" y="2222"/>
                  </a:lnTo>
                  <a:lnTo>
                    <a:pt x="1050" y="2231"/>
                  </a:lnTo>
                  <a:lnTo>
                    <a:pt x="1052" y="2242"/>
                  </a:lnTo>
                  <a:lnTo>
                    <a:pt x="1050" y="2254"/>
                  </a:lnTo>
                  <a:lnTo>
                    <a:pt x="1044" y="2263"/>
                  </a:lnTo>
                  <a:lnTo>
                    <a:pt x="1034" y="2269"/>
                  </a:lnTo>
                  <a:lnTo>
                    <a:pt x="1023" y="2272"/>
                  </a:lnTo>
                  <a:lnTo>
                    <a:pt x="538" y="2272"/>
                  </a:lnTo>
                  <a:lnTo>
                    <a:pt x="594" y="2319"/>
                  </a:lnTo>
                  <a:lnTo>
                    <a:pt x="654" y="2364"/>
                  </a:lnTo>
                  <a:lnTo>
                    <a:pt x="719" y="2408"/>
                  </a:lnTo>
                  <a:lnTo>
                    <a:pt x="935" y="2408"/>
                  </a:lnTo>
                  <a:lnTo>
                    <a:pt x="946" y="2411"/>
                  </a:lnTo>
                  <a:lnTo>
                    <a:pt x="956" y="2417"/>
                  </a:lnTo>
                  <a:lnTo>
                    <a:pt x="962" y="2426"/>
                  </a:lnTo>
                  <a:lnTo>
                    <a:pt x="964" y="2438"/>
                  </a:lnTo>
                  <a:lnTo>
                    <a:pt x="962" y="2449"/>
                  </a:lnTo>
                  <a:lnTo>
                    <a:pt x="956" y="2458"/>
                  </a:lnTo>
                  <a:lnTo>
                    <a:pt x="946" y="2465"/>
                  </a:lnTo>
                  <a:lnTo>
                    <a:pt x="935" y="2467"/>
                  </a:lnTo>
                  <a:lnTo>
                    <a:pt x="818" y="2467"/>
                  </a:lnTo>
                  <a:lnTo>
                    <a:pt x="880" y="2498"/>
                  </a:lnTo>
                  <a:lnTo>
                    <a:pt x="944" y="2527"/>
                  </a:lnTo>
                  <a:lnTo>
                    <a:pt x="1011" y="2555"/>
                  </a:lnTo>
                  <a:lnTo>
                    <a:pt x="1081" y="2579"/>
                  </a:lnTo>
                  <a:lnTo>
                    <a:pt x="1155" y="2602"/>
                  </a:lnTo>
                  <a:lnTo>
                    <a:pt x="1232" y="2622"/>
                  </a:lnTo>
                  <a:lnTo>
                    <a:pt x="1312" y="2638"/>
                  </a:lnTo>
                  <a:lnTo>
                    <a:pt x="1396" y="2650"/>
                  </a:lnTo>
                  <a:lnTo>
                    <a:pt x="1483" y="2659"/>
                  </a:lnTo>
                  <a:lnTo>
                    <a:pt x="1574" y="2664"/>
                  </a:lnTo>
                  <a:lnTo>
                    <a:pt x="1668" y="2665"/>
                  </a:lnTo>
                  <a:lnTo>
                    <a:pt x="1669" y="2665"/>
                  </a:lnTo>
                  <a:lnTo>
                    <a:pt x="1760" y="2664"/>
                  </a:lnTo>
                  <a:lnTo>
                    <a:pt x="1848" y="2660"/>
                  </a:lnTo>
                  <a:lnTo>
                    <a:pt x="1932" y="2651"/>
                  </a:lnTo>
                  <a:lnTo>
                    <a:pt x="2013" y="2640"/>
                  </a:lnTo>
                  <a:lnTo>
                    <a:pt x="2091" y="2624"/>
                  </a:lnTo>
                  <a:lnTo>
                    <a:pt x="2166" y="2606"/>
                  </a:lnTo>
                  <a:lnTo>
                    <a:pt x="2237" y="2586"/>
                  </a:lnTo>
                  <a:lnTo>
                    <a:pt x="2305" y="2561"/>
                  </a:lnTo>
                  <a:lnTo>
                    <a:pt x="2370" y="2535"/>
                  </a:lnTo>
                  <a:lnTo>
                    <a:pt x="2432" y="2508"/>
                  </a:lnTo>
                  <a:lnTo>
                    <a:pt x="2492" y="2478"/>
                  </a:lnTo>
                  <a:lnTo>
                    <a:pt x="2548" y="2447"/>
                  </a:lnTo>
                  <a:lnTo>
                    <a:pt x="2602" y="2414"/>
                  </a:lnTo>
                  <a:lnTo>
                    <a:pt x="2652" y="2380"/>
                  </a:lnTo>
                  <a:lnTo>
                    <a:pt x="2700" y="2345"/>
                  </a:lnTo>
                  <a:lnTo>
                    <a:pt x="2745" y="2310"/>
                  </a:lnTo>
                  <a:lnTo>
                    <a:pt x="2787" y="2273"/>
                  </a:lnTo>
                  <a:lnTo>
                    <a:pt x="2828" y="2236"/>
                  </a:lnTo>
                  <a:lnTo>
                    <a:pt x="2865" y="2200"/>
                  </a:lnTo>
                  <a:lnTo>
                    <a:pt x="2900" y="2163"/>
                  </a:lnTo>
                  <a:lnTo>
                    <a:pt x="2932" y="2128"/>
                  </a:lnTo>
                  <a:lnTo>
                    <a:pt x="2970" y="2082"/>
                  </a:lnTo>
                  <a:lnTo>
                    <a:pt x="3005" y="2037"/>
                  </a:lnTo>
                  <a:lnTo>
                    <a:pt x="2772" y="2037"/>
                  </a:lnTo>
                  <a:lnTo>
                    <a:pt x="2760" y="2035"/>
                  </a:lnTo>
                  <a:lnTo>
                    <a:pt x="2751" y="2029"/>
                  </a:lnTo>
                  <a:lnTo>
                    <a:pt x="2745" y="2019"/>
                  </a:lnTo>
                  <a:lnTo>
                    <a:pt x="2743" y="2008"/>
                  </a:lnTo>
                  <a:lnTo>
                    <a:pt x="2745" y="1997"/>
                  </a:lnTo>
                  <a:lnTo>
                    <a:pt x="2751" y="1987"/>
                  </a:lnTo>
                  <a:lnTo>
                    <a:pt x="2760" y="1981"/>
                  </a:lnTo>
                  <a:lnTo>
                    <a:pt x="2772" y="1979"/>
                  </a:lnTo>
                  <a:lnTo>
                    <a:pt x="3047" y="1979"/>
                  </a:lnTo>
                  <a:lnTo>
                    <a:pt x="3080" y="1928"/>
                  </a:lnTo>
                  <a:lnTo>
                    <a:pt x="3109" y="1881"/>
                  </a:lnTo>
                  <a:lnTo>
                    <a:pt x="3136" y="1835"/>
                  </a:lnTo>
                  <a:lnTo>
                    <a:pt x="3160" y="1791"/>
                  </a:lnTo>
                  <a:lnTo>
                    <a:pt x="3180" y="1751"/>
                  </a:lnTo>
                  <a:lnTo>
                    <a:pt x="3198" y="1713"/>
                  </a:lnTo>
                  <a:lnTo>
                    <a:pt x="3213" y="1680"/>
                  </a:lnTo>
                  <a:lnTo>
                    <a:pt x="3182" y="1702"/>
                  </a:lnTo>
                  <a:lnTo>
                    <a:pt x="3146" y="1727"/>
                  </a:lnTo>
                  <a:lnTo>
                    <a:pt x="3105" y="1753"/>
                  </a:lnTo>
                  <a:lnTo>
                    <a:pt x="3060" y="1780"/>
                  </a:lnTo>
                  <a:lnTo>
                    <a:pt x="3010" y="1809"/>
                  </a:lnTo>
                  <a:lnTo>
                    <a:pt x="2955" y="1839"/>
                  </a:lnTo>
                  <a:lnTo>
                    <a:pt x="2895" y="1868"/>
                  </a:lnTo>
                  <a:lnTo>
                    <a:pt x="2844" y="1892"/>
                  </a:lnTo>
                  <a:lnTo>
                    <a:pt x="2787" y="1916"/>
                  </a:lnTo>
                  <a:lnTo>
                    <a:pt x="2727" y="1940"/>
                  </a:lnTo>
                  <a:lnTo>
                    <a:pt x="2662" y="1964"/>
                  </a:lnTo>
                  <a:lnTo>
                    <a:pt x="2594" y="1988"/>
                  </a:lnTo>
                  <a:lnTo>
                    <a:pt x="2521" y="2011"/>
                  </a:lnTo>
                  <a:lnTo>
                    <a:pt x="2442" y="2032"/>
                  </a:lnTo>
                  <a:lnTo>
                    <a:pt x="2361" y="2052"/>
                  </a:lnTo>
                  <a:lnTo>
                    <a:pt x="2275" y="2070"/>
                  </a:lnTo>
                  <a:lnTo>
                    <a:pt x="2185" y="2086"/>
                  </a:lnTo>
                  <a:lnTo>
                    <a:pt x="2089" y="2100"/>
                  </a:lnTo>
                  <a:lnTo>
                    <a:pt x="1990" y="2111"/>
                  </a:lnTo>
                  <a:lnTo>
                    <a:pt x="1888" y="2120"/>
                  </a:lnTo>
                  <a:lnTo>
                    <a:pt x="1780" y="2125"/>
                  </a:lnTo>
                  <a:lnTo>
                    <a:pt x="1668" y="2127"/>
                  </a:lnTo>
                  <a:lnTo>
                    <a:pt x="1557" y="2125"/>
                  </a:lnTo>
                  <a:lnTo>
                    <a:pt x="1449" y="2120"/>
                  </a:lnTo>
                  <a:lnTo>
                    <a:pt x="1346" y="2111"/>
                  </a:lnTo>
                  <a:lnTo>
                    <a:pt x="1246" y="2100"/>
                  </a:lnTo>
                  <a:lnTo>
                    <a:pt x="1150" y="2086"/>
                  </a:lnTo>
                  <a:lnTo>
                    <a:pt x="1059" y="2070"/>
                  </a:lnTo>
                  <a:lnTo>
                    <a:pt x="972" y="2052"/>
                  </a:lnTo>
                  <a:lnTo>
                    <a:pt x="889" y="2032"/>
                  </a:lnTo>
                  <a:lnTo>
                    <a:pt x="810" y="2011"/>
                  </a:lnTo>
                  <a:lnTo>
                    <a:pt x="736" y="1988"/>
                  </a:lnTo>
                  <a:lnTo>
                    <a:pt x="666" y="1964"/>
                  </a:lnTo>
                  <a:lnTo>
                    <a:pt x="600" y="1940"/>
                  </a:lnTo>
                  <a:lnTo>
                    <a:pt x="538" y="1916"/>
                  </a:lnTo>
                  <a:lnTo>
                    <a:pt x="480" y="1892"/>
                  </a:lnTo>
                  <a:lnTo>
                    <a:pt x="428" y="1868"/>
                  </a:lnTo>
                  <a:lnTo>
                    <a:pt x="366" y="1838"/>
                  </a:lnTo>
                  <a:lnTo>
                    <a:pt x="309" y="1809"/>
                  </a:lnTo>
                  <a:lnTo>
                    <a:pt x="257" y="1780"/>
                  </a:lnTo>
                  <a:lnTo>
                    <a:pt x="210" y="1752"/>
                  </a:lnTo>
                  <a:lnTo>
                    <a:pt x="168" y="1726"/>
                  </a:lnTo>
                  <a:lnTo>
                    <a:pt x="130" y="1701"/>
                  </a:lnTo>
                  <a:lnTo>
                    <a:pt x="98" y="1679"/>
                  </a:lnTo>
                  <a:close/>
                  <a:moveTo>
                    <a:pt x="2147" y="1594"/>
                  </a:moveTo>
                  <a:lnTo>
                    <a:pt x="2073" y="1594"/>
                  </a:lnTo>
                  <a:lnTo>
                    <a:pt x="1999" y="1599"/>
                  </a:lnTo>
                  <a:lnTo>
                    <a:pt x="1923" y="1608"/>
                  </a:lnTo>
                  <a:lnTo>
                    <a:pt x="1848" y="1622"/>
                  </a:lnTo>
                  <a:lnTo>
                    <a:pt x="1772" y="1642"/>
                  </a:lnTo>
                  <a:lnTo>
                    <a:pt x="1698" y="1669"/>
                  </a:lnTo>
                  <a:lnTo>
                    <a:pt x="1698" y="1848"/>
                  </a:lnTo>
                  <a:lnTo>
                    <a:pt x="1695" y="1860"/>
                  </a:lnTo>
                  <a:lnTo>
                    <a:pt x="1689" y="1869"/>
                  </a:lnTo>
                  <a:lnTo>
                    <a:pt x="1680" y="1875"/>
                  </a:lnTo>
                  <a:lnTo>
                    <a:pt x="1668" y="1878"/>
                  </a:lnTo>
                  <a:lnTo>
                    <a:pt x="1657" y="1875"/>
                  </a:lnTo>
                  <a:lnTo>
                    <a:pt x="1648" y="1869"/>
                  </a:lnTo>
                  <a:lnTo>
                    <a:pt x="1641" y="1860"/>
                  </a:lnTo>
                  <a:lnTo>
                    <a:pt x="1639" y="1848"/>
                  </a:lnTo>
                  <a:lnTo>
                    <a:pt x="1639" y="1669"/>
                  </a:lnTo>
                  <a:lnTo>
                    <a:pt x="1571" y="1643"/>
                  </a:lnTo>
                  <a:lnTo>
                    <a:pt x="1501" y="1625"/>
                  </a:lnTo>
                  <a:lnTo>
                    <a:pt x="1430" y="1611"/>
                  </a:lnTo>
                  <a:lnTo>
                    <a:pt x="1361" y="1601"/>
                  </a:lnTo>
                  <a:lnTo>
                    <a:pt x="1291" y="1596"/>
                  </a:lnTo>
                  <a:lnTo>
                    <a:pt x="1222" y="1594"/>
                  </a:lnTo>
                  <a:lnTo>
                    <a:pt x="1153" y="1596"/>
                  </a:lnTo>
                  <a:lnTo>
                    <a:pt x="1087" y="1601"/>
                  </a:lnTo>
                  <a:lnTo>
                    <a:pt x="1022" y="1608"/>
                  </a:lnTo>
                  <a:lnTo>
                    <a:pt x="960" y="1617"/>
                  </a:lnTo>
                  <a:lnTo>
                    <a:pt x="900" y="1627"/>
                  </a:lnTo>
                  <a:lnTo>
                    <a:pt x="843" y="1640"/>
                  </a:lnTo>
                  <a:lnTo>
                    <a:pt x="788" y="1653"/>
                  </a:lnTo>
                  <a:lnTo>
                    <a:pt x="731" y="1669"/>
                  </a:lnTo>
                  <a:lnTo>
                    <a:pt x="677" y="1685"/>
                  </a:lnTo>
                  <a:lnTo>
                    <a:pt x="627" y="1702"/>
                  </a:lnTo>
                  <a:lnTo>
                    <a:pt x="579" y="1718"/>
                  </a:lnTo>
                  <a:lnTo>
                    <a:pt x="535" y="1735"/>
                  </a:lnTo>
                  <a:lnTo>
                    <a:pt x="494" y="1751"/>
                  </a:lnTo>
                  <a:lnTo>
                    <a:pt x="459" y="1765"/>
                  </a:lnTo>
                  <a:lnTo>
                    <a:pt x="428" y="1779"/>
                  </a:lnTo>
                  <a:lnTo>
                    <a:pt x="402" y="1791"/>
                  </a:lnTo>
                  <a:lnTo>
                    <a:pt x="455" y="1817"/>
                  </a:lnTo>
                  <a:lnTo>
                    <a:pt x="508" y="1840"/>
                  </a:lnTo>
                  <a:lnTo>
                    <a:pt x="563" y="1863"/>
                  </a:lnTo>
                  <a:lnTo>
                    <a:pt x="623" y="1887"/>
                  </a:lnTo>
                  <a:lnTo>
                    <a:pt x="688" y="1910"/>
                  </a:lnTo>
                  <a:lnTo>
                    <a:pt x="756" y="1932"/>
                  </a:lnTo>
                  <a:lnTo>
                    <a:pt x="830" y="1954"/>
                  </a:lnTo>
                  <a:lnTo>
                    <a:pt x="906" y="1976"/>
                  </a:lnTo>
                  <a:lnTo>
                    <a:pt x="987" y="1995"/>
                  </a:lnTo>
                  <a:lnTo>
                    <a:pt x="1072" y="2013"/>
                  </a:lnTo>
                  <a:lnTo>
                    <a:pt x="1162" y="2029"/>
                  </a:lnTo>
                  <a:lnTo>
                    <a:pt x="1256" y="2042"/>
                  </a:lnTo>
                  <a:lnTo>
                    <a:pt x="1353" y="2053"/>
                  </a:lnTo>
                  <a:lnTo>
                    <a:pt x="1454" y="2061"/>
                  </a:lnTo>
                  <a:lnTo>
                    <a:pt x="1560" y="2066"/>
                  </a:lnTo>
                  <a:lnTo>
                    <a:pt x="1668" y="2068"/>
                  </a:lnTo>
                  <a:lnTo>
                    <a:pt x="1777" y="2066"/>
                  </a:lnTo>
                  <a:lnTo>
                    <a:pt x="1883" y="2061"/>
                  </a:lnTo>
                  <a:lnTo>
                    <a:pt x="1983" y="2053"/>
                  </a:lnTo>
                  <a:lnTo>
                    <a:pt x="2080" y="2042"/>
                  </a:lnTo>
                  <a:lnTo>
                    <a:pt x="2173" y="2029"/>
                  </a:lnTo>
                  <a:lnTo>
                    <a:pt x="2261" y="2013"/>
                  </a:lnTo>
                  <a:lnTo>
                    <a:pt x="2345" y="1995"/>
                  </a:lnTo>
                  <a:lnTo>
                    <a:pt x="2425" y="1976"/>
                  </a:lnTo>
                  <a:lnTo>
                    <a:pt x="2501" y="1954"/>
                  </a:lnTo>
                  <a:lnTo>
                    <a:pt x="2573" y="1932"/>
                  </a:lnTo>
                  <a:lnTo>
                    <a:pt x="2640" y="1910"/>
                  </a:lnTo>
                  <a:lnTo>
                    <a:pt x="2703" y="1887"/>
                  </a:lnTo>
                  <a:lnTo>
                    <a:pt x="2761" y="1863"/>
                  </a:lnTo>
                  <a:lnTo>
                    <a:pt x="2817" y="1840"/>
                  </a:lnTo>
                  <a:lnTo>
                    <a:pt x="2867" y="1817"/>
                  </a:lnTo>
                  <a:lnTo>
                    <a:pt x="2928" y="1786"/>
                  </a:lnTo>
                  <a:lnTo>
                    <a:pt x="2902" y="1775"/>
                  </a:lnTo>
                  <a:lnTo>
                    <a:pt x="2871" y="1761"/>
                  </a:lnTo>
                  <a:lnTo>
                    <a:pt x="2836" y="1747"/>
                  </a:lnTo>
                  <a:lnTo>
                    <a:pt x="2796" y="1731"/>
                  </a:lnTo>
                  <a:lnTo>
                    <a:pt x="2752" y="1715"/>
                  </a:lnTo>
                  <a:lnTo>
                    <a:pt x="2705" y="1698"/>
                  </a:lnTo>
                  <a:lnTo>
                    <a:pt x="2654" y="1682"/>
                  </a:lnTo>
                  <a:lnTo>
                    <a:pt x="2601" y="1665"/>
                  </a:lnTo>
                  <a:lnTo>
                    <a:pt x="2544" y="1650"/>
                  </a:lnTo>
                  <a:lnTo>
                    <a:pt x="2486" y="1636"/>
                  </a:lnTo>
                  <a:lnTo>
                    <a:pt x="2424" y="1623"/>
                  </a:lnTo>
                  <a:lnTo>
                    <a:pt x="2359" y="1612"/>
                  </a:lnTo>
                  <a:lnTo>
                    <a:pt x="2291" y="1603"/>
                  </a:lnTo>
                  <a:lnTo>
                    <a:pt x="2220" y="1597"/>
                  </a:lnTo>
                  <a:lnTo>
                    <a:pt x="2147" y="1594"/>
                  </a:lnTo>
                  <a:close/>
                  <a:moveTo>
                    <a:pt x="324" y="1315"/>
                  </a:moveTo>
                  <a:lnTo>
                    <a:pt x="280" y="1358"/>
                  </a:lnTo>
                  <a:lnTo>
                    <a:pt x="238" y="1400"/>
                  </a:lnTo>
                  <a:lnTo>
                    <a:pt x="201" y="1439"/>
                  </a:lnTo>
                  <a:lnTo>
                    <a:pt x="712" y="1439"/>
                  </a:lnTo>
                  <a:lnTo>
                    <a:pt x="723" y="1441"/>
                  </a:lnTo>
                  <a:lnTo>
                    <a:pt x="733" y="1448"/>
                  </a:lnTo>
                  <a:lnTo>
                    <a:pt x="739" y="1457"/>
                  </a:lnTo>
                  <a:lnTo>
                    <a:pt x="741" y="1468"/>
                  </a:lnTo>
                  <a:lnTo>
                    <a:pt x="739" y="1480"/>
                  </a:lnTo>
                  <a:lnTo>
                    <a:pt x="733" y="1489"/>
                  </a:lnTo>
                  <a:lnTo>
                    <a:pt x="723" y="1495"/>
                  </a:lnTo>
                  <a:lnTo>
                    <a:pt x="712" y="1498"/>
                  </a:lnTo>
                  <a:lnTo>
                    <a:pt x="145" y="1498"/>
                  </a:lnTo>
                  <a:lnTo>
                    <a:pt x="121" y="1524"/>
                  </a:lnTo>
                  <a:lnTo>
                    <a:pt x="101" y="1547"/>
                  </a:lnTo>
                  <a:lnTo>
                    <a:pt x="84" y="1567"/>
                  </a:lnTo>
                  <a:lnTo>
                    <a:pt x="70" y="1583"/>
                  </a:lnTo>
                  <a:lnTo>
                    <a:pt x="83" y="1593"/>
                  </a:lnTo>
                  <a:lnTo>
                    <a:pt x="99" y="1605"/>
                  </a:lnTo>
                  <a:lnTo>
                    <a:pt x="118" y="1620"/>
                  </a:lnTo>
                  <a:lnTo>
                    <a:pt x="302" y="1620"/>
                  </a:lnTo>
                  <a:lnTo>
                    <a:pt x="314" y="1622"/>
                  </a:lnTo>
                  <a:lnTo>
                    <a:pt x="323" y="1628"/>
                  </a:lnTo>
                  <a:lnTo>
                    <a:pt x="329" y="1637"/>
                  </a:lnTo>
                  <a:lnTo>
                    <a:pt x="332" y="1649"/>
                  </a:lnTo>
                  <a:lnTo>
                    <a:pt x="329" y="1660"/>
                  </a:lnTo>
                  <a:lnTo>
                    <a:pt x="323" y="1671"/>
                  </a:lnTo>
                  <a:lnTo>
                    <a:pt x="314" y="1677"/>
                  </a:lnTo>
                  <a:lnTo>
                    <a:pt x="302" y="1679"/>
                  </a:lnTo>
                  <a:lnTo>
                    <a:pt x="204" y="1679"/>
                  </a:lnTo>
                  <a:lnTo>
                    <a:pt x="244" y="1704"/>
                  </a:lnTo>
                  <a:lnTo>
                    <a:pt x="288" y="1730"/>
                  </a:lnTo>
                  <a:lnTo>
                    <a:pt x="337" y="1757"/>
                  </a:lnTo>
                  <a:lnTo>
                    <a:pt x="350" y="1750"/>
                  </a:lnTo>
                  <a:lnTo>
                    <a:pt x="369" y="1741"/>
                  </a:lnTo>
                  <a:lnTo>
                    <a:pt x="392" y="1731"/>
                  </a:lnTo>
                  <a:lnTo>
                    <a:pt x="419" y="1718"/>
                  </a:lnTo>
                  <a:lnTo>
                    <a:pt x="451" y="1705"/>
                  </a:lnTo>
                  <a:lnTo>
                    <a:pt x="487" y="1690"/>
                  </a:lnTo>
                  <a:lnTo>
                    <a:pt x="527" y="1675"/>
                  </a:lnTo>
                  <a:lnTo>
                    <a:pt x="570" y="1658"/>
                  </a:lnTo>
                  <a:lnTo>
                    <a:pt x="616" y="1642"/>
                  </a:lnTo>
                  <a:lnTo>
                    <a:pt x="665" y="1626"/>
                  </a:lnTo>
                  <a:lnTo>
                    <a:pt x="717" y="1611"/>
                  </a:lnTo>
                  <a:lnTo>
                    <a:pt x="772" y="1596"/>
                  </a:lnTo>
                  <a:lnTo>
                    <a:pt x="830" y="1582"/>
                  </a:lnTo>
                  <a:lnTo>
                    <a:pt x="889" y="1570"/>
                  </a:lnTo>
                  <a:lnTo>
                    <a:pt x="952" y="1558"/>
                  </a:lnTo>
                  <a:lnTo>
                    <a:pt x="1018" y="1549"/>
                  </a:lnTo>
                  <a:lnTo>
                    <a:pt x="1086" y="1542"/>
                  </a:lnTo>
                  <a:lnTo>
                    <a:pt x="1156" y="1537"/>
                  </a:lnTo>
                  <a:lnTo>
                    <a:pt x="1228" y="1536"/>
                  </a:lnTo>
                  <a:lnTo>
                    <a:pt x="1301" y="1538"/>
                  </a:lnTo>
                  <a:lnTo>
                    <a:pt x="1374" y="1544"/>
                  </a:lnTo>
                  <a:lnTo>
                    <a:pt x="1448" y="1554"/>
                  </a:lnTo>
                  <a:lnTo>
                    <a:pt x="1523" y="1569"/>
                  </a:lnTo>
                  <a:lnTo>
                    <a:pt x="1596" y="1590"/>
                  </a:lnTo>
                  <a:lnTo>
                    <a:pt x="1668" y="1616"/>
                  </a:lnTo>
                  <a:lnTo>
                    <a:pt x="1741" y="1590"/>
                  </a:lnTo>
                  <a:lnTo>
                    <a:pt x="1814" y="1569"/>
                  </a:lnTo>
                  <a:lnTo>
                    <a:pt x="1888" y="1554"/>
                  </a:lnTo>
                  <a:lnTo>
                    <a:pt x="1962" y="1543"/>
                  </a:lnTo>
                  <a:lnTo>
                    <a:pt x="2035" y="1537"/>
                  </a:lnTo>
                  <a:lnTo>
                    <a:pt x="2107" y="1535"/>
                  </a:lnTo>
                  <a:lnTo>
                    <a:pt x="2179" y="1536"/>
                  </a:lnTo>
                  <a:lnTo>
                    <a:pt x="2249" y="1541"/>
                  </a:lnTo>
                  <a:lnTo>
                    <a:pt x="2316" y="1547"/>
                  </a:lnTo>
                  <a:lnTo>
                    <a:pt x="2381" y="1557"/>
                  </a:lnTo>
                  <a:lnTo>
                    <a:pt x="2444" y="1568"/>
                  </a:lnTo>
                  <a:lnTo>
                    <a:pt x="2504" y="1580"/>
                  </a:lnTo>
                  <a:lnTo>
                    <a:pt x="2560" y="1593"/>
                  </a:lnTo>
                  <a:lnTo>
                    <a:pt x="2614" y="1608"/>
                  </a:lnTo>
                  <a:lnTo>
                    <a:pt x="2666" y="1623"/>
                  </a:lnTo>
                  <a:lnTo>
                    <a:pt x="2715" y="1639"/>
                  </a:lnTo>
                  <a:lnTo>
                    <a:pt x="2761" y="1655"/>
                  </a:lnTo>
                  <a:lnTo>
                    <a:pt x="2803" y="1671"/>
                  </a:lnTo>
                  <a:lnTo>
                    <a:pt x="2843" y="1686"/>
                  </a:lnTo>
                  <a:lnTo>
                    <a:pt x="2879" y="1701"/>
                  </a:lnTo>
                  <a:lnTo>
                    <a:pt x="2910" y="1714"/>
                  </a:lnTo>
                  <a:lnTo>
                    <a:pt x="2937" y="1726"/>
                  </a:lnTo>
                  <a:lnTo>
                    <a:pt x="2960" y="1737"/>
                  </a:lnTo>
                  <a:lnTo>
                    <a:pt x="2978" y="1745"/>
                  </a:lnTo>
                  <a:lnTo>
                    <a:pt x="2991" y="1752"/>
                  </a:lnTo>
                  <a:lnTo>
                    <a:pt x="3035" y="1726"/>
                  </a:lnTo>
                  <a:lnTo>
                    <a:pt x="3075" y="1702"/>
                  </a:lnTo>
                  <a:lnTo>
                    <a:pt x="3112" y="1678"/>
                  </a:lnTo>
                  <a:lnTo>
                    <a:pt x="3145" y="1655"/>
                  </a:lnTo>
                  <a:lnTo>
                    <a:pt x="3173" y="1635"/>
                  </a:lnTo>
                  <a:lnTo>
                    <a:pt x="3197" y="1617"/>
                  </a:lnTo>
                  <a:lnTo>
                    <a:pt x="3217" y="1601"/>
                  </a:lnTo>
                  <a:lnTo>
                    <a:pt x="3021" y="1601"/>
                  </a:lnTo>
                  <a:lnTo>
                    <a:pt x="3010" y="1599"/>
                  </a:lnTo>
                  <a:lnTo>
                    <a:pt x="3000" y="1592"/>
                  </a:lnTo>
                  <a:lnTo>
                    <a:pt x="2994" y="1583"/>
                  </a:lnTo>
                  <a:lnTo>
                    <a:pt x="2992" y="1572"/>
                  </a:lnTo>
                  <a:lnTo>
                    <a:pt x="2994" y="1560"/>
                  </a:lnTo>
                  <a:lnTo>
                    <a:pt x="3000" y="1551"/>
                  </a:lnTo>
                  <a:lnTo>
                    <a:pt x="3010" y="1545"/>
                  </a:lnTo>
                  <a:lnTo>
                    <a:pt x="3021" y="1542"/>
                  </a:lnTo>
                  <a:lnTo>
                    <a:pt x="3205" y="1542"/>
                  </a:lnTo>
                  <a:lnTo>
                    <a:pt x="3188" y="1522"/>
                  </a:lnTo>
                  <a:lnTo>
                    <a:pt x="3168" y="1500"/>
                  </a:lnTo>
                  <a:lnTo>
                    <a:pt x="3146" y="1476"/>
                  </a:lnTo>
                  <a:lnTo>
                    <a:pt x="3122" y="1449"/>
                  </a:lnTo>
                  <a:lnTo>
                    <a:pt x="2689" y="1449"/>
                  </a:lnTo>
                  <a:lnTo>
                    <a:pt x="2678" y="1447"/>
                  </a:lnTo>
                  <a:lnTo>
                    <a:pt x="2668" y="1441"/>
                  </a:lnTo>
                  <a:lnTo>
                    <a:pt x="2662" y="1432"/>
                  </a:lnTo>
                  <a:lnTo>
                    <a:pt x="2660" y="1420"/>
                  </a:lnTo>
                  <a:lnTo>
                    <a:pt x="2662" y="1409"/>
                  </a:lnTo>
                  <a:lnTo>
                    <a:pt x="2668" y="1399"/>
                  </a:lnTo>
                  <a:lnTo>
                    <a:pt x="2678" y="1393"/>
                  </a:lnTo>
                  <a:lnTo>
                    <a:pt x="2689" y="1391"/>
                  </a:lnTo>
                  <a:lnTo>
                    <a:pt x="3066" y="1391"/>
                  </a:lnTo>
                  <a:lnTo>
                    <a:pt x="3031" y="1353"/>
                  </a:lnTo>
                  <a:lnTo>
                    <a:pt x="2992" y="1315"/>
                  </a:lnTo>
                  <a:lnTo>
                    <a:pt x="324" y="1315"/>
                  </a:lnTo>
                  <a:close/>
                  <a:moveTo>
                    <a:pt x="2626" y="1004"/>
                  </a:moveTo>
                  <a:lnTo>
                    <a:pt x="2626" y="1256"/>
                  </a:lnTo>
                  <a:lnTo>
                    <a:pt x="2931" y="1256"/>
                  </a:lnTo>
                  <a:lnTo>
                    <a:pt x="2883" y="1212"/>
                  </a:lnTo>
                  <a:lnTo>
                    <a:pt x="2832" y="1167"/>
                  </a:lnTo>
                  <a:lnTo>
                    <a:pt x="2777" y="1121"/>
                  </a:lnTo>
                  <a:lnTo>
                    <a:pt x="2729" y="1083"/>
                  </a:lnTo>
                  <a:lnTo>
                    <a:pt x="2679" y="1043"/>
                  </a:lnTo>
                  <a:lnTo>
                    <a:pt x="2626" y="1004"/>
                  </a:lnTo>
                  <a:close/>
                  <a:moveTo>
                    <a:pt x="718" y="991"/>
                  </a:moveTo>
                  <a:lnTo>
                    <a:pt x="657" y="1034"/>
                  </a:lnTo>
                  <a:lnTo>
                    <a:pt x="599" y="1079"/>
                  </a:lnTo>
                  <a:lnTo>
                    <a:pt x="544" y="1122"/>
                  </a:lnTo>
                  <a:lnTo>
                    <a:pt x="489" y="1167"/>
                  </a:lnTo>
                  <a:lnTo>
                    <a:pt x="437" y="1212"/>
                  </a:lnTo>
                  <a:lnTo>
                    <a:pt x="387" y="1256"/>
                  </a:lnTo>
                  <a:lnTo>
                    <a:pt x="718" y="1256"/>
                  </a:lnTo>
                  <a:lnTo>
                    <a:pt x="718" y="991"/>
                  </a:lnTo>
                  <a:close/>
                  <a:moveTo>
                    <a:pt x="2220" y="768"/>
                  </a:moveTo>
                  <a:lnTo>
                    <a:pt x="2220" y="1256"/>
                  </a:lnTo>
                  <a:lnTo>
                    <a:pt x="2568" y="1256"/>
                  </a:lnTo>
                  <a:lnTo>
                    <a:pt x="2568" y="963"/>
                  </a:lnTo>
                  <a:lnTo>
                    <a:pt x="2503" y="920"/>
                  </a:lnTo>
                  <a:lnTo>
                    <a:pt x="2435" y="879"/>
                  </a:lnTo>
                  <a:lnTo>
                    <a:pt x="2366" y="840"/>
                  </a:lnTo>
                  <a:lnTo>
                    <a:pt x="2294" y="802"/>
                  </a:lnTo>
                  <a:lnTo>
                    <a:pt x="2220" y="768"/>
                  </a:lnTo>
                  <a:close/>
                  <a:moveTo>
                    <a:pt x="1124" y="763"/>
                  </a:moveTo>
                  <a:lnTo>
                    <a:pt x="1033" y="805"/>
                  </a:lnTo>
                  <a:lnTo>
                    <a:pt x="944" y="851"/>
                  </a:lnTo>
                  <a:lnTo>
                    <a:pt x="859" y="900"/>
                  </a:lnTo>
                  <a:lnTo>
                    <a:pt x="777" y="951"/>
                  </a:lnTo>
                  <a:lnTo>
                    <a:pt x="777" y="1256"/>
                  </a:lnTo>
                  <a:lnTo>
                    <a:pt x="1124" y="1256"/>
                  </a:lnTo>
                  <a:lnTo>
                    <a:pt x="1124" y="763"/>
                  </a:lnTo>
                  <a:close/>
                  <a:moveTo>
                    <a:pt x="1698" y="641"/>
                  </a:moveTo>
                  <a:lnTo>
                    <a:pt x="1698" y="1256"/>
                  </a:lnTo>
                  <a:lnTo>
                    <a:pt x="2162" y="1256"/>
                  </a:lnTo>
                  <a:lnTo>
                    <a:pt x="2162" y="742"/>
                  </a:lnTo>
                  <a:lnTo>
                    <a:pt x="2087" y="715"/>
                  </a:lnTo>
                  <a:lnTo>
                    <a:pt x="2012" y="691"/>
                  </a:lnTo>
                  <a:lnTo>
                    <a:pt x="1935" y="672"/>
                  </a:lnTo>
                  <a:lnTo>
                    <a:pt x="1857" y="656"/>
                  </a:lnTo>
                  <a:lnTo>
                    <a:pt x="1777" y="646"/>
                  </a:lnTo>
                  <a:lnTo>
                    <a:pt x="1698" y="641"/>
                  </a:lnTo>
                  <a:close/>
                  <a:moveTo>
                    <a:pt x="1639" y="641"/>
                  </a:moveTo>
                  <a:lnTo>
                    <a:pt x="1561" y="646"/>
                  </a:lnTo>
                  <a:lnTo>
                    <a:pt x="1483" y="656"/>
                  </a:lnTo>
                  <a:lnTo>
                    <a:pt x="1407" y="670"/>
                  </a:lnTo>
                  <a:lnTo>
                    <a:pt x="1331" y="689"/>
                  </a:lnTo>
                  <a:lnTo>
                    <a:pt x="1257" y="712"/>
                  </a:lnTo>
                  <a:lnTo>
                    <a:pt x="1184" y="738"/>
                  </a:lnTo>
                  <a:lnTo>
                    <a:pt x="1184" y="1256"/>
                  </a:lnTo>
                  <a:lnTo>
                    <a:pt x="1639" y="1256"/>
                  </a:lnTo>
                  <a:lnTo>
                    <a:pt x="1639" y="641"/>
                  </a:lnTo>
                  <a:close/>
                  <a:moveTo>
                    <a:pt x="2156" y="58"/>
                  </a:moveTo>
                  <a:lnTo>
                    <a:pt x="2128" y="61"/>
                  </a:lnTo>
                  <a:lnTo>
                    <a:pt x="2100" y="68"/>
                  </a:lnTo>
                  <a:lnTo>
                    <a:pt x="2099" y="68"/>
                  </a:lnTo>
                  <a:lnTo>
                    <a:pt x="2056" y="84"/>
                  </a:lnTo>
                  <a:lnTo>
                    <a:pt x="2014" y="104"/>
                  </a:lnTo>
                  <a:lnTo>
                    <a:pt x="1973" y="127"/>
                  </a:lnTo>
                  <a:lnTo>
                    <a:pt x="1931" y="154"/>
                  </a:lnTo>
                  <a:lnTo>
                    <a:pt x="1891" y="182"/>
                  </a:lnTo>
                  <a:lnTo>
                    <a:pt x="1850" y="211"/>
                  </a:lnTo>
                  <a:lnTo>
                    <a:pt x="1794" y="249"/>
                  </a:lnTo>
                  <a:lnTo>
                    <a:pt x="1739" y="286"/>
                  </a:lnTo>
                  <a:lnTo>
                    <a:pt x="1682" y="318"/>
                  </a:lnTo>
                  <a:lnTo>
                    <a:pt x="1674" y="321"/>
                  </a:lnTo>
                  <a:lnTo>
                    <a:pt x="1665" y="322"/>
                  </a:lnTo>
                  <a:lnTo>
                    <a:pt x="1656" y="319"/>
                  </a:lnTo>
                  <a:lnTo>
                    <a:pt x="1622" y="302"/>
                  </a:lnTo>
                  <a:lnTo>
                    <a:pt x="1592" y="283"/>
                  </a:lnTo>
                  <a:lnTo>
                    <a:pt x="1564" y="262"/>
                  </a:lnTo>
                  <a:lnTo>
                    <a:pt x="1538" y="241"/>
                  </a:lnTo>
                  <a:lnTo>
                    <a:pt x="1512" y="219"/>
                  </a:lnTo>
                  <a:lnTo>
                    <a:pt x="1487" y="196"/>
                  </a:lnTo>
                  <a:lnTo>
                    <a:pt x="1455" y="167"/>
                  </a:lnTo>
                  <a:lnTo>
                    <a:pt x="1421" y="137"/>
                  </a:lnTo>
                  <a:lnTo>
                    <a:pt x="1384" y="108"/>
                  </a:lnTo>
                  <a:lnTo>
                    <a:pt x="1351" y="87"/>
                  </a:lnTo>
                  <a:lnTo>
                    <a:pt x="1316" y="72"/>
                  </a:lnTo>
                  <a:lnTo>
                    <a:pt x="1280" y="63"/>
                  </a:lnTo>
                  <a:lnTo>
                    <a:pt x="1242" y="60"/>
                  </a:lnTo>
                  <a:lnTo>
                    <a:pt x="1205" y="63"/>
                  </a:lnTo>
                  <a:lnTo>
                    <a:pt x="1167" y="71"/>
                  </a:lnTo>
                  <a:lnTo>
                    <a:pt x="1128" y="86"/>
                  </a:lnTo>
                  <a:lnTo>
                    <a:pt x="1091" y="105"/>
                  </a:lnTo>
                  <a:lnTo>
                    <a:pt x="1056" y="130"/>
                  </a:lnTo>
                  <a:lnTo>
                    <a:pt x="1026" y="157"/>
                  </a:lnTo>
                  <a:lnTo>
                    <a:pt x="994" y="188"/>
                  </a:lnTo>
                  <a:lnTo>
                    <a:pt x="959" y="223"/>
                  </a:lnTo>
                  <a:lnTo>
                    <a:pt x="923" y="263"/>
                  </a:lnTo>
                  <a:lnTo>
                    <a:pt x="886" y="307"/>
                  </a:lnTo>
                  <a:lnTo>
                    <a:pt x="846" y="355"/>
                  </a:lnTo>
                  <a:lnTo>
                    <a:pt x="805" y="406"/>
                  </a:lnTo>
                  <a:lnTo>
                    <a:pt x="763" y="461"/>
                  </a:lnTo>
                  <a:lnTo>
                    <a:pt x="721" y="518"/>
                  </a:lnTo>
                  <a:lnTo>
                    <a:pt x="678" y="577"/>
                  </a:lnTo>
                  <a:lnTo>
                    <a:pt x="635" y="638"/>
                  </a:lnTo>
                  <a:lnTo>
                    <a:pt x="592" y="700"/>
                  </a:lnTo>
                  <a:lnTo>
                    <a:pt x="548" y="765"/>
                  </a:lnTo>
                  <a:lnTo>
                    <a:pt x="505" y="830"/>
                  </a:lnTo>
                  <a:lnTo>
                    <a:pt x="461" y="895"/>
                  </a:lnTo>
                  <a:lnTo>
                    <a:pt x="419" y="960"/>
                  </a:lnTo>
                  <a:lnTo>
                    <a:pt x="378" y="1026"/>
                  </a:lnTo>
                  <a:lnTo>
                    <a:pt x="338" y="1091"/>
                  </a:lnTo>
                  <a:lnTo>
                    <a:pt x="299" y="1155"/>
                  </a:lnTo>
                  <a:lnTo>
                    <a:pt x="261" y="1218"/>
                  </a:lnTo>
                  <a:lnTo>
                    <a:pt x="226" y="1280"/>
                  </a:lnTo>
                  <a:lnTo>
                    <a:pt x="192" y="1339"/>
                  </a:lnTo>
                  <a:lnTo>
                    <a:pt x="159" y="1397"/>
                  </a:lnTo>
                  <a:lnTo>
                    <a:pt x="199" y="1356"/>
                  </a:lnTo>
                  <a:lnTo>
                    <a:pt x="241" y="1314"/>
                  </a:lnTo>
                  <a:lnTo>
                    <a:pt x="288" y="1269"/>
                  </a:lnTo>
                  <a:lnTo>
                    <a:pt x="338" y="1222"/>
                  </a:lnTo>
                  <a:lnTo>
                    <a:pt x="391" y="1174"/>
                  </a:lnTo>
                  <a:lnTo>
                    <a:pt x="447" y="1126"/>
                  </a:lnTo>
                  <a:lnTo>
                    <a:pt x="507" y="1077"/>
                  </a:lnTo>
                  <a:lnTo>
                    <a:pt x="596" y="1007"/>
                  </a:lnTo>
                  <a:lnTo>
                    <a:pt x="684" y="943"/>
                  </a:lnTo>
                  <a:lnTo>
                    <a:pt x="772" y="884"/>
                  </a:lnTo>
                  <a:lnTo>
                    <a:pt x="861" y="830"/>
                  </a:lnTo>
                  <a:lnTo>
                    <a:pt x="949" y="781"/>
                  </a:lnTo>
                  <a:lnTo>
                    <a:pt x="1036" y="737"/>
                  </a:lnTo>
                  <a:lnTo>
                    <a:pt x="1129" y="696"/>
                  </a:lnTo>
                  <a:lnTo>
                    <a:pt x="1222" y="661"/>
                  </a:lnTo>
                  <a:lnTo>
                    <a:pt x="1313" y="633"/>
                  </a:lnTo>
                  <a:lnTo>
                    <a:pt x="1404" y="611"/>
                  </a:lnTo>
                  <a:lnTo>
                    <a:pt x="1494" y="595"/>
                  </a:lnTo>
                  <a:lnTo>
                    <a:pt x="1582" y="585"/>
                  </a:lnTo>
                  <a:lnTo>
                    <a:pt x="1668" y="582"/>
                  </a:lnTo>
                  <a:lnTo>
                    <a:pt x="1668" y="582"/>
                  </a:lnTo>
                  <a:lnTo>
                    <a:pt x="1755" y="585"/>
                  </a:lnTo>
                  <a:lnTo>
                    <a:pt x="1844" y="595"/>
                  </a:lnTo>
                  <a:lnTo>
                    <a:pt x="1932" y="611"/>
                  </a:lnTo>
                  <a:lnTo>
                    <a:pt x="2022" y="633"/>
                  </a:lnTo>
                  <a:lnTo>
                    <a:pt x="2113" y="661"/>
                  </a:lnTo>
                  <a:lnTo>
                    <a:pt x="2205" y="696"/>
                  </a:lnTo>
                  <a:lnTo>
                    <a:pt x="2297" y="737"/>
                  </a:lnTo>
                  <a:lnTo>
                    <a:pt x="2382" y="781"/>
                  </a:lnTo>
                  <a:lnTo>
                    <a:pt x="2469" y="830"/>
                  </a:lnTo>
                  <a:lnTo>
                    <a:pt x="2556" y="884"/>
                  </a:lnTo>
                  <a:lnTo>
                    <a:pt x="2642" y="943"/>
                  </a:lnTo>
                  <a:lnTo>
                    <a:pt x="2729" y="1007"/>
                  </a:lnTo>
                  <a:lnTo>
                    <a:pt x="2816" y="1077"/>
                  </a:lnTo>
                  <a:lnTo>
                    <a:pt x="2877" y="1129"/>
                  </a:lnTo>
                  <a:lnTo>
                    <a:pt x="2935" y="1180"/>
                  </a:lnTo>
                  <a:lnTo>
                    <a:pt x="2989" y="1230"/>
                  </a:lnTo>
                  <a:lnTo>
                    <a:pt x="3040" y="1279"/>
                  </a:lnTo>
                  <a:lnTo>
                    <a:pt x="3086" y="1326"/>
                  </a:lnTo>
                  <a:lnTo>
                    <a:pt x="3129" y="1371"/>
                  </a:lnTo>
                  <a:lnTo>
                    <a:pt x="3098" y="1313"/>
                  </a:lnTo>
                  <a:lnTo>
                    <a:pt x="3065" y="1251"/>
                  </a:lnTo>
                  <a:lnTo>
                    <a:pt x="3030" y="1186"/>
                  </a:lnTo>
                  <a:lnTo>
                    <a:pt x="2993" y="1118"/>
                  </a:lnTo>
                  <a:lnTo>
                    <a:pt x="2954" y="1047"/>
                  </a:lnTo>
                  <a:lnTo>
                    <a:pt x="2915" y="976"/>
                  </a:lnTo>
                  <a:lnTo>
                    <a:pt x="2874" y="904"/>
                  </a:lnTo>
                  <a:lnTo>
                    <a:pt x="2833" y="832"/>
                  </a:lnTo>
                  <a:lnTo>
                    <a:pt x="2791" y="760"/>
                  </a:lnTo>
                  <a:lnTo>
                    <a:pt x="2749" y="688"/>
                  </a:lnTo>
                  <a:lnTo>
                    <a:pt x="2707" y="619"/>
                  </a:lnTo>
                  <a:lnTo>
                    <a:pt x="2666" y="552"/>
                  </a:lnTo>
                  <a:lnTo>
                    <a:pt x="2625" y="487"/>
                  </a:lnTo>
                  <a:lnTo>
                    <a:pt x="2585" y="425"/>
                  </a:lnTo>
                  <a:lnTo>
                    <a:pt x="2275" y="425"/>
                  </a:lnTo>
                  <a:lnTo>
                    <a:pt x="2263" y="423"/>
                  </a:lnTo>
                  <a:lnTo>
                    <a:pt x="2254" y="417"/>
                  </a:lnTo>
                  <a:lnTo>
                    <a:pt x="2248" y="407"/>
                  </a:lnTo>
                  <a:lnTo>
                    <a:pt x="2245" y="396"/>
                  </a:lnTo>
                  <a:lnTo>
                    <a:pt x="2248" y="385"/>
                  </a:lnTo>
                  <a:lnTo>
                    <a:pt x="2254" y="375"/>
                  </a:lnTo>
                  <a:lnTo>
                    <a:pt x="2263" y="369"/>
                  </a:lnTo>
                  <a:lnTo>
                    <a:pt x="2275" y="367"/>
                  </a:lnTo>
                  <a:lnTo>
                    <a:pt x="2545" y="367"/>
                  </a:lnTo>
                  <a:lnTo>
                    <a:pt x="2516" y="325"/>
                  </a:lnTo>
                  <a:lnTo>
                    <a:pt x="2487" y="287"/>
                  </a:lnTo>
                  <a:lnTo>
                    <a:pt x="2459" y="253"/>
                  </a:lnTo>
                  <a:lnTo>
                    <a:pt x="2432" y="222"/>
                  </a:lnTo>
                  <a:lnTo>
                    <a:pt x="2407" y="194"/>
                  </a:lnTo>
                  <a:lnTo>
                    <a:pt x="2384" y="172"/>
                  </a:lnTo>
                  <a:lnTo>
                    <a:pt x="2362" y="153"/>
                  </a:lnTo>
                  <a:lnTo>
                    <a:pt x="2329" y="128"/>
                  </a:lnTo>
                  <a:lnTo>
                    <a:pt x="2295" y="106"/>
                  </a:lnTo>
                  <a:lnTo>
                    <a:pt x="2261" y="87"/>
                  </a:lnTo>
                  <a:lnTo>
                    <a:pt x="2226" y="72"/>
                  </a:lnTo>
                  <a:lnTo>
                    <a:pt x="2192" y="62"/>
                  </a:lnTo>
                  <a:lnTo>
                    <a:pt x="2156" y="58"/>
                  </a:lnTo>
                  <a:close/>
                  <a:moveTo>
                    <a:pt x="2156" y="0"/>
                  </a:moveTo>
                  <a:lnTo>
                    <a:pt x="2193" y="3"/>
                  </a:lnTo>
                  <a:lnTo>
                    <a:pt x="2230" y="11"/>
                  </a:lnTo>
                  <a:lnTo>
                    <a:pt x="2265" y="24"/>
                  </a:lnTo>
                  <a:lnTo>
                    <a:pt x="2299" y="41"/>
                  </a:lnTo>
                  <a:lnTo>
                    <a:pt x="2333" y="60"/>
                  </a:lnTo>
                  <a:lnTo>
                    <a:pt x="2365" y="82"/>
                  </a:lnTo>
                  <a:lnTo>
                    <a:pt x="2397" y="106"/>
                  </a:lnTo>
                  <a:lnTo>
                    <a:pt x="2423" y="127"/>
                  </a:lnTo>
                  <a:lnTo>
                    <a:pt x="2450" y="154"/>
                  </a:lnTo>
                  <a:lnTo>
                    <a:pt x="2478" y="186"/>
                  </a:lnTo>
                  <a:lnTo>
                    <a:pt x="2510" y="221"/>
                  </a:lnTo>
                  <a:lnTo>
                    <a:pt x="2541" y="262"/>
                  </a:lnTo>
                  <a:lnTo>
                    <a:pt x="2573" y="306"/>
                  </a:lnTo>
                  <a:lnTo>
                    <a:pt x="2607" y="353"/>
                  </a:lnTo>
                  <a:lnTo>
                    <a:pt x="2641" y="403"/>
                  </a:lnTo>
                  <a:lnTo>
                    <a:pt x="2676" y="458"/>
                  </a:lnTo>
                  <a:lnTo>
                    <a:pt x="2711" y="513"/>
                  </a:lnTo>
                  <a:lnTo>
                    <a:pt x="2747" y="571"/>
                  </a:lnTo>
                  <a:lnTo>
                    <a:pt x="2783" y="631"/>
                  </a:lnTo>
                  <a:lnTo>
                    <a:pt x="2820" y="691"/>
                  </a:lnTo>
                  <a:lnTo>
                    <a:pt x="2856" y="753"/>
                  </a:lnTo>
                  <a:lnTo>
                    <a:pt x="2892" y="817"/>
                  </a:lnTo>
                  <a:lnTo>
                    <a:pt x="2928" y="879"/>
                  </a:lnTo>
                  <a:lnTo>
                    <a:pt x="2963" y="942"/>
                  </a:lnTo>
                  <a:lnTo>
                    <a:pt x="2998" y="1004"/>
                  </a:lnTo>
                  <a:lnTo>
                    <a:pt x="3031" y="1066"/>
                  </a:lnTo>
                  <a:lnTo>
                    <a:pt x="3064" y="1127"/>
                  </a:lnTo>
                  <a:lnTo>
                    <a:pt x="3096" y="1185"/>
                  </a:lnTo>
                  <a:lnTo>
                    <a:pt x="3127" y="1242"/>
                  </a:lnTo>
                  <a:lnTo>
                    <a:pt x="3157" y="1297"/>
                  </a:lnTo>
                  <a:lnTo>
                    <a:pt x="3185" y="1349"/>
                  </a:lnTo>
                  <a:lnTo>
                    <a:pt x="3211" y="1399"/>
                  </a:lnTo>
                  <a:lnTo>
                    <a:pt x="3233" y="1439"/>
                  </a:lnTo>
                  <a:lnTo>
                    <a:pt x="3253" y="1477"/>
                  </a:lnTo>
                  <a:lnTo>
                    <a:pt x="3271" y="1511"/>
                  </a:lnTo>
                  <a:lnTo>
                    <a:pt x="3288" y="1543"/>
                  </a:lnTo>
                  <a:lnTo>
                    <a:pt x="3303" y="1570"/>
                  </a:lnTo>
                  <a:lnTo>
                    <a:pt x="3307" y="1578"/>
                  </a:lnTo>
                  <a:lnTo>
                    <a:pt x="3308" y="1586"/>
                  </a:lnTo>
                  <a:lnTo>
                    <a:pt x="3308" y="1591"/>
                  </a:lnTo>
                  <a:lnTo>
                    <a:pt x="3307" y="1595"/>
                  </a:lnTo>
                  <a:lnTo>
                    <a:pt x="3305" y="1599"/>
                  </a:lnTo>
                  <a:lnTo>
                    <a:pt x="3302" y="1609"/>
                  </a:lnTo>
                  <a:lnTo>
                    <a:pt x="3297" y="1624"/>
                  </a:lnTo>
                  <a:lnTo>
                    <a:pt x="3290" y="1644"/>
                  </a:lnTo>
                  <a:lnTo>
                    <a:pt x="3281" y="1668"/>
                  </a:lnTo>
                  <a:lnTo>
                    <a:pt x="3270" y="1696"/>
                  </a:lnTo>
                  <a:lnTo>
                    <a:pt x="3256" y="1727"/>
                  </a:lnTo>
                  <a:lnTo>
                    <a:pt x="3241" y="1761"/>
                  </a:lnTo>
                  <a:lnTo>
                    <a:pt x="3222" y="1799"/>
                  </a:lnTo>
                  <a:lnTo>
                    <a:pt x="3202" y="1839"/>
                  </a:lnTo>
                  <a:lnTo>
                    <a:pt x="3178" y="1881"/>
                  </a:lnTo>
                  <a:lnTo>
                    <a:pt x="3152" y="1925"/>
                  </a:lnTo>
                  <a:lnTo>
                    <a:pt x="3122" y="1971"/>
                  </a:lnTo>
                  <a:lnTo>
                    <a:pt x="3090" y="2020"/>
                  </a:lnTo>
                  <a:lnTo>
                    <a:pt x="3055" y="2068"/>
                  </a:lnTo>
                  <a:lnTo>
                    <a:pt x="3017" y="2117"/>
                  </a:lnTo>
                  <a:lnTo>
                    <a:pt x="2976" y="2166"/>
                  </a:lnTo>
                  <a:lnTo>
                    <a:pt x="2913" y="2234"/>
                  </a:lnTo>
                  <a:lnTo>
                    <a:pt x="2847" y="2300"/>
                  </a:lnTo>
                  <a:lnTo>
                    <a:pt x="2777" y="2359"/>
                  </a:lnTo>
                  <a:lnTo>
                    <a:pt x="2706" y="2415"/>
                  </a:lnTo>
                  <a:lnTo>
                    <a:pt x="2631" y="2466"/>
                  </a:lnTo>
                  <a:lnTo>
                    <a:pt x="2554" y="2513"/>
                  </a:lnTo>
                  <a:lnTo>
                    <a:pt x="2473" y="2554"/>
                  </a:lnTo>
                  <a:lnTo>
                    <a:pt x="2393" y="2592"/>
                  </a:lnTo>
                  <a:lnTo>
                    <a:pt x="2310" y="2624"/>
                  </a:lnTo>
                  <a:lnTo>
                    <a:pt x="2225" y="2651"/>
                  </a:lnTo>
                  <a:lnTo>
                    <a:pt x="2137" y="2675"/>
                  </a:lnTo>
                  <a:lnTo>
                    <a:pt x="2048" y="2693"/>
                  </a:lnTo>
                  <a:lnTo>
                    <a:pt x="1956" y="2708"/>
                  </a:lnTo>
                  <a:lnTo>
                    <a:pt x="1863" y="2717"/>
                  </a:lnTo>
                  <a:lnTo>
                    <a:pt x="1766" y="2723"/>
                  </a:lnTo>
                  <a:lnTo>
                    <a:pt x="1668" y="2724"/>
                  </a:lnTo>
                  <a:lnTo>
                    <a:pt x="1668" y="2724"/>
                  </a:lnTo>
                  <a:lnTo>
                    <a:pt x="1583" y="2722"/>
                  </a:lnTo>
                  <a:lnTo>
                    <a:pt x="1497" y="2717"/>
                  </a:lnTo>
                  <a:lnTo>
                    <a:pt x="1411" y="2709"/>
                  </a:lnTo>
                  <a:lnTo>
                    <a:pt x="1327" y="2697"/>
                  </a:lnTo>
                  <a:lnTo>
                    <a:pt x="1244" y="2682"/>
                  </a:lnTo>
                  <a:lnTo>
                    <a:pt x="1163" y="2663"/>
                  </a:lnTo>
                  <a:lnTo>
                    <a:pt x="1083" y="2641"/>
                  </a:lnTo>
                  <a:lnTo>
                    <a:pt x="1005" y="2616"/>
                  </a:lnTo>
                  <a:lnTo>
                    <a:pt x="931" y="2587"/>
                  </a:lnTo>
                  <a:lnTo>
                    <a:pt x="860" y="2555"/>
                  </a:lnTo>
                  <a:lnTo>
                    <a:pt x="817" y="2533"/>
                  </a:lnTo>
                  <a:lnTo>
                    <a:pt x="774" y="2510"/>
                  </a:lnTo>
                  <a:lnTo>
                    <a:pt x="731" y="2485"/>
                  </a:lnTo>
                  <a:lnTo>
                    <a:pt x="691" y="2461"/>
                  </a:lnTo>
                  <a:lnTo>
                    <a:pt x="628" y="2418"/>
                  </a:lnTo>
                  <a:lnTo>
                    <a:pt x="565" y="2371"/>
                  </a:lnTo>
                  <a:lnTo>
                    <a:pt x="504" y="2321"/>
                  </a:lnTo>
                  <a:lnTo>
                    <a:pt x="446" y="2268"/>
                  </a:lnTo>
                  <a:lnTo>
                    <a:pt x="441" y="2265"/>
                  </a:lnTo>
                  <a:lnTo>
                    <a:pt x="437" y="2262"/>
                  </a:lnTo>
                  <a:lnTo>
                    <a:pt x="434" y="2257"/>
                  </a:lnTo>
                  <a:lnTo>
                    <a:pt x="390" y="2213"/>
                  </a:lnTo>
                  <a:lnTo>
                    <a:pt x="347" y="2166"/>
                  </a:lnTo>
                  <a:lnTo>
                    <a:pt x="304" y="2117"/>
                  </a:lnTo>
                  <a:lnTo>
                    <a:pt x="265" y="2068"/>
                  </a:lnTo>
                  <a:lnTo>
                    <a:pt x="229" y="2020"/>
                  </a:lnTo>
                  <a:lnTo>
                    <a:pt x="196" y="1973"/>
                  </a:lnTo>
                  <a:lnTo>
                    <a:pt x="166" y="1926"/>
                  </a:lnTo>
                  <a:lnTo>
                    <a:pt x="137" y="1882"/>
                  </a:lnTo>
                  <a:lnTo>
                    <a:pt x="113" y="1839"/>
                  </a:lnTo>
                  <a:lnTo>
                    <a:pt x="91" y="1799"/>
                  </a:lnTo>
                  <a:lnTo>
                    <a:pt x="72" y="1762"/>
                  </a:lnTo>
                  <a:lnTo>
                    <a:pt x="55" y="1728"/>
                  </a:lnTo>
                  <a:lnTo>
                    <a:pt x="41" y="1696"/>
                  </a:lnTo>
                  <a:lnTo>
                    <a:pt x="29" y="1669"/>
                  </a:lnTo>
                  <a:lnTo>
                    <a:pt x="19" y="1644"/>
                  </a:lnTo>
                  <a:lnTo>
                    <a:pt x="12" y="1625"/>
                  </a:lnTo>
                  <a:lnTo>
                    <a:pt x="6" y="1610"/>
                  </a:lnTo>
                  <a:lnTo>
                    <a:pt x="3" y="1600"/>
                  </a:lnTo>
                  <a:lnTo>
                    <a:pt x="1" y="1595"/>
                  </a:lnTo>
                  <a:lnTo>
                    <a:pt x="1" y="1595"/>
                  </a:lnTo>
                  <a:lnTo>
                    <a:pt x="0" y="1585"/>
                  </a:lnTo>
                  <a:lnTo>
                    <a:pt x="3" y="1574"/>
                  </a:lnTo>
                  <a:lnTo>
                    <a:pt x="25" y="1528"/>
                  </a:lnTo>
                  <a:lnTo>
                    <a:pt x="50" y="1478"/>
                  </a:lnTo>
                  <a:lnTo>
                    <a:pt x="77" y="1425"/>
                  </a:lnTo>
                  <a:lnTo>
                    <a:pt x="107" y="1369"/>
                  </a:lnTo>
                  <a:lnTo>
                    <a:pt x="139" y="1310"/>
                  </a:lnTo>
                  <a:lnTo>
                    <a:pt x="175" y="1249"/>
                  </a:lnTo>
                  <a:lnTo>
                    <a:pt x="211" y="1187"/>
                  </a:lnTo>
                  <a:lnTo>
                    <a:pt x="249" y="1124"/>
                  </a:lnTo>
                  <a:lnTo>
                    <a:pt x="288" y="1058"/>
                  </a:lnTo>
                  <a:lnTo>
                    <a:pt x="329" y="992"/>
                  </a:lnTo>
                  <a:lnTo>
                    <a:pt x="371" y="926"/>
                  </a:lnTo>
                  <a:lnTo>
                    <a:pt x="413" y="860"/>
                  </a:lnTo>
                  <a:lnTo>
                    <a:pt x="457" y="794"/>
                  </a:lnTo>
                  <a:lnTo>
                    <a:pt x="501" y="728"/>
                  </a:lnTo>
                  <a:lnTo>
                    <a:pt x="545" y="663"/>
                  </a:lnTo>
                  <a:lnTo>
                    <a:pt x="589" y="600"/>
                  </a:lnTo>
                  <a:lnTo>
                    <a:pt x="633" y="538"/>
                  </a:lnTo>
                  <a:lnTo>
                    <a:pt x="677" y="479"/>
                  </a:lnTo>
                  <a:lnTo>
                    <a:pt x="719" y="420"/>
                  </a:lnTo>
                  <a:lnTo>
                    <a:pt x="762" y="366"/>
                  </a:lnTo>
                  <a:lnTo>
                    <a:pt x="803" y="314"/>
                  </a:lnTo>
                  <a:lnTo>
                    <a:pt x="844" y="266"/>
                  </a:lnTo>
                  <a:lnTo>
                    <a:pt x="883" y="221"/>
                  </a:lnTo>
                  <a:lnTo>
                    <a:pt x="920" y="180"/>
                  </a:lnTo>
                  <a:lnTo>
                    <a:pt x="955" y="143"/>
                  </a:lnTo>
                  <a:lnTo>
                    <a:pt x="988" y="111"/>
                  </a:lnTo>
                  <a:lnTo>
                    <a:pt x="1019" y="84"/>
                  </a:lnTo>
                  <a:lnTo>
                    <a:pt x="1054" y="59"/>
                  </a:lnTo>
                  <a:lnTo>
                    <a:pt x="1090" y="39"/>
                  </a:lnTo>
                  <a:lnTo>
                    <a:pt x="1128" y="23"/>
                  </a:lnTo>
                  <a:lnTo>
                    <a:pt x="1166" y="11"/>
                  </a:lnTo>
                  <a:lnTo>
                    <a:pt x="1205" y="4"/>
                  </a:lnTo>
                  <a:lnTo>
                    <a:pt x="1242" y="1"/>
                  </a:lnTo>
                  <a:lnTo>
                    <a:pt x="1280" y="4"/>
                  </a:lnTo>
                  <a:lnTo>
                    <a:pt x="1317" y="11"/>
                  </a:lnTo>
                  <a:lnTo>
                    <a:pt x="1352" y="23"/>
                  </a:lnTo>
                  <a:lnTo>
                    <a:pt x="1386" y="40"/>
                  </a:lnTo>
                  <a:lnTo>
                    <a:pt x="1419" y="61"/>
                  </a:lnTo>
                  <a:lnTo>
                    <a:pt x="1458" y="91"/>
                  </a:lnTo>
                  <a:lnTo>
                    <a:pt x="1494" y="122"/>
                  </a:lnTo>
                  <a:lnTo>
                    <a:pt x="1527" y="153"/>
                  </a:lnTo>
                  <a:lnTo>
                    <a:pt x="1553" y="177"/>
                  </a:lnTo>
                  <a:lnTo>
                    <a:pt x="1579" y="199"/>
                  </a:lnTo>
                  <a:lnTo>
                    <a:pt x="1607" y="221"/>
                  </a:lnTo>
                  <a:lnTo>
                    <a:pt x="1636" y="241"/>
                  </a:lnTo>
                  <a:lnTo>
                    <a:pt x="1668" y="260"/>
                  </a:lnTo>
                  <a:lnTo>
                    <a:pt x="1717" y="230"/>
                  </a:lnTo>
                  <a:lnTo>
                    <a:pt x="1767" y="197"/>
                  </a:lnTo>
                  <a:lnTo>
                    <a:pt x="1815" y="163"/>
                  </a:lnTo>
                  <a:lnTo>
                    <a:pt x="1859" y="132"/>
                  </a:lnTo>
                  <a:lnTo>
                    <a:pt x="1901" y="103"/>
                  </a:lnTo>
                  <a:lnTo>
                    <a:pt x="1945" y="75"/>
                  </a:lnTo>
                  <a:lnTo>
                    <a:pt x="1989" y="51"/>
                  </a:lnTo>
                  <a:lnTo>
                    <a:pt x="2035" y="29"/>
                  </a:lnTo>
                  <a:lnTo>
                    <a:pt x="2081" y="12"/>
                  </a:lnTo>
                  <a:lnTo>
                    <a:pt x="2118" y="3"/>
                  </a:lnTo>
                  <a:lnTo>
                    <a:pt x="2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5648325" y="2301876"/>
              <a:ext cx="152400" cy="85725"/>
            </a:xfrm>
            <a:custGeom>
              <a:avLst/>
              <a:gdLst>
                <a:gd name="T0" fmla="*/ 941 w 969"/>
                <a:gd name="T1" fmla="*/ 0 h 543"/>
                <a:gd name="T2" fmla="*/ 951 w 969"/>
                <a:gd name="T3" fmla="*/ 1 h 543"/>
                <a:gd name="T4" fmla="*/ 960 w 969"/>
                <a:gd name="T5" fmla="*/ 6 h 543"/>
                <a:gd name="T6" fmla="*/ 967 w 969"/>
                <a:gd name="T7" fmla="*/ 14 h 543"/>
                <a:gd name="T8" fmla="*/ 969 w 969"/>
                <a:gd name="T9" fmla="*/ 24 h 543"/>
                <a:gd name="T10" fmla="*/ 968 w 969"/>
                <a:gd name="T11" fmla="*/ 33 h 543"/>
                <a:gd name="T12" fmla="*/ 963 w 969"/>
                <a:gd name="T13" fmla="*/ 43 h 543"/>
                <a:gd name="T14" fmla="*/ 900 w 969"/>
                <a:gd name="T15" fmla="*/ 111 h 543"/>
                <a:gd name="T16" fmla="*/ 835 w 969"/>
                <a:gd name="T17" fmla="*/ 174 h 543"/>
                <a:gd name="T18" fmla="*/ 768 w 969"/>
                <a:gd name="T19" fmla="*/ 233 h 543"/>
                <a:gd name="T20" fmla="*/ 697 w 969"/>
                <a:gd name="T21" fmla="*/ 288 h 543"/>
                <a:gd name="T22" fmla="*/ 623 w 969"/>
                <a:gd name="T23" fmla="*/ 337 h 543"/>
                <a:gd name="T24" fmla="*/ 546 w 969"/>
                <a:gd name="T25" fmla="*/ 381 h 543"/>
                <a:gd name="T26" fmla="*/ 467 w 969"/>
                <a:gd name="T27" fmla="*/ 420 h 543"/>
                <a:gd name="T28" fmla="*/ 385 w 969"/>
                <a:gd name="T29" fmla="*/ 454 h 543"/>
                <a:gd name="T30" fmla="*/ 300 w 969"/>
                <a:gd name="T31" fmla="*/ 484 h 543"/>
                <a:gd name="T32" fmla="*/ 212 w 969"/>
                <a:gd name="T33" fmla="*/ 508 h 543"/>
                <a:gd name="T34" fmla="*/ 122 w 969"/>
                <a:gd name="T35" fmla="*/ 527 h 543"/>
                <a:gd name="T36" fmla="*/ 29 w 969"/>
                <a:gd name="T37" fmla="*/ 543 h 543"/>
                <a:gd name="T38" fmla="*/ 26 w 969"/>
                <a:gd name="T39" fmla="*/ 543 h 543"/>
                <a:gd name="T40" fmla="*/ 17 w 969"/>
                <a:gd name="T41" fmla="*/ 541 h 543"/>
                <a:gd name="T42" fmla="*/ 9 w 969"/>
                <a:gd name="T43" fmla="*/ 536 h 543"/>
                <a:gd name="T44" fmla="*/ 3 w 969"/>
                <a:gd name="T45" fmla="*/ 528 h 543"/>
                <a:gd name="T46" fmla="*/ 0 w 969"/>
                <a:gd name="T47" fmla="*/ 519 h 543"/>
                <a:gd name="T48" fmla="*/ 1 w 969"/>
                <a:gd name="T49" fmla="*/ 509 h 543"/>
                <a:gd name="T50" fmla="*/ 5 w 969"/>
                <a:gd name="T51" fmla="*/ 500 h 543"/>
                <a:gd name="T52" fmla="*/ 13 w 969"/>
                <a:gd name="T53" fmla="*/ 493 h 543"/>
                <a:gd name="T54" fmla="*/ 23 w 969"/>
                <a:gd name="T55" fmla="*/ 490 h 543"/>
                <a:gd name="T56" fmla="*/ 112 w 969"/>
                <a:gd name="T57" fmla="*/ 476 h 543"/>
                <a:gd name="T58" fmla="*/ 199 w 969"/>
                <a:gd name="T59" fmla="*/ 458 h 543"/>
                <a:gd name="T60" fmla="*/ 284 w 969"/>
                <a:gd name="T61" fmla="*/ 434 h 543"/>
                <a:gd name="T62" fmla="*/ 366 w 969"/>
                <a:gd name="T63" fmla="*/ 406 h 543"/>
                <a:gd name="T64" fmla="*/ 445 w 969"/>
                <a:gd name="T65" fmla="*/ 373 h 543"/>
                <a:gd name="T66" fmla="*/ 521 w 969"/>
                <a:gd name="T67" fmla="*/ 335 h 543"/>
                <a:gd name="T68" fmla="*/ 595 w 969"/>
                <a:gd name="T69" fmla="*/ 293 h 543"/>
                <a:gd name="T70" fmla="*/ 667 w 969"/>
                <a:gd name="T71" fmla="*/ 245 h 543"/>
                <a:gd name="T72" fmla="*/ 735 w 969"/>
                <a:gd name="T73" fmla="*/ 192 h 543"/>
                <a:gd name="T74" fmla="*/ 800 w 969"/>
                <a:gd name="T75" fmla="*/ 136 h 543"/>
                <a:gd name="T76" fmla="*/ 863 w 969"/>
                <a:gd name="T77" fmla="*/ 75 h 543"/>
                <a:gd name="T78" fmla="*/ 923 w 969"/>
                <a:gd name="T79" fmla="*/ 9 h 543"/>
                <a:gd name="T80" fmla="*/ 931 w 969"/>
                <a:gd name="T81" fmla="*/ 2 h 543"/>
                <a:gd name="T82" fmla="*/ 941 w 969"/>
                <a:gd name="T8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9" h="543">
                  <a:moveTo>
                    <a:pt x="941" y="0"/>
                  </a:moveTo>
                  <a:lnTo>
                    <a:pt x="951" y="1"/>
                  </a:lnTo>
                  <a:lnTo>
                    <a:pt x="960" y="6"/>
                  </a:lnTo>
                  <a:lnTo>
                    <a:pt x="967" y="14"/>
                  </a:lnTo>
                  <a:lnTo>
                    <a:pt x="969" y="24"/>
                  </a:lnTo>
                  <a:lnTo>
                    <a:pt x="968" y="33"/>
                  </a:lnTo>
                  <a:lnTo>
                    <a:pt x="963" y="43"/>
                  </a:lnTo>
                  <a:lnTo>
                    <a:pt x="900" y="111"/>
                  </a:lnTo>
                  <a:lnTo>
                    <a:pt x="835" y="174"/>
                  </a:lnTo>
                  <a:lnTo>
                    <a:pt x="768" y="233"/>
                  </a:lnTo>
                  <a:lnTo>
                    <a:pt x="697" y="288"/>
                  </a:lnTo>
                  <a:lnTo>
                    <a:pt x="623" y="337"/>
                  </a:lnTo>
                  <a:lnTo>
                    <a:pt x="546" y="381"/>
                  </a:lnTo>
                  <a:lnTo>
                    <a:pt x="467" y="420"/>
                  </a:lnTo>
                  <a:lnTo>
                    <a:pt x="385" y="454"/>
                  </a:lnTo>
                  <a:lnTo>
                    <a:pt x="300" y="484"/>
                  </a:lnTo>
                  <a:lnTo>
                    <a:pt x="212" y="508"/>
                  </a:lnTo>
                  <a:lnTo>
                    <a:pt x="122" y="527"/>
                  </a:lnTo>
                  <a:lnTo>
                    <a:pt x="29" y="543"/>
                  </a:lnTo>
                  <a:lnTo>
                    <a:pt x="26" y="543"/>
                  </a:lnTo>
                  <a:lnTo>
                    <a:pt x="17" y="541"/>
                  </a:lnTo>
                  <a:lnTo>
                    <a:pt x="9" y="536"/>
                  </a:lnTo>
                  <a:lnTo>
                    <a:pt x="3" y="528"/>
                  </a:lnTo>
                  <a:lnTo>
                    <a:pt x="0" y="519"/>
                  </a:lnTo>
                  <a:lnTo>
                    <a:pt x="1" y="509"/>
                  </a:lnTo>
                  <a:lnTo>
                    <a:pt x="5" y="500"/>
                  </a:lnTo>
                  <a:lnTo>
                    <a:pt x="13" y="493"/>
                  </a:lnTo>
                  <a:lnTo>
                    <a:pt x="23" y="490"/>
                  </a:lnTo>
                  <a:lnTo>
                    <a:pt x="112" y="476"/>
                  </a:lnTo>
                  <a:lnTo>
                    <a:pt x="199" y="458"/>
                  </a:lnTo>
                  <a:lnTo>
                    <a:pt x="284" y="434"/>
                  </a:lnTo>
                  <a:lnTo>
                    <a:pt x="366" y="406"/>
                  </a:lnTo>
                  <a:lnTo>
                    <a:pt x="445" y="373"/>
                  </a:lnTo>
                  <a:lnTo>
                    <a:pt x="521" y="335"/>
                  </a:lnTo>
                  <a:lnTo>
                    <a:pt x="595" y="293"/>
                  </a:lnTo>
                  <a:lnTo>
                    <a:pt x="667" y="245"/>
                  </a:lnTo>
                  <a:lnTo>
                    <a:pt x="735" y="192"/>
                  </a:lnTo>
                  <a:lnTo>
                    <a:pt x="800" y="136"/>
                  </a:lnTo>
                  <a:lnTo>
                    <a:pt x="863" y="75"/>
                  </a:lnTo>
                  <a:lnTo>
                    <a:pt x="923" y="9"/>
                  </a:lnTo>
                  <a:lnTo>
                    <a:pt x="931" y="2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262056" y="2018676"/>
            <a:ext cx="594130" cy="350838"/>
            <a:chOff x="6388100" y="2035175"/>
            <a:chExt cx="534988" cy="315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6399213" y="2035175"/>
              <a:ext cx="176213" cy="188913"/>
            </a:xfrm>
            <a:custGeom>
              <a:avLst/>
              <a:gdLst>
                <a:gd name="T0" fmla="*/ 215 w 1101"/>
                <a:gd name="T1" fmla="*/ 61 h 1188"/>
                <a:gd name="T2" fmla="*/ 192 w 1101"/>
                <a:gd name="T3" fmla="*/ 84 h 1188"/>
                <a:gd name="T4" fmla="*/ 175 w 1101"/>
                <a:gd name="T5" fmla="*/ 173 h 1188"/>
                <a:gd name="T6" fmla="*/ 638 w 1101"/>
                <a:gd name="T7" fmla="*/ 243 h 1188"/>
                <a:gd name="T8" fmla="*/ 651 w 1101"/>
                <a:gd name="T9" fmla="*/ 261 h 1188"/>
                <a:gd name="T10" fmla="*/ 648 w 1101"/>
                <a:gd name="T11" fmla="*/ 282 h 1188"/>
                <a:gd name="T12" fmla="*/ 633 w 1101"/>
                <a:gd name="T13" fmla="*/ 295 h 1188"/>
                <a:gd name="T14" fmla="*/ 618 w 1101"/>
                <a:gd name="T15" fmla="*/ 297 h 1188"/>
                <a:gd name="T16" fmla="*/ 73 w 1101"/>
                <a:gd name="T17" fmla="*/ 864 h 1188"/>
                <a:gd name="T18" fmla="*/ 621 w 1101"/>
                <a:gd name="T19" fmla="*/ 944 h 1188"/>
                <a:gd name="T20" fmla="*/ 635 w 1101"/>
                <a:gd name="T21" fmla="*/ 963 h 1188"/>
                <a:gd name="T22" fmla="*/ 632 w 1101"/>
                <a:gd name="T23" fmla="*/ 984 h 1188"/>
                <a:gd name="T24" fmla="*/ 616 w 1101"/>
                <a:gd name="T25" fmla="*/ 997 h 1188"/>
                <a:gd name="T26" fmla="*/ 602 w 1101"/>
                <a:gd name="T27" fmla="*/ 998 h 1188"/>
                <a:gd name="T28" fmla="*/ 59 w 1101"/>
                <a:gd name="T29" fmla="*/ 961 h 1188"/>
                <a:gd name="T30" fmla="*/ 63 w 1101"/>
                <a:gd name="T31" fmla="*/ 990 h 1188"/>
                <a:gd name="T32" fmla="*/ 81 w 1101"/>
                <a:gd name="T33" fmla="*/ 1011 h 1188"/>
                <a:gd name="T34" fmla="*/ 865 w 1101"/>
                <a:gd name="T35" fmla="*/ 1129 h 1188"/>
                <a:gd name="T36" fmla="*/ 886 w 1101"/>
                <a:gd name="T37" fmla="*/ 1126 h 1188"/>
                <a:gd name="T38" fmla="*/ 909 w 1101"/>
                <a:gd name="T39" fmla="*/ 1103 h 1188"/>
                <a:gd name="T40" fmla="*/ 1043 w 1101"/>
                <a:gd name="T41" fmla="*/ 227 h 1188"/>
                <a:gd name="T42" fmla="*/ 1038 w 1101"/>
                <a:gd name="T43" fmla="*/ 198 h 1188"/>
                <a:gd name="T44" fmla="*/ 1020 w 1101"/>
                <a:gd name="T45" fmla="*/ 176 h 1188"/>
                <a:gd name="T46" fmla="*/ 236 w 1101"/>
                <a:gd name="T47" fmla="*/ 58 h 1188"/>
                <a:gd name="T48" fmla="*/ 231 w 1101"/>
                <a:gd name="T49" fmla="*/ 0 h 1188"/>
                <a:gd name="T50" fmla="*/ 246 w 1101"/>
                <a:gd name="T51" fmla="*/ 1 h 1188"/>
                <a:gd name="T52" fmla="*/ 1038 w 1101"/>
                <a:gd name="T53" fmla="*/ 120 h 1188"/>
                <a:gd name="T54" fmla="*/ 1075 w 1101"/>
                <a:gd name="T55" fmla="*/ 147 h 1188"/>
                <a:gd name="T56" fmla="*/ 1097 w 1101"/>
                <a:gd name="T57" fmla="*/ 187 h 1188"/>
                <a:gd name="T58" fmla="*/ 1100 w 1101"/>
                <a:gd name="T59" fmla="*/ 235 h 1188"/>
                <a:gd name="T60" fmla="*/ 968 w 1101"/>
                <a:gd name="T61" fmla="*/ 1118 h 1188"/>
                <a:gd name="T62" fmla="*/ 945 w 1101"/>
                <a:gd name="T63" fmla="*/ 1154 h 1188"/>
                <a:gd name="T64" fmla="*/ 911 w 1101"/>
                <a:gd name="T65" fmla="*/ 1179 h 1188"/>
                <a:gd name="T66" fmla="*/ 871 w 1101"/>
                <a:gd name="T67" fmla="*/ 1188 h 1188"/>
                <a:gd name="T68" fmla="*/ 856 w 1101"/>
                <a:gd name="T69" fmla="*/ 1187 h 1188"/>
                <a:gd name="T70" fmla="*/ 64 w 1101"/>
                <a:gd name="T71" fmla="*/ 1068 h 1188"/>
                <a:gd name="T72" fmla="*/ 26 w 1101"/>
                <a:gd name="T73" fmla="*/ 1040 h 1188"/>
                <a:gd name="T74" fmla="*/ 4 w 1101"/>
                <a:gd name="T75" fmla="*/ 1001 h 1188"/>
                <a:gd name="T76" fmla="*/ 1 w 1101"/>
                <a:gd name="T77" fmla="*/ 952 h 1188"/>
                <a:gd name="T78" fmla="*/ 133 w 1101"/>
                <a:gd name="T79" fmla="*/ 70 h 1188"/>
                <a:gd name="T80" fmla="*/ 156 w 1101"/>
                <a:gd name="T81" fmla="*/ 34 h 1188"/>
                <a:gd name="T82" fmla="*/ 189 w 1101"/>
                <a:gd name="T83" fmla="*/ 8 h 1188"/>
                <a:gd name="T84" fmla="*/ 231 w 1101"/>
                <a:gd name="T85" fmla="*/ 0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1" h="1188">
                  <a:moveTo>
                    <a:pt x="231" y="58"/>
                  </a:moveTo>
                  <a:lnTo>
                    <a:pt x="215" y="61"/>
                  </a:lnTo>
                  <a:lnTo>
                    <a:pt x="202" y="70"/>
                  </a:lnTo>
                  <a:lnTo>
                    <a:pt x="192" y="84"/>
                  </a:lnTo>
                  <a:lnTo>
                    <a:pt x="186" y="101"/>
                  </a:lnTo>
                  <a:lnTo>
                    <a:pt x="175" y="173"/>
                  </a:lnTo>
                  <a:lnTo>
                    <a:pt x="628" y="239"/>
                  </a:lnTo>
                  <a:lnTo>
                    <a:pt x="638" y="243"/>
                  </a:lnTo>
                  <a:lnTo>
                    <a:pt x="646" y="251"/>
                  </a:lnTo>
                  <a:lnTo>
                    <a:pt x="651" y="261"/>
                  </a:lnTo>
                  <a:lnTo>
                    <a:pt x="652" y="272"/>
                  </a:lnTo>
                  <a:lnTo>
                    <a:pt x="648" y="282"/>
                  </a:lnTo>
                  <a:lnTo>
                    <a:pt x="642" y="290"/>
                  </a:lnTo>
                  <a:lnTo>
                    <a:pt x="633" y="295"/>
                  </a:lnTo>
                  <a:lnTo>
                    <a:pt x="622" y="298"/>
                  </a:lnTo>
                  <a:lnTo>
                    <a:pt x="618" y="297"/>
                  </a:lnTo>
                  <a:lnTo>
                    <a:pt x="167" y="231"/>
                  </a:lnTo>
                  <a:lnTo>
                    <a:pt x="73" y="864"/>
                  </a:lnTo>
                  <a:lnTo>
                    <a:pt x="610" y="940"/>
                  </a:lnTo>
                  <a:lnTo>
                    <a:pt x="621" y="944"/>
                  </a:lnTo>
                  <a:lnTo>
                    <a:pt x="630" y="953"/>
                  </a:lnTo>
                  <a:lnTo>
                    <a:pt x="635" y="963"/>
                  </a:lnTo>
                  <a:lnTo>
                    <a:pt x="636" y="974"/>
                  </a:lnTo>
                  <a:lnTo>
                    <a:pt x="632" y="984"/>
                  </a:lnTo>
                  <a:lnTo>
                    <a:pt x="626" y="992"/>
                  </a:lnTo>
                  <a:lnTo>
                    <a:pt x="616" y="997"/>
                  </a:lnTo>
                  <a:lnTo>
                    <a:pt x="606" y="1000"/>
                  </a:lnTo>
                  <a:lnTo>
                    <a:pt x="602" y="998"/>
                  </a:lnTo>
                  <a:lnTo>
                    <a:pt x="64" y="922"/>
                  </a:lnTo>
                  <a:lnTo>
                    <a:pt x="59" y="961"/>
                  </a:lnTo>
                  <a:lnTo>
                    <a:pt x="59" y="976"/>
                  </a:lnTo>
                  <a:lnTo>
                    <a:pt x="63" y="990"/>
                  </a:lnTo>
                  <a:lnTo>
                    <a:pt x="71" y="1003"/>
                  </a:lnTo>
                  <a:lnTo>
                    <a:pt x="81" y="1011"/>
                  </a:lnTo>
                  <a:lnTo>
                    <a:pt x="95" y="1016"/>
                  </a:lnTo>
                  <a:lnTo>
                    <a:pt x="865" y="1129"/>
                  </a:lnTo>
                  <a:lnTo>
                    <a:pt x="871" y="1130"/>
                  </a:lnTo>
                  <a:lnTo>
                    <a:pt x="886" y="1126"/>
                  </a:lnTo>
                  <a:lnTo>
                    <a:pt x="900" y="1118"/>
                  </a:lnTo>
                  <a:lnTo>
                    <a:pt x="909" y="1103"/>
                  </a:lnTo>
                  <a:lnTo>
                    <a:pt x="916" y="1087"/>
                  </a:lnTo>
                  <a:lnTo>
                    <a:pt x="1043" y="227"/>
                  </a:lnTo>
                  <a:lnTo>
                    <a:pt x="1043" y="212"/>
                  </a:lnTo>
                  <a:lnTo>
                    <a:pt x="1038" y="198"/>
                  </a:lnTo>
                  <a:lnTo>
                    <a:pt x="1031" y="185"/>
                  </a:lnTo>
                  <a:lnTo>
                    <a:pt x="1020" y="176"/>
                  </a:lnTo>
                  <a:lnTo>
                    <a:pt x="1006" y="172"/>
                  </a:lnTo>
                  <a:lnTo>
                    <a:pt x="236" y="58"/>
                  </a:lnTo>
                  <a:lnTo>
                    <a:pt x="231" y="58"/>
                  </a:lnTo>
                  <a:close/>
                  <a:moveTo>
                    <a:pt x="231" y="0"/>
                  </a:moveTo>
                  <a:lnTo>
                    <a:pt x="239" y="0"/>
                  </a:lnTo>
                  <a:lnTo>
                    <a:pt x="246" y="1"/>
                  </a:lnTo>
                  <a:lnTo>
                    <a:pt x="1015" y="114"/>
                  </a:lnTo>
                  <a:lnTo>
                    <a:pt x="1038" y="120"/>
                  </a:lnTo>
                  <a:lnTo>
                    <a:pt x="1059" y="131"/>
                  </a:lnTo>
                  <a:lnTo>
                    <a:pt x="1075" y="147"/>
                  </a:lnTo>
                  <a:lnTo>
                    <a:pt x="1088" y="166"/>
                  </a:lnTo>
                  <a:lnTo>
                    <a:pt x="1097" y="187"/>
                  </a:lnTo>
                  <a:lnTo>
                    <a:pt x="1101" y="211"/>
                  </a:lnTo>
                  <a:lnTo>
                    <a:pt x="1100" y="235"/>
                  </a:lnTo>
                  <a:lnTo>
                    <a:pt x="974" y="1095"/>
                  </a:lnTo>
                  <a:lnTo>
                    <a:pt x="968" y="1118"/>
                  </a:lnTo>
                  <a:lnTo>
                    <a:pt x="958" y="1137"/>
                  </a:lnTo>
                  <a:lnTo>
                    <a:pt x="945" y="1154"/>
                  </a:lnTo>
                  <a:lnTo>
                    <a:pt x="930" y="1169"/>
                  </a:lnTo>
                  <a:lnTo>
                    <a:pt x="911" y="1179"/>
                  </a:lnTo>
                  <a:lnTo>
                    <a:pt x="892" y="1186"/>
                  </a:lnTo>
                  <a:lnTo>
                    <a:pt x="871" y="1188"/>
                  </a:lnTo>
                  <a:lnTo>
                    <a:pt x="863" y="1188"/>
                  </a:lnTo>
                  <a:lnTo>
                    <a:pt x="856" y="1187"/>
                  </a:lnTo>
                  <a:lnTo>
                    <a:pt x="86" y="1074"/>
                  </a:lnTo>
                  <a:lnTo>
                    <a:pt x="64" y="1068"/>
                  </a:lnTo>
                  <a:lnTo>
                    <a:pt x="43" y="1057"/>
                  </a:lnTo>
                  <a:lnTo>
                    <a:pt x="26" y="1040"/>
                  </a:lnTo>
                  <a:lnTo>
                    <a:pt x="13" y="1022"/>
                  </a:lnTo>
                  <a:lnTo>
                    <a:pt x="4" y="1001"/>
                  </a:lnTo>
                  <a:lnTo>
                    <a:pt x="0" y="977"/>
                  </a:lnTo>
                  <a:lnTo>
                    <a:pt x="1" y="952"/>
                  </a:lnTo>
                  <a:lnTo>
                    <a:pt x="128" y="93"/>
                  </a:lnTo>
                  <a:lnTo>
                    <a:pt x="133" y="70"/>
                  </a:lnTo>
                  <a:lnTo>
                    <a:pt x="143" y="51"/>
                  </a:lnTo>
                  <a:lnTo>
                    <a:pt x="156" y="34"/>
                  </a:lnTo>
                  <a:lnTo>
                    <a:pt x="171" y="19"/>
                  </a:lnTo>
                  <a:lnTo>
                    <a:pt x="189" y="8"/>
                  </a:lnTo>
                  <a:lnTo>
                    <a:pt x="210" y="2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1"/>
            <p:cNvSpPr>
              <a:spLocks noEditPoints="1"/>
            </p:cNvSpPr>
            <p:nvPr/>
          </p:nvSpPr>
          <p:spPr bwMode="auto">
            <a:xfrm>
              <a:off x="6583363" y="2054225"/>
              <a:ext cx="166688" cy="169863"/>
            </a:xfrm>
            <a:custGeom>
              <a:avLst/>
              <a:gdLst>
                <a:gd name="T0" fmla="*/ 900 w 1048"/>
                <a:gd name="T1" fmla="*/ 58 h 1079"/>
                <a:gd name="T2" fmla="*/ 87 w 1048"/>
                <a:gd name="T3" fmla="*/ 100 h 1079"/>
                <a:gd name="T4" fmla="*/ 66 w 1048"/>
                <a:gd name="T5" fmla="*/ 118 h 1079"/>
                <a:gd name="T6" fmla="*/ 59 w 1048"/>
                <a:gd name="T7" fmla="*/ 146 h 1079"/>
                <a:gd name="T8" fmla="*/ 447 w 1048"/>
                <a:gd name="T9" fmla="*/ 795 h 1079"/>
                <a:gd name="T10" fmla="*/ 468 w 1048"/>
                <a:gd name="T11" fmla="*/ 802 h 1079"/>
                <a:gd name="T12" fmla="*/ 479 w 1048"/>
                <a:gd name="T13" fmla="*/ 821 h 1079"/>
                <a:gd name="T14" fmla="*/ 472 w 1048"/>
                <a:gd name="T15" fmla="*/ 843 h 1079"/>
                <a:gd name="T16" fmla="*/ 452 w 1048"/>
                <a:gd name="T17" fmla="*/ 854 h 1079"/>
                <a:gd name="T18" fmla="*/ 100 w 1048"/>
                <a:gd name="T19" fmla="*/ 977 h 1079"/>
                <a:gd name="T20" fmla="*/ 110 w 1048"/>
                <a:gd name="T21" fmla="*/ 1004 h 1079"/>
                <a:gd name="T22" fmla="*/ 133 w 1048"/>
                <a:gd name="T23" fmla="*/ 1019 h 1079"/>
                <a:gd name="T24" fmla="*/ 946 w 1048"/>
                <a:gd name="T25" fmla="*/ 981 h 1079"/>
                <a:gd name="T26" fmla="*/ 973 w 1048"/>
                <a:gd name="T27" fmla="*/ 971 h 1079"/>
                <a:gd name="T28" fmla="*/ 988 w 1048"/>
                <a:gd name="T29" fmla="*/ 948 h 1079"/>
                <a:gd name="T30" fmla="*/ 949 w 1048"/>
                <a:gd name="T31" fmla="*/ 102 h 1079"/>
                <a:gd name="T32" fmla="*/ 939 w 1048"/>
                <a:gd name="T33" fmla="*/ 76 h 1079"/>
                <a:gd name="T34" fmla="*/ 917 w 1048"/>
                <a:gd name="T35" fmla="*/ 60 h 1079"/>
                <a:gd name="T36" fmla="*/ 898 w 1048"/>
                <a:gd name="T37" fmla="*/ 0 h 1079"/>
                <a:gd name="T38" fmla="*/ 944 w 1048"/>
                <a:gd name="T39" fmla="*/ 8 h 1079"/>
                <a:gd name="T40" fmla="*/ 981 w 1048"/>
                <a:gd name="T41" fmla="*/ 35 h 1079"/>
                <a:gd name="T42" fmla="*/ 1003 w 1048"/>
                <a:gd name="T43" fmla="*/ 76 h 1079"/>
                <a:gd name="T44" fmla="*/ 1048 w 1048"/>
                <a:gd name="T45" fmla="*/ 930 h 1079"/>
                <a:gd name="T46" fmla="*/ 1040 w 1048"/>
                <a:gd name="T47" fmla="*/ 977 h 1079"/>
                <a:gd name="T48" fmla="*/ 1014 w 1048"/>
                <a:gd name="T49" fmla="*/ 1014 h 1079"/>
                <a:gd name="T50" fmla="*/ 973 w 1048"/>
                <a:gd name="T51" fmla="*/ 1036 h 1079"/>
                <a:gd name="T52" fmla="*/ 151 w 1048"/>
                <a:gd name="T53" fmla="*/ 1079 h 1079"/>
                <a:gd name="T54" fmla="*/ 122 w 1048"/>
                <a:gd name="T55" fmla="*/ 1077 h 1079"/>
                <a:gd name="T56" fmla="*/ 81 w 1048"/>
                <a:gd name="T57" fmla="*/ 1058 h 1079"/>
                <a:gd name="T58" fmla="*/ 53 w 1048"/>
                <a:gd name="T59" fmla="*/ 1024 h 1079"/>
                <a:gd name="T60" fmla="*/ 40 w 1048"/>
                <a:gd name="T61" fmla="*/ 980 h 1079"/>
                <a:gd name="T62" fmla="*/ 2 w 1048"/>
                <a:gd name="T63" fmla="*/ 124 h 1079"/>
                <a:gd name="T64" fmla="*/ 20 w 1048"/>
                <a:gd name="T65" fmla="*/ 82 h 1079"/>
                <a:gd name="T66" fmla="*/ 54 w 1048"/>
                <a:gd name="T67" fmla="*/ 52 h 1079"/>
                <a:gd name="T68" fmla="*/ 100 w 1048"/>
                <a:gd name="T69" fmla="*/ 39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8" h="1079">
                  <a:moveTo>
                    <a:pt x="903" y="58"/>
                  </a:moveTo>
                  <a:lnTo>
                    <a:pt x="900" y="58"/>
                  </a:lnTo>
                  <a:lnTo>
                    <a:pt x="103" y="97"/>
                  </a:lnTo>
                  <a:lnTo>
                    <a:pt x="87" y="100"/>
                  </a:lnTo>
                  <a:lnTo>
                    <a:pt x="75" y="107"/>
                  </a:lnTo>
                  <a:lnTo>
                    <a:pt x="66" y="118"/>
                  </a:lnTo>
                  <a:lnTo>
                    <a:pt x="60" y="131"/>
                  </a:lnTo>
                  <a:lnTo>
                    <a:pt x="59" y="146"/>
                  </a:lnTo>
                  <a:lnTo>
                    <a:pt x="93" y="827"/>
                  </a:lnTo>
                  <a:lnTo>
                    <a:pt x="447" y="795"/>
                  </a:lnTo>
                  <a:lnTo>
                    <a:pt x="458" y="797"/>
                  </a:lnTo>
                  <a:lnTo>
                    <a:pt x="468" y="802"/>
                  </a:lnTo>
                  <a:lnTo>
                    <a:pt x="475" y="810"/>
                  </a:lnTo>
                  <a:lnTo>
                    <a:pt x="479" y="821"/>
                  </a:lnTo>
                  <a:lnTo>
                    <a:pt x="478" y="834"/>
                  </a:lnTo>
                  <a:lnTo>
                    <a:pt x="472" y="843"/>
                  </a:lnTo>
                  <a:lnTo>
                    <a:pt x="463" y="850"/>
                  </a:lnTo>
                  <a:lnTo>
                    <a:pt x="452" y="854"/>
                  </a:lnTo>
                  <a:lnTo>
                    <a:pt x="95" y="886"/>
                  </a:lnTo>
                  <a:lnTo>
                    <a:pt x="100" y="977"/>
                  </a:lnTo>
                  <a:lnTo>
                    <a:pt x="103" y="991"/>
                  </a:lnTo>
                  <a:lnTo>
                    <a:pt x="110" y="1004"/>
                  </a:lnTo>
                  <a:lnTo>
                    <a:pt x="120" y="1013"/>
                  </a:lnTo>
                  <a:lnTo>
                    <a:pt x="133" y="1019"/>
                  </a:lnTo>
                  <a:lnTo>
                    <a:pt x="148" y="1021"/>
                  </a:lnTo>
                  <a:lnTo>
                    <a:pt x="946" y="981"/>
                  </a:lnTo>
                  <a:lnTo>
                    <a:pt x="961" y="978"/>
                  </a:lnTo>
                  <a:lnTo>
                    <a:pt x="973" y="971"/>
                  </a:lnTo>
                  <a:lnTo>
                    <a:pt x="982" y="961"/>
                  </a:lnTo>
                  <a:lnTo>
                    <a:pt x="988" y="948"/>
                  </a:lnTo>
                  <a:lnTo>
                    <a:pt x="990" y="933"/>
                  </a:lnTo>
                  <a:lnTo>
                    <a:pt x="949" y="102"/>
                  </a:lnTo>
                  <a:lnTo>
                    <a:pt x="946" y="88"/>
                  </a:lnTo>
                  <a:lnTo>
                    <a:pt x="939" y="76"/>
                  </a:lnTo>
                  <a:lnTo>
                    <a:pt x="929" y="66"/>
                  </a:lnTo>
                  <a:lnTo>
                    <a:pt x="917" y="60"/>
                  </a:lnTo>
                  <a:lnTo>
                    <a:pt x="903" y="58"/>
                  </a:lnTo>
                  <a:close/>
                  <a:moveTo>
                    <a:pt x="898" y="0"/>
                  </a:moveTo>
                  <a:lnTo>
                    <a:pt x="922" y="1"/>
                  </a:lnTo>
                  <a:lnTo>
                    <a:pt x="944" y="8"/>
                  </a:lnTo>
                  <a:lnTo>
                    <a:pt x="965" y="19"/>
                  </a:lnTo>
                  <a:lnTo>
                    <a:pt x="981" y="35"/>
                  </a:lnTo>
                  <a:lnTo>
                    <a:pt x="994" y="54"/>
                  </a:lnTo>
                  <a:lnTo>
                    <a:pt x="1003" y="76"/>
                  </a:lnTo>
                  <a:lnTo>
                    <a:pt x="1008" y="99"/>
                  </a:lnTo>
                  <a:lnTo>
                    <a:pt x="1048" y="930"/>
                  </a:lnTo>
                  <a:lnTo>
                    <a:pt x="1046" y="955"/>
                  </a:lnTo>
                  <a:lnTo>
                    <a:pt x="1040" y="977"/>
                  </a:lnTo>
                  <a:lnTo>
                    <a:pt x="1029" y="997"/>
                  </a:lnTo>
                  <a:lnTo>
                    <a:pt x="1014" y="1014"/>
                  </a:lnTo>
                  <a:lnTo>
                    <a:pt x="994" y="1027"/>
                  </a:lnTo>
                  <a:lnTo>
                    <a:pt x="973" y="1036"/>
                  </a:lnTo>
                  <a:lnTo>
                    <a:pt x="949" y="1040"/>
                  </a:lnTo>
                  <a:lnTo>
                    <a:pt x="151" y="1079"/>
                  </a:lnTo>
                  <a:lnTo>
                    <a:pt x="146" y="1079"/>
                  </a:lnTo>
                  <a:lnTo>
                    <a:pt x="122" y="1077"/>
                  </a:lnTo>
                  <a:lnTo>
                    <a:pt x="101" y="1069"/>
                  </a:lnTo>
                  <a:lnTo>
                    <a:pt x="81" y="1058"/>
                  </a:lnTo>
                  <a:lnTo>
                    <a:pt x="66" y="1042"/>
                  </a:lnTo>
                  <a:lnTo>
                    <a:pt x="53" y="1024"/>
                  </a:lnTo>
                  <a:lnTo>
                    <a:pt x="45" y="1003"/>
                  </a:lnTo>
                  <a:lnTo>
                    <a:pt x="40" y="980"/>
                  </a:lnTo>
                  <a:lnTo>
                    <a:pt x="0" y="148"/>
                  </a:lnTo>
                  <a:lnTo>
                    <a:pt x="2" y="124"/>
                  </a:lnTo>
                  <a:lnTo>
                    <a:pt x="9" y="102"/>
                  </a:lnTo>
                  <a:lnTo>
                    <a:pt x="20" y="82"/>
                  </a:lnTo>
                  <a:lnTo>
                    <a:pt x="35" y="65"/>
                  </a:lnTo>
                  <a:lnTo>
                    <a:pt x="54" y="52"/>
                  </a:lnTo>
                  <a:lnTo>
                    <a:pt x="75" y="43"/>
                  </a:lnTo>
                  <a:lnTo>
                    <a:pt x="100" y="39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2"/>
            <p:cNvSpPr>
              <a:spLocks noEditPoints="1"/>
            </p:cNvSpPr>
            <p:nvPr/>
          </p:nvSpPr>
          <p:spPr bwMode="auto">
            <a:xfrm>
              <a:off x="6759575" y="2047875"/>
              <a:ext cx="161925" cy="166688"/>
            </a:xfrm>
            <a:custGeom>
              <a:avLst/>
              <a:gdLst>
                <a:gd name="T0" fmla="*/ 104 w 1017"/>
                <a:gd name="T1" fmla="*/ 67 h 1050"/>
                <a:gd name="T2" fmla="*/ 77 w 1017"/>
                <a:gd name="T3" fmla="*/ 76 h 1050"/>
                <a:gd name="T4" fmla="*/ 61 w 1017"/>
                <a:gd name="T5" fmla="*/ 99 h 1050"/>
                <a:gd name="T6" fmla="*/ 67 w 1017"/>
                <a:gd name="T7" fmla="*/ 946 h 1050"/>
                <a:gd name="T8" fmla="*/ 75 w 1017"/>
                <a:gd name="T9" fmla="*/ 972 h 1050"/>
                <a:gd name="T10" fmla="*/ 98 w 1017"/>
                <a:gd name="T11" fmla="*/ 989 h 1050"/>
                <a:gd name="T12" fmla="*/ 113 w 1017"/>
                <a:gd name="T13" fmla="*/ 992 h 1050"/>
                <a:gd name="T14" fmla="*/ 927 w 1017"/>
                <a:gd name="T15" fmla="*/ 981 h 1050"/>
                <a:gd name="T16" fmla="*/ 949 w 1017"/>
                <a:gd name="T17" fmla="*/ 964 h 1050"/>
                <a:gd name="T18" fmla="*/ 957 w 1017"/>
                <a:gd name="T19" fmla="*/ 937 h 1050"/>
                <a:gd name="T20" fmla="*/ 576 w 1017"/>
                <a:gd name="T21" fmla="*/ 806 h 1050"/>
                <a:gd name="T22" fmla="*/ 555 w 1017"/>
                <a:gd name="T23" fmla="*/ 797 h 1050"/>
                <a:gd name="T24" fmla="*/ 546 w 1017"/>
                <a:gd name="T25" fmla="*/ 777 h 1050"/>
                <a:gd name="T26" fmla="*/ 555 w 1017"/>
                <a:gd name="T27" fmla="*/ 756 h 1050"/>
                <a:gd name="T28" fmla="*/ 576 w 1017"/>
                <a:gd name="T29" fmla="*/ 747 h 1050"/>
                <a:gd name="T30" fmla="*/ 949 w 1017"/>
                <a:gd name="T31" fmla="*/ 104 h 1050"/>
                <a:gd name="T32" fmla="*/ 940 w 1017"/>
                <a:gd name="T33" fmla="*/ 78 h 1050"/>
                <a:gd name="T34" fmla="*/ 918 w 1017"/>
                <a:gd name="T35" fmla="*/ 62 h 1050"/>
                <a:gd name="T36" fmla="*/ 903 w 1017"/>
                <a:gd name="T37" fmla="*/ 0 h 1050"/>
                <a:gd name="T38" fmla="*/ 949 w 1017"/>
                <a:gd name="T39" fmla="*/ 11 h 1050"/>
                <a:gd name="T40" fmla="*/ 985 w 1017"/>
                <a:gd name="T41" fmla="*/ 39 h 1050"/>
                <a:gd name="T42" fmla="*/ 1005 w 1017"/>
                <a:gd name="T43" fmla="*/ 80 h 1050"/>
                <a:gd name="T44" fmla="*/ 1017 w 1017"/>
                <a:gd name="T45" fmla="*/ 937 h 1050"/>
                <a:gd name="T46" fmla="*/ 1006 w 1017"/>
                <a:gd name="T47" fmla="*/ 983 h 1050"/>
                <a:gd name="T48" fmla="*/ 978 w 1017"/>
                <a:gd name="T49" fmla="*/ 1018 h 1050"/>
                <a:gd name="T50" fmla="*/ 937 w 1017"/>
                <a:gd name="T51" fmla="*/ 1039 h 1050"/>
                <a:gd name="T52" fmla="*/ 113 w 1017"/>
                <a:gd name="T53" fmla="*/ 1050 h 1050"/>
                <a:gd name="T54" fmla="*/ 67 w 1017"/>
                <a:gd name="T55" fmla="*/ 1040 h 1050"/>
                <a:gd name="T56" fmla="*/ 31 w 1017"/>
                <a:gd name="T57" fmla="*/ 1011 h 1050"/>
                <a:gd name="T58" fmla="*/ 11 w 1017"/>
                <a:gd name="T59" fmla="*/ 970 h 1050"/>
                <a:gd name="T60" fmla="*/ 0 w 1017"/>
                <a:gd name="T61" fmla="*/ 114 h 1050"/>
                <a:gd name="T62" fmla="*/ 10 w 1017"/>
                <a:gd name="T63" fmla="*/ 68 h 1050"/>
                <a:gd name="T64" fmla="*/ 38 w 1017"/>
                <a:gd name="T65" fmla="*/ 32 h 1050"/>
                <a:gd name="T66" fmla="*/ 79 w 1017"/>
                <a:gd name="T67" fmla="*/ 12 h 1050"/>
                <a:gd name="T68" fmla="*/ 903 w 1017"/>
                <a:gd name="T69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7" h="1050">
                  <a:moveTo>
                    <a:pt x="903" y="60"/>
                  </a:moveTo>
                  <a:lnTo>
                    <a:pt x="104" y="67"/>
                  </a:lnTo>
                  <a:lnTo>
                    <a:pt x="89" y="70"/>
                  </a:lnTo>
                  <a:lnTo>
                    <a:pt x="77" y="76"/>
                  </a:lnTo>
                  <a:lnTo>
                    <a:pt x="67" y="86"/>
                  </a:lnTo>
                  <a:lnTo>
                    <a:pt x="61" y="99"/>
                  </a:lnTo>
                  <a:lnTo>
                    <a:pt x="58" y="114"/>
                  </a:lnTo>
                  <a:lnTo>
                    <a:pt x="67" y="946"/>
                  </a:lnTo>
                  <a:lnTo>
                    <a:pt x="69" y="960"/>
                  </a:lnTo>
                  <a:lnTo>
                    <a:pt x="75" y="972"/>
                  </a:lnTo>
                  <a:lnTo>
                    <a:pt x="85" y="983"/>
                  </a:lnTo>
                  <a:lnTo>
                    <a:pt x="98" y="989"/>
                  </a:lnTo>
                  <a:lnTo>
                    <a:pt x="113" y="992"/>
                  </a:lnTo>
                  <a:lnTo>
                    <a:pt x="113" y="992"/>
                  </a:lnTo>
                  <a:lnTo>
                    <a:pt x="913" y="984"/>
                  </a:lnTo>
                  <a:lnTo>
                    <a:pt x="927" y="981"/>
                  </a:lnTo>
                  <a:lnTo>
                    <a:pt x="939" y="974"/>
                  </a:lnTo>
                  <a:lnTo>
                    <a:pt x="949" y="964"/>
                  </a:lnTo>
                  <a:lnTo>
                    <a:pt x="955" y="952"/>
                  </a:lnTo>
                  <a:lnTo>
                    <a:pt x="957" y="937"/>
                  </a:lnTo>
                  <a:lnTo>
                    <a:pt x="956" y="806"/>
                  </a:lnTo>
                  <a:lnTo>
                    <a:pt x="576" y="806"/>
                  </a:lnTo>
                  <a:lnTo>
                    <a:pt x="564" y="803"/>
                  </a:lnTo>
                  <a:lnTo>
                    <a:pt x="555" y="797"/>
                  </a:lnTo>
                  <a:lnTo>
                    <a:pt x="549" y="788"/>
                  </a:lnTo>
                  <a:lnTo>
                    <a:pt x="546" y="777"/>
                  </a:lnTo>
                  <a:lnTo>
                    <a:pt x="549" y="766"/>
                  </a:lnTo>
                  <a:lnTo>
                    <a:pt x="555" y="756"/>
                  </a:lnTo>
                  <a:lnTo>
                    <a:pt x="564" y="749"/>
                  </a:lnTo>
                  <a:lnTo>
                    <a:pt x="576" y="747"/>
                  </a:lnTo>
                  <a:lnTo>
                    <a:pt x="955" y="747"/>
                  </a:lnTo>
                  <a:lnTo>
                    <a:pt x="949" y="104"/>
                  </a:lnTo>
                  <a:lnTo>
                    <a:pt x="947" y="90"/>
                  </a:lnTo>
                  <a:lnTo>
                    <a:pt x="940" y="78"/>
                  </a:lnTo>
                  <a:lnTo>
                    <a:pt x="931" y="68"/>
                  </a:lnTo>
                  <a:lnTo>
                    <a:pt x="918" y="62"/>
                  </a:lnTo>
                  <a:lnTo>
                    <a:pt x="903" y="60"/>
                  </a:lnTo>
                  <a:close/>
                  <a:moveTo>
                    <a:pt x="903" y="0"/>
                  </a:moveTo>
                  <a:lnTo>
                    <a:pt x="927" y="4"/>
                  </a:lnTo>
                  <a:lnTo>
                    <a:pt x="949" y="11"/>
                  </a:lnTo>
                  <a:lnTo>
                    <a:pt x="969" y="23"/>
                  </a:lnTo>
                  <a:lnTo>
                    <a:pt x="985" y="39"/>
                  </a:lnTo>
                  <a:lnTo>
                    <a:pt x="997" y="59"/>
                  </a:lnTo>
                  <a:lnTo>
                    <a:pt x="1005" y="80"/>
                  </a:lnTo>
                  <a:lnTo>
                    <a:pt x="1009" y="104"/>
                  </a:lnTo>
                  <a:lnTo>
                    <a:pt x="1017" y="937"/>
                  </a:lnTo>
                  <a:lnTo>
                    <a:pt x="1014" y="960"/>
                  </a:lnTo>
                  <a:lnTo>
                    <a:pt x="1006" y="983"/>
                  </a:lnTo>
                  <a:lnTo>
                    <a:pt x="994" y="1002"/>
                  </a:lnTo>
                  <a:lnTo>
                    <a:pt x="978" y="1018"/>
                  </a:lnTo>
                  <a:lnTo>
                    <a:pt x="958" y="1031"/>
                  </a:lnTo>
                  <a:lnTo>
                    <a:pt x="937" y="1039"/>
                  </a:lnTo>
                  <a:lnTo>
                    <a:pt x="913" y="1042"/>
                  </a:lnTo>
                  <a:lnTo>
                    <a:pt x="113" y="1050"/>
                  </a:lnTo>
                  <a:lnTo>
                    <a:pt x="88" y="1047"/>
                  </a:lnTo>
                  <a:lnTo>
                    <a:pt x="67" y="1040"/>
                  </a:lnTo>
                  <a:lnTo>
                    <a:pt x="48" y="1027"/>
                  </a:lnTo>
                  <a:lnTo>
                    <a:pt x="31" y="1011"/>
                  </a:lnTo>
                  <a:lnTo>
                    <a:pt x="19" y="992"/>
                  </a:lnTo>
                  <a:lnTo>
                    <a:pt x="11" y="970"/>
                  </a:lnTo>
                  <a:lnTo>
                    <a:pt x="8" y="947"/>
                  </a:lnTo>
                  <a:lnTo>
                    <a:pt x="0" y="114"/>
                  </a:lnTo>
                  <a:lnTo>
                    <a:pt x="2" y="90"/>
                  </a:lnTo>
                  <a:lnTo>
                    <a:pt x="10" y="68"/>
                  </a:lnTo>
                  <a:lnTo>
                    <a:pt x="22" y="48"/>
                  </a:lnTo>
                  <a:lnTo>
                    <a:pt x="38" y="32"/>
                  </a:lnTo>
                  <a:lnTo>
                    <a:pt x="57" y="20"/>
                  </a:lnTo>
                  <a:lnTo>
                    <a:pt x="79" y="12"/>
                  </a:lnTo>
                  <a:lnTo>
                    <a:pt x="103" y="9"/>
                  </a:lnTo>
                  <a:lnTo>
                    <a:pt x="9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3"/>
            <p:cNvSpPr>
              <a:spLocks noEditPoints="1"/>
            </p:cNvSpPr>
            <p:nvPr/>
          </p:nvSpPr>
          <p:spPr bwMode="auto">
            <a:xfrm>
              <a:off x="6451600" y="2098675"/>
              <a:ext cx="66675" cy="66675"/>
            </a:xfrm>
            <a:custGeom>
              <a:avLst/>
              <a:gdLst>
                <a:gd name="T0" fmla="*/ 180 w 421"/>
                <a:gd name="T1" fmla="*/ 62 h 420"/>
                <a:gd name="T2" fmla="*/ 126 w 421"/>
                <a:gd name="T3" fmla="*/ 85 h 420"/>
                <a:gd name="T4" fmla="*/ 85 w 421"/>
                <a:gd name="T5" fmla="*/ 126 h 420"/>
                <a:gd name="T6" fmla="*/ 63 w 421"/>
                <a:gd name="T7" fmla="*/ 180 h 420"/>
                <a:gd name="T8" fmla="*/ 63 w 421"/>
                <a:gd name="T9" fmla="*/ 241 h 420"/>
                <a:gd name="T10" fmla="*/ 85 w 421"/>
                <a:gd name="T11" fmla="*/ 295 h 420"/>
                <a:gd name="T12" fmla="*/ 126 w 421"/>
                <a:gd name="T13" fmla="*/ 336 h 420"/>
                <a:gd name="T14" fmla="*/ 180 w 421"/>
                <a:gd name="T15" fmla="*/ 358 h 420"/>
                <a:gd name="T16" fmla="*/ 241 w 421"/>
                <a:gd name="T17" fmla="*/ 358 h 420"/>
                <a:gd name="T18" fmla="*/ 295 w 421"/>
                <a:gd name="T19" fmla="*/ 336 h 420"/>
                <a:gd name="T20" fmla="*/ 336 w 421"/>
                <a:gd name="T21" fmla="*/ 295 h 420"/>
                <a:gd name="T22" fmla="*/ 360 w 421"/>
                <a:gd name="T23" fmla="*/ 241 h 420"/>
                <a:gd name="T24" fmla="*/ 360 w 421"/>
                <a:gd name="T25" fmla="*/ 180 h 420"/>
                <a:gd name="T26" fmla="*/ 336 w 421"/>
                <a:gd name="T27" fmla="*/ 126 h 420"/>
                <a:gd name="T28" fmla="*/ 295 w 421"/>
                <a:gd name="T29" fmla="*/ 85 h 420"/>
                <a:gd name="T30" fmla="*/ 241 w 421"/>
                <a:gd name="T31" fmla="*/ 62 h 420"/>
                <a:gd name="T32" fmla="*/ 211 w 421"/>
                <a:gd name="T33" fmla="*/ 0 h 420"/>
                <a:gd name="T34" fmla="*/ 277 w 421"/>
                <a:gd name="T35" fmla="*/ 11 h 420"/>
                <a:gd name="T36" fmla="*/ 335 w 421"/>
                <a:gd name="T37" fmla="*/ 41 h 420"/>
                <a:gd name="T38" fmla="*/ 381 w 421"/>
                <a:gd name="T39" fmla="*/ 86 h 420"/>
                <a:gd name="T40" fmla="*/ 411 w 421"/>
                <a:gd name="T41" fmla="*/ 144 h 420"/>
                <a:gd name="T42" fmla="*/ 421 w 421"/>
                <a:gd name="T43" fmla="*/ 210 h 420"/>
                <a:gd name="T44" fmla="*/ 411 w 421"/>
                <a:gd name="T45" fmla="*/ 277 h 420"/>
                <a:gd name="T46" fmla="*/ 381 w 421"/>
                <a:gd name="T47" fmla="*/ 334 h 420"/>
                <a:gd name="T48" fmla="*/ 335 w 421"/>
                <a:gd name="T49" fmla="*/ 379 h 420"/>
                <a:gd name="T50" fmla="*/ 277 w 421"/>
                <a:gd name="T51" fmla="*/ 409 h 420"/>
                <a:gd name="T52" fmla="*/ 211 w 421"/>
                <a:gd name="T53" fmla="*/ 420 h 420"/>
                <a:gd name="T54" fmla="*/ 144 w 421"/>
                <a:gd name="T55" fmla="*/ 409 h 420"/>
                <a:gd name="T56" fmla="*/ 87 w 421"/>
                <a:gd name="T57" fmla="*/ 379 h 420"/>
                <a:gd name="T58" fmla="*/ 41 w 421"/>
                <a:gd name="T59" fmla="*/ 334 h 420"/>
                <a:gd name="T60" fmla="*/ 12 w 421"/>
                <a:gd name="T61" fmla="*/ 277 h 420"/>
                <a:gd name="T62" fmla="*/ 0 w 421"/>
                <a:gd name="T63" fmla="*/ 210 h 420"/>
                <a:gd name="T64" fmla="*/ 12 w 421"/>
                <a:gd name="T65" fmla="*/ 144 h 420"/>
                <a:gd name="T66" fmla="*/ 41 w 421"/>
                <a:gd name="T67" fmla="*/ 86 h 420"/>
                <a:gd name="T68" fmla="*/ 87 w 421"/>
                <a:gd name="T69" fmla="*/ 41 h 420"/>
                <a:gd name="T70" fmla="*/ 144 w 421"/>
                <a:gd name="T71" fmla="*/ 11 h 420"/>
                <a:gd name="T72" fmla="*/ 211 w 421"/>
                <a:gd name="T7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1" h="420">
                  <a:moveTo>
                    <a:pt x="211" y="59"/>
                  </a:moveTo>
                  <a:lnTo>
                    <a:pt x="180" y="62"/>
                  </a:lnTo>
                  <a:lnTo>
                    <a:pt x="152" y="71"/>
                  </a:lnTo>
                  <a:lnTo>
                    <a:pt x="126" y="85"/>
                  </a:lnTo>
                  <a:lnTo>
                    <a:pt x="103" y="103"/>
                  </a:lnTo>
                  <a:lnTo>
                    <a:pt x="85" y="126"/>
                  </a:lnTo>
                  <a:lnTo>
                    <a:pt x="72" y="151"/>
                  </a:lnTo>
                  <a:lnTo>
                    <a:pt x="63" y="180"/>
                  </a:lnTo>
                  <a:lnTo>
                    <a:pt x="60" y="210"/>
                  </a:lnTo>
                  <a:lnTo>
                    <a:pt x="63" y="241"/>
                  </a:lnTo>
                  <a:lnTo>
                    <a:pt x="72" y="269"/>
                  </a:lnTo>
                  <a:lnTo>
                    <a:pt x="85" y="295"/>
                  </a:lnTo>
                  <a:lnTo>
                    <a:pt x="103" y="317"/>
                  </a:lnTo>
                  <a:lnTo>
                    <a:pt x="126" y="336"/>
                  </a:lnTo>
                  <a:lnTo>
                    <a:pt x="152" y="350"/>
                  </a:lnTo>
                  <a:lnTo>
                    <a:pt x="180" y="358"/>
                  </a:lnTo>
                  <a:lnTo>
                    <a:pt x="211" y="361"/>
                  </a:lnTo>
                  <a:lnTo>
                    <a:pt x="241" y="358"/>
                  </a:lnTo>
                  <a:lnTo>
                    <a:pt x="270" y="350"/>
                  </a:lnTo>
                  <a:lnTo>
                    <a:pt x="295" y="336"/>
                  </a:lnTo>
                  <a:lnTo>
                    <a:pt x="318" y="317"/>
                  </a:lnTo>
                  <a:lnTo>
                    <a:pt x="336" y="295"/>
                  </a:lnTo>
                  <a:lnTo>
                    <a:pt x="351" y="269"/>
                  </a:lnTo>
                  <a:lnTo>
                    <a:pt x="360" y="241"/>
                  </a:lnTo>
                  <a:lnTo>
                    <a:pt x="363" y="210"/>
                  </a:lnTo>
                  <a:lnTo>
                    <a:pt x="360" y="180"/>
                  </a:lnTo>
                  <a:lnTo>
                    <a:pt x="351" y="151"/>
                  </a:lnTo>
                  <a:lnTo>
                    <a:pt x="336" y="126"/>
                  </a:lnTo>
                  <a:lnTo>
                    <a:pt x="318" y="103"/>
                  </a:lnTo>
                  <a:lnTo>
                    <a:pt x="295" y="85"/>
                  </a:lnTo>
                  <a:lnTo>
                    <a:pt x="270" y="71"/>
                  </a:lnTo>
                  <a:lnTo>
                    <a:pt x="241" y="62"/>
                  </a:lnTo>
                  <a:lnTo>
                    <a:pt x="211" y="59"/>
                  </a:lnTo>
                  <a:close/>
                  <a:moveTo>
                    <a:pt x="211" y="0"/>
                  </a:moveTo>
                  <a:lnTo>
                    <a:pt x="245" y="4"/>
                  </a:lnTo>
                  <a:lnTo>
                    <a:pt x="277" y="11"/>
                  </a:lnTo>
                  <a:lnTo>
                    <a:pt x="308" y="24"/>
                  </a:lnTo>
                  <a:lnTo>
                    <a:pt x="335" y="41"/>
                  </a:lnTo>
                  <a:lnTo>
                    <a:pt x="360" y="62"/>
                  </a:lnTo>
                  <a:lnTo>
                    <a:pt x="381" y="86"/>
                  </a:lnTo>
                  <a:lnTo>
                    <a:pt x="398" y="114"/>
                  </a:lnTo>
                  <a:lnTo>
                    <a:pt x="411" y="144"/>
                  </a:lnTo>
                  <a:lnTo>
                    <a:pt x="419" y="177"/>
                  </a:lnTo>
                  <a:lnTo>
                    <a:pt x="421" y="210"/>
                  </a:lnTo>
                  <a:lnTo>
                    <a:pt x="419" y="244"/>
                  </a:lnTo>
                  <a:lnTo>
                    <a:pt x="411" y="277"/>
                  </a:lnTo>
                  <a:lnTo>
                    <a:pt x="398" y="306"/>
                  </a:lnTo>
                  <a:lnTo>
                    <a:pt x="381" y="334"/>
                  </a:lnTo>
                  <a:lnTo>
                    <a:pt x="360" y="358"/>
                  </a:lnTo>
                  <a:lnTo>
                    <a:pt x="335" y="379"/>
                  </a:lnTo>
                  <a:lnTo>
                    <a:pt x="308" y="397"/>
                  </a:lnTo>
                  <a:lnTo>
                    <a:pt x="277" y="409"/>
                  </a:lnTo>
                  <a:lnTo>
                    <a:pt x="245" y="417"/>
                  </a:lnTo>
                  <a:lnTo>
                    <a:pt x="211" y="420"/>
                  </a:lnTo>
                  <a:lnTo>
                    <a:pt x="177" y="417"/>
                  </a:lnTo>
                  <a:lnTo>
                    <a:pt x="144" y="409"/>
                  </a:lnTo>
                  <a:lnTo>
                    <a:pt x="115" y="397"/>
                  </a:lnTo>
                  <a:lnTo>
                    <a:pt x="87" y="379"/>
                  </a:lnTo>
                  <a:lnTo>
                    <a:pt x="63" y="358"/>
                  </a:lnTo>
                  <a:lnTo>
                    <a:pt x="41" y="334"/>
                  </a:lnTo>
                  <a:lnTo>
                    <a:pt x="24" y="306"/>
                  </a:lnTo>
                  <a:lnTo>
                    <a:pt x="12" y="277"/>
                  </a:lnTo>
                  <a:lnTo>
                    <a:pt x="3" y="244"/>
                  </a:lnTo>
                  <a:lnTo>
                    <a:pt x="0" y="210"/>
                  </a:lnTo>
                  <a:lnTo>
                    <a:pt x="3" y="177"/>
                  </a:lnTo>
                  <a:lnTo>
                    <a:pt x="12" y="144"/>
                  </a:lnTo>
                  <a:lnTo>
                    <a:pt x="24" y="114"/>
                  </a:lnTo>
                  <a:lnTo>
                    <a:pt x="41" y="86"/>
                  </a:lnTo>
                  <a:lnTo>
                    <a:pt x="63" y="62"/>
                  </a:lnTo>
                  <a:lnTo>
                    <a:pt x="87" y="41"/>
                  </a:lnTo>
                  <a:lnTo>
                    <a:pt x="115" y="24"/>
                  </a:lnTo>
                  <a:lnTo>
                    <a:pt x="144" y="11"/>
                  </a:lnTo>
                  <a:lnTo>
                    <a:pt x="177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4"/>
            <p:cNvSpPr>
              <a:spLocks noEditPoints="1"/>
            </p:cNvSpPr>
            <p:nvPr/>
          </p:nvSpPr>
          <p:spPr bwMode="auto">
            <a:xfrm>
              <a:off x="6629400" y="2082800"/>
              <a:ext cx="66675" cy="66675"/>
            </a:xfrm>
            <a:custGeom>
              <a:avLst/>
              <a:gdLst>
                <a:gd name="T0" fmla="*/ 179 w 420"/>
                <a:gd name="T1" fmla="*/ 61 h 419"/>
                <a:gd name="T2" fmla="*/ 125 w 420"/>
                <a:gd name="T3" fmla="*/ 83 h 419"/>
                <a:gd name="T4" fmla="*/ 84 w 420"/>
                <a:gd name="T5" fmla="*/ 125 h 419"/>
                <a:gd name="T6" fmla="*/ 62 w 420"/>
                <a:gd name="T7" fmla="*/ 179 h 419"/>
                <a:gd name="T8" fmla="*/ 62 w 420"/>
                <a:gd name="T9" fmla="*/ 239 h 419"/>
                <a:gd name="T10" fmla="*/ 84 w 420"/>
                <a:gd name="T11" fmla="*/ 293 h 419"/>
                <a:gd name="T12" fmla="*/ 125 w 420"/>
                <a:gd name="T13" fmla="*/ 335 h 419"/>
                <a:gd name="T14" fmla="*/ 179 w 420"/>
                <a:gd name="T15" fmla="*/ 357 h 419"/>
                <a:gd name="T16" fmla="*/ 241 w 420"/>
                <a:gd name="T17" fmla="*/ 357 h 419"/>
                <a:gd name="T18" fmla="*/ 295 w 420"/>
                <a:gd name="T19" fmla="*/ 335 h 419"/>
                <a:gd name="T20" fmla="*/ 336 w 420"/>
                <a:gd name="T21" fmla="*/ 293 h 419"/>
                <a:gd name="T22" fmla="*/ 358 w 420"/>
                <a:gd name="T23" fmla="*/ 239 h 419"/>
                <a:gd name="T24" fmla="*/ 358 w 420"/>
                <a:gd name="T25" fmla="*/ 179 h 419"/>
                <a:gd name="T26" fmla="*/ 336 w 420"/>
                <a:gd name="T27" fmla="*/ 125 h 419"/>
                <a:gd name="T28" fmla="*/ 295 w 420"/>
                <a:gd name="T29" fmla="*/ 83 h 419"/>
                <a:gd name="T30" fmla="*/ 241 w 420"/>
                <a:gd name="T31" fmla="*/ 61 h 419"/>
                <a:gd name="T32" fmla="*/ 210 w 420"/>
                <a:gd name="T33" fmla="*/ 0 h 419"/>
                <a:gd name="T34" fmla="*/ 276 w 420"/>
                <a:gd name="T35" fmla="*/ 10 h 419"/>
                <a:gd name="T36" fmla="*/ 335 w 420"/>
                <a:gd name="T37" fmla="*/ 39 h 419"/>
                <a:gd name="T38" fmla="*/ 379 w 420"/>
                <a:gd name="T39" fmla="*/ 85 h 419"/>
                <a:gd name="T40" fmla="*/ 410 w 420"/>
                <a:gd name="T41" fmla="*/ 142 h 419"/>
                <a:gd name="T42" fmla="*/ 420 w 420"/>
                <a:gd name="T43" fmla="*/ 209 h 419"/>
                <a:gd name="T44" fmla="*/ 410 w 420"/>
                <a:gd name="T45" fmla="*/ 276 h 419"/>
                <a:gd name="T46" fmla="*/ 379 w 420"/>
                <a:gd name="T47" fmla="*/ 333 h 419"/>
                <a:gd name="T48" fmla="*/ 335 w 420"/>
                <a:gd name="T49" fmla="*/ 379 h 419"/>
                <a:gd name="T50" fmla="*/ 276 w 420"/>
                <a:gd name="T51" fmla="*/ 408 h 419"/>
                <a:gd name="T52" fmla="*/ 210 w 420"/>
                <a:gd name="T53" fmla="*/ 419 h 419"/>
                <a:gd name="T54" fmla="*/ 144 w 420"/>
                <a:gd name="T55" fmla="*/ 408 h 419"/>
                <a:gd name="T56" fmla="*/ 85 w 420"/>
                <a:gd name="T57" fmla="*/ 379 h 419"/>
                <a:gd name="T58" fmla="*/ 40 w 420"/>
                <a:gd name="T59" fmla="*/ 333 h 419"/>
                <a:gd name="T60" fmla="*/ 11 w 420"/>
                <a:gd name="T61" fmla="*/ 276 h 419"/>
                <a:gd name="T62" fmla="*/ 0 w 420"/>
                <a:gd name="T63" fmla="*/ 209 h 419"/>
                <a:gd name="T64" fmla="*/ 11 w 420"/>
                <a:gd name="T65" fmla="*/ 142 h 419"/>
                <a:gd name="T66" fmla="*/ 40 w 420"/>
                <a:gd name="T67" fmla="*/ 85 h 419"/>
                <a:gd name="T68" fmla="*/ 85 w 420"/>
                <a:gd name="T69" fmla="*/ 39 h 419"/>
                <a:gd name="T70" fmla="*/ 144 w 420"/>
                <a:gd name="T71" fmla="*/ 10 h 419"/>
                <a:gd name="T72" fmla="*/ 210 w 420"/>
                <a:gd name="T73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0" h="419">
                  <a:moveTo>
                    <a:pt x="210" y="58"/>
                  </a:moveTo>
                  <a:lnTo>
                    <a:pt x="179" y="61"/>
                  </a:lnTo>
                  <a:lnTo>
                    <a:pt x="151" y="70"/>
                  </a:lnTo>
                  <a:lnTo>
                    <a:pt x="125" y="83"/>
                  </a:lnTo>
                  <a:lnTo>
                    <a:pt x="103" y="102"/>
                  </a:lnTo>
                  <a:lnTo>
                    <a:pt x="84" y="125"/>
                  </a:lnTo>
                  <a:lnTo>
                    <a:pt x="70" y="150"/>
                  </a:lnTo>
                  <a:lnTo>
                    <a:pt x="62" y="179"/>
                  </a:lnTo>
                  <a:lnTo>
                    <a:pt x="59" y="209"/>
                  </a:lnTo>
                  <a:lnTo>
                    <a:pt x="62" y="239"/>
                  </a:lnTo>
                  <a:lnTo>
                    <a:pt x="70" y="267"/>
                  </a:lnTo>
                  <a:lnTo>
                    <a:pt x="84" y="293"/>
                  </a:lnTo>
                  <a:lnTo>
                    <a:pt x="103" y="315"/>
                  </a:lnTo>
                  <a:lnTo>
                    <a:pt x="125" y="335"/>
                  </a:lnTo>
                  <a:lnTo>
                    <a:pt x="151" y="348"/>
                  </a:lnTo>
                  <a:lnTo>
                    <a:pt x="179" y="357"/>
                  </a:lnTo>
                  <a:lnTo>
                    <a:pt x="210" y="360"/>
                  </a:lnTo>
                  <a:lnTo>
                    <a:pt x="241" y="357"/>
                  </a:lnTo>
                  <a:lnTo>
                    <a:pt x="269" y="348"/>
                  </a:lnTo>
                  <a:lnTo>
                    <a:pt x="295" y="335"/>
                  </a:lnTo>
                  <a:lnTo>
                    <a:pt x="317" y="315"/>
                  </a:lnTo>
                  <a:lnTo>
                    <a:pt x="336" y="293"/>
                  </a:lnTo>
                  <a:lnTo>
                    <a:pt x="350" y="267"/>
                  </a:lnTo>
                  <a:lnTo>
                    <a:pt x="358" y="239"/>
                  </a:lnTo>
                  <a:lnTo>
                    <a:pt x="361" y="209"/>
                  </a:lnTo>
                  <a:lnTo>
                    <a:pt x="358" y="179"/>
                  </a:lnTo>
                  <a:lnTo>
                    <a:pt x="350" y="150"/>
                  </a:lnTo>
                  <a:lnTo>
                    <a:pt x="336" y="125"/>
                  </a:lnTo>
                  <a:lnTo>
                    <a:pt x="317" y="102"/>
                  </a:lnTo>
                  <a:lnTo>
                    <a:pt x="295" y="83"/>
                  </a:lnTo>
                  <a:lnTo>
                    <a:pt x="269" y="70"/>
                  </a:lnTo>
                  <a:lnTo>
                    <a:pt x="241" y="61"/>
                  </a:lnTo>
                  <a:lnTo>
                    <a:pt x="210" y="58"/>
                  </a:lnTo>
                  <a:close/>
                  <a:moveTo>
                    <a:pt x="210" y="0"/>
                  </a:moveTo>
                  <a:lnTo>
                    <a:pt x="244" y="2"/>
                  </a:lnTo>
                  <a:lnTo>
                    <a:pt x="276" y="10"/>
                  </a:lnTo>
                  <a:lnTo>
                    <a:pt x="307" y="23"/>
                  </a:lnTo>
                  <a:lnTo>
                    <a:pt x="335" y="39"/>
                  </a:lnTo>
                  <a:lnTo>
                    <a:pt x="359" y="61"/>
                  </a:lnTo>
                  <a:lnTo>
                    <a:pt x="379" y="85"/>
                  </a:lnTo>
                  <a:lnTo>
                    <a:pt x="397" y="113"/>
                  </a:lnTo>
                  <a:lnTo>
                    <a:pt x="410" y="142"/>
                  </a:lnTo>
                  <a:lnTo>
                    <a:pt x="417" y="175"/>
                  </a:lnTo>
                  <a:lnTo>
                    <a:pt x="420" y="209"/>
                  </a:lnTo>
                  <a:lnTo>
                    <a:pt x="417" y="243"/>
                  </a:lnTo>
                  <a:lnTo>
                    <a:pt x="410" y="276"/>
                  </a:lnTo>
                  <a:lnTo>
                    <a:pt x="397" y="305"/>
                  </a:lnTo>
                  <a:lnTo>
                    <a:pt x="379" y="333"/>
                  </a:lnTo>
                  <a:lnTo>
                    <a:pt x="359" y="357"/>
                  </a:lnTo>
                  <a:lnTo>
                    <a:pt x="335" y="379"/>
                  </a:lnTo>
                  <a:lnTo>
                    <a:pt x="307" y="395"/>
                  </a:lnTo>
                  <a:lnTo>
                    <a:pt x="276" y="408"/>
                  </a:lnTo>
                  <a:lnTo>
                    <a:pt x="244" y="416"/>
                  </a:lnTo>
                  <a:lnTo>
                    <a:pt x="210" y="419"/>
                  </a:lnTo>
                  <a:lnTo>
                    <a:pt x="176" y="416"/>
                  </a:lnTo>
                  <a:lnTo>
                    <a:pt x="144" y="408"/>
                  </a:lnTo>
                  <a:lnTo>
                    <a:pt x="113" y="395"/>
                  </a:lnTo>
                  <a:lnTo>
                    <a:pt x="85" y="379"/>
                  </a:lnTo>
                  <a:lnTo>
                    <a:pt x="61" y="357"/>
                  </a:lnTo>
                  <a:lnTo>
                    <a:pt x="40" y="333"/>
                  </a:lnTo>
                  <a:lnTo>
                    <a:pt x="23" y="305"/>
                  </a:lnTo>
                  <a:lnTo>
                    <a:pt x="11" y="276"/>
                  </a:lnTo>
                  <a:lnTo>
                    <a:pt x="3" y="243"/>
                  </a:lnTo>
                  <a:lnTo>
                    <a:pt x="0" y="209"/>
                  </a:lnTo>
                  <a:lnTo>
                    <a:pt x="3" y="175"/>
                  </a:lnTo>
                  <a:lnTo>
                    <a:pt x="11" y="142"/>
                  </a:lnTo>
                  <a:lnTo>
                    <a:pt x="23" y="113"/>
                  </a:lnTo>
                  <a:lnTo>
                    <a:pt x="40" y="85"/>
                  </a:lnTo>
                  <a:lnTo>
                    <a:pt x="61" y="61"/>
                  </a:lnTo>
                  <a:lnTo>
                    <a:pt x="85" y="39"/>
                  </a:lnTo>
                  <a:lnTo>
                    <a:pt x="113" y="23"/>
                  </a:lnTo>
                  <a:lnTo>
                    <a:pt x="144" y="10"/>
                  </a:lnTo>
                  <a:lnTo>
                    <a:pt x="176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5"/>
            <p:cNvSpPr>
              <a:spLocks noEditPoints="1"/>
            </p:cNvSpPr>
            <p:nvPr/>
          </p:nvSpPr>
          <p:spPr bwMode="auto">
            <a:xfrm>
              <a:off x="6810375" y="2085975"/>
              <a:ext cx="66675" cy="66675"/>
            </a:xfrm>
            <a:custGeom>
              <a:avLst/>
              <a:gdLst>
                <a:gd name="T0" fmla="*/ 180 w 420"/>
                <a:gd name="T1" fmla="*/ 62 h 420"/>
                <a:gd name="T2" fmla="*/ 126 w 420"/>
                <a:gd name="T3" fmla="*/ 85 h 420"/>
                <a:gd name="T4" fmla="*/ 84 w 420"/>
                <a:gd name="T5" fmla="*/ 125 h 420"/>
                <a:gd name="T6" fmla="*/ 62 w 420"/>
                <a:gd name="T7" fmla="*/ 179 h 420"/>
                <a:gd name="T8" fmla="*/ 62 w 420"/>
                <a:gd name="T9" fmla="*/ 240 h 420"/>
                <a:gd name="T10" fmla="*/ 84 w 420"/>
                <a:gd name="T11" fmla="*/ 294 h 420"/>
                <a:gd name="T12" fmla="*/ 126 w 420"/>
                <a:gd name="T13" fmla="*/ 335 h 420"/>
                <a:gd name="T14" fmla="*/ 180 w 420"/>
                <a:gd name="T15" fmla="*/ 359 h 420"/>
                <a:gd name="T16" fmla="*/ 240 w 420"/>
                <a:gd name="T17" fmla="*/ 359 h 420"/>
                <a:gd name="T18" fmla="*/ 294 w 420"/>
                <a:gd name="T19" fmla="*/ 335 h 420"/>
                <a:gd name="T20" fmla="*/ 336 w 420"/>
                <a:gd name="T21" fmla="*/ 294 h 420"/>
                <a:gd name="T22" fmla="*/ 359 w 420"/>
                <a:gd name="T23" fmla="*/ 240 h 420"/>
                <a:gd name="T24" fmla="*/ 359 w 420"/>
                <a:gd name="T25" fmla="*/ 179 h 420"/>
                <a:gd name="T26" fmla="*/ 336 w 420"/>
                <a:gd name="T27" fmla="*/ 125 h 420"/>
                <a:gd name="T28" fmla="*/ 294 w 420"/>
                <a:gd name="T29" fmla="*/ 85 h 420"/>
                <a:gd name="T30" fmla="*/ 240 w 420"/>
                <a:gd name="T31" fmla="*/ 62 h 420"/>
                <a:gd name="T32" fmla="*/ 210 w 420"/>
                <a:gd name="T33" fmla="*/ 0 h 420"/>
                <a:gd name="T34" fmla="*/ 277 w 420"/>
                <a:gd name="T35" fmla="*/ 11 h 420"/>
                <a:gd name="T36" fmla="*/ 334 w 420"/>
                <a:gd name="T37" fmla="*/ 41 h 420"/>
                <a:gd name="T38" fmla="*/ 380 w 420"/>
                <a:gd name="T39" fmla="*/ 87 h 420"/>
                <a:gd name="T40" fmla="*/ 410 w 420"/>
                <a:gd name="T41" fmla="*/ 144 h 420"/>
                <a:gd name="T42" fmla="*/ 420 w 420"/>
                <a:gd name="T43" fmla="*/ 210 h 420"/>
                <a:gd name="T44" fmla="*/ 410 w 420"/>
                <a:gd name="T45" fmla="*/ 276 h 420"/>
                <a:gd name="T46" fmla="*/ 380 w 420"/>
                <a:gd name="T47" fmla="*/ 334 h 420"/>
                <a:gd name="T48" fmla="*/ 334 w 420"/>
                <a:gd name="T49" fmla="*/ 379 h 420"/>
                <a:gd name="T50" fmla="*/ 277 w 420"/>
                <a:gd name="T51" fmla="*/ 410 h 420"/>
                <a:gd name="T52" fmla="*/ 210 w 420"/>
                <a:gd name="T53" fmla="*/ 420 h 420"/>
                <a:gd name="T54" fmla="*/ 143 w 420"/>
                <a:gd name="T55" fmla="*/ 410 h 420"/>
                <a:gd name="T56" fmla="*/ 86 w 420"/>
                <a:gd name="T57" fmla="*/ 379 h 420"/>
                <a:gd name="T58" fmla="*/ 40 w 420"/>
                <a:gd name="T59" fmla="*/ 334 h 420"/>
                <a:gd name="T60" fmla="*/ 11 w 420"/>
                <a:gd name="T61" fmla="*/ 276 h 420"/>
                <a:gd name="T62" fmla="*/ 0 w 420"/>
                <a:gd name="T63" fmla="*/ 210 h 420"/>
                <a:gd name="T64" fmla="*/ 11 w 420"/>
                <a:gd name="T65" fmla="*/ 144 h 420"/>
                <a:gd name="T66" fmla="*/ 40 w 420"/>
                <a:gd name="T67" fmla="*/ 87 h 420"/>
                <a:gd name="T68" fmla="*/ 86 w 420"/>
                <a:gd name="T69" fmla="*/ 41 h 420"/>
                <a:gd name="T70" fmla="*/ 143 w 420"/>
                <a:gd name="T71" fmla="*/ 11 h 420"/>
                <a:gd name="T72" fmla="*/ 210 w 420"/>
                <a:gd name="T7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0" h="420">
                  <a:moveTo>
                    <a:pt x="210" y="59"/>
                  </a:moveTo>
                  <a:lnTo>
                    <a:pt x="180" y="62"/>
                  </a:lnTo>
                  <a:lnTo>
                    <a:pt x="151" y="70"/>
                  </a:lnTo>
                  <a:lnTo>
                    <a:pt x="126" y="85"/>
                  </a:lnTo>
                  <a:lnTo>
                    <a:pt x="103" y="103"/>
                  </a:lnTo>
                  <a:lnTo>
                    <a:pt x="84" y="125"/>
                  </a:lnTo>
                  <a:lnTo>
                    <a:pt x="71" y="151"/>
                  </a:lnTo>
                  <a:lnTo>
                    <a:pt x="62" y="179"/>
                  </a:lnTo>
                  <a:lnTo>
                    <a:pt x="59" y="210"/>
                  </a:lnTo>
                  <a:lnTo>
                    <a:pt x="62" y="240"/>
                  </a:lnTo>
                  <a:lnTo>
                    <a:pt x="71" y="269"/>
                  </a:lnTo>
                  <a:lnTo>
                    <a:pt x="84" y="294"/>
                  </a:lnTo>
                  <a:lnTo>
                    <a:pt x="103" y="317"/>
                  </a:lnTo>
                  <a:lnTo>
                    <a:pt x="126" y="335"/>
                  </a:lnTo>
                  <a:lnTo>
                    <a:pt x="151" y="349"/>
                  </a:lnTo>
                  <a:lnTo>
                    <a:pt x="180" y="359"/>
                  </a:lnTo>
                  <a:lnTo>
                    <a:pt x="210" y="362"/>
                  </a:lnTo>
                  <a:lnTo>
                    <a:pt x="240" y="359"/>
                  </a:lnTo>
                  <a:lnTo>
                    <a:pt x="269" y="349"/>
                  </a:lnTo>
                  <a:lnTo>
                    <a:pt x="294" y="335"/>
                  </a:lnTo>
                  <a:lnTo>
                    <a:pt x="317" y="317"/>
                  </a:lnTo>
                  <a:lnTo>
                    <a:pt x="336" y="294"/>
                  </a:lnTo>
                  <a:lnTo>
                    <a:pt x="350" y="269"/>
                  </a:lnTo>
                  <a:lnTo>
                    <a:pt x="359" y="240"/>
                  </a:lnTo>
                  <a:lnTo>
                    <a:pt x="362" y="210"/>
                  </a:lnTo>
                  <a:lnTo>
                    <a:pt x="359" y="179"/>
                  </a:lnTo>
                  <a:lnTo>
                    <a:pt x="350" y="151"/>
                  </a:lnTo>
                  <a:lnTo>
                    <a:pt x="336" y="125"/>
                  </a:lnTo>
                  <a:lnTo>
                    <a:pt x="317" y="103"/>
                  </a:lnTo>
                  <a:lnTo>
                    <a:pt x="294" y="85"/>
                  </a:lnTo>
                  <a:lnTo>
                    <a:pt x="269" y="70"/>
                  </a:lnTo>
                  <a:lnTo>
                    <a:pt x="240" y="62"/>
                  </a:lnTo>
                  <a:lnTo>
                    <a:pt x="210" y="59"/>
                  </a:lnTo>
                  <a:close/>
                  <a:moveTo>
                    <a:pt x="210" y="0"/>
                  </a:moveTo>
                  <a:lnTo>
                    <a:pt x="244" y="3"/>
                  </a:lnTo>
                  <a:lnTo>
                    <a:pt x="277" y="11"/>
                  </a:lnTo>
                  <a:lnTo>
                    <a:pt x="307" y="23"/>
                  </a:lnTo>
                  <a:lnTo>
                    <a:pt x="334" y="41"/>
                  </a:lnTo>
                  <a:lnTo>
                    <a:pt x="359" y="62"/>
                  </a:lnTo>
                  <a:lnTo>
                    <a:pt x="380" y="87"/>
                  </a:lnTo>
                  <a:lnTo>
                    <a:pt x="397" y="114"/>
                  </a:lnTo>
                  <a:lnTo>
                    <a:pt x="410" y="144"/>
                  </a:lnTo>
                  <a:lnTo>
                    <a:pt x="418" y="176"/>
                  </a:lnTo>
                  <a:lnTo>
                    <a:pt x="420" y="210"/>
                  </a:lnTo>
                  <a:lnTo>
                    <a:pt x="418" y="245"/>
                  </a:lnTo>
                  <a:lnTo>
                    <a:pt x="410" y="276"/>
                  </a:lnTo>
                  <a:lnTo>
                    <a:pt x="397" y="307"/>
                  </a:lnTo>
                  <a:lnTo>
                    <a:pt x="380" y="334"/>
                  </a:lnTo>
                  <a:lnTo>
                    <a:pt x="359" y="359"/>
                  </a:lnTo>
                  <a:lnTo>
                    <a:pt x="334" y="379"/>
                  </a:lnTo>
                  <a:lnTo>
                    <a:pt x="307" y="396"/>
                  </a:lnTo>
                  <a:lnTo>
                    <a:pt x="277" y="410"/>
                  </a:lnTo>
                  <a:lnTo>
                    <a:pt x="244" y="417"/>
                  </a:lnTo>
                  <a:lnTo>
                    <a:pt x="210" y="420"/>
                  </a:lnTo>
                  <a:lnTo>
                    <a:pt x="176" y="417"/>
                  </a:lnTo>
                  <a:lnTo>
                    <a:pt x="143" y="410"/>
                  </a:lnTo>
                  <a:lnTo>
                    <a:pt x="114" y="396"/>
                  </a:lnTo>
                  <a:lnTo>
                    <a:pt x="86" y="379"/>
                  </a:lnTo>
                  <a:lnTo>
                    <a:pt x="62" y="359"/>
                  </a:lnTo>
                  <a:lnTo>
                    <a:pt x="40" y="334"/>
                  </a:lnTo>
                  <a:lnTo>
                    <a:pt x="24" y="307"/>
                  </a:lnTo>
                  <a:lnTo>
                    <a:pt x="11" y="276"/>
                  </a:lnTo>
                  <a:lnTo>
                    <a:pt x="2" y="245"/>
                  </a:lnTo>
                  <a:lnTo>
                    <a:pt x="0" y="210"/>
                  </a:lnTo>
                  <a:lnTo>
                    <a:pt x="2" y="176"/>
                  </a:lnTo>
                  <a:lnTo>
                    <a:pt x="11" y="144"/>
                  </a:lnTo>
                  <a:lnTo>
                    <a:pt x="24" y="114"/>
                  </a:lnTo>
                  <a:lnTo>
                    <a:pt x="40" y="87"/>
                  </a:lnTo>
                  <a:lnTo>
                    <a:pt x="62" y="62"/>
                  </a:lnTo>
                  <a:lnTo>
                    <a:pt x="86" y="41"/>
                  </a:lnTo>
                  <a:lnTo>
                    <a:pt x="114" y="23"/>
                  </a:lnTo>
                  <a:lnTo>
                    <a:pt x="143" y="11"/>
                  </a:lnTo>
                  <a:lnTo>
                    <a:pt x="176" y="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6388100" y="2224088"/>
              <a:ext cx="534988" cy="28575"/>
            </a:xfrm>
            <a:custGeom>
              <a:avLst/>
              <a:gdLst>
                <a:gd name="T0" fmla="*/ 38 w 3367"/>
                <a:gd name="T1" fmla="*/ 1 h 184"/>
                <a:gd name="T2" fmla="*/ 185 w 3367"/>
                <a:gd name="T3" fmla="*/ 39 h 184"/>
                <a:gd name="T4" fmla="*/ 351 w 3367"/>
                <a:gd name="T5" fmla="*/ 68 h 184"/>
                <a:gd name="T6" fmla="*/ 532 w 3367"/>
                <a:gd name="T7" fmla="*/ 92 h 184"/>
                <a:gd name="T8" fmla="*/ 724 w 3367"/>
                <a:gd name="T9" fmla="*/ 108 h 184"/>
                <a:gd name="T10" fmla="*/ 922 w 3367"/>
                <a:gd name="T11" fmla="*/ 119 h 184"/>
                <a:gd name="T12" fmla="*/ 1123 w 3367"/>
                <a:gd name="T13" fmla="*/ 124 h 184"/>
                <a:gd name="T14" fmla="*/ 1325 w 3367"/>
                <a:gd name="T15" fmla="*/ 125 h 184"/>
                <a:gd name="T16" fmla="*/ 1520 w 3367"/>
                <a:gd name="T17" fmla="*/ 123 h 184"/>
                <a:gd name="T18" fmla="*/ 1706 w 3367"/>
                <a:gd name="T19" fmla="*/ 118 h 184"/>
                <a:gd name="T20" fmla="*/ 1880 w 3367"/>
                <a:gd name="T21" fmla="*/ 110 h 184"/>
                <a:gd name="T22" fmla="*/ 2037 w 3367"/>
                <a:gd name="T23" fmla="*/ 101 h 184"/>
                <a:gd name="T24" fmla="*/ 2183 w 3367"/>
                <a:gd name="T25" fmla="*/ 90 h 184"/>
                <a:gd name="T26" fmla="*/ 2336 w 3367"/>
                <a:gd name="T27" fmla="*/ 78 h 184"/>
                <a:gd name="T28" fmla="*/ 2487 w 3367"/>
                <a:gd name="T29" fmla="*/ 67 h 184"/>
                <a:gd name="T30" fmla="*/ 2634 w 3367"/>
                <a:gd name="T31" fmla="*/ 58 h 184"/>
                <a:gd name="T32" fmla="*/ 2774 w 3367"/>
                <a:gd name="T33" fmla="*/ 49 h 184"/>
                <a:gd name="T34" fmla="*/ 2905 w 3367"/>
                <a:gd name="T35" fmla="*/ 41 h 184"/>
                <a:gd name="T36" fmla="*/ 3024 w 3367"/>
                <a:gd name="T37" fmla="*/ 33 h 184"/>
                <a:gd name="T38" fmla="*/ 3127 w 3367"/>
                <a:gd name="T39" fmla="*/ 26 h 184"/>
                <a:gd name="T40" fmla="*/ 3213 w 3367"/>
                <a:gd name="T41" fmla="*/ 21 h 184"/>
                <a:gd name="T42" fmla="*/ 3278 w 3367"/>
                <a:gd name="T43" fmla="*/ 18 h 184"/>
                <a:gd name="T44" fmla="*/ 3320 w 3367"/>
                <a:gd name="T45" fmla="*/ 15 h 184"/>
                <a:gd name="T46" fmla="*/ 3335 w 3367"/>
                <a:gd name="T47" fmla="*/ 15 h 184"/>
                <a:gd name="T48" fmla="*/ 3357 w 3367"/>
                <a:gd name="T49" fmla="*/ 22 h 184"/>
                <a:gd name="T50" fmla="*/ 3367 w 3367"/>
                <a:gd name="T51" fmla="*/ 43 h 184"/>
                <a:gd name="T52" fmla="*/ 3359 w 3367"/>
                <a:gd name="T53" fmla="*/ 64 h 184"/>
                <a:gd name="T54" fmla="*/ 3338 w 3367"/>
                <a:gd name="T55" fmla="*/ 73 h 184"/>
                <a:gd name="T56" fmla="*/ 3323 w 3367"/>
                <a:gd name="T57" fmla="*/ 74 h 184"/>
                <a:gd name="T58" fmla="*/ 3281 w 3367"/>
                <a:gd name="T59" fmla="*/ 76 h 184"/>
                <a:gd name="T60" fmla="*/ 3216 w 3367"/>
                <a:gd name="T61" fmla="*/ 80 h 184"/>
                <a:gd name="T62" fmla="*/ 3130 w 3367"/>
                <a:gd name="T63" fmla="*/ 86 h 184"/>
                <a:gd name="T64" fmla="*/ 3027 w 3367"/>
                <a:gd name="T65" fmla="*/ 92 h 184"/>
                <a:gd name="T66" fmla="*/ 2908 w 3367"/>
                <a:gd name="T67" fmla="*/ 99 h 184"/>
                <a:gd name="T68" fmla="*/ 2778 w 3367"/>
                <a:gd name="T69" fmla="*/ 107 h 184"/>
                <a:gd name="T70" fmla="*/ 2638 w 3367"/>
                <a:gd name="T71" fmla="*/ 116 h 184"/>
                <a:gd name="T72" fmla="*/ 2491 w 3367"/>
                <a:gd name="T73" fmla="*/ 126 h 184"/>
                <a:gd name="T74" fmla="*/ 2341 w 3367"/>
                <a:gd name="T75" fmla="*/ 136 h 184"/>
                <a:gd name="T76" fmla="*/ 2188 w 3367"/>
                <a:gd name="T77" fmla="*/ 148 h 184"/>
                <a:gd name="T78" fmla="*/ 2029 w 3367"/>
                <a:gd name="T79" fmla="*/ 160 h 184"/>
                <a:gd name="T80" fmla="*/ 1841 w 3367"/>
                <a:gd name="T81" fmla="*/ 170 h 184"/>
                <a:gd name="T82" fmla="*/ 1631 w 3367"/>
                <a:gd name="T83" fmla="*/ 179 h 184"/>
                <a:gd name="T84" fmla="*/ 1406 w 3367"/>
                <a:gd name="T85" fmla="*/ 183 h 184"/>
                <a:gd name="T86" fmla="*/ 1191 w 3367"/>
                <a:gd name="T87" fmla="*/ 183 h 184"/>
                <a:gd name="T88" fmla="*/ 992 w 3367"/>
                <a:gd name="T89" fmla="*/ 179 h 184"/>
                <a:gd name="T90" fmla="*/ 795 w 3367"/>
                <a:gd name="T91" fmla="*/ 171 h 184"/>
                <a:gd name="T92" fmla="*/ 601 w 3367"/>
                <a:gd name="T93" fmla="*/ 157 h 184"/>
                <a:gd name="T94" fmla="*/ 418 w 3367"/>
                <a:gd name="T95" fmla="*/ 138 h 184"/>
                <a:gd name="T96" fmla="*/ 246 w 3367"/>
                <a:gd name="T97" fmla="*/ 111 h 184"/>
                <a:gd name="T98" fmla="*/ 91 w 3367"/>
                <a:gd name="T99" fmla="*/ 77 h 184"/>
                <a:gd name="T100" fmla="*/ 10 w 3367"/>
                <a:gd name="T101" fmla="*/ 52 h 184"/>
                <a:gd name="T102" fmla="*/ 0 w 3367"/>
                <a:gd name="T103" fmla="*/ 33 h 184"/>
                <a:gd name="T104" fmla="*/ 7 w 3367"/>
                <a:gd name="T105" fmla="*/ 10 h 184"/>
                <a:gd name="T106" fmla="*/ 27 w 3367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67" h="184">
                  <a:moveTo>
                    <a:pt x="27" y="0"/>
                  </a:moveTo>
                  <a:lnTo>
                    <a:pt x="38" y="1"/>
                  </a:lnTo>
                  <a:lnTo>
                    <a:pt x="109" y="21"/>
                  </a:lnTo>
                  <a:lnTo>
                    <a:pt x="185" y="39"/>
                  </a:lnTo>
                  <a:lnTo>
                    <a:pt x="267" y="55"/>
                  </a:lnTo>
                  <a:lnTo>
                    <a:pt x="351" y="68"/>
                  </a:lnTo>
                  <a:lnTo>
                    <a:pt x="440" y="81"/>
                  </a:lnTo>
                  <a:lnTo>
                    <a:pt x="532" y="92"/>
                  </a:lnTo>
                  <a:lnTo>
                    <a:pt x="627" y="101"/>
                  </a:lnTo>
                  <a:lnTo>
                    <a:pt x="724" y="108"/>
                  </a:lnTo>
                  <a:lnTo>
                    <a:pt x="822" y="114"/>
                  </a:lnTo>
                  <a:lnTo>
                    <a:pt x="922" y="119"/>
                  </a:lnTo>
                  <a:lnTo>
                    <a:pt x="1023" y="122"/>
                  </a:lnTo>
                  <a:lnTo>
                    <a:pt x="1123" y="124"/>
                  </a:lnTo>
                  <a:lnTo>
                    <a:pt x="1224" y="125"/>
                  </a:lnTo>
                  <a:lnTo>
                    <a:pt x="1325" y="125"/>
                  </a:lnTo>
                  <a:lnTo>
                    <a:pt x="1423" y="125"/>
                  </a:lnTo>
                  <a:lnTo>
                    <a:pt x="1520" y="123"/>
                  </a:lnTo>
                  <a:lnTo>
                    <a:pt x="1615" y="121"/>
                  </a:lnTo>
                  <a:lnTo>
                    <a:pt x="1706" y="118"/>
                  </a:lnTo>
                  <a:lnTo>
                    <a:pt x="1795" y="114"/>
                  </a:lnTo>
                  <a:lnTo>
                    <a:pt x="1880" y="110"/>
                  </a:lnTo>
                  <a:lnTo>
                    <a:pt x="1961" y="105"/>
                  </a:lnTo>
                  <a:lnTo>
                    <a:pt x="2037" y="101"/>
                  </a:lnTo>
                  <a:lnTo>
                    <a:pt x="2108" y="95"/>
                  </a:lnTo>
                  <a:lnTo>
                    <a:pt x="2183" y="90"/>
                  </a:lnTo>
                  <a:lnTo>
                    <a:pt x="2260" y="84"/>
                  </a:lnTo>
                  <a:lnTo>
                    <a:pt x="2336" y="78"/>
                  </a:lnTo>
                  <a:lnTo>
                    <a:pt x="2412" y="73"/>
                  </a:lnTo>
                  <a:lnTo>
                    <a:pt x="2487" y="67"/>
                  </a:lnTo>
                  <a:lnTo>
                    <a:pt x="2561" y="62"/>
                  </a:lnTo>
                  <a:lnTo>
                    <a:pt x="2634" y="58"/>
                  </a:lnTo>
                  <a:lnTo>
                    <a:pt x="2705" y="53"/>
                  </a:lnTo>
                  <a:lnTo>
                    <a:pt x="2774" y="49"/>
                  </a:lnTo>
                  <a:lnTo>
                    <a:pt x="2841" y="45"/>
                  </a:lnTo>
                  <a:lnTo>
                    <a:pt x="2905" y="41"/>
                  </a:lnTo>
                  <a:lnTo>
                    <a:pt x="2966" y="37"/>
                  </a:lnTo>
                  <a:lnTo>
                    <a:pt x="3024" y="33"/>
                  </a:lnTo>
                  <a:lnTo>
                    <a:pt x="3077" y="30"/>
                  </a:lnTo>
                  <a:lnTo>
                    <a:pt x="3127" y="26"/>
                  </a:lnTo>
                  <a:lnTo>
                    <a:pt x="3172" y="24"/>
                  </a:lnTo>
                  <a:lnTo>
                    <a:pt x="3213" y="21"/>
                  </a:lnTo>
                  <a:lnTo>
                    <a:pt x="3248" y="19"/>
                  </a:lnTo>
                  <a:lnTo>
                    <a:pt x="3278" y="18"/>
                  </a:lnTo>
                  <a:lnTo>
                    <a:pt x="3302" y="16"/>
                  </a:lnTo>
                  <a:lnTo>
                    <a:pt x="3320" y="15"/>
                  </a:lnTo>
                  <a:lnTo>
                    <a:pt x="3331" y="15"/>
                  </a:lnTo>
                  <a:lnTo>
                    <a:pt x="3335" y="15"/>
                  </a:lnTo>
                  <a:lnTo>
                    <a:pt x="3348" y="16"/>
                  </a:lnTo>
                  <a:lnTo>
                    <a:pt x="3357" y="22"/>
                  </a:lnTo>
                  <a:lnTo>
                    <a:pt x="3364" y="32"/>
                  </a:lnTo>
                  <a:lnTo>
                    <a:pt x="3367" y="43"/>
                  </a:lnTo>
                  <a:lnTo>
                    <a:pt x="3365" y="54"/>
                  </a:lnTo>
                  <a:lnTo>
                    <a:pt x="3359" y="64"/>
                  </a:lnTo>
                  <a:lnTo>
                    <a:pt x="3350" y="70"/>
                  </a:lnTo>
                  <a:lnTo>
                    <a:pt x="3338" y="73"/>
                  </a:lnTo>
                  <a:lnTo>
                    <a:pt x="3334" y="73"/>
                  </a:lnTo>
                  <a:lnTo>
                    <a:pt x="3323" y="74"/>
                  </a:lnTo>
                  <a:lnTo>
                    <a:pt x="3306" y="75"/>
                  </a:lnTo>
                  <a:lnTo>
                    <a:pt x="3281" y="76"/>
                  </a:lnTo>
                  <a:lnTo>
                    <a:pt x="3252" y="78"/>
                  </a:lnTo>
                  <a:lnTo>
                    <a:pt x="3216" y="80"/>
                  </a:lnTo>
                  <a:lnTo>
                    <a:pt x="3176" y="82"/>
                  </a:lnTo>
                  <a:lnTo>
                    <a:pt x="3130" y="86"/>
                  </a:lnTo>
                  <a:lnTo>
                    <a:pt x="3081" y="89"/>
                  </a:lnTo>
                  <a:lnTo>
                    <a:pt x="3027" y="92"/>
                  </a:lnTo>
                  <a:lnTo>
                    <a:pt x="2970" y="95"/>
                  </a:lnTo>
                  <a:lnTo>
                    <a:pt x="2908" y="99"/>
                  </a:lnTo>
                  <a:lnTo>
                    <a:pt x="2844" y="103"/>
                  </a:lnTo>
                  <a:lnTo>
                    <a:pt x="2778" y="107"/>
                  </a:lnTo>
                  <a:lnTo>
                    <a:pt x="2709" y="112"/>
                  </a:lnTo>
                  <a:lnTo>
                    <a:pt x="2638" y="116"/>
                  </a:lnTo>
                  <a:lnTo>
                    <a:pt x="2565" y="121"/>
                  </a:lnTo>
                  <a:lnTo>
                    <a:pt x="2491" y="126"/>
                  </a:lnTo>
                  <a:lnTo>
                    <a:pt x="2416" y="131"/>
                  </a:lnTo>
                  <a:lnTo>
                    <a:pt x="2341" y="136"/>
                  </a:lnTo>
                  <a:lnTo>
                    <a:pt x="2264" y="143"/>
                  </a:lnTo>
                  <a:lnTo>
                    <a:pt x="2188" y="148"/>
                  </a:lnTo>
                  <a:lnTo>
                    <a:pt x="2113" y="154"/>
                  </a:lnTo>
                  <a:lnTo>
                    <a:pt x="2029" y="160"/>
                  </a:lnTo>
                  <a:lnTo>
                    <a:pt x="1938" y="165"/>
                  </a:lnTo>
                  <a:lnTo>
                    <a:pt x="1841" y="170"/>
                  </a:lnTo>
                  <a:lnTo>
                    <a:pt x="1738" y="175"/>
                  </a:lnTo>
                  <a:lnTo>
                    <a:pt x="1631" y="179"/>
                  </a:lnTo>
                  <a:lnTo>
                    <a:pt x="1521" y="181"/>
                  </a:lnTo>
                  <a:lnTo>
                    <a:pt x="1406" y="183"/>
                  </a:lnTo>
                  <a:lnTo>
                    <a:pt x="1290" y="184"/>
                  </a:lnTo>
                  <a:lnTo>
                    <a:pt x="1191" y="183"/>
                  </a:lnTo>
                  <a:lnTo>
                    <a:pt x="1092" y="182"/>
                  </a:lnTo>
                  <a:lnTo>
                    <a:pt x="992" y="179"/>
                  </a:lnTo>
                  <a:lnTo>
                    <a:pt x="893" y="176"/>
                  </a:lnTo>
                  <a:lnTo>
                    <a:pt x="795" y="171"/>
                  </a:lnTo>
                  <a:lnTo>
                    <a:pt x="697" y="165"/>
                  </a:lnTo>
                  <a:lnTo>
                    <a:pt x="601" y="157"/>
                  </a:lnTo>
                  <a:lnTo>
                    <a:pt x="509" y="148"/>
                  </a:lnTo>
                  <a:lnTo>
                    <a:pt x="418" y="138"/>
                  </a:lnTo>
                  <a:lnTo>
                    <a:pt x="330" y="124"/>
                  </a:lnTo>
                  <a:lnTo>
                    <a:pt x="246" y="111"/>
                  </a:lnTo>
                  <a:lnTo>
                    <a:pt x="166" y="95"/>
                  </a:lnTo>
                  <a:lnTo>
                    <a:pt x="91" y="77"/>
                  </a:lnTo>
                  <a:lnTo>
                    <a:pt x="20" y="57"/>
                  </a:lnTo>
                  <a:lnTo>
                    <a:pt x="10" y="52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1" y="20"/>
                  </a:lnTo>
                  <a:lnTo>
                    <a:pt x="7" y="10"/>
                  </a:lnTo>
                  <a:lnTo>
                    <a:pt x="15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6388100" y="2281238"/>
              <a:ext cx="534988" cy="28575"/>
            </a:xfrm>
            <a:custGeom>
              <a:avLst/>
              <a:gdLst>
                <a:gd name="T0" fmla="*/ 38 w 3367"/>
                <a:gd name="T1" fmla="*/ 1 h 184"/>
                <a:gd name="T2" fmla="*/ 185 w 3367"/>
                <a:gd name="T3" fmla="*/ 38 h 184"/>
                <a:gd name="T4" fmla="*/ 351 w 3367"/>
                <a:gd name="T5" fmla="*/ 69 h 184"/>
                <a:gd name="T6" fmla="*/ 532 w 3367"/>
                <a:gd name="T7" fmla="*/ 91 h 184"/>
                <a:gd name="T8" fmla="*/ 724 w 3367"/>
                <a:gd name="T9" fmla="*/ 108 h 184"/>
                <a:gd name="T10" fmla="*/ 922 w 3367"/>
                <a:gd name="T11" fmla="*/ 119 h 184"/>
                <a:gd name="T12" fmla="*/ 1123 w 3367"/>
                <a:gd name="T13" fmla="*/ 124 h 184"/>
                <a:gd name="T14" fmla="*/ 1325 w 3367"/>
                <a:gd name="T15" fmla="*/ 125 h 184"/>
                <a:gd name="T16" fmla="*/ 1520 w 3367"/>
                <a:gd name="T17" fmla="*/ 123 h 184"/>
                <a:gd name="T18" fmla="*/ 1706 w 3367"/>
                <a:gd name="T19" fmla="*/ 118 h 184"/>
                <a:gd name="T20" fmla="*/ 1880 w 3367"/>
                <a:gd name="T21" fmla="*/ 110 h 184"/>
                <a:gd name="T22" fmla="*/ 2037 w 3367"/>
                <a:gd name="T23" fmla="*/ 100 h 184"/>
                <a:gd name="T24" fmla="*/ 2183 w 3367"/>
                <a:gd name="T25" fmla="*/ 89 h 184"/>
                <a:gd name="T26" fmla="*/ 2336 w 3367"/>
                <a:gd name="T27" fmla="*/ 78 h 184"/>
                <a:gd name="T28" fmla="*/ 2487 w 3367"/>
                <a:gd name="T29" fmla="*/ 67 h 184"/>
                <a:gd name="T30" fmla="*/ 2634 w 3367"/>
                <a:gd name="T31" fmla="*/ 58 h 184"/>
                <a:gd name="T32" fmla="*/ 2774 w 3367"/>
                <a:gd name="T33" fmla="*/ 48 h 184"/>
                <a:gd name="T34" fmla="*/ 2905 w 3367"/>
                <a:gd name="T35" fmla="*/ 40 h 184"/>
                <a:gd name="T36" fmla="*/ 3024 w 3367"/>
                <a:gd name="T37" fmla="*/ 32 h 184"/>
                <a:gd name="T38" fmla="*/ 3127 w 3367"/>
                <a:gd name="T39" fmla="*/ 26 h 184"/>
                <a:gd name="T40" fmla="*/ 3213 w 3367"/>
                <a:gd name="T41" fmla="*/ 21 h 184"/>
                <a:gd name="T42" fmla="*/ 3278 w 3367"/>
                <a:gd name="T43" fmla="*/ 18 h 184"/>
                <a:gd name="T44" fmla="*/ 3320 w 3367"/>
                <a:gd name="T45" fmla="*/ 16 h 184"/>
                <a:gd name="T46" fmla="*/ 3335 w 3367"/>
                <a:gd name="T47" fmla="*/ 15 h 184"/>
                <a:gd name="T48" fmla="*/ 3357 w 3367"/>
                <a:gd name="T49" fmla="*/ 22 h 184"/>
                <a:gd name="T50" fmla="*/ 3367 w 3367"/>
                <a:gd name="T51" fmla="*/ 42 h 184"/>
                <a:gd name="T52" fmla="*/ 3359 w 3367"/>
                <a:gd name="T53" fmla="*/ 64 h 184"/>
                <a:gd name="T54" fmla="*/ 3338 w 3367"/>
                <a:gd name="T55" fmla="*/ 73 h 184"/>
                <a:gd name="T56" fmla="*/ 3323 w 3367"/>
                <a:gd name="T57" fmla="*/ 74 h 184"/>
                <a:gd name="T58" fmla="*/ 3281 w 3367"/>
                <a:gd name="T59" fmla="*/ 76 h 184"/>
                <a:gd name="T60" fmla="*/ 3216 w 3367"/>
                <a:gd name="T61" fmla="*/ 80 h 184"/>
                <a:gd name="T62" fmla="*/ 3130 w 3367"/>
                <a:gd name="T63" fmla="*/ 85 h 184"/>
                <a:gd name="T64" fmla="*/ 3027 w 3367"/>
                <a:gd name="T65" fmla="*/ 91 h 184"/>
                <a:gd name="T66" fmla="*/ 2908 w 3367"/>
                <a:gd name="T67" fmla="*/ 98 h 184"/>
                <a:gd name="T68" fmla="*/ 2778 w 3367"/>
                <a:gd name="T69" fmla="*/ 107 h 184"/>
                <a:gd name="T70" fmla="*/ 2638 w 3367"/>
                <a:gd name="T71" fmla="*/ 116 h 184"/>
                <a:gd name="T72" fmla="*/ 2491 w 3367"/>
                <a:gd name="T73" fmla="*/ 126 h 184"/>
                <a:gd name="T74" fmla="*/ 2341 w 3367"/>
                <a:gd name="T75" fmla="*/ 136 h 184"/>
                <a:gd name="T76" fmla="*/ 2188 w 3367"/>
                <a:gd name="T77" fmla="*/ 147 h 184"/>
                <a:gd name="T78" fmla="*/ 2029 w 3367"/>
                <a:gd name="T79" fmla="*/ 160 h 184"/>
                <a:gd name="T80" fmla="*/ 1841 w 3367"/>
                <a:gd name="T81" fmla="*/ 170 h 184"/>
                <a:gd name="T82" fmla="*/ 1631 w 3367"/>
                <a:gd name="T83" fmla="*/ 179 h 184"/>
                <a:gd name="T84" fmla="*/ 1406 w 3367"/>
                <a:gd name="T85" fmla="*/ 183 h 184"/>
                <a:gd name="T86" fmla="*/ 1191 w 3367"/>
                <a:gd name="T87" fmla="*/ 183 h 184"/>
                <a:gd name="T88" fmla="*/ 992 w 3367"/>
                <a:gd name="T89" fmla="*/ 179 h 184"/>
                <a:gd name="T90" fmla="*/ 795 w 3367"/>
                <a:gd name="T91" fmla="*/ 171 h 184"/>
                <a:gd name="T92" fmla="*/ 601 w 3367"/>
                <a:gd name="T93" fmla="*/ 156 h 184"/>
                <a:gd name="T94" fmla="*/ 418 w 3367"/>
                <a:gd name="T95" fmla="*/ 137 h 184"/>
                <a:gd name="T96" fmla="*/ 246 w 3367"/>
                <a:gd name="T97" fmla="*/ 111 h 184"/>
                <a:gd name="T98" fmla="*/ 91 w 3367"/>
                <a:gd name="T99" fmla="*/ 76 h 184"/>
                <a:gd name="T100" fmla="*/ 10 w 3367"/>
                <a:gd name="T101" fmla="*/ 52 h 184"/>
                <a:gd name="T102" fmla="*/ 0 w 3367"/>
                <a:gd name="T103" fmla="*/ 32 h 184"/>
                <a:gd name="T104" fmla="*/ 7 w 3367"/>
                <a:gd name="T105" fmla="*/ 10 h 184"/>
                <a:gd name="T106" fmla="*/ 27 w 3367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67" h="184">
                  <a:moveTo>
                    <a:pt x="27" y="0"/>
                  </a:moveTo>
                  <a:lnTo>
                    <a:pt x="38" y="1"/>
                  </a:lnTo>
                  <a:lnTo>
                    <a:pt x="109" y="21"/>
                  </a:lnTo>
                  <a:lnTo>
                    <a:pt x="185" y="38"/>
                  </a:lnTo>
                  <a:lnTo>
                    <a:pt x="267" y="55"/>
                  </a:lnTo>
                  <a:lnTo>
                    <a:pt x="351" y="69"/>
                  </a:lnTo>
                  <a:lnTo>
                    <a:pt x="440" y="81"/>
                  </a:lnTo>
                  <a:lnTo>
                    <a:pt x="532" y="91"/>
                  </a:lnTo>
                  <a:lnTo>
                    <a:pt x="627" y="100"/>
                  </a:lnTo>
                  <a:lnTo>
                    <a:pt x="724" y="108"/>
                  </a:lnTo>
                  <a:lnTo>
                    <a:pt x="822" y="114"/>
                  </a:lnTo>
                  <a:lnTo>
                    <a:pt x="922" y="119"/>
                  </a:lnTo>
                  <a:lnTo>
                    <a:pt x="1023" y="122"/>
                  </a:lnTo>
                  <a:lnTo>
                    <a:pt x="1123" y="124"/>
                  </a:lnTo>
                  <a:lnTo>
                    <a:pt x="1224" y="125"/>
                  </a:lnTo>
                  <a:lnTo>
                    <a:pt x="1325" y="125"/>
                  </a:lnTo>
                  <a:lnTo>
                    <a:pt x="1423" y="125"/>
                  </a:lnTo>
                  <a:lnTo>
                    <a:pt x="1520" y="123"/>
                  </a:lnTo>
                  <a:lnTo>
                    <a:pt x="1615" y="121"/>
                  </a:lnTo>
                  <a:lnTo>
                    <a:pt x="1706" y="118"/>
                  </a:lnTo>
                  <a:lnTo>
                    <a:pt x="1795" y="114"/>
                  </a:lnTo>
                  <a:lnTo>
                    <a:pt x="1880" y="110"/>
                  </a:lnTo>
                  <a:lnTo>
                    <a:pt x="1961" y="105"/>
                  </a:lnTo>
                  <a:lnTo>
                    <a:pt x="2037" y="100"/>
                  </a:lnTo>
                  <a:lnTo>
                    <a:pt x="2108" y="94"/>
                  </a:lnTo>
                  <a:lnTo>
                    <a:pt x="2183" y="89"/>
                  </a:lnTo>
                  <a:lnTo>
                    <a:pt x="2260" y="83"/>
                  </a:lnTo>
                  <a:lnTo>
                    <a:pt x="2336" y="78"/>
                  </a:lnTo>
                  <a:lnTo>
                    <a:pt x="2412" y="73"/>
                  </a:lnTo>
                  <a:lnTo>
                    <a:pt x="2487" y="67"/>
                  </a:lnTo>
                  <a:lnTo>
                    <a:pt x="2561" y="62"/>
                  </a:lnTo>
                  <a:lnTo>
                    <a:pt x="2634" y="58"/>
                  </a:lnTo>
                  <a:lnTo>
                    <a:pt x="2705" y="53"/>
                  </a:lnTo>
                  <a:lnTo>
                    <a:pt x="2774" y="48"/>
                  </a:lnTo>
                  <a:lnTo>
                    <a:pt x="2841" y="44"/>
                  </a:lnTo>
                  <a:lnTo>
                    <a:pt x="2905" y="40"/>
                  </a:lnTo>
                  <a:lnTo>
                    <a:pt x="2966" y="36"/>
                  </a:lnTo>
                  <a:lnTo>
                    <a:pt x="3024" y="32"/>
                  </a:lnTo>
                  <a:lnTo>
                    <a:pt x="3077" y="29"/>
                  </a:lnTo>
                  <a:lnTo>
                    <a:pt x="3127" y="26"/>
                  </a:lnTo>
                  <a:lnTo>
                    <a:pt x="3172" y="24"/>
                  </a:lnTo>
                  <a:lnTo>
                    <a:pt x="3213" y="21"/>
                  </a:lnTo>
                  <a:lnTo>
                    <a:pt x="3248" y="19"/>
                  </a:lnTo>
                  <a:lnTo>
                    <a:pt x="3278" y="18"/>
                  </a:lnTo>
                  <a:lnTo>
                    <a:pt x="3302" y="16"/>
                  </a:lnTo>
                  <a:lnTo>
                    <a:pt x="3320" y="16"/>
                  </a:lnTo>
                  <a:lnTo>
                    <a:pt x="3331" y="15"/>
                  </a:lnTo>
                  <a:lnTo>
                    <a:pt x="3335" y="15"/>
                  </a:lnTo>
                  <a:lnTo>
                    <a:pt x="3348" y="16"/>
                  </a:lnTo>
                  <a:lnTo>
                    <a:pt x="3357" y="22"/>
                  </a:lnTo>
                  <a:lnTo>
                    <a:pt x="3364" y="31"/>
                  </a:lnTo>
                  <a:lnTo>
                    <a:pt x="3367" y="42"/>
                  </a:lnTo>
                  <a:lnTo>
                    <a:pt x="3365" y="54"/>
                  </a:lnTo>
                  <a:lnTo>
                    <a:pt x="3359" y="64"/>
                  </a:lnTo>
                  <a:lnTo>
                    <a:pt x="3350" y="70"/>
                  </a:lnTo>
                  <a:lnTo>
                    <a:pt x="3338" y="73"/>
                  </a:lnTo>
                  <a:lnTo>
                    <a:pt x="3334" y="73"/>
                  </a:lnTo>
                  <a:lnTo>
                    <a:pt x="3323" y="74"/>
                  </a:lnTo>
                  <a:lnTo>
                    <a:pt x="3306" y="75"/>
                  </a:lnTo>
                  <a:lnTo>
                    <a:pt x="3281" y="76"/>
                  </a:lnTo>
                  <a:lnTo>
                    <a:pt x="3252" y="78"/>
                  </a:lnTo>
                  <a:lnTo>
                    <a:pt x="3216" y="80"/>
                  </a:lnTo>
                  <a:lnTo>
                    <a:pt x="3176" y="82"/>
                  </a:lnTo>
                  <a:lnTo>
                    <a:pt x="3130" y="85"/>
                  </a:lnTo>
                  <a:lnTo>
                    <a:pt x="3081" y="88"/>
                  </a:lnTo>
                  <a:lnTo>
                    <a:pt x="3027" y="91"/>
                  </a:lnTo>
                  <a:lnTo>
                    <a:pt x="2970" y="94"/>
                  </a:lnTo>
                  <a:lnTo>
                    <a:pt x="2908" y="98"/>
                  </a:lnTo>
                  <a:lnTo>
                    <a:pt x="2844" y="102"/>
                  </a:lnTo>
                  <a:lnTo>
                    <a:pt x="2778" y="107"/>
                  </a:lnTo>
                  <a:lnTo>
                    <a:pt x="2709" y="112"/>
                  </a:lnTo>
                  <a:lnTo>
                    <a:pt x="2638" y="116"/>
                  </a:lnTo>
                  <a:lnTo>
                    <a:pt x="2565" y="121"/>
                  </a:lnTo>
                  <a:lnTo>
                    <a:pt x="2491" y="126"/>
                  </a:lnTo>
                  <a:lnTo>
                    <a:pt x="2416" y="131"/>
                  </a:lnTo>
                  <a:lnTo>
                    <a:pt x="2341" y="136"/>
                  </a:lnTo>
                  <a:lnTo>
                    <a:pt x="2264" y="142"/>
                  </a:lnTo>
                  <a:lnTo>
                    <a:pt x="2188" y="147"/>
                  </a:lnTo>
                  <a:lnTo>
                    <a:pt x="2113" y="153"/>
                  </a:lnTo>
                  <a:lnTo>
                    <a:pt x="2029" y="160"/>
                  </a:lnTo>
                  <a:lnTo>
                    <a:pt x="1938" y="165"/>
                  </a:lnTo>
                  <a:lnTo>
                    <a:pt x="1841" y="170"/>
                  </a:lnTo>
                  <a:lnTo>
                    <a:pt x="1738" y="175"/>
                  </a:lnTo>
                  <a:lnTo>
                    <a:pt x="1631" y="179"/>
                  </a:lnTo>
                  <a:lnTo>
                    <a:pt x="1521" y="181"/>
                  </a:lnTo>
                  <a:lnTo>
                    <a:pt x="1406" y="183"/>
                  </a:lnTo>
                  <a:lnTo>
                    <a:pt x="1290" y="184"/>
                  </a:lnTo>
                  <a:lnTo>
                    <a:pt x="1191" y="183"/>
                  </a:lnTo>
                  <a:lnTo>
                    <a:pt x="1092" y="182"/>
                  </a:lnTo>
                  <a:lnTo>
                    <a:pt x="992" y="179"/>
                  </a:lnTo>
                  <a:lnTo>
                    <a:pt x="893" y="176"/>
                  </a:lnTo>
                  <a:lnTo>
                    <a:pt x="795" y="171"/>
                  </a:lnTo>
                  <a:lnTo>
                    <a:pt x="697" y="165"/>
                  </a:lnTo>
                  <a:lnTo>
                    <a:pt x="601" y="156"/>
                  </a:lnTo>
                  <a:lnTo>
                    <a:pt x="509" y="147"/>
                  </a:lnTo>
                  <a:lnTo>
                    <a:pt x="418" y="137"/>
                  </a:lnTo>
                  <a:lnTo>
                    <a:pt x="330" y="124"/>
                  </a:lnTo>
                  <a:lnTo>
                    <a:pt x="246" y="111"/>
                  </a:lnTo>
                  <a:lnTo>
                    <a:pt x="166" y="94"/>
                  </a:lnTo>
                  <a:lnTo>
                    <a:pt x="91" y="76"/>
                  </a:lnTo>
                  <a:lnTo>
                    <a:pt x="20" y="57"/>
                  </a:lnTo>
                  <a:lnTo>
                    <a:pt x="10" y="52"/>
                  </a:lnTo>
                  <a:lnTo>
                    <a:pt x="3" y="42"/>
                  </a:lnTo>
                  <a:lnTo>
                    <a:pt x="0" y="32"/>
                  </a:lnTo>
                  <a:lnTo>
                    <a:pt x="1" y="20"/>
                  </a:lnTo>
                  <a:lnTo>
                    <a:pt x="7" y="10"/>
                  </a:lnTo>
                  <a:lnTo>
                    <a:pt x="15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6388100" y="2260600"/>
              <a:ext cx="339725" cy="28575"/>
            </a:xfrm>
            <a:custGeom>
              <a:avLst/>
              <a:gdLst>
                <a:gd name="T0" fmla="*/ 27 w 2139"/>
                <a:gd name="T1" fmla="*/ 0 h 185"/>
                <a:gd name="T2" fmla="*/ 38 w 2139"/>
                <a:gd name="T3" fmla="*/ 2 h 185"/>
                <a:gd name="T4" fmla="*/ 109 w 2139"/>
                <a:gd name="T5" fmla="*/ 22 h 185"/>
                <a:gd name="T6" fmla="*/ 185 w 2139"/>
                <a:gd name="T7" fmla="*/ 40 h 185"/>
                <a:gd name="T8" fmla="*/ 267 w 2139"/>
                <a:gd name="T9" fmla="*/ 55 h 185"/>
                <a:gd name="T10" fmla="*/ 351 w 2139"/>
                <a:gd name="T11" fmla="*/ 70 h 185"/>
                <a:gd name="T12" fmla="*/ 440 w 2139"/>
                <a:gd name="T13" fmla="*/ 82 h 185"/>
                <a:gd name="T14" fmla="*/ 532 w 2139"/>
                <a:gd name="T15" fmla="*/ 92 h 185"/>
                <a:gd name="T16" fmla="*/ 627 w 2139"/>
                <a:gd name="T17" fmla="*/ 101 h 185"/>
                <a:gd name="T18" fmla="*/ 724 w 2139"/>
                <a:gd name="T19" fmla="*/ 109 h 185"/>
                <a:gd name="T20" fmla="*/ 822 w 2139"/>
                <a:gd name="T21" fmla="*/ 114 h 185"/>
                <a:gd name="T22" fmla="*/ 922 w 2139"/>
                <a:gd name="T23" fmla="*/ 119 h 185"/>
                <a:gd name="T24" fmla="*/ 1023 w 2139"/>
                <a:gd name="T25" fmla="*/ 122 h 185"/>
                <a:gd name="T26" fmla="*/ 1123 w 2139"/>
                <a:gd name="T27" fmla="*/ 126 h 185"/>
                <a:gd name="T28" fmla="*/ 1224 w 2139"/>
                <a:gd name="T29" fmla="*/ 127 h 185"/>
                <a:gd name="T30" fmla="*/ 1325 w 2139"/>
                <a:gd name="T31" fmla="*/ 127 h 185"/>
                <a:gd name="T32" fmla="*/ 1423 w 2139"/>
                <a:gd name="T33" fmla="*/ 126 h 185"/>
                <a:gd name="T34" fmla="*/ 1520 w 2139"/>
                <a:gd name="T35" fmla="*/ 123 h 185"/>
                <a:gd name="T36" fmla="*/ 1615 w 2139"/>
                <a:gd name="T37" fmla="*/ 121 h 185"/>
                <a:gd name="T38" fmla="*/ 1706 w 2139"/>
                <a:gd name="T39" fmla="*/ 118 h 185"/>
                <a:gd name="T40" fmla="*/ 1795 w 2139"/>
                <a:gd name="T41" fmla="*/ 114 h 185"/>
                <a:gd name="T42" fmla="*/ 1880 w 2139"/>
                <a:gd name="T43" fmla="*/ 110 h 185"/>
                <a:gd name="T44" fmla="*/ 1961 w 2139"/>
                <a:gd name="T45" fmla="*/ 106 h 185"/>
                <a:gd name="T46" fmla="*/ 2037 w 2139"/>
                <a:gd name="T47" fmla="*/ 101 h 185"/>
                <a:gd name="T48" fmla="*/ 2108 w 2139"/>
                <a:gd name="T49" fmla="*/ 96 h 185"/>
                <a:gd name="T50" fmla="*/ 2120 w 2139"/>
                <a:gd name="T51" fmla="*/ 97 h 185"/>
                <a:gd name="T52" fmla="*/ 2129 w 2139"/>
                <a:gd name="T53" fmla="*/ 103 h 185"/>
                <a:gd name="T54" fmla="*/ 2136 w 2139"/>
                <a:gd name="T55" fmla="*/ 111 h 185"/>
                <a:gd name="T56" fmla="*/ 2139 w 2139"/>
                <a:gd name="T57" fmla="*/ 122 h 185"/>
                <a:gd name="T58" fmla="*/ 2138 w 2139"/>
                <a:gd name="T59" fmla="*/ 135 h 185"/>
                <a:gd name="T60" fmla="*/ 2133 w 2139"/>
                <a:gd name="T61" fmla="*/ 144 h 185"/>
                <a:gd name="T62" fmla="*/ 2124 w 2139"/>
                <a:gd name="T63" fmla="*/ 151 h 185"/>
                <a:gd name="T64" fmla="*/ 2113 w 2139"/>
                <a:gd name="T65" fmla="*/ 154 h 185"/>
                <a:gd name="T66" fmla="*/ 2029 w 2139"/>
                <a:gd name="T67" fmla="*/ 160 h 185"/>
                <a:gd name="T68" fmla="*/ 1938 w 2139"/>
                <a:gd name="T69" fmla="*/ 166 h 185"/>
                <a:gd name="T70" fmla="*/ 1841 w 2139"/>
                <a:gd name="T71" fmla="*/ 171 h 185"/>
                <a:gd name="T72" fmla="*/ 1738 w 2139"/>
                <a:gd name="T73" fmla="*/ 175 h 185"/>
                <a:gd name="T74" fmla="*/ 1631 w 2139"/>
                <a:gd name="T75" fmla="*/ 180 h 185"/>
                <a:gd name="T76" fmla="*/ 1521 w 2139"/>
                <a:gd name="T77" fmla="*/ 183 h 185"/>
                <a:gd name="T78" fmla="*/ 1406 w 2139"/>
                <a:gd name="T79" fmla="*/ 185 h 185"/>
                <a:gd name="T80" fmla="*/ 1290 w 2139"/>
                <a:gd name="T81" fmla="*/ 185 h 185"/>
                <a:gd name="T82" fmla="*/ 1191 w 2139"/>
                <a:gd name="T83" fmla="*/ 185 h 185"/>
                <a:gd name="T84" fmla="*/ 1092 w 2139"/>
                <a:gd name="T85" fmla="*/ 183 h 185"/>
                <a:gd name="T86" fmla="*/ 992 w 2139"/>
                <a:gd name="T87" fmla="*/ 181 h 185"/>
                <a:gd name="T88" fmla="*/ 893 w 2139"/>
                <a:gd name="T89" fmla="*/ 176 h 185"/>
                <a:gd name="T90" fmla="*/ 795 w 2139"/>
                <a:gd name="T91" fmla="*/ 171 h 185"/>
                <a:gd name="T92" fmla="*/ 697 w 2139"/>
                <a:gd name="T93" fmla="*/ 165 h 185"/>
                <a:gd name="T94" fmla="*/ 601 w 2139"/>
                <a:gd name="T95" fmla="*/ 158 h 185"/>
                <a:gd name="T96" fmla="*/ 509 w 2139"/>
                <a:gd name="T97" fmla="*/ 149 h 185"/>
                <a:gd name="T98" fmla="*/ 418 w 2139"/>
                <a:gd name="T99" fmla="*/ 138 h 185"/>
                <a:gd name="T100" fmla="*/ 330 w 2139"/>
                <a:gd name="T101" fmla="*/ 126 h 185"/>
                <a:gd name="T102" fmla="*/ 246 w 2139"/>
                <a:gd name="T103" fmla="*/ 111 h 185"/>
                <a:gd name="T104" fmla="*/ 166 w 2139"/>
                <a:gd name="T105" fmla="*/ 95 h 185"/>
                <a:gd name="T106" fmla="*/ 91 w 2139"/>
                <a:gd name="T107" fmla="*/ 78 h 185"/>
                <a:gd name="T108" fmla="*/ 20 w 2139"/>
                <a:gd name="T109" fmla="*/ 58 h 185"/>
                <a:gd name="T110" fmla="*/ 10 w 2139"/>
                <a:gd name="T111" fmla="*/ 52 h 185"/>
                <a:gd name="T112" fmla="*/ 3 w 2139"/>
                <a:gd name="T113" fmla="*/ 44 h 185"/>
                <a:gd name="T114" fmla="*/ 0 w 2139"/>
                <a:gd name="T115" fmla="*/ 33 h 185"/>
                <a:gd name="T116" fmla="*/ 1 w 2139"/>
                <a:gd name="T117" fmla="*/ 22 h 185"/>
                <a:gd name="T118" fmla="*/ 7 w 2139"/>
                <a:gd name="T119" fmla="*/ 11 h 185"/>
                <a:gd name="T120" fmla="*/ 15 w 2139"/>
                <a:gd name="T121" fmla="*/ 4 h 185"/>
                <a:gd name="T122" fmla="*/ 27 w 2139"/>
                <a:gd name="T1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9" h="185">
                  <a:moveTo>
                    <a:pt x="27" y="0"/>
                  </a:moveTo>
                  <a:lnTo>
                    <a:pt x="38" y="2"/>
                  </a:lnTo>
                  <a:lnTo>
                    <a:pt x="109" y="22"/>
                  </a:lnTo>
                  <a:lnTo>
                    <a:pt x="185" y="40"/>
                  </a:lnTo>
                  <a:lnTo>
                    <a:pt x="267" y="55"/>
                  </a:lnTo>
                  <a:lnTo>
                    <a:pt x="351" y="70"/>
                  </a:lnTo>
                  <a:lnTo>
                    <a:pt x="440" y="82"/>
                  </a:lnTo>
                  <a:lnTo>
                    <a:pt x="532" y="92"/>
                  </a:lnTo>
                  <a:lnTo>
                    <a:pt x="627" y="101"/>
                  </a:lnTo>
                  <a:lnTo>
                    <a:pt x="724" y="109"/>
                  </a:lnTo>
                  <a:lnTo>
                    <a:pt x="822" y="114"/>
                  </a:lnTo>
                  <a:lnTo>
                    <a:pt x="922" y="119"/>
                  </a:lnTo>
                  <a:lnTo>
                    <a:pt x="1023" y="122"/>
                  </a:lnTo>
                  <a:lnTo>
                    <a:pt x="1123" y="126"/>
                  </a:lnTo>
                  <a:lnTo>
                    <a:pt x="1224" y="127"/>
                  </a:lnTo>
                  <a:lnTo>
                    <a:pt x="1325" y="127"/>
                  </a:lnTo>
                  <a:lnTo>
                    <a:pt x="1423" y="126"/>
                  </a:lnTo>
                  <a:lnTo>
                    <a:pt x="1520" y="123"/>
                  </a:lnTo>
                  <a:lnTo>
                    <a:pt x="1615" y="121"/>
                  </a:lnTo>
                  <a:lnTo>
                    <a:pt x="1706" y="118"/>
                  </a:lnTo>
                  <a:lnTo>
                    <a:pt x="1795" y="114"/>
                  </a:lnTo>
                  <a:lnTo>
                    <a:pt x="1880" y="110"/>
                  </a:lnTo>
                  <a:lnTo>
                    <a:pt x="1961" y="106"/>
                  </a:lnTo>
                  <a:lnTo>
                    <a:pt x="2037" y="101"/>
                  </a:lnTo>
                  <a:lnTo>
                    <a:pt x="2108" y="96"/>
                  </a:lnTo>
                  <a:lnTo>
                    <a:pt x="2120" y="97"/>
                  </a:lnTo>
                  <a:lnTo>
                    <a:pt x="2129" y="103"/>
                  </a:lnTo>
                  <a:lnTo>
                    <a:pt x="2136" y="111"/>
                  </a:lnTo>
                  <a:lnTo>
                    <a:pt x="2139" y="122"/>
                  </a:lnTo>
                  <a:lnTo>
                    <a:pt x="2138" y="135"/>
                  </a:lnTo>
                  <a:lnTo>
                    <a:pt x="2133" y="144"/>
                  </a:lnTo>
                  <a:lnTo>
                    <a:pt x="2124" y="151"/>
                  </a:lnTo>
                  <a:lnTo>
                    <a:pt x="2113" y="154"/>
                  </a:lnTo>
                  <a:lnTo>
                    <a:pt x="2029" y="160"/>
                  </a:lnTo>
                  <a:lnTo>
                    <a:pt x="1938" y="166"/>
                  </a:lnTo>
                  <a:lnTo>
                    <a:pt x="1841" y="171"/>
                  </a:lnTo>
                  <a:lnTo>
                    <a:pt x="1738" y="175"/>
                  </a:lnTo>
                  <a:lnTo>
                    <a:pt x="1631" y="180"/>
                  </a:lnTo>
                  <a:lnTo>
                    <a:pt x="1521" y="183"/>
                  </a:lnTo>
                  <a:lnTo>
                    <a:pt x="1406" y="185"/>
                  </a:lnTo>
                  <a:lnTo>
                    <a:pt x="1290" y="185"/>
                  </a:lnTo>
                  <a:lnTo>
                    <a:pt x="1191" y="185"/>
                  </a:lnTo>
                  <a:lnTo>
                    <a:pt x="1092" y="183"/>
                  </a:lnTo>
                  <a:lnTo>
                    <a:pt x="992" y="181"/>
                  </a:lnTo>
                  <a:lnTo>
                    <a:pt x="893" y="176"/>
                  </a:lnTo>
                  <a:lnTo>
                    <a:pt x="795" y="171"/>
                  </a:lnTo>
                  <a:lnTo>
                    <a:pt x="697" y="165"/>
                  </a:lnTo>
                  <a:lnTo>
                    <a:pt x="601" y="158"/>
                  </a:lnTo>
                  <a:lnTo>
                    <a:pt x="509" y="149"/>
                  </a:lnTo>
                  <a:lnTo>
                    <a:pt x="418" y="138"/>
                  </a:lnTo>
                  <a:lnTo>
                    <a:pt x="330" y="126"/>
                  </a:lnTo>
                  <a:lnTo>
                    <a:pt x="246" y="111"/>
                  </a:lnTo>
                  <a:lnTo>
                    <a:pt x="166" y="95"/>
                  </a:lnTo>
                  <a:lnTo>
                    <a:pt x="91" y="78"/>
                  </a:lnTo>
                  <a:lnTo>
                    <a:pt x="20" y="58"/>
                  </a:lnTo>
                  <a:lnTo>
                    <a:pt x="10" y="52"/>
                  </a:lnTo>
                  <a:lnTo>
                    <a:pt x="3" y="44"/>
                  </a:lnTo>
                  <a:lnTo>
                    <a:pt x="0" y="33"/>
                  </a:lnTo>
                  <a:lnTo>
                    <a:pt x="1" y="22"/>
                  </a:lnTo>
                  <a:lnTo>
                    <a:pt x="7" y="11"/>
                  </a:lnTo>
                  <a:lnTo>
                    <a:pt x="15" y="4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>
              <a:off x="6788150" y="2263775"/>
              <a:ext cx="115888" cy="14288"/>
            </a:xfrm>
            <a:custGeom>
              <a:avLst/>
              <a:gdLst>
                <a:gd name="T0" fmla="*/ 696 w 726"/>
                <a:gd name="T1" fmla="*/ 0 h 92"/>
                <a:gd name="T2" fmla="*/ 707 w 726"/>
                <a:gd name="T3" fmla="*/ 2 h 92"/>
                <a:gd name="T4" fmla="*/ 716 w 726"/>
                <a:gd name="T5" fmla="*/ 8 h 92"/>
                <a:gd name="T6" fmla="*/ 723 w 726"/>
                <a:gd name="T7" fmla="*/ 16 h 92"/>
                <a:gd name="T8" fmla="*/ 726 w 726"/>
                <a:gd name="T9" fmla="*/ 28 h 92"/>
                <a:gd name="T10" fmla="*/ 724 w 726"/>
                <a:gd name="T11" fmla="*/ 39 h 92"/>
                <a:gd name="T12" fmla="*/ 718 w 726"/>
                <a:gd name="T13" fmla="*/ 48 h 92"/>
                <a:gd name="T14" fmla="*/ 710 w 726"/>
                <a:gd name="T15" fmla="*/ 56 h 92"/>
                <a:gd name="T16" fmla="*/ 699 w 726"/>
                <a:gd name="T17" fmla="*/ 59 h 92"/>
                <a:gd name="T18" fmla="*/ 31 w 726"/>
                <a:gd name="T19" fmla="*/ 92 h 92"/>
                <a:gd name="T20" fmla="*/ 30 w 726"/>
                <a:gd name="T21" fmla="*/ 92 h 92"/>
                <a:gd name="T22" fmla="*/ 19 w 726"/>
                <a:gd name="T23" fmla="*/ 90 h 92"/>
                <a:gd name="T24" fmla="*/ 10 w 726"/>
                <a:gd name="T25" fmla="*/ 84 h 92"/>
                <a:gd name="T26" fmla="*/ 3 w 726"/>
                <a:gd name="T27" fmla="*/ 75 h 92"/>
                <a:gd name="T28" fmla="*/ 0 w 726"/>
                <a:gd name="T29" fmla="*/ 65 h 92"/>
                <a:gd name="T30" fmla="*/ 2 w 726"/>
                <a:gd name="T31" fmla="*/ 53 h 92"/>
                <a:gd name="T32" fmla="*/ 8 w 726"/>
                <a:gd name="T33" fmla="*/ 43 h 92"/>
                <a:gd name="T34" fmla="*/ 17 w 726"/>
                <a:gd name="T35" fmla="*/ 36 h 92"/>
                <a:gd name="T36" fmla="*/ 28 w 726"/>
                <a:gd name="T37" fmla="*/ 33 h 92"/>
                <a:gd name="T38" fmla="*/ 696 w 726"/>
                <a:gd name="T3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6" h="92">
                  <a:moveTo>
                    <a:pt x="696" y="0"/>
                  </a:moveTo>
                  <a:lnTo>
                    <a:pt x="707" y="2"/>
                  </a:lnTo>
                  <a:lnTo>
                    <a:pt x="716" y="8"/>
                  </a:lnTo>
                  <a:lnTo>
                    <a:pt x="723" y="16"/>
                  </a:lnTo>
                  <a:lnTo>
                    <a:pt x="726" y="28"/>
                  </a:lnTo>
                  <a:lnTo>
                    <a:pt x="724" y="39"/>
                  </a:lnTo>
                  <a:lnTo>
                    <a:pt x="718" y="48"/>
                  </a:lnTo>
                  <a:lnTo>
                    <a:pt x="710" y="56"/>
                  </a:lnTo>
                  <a:lnTo>
                    <a:pt x="699" y="59"/>
                  </a:lnTo>
                  <a:lnTo>
                    <a:pt x="31" y="92"/>
                  </a:lnTo>
                  <a:lnTo>
                    <a:pt x="30" y="92"/>
                  </a:lnTo>
                  <a:lnTo>
                    <a:pt x="19" y="90"/>
                  </a:lnTo>
                  <a:lnTo>
                    <a:pt x="10" y="84"/>
                  </a:lnTo>
                  <a:lnTo>
                    <a:pt x="3" y="75"/>
                  </a:lnTo>
                  <a:lnTo>
                    <a:pt x="0" y="65"/>
                  </a:lnTo>
                  <a:lnTo>
                    <a:pt x="2" y="53"/>
                  </a:lnTo>
                  <a:lnTo>
                    <a:pt x="8" y="43"/>
                  </a:lnTo>
                  <a:lnTo>
                    <a:pt x="17" y="36"/>
                  </a:lnTo>
                  <a:lnTo>
                    <a:pt x="28" y="33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0"/>
            <p:cNvSpPr>
              <a:spLocks/>
            </p:cNvSpPr>
            <p:nvPr/>
          </p:nvSpPr>
          <p:spPr bwMode="auto">
            <a:xfrm>
              <a:off x="6838950" y="2320925"/>
              <a:ext cx="57150" cy="9525"/>
            </a:xfrm>
            <a:custGeom>
              <a:avLst/>
              <a:gdLst>
                <a:gd name="T0" fmla="*/ 30 w 365"/>
                <a:gd name="T1" fmla="*/ 0 h 58"/>
                <a:gd name="T2" fmla="*/ 335 w 365"/>
                <a:gd name="T3" fmla="*/ 0 h 58"/>
                <a:gd name="T4" fmla="*/ 346 w 365"/>
                <a:gd name="T5" fmla="*/ 2 h 58"/>
                <a:gd name="T6" fmla="*/ 355 w 365"/>
                <a:gd name="T7" fmla="*/ 8 h 58"/>
                <a:gd name="T8" fmla="*/ 362 w 365"/>
                <a:gd name="T9" fmla="*/ 18 h 58"/>
                <a:gd name="T10" fmla="*/ 365 w 365"/>
                <a:gd name="T11" fmla="*/ 29 h 58"/>
                <a:gd name="T12" fmla="*/ 362 w 365"/>
                <a:gd name="T13" fmla="*/ 41 h 58"/>
                <a:gd name="T14" fmla="*/ 355 w 365"/>
                <a:gd name="T15" fmla="*/ 50 h 58"/>
                <a:gd name="T16" fmla="*/ 346 w 365"/>
                <a:gd name="T17" fmla="*/ 56 h 58"/>
                <a:gd name="T18" fmla="*/ 335 w 365"/>
                <a:gd name="T19" fmla="*/ 58 h 58"/>
                <a:gd name="T20" fmla="*/ 30 w 365"/>
                <a:gd name="T21" fmla="*/ 58 h 58"/>
                <a:gd name="T22" fmla="*/ 18 w 365"/>
                <a:gd name="T23" fmla="*/ 56 h 58"/>
                <a:gd name="T24" fmla="*/ 8 w 365"/>
                <a:gd name="T25" fmla="*/ 50 h 58"/>
                <a:gd name="T26" fmla="*/ 2 w 365"/>
                <a:gd name="T27" fmla="*/ 41 h 58"/>
                <a:gd name="T28" fmla="*/ 0 w 365"/>
                <a:gd name="T29" fmla="*/ 29 h 58"/>
                <a:gd name="T30" fmla="*/ 2 w 365"/>
                <a:gd name="T31" fmla="*/ 18 h 58"/>
                <a:gd name="T32" fmla="*/ 8 w 365"/>
                <a:gd name="T33" fmla="*/ 8 h 58"/>
                <a:gd name="T34" fmla="*/ 18 w 365"/>
                <a:gd name="T35" fmla="*/ 2 h 58"/>
                <a:gd name="T36" fmla="*/ 30 w 365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58">
                  <a:moveTo>
                    <a:pt x="30" y="0"/>
                  </a:moveTo>
                  <a:lnTo>
                    <a:pt x="335" y="0"/>
                  </a:lnTo>
                  <a:lnTo>
                    <a:pt x="346" y="2"/>
                  </a:lnTo>
                  <a:lnTo>
                    <a:pt x="355" y="8"/>
                  </a:lnTo>
                  <a:lnTo>
                    <a:pt x="362" y="18"/>
                  </a:lnTo>
                  <a:lnTo>
                    <a:pt x="365" y="29"/>
                  </a:lnTo>
                  <a:lnTo>
                    <a:pt x="362" y="41"/>
                  </a:lnTo>
                  <a:lnTo>
                    <a:pt x="355" y="50"/>
                  </a:lnTo>
                  <a:lnTo>
                    <a:pt x="346" y="56"/>
                  </a:lnTo>
                  <a:lnTo>
                    <a:pt x="335" y="58"/>
                  </a:lnTo>
                  <a:lnTo>
                    <a:pt x="30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61"/>
            <p:cNvSpPr>
              <a:spLocks/>
            </p:cNvSpPr>
            <p:nvPr/>
          </p:nvSpPr>
          <p:spPr bwMode="auto">
            <a:xfrm>
              <a:off x="6757988" y="2328863"/>
              <a:ext cx="36513" cy="9525"/>
            </a:xfrm>
            <a:custGeom>
              <a:avLst/>
              <a:gdLst>
                <a:gd name="T0" fmla="*/ 29 w 228"/>
                <a:gd name="T1" fmla="*/ 0 h 59"/>
                <a:gd name="T2" fmla="*/ 200 w 228"/>
                <a:gd name="T3" fmla="*/ 0 h 59"/>
                <a:gd name="T4" fmla="*/ 211 w 228"/>
                <a:gd name="T5" fmla="*/ 2 h 59"/>
                <a:gd name="T6" fmla="*/ 220 w 228"/>
                <a:gd name="T7" fmla="*/ 8 h 59"/>
                <a:gd name="T8" fmla="*/ 226 w 228"/>
                <a:gd name="T9" fmla="*/ 19 h 59"/>
                <a:gd name="T10" fmla="*/ 228 w 228"/>
                <a:gd name="T11" fmla="*/ 30 h 59"/>
                <a:gd name="T12" fmla="*/ 226 w 228"/>
                <a:gd name="T13" fmla="*/ 41 h 59"/>
                <a:gd name="T14" fmla="*/ 220 w 228"/>
                <a:gd name="T15" fmla="*/ 50 h 59"/>
                <a:gd name="T16" fmla="*/ 211 w 228"/>
                <a:gd name="T17" fmla="*/ 56 h 59"/>
                <a:gd name="T18" fmla="*/ 200 w 228"/>
                <a:gd name="T19" fmla="*/ 59 h 59"/>
                <a:gd name="T20" fmla="*/ 29 w 228"/>
                <a:gd name="T21" fmla="*/ 59 h 59"/>
                <a:gd name="T22" fmla="*/ 18 w 228"/>
                <a:gd name="T23" fmla="*/ 56 h 59"/>
                <a:gd name="T24" fmla="*/ 9 w 228"/>
                <a:gd name="T25" fmla="*/ 50 h 59"/>
                <a:gd name="T26" fmla="*/ 2 w 228"/>
                <a:gd name="T27" fmla="*/ 41 h 59"/>
                <a:gd name="T28" fmla="*/ 0 w 228"/>
                <a:gd name="T29" fmla="*/ 30 h 59"/>
                <a:gd name="T30" fmla="*/ 2 w 228"/>
                <a:gd name="T31" fmla="*/ 19 h 59"/>
                <a:gd name="T32" fmla="*/ 9 w 228"/>
                <a:gd name="T33" fmla="*/ 8 h 59"/>
                <a:gd name="T34" fmla="*/ 18 w 228"/>
                <a:gd name="T35" fmla="*/ 2 h 59"/>
                <a:gd name="T36" fmla="*/ 29 w 228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59">
                  <a:moveTo>
                    <a:pt x="29" y="0"/>
                  </a:moveTo>
                  <a:lnTo>
                    <a:pt x="200" y="0"/>
                  </a:lnTo>
                  <a:lnTo>
                    <a:pt x="211" y="2"/>
                  </a:lnTo>
                  <a:lnTo>
                    <a:pt x="220" y="8"/>
                  </a:lnTo>
                  <a:lnTo>
                    <a:pt x="226" y="19"/>
                  </a:lnTo>
                  <a:lnTo>
                    <a:pt x="228" y="30"/>
                  </a:lnTo>
                  <a:lnTo>
                    <a:pt x="226" y="41"/>
                  </a:lnTo>
                  <a:lnTo>
                    <a:pt x="220" y="50"/>
                  </a:lnTo>
                  <a:lnTo>
                    <a:pt x="211" y="56"/>
                  </a:lnTo>
                  <a:lnTo>
                    <a:pt x="200" y="59"/>
                  </a:lnTo>
                  <a:lnTo>
                    <a:pt x="29" y="59"/>
                  </a:lnTo>
                  <a:lnTo>
                    <a:pt x="18" y="56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2"/>
            <p:cNvSpPr>
              <a:spLocks/>
            </p:cNvSpPr>
            <p:nvPr/>
          </p:nvSpPr>
          <p:spPr bwMode="auto">
            <a:xfrm>
              <a:off x="6646863" y="2338388"/>
              <a:ext cx="36513" cy="9525"/>
            </a:xfrm>
            <a:custGeom>
              <a:avLst/>
              <a:gdLst>
                <a:gd name="T0" fmla="*/ 29 w 229"/>
                <a:gd name="T1" fmla="*/ 0 h 59"/>
                <a:gd name="T2" fmla="*/ 199 w 229"/>
                <a:gd name="T3" fmla="*/ 0 h 59"/>
                <a:gd name="T4" fmla="*/ 210 w 229"/>
                <a:gd name="T5" fmla="*/ 3 h 59"/>
                <a:gd name="T6" fmla="*/ 219 w 229"/>
                <a:gd name="T7" fmla="*/ 9 h 59"/>
                <a:gd name="T8" fmla="*/ 226 w 229"/>
                <a:gd name="T9" fmla="*/ 19 h 59"/>
                <a:gd name="T10" fmla="*/ 229 w 229"/>
                <a:gd name="T11" fmla="*/ 30 h 59"/>
                <a:gd name="T12" fmla="*/ 226 w 229"/>
                <a:gd name="T13" fmla="*/ 41 h 59"/>
                <a:gd name="T14" fmla="*/ 219 w 229"/>
                <a:gd name="T15" fmla="*/ 51 h 59"/>
                <a:gd name="T16" fmla="*/ 210 w 229"/>
                <a:gd name="T17" fmla="*/ 57 h 59"/>
                <a:gd name="T18" fmla="*/ 199 w 229"/>
                <a:gd name="T19" fmla="*/ 59 h 59"/>
                <a:gd name="T20" fmla="*/ 29 w 229"/>
                <a:gd name="T21" fmla="*/ 59 h 59"/>
                <a:gd name="T22" fmla="*/ 18 w 229"/>
                <a:gd name="T23" fmla="*/ 57 h 59"/>
                <a:gd name="T24" fmla="*/ 8 w 229"/>
                <a:gd name="T25" fmla="*/ 51 h 59"/>
                <a:gd name="T26" fmla="*/ 2 w 229"/>
                <a:gd name="T27" fmla="*/ 41 h 59"/>
                <a:gd name="T28" fmla="*/ 0 w 229"/>
                <a:gd name="T29" fmla="*/ 30 h 59"/>
                <a:gd name="T30" fmla="*/ 2 w 229"/>
                <a:gd name="T31" fmla="*/ 19 h 59"/>
                <a:gd name="T32" fmla="*/ 8 w 229"/>
                <a:gd name="T33" fmla="*/ 9 h 59"/>
                <a:gd name="T34" fmla="*/ 18 w 229"/>
                <a:gd name="T35" fmla="*/ 3 h 59"/>
                <a:gd name="T36" fmla="*/ 29 w 229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9" h="59">
                  <a:moveTo>
                    <a:pt x="29" y="0"/>
                  </a:moveTo>
                  <a:lnTo>
                    <a:pt x="199" y="0"/>
                  </a:lnTo>
                  <a:lnTo>
                    <a:pt x="210" y="3"/>
                  </a:lnTo>
                  <a:lnTo>
                    <a:pt x="219" y="9"/>
                  </a:lnTo>
                  <a:lnTo>
                    <a:pt x="226" y="19"/>
                  </a:lnTo>
                  <a:lnTo>
                    <a:pt x="229" y="30"/>
                  </a:lnTo>
                  <a:lnTo>
                    <a:pt x="226" y="41"/>
                  </a:lnTo>
                  <a:lnTo>
                    <a:pt x="219" y="51"/>
                  </a:lnTo>
                  <a:lnTo>
                    <a:pt x="210" y="57"/>
                  </a:lnTo>
                  <a:lnTo>
                    <a:pt x="199" y="59"/>
                  </a:lnTo>
                  <a:lnTo>
                    <a:pt x="29" y="59"/>
                  </a:lnTo>
                  <a:lnTo>
                    <a:pt x="18" y="57"/>
                  </a:lnTo>
                  <a:lnTo>
                    <a:pt x="8" y="51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3"/>
            <p:cNvSpPr>
              <a:spLocks/>
            </p:cNvSpPr>
            <p:nvPr/>
          </p:nvSpPr>
          <p:spPr bwMode="auto">
            <a:xfrm>
              <a:off x="6538913" y="2325688"/>
              <a:ext cx="49213" cy="9525"/>
            </a:xfrm>
            <a:custGeom>
              <a:avLst/>
              <a:gdLst>
                <a:gd name="T0" fmla="*/ 29 w 308"/>
                <a:gd name="T1" fmla="*/ 0 h 58"/>
                <a:gd name="T2" fmla="*/ 279 w 308"/>
                <a:gd name="T3" fmla="*/ 0 h 58"/>
                <a:gd name="T4" fmla="*/ 290 w 308"/>
                <a:gd name="T5" fmla="*/ 2 h 58"/>
                <a:gd name="T6" fmla="*/ 299 w 308"/>
                <a:gd name="T7" fmla="*/ 8 h 58"/>
                <a:gd name="T8" fmla="*/ 305 w 308"/>
                <a:gd name="T9" fmla="*/ 17 h 58"/>
                <a:gd name="T10" fmla="*/ 308 w 308"/>
                <a:gd name="T11" fmla="*/ 29 h 58"/>
                <a:gd name="T12" fmla="*/ 305 w 308"/>
                <a:gd name="T13" fmla="*/ 41 h 58"/>
                <a:gd name="T14" fmla="*/ 299 w 308"/>
                <a:gd name="T15" fmla="*/ 50 h 58"/>
                <a:gd name="T16" fmla="*/ 290 w 308"/>
                <a:gd name="T17" fmla="*/ 56 h 58"/>
                <a:gd name="T18" fmla="*/ 279 w 308"/>
                <a:gd name="T19" fmla="*/ 58 h 58"/>
                <a:gd name="T20" fmla="*/ 29 w 308"/>
                <a:gd name="T21" fmla="*/ 58 h 58"/>
                <a:gd name="T22" fmla="*/ 18 w 308"/>
                <a:gd name="T23" fmla="*/ 56 h 58"/>
                <a:gd name="T24" fmla="*/ 9 w 308"/>
                <a:gd name="T25" fmla="*/ 50 h 58"/>
                <a:gd name="T26" fmla="*/ 3 w 308"/>
                <a:gd name="T27" fmla="*/ 41 h 58"/>
                <a:gd name="T28" fmla="*/ 0 w 308"/>
                <a:gd name="T29" fmla="*/ 29 h 58"/>
                <a:gd name="T30" fmla="*/ 3 w 308"/>
                <a:gd name="T31" fmla="*/ 17 h 58"/>
                <a:gd name="T32" fmla="*/ 9 w 308"/>
                <a:gd name="T33" fmla="*/ 8 h 58"/>
                <a:gd name="T34" fmla="*/ 18 w 308"/>
                <a:gd name="T35" fmla="*/ 2 h 58"/>
                <a:gd name="T36" fmla="*/ 29 w 308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58">
                  <a:moveTo>
                    <a:pt x="29" y="0"/>
                  </a:moveTo>
                  <a:lnTo>
                    <a:pt x="279" y="0"/>
                  </a:lnTo>
                  <a:lnTo>
                    <a:pt x="290" y="2"/>
                  </a:lnTo>
                  <a:lnTo>
                    <a:pt x="299" y="8"/>
                  </a:lnTo>
                  <a:lnTo>
                    <a:pt x="305" y="17"/>
                  </a:lnTo>
                  <a:lnTo>
                    <a:pt x="308" y="29"/>
                  </a:lnTo>
                  <a:lnTo>
                    <a:pt x="305" y="41"/>
                  </a:lnTo>
                  <a:lnTo>
                    <a:pt x="299" y="50"/>
                  </a:lnTo>
                  <a:lnTo>
                    <a:pt x="290" y="56"/>
                  </a:lnTo>
                  <a:lnTo>
                    <a:pt x="279" y="58"/>
                  </a:lnTo>
                  <a:lnTo>
                    <a:pt x="29" y="58"/>
                  </a:lnTo>
                  <a:lnTo>
                    <a:pt x="18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3" y="17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4"/>
            <p:cNvSpPr>
              <a:spLocks/>
            </p:cNvSpPr>
            <p:nvPr/>
          </p:nvSpPr>
          <p:spPr bwMode="auto">
            <a:xfrm>
              <a:off x="6467475" y="2335213"/>
              <a:ext cx="25400" cy="9525"/>
            </a:xfrm>
            <a:custGeom>
              <a:avLst/>
              <a:gdLst>
                <a:gd name="T0" fmla="*/ 30 w 162"/>
                <a:gd name="T1" fmla="*/ 0 h 59"/>
                <a:gd name="T2" fmla="*/ 132 w 162"/>
                <a:gd name="T3" fmla="*/ 0 h 59"/>
                <a:gd name="T4" fmla="*/ 143 w 162"/>
                <a:gd name="T5" fmla="*/ 3 h 59"/>
                <a:gd name="T6" fmla="*/ 153 w 162"/>
                <a:gd name="T7" fmla="*/ 9 h 59"/>
                <a:gd name="T8" fmla="*/ 159 w 162"/>
                <a:gd name="T9" fmla="*/ 18 h 59"/>
                <a:gd name="T10" fmla="*/ 162 w 162"/>
                <a:gd name="T11" fmla="*/ 29 h 59"/>
                <a:gd name="T12" fmla="*/ 159 w 162"/>
                <a:gd name="T13" fmla="*/ 41 h 59"/>
                <a:gd name="T14" fmla="*/ 153 w 162"/>
                <a:gd name="T15" fmla="*/ 50 h 59"/>
                <a:gd name="T16" fmla="*/ 143 w 162"/>
                <a:gd name="T17" fmla="*/ 57 h 59"/>
                <a:gd name="T18" fmla="*/ 132 w 162"/>
                <a:gd name="T19" fmla="*/ 59 h 59"/>
                <a:gd name="T20" fmla="*/ 30 w 162"/>
                <a:gd name="T21" fmla="*/ 59 h 59"/>
                <a:gd name="T22" fmla="*/ 19 w 162"/>
                <a:gd name="T23" fmla="*/ 57 h 59"/>
                <a:gd name="T24" fmla="*/ 10 w 162"/>
                <a:gd name="T25" fmla="*/ 50 h 59"/>
                <a:gd name="T26" fmla="*/ 3 w 162"/>
                <a:gd name="T27" fmla="*/ 41 h 59"/>
                <a:gd name="T28" fmla="*/ 0 w 162"/>
                <a:gd name="T29" fmla="*/ 29 h 59"/>
                <a:gd name="T30" fmla="*/ 3 w 162"/>
                <a:gd name="T31" fmla="*/ 18 h 59"/>
                <a:gd name="T32" fmla="*/ 10 w 162"/>
                <a:gd name="T33" fmla="*/ 9 h 59"/>
                <a:gd name="T34" fmla="*/ 19 w 162"/>
                <a:gd name="T35" fmla="*/ 3 h 59"/>
                <a:gd name="T36" fmla="*/ 30 w 162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59">
                  <a:moveTo>
                    <a:pt x="30" y="0"/>
                  </a:moveTo>
                  <a:lnTo>
                    <a:pt x="132" y="0"/>
                  </a:lnTo>
                  <a:lnTo>
                    <a:pt x="143" y="3"/>
                  </a:lnTo>
                  <a:lnTo>
                    <a:pt x="153" y="9"/>
                  </a:lnTo>
                  <a:lnTo>
                    <a:pt x="159" y="18"/>
                  </a:lnTo>
                  <a:lnTo>
                    <a:pt x="162" y="29"/>
                  </a:lnTo>
                  <a:lnTo>
                    <a:pt x="159" y="41"/>
                  </a:lnTo>
                  <a:lnTo>
                    <a:pt x="153" y="50"/>
                  </a:lnTo>
                  <a:lnTo>
                    <a:pt x="143" y="57"/>
                  </a:lnTo>
                  <a:lnTo>
                    <a:pt x="132" y="59"/>
                  </a:lnTo>
                  <a:lnTo>
                    <a:pt x="30" y="59"/>
                  </a:lnTo>
                  <a:lnTo>
                    <a:pt x="19" y="57"/>
                  </a:lnTo>
                  <a:lnTo>
                    <a:pt x="10" y="50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5"/>
            <p:cNvSpPr>
              <a:spLocks/>
            </p:cNvSpPr>
            <p:nvPr/>
          </p:nvSpPr>
          <p:spPr bwMode="auto">
            <a:xfrm>
              <a:off x="6424613" y="2312988"/>
              <a:ext cx="33338" cy="9525"/>
            </a:xfrm>
            <a:custGeom>
              <a:avLst/>
              <a:gdLst>
                <a:gd name="T0" fmla="*/ 28 w 216"/>
                <a:gd name="T1" fmla="*/ 0 h 59"/>
                <a:gd name="T2" fmla="*/ 187 w 216"/>
                <a:gd name="T3" fmla="*/ 0 h 59"/>
                <a:gd name="T4" fmla="*/ 199 w 216"/>
                <a:gd name="T5" fmla="*/ 3 h 59"/>
                <a:gd name="T6" fmla="*/ 208 w 216"/>
                <a:gd name="T7" fmla="*/ 10 h 59"/>
                <a:gd name="T8" fmla="*/ 214 w 216"/>
                <a:gd name="T9" fmla="*/ 19 h 59"/>
                <a:gd name="T10" fmla="*/ 216 w 216"/>
                <a:gd name="T11" fmla="*/ 30 h 59"/>
                <a:gd name="T12" fmla="*/ 214 w 216"/>
                <a:gd name="T13" fmla="*/ 41 h 59"/>
                <a:gd name="T14" fmla="*/ 208 w 216"/>
                <a:gd name="T15" fmla="*/ 50 h 59"/>
                <a:gd name="T16" fmla="*/ 199 w 216"/>
                <a:gd name="T17" fmla="*/ 57 h 59"/>
                <a:gd name="T18" fmla="*/ 187 w 216"/>
                <a:gd name="T19" fmla="*/ 59 h 59"/>
                <a:gd name="T20" fmla="*/ 28 w 216"/>
                <a:gd name="T21" fmla="*/ 59 h 59"/>
                <a:gd name="T22" fmla="*/ 17 w 216"/>
                <a:gd name="T23" fmla="*/ 57 h 59"/>
                <a:gd name="T24" fmla="*/ 8 w 216"/>
                <a:gd name="T25" fmla="*/ 50 h 59"/>
                <a:gd name="T26" fmla="*/ 2 w 216"/>
                <a:gd name="T27" fmla="*/ 41 h 59"/>
                <a:gd name="T28" fmla="*/ 0 w 216"/>
                <a:gd name="T29" fmla="*/ 30 h 59"/>
                <a:gd name="T30" fmla="*/ 2 w 216"/>
                <a:gd name="T31" fmla="*/ 19 h 59"/>
                <a:gd name="T32" fmla="*/ 8 w 216"/>
                <a:gd name="T33" fmla="*/ 10 h 59"/>
                <a:gd name="T34" fmla="*/ 17 w 216"/>
                <a:gd name="T35" fmla="*/ 3 h 59"/>
                <a:gd name="T36" fmla="*/ 28 w 216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59">
                  <a:moveTo>
                    <a:pt x="28" y="0"/>
                  </a:moveTo>
                  <a:lnTo>
                    <a:pt x="187" y="0"/>
                  </a:lnTo>
                  <a:lnTo>
                    <a:pt x="199" y="3"/>
                  </a:lnTo>
                  <a:lnTo>
                    <a:pt x="208" y="10"/>
                  </a:lnTo>
                  <a:lnTo>
                    <a:pt x="214" y="19"/>
                  </a:lnTo>
                  <a:lnTo>
                    <a:pt x="216" y="30"/>
                  </a:lnTo>
                  <a:lnTo>
                    <a:pt x="214" y="41"/>
                  </a:lnTo>
                  <a:lnTo>
                    <a:pt x="208" y="50"/>
                  </a:lnTo>
                  <a:lnTo>
                    <a:pt x="199" y="57"/>
                  </a:lnTo>
                  <a:lnTo>
                    <a:pt x="187" y="59"/>
                  </a:lnTo>
                  <a:lnTo>
                    <a:pt x="28" y="59"/>
                  </a:lnTo>
                  <a:lnTo>
                    <a:pt x="17" y="57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6"/>
            <p:cNvSpPr>
              <a:spLocks/>
            </p:cNvSpPr>
            <p:nvPr/>
          </p:nvSpPr>
          <p:spPr bwMode="auto">
            <a:xfrm>
              <a:off x="6391275" y="2341563"/>
              <a:ext cx="36513" cy="9525"/>
            </a:xfrm>
            <a:custGeom>
              <a:avLst/>
              <a:gdLst>
                <a:gd name="T0" fmla="*/ 30 w 229"/>
                <a:gd name="T1" fmla="*/ 0 h 58"/>
                <a:gd name="T2" fmla="*/ 200 w 229"/>
                <a:gd name="T3" fmla="*/ 0 h 58"/>
                <a:gd name="T4" fmla="*/ 211 w 229"/>
                <a:gd name="T5" fmla="*/ 2 h 58"/>
                <a:gd name="T6" fmla="*/ 221 w 229"/>
                <a:gd name="T7" fmla="*/ 8 h 58"/>
                <a:gd name="T8" fmla="*/ 227 w 229"/>
                <a:gd name="T9" fmla="*/ 17 h 58"/>
                <a:gd name="T10" fmla="*/ 229 w 229"/>
                <a:gd name="T11" fmla="*/ 28 h 58"/>
                <a:gd name="T12" fmla="*/ 227 w 229"/>
                <a:gd name="T13" fmla="*/ 39 h 58"/>
                <a:gd name="T14" fmla="*/ 221 w 229"/>
                <a:gd name="T15" fmla="*/ 50 h 58"/>
                <a:gd name="T16" fmla="*/ 211 w 229"/>
                <a:gd name="T17" fmla="*/ 56 h 58"/>
                <a:gd name="T18" fmla="*/ 200 w 229"/>
                <a:gd name="T19" fmla="*/ 58 h 58"/>
                <a:gd name="T20" fmla="*/ 30 w 229"/>
                <a:gd name="T21" fmla="*/ 58 h 58"/>
                <a:gd name="T22" fmla="*/ 19 w 229"/>
                <a:gd name="T23" fmla="*/ 56 h 58"/>
                <a:gd name="T24" fmla="*/ 10 w 229"/>
                <a:gd name="T25" fmla="*/ 50 h 58"/>
                <a:gd name="T26" fmla="*/ 4 w 229"/>
                <a:gd name="T27" fmla="*/ 39 h 58"/>
                <a:gd name="T28" fmla="*/ 0 w 229"/>
                <a:gd name="T29" fmla="*/ 28 h 58"/>
                <a:gd name="T30" fmla="*/ 4 w 229"/>
                <a:gd name="T31" fmla="*/ 17 h 58"/>
                <a:gd name="T32" fmla="*/ 10 w 229"/>
                <a:gd name="T33" fmla="*/ 8 h 58"/>
                <a:gd name="T34" fmla="*/ 19 w 229"/>
                <a:gd name="T35" fmla="*/ 2 h 58"/>
                <a:gd name="T36" fmla="*/ 30 w 229"/>
                <a:gd name="T3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9" h="58">
                  <a:moveTo>
                    <a:pt x="30" y="0"/>
                  </a:moveTo>
                  <a:lnTo>
                    <a:pt x="200" y="0"/>
                  </a:lnTo>
                  <a:lnTo>
                    <a:pt x="211" y="2"/>
                  </a:lnTo>
                  <a:lnTo>
                    <a:pt x="221" y="8"/>
                  </a:lnTo>
                  <a:lnTo>
                    <a:pt x="227" y="17"/>
                  </a:lnTo>
                  <a:lnTo>
                    <a:pt x="229" y="28"/>
                  </a:lnTo>
                  <a:lnTo>
                    <a:pt x="227" y="39"/>
                  </a:lnTo>
                  <a:lnTo>
                    <a:pt x="221" y="50"/>
                  </a:lnTo>
                  <a:lnTo>
                    <a:pt x="211" y="56"/>
                  </a:lnTo>
                  <a:lnTo>
                    <a:pt x="200" y="58"/>
                  </a:lnTo>
                  <a:lnTo>
                    <a:pt x="30" y="58"/>
                  </a:lnTo>
                  <a:lnTo>
                    <a:pt x="19" y="56"/>
                  </a:lnTo>
                  <a:lnTo>
                    <a:pt x="10" y="50"/>
                  </a:lnTo>
                  <a:lnTo>
                    <a:pt x="4" y="39"/>
                  </a:lnTo>
                  <a:lnTo>
                    <a:pt x="0" y="28"/>
                  </a:lnTo>
                  <a:lnTo>
                    <a:pt x="4" y="17"/>
                  </a:lnTo>
                  <a:lnTo>
                    <a:pt x="10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7178631" y="2025820"/>
            <a:ext cx="631968" cy="336550"/>
            <a:chOff x="7312025" y="2051050"/>
            <a:chExt cx="536575" cy="285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" name="Freeform 71"/>
            <p:cNvSpPr>
              <a:spLocks noEditPoints="1"/>
            </p:cNvSpPr>
            <p:nvPr/>
          </p:nvSpPr>
          <p:spPr bwMode="auto">
            <a:xfrm>
              <a:off x="7312025" y="2051050"/>
              <a:ext cx="536575" cy="285750"/>
            </a:xfrm>
            <a:custGeom>
              <a:avLst/>
              <a:gdLst>
                <a:gd name="T0" fmla="*/ 762 w 3386"/>
                <a:gd name="T1" fmla="*/ 1300 h 1798"/>
                <a:gd name="T2" fmla="*/ 1346 w 3386"/>
                <a:gd name="T3" fmla="*/ 1451 h 1798"/>
                <a:gd name="T4" fmla="*/ 1838 w 3386"/>
                <a:gd name="T5" fmla="*/ 1550 h 1798"/>
                <a:gd name="T6" fmla="*/ 1629 w 3386"/>
                <a:gd name="T7" fmla="*/ 1153 h 1798"/>
                <a:gd name="T8" fmla="*/ 1289 w 3386"/>
                <a:gd name="T9" fmla="*/ 1190 h 1798"/>
                <a:gd name="T10" fmla="*/ 590 w 3386"/>
                <a:gd name="T11" fmla="*/ 1174 h 1798"/>
                <a:gd name="T12" fmla="*/ 107 w 3386"/>
                <a:gd name="T13" fmla="*/ 1103 h 1798"/>
                <a:gd name="T14" fmla="*/ 417 w 3386"/>
                <a:gd name="T15" fmla="*/ 1252 h 1798"/>
                <a:gd name="T16" fmla="*/ 981 w 3386"/>
                <a:gd name="T17" fmla="*/ 1464 h 1798"/>
                <a:gd name="T18" fmla="*/ 1872 w 3386"/>
                <a:gd name="T19" fmla="*/ 1686 h 1798"/>
                <a:gd name="T20" fmla="*/ 1948 w 3386"/>
                <a:gd name="T21" fmla="*/ 1630 h 1798"/>
                <a:gd name="T22" fmla="*/ 1652 w 3386"/>
                <a:gd name="T23" fmla="*/ 1574 h 1798"/>
                <a:gd name="T24" fmla="*/ 1159 w 3386"/>
                <a:gd name="T25" fmla="*/ 1468 h 1798"/>
                <a:gd name="T26" fmla="*/ 655 w 3386"/>
                <a:gd name="T27" fmla="*/ 1327 h 1798"/>
                <a:gd name="T28" fmla="*/ 209 w 3386"/>
                <a:gd name="T29" fmla="*/ 1139 h 1798"/>
                <a:gd name="T30" fmla="*/ 1566 w 3386"/>
                <a:gd name="T31" fmla="*/ 693 h 1798"/>
                <a:gd name="T32" fmla="*/ 1166 w 3386"/>
                <a:gd name="T33" fmla="*/ 883 h 1798"/>
                <a:gd name="T34" fmla="*/ 636 w 3386"/>
                <a:gd name="T35" fmla="*/ 1093 h 1798"/>
                <a:gd name="T36" fmla="*/ 1113 w 3386"/>
                <a:gd name="T37" fmla="*/ 1138 h 1798"/>
                <a:gd name="T38" fmla="*/ 1566 w 3386"/>
                <a:gd name="T39" fmla="*/ 1104 h 1798"/>
                <a:gd name="T40" fmla="*/ 1609 w 3386"/>
                <a:gd name="T41" fmla="*/ 723 h 1798"/>
                <a:gd name="T42" fmla="*/ 1450 w 3386"/>
                <a:gd name="T43" fmla="*/ 428 h 1798"/>
                <a:gd name="T44" fmla="*/ 780 w 3386"/>
                <a:gd name="T45" fmla="*/ 904 h 1798"/>
                <a:gd name="T46" fmla="*/ 299 w 3386"/>
                <a:gd name="T47" fmla="*/ 1016 h 1798"/>
                <a:gd name="T48" fmla="*/ 116 w 3386"/>
                <a:gd name="T49" fmla="*/ 956 h 1798"/>
                <a:gd name="T50" fmla="*/ 136 w 3386"/>
                <a:gd name="T51" fmla="*/ 1007 h 1798"/>
                <a:gd name="T52" fmla="*/ 411 w 3386"/>
                <a:gd name="T53" fmla="*/ 1054 h 1798"/>
                <a:gd name="T54" fmla="*/ 860 w 3386"/>
                <a:gd name="T55" fmla="*/ 964 h 1798"/>
                <a:gd name="T56" fmla="*/ 1380 w 3386"/>
                <a:gd name="T57" fmla="*/ 717 h 1798"/>
                <a:gd name="T58" fmla="*/ 1637 w 3386"/>
                <a:gd name="T59" fmla="*/ 594 h 1798"/>
                <a:gd name="T60" fmla="*/ 1934 w 3386"/>
                <a:gd name="T61" fmla="*/ 193 h 1798"/>
                <a:gd name="T62" fmla="*/ 2020 w 3386"/>
                <a:gd name="T63" fmla="*/ 202 h 1798"/>
                <a:gd name="T64" fmla="*/ 2009 w 3386"/>
                <a:gd name="T65" fmla="*/ 456 h 1798"/>
                <a:gd name="T66" fmla="*/ 1718 w 3386"/>
                <a:gd name="T67" fmla="*/ 566 h 1798"/>
                <a:gd name="T68" fmla="*/ 1677 w 3386"/>
                <a:gd name="T69" fmla="*/ 1111 h 1798"/>
                <a:gd name="T70" fmla="*/ 1972 w 3386"/>
                <a:gd name="T71" fmla="*/ 1560 h 1798"/>
                <a:gd name="T72" fmla="*/ 2489 w 3386"/>
                <a:gd name="T73" fmla="*/ 1739 h 1798"/>
                <a:gd name="T74" fmla="*/ 3016 w 3386"/>
                <a:gd name="T75" fmla="*/ 1552 h 1798"/>
                <a:gd name="T76" fmla="*/ 3307 w 3386"/>
                <a:gd name="T77" fmla="*/ 1083 h 1798"/>
                <a:gd name="T78" fmla="*/ 3159 w 3386"/>
                <a:gd name="T79" fmla="*/ 898 h 1798"/>
                <a:gd name="T80" fmla="*/ 3276 w 3386"/>
                <a:gd name="T81" fmla="*/ 608 h 1798"/>
                <a:gd name="T82" fmla="*/ 2945 w 3386"/>
                <a:gd name="T83" fmla="*/ 194 h 1798"/>
                <a:gd name="T84" fmla="*/ 2489 w 3386"/>
                <a:gd name="T85" fmla="*/ 0 h 1798"/>
                <a:gd name="T86" fmla="*/ 3019 w 3386"/>
                <a:gd name="T87" fmla="*/ 173 h 1798"/>
                <a:gd name="T88" fmla="*/ 3341 w 3386"/>
                <a:gd name="T89" fmla="*/ 615 h 1798"/>
                <a:gd name="T90" fmla="*/ 3341 w 3386"/>
                <a:gd name="T91" fmla="*/ 1183 h 1798"/>
                <a:gd name="T92" fmla="*/ 3019 w 3386"/>
                <a:gd name="T93" fmla="*/ 1624 h 1798"/>
                <a:gd name="T94" fmla="*/ 2489 w 3386"/>
                <a:gd name="T95" fmla="*/ 1798 h 1798"/>
                <a:gd name="T96" fmla="*/ 1741 w 3386"/>
                <a:gd name="T97" fmla="*/ 1722 h 1798"/>
                <a:gd name="T98" fmla="*/ 1031 w 3386"/>
                <a:gd name="T99" fmla="*/ 1541 h 1798"/>
                <a:gd name="T100" fmla="*/ 451 w 3386"/>
                <a:gd name="T101" fmla="*/ 1330 h 1798"/>
                <a:gd name="T102" fmla="*/ 92 w 3386"/>
                <a:gd name="T103" fmla="*/ 1161 h 1798"/>
                <a:gd name="T104" fmla="*/ 0 w 3386"/>
                <a:gd name="T105" fmla="*/ 1042 h 1798"/>
                <a:gd name="T106" fmla="*/ 88 w 3386"/>
                <a:gd name="T107" fmla="*/ 901 h 1798"/>
                <a:gd name="T108" fmla="*/ 153 w 3386"/>
                <a:gd name="T109" fmla="*/ 886 h 1798"/>
                <a:gd name="T110" fmla="*/ 310 w 3386"/>
                <a:gd name="T111" fmla="*/ 960 h 1798"/>
                <a:gd name="T112" fmla="*/ 716 w 3386"/>
                <a:gd name="T113" fmla="*/ 872 h 1798"/>
                <a:gd name="T114" fmla="*/ 1275 w 3386"/>
                <a:gd name="T115" fmla="*/ 469 h 1798"/>
                <a:gd name="T116" fmla="*/ 1838 w 3386"/>
                <a:gd name="T117" fmla="*/ 164 h 1798"/>
                <a:gd name="T118" fmla="*/ 2246 w 3386"/>
                <a:gd name="T119" fmla="*/ 3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6" h="1798">
                  <a:moveTo>
                    <a:pt x="370" y="1148"/>
                  </a:moveTo>
                  <a:lnTo>
                    <a:pt x="416" y="1169"/>
                  </a:lnTo>
                  <a:lnTo>
                    <a:pt x="466" y="1191"/>
                  </a:lnTo>
                  <a:lnTo>
                    <a:pt x="522" y="1215"/>
                  </a:lnTo>
                  <a:lnTo>
                    <a:pt x="576" y="1237"/>
                  </a:lnTo>
                  <a:lnTo>
                    <a:pt x="634" y="1258"/>
                  </a:lnTo>
                  <a:lnTo>
                    <a:pt x="697" y="1280"/>
                  </a:lnTo>
                  <a:lnTo>
                    <a:pt x="762" y="1300"/>
                  </a:lnTo>
                  <a:lnTo>
                    <a:pt x="831" y="1321"/>
                  </a:lnTo>
                  <a:lnTo>
                    <a:pt x="902" y="1342"/>
                  </a:lnTo>
                  <a:lnTo>
                    <a:pt x="974" y="1361"/>
                  </a:lnTo>
                  <a:lnTo>
                    <a:pt x="1049" y="1380"/>
                  </a:lnTo>
                  <a:lnTo>
                    <a:pt x="1123" y="1399"/>
                  </a:lnTo>
                  <a:lnTo>
                    <a:pt x="1198" y="1417"/>
                  </a:lnTo>
                  <a:lnTo>
                    <a:pt x="1273" y="1434"/>
                  </a:lnTo>
                  <a:lnTo>
                    <a:pt x="1346" y="1451"/>
                  </a:lnTo>
                  <a:lnTo>
                    <a:pt x="1419" y="1466"/>
                  </a:lnTo>
                  <a:lnTo>
                    <a:pt x="1489" y="1482"/>
                  </a:lnTo>
                  <a:lnTo>
                    <a:pt x="1557" y="1495"/>
                  </a:lnTo>
                  <a:lnTo>
                    <a:pt x="1622" y="1508"/>
                  </a:lnTo>
                  <a:lnTo>
                    <a:pt x="1682" y="1521"/>
                  </a:lnTo>
                  <a:lnTo>
                    <a:pt x="1739" y="1531"/>
                  </a:lnTo>
                  <a:lnTo>
                    <a:pt x="1791" y="1541"/>
                  </a:lnTo>
                  <a:lnTo>
                    <a:pt x="1838" y="1550"/>
                  </a:lnTo>
                  <a:lnTo>
                    <a:pt x="1879" y="1558"/>
                  </a:lnTo>
                  <a:lnTo>
                    <a:pt x="1831" y="1509"/>
                  </a:lnTo>
                  <a:lnTo>
                    <a:pt x="1787" y="1457"/>
                  </a:lnTo>
                  <a:lnTo>
                    <a:pt x="1746" y="1402"/>
                  </a:lnTo>
                  <a:lnTo>
                    <a:pt x="1710" y="1344"/>
                  </a:lnTo>
                  <a:lnTo>
                    <a:pt x="1678" y="1283"/>
                  </a:lnTo>
                  <a:lnTo>
                    <a:pt x="1650" y="1219"/>
                  </a:lnTo>
                  <a:lnTo>
                    <a:pt x="1629" y="1153"/>
                  </a:lnTo>
                  <a:lnTo>
                    <a:pt x="1609" y="1156"/>
                  </a:lnTo>
                  <a:lnTo>
                    <a:pt x="1583" y="1160"/>
                  </a:lnTo>
                  <a:lnTo>
                    <a:pt x="1551" y="1166"/>
                  </a:lnTo>
                  <a:lnTo>
                    <a:pt x="1511" y="1171"/>
                  </a:lnTo>
                  <a:lnTo>
                    <a:pt x="1464" y="1176"/>
                  </a:lnTo>
                  <a:lnTo>
                    <a:pt x="1412" y="1181"/>
                  </a:lnTo>
                  <a:lnTo>
                    <a:pt x="1353" y="1186"/>
                  </a:lnTo>
                  <a:lnTo>
                    <a:pt x="1289" y="1190"/>
                  </a:lnTo>
                  <a:lnTo>
                    <a:pt x="1218" y="1193"/>
                  </a:lnTo>
                  <a:lnTo>
                    <a:pt x="1142" y="1195"/>
                  </a:lnTo>
                  <a:lnTo>
                    <a:pt x="1058" y="1196"/>
                  </a:lnTo>
                  <a:lnTo>
                    <a:pt x="975" y="1195"/>
                  </a:lnTo>
                  <a:lnTo>
                    <a:pt x="886" y="1193"/>
                  </a:lnTo>
                  <a:lnTo>
                    <a:pt x="792" y="1188"/>
                  </a:lnTo>
                  <a:lnTo>
                    <a:pt x="693" y="1182"/>
                  </a:lnTo>
                  <a:lnTo>
                    <a:pt x="590" y="1174"/>
                  </a:lnTo>
                  <a:lnTo>
                    <a:pt x="482" y="1163"/>
                  </a:lnTo>
                  <a:lnTo>
                    <a:pt x="370" y="1148"/>
                  </a:lnTo>
                  <a:close/>
                  <a:moveTo>
                    <a:pt x="60" y="1060"/>
                  </a:moveTo>
                  <a:lnTo>
                    <a:pt x="63" y="1069"/>
                  </a:lnTo>
                  <a:lnTo>
                    <a:pt x="68" y="1077"/>
                  </a:lnTo>
                  <a:lnTo>
                    <a:pt x="76" y="1083"/>
                  </a:lnTo>
                  <a:lnTo>
                    <a:pt x="88" y="1093"/>
                  </a:lnTo>
                  <a:lnTo>
                    <a:pt x="107" y="1103"/>
                  </a:lnTo>
                  <a:lnTo>
                    <a:pt x="129" y="1116"/>
                  </a:lnTo>
                  <a:lnTo>
                    <a:pt x="157" y="1131"/>
                  </a:lnTo>
                  <a:lnTo>
                    <a:pt x="190" y="1148"/>
                  </a:lnTo>
                  <a:lnTo>
                    <a:pt x="227" y="1166"/>
                  </a:lnTo>
                  <a:lnTo>
                    <a:pt x="268" y="1186"/>
                  </a:lnTo>
                  <a:lnTo>
                    <a:pt x="314" y="1207"/>
                  </a:lnTo>
                  <a:lnTo>
                    <a:pt x="364" y="1229"/>
                  </a:lnTo>
                  <a:lnTo>
                    <a:pt x="417" y="1252"/>
                  </a:lnTo>
                  <a:lnTo>
                    <a:pt x="475" y="1277"/>
                  </a:lnTo>
                  <a:lnTo>
                    <a:pt x="536" y="1302"/>
                  </a:lnTo>
                  <a:lnTo>
                    <a:pt x="601" y="1327"/>
                  </a:lnTo>
                  <a:lnTo>
                    <a:pt x="669" y="1353"/>
                  </a:lnTo>
                  <a:lnTo>
                    <a:pt x="740" y="1380"/>
                  </a:lnTo>
                  <a:lnTo>
                    <a:pt x="814" y="1407"/>
                  </a:lnTo>
                  <a:lnTo>
                    <a:pt x="890" y="1433"/>
                  </a:lnTo>
                  <a:lnTo>
                    <a:pt x="981" y="1464"/>
                  </a:lnTo>
                  <a:lnTo>
                    <a:pt x="1078" y="1494"/>
                  </a:lnTo>
                  <a:lnTo>
                    <a:pt x="1181" y="1525"/>
                  </a:lnTo>
                  <a:lnTo>
                    <a:pt x="1287" y="1556"/>
                  </a:lnTo>
                  <a:lnTo>
                    <a:pt x="1397" y="1585"/>
                  </a:lnTo>
                  <a:lnTo>
                    <a:pt x="1513" y="1613"/>
                  </a:lnTo>
                  <a:lnTo>
                    <a:pt x="1630" y="1639"/>
                  </a:lnTo>
                  <a:lnTo>
                    <a:pt x="1750" y="1664"/>
                  </a:lnTo>
                  <a:lnTo>
                    <a:pt x="1872" y="1686"/>
                  </a:lnTo>
                  <a:lnTo>
                    <a:pt x="1997" y="1704"/>
                  </a:lnTo>
                  <a:lnTo>
                    <a:pt x="2121" y="1718"/>
                  </a:lnTo>
                  <a:lnTo>
                    <a:pt x="2070" y="1694"/>
                  </a:lnTo>
                  <a:lnTo>
                    <a:pt x="2020" y="1665"/>
                  </a:lnTo>
                  <a:lnTo>
                    <a:pt x="1972" y="1633"/>
                  </a:lnTo>
                  <a:lnTo>
                    <a:pt x="1970" y="1633"/>
                  </a:lnTo>
                  <a:lnTo>
                    <a:pt x="1962" y="1632"/>
                  </a:lnTo>
                  <a:lnTo>
                    <a:pt x="1948" y="1630"/>
                  </a:lnTo>
                  <a:lnTo>
                    <a:pt x="1928" y="1626"/>
                  </a:lnTo>
                  <a:lnTo>
                    <a:pt x="1902" y="1622"/>
                  </a:lnTo>
                  <a:lnTo>
                    <a:pt x="1872" y="1616"/>
                  </a:lnTo>
                  <a:lnTo>
                    <a:pt x="1836" y="1609"/>
                  </a:lnTo>
                  <a:lnTo>
                    <a:pt x="1796" y="1602"/>
                  </a:lnTo>
                  <a:lnTo>
                    <a:pt x="1752" y="1594"/>
                  </a:lnTo>
                  <a:lnTo>
                    <a:pt x="1704" y="1585"/>
                  </a:lnTo>
                  <a:lnTo>
                    <a:pt x="1652" y="1574"/>
                  </a:lnTo>
                  <a:lnTo>
                    <a:pt x="1598" y="1564"/>
                  </a:lnTo>
                  <a:lnTo>
                    <a:pt x="1540" y="1553"/>
                  </a:lnTo>
                  <a:lnTo>
                    <a:pt x="1481" y="1540"/>
                  </a:lnTo>
                  <a:lnTo>
                    <a:pt x="1419" y="1527"/>
                  </a:lnTo>
                  <a:lnTo>
                    <a:pt x="1355" y="1514"/>
                  </a:lnTo>
                  <a:lnTo>
                    <a:pt x="1291" y="1499"/>
                  </a:lnTo>
                  <a:lnTo>
                    <a:pt x="1225" y="1484"/>
                  </a:lnTo>
                  <a:lnTo>
                    <a:pt x="1159" y="1468"/>
                  </a:lnTo>
                  <a:lnTo>
                    <a:pt x="1092" y="1452"/>
                  </a:lnTo>
                  <a:lnTo>
                    <a:pt x="1027" y="1435"/>
                  </a:lnTo>
                  <a:lnTo>
                    <a:pt x="961" y="1419"/>
                  </a:lnTo>
                  <a:lnTo>
                    <a:pt x="896" y="1401"/>
                  </a:lnTo>
                  <a:lnTo>
                    <a:pt x="833" y="1383"/>
                  </a:lnTo>
                  <a:lnTo>
                    <a:pt x="772" y="1364"/>
                  </a:lnTo>
                  <a:lnTo>
                    <a:pt x="711" y="1346"/>
                  </a:lnTo>
                  <a:lnTo>
                    <a:pt x="655" y="1327"/>
                  </a:lnTo>
                  <a:lnTo>
                    <a:pt x="599" y="1308"/>
                  </a:lnTo>
                  <a:lnTo>
                    <a:pt x="548" y="1288"/>
                  </a:lnTo>
                  <a:lnTo>
                    <a:pt x="499" y="1269"/>
                  </a:lnTo>
                  <a:lnTo>
                    <a:pt x="432" y="1240"/>
                  </a:lnTo>
                  <a:lnTo>
                    <a:pt x="368" y="1212"/>
                  </a:lnTo>
                  <a:lnTo>
                    <a:pt x="310" y="1186"/>
                  </a:lnTo>
                  <a:lnTo>
                    <a:pt x="257" y="1161"/>
                  </a:lnTo>
                  <a:lnTo>
                    <a:pt x="209" y="1139"/>
                  </a:lnTo>
                  <a:lnTo>
                    <a:pt x="165" y="1117"/>
                  </a:lnTo>
                  <a:lnTo>
                    <a:pt x="128" y="1099"/>
                  </a:lnTo>
                  <a:lnTo>
                    <a:pt x="96" y="1080"/>
                  </a:lnTo>
                  <a:lnTo>
                    <a:pt x="75" y="1069"/>
                  </a:lnTo>
                  <a:lnTo>
                    <a:pt x="60" y="1060"/>
                  </a:lnTo>
                  <a:close/>
                  <a:moveTo>
                    <a:pt x="1623" y="666"/>
                  </a:moveTo>
                  <a:lnTo>
                    <a:pt x="1597" y="679"/>
                  </a:lnTo>
                  <a:lnTo>
                    <a:pt x="1566" y="693"/>
                  </a:lnTo>
                  <a:lnTo>
                    <a:pt x="1531" y="709"/>
                  </a:lnTo>
                  <a:lnTo>
                    <a:pt x="1491" y="728"/>
                  </a:lnTo>
                  <a:lnTo>
                    <a:pt x="1448" y="749"/>
                  </a:lnTo>
                  <a:lnTo>
                    <a:pt x="1400" y="772"/>
                  </a:lnTo>
                  <a:lnTo>
                    <a:pt x="1347" y="797"/>
                  </a:lnTo>
                  <a:lnTo>
                    <a:pt x="1291" y="824"/>
                  </a:lnTo>
                  <a:lnTo>
                    <a:pt x="1230" y="854"/>
                  </a:lnTo>
                  <a:lnTo>
                    <a:pt x="1166" y="883"/>
                  </a:lnTo>
                  <a:lnTo>
                    <a:pt x="1098" y="916"/>
                  </a:lnTo>
                  <a:lnTo>
                    <a:pt x="1027" y="950"/>
                  </a:lnTo>
                  <a:lnTo>
                    <a:pt x="952" y="986"/>
                  </a:lnTo>
                  <a:lnTo>
                    <a:pt x="885" y="1017"/>
                  </a:lnTo>
                  <a:lnTo>
                    <a:pt x="820" y="1042"/>
                  </a:lnTo>
                  <a:lnTo>
                    <a:pt x="756" y="1064"/>
                  </a:lnTo>
                  <a:lnTo>
                    <a:pt x="695" y="1080"/>
                  </a:lnTo>
                  <a:lnTo>
                    <a:pt x="636" y="1093"/>
                  </a:lnTo>
                  <a:lnTo>
                    <a:pt x="580" y="1102"/>
                  </a:lnTo>
                  <a:lnTo>
                    <a:pt x="526" y="1108"/>
                  </a:lnTo>
                  <a:lnTo>
                    <a:pt x="637" y="1119"/>
                  </a:lnTo>
                  <a:lnTo>
                    <a:pt x="743" y="1128"/>
                  </a:lnTo>
                  <a:lnTo>
                    <a:pt x="844" y="1133"/>
                  </a:lnTo>
                  <a:lnTo>
                    <a:pt x="939" y="1136"/>
                  </a:lnTo>
                  <a:lnTo>
                    <a:pt x="1029" y="1138"/>
                  </a:lnTo>
                  <a:lnTo>
                    <a:pt x="1113" y="1138"/>
                  </a:lnTo>
                  <a:lnTo>
                    <a:pt x="1191" y="1136"/>
                  </a:lnTo>
                  <a:lnTo>
                    <a:pt x="1264" y="1133"/>
                  </a:lnTo>
                  <a:lnTo>
                    <a:pt x="1330" y="1129"/>
                  </a:lnTo>
                  <a:lnTo>
                    <a:pt x="1390" y="1124"/>
                  </a:lnTo>
                  <a:lnTo>
                    <a:pt x="1444" y="1119"/>
                  </a:lnTo>
                  <a:lnTo>
                    <a:pt x="1491" y="1114"/>
                  </a:lnTo>
                  <a:lnTo>
                    <a:pt x="1532" y="1109"/>
                  </a:lnTo>
                  <a:lnTo>
                    <a:pt x="1566" y="1104"/>
                  </a:lnTo>
                  <a:lnTo>
                    <a:pt x="1594" y="1100"/>
                  </a:lnTo>
                  <a:lnTo>
                    <a:pt x="1613" y="1097"/>
                  </a:lnTo>
                  <a:lnTo>
                    <a:pt x="1602" y="1032"/>
                  </a:lnTo>
                  <a:lnTo>
                    <a:pt x="1594" y="966"/>
                  </a:lnTo>
                  <a:lnTo>
                    <a:pt x="1592" y="899"/>
                  </a:lnTo>
                  <a:lnTo>
                    <a:pt x="1594" y="839"/>
                  </a:lnTo>
                  <a:lnTo>
                    <a:pt x="1600" y="781"/>
                  </a:lnTo>
                  <a:lnTo>
                    <a:pt x="1609" y="723"/>
                  </a:lnTo>
                  <a:lnTo>
                    <a:pt x="1623" y="666"/>
                  </a:lnTo>
                  <a:close/>
                  <a:moveTo>
                    <a:pt x="1934" y="193"/>
                  </a:moveTo>
                  <a:lnTo>
                    <a:pt x="1862" y="223"/>
                  </a:lnTo>
                  <a:lnTo>
                    <a:pt x="1786" y="255"/>
                  </a:lnTo>
                  <a:lnTo>
                    <a:pt x="1707" y="293"/>
                  </a:lnTo>
                  <a:lnTo>
                    <a:pt x="1624" y="334"/>
                  </a:lnTo>
                  <a:lnTo>
                    <a:pt x="1538" y="379"/>
                  </a:lnTo>
                  <a:lnTo>
                    <a:pt x="1450" y="428"/>
                  </a:lnTo>
                  <a:lnTo>
                    <a:pt x="1359" y="484"/>
                  </a:lnTo>
                  <a:lnTo>
                    <a:pt x="1268" y="544"/>
                  </a:lnTo>
                  <a:lnTo>
                    <a:pt x="1176" y="609"/>
                  </a:lnTo>
                  <a:lnTo>
                    <a:pt x="1082" y="679"/>
                  </a:lnTo>
                  <a:lnTo>
                    <a:pt x="989" y="754"/>
                  </a:lnTo>
                  <a:lnTo>
                    <a:pt x="918" y="810"/>
                  </a:lnTo>
                  <a:lnTo>
                    <a:pt x="848" y="861"/>
                  </a:lnTo>
                  <a:lnTo>
                    <a:pt x="780" y="904"/>
                  </a:lnTo>
                  <a:lnTo>
                    <a:pt x="712" y="941"/>
                  </a:lnTo>
                  <a:lnTo>
                    <a:pt x="646" y="971"/>
                  </a:lnTo>
                  <a:lnTo>
                    <a:pt x="582" y="995"/>
                  </a:lnTo>
                  <a:lnTo>
                    <a:pt x="518" y="1011"/>
                  </a:lnTo>
                  <a:lnTo>
                    <a:pt x="456" y="1021"/>
                  </a:lnTo>
                  <a:lnTo>
                    <a:pt x="396" y="1026"/>
                  </a:lnTo>
                  <a:lnTo>
                    <a:pt x="337" y="1022"/>
                  </a:lnTo>
                  <a:lnTo>
                    <a:pt x="299" y="1016"/>
                  </a:lnTo>
                  <a:lnTo>
                    <a:pt x="264" y="1008"/>
                  </a:lnTo>
                  <a:lnTo>
                    <a:pt x="233" y="999"/>
                  </a:lnTo>
                  <a:lnTo>
                    <a:pt x="205" y="987"/>
                  </a:lnTo>
                  <a:lnTo>
                    <a:pt x="182" y="976"/>
                  </a:lnTo>
                  <a:lnTo>
                    <a:pt x="161" y="964"/>
                  </a:lnTo>
                  <a:lnTo>
                    <a:pt x="144" y="952"/>
                  </a:lnTo>
                  <a:lnTo>
                    <a:pt x="129" y="942"/>
                  </a:lnTo>
                  <a:lnTo>
                    <a:pt x="116" y="956"/>
                  </a:lnTo>
                  <a:lnTo>
                    <a:pt x="102" y="971"/>
                  </a:lnTo>
                  <a:lnTo>
                    <a:pt x="87" y="989"/>
                  </a:lnTo>
                  <a:lnTo>
                    <a:pt x="90" y="989"/>
                  </a:lnTo>
                  <a:lnTo>
                    <a:pt x="95" y="991"/>
                  </a:lnTo>
                  <a:lnTo>
                    <a:pt x="97" y="992"/>
                  </a:lnTo>
                  <a:lnTo>
                    <a:pt x="105" y="996"/>
                  </a:lnTo>
                  <a:lnTo>
                    <a:pt x="118" y="1001"/>
                  </a:lnTo>
                  <a:lnTo>
                    <a:pt x="136" y="1007"/>
                  </a:lnTo>
                  <a:lnTo>
                    <a:pt x="157" y="1014"/>
                  </a:lnTo>
                  <a:lnTo>
                    <a:pt x="184" y="1022"/>
                  </a:lnTo>
                  <a:lnTo>
                    <a:pt x="215" y="1031"/>
                  </a:lnTo>
                  <a:lnTo>
                    <a:pt x="250" y="1038"/>
                  </a:lnTo>
                  <a:lnTo>
                    <a:pt x="288" y="1044"/>
                  </a:lnTo>
                  <a:lnTo>
                    <a:pt x="330" y="1049"/>
                  </a:lnTo>
                  <a:lnTo>
                    <a:pt x="369" y="1052"/>
                  </a:lnTo>
                  <a:lnTo>
                    <a:pt x="411" y="1054"/>
                  </a:lnTo>
                  <a:lnTo>
                    <a:pt x="457" y="1053"/>
                  </a:lnTo>
                  <a:lnTo>
                    <a:pt x="506" y="1051"/>
                  </a:lnTo>
                  <a:lnTo>
                    <a:pt x="558" y="1046"/>
                  </a:lnTo>
                  <a:lnTo>
                    <a:pt x="613" y="1037"/>
                  </a:lnTo>
                  <a:lnTo>
                    <a:pt x="671" y="1026"/>
                  </a:lnTo>
                  <a:lnTo>
                    <a:pt x="732" y="1009"/>
                  </a:lnTo>
                  <a:lnTo>
                    <a:pt x="794" y="990"/>
                  </a:lnTo>
                  <a:lnTo>
                    <a:pt x="860" y="964"/>
                  </a:lnTo>
                  <a:lnTo>
                    <a:pt x="927" y="934"/>
                  </a:lnTo>
                  <a:lnTo>
                    <a:pt x="1003" y="897"/>
                  </a:lnTo>
                  <a:lnTo>
                    <a:pt x="1075" y="863"/>
                  </a:lnTo>
                  <a:lnTo>
                    <a:pt x="1144" y="829"/>
                  </a:lnTo>
                  <a:lnTo>
                    <a:pt x="1208" y="798"/>
                  </a:lnTo>
                  <a:lnTo>
                    <a:pt x="1270" y="769"/>
                  </a:lnTo>
                  <a:lnTo>
                    <a:pt x="1328" y="741"/>
                  </a:lnTo>
                  <a:lnTo>
                    <a:pt x="1380" y="717"/>
                  </a:lnTo>
                  <a:lnTo>
                    <a:pt x="1428" y="693"/>
                  </a:lnTo>
                  <a:lnTo>
                    <a:pt x="1473" y="672"/>
                  </a:lnTo>
                  <a:lnTo>
                    <a:pt x="1513" y="653"/>
                  </a:lnTo>
                  <a:lnTo>
                    <a:pt x="1548" y="636"/>
                  </a:lnTo>
                  <a:lnTo>
                    <a:pt x="1577" y="622"/>
                  </a:lnTo>
                  <a:lnTo>
                    <a:pt x="1602" y="611"/>
                  </a:lnTo>
                  <a:lnTo>
                    <a:pt x="1623" y="601"/>
                  </a:lnTo>
                  <a:lnTo>
                    <a:pt x="1637" y="594"/>
                  </a:lnTo>
                  <a:lnTo>
                    <a:pt x="1646" y="590"/>
                  </a:lnTo>
                  <a:lnTo>
                    <a:pt x="1674" y="523"/>
                  </a:lnTo>
                  <a:lnTo>
                    <a:pt x="1706" y="460"/>
                  </a:lnTo>
                  <a:lnTo>
                    <a:pt x="1743" y="400"/>
                  </a:lnTo>
                  <a:lnTo>
                    <a:pt x="1785" y="342"/>
                  </a:lnTo>
                  <a:lnTo>
                    <a:pt x="1830" y="288"/>
                  </a:lnTo>
                  <a:lnTo>
                    <a:pt x="1880" y="239"/>
                  </a:lnTo>
                  <a:lnTo>
                    <a:pt x="1934" y="193"/>
                  </a:lnTo>
                  <a:close/>
                  <a:moveTo>
                    <a:pt x="2489" y="59"/>
                  </a:moveTo>
                  <a:lnTo>
                    <a:pt x="2416" y="62"/>
                  </a:lnTo>
                  <a:lnTo>
                    <a:pt x="2344" y="71"/>
                  </a:lnTo>
                  <a:lnTo>
                    <a:pt x="2274" y="87"/>
                  </a:lnTo>
                  <a:lnTo>
                    <a:pt x="2206" y="107"/>
                  </a:lnTo>
                  <a:lnTo>
                    <a:pt x="2141" y="134"/>
                  </a:lnTo>
                  <a:lnTo>
                    <a:pt x="2080" y="166"/>
                  </a:lnTo>
                  <a:lnTo>
                    <a:pt x="2020" y="202"/>
                  </a:lnTo>
                  <a:lnTo>
                    <a:pt x="1965" y="243"/>
                  </a:lnTo>
                  <a:lnTo>
                    <a:pt x="1913" y="288"/>
                  </a:lnTo>
                  <a:lnTo>
                    <a:pt x="1865" y="338"/>
                  </a:lnTo>
                  <a:lnTo>
                    <a:pt x="1821" y="391"/>
                  </a:lnTo>
                  <a:lnTo>
                    <a:pt x="1781" y="448"/>
                  </a:lnTo>
                  <a:lnTo>
                    <a:pt x="1988" y="448"/>
                  </a:lnTo>
                  <a:lnTo>
                    <a:pt x="2000" y="450"/>
                  </a:lnTo>
                  <a:lnTo>
                    <a:pt x="2009" y="456"/>
                  </a:lnTo>
                  <a:lnTo>
                    <a:pt x="2015" y="467"/>
                  </a:lnTo>
                  <a:lnTo>
                    <a:pt x="2017" y="478"/>
                  </a:lnTo>
                  <a:lnTo>
                    <a:pt x="2015" y="489"/>
                  </a:lnTo>
                  <a:lnTo>
                    <a:pt x="2009" y="498"/>
                  </a:lnTo>
                  <a:lnTo>
                    <a:pt x="2000" y="505"/>
                  </a:lnTo>
                  <a:lnTo>
                    <a:pt x="1988" y="507"/>
                  </a:lnTo>
                  <a:lnTo>
                    <a:pt x="1747" y="507"/>
                  </a:lnTo>
                  <a:lnTo>
                    <a:pt x="1718" y="566"/>
                  </a:lnTo>
                  <a:lnTo>
                    <a:pt x="1694" y="629"/>
                  </a:lnTo>
                  <a:lnTo>
                    <a:pt x="1676" y="694"/>
                  </a:lnTo>
                  <a:lnTo>
                    <a:pt x="1662" y="760"/>
                  </a:lnTo>
                  <a:lnTo>
                    <a:pt x="1653" y="829"/>
                  </a:lnTo>
                  <a:lnTo>
                    <a:pt x="1650" y="899"/>
                  </a:lnTo>
                  <a:lnTo>
                    <a:pt x="1653" y="971"/>
                  </a:lnTo>
                  <a:lnTo>
                    <a:pt x="1663" y="1042"/>
                  </a:lnTo>
                  <a:lnTo>
                    <a:pt x="1677" y="1111"/>
                  </a:lnTo>
                  <a:lnTo>
                    <a:pt x="1698" y="1177"/>
                  </a:lnTo>
                  <a:lnTo>
                    <a:pt x="1723" y="1242"/>
                  </a:lnTo>
                  <a:lnTo>
                    <a:pt x="1754" y="1303"/>
                  </a:lnTo>
                  <a:lnTo>
                    <a:pt x="1789" y="1361"/>
                  </a:lnTo>
                  <a:lnTo>
                    <a:pt x="1829" y="1417"/>
                  </a:lnTo>
                  <a:lnTo>
                    <a:pt x="1872" y="1468"/>
                  </a:lnTo>
                  <a:lnTo>
                    <a:pt x="1921" y="1517"/>
                  </a:lnTo>
                  <a:lnTo>
                    <a:pt x="1972" y="1560"/>
                  </a:lnTo>
                  <a:lnTo>
                    <a:pt x="2027" y="1600"/>
                  </a:lnTo>
                  <a:lnTo>
                    <a:pt x="2086" y="1635"/>
                  </a:lnTo>
                  <a:lnTo>
                    <a:pt x="2147" y="1666"/>
                  </a:lnTo>
                  <a:lnTo>
                    <a:pt x="2211" y="1692"/>
                  </a:lnTo>
                  <a:lnTo>
                    <a:pt x="2277" y="1712"/>
                  </a:lnTo>
                  <a:lnTo>
                    <a:pt x="2346" y="1727"/>
                  </a:lnTo>
                  <a:lnTo>
                    <a:pt x="2417" y="1736"/>
                  </a:lnTo>
                  <a:lnTo>
                    <a:pt x="2489" y="1739"/>
                  </a:lnTo>
                  <a:lnTo>
                    <a:pt x="2563" y="1736"/>
                  </a:lnTo>
                  <a:lnTo>
                    <a:pt x="2636" y="1727"/>
                  </a:lnTo>
                  <a:lnTo>
                    <a:pt x="2706" y="1711"/>
                  </a:lnTo>
                  <a:lnTo>
                    <a:pt x="2773" y="1690"/>
                  </a:lnTo>
                  <a:lnTo>
                    <a:pt x="2838" y="1663"/>
                  </a:lnTo>
                  <a:lnTo>
                    <a:pt x="2901" y="1631"/>
                  </a:lnTo>
                  <a:lnTo>
                    <a:pt x="2960" y="1594"/>
                  </a:lnTo>
                  <a:lnTo>
                    <a:pt x="3016" y="1552"/>
                  </a:lnTo>
                  <a:lnTo>
                    <a:pt x="3068" y="1506"/>
                  </a:lnTo>
                  <a:lnTo>
                    <a:pt x="3117" y="1456"/>
                  </a:lnTo>
                  <a:lnTo>
                    <a:pt x="3161" y="1401"/>
                  </a:lnTo>
                  <a:lnTo>
                    <a:pt x="3200" y="1344"/>
                  </a:lnTo>
                  <a:lnTo>
                    <a:pt x="3235" y="1283"/>
                  </a:lnTo>
                  <a:lnTo>
                    <a:pt x="3265" y="1219"/>
                  </a:lnTo>
                  <a:lnTo>
                    <a:pt x="3288" y="1153"/>
                  </a:lnTo>
                  <a:lnTo>
                    <a:pt x="3307" y="1083"/>
                  </a:lnTo>
                  <a:lnTo>
                    <a:pt x="3320" y="1012"/>
                  </a:lnTo>
                  <a:lnTo>
                    <a:pt x="3326" y="939"/>
                  </a:lnTo>
                  <a:lnTo>
                    <a:pt x="3187" y="939"/>
                  </a:lnTo>
                  <a:lnTo>
                    <a:pt x="3174" y="937"/>
                  </a:lnTo>
                  <a:lnTo>
                    <a:pt x="3165" y="931"/>
                  </a:lnTo>
                  <a:lnTo>
                    <a:pt x="3159" y="922"/>
                  </a:lnTo>
                  <a:lnTo>
                    <a:pt x="3157" y="909"/>
                  </a:lnTo>
                  <a:lnTo>
                    <a:pt x="3159" y="898"/>
                  </a:lnTo>
                  <a:lnTo>
                    <a:pt x="3165" y="889"/>
                  </a:lnTo>
                  <a:lnTo>
                    <a:pt x="3174" y="882"/>
                  </a:lnTo>
                  <a:lnTo>
                    <a:pt x="3187" y="880"/>
                  </a:lnTo>
                  <a:lnTo>
                    <a:pt x="3327" y="880"/>
                  </a:lnTo>
                  <a:lnTo>
                    <a:pt x="3323" y="809"/>
                  </a:lnTo>
                  <a:lnTo>
                    <a:pt x="3313" y="740"/>
                  </a:lnTo>
                  <a:lnTo>
                    <a:pt x="3296" y="672"/>
                  </a:lnTo>
                  <a:lnTo>
                    <a:pt x="3276" y="608"/>
                  </a:lnTo>
                  <a:lnTo>
                    <a:pt x="3249" y="545"/>
                  </a:lnTo>
                  <a:lnTo>
                    <a:pt x="3218" y="484"/>
                  </a:lnTo>
                  <a:lnTo>
                    <a:pt x="3183" y="427"/>
                  </a:lnTo>
                  <a:lnTo>
                    <a:pt x="3143" y="374"/>
                  </a:lnTo>
                  <a:lnTo>
                    <a:pt x="3099" y="322"/>
                  </a:lnTo>
                  <a:lnTo>
                    <a:pt x="3051" y="276"/>
                  </a:lnTo>
                  <a:lnTo>
                    <a:pt x="2999" y="233"/>
                  </a:lnTo>
                  <a:lnTo>
                    <a:pt x="2945" y="194"/>
                  </a:lnTo>
                  <a:lnTo>
                    <a:pt x="2887" y="160"/>
                  </a:lnTo>
                  <a:lnTo>
                    <a:pt x="2827" y="130"/>
                  </a:lnTo>
                  <a:lnTo>
                    <a:pt x="2763" y="104"/>
                  </a:lnTo>
                  <a:lnTo>
                    <a:pt x="2697" y="85"/>
                  </a:lnTo>
                  <a:lnTo>
                    <a:pt x="2630" y="70"/>
                  </a:lnTo>
                  <a:lnTo>
                    <a:pt x="2561" y="62"/>
                  </a:lnTo>
                  <a:lnTo>
                    <a:pt x="2489" y="59"/>
                  </a:lnTo>
                  <a:close/>
                  <a:moveTo>
                    <a:pt x="2489" y="0"/>
                  </a:moveTo>
                  <a:lnTo>
                    <a:pt x="2563" y="3"/>
                  </a:lnTo>
                  <a:lnTo>
                    <a:pt x="2635" y="11"/>
                  </a:lnTo>
                  <a:lnTo>
                    <a:pt x="2705" y="26"/>
                  </a:lnTo>
                  <a:lnTo>
                    <a:pt x="2772" y="45"/>
                  </a:lnTo>
                  <a:lnTo>
                    <a:pt x="2838" y="70"/>
                  </a:lnTo>
                  <a:lnTo>
                    <a:pt x="2901" y="100"/>
                  </a:lnTo>
                  <a:lnTo>
                    <a:pt x="2961" y="135"/>
                  </a:lnTo>
                  <a:lnTo>
                    <a:pt x="3019" y="173"/>
                  </a:lnTo>
                  <a:lnTo>
                    <a:pt x="3072" y="216"/>
                  </a:lnTo>
                  <a:lnTo>
                    <a:pt x="3123" y="264"/>
                  </a:lnTo>
                  <a:lnTo>
                    <a:pt x="3170" y="314"/>
                  </a:lnTo>
                  <a:lnTo>
                    <a:pt x="3213" y="368"/>
                  </a:lnTo>
                  <a:lnTo>
                    <a:pt x="3251" y="425"/>
                  </a:lnTo>
                  <a:lnTo>
                    <a:pt x="3286" y="486"/>
                  </a:lnTo>
                  <a:lnTo>
                    <a:pt x="3316" y="549"/>
                  </a:lnTo>
                  <a:lnTo>
                    <a:pt x="3341" y="615"/>
                  </a:lnTo>
                  <a:lnTo>
                    <a:pt x="3360" y="683"/>
                  </a:lnTo>
                  <a:lnTo>
                    <a:pt x="3375" y="753"/>
                  </a:lnTo>
                  <a:lnTo>
                    <a:pt x="3383" y="825"/>
                  </a:lnTo>
                  <a:lnTo>
                    <a:pt x="3386" y="899"/>
                  </a:lnTo>
                  <a:lnTo>
                    <a:pt x="3383" y="972"/>
                  </a:lnTo>
                  <a:lnTo>
                    <a:pt x="3375" y="1044"/>
                  </a:lnTo>
                  <a:lnTo>
                    <a:pt x="3360" y="1114"/>
                  </a:lnTo>
                  <a:lnTo>
                    <a:pt x="3341" y="1183"/>
                  </a:lnTo>
                  <a:lnTo>
                    <a:pt x="3316" y="1248"/>
                  </a:lnTo>
                  <a:lnTo>
                    <a:pt x="3286" y="1312"/>
                  </a:lnTo>
                  <a:lnTo>
                    <a:pt x="3251" y="1372"/>
                  </a:lnTo>
                  <a:lnTo>
                    <a:pt x="3213" y="1429"/>
                  </a:lnTo>
                  <a:lnTo>
                    <a:pt x="3170" y="1484"/>
                  </a:lnTo>
                  <a:lnTo>
                    <a:pt x="3123" y="1534"/>
                  </a:lnTo>
                  <a:lnTo>
                    <a:pt x="3072" y="1582"/>
                  </a:lnTo>
                  <a:lnTo>
                    <a:pt x="3019" y="1624"/>
                  </a:lnTo>
                  <a:lnTo>
                    <a:pt x="2961" y="1663"/>
                  </a:lnTo>
                  <a:lnTo>
                    <a:pt x="2901" y="1697"/>
                  </a:lnTo>
                  <a:lnTo>
                    <a:pt x="2838" y="1727"/>
                  </a:lnTo>
                  <a:lnTo>
                    <a:pt x="2772" y="1751"/>
                  </a:lnTo>
                  <a:lnTo>
                    <a:pt x="2705" y="1772"/>
                  </a:lnTo>
                  <a:lnTo>
                    <a:pt x="2635" y="1786"/>
                  </a:lnTo>
                  <a:lnTo>
                    <a:pt x="2563" y="1795"/>
                  </a:lnTo>
                  <a:lnTo>
                    <a:pt x="2489" y="1798"/>
                  </a:lnTo>
                  <a:lnTo>
                    <a:pt x="2396" y="1797"/>
                  </a:lnTo>
                  <a:lnTo>
                    <a:pt x="2303" y="1793"/>
                  </a:lnTo>
                  <a:lnTo>
                    <a:pt x="2209" y="1786"/>
                  </a:lnTo>
                  <a:lnTo>
                    <a:pt x="2116" y="1777"/>
                  </a:lnTo>
                  <a:lnTo>
                    <a:pt x="2021" y="1766"/>
                  </a:lnTo>
                  <a:lnTo>
                    <a:pt x="1928" y="1753"/>
                  </a:lnTo>
                  <a:lnTo>
                    <a:pt x="1833" y="1738"/>
                  </a:lnTo>
                  <a:lnTo>
                    <a:pt x="1741" y="1722"/>
                  </a:lnTo>
                  <a:lnTo>
                    <a:pt x="1647" y="1703"/>
                  </a:lnTo>
                  <a:lnTo>
                    <a:pt x="1556" y="1683"/>
                  </a:lnTo>
                  <a:lnTo>
                    <a:pt x="1464" y="1662"/>
                  </a:lnTo>
                  <a:lnTo>
                    <a:pt x="1375" y="1640"/>
                  </a:lnTo>
                  <a:lnTo>
                    <a:pt x="1287" y="1617"/>
                  </a:lnTo>
                  <a:lnTo>
                    <a:pt x="1199" y="1592"/>
                  </a:lnTo>
                  <a:lnTo>
                    <a:pt x="1114" y="1567"/>
                  </a:lnTo>
                  <a:lnTo>
                    <a:pt x="1031" y="1541"/>
                  </a:lnTo>
                  <a:lnTo>
                    <a:pt x="949" y="1515"/>
                  </a:lnTo>
                  <a:lnTo>
                    <a:pt x="870" y="1489"/>
                  </a:lnTo>
                  <a:lnTo>
                    <a:pt x="793" y="1462"/>
                  </a:lnTo>
                  <a:lnTo>
                    <a:pt x="719" y="1435"/>
                  </a:lnTo>
                  <a:lnTo>
                    <a:pt x="647" y="1409"/>
                  </a:lnTo>
                  <a:lnTo>
                    <a:pt x="579" y="1382"/>
                  </a:lnTo>
                  <a:lnTo>
                    <a:pt x="514" y="1356"/>
                  </a:lnTo>
                  <a:lnTo>
                    <a:pt x="451" y="1330"/>
                  </a:lnTo>
                  <a:lnTo>
                    <a:pt x="393" y="1306"/>
                  </a:lnTo>
                  <a:lnTo>
                    <a:pt x="337" y="1281"/>
                  </a:lnTo>
                  <a:lnTo>
                    <a:pt x="286" y="1258"/>
                  </a:lnTo>
                  <a:lnTo>
                    <a:pt x="238" y="1236"/>
                  </a:lnTo>
                  <a:lnTo>
                    <a:pt x="195" y="1215"/>
                  </a:lnTo>
                  <a:lnTo>
                    <a:pt x="156" y="1195"/>
                  </a:lnTo>
                  <a:lnTo>
                    <a:pt x="122" y="1178"/>
                  </a:lnTo>
                  <a:lnTo>
                    <a:pt x="92" y="1161"/>
                  </a:lnTo>
                  <a:lnTo>
                    <a:pt x="68" y="1147"/>
                  </a:lnTo>
                  <a:lnTo>
                    <a:pt x="48" y="1135"/>
                  </a:lnTo>
                  <a:lnTo>
                    <a:pt x="34" y="1123"/>
                  </a:lnTo>
                  <a:lnTo>
                    <a:pt x="25" y="1115"/>
                  </a:lnTo>
                  <a:lnTo>
                    <a:pt x="12" y="1100"/>
                  </a:lnTo>
                  <a:lnTo>
                    <a:pt x="5" y="1081"/>
                  </a:lnTo>
                  <a:lnTo>
                    <a:pt x="1" y="1063"/>
                  </a:lnTo>
                  <a:lnTo>
                    <a:pt x="0" y="1042"/>
                  </a:lnTo>
                  <a:lnTo>
                    <a:pt x="4" y="1021"/>
                  </a:lnTo>
                  <a:lnTo>
                    <a:pt x="12" y="1000"/>
                  </a:lnTo>
                  <a:lnTo>
                    <a:pt x="23" y="980"/>
                  </a:lnTo>
                  <a:lnTo>
                    <a:pt x="34" y="962"/>
                  </a:lnTo>
                  <a:lnTo>
                    <a:pt x="48" y="943"/>
                  </a:lnTo>
                  <a:lnTo>
                    <a:pt x="62" y="928"/>
                  </a:lnTo>
                  <a:lnTo>
                    <a:pt x="75" y="913"/>
                  </a:lnTo>
                  <a:lnTo>
                    <a:pt x="88" y="901"/>
                  </a:lnTo>
                  <a:lnTo>
                    <a:pt x="99" y="892"/>
                  </a:lnTo>
                  <a:lnTo>
                    <a:pt x="107" y="885"/>
                  </a:lnTo>
                  <a:lnTo>
                    <a:pt x="112" y="880"/>
                  </a:lnTo>
                  <a:lnTo>
                    <a:pt x="121" y="875"/>
                  </a:lnTo>
                  <a:lnTo>
                    <a:pt x="132" y="874"/>
                  </a:lnTo>
                  <a:lnTo>
                    <a:pt x="142" y="877"/>
                  </a:lnTo>
                  <a:lnTo>
                    <a:pt x="151" y="883"/>
                  </a:lnTo>
                  <a:lnTo>
                    <a:pt x="153" y="886"/>
                  </a:lnTo>
                  <a:lnTo>
                    <a:pt x="159" y="891"/>
                  </a:lnTo>
                  <a:lnTo>
                    <a:pt x="170" y="899"/>
                  </a:lnTo>
                  <a:lnTo>
                    <a:pt x="183" y="908"/>
                  </a:lnTo>
                  <a:lnTo>
                    <a:pt x="201" y="920"/>
                  </a:lnTo>
                  <a:lnTo>
                    <a:pt x="223" y="931"/>
                  </a:lnTo>
                  <a:lnTo>
                    <a:pt x="249" y="941"/>
                  </a:lnTo>
                  <a:lnTo>
                    <a:pt x="277" y="951"/>
                  </a:lnTo>
                  <a:lnTo>
                    <a:pt x="310" y="960"/>
                  </a:lnTo>
                  <a:lnTo>
                    <a:pt x="347" y="965"/>
                  </a:lnTo>
                  <a:lnTo>
                    <a:pt x="396" y="967"/>
                  </a:lnTo>
                  <a:lnTo>
                    <a:pt x="446" y="964"/>
                  </a:lnTo>
                  <a:lnTo>
                    <a:pt x="497" y="956"/>
                  </a:lnTo>
                  <a:lnTo>
                    <a:pt x="551" y="942"/>
                  </a:lnTo>
                  <a:lnTo>
                    <a:pt x="604" y="924"/>
                  </a:lnTo>
                  <a:lnTo>
                    <a:pt x="660" y="900"/>
                  </a:lnTo>
                  <a:lnTo>
                    <a:pt x="716" y="872"/>
                  </a:lnTo>
                  <a:lnTo>
                    <a:pt x="774" y="838"/>
                  </a:lnTo>
                  <a:lnTo>
                    <a:pt x="832" y="800"/>
                  </a:lnTo>
                  <a:lnTo>
                    <a:pt x="891" y="757"/>
                  </a:lnTo>
                  <a:lnTo>
                    <a:pt x="952" y="709"/>
                  </a:lnTo>
                  <a:lnTo>
                    <a:pt x="1033" y="643"/>
                  </a:lnTo>
                  <a:lnTo>
                    <a:pt x="1114" y="581"/>
                  </a:lnTo>
                  <a:lnTo>
                    <a:pt x="1195" y="522"/>
                  </a:lnTo>
                  <a:lnTo>
                    <a:pt x="1275" y="469"/>
                  </a:lnTo>
                  <a:lnTo>
                    <a:pt x="1353" y="418"/>
                  </a:lnTo>
                  <a:lnTo>
                    <a:pt x="1430" y="372"/>
                  </a:lnTo>
                  <a:lnTo>
                    <a:pt x="1505" y="329"/>
                  </a:lnTo>
                  <a:lnTo>
                    <a:pt x="1577" y="289"/>
                  </a:lnTo>
                  <a:lnTo>
                    <a:pt x="1647" y="253"/>
                  </a:lnTo>
                  <a:lnTo>
                    <a:pt x="1715" y="220"/>
                  </a:lnTo>
                  <a:lnTo>
                    <a:pt x="1779" y="191"/>
                  </a:lnTo>
                  <a:lnTo>
                    <a:pt x="1838" y="164"/>
                  </a:lnTo>
                  <a:lnTo>
                    <a:pt x="1895" y="140"/>
                  </a:lnTo>
                  <a:lnTo>
                    <a:pt x="1959" y="116"/>
                  </a:lnTo>
                  <a:lnTo>
                    <a:pt x="2017" y="95"/>
                  </a:lnTo>
                  <a:lnTo>
                    <a:pt x="2073" y="76"/>
                  </a:lnTo>
                  <a:lnTo>
                    <a:pt x="2124" y="61"/>
                  </a:lnTo>
                  <a:lnTo>
                    <a:pt x="2169" y="49"/>
                  </a:lnTo>
                  <a:lnTo>
                    <a:pt x="2210" y="38"/>
                  </a:lnTo>
                  <a:lnTo>
                    <a:pt x="2246" y="30"/>
                  </a:lnTo>
                  <a:lnTo>
                    <a:pt x="2276" y="24"/>
                  </a:lnTo>
                  <a:lnTo>
                    <a:pt x="2301" y="19"/>
                  </a:lnTo>
                  <a:lnTo>
                    <a:pt x="2318" y="16"/>
                  </a:lnTo>
                  <a:lnTo>
                    <a:pt x="2328" y="15"/>
                  </a:lnTo>
                  <a:lnTo>
                    <a:pt x="2381" y="6"/>
                  </a:lnTo>
                  <a:lnTo>
                    <a:pt x="2434" y="1"/>
                  </a:lnTo>
                  <a:lnTo>
                    <a:pt x="2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72"/>
            <p:cNvSpPr>
              <a:spLocks/>
            </p:cNvSpPr>
            <p:nvPr/>
          </p:nvSpPr>
          <p:spPr bwMode="auto">
            <a:xfrm>
              <a:off x="7581900" y="2185988"/>
              <a:ext cx="134938" cy="136525"/>
            </a:xfrm>
            <a:custGeom>
              <a:avLst/>
              <a:gdLst>
                <a:gd name="T0" fmla="*/ 28 w 858"/>
                <a:gd name="T1" fmla="*/ 0 h 861"/>
                <a:gd name="T2" fmla="*/ 40 w 858"/>
                <a:gd name="T3" fmla="*/ 3 h 861"/>
                <a:gd name="T4" fmla="*/ 49 w 858"/>
                <a:gd name="T5" fmla="*/ 10 h 861"/>
                <a:gd name="T6" fmla="*/ 55 w 858"/>
                <a:gd name="T7" fmla="*/ 19 h 861"/>
                <a:gd name="T8" fmla="*/ 58 w 858"/>
                <a:gd name="T9" fmla="*/ 30 h 861"/>
                <a:gd name="T10" fmla="*/ 61 w 858"/>
                <a:gd name="T11" fmla="*/ 100 h 861"/>
                <a:gd name="T12" fmla="*/ 70 w 858"/>
                <a:gd name="T13" fmla="*/ 169 h 861"/>
                <a:gd name="T14" fmla="*/ 85 w 858"/>
                <a:gd name="T15" fmla="*/ 235 h 861"/>
                <a:gd name="T16" fmla="*/ 106 w 858"/>
                <a:gd name="T17" fmla="*/ 299 h 861"/>
                <a:gd name="T18" fmla="*/ 132 w 858"/>
                <a:gd name="T19" fmla="*/ 361 h 861"/>
                <a:gd name="T20" fmla="*/ 163 w 858"/>
                <a:gd name="T21" fmla="*/ 419 h 861"/>
                <a:gd name="T22" fmla="*/ 199 w 858"/>
                <a:gd name="T23" fmla="*/ 475 h 861"/>
                <a:gd name="T24" fmla="*/ 239 w 858"/>
                <a:gd name="T25" fmla="*/ 527 h 861"/>
                <a:gd name="T26" fmla="*/ 284 w 858"/>
                <a:gd name="T27" fmla="*/ 576 h 861"/>
                <a:gd name="T28" fmla="*/ 332 w 858"/>
                <a:gd name="T29" fmla="*/ 620 h 861"/>
                <a:gd name="T30" fmla="*/ 384 w 858"/>
                <a:gd name="T31" fmla="*/ 660 h 861"/>
                <a:gd name="T32" fmla="*/ 439 w 858"/>
                <a:gd name="T33" fmla="*/ 696 h 861"/>
                <a:gd name="T34" fmla="*/ 498 w 858"/>
                <a:gd name="T35" fmla="*/ 727 h 861"/>
                <a:gd name="T36" fmla="*/ 560 w 858"/>
                <a:gd name="T37" fmla="*/ 754 h 861"/>
                <a:gd name="T38" fmla="*/ 623 w 858"/>
                <a:gd name="T39" fmla="*/ 775 h 861"/>
                <a:gd name="T40" fmla="*/ 690 w 858"/>
                <a:gd name="T41" fmla="*/ 790 h 861"/>
                <a:gd name="T42" fmla="*/ 758 w 858"/>
                <a:gd name="T43" fmla="*/ 799 h 861"/>
                <a:gd name="T44" fmla="*/ 829 w 858"/>
                <a:gd name="T45" fmla="*/ 802 h 861"/>
                <a:gd name="T46" fmla="*/ 840 w 858"/>
                <a:gd name="T47" fmla="*/ 804 h 861"/>
                <a:gd name="T48" fmla="*/ 849 w 858"/>
                <a:gd name="T49" fmla="*/ 811 h 861"/>
                <a:gd name="T50" fmla="*/ 855 w 858"/>
                <a:gd name="T51" fmla="*/ 820 h 861"/>
                <a:gd name="T52" fmla="*/ 858 w 858"/>
                <a:gd name="T53" fmla="*/ 831 h 861"/>
                <a:gd name="T54" fmla="*/ 855 w 858"/>
                <a:gd name="T55" fmla="*/ 842 h 861"/>
                <a:gd name="T56" fmla="*/ 849 w 858"/>
                <a:gd name="T57" fmla="*/ 852 h 861"/>
                <a:gd name="T58" fmla="*/ 840 w 858"/>
                <a:gd name="T59" fmla="*/ 859 h 861"/>
                <a:gd name="T60" fmla="*/ 829 w 858"/>
                <a:gd name="T61" fmla="*/ 861 h 861"/>
                <a:gd name="T62" fmla="*/ 757 w 858"/>
                <a:gd name="T63" fmla="*/ 858 h 861"/>
                <a:gd name="T64" fmla="*/ 687 w 858"/>
                <a:gd name="T65" fmla="*/ 849 h 861"/>
                <a:gd name="T66" fmla="*/ 619 w 858"/>
                <a:gd name="T67" fmla="*/ 834 h 861"/>
                <a:gd name="T68" fmla="*/ 553 w 858"/>
                <a:gd name="T69" fmla="*/ 814 h 861"/>
                <a:gd name="T70" fmla="*/ 491 w 858"/>
                <a:gd name="T71" fmla="*/ 789 h 861"/>
                <a:gd name="T72" fmla="*/ 430 w 858"/>
                <a:gd name="T73" fmla="*/ 758 h 861"/>
                <a:gd name="T74" fmla="*/ 373 w 858"/>
                <a:gd name="T75" fmla="*/ 723 h 861"/>
                <a:gd name="T76" fmla="*/ 318 w 858"/>
                <a:gd name="T77" fmla="*/ 684 h 861"/>
                <a:gd name="T78" fmla="*/ 267 w 858"/>
                <a:gd name="T79" fmla="*/ 641 h 861"/>
                <a:gd name="T80" fmla="*/ 219 w 858"/>
                <a:gd name="T81" fmla="*/ 593 h 861"/>
                <a:gd name="T82" fmla="*/ 175 w 858"/>
                <a:gd name="T83" fmla="*/ 542 h 861"/>
                <a:gd name="T84" fmla="*/ 136 w 858"/>
                <a:gd name="T85" fmla="*/ 487 h 861"/>
                <a:gd name="T86" fmla="*/ 101 w 858"/>
                <a:gd name="T87" fmla="*/ 430 h 861"/>
                <a:gd name="T88" fmla="*/ 71 w 858"/>
                <a:gd name="T89" fmla="*/ 369 h 861"/>
                <a:gd name="T90" fmla="*/ 46 w 858"/>
                <a:gd name="T91" fmla="*/ 305 h 861"/>
                <a:gd name="T92" fmla="*/ 26 w 858"/>
                <a:gd name="T93" fmla="*/ 239 h 861"/>
                <a:gd name="T94" fmla="*/ 11 w 858"/>
                <a:gd name="T95" fmla="*/ 171 h 861"/>
                <a:gd name="T96" fmla="*/ 3 w 858"/>
                <a:gd name="T97" fmla="*/ 101 h 861"/>
                <a:gd name="T98" fmla="*/ 0 w 858"/>
                <a:gd name="T99" fmla="*/ 30 h 861"/>
                <a:gd name="T100" fmla="*/ 2 w 858"/>
                <a:gd name="T101" fmla="*/ 19 h 861"/>
                <a:gd name="T102" fmla="*/ 8 w 858"/>
                <a:gd name="T103" fmla="*/ 10 h 861"/>
                <a:gd name="T104" fmla="*/ 17 w 858"/>
                <a:gd name="T105" fmla="*/ 3 h 861"/>
                <a:gd name="T106" fmla="*/ 28 w 858"/>
                <a:gd name="T107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8" h="861">
                  <a:moveTo>
                    <a:pt x="28" y="0"/>
                  </a:moveTo>
                  <a:lnTo>
                    <a:pt x="40" y="3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8" y="30"/>
                  </a:lnTo>
                  <a:lnTo>
                    <a:pt x="61" y="100"/>
                  </a:lnTo>
                  <a:lnTo>
                    <a:pt x="70" y="169"/>
                  </a:lnTo>
                  <a:lnTo>
                    <a:pt x="85" y="235"/>
                  </a:lnTo>
                  <a:lnTo>
                    <a:pt x="106" y="299"/>
                  </a:lnTo>
                  <a:lnTo>
                    <a:pt x="132" y="361"/>
                  </a:lnTo>
                  <a:lnTo>
                    <a:pt x="163" y="419"/>
                  </a:lnTo>
                  <a:lnTo>
                    <a:pt x="199" y="475"/>
                  </a:lnTo>
                  <a:lnTo>
                    <a:pt x="239" y="527"/>
                  </a:lnTo>
                  <a:lnTo>
                    <a:pt x="284" y="576"/>
                  </a:lnTo>
                  <a:lnTo>
                    <a:pt x="332" y="620"/>
                  </a:lnTo>
                  <a:lnTo>
                    <a:pt x="384" y="660"/>
                  </a:lnTo>
                  <a:lnTo>
                    <a:pt x="439" y="696"/>
                  </a:lnTo>
                  <a:lnTo>
                    <a:pt x="498" y="727"/>
                  </a:lnTo>
                  <a:lnTo>
                    <a:pt x="560" y="754"/>
                  </a:lnTo>
                  <a:lnTo>
                    <a:pt x="623" y="775"/>
                  </a:lnTo>
                  <a:lnTo>
                    <a:pt x="690" y="790"/>
                  </a:lnTo>
                  <a:lnTo>
                    <a:pt x="758" y="799"/>
                  </a:lnTo>
                  <a:lnTo>
                    <a:pt x="829" y="802"/>
                  </a:lnTo>
                  <a:lnTo>
                    <a:pt x="840" y="804"/>
                  </a:lnTo>
                  <a:lnTo>
                    <a:pt x="849" y="811"/>
                  </a:lnTo>
                  <a:lnTo>
                    <a:pt x="855" y="820"/>
                  </a:lnTo>
                  <a:lnTo>
                    <a:pt x="858" y="831"/>
                  </a:lnTo>
                  <a:lnTo>
                    <a:pt x="855" y="842"/>
                  </a:lnTo>
                  <a:lnTo>
                    <a:pt x="849" y="852"/>
                  </a:lnTo>
                  <a:lnTo>
                    <a:pt x="840" y="859"/>
                  </a:lnTo>
                  <a:lnTo>
                    <a:pt x="829" y="861"/>
                  </a:lnTo>
                  <a:lnTo>
                    <a:pt x="757" y="858"/>
                  </a:lnTo>
                  <a:lnTo>
                    <a:pt x="687" y="849"/>
                  </a:lnTo>
                  <a:lnTo>
                    <a:pt x="619" y="834"/>
                  </a:lnTo>
                  <a:lnTo>
                    <a:pt x="553" y="814"/>
                  </a:lnTo>
                  <a:lnTo>
                    <a:pt x="491" y="789"/>
                  </a:lnTo>
                  <a:lnTo>
                    <a:pt x="430" y="758"/>
                  </a:lnTo>
                  <a:lnTo>
                    <a:pt x="373" y="723"/>
                  </a:lnTo>
                  <a:lnTo>
                    <a:pt x="318" y="684"/>
                  </a:lnTo>
                  <a:lnTo>
                    <a:pt x="267" y="641"/>
                  </a:lnTo>
                  <a:lnTo>
                    <a:pt x="219" y="593"/>
                  </a:lnTo>
                  <a:lnTo>
                    <a:pt x="175" y="542"/>
                  </a:lnTo>
                  <a:lnTo>
                    <a:pt x="136" y="487"/>
                  </a:lnTo>
                  <a:lnTo>
                    <a:pt x="101" y="430"/>
                  </a:lnTo>
                  <a:lnTo>
                    <a:pt x="71" y="369"/>
                  </a:lnTo>
                  <a:lnTo>
                    <a:pt x="46" y="305"/>
                  </a:lnTo>
                  <a:lnTo>
                    <a:pt x="26" y="239"/>
                  </a:lnTo>
                  <a:lnTo>
                    <a:pt x="11" y="171"/>
                  </a:lnTo>
                  <a:lnTo>
                    <a:pt x="3" y="10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73"/>
            <p:cNvSpPr>
              <a:spLocks noEditPoints="1"/>
            </p:cNvSpPr>
            <p:nvPr/>
          </p:nvSpPr>
          <p:spPr bwMode="auto">
            <a:xfrm>
              <a:off x="7597775" y="2152650"/>
              <a:ext cx="80963" cy="79375"/>
            </a:xfrm>
            <a:custGeom>
              <a:avLst/>
              <a:gdLst>
                <a:gd name="T0" fmla="*/ 219 w 505"/>
                <a:gd name="T1" fmla="*/ 62 h 507"/>
                <a:gd name="T2" fmla="*/ 158 w 505"/>
                <a:gd name="T3" fmla="*/ 84 h 507"/>
                <a:gd name="T4" fmla="*/ 108 w 505"/>
                <a:gd name="T5" fmla="*/ 124 h 507"/>
                <a:gd name="T6" fmla="*/ 141 w 505"/>
                <a:gd name="T7" fmla="*/ 150 h 507"/>
                <a:gd name="T8" fmla="*/ 162 w 505"/>
                <a:gd name="T9" fmla="*/ 158 h 507"/>
                <a:gd name="T10" fmla="*/ 170 w 505"/>
                <a:gd name="T11" fmla="*/ 178 h 507"/>
                <a:gd name="T12" fmla="*/ 162 w 505"/>
                <a:gd name="T13" fmla="*/ 199 h 507"/>
                <a:gd name="T14" fmla="*/ 141 w 505"/>
                <a:gd name="T15" fmla="*/ 208 h 507"/>
                <a:gd name="T16" fmla="*/ 60 w 505"/>
                <a:gd name="T17" fmla="*/ 230 h 507"/>
                <a:gd name="T18" fmla="*/ 62 w 505"/>
                <a:gd name="T19" fmla="*/ 289 h 507"/>
                <a:gd name="T20" fmla="*/ 86 w 505"/>
                <a:gd name="T21" fmla="*/ 351 h 507"/>
                <a:gd name="T22" fmla="*/ 128 w 505"/>
                <a:gd name="T23" fmla="*/ 402 h 507"/>
                <a:gd name="T24" fmla="*/ 185 w 505"/>
                <a:gd name="T25" fmla="*/ 436 h 507"/>
                <a:gd name="T26" fmla="*/ 253 w 505"/>
                <a:gd name="T27" fmla="*/ 448 h 507"/>
                <a:gd name="T28" fmla="*/ 314 w 505"/>
                <a:gd name="T29" fmla="*/ 438 h 507"/>
                <a:gd name="T30" fmla="*/ 367 w 505"/>
                <a:gd name="T31" fmla="*/ 410 h 507"/>
                <a:gd name="T32" fmla="*/ 409 w 505"/>
                <a:gd name="T33" fmla="*/ 368 h 507"/>
                <a:gd name="T34" fmla="*/ 215 w 505"/>
                <a:gd name="T35" fmla="*/ 342 h 507"/>
                <a:gd name="T36" fmla="*/ 195 w 505"/>
                <a:gd name="T37" fmla="*/ 334 h 507"/>
                <a:gd name="T38" fmla="*/ 186 w 505"/>
                <a:gd name="T39" fmla="*/ 313 h 507"/>
                <a:gd name="T40" fmla="*/ 195 w 505"/>
                <a:gd name="T41" fmla="*/ 293 h 507"/>
                <a:gd name="T42" fmla="*/ 215 w 505"/>
                <a:gd name="T43" fmla="*/ 283 h 507"/>
                <a:gd name="T44" fmla="*/ 447 w 505"/>
                <a:gd name="T45" fmla="*/ 254 h 507"/>
                <a:gd name="T46" fmla="*/ 441 w 505"/>
                <a:gd name="T47" fmla="*/ 208 h 507"/>
                <a:gd name="T48" fmla="*/ 361 w 505"/>
                <a:gd name="T49" fmla="*/ 206 h 507"/>
                <a:gd name="T50" fmla="*/ 345 w 505"/>
                <a:gd name="T51" fmla="*/ 190 h 507"/>
                <a:gd name="T52" fmla="*/ 345 w 505"/>
                <a:gd name="T53" fmla="*/ 167 h 507"/>
                <a:gd name="T54" fmla="*/ 361 w 505"/>
                <a:gd name="T55" fmla="*/ 152 h 507"/>
                <a:gd name="T56" fmla="*/ 417 w 505"/>
                <a:gd name="T57" fmla="*/ 150 h 507"/>
                <a:gd name="T58" fmla="*/ 374 w 505"/>
                <a:gd name="T59" fmla="*/ 102 h 507"/>
                <a:gd name="T60" fmla="*/ 318 w 505"/>
                <a:gd name="T61" fmla="*/ 70 h 507"/>
                <a:gd name="T62" fmla="*/ 253 w 505"/>
                <a:gd name="T63" fmla="*/ 59 h 507"/>
                <a:gd name="T64" fmla="*/ 290 w 505"/>
                <a:gd name="T65" fmla="*/ 3 h 507"/>
                <a:gd name="T66" fmla="*/ 359 w 505"/>
                <a:gd name="T67" fmla="*/ 24 h 507"/>
                <a:gd name="T68" fmla="*/ 419 w 505"/>
                <a:gd name="T69" fmla="*/ 62 h 507"/>
                <a:gd name="T70" fmla="*/ 465 w 505"/>
                <a:gd name="T71" fmla="*/ 116 h 507"/>
                <a:gd name="T72" fmla="*/ 495 w 505"/>
                <a:gd name="T73" fmla="*/ 180 h 507"/>
                <a:gd name="T74" fmla="*/ 505 w 505"/>
                <a:gd name="T75" fmla="*/ 254 h 507"/>
                <a:gd name="T76" fmla="*/ 495 w 505"/>
                <a:gd name="T77" fmla="*/ 327 h 507"/>
                <a:gd name="T78" fmla="*/ 465 w 505"/>
                <a:gd name="T79" fmla="*/ 392 h 507"/>
                <a:gd name="T80" fmla="*/ 419 w 505"/>
                <a:gd name="T81" fmla="*/ 444 h 507"/>
                <a:gd name="T82" fmla="*/ 359 w 505"/>
                <a:gd name="T83" fmla="*/ 483 h 507"/>
                <a:gd name="T84" fmla="*/ 290 w 505"/>
                <a:gd name="T85" fmla="*/ 504 h 507"/>
                <a:gd name="T86" fmla="*/ 215 w 505"/>
                <a:gd name="T87" fmla="*/ 504 h 507"/>
                <a:gd name="T88" fmla="*/ 146 w 505"/>
                <a:gd name="T89" fmla="*/ 483 h 507"/>
                <a:gd name="T90" fmla="*/ 87 w 505"/>
                <a:gd name="T91" fmla="*/ 444 h 507"/>
                <a:gd name="T92" fmla="*/ 42 w 505"/>
                <a:gd name="T93" fmla="*/ 392 h 507"/>
                <a:gd name="T94" fmla="*/ 11 w 505"/>
                <a:gd name="T95" fmla="*/ 327 h 507"/>
                <a:gd name="T96" fmla="*/ 0 w 505"/>
                <a:gd name="T97" fmla="*/ 254 h 507"/>
                <a:gd name="T98" fmla="*/ 11 w 505"/>
                <a:gd name="T99" fmla="*/ 180 h 507"/>
                <a:gd name="T100" fmla="*/ 42 w 505"/>
                <a:gd name="T101" fmla="*/ 116 h 507"/>
                <a:gd name="T102" fmla="*/ 87 w 505"/>
                <a:gd name="T103" fmla="*/ 62 h 507"/>
                <a:gd name="T104" fmla="*/ 146 w 505"/>
                <a:gd name="T105" fmla="*/ 24 h 507"/>
                <a:gd name="T106" fmla="*/ 215 w 505"/>
                <a:gd name="T107" fmla="*/ 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5" h="507">
                  <a:moveTo>
                    <a:pt x="253" y="59"/>
                  </a:moveTo>
                  <a:lnTo>
                    <a:pt x="219" y="62"/>
                  </a:lnTo>
                  <a:lnTo>
                    <a:pt x="187" y="70"/>
                  </a:lnTo>
                  <a:lnTo>
                    <a:pt x="158" y="84"/>
                  </a:lnTo>
                  <a:lnTo>
                    <a:pt x="132" y="102"/>
                  </a:lnTo>
                  <a:lnTo>
                    <a:pt x="108" y="124"/>
                  </a:lnTo>
                  <a:lnTo>
                    <a:pt x="89" y="150"/>
                  </a:lnTo>
                  <a:lnTo>
                    <a:pt x="141" y="150"/>
                  </a:lnTo>
                  <a:lnTo>
                    <a:pt x="153" y="152"/>
                  </a:lnTo>
                  <a:lnTo>
                    <a:pt x="162" y="158"/>
                  </a:lnTo>
                  <a:lnTo>
                    <a:pt x="168" y="167"/>
                  </a:lnTo>
                  <a:lnTo>
                    <a:pt x="170" y="178"/>
                  </a:lnTo>
                  <a:lnTo>
                    <a:pt x="168" y="190"/>
                  </a:lnTo>
                  <a:lnTo>
                    <a:pt x="162" y="199"/>
                  </a:lnTo>
                  <a:lnTo>
                    <a:pt x="153" y="206"/>
                  </a:lnTo>
                  <a:lnTo>
                    <a:pt x="141" y="208"/>
                  </a:lnTo>
                  <a:lnTo>
                    <a:pt x="64" y="208"/>
                  </a:lnTo>
                  <a:lnTo>
                    <a:pt x="60" y="230"/>
                  </a:lnTo>
                  <a:lnTo>
                    <a:pt x="59" y="254"/>
                  </a:lnTo>
                  <a:lnTo>
                    <a:pt x="62" y="289"/>
                  </a:lnTo>
                  <a:lnTo>
                    <a:pt x="71" y="322"/>
                  </a:lnTo>
                  <a:lnTo>
                    <a:pt x="86" y="351"/>
                  </a:lnTo>
                  <a:lnTo>
                    <a:pt x="104" y="378"/>
                  </a:lnTo>
                  <a:lnTo>
                    <a:pt x="128" y="402"/>
                  </a:lnTo>
                  <a:lnTo>
                    <a:pt x="155" y="421"/>
                  </a:lnTo>
                  <a:lnTo>
                    <a:pt x="185" y="436"/>
                  </a:lnTo>
                  <a:lnTo>
                    <a:pt x="218" y="445"/>
                  </a:lnTo>
                  <a:lnTo>
                    <a:pt x="253" y="448"/>
                  </a:lnTo>
                  <a:lnTo>
                    <a:pt x="284" y="445"/>
                  </a:lnTo>
                  <a:lnTo>
                    <a:pt x="314" y="438"/>
                  </a:lnTo>
                  <a:lnTo>
                    <a:pt x="342" y="425"/>
                  </a:lnTo>
                  <a:lnTo>
                    <a:pt x="367" y="410"/>
                  </a:lnTo>
                  <a:lnTo>
                    <a:pt x="390" y="390"/>
                  </a:lnTo>
                  <a:lnTo>
                    <a:pt x="409" y="368"/>
                  </a:lnTo>
                  <a:lnTo>
                    <a:pt x="426" y="342"/>
                  </a:lnTo>
                  <a:lnTo>
                    <a:pt x="215" y="342"/>
                  </a:lnTo>
                  <a:lnTo>
                    <a:pt x="204" y="340"/>
                  </a:lnTo>
                  <a:lnTo>
                    <a:pt x="195" y="334"/>
                  </a:lnTo>
                  <a:lnTo>
                    <a:pt x="188" y="325"/>
                  </a:lnTo>
                  <a:lnTo>
                    <a:pt x="186" y="313"/>
                  </a:lnTo>
                  <a:lnTo>
                    <a:pt x="188" y="302"/>
                  </a:lnTo>
                  <a:lnTo>
                    <a:pt x="195" y="293"/>
                  </a:lnTo>
                  <a:lnTo>
                    <a:pt x="204" y="287"/>
                  </a:lnTo>
                  <a:lnTo>
                    <a:pt x="215" y="283"/>
                  </a:lnTo>
                  <a:lnTo>
                    <a:pt x="444" y="283"/>
                  </a:lnTo>
                  <a:lnTo>
                    <a:pt x="447" y="254"/>
                  </a:lnTo>
                  <a:lnTo>
                    <a:pt x="445" y="230"/>
                  </a:lnTo>
                  <a:lnTo>
                    <a:pt x="441" y="208"/>
                  </a:lnTo>
                  <a:lnTo>
                    <a:pt x="372" y="208"/>
                  </a:lnTo>
                  <a:lnTo>
                    <a:pt x="361" y="206"/>
                  </a:lnTo>
                  <a:lnTo>
                    <a:pt x="351" y="199"/>
                  </a:lnTo>
                  <a:lnTo>
                    <a:pt x="345" y="190"/>
                  </a:lnTo>
                  <a:lnTo>
                    <a:pt x="343" y="178"/>
                  </a:lnTo>
                  <a:lnTo>
                    <a:pt x="345" y="167"/>
                  </a:lnTo>
                  <a:lnTo>
                    <a:pt x="351" y="158"/>
                  </a:lnTo>
                  <a:lnTo>
                    <a:pt x="361" y="152"/>
                  </a:lnTo>
                  <a:lnTo>
                    <a:pt x="372" y="150"/>
                  </a:lnTo>
                  <a:lnTo>
                    <a:pt x="417" y="150"/>
                  </a:lnTo>
                  <a:lnTo>
                    <a:pt x="397" y="124"/>
                  </a:lnTo>
                  <a:lnTo>
                    <a:pt x="374" y="102"/>
                  </a:lnTo>
                  <a:lnTo>
                    <a:pt x="348" y="84"/>
                  </a:lnTo>
                  <a:lnTo>
                    <a:pt x="318" y="70"/>
                  </a:lnTo>
                  <a:lnTo>
                    <a:pt x="286" y="62"/>
                  </a:lnTo>
                  <a:lnTo>
                    <a:pt x="253" y="59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6" y="11"/>
                  </a:lnTo>
                  <a:lnTo>
                    <a:pt x="359" y="24"/>
                  </a:lnTo>
                  <a:lnTo>
                    <a:pt x="390" y="41"/>
                  </a:lnTo>
                  <a:lnTo>
                    <a:pt x="419" y="62"/>
                  </a:lnTo>
                  <a:lnTo>
                    <a:pt x="443" y="88"/>
                  </a:lnTo>
                  <a:lnTo>
                    <a:pt x="465" y="116"/>
                  </a:lnTo>
                  <a:lnTo>
                    <a:pt x="482" y="146"/>
                  </a:lnTo>
                  <a:lnTo>
                    <a:pt x="495" y="180"/>
                  </a:lnTo>
                  <a:lnTo>
                    <a:pt x="503" y="216"/>
                  </a:lnTo>
                  <a:lnTo>
                    <a:pt x="505" y="254"/>
                  </a:lnTo>
                  <a:lnTo>
                    <a:pt x="503" y="291"/>
                  </a:lnTo>
                  <a:lnTo>
                    <a:pt x="495" y="327"/>
                  </a:lnTo>
                  <a:lnTo>
                    <a:pt x="482" y="360"/>
                  </a:lnTo>
                  <a:lnTo>
                    <a:pt x="465" y="392"/>
                  </a:lnTo>
                  <a:lnTo>
                    <a:pt x="443" y="419"/>
                  </a:lnTo>
                  <a:lnTo>
                    <a:pt x="419" y="444"/>
                  </a:lnTo>
                  <a:lnTo>
                    <a:pt x="390" y="466"/>
                  </a:lnTo>
                  <a:lnTo>
                    <a:pt x="359" y="483"/>
                  </a:lnTo>
                  <a:lnTo>
                    <a:pt x="326" y="496"/>
                  </a:lnTo>
                  <a:lnTo>
                    <a:pt x="290" y="504"/>
                  </a:lnTo>
                  <a:lnTo>
                    <a:pt x="253" y="507"/>
                  </a:lnTo>
                  <a:lnTo>
                    <a:pt x="215" y="504"/>
                  </a:lnTo>
                  <a:lnTo>
                    <a:pt x="180" y="496"/>
                  </a:lnTo>
                  <a:lnTo>
                    <a:pt x="146" y="483"/>
                  </a:lnTo>
                  <a:lnTo>
                    <a:pt x="116" y="466"/>
                  </a:lnTo>
                  <a:lnTo>
                    <a:pt x="87" y="444"/>
                  </a:lnTo>
                  <a:lnTo>
                    <a:pt x="62" y="419"/>
                  </a:lnTo>
                  <a:lnTo>
                    <a:pt x="42" y="392"/>
                  </a:lnTo>
                  <a:lnTo>
                    <a:pt x="24" y="360"/>
                  </a:lnTo>
                  <a:lnTo>
                    <a:pt x="11" y="327"/>
                  </a:lnTo>
                  <a:lnTo>
                    <a:pt x="4" y="291"/>
                  </a:lnTo>
                  <a:lnTo>
                    <a:pt x="0" y="254"/>
                  </a:lnTo>
                  <a:lnTo>
                    <a:pt x="4" y="216"/>
                  </a:lnTo>
                  <a:lnTo>
                    <a:pt x="11" y="180"/>
                  </a:lnTo>
                  <a:lnTo>
                    <a:pt x="24" y="146"/>
                  </a:lnTo>
                  <a:lnTo>
                    <a:pt x="42" y="116"/>
                  </a:lnTo>
                  <a:lnTo>
                    <a:pt x="62" y="88"/>
                  </a:lnTo>
                  <a:lnTo>
                    <a:pt x="87" y="62"/>
                  </a:lnTo>
                  <a:lnTo>
                    <a:pt x="116" y="41"/>
                  </a:lnTo>
                  <a:lnTo>
                    <a:pt x="146" y="24"/>
                  </a:lnTo>
                  <a:lnTo>
                    <a:pt x="180" y="11"/>
                  </a:lnTo>
                  <a:lnTo>
                    <a:pt x="215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74"/>
            <p:cNvSpPr>
              <a:spLocks noEditPoints="1"/>
            </p:cNvSpPr>
            <p:nvPr/>
          </p:nvSpPr>
          <p:spPr bwMode="auto">
            <a:xfrm>
              <a:off x="7651750" y="2081213"/>
              <a:ext cx="80963" cy="79375"/>
            </a:xfrm>
            <a:custGeom>
              <a:avLst/>
              <a:gdLst>
                <a:gd name="T0" fmla="*/ 220 w 506"/>
                <a:gd name="T1" fmla="*/ 61 h 507"/>
                <a:gd name="T2" fmla="*/ 161 w 506"/>
                <a:gd name="T3" fmla="*/ 82 h 507"/>
                <a:gd name="T4" fmla="*/ 112 w 506"/>
                <a:gd name="T5" fmla="*/ 120 h 507"/>
                <a:gd name="T6" fmla="*/ 175 w 506"/>
                <a:gd name="T7" fmla="*/ 122 h 507"/>
                <a:gd name="T8" fmla="*/ 191 w 506"/>
                <a:gd name="T9" fmla="*/ 137 h 507"/>
                <a:gd name="T10" fmla="*/ 191 w 506"/>
                <a:gd name="T11" fmla="*/ 160 h 507"/>
                <a:gd name="T12" fmla="*/ 175 w 506"/>
                <a:gd name="T13" fmla="*/ 176 h 507"/>
                <a:gd name="T14" fmla="*/ 73 w 506"/>
                <a:gd name="T15" fmla="*/ 178 h 507"/>
                <a:gd name="T16" fmla="*/ 61 w 506"/>
                <a:gd name="T17" fmla="*/ 227 h 507"/>
                <a:gd name="T18" fmla="*/ 59 w 506"/>
                <a:gd name="T19" fmla="*/ 254 h 507"/>
                <a:gd name="T20" fmla="*/ 249 w 506"/>
                <a:gd name="T21" fmla="*/ 256 h 507"/>
                <a:gd name="T22" fmla="*/ 265 w 506"/>
                <a:gd name="T23" fmla="*/ 272 h 507"/>
                <a:gd name="T24" fmla="*/ 265 w 506"/>
                <a:gd name="T25" fmla="*/ 295 h 507"/>
                <a:gd name="T26" fmla="*/ 249 w 506"/>
                <a:gd name="T27" fmla="*/ 310 h 507"/>
                <a:gd name="T28" fmla="*/ 68 w 506"/>
                <a:gd name="T29" fmla="*/ 312 h 507"/>
                <a:gd name="T30" fmla="*/ 95 w 506"/>
                <a:gd name="T31" fmla="*/ 367 h 507"/>
                <a:gd name="T32" fmla="*/ 137 w 506"/>
                <a:gd name="T33" fmla="*/ 409 h 507"/>
                <a:gd name="T34" fmla="*/ 192 w 506"/>
                <a:gd name="T35" fmla="*/ 438 h 507"/>
                <a:gd name="T36" fmla="*/ 253 w 506"/>
                <a:gd name="T37" fmla="*/ 448 h 507"/>
                <a:gd name="T38" fmla="*/ 310 w 506"/>
                <a:gd name="T39" fmla="*/ 439 h 507"/>
                <a:gd name="T40" fmla="*/ 274 w 506"/>
                <a:gd name="T41" fmla="*/ 429 h 507"/>
                <a:gd name="T42" fmla="*/ 253 w 506"/>
                <a:gd name="T43" fmla="*/ 420 h 507"/>
                <a:gd name="T44" fmla="*/ 245 w 506"/>
                <a:gd name="T45" fmla="*/ 400 h 507"/>
                <a:gd name="T46" fmla="*/ 253 w 506"/>
                <a:gd name="T47" fmla="*/ 379 h 507"/>
                <a:gd name="T48" fmla="*/ 274 w 506"/>
                <a:gd name="T49" fmla="*/ 370 h 507"/>
                <a:gd name="T50" fmla="*/ 425 w 506"/>
                <a:gd name="T51" fmla="*/ 344 h 507"/>
                <a:gd name="T52" fmla="*/ 444 w 506"/>
                <a:gd name="T53" fmla="*/ 286 h 507"/>
                <a:gd name="T54" fmla="*/ 445 w 506"/>
                <a:gd name="T55" fmla="*/ 227 h 507"/>
                <a:gd name="T56" fmla="*/ 313 w 506"/>
                <a:gd name="T57" fmla="*/ 200 h 507"/>
                <a:gd name="T58" fmla="*/ 292 w 506"/>
                <a:gd name="T59" fmla="*/ 192 h 507"/>
                <a:gd name="T60" fmla="*/ 283 w 506"/>
                <a:gd name="T61" fmla="*/ 171 h 507"/>
                <a:gd name="T62" fmla="*/ 292 w 506"/>
                <a:gd name="T63" fmla="*/ 151 h 507"/>
                <a:gd name="T64" fmla="*/ 313 w 506"/>
                <a:gd name="T65" fmla="*/ 142 h 507"/>
                <a:gd name="T66" fmla="*/ 392 w 506"/>
                <a:gd name="T67" fmla="*/ 119 h 507"/>
                <a:gd name="T68" fmla="*/ 344 w 506"/>
                <a:gd name="T69" fmla="*/ 82 h 507"/>
                <a:gd name="T70" fmla="*/ 285 w 506"/>
                <a:gd name="T71" fmla="*/ 61 h 507"/>
                <a:gd name="T72" fmla="*/ 253 w 506"/>
                <a:gd name="T73" fmla="*/ 0 h 507"/>
                <a:gd name="T74" fmla="*/ 326 w 506"/>
                <a:gd name="T75" fmla="*/ 11 h 507"/>
                <a:gd name="T76" fmla="*/ 390 w 506"/>
                <a:gd name="T77" fmla="*/ 42 h 507"/>
                <a:gd name="T78" fmla="*/ 443 w 506"/>
                <a:gd name="T79" fmla="*/ 88 h 507"/>
                <a:gd name="T80" fmla="*/ 482 w 506"/>
                <a:gd name="T81" fmla="*/ 147 h 507"/>
                <a:gd name="T82" fmla="*/ 503 w 506"/>
                <a:gd name="T83" fmla="*/ 216 h 507"/>
                <a:gd name="T84" fmla="*/ 503 w 506"/>
                <a:gd name="T85" fmla="*/ 291 h 507"/>
                <a:gd name="T86" fmla="*/ 482 w 506"/>
                <a:gd name="T87" fmla="*/ 360 h 507"/>
                <a:gd name="T88" fmla="*/ 443 w 506"/>
                <a:gd name="T89" fmla="*/ 419 h 507"/>
                <a:gd name="T90" fmla="*/ 390 w 506"/>
                <a:gd name="T91" fmla="*/ 466 h 507"/>
                <a:gd name="T92" fmla="*/ 326 w 506"/>
                <a:gd name="T93" fmla="*/ 496 h 507"/>
                <a:gd name="T94" fmla="*/ 253 w 506"/>
                <a:gd name="T95" fmla="*/ 507 h 507"/>
                <a:gd name="T96" fmla="*/ 180 w 506"/>
                <a:gd name="T97" fmla="*/ 496 h 507"/>
                <a:gd name="T98" fmla="*/ 116 w 506"/>
                <a:gd name="T99" fmla="*/ 466 h 507"/>
                <a:gd name="T100" fmla="*/ 62 w 506"/>
                <a:gd name="T101" fmla="*/ 419 h 507"/>
                <a:gd name="T102" fmla="*/ 24 w 506"/>
                <a:gd name="T103" fmla="*/ 360 h 507"/>
                <a:gd name="T104" fmla="*/ 4 w 506"/>
                <a:gd name="T105" fmla="*/ 291 h 507"/>
                <a:gd name="T106" fmla="*/ 4 w 506"/>
                <a:gd name="T107" fmla="*/ 216 h 507"/>
                <a:gd name="T108" fmla="*/ 24 w 506"/>
                <a:gd name="T109" fmla="*/ 147 h 507"/>
                <a:gd name="T110" fmla="*/ 62 w 506"/>
                <a:gd name="T111" fmla="*/ 88 h 507"/>
                <a:gd name="T112" fmla="*/ 116 w 506"/>
                <a:gd name="T113" fmla="*/ 42 h 507"/>
                <a:gd name="T114" fmla="*/ 180 w 506"/>
                <a:gd name="T115" fmla="*/ 11 h 507"/>
                <a:gd name="T116" fmla="*/ 253 w 506"/>
                <a:gd name="T11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6" h="507">
                  <a:moveTo>
                    <a:pt x="253" y="59"/>
                  </a:moveTo>
                  <a:lnTo>
                    <a:pt x="220" y="61"/>
                  </a:lnTo>
                  <a:lnTo>
                    <a:pt x="190" y="69"/>
                  </a:lnTo>
                  <a:lnTo>
                    <a:pt x="161" y="82"/>
                  </a:lnTo>
                  <a:lnTo>
                    <a:pt x="135" y="99"/>
                  </a:lnTo>
                  <a:lnTo>
                    <a:pt x="112" y="120"/>
                  </a:lnTo>
                  <a:lnTo>
                    <a:pt x="164" y="120"/>
                  </a:lnTo>
                  <a:lnTo>
                    <a:pt x="175" y="122"/>
                  </a:lnTo>
                  <a:lnTo>
                    <a:pt x="184" y="128"/>
                  </a:lnTo>
                  <a:lnTo>
                    <a:pt x="191" y="137"/>
                  </a:lnTo>
                  <a:lnTo>
                    <a:pt x="193" y="149"/>
                  </a:lnTo>
                  <a:lnTo>
                    <a:pt x="191" y="160"/>
                  </a:lnTo>
                  <a:lnTo>
                    <a:pt x="184" y="169"/>
                  </a:lnTo>
                  <a:lnTo>
                    <a:pt x="175" y="176"/>
                  </a:lnTo>
                  <a:lnTo>
                    <a:pt x="164" y="178"/>
                  </a:lnTo>
                  <a:lnTo>
                    <a:pt x="73" y="178"/>
                  </a:lnTo>
                  <a:lnTo>
                    <a:pt x="66" y="202"/>
                  </a:lnTo>
                  <a:lnTo>
                    <a:pt x="61" y="227"/>
                  </a:lnTo>
                  <a:lnTo>
                    <a:pt x="59" y="254"/>
                  </a:lnTo>
                  <a:lnTo>
                    <a:pt x="59" y="254"/>
                  </a:lnTo>
                  <a:lnTo>
                    <a:pt x="238" y="254"/>
                  </a:lnTo>
                  <a:lnTo>
                    <a:pt x="249" y="256"/>
                  </a:lnTo>
                  <a:lnTo>
                    <a:pt x="258" y="263"/>
                  </a:lnTo>
                  <a:lnTo>
                    <a:pt x="265" y="272"/>
                  </a:lnTo>
                  <a:lnTo>
                    <a:pt x="268" y="283"/>
                  </a:lnTo>
                  <a:lnTo>
                    <a:pt x="265" y="295"/>
                  </a:lnTo>
                  <a:lnTo>
                    <a:pt x="258" y="304"/>
                  </a:lnTo>
                  <a:lnTo>
                    <a:pt x="249" y="310"/>
                  </a:lnTo>
                  <a:lnTo>
                    <a:pt x="238" y="312"/>
                  </a:lnTo>
                  <a:lnTo>
                    <a:pt x="68" y="312"/>
                  </a:lnTo>
                  <a:lnTo>
                    <a:pt x="80" y="341"/>
                  </a:lnTo>
                  <a:lnTo>
                    <a:pt x="95" y="367"/>
                  </a:lnTo>
                  <a:lnTo>
                    <a:pt x="114" y="390"/>
                  </a:lnTo>
                  <a:lnTo>
                    <a:pt x="137" y="409"/>
                  </a:lnTo>
                  <a:lnTo>
                    <a:pt x="163" y="426"/>
                  </a:lnTo>
                  <a:lnTo>
                    <a:pt x="192" y="438"/>
                  </a:lnTo>
                  <a:lnTo>
                    <a:pt x="221" y="445"/>
                  </a:lnTo>
                  <a:lnTo>
                    <a:pt x="253" y="448"/>
                  </a:lnTo>
                  <a:lnTo>
                    <a:pt x="282" y="445"/>
                  </a:lnTo>
                  <a:lnTo>
                    <a:pt x="310" y="439"/>
                  </a:lnTo>
                  <a:lnTo>
                    <a:pt x="336" y="429"/>
                  </a:lnTo>
                  <a:lnTo>
                    <a:pt x="274" y="429"/>
                  </a:lnTo>
                  <a:lnTo>
                    <a:pt x="262" y="427"/>
                  </a:lnTo>
                  <a:lnTo>
                    <a:pt x="253" y="420"/>
                  </a:lnTo>
                  <a:lnTo>
                    <a:pt x="247" y="411"/>
                  </a:lnTo>
                  <a:lnTo>
                    <a:pt x="245" y="400"/>
                  </a:lnTo>
                  <a:lnTo>
                    <a:pt x="247" y="388"/>
                  </a:lnTo>
                  <a:lnTo>
                    <a:pt x="253" y="379"/>
                  </a:lnTo>
                  <a:lnTo>
                    <a:pt x="262" y="372"/>
                  </a:lnTo>
                  <a:lnTo>
                    <a:pt x="274" y="370"/>
                  </a:lnTo>
                  <a:lnTo>
                    <a:pt x="408" y="370"/>
                  </a:lnTo>
                  <a:lnTo>
                    <a:pt x="425" y="344"/>
                  </a:lnTo>
                  <a:lnTo>
                    <a:pt x="437" y="316"/>
                  </a:lnTo>
                  <a:lnTo>
                    <a:pt x="444" y="286"/>
                  </a:lnTo>
                  <a:lnTo>
                    <a:pt x="447" y="254"/>
                  </a:lnTo>
                  <a:lnTo>
                    <a:pt x="445" y="227"/>
                  </a:lnTo>
                  <a:lnTo>
                    <a:pt x="439" y="200"/>
                  </a:lnTo>
                  <a:lnTo>
                    <a:pt x="313" y="200"/>
                  </a:lnTo>
                  <a:lnTo>
                    <a:pt x="302" y="198"/>
                  </a:lnTo>
                  <a:lnTo>
                    <a:pt x="292" y="192"/>
                  </a:lnTo>
                  <a:lnTo>
                    <a:pt x="285" y="183"/>
                  </a:lnTo>
                  <a:lnTo>
                    <a:pt x="283" y="171"/>
                  </a:lnTo>
                  <a:lnTo>
                    <a:pt x="285" y="160"/>
                  </a:lnTo>
                  <a:lnTo>
                    <a:pt x="292" y="151"/>
                  </a:lnTo>
                  <a:lnTo>
                    <a:pt x="302" y="144"/>
                  </a:lnTo>
                  <a:lnTo>
                    <a:pt x="313" y="142"/>
                  </a:lnTo>
                  <a:lnTo>
                    <a:pt x="411" y="142"/>
                  </a:lnTo>
                  <a:lnTo>
                    <a:pt x="392" y="119"/>
                  </a:lnTo>
                  <a:lnTo>
                    <a:pt x="369" y="98"/>
                  </a:lnTo>
                  <a:lnTo>
                    <a:pt x="344" y="82"/>
                  </a:lnTo>
                  <a:lnTo>
                    <a:pt x="316" y="69"/>
                  </a:lnTo>
                  <a:lnTo>
                    <a:pt x="285" y="61"/>
                  </a:lnTo>
                  <a:lnTo>
                    <a:pt x="253" y="59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6" y="11"/>
                  </a:lnTo>
                  <a:lnTo>
                    <a:pt x="359" y="24"/>
                  </a:lnTo>
                  <a:lnTo>
                    <a:pt x="390" y="42"/>
                  </a:lnTo>
                  <a:lnTo>
                    <a:pt x="419" y="62"/>
                  </a:lnTo>
                  <a:lnTo>
                    <a:pt x="443" y="88"/>
                  </a:lnTo>
                  <a:lnTo>
                    <a:pt x="465" y="116"/>
                  </a:lnTo>
                  <a:lnTo>
                    <a:pt x="482" y="147"/>
                  </a:lnTo>
                  <a:lnTo>
                    <a:pt x="495" y="181"/>
                  </a:lnTo>
                  <a:lnTo>
                    <a:pt x="503" y="216"/>
                  </a:lnTo>
                  <a:lnTo>
                    <a:pt x="506" y="254"/>
                  </a:lnTo>
                  <a:lnTo>
                    <a:pt x="503" y="291"/>
                  </a:lnTo>
                  <a:lnTo>
                    <a:pt x="495" y="327"/>
                  </a:lnTo>
                  <a:lnTo>
                    <a:pt x="482" y="360"/>
                  </a:lnTo>
                  <a:lnTo>
                    <a:pt x="465" y="391"/>
                  </a:lnTo>
                  <a:lnTo>
                    <a:pt x="443" y="419"/>
                  </a:lnTo>
                  <a:lnTo>
                    <a:pt x="419" y="444"/>
                  </a:lnTo>
                  <a:lnTo>
                    <a:pt x="390" y="466"/>
                  </a:lnTo>
                  <a:lnTo>
                    <a:pt x="359" y="483"/>
                  </a:lnTo>
                  <a:lnTo>
                    <a:pt x="326" y="496"/>
                  </a:lnTo>
                  <a:lnTo>
                    <a:pt x="290" y="504"/>
                  </a:lnTo>
                  <a:lnTo>
                    <a:pt x="253" y="507"/>
                  </a:lnTo>
                  <a:lnTo>
                    <a:pt x="215" y="504"/>
                  </a:lnTo>
                  <a:lnTo>
                    <a:pt x="180" y="496"/>
                  </a:lnTo>
                  <a:lnTo>
                    <a:pt x="146" y="483"/>
                  </a:lnTo>
                  <a:lnTo>
                    <a:pt x="116" y="466"/>
                  </a:lnTo>
                  <a:lnTo>
                    <a:pt x="87" y="444"/>
                  </a:lnTo>
                  <a:lnTo>
                    <a:pt x="62" y="419"/>
                  </a:lnTo>
                  <a:lnTo>
                    <a:pt x="42" y="391"/>
                  </a:lnTo>
                  <a:lnTo>
                    <a:pt x="24" y="360"/>
                  </a:lnTo>
                  <a:lnTo>
                    <a:pt x="11" y="327"/>
                  </a:lnTo>
                  <a:lnTo>
                    <a:pt x="4" y="291"/>
                  </a:lnTo>
                  <a:lnTo>
                    <a:pt x="0" y="254"/>
                  </a:lnTo>
                  <a:lnTo>
                    <a:pt x="4" y="216"/>
                  </a:lnTo>
                  <a:lnTo>
                    <a:pt x="11" y="181"/>
                  </a:lnTo>
                  <a:lnTo>
                    <a:pt x="24" y="147"/>
                  </a:lnTo>
                  <a:lnTo>
                    <a:pt x="42" y="116"/>
                  </a:lnTo>
                  <a:lnTo>
                    <a:pt x="62" y="88"/>
                  </a:lnTo>
                  <a:lnTo>
                    <a:pt x="87" y="62"/>
                  </a:lnTo>
                  <a:lnTo>
                    <a:pt x="116" y="42"/>
                  </a:lnTo>
                  <a:lnTo>
                    <a:pt x="146" y="24"/>
                  </a:lnTo>
                  <a:lnTo>
                    <a:pt x="180" y="11"/>
                  </a:lnTo>
                  <a:lnTo>
                    <a:pt x="215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75"/>
            <p:cNvSpPr>
              <a:spLocks noEditPoints="1"/>
            </p:cNvSpPr>
            <p:nvPr/>
          </p:nvSpPr>
          <p:spPr bwMode="auto">
            <a:xfrm>
              <a:off x="7732713" y="2109788"/>
              <a:ext cx="80963" cy="80963"/>
            </a:xfrm>
            <a:custGeom>
              <a:avLst/>
              <a:gdLst>
                <a:gd name="T0" fmla="*/ 218 w 505"/>
                <a:gd name="T1" fmla="*/ 62 h 506"/>
                <a:gd name="T2" fmla="*/ 156 w 505"/>
                <a:gd name="T3" fmla="*/ 84 h 506"/>
                <a:gd name="T4" fmla="*/ 107 w 505"/>
                <a:gd name="T5" fmla="*/ 125 h 506"/>
                <a:gd name="T6" fmla="*/ 72 w 505"/>
                <a:gd name="T7" fmla="*/ 181 h 506"/>
                <a:gd name="T8" fmla="*/ 59 w 505"/>
                <a:gd name="T9" fmla="*/ 246 h 506"/>
                <a:gd name="T10" fmla="*/ 242 w 505"/>
                <a:gd name="T11" fmla="*/ 249 h 506"/>
                <a:gd name="T12" fmla="*/ 257 w 505"/>
                <a:gd name="T13" fmla="*/ 264 h 506"/>
                <a:gd name="T14" fmla="*/ 257 w 505"/>
                <a:gd name="T15" fmla="*/ 287 h 506"/>
                <a:gd name="T16" fmla="*/ 242 w 505"/>
                <a:gd name="T17" fmla="*/ 302 h 506"/>
                <a:gd name="T18" fmla="*/ 66 w 505"/>
                <a:gd name="T19" fmla="*/ 305 h 506"/>
                <a:gd name="T20" fmla="*/ 87 w 505"/>
                <a:gd name="T21" fmla="*/ 353 h 506"/>
                <a:gd name="T22" fmla="*/ 233 w 505"/>
                <a:gd name="T23" fmla="*/ 356 h 506"/>
                <a:gd name="T24" fmla="*/ 249 w 505"/>
                <a:gd name="T25" fmla="*/ 371 h 506"/>
                <a:gd name="T26" fmla="*/ 249 w 505"/>
                <a:gd name="T27" fmla="*/ 394 h 506"/>
                <a:gd name="T28" fmla="*/ 233 w 505"/>
                <a:gd name="T29" fmla="*/ 410 h 506"/>
                <a:gd name="T30" fmla="*/ 141 w 505"/>
                <a:gd name="T31" fmla="*/ 412 h 506"/>
                <a:gd name="T32" fmla="*/ 192 w 505"/>
                <a:gd name="T33" fmla="*/ 438 h 506"/>
                <a:gd name="T34" fmla="*/ 253 w 505"/>
                <a:gd name="T35" fmla="*/ 448 h 506"/>
                <a:gd name="T36" fmla="*/ 320 w 505"/>
                <a:gd name="T37" fmla="*/ 435 h 506"/>
                <a:gd name="T38" fmla="*/ 377 w 505"/>
                <a:gd name="T39" fmla="*/ 402 h 506"/>
                <a:gd name="T40" fmla="*/ 421 w 505"/>
                <a:gd name="T41" fmla="*/ 351 h 506"/>
                <a:gd name="T42" fmla="*/ 443 w 505"/>
                <a:gd name="T43" fmla="*/ 288 h 506"/>
                <a:gd name="T44" fmla="*/ 444 w 505"/>
                <a:gd name="T45" fmla="*/ 222 h 506"/>
                <a:gd name="T46" fmla="*/ 297 w 505"/>
                <a:gd name="T47" fmla="*/ 193 h 506"/>
                <a:gd name="T48" fmla="*/ 277 w 505"/>
                <a:gd name="T49" fmla="*/ 184 h 506"/>
                <a:gd name="T50" fmla="*/ 268 w 505"/>
                <a:gd name="T51" fmla="*/ 163 h 506"/>
                <a:gd name="T52" fmla="*/ 277 w 505"/>
                <a:gd name="T53" fmla="*/ 143 h 506"/>
                <a:gd name="T54" fmla="*/ 297 w 505"/>
                <a:gd name="T55" fmla="*/ 135 h 506"/>
                <a:gd name="T56" fmla="*/ 387 w 505"/>
                <a:gd name="T57" fmla="*/ 113 h 506"/>
                <a:gd name="T58" fmla="*/ 339 w 505"/>
                <a:gd name="T59" fmla="*/ 79 h 506"/>
                <a:gd name="T60" fmla="*/ 283 w 505"/>
                <a:gd name="T61" fmla="*/ 62 h 506"/>
                <a:gd name="T62" fmla="*/ 253 w 505"/>
                <a:gd name="T63" fmla="*/ 0 h 506"/>
                <a:gd name="T64" fmla="*/ 326 w 505"/>
                <a:gd name="T65" fmla="*/ 11 h 506"/>
                <a:gd name="T66" fmla="*/ 390 w 505"/>
                <a:gd name="T67" fmla="*/ 41 h 506"/>
                <a:gd name="T68" fmla="*/ 443 w 505"/>
                <a:gd name="T69" fmla="*/ 87 h 506"/>
                <a:gd name="T70" fmla="*/ 482 w 505"/>
                <a:gd name="T71" fmla="*/ 147 h 506"/>
                <a:gd name="T72" fmla="*/ 503 w 505"/>
                <a:gd name="T73" fmla="*/ 216 h 506"/>
                <a:gd name="T74" fmla="*/ 503 w 505"/>
                <a:gd name="T75" fmla="*/ 290 h 506"/>
                <a:gd name="T76" fmla="*/ 482 w 505"/>
                <a:gd name="T77" fmla="*/ 360 h 506"/>
                <a:gd name="T78" fmla="*/ 443 w 505"/>
                <a:gd name="T79" fmla="*/ 419 h 506"/>
                <a:gd name="T80" fmla="*/ 390 w 505"/>
                <a:gd name="T81" fmla="*/ 465 h 506"/>
                <a:gd name="T82" fmla="*/ 326 w 505"/>
                <a:gd name="T83" fmla="*/ 496 h 506"/>
                <a:gd name="T84" fmla="*/ 253 w 505"/>
                <a:gd name="T85" fmla="*/ 506 h 506"/>
                <a:gd name="T86" fmla="*/ 180 w 505"/>
                <a:gd name="T87" fmla="*/ 496 h 506"/>
                <a:gd name="T88" fmla="*/ 115 w 505"/>
                <a:gd name="T89" fmla="*/ 465 h 506"/>
                <a:gd name="T90" fmla="*/ 62 w 505"/>
                <a:gd name="T91" fmla="*/ 419 h 506"/>
                <a:gd name="T92" fmla="*/ 24 w 505"/>
                <a:gd name="T93" fmla="*/ 360 h 506"/>
                <a:gd name="T94" fmla="*/ 2 w 505"/>
                <a:gd name="T95" fmla="*/ 290 h 506"/>
                <a:gd name="T96" fmla="*/ 2 w 505"/>
                <a:gd name="T97" fmla="*/ 216 h 506"/>
                <a:gd name="T98" fmla="*/ 24 w 505"/>
                <a:gd name="T99" fmla="*/ 147 h 506"/>
                <a:gd name="T100" fmla="*/ 62 w 505"/>
                <a:gd name="T101" fmla="*/ 87 h 506"/>
                <a:gd name="T102" fmla="*/ 115 w 505"/>
                <a:gd name="T103" fmla="*/ 41 h 506"/>
                <a:gd name="T104" fmla="*/ 180 w 505"/>
                <a:gd name="T105" fmla="*/ 11 h 506"/>
                <a:gd name="T106" fmla="*/ 253 w 505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5" h="506">
                  <a:moveTo>
                    <a:pt x="253" y="58"/>
                  </a:moveTo>
                  <a:lnTo>
                    <a:pt x="218" y="62"/>
                  </a:lnTo>
                  <a:lnTo>
                    <a:pt x="186" y="71"/>
                  </a:lnTo>
                  <a:lnTo>
                    <a:pt x="156" y="84"/>
                  </a:lnTo>
                  <a:lnTo>
                    <a:pt x="130" y="103"/>
                  </a:lnTo>
                  <a:lnTo>
                    <a:pt x="107" y="125"/>
                  </a:lnTo>
                  <a:lnTo>
                    <a:pt x="88" y="151"/>
                  </a:lnTo>
                  <a:lnTo>
                    <a:pt x="72" y="181"/>
                  </a:lnTo>
                  <a:lnTo>
                    <a:pt x="63" y="213"/>
                  </a:lnTo>
                  <a:lnTo>
                    <a:pt x="59" y="246"/>
                  </a:lnTo>
                  <a:lnTo>
                    <a:pt x="230" y="246"/>
                  </a:lnTo>
                  <a:lnTo>
                    <a:pt x="242" y="249"/>
                  </a:lnTo>
                  <a:lnTo>
                    <a:pt x="251" y="255"/>
                  </a:lnTo>
                  <a:lnTo>
                    <a:pt x="257" y="264"/>
                  </a:lnTo>
                  <a:lnTo>
                    <a:pt x="259" y="276"/>
                  </a:lnTo>
                  <a:lnTo>
                    <a:pt x="257" y="287"/>
                  </a:lnTo>
                  <a:lnTo>
                    <a:pt x="251" y="296"/>
                  </a:lnTo>
                  <a:lnTo>
                    <a:pt x="242" y="302"/>
                  </a:lnTo>
                  <a:lnTo>
                    <a:pt x="230" y="305"/>
                  </a:lnTo>
                  <a:lnTo>
                    <a:pt x="66" y="305"/>
                  </a:lnTo>
                  <a:lnTo>
                    <a:pt x="74" y="330"/>
                  </a:lnTo>
                  <a:lnTo>
                    <a:pt x="87" y="353"/>
                  </a:lnTo>
                  <a:lnTo>
                    <a:pt x="222" y="353"/>
                  </a:lnTo>
                  <a:lnTo>
                    <a:pt x="233" y="356"/>
                  </a:lnTo>
                  <a:lnTo>
                    <a:pt x="243" y="362"/>
                  </a:lnTo>
                  <a:lnTo>
                    <a:pt x="249" y="371"/>
                  </a:lnTo>
                  <a:lnTo>
                    <a:pt x="252" y="383"/>
                  </a:lnTo>
                  <a:lnTo>
                    <a:pt x="249" y="394"/>
                  </a:lnTo>
                  <a:lnTo>
                    <a:pt x="243" y="403"/>
                  </a:lnTo>
                  <a:lnTo>
                    <a:pt x="233" y="410"/>
                  </a:lnTo>
                  <a:lnTo>
                    <a:pt x="222" y="412"/>
                  </a:lnTo>
                  <a:lnTo>
                    <a:pt x="141" y="412"/>
                  </a:lnTo>
                  <a:lnTo>
                    <a:pt x="166" y="427"/>
                  </a:lnTo>
                  <a:lnTo>
                    <a:pt x="192" y="438"/>
                  </a:lnTo>
                  <a:lnTo>
                    <a:pt x="222" y="446"/>
                  </a:lnTo>
                  <a:lnTo>
                    <a:pt x="253" y="448"/>
                  </a:lnTo>
                  <a:lnTo>
                    <a:pt x="287" y="445"/>
                  </a:lnTo>
                  <a:lnTo>
                    <a:pt x="320" y="435"/>
                  </a:lnTo>
                  <a:lnTo>
                    <a:pt x="351" y="421"/>
                  </a:lnTo>
                  <a:lnTo>
                    <a:pt x="377" y="402"/>
                  </a:lnTo>
                  <a:lnTo>
                    <a:pt x="401" y="379"/>
                  </a:lnTo>
                  <a:lnTo>
                    <a:pt x="421" y="351"/>
                  </a:lnTo>
                  <a:lnTo>
                    <a:pt x="435" y="321"/>
                  </a:lnTo>
                  <a:lnTo>
                    <a:pt x="443" y="288"/>
                  </a:lnTo>
                  <a:lnTo>
                    <a:pt x="446" y="253"/>
                  </a:lnTo>
                  <a:lnTo>
                    <a:pt x="444" y="222"/>
                  </a:lnTo>
                  <a:lnTo>
                    <a:pt x="437" y="193"/>
                  </a:lnTo>
                  <a:lnTo>
                    <a:pt x="297" y="193"/>
                  </a:lnTo>
                  <a:lnTo>
                    <a:pt x="286" y="191"/>
                  </a:lnTo>
                  <a:lnTo>
                    <a:pt x="277" y="184"/>
                  </a:lnTo>
                  <a:lnTo>
                    <a:pt x="270" y="175"/>
                  </a:lnTo>
                  <a:lnTo>
                    <a:pt x="268" y="163"/>
                  </a:lnTo>
                  <a:lnTo>
                    <a:pt x="270" y="152"/>
                  </a:lnTo>
                  <a:lnTo>
                    <a:pt x="277" y="143"/>
                  </a:lnTo>
                  <a:lnTo>
                    <a:pt x="286" y="137"/>
                  </a:lnTo>
                  <a:lnTo>
                    <a:pt x="297" y="135"/>
                  </a:lnTo>
                  <a:lnTo>
                    <a:pt x="406" y="135"/>
                  </a:lnTo>
                  <a:lnTo>
                    <a:pt x="387" y="113"/>
                  </a:lnTo>
                  <a:lnTo>
                    <a:pt x="364" y="94"/>
                  </a:lnTo>
                  <a:lnTo>
                    <a:pt x="339" y="79"/>
                  </a:lnTo>
                  <a:lnTo>
                    <a:pt x="313" y="68"/>
                  </a:lnTo>
                  <a:lnTo>
                    <a:pt x="283" y="62"/>
                  </a:lnTo>
                  <a:lnTo>
                    <a:pt x="253" y="58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6" y="11"/>
                  </a:lnTo>
                  <a:lnTo>
                    <a:pt x="359" y="23"/>
                  </a:lnTo>
                  <a:lnTo>
                    <a:pt x="390" y="41"/>
                  </a:lnTo>
                  <a:lnTo>
                    <a:pt x="418" y="63"/>
                  </a:lnTo>
                  <a:lnTo>
                    <a:pt x="443" y="87"/>
                  </a:lnTo>
                  <a:lnTo>
                    <a:pt x="465" y="115"/>
                  </a:lnTo>
                  <a:lnTo>
                    <a:pt x="482" y="147"/>
                  </a:lnTo>
                  <a:lnTo>
                    <a:pt x="494" y="180"/>
                  </a:lnTo>
                  <a:lnTo>
                    <a:pt x="503" y="216"/>
                  </a:lnTo>
                  <a:lnTo>
                    <a:pt x="505" y="253"/>
                  </a:lnTo>
                  <a:lnTo>
                    <a:pt x="503" y="290"/>
                  </a:lnTo>
                  <a:lnTo>
                    <a:pt x="494" y="326"/>
                  </a:lnTo>
                  <a:lnTo>
                    <a:pt x="482" y="360"/>
                  </a:lnTo>
                  <a:lnTo>
                    <a:pt x="465" y="391"/>
                  </a:lnTo>
                  <a:lnTo>
                    <a:pt x="443" y="419"/>
                  </a:lnTo>
                  <a:lnTo>
                    <a:pt x="418" y="445"/>
                  </a:lnTo>
                  <a:lnTo>
                    <a:pt x="390" y="465"/>
                  </a:lnTo>
                  <a:lnTo>
                    <a:pt x="359" y="483"/>
                  </a:lnTo>
                  <a:lnTo>
                    <a:pt x="326" y="496"/>
                  </a:lnTo>
                  <a:lnTo>
                    <a:pt x="290" y="503"/>
                  </a:lnTo>
                  <a:lnTo>
                    <a:pt x="253" y="506"/>
                  </a:lnTo>
                  <a:lnTo>
                    <a:pt x="215" y="503"/>
                  </a:lnTo>
                  <a:lnTo>
                    <a:pt x="180" y="496"/>
                  </a:lnTo>
                  <a:lnTo>
                    <a:pt x="146" y="483"/>
                  </a:lnTo>
                  <a:lnTo>
                    <a:pt x="115" y="465"/>
                  </a:lnTo>
                  <a:lnTo>
                    <a:pt x="87" y="445"/>
                  </a:lnTo>
                  <a:lnTo>
                    <a:pt x="62" y="419"/>
                  </a:lnTo>
                  <a:lnTo>
                    <a:pt x="40" y="391"/>
                  </a:lnTo>
                  <a:lnTo>
                    <a:pt x="24" y="360"/>
                  </a:lnTo>
                  <a:lnTo>
                    <a:pt x="10" y="326"/>
                  </a:lnTo>
                  <a:lnTo>
                    <a:pt x="2" y="290"/>
                  </a:lnTo>
                  <a:lnTo>
                    <a:pt x="0" y="253"/>
                  </a:lnTo>
                  <a:lnTo>
                    <a:pt x="2" y="216"/>
                  </a:lnTo>
                  <a:lnTo>
                    <a:pt x="10" y="180"/>
                  </a:lnTo>
                  <a:lnTo>
                    <a:pt x="24" y="147"/>
                  </a:lnTo>
                  <a:lnTo>
                    <a:pt x="40" y="115"/>
                  </a:lnTo>
                  <a:lnTo>
                    <a:pt x="62" y="87"/>
                  </a:lnTo>
                  <a:lnTo>
                    <a:pt x="87" y="63"/>
                  </a:lnTo>
                  <a:lnTo>
                    <a:pt x="115" y="41"/>
                  </a:lnTo>
                  <a:lnTo>
                    <a:pt x="146" y="23"/>
                  </a:lnTo>
                  <a:lnTo>
                    <a:pt x="180" y="11"/>
                  </a:lnTo>
                  <a:lnTo>
                    <a:pt x="215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6"/>
            <p:cNvSpPr>
              <a:spLocks noEditPoints="1"/>
            </p:cNvSpPr>
            <p:nvPr/>
          </p:nvSpPr>
          <p:spPr bwMode="auto">
            <a:xfrm>
              <a:off x="7731125" y="2195513"/>
              <a:ext cx="79375" cy="79375"/>
            </a:xfrm>
            <a:custGeom>
              <a:avLst/>
              <a:gdLst>
                <a:gd name="T0" fmla="*/ 223 w 505"/>
                <a:gd name="T1" fmla="*/ 61 h 506"/>
                <a:gd name="T2" fmla="*/ 166 w 505"/>
                <a:gd name="T3" fmla="*/ 78 h 506"/>
                <a:gd name="T4" fmla="*/ 119 w 505"/>
                <a:gd name="T5" fmla="*/ 112 h 506"/>
                <a:gd name="T6" fmla="*/ 210 w 505"/>
                <a:gd name="T7" fmla="*/ 133 h 506"/>
                <a:gd name="T8" fmla="*/ 231 w 505"/>
                <a:gd name="T9" fmla="*/ 142 h 506"/>
                <a:gd name="T10" fmla="*/ 239 w 505"/>
                <a:gd name="T11" fmla="*/ 163 h 506"/>
                <a:gd name="T12" fmla="*/ 231 w 505"/>
                <a:gd name="T13" fmla="*/ 183 h 506"/>
                <a:gd name="T14" fmla="*/ 210 w 505"/>
                <a:gd name="T15" fmla="*/ 192 h 506"/>
                <a:gd name="T16" fmla="*/ 69 w 505"/>
                <a:gd name="T17" fmla="*/ 192 h 506"/>
                <a:gd name="T18" fmla="*/ 59 w 505"/>
                <a:gd name="T19" fmla="*/ 245 h 506"/>
                <a:gd name="T20" fmla="*/ 169 w 505"/>
                <a:gd name="T21" fmla="*/ 247 h 506"/>
                <a:gd name="T22" fmla="*/ 185 w 505"/>
                <a:gd name="T23" fmla="*/ 263 h 506"/>
                <a:gd name="T24" fmla="*/ 185 w 505"/>
                <a:gd name="T25" fmla="*/ 285 h 506"/>
                <a:gd name="T26" fmla="*/ 169 w 505"/>
                <a:gd name="T27" fmla="*/ 302 h 506"/>
                <a:gd name="T28" fmla="*/ 66 w 505"/>
                <a:gd name="T29" fmla="*/ 304 h 506"/>
                <a:gd name="T30" fmla="*/ 91 w 505"/>
                <a:gd name="T31" fmla="*/ 361 h 506"/>
                <a:gd name="T32" fmla="*/ 133 w 505"/>
                <a:gd name="T33" fmla="*/ 407 h 506"/>
                <a:gd name="T34" fmla="*/ 189 w 505"/>
                <a:gd name="T35" fmla="*/ 437 h 506"/>
                <a:gd name="T36" fmla="*/ 253 w 505"/>
                <a:gd name="T37" fmla="*/ 447 h 506"/>
                <a:gd name="T38" fmla="*/ 318 w 505"/>
                <a:gd name="T39" fmla="*/ 436 h 506"/>
                <a:gd name="T40" fmla="*/ 375 w 505"/>
                <a:gd name="T41" fmla="*/ 404 h 506"/>
                <a:gd name="T42" fmla="*/ 417 w 505"/>
                <a:gd name="T43" fmla="*/ 356 h 506"/>
                <a:gd name="T44" fmla="*/ 280 w 505"/>
                <a:gd name="T45" fmla="*/ 353 h 506"/>
                <a:gd name="T46" fmla="*/ 265 w 505"/>
                <a:gd name="T47" fmla="*/ 338 h 506"/>
                <a:gd name="T48" fmla="*/ 265 w 505"/>
                <a:gd name="T49" fmla="*/ 315 h 506"/>
                <a:gd name="T50" fmla="*/ 280 w 505"/>
                <a:gd name="T51" fmla="*/ 300 h 506"/>
                <a:gd name="T52" fmla="*/ 442 w 505"/>
                <a:gd name="T53" fmla="*/ 298 h 506"/>
                <a:gd name="T54" fmla="*/ 447 w 505"/>
                <a:gd name="T55" fmla="*/ 253 h 506"/>
                <a:gd name="T56" fmla="*/ 434 w 505"/>
                <a:gd name="T57" fmla="*/ 185 h 506"/>
                <a:gd name="T58" fmla="*/ 402 w 505"/>
                <a:gd name="T59" fmla="*/ 128 h 506"/>
                <a:gd name="T60" fmla="*/ 350 w 505"/>
                <a:gd name="T61" fmla="*/ 85 h 506"/>
                <a:gd name="T62" fmla="*/ 287 w 505"/>
                <a:gd name="T63" fmla="*/ 62 h 506"/>
                <a:gd name="T64" fmla="*/ 253 w 505"/>
                <a:gd name="T65" fmla="*/ 0 h 506"/>
                <a:gd name="T66" fmla="*/ 325 w 505"/>
                <a:gd name="T67" fmla="*/ 10 h 506"/>
                <a:gd name="T68" fmla="*/ 390 w 505"/>
                <a:gd name="T69" fmla="*/ 40 h 506"/>
                <a:gd name="T70" fmla="*/ 444 w 505"/>
                <a:gd name="T71" fmla="*/ 87 h 506"/>
                <a:gd name="T72" fmla="*/ 482 w 505"/>
                <a:gd name="T73" fmla="*/ 146 h 506"/>
                <a:gd name="T74" fmla="*/ 502 w 505"/>
                <a:gd name="T75" fmla="*/ 215 h 506"/>
                <a:gd name="T76" fmla="*/ 502 w 505"/>
                <a:gd name="T77" fmla="*/ 290 h 506"/>
                <a:gd name="T78" fmla="*/ 482 w 505"/>
                <a:gd name="T79" fmla="*/ 359 h 506"/>
                <a:gd name="T80" fmla="*/ 444 w 505"/>
                <a:gd name="T81" fmla="*/ 419 h 506"/>
                <a:gd name="T82" fmla="*/ 390 w 505"/>
                <a:gd name="T83" fmla="*/ 465 h 506"/>
                <a:gd name="T84" fmla="*/ 325 w 505"/>
                <a:gd name="T85" fmla="*/ 495 h 506"/>
                <a:gd name="T86" fmla="*/ 253 w 505"/>
                <a:gd name="T87" fmla="*/ 506 h 506"/>
                <a:gd name="T88" fmla="*/ 180 w 505"/>
                <a:gd name="T89" fmla="*/ 495 h 506"/>
                <a:gd name="T90" fmla="*/ 115 w 505"/>
                <a:gd name="T91" fmla="*/ 465 h 506"/>
                <a:gd name="T92" fmla="*/ 62 w 505"/>
                <a:gd name="T93" fmla="*/ 419 h 506"/>
                <a:gd name="T94" fmla="*/ 23 w 505"/>
                <a:gd name="T95" fmla="*/ 359 h 506"/>
                <a:gd name="T96" fmla="*/ 3 w 505"/>
                <a:gd name="T97" fmla="*/ 290 h 506"/>
                <a:gd name="T98" fmla="*/ 3 w 505"/>
                <a:gd name="T99" fmla="*/ 215 h 506"/>
                <a:gd name="T100" fmla="*/ 23 w 505"/>
                <a:gd name="T101" fmla="*/ 146 h 506"/>
                <a:gd name="T102" fmla="*/ 62 w 505"/>
                <a:gd name="T103" fmla="*/ 87 h 506"/>
                <a:gd name="T104" fmla="*/ 115 w 505"/>
                <a:gd name="T105" fmla="*/ 40 h 506"/>
                <a:gd name="T106" fmla="*/ 180 w 505"/>
                <a:gd name="T107" fmla="*/ 10 h 506"/>
                <a:gd name="T108" fmla="*/ 253 w 505"/>
                <a:gd name="T10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5" h="506">
                  <a:moveTo>
                    <a:pt x="253" y="59"/>
                  </a:moveTo>
                  <a:lnTo>
                    <a:pt x="223" y="61"/>
                  </a:lnTo>
                  <a:lnTo>
                    <a:pt x="194" y="68"/>
                  </a:lnTo>
                  <a:lnTo>
                    <a:pt x="166" y="78"/>
                  </a:lnTo>
                  <a:lnTo>
                    <a:pt x="142" y="94"/>
                  </a:lnTo>
                  <a:lnTo>
                    <a:pt x="119" y="112"/>
                  </a:lnTo>
                  <a:lnTo>
                    <a:pt x="100" y="133"/>
                  </a:lnTo>
                  <a:lnTo>
                    <a:pt x="210" y="133"/>
                  </a:lnTo>
                  <a:lnTo>
                    <a:pt x="222" y="135"/>
                  </a:lnTo>
                  <a:lnTo>
                    <a:pt x="231" y="142"/>
                  </a:lnTo>
                  <a:lnTo>
                    <a:pt x="237" y="151"/>
                  </a:lnTo>
                  <a:lnTo>
                    <a:pt x="239" y="163"/>
                  </a:lnTo>
                  <a:lnTo>
                    <a:pt x="237" y="174"/>
                  </a:lnTo>
                  <a:lnTo>
                    <a:pt x="231" y="183"/>
                  </a:lnTo>
                  <a:lnTo>
                    <a:pt x="222" y="189"/>
                  </a:lnTo>
                  <a:lnTo>
                    <a:pt x="210" y="192"/>
                  </a:lnTo>
                  <a:lnTo>
                    <a:pt x="69" y="192"/>
                  </a:lnTo>
                  <a:lnTo>
                    <a:pt x="69" y="192"/>
                  </a:lnTo>
                  <a:lnTo>
                    <a:pt x="61" y="217"/>
                  </a:lnTo>
                  <a:lnTo>
                    <a:pt x="59" y="245"/>
                  </a:lnTo>
                  <a:lnTo>
                    <a:pt x="158" y="245"/>
                  </a:lnTo>
                  <a:lnTo>
                    <a:pt x="169" y="247"/>
                  </a:lnTo>
                  <a:lnTo>
                    <a:pt x="179" y="253"/>
                  </a:lnTo>
                  <a:lnTo>
                    <a:pt x="185" y="263"/>
                  </a:lnTo>
                  <a:lnTo>
                    <a:pt x="187" y="274"/>
                  </a:lnTo>
                  <a:lnTo>
                    <a:pt x="185" y="285"/>
                  </a:lnTo>
                  <a:lnTo>
                    <a:pt x="179" y="294"/>
                  </a:lnTo>
                  <a:lnTo>
                    <a:pt x="169" y="302"/>
                  </a:lnTo>
                  <a:lnTo>
                    <a:pt x="158" y="304"/>
                  </a:lnTo>
                  <a:lnTo>
                    <a:pt x="66" y="304"/>
                  </a:lnTo>
                  <a:lnTo>
                    <a:pt x="76" y="334"/>
                  </a:lnTo>
                  <a:lnTo>
                    <a:pt x="91" y="361"/>
                  </a:lnTo>
                  <a:lnTo>
                    <a:pt x="111" y="385"/>
                  </a:lnTo>
                  <a:lnTo>
                    <a:pt x="133" y="407"/>
                  </a:lnTo>
                  <a:lnTo>
                    <a:pt x="160" y="423"/>
                  </a:lnTo>
                  <a:lnTo>
                    <a:pt x="189" y="437"/>
                  </a:lnTo>
                  <a:lnTo>
                    <a:pt x="220" y="445"/>
                  </a:lnTo>
                  <a:lnTo>
                    <a:pt x="253" y="447"/>
                  </a:lnTo>
                  <a:lnTo>
                    <a:pt x="286" y="445"/>
                  </a:lnTo>
                  <a:lnTo>
                    <a:pt x="318" y="436"/>
                  </a:lnTo>
                  <a:lnTo>
                    <a:pt x="348" y="422"/>
                  </a:lnTo>
                  <a:lnTo>
                    <a:pt x="375" y="404"/>
                  </a:lnTo>
                  <a:lnTo>
                    <a:pt x="398" y="382"/>
                  </a:lnTo>
                  <a:lnTo>
                    <a:pt x="417" y="356"/>
                  </a:lnTo>
                  <a:lnTo>
                    <a:pt x="292" y="356"/>
                  </a:lnTo>
                  <a:lnTo>
                    <a:pt x="280" y="353"/>
                  </a:lnTo>
                  <a:lnTo>
                    <a:pt x="271" y="347"/>
                  </a:lnTo>
                  <a:lnTo>
                    <a:pt x="265" y="338"/>
                  </a:lnTo>
                  <a:lnTo>
                    <a:pt x="263" y="326"/>
                  </a:lnTo>
                  <a:lnTo>
                    <a:pt x="265" y="315"/>
                  </a:lnTo>
                  <a:lnTo>
                    <a:pt x="271" y="306"/>
                  </a:lnTo>
                  <a:lnTo>
                    <a:pt x="280" y="300"/>
                  </a:lnTo>
                  <a:lnTo>
                    <a:pt x="292" y="298"/>
                  </a:lnTo>
                  <a:lnTo>
                    <a:pt x="442" y="298"/>
                  </a:lnTo>
                  <a:lnTo>
                    <a:pt x="446" y="275"/>
                  </a:lnTo>
                  <a:lnTo>
                    <a:pt x="447" y="253"/>
                  </a:lnTo>
                  <a:lnTo>
                    <a:pt x="444" y="218"/>
                  </a:lnTo>
                  <a:lnTo>
                    <a:pt x="434" y="185"/>
                  </a:lnTo>
                  <a:lnTo>
                    <a:pt x="420" y="154"/>
                  </a:lnTo>
                  <a:lnTo>
                    <a:pt x="402" y="128"/>
                  </a:lnTo>
                  <a:lnTo>
                    <a:pt x="378" y="104"/>
                  </a:lnTo>
                  <a:lnTo>
                    <a:pt x="350" y="85"/>
                  </a:lnTo>
                  <a:lnTo>
                    <a:pt x="320" y="71"/>
                  </a:lnTo>
                  <a:lnTo>
                    <a:pt x="287" y="62"/>
                  </a:lnTo>
                  <a:lnTo>
                    <a:pt x="253" y="59"/>
                  </a:lnTo>
                  <a:close/>
                  <a:moveTo>
                    <a:pt x="253" y="0"/>
                  </a:moveTo>
                  <a:lnTo>
                    <a:pt x="290" y="2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2"/>
                  </a:lnTo>
                  <a:lnTo>
                    <a:pt x="444" y="87"/>
                  </a:lnTo>
                  <a:lnTo>
                    <a:pt x="464" y="115"/>
                  </a:lnTo>
                  <a:lnTo>
                    <a:pt x="482" y="146"/>
                  </a:lnTo>
                  <a:lnTo>
                    <a:pt x="495" y="180"/>
                  </a:lnTo>
                  <a:lnTo>
                    <a:pt x="502" y="215"/>
                  </a:lnTo>
                  <a:lnTo>
                    <a:pt x="505" y="253"/>
                  </a:lnTo>
                  <a:lnTo>
                    <a:pt x="502" y="290"/>
                  </a:lnTo>
                  <a:lnTo>
                    <a:pt x="495" y="325"/>
                  </a:lnTo>
                  <a:lnTo>
                    <a:pt x="482" y="359"/>
                  </a:lnTo>
                  <a:lnTo>
                    <a:pt x="464" y="390"/>
                  </a:lnTo>
                  <a:lnTo>
                    <a:pt x="444" y="419"/>
                  </a:lnTo>
                  <a:lnTo>
                    <a:pt x="418" y="444"/>
                  </a:lnTo>
                  <a:lnTo>
                    <a:pt x="390" y="465"/>
                  </a:lnTo>
                  <a:lnTo>
                    <a:pt x="359" y="483"/>
                  </a:lnTo>
                  <a:lnTo>
                    <a:pt x="325" y="495"/>
                  </a:lnTo>
                  <a:lnTo>
                    <a:pt x="290" y="503"/>
                  </a:lnTo>
                  <a:lnTo>
                    <a:pt x="253" y="506"/>
                  </a:lnTo>
                  <a:lnTo>
                    <a:pt x="216" y="503"/>
                  </a:lnTo>
                  <a:lnTo>
                    <a:pt x="180" y="495"/>
                  </a:lnTo>
                  <a:lnTo>
                    <a:pt x="147" y="483"/>
                  </a:lnTo>
                  <a:lnTo>
                    <a:pt x="115" y="465"/>
                  </a:lnTo>
                  <a:lnTo>
                    <a:pt x="87" y="444"/>
                  </a:lnTo>
                  <a:lnTo>
                    <a:pt x="62" y="419"/>
                  </a:lnTo>
                  <a:lnTo>
                    <a:pt x="41" y="390"/>
                  </a:lnTo>
                  <a:lnTo>
                    <a:pt x="23" y="359"/>
                  </a:lnTo>
                  <a:lnTo>
                    <a:pt x="11" y="325"/>
                  </a:lnTo>
                  <a:lnTo>
                    <a:pt x="3" y="290"/>
                  </a:lnTo>
                  <a:lnTo>
                    <a:pt x="0" y="253"/>
                  </a:lnTo>
                  <a:lnTo>
                    <a:pt x="3" y="215"/>
                  </a:lnTo>
                  <a:lnTo>
                    <a:pt x="11" y="180"/>
                  </a:lnTo>
                  <a:lnTo>
                    <a:pt x="23" y="146"/>
                  </a:lnTo>
                  <a:lnTo>
                    <a:pt x="41" y="115"/>
                  </a:lnTo>
                  <a:lnTo>
                    <a:pt x="62" y="87"/>
                  </a:lnTo>
                  <a:lnTo>
                    <a:pt x="87" y="62"/>
                  </a:lnTo>
                  <a:lnTo>
                    <a:pt x="115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2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77"/>
            <p:cNvSpPr>
              <a:spLocks noEditPoints="1"/>
            </p:cNvSpPr>
            <p:nvPr/>
          </p:nvSpPr>
          <p:spPr bwMode="auto">
            <a:xfrm>
              <a:off x="7648575" y="2219325"/>
              <a:ext cx="80963" cy="80963"/>
            </a:xfrm>
            <a:custGeom>
              <a:avLst/>
              <a:gdLst>
                <a:gd name="T0" fmla="*/ 222 w 506"/>
                <a:gd name="T1" fmla="*/ 61 h 507"/>
                <a:gd name="T2" fmla="*/ 163 w 506"/>
                <a:gd name="T3" fmla="*/ 81 h 507"/>
                <a:gd name="T4" fmla="*/ 116 w 506"/>
                <a:gd name="T5" fmla="*/ 116 h 507"/>
                <a:gd name="T6" fmla="*/ 80 w 506"/>
                <a:gd name="T7" fmla="*/ 164 h 507"/>
                <a:gd name="T8" fmla="*/ 250 w 506"/>
                <a:gd name="T9" fmla="*/ 167 h 507"/>
                <a:gd name="T10" fmla="*/ 265 w 506"/>
                <a:gd name="T11" fmla="*/ 183 h 507"/>
                <a:gd name="T12" fmla="*/ 265 w 506"/>
                <a:gd name="T13" fmla="*/ 205 h 507"/>
                <a:gd name="T14" fmla="*/ 250 w 506"/>
                <a:gd name="T15" fmla="*/ 221 h 507"/>
                <a:gd name="T16" fmla="*/ 62 w 506"/>
                <a:gd name="T17" fmla="*/ 223 h 507"/>
                <a:gd name="T18" fmla="*/ 62 w 506"/>
                <a:gd name="T19" fmla="*/ 289 h 507"/>
                <a:gd name="T20" fmla="*/ 85 w 506"/>
                <a:gd name="T21" fmla="*/ 352 h 507"/>
                <a:gd name="T22" fmla="*/ 128 w 506"/>
                <a:gd name="T23" fmla="*/ 402 h 507"/>
                <a:gd name="T24" fmla="*/ 185 w 506"/>
                <a:gd name="T25" fmla="*/ 436 h 507"/>
                <a:gd name="T26" fmla="*/ 253 w 506"/>
                <a:gd name="T27" fmla="*/ 448 h 507"/>
                <a:gd name="T28" fmla="*/ 319 w 506"/>
                <a:gd name="T29" fmla="*/ 437 h 507"/>
                <a:gd name="T30" fmla="*/ 374 w 506"/>
                <a:gd name="T31" fmla="*/ 405 h 507"/>
                <a:gd name="T32" fmla="*/ 417 w 506"/>
                <a:gd name="T33" fmla="*/ 358 h 507"/>
                <a:gd name="T34" fmla="*/ 291 w 506"/>
                <a:gd name="T35" fmla="*/ 355 h 507"/>
                <a:gd name="T36" fmla="*/ 275 w 506"/>
                <a:gd name="T37" fmla="*/ 339 h 507"/>
                <a:gd name="T38" fmla="*/ 275 w 506"/>
                <a:gd name="T39" fmla="*/ 317 h 507"/>
                <a:gd name="T40" fmla="*/ 291 w 506"/>
                <a:gd name="T41" fmla="*/ 301 h 507"/>
                <a:gd name="T42" fmla="*/ 442 w 506"/>
                <a:gd name="T43" fmla="*/ 299 h 507"/>
                <a:gd name="T44" fmla="*/ 447 w 506"/>
                <a:gd name="T45" fmla="*/ 254 h 507"/>
                <a:gd name="T46" fmla="*/ 435 w 506"/>
                <a:gd name="T47" fmla="*/ 186 h 507"/>
                <a:gd name="T48" fmla="*/ 402 w 506"/>
                <a:gd name="T49" fmla="*/ 128 h 507"/>
                <a:gd name="T50" fmla="*/ 350 w 506"/>
                <a:gd name="T51" fmla="*/ 86 h 507"/>
                <a:gd name="T52" fmla="*/ 288 w 506"/>
                <a:gd name="T53" fmla="*/ 62 h 507"/>
                <a:gd name="T54" fmla="*/ 253 w 506"/>
                <a:gd name="T55" fmla="*/ 0 h 507"/>
                <a:gd name="T56" fmla="*/ 326 w 506"/>
                <a:gd name="T57" fmla="*/ 11 h 507"/>
                <a:gd name="T58" fmla="*/ 390 w 506"/>
                <a:gd name="T59" fmla="*/ 42 h 507"/>
                <a:gd name="T60" fmla="*/ 444 w 506"/>
                <a:gd name="T61" fmla="*/ 88 h 507"/>
                <a:gd name="T62" fmla="*/ 482 w 506"/>
                <a:gd name="T63" fmla="*/ 147 h 507"/>
                <a:gd name="T64" fmla="*/ 503 w 506"/>
                <a:gd name="T65" fmla="*/ 216 h 507"/>
                <a:gd name="T66" fmla="*/ 503 w 506"/>
                <a:gd name="T67" fmla="*/ 291 h 507"/>
                <a:gd name="T68" fmla="*/ 482 w 506"/>
                <a:gd name="T69" fmla="*/ 360 h 507"/>
                <a:gd name="T70" fmla="*/ 444 w 506"/>
                <a:gd name="T71" fmla="*/ 420 h 507"/>
                <a:gd name="T72" fmla="*/ 390 w 506"/>
                <a:gd name="T73" fmla="*/ 466 h 507"/>
                <a:gd name="T74" fmla="*/ 326 w 506"/>
                <a:gd name="T75" fmla="*/ 496 h 507"/>
                <a:gd name="T76" fmla="*/ 253 w 506"/>
                <a:gd name="T77" fmla="*/ 507 h 507"/>
                <a:gd name="T78" fmla="*/ 180 w 506"/>
                <a:gd name="T79" fmla="*/ 496 h 507"/>
                <a:gd name="T80" fmla="*/ 115 w 506"/>
                <a:gd name="T81" fmla="*/ 466 h 507"/>
                <a:gd name="T82" fmla="*/ 63 w 506"/>
                <a:gd name="T83" fmla="*/ 420 h 507"/>
                <a:gd name="T84" fmla="*/ 24 w 506"/>
                <a:gd name="T85" fmla="*/ 360 h 507"/>
                <a:gd name="T86" fmla="*/ 3 w 506"/>
                <a:gd name="T87" fmla="*/ 291 h 507"/>
                <a:gd name="T88" fmla="*/ 3 w 506"/>
                <a:gd name="T89" fmla="*/ 216 h 507"/>
                <a:gd name="T90" fmla="*/ 24 w 506"/>
                <a:gd name="T91" fmla="*/ 147 h 507"/>
                <a:gd name="T92" fmla="*/ 63 w 506"/>
                <a:gd name="T93" fmla="*/ 88 h 507"/>
                <a:gd name="T94" fmla="*/ 115 w 506"/>
                <a:gd name="T95" fmla="*/ 42 h 507"/>
                <a:gd name="T96" fmla="*/ 180 w 506"/>
                <a:gd name="T97" fmla="*/ 11 h 507"/>
                <a:gd name="T98" fmla="*/ 253 w 506"/>
                <a:gd name="T9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6" h="507">
                  <a:moveTo>
                    <a:pt x="253" y="59"/>
                  </a:moveTo>
                  <a:lnTo>
                    <a:pt x="222" y="61"/>
                  </a:lnTo>
                  <a:lnTo>
                    <a:pt x="192" y="69"/>
                  </a:lnTo>
                  <a:lnTo>
                    <a:pt x="163" y="81"/>
                  </a:lnTo>
                  <a:lnTo>
                    <a:pt x="139" y="96"/>
                  </a:lnTo>
                  <a:lnTo>
                    <a:pt x="116" y="116"/>
                  </a:lnTo>
                  <a:lnTo>
                    <a:pt x="97" y="139"/>
                  </a:lnTo>
                  <a:lnTo>
                    <a:pt x="80" y="164"/>
                  </a:lnTo>
                  <a:lnTo>
                    <a:pt x="238" y="164"/>
                  </a:lnTo>
                  <a:lnTo>
                    <a:pt x="250" y="167"/>
                  </a:lnTo>
                  <a:lnTo>
                    <a:pt x="259" y="173"/>
                  </a:lnTo>
                  <a:lnTo>
                    <a:pt x="265" y="183"/>
                  </a:lnTo>
                  <a:lnTo>
                    <a:pt x="267" y="194"/>
                  </a:lnTo>
                  <a:lnTo>
                    <a:pt x="265" y="205"/>
                  </a:lnTo>
                  <a:lnTo>
                    <a:pt x="259" y="215"/>
                  </a:lnTo>
                  <a:lnTo>
                    <a:pt x="250" y="221"/>
                  </a:lnTo>
                  <a:lnTo>
                    <a:pt x="238" y="223"/>
                  </a:lnTo>
                  <a:lnTo>
                    <a:pt x="62" y="223"/>
                  </a:lnTo>
                  <a:lnTo>
                    <a:pt x="59" y="254"/>
                  </a:lnTo>
                  <a:lnTo>
                    <a:pt x="62" y="289"/>
                  </a:lnTo>
                  <a:lnTo>
                    <a:pt x="71" y="322"/>
                  </a:lnTo>
                  <a:lnTo>
                    <a:pt x="85" y="352"/>
                  </a:lnTo>
                  <a:lnTo>
                    <a:pt x="105" y="378"/>
                  </a:lnTo>
                  <a:lnTo>
                    <a:pt x="128" y="402"/>
                  </a:lnTo>
                  <a:lnTo>
                    <a:pt x="155" y="422"/>
                  </a:lnTo>
                  <a:lnTo>
                    <a:pt x="185" y="436"/>
                  </a:lnTo>
                  <a:lnTo>
                    <a:pt x="218" y="445"/>
                  </a:lnTo>
                  <a:lnTo>
                    <a:pt x="253" y="448"/>
                  </a:lnTo>
                  <a:lnTo>
                    <a:pt x="287" y="445"/>
                  </a:lnTo>
                  <a:lnTo>
                    <a:pt x="319" y="437"/>
                  </a:lnTo>
                  <a:lnTo>
                    <a:pt x="348" y="423"/>
                  </a:lnTo>
                  <a:lnTo>
                    <a:pt x="374" y="405"/>
                  </a:lnTo>
                  <a:lnTo>
                    <a:pt x="398" y="383"/>
                  </a:lnTo>
                  <a:lnTo>
                    <a:pt x="417" y="358"/>
                  </a:lnTo>
                  <a:lnTo>
                    <a:pt x="303" y="358"/>
                  </a:lnTo>
                  <a:lnTo>
                    <a:pt x="291" y="355"/>
                  </a:lnTo>
                  <a:lnTo>
                    <a:pt x="282" y="348"/>
                  </a:lnTo>
                  <a:lnTo>
                    <a:pt x="275" y="339"/>
                  </a:lnTo>
                  <a:lnTo>
                    <a:pt x="273" y="328"/>
                  </a:lnTo>
                  <a:lnTo>
                    <a:pt x="275" y="317"/>
                  </a:lnTo>
                  <a:lnTo>
                    <a:pt x="282" y="307"/>
                  </a:lnTo>
                  <a:lnTo>
                    <a:pt x="291" y="301"/>
                  </a:lnTo>
                  <a:lnTo>
                    <a:pt x="303" y="299"/>
                  </a:lnTo>
                  <a:lnTo>
                    <a:pt x="442" y="299"/>
                  </a:lnTo>
                  <a:lnTo>
                    <a:pt x="446" y="276"/>
                  </a:lnTo>
                  <a:lnTo>
                    <a:pt x="447" y="254"/>
                  </a:lnTo>
                  <a:lnTo>
                    <a:pt x="444" y="219"/>
                  </a:lnTo>
                  <a:lnTo>
                    <a:pt x="435" y="186"/>
                  </a:lnTo>
                  <a:lnTo>
                    <a:pt x="420" y="155"/>
                  </a:lnTo>
                  <a:lnTo>
                    <a:pt x="402" y="128"/>
                  </a:lnTo>
                  <a:lnTo>
                    <a:pt x="378" y="104"/>
                  </a:lnTo>
                  <a:lnTo>
                    <a:pt x="350" y="86"/>
                  </a:lnTo>
                  <a:lnTo>
                    <a:pt x="321" y="72"/>
                  </a:lnTo>
                  <a:lnTo>
                    <a:pt x="288" y="62"/>
                  </a:lnTo>
                  <a:lnTo>
                    <a:pt x="253" y="59"/>
                  </a:lnTo>
                  <a:close/>
                  <a:moveTo>
                    <a:pt x="253" y="0"/>
                  </a:moveTo>
                  <a:lnTo>
                    <a:pt x="290" y="4"/>
                  </a:lnTo>
                  <a:lnTo>
                    <a:pt x="326" y="11"/>
                  </a:lnTo>
                  <a:lnTo>
                    <a:pt x="360" y="24"/>
                  </a:lnTo>
                  <a:lnTo>
                    <a:pt x="390" y="42"/>
                  </a:lnTo>
                  <a:lnTo>
                    <a:pt x="418" y="62"/>
                  </a:lnTo>
                  <a:lnTo>
                    <a:pt x="444" y="88"/>
                  </a:lnTo>
                  <a:lnTo>
                    <a:pt x="464" y="116"/>
                  </a:lnTo>
                  <a:lnTo>
                    <a:pt x="482" y="147"/>
                  </a:lnTo>
                  <a:lnTo>
                    <a:pt x="495" y="181"/>
                  </a:lnTo>
                  <a:lnTo>
                    <a:pt x="503" y="216"/>
                  </a:lnTo>
                  <a:lnTo>
                    <a:pt x="506" y="254"/>
                  </a:lnTo>
                  <a:lnTo>
                    <a:pt x="503" y="291"/>
                  </a:lnTo>
                  <a:lnTo>
                    <a:pt x="495" y="327"/>
                  </a:lnTo>
                  <a:lnTo>
                    <a:pt x="482" y="360"/>
                  </a:lnTo>
                  <a:lnTo>
                    <a:pt x="464" y="392"/>
                  </a:lnTo>
                  <a:lnTo>
                    <a:pt x="444" y="420"/>
                  </a:lnTo>
                  <a:lnTo>
                    <a:pt x="418" y="444"/>
                  </a:lnTo>
                  <a:lnTo>
                    <a:pt x="390" y="466"/>
                  </a:lnTo>
                  <a:lnTo>
                    <a:pt x="360" y="483"/>
                  </a:lnTo>
                  <a:lnTo>
                    <a:pt x="326" y="496"/>
                  </a:lnTo>
                  <a:lnTo>
                    <a:pt x="290" y="504"/>
                  </a:lnTo>
                  <a:lnTo>
                    <a:pt x="253" y="507"/>
                  </a:lnTo>
                  <a:lnTo>
                    <a:pt x="216" y="504"/>
                  </a:lnTo>
                  <a:lnTo>
                    <a:pt x="180" y="496"/>
                  </a:lnTo>
                  <a:lnTo>
                    <a:pt x="147" y="483"/>
                  </a:lnTo>
                  <a:lnTo>
                    <a:pt x="115" y="466"/>
                  </a:lnTo>
                  <a:lnTo>
                    <a:pt x="87" y="444"/>
                  </a:lnTo>
                  <a:lnTo>
                    <a:pt x="63" y="420"/>
                  </a:lnTo>
                  <a:lnTo>
                    <a:pt x="41" y="392"/>
                  </a:lnTo>
                  <a:lnTo>
                    <a:pt x="24" y="360"/>
                  </a:lnTo>
                  <a:lnTo>
                    <a:pt x="11" y="327"/>
                  </a:lnTo>
                  <a:lnTo>
                    <a:pt x="3" y="291"/>
                  </a:lnTo>
                  <a:lnTo>
                    <a:pt x="0" y="254"/>
                  </a:lnTo>
                  <a:lnTo>
                    <a:pt x="3" y="216"/>
                  </a:lnTo>
                  <a:lnTo>
                    <a:pt x="11" y="181"/>
                  </a:lnTo>
                  <a:lnTo>
                    <a:pt x="24" y="147"/>
                  </a:lnTo>
                  <a:lnTo>
                    <a:pt x="41" y="116"/>
                  </a:lnTo>
                  <a:lnTo>
                    <a:pt x="63" y="88"/>
                  </a:lnTo>
                  <a:lnTo>
                    <a:pt x="87" y="62"/>
                  </a:lnTo>
                  <a:lnTo>
                    <a:pt x="115" y="42"/>
                  </a:lnTo>
                  <a:lnTo>
                    <a:pt x="147" y="24"/>
                  </a:lnTo>
                  <a:lnTo>
                    <a:pt x="180" y="11"/>
                  </a:lnTo>
                  <a:lnTo>
                    <a:pt x="216" y="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8164203" y="1965495"/>
            <a:ext cx="531813" cy="457200"/>
            <a:chOff x="8175625" y="1965325"/>
            <a:chExt cx="531813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82"/>
            <p:cNvSpPr>
              <a:spLocks noEditPoints="1"/>
            </p:cNvSpPr>
            <p:nvPr/>
          </p:nvSpPr>
          <p:spPr bwMode="auto">
            <a:xfrm>
              <a:off x="8175625" y="1965325"/>
              <a:ext cx="531813" cy="457200"/>
            </a:xfrm>
            <a:custGeom>
              <a:avLst/>
              <a:gdLst>
                <a:gd name="T0" fmla="*/ 1087 w 3354"/>
                <a:gd name="T1" fmla="*/ 539 h 2878"/>
                <a:gd name="T2" fmla="*/ 549 w 3354"/>
                <a:gd name="T3" fmla="*/ 425 h 2878"/>
                <a:gd name="T4" fmla="*/ 918 w 3354"/>
                <a:gd name="T5" fmla="*/ 708 h 2878"/>
                <a:gd name="T6" fmla="*/ 674 w 3354"/>
                <a:gd name="T7" fmla="*/ 913 h 2878"/>
                <a:gd name="T8" fmla="*/ 438 w 3354"/>
                <a:gd name="T9" fmla="*/ 1038 h 2878"/>
                <a:gd name="T10" fmla="*/ 643 w 3354"/>
                <a:gd name="T11" fmla="*/ 1165 h 2878"/>
                <a:gd name="T12" fmla="*/ 783 w 3354"/>
                <a:gd name="T13" fmla="*/ 1296 h 2878"/>
                <a:gd name="T14" fmla="*/ 1168 w 3354"/>
                <a:gd name="T15" fmla="*/ 1385 h 2878"/>
                <a:gd name="T16" fmla="*/ 1523 w 3354"/>
                <a:gd name="T17" fmla="*/ 1379 h 2878"/>
                <a:gd name="T18" fmla="*/ 1658 w 3354"/>
                <a:gd name="T19" fmla="*/ 1462 h 2878"/>
                <a:gd name="T20" fmla="*/ 2195 w 3354"/>
                <a:gd name="T21" fmla="*/ 1980 h 2878"/>
                <a:gd name="T22" fmla="*/ 2847 w 3354"/>
                <a:gd name="T23" fmla="*/ 2436 h 2878"/>
                <a:gd name="T24" fmla="*/ 2937 w 3354"/>
                <a:gd name="T25" fmla="*/ 2495 h 2878"/>
                <a:gd name="T26" fmla="*/ 3138 w 3354"/>
                <a:gd name="T27" fmla="*/ 2669 h 2878"/>
                <a:gd name="T28" fmla="*/ 3023 w 3354"/>
                <a:gd name="T29" fmla="*/ 2422 h 2878"/>
                <a:gd name="T30" fmla="*/ 3058 w 3354"/>
                <a:gd name="T31" fmla="*/ 2300 h 2878"/>
                <a:gd name="T32" fmla="*/ 2678 w 3354"/>
                <a:gd name="T33" fmla="*/ 2210 h 2878"/>
                <a:gd name="T34" fmla="*/ 1873 w 3354"/>
                <a:gd name="T35" fmla="*/ 1550 h 2878"/>
                <a:gd name="T36" fmla="*/ 1659 w 3354"/>
                <a:gd name="T37" fmla="*/ 1205 h 2878"/>
                <a:gd name="T38" fmla="*/ 1818 w 3354"/>
                <a:gd name="T39" fmla="*/ 1150 h 2878"/>
                <a:gd name="T40" fmla="*/ 1383 w 3354"/>
                <a:gd name="T41" fmla="*/ 853 h 2878"/>
                <a:gd name="T42" fmla="*/ 1594 w 3354"/>
                <a:gd name="T43" fmla="*/ 730 h 2878"/>
                <a:gd name="T44" fmla="*/ 1642 w 3354"/>
                <a:gd name="T45" fmla="*/ 618 h 2878"/>
                <a:gd name="T46" fmla="*/ 1307 w 3354"/>
                <a:gd name="T47" fmla="*/ 289 h 2878"/>
                <a:gd name="T48" fmla="*/ 1416 w 3354"/>
                <a:gd name="T49" fmla="*/ 395 h 2878"/>
                <a:gd name="T50" fmla="*/ 1833 w 3354"/>
                <a:gd name="T51" fmla="*/ 543 h 2878"/>
                <a:gd name="T52" fmla="*/ 2011 w 3354"/>
                <a:gd name="T53" fmla="*/ 521 h 2878"/>
                <a:gd name="T54" fmla="*/ 1729 w 3354"/>
                <a:gd name="T55" fmla="*/ 749 h 2878"/>
                <a:gd name="T56" fmla="*/ 1882 w 3354"/>
                <a:gd name="T57" fmla="*/ 1107 h 2878"/>
                <a:gd name="T58" fmla="*/ 2160 w 3354"/>
                <a:gd name="T59" fmla="*/ 1233 h 2878"/>
                <a:gd name="T60" fmla="*/ 2174 w 3354"/>
                <a:gd name="T61" fmla="*/ 1242 h 2878"/>
                <a:gd name="T62" fmla="*/ 2174 w 3354"/>
                <a:gd name="T63" fmla="*/ 1243 h 2878"/>
                <a:gd name="T64" fmla="*/ 2175 w 3354"/>
                <a:gd name="T65" fmla="*/ 1243 h 2878"/>
                <a:gd name="T66" fmla="*/ 2146 w 3354"/>
                <a:gd name="T67" fmla="*/ 1290 h 2878"/>
                <a:gd name="T68" fmla="*/ 2142 w 3354"/>
                <a:gd name="T69" fmla="*/ 1289 h 2878"/>
                <a:gd name="T70" fmla="*/ 1875 w 3354"/>
                <a:gd name="T71" fmla="*/ 1220 h 2878"/>
                <a:gd name="T72" fmla="*/ 1767 w 3354"/>
                <a:gd name="T73" fmla="*/ 1302 h 2878"/>
                <a:gd name="T74" fmla="*/ 2238 w 3354"/>
                <a:gd name="T75" fmla="*/ 1823 h 2878"/>
                <a:gd name="T76" fmla="*/ 3040 w 3354"/>
                <a:gd name="T77" fmla="*/ 2243 h 2878"/>
                <a:gd name="T78" fmla="*/ 3327 w 3354"/>
                <a:gd name="T79" fmla="*/ 2319 h 2878"/>
                <a:gd name="T80" fmla="*/ 3107 w 3354"/>
                <a:gd name="T81" fmla="*/ 2452 h 2878"/>
                <a:gd name="T82" fmla="*/ 3245 w 3354"/>
                <a:gd name="T83" fmla="*/ 2859 h 2878"/>
                <a:gd name="T84" fmla="*/ 3161 w 3354"/>
                <a:gd name="T85" fmla="*/ 2813 h 2878"/>
                <a:gd name="T86" fmla="*/ 2969 w 3354"/>
                <a:gd name="T87" fmla="*/ 2564 h 2878"/>
                <a:gd name="T88" fmla="*/ 2845 w 3354"/>
                <a:gd name="T89" fmla="*/ 2656 h 2878"/>
                <a:gd name="T90" fmla="*/ 2782 w 3354"/>
                <a:gd name="T91" fmla="*/ 2437 h 2878"/>
                <a:gd name="T92" fmla="*/ 1863 w 3354"/>
                <a:gd name="T93" fmla="*/ 1765 h 2878"/>
                <a:gd name="T94" fmla="*/ 1562 w 3354"/>
                <a:gd name="T95" fmla="*/ 1928 h 2878"/>
                <a:gd name="T96" fmla="*/ 1352 w 3354"/>
                <a:gd name="T97" fmla="*/ 1484 h 2878"/>
                <a:gd name="T98" fmla="*/ 869 w 3354"/>
                <a:gd name="T99" fmla="*/ 1593 h 2878"/>
                <a:gd name="T100" fmla="*/ 674 w 3354"/>
                <a:gd name="T101" fmla="*/ 1692 h 2878"/>
                <a:gd name="T102" fmla="*/ 777 w 3354"/>
                <a:gd name="T103" fmla="*/ 1398 h 2878"/>
                <a:gd name="T104" fmla="*/ 336 w 3354"/>
                <a:gd name="T105" fmla="*/ 1054 h 2878"/>
                <a:gd name="T106" fmla="*/ 10 w 3354"/>
                <a:gd name="T107" fmla="*/ 923 h 2878"/>
                <a:gd name="T108" fmla="*/ 396 w 3354"/>
                <a:gd name="T109" fmla="*/ 936 h 2878"/>
                <a:gd name="T110" fmla="*/ 684 w 3354"/>
                <a:gd name="T111" fmla="*/ 705 h 2878"/>
                <a:gd name="T112" fmla="*/ 411 w 3354"/>
                <a:gd name="T113" fmla="*/ 354 h 2878"/>
                <a:gd name="T114" fmla="*/ 326 w 3354"/>
                <a:gd name="T115" fmla="*/ 194 h 2878"/>
                <a:gd name="T116" fmla="*/ 551 w 3354"/>
                <a:gd name="T117" fmla="*/ 338 h 2878"/>
                <a:gd name="T118" fmla="*/ 1077 w 3354"/>
                <a:gd name="T119" fmla="*/ 478 h 2878"/>
                <a:gd name="T120" fmla="*/ 1251 w 3354"/>
                <a:gd name="T121" fmla="*/ 135 h 2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4" h="2878">
                  <a:moveTo>
                    <a:pt x="1292" y="233"/>
                  </a:moveTo>
                  <a:lnTo>
                    <a:pt x="1285" y="264"/>
                  </a:lnTo>
                  <a:lnTo>
                    <a:pt x="1276" y="294"/>
                  </a:lnTo>
                  <a:lnTo>
                    <a:pt x="1265" y="325"/>
                  </a:lnTo>
                  <a:lnTo>
                    <a:pt x="1252" y="354"/>
                  </a:lnTo>
                  <a:lnTo>
                    <a:pt x="1239" y="384"/>
                  </a:lnTo>
                  <a:lnTo>
                    <a:pt x="1224" y="412"/>
                  </a:lnTo>
                  <a:lnTo>
                    <a:pt x="1207" y="438"/>
                  </a:lnTo>
                  <a:lnTo>
                    <a:pt x="1187" y="464"/>
                  </a:lnTo>
                  <a:lnTo>
                    <a:pt x="1166" y="487"/>
                  </a:lnTo>
                  <a:lnTo>
                    <a:pt x="1141" y="508"/>
                  </a:lnTo>
                  <a:lnTo>
                    <a:pt x="1116" y="525"/>
                  </a:lnTo>
                  <a:lnTo>
                    <a:pt x="1087" y="539"/>
                  </a:lnTo>
                  <a:lnTo>
                    <a:pt x="1057" y="549"/>
                  </a:lnTo>
                  <a:lnTo>
                    <a:pt x="1023" y="556"/>
                  </a:lnTo>
                  <a:lnTo>
                    <a:pt x="988" y="559"/>
                  </a:lnTo>
                  <a:lnTo>
                    <a:pt x="957" y="558"/>
                  </a:lnTo>
                  <a:lnTo>
                    <a:pt x="926" y="552"/>
                  </a:lnTo>
                  <a:lnTo>
                    <a:pt x="893" y="544"/>
                  </a:lnTo>
                  <a:lnTo>
                    <a:pt x="817" y="521"/>
                  </a:lnTo>
                  <a:lnTo>
                    <a:pt x="745" y="495"/>
                  </a:lnTo>
                  <a:lnTo>
                    <a:pt x="679" y="468"/>
                  </a:lnTo>
                  <a:lnTo>
                    <a:pt x="619" y="441"/>
                  </a:lnTo>
                  <a:lnTo>
                    <a:pt x="565" y="413"/>
                  </a:lnTo>
                  <a:lnTo>
                    <a:pt x="515" y="386"/>
                  </a:lnTo>
                  <a:lnTo>
                    <a:pt x="549" y="425"/>
                  </a:lnTo>
                  <a:lnTo>
                    <a:pt x="582" y="466"/>
                  </a:lnTo>
                  <a:lnTo>
                    <a:pt x="615" y="507"/>
                  </a:lnTo>
                  <a:lnTo>
                    <a:pt x="648" y="545"/>
                  </a:lnTo>
                  <a:lnTo>
                    <a:pt x="677" y="583"/>
                  </a:lnTo>
                  <a:lnTo>
                    <a:pt x="704" y="618"/>
                  </a:lnTo>
                  <a:lnTo>
                    <a:pt x="720" y="641"/>
                  </a:lnTo>
                  <a:lnTo>
                    <a:pt x="733" y="667"/>
                  </a:lnTo>
                  <a:lnTo>
                    <a:pt x="892" y="667"/>
                  </a:lnTo>
                  <a:lnTo>
                    <a:pt x="903" y="669"/>
                  </a:lnTo>
                  <a:lnTo>
                    <a:pt x="912" y="676"/>
                  </a:lnTo>
                  <a:lnTo>
                    <a:pt x="918" y="685"/>
                  </a:lnTo>
                  <a:lnTo>
                    <a:pt x="921" y="696"/>
                  </a:lnTo>
                  <a:lnTo>
                    <a:pt x="918" y="708"/>
                  </a:lnTo>
                  <a:lnTo>
                    <a:pt x="912" y="717"/>
                  </a:lnTo>
                  <a:lnTo>
                    <a:pt x="903" y="723"/>
                  </a:lnTo>
                  <a:lnTo>
                    <a:pt x="892" y="725"/>
                  </a:lnTo>
                  <a:lnTo>
                    <a:pt x="747" y="725"/>
                  </a:lnTo>
                  <a:lnTo>
                    <a:pt x="749" y="756"/>
                  </a:lnTo>
                  <a:lnTo>
                    <a:pt x="746" y="785"/>
                  </a:lnTo>
                  <a:lnTo>
                    <a:pt x="739" y="815"/>
                  </a:lnTo>
                  <a:lnTo>
                    <a:pt x="728" y="842"/>
                  </a:lnTo>
                  <a:lnTo>
                    <a:pt x="721" y="856"/>
                  </a:lnTo>
                  <a:lnTo>
                    <a:pt x="713" y="869"/>
                  </a:lnTo>
                  <a:lnTo>
                    <a:pt x="702" y="883"/>
                  </a:lnTo>
                  <a:lnTo>
                    <a:pt x="689" y="897"/>
                  </a:lnTo>
                  <a:lnTo>
                    <a:pt x="674" y="913"/>
                  </a:lnTo>
                  <a:lnTo>
                    <a:pt x="656" y="926"/>
                  </a:lnTo>
                  <a:lnTo>
                    <a:pt x="635" y="940"/>
                  </a:lnTo>
                  <a:lnTo>
                    <a:pt x="612" y="952"/>
                  </a:lnTo>
                  <a:lnTo>
                    <a:pt x="585" y="964"/>
                  </a:lnTo>
                  <a:lnTo>
                    <a:pt x="555" y="975"/>
                  </a:lnTo>
                  <a:lnTo>
                    <a:pt x="521" y="983"/>
                  </a:lnTo>
                  <a:lnTo>
                    <a:pt x="484" y="989"/>
                  </a:lnTo>
                  <a:lnTo>
                    <a:pt x="442" y="993"/>
                  </a:lnTo>
                  <a:lnTo>
                    <a:pt x="396" y="995"/>
                  </a:lnTo>
                  <a:lnTo>
                    <a:pt x="346" y="993"/>
                  </a:lnTo>
                  <a:lnTo>
                    <a:pt x="378" y="1008"/>
                  </a:lnTo>
                  <a:lnTo>
                    <a:pt x="408" y="1022"/>
                  </a:lnTo>
                  <a:lnTo>
                    <a:pt x="438" y="1038"/>
                  </a:lnTo>
                  <a:lnTo>
                    <a:pt x="468" y="1054"/>
                  </a:lnTo>
                  <a:lnTo>
                    <a:pt x="501" y="1072"/>
                  </a:lnTo>
                  <a:lnTo>
                    <a:pt x="818" y="1072"/>
                  </a:lnTo>
                  <a:lnTo>
                    <a:pt x="830" y="1074"/>
                  </a:lnTo>
                  <a:lnTo>
                    <a:pt x="839" y="1080"/>
                  </a:lnTo>
                  <a:lnTo>
                    <a:pt x="845" y="1090"/>
                  </a:lnTo>
                  <a:lnTo>
                    <a:pt x="847" y="1102"/>
                  </a:lnTo>
                  <a:lnTo>
                    <a:pt x="845" y="1113"/>
                  </a:lnTo>
                  <a:lnTo>
                    <a:pt x="839" y="1122"/>
                  </a:lnTo>
                  <a:lnTo>
                    <a:pt x="830" y="1128"/>
                  </a:lnTo>
                  <a:lnTo>
                    <a:pt x="818" y="1130"/>
                  </a:lnTo>
                  <a:lnTo>
                    <a:pt x="596" y="1130"/>
                  </a:lnTo>
                  <a:lnTo>
                    <a:pt x="643" y="1165"/>
                  </a:lnTo>
                  <a:lnTo>
                    <a:pt x="689" y="1200"/>
                  </a:lnTo>
                  <a:lnTo>
                    <a:pt x="730" y="1238"/>
                  </a:lnTo>
                  <a:lnTo>
                    <a:pt x="731" y="1238"/>
                  </a:lnTo>
                  <a:lnTo>
                    <a:pt x="892" y="1238"/>
                  </a:lnTo>
                  <a:lnTo>
                    <a:pt x="903" y="1240"/>
                  </a:lnTo>
                  <a:lnTo>
                    <a:pt x="912" y="1246"/>
                  </a:lnTo>
                  <a:lnTo>
                    <a:pt x="918" y="1255"/>
                  </a:lnTo>
                  <a:lnTo>
                    <a:pt x="921" y="1267"/>
                  </a:lnTo>
                  <a:lnTo>
                    <a:pt x="918" y="1279"/>
                  </a:lnTo>
                  <a:lnTo>
                    <a:pt x="912" y="1288"/>
                  </a:lnTo>
                  <a:lnTo>
                    <a:pt x="903" y="1294"/>
                  </a:lnTo>
                  <a:lnTo>
                    <a:pt x="892" y="1296"/>
                  </a:lnTo>
                  <a:lnTo>
                    <a:pt x="783" y="1296"/>
                  </a:lnTo>
                  <a:lnTo>
                    <a:pt x="809" y="1335"/>
                  </a:lnTo>
                  <a:lnTo>
                    <a:pt x="831" y="1374"/>
                  </a:lnTo>
                  <a:lnTo>
                    <a:pt x="845" y="1415"/>
                  </a:lnTo>
                  <a:lnTo>
                    <a:pt x="853" y="1455"/>
                  </a:lnTo>
                  <a:lnTo>
                    <a:pt x="854" y="1495"/>
                  </a:lnTo>
                  <a:lnTo>
                    <a:pt x="848" y="1535"/>
                  </a:lnTo>
                  <a:lnTo>
                    <a:pt x="889" y="1506"/>
                  </a:lnTo>
                  <a:lnTo>
                    <a:pt x="932" y="1478"/>
                  </a:lnTo>
                  <a:lnTo>
                    <a:pt x="976" y="1452"/>
                  </a:lnTo>
                  <a:lnTo>
                    <a:pt x="1023" y="1429"/>
                  </a:lnTo>
                  <a:lnTo>
                    <a:pt x="1071" y="1410"/>
                  </a:lnTo>
                  <a:lnTo>
                    <a:pt x="1119" y="1395"/>
                  </a:lnTo>
                  <a:lnTo>
                    <a:pt x="1168" y="1385"/>
                  </a:lnTo>
                  <a:lnTo>
                    <a:pt x="1217" y="1381"/>
                  </a:lnTo>
                  <a:lnTo>
                    <a:pt x="1255" y="1384"/>
                  </a:lnTo>
                  <a:lnTo>
                    <a:pt x="1292" y="1391"/>
                  </a:lnTo>
                  <a:lnTo>
                    <a:pt x="1328" y="1403"/>
                  </a:lnTo>
                  <a:lnTo>
                    <a:pt x="1360" y="1419"/>
                  </a:lnTo>
                  <a:lnTo>
                    <a:pt x="1392" y="1440"/>
                  </a:lnTo>
                  <a:lnTo>
                    <a:pt x="1421" y="1466"/>
                  </a:lnTo>
                  <a:lnTo>
                    <a:pt x="1448" y="1496"/>
                  </a:lnTo>
                  <a:lnTo>
                    <a:pt x="1470" y="1527"/>
                  </a:lnTo>
                  <a:lnTo>
                    <a:pt x="1491" y="1561"/>
                  </a:lnTo>
                  <a:lnTo>
                    <a:pt x="1509" y="1598"/>
                  </a:lnTo>
                  <a:lnTo>
                    <a:pt x="1526" y="1639"/>
                  </a:lnTo>
                  <a:lnTo>
                    <a:pt x="1523" y="1379"/>
                  </a:lnTo>
                  <a:lnTo>
                    <a:pt x="1525" y="1367"/>
                  </a:lnTo>
                  <a:lnTo>
                    <a:pt x="1532" y="1358"/>
                  </a:lnTo>
                  <a:lnTo>
                    <a:pt x="1543" y="1351"/>
                  </a:lnTo>
                  <a:lnTo>
                    <a:pt x="1555" y="1350"/>
                  </a:lnTo>
                  <a:lnTo>
                    <a:pt x="1567" y="1354"/>
                  </a:lnTo>
                  <a:lnTo>
                    <a:pt x="1576" y="1362"/>
                  </a:lnTo>
                  <a:lnTo>
                    <a:pt x="1578" y="1364"/>
                  </a:lnTo>
                  <a:lnTo>
                    <a:pt x="1583" y="1371"/>
                  </a:lnTo>
                  <a:lnTo>
                    <a:pt x="1591" y="1382"/>
                  </a:lnTo>
                  <a:lnTo>
                    <a:pt x="1604" y="1397"/>
                  </a:lnTo>
                  <a:lnTo>
                    <a:pt x="1618" y="1415"/>
                  </a:lnTo>
                  <a:lnTo>
                    <a:pt x="1636" y="1437"/>
                  </a:lnTo>
                  <a:lnTo>
                    <a:pt x="1658" y="1462"/>
                  </a:lnTo>
                  <a:lnTo>
                    <a:pt x="1681" y="1489"/>
                  </a:lnTo>
                  <a:lnTo>
                    <a:pt x="1709" y="1520"/>
                  </a:lnTo>
                  <a:lnTo>
                    <a:pt x="1738" y="1553"/>
                  </a:lnTo>
                  <a:lnTo>
                    <a:pt x="1772" y="1588"/>
                  </a:lnTo>
                  <a:lnTo>
                    <a:pt x="1807" y="1626"/>
                  </a:lnTo>
                  <a:lnTo>
                    <a:pt x="1846" y="1665"/>
                  </a:lnTo>
                  <a:lnTo>
                    <a:pt x="1888" y="1707"/>
                  </a:lnTo>
                  <a:lnTo>
                    <a:pt x="1933" y="1750"/>
                  </a:lnTo>
                  <a:lnTo>
                    <a:pt x="1979" y="1793"/>
                  </a:lnTo>
                  <a:lnTo>
                    <a:pt x="2029" y="1839"/>
                  </a:lnTo>
                  <a:lnTo>
                    <a:pt x="2082" y="1885"/>
                  </a:lnTo>
                  <a:lnTo>
                    <a:pt x="2137" y="1932"/>
                  </a:lnTo>
                  <a:lnTo>
                    <a:pt x="2195" y="1980"/>
                  </a:lnTo>
                  <a:lnTo>
                    <a:pt x="2256" y="2027"/>
                  </a:lnTo>
                  <a:lnTo>
                    <a:pt x="2319" y="2075"/>
                  </a:lnTo>
                  <a:lnTo>
                    <a:pt x="2386" y="2123"/>
                  </a:lnTo>
                  <a:lnTo>
                    <a:pt x="2455" y="2171"/>
                  </a:lnTo>
                  <a:lnTo>
                    <a:pt x="2525" y="2218"/>
                  </a:lnTo>
                  <a:lnTo>
                    <a:pt x="2598" y="2264"/>
                  </a:lnTo>
                  <a:lnTo>
                    <a:pt x="2675" y="2310"/>
                  </a:lnTo>
                  <a:lnTo>
                    <a:pt x="2753" y="2355"/>
                  </a:lnTo>
                  <a:lnTo>
                    <a:pt x="2835" y="2398"/>
                  </a:lnTo>
                  <a:lnTo>
                    <a:pt x="2843" y="2405"/>
                  </a:lnTo>
                  <a:lnTo>
                    <a:pt x="2849" y="2415"/>
                  </a:lnTo>
                  <a:lnTo>
                    <a:pt x="2850" y="2425"/>
                  </a:lnTo>
                  <a:lnTo>
                    <a:pt x="2847" y="2436"/>
                  </a:lnTo>
                  <a:lnTo>
                    <a:pt x="2751" y="2641"/>
                  </a:lnTo>
                  <a:lnTo>
                    <a:pt x="2774" y="2632"/>
                  </a:lnTo>
                  <a:lnTo>
                    <a:pt x="2793" y="2621"/>
                  </a:lnTo>
                  <a:lnTo>
                    <a:pt x="2809" y="2609"/>
                  </a:lnTo>
                  <a:lnTo>
                    <a:pt x="2824" y="2595"/>
                  </a:lnTo>
                  <a:lnTo>
                    <a:pt x="2838" y="2580"/>
                  </a:lnTo>
                  <a:lnTo>
                    <a:pt x="2850" y="2565"/>
                  </a:lnTo>
                  <a:lnTo>
                    <a:pt x="2862" y="2549"/>
                  </a:lnTo>
                  <a:lnTo>
                    <a:pt x="2876" y="2534"/>
                  </a:lnTo>
                  <a:lnTo>
                    <a:pt x="2891" y="2520"/>
                  </a:lnTo>
                  <a:lnTo>
                    <a:pt x="2908" y="2508"/>
                  </a:lnTo>
                  <a:lnTo>
                    <a:pt x="2927" y="2498"/>
                  </a:lnTo>
                  <a:lnTo>
                    <a:pt x="2937" y="2495"/>
                  </a:lnTo>
                  <a:lnTo>
                    <a:pt x="2948" y="2494"/>
                  </a:lnTo>
                  <a:lnTo>
                    <a:pt x="2956" y="2494"/>
                  </a:lnTo>
                  <a:lnTo>
                    <a:pt x="2965" y="2496"/>
                  </a:lnTo>
                  <a:lnTo>
                    <a:pt x="2975" y="2499"/>
                  </a:lnTo>
                  <a:lnTo>
                    <a:pt x="2986" y="2506"/>
                  </a:lnTo>
                  <a:lnTo>
                    <a:pt x="3000" y="2513"/>
                  </a:lnTo>
                  <a:lnTo>
                    <a:pt x="3014" y="2524"/>
                  </a:lnTo>
                  <a:lnTo>
                    <a:pt x="3029" y="2537"/>
                  </a:lnTo>
                  <a:lnTo>
                    <a:pt x="3046" y="2555"/>
                  </a:lnTo>
                  <a:lnTo>
                    <a:pt x="3067" y="2577"/>
                  </a:lnTo>
                  <a:lnTo>
                    <a:pt x="3088" y="2602"/>
                  </a:lnTo>
                  <a:lnTo>
                    <a:pt x="3112" y="2634"/>
                  </a:lnTo>
                  <a:lnTo>
                    <a:pt x="3138" y="2669"/>
                  </a:lnTo>
                  <a:lnTo>
                    <a:pt x="3154" y="2694"/>
                  </a:lnTo>
                  <a:lnTo>
                    <a:pt x="3143" y="2662"/>
                  </a:lnTo>
                  <a:lnTo>
                    <a:pt x="3130" y="2632"/>
                  </a:lnTo>
                  <a:lnTo>
                    <a:pt x="3117" y="2601"/>
                  </a:lnTo>
                  <a:lnTo>
                    <a:pt x="3103" y="2572"/>
                  </a:lnTo>
                  <a:lnTo>
                    <a:pt x="3089" y="2544"/>
                  </a:lnTo>
                  <a:lnTo>
                    <a:pt x="3076" y="2518"/>
                  </a:lnTo>
                  <a:lnTo>
                    <a:pt x="3064" y="2494"/>
                  </a:lnTo>
                  <a:lnTo>
                    <a:pt x="3053" y="2473"/>
                  </a:lnTo>
                  <a:lnTo>
                    <a:pt x="3042" y="2455"/>
                  </a:lnTo>
                  <a:lnTo>
                    <a:pt x="3033" y="2440"/>
                  </a:lnTo>
                  <a:lnTo>
                    <a:pt x="3027" y="2429"/>
                  </a:lnTo>
                  <a:lnTo>
                    <a:pt x="3023" y="2422"/>
                  </a:lnTo>
                  <a:lnTo>
                    <a:pt x="3021" y="2419"/>
                  </a:lnTo>
                  <a:lnTo>
                    <a:pt x="3017" y="2409"/>
                  </a:lnTo>
                  <a:lnTo>
                    <a:pt x="3017" y="2399"/>
                  </a:lnTo>
                  <a:lnTo>
                    <a:pt x="3023" y="2378"/>
                  </a:lnTo>
                  <a:lnTo>
                    <a:pt x="3034" y="2360"/>
                  </a:lnTo>
                  <a:lnTo>
                    <a:pt x="3049" y="2344"/>
                  </a:lnTo>
                  <a:lnTo>
                    <a:pt x="3068" y="2330"/>
                  </a:lnTo>
                  <a:lnTo>
                    <a:pt x="3089" y="2316"/>
                  </a:lnTo>
                  <a:lnTo>
                    <a:pt x="3113" y="2305"/>
                  </a:lnTo>
                  <a:lnTo>
                    <a:pt x="3137" y="2296"/>
                  </a:lnTo>
                  <a:lnTo>
                    <a:pt x="3132" y="2296"/>
                  </a:lnTo>
                  <a:lnTo>
                    <a:pt x="3093" y="2297"/>
                  </a:lnTo>
                  <a:lnTo>
                    <a:pt x="3058" y="2300"/>
                  </a:lnTo>
                  <a:lnTo>
                    <a:pt x="3025" y="2304"/>
                  </a:lnTo>
                  <a:lnTo>
                    <a:pt x="2997" y="2309"/>
                  </a:lnTo>
                  <a:lnTo>
                    <a:pt x="2972" y="2315"/>
                  </a:lnTo>
                  <a:lnTo>
                    <a:pt x="2951" y="2320"/>
                  </a:lnTo>
                  <a:lnTo>
                    <a:pt x="2934" y="2326"/>
                  </a:lnTo>
                  <a:lnTo>
                    <a:pt x="2923" y="2331"/>
                  </a:lnTo>
                  <a:lnTo>
                    <a:pt x="2915" y="2334"/>
                  </a:lnTo>
                  <a:lnTo>
                    <a:pt x="2913" y="2335"/>
                  </a:lnTo>
                  <a:lnTo>
                    <a:pt x="2904" y="2338"/>
                  </a:lnTo>
                  <a:lnTo>
                    <a:pt x="2895" y="2337"/>
                  </a:lnTo>
                  <a:lnTo>
                    <a:pt x="2886" y="2334"/>
                  </a:lnTo>
                  <a:lnTo>
                    <a:pt x="2779" y="2272"/>
                  </a:lnTo>
                  <a:lnTo>
                    <a:pt x="2678" y="2210"/>
                  </a:lnTo>
                  <a:lnTo>
                    <a:pt x="2583" y="2149"/>
                  </a:lnTo>
                  <a:lnTo>
                    <a:pt x="2495" y="2089"/>
                  </a:lnTo>
                  <a:lnTo>
                    <a:pt x="2412" y="2031"/>
                  </a:lnTo>
                  <a:lnTo>
                    <a:pt x="2336" y="1976"/>
                  </a:lnTo>
                  <a:lnTo>
                    <a:pt x="2264" y="1920"/>
                  </a:lnTo>
                  <a:lnTo>
                    <a:pt x="2198" y="1867"/>
                  </a:lnTo>
                  <a:lnTo>
                    <a:pt x="2138" y="1815"/>
                  </a:lnTo>
                  <a:lnTo>
                    <a:pt x="2083" y="1765"/>
                  </a:lnTo>
                  <a:lnTo>
                    <a:pt x="2032" y="1718"/>
                  </a:lnTo>
                  <a:lnTo>
                    <a:pt x="1986" y="1672"/>
                  </a:lnTo>
                  <a:lnTo>
                    <a:pt x="1945" y="1630"/>
                  </a:lnTo>
                  <a:lnTo>
                    <a:pt x="1907" y="1589"/>
                  </a:lnTo>
                  <a:lnTo>
                    <a:pt x="1873" y="1550"/>
                  </a:lnTo>
                  <a:lnTo>
                    <a:pt x="1836" y="1505"/>
                  </a:lnTo>
                  <a:lnTo>
                    <a:pt x="1802" y="1461"/>
                  </a:lnTo>
                  <a:lnTo>
                    <a:pt x="1773" y="1420"/>
                  </a:lnTo>
                  <a:lnTo>
                    <a:pt x="1748" y="1384"/>
                  </a:lnTo>
                  <a:lnTo>
                    <a:pt x="1727" y="1350"/>
                  </a:lnTo>
                  <a:lnTo>
                    <a:pt x="1710" y="1319"/>
                  </a:lnTo>
                  <a:lnTo>
                    <a:pt x="1694" y="1293"/>
                  </a:lnTo>
                  <a:lnTo>
                    <a:pt x="1683" y="1270"/>
                  </a:lnTo>
                  <a:lnTo>
                    <a:pt x="1675" y="1251"/>
                  </a:lnTo>
                  <a:lnTo>
                    <a:pt x="1669" y="1236"/>
                  </a:lnTo>
                  <a:lnTo>
                    <a:pt x="1665" y="1225"/>
                  </a:lnTo>
                  <a:lnTo>
                    <a:pt x="1663" y="1219"/>
                  </a:lnTo>
                  <a:lnTo>
                    <a:pt x="1659" y="1205"/>
                  </a:lnTo>
                  <a:lnTo>
                    <a:pt x="1658" y="1194"/>
                  </a:lnTo>
                  <a:lnTo>
                    <a:pt x="1659" y="1184"/>
                  </a:lnTo>
                  <a:lnTo>
                    <a:pt x="1662" y="1177"/>
                  </a:lnTo>
                  <a:lnTo>
                    <a:pt x="1665" y="1171"/>
                  </a:lnTo>
                  <a:lnTo>
                    <a:pt x="1675" y="1160"/>
                  </a:lnTo>
                  <a:lnTo>
                    <a:pt x="1686" y="1153"/>
                  </a:lnTo>
                  <a:lnTo>
                    <a:pt x="1700" y="1148"/>
                  </a:lnTo>
                  <a:lnTo>
                    <a:pt x="1715" y="1144"/>
                  </a:lnTo>
                  <a:lnTo>
                    <a:pt x="1729" y="1143"/>
                  </a:lnTo>
                  <a:lnTo>
                    <a:pt x="1742" y="1142"/>
                  </a:lnTo>
                  <a:lnTo>
                    <a:pt x="1766" y="1143"/>
                  </a:lnTo>
                  <a:lnTo>
                    <a:pt x="1791" y="1146"/>
                  </a:lnTo>
                  <a:lnTo>
                    <a:pt x="1818" y="1150"/>
                  </a:lnTo>
                  <a:lnTo>
                    <a:pt x="1848" y="1155"/>
                  </a:lnTo>
                  <a:lnTo>
                    <a:pt x="1812" y="1131"/>
                  </a:lnTo>
                  <a:lnTo>
                    <a:pt x="1779" y="1106"/>
                  </a:lnTo>
                  <a:lnTo>
                    <a:pt x="1746" y="1079"/>
                  </a:lnTo>
                  <a:lnTo>
                    <a:pt x="1717" y="1051"/>
                  </a:lnTo>
                  <a:lnTo>
                    <a:pt x="1690" y="1021"/>
                  </a:lnTo>
                  <a:lnTo>
                    <a:pt x="1668" y="989"/>
                  </a:lnTo>
                  <a:lnTo>
                    <a:pt x="1650" y="956"/>
                  </a:lnTo>
                  <a:lnTo>
                    <a:pt x="1637" y="921"/>
                  </a:lnTo>
                  <a:lnTo>
                    <a:pt x="1630" y="885"/>
                  </a:lnTo>
                  <a:lnTo>
                    <a:pt x="1629" y="855"/>
                  </a:lnTo>
                  <a:lnTo>
                    <a:pt x="1394" y="855"/>
                  </a:lnTo>
                  <a:lnTo>
                    <a:pt x="1383" y="853"/>
                  </a:lnTo>
                  <a:lnTo>
                    <a:pt x="1374" y="846"/>
                  </a:lnTo>
                  <a:lnTo>
                    <a:pt x="1366" y="836"/>
                  </a:lnTo>
                  <a:lnTo>
                    <a:pt x="1364" y="825"/>
                  </a:lnTo>
                  <a:lnTo>
                    <a:pt x="1366" y="814"/>
                  </a:lnTo>
                  <a:lnTo>
                    <a:pt x="1374" y="805"/>
                  </a:lnTo>
                  <a:lnTo>
                    <a:pt x="1383" y="799"/>
                  </a:lnTo>
                  <a:lnTo>
                    <a:pt x="1394" y="796"/>
                  </a:lnTo>
                  <a:lnTo>
                    <a:pt x="1640" y="796"/>
                  </a:lnTo>
                  <a:lnTo>
                    <a:pt x="1650" y="768"/>
                  </a:lnTo>
                  <a:lnTo>
                    <a:pt x="1666" y="740"/>
                  </a:lnTo>
                  <a:lnTo>
                    <a:pt x="1615" y="740"/>
                  </a:lnTo>
                  <a:lnTo>
                    <a:pt x="1604" y="738"/>
                  </a:lnTo>
                  <a:lnTo>
                    <a:pt x="1594" y="730"/>
                  </a:lnTo>
                  <a:lnTo>
                    <a:pt x="1588" y="721"/>
                  </a:lnTo>
                  <a:lnTo>
                    <a:pt x="1585" y="710"/>
                  </a:lnTo>
                  <a:lnTo>
                    <a:pt x="1588" y="699"/>
                  </a:lnTo>
                  <a:lnTo>
                    <a:pt x="1594" y="690"/>
                  </a:lnTo>
                  <a:lnTo>
                    <a:pt x="1604" y="683"/>
                  </a:lnTo>
                  <a:lnTo>
                    <a:pt x="1615" y="681"/>
                  </a:lnTo>
                  <a:lnTo>
                    <a:pt x="1709" y="681"/>
                  </a:lnTo>
                  <a:lnTo>
                    <a:pt x="1739" y="648"/>
                  </a:lnTo>
                  <a:lnTo>
                    <a:pt x="1776" y="615"/>
                  </a:lnTo>
                  <a:lnTo>
                    <a:pt x="1738" y="620"/>
                  </a:lnTo>
                  <a:lnTo>
                    <a:pt x="1699" y="622"/>
                  </a:lnTo>
                  <a:lnTo>
                    <a:pt x="1671" y="621"/>
                  </a:lnTo>
                  <a:lnTo>
                    <a:pt x="1642" y="618"/>
                  </a:lnTo>
                  <a:lnTo>
                    <a:pt x="1613" y="612"/>
                  </a:lnTo>
                  <a:lnTo>
                    <a:pt x="1583" y="605"/>
                  </a:lnTo>
                  <a:lnTo>
                    <a:pt x="1554" y="594"/>
                  </a:lnTo>
                  <a:lnTo>
                    <a:pt x="1525" y="582"/>
                  </a:lnTo>
                  <a:lnTo>
                    <a:pt x="1497" y="565"/>
                  </a:lnTo>
                  <a:lnTo>
                    <a:pt x="1468" y="545"/>
                  </a:lnTo>
                  <a:lnTo>
                    <a:pt x="1442" y="522"/>
                  </a:lnTo>
                  <a:lnTo>
                    <a:pt x="1415" y="494"/>
                  </a:lnTo>
                  <a:lnTo>
                    <a:pt x="1391" y="463"/>
                  </a:lnTo>
                  <a:lnTo>
                    <a:pt x="1367" y="426"/>
                  </a:lnTo>
                  <a:lnTo>
                    <a:pt x="1345" y="386"/>
                  </a:lnTo>
                  <a:lnTo>
                    <a:pt x="1326" y="340"/>
                  </a:lnTo>
                  <a:lnTo>
                    <a:pt x="1307" y="289"/>
                  </a:lnTo>
                  <a:lnTo>
                    <a:pt x="1292" y="233"/>
                  </a:lnTo>
                  <a:close/>
                  <a:moveTo>
                    <a:pt x="1290" y="0"/>
                  </a:moveTo>
                  <a:lnTo>
                    <a:pt x="1301" y="2"/>
                  </a:lnTo>
                  <a:lnTo>
                    <a:pt x="1310" y="8"/>
                  </a:lnTo>
                  <a:lnTo>
                    <a:pt x="1317" y="16"/>
                  </a:lnTo>
                  <a:lnTo>
                    <a:pt x="1320" y="28"/>
                  </a:lnTo>
                  <a:lnTo>
                    <a:pt x="1327" y="92"/>
                  </a:lnTo>
                  <a:lnTo>
                    <a:pt x="1336" y="153"/>
                  </a:lnTo>
                  <a:lnTo>
                    <a:pt x="1347" y="210"/>
                  </a:lnTo>
                  <a:lnTo>
                    <a:pt x="1361" y="263"/>
                  </a:lnTo>
                  <a:lnTo>
                    <a:pt x="1378" y="310"/>
                  </a:lnTo>
                  <a:lnTo>
                    <a:pt x="1396" y="355"/>
                  </a:lnTo>
                  <a:lnTo>
                    <a:pt x="1416" y="395"/>
                  </a:lnTo>
                  <a:lnTo>
                    <a:pt x="1440" y="430"/>
                  </a:lnTo>
                  <a:lnTo>
                    <a:pt x="1465" y="462"/>
                  </a:lnTo>
                  <a:lnTo>
                    <a:pt x="1493" y="488"/>
                  </a:lnTo>
                  <a:lnTo>
                    <a:pt x="1522" y="511"/>
                  </a:lnTo>
                  <a:lnTo>
                    <a:pt x="1553" y="530"/>
                  </a:lnTo>
                  <a:lnTo>
                    <a:pt x="1586" y="544"/>
                  </a:lnTo>
                  <a:lnTo>
                    <a:pt x="1622" y="554"/>
                  </a:lnTo>
                  <a:lnTo>
                    <a:pt x="1660" y="561"/>
                  </a:lnTo>
                  <a:lnTo>
                    <a:pt x="1699" y="563"/>
                  </a:lnTo>
                  <a:lnTo>
                    <a:pt x="1735" y="561"/>
                  </a:lnTo>
                  <a:lnTo>
                    <a:pt x="1769" y="556"/>
                  </a:lnTo>
                  <a:lnTo>
                    <a:pt x="1801" y="550"/>
                  </a:lnTo>
                  <a:lnTo>
                    <a:pt x="1833" y="543"/>
                  </a:lnTo>
                  <a:lnTo>
                    <a:pt x="1861" y="534"/>
                  </a:lnTo>
                  <a:lnTo>
                    <a:pt x="1888" y="525"/>
                  </a:lnTo>
                  <a:lnTo>
                    <a:pt x="1910" y="516"/>
                  </a:lnTo>
                  <a:lnTo>
                    <a:pt x="1930" y="508"/>
                  </a:lnTo>
                  <a:lnTo>
                    <a:pt x="1946" y="500"/>
                  </a:lnTo>
                  <a:lnTo>
                    <a:pt x="1957" y="494"/>
                  </a:lnTo>
                  <a:lnTo>
                    <a:pt x="1969" y="488"/>
                  </a:lnTo>
                  <a:lnTo>
                    <a:pt x="1979" y="484"/>
                  </a:lnTo>
                  <a:lnTo>
                    <a:pt x="1991" y="485"/>
                  </a:lnTo>
                  <a:lnTo>
                    <a:pt x="2001" y="490"/>
                  </a:lnTo>
                  <a:lnTo>
                    <a:pt x="2008" y="500"/>
                  </a:lnTo>
                  <a:lnTo>
                    <a:pt x="2012" y="510"/>
                  </a:lnTo>
                  <a:lnTo>
                    <a:pt x="2011" y="521"/>
                  </a:lnTo>
                  <a:lnTo>
                    <a:pt x="2006" y="531"/>
                  </a:lnTo>
                  <a:lnTo>
                    <a:pt x="1998" y="539"/>
                  </a:lnTo>
                  <a:lnTo>
                    <a:pt x="1998" y="539"/>
                  </a:lnTo>
                  <a:lnTo>
                    <a:pt x="1996" y="540"/>
                  </a:lnTo>
                  <a:lnTo>
                    <a:pt x="1994" y="541"/>
                  </a:lnTo>
                  <a:lnTo>
                    <a:pt x="1990" y="543"/>
                  </a:lnTo>
                  <a:lnTo>
                    <a:pt x="1985" y="545"/>
                  </a:lnTo>
                  <a:lnTo>
                    <a:pt x="1926" y="580"/>
                  </a:lnTo>
                  <a:lnTo>
                    <a:pt x="1873" y="614"/>
                  </a:lnTo>
                  <a:lnTo>
                    <a:pt x="1828" y="648"/>
                  </a:lnTo>
                  <a:lnTo>
                    <a:pt x="1788" y="682"/>
                  </a:lnTo>
                  <a:lnTo>
                    <a:pt x="1755" y="715"/>
                  </a:lnTo>
                  <a:lnTo>
                    <a:pt x="1729" y="749"/>
                  </a:lnTo>
                  <a:lnTo>
                    <a:pt x="1709" y="781"/>
                  </a:lnTo>
                  <a:lnTo>
                    <a:pt x="1695" y="814"/>
                  </a:lnTo>
                  <a:lnTo>
                    <a:pt x="1689" y="846"/>
                  </a:lnTo>
                  <a:lnTo>
                    <a:pt x="1689" y="879"/>
                  </a:lnTo>
                  <a:lnTo>
                    <a:pt x="1694" y="908"/>
                  </a:lnTo>
                  <a:lnTo>
                    <a:pt x="1705" y="937"/>
                  </a:lnTo>
                  <a:lnTo>
                    <a:pt x="1722" y="965"/>
                  </a:lnTo>
                  <a:lnTo>
                    <a:pt x="1741" y="992"/>
                  </a:lnTo>
                  <a:lnTo>
                    <a:pt x="1765" y="1017"/>
                  </a:lnTo>
                  <a:lnTo>
                    <a:pt x="1791" y="1042"/>
                  </a:lnTo>
                  <a:lnTo>
                    <a:pt x="1819" y="1064"/>
                  </a:lnTo>
                  <a:lnTo>
                    <a:pt x="1850" y="1086"/>
                  </a:lnTo>
                  <a:lnTo>
                    <a:pt x="1882" y="1107"/>
                  </a:lnTo>
                  <a:lnTo>
                    <a:pt x="1914" y="1126"/>
                  </a:lnTo>
                  <a:lnTo>
                    <a:pt x="1947" y="1143"/>
                  </a:lnTo>
                  <a:lnTo>
                    <a:pt x="1979" y="1160"/>
                  </a:lnTo>
                  <a:lnTo>
                    <a:pt x="2011" y="1174"/>
                  </a:lnTo>
                  <a:lnTo>
                    <a:pt x="2040" y="1187"/>
                  </a:lnTo>
                  <a:lnTo>
                    <a:pt x="2068" y="1199"/>
                  </a:lnTo>
                  <a:lnTo>
                    <a:pt x="2093" y="1210"/>
                  </a:lnTo>
                  <a:lnTo>
                    <a:pt x="2115" y="1218"/>
                  </a:lnTo>
                  <a:lnTo>
                    <a:pt x="2133" y="1224"/>
                  </a:lnTo>
                  <a:lnTo>
                    <a:pt x="2147" y="1229"/>
                  </a:lnTo>
                  <a:lnTo>
                    <a:pt x="2157" y="1232"/>
                  </a:lnTo>
                  <a:lnTo>
                    <a:pt x="2160" y="1233"/>
                  </a:lnTo>
                  <a:lnTo>
                    <a:pt x="2160" y="1233"/>
                  </a:lnTo>
                  <a:lnTo>
                    <a:pt x="2165" y="1235"/>
                  </a:lnTo>
                  <a:lnTo>
                    <a:pt x="2170" y="1238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2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4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3"/>
                  </a:lnTo>
                  <a:lnTo>
                    <a:pt x="2175" y="1244"/>
                  </a:lnTo>
                  <a:lnTo>
                    <a:pt x="2175" y="1244"/>
                  </a:lnTo>
                  <a:lnTo>
                    <a:pt x="2175" y="1244"/>
                  </a:lnTo>
                  <a:lnTo>
                    <a:pt x="2175" y="1244"/>
                  </a:lnTo>
                  <a:lnTo>
                    <a:pt x="2175" y="1244"/>
                  </a:lnTo>
                  <a:lnTo>
                    <a:pt x="2175" y="1244"/>
                  </a:lnTo>
                  <a:lnTo>
                    <a:pt x="2179" y="1252"/>
                  </a:lnTo>
                  <a:lnTo>
                    <a:pt x="2180" y="1260"/>
                  </a:lnTo>
                  <a:lnTo>
                    <a:pt x="2179" y="1270"/>
                  </a:lnTo>
                  <a:lnTo>
                    <a:pt x="2174" y="1279"/>
                  </a:lnTo>
                  <a:lnTo>
                    <a:pt x="2167" y="1286"/>
                  </a:lnTo>
                  <a:lnTo>
                    <a:pt x="2157" y="1290"/>
                  </a:lnTo>
                  <a:lnTo>
                    <a:pt x="2146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5" y="1290"/>
                  </a:lnTo>
                  <a:lnTo>
                    <a:pt x="2142" y="1289"/>
                  </a:lnTo>
                  <a:lnTo>
                    <a:pt x="2142" y="1289"/>
                  </a:lnTo>
                  <a:lnTo>
                    <a:pt x="2142" y="1289"/>
                  </a:lnTo>
                  <a:lnTo>
                    <a:pt x="2142" y="1289"/>
                  </a:lnTo>
                  <a:lnTo>
                    <a:pt x="2138" y="1288"/>
                  </a:lnTo>
                  <a:lnTo>
                    <a:pt x="2129" y="1285"/>
                  </a:lnTo>
                  <a:lnTo>
                    <a:pt x="2116" y="1281"/>
                  </a:lnTo>
                  <a:lnTo>
                    <a:pt x="2098" y="1276"/>
                  </a:lnTo>
                  <a:lnTo>
                    <a:pt x="2077" y="1270"/>
                  </a:lnTo>
                  <a:lnTo>
                    <a:pt x="2054" y="1263"/>
                  </a:lnTo>
                  <a:lnTo>
                    <a:pt x="2026" y="1256"/>
                  </a:lnTo>
                  <a:lnTo>
                    <a:pt x="1999" y="1248"/>
                  </a:lnTo>
                  <a:lnTo>
                    <a:pt x="1968" y="1241"/>
                  </a:lnTo>
                  <a:lnTo>
                    <a:pt x="1938" y="1233"/>
                  </a:lnTo>
                  <a:lnTo>
                    <a:pt x="1907" y="1226"/>
                  </a:lnTo>
                  <a:lnTo>
                    <a:pt x="1875" y="1220"/>
                  </a:lnTo>
                  <a:lnTo>
                    <a:pt x="1845" y="1214"/>
                  </a:lnTo>
                  <a:lnTo>
                    <a:pt x="1816" y="1209"/>
                  </a:lnTo>
                  <a:lnTo>
                    <a:pt x="1789" y="1204"/>
                  </a:lnTo>
                  <a:lnTo>
                    <a:pt x="1765" y="1202"/>
                  </a:lnTo>
                  <a:lnTo>
                    <a:pt x="1742" y="1201"/>
                  </a:lnTo>
                  <a:lnTo>
                    <a:pt x="1728" y="1202"/>
                  </a:lnTo>
                  <a:lnTo>
                    <a:pt x="1719" y="1203"/>
                  </a:lnTo>
                  <a:lnTo>
                    <a:pt x="1722" y="1211"/>
                  </a:lnTo>
                  <a:lnTo>
                    <a:pt x="1726" y="1222"/>
                  </a:lnTo>
                  <a:lnTo>
                    <a:pt x="1733" y="1236"/>
                  </a:lnTo>
                  <a:lnTo>
                    <a:pt x="1741" y="1254"/>
                  </a:lnTo>
                  <a:lnTo>
                    <a:pt x="1752" y="1277"/>
                  </a:lnTo>
                  <a:lnTo>
                    <a:pt x="1767" y="1302"/>
                  </a:lnTo>
                  <a:lnTo>
                    <a:pt x="1784" y="1331"/>
                  </a:lnTo>
                  <a:lnTo>
                    <a:pt x="1804" y="1362"/>
                  </a:lnTo>
                  <a:lnTo>
                    <a:pt x="1828" y="1397"/>
                  </a:lnTo>
                  <a:lnTo>
                    <a:pt x="1855" y="1434"/>
                  </a:lnTo>
                  <a:lnTo>
                    <a:pt x="1887" y="1474"/>
                  </a:lnTo>
                  <a:lnTo>
                    <a:pt x="1922" y="1517"/>
                  </a:lnTo>
                  <a:lnTo>
                    <a:pt x="1955" y="1554"/>
                  </a:lnTo>
                  <a:lnTo>
                    <a:pt x="1992" y="1593"/>
                  </a:lnTo>
                  <a:lnTo>
                    <a:pt x="2031" y="1635"/>
                  </a:lnTo>
                  <a:lnTo>
                    <a:pt x="2076" y="1679"/>
                  </a:lnTo>
                  <a:lnTo>
                    <a:pt x="2125" y="1725"/>
                  </a:lnTo>
                  <a:lnTo>
                    <a:pt x="2179" y="1773"/>
                  </a:lnTo>
                  <a:lnTo>
                    <a:pt x="2238" y="1823"/>
                  </a:lnTo>
                  <a:lnTo>
                    <a:pt x="2301" y="1875"/>
                  </a:lnTo>
                  <a:lnTo>
                    <a:pt x="2370" y="1928"/>
                  </a:lnTo>
                  <a:lnTo>
                    <a:pt x="2445" y="1983"/>
                  </a:lnTo>
                  <a:lnTo>
                    <a:pt x="2524" y="2039"/>
                  </a:lnTo>
                  <a:lnTo>
                    <a:pt x="2610" y="2097"/>
                  </a:lnTo>
                  <a:lnTo>
                    <a:pt x="2701" y="2156"/>
                  </a:lnTo>
                  <a:lnTo>
                    <a:pt x="2798" y="2215"/>
                  </a:lnTo>
                  <a:lnTo>
                    <a:pt x="2902" y="2276"/>
                  </a:lnTo>
                  <a:lnTo>
                    <a:pt x="2918" y="2270"/>
                  </a:lnTo>
                  <a:lnTo>
                    <a:pt x="2941" y="2262"/>
                  </a:lnTo>
                  <a:lnTo>
                    <a:pt x="2969" y="2255"/>
                  </a:lnTo>
                  <a:lnTo>
                    <a:pt x="3003" y="2248"/>
                  </a:lnTo>
                  <a:lnTo>
                    <a:pt x="3040" y="2243"/>
                  </a:lnTo>
                  <a:lnTo>
                    <a:pt x="3084" y="2239"/>
                  </a:lnTo>
                  <a:lnTo>
                    <a:pt x="3132" y="2237"/>
                  </a:lnTo>
                  <a:lnTo>
                    <a:pt x="3198" y="2240"/>
                  </a:lnTo>
                  <a:lnTo>
                    <a:pt x="3264" y="2248"/>
                  </a:lnTo>
                  <a:lnTo>
                    <a:pt x="3331" y="2261"/>
                  </a:lnTo>
                  <a:lnTo>
                    <a:pt x="3342" y="2265"/>
                  </a:lnTo>
                  <a:lnTo>
                    <a:pt x="3349" y="2273"/>
                  </a:lnTo>
                  <a:lnTo>
                    <a:pt x="3353" y="2282"/>
                  </a:lnTo>
                  <a:lnTo>
                    <a:pt x="3354" y="2292"/>
                  </a:lnTo>
                  <a:lnTo>
                    <a:pt x="3352" y="2302"/>
                  </a:lnTo>
                  <a:lnTo>
                    <a:pt x="3346" y="2310"/>
                  </a:lnTo>
                  <a:lnTo>
                    <a:pt x="3338" y="2316"/>
                  </a:lnTo>
                  <a:lnTo>
                    <a:pt x="3327" y="2319"/>
                  </a:lnTo>
                  <a:lnTo>
                    <a:pt x="3299" y="2321"/>
                  </a:lnTo>
                  <a:lnTo>
                    <a:pt x="3268" y="2325"/>
                  </a:lnTo>
                  <a:lnTo>
                    <a:pt x="3238" y="2331"/>
                  </a:lnTo>
                  <a:lnTo>
                    <a:pt x="3207" y="2338"/>
                  </a:lnTo>
                  <a:lnTo>
                    <a:pt x="3177" y="2345"/>
                  </a:lnTo>
                  <a:lnTo>
                    <a:pt x="3149" y="2354"/>
                  </a:lnTo>
                  <a:lnTo>
                    <a:pt x="3125" y="2364"/>
                  </a:lnTo>
                  <a:lnTo>
                    <a:pt x="3104" y="2375"/>
                  </a:lnTo>
                  <a:lnTo>
                    <a:pt x="3088" y="2387"/>
                  </a:lnTo>
                  <a:lnTo>
                    <a:pt x="3078" y="2400"/>
                  </a:lnTo>
                  <a:lnTo>
                    <a:pt x="3086" y="2413"/>
                  </a:lnTo>
                  <a:lnTo>
                    <a:pt x="3096" y="2430"/>
                  </a:lnTo>
                  <a:lnTo>
                    <a:pt x="3107" y="2452"/>
                  </a:lnTo>
                  <a:lnTo>
                    <a:pt x="3122" y="2477"/>
                  </a:lnTo>
                  <a:lnTo>
                    <a:pt x="3136" y="2505"/>
                  </a:lnTo>
                  <a:lnTo>
                    <a:pt x="3151" y="2535"/>
                  </a:lnTo>
                  <a:lnTo>
                    <a:pt x="3167" y="2568"/>
                  </a:lnTo>
                  <a:lnTo>
                    <a:pt x="3182" y="2602"/>
                  </a:lnTo>
                  <a:lnTo>
                    <a:pt x="3196" y="2637"/>
                  </a:lnTo>
                  <a:lnTo>
                    <a:pt x="3209" y="2673"/>
                  </a:lnTo>
                  <a:lnTo>
                    <a:pt x="3222" y="2709"/>
                  </a:lnTo>
                  <a:lnTo>
                    <a:pt x="3232" y="2746"/>
                  </a:lnTo>
                  <a:lnTo>
                    <a:pt x="3240" y="2781"/>
                  </a:lnTo>
                  <a:lnTo>
                    <a:pt x="3245" y="2816"/>
                  </a:lnTo>
                  <a:lnTo>
                    <a:pt x="3247" y="2848"/>
                  </a:lnTo>
                  <a:lnTo>
                    <a:pt x="3245" y="2859"/>
                  </a:lnTo>
                  <a:lnTo>
                    <a:pt x="3241" y="2867"/>
                  </a:lnTo>
                  <a:lnTo>
                    <a:pt x="3234" y="2873"/>
                  </a:lnTo>
                  <a:lnTo>
                    <a:pt x="3226" y="2877"/>
                  </a:lnTo>
                  <a:lnTo>
                    <a:pt x="3222" y="2878"/>
                  </a:lnTo>
                  <a:lnTo>
                    <a:pt x="3217" y="2878"/>
                  </a:lnTo>
                  <a:lnTo>
                    <a:pt x="3207" y="2877"/>
                  </a:lnTo>
                  <a:lnTo>
                    <a:pt x="3199" y="2872"/>
                  </a:lnTo>
                  <a:lnTo>
                    <a:pt x="3192" y="2864"/>
                  </a:lnTo>
                  <a:lnTo>
                    <a:pt x="3191" y="2861"/>
                  </a:lnTo>
                  <a:lnTo>
                    <a:pt x="3187" y="2854"/>
                  </a:lnTo>
                  <a:lnTo>
                    <a:pt x="3180" y="2843"/>
                  </a:lnTo>
                  <a:lnTo>
                    <a:pt x="3172" y="2829"/>
                  </a:lnTo>
                  <a:lnTo>
                    <a:pt x="3161" y="2813"/>
                  </a:lnTo>
                  <a:lnTo>
                    <a:pt x="3149" y="2793"/>
                  </a:lnTo>
                  <a:lnTo>
                    <a:pt x="3136" y="2772"/>
                  </a:lnTo>
                  <a:lnTo>
                    <a:pt x="3122" y="2750"/>
                  </a:lnTo>
                  <a:lnTo>
                    <a:pt x="3105" y="2726"/>
                  </a:lnTo>
                  <a:lnTo>
                    <a:pt x="3089" y="2703"/>
                  </a:lnTo>
                  <a:lnTo>
                    <a:pt x="3068" y="2672"/>
                  </a:lnTo>
                  <a:lnTo>
                    <a:pt x="3047" y="2646"/>
                  </a:lnTo>
                  <a:lnTo>
                    <a:pt x="3030" y="2625"/>
                  </a:lnTo>
                  <a:lnTo>
                    <a:pt x="3014" y="2606"/>
                  </a:lnTo>
                  <a:lnTo>
                    <a:pt x="3001" y="2591"/>
                  </a:lnTo>
                  <a:lnTo>
                    <a:pt x="2988" y="2580"/>
                  </a:lnTo>
                  <a:lnTo>
                    <a:pt x="2978" y="2571"/>
                  </a:lnTo>
                  <a:lnTo>
                    <a:pt x="2969" y="2564"/>
                  </a:lnTo>
                  <a:lnTo>
                    <a:pt x="2962" y="2558"/>
                  </a:lnTo>
                  <a:lnTo>
                    <a:pt x="2957" y="2555"/>
                  </a:lnTo>
                  <a:lnTo>
                    <a:pt x="2953" y="2554"/>
                  </a:lnTo>
                  <a:lnTo>
                    <a:pt x="2950" y="2553"/>
                  </a:lnTo>
                  <a:lnTo>
                    <a:pt x="2949" y="2553"/>
                  </a:lnTo>
                  <a:lnTo>
                    <a:pt x="2934" y="2560"/>
                  </a:lnTo>
                  <a:lnTo>
                    <a:pt x="2921" y="2572"/>
                  </a:lnTo>
                  <a:lnTo>
                    <a:pt x="2909" y="2586"/>
                  </a:lnTo>
                  <a:lnTo>
                    <a:pt x="2896" y="2601"/>
                  </a:lnTo>
                  <a:lnTo>
                    <a:pt x="2885" y="2615"/>
                  </a:lnTo>
                  <a:lnTo>
                    <a:pt x="2873" y="2629"/>
                  </a:lnTo>
                  <a:lnTo>
                    <a:pt x="2860" y="2643"/>
                  </a:lnTo>
                  <a:lnTo>
                    <a:pt x="2845" y="2656"/>
                  </a:lnTo>
                  <a:lnTo>
                    <a:pt x="2829" y="2668"/>
                  </a:lnTo>
                  <a:lnTo>
                    <a:pt x="2809" y="2680"/>
                  </a:lnTo>
                  <a:lnTo>
                    <a:pt x="2788" y="2691"/>
                  </a:lnTo>
                  <a:lnTo>
                    <a:pt x="2763" y="2699"/>
                  </a:lnTo>
                  <a:lnTo>
                    <a:pt x="2735" y="2705"/>
                  </a:lnTo>
                  <a:lnTo>
                    <a:pt x="2703" y="2708"/>
                  </a:lnTo>
                  <a:lnTo>
                    <a:pt x="2693" y="2707"/>
                  </a:lnTo>
                  <a:lnTo>
                    <a:pt x="2684" y="2703"/>
                  </a:lnTo>
                  <a:lnTo>
                    <a:pt x="2677" y="2696"/>
                  </a:lnTo>
                  <a:lnTo>
                    <a:pt x="2673" y="2687"/>
                  </a:lnTo>
                  <a:lnTo>
                    <a:pt x="2672" y="2676"/>
                  </a:lnTo>
                  <a:lnTo>
                    <a:pt x="2675" y="2666"/>
                  </a:lnTo>
                  <a:lnTo>
                    <a:pt x="2782" y="2437"/>
                  </a:lnTo>
                  <a:lnTo>
                    <a:pt x="2689" y="2387"/>
                  </a:lnTo>
                  <a:lnTo>
                    <a:pt x="2600" y="2334"/>
                  </a:lnTo>
                  <a:lnTo>
                    <a:pt x="2514" y="2281"/>
                  </a:lnTo>
                  <a:lnTo>
                    <a:pt x="2432" y="2227"/>
                  </a:lnTo>
                  <a:lnTo>
                    <a:pt x="2353" y="2172"/>
                  </a:lnTo>
                  <a:lnTo>
                    <a:pt x="2279" y="2118"/>
                  </a:lnTo>
                  <a:lnTo>
                    <a:pt x="2207" y="2063"/>
                  </a:lnTo>
                  <a:lnTo>
                    <a:pt x="2139" y="2010"/>
                  </a:lnTo>
                  <a:lnTo>
                    <a:pt x="2076" y="1957"/>
                  </a:lnTo>
                  <a:lnTo>
                    <a:pt x="2017" y="1906"/>
                  </a:lnTo>
                  <a:lnTo>
                    <a:pt x="1961" y="1858"/>
                  </a:lnTo>
                  <a:lnTo>
                    <a:pt x="1910" y="1810"/>
                  </a:lnTo>
                  <a:lnTo>
                    <a:pt x="1863" y="1765"/>
                  </a:lnTo>
                  <a:lnTo>
                    <a:pt x="1815" y="1718"/>
                  </a:lnTo>
                  <a:lnTo>
                    <a:pt x="1771" y="1673"/>
                  </a:lnTo>
                  <a:lnTo>
                    <a:pt x="1731" y="1632"/>
                  </a:lnTo>
                  <a:lnTo>
                    <a:pt x="1693" y="1592"/>
                  </a:lnTo>
                  <a:lnTo>
                    <a:pt x="1661" y="1555"/>
                  </a:lnTo>
                  <a:lnTo>
                    <a:pt x="1631" y="1522"/>
                  </a:lnTo>
                  <a:lnTo>
                    <a:pt x="1605" y="1491"/>
                  </a:lnTo>
                  <a:lnTo>
                    <a:pt x="1583" y="1465"/>
                  </a:lnTo>
                  <a:lnTo>
                    <a:pt x="1589" y="1898"/>
                  </a:lnTo>
                  <a:lnTo>
                    <a:pt x="1587" y="1909"/>
                  </a:lnTo>
                  <a:lnTo>
                    <a:pt x="1581" y="1919"/>
                  </a:lnTo>
                  <a:lnTo>
                    <a:pt x="1573" y="1926"/>
                  </a:lnTo>
                  <a:lnTo>
                    <a:pt x="1562" y="1928"/>
                  </a:lnTo>
                  <a:lnTo>
                    <a:pt x="1551" y="1927"/>
                  </a:lnTo>
                  <a:lnTo>
                    <a:pt x="1542" y="1922"/>
                  </a:lnTo>
                  <a:lnTo>
                    <a:pt x="1534" y="1913"/>
                  </a:lnTo>
                  <a:lnTo>
                    <a:pt x="1530" y="1903"/>
                  </a:lnTo>
                  <a:lnTo>
                    <a:pt x="1520" y="1835"/>
                  </a:lnTo>
                  <a:lnTo>
                    <a:pt x="1507" y="1772"/>
                  </a:lnTo>
                  <a:lnTo>
                    <a:pt x="1491" y="1715"/>
                  </a:lnTo>
                  <a:lnTo>
                    <a:pt x="1473" y="1662"/>
                  </a:lnTo>
                  <a:lnTo>
                    <a:pt x="1454" y="1616"/>
                  </a:lnTo>
                  <a:lnTo>
                    <a:pt x="1432" y="1575"/>
                  </a:lnTo>
                  <a:lnTo>
                    <a:pt x="1407" y="1539"/>
                  </a:lnTo>
                  <a:lnTo>
                    <a:pt x="1381" y="1509"/>
                  </a:lnTo>
                  <a:lnTo>
                    <a:pt x="1352" y="1484"/>
                  </a:lnTo>
                  <a:lnTo>
                    <a:pt x="1322" y="1465"/>
                  </a:lnTo>
                  <a:lnTo>
                    <a:pt x="1289" y="1452"/>
                  </a:lnTo>
                  <a:lnTo>
                    <a:pt x="1253" y="1444"/>
                  </a:lnTo>
                  <a:lnTo>
                    <a:pt x="1217" y="1440"/>
                  </a:lnTo>
                  <a:lnTo>
                    <a:pt x="1176" y="1444"/>
                  </a:lnTo>
                  <a:lnTo>
                    <a:pt x="1135" y="1451"/>
                  </a:lnTo>
                  <a:lnTo>
                    <a:pt x="1094" y="1464"/>
                  </a:lnTo>
                  <a:lnTo>
                    <a:pt x="1054" y="1480"/>
                  </a:lnTo>
                  <a:lnTo>
                    <a:pt x="1013" y="1499"/>
                  </a:lnTo>
                  <a:lnTo>
                    <a:pt x="974" y="1521"/>
                  </a:lnTo>
                  <a:lnTo>
                    <a:pt x="938" y="1544"/>
                  </a:lnTo>
                  <a:lnTo>
                    <a:pt x="902" y="1569"/>
                  </a:lnTo>
                  <a:lnTo>
                    <a:pt x="869" y="1593"/>
                  </a:lnTo>
                  <a:lnTo>
                    <a:pt x="838" y="1617"/>
                  </a:lnTo>
                  <a:lnTo>
                    <a:pt x="811" y="1640"/>
                  </a:lnTo>
                  <a:lnTo>
                    <a:pt x="787" y="1661"/>
                  </a:lnTo>
                  <a:lnTo>
                    <a:pt x="767" y="1680"/>
                  </a:lnTo>
                  <a:lnTo>
                    <a:pt x="745" y="1702"/>
                  </a:lnTo>
                  <a:lnTo>
                    <a:pt x="721" y="1724"/>
                  </a:lnTo>
                  <a:lnTo>
                    <a:pt x="712" y="1730"/>
                  </a:lnTo>
                  <a:lnTo>
                    <a:pt x="701" y="1731"/>
                  </a:lnTo>
                  <a:lnTo>
                    <a:pt x="690" y="1729"/>
                  </a:lnTo>
                  <a:lnTo>
                    <a:pt x="681" y="1723"/>
                  </a:lnTo>
                  <a:lnTo>
                    <a:pt x="675" y="1713"/>
                  </a:lnTo>
                  <a:lnTo>
                    <a:pt x="672" y="1703"/>
                  </a:lnTo>
                  <a:lnTo>
                    <a:pt x="674" y="1692"/>
                  </a:lnTo>
                  <a:lnTo>
                    <a:pt x="680" y="1683"/>
                  </a:lnTo>
                  <a:lnTo>
                    <a:pt x="682" y="1681"/>
                  </a:lnTo>
                  <a:lnTo>
                    <a:pt x="688" y="1674"/>
                  </a:lnTo>
                  <a:lnTo>
                    <a:pt x="697" y="1665"/>
                  </a:lnTo>
                  <a:lnTo>
                    <a:pt x="710" y="1653"/>
                  </a:lnTo>
                  <a:lnTo>
                    <a:pt x="725" y="1638"/>
                  </a:lnTo>
                  <a:lnTo>
                    <a:pt x="752" y="1603"/>
                  </a:lnTo>
                  <a:lnTo>
                    <a:pt x="774" y="1569"/>
                  </a:lnTo>
                  <a:lnTo>
                    <a:pt x="787" y="1535"/>
                  </a:lnTo>
                  <a:lnTo>
                    <a:pt x="794" y="1500"/>
                  </a:lnTo>
                  <a:lnTo>
                    <a:pt x="795" y="1465"/>
                  </a:lnTo>
                  <a:lnTo>
                    <a:pt x="788" y="1430"/>
                  </a:lnTo>
                  <a:lnTo>
                    <a:pt x="777" y="1398"/>
                  </a:lnTo>
                  <a:lnTo>
                    <a:pt x="761" y="1366"/>
                  </a:lnTo>
                  <a:lnTo>
                    <a:pt x="739" y="1335"/>
                  </a:lnTo>
                  <a:lnTo>
                    <a:pt x="714" y="1304"/>
                  </a:lnTo>
                  <a:lnTo>
                    <a:pt x="685" y="1275"/>
                  </a:lnTo>
                  <a:lnTo>
                    <a:pt x="654" y="1246"/>
                  </a:lnTo>
                  <a:lnTo>
                    <a:pt x="619" y="1219"/>
                  </a:lnTo>
                  <a:lnTo>
                    <a:pt x="582" y="1191"/>
                  </a:lnTo>
                  <a:lnTo>
                    <a:pt x="543" y="1166"/>
                  </a:lnTo>
                  <a:lnTo>
                    <a:pt x="503" y="1141"/>
                  </a:lnTo>
                  <a:lnTo>
                    <a:pt x="461" y="1117"/>
                  </a:lnTo>
                  <a:lnTo>
                    <a:pt x="419" y="1095"/>
                  </a:lnTo>
                  <a:lnTo>
                    <a:pt x="378" y="1073"/>
                  </a:lnTo>
                  <a:lnTo>
                    <a:pt x="336" y="1054"/>
                  </a:lnTo>
                  <a:lnTo>
                    <a:pt x="295" y="1035"/>
                  </a:lnTo>
                  <a:lnTo>
                    <a:pt x="256" y="1017"/>
                  </a:lnTo>
                  <a:lnTo>
                    <a:pt x="218" y="1001"/>
                  </a:lnTo>
                  <a:lnTo>
                    <a:pt x="181" y="987"/>
                  </a:lnTo>
                  <a:lnTo>
                    <a:pt x="149" y="974"/>
                  </a:lnTo>
                  <a:lnTo>
                    <a:pt x="118" y="962"/>
                  </a:lnTo>
                  <a:lnTo>
                    <a:pt x="91" y="952"/>
                  </a:lnTo>
                  <a:lnTo>
                    <a:pt x="67" y="944"/>
                  </a:lnTo>
                  <a:lnTo>
                    <a:pt x="48" y="938"/>
                  </a:lnTo>
                  <a:lnTo>
                    <a:pt x="34" y="933"/>
                  </a:lnTo>
                  <a:lnTo>
                    <a:pt x="24" y="930"/>
                  </a:lnTo>
                  <a:lnTo>
                    <a:pt x="20" y="929"/>
                  </a:lnTo>
                  <a:lnTo>
                    <a:pt x="10" y="923"/>
                  </a:lnTo>
                  <a:lnTo>
                    <a:pt x="3" y="915"/>
                  </a:lnTo>
                  <a:lnTo>
                    <a:pt x="0" y="903"/>
                  </a:lnTo>
                  <a:lnTo>
                    <a:pt x="1" y="892"/>
                  </a:lnTo>
                  <a:lnTo>
                    <a:pt x="7" y="882"/>
                  </a:lnTo>
                  <a:lnTo>
                    <a:pt x="15" y="875"/>
                  </a:lnTo>
                  <a:lnTo>
                    <a:pt x="26" y="872"/>
                  </a:lnTo>
                  <a:lnTo>
                    <a:pt x="38" y="873"/>
                  </a:lnTo>
                  <a:lnTo>
                    <a:pt x="105" y="892"/>
                  </a:lnTo>
                  <a:lnTo>
                    <a:pt x="169" y="907"/>
                  </a:lnTo>
                  <a:lnTo>
                    <a:pt x="231" y="920"/>
                  </a:lnTo>
                  <a:lnTo>
                    <a:pt x="289" y="929"/>
                  </a:lnTo>
                  <a:lnTo>
                    <a:pt x="344" y="934"/>
                  </a:lnTo>
                  <a:lnTo>
                    <a:pt x="396" y="936"/>
                  </a:lnTo>
                  <a:lnTo>
                    <a:pt x="442" y="934"/>
                  </a:lnTo>
                  <a:lnTo>
                    <a:pt x="485" y="930"/>
                  </a:lnTo>
                  <a:lnTo>
                    <a:pt x="523" y="922"/>
                  </a:lnTo>
                  <a:lnTo>
                    <a:pt x="559" y="912"/>
                  </a:lnTo>
                  <a:lnTo>
                    <a:pt x="591" y="898"/>
                  </a:lnTo>
                  <a:lnTo>
                    <a:pt x="618" y="882"/>
                  </a:lnTo>
                  <a:lnTo>
                    <a:pt x="641" y="863"/>
                  </a:lnTo>
                  <a:lnTo>
                    <a:pt x="661" y="841"/>
                  </a:lnTo>
                  <a:lnTo>
                    <a:pt x="675" y="817"/>
                  </a:lnTo>
                  <a:lnTo>
                    <a:pt x="685" y="789"/>
                  </a:lnTo>
                  <a:lnTo>
                    <a:pt x="690" y="762"/>
                  </a:lnTo>
                  <a:lnTo>
                    <a:pt x="689" y="733"/>
                  </a:lnTo>
                  <a:lnTo>
                    <a:pt x="684" y="705"/>
                  </a:lnTo>
                  <a:lnTo>
                    <a:pt x="673" y="678"/>
                  </a:lnTo>
                  <a:lnTo>
                    <a:pt x="658" y="653"/>
                  </a:lnTo>
                  <a:lnTo>
                    <a:pt x="638" y="629"/>
                  </a:lnTo>
                  <a:lnTo>
                    <a:pt x="618" y="603"/>
                  </a:lnTo>
                  <a:lnTo>
                    <a:pt x="597" y="576"/>
                  </a:lnTo>
                  <a:lnTo>
                    <a:pt x="574" y="548"/>
                  </a:lnTo>
                  <a:lnTo>
                    <a:pt x="551" y="520"/>
                  </a:lnTo>
                  <a:lnTo>
                    <a:pt x="526" y="490"/>
                  </a:lnTo>
                  <a:lnTo>
                    <a:pt x="503" y="462"/>
                  </a:lnTo>
                  <a:lnTo>
                    <a:pt x="479" y="433"/>
                  </a:lnTo>
                  <a:lnTo>
                    <a:pt x="455" y="406"/>
                  </a:lnTo>
                  <a:lnTo>
                    <a:pt x="433" y="379"/>
                  </a:lnTo>
                  <a:lnTo>
                    <a:pt x="411" y="354"/>
                  </a:lnTo>
                  <a:lnTo>
                    <a:pt x="391" y="331"/>
                  </a:lnTo>
                  <a:lnTo>
                    <a:pt x="373" y="309"/>
                  </a:lnTo>
                  <a:lnTo>
                    <a:pt x="356" y="290"/>
                  </a:lnTo>
                  <a:lnTo>
                    <a:pt x="342" y="274"/>
                  </a:lnTo>
                  <a:lnTo>
                    <a:pt x="330" y="260"/>
                  </a:lnTo>
                  <a:lnTo>
                    <a:pt x="322" y="250"/>
                  </a:lnTo>
                  <a:lnTo>
                    <a:pt x="316" y="243"/>
                  </a:lnTo>
                  <a:lnTo>
                    <a:pt x="314" y="241"/>
                  </a:lnTo>
                  <a:lnTo>
                    <a:pt x="307" y="231"/>
                  </a:lnTo>
                  <a:lnTo>
                    <a:pt x="306" y="220"/>
                  </a:lnTo>
                  <a:lnTo>
                    <a:pt x="310" y="210"/>
                  </a:lnTo>
                  <a:lnTo>
                    <a:pt x="316" y="200"/>
                  </a:lnTo>
                  <a:lnTo>
                    <a:pt x="326" y="194"/>
                  </a:lnTo>
                  <a:lnTo>
                    <a:pt x="336" y="192"/>
                  </a:lnTo>
                  <a:lnTo>
                    <a:pt x="347" y="194"/>
                  </a:lnTo>
                  <a:lnTo>
                    <a:pt x="356" y="200"/>
                  </a:lnTo>
                  <a:lnTo>
                    <a:pt x="358" y="202"/>
                  </a:lnTo>
                  <a:lnTo>
                    <a:pt x="365" y="209"/>
                  </a:lnTo>
                  <a:lnTo>
                    <a:pt x="375" y="217"/>
                  </a:lnTo>
                  <a:lnTo>
                    <a:pt x="389" y="229"/>
                  </a:lnTo>
                  <a:lnTo>
                    <a:pt x="406" y="242"/>
                  </a:lnTo>
                  <a:lnTo>
                    <a:pt x="428" y="258"/>
                  </a:lnTo>
                  <a:lnTo>
                    <a:pt x="452" y="277"/>
                  </a:lnTo>
                  <a:lnTo>
                    <a:pt x="482" y="296"/>
                  </a:lnTo>
                  <a:lnTo>
                    <a:pt x="514" y="316"/>
                  </a:lnTo>
                  <a:lnTo>
                    <a:pt x="551" y="338"/>
                  </a:lnTo>
                  <a:lnTo>
                    <a:pt x="591" y="360"/>
                  </a:lnTo>
                  <a:lnTo>
                    <a:pt x="634" y="383"/>
                  </a:lnTo>
                  <a:lnTo>
                    <a:pt x="682" y="405"/>
                  </a:lnTo>
                  <a:lnTo>
                    <a:pt x="733" y="427"/>
                  </a:lnTo>
                  <a:lnTo>
                    <a:pt x="788" y="449"/>
                  </a:lnTo>
                  <a:lnTo>
                    <a:pt x="847" y="469"/>
                  </a:lnTo>
                  <a:lnTo>
                    <a:pt x="909" y="488"/>
                  </a:lnTo>
                  <a:lnTo>
                    <a:pt x="937" y="494"/>
                  </a:lnTo>
                  <a:lnTo>
                    <a:pt x="963" y="499"/>
                  </a:lnTo>
                  <a:lnTo>
                    <a:pt x="988" y="500"/>
                  </a:lnTo>
                  <a:lnTo>
                    <a:pt x="1020" y="497"/>
                  </a:lnTo>
                  <a:lnTo>
                    <a:pt x="1050" y="490"/>
                  </a:lnTo>
                  <a:lnTo>
                    <a:pt x="1077" y="478"/>
                  </a:lnTo>
                  <a:lnTo>
                    <a:pt x="1103" y="463"/>
                  </a:lnTo>
                  <a:lnTo>
                    <a:pt x="1125" y="444"/>
                  </a:lnTo>
                  <a:lnTo>
                    <a:pt x="1145" y="421"/>
                  </a:lnTo>
                  <a:lnTo>
                    <a:pt x="1163" y="397"/>
                  </a:lnTo>
                  <a:lnTo>
                    <a:pt x="1179" y="370"/>
                  </a:lnTo>
                  <a:lnTo>
                    <a:pt x="1193" y="342"/>
                  </a:lnTo>
                  <a:lnTo>
                    <a:pt x="1207" y="312"/>
                  </a:lnTo>
                  <a:lnTo>
                    <a:pt x="1217" y="282"/>
                  </a:lnTo>
                  <a:lnTo>
                    <a:pt x="1227" y="251"/>
                  </a:lnTo>
                  <a:lnTo>
                    <a:pt x="1234" y="221"/>
                  </a:lnTo>
                  <a:lnTo>
                    <a:pt x="1241" y="191"/>
                  </a:lnTo>
                  <a:lnTo>
                    <a:pt x="1246" y="163"/>
                  </a:lnTo>
                  <a:lnTo>
                    <a:pt x="1251" y="135"/>
                  </a:lnTo>
                  <a:lnTo>
                    <a:pt x="1254" y="111"/>
                  </a:lnTo>
                  <a:lnTo>
                    <a:pt x="1256" y="89"/>
                  </a:lnTo>
                  <a:lnTo>
                    <a:pt x="1258" y="68"/>
                  </a:lnTo>
                  <a:lnTo>
                    <a:pt x="1261" y="53"/>
                  </a:lnTo>
                  <a:lnTo>
                    <a:pt x="1261" y="40"/>
                  </a:lnTo>
                  <a:lnTo>
                    <a:pt x="1262" y="33"/>
                  </a:lnTo>
                  <a:lnTo>
                    <a:pt x="1262" y="30"/>
                  </a:lnTo>
                  <a:lnTo>
                    <a:pt x="1264" y="18"/>
                  </a:lnTo>
                  <a:lnTo>
                    <a:pt x="1270" y="9"/>
                  </a:lnTo>
                  <a:lnTo>
                    <a:pt x="1279" y="3"/>
                  </a:lnTo>
                  <a:lnTo>
                    <a:pt x="1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8313738" y="2090738"/>
              <a:ext cx="84138" cy="60325"/>
            </a:xfrm>
            <a:custGeom>
              <a:avLst/>
              <a:gdLst>
                <a:gd name="T0" fmla="*/ 311 w 528"/>
                <a:gd name="T1" fmla="*/ 62 h 378"/>
                <a:gd name="T2" fmla="*/ 264 w 528"/>
                <a:gd name="T3" fmla="*/ 82 h 378"/>
                <a:gd name="T4" fmla="*/ 229 w 528"/>
                <a:gd name="T5" fmla="*/ 118 h 378"/>
                <a:gd name="T6" fmla="*/ 209 w 528"/>
                <a:gd name="T7" fmla="*/ 167 h 378"/>
                <a:gd name="T8" fmla="*/ 211 w 528"/>
                <a:gd name="T9" fmla="*/ 218 h 378"/>
                <a:gd name="T10" fmla="*/ 232 w 528"/>
                <a:gd name="T11" fmla="*/ 264 h 378"/>
                <a:gd name="T12" fmla="*/ 268 w 528"/>
                <a:gd name="T13" fmla="*/ 299 h 378"/>
                <a:gd name="T14" fmla="*/ 316 w 528"/>
                <a:gd name="T15" fmla="*/ 318 h 378"/>
                <a:gd name="T16" fmla="*/ 365 w 528"/>
                <a:gd name="T17" fmla="*/ 317 h 378"/>
                <a:gd name="T18" fmla="*/ 412 w 528"/>
                <a:gd name="T19" fmla="*/ 296 h 378"/>
                <a:gd name="T20" fmla="*/ 448 w 528"/>
                <a:gd name="T21" fmla="*/ 260 h 378"/>
                <a:gd name="T22" fmla="*/ 467 w 528"/>
                <a:gd name="T23" fmla="*/ 211 h 378"/>
                <a:gd name="T24" fmla="*/ 466 w 528"/>
                <a:gd name="T25" fmla="*/ 160 h 378"/>
                <a:gd name="T26" fmla="*/ 445 w 528"/>
                <a:gd name="T27" fmla="*/ 113 h 378"/>
                <a:gd name="T28" fmla="*/ 408 w 528"/>
                <a:gd name="T29" fmla="*/ 79 h 378"/>
                <a:gd name="T30" fmla="*/ 360 w 528"/>
                <a:gd name="T31" fmla="*/ 60 h 378"/>
                <a:gd name="T32" fmla="*/ 338 w 528"/>
                <a:gd name="T33" fmla="*/ 0 h 378"/>
                <a:gd name="T34" fmla="*/ 400 w 528"/>
                <a:gd name="T35" fmla="*/ 11 h 378"/>
                <a:gd name="T36" fmla="*/ 452 w 528"/>
                <a:gd name="T37" fmla="*/ 37 h 378"/>
                <a:gd name="T38" fmla="*/ 493 w 528"/>
                <a:gd name="T39" fmla="*/ 80 h 378"/>
                <a:gd name="T40" fmla="*/ 519 w 528"/>
                <a:gd name="T41" fmla="*/ 133 h 378"/>
                <a:gd name="T42" fmla="*/ 528 w 528"/>
                <a:gd name="T43" fmla="*/ 192 h 378"/>
                <a:gd name="T44" fmla="*/ 517 w 528"/>
                <a:gd name="T45" fmla="*/ 251 h 378"/>
                <a:gd name="T46" fmla="*/ 490 w 528"/>
                <a:gd name="T47" fmla="*/ 303 h 378"/>
                <a:gd name="T48" fmla="*/ 449 w 528"/>
                <a:gd name="T49" fmla="*/ 342 h 378"/>
                <a:gd name="T50" fmla="*/ 398 w 528"/>
                <a:gd name="T51" fmla="*/ 369 h 378"/>
                <a:gd name="T52" fmla="*/ 339 w 528"/>
                <a:gd name="T53" fmla="*/ 378 h 378"/>
                <a:gd name="T54" fmla="*/ 277 w 528"/>
                <a:gd name="T55" fmla="*/ 368 h 378"/>
                <a:gd name="T56" fmla="*/ 226 w 528"/>
                <a:gd name="T57" fmla="*/ 340 h 378"/>
                <a:gd name="T58" fmla="*/ 186 w 528"/>
                <a:gd name="T59" fmla="*/ 301 h 378"/>
                <a:gd name="T60" fmla="*/ 159 w 528"/>
                <a:gd name="T61" fmla="*/ 250 h 378"/>
                <a:gd name="T62" fmla="*/ 149 w 528"/>
                <a:gd name="T63" fmla="*/ 193 h 378"/>
                <a:gd name="T64" fmla="*/ 18 w 528"/>
                <a:gd name="T65" fmla="*/ 190 h 378"/>
                <a:gd name="T66" fmla="*/ 2 w 528"/>
                <a:gd name="T67" fmla="*/ 174 h 378"/>
                <a:gd name="T68" fmla="*/ 2 w 528"/>
                <a:gd name="T69" fmla="*/ 152 h 378"/>
                <a:gd name="T70" fmla="*/ 18 w 528"/>
                <a:gd name="T71" fmla="*/ 136 h 378"/>
                <a:gd name="T72" fmla="*/ 157 w 528"/>
                <a:gd name="T73" fmla="*/ 134 h 378"/>
                <a:gd name="T74" fmla="*/ 184 w 528"/>
                <a:gd name="T75" fmla="*/ 80 h 378"/>
                <a:gd name="T76" fmla="*/ 226 w 528"/>
                <a:gd name="T77" fmla="*/ 37 h 378"/>
                <a:gd name="T78" fmla="*/ 278 w 528"/>
                <a:gd name="T79" fmla="*/ 10 h 378"/>
                <a:gd name="T80" fmla="*/ 338 w 528"/>
                <a:gd name="T8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378">
                  <a:moveTo>
                    <a:pt x="338" y="58"/>
                  </a:moveTo>
                  <a:lnTo>
                    <a:pt x="311" y="62"/>
                  </a:lnTo>
                  <a:lnTo>
                    <a:pt x="287" y="70"/>
                  </a:lnTo>
                  <a:lnTo>
                    <a:pt x="264" y="82"/>
                  </a:lnTo>
                  <a:lnTo>
                    <a:pt x="245" y="98"/>
                  </a:lnTo>
                  <a:lnTo>
                    <a:pt x="229" y="118"/>
                  </a:lnTo>
                  <a:lnTo>
                    <a:pt x="216" y="141"/>
                  </a:lnTo>
                  <a:lnTo>
                    <a:pt x="209" y="167"/>
                  </a:lnTo>
                  <a:lnTo>
                    <a:pt x="208" y="193"/>
                  </a:lnTo>
                  <a:lnTo>
                    <a:pt x="211" y="218"/>
                  </a:lnTo>
                  <a:lnTo>
                    <a:pt x="219" y="243"/>
                  </a:lnTo>
                  <a:lnTo>
                    <a:pt x="232" y="264"/>
                  </a:lnTo>
                  <a:lnTo>
                    <a:pt x="248" y="283"/>
                  </a:lnTo>
                  <a:lnTo>
                    <a:pt x="268" y="299"/>
                  </a:lnTo>
                  <a:lnTo>
                    <a:pt x="291" y="311"/>
                  </a:lnTo>
                  <a:lnTo>
                    <a:pt x="316" y="318"/>
                  </a:lnTo>
                  <a:lnTo>
                    <a:pt x="339" y="320"/>
                  </a:lnTo>
                  <a:lnTo>
                    <a:pt x="365" y="317"/>
                  </a:lnTo>
                  <a:lnTo>
                    <a:pt x="390" y="309"/>
                  </a:lnTo>
                  <a:lnTo>
                    <a:pt x="412" y="296"/>
                  </a:lnTo>
                  <a:lnTo>
                    <a:pt x="432" y="280"/>
                  </a:lnTo>
                  <a:lnTo>
                    <a:pt x="448" y="260"/>
                  </a:lnTo>
                  <a:lnTo>
                    <a:pt x="460" y="236"/>
                  </a:lnTo>
                  <a:lnTo>
                    <a:pt x="467" y="211"/>
                  </a:lnTo>
                  <a:lnTo>
                    <a:pt x="469" y="186"/>
                  </a:lnTo>
                  <a:lnTo>
                    <a:pt x="466" y="160"/>
                  </a:lnTo>
                  <a:lnTo>
                    <a:pt x="458" y="136"/>
                  </a:lnTo>
                  <a:lnTo>
                    <a:pt x="445" y="113"/>
                  </a:lnTo>
                  <a:lnTo>
                    <a:pt x="428" y="94"/>
                  </a:lnTo>
                  <a:lnTo>
                    <a:pt x="408" y="79"/>
                  </a:lnTo>
                  <a:lnTo>
                    <a:pt x="385" y="68"/>
                  </a:lnTo>
                  <a:lnTo>
                    <a:pt x="360" y="60"/>
                  </a:lnTo>
                  <a:lnTo>
                    <a:pt x="338" y="58"/>
                  </a:lnTo>
                  <a:close/>
                  <a:moveTo>
                    <a:pt x="338" y="0"/>
                  </a:moveTo>
                  <a:lnTo>
                    <a:pt x="370" y="3"/>
                  </a:lnTo>
                  <a:lnTo>
                    <a:pt x="400" y="11"/>
                  </a:lnTo>
                  <a:lnTo>
                    <a:pt x="426" y="22"/>
                  </a:lnTo>
                  <a:lnTo>
                    <a:pt x="452" y="37"/>
                  </a:lnTo>
                  <a:lnTo>
                    <a:pt x="474" y="57"/>
                  </a:lnTo>
                  <a:lnTo>
                    <a:pt x="493" y="80"/>
                  </a:lnTo>
                  <a:lnTo>
                    <a:pt x="509" y="106"/>
                  </a:lnTo>
                  <a:lnTo>
                    <a:pt x="519" y="133"/>
                  </a:lnTo>
                  <a:lnTo>
                    <a:pt x="526" y="162"/>
                  </a:lnTo>
                  <a:lnTo>
                    <a:pt x="528" y="192"/>
                  </a:lnTo>
                  <a:lnTo>
                    <a:pt x="525" y="221"/>
                  </a:lnTo>
                  <a:lnTo>
                    <a:pt x="517" y="251"/>
                  </a:lnTo>
                  <a:lnTo>
                    <a:pt x="506" y="277"/>
                  </a:lnTo>
                  <a:lnTo>
                    <a:pt x="490" y="303"/>
                  </a:lnTo>
                  <a:lnTo>
                    <a:pt x="471" y="324"/>
                  </a:lnTo>
                  <a:lnTo>
                    <a:pt x="449" y="342"/>
                  </a:lnTo>
                  <a:lnTo>
                    <a:pt x="424" y="358"/>
                  </a:lnTo>
                  <a:lnTo>
                    <a:pt x="398" y="369"/>
                  </a:lnTo>
                  <a:lnTo>
                    <a:pt x="369" y="376"/>
                  </a:lnTo>
                  <a:lnTo>
                    <a:pt x="339" y="378"/>
                  </a:lnTo>
                  <a:lnTo>
                    <a:pt x="306" y="375"/>
                  </a:lnTo>
                  <a:lnTo>
                    <a:pt x="277" y="368"/>
                  </a:lnTo>
                  <a:lnTo>
                    <a:pt x="250" y="357"/>
                  </a:lnTo>
                  <a:lnTo>
                    <a:pt x="226" y="340"/>
                  </a:lnTo>
                  <a:lnTo>
                    <a:pt x="204" y="322"/>
                  </a:lnTo>
                  <a:lnTo>
                    <a:pt x="186" y="301"/>
                  </a:lnTo>
                  <a:lnTo>
                    <a:pt x="171" y="276"/>
                  </a:lnTo>
                  <a:lnTo>
                    <a:pt x="159" y="250"/>
                  </a:lnTo>
                  <a:lnTo>
                    <a:pt x="152" y="221"/>
                  </a:lnTo>
                  <a:lnTo>
                    <a:pt x="149" y="193"/>
                  </a:lnTo>
                  <a:lnTo>
                    <a:pt x="29" y="193"/>
                  </a:lnTo>
                  <a:lnTo>
                    <a:pt x="18" y="190"/>
                  </a:lnTo>
                  <a:lnTo>
                    <a:pt x="9" y="184"/>
                  </a:lnTo>
                  <a:lnTo>
                    <a:pt x="2" y="174"/>
                  </a:lnTo>
                  <a:lnTo>
                    <a:pt x="0" y="163"/>
                  </a:lnTo>
                  <a:lnTo>
                    <a:pt x="2" y="152"/>
                  </a:lnTo>
                  <a:lnTo>
                    <a:pt x="9" y="142"/>
                  </a:lnTo>
                  <a:lnTo>
                    <a:pt x="18" y="136"/>
                  </a:lnTo>
                  <a:lnTo>
                    <a:pt x="29" y="134"/>
                  </a:lnTo>
                  <a:lnTo>
                    <a:pt x="157" y="134"/>
                  </a:lnTo>
                  <a:lnTo>
                    <a:pt x="169" y="105"/>
                  </a:lnTo>
                  <a:lnTo>
                    <a:pt x="184" y="80"/>
                  </a:lnTo>
                  <a:lnTo>
                    <a:pt x="203" y="56"/>
                  </a:lnTo>
                  <a:lnTo>
                    <a:pt x="226" y="37"/>
                  </a:lnTo>
                  <a:lnTo>
                    <a:pt x="250" y="22"/>
                  </a:lnTo>
                  <a:lnTo>
                    <a:pt x="278" y="10"/>
                  </a:lnTo>
                  <a:lnTo>
                    <a:pt x="307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9094141" y="1962320"/>
            <a:ext cx="542925" cy="463550"/>
            <a:chOff x="9093200" y="1962150"/>
            <a:chExt cx="542925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8" name="Freeform 88"/>
            <p:cNvSpPr>
              <a:spLocks noEditPoints="1"/>
            </p:cNvSpPr>
            <p:nvPr/>
          </p:nvSpPr>
          <p:spPr bwMode="auto">
            <a:xfrm>
              <a:off x="9093200" y="1962150"/>
              <a:ext cx="542925" cy="463550"/>
            </a:xfrm>
            <a:custGeom>
              <a:avLst/>
              <a:gdLst>
                <a:gd name="T0" fmla="*/ 629 w 3423"/>
                <a:gd name="T1" fmla="*/ 821 h 2920"/>
                <a:gd name="T2" fmla="*/ 164 w 3423"/>
                <a:gd name="T3" fmla="*/ 1376 h 2920"/>
                <a:gd name="T4" fmla="*/ 163 w 3423"/>
                <a:gd name="T5" fmla="*/ 2292 h 2920"/>
                <a:gd name="T6" fmla="*/ 716 w 3423"/>
                <a:gd name="T7" fmla="*/ 2821 h 2920"/>
                <a:gd name="T8" fmla="*/ 1457 w 3423"/>
                <a:gd name="T9" fmla="*/ 2795 h 2920"/>
                <a:gd name="T10" fmla="*/ 1997 w 3423"/>
                <a:gd name="T11" fmla="*/ 2569 h 2920"/>
                <a:gd name="T12" fmla="*/ 2043 w 3423"/>
                <a:gd name="T13" fmla="*/ 2372 h 2920"/>
                <a:gd name="T14" fmla="*/ 1772 w 3423"/>
                <a:gd name="T15" fmla="*/ 2129 h 2920"/>
                <a:gd name="T16" fmla="*/ 1341 w 3423"/>
                <a:gd name="T17" fmla="*/ 2516 h 2920"/>
                <a:gd name="T18" fmla="*/ 679 w 3423"/>
                <a:gd name="T19" fmla="*/ 2421 h 2920"/>
                <a:gd name="T20" fmla="*/ 360 w 3423"/>
                <a:gd name="T21" fmla="*/ 1824 h 2920"/>
                <a:gd name="T22" fmla="*/ 610 w 3423"/>
                <a:gd name="T23" fmla="*/ 1183 h 2920"/>
                <a:gd name="T24" fmla="*/ 1137 w 3423"/>
                <a:gd name="T25" fmla="*/ 897 h 2920"/>
                <a:gd name="T26" fmla="*/ 941 w 3423"/>
                <a:gd name="T27" fmla="*/ 634 h 2920"/>
                <a:gd name="T28" fmla="*/ 3115 w 3423"/>
                <a:gd name="T29" fmla="*/ 364 h 2920"/>
                <a:gd name="T30" fmla="*/ 2370 w 3423"/>
                <a:gd name="T31" fmla="*/ 731 h 2920"/>
                <a:gd name="T32" fmla="*/ 1342 w 3423"/>
                <a:gd name="T33" fmla="*/ 978 h 2920"/>
                <a:gd name="T34" fmla="*/ 739 w 3423"/>
                <a:gd name="T35" fmla="*/ 1157 h 2920"/>
                <a:gd name="T36" fmla="*/ 611 w 3423"/>
                <a:gd name="T37" fmla="*/ 1643 h 2920"/>
                <a:gd name="T38" fmla="*/ 419 w 3423"/>
                <a:gd name="T39" fmla="*/ 1823 h 2920"/>
                <a:gd name="T40" fmla="*/ 431 w 3423"/>
                <a:gd name="T41" fmla="*/ 1941 h 2920"/>
                <a:gd name="T42" fmla="*/ 814 w 3423"/>
                <a:gd name="T43" fmla="*/ 2433 h 2920"/>
                <a:gd name="T44" fmla="*/ 1425 w 3423"/>
                <a:gd name="T45" fmla="*/ 2419 h 2920"/>
                <a:gd name="T46" fmla="*/ 1726 w 3423"/>
                <a:gd name="T47" fmla="*/ 2082 h 2920"/>
                <a:gd name="T48" fmla="*/ 1714 w 3423"/>
                <a:gd name="T49" fmla="*/ 1746 h 2920"/>
                <a:gd name="T50" fmla="*/ 1889 w 3423"/>
                <a:gd name="T51" fmla="*/ 1568 h 2920"/>
                <a:gd name="T52" fmla="*/ 2373 w 3423"/>
                <a:gd name="T53" fmla="*/ 1435 h 2920"/>
                <a:gd name="T54" fmla="*/ 3002 w 3423"/>
                <a:gd name="T55" fmla="*/ 984 h 2920"/>
                <a:gd name="T56" fmla="*/ 3168 w 3423"/>
                <a:gd name="T57" fmla="*/ 509 h 2920"/>
                <a:gd name="T58" fmla="*/ 3363 w 3423"/>
                <a:gd name="T59" fmla="*/ 273 h 2920"/>
                <a:gd name="T60" fmla="*/ 1097 w 3423"/>
                <a:gd name="T61" fmla="*/ 16 h 2920"/>
                <a:gd name="T62" fmla="*/ 1285 w 3423"/>
                <a:gd name="T63" fmla="*/ 297 h 2920"/>
                <a:gd name="T64" fmla="*/ 1668 w 3423"/>
                <a:gd name="T65" fmla="*/ 867 h 2920"/>
                <a:gd name="T66" fmla="*/ 2723 w 3423"/>
                <a:gd name="T67" fmla="*/ 513 h 2920"/>
                <a:gd name="T68" fmla="*/ 3262 w 3423"/>
                <a:gd name="T69" fmla="*/ 210 h 2920"/>
                <a:gd name="T70" fmla="*/ 3420 w 3423"/>
                <a:gd name="T71" fmla="*/ 257 h 2920"/>
                <a:gd name="T72" fmla="*/ 3094 w 3423"/>
                <a:gd name="T73" fmla="*/ 968 h 2920"/>
                <a:gd name="T74" fmla="*/ 2244 w 3423"/>
                <a:gd name="T75" fmla="*/ 1548 h 2920"/>
                <a:gd name="T76" fmla="*/ 2529 w 3423"/>
                <a:gd name="T77" fmla="*/ 2103 h 2920"/>
                <a:gd name="T78" fmla="*/ 2482 w 3423"/>
                <a:gd name="T79" fmla="*/ 2138 h 2920"/>
                <a:gd name="T80" fmla="*/ 2027 w 3423"/>
                <a:gd name="T81" fmla="*/ 1604 h 2920"/>
                <a:gd name="T82" fmla="*/ 2338 w 3423"/>
                <a:gd name="T83" fmla="*/ 2307 h 2920"/>
                <a:gd name="T84" fmla="*/ 2242 w 3423"/>
                <a:gd name="T85" fmla="*/ 2236 h 2920"/>
                <a:gd name="T86" fmla="*/ 1888 w 3423"/>
                <a:gd name="T87" fmla="*/ 1628 h 2920"/>
                <a:gd name="T88" fmla="*/ 1778 w 3423"/>
                <a:gd name="T89" fmla="*/ 1815 h 2920"/>
                <a:gd name="T90" fmla="*/ 1946 w 3423"/>
                <a:gd name="T91" fmla="*/ 2141 h 2920"/>
                <a:gd name="T92" fmla="*/ 2117 w 3423"/>
                <a:gd name="T93" fmla="*/ 2442 h 2920"/>
                <a:gd name="T94" fmla="*/ 2057 w 3423"/>
                <a:gd name="T95" fmla="*/ 2603 h 2920"/>
                <a:gd name="T96" fmla="*/ 1550 w 3423"/>
                <a:gd name="T97" fmla="*/ 2828 h 2920"/>
                <a:gd name="T98" fmla="*/ 640 w 3423"/>
                <a:gd name="T99" fmla="*/ 2857 h 2920"/>
                <a:gd name="T100" fmla="*/ 112 w 3423"/>
                <a:gd name="T101" fmla="*/ 2323 h 2920"/>
                <a:gd name="T102" fmla="*/ 79 w 3423"/>
                <a:gd name="T103" fmla="*/ 1424 h 2920"/>
                <a:gd name="T104" fmla="*/ 550 w 3423"/>
                <a:gd name="T105" fmla="*/ 810 h 2920"/>
                <a:gd name="T106" fmla="*/ 891 w 3423"/>
                <a:gd name="T107" fmla="*/ 576 h 2920"/>
                <a:gd name="T108" fmla="*/ 1004 w 3423"/>
                <a:gd name="T109" fmla="*/ 603 h 2920"/>
                <a:gd name="T110" fmla="*/ 1301 w 3423"/>
                <a:gd name="T111" fmla="*/ 925 h 2920"/>
                <a:gd name="T112" fmla="*/ 1101 w 3423"/>
                <a:gd name="T113" fmla="*/ 457 h 2920"/>
                <a:gd name="T114" fmla="*/ 841 w 3423"/>
                <a:gd name="T115" fmla="*/ 85 h 2920"/>
                <a:gd name="T116" fmla="*/ 854 w 3423"/>
                <a:gd name="T117" fmla="*/ 6 h 2920"/>
                <a:gd name="T118" fmla="*/ 1009 w 3423"/>
                <a:gd name="T119" fmla="*/ 222 h 2920"/>
                <a:gd name="T120" fmla="*/ 1369 w 3423"/>
                <a:gd name="T121" fmla="*/ 742 h 2920"/>
                <a:gd name="T122" fmla="*/ 1377 w 3423"/>
                <a:gd name="T123" fmla="*/ 541 h 2920"/>
                <a:gd name="T124" fmla="*/ 1086 w 3423"/>
                <a:gd name="T125" fmla="*/ 105 h 2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3" h="2920">
                  <a:moveTo>
                    <a:pt x="921" y="626"/>
                  </a:moveTo>
                  <a:lnTo>
                    <a:pt x="908" y="633"/>
                  </a:lnTo>
                  <a:lnTo>
                    <a:pt x="891" y="642"/>
                  </a:lnTo>
                  <a:lnTo>
                    <a:pt x="869" y="655"/>
                  </a:lnTo>
                  <a:lnTo>
                    <a:pt x="843" y="670"/>
                  </a:lnTo>
                  <a:lnTo>
                    <a:pt x="814" y="689"/>
                  </a:lnTo>
                  <a:lnTo>
                    <a:pt x="782" y="710"/>
                  </a:lnTo>
                  <a:lnTo>
                    <a:pt x="746" y="734"/>
                  </a:lnTo>
                  <a:lnTo>
                    <a:pt x="709" y="761"/>
                  </a:lnTo>
                  <a:lnTo>
                    <a:pt x="669" y="790"/>
                  </a:lnTo>
                  <a:lnTo>
                    <a:pt x="629" y="821"/>
                  </a:lnTo>
                  <a:lnTo>
                    <a:pt x="586" y="855"/>
                  </a:lnTo>
                  <a:lnTo>
                    <a:pt x="544" y="893"/>
                  </a:lnTo>
                  <a:lnTo>
                    <a:pt x="500" y="932"/>
                  </a:lnTo>
                  <a:lnTo>
                    <a:pt x="454" y="977"/>
                  </a:lnTo>
                  <a:lnTo>
                    <a:pt x="410" y="1024"/>
                  </a:lnTo>
                  <a:lnTo>
                    <a:pt x="364" y="1075"/>
                  </a:lnTo>
                  <a:lnTo>
                    <a:pt x="320" y="1129"/>
                  </a:lnTo>
                  <a:lnTo>
                    <a:pt x="278" y="1186"/>
                  </a:lnTo>
                  <a:lnTo>
                    <a:pt x="237" y="1246"/>
                  </a:lnTo>
                  <a:lnTo>
                    <a:pt x="199" y="1310"/>
                  </a:lnTo>
                  <a:lnTo>
                    <a:pt x="164" y="1376"/>
                  </a:lnTo>
                  <a:lnTo>
                    <a:pt x="133" y="1446"/>
                  </a:lnTo>
                  <a:lnTo>
                    <a:pt x="107" y="1519"/>
                  </a:lnTo>
                  <a:lnTo>
                    <a:pt x="84" y="1602"/>
                  </a:lnTo>
                  <a:lnTo>
                    <a:pt x="69" y="1686"/>
                  </a:lnTo>
                  <a:lnTo>
                    <a:pt x="60" y="1771"/>
                  </a:lnTo>
                  <a:lnTo>
                    <a:pt x="59" y="1856"/>
                  </a:lnTo>
                  <a:lnTo>
                    <a:pt x="65" y="1943"/>
                  </a:lnTo>
                  <a:lnTo>
                    <a:pt x="79" y="2029"/>
                  </a:lnTo>
                  <a:lnTo>
                    <a:pt x="100" y="2116"/>
                  </a:lnTo>
                  <a:lnTo>
                    <a:pt x="128" y="2204"/>
                  </a:lnTo>
                  <a:lnTo>
                    <a:pt x="163" y="2292"/>
                  </a:lnTo>
                  <a:lnTo>
                    <a:pt x="206" y="2380"/>
                  </a:lnTo>
                  <a:lnTo>
                    <a:pt x="242" y="2446"/>
                  </a:lnTo>
                  <a:lnTo>
                    <a:pt x="283" y="2506"/>
                  </a:lnTo>
                  <a:lnTo>
                    <a:pt x="326" y="2562"/>
                  </a:lnTo>
                  <a:lnTo>
                    <a:pt x="372" y="2614"/>
                  </a:lnTo>
                  <a:lnTo>
                    <a:pt x="422" y="2660"/>
                  </a:lnTo>
                  <a:lnTo>
                    <a:pt x="475" y="2701"/>
                  </a:lnTo>
                  <a:lnTo>
                    <a:pt x="530" y="2739"/>
                  </a:lnTo>
                  <a:lnTo>
                    <a:pt x="589" y="2771"/>
                  </a:lnTo>
                  <a:lnTo>
                    <a:pt x="651" y="2798"/>
                  </a:lnTo>
                  <a:lnTo>
                    <a:pt x="716" y="2821"/>
                  </a:lnTo>
                  <a:lnTo>
                    <a:pt x="784" y="2838"/>
                  </a:lnTo>
                  <a:lnTo>
                    <a:pt x="851" y="2850"/>
                  </a:lnTo>
                  <a:lnTo>
                    <a:pt x="919" y="2857"/>
                  </a:lnTo>
                  <a:lnTo>
                    <a:pt x="987" y="2861"/>
                  </a:lnTo>
                  <a:lnTo>
                    <a:pt x="1056" y="2860"/>
                  </a:lnTo>
                  <a:lnTo>
                    <a:pt x="1125" y="2857"/>
                  </a:lnTo>
                  <a:lnTo>
                    <a:pt x="1192" y="2850"/>
                  </a:lnTo>
                  <a:lnTo>
                    <a:pt x="1261" y="2840"/>
                  </a:lnTo>
                  <a:lnTo>
                    <a:pt x="1327" y="2827"/>
                  </a:lnTo>
                  <a:lnTo>
                    <a:pt x="1393" y="2812"/>
                  </a:lnTo>
                  <a:lnTo>
                    <a:pt x="1457" y="2795"/>
                  </a:lnTo>
                  <a:lnTo>
                    <a:pt x="1520" y="2776"/>
                  </a:lnTo>
                  <a:lnTo>
                    <a:pt x="1581" y="2756"/>
                  </a:lnTo>
                  <a:lnTo>
                    <a:pt x="1639" y="2735"/>
                  </a:lnTo>
                  <a:lnTo>
                    <a:pt x="1695" y="2714"/>
                  </a:lnTo>
                  <a:lnTo>
                    <a:pt x="1749" y="2691"/>
                  </a:lnTo>
                  <a:lnTo>
                    <a:pt x="1799" y="2669"/>
                  </a:lnTo>
                  <a:lnTo>
                    <a:pt x="1846" y="2647"/>
                  </a:lnTo>
                  <a:lnTo>
                    <a:pt x="1890" y="2627"/>
                  </a:lnTo>
                  <a:lnTo>
                    <a:pt x="1930" y="2606"/>
                  </a:lnTo>
                  <a:lnTo>
                    <a:pt x="1965" y="2587"/>
                  </a:lnTo>
                  <a:lnTo>
                    <a:pt x="1997" y="2569"/>
                  </a:lnTo>
                  <a:lnTo>
                    <a:pt x="2024" y="2554"/>
                  </a:lnTo>
                  <a:lnTo>
                    <a:pt x="2044" y="2540"/>
                  </a:lnTo>
                  <a:lnTo>
                    <a:pt x="2061" y="2530"/>
                  </a:lnTo>
                  <a:lnTo>
                    <a:pt x="2062" y="2518"/>
                  </a:lnTo>
                  <a:lnTo>
                    <a:pt x="2062" y="2504"/>
                  </a:lnTo>
                  <a:lnTo>
                    <a:pt x="2062" y="2486"/>
                  </a:lnTo>
                  <a:lnTo>
                    <a:pt x="2061" y="2466"/>
                  </a:lnTo>
                  <a:lnTo>
                    <a:pt x="2059" y="2446"/>
                  </a:lnTo>
                  <a:lnTo>
                    <a:pt x="2055" y="2422"/>
                  </a:lnTo>
                  <a:lnTo>
                    <a:pt x="2051" y="2398"/>
                  </a:lnTo>
                  <a:lnTo>
                    <a:pt x="2043" y="2372"/>
                  </a:lnTo>
                  <a:lnTo>
                    <a:pt x="2034" y="2346"/>
                  </a:lnTo>
                  <a:lnTo>
                    <a:pt x="2023" y="2319"/>
                  </a:lnTo>
                  <a:lnTo>
                    <a:pt x="2009" y="2293"/>
                  </a:lnTo>
                  <a:lnTo>
                    <a:pt x="1993" y="2267"/>
                  </a:lnTo>
                  <a:lnTo>
                    <a:pt x="1972" y="2242"/>
                  </a:lnTo>
                  <a:lnTo>
                    <a:pt x="1949" y="2218"/>
                  </a:lnTo>
                  <a:lnTo>
                    <a:pt x="1922" y="2196"/>
                  </a:lnTo>
                  <a:lnTo>
                    <a:pt x="1891" y="2175"/>
                  </a:lnTo>
                  <a:lnTo>
                    <a:pt x="1855" y="2157"/>
                  </a:lnTo>
                  <a:lnTo>
                    <a:pt x="1817" y="2141"/>
                  </a:lnTo>
                  <a:lnTo>
                    <a:pt x="1772" y="2129"/>
                  </a:lnTo>
                  <a:lnTo>
                    <a:pt x="1756" y="2170"/>
                  </a:lnTo>
                  <a:lnTo>
                    <a:pt x="1735" y="2211"/>
                  </a:lnTo>
                  <a:lnTo>
                    <a:pt x="1710" y="2250"/>
                  </a:lnTo>
                  <a:lnTo>
                    <a:pt x="1682" y="2288"/>
                  </a:lnTo>
                  <a:lnTo>
                    <a:pt x="1643" y="2331"/>
                  </a:lnTo>
                  <a:lnTo>
                    <a:pt x="1601" y="2372"/>
                  </a:lnTo>
                  <a:lnTo>
                    <a:pt x="1555" y="2408"/>
                  </a:lnTo>
                  <a:lnTo>
                    <a:pt x="1505" y="2442"/>
                  </a:lnTo>
                  <a:lnTo>
                    <a:pt x="1453" y="2471"/>
                  </a:lnTo>
                  <a:lnTo>
                    <a:pt x="1398" y="2496"/>
                  </a:lnTo>
                  <a:lnTo>
                    <a:pt x="1341" y="2516"/>
                  </a:lnTo>
                  <a:lnTo>
                    <a:pt x="1282" y="2533"/>
                  </a:lnTo>
                  <a:lnTo>
                    <a:pt x="1222" y="2545"/>
                  </a:lnTo>
                  <a:lnTo>
                    <a:pt x="1161" y="2553"/>
                  </a:lnTo>
                  <a:lnTo>
                    <a:pt x="1100" y="2555"/>
                  </a:lnTo>
                  <a:lnTo>
                    <a:pt x="1034" y="2552"/>
                  </a:lnTo>
                  <a:lnTo>
                    <a:pt x="970" y="2543"/>
                  </a:lnTo>
                  <a:lnTo>
                    <a:pt x="908" y="2530"/>
                  </a:lnTo>
                  <a:lnTo>
                    <a:pt x="847" y="2510"/>
                  </a:lnTo>
                  <a:lnTo>
                    <a:pt x="789" y="2486"/>
                  </a:lnTo>
                  <a:lnTo>
                    <a:pt x="733" y="2456"/>
                  </a:lnTo>
                  <a:lnTo>
                    <a:pt x="679" y="2421"/>
                  </a:lnTo>
                  <a:lnTo>
                    <a:pt x="627" y="2380"/>
                  </a:lnTo>
                  <a:lnTo>
                    <a:pt x="579" y="2336"/>
                  </a:lnTo>
                  <a:lnTo>
                    <a:pt x="534" y="2288"/>
                  </a:lnTo>
                  <a:lnTo>
                    <a:pt x="496" y="2238"/>
                  </a:lnTo>
                  <a:lnTo>
                    <a:pt x="461" y="2185"/>
                  </a:lnTo>
                  <a:lnTo>
                    <a:pt x="432" y="2130"/>
                  </a:lnTo>
                  <a:lnTo>
                    <a:pt x="407" y="2073"/>
                  </a:lnTo>
                  <a:lnTo>
                    <a:pt x="388" y="2013"/>
                  </a:lnTo>
                  <a:lnTo>
                    <a:pt x="373" y="1952"/>
                  </a:lnTo>
                  <a:lnTo>
                    <a:pt x="364" y="1889"/>
                  </a:lnTo>
                  <a:lnTo>
                    <a:pt x="360" y="1824"/>
                  </a:lnTo>
                  <a:lnTo>
                    <a:pt x="362" y="1750"/>
                  </a:lnTo>
                  <a:lnTo>
                    <a:pt x="369" y="1679"/>
                  </a:lnTo>
                  <a:lnTo>
                    <a:pt x="381" y="1608"/>
                  </a:lnTo>
                  <a:lnTo>
                    <a:pt x="399" y="1541"/>
                  </a:lnTo>
                  <a:lnTo>
                    <a:pt x="421" y="1477"/>
                  </a:lnTo>
                  <a:lnTo>
                    <a:pt x="447" y="1417"/>
                  </a:lnTo>
                  <a:lnTo>
                    <a:pt x="476" y="1361"/>
                  </a:lnTo>
                  <a:lnTo>
                    <a:pt x="507" y="1308"/>
                  </a:lnTo>
                  <a:lnTo>
                    <a:pt x="540" y="1261"/>
                  </a:lnTo>
                  <a:lnTo>
                    <a:pt x="575" y="1219"/>
                  </a:lnTo>
                  <a:lnTo>
                    <a:pt x="610" y="1183"/>
                  </a:lnTo>
                  <a:lnTo>
                    <a:pt x="655" y="1144"/>
                  </a:lnTo>
                  <a:lnTo>
                    <a:pt x="703" y="1110"/>
                  </a:lnTo>
                  <a:lnTo>
                    <a:pt x="754" y="1079"/>
                  </a:lnTo>
                  <a:lnTo>
                    <a:pt x="808" y="1052"/>
                  </a:lnTo>
                  <a:lnTo>
                    <a:pt x="863" y="1029"/>
                  </a:lnTo>
                  <a:lnTo>
                    <a:pt x="920" y="1008"/>
                  </a:lnTo>
                  <a:lnTo>
                    <a:pt x="978" y="990"/>
                  </a:lnTo>
                  <a:lnTo>
                    <a:pt x="1036" y="974"/>
                  </a:lnTo>
                  <a:lnTo>
                    <a:pt x="1096" y="960"/>
                  </a:lnTo>
                  <a:lnTo>
                    <a:pt x="1154" y="949"/>
                  </a:lnTo>
                  <a:lnTo>
                    <a:pt x="1137" y="897"/>
                  </a:lnTo>
                  <a:lnTo>
                    <a:pt x="1119" y="851"/>
                  </a:lnTo>
                  <a:lnTo>
                    <a:pt x="1101" y="811"/>
                  </a:lnTo>
                  <a:lnTo>
                    <a:pt x="1081" y="775"/>
                  </a:lnTo>
                  <a:lnTo>
                    <a:pt x="1061" y="744"/>
                  </a:lnTo>
                  <a:lnTo>
                    <a:pt x="1041" y="718"/>
                  </a:lnTo>
                  <a:lnTo>
                    <a:pt x="1022" y="695"/>
                  </a:lnTo>
                  <a:lnTo>
                    <a:pt x="1003" y="677"/>
                  </a:lnTo>
                  <a:lnTo>
                    <a:pt x="985" y="662"/>
                  </a:lnTo>
                  <a:lnTo>
                    <a:pt x="969" y="650"/>
                  </a:lnTo>
                  <a:lnTo>
                    <a:pt x="954" y="640"/>
                  </a:lnTo>
                  <a:lnTo>
                    <a:pt x="941" y="634"/>
                  </a:lnTo>
                  <a:lnTo>
                    <a:pt x="929" y="629"/>
                  </a:lnTo>
                  <a:lnTo>
                    <a:pt x="921" y="626"/>
                  </a:lnTo>
                  <a:close/>
                  <a:moveTo>
                    <a:pt x="3337" y="251"/>
                  </a:moveTo>
                  <a:lnTo>
                    <a:pt x="3321" y="252"/>
                  </a:lnTo>
                  <a:lnTo>
                    <a:pt x="3304" y="256"/>
                  </a:lnTo>
                  <a:lnTo>
                    <a:pt x="3290" y="261"/>
                  </a:lnTo>
                  <a:lnTo>
                    <a:pt x="3279" y="266"/>
                  </a:lnTo>
                  <a:lnTo>
                    <a:pt x="3242" y="288"/>
                  </a:lnTo>
                  <a:lnTo>
                    <a:pt x="3203" y="311"/>
                  </a:lnTo>
                  <a:lnTo>
                    <a:pt x="3162" y="336"/>
                  </a:lnTo>
                  <a:lnTo>
                    <a:pt x="3115" y="364"/>
                  </a:lnTo>
                  <a:lnTo>
                    <a:pt x="3065" y="394"/>
                  </a:lnTo>
                  <a:lnTo>
                    <a:pt x="3012" y="425"/>
                  </a:lnTo>
                  <a:lnTo>
                    <a:pt x="2956" y="457"/>
                  </a:lnTo>
                  <a:lnTo>
                    <a:pt x="2896" y="491"/>
                  </a:lnTo>
                  <a:lnTo>
                    <a:pt x="2832" y="524"/>
                  </a:lnTo>
                  <a:lnTo>
                    <a:pt x="2765" y="559"/>
                  </a:lnTo>
                  <a:lnTo>
                    <a:pt x="2694" y="594"/>
                  </a:lnTo>
                  <a:lnTo>
                    <a:pt x="2619" y="629"/>
                  </a:lnTo>
                  <a:lnTo>
                    <a:pt x="2540" y="663"/>
                  </a:lnTo>
                  <a:lnTo>
                    <a:pt x="2457" y="697"/>
                  </a:lnTo>
                  <a:lnTo>
                    <a:pt x="2370" y="731"/>
                  </a:lnTo>
                  <a:lnTo>
                    <a:pt x="2278" y="764"/>
                  </a:lnTo>
                  <a:lnTo>
                    <a:pt x="2183" y="796"/>
                  </a:lnTo>
                  <a:lnTo>
                    <a:pt x="2082" y="827"/>
                  </a:lnTo>
                  <a:lnTo>
                    <a:pt x="1977" y="856"/>
                  </a:lnTo>
                  <a:lnTo>
                    <a:pt x="1867" y="885"/>
                  </a:lnTo>
                  <a:lnTo>
                    <a:pt x="1751" y="909"/>
                  </a:lnTo>
                  <a:lnTo>
                    <a:pt x="1632" y="933"/>
                  </a:lnTo>
                  <a:lnTo>
                    <a:pt x="1506" y="955"/>
                  </a:lnTo>
                  <a:lnTo>
                    <a:pt x="1452" y="964"/>
                  </a:lnTo>
                  <a:lnTo>
                    <a:pt x="1394" y="971"/>
                  </a:lnTo>
                  <a:lnTo>
                    <a:pt x="1342" y="978"/>
                  </a:lnTo>
                  <a:lnTo>
                    <a:pt x="1289" y="985"/>
                  </a:lnTo>
                  <a:lnTo>
                    <a:pt x="1234" y="995"/>
                  </a:lnTo>
                  <a:lnTo>
                    <a:pt x="1177" y="1004"/>
                  </a:lnTo>
                  <a:lnTo>
                    <a:pt x="1119" y="1016"/>
                  </a:lnTo>
                  <a:lnTo>
                    <a:pt x="1062" y="1028"/>
                  </a:lnTo>
                  <a:lnTo>
                    <a:pt x="1005" y="1043"/>
                  </a:lnTo>
                  <a:lnTo>
                    <a:pt x="949" y="1060"/>
                  </a:lnTo>
                  <a:lnTo>
                    <a:pt x="893" y="1080"/>
                  </a:lnTo>
                  <a:lnTo>
                    <a:pt x="840" y="1102"/>
                  </a:lnTo>
                  <a:lnTo>
                    <a:pt x="788" y="1128"/>
                  </a:lnTo>
                  <a:lnTo>
                    <a:pt x="739" y="1157"/>
                  </a:lnTo>
                  <a:lnTo>
                    <a:pt x="692" y="1189"/>
                  </a:lnTo>
                  <a:lnTo>
                    <a:pt x="651" y="1225"/>
                  </a:lnTo>
                  <a:lnTo>
                    <a:pt x="617" y="1260"/>
                  </a:lnTo>
                  <a:lnTo>
                    <a:pt x="584" y="1300"/>
                  </a:lnTo>
                  <a:lnTo>
                    <a:pt x="553" y="1346"/>
                  </a:lnTo>
                  <a:lnTo>
                    <a:pt x="523" y="1397"/>
                  </a:lnTo>
                  <a:lnTo>
                    <a:pt x="496" y="1453"/>
                  </a:lnTo>
                  <a:lnTo>
                    <a:pt x="471" y="1513"/>
                  </a:lnTo>
                  <a:lnTo>
                    <a:pt x="451" y="1577"/>
                  </a:lnTo>
                  <a:lnTo>
                    <a:pt x="434" y="1643"/>
                  </a:lnTo>
                  <a:lnTo>
                    <a:pt x="611" y="1643"/>
                  </a:lnTo>
                  <a:lnTo>
                    <a:pt x="623" y="1645"/>
                  </a:lnTo>
                  <a:lnTo>
                    <a:pt x="632" y="1652"/>
                  </a:lnTo>
                  <a:lnTo>
                    <a:pt x="638" y="1661"/>
                  </a:lnTo>
                  <a:lnTo>
                    <a:pt x="640" y="1672"/>
                  </a:lnTo>
                  <a:lnTo>
                    <a:pt x="638" y="1684"/>
                  </a:lnTo>
                  <a:lnTo>
                    <a:pt x="632" y="1693"/>
                  </a:lnTo>
                  <a:lnTo>
                    <a:pt x="623" y="1699"/>
                  </a:lnTo>
                  <a:lnTo>
                    <a:pt x="611" y="1701"/>
                  </a:lnTo>
                  <a:lnTo>
                    <a:pt x="425" y="1701"/>
                  </a:lnTo>
                  <a:lnTo>
                    <a:pt x="419" y="1762"/>
                  </a:lnTo>
                  <a:lnTo>
                    <a:pt x="419" y="1823"/>
                  </a:lnTo>
                  <a:lnTo>
                    <a:pt x="422" y="1882"/>
                  </a:lnTo>
                  <a:lnTo>
                    <a:pt x="704" y="1882"/>
                  </a:lnTo>
                  <a:lnTo>
                    <a:pt x="715" y="1884"/>
                  </a:lnTo>
                  <a:lnTo>
                    <a:pt x="723" y="1891"/>
                  </a:lnTo>
                  <a:lnTo>
                    <a:pt x="731" y="1900"/>
                  </a:lnTo>
                  <a:lnTo>
                    <a:pt x="733" y="1911"/>
                  </a:lnTo>
                  <a:lnTo>
                    <a:pt x="731" y="1923"/>
                  </a:lnTo>
                  <a:lnTo>
                    <a:pt x="723" y="1932"/>
                  </a:lnTo>
                  <a:lnTo>
                    <a:pt x="715" y="1938"/>
                  </a:lnTo>
                  <a:lnTo>
                    <a:pt x="704" y="1941"/>
                  </a:lnTo>
                  <a:lnTo>
                    <a:pt x="431" y="1941"/>
                  </a:lnTo>
                  <a:lnTo>
                    <a:pt x="445" y="1998"/>
                  </a:lnTo>
                  <a:lnTo>
                    <a:pt x="463" y="2052"/>
                  </a:lnTo>
                  <a:lnTo>
                    <a:pt x="485" y="2105"/>
                  </a:lnTo>
                  <a:lnTo>
                    <a:pt x="512" y="2156"/>
                  </a:lnTo>
                  <a:lnTo>
                    <a:pt x="544" y="2205"/>
                  </a:lnTo>
                  <a:lnTo>
                    <a:pt x="580" y="2250"/>
                  </a:lnTo>
                  <a:lnTo>
                    <a:pt x="621" y="2295"/>
                  </a:lnTo>
                  <a:lnTo>
                    <a:pt x="665" y="2336"/>
                  </a:lnTo>
                  <a:lnTo>
                    <a:pt x="712" y="2373"/>
                  </a:lnTo>
                  <a:lnTo>
                    <a:pt x="762" y="2405"/>
                  </a:lnTo>
                  <a:lnTo>
                    <a:pt x="814" y="2433"/>
                  </a:lnTo>
                  <a:lnTo>
                    <a:pt x="868" y="2455"/>
                  </a:lnTo>
                  <a:lnTo>
                    <a:pt x="923" y="2473"/>
                  </a:lnTo>
                  <a:lnTo>
                    <a:pt x="981" y="2486"/>
                  </a:lnTo>
                  <a:lnTo>
                    <a:pt x="1039" y="2494"/>
                  </a:lnTo>
                  <a:lnTo>
                    <a:pt x="1100" y="2497"/>
                  </a:lnTo>
                  <a:lnTo>
                    <a:pt x="1156" y="2494"/>
                  </a:lnTo>
                  <a:lnTo>
                    <a:pt x="1213" y="2487"/>
                  </a:lnTo>
                  <a:lnTo>
                    <a:pt x="1268" y="2476"/>
                  </a:lnTo>
                  <a:lnTo>
                    <a:pt x="1322" y="2461"/>
                  </a:lnTo>
                  <a:lnTo>
                    <a:pt x="1375" y="2442"/>
                  </a:lnTo>
                  <a:lnTo>
                    <a:pt x="1425" y="2419"/>
                  </a:lnTo>
                  <a:lnTo>
                    <a:pt x="1474" y="2392"/>
                  </a:lnTo>
                  <a:lnTo>
                    <a:pt x="1520" y="2362"/>
                  </a:lnTo>
                  <a:lnTo>
                    <a:pt x="1562" y="2328"/>
                  </a:lnTo>
                  <a:lnTo>
                    <a:pt x="1601" y="2291"/>
                  </a:lnTo>
                  <a:lnTo>
                    <a:pt x="1636" y="2251"/>
                  </a:lnTo>
                  <a:lnTo>
                    <a:pt x="1654" y="2228"/>
                  </a:lnTo>
                  <a:lnTo>
                    <a:pt x="1670" y="2204"/>
                  </a:lnTo>
                  <a:lnTo>
                    <a:pt x="1687" y="2176"/>
                  </a:lnTo>
                  <a:lnTo>
                    <a:pt x="1701" y="2147"/>
                  </a:lnTo>
                  <a:lnTo>
                    <a:pt x="1715" y="2115"/>
                  </a:lnTo>
                  <a:lnTo>
                    <a:pt x="1726" y="2082"/>
                  </a:lnTo>
                  <a:lnTo>
                    <a:pt x="1735" y="2046"/>
                  </a:lnTo>
                  <a:lnTo>
                    <a:pt x="1740" y="2007"/>
                  </a:lnTo>
                  <a:lnTo>
                    <a:pt x="1742" y="1968"/>
                  </a:lnTo>
                  <a:lnTo>
                    <a:pt x="1739" y="1926"/>
                  </a:lnTo>
                  <a:lnTo>
                    <a:pt x="1733" y="1881"/>
                  </a:lnTo>
                  <a:lnTo>
                    <a:pt x="1731" y="1873"/>
                  </a:lnTo>
                  <a:lnTo>
                    <a:pt x="1725" y="1850"/>
                  </a:lnTo>
                  <a:lnTo>
                    <a:pt x="1720" y="1825"/>
                  </a:lnTo>
                  <a:lnTo>
                    <a:pt x="1717" y="1799"/>
                  </a:lnTo>
                  <a:lnTo>
                    <a:pt x="1714" y="1772"/>
                  </a:lnTo>
                  <a:lnTo>
                    <a:pt x="1714" y="1746"/>
                  </a:lnTo>
                  <a:lnTo>
                    <a:pt x="1716" y="1719"/>
                  </a:lnTo>
                  <a:lnTo>
                    <a:pt x="1721" y="1693"/>
                  </a:lnTo>
                  <a:lnTo>
                    <a:pt x="1730" y="1668"/>
                  </a:lnTo>
                  <a:lnTo>
                    <a:pt x="1743" y="1644"/>
                  </a:lnTo>
                  <a:lnTo>
                    <a:pt x="1762" y="1621"/>
                  </a:lnTo>
                  <a:lnTo>
                    <a:pt x="1785" y="1604"/>
                  </a:lnTo>
                  <a:lnTo>
                    <a:pt x="1812" y="1588"/>
                  </a:lnTo>
                  <a:lnTo>
                    <a:pt x="1843" y="1577"/>
                  </a:lnTo>
                  <a:lnTo>
                    <a:pt x="1879" y="1569"/>
                  </a:lnTo>
                  <a:lnTo>
                    <a:pt x="1883" y="1568"/>
                  </a:lnTo>
                  <a:lnTo>
                    <a:pt x="1889" y="1568"/>
                  </a:lnTo>
                  <a:lnTo>
                    <a:pt x="1895" y="1567"/>
                  </a:lnTo>
                  <a:lnTo>
                    <a:pt x="1931" y="1561"/>
                  </a:lnTo>
                  <a:lnTo>
                    <a:pt x="1972" y="1555"/>
                  </a:lnTo>
                  <a:lnTo>
                    <a:pt x="2014" y="1547"/>
                  </a:lnTo>
                  <a:lnTo>
                    <a:pt x="2059" y="1536"/>
                  </a:lnTo>
                  <a:lnTo>
                    <a:pt x="2107" y="1525"/>
                  </a:lnTo>
                  <a:lnTo>
                    <a:pt x="2157" y="1511"/>
                  </a:lnTo>
                  <a:lnTo>
                    <a:pt x="2209" y="1496"/>
                  </a:lnTo>
                  <a:lnTo>
                    <a:pt x="2262" y="1478"/>
                  </a:lnTo>
                  <a:lnTo>
                    <a:pt x="2317" y="1457"/>
                  </a:lnTo>
                  <a:lnTo>
                    <a:pt x="2373" y="1435"/>
                  </a:lnTo>
                  <a:lnTo>
                    <a:pt x="2430" y="1410"/>
                  </a:lnTo>
                  <a:lnTo>
                    <a:pt x="2488" y="1382"/>
                  </a:lnTo>
                  <a:lnTo>
                    <a:pt x="2547" y="1351"/>
                  </a:lnTo>
                  <a:lnTo>
                    <a:pt x="2605" y="1318"/>
                  </a:lnTo>
                  <a:lnTo>
                    <a:pt x="2664" y="1281"/>
                  </a:lnTo>
                  <a:lnTo>
                    <a:pt x="2722" y="1240"/>
                  </a:lnTo>
                  <a:lnTo>
                    <a:pt x="2780" y="1196"/>
                  </a:lnTo>
                  <a:lnTo>
                    <a:pt x="2838" y="1150"/>
                  </a:lnTo>
                  <a:lnTo>
                    <a:pt x="2894" y="1099"/>
                  </a:lnTo>
                  <a:lnTo>
                    <a:pt x="2949" y="1044"/>
                  </a:lnTo>
                  <a:lnTo>
                    <a:pt x="3002" y="984"/>
                  </a:lnTo>
                  <a:lnTo>
                    <a:pt x="3054" y="921"/>
                  </a:lnTo>
                  <a:lnTo>
                    <a:pt x="3104" y="854"/>
                  </a:lnTo>
                  <a:lnTo>
                    <a:pt x="3151" y="782"/>
                  </a:lnTo>
                  <a:lnTo>
                    <a:pt x="3197" y="706"/>
                  </a:lnTo>
                  <a:lnTo>
                    <a:pt x="3240" y="625"/>
                  </a:lnTo>
                  <a:lnTo>
                    <a:pt x="3279" y="538"/>
                  </a:lnTo>
                  <a:lnTo>
                    <a:pt x="3197" y="538"/>
                  </a:lnTo>
                  <a:lnTo>
                    <a:pt x="3186" y="536"/>
                  </a:lnTo>
                  <a:lnTo>
                    <a:pt x="3176" y="530"/>
                  </a:lnTo>
                  <a:lnTo>
                    <a:pt x="3170" y="521"/>
                  </a:lnTo>
                  <a:lnTo>
                    <a:pt x="3168" y="509"/>
                  </a:lnTo>
                  <a:lnTo>
                    <a:pt x="3170" y="498"/>
                  </a:lnTo>
                  <a:lnTo>
                    <a:pt x="3176" y="489"/>
                  </a:lnTo>
                  <a:lnTo>
                    <a:pt x="3186" y="482"/>
                  </a:lnTo>
                  <a:lnTo>
                    <a:pt x="3197" y="480"/>
                  </a:lnTo>
                  <a:lnTo>
                    <a:pt x="3303" y="480"/>
                  </a:lnTo>
                  <a:lnTo>
                    <a:pt x="3329" y="412"/>
                  </a:lnTo>
                  <a:lnTo>
                    <a:pt x="3353" y="340"/>
                  </a:lnTo>
                  <a:lnTo>
                    <a:pt x="3359" y="317"/>
                  </a:lnTo>
                  <a:lnTo>
                    <a:pt x="3362" y="298"/>
                  </a:lnTo>
                  <a:lnTo>
                    <a:pt x="3363" y="284"/>
                  </a:lnTo>
                  <a:lnTo>
                    <a:pt x="3363" y="273"/>
                  </a:lnTo>
                  <a:lnTo>
                    <a:pt x="3361" y="265"/>
                  </a:lnTo>
                  <a:lnTo>
                    <a:pt x="3360" y="260"/>
                  </a:lnTo>
                  <a:lnTo>
                    <a:pt x="3358" y="258"/>
                  </a:lnTo>
                  <a:lnTo>
                    <a:pt x="3354" y="254"/>
                  </a:lnTo>
                  <a:lnTo>
                    <a:pt x="3347" y="252"/>
                  </a:lnTo>
                  <a:lnTo>
                    <a:pt x="3337" y="251"/>
                  </a:lnTo>
                  <a:close/>
                  <a:moveTo>
                    <a:pt x="1065" y="0"/>
                  </a:moveTo>
                  <a:lnTo>
                    <a:pt x="1076" y="0"/>
                  </a:lnTo>
                  <a:lnTo>
                    <a:pt x="1086" y="4"/>
                  </a:lnTo>
                  <a:lnTo>
                    <a:pt x="1094" y="13"/>
                  </a:lnTo>
                  <a:lnTo>
                    <a:pt x="1097" y="16"/>
                  </a:lnTo>
                  <a:lnTo>
                    <a:pt x="1102" y="23"/>
                  </a:lnTo>
                  <a:lnTo>
                    <a:pt x="1109" y="34"/>
                  </a:lnTo>
                  <a:lnTo>
                    <a:pt x="1119" y="50"/>
                  </a:lnTo>
                  <a:lnTo>
                    <a:pt x="1133" y="69"/>
                  </a:lnTo>
                  <a:lnTo>
                    <a:pt x="1147" y="93"/>
                  </a:lnTo>
                  <a:lnTo>
                    <a:pt x="1165" y="119"/>
                  </a:lnTo>
                  <a:lnTo>
                    <a:pt x="1186" y="149"/>
                  </a:lnTo>
                  <a:lnTo>
                    <a:pt x="1208" y="182"/>
                  </a:lnTo>
                  <a:lnTo>
                    <a:pt x="1232" y="217"/>
                  </a:lnTo>
                  <a:lnTo>
                    <a:pt x="1258" y="256"/>
                  </a:lnTo>
                  <a:lnTo>
                    <a:pt x="1285" y="297"/>
                  </a:lnTo>
                  <a:lnTo>
                    <a:pt x="1315" y="341"/>
                  </a:lnTo>
                  <a:lnTo>
                    <a:pt x="1345" y="387"/>
                  </a:lnTo>
                  <a:lnTo>
                    <a:pt x="1377" y="434"/>
                  </a:lnTo>
                  <a:lnTo>
                    <a:pt x="1410" y="484"/>
                  </a:lnTo>
                  <a:lnTo>
                    <a:pt x="1445" y="535"/>
                  </a:lnTo>
                  <a:lnTo>
                    <a:pt x="1480" y="588"/>
                  </a:lnTo>
                  <a:lnTo>
                    <a:pt x="1516" y="642"/>
                  </a:lnTo>
                  <a:lnTo>
                    <a:pt x="1554" y="697"/>
                  </a:lnTo>
                  <a:lnTo>
                    <a:pt x="1591" y="753"/>
                  </a:lnTo>
                  <a:lnTo>
                    <a:pt x="1630" y="810"/>
                  </a:lnTo>
                  <a:lnTo>
                    <a:pt x="1668" y="867"/>
                  </a:lnTo>
                  <a:lnTo>
                    <a:pt x="1789" y="842"/>
                  </a:lnTo>
                  <a:lnTo>
                    <a:pt x="1903" y="815"/>
                  </a:lnTo>
                  <a:lnTo>
                    <a:pt x="2013" y="786"/>
                  </a:lnTo>
                  <a:lnTo>
                    <a:pt x="2118" y="755"/>
                  </a:lnTo>
                  <a:lnTo>
                    <a:pt x="2218" y="722"/>
                  </a:lnTo>
                  <a:lnTo>
                    <a:pt x="2314" y="689"/>
                  </a:lnTo>
                  <a:lnTo>
                    <a:pt x="2404" y="655"/>
                  </a:lnTo>
                  <a:lnTo>
                    <a:pt x="2490" y="621"/>
                  </a:lnTo>
                  <a:lnTo>
                    <a:pt x="2573" y="585"/>
                  </a:lnTo>
                  <a:lnTo>
                    <a:pt x="2650" y="550"/>
                  </a:lnTo>
                  <a:lnTo>
                    <a:pt x="2723" y="513"/>
                  </a:lnTo>
                  <a:lnTo>
                    <a:pt x="2793" y="478"/>
                  </a:lnTo>
                  <a:lnTo>
                    <a:pt x="2858" y="444"/>
                  </a:lnTo>
                  <a:lnTo>
                    <a:pt x="2920" y="410"/>
                  </a:lnTo>
                  <a:lnTo>
                    <a:pt x="2978" y="377"/>
                  </a:lnTo>
                  <a:lnTo>
                    <a:pt x="3033" y="345"/>
                  </a:lnTo>
                  <a:lnTo>
                    <a:pt x="3084" y="315"/>
                  </a:lnTo>
                  <a:lnTo>
                    <a:pt x="3132" y="286"/>
                  </a:lnTo>
                  <a:lnTo>
                    <a:pt x="3173" y="261"/>
                  </a:lnTo>
                  <a:lnTo>
                    <a:pt x="3213" y="237"/>
                  </a:lnTo>
                  <a:lnTo>
                    <a:pt x="3250" y="215"/>
                  </a:lnTo>
                  <a:lnTo>
                    <a:pt x="3262" y="210"/>
                  </a:lnTo>
                  <a:lnTo>
                    <a:pt x="3277" y="204"/>
                  </a:lnTo>
                  <a:lnTo>
                    <a:pt x="3296" y="198"/>
                  </a:lnTo>
                  <a:lnTo>
                    <a:pt x="3316" y="193"/>
                  </a:lnTo>
                  <a:lnTo>
                    <a:pt x="3337" y="191"/>
                  </a:lnTo>
                  <a:lnTo>
                    <a:pt x="3357" y="193"/>
                  </a:lnTo>
                  <a:lnTo>
                    <a:pt x="3375" y="199"/>
                  </a:lnTo>
                  <a:lnTo>
                    <a:pt x="3387" y="206"/>
                  </a:lnTo>
                  <a:lnTo>
                    <a:pt x="3398" y="214"/>
                  </a:lnTo>
                  <a:lnTo>
                    <a:pt x="3406" y="222"/>
                  </a:lnTo>
                  <a:lnTo>
                    <a:pt x="3414" y="238"/>
                  </a:lnTo>
                  <a:lnTo>
                    <a:pt x="3420" y="257"/>
                  </a:lnTo>
                  <a:lnTo>
                    <a:pt x="3423" y="278"/>
                  </a:lnTo>
                  <a:lnTo>
                    <a:pt x="3421" y="301"/>
                  </a:lnTo>
                  <a:lnTo>
                    <a:pt x="3416" y="328"/>
                  </a:lnTo>
                  <a:lnTo>
                    <a:pt x="3408" y="358"/>
                  </a:lnTo>
                  <a:lnTo>
                    <a:pt x="3376" y="455"/>
                  </a:lnTo>
                  <a:lnTo>
                    <a:pt x="3339" y="550"/>
                  </a:lnTo>
                  <a:lnTo>
                    <a:pt x="3298" y="640"/>
                  </a:lnTo>
                  <a:lnTo>
                    <a:pt x="3252" y="728"/>
                  </a:lnTo>
                  <a:lnTo>
                    <a:pt x="3203" y="811"/>
                  </a:lnTo>
                  <a:lnTo>
                    <a:pt x="3151" y="891"/>
                  </a:lnTo>
                  <a:lnTo>
                    <a:pt x="3094" y="968"/>
                  </a:lnTo>
                  <a:lnTo>
                    <a:pt x="3034" y="1039"/>
                  </a:lnTo>
                  <a:lnTo>
                    <a:pt x="2970" y="1108"/>
                  </a:lnTo>
                  <a:lnTo>
                    <a:pt x="2902" y="1173"/>
                  </a:lnTo>
                  <a:lnTo>
                    <a:pt x="2830" y="1235"/>
                  </a:lnTo>
                  <a:lnTo>
                    <a:pt x="2754" y="1292"/>
                  </a:lnTo>
                  <a:lnTo>
                    <a:pt x="2674" y="1346"/>
                  </a:lnTo>
                  <a:lnTo>
                    <a:pt x="2591" y="1396"/>
                  </a:lnTo>
                  <a:lnTo>
                    <a:pt x="2508" y="1441"/>
                  </a:lnTo>
                  <a:lnTo>
                    <a:pt x="2423" y="1480"/>
                  </a:lnTo>
                  <a:lnTo>
                    <a:pt x="2334" y="1516"/>
                  </a:lnTo>
                  <a:lnTo>
                    <a:pt x="2244" y="1548"/>
                  </a:lnTo>
                  <a:lnTo>
                    <a:pt x="2151" y="1575"/>
                  </a:lnTo>
                  <a:lnTo>
                    <a:pt x="2201" y="1648"/>
                  </a:lnTo>
                  <a:lnTo>
                    <a:pt x="2250" y="1717"/>
                  </a:lnTo>
                  <a:lnTo>
                    <a:pt x="2295" y="1782"/>
                  </a:lnTo>
                  <a:lnTo>
                    <a:pt x="2338" y="1842"/>
                  </a:lnTo>
                  <a:lnTo>
                    <a:pt x="2377" y="1897"/>
                  </a:lnTo>
                  <a:lnTo>
                    <a:pt x="2413" y="1947"/>
                  </a:lnTo>
                  <a:lnTo>
                    <a:pt x="2447" y="1994"/>
                  </a:lnTo>
                  <a:lnTo>
                    <a:pt x="2477" y="2034"/>
                  </a:lnTo>
                  <a:lnTo>
                    <a:pt x="2504" y="2070"/>
                  </a:lnTo>
                  <a:lnTo>
                    <a:pt x="2529" y="2103"/>
                  </a:lnTo>
                  <a:lnTo>
                    <a:pt x="2550" y="2130"/>
                  </a:lnTo>
                  <a:lnTo>
                    <a:pt x="2555" y="2140"/>
                  </a:lnTo>
                  <a:lnTo>
                    <a:pt x="2556" y="2151"/>
                  </a:lnTo>
                  <a:lnTo>
                    <a:pt x="2553" y="2162"/>
                  </a:lnTo>
                  <a:lnTo>
                    <a:pt x="2545" y="2170"/>
                  </a:lnTo>
                  <a:lnTo>
                    <a:pt x="2536" y="2175"/>
                  </a:lnTo>
                  <a:lnTo>
                    <a:pt x="2527" y="2176"/>
                  </a:lnTo>
                  <a:lnTo>
                    <a:pt x="2518" y="2175"/>
                  </a:lnTo>
                  <a:lnTo>
                    <a:pt x="2510" y="2172"/>
                  </a:lnTo>
                  <a:lnTo>
                    <a:pt x="2504" y="2166"/>
                  </a:lnTo>
                  <a:lnTo>
                    <a:pt x="2482" y="2138"/>
                  </a:lnTo>
                  <a:lnTo>
                    <a:pt x="2457" y="2105"/>
                  </a:lnTo>
                  <a:lnTo>
                    <a:pt x="2428" y="2067"/>
                  </a:lnTo>
                  <a:lnTo>
                    <a:pt x="2397" y="2025"/>
                  </a:lnTo>
                  <a:lnTo>
                    <a:pt x="2363" y="1977"/>
                  </a:lnTo>
                  <a:lnTo>
                    <a:pt x="2325" y="1925"/>
                  </a:lnTo>
                  <a:lnTo>
                    <a:pt x="2284" y="1868"/>
                  </a:lnTo>
                  <a:lnTo>
                    <a:pt x="2240" y="1805"/>
                  </a:lnTo>
                  <a:lnTo>
                    <a:pt x="2193" y="1738"/>
                  </a:lnTo>
                  <a:lnTo>
                    <a:pt x="2143" y="1666"/>
                  </a:lnTo>
                  <a:lnTo>
                    <a:pt x="2090" y="1590"/>
                  </a:lnTo>
                  <a:lnTo>
                    <a:pt x="2027" y="1604"/>
                  </a:lnTo>
                  <a:lnTo>
                    <a:pt x="1962" y="1616"/>
                  </a:lnTo>
                  <a:lnTo>
                    <a:pt x="2016" y="1705"/>
                  </a:lnTo>
                  <a:lnTo>
                    <a:pt x="2066" y="1789"/>
                  </a:lnTo>
                  <a:lnTo>
                    <a:pt x="2113" y="1869"/>
                  </a:lnTo>
                  <a:lnTo>
                    <a:pt x="2156" y="1944"/>
                  </a:lnTo>
                  <a:lnTo>
                    <a:pt x="2195" y="2015"/>
                  </a:lnTo>
                  <a:lnTo>
                    <a:pt x="2232" y="2083"/>
                  </a:lnTo>
                  <a:lnTo>
                    <a:pt x="2264" y="2145"/>
                  </a:lnTo>
                  <a:lnTo>
                    <a:pt x="2292" y="2204"/>
                  </a:lnTo>
                  <a:lnTo>
                    <a:pt x="2317" y="2258"/>
                  </a:lnTo>
                  <a:lnTo>
                    <a:pt x="2338" y="2307"/>
                  </a:lnTo>
                  <a:lnTo>
                    <a:pt x="2340" y="2319"/>
                  </a:lnTo>
                  <a:lnTo>
                    <a:pt x="2338" y="2329"/>
                  </a:lnTo>
                  <a:lnTo>
                    <a:pt x="2331" y="2339"/>
                  </a:lnTo>
                  <a:lnTo>
                    <a:pt x="2321" y="2345"/>
                  </a:lnTo>
                  <a:lnTo>
                    <a:pt x="2316" y="2347"/>
                  </a:lnTo>
                  <a:lnTo>
                    <a:pt x="2311" y="2348"/>
                  </a:lnTo>
                  <a:lnTo>
                    <a:pt x="2299" y="2345"/>
                  </a:lnTo>
                  <a:lnTo>
                    <a:pt x="2290" y="2339"/>
                  </a:lnTo>
                  <a:lnTo>
                    <a:pt x="2283" y="2329"/>
                  </a:lnTo>
                  <a:lnTo>
                    <a:pt x="2264" y="2285"/>
                  </a:lnTo>
                  <a:lnTo>
                    <a:pt x="2242" y="2236"/>
                  </a:lnTo>
                  <a:lnTo>
                    <a:pt x="2216" y="2183"/>
                  </a:lnTo>
                  <a:lnTo>
                    <a:pt x="2188" y="2126"/>
                  </a:lnTo>
                  <a:lnTo>
                    <a:pt x="2156" y="2065"/>
                  </a:lnTo>
                  <a:lnTo>
                    <a:pt x="2121" y="2002"/>
                  </a:lnTo>
                  <a:lnTo>
                    <a:pt x="2083" y="1933"/>
                  </a:lnTo>
                  <a:lnTo>
                    <a:pt x="2041" y="1863"/>
                  </a:lnTo>
                  <a:lnTo>
                    <a:pt x="1998" y="1787"/>
                  </a:lnTo>
                  <a:lnTo>
                    <a:pt x="1950" y="1708"/>
                  </a:lnTo>
                  <a:lnTo>
                    <a:pt x="1900" y="1626"/>
                  </a:lnTo>
                  <a:lnTo>
                    <a:pt x="1893" y="1627"/>
                  </a:lnTo>
                  <a:lnTo>
                    <a:pt x="1888" y="1628"/>
                  </a:lnTo>
                  <a:lnTo>
                    <a:pt x="1862" y="1633"/>
                  </a:lnTo>
                  <a:lnTo>
                    <a:pt x="1839" y="1640"/>
                  </a:lnTo>
                  <a:lnTo>
                    <a:pt x="1820" y="1651"/>
                  </a:lnTo>
                  <a:lnTo>
                    <a:pt x="1804" y="1663"/>
                  </a:lnTo>
                  <a:lnTo>
                    <a:pt x="1792" y="1678"/>
                  </a:lnTo>
                  <a:lnTo>
                    <a:pt x="1782" y="1696"/>
                  </a:lnTo>
                  <a:lnTo>
                    <a:pt x="1775" y="1718"/>
                  </a:lnTo>
                  <a:lnTo>
                    <a:pt x="1772" y="1741"/>
                  </a:lnTo>
                  <a:lnTo>
                    <a:pt x="1772" y="1766"/>
                  </a:lnTo>
                  <a:lnTo>
                    <a:pt x="1774" y="1791"/>
                  </a:lnTo>
                  <a:lnTo>
                    <a:pt x="1778" y="1815"/>
                  </a:lnTo>
                  <a:lnTo>
                    <a:pt x="1783" y="1839"/>
                  </a:lnTo>
                  <a:lnTo>
                    <a:pt x="1788" y="1861"/>
                  </a:lnTo>
                  <a:lnTo>
                    <a:pt x="1790" y="1870"/>
                  </a:lnTo>
                  <a:lnTo>
                    <a:pt x="1797" y="1921"/>
                  </a:lnTo>
                  <a:lnTo>
                    <a:pt x="1800" y="1972"/>
                  </a:lnTo>
                  <a:lnTo>
                    <a:pt x="1797" y="2023"/>
                  </a:lnTo>
                  <a:lnTo>
                    <a:pt x="1789" y="2073"/>
                  </a:lnTo>
                  <a:lnTo>
                    <a:pt x="1835" y="2086"/>
                  </a:lnTo>
                  <a:lnTo>
                    <a:pt x="1875" y="2102"/>
                  </a:lnTo>
                  <a:lnTo>
                    <a:pt x="1912" y="2120"/>
                  </a:lnTo>
                  <a:lnTo>
                    <a:pt x="1946" y="2141"/>
                  </a:lnTo>
                  <a:lnTo>
                    <a:pt x="1975" y="2163"/>
                  </a:lnTo>
                  <a:lnTo>
                    <a:pt x="2001" y="2187"/>
                  </a:lnTo>
                  <a:lnTo>
                    <a:pt x="2023" y="2212"/>
                  </a:lnTo>
                  <a:lnTo>
                    <a:pt x="2042" y="2238"/>
                  </a:lnTo>
                  <a:lnTo>
                    <a:pt x="2059" y="2264"/>
                  </a:lnTo>
                  <a:lnTo>
                    <a:pt x="2073" y="2289"/>
                  </a:lnTo>
                  <a:lnTo>
                    <a:pt x="2084" y="2315"/>
                  </a:lnTo>
                  <a:lnTo>
                    <a:pt x="2093" y="2340"/>
                  </a:lnTo>
                  <a:lnTo>
                    <a:pt x="2105" y="2375"/>
                  </a:lnTo>
                  <a:lnTo>
                    <a:pt x="2112" y="2409"/>
                  </a:lnTo>
                  <a:lnTo>
                    <a:pt x="2117" y="2442"/>
                  </a:lnTo>
                  <a:lnTo>
                    <a:pt x="2119" y="2471"/>
                  </a:lnTo>
                  <a:lnTo>
                    <a:pt x="2120" y="2496"/>
                  </a:lnTo>
                  <a:lnTo>
                    <a:pt x="2120" y="2517"/>
                  </a:lnTo>
                  <a:lnTo>
                    <a:pt x="2119" y="2534"/>
                  </a:lnTo>
                  <a:lnTo>
                    <a:pt x="2119" y="2544"/>
                  </a:lnTo>
                  <a:lnTo>
                    <a:pt x="2118" y="2550"/>
                  </a:lnTo>
                  <a:lnTo>
                    <a:pt x="2115" y="2560"/>
                  </a:lnTo>
                  <a:lnTo>
                    <a:pt x="2107" y="2568"/>
                  </a:lnTo>
                  <a:lnTo>
                    <a:pt x="2095" y="2578"/>
                  </a:lnTo>
                  <a:lnTo>
                    <a:pt x="2079" y="2588"/>
                  </a:lnTo>
                  <a:lnTo>
                    <a:pt x="2057" y="2603"/>
                  </a:lnTo>
                  <a:lnTo>
                    <a:pt x="2030" y="2618"/>
                  </a:lnTo>
                  <a:lnTo>
                    <a:pt x="2000" y="2635"/>
                  </a:lnTo>
                  <a:lnTo>
                    <a:pt x="1964" y="2655"/>
                  </a:lnTo>
                  <a:lnTo>
                    <a:pt x="1926" y="2674"/>
                  </a:lnTo>
                  <a:lnTo>
                    <a:pt x="1883" y="2695"/>
                  </a:lnTo>
                  <a:lnTo>
                    <a:pt x="1837" y="2717"/>
                  </a:lnTo>
                  <a:lnTo>
                    <a:pt x="1788" y="2739"/>
                  </a:lnTo>
                  <a:lnTo>
                    <a:pt x="1736" y="2761"/>
                  </a:lnTo>
                  <a:lnTo>
                    <a:pt x="1681" y="2782"/>
                  </a:lnTo>
                  <a:lnTo>
                    <a:pt x="1622" y="2804"/>
                  </a:lnTo>
                  <a:lnTo>
                    <a:pt x="1550" y="2828"/>
                  </a:lnTo>
                  <a:lnTo>
                    <a:pt x="1470" y="2852"/>
                  </a:lnTo>
                  <a:lnTo>
                    <a:pt x="1386" y="2874"/>
                  </a:lnTo>
                  <a:lnTo>
                    <a:pt x="1296" y="2893"/>
                  </a:lnTo>
                  <a:lnTo>
                    <a:pt x="1204" y="2907"/>
                  </a:lnTo>
                  <a:lnTo>
                    <a:pt x="1109" y="2917"/>
                  </a:lnTo>
                  <a:lnTo>
                    <a:pt x="1012" y="2920"/>
                  </a:lnTo>
                  <a:lnTo>
                    <a:pt x="931" y="2918"/>
                  </a:lnTo>
                  <a:lnTo>
                    <a:pt x="851" y="2909"/>
                  </a:lnTo>
                  <a:lnTo>
                    <a:pt x="771" y="2896"/>
                  </a:lnTo>
                  <a:lnTo>
                    <a:pt x="705" y="2878"/>
                  </a:lnTo>
                  <a:lnTo>
                    <a:pt x="640" y="2857"/>
                  </a:lnTo>
                  <a:lnTo>
                    <a:pt x="579" y="2831"/>
                  </a:lnTo>
                  <a:lnTo>
                    <a:pt x="521" y="2801"/>
                  </a:lnTo>
                  <a:lnTo>
                    <a:pt x="466" y="2767"/>
                  </a:lnTo>
                  <a:lnTo>
                    <a:pt x="413" y="2728"/>
                  </a:lnTo>
                  <a:lnTo>
                    <a:pt x="362" y="2686"/>
                  </a:lnTo>
                  <a:lnTo>
                    <a:pt x="315" y="2638"/>
                  </a:lnTo>
                  <a:lnTo>
                    <a:pt x="270" y="2587"/>
                  </a:lnTo>
                  <a:lnTo>
                    <a:pt x="229" y="2531"/>
                  </a:lnTo>
                  <a:lnTo>
                    <a:pt x="189" y="2472"/>
                  </a:lnTo>
                  <a:lnTo>
                    <a:pt x="154" y="2407"/>
                  </a:lnTo>
                  <a:lnTo>
                    <a:pt x="112" y="2323"/>
                  </a:lnTo>
                  <a:lnTo>
                    <a:pt x="78" y="2239"/>
                  </a:lnTo>
                  <a:lnTo>
                    <a:pt x="50" y="2155"/>
                  </a:lnTo>
                  <a:lnTo>
                    <a:pt x="28" y="2072"/>
                  </a:lnTo>
                  <a:lnTo>
                    <a:pt x="12" y="1988"/>
                  </a:lnTo>
                  <a:lnTo>
                    <a:pt x="3" y="1906"/>
                  </a:lnTo>
                  <a:lnTo>
                    <a:pt x="0" y="1824"/>
                  </a:lnTo>
                  <a:lnTo>
                    <a:pt x="3" y="1742"/>
                  </a:lnTo>
                  <a:lnTo>
                    <a:pt x="14" y="1661"/>
                  </a:lnTo>
                  <a:lnTo>
                    <a:pt x="29" y="1580"/>
                  </a:lnTo>
                  <a:lnTo>
                    <a:pt x="52" y="1500"/>
                  </a:lnTo>
                  <a:lnTo>
                    <a:pt x="79" y="1424"/>
                  </a:lnTo>
                  <a:lnTo>
                    <a:pt x="111" y="1352"/>
                  </a:lnTo>
                  <a:lnTo>
                    <a:pt x="147" y="1283"/>
                  </a:lnTo>
                  <a:lnTo>
                    <a:pt x="186" y="1216"/>
                  </a:lnTo>
                  <a:lnTo>
                    <a:pt x="229" y="1153"/>
                  </a:lnTo>
                  <a:lnTo>
                    <a:pt x="273" y="1093"/>
                  </a:lnTo>
                  <a:lnTo>
                    <a:pt x="319" y="1037"/>
                  </a:lnTo>
                  <a:lnTo>
                    <a:pt x="366" y="984"/>
                  </a:lnTo>
                  <a:lnTo>
                    <a:pt x="413" y="935"/>
                  </a:lnTo>
                  <a:lnTo>
                    <a:pt x="459" y="890"/>
                  </a:lnTo>
                  <a:lnTo>
                    <a:pt x="506" y="848"/>
                  </a:lnTo>
                  <a:lnTo>
                    <a:pt x="550" y="810"/>
                  </a:lnTo>
                  <a:lnTo>
                    <a:pt x="592" y="775"/>
                  </a:lnTo>
                  <a:lnTo>
                    <a:pt x="634" y="743"/>
                  </a:lnTo>
                  <a:lnTo>
                    <a:pt x="674" y="714"/>
                  </a:lnTo>
                  <a:lnTo>
                    <a:pt x="711" y="687"/>
                  </a:lnTo>
                  <a:lnTo>
                    <a:pt x="746" y="663"/>
                  </a:lnTo>
                  <a:lnTo>
                    <a:pt x="780" y="641"/>
                  </a:lnTo>
                  <a:lnTo>
                    <a:pt x="809" y="623"/>
                  </a:lnTo>
                  <a:lnTo>
                    <a:pt x="836" y="607"/>
                  </a:lnTo>
                  <a:lnTo>
                    <a:pt x="858" y="594"/>
                  </a:lnTo>
                  <a:lnTo>
                    <a:pt x="876" y="583"/>
                  </a:lnTo>
                  <a:lnTo>
                    <a:pt x="891" y="576"/>
                  </a:lnTo>
                  <a:lnTo>
                    <a:pt x="900" y="571"/>
                  </a:lnTo>
                  <a:lnTo>
                    <a:pt x="904" y="569"/>
                  </a:lnTo>
                  <a:lnTo>
                    <a:pt x="913" y="565"/>
                  </a:lnTo>
                  <a:lnTo>
                    <a:pt x="922" y="565"/>
                  </a:lnTo>
                  <a:lnTo>
                    <a:pt x="925" y="566"/>
                  </a:lnTo>
                  <a:lnTo>
                    <a:pt x="932" y="568"/>
                  </a:lnTo>
                  <a:lnTo>
                    <a:pt x="942" y="571"/>
                  </a:lnTo>
                  <a:lnTo>
                    <a:pt x="954" y="576"/>
                  </a:lnTo>
                  <a:lnTo>
                    <a:pt x="969" y="582"/>
                  </a:lnTo>
                  <a:lnTo>
                    <a:pt x="985" y="591"/>
                  </a:lnTo>
                  <a:lnTo>
                    <a:pt x="1004" y="603"/>
                  </a:lnTo>
                  <a:lnTo>
                    <a:pt x="1024" y="618"/>
                  </a:lnTo>
                  <a:lnTo>
                    <a:pt x="1045" y="636"/>
                  </a:lnTo>
                  <a:lnTo>
                    <a:pt x="1066" y="658"/>
                  </a:lnTo>
                  <a:lnTo>
                    <a:pt x="1088" y="683"/>
                  </a:lnTo>
                  <a:lnTo>
                    <a:pt x="1111" y="713"/>
                  </a:lnTo>
                  <a:lnTo>
                    <a:pt x="1133" y="747"/>
                  </a:lnTo>
                  <a:lnTo>
                    <a:pt x="1155" y="787"/>
                  </a:lnTo>
                  <a:lnTo>
                    <a:pt x="1175" y="832"/>
                  </a:lnTo>
                  <a:lnTo>
                    <a:pt x="1194" y="882"/>
                  </a:lnTo>
                  <a:lnTo>
                    <a:pt x="1212" y="939"/>
                  </a:lnTo>
                  <a:lnTo>
                    <a:pt x="1301" y="925"/>
                  </a:lnTo>
                  <a:lnTo>
                    <a:pt x="1386" y="913"/>
                  </a:lnTo>
                  <a:lnTo>
                    <a:pt x="1413" y="909"/>
                  </a:lnTo>
                  <a:lnTo>
                    <a:pt x="1377" y="858"/>
                  </a:lnTo>
                  <a:lnTo>
                    <a:pt x="1342" y="807"/>
                  </a:lnTo>
                  <a:lnTo>
                    <a:pt x="1307" y="755"/>
                  </a:lnTo>
                  <a:lnTo>
                    <a:pt x="1271" y="704"/>
                  </a:lnTo>
                  <a:lnTo>
                    <a:pt x="1236" y="653"/>
                  </a:lnTo>
                  <a:lnTo>
                    <a:pt x="1202" y="602"/>
                  </a:lnTo>
                  <a:lnTo>
                    <a:pt x="1167" y="553"/>
                  </a:lnTo>
                  <a:lnTo>
                    <a:pt x="1134" y="505"/>
                  </a:lnTo>
                  <a:lnTo>
                    <a:pt x="1101" y="457"/>
                  </a:lnTo>
                  <a:lnTo>
                    <a:pt x="1070" y="413"/>
                  </a:lnTo>
                  <a:lnTo>
                    <a:pt x="1038" y="368"/>
                  </a:lnTo>
                  <a:lnTo>
                    <a:pt x="1009" y="326"/>
                  </a:lnTo>
                  <a:lnTo>
                    <a:pt x="982" y="287"/>
                  </a:lnTo>
                  <a:lnTo>
                    <a:pt x="956" y="249"/>
                  </a:lnTo>
                  <a:lnTo>
                    <a:pt x="931" y="214"/>
                  </a:lnTo>
                  <a:lnTo>
                    <a:pt x="909" y="182"/>
                  </a:lnTo>
                  <a:lnTo>
                    <a:pt x="889" y="153"/>
                  </a:lnTo>
                  <a:lnTo>
                    <a:pt x="870" y="127"/>
                  </a:lnTo>
                  <a:lnTo>
                    <a:pt x="854" y="104"/>
                  </a:lnTo>
                  <a:lnTo>
                    <a:pt x="841" y="85"/>
                  </a:lnTo>
                  <a:lnTo>
                    <a:pt x="830" y="70"/>
                  </a:lnTo>
                  <a:lnTo>
                    <a:pt x="822" y="58"/>
                  </a:lnTo>
                  <a:lnTo>
                    <a:pt x="817" y="51"/>
                  </a:lnTo>
                  <a:lnTo>
                    <a:pt x="815" y="48"/>
                  </a:lnTo>
                  <a:lnTo>
                    <a:pt x="811" y="37"/>
                  </a:lnTo>
                  <a:lnTo>
                    <a:pt x="811" y="26"/>
                  </a:lnTo>
                  <a:lnTo>
                    <a:pt x="814" y="16"/>
                  </a:lnTo>
                  <a:lnTo>
                    <a:pt x="822" y="7"/>
                  </a:lnTo>
                  <a:lnTo>
                    <a:pt x="833" y="3"/>
                  </a:lnTo>
                  <a:lnTo>
                    <a:pt x="844" y="2"/>
                  </a:lnTo>
                  <a:lnTo>
                    <a:pt x="854" y="6"/>
                  </a:lnTo>
                  <a:lnTo>
                    <a:pt x="863" y="15"/>
                  </a:lnTo>
                  <a:lnTo>
                    <a:pt x="865" y="18"/>
                  </a:lnTo>
                  <a:lnTo>
                    <a:pt x="870" y="25"/>
                  </a:lnTo>
                  <a:lnTo>
                    <a:pt x="878" y="36"/>
                  </a:lnTo>
                  <a:lnTo>
                    <a:pt x="890" y="53"/>
                  </a:lnTo>
                  <a:lnTo>
                    <a:pt x="904" y="73"/>
                  </a:lnTo>
                  <a:lnTo>
                    <a:pt x="920" y="97"/>
                  </a:lnTo>
                  <a:lnTo>
                    <a:pt x="940" y="124"/>
                  </a:lnTo>
                  <a:lnTo>
                    <a:pt x="960" y="154"/>
                  </a:lnTo>
                  <a:lnTo>
                    <a:pt x="983" y="187"/>
                  </a:lnTo>
                  <a:lnTo>
                    <a:pt x="1009" y="222"/>
                  </a:lnTo>
                  <a:lnTo>
                    <a:pt x="1036" y="262"/>
                  </a:lnTo>
                  <a:lnTo>
                    <a:pt x="1064" y="302"/>
                  </a:lnTo>
                  <a:lnTo>
                    <a:pt x="1094" y="346"/>
                  </a:lnTo>
                  <a:lnTo>
                    <a:pt x="1126" y="391"/>
                  </a:lnTo>
                  <a:lnTo>
                    <a:pt x="1159" y="438"/>
                  </a:lnTo>
                  <a:lnTo>
                    <a:pt x="1192" y="486"/>
                  </a:lnTo>
                  <a:lnTo>
                    <a:pt x="1226" y="536"/>
                  </a:lnTo>
                  <a:lnTo>
                    <a:pt x="1262" y="586"/>
                  </a:lnTo>
                  <a:lnTo>
                    <a:pt x="1297" y="638"/>
                  </a:lnTo>
                  <a:lnTo>
                    <a:pt x="1334" y="690"/>
                  </a:lnTo>
                  <a:lnTo>
                    <a:pt x="1369" y="742"/>
                  </a:lnTo>
                  <a:lnTo>
                    <a:pt x="1405" y="795"/>
                  </a:lnTo>
                  <a:lnTo>
                    <a:pt x="1442" y="848"/>
                  </a:lnTo>
                  <a:lnTo>
                    <a:pt x="1478" y="900"/>
                  </a:lnTo>
                  <a:lnTo>
                    <a:pt x="1498" y="897"/>
                  </a:lnTo>
                  <a:lnTo>
                    <a:pt x="1606" y="878"/>
                  </a:lnTo>
                  <a:lnTo>
                    <a:pt x="1566" y="820"/>
                  </a:lnTo>
                  <a:lnTo>
                    <a:pt x="1527" y="762"/>
                  </a:lnTo>
                  <a:lnTo>
                    <a:pt x="1488" y="705"/>
                  </a:lnTo>
                  <a:lnTo>
                    <a:pt x="1451" y="649"/>
                  </a:lnTo>
                  <a:lnTo>
                    <a:pt x="1414" y="594"/>
                  </a:lnTo>
                  <a:lnTo>
                    <a:pt x="1377" y="541"/>
                  </a:lnTo>
                  <a:lnTo>
                    <a:pt x="1343" y="489"/>
                  </a:lnTo>
                  <a:lnTo>
                    <a:pt x="1310" y="439"/>
                  </a:lnTo>
                  <a:lnTo>
                    <a:pt x="1277" y="390"/>
                  </a:lnTo>
                  <a:lnTo>
                    <a:pt x="1246" y="344"/>
                  </a:lnTo>
                  <a:lnTo>
                    <a:pt x="1217" y="301"/>
                  </a:lnTo>
                  <a:lnTo>
                    <a:pt x="1190" y="261"/>
                  </a:lnTo>
                  <a:lnTo>
                    <a:pt x="1165" y="224"/>
                  </a:lnTo>
                  <a:lnTo>
                    <a:pt x="1141" y="188"/>
                  </a:lnTo>
                  <a:lnTo>
                    <a:pt x="1120" y="157"/>
                  </a:lnTo>
                  <a:lnTo>
                    <a:pt x="1102" y="129"/>
                  </a:lnTo>
                  <a:lnTo>
                    <a:pt x="1086" y="105"/>
                  </a:lnTo>
                  <a:lnTo>
                    <a:pt x="1073" y="84"/>
                  </a:lnTo>
                  <a:lnTo>
                    <a:pt x="1061" y="68"/>
                  </a:lnTo>
                  <a:lnTo>
                    <a:pt x="1053" y="56"/>
                  </a:lnTo>
                  <a:lnTo>
                    <a:pt x="1048" y="48"/>
                  </a:lnTo>
                  <a:lnTo>
                    <a:pt x="1046" y="46"/>
                  </a:lnTo>
                  <a:lnTo>
                    <a:pt x="1041" y="34"/>
                  </a:lnTo>
                  <a:lnTo>
                    <a:pt x="1041" y="23"/>
                  </a:lnTo>
                  <a:lnTo>
                    <a:pt x="1046" y="13"/>
                  </a:lnTo>
                  <a:lnTo>
                    <a:pt x="1054" y="4"/>
                  </a:lnTo>
                  <a:lnTo>
                    <a:pt x="10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9"/>
            <p:cNvSpPr>
              <a:spLocks/>
            </p:cNvSpPr>
            <p:nvPr/>
          </p:nvSpPr>
          <p:spPr bwMode="auto">
            <a:xfrm>
              <a:off x="9220200" y="2182813"/>
              <a:ext cx="34925" cy="44450"/>
            </a:xfrm>
            <a:custGeom>
              <a:avLst/>
              <a:gdLst>
                <a:gd name="T0" fmla="*/ 200 w 225"/>
                <a:gd name="T1" fmla="*/ 0 h 288"/>
                <a:gd name="T2" fmla="*/ 210 w 225"/>
                <a:gd name="T3" fmla="*/ 5 h 288"/>
                <a:gd name="T4" fmla="*/ 217 w 225"/>
                <a:gd name="T5" fmla="*/ 12 h 288"/>
                <a:gd name="T6" fmla="*/ 223 w 225"/>
                <a:gd name="T7" fmla="*/ 23 h 288"/>
                <a:gd name="T8" fmla="*/ 223 w 225"/>
                <a:gd name="T9" fmla="*/ 25 h 288"/>
                <a:gd name="T10" fmla="*/ 224 w 225"/>
                <a:gd name="T11" fmla="*/ 32 h 288"/>
                <a:gd name="T12" fmla="*/ 225 w 225"/>
                <a:gd name="T13" fmla="*/ 41 h 288"/>
                <a:gd name="T14" fmla="*/ 225 w 225"/>
                <a:gd name="T15" fmla="*/ 53 h 288"/>
                <a:gd name="T16" fmla="*/ 224 w 225"/>
                <a:gd name="T17" fmla="*/ 69 h 288"/>
                <a:gd name="T18" fmla="*/ 223 w 225"/>
                <a:gd name="T19" fmla="*/ 86 h 288"/>
                <a:gd name="T20" fmla="*/ 219 w 225"/>
                <a:gd name="T21" fmla="*/ 105 h 288"/>
                <a:gd name="T22" fmla="*/ 213 w 225"/>
                <a:gd name="T23" fmla="*/ 125 h 288"/>
                <a:gd name="T24" fmla="*/ 205 w 225"/>
                <a:gd name="T25" fmla="*/ 146 h 288"/>
                <a:gd name="T26" fmla="*/ 194 w 225"/>
                <a:gd name="T27" fmla="*/ 168 h 288"/>
                <a:gd name="T28" fmla="*/ 179 w 225"/>
                <a:gd name="T29" fmla="*/ 190 h 288"/>
                <a:gd name="T30" fmla="*/ 160 w 225"/>
                <a:gd name="T31" fmla="*/ 211 h 288"/>
                <a:gd name="T32" fmla="*/ 137 w 225"/>
                <a:gd name="T33" fmla="*/ 232 h 288"/>
                <a:gd name="T34" fmla="*/ 110 w 225"/>
                <a:gd name="T35" fmla="*/ 252 h 288"/>
                <a:gd name="T36" fmla="*/ 78 w 225"/>
                <a:gd name="T37" fmla="*/ 270 h 288"/>
                <a:gd name="T38" fmla="*/ 40 w 225"/>
                <a:gd name="T39" fmla="*/ 286 h 288"/>
                <a:gd name="T40" fmla="*/ 35 w 225"/>
                <a:gd name="T41" fmla="*/ 287 h 288"/>
                <a:gd name="T42" fmla="*/ 29 w 225"/>
                <a:gd name="T43" fmla="*/ 288 h 288"/>
                <a:gd name="T44" fmla="*/ 18 w 225"/>
                <a:gd name="T45" fmla="*/ 285 h 288"/>
                <a:gd name="T46" fmla="*/ 9 w 225"/>
                <a:gd name="T47" fmla="*/ 279 h 288"/>
                <a:gd name="T48" fmla="*/ 2 w 225"/>
                <a:gd name="T49" fmla="*/ 269 h 288"/>
                <a:gd name="T50" fmla="*/ 0 w 225"/>
                <a:gd name="T51" fmla="*/ 257 h 288"/>
                <a:gd name="T52" fmla="*/ 3 w 225"/>
                <a:gd name="T53" fmla="*/ 246 h 288"/>
                <a:gd name="T54" fmla="*/ 10 w 225"/>
                <a:gd name="T55" fmla="*/ 237 h 288"/>
                <a:gd name="T56" fmla="*/ 20 w 225"/>
                <a:gd name="T57" fmla="*/ 231 h 288"/>
                <a:gd name="T58" fmla="*/ 53 w 225"/>
                <a:gd name="T59" fmla="*/ 217 h 288"/>
                <a:gd name="T60" fmla="*/ 81 w 225"/>
                <a:gd name="T61" fmla="*/ 201 h 288"/>
                <a:gd name="T62" fmla="*/ 104 w 225"/>
                <a:gd name="T63" fmla="*/ 183 h 288"/>
                <a:gd name="T64" fmla="*/ 123 w 225"/>
                <a:gd name="T65" fmla="*/ 166 h 288"/>
                <a:gd name="T66" fmla="*/ 137 w 225"/>
                <a:gd name="T67" fmla="*/ 148 h 288"/>
                <a:gd name="T68" fmla="*/ 149 w 225"/>
                <a:gd name="T69" fmla="*/ 129 h 288"/>
                <a:gd name="T70" fmla="*/ 156 w 225"/>
                <a:gd name="T71" fmla="*/ 112 h 288"/>
                <a:gd name="T72" fmla="*/ 161 w 225"/>
                <a:gd name="T73" fmla="*/ 95 h 288"/>
                <a:gd name="T74" fmla="*/ 164 w 225"/>
                <a:gd name="T75" fmla="*/ 78 h 288"/>
                <a:gd name="T76" fmla="*/ 167 w 225"/>
                <a:gd name="T77" fmla="*/ 65 h 288"/>
                <a:gd name="T78" fmla="*/ 167 w 225"/>
                <a:gd name="T79" fmla="*/ 53 h 288"/>
                <a:gd name="T80" fmla="*/ 167 w 225"/>
                <a:gd name="T81" fmla="*/ 44 h 288"/>
                <a:gd name="T82" fmla="*/ 166 w 225"/>
                <a:gd name="T83" fmla="*/ 38 h 288"/>
                <a:gd name="T84" fmla="*/ 166 w 225"/>
                <a:gd name="T85" fmla="*/ 35 h 288"/>
                <a:gd name="T86" fmla="*/ 166 w 225"/>
                <a:gd name="T87" fmla="*/ 23 h 288"/>
                <a:gd name="T88" fmla="*/ 170 w 225"/>
                <a:gd name="T89" fmla="*/ 13 h 288"/>
                <a:gd name="T90" fmla="*/ 177 w 225"/>
                <a:gd name="T91" fmla="*/ 5 h 288"/>
                <a:gd name="T92" fmla="*/ 188 w 225"/>
                <a:gd name="T93" fmla="*/ 0 h 288"/>
                <a:gd name="T94" fmla="*/ 200 w 225"/>
                <a:gd name="T9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5" h="288">
                  <a:moveTo>
                    <a:pt x="200" y="0"/>
                  </a:moveTo>
                  <a:lnTo>
                    <a:pt x="210" y="5"/>
                  </a:lnTo>
                  <a:lnTo>
                    <a:pt x="217" y="1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4" y="32"/>
                  </a:lnTo>
                  <a:lnTo>
                    <a:pt x="225" y="41"/>
                  </a:lnTo>
                  <a:lnTo>
                    <a:pt x="225" y="53"/>
                  </a:lnTo>
                  <a:lnTo>
                    <a:pt x="224" y="69"/>
                  </a:lnTo>
                  <a:lnTo>
                    <a:pt x="223" y="86"/>
                  </a:lnTo>
                  <a:lnTo>
                    <a:pt x="219" y="105"/>
                  </a:lnTo>
                  <a:lnTo>
                    <a:pt x="213" y="125"/>
                  </a:lnTo>
                  <a:lnTo>
                    <a:pt x="205" y="146"/>
                  </a:lnTo>
                  <a:lnTo>
                    <a:pt x="194" y="168"/>
                  </a:lnTo>
                  <a:lnTo>
                    <a:pt x="179" y="190"/>
                  </a:lnTo>
                  <a:lnTo>
                    <a:pt x="160" y="211"/>
                  </a:lnTo>
                  <a:lnTo>
                    <a:pt x="137" y="232"/>
                  </a:lnTo>
                  <a:lnTo>
                    <a:pt x="110" y="252"/>
                  </a:lnTo>
                  <a:lnTo>
                    <a:pt x="78" y="270"/>
                  </a:lnTo>
                  <a:lnTo>
                    <a:pt x="40" y="286"/>
                  </a:lnTo>
                  <a:lnTo>
                    <a:pt x="35" y="287"/>
                  </a:lnTo>
                  <a:lnTo>
                    <a:pt x="29" y="288"/>
                  </a:lnTo>
                  <a:lnTo>
                    <a:pt x="18" y="285"/>
                  </a:lnTo>
                  <a:lnTo>
                    <a:pt x="9" y="279"/>
                  </a:lnTo>
                  <a:lnTo>
                    <a:pt x="2" y="269"/>
                  </a:lnTo>
                  <a:lnTo>
                    <a:pt x="0" y="257"/>
                  </a:lnTo>
                  <a:lnTo>
                    <a:pt x="3" y="246"/>
                  </a:lnTo>
                  <a:lnTo>
                    <a:pt x="10" y="237"/>
                  </a:lnTo>
                  <a:lnTo>
                    <a:pt x="20" y="231"/>
                  </a:lnTo>
                  <a:lnTo>
                    <a:pt x="53" y="217"/>
                  </a:lnTo>
                  <a:lnTo>
                    <a:pt x="81" y="201"/>
                  </a:lnTo>
                  <a:lnTo>
                    <a:pt x="104" y="183"/>
                  </a:lnTo>
                  <a:lnTo>
                    <a:pt x="123" y="166"/>
                  </a:lnTo>
                  <a:lnTo>
                    <a:pt x="137" y="148"/>
                  </a:lnTo>
                  <a:lnTo>
                    <a:pt x="149" y="129"/>
                  </a:lnTo>
                  <a:lnTo>
                    <a:pt x="156" y="112"/>
                  </a:lnTo>
                  <a:lnTo>
                    <a:pt x="161" y="95"/>
                  </a:lnTo>
                  <a:lnTo>
                    <a:pt x="164" y="78"/>
                  </a:lnTo>
                  <a:lnTo>
                    <a:pt x="167" y="65"/>
                  </a:lnTo>
                  <a:lnTo>
                    <a:pt x="167" y="53"/>
                  </a:lnTo>
                  <a:lnTo>
                    <a:pt x="167" y="44"/>
                  </a:lnTo>
                  <a:lnTo>
                    <a:pt x="166" y="38"/>
                  </a:lnTo>
                  <a:lnTo>
                    <a:pt x="166" y="35"/>
                  </a:lnTo>
                  <a:lnTo>
                    <a:pt x="166" y="23"/>
                  </a:lnTo>
                  <a:lnTo>
                    <a:pt x="170" y="13"/>
                  </a:lnTo>
                  <a:lnTo>
                    <a:pt x="177" y="5"/>
                  </a:lnTo>
                  <a:lnTo>
                    <a:pt x="188" y="0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90"/>
            <p:cNvSpPr>
              <a:spLocks/>
            </p:cNvSpPr>
            <p:nvPr/>
          </p:nvSpPr>
          <p:spPr bwMode="auto">
            <a:xfrm>
              <a:off x="9221788" y="2292350"/>
              <a:ext cx="87313" cy="33338"/>
            </a:xfrm>
            <a:custGeom>
              <a:avLst/>
              <a:gdLst>
                <a:gd name="T0" fmla="*/ 517 w 550"/>
                <a:gd name="T1" fmla="*/ 0 h 206"/>
                <a:gd name="T2" fmla="*/ 528 w 550"/>
                <a:gd name="T3" fmla="*/ 1 h 206"/>
                <a:gd name="T4" fmla="*/ 538 w 550"/>
                <a:gd name="T5" fmla="*/ 6 h 206"/>
                <a:gd name="T6" fmla="*/ 546 w 550"/>
                <a:gd name="T7" fmla="*/ 14 h 206"/>
                <a:gd name="T8" fmla="*/ 550 w 550"/>
                <a:gd name="T9" fmla="*/ 26 h 206"/>
                <a:gd name="T10" fmla="*/ 550 w 550"/>
                <a:gd name="T11" fmla="*/ 36 h 206"/>
                <a:gd name="T12" fmla="*/ 544 w 550"/>
                <a:gd name="T13" fmla="*/ 47 h 206"/>
                <a:gd name="T14" fmla="*/ 511 w 550"/>
                <a:gd name="T15" fmla="*/ 86 h 206"/>
                <a:gd name="T16" fmla="*/ 478 w 550"/>
                <a:gd name="T17" fmla="*/ 120 h 206"/>
                <a:gd name="T18" fmla="*/ 443 w 550"/>
                <a:gd name="T19" fmla="*/ 148 h 206"/>
                <a:gd name="T20" fmla="*/ 406 w 550"/>
                <a:gd name="T21" fmla="*/ 170 h 206"/>
                <a:gd name="T22" fmla="*/ 368 w 550"/>
                <a:gd name="T23" fmla="*/ 188 h 206"/>
                <a:gd name="T24" fmla="*/ 329 w 550"/>
                <a:gd name="T25" fmla="*/ 199 h 206"/>
                <a:gd name="T26" fmla="*/ 289 w 550"/>
                <a:gd name="T27" fmla="*/ 205 h 206"/>
                <a:gd name="T28" fmla="*/ 267 w 550"/>
                <a:gd name="T29" fmla="*/ 206 h 206"/>
                <a:gd name="T30" fmla="*/ 235 w 550"/>
                <a:gd name="T31" fmla="*/ 204 h 206"/>
                <a:gd name="T32" fmla="*/ 202 w 550"/>
                <a:gd name="T33" fmla="*/ 199 h 206"/>
                <a:gd name="T34" fmla="*/ 173 w 550"/>
                <a:gd name="T35" fmla="*/ 191 h 206"/>
                <a:gd name="T36" fmla="*/ 145 w 550"/>
                <a:gd name="T37" fmla="*/ 182 h 206"/>
                <a:gd name="T38" fmla="*/ 120 w 550"/>
                <a:gd name="T39" fmla="*/ 171 h 206"/>
                <a:gd name="T40" fmla="*/ 96 w 550"/>
                <a:gd name="T41" fmla="*/ 159 h 206"/>
                <a:gd name="T42" fmla="*/ 75 w 550"/>
                <a:gd name="T43" fmla="*/ 146 h 206"/>
                <a:gd name="T44" fmla="*/ 57 w 550"/>
                <a:gd name="T45" fmla="*/ 134 h 206"/>
                <a:gd name="T46" fmla="*/ 40 w 550"/>
                <a:gd name="T47" fmla="*/ 123 h 206"/>
                <a:gd name="T48" fmla="*/ 28 w 550"/>
                <a:gd name="T49" fmla="*/ 113 h 206"/>
                <a:gd name="T50" fmla="*/ 17 w 550"/>
                <a:gd name="T51" fmla="*/ 105 h 206"/>
                <a:gd name="T52" fmla="*/ 11 w 550"/>
                <a:gd name="T53" fmla="*/ 99 h 206"/>
                <a:gd name="T54" fmla="*/ 8 w 550"/>
                <a:gd name="T55" fmla="*/ 96 h 206"/>
                <a:gd name="T56" fmla="*/ 2 w 550"/>
                <a:gd name="T57" fmla="*/ 86 h 206"/>
                <a:gd name="T58" fmla="*/ 0 w 550"/>
                <a:gd name="T59" fmla="*/ 76 h 206"/>
                <a:gd name="T60" fmla="*/ 2 w 550"/>
                <a:gd name="T61" fmla="*/ 64 h 206"/>
                <a:gd name="T62" fmla="*/ 8 w 550"/>
                <a:gd name="T63" fmla="*/ 55 h 206"/>
                <a:gd name="T64" fmla="*/ 17 w 550"/>
                <a:gd name="T65" fmla="*/ 49 h 206"/>
                <a:gd name="T66" fmla="*/ 29 w 550"/>
                <a:gd name="T67" fmla="*/ 46 h 206"/>
                <a:gd name="T68" fmla="*/ 39 w 550"/>
                <a:gd name="T69" fmla="*/ 48 h 206"/>
                <a:gd name="T70" fmla="*/ 50 w 550"/>
                <a:gd name="T71" fmla="*/ 54 h 206"/>
                <a:gd name="T72" fmla="*/ 52 w 550"/>
                <a:gd name="T73" fmla="*/ 56 h 206"/>
                <a:gd name="T74" fmla="*/ 57 w 550"/>
                <a:gd name="T75" fmla="*/ 61 h 206"/>
                <a:gd name="T76" fmla="*/ 66 w 550"/>
                <a:gd name="T77" fmla="*/ 68 h 206"/>
                <a:gd name="T78" fmla="*/ 78 w 550"/>
                <a:gd name="T79" fmla="*/ 78 h 206"/>
                <a:gd name="T80" fmla="*/ 92 w 550"/>
                <a:gd name="T81" fmla="*/ 88 h 206"/>
                <a:gd name="T82" fmla="*/ 110 w 550"/>
                <a:gd name="T83" fmla="*/ 99 h 206"/>
                <a:gd name="T84" fmla="*/ 130 w 550"/>
                <a:gd name="T85" fmla="*/ 110 h 206"/>
                <a:gd name="T86" fmla="*/ 152 w 550"/>
                <a:gd name="T87" fmla="*/ 120 h 206"/>
                <a:gd name="T88" fmla="*/ 175 w 550"/>
                <a:gd name="T89" fmla="*/ 130 h 206"/>
                <a:gd name="T90" fmla="*/ 200 w 550"/>
                <a:gd name="T91" fmla="*/ 138 h 206"/>
                <a:gd name="T92" fmla="*/ 227 w 550"/>
                <a:gd name="T93" fmla="*/ 144 h 206"/>
                <a:gd name="T94" fmla="*/ 255 w 550"/>
                <a:gd name="T95" fmla="*/ 146 h 206"/>
                <a:gd name="T96" fmla="*/ 285 w 550"/>
                <a:gd name="T97" fmla="*/ 146 h 206"/>
                <a:gd name="T98" fmla="*/ 323 w 550"/>
                <a:gd name="T99" fmla="*/ 140 h 206"/>
                <a:gd name="T100" fmla="*/ 360 w 550"/>
                <a:gd name="T101" fmla="*/ 128 h 206"/>
                <a:gd name="T102" fmla="*/ 397 w 550"/>
                <a:gd name="T103" fmla="*/ 108 h 206"/>
                <a:gd name="T104" fmla="*/ 431 w 550"/>
                <a:gd name="T105" fmla="*/ 82 h 206"/>
                <a:gd name="T106" fmla="*/ 465 w 550"/>
                <a:gd name="T107" fmla="*/ 50 h 206"/>
                <a:gd name="T108" fmla="*/ 498 w 550"/>
                <a:gd name="T109" fmla="*/ 11 h 206"/>
                <a:gd name="T110" fmla="*/ 506 w 550"/>
                <a:gd name="T111" fmla="*/ 4 h 206"/>
                <a:gd name="T112" fmla="*/ 517 w 550"/>
                <a:gd name="T11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0" h="206">
                  <a:moveTo>
                    <a:pt x="517" y="0"/>
                  </a:moveTo>
                  <a:lnTo>
                    <a:pt x="528" y="1"/>
                  </a:lnTo>
                  <a:lnTo>
                    <a:pt x="538" y="6"/>
                  </a:lnTo>
                  <a:lnTo>
                    <a:pt x="546" y="14"/>
                  </a:lnTo>
                  <a:lnTo>
                    <a:pt x="550" y="26"/>
                  </a:lnTo>
                  <a:lnTo>
                    <a:pt x="550" y="36"/>
                  </a:lnTo>
                  <a:lnTo>
                    <a:pt x="544" y="47"/>
                  </a:lnTo>
                  <a:lnTo>
                    <a:pt x="511" y="86"/>
                  </a:lnTo>
                  <a:lnTo>
                    <a:pt x="478" y="120"/>
                  </a:lnTo>
                  <a:lnTo>
                    <a:pt x="443" y="148"/>
                  </a:lnTo>
                  <a:lnTo>
                    <a:pt x="406" y="170"/>
                  </a:lnTo>
                  <a:lnTo>
                    <a:pt x="368" y="188"/>
                  </a:lnTo>
                  <a:lnTo>
                    <a:pt x="329" y="199"/>
                  </a:lnTo>
                  <a:lnTo>
                    <a:pt x="289" y="205"/>
                  </a:lnTo>
                  <a:lnTo>
                    <a:pt x="267" y="206"/>
                  </a:lnTo>
                  <a:lnTo>
                    <a:pt x="235" y="204"/>
                  </a:lnTo>
                  <a:lnTo>
                    <a:pt x="202" y="199"/>
                  </a:lnTo>
                  <a:lnTo>
                    <a:pt x="173" y="191"/>
                  </a:lnTo>
                  <a:lnTo>
                    <a:pt x="145" y="182"/>
                  </a:lnTo>
                  <a:lnTo>
                    <a:pt x="120" y="171"/>
                  </a:lnTo>
                  <a:lnTo>
                    <a:pt x="96" y="159"/>
                  </a:lnTo>
                  <a:lnTo>
                    <a:pt x="75" y="146"/>
                  </a:lnTo>
                  <a:lnTo>
                    <a:pt x="57" y="134"/>
                  </a:lnTo>
                  <a:lnTo>
                    <a:pt x="40" y="123"/>
                  </a:lnTo>
                  <a:lnTo>
                    <a:pt x="28" y="113"/>
                  </a:lnTo>
                  <a:lnTo>
                    <a:pt x="17" y="105"/>
                  </a:lnTo>
                  <a:lnTo>
                    <a:pt x="11" y="99"/>
                  </a:lnTo>
                  <a:lnTo>
                    <a:pt x="8" y="96"/>
                  </a:lnTo>
                  <a:lnTo>
                    <a:pt x="2" y="86"/>
                  </a:lnTo>
                  <a:lnTo>
                    <a:pt x="0" y="76"/>
                  </a:lnTo>
                  <a:lnTo>
                    <a:pt x="2" y="64"/>
                  </a:lnTo>
                  <a:lnTo>
                    <a:pt x="8" y="55"/>
                  </a:lnTo>
                  <a:lnTo>
                    <a:pt x="17" y="49"/>
                  </a:lnTo>
                  <a:lnTo>
                    <a:pt x="29" y="46"/>
                  </a:lnTo>
                  <a:lnTo>
                    <a:pt x="39" y="48"/>
                  </a:lnTo>
                  <a:lnTo>
                    <a:pt x="50" y="54"/>
                  </a:lnTo>
                  <a:lnTo>
                    <a:pt x="52" y="56"/>
                  </a:lnTo>
                  <a:lnTo>
                    <a:pt x="57" y="61"/>
                  </a:lnTo>
                  <a:lnTo>
                    <a:pt x="66" y="68"/>
                  </a:lnTo>
                  <a:lnTo>
                    <a:pt x="78" y="78"/>
                  </a:lnTo>
                  <a:lnTo>
                    <a:pt x="92" y="88"/>
                  </a:lnTo>
                  <a:lnTo>
                    <a:pt x="110" y="99"/>
                  </a:lnTo>
                  <a:lnTo>
                    <a:pt x="130" y="110"/>
                  </a:lnTo>
                  <a:lnTo>
                    <a:pt x="152" y="120"/>
                  </a:lnTo>
                  <a:lnTo>
                    <a:pt x="175" y="130"/>
                  </a:lnTo>
                  <a:lnTo>
                    <a:pt x="200" y="138"/>
                  </a:lnTo>
                  <a:lnTo>
                    <a:pt x="227" y="144"/>
                  </a:lnTo>
                  <a:lnTo>
                    <a:pt x="255" y="146"/>
                  </a:lnTo>
                  <a:lnTo>
                    <a:pt x="285" y="146"/>
                  </a:lnTo>
                  <a:lnTo>
                    <a:pt x="323" y="140"/>
                  </a:lnTo>
                  <a:lnTo>
                    <a:pt x="360" y="128"/>
                  </a:lnTo>
                  <a:lnTo>
                    <a:pt x="397" y="108"/>
                  </a:lnTo>
                  <a:lnTo>
                    <a:pt x="431" y="82"/>
                  </a:lnTo>
                  <a:lnTo>
                    <a:pt x="465" y="50"/>
                  </a:lnTo>
                  <a:lnTo>
                    <a:pt x="498" y="11"/>
                  </a:lnTo>
                  <a:lnTo>
                    <a:pt x="506" y="4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91"/>
            <p:cNvSpPr>
              <a:spLocks/>
            </p:cNvSpPr>
            <p:nvPr/>
          </p:nvSpPr>
          <p:spPr bwMode="auto">
            <a:xfrm>
              <a:off x="9315450" y="2182813"/>
              <a:ext cx="30163" cy="74613"/>
            </a:xfrm>
            <a:custGeom>
              <a:avLst/>
              <a:gdLst>
                <a:gd name="T0" fmla="*/ 128 w 189"/>
                <a:gd name="T1" fmla="*/ 0 h 464"/>
                <a:gd name="T2" fmla="*/ 138 w 189"/>
                <a:gd name="T3" fmla="*/ 2 h 464"/>
                <a:gd name="T4" fmla="*/ 148 w 189"/>
                <a:gd name="T5" fmla="*/ 8 h 464"/>
                <a:gd name="T6" fmla="*/ 155 w 189"/>
                <a:gd name="T7" fmla="*/ 17 h 464"/>
                <a:gd name="T8" fmla="*/ 156 w 189"/>
                <a:gd name="T9" fmla="*/ 21 h 464"/>
                <a:gd name="T10" fmla="*/ 159 w 189"/>
                <a:gd name="T11" fmla="*/ 29 h 464"/>
                <a:gd name="T12" fmla="*/ 163 w 189"/>
                <a:gd name="T13" fmla="*/ 42 h 464"/>
                <a:gd name="T14" fmla="*/ 169 w 189"/>
                <a:gd name="T15" fmla="*/ 58 h 464"/>
                <a:gd name="T16" fmla="*/ 174 w 189"/>
                <a:gd name="T17" fmla="*/ 79 h 464"/>
                <a:gd name="T18" fmla="*/ 179 w 189"/>
                <a:gd name="T19" fmla="*/ 102 h 464"/>
                <a:gd name="T20" fmla="*/ 184 w 189"/>
                <a:gd name="T21" fmla="*/ 128 h 464"/>
                <a:gd name="T22" fmla="*/ 187 w 189"/>
                <a:gd name="T23" fmla="*/ 155 h 464"/>
                <a:gd name="T24" fmla="*/ 189 w 189"/>
                <a:gd name="T25" fmla="*/ 185 h 464"/>
                <a:gd name="T26" fmla="*/ 187 w 189"/>
                <a:gd name="T27" fmla="*/ 229 h 464"/>
                <a:gd name="T28" fmla="*/ 182 w 189"/>
                <a:gd name="T29" fmla="*/ 272 h 464"/>
                <a:gd name="T30" fmla="*/ 171 w 189"/>
                <a:gd name="T31" fmla="*/ 312 h 464"/>
                <a:gd name="T32" fmla="*/ 155 w 189"/>
                <a:gd name="T33" fmla="*/ 348 h 464"/>
                <a:gd name="T34" fmla="*/ 134 w 189"/>
                <a:gd name="T35" fmla="*/ 381 h 464"/>
                <a:gd name="T36" fmla="*/ 108 w 189"/>
                <a:gd name="T37" fmla="*/ 411 h 464"/>
                <a:gd name="T38" fmla="*/ 78 w 189"/>
                <a:gd name="T39" fmla="*/ 437 h 464"/>
                <a:gd name="T40" fmla="*/ 44 w 189"/>
                <a:gd name="T41" fmla="*/ 460 h 464"/>
                <a:gd name="T42" fmla="*/ 40 w 189"/>
                <a:gd name="T43" fmla="*/ 463 h 464"/>
                <a:gd name="T44" fmla="*/ 34 w 189"/>
                <a:gd name="T45" fmla="*/ 464 h 464"/>
                <a:gd name="T46" fmla="*/ 29 w 189"/>
                <a:gd name="T47" fmla="*/ 464 h 464"/>
                <a:gd name="T48" fmla="*/ 20 w 189"/>
                <a:gd name="T49" fmla="*/ 463 h 464"/>
                <a:gd name="T50" fmla="*/ 11 w 189"/>
                <a:gd name="T51" fmla="*/ 458 h 464"/>
                <a:gd name="T52" fmla="*/ 4 w 189"/>
                <a:gd name="T53" fmla="*/ 450 h 464"/>
                <a:gd name="T54" fmla="*/ 0 w 189"/>
                <a:gd name="T55" fmla="*/ 438 h 464"/>
                <a:gd name="T56" fmla="*/ 1 w 189"/>
                <a:gd name="T57" fmla="*/ 428 h 464"/>
                <a:gd name="T58" fmla="*/ 6 w 189"/>
                <a:gd name="T59" fmla="*/ 418 h 464"/>
                <a:gd name="T60" fmla="*/ 15 w 189"/>
                <a:gd name="T61" fmla="*/ 410 h 464"/>
                <a:gd name="T62" fmla="*/ 44 w 189"/>
                <a:gd name="T63" fmla="*/ 391 h 464"/>
                <a:gd name="T64" fmla="*/ 68 w 189"/>
                <a:gd name="T65" fmla="*/ 368 h 464"/>
                <a:gd name="T66" fmla="*/ 87 w 189"/>
                <a:gd name="T67" fmla="*/ 344 h 464"/>
                <a:gd name="T68" fmla="*/ 103 w 189"/>
                <a:gd name="T69" fmla="*/ 319 h 464"/>
                <a:gd name="T70" fmla="*/ 114 w 189"/>
                <a:gd name="T71" fmla="*/ 293 h 464"/>
                <a:gd name="T72" fmla="*/ 123 w 189"/>
                <a:gd name="T73" fmla="*/ 266 h 464"/>
                <a:gd name="T74" fmla="*/ 127 w 189"/>
                <a:gd name="T75" fmla="*/ 238 h 464"/>
                <a:gd name="T76" fmla="*/ 130 w 189"/>
                <a:gd name="T77" fmla="*/ 211 h 464"/>
                <a:gd name="T78" fmla="*/ 130 w 189"/>
                <a:gd name="T79" fmla="*/ 185 h 464"/>
                <a:gd name="T80" fmla="*/ 128 w 189"/>
                <a:gd name="T81" fmla="*/ 159 h 464"/>
                <a:gd name="T82" fmla="*/ 126 w 189"/>
                <a:gd name="T83" fmla="*/ 135 h 464"/>
                <a:gd name="T84" fmla="*/ 122 w 189"/>
                <a:gd name="T85" fmla="*/ 112 h 464"/>
                <a:gd name="T86" fmla="*/ 117 w 189"/>
                <a:gd name="T87" fmla="*/ 92 h 464"/>
                <a:gd name="T88" fmla="*/ 112 w 189"/>
                <a:gd name="T89" fmla="*/ 75 h 464"/>
                <a:gd name="T90" fmla="*/ 108 w 189"/>
                <a:gd name="T91" fmla="*/ 61 h 464"/>
                <a:gd name="T92" fmla="*/ 104 w 189"/>
                <a:gd name="T93" fmla="*/ 50 h 464"/>
                <a:gd name="T94" fmla="*/ 102 w 189"/>
                <a:gd name="T95" fmla="*/ 42 h 464"/>
                <a:gd name="T96" fmla="*/ 101 w 189"/>
                <a:gd name="T97" fmla="*/ 40 h 464"/>
                <a:gd name="T98" fmla="*/ 98 w 189"/>
                <a:gd name="T99" fmla="*/ 29 h 464"/>
                <a:gd name="T100" fmla="*/ 101 w 189"/>
                <a:gd name="T101" fmla="*/ 17 h 464"/>
                <a:gd name="T102" fmla="*/ 107 w 189"/>
                <a:gd name="T103" fmla="*/ 8 h 464"/>
                <a:gd name="T104" fmla="*/ 117 w 189"/>
                <a:gd name="T105" fmla="*/ 2 h 464"/>
                <a:gd name="T106" fmla="*/ 128 w 189"/>
                <a:gd name="T107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" h="464">
                  <a:moveTo>
                    <a:pt x="128" y="0"/>
                  </a:moveTo>
                  <a:lnTo>
                    <a:pt x="138" y="2"/>
                  </a:lnTo>
                  <a:lnTo>
                    <a:pt x="148" y="8"/>
                  </a:lnTo>
                  <a:lnTo>
                    <a:pt x="155" y="17"/>
                  </a:lnTo>
                  <a:lnTo>
                    <a:pt x="156" y="21"/>
                  </a:lnTo>
                  <a:lnTo>
                    <a:pt x="159" y="29"/>
                  </a:lnTo>
                  <a:lnTo>
                    <a:pt x="163" y="42"/>
                  </a:lnTo>
                  <a:lnTo>
                    <a:pt x="169" y="58"/>
                  </a:lnTo>
                  <a:lnTo>
                    <a:pt x="174" y="79"/>
                  </a:lnTo>
                  <a:lnTo>
                    <a:pt x="179" y="102"/>
                  </a:lnTo>
                  <a:lnTo>
                    <a:pt x="184" y="128"/>
                  </a:lnTo>
                  <a:lnTo>
                    <a:pt x="187" y="155"/>
                  </a:lnTo>
                  <a:lnTo>
                    <a:pt x="189" y="185"/>
                  </a:lnTo>
                  <a:lnTo>
                    <a:pt x="187" y="229"/>
                  </a:lnTo>
                  <a:lnTo>
                    <a:pt x="182" y="272"/>
                  </a:lnTo>
                  <a:lnTo>
                    <a:pt x="171" y="312"/>
                  </a:lnTo>
                  <a:lnTo>
                    <a:pt x="155" y="348"/>
                  </a:lnTo>
                  <a:lnTo>
                    <a:pt x="134" y="381"/>
                  </a:lnTo>
                  <a:lnTo>
                    <a:pt x="108" y="411"/>
                  </a:lnTo>
                  <a:lnTo>
                    <a:pt x="78" y="437"/>
                  </a:lnTo>
                  <a:lnTo>
                    <a:pt x="44" y="460"/>
                  </a:lnTo>
                  <a:lnTo>
                    <a:pt x="40" y="463"/>
                  </a:lnTo>
                  <a:lnTo>
                    <a:pt x="34" y="464"/>
                  </a:lnTo>
                  <a:lnTo>
                    <a:pt x="29" y="464"/>
                  </a:lnTo>
                  <a:lnTo>
                    <a:pt x="20" y="463"/>
                  </a:lnTo>
                  <a:lnTo>
                    <a:pt x="11" y="458"/>
                  </a:lnTo>
                  <a:lnTo>
                    <a:pt x="4" y="450"/>
                  </a:lnTo>
                  <a:lnTo>
                    <a:pt x="0" y="438"/>
                  </a:lnTo>
                  <a:lnTo>
                    <a:pt x="1" y="428"/>
                  </a:lnTo>
                  <a:lnTo>
                    <a:pt x="6" y="418"/>
                  </a:lnTo>
                  <a:lnTo>
                    <a:pt x="15" y="410"/>
                  </a:lnTo>
                  <a:lnTo>
                    <a:pt x="44" y="391"/>
                  </a:lnTo>
                  <a:lnTo>
                    <a:pt x="68" y="368"/>
                  </a:lnTo>
                  <a:lnTo>
                    <a:pt x="87" y="344"/>
                  </a:lnTo>
                  <a:lnTo>
                    <a:pt x="103" y="319"/>
                  </a:lnTo>
                  <a:lnTo>
                    <a:pt x="114" y="293"/>
                  </a:lnTo>
                  <a:lnTo>
                    <a:pt x="123" y="266"/>
                  </a:lnTo>
                  <a:lnTo>
                    <a:pt x="127" y="238"/>
                  </a:lnTo>
                  <a:lnTo>
                    <a:pt x="130" y="211"/>
                  </a:lnTo>
                  <a:lnTo>
                    <a:pt x="130" y="185"/>
                  </a:lnTo>
                  <a:lnTo>
                    <a:pt x="128" y="159"/>
                  </a:lnTo>
                  <a:lnTo>
                    <a:pt x="126" y="135"/>
                  </a:lnTo>
                  <a:lnTo>
                    <a:pt x="122" y="112"/>
                  </a:lnTo>
                  <a:lnTo>
                    <a:pt x="117" y="92"/>
                  </a:lnTo>
                  <a:lnTo>
                    <a:pt x="112" y="75"/>
                  </a:lnTo>
                  <a:lnTo>
                    <a:pt x="108" y="61"/>
                  </a:lnTo>
                  <a:lnTo>
                    <a:pt x="104" y="50"/>
                  </a:lnTo>
                  <a:lnTo>
                    <a:pt x="102" y="42"/>
                  </a:lnTo>
                  <a:lnTo>
                    <a:pt x="101" y="40"/>
                  </a:lnTo>
                  <a:lnTo>
                    <a:pt x="98" y="29"/>
                  </a:lnTo>
                  <a:lnTo>
                    <a:pt x="101" y="17"/>
                  </a:lnTo>
                  <a:lnTo>
                    <a:pt x="107" y="8"/>
                  </a:lnTo>
                  <a:lnTo>
                    <a:pt x="117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92"/>
            <p:cNvSpPr>
              <a:spLocks/>
            </p:cNvSpPr>
            <p:nvPr/>
          </p:nvSpPr>
          <p:spPr bwMode="auto">
            <a:xfrm>
              <a:off x="9426575" y="2103438"/>
              <a:ext cx="125413" cy="76200"/>
            </a:xfrm>
            <a:custGeom>
              <a:avLst/>
              <a:gdLst>
                <a:gd name="T0" fmla="*/ 756 w 785"/>
                <a:gd name="T1" fmla="*/ 0 h 483"/>
                <a:gd name="T2" fmla="*/ 767 w 785"/>
                <a:gd name="T3" fmla="*/ 2 h 483"/>
                <a:gd name="T4" fmla="*/ 777 w 785"/>
                <a:gd name="T5" fmla="*/ 8 h 483"/>
                <a:gd name="T6" fmla="*/ 783 w 785"/>
                <a:gd name="T7" fmla="*/ 18 h 483"/>
                <a:gd name="T8" fmla="*/ 785 w 785"/>
                <a:gd name="T9" fmla="*/ 29 h 483"/>
                <a:gd name="T10" fmla="*/ 783 w 785"/>
                <a:gd name="T11" fmla="*/ 40 h 483"/>
                <a:gd name="T12" fmla="*/ 777 w 785"/>
                <a:gd name="T13" fmla="*/ 50 h 483"/>
                <a:gd name="T14" fmla="*/ 773 w 785"/>
                <a:gd name="T15" fmla="*/ 54 h 483"/>
                <a:gd name="T16" fmla="*/ 766 w 785"/>
                <a:gd name="T17" fmla="*/ 62 h 483"/>
                <a:gd name="T18" fmla="*/ 753 w 785"/>
                <a:gd name="T19" fmla="*/ 72 h 483"/>
                <a:gd name="T20" fmla="*/ 739 w 785"/>
                <a:gd name="T21" fmla="*/ 87 h 483"/>
                <a:gd name="T22" fmla="*/ 720 w 785"/>
                <a:gd name="T23" fmla="*/ 104 h 483"/>
                <a:gd name="T24" fmla="*/ 698 w 785"/>
                <a:gd name="T25" fmla="*/ 123 h 483"/>
                <a:gd name="T26" fmla="*/ 673 w 785"/>
                <a:gd name="T27" fmla="*/ 145 h 483"/>
                <a:gd name="T28" fmla="*/ 645 w 785"/>
                <a:gd name="T29" fmla="*/ 168 h 483"/>
                <a:gd name="T30" fmla="*/ 615 w 785"/>
                <a:gd name="T31" fmla="*/ 192 h 483"/>
                <a:gd name="T32" fmla="*/ 582 w 785"/>
                <a:gd name="T33" fmla="*/ 218 h 483"/>
                <a:gd name="T34" fmla="*/ 545 w 785"/>
                <a:gd name="T35" fmla="*/ 244 h 483"/>
                <a:gd name="T36" fmla="*/ 507 w 785"/>
                <a:gd name="T37" fmla="*/ 271 h 483"/>
                <a:gd name="T38" fmla="*/ 467 w 785"/>
                <a:gd name="T39" fmla="*/ 297 h 483"/>
                <a:gd name="T40" fmla="*/ 425 w 785"/>
                <a:gd name="T41" fmla="*/ 324 h 483"/>
                <a:gd name="T42" fmla="*/ 381 w 785"/>
                <a:gd name="T43" fmla="*/ 349 h 483"/>
                <a:gd name="T44" fmla="*/ 335 w 785"/>
                <a:gd name="T45" fmla="*/ 374 h 483"/>
                <a:gd name="T46" fmla="*/ 288 w 785"/>
                <a:gd name="T47" fmla="*/ 398 h 483"/>
                <a:gd name="T48" fmla="*/ 239 w 785"/>
                <a:gd name="T49" fmla="*/ 419 h 483"/>
                <a:gd name="T50" fmla="*/ 189 w 785"/>
                <a:gd name="T51" fmla="*/ 438 h 483"/>
                <a:gd name="T52" fmla="*/ 139 w 785"/>
                <a:gd name="T53" fmla="*/ 456 h 483"/>
                <a:gd name="T54" fmla="*/ 87 w 785"/>
                <a:gd name="T55" fmla="*/ 471 h 483"/>
                <a:gd name="T56" fmla="*/ 34 w 785"/>
                <a:gd name="T57" fmla="*/ 482 h 483"/>
                <a:gd name="T58" fmla="*/ 29 w 785"/>
                <a:gd name="T59" fmla="*/ 483 h 483"/>
                <a:gd name="T60" fmla="*/ 18 w 785"/>
                <a:gd name="T61" fmla="*/ 481 h 483"/>
                <a:gd name="T62" fmla="*/ 10 w 785"/>
                <a:gd name="T63" fmla="*/ 476 h 483"/>
                <a:gd name="T64" fmla="*/ 4 w 785"/>
                <a:gd name="T65" fmla="*/ 468 h 483"/>
                <a:gd name="T66" fmla="*/ 0 w 785"/>
                <a:gd name="T67" fmla="*/ 459 h 483"/>
                <a:gd name="T68" fmla="*/ 0 w 785"/>
                <a:gd name="T69" fmla="*/ 448 h 483"/>
                <a:gd name="T70" fmla="*/ 5 w 785"/>
                <a:gd name="T71" fmla="*/ 437 h 483"/>
                <a:gd name="T72" fmla="*/ 12 w 785"/>
                <a:gd name="T73" fmla="*/ 429 h 483"/>
                <a:gd name="T74" fmla="*/ 24 w 785"/>
                <a:gd name="T75" fmla="*/ 425 h 483"/>
                <a:gd name="T76" fmla="*/ 71 w 785"/>
                <a:gd name="T77" fmla="*/ 414 h 483"/>
                <a:gd name="T78" fmla="*/ 119 w 785"/>
                <a:gd name="T79" fmla="*/ 401 h 483"/>
                <a:gd name="T80" fmla="*/ 166 w 785"/>
                <a:gd name="T81" fmla="*/ 384 h 483"/>
                <a:gd name="T82" fmla="*/ 212 w 785"/>
                <a:gd name="T83" fmla="*/ 367 h 483"/>
                <a:gd name="T84" fmla="*/ 256 w 785"/>
                <a:gd name="T85" fmla="*/ 347 h 483"/>
                <a:gd name="T86" fmla="*/ 301 w 785"/>
                <a:gd name="T87" fmla="*/ 325 h 483"/>
                <a:gd name="T88" fmla="*/ 344 w 785"/>
                <a:gd name="T89" fmla="*/ 302 h 483"/>
                <a:gd name="T90" fmla="*/ 385 w 785"/>
                <a:gd name="T91" fmla="*/ 278 h 483"/>
                <a:gd name="T92" fmla="*/ 425 w 785"/>
                <a:gd name="T93" fmla="*/ 254 h 483"/>
                <a:gd name="T94" fmla="*/ 463 w 785"/>
                <a:gd name="T95" fmla="*/ 229 h 483"/>
                <a:gd name="T96" fmla="*/ 499 w 785"/>
                <a:gd name="T97" fmla="*/ 204 h 483"/>
                <a:gd name="T98" fmla="*/ 533 w 785"/>
                <a:gd name="T99" fmla="*/ 180 h 483"/>
                <a:gd name="T100" fmla="*/ 565 w 785"/>
                <a:gd name="T101" fmla="*/ 156 h 483"/>
                <a:gd name="T102" fmla="*/ 595 w 785"/>
                <a:gd name="T103" fmla="*/ 132 h 483"/>
                <a:gd name="T104" fmla="*/ 622 w 785"/>
                <a:gd name="T105" fmla="*/ 110 h 483"/>
                <a:gd name="T106" fmla="*/ 647 w 785"/>
                <a:gd name="T107" fmla="*/ 89 h 483"/>
                <a:gd name="T108" fmla="*/ 669 w 785"/>
                <a:gd name="T109" fmla="*/ 70 h 483"/>
                <a:gd name="T110" fmla="*/ 689 w 785"/>
                <a:gd name="T111" fmla="*/ 53 h 483"/>
                <a:gd name="T112" fmla="*/ 704 w 785"/>
                <a:gd name="T113" fmla="*/ 38 h 483"/>
                <a:gd name="T114" fmla="*/ 718 w 785"/>
                <a:gd name="T115" fmla="*/ 27 h 483"/>
                <a:gd name="T116" fmla="*/ 727 w 785"/>
                <a:gd name="T117" fmla="*/ 17 h 483"/>
                <a:gd name="T118" fmla="*/ 732 w 785"/>
                <a:gd name="T119" fmla="*/ 11 h 483"/>
                <a:gd name="T120" fmla="*/ 736 w 785"/>
                <a:gd name="T121" fmla="*/ 9 h 483"/>
                <a:gd name="T122" fmla="*/ 745 w 785"/>
                <a:gd name="T123" fmla="*/ 3 h 483"/>
                <a:gd name="T124" fmla="*/ 756 w 785"/>
                <a:gd name="T12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483">
                  <a:moveTo>
                    <a:pt x="756" y="0"/>
                  </a:moveTo>
                  <a:lnTo>
                    <a:pt x="767" y="2"/>
                  </a:lnTo>
                  <a:lnTo>
                    <a:pt x="777" y="8"/>
                  </a:lnTo>
                  <a:lnTo>
                    <a:pt x="783" y="18"/>
                  </a:lnTo>
                  <a:lnTo>
                    <a:pt x="785" y="29"/>
                  </a:lnTo>
                  <a:lnTo>
                    <a:pt x="783" y="40"/>
                  </a:lnTo>
                  <a:lnTo>
                    <a:pt x="777" y="50"/>
                  </a:lnTo>
                  <a:lnTo>
                    <a:pt x="773" y="54"/>
                  </a:lnTo>
                  <a:lnTo>
                    <a:pt x="766" y="62"/>
                  </a:lnTo>
                  <a:lnTo>
                    <a:pt x="753" y="72"/>
                  </a:lnTo>
                  <a:lnTo>
                    <a:pt x="739" y="87"/>
                  </a:lnTo>
                  <a:lnTo>
                    <a:pt x="720" y="104"/>
                  </a:lnTo>
                  <a:lnTo>
                    <a:pt x="698" y="123"/>
                  </a:lnTo>
                  <a:lnTo>
                    <a:pt x="673" y="145"/>
                  </a:lnTo>
                  <a:lnTo>
                    <a:pt x="645" y="168"/>
                  </a:lnTo>
                  <a:lnTo>
                    <a:pt x="615" y="192"/>
                  </a:lnTo>
                  <a:lnTo>
                    <a:pt x="582" y="218"/>
                  </a:lnTo>
                  <a:lnTo>
                    <a:pt x="545" y="244"/>
                  </a:lnTo>
                  <a:lnTo>
                    <a:pt x="507" y="271"/>
                  </a:lnTo>
                  <a:lnTo>
                    <a:pt x="467" y="297"/>
                  </a:lnTo>
                  <a:lnTo>
                    <a:pt x="425" y="324"/>
                  </a:lnTo>
                  <a:lnTo>
                    <a:pt x="381" y="349"/>
                  </a:lnTo>
                  <a:lnTo>
                    <a:pt x="335" y="374"/>
                  </a:lnTo>
                  <a:lnTo>
                    <a:pt x="288" y="398"/>
                  </a:lnTo>
                  <a:lnTo>
                    <a:pt x="239" y="419"/>
                  </a:lnTo>
                  <a:lnTo>
                    <a:pt x="189" y="438"/>
                  </a:lnTo>
                  <a:lnTo>
                    <a:pt x="139" y="456"/>
                  </a:lnTo>
                  <a:lnTo>
                    <a:pt x="87" y="471"/>
                  </a:lnTo>
                  <a:lnTo>
                    <a:pt x="34" y="482"/>
                  </a:lnTo>
                  <a:lnTo>
                    <a:pt x="29" y="483"/>
                  </a:lnTo>
                  <a:lnTo>
                    <a:pt x="18" y="481"/>
                  </a:lnTo>
                  <a:lnTo>
                    <a:pt x="10" y="476"/>
                  </a:lnTo>
                  <a:lnTo>
                    <a:pt x="4" y="468"/>
                  </a:lnTo>
                  <a:lnTo>
                    <a:pt x="0" y="459"/>
                  </a:lnTo>
                  <a:lnTo>
                    <a:pt x="0" y="448"/>
                  </a:lnTo>
                  <a:lnTo>
                    <a:pt x="5" y="437"/>
                  </a:lnTo>
                  <a:lnTo>
                    <a:pt x="12" y="429"/>
                  </a:lnTo>
                  <a:lnTo>
                    <a:pt x="24" y="425"/>
                  </a:lnTo>
                  <a:lnTo>
                    <a:pt x="71" y="414"/>
                  </a:lnTo>
                  <a:lnTo>
                    <a:pt x="119" y="401"/>
                  </a:lnTo>
                  <a:lnTo>
                    <a:pt x="166" y="384"/>
                  </a:lnTo>
                  <a:lnTo>
                    <a:pt x="212" y="367"/>
                  </a:lnTo>
                  <a:lnTo>
                    <a:pt x="256" y="347"/>
                  </a:lnTo>
                  <a:lnTo>
                    <a:pt x="301" y="325"/>
                  </a:lnTo>
                  <a:lnTo>
                    <a:pt x="344" y="302"/>
                  </a:lnTo>
                  <a:lnTo>
                    <a:pt x="385" y="278"/>
                  </a:lnTo>
                  <a:lnTo>
                    <a:pt x="425" y="254"/>
                  </a:lnTo>
                  <a:lnTo>
                    <a:pt x="463" y="229"/>
                  </a:lnTo>
                  <a:lnTo>
                    <a:pt x="499" y="204"/>
                  </a:lnTo>
                  <a:lnTo>
                    <a:pt x="533" y="180"/>
                  </a:lnTo>
                  <a:lnTo>
                    <a:pt x="565" y="156"/>
                  </a:lnTo>
                  <a:lnTo>
                    <a:pt x="595" y="132"/>
                  </a:lnTo>
                  <a:lnTo>
                    <a:pt x="622" y="110"/>
                  </a:lnTo>
                  <a:lnTo>
                    <a:pt x="647" y="89"/>
                  </a:lnTo>
                  <a:lnTo>
                    <a:pt x="669" y="70"/>
                  </a:lnTo>
                  <a:lnTo>
                    <a:pt x="689" y="53"/>
                  </a:lnTo>
                  <a:lnTo>
                    <a:pt x="704" y="38"/>
                  </a:lnTo>
                  <a:lnTo>
                    <a:pt x="718" y="27"/>
                  </a:lnTo>
                  <a:lnTo>
                    <a:pt x="727" y="17"/>
                  </a:lnTo>
                  <a:lnTo>
                    <a:pt x="732" y="11"/>
                  </a:lnTo>
                  <a:lnTo>
                    <a:pt x="736" y="9"/>
                  </a:lnTo>
                  <a:lnTo>
                    <a:pt x="745" y="3"/>
                  </a:lnTo>
                  <a:lnTo>
                    <a:pt x="7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10047891" y="1930553"/>
            <a:ext cx="506412" cy="527084"/>
            <a:chOff x="10106025" y="1990725"/>
            <a:chExt cx="388938" cy="404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97"/>
            <p:cNvSpPr>
              <a:spLocks noEditPoints="1"/>
            </p:cNvSpPr>
            <p:nvPr/>
          </p:nvSpPr>
          <p:spPr bwMode="auto">
            <a:xfrm>
              <a:off x="10140950" y="2009775"/>
              <a:ext cx="85725" cy="96838"/>
            </a:xfrm>
            <a:custGeom>
              <a:avLst/>
              <a:gdLst>
                <a:gd name="T0" fmla="*/ 274 w 702"/>
                <a:gd name="T1" fmla="*/ 201 h 787"/>
                <a:gd name="T2" fmla="*/ 222 w 702"/>
                <a:gd name="T3" fmla="*/ 289 h 787"/>
                <a:gd name="T4" fmla="*/ 125 w 702"/>
                <a:gd name="T5" fmla="*/ 380 h 787"/>
                <a:gd name="T6" fmla="*/ 191 w 702"/>
                <a:gd name="T7" fmla="*/ 418 h 787"/>
                <a:gd name="T8" fmla="*/ 249 w 702"/>
                <a:gd name="T9" fmla="*/ 481 h 787"/>
                <a:gd name="T10" fmla="*/ 279 w 702"/>
                <a:gd name="T11" fmla="*/ 559 h 787"/>
                <a:gd name="T12" fmla="*/ 310 w 702"/>
                <a:gd name="T13" fmla="*/ 597 h 787"/>
                <a:gd name="T14" fmla="*/ 418 w 702"/>
                <a:gd name="T15" fmla="*/ 542 h 787"/>
                <a:gd name="T16" fmla="*/ 541 w 702"/>
                <a:gd name="T17" fmla="*/ 519 h 787"/>
                <a:gd name="T18" fmla="*/ 550 w 702"/>
                <a:gd name="T19" fmla="*/ 467 h 787"/>
                <a:gd name="T20" fmla="*/ 531 w 702"/>
                <a:gd name="T21" fmla="*/ 378 h 787"/>
                <a:gd name="T22" fmla="*/ 542 w 702"/>
                <a:gd name="T23" fmla="*/ 286 h 787"/>
                <a:gd name="T24" fmla="*/ 416 w 702"/>
                <a:gd name="T25" fmla="*/ 249 h 787"/>
                <a:gd name="T26" fmla="*/ 290 w 702"/>
                <a:gd name="T27" fmla="*/ 149 h 787"/>
                <a:gd name="T28" fmla="*/ 267 w 702"/>
                <a:gd name="T29" fmla="*/ 5 h 787"/>
                <a:gd name="T30" fmla="*/ 339 w 702"/>
                <a:gd name="T31" fmla="*/ 91 h 787"/>
                <a:gd name="T32" fmla="*/ 424 w 702"/>
                <a:gd name="T33" fmla="*/ 165 h 787"/>
                <a:gd name="T34" fmla="*/ 495 w 702"/>
                <a:gd name="T35" fmla="*/ 200 h 787"/>
                <a:gd name="T36" fmla="*/ 553 w 702"/>
                <a:gd name="T37" fmla="*/ 209 h 787"/>
                <a:gd name="T38" fmla="*/ 627 w 702"/>
                <a:gd name="T39" fmla="*/ 187 h 787"/>
                <a:gd name="T40" fmla="*/ 674 w 702"/>
                <a:gd name="T41" fmla="*/ 175 h 787"/>
                <a:gd name="T42" fmla="*/ 701 w 702"/>
                <a:gd name="T43" fmla="*/ 203 h 787"/>
                <a:gd name="T44" fmla="*/ 688 w 702"/>
                <a:gd name="T45" fmla="*/ 239 h 787"/>
                <a:gd name="T46" fmla="*/ 672 w 702"/>
                <a:gd name="T47" fmla="*/ 252 h 787"/>
                <a:gd name="T48" fmla="*/ 631 w 702"/>
                <a:gd name="T49" fmla="*/ 282 h 787"/>
                <a:gd name="T50" fmla="*/ 608 w 702"/>
                <a:gd name="T51" fmla="*/ 341 h 787"/>
                <a:gd name="T52" fmla="*/ 612 w 702"/>
                <a:gd name="T53" fmla="*/ 408 h 787"/>
                <a:gd name="T54" fmla="*/ 632 w 702"/>
                <a:gd name="T55" fmla="*/ 473 h 787"/>
                <a:gd name="T56" fmla="*/ 655 w 702"/>
                <a:gd name="T57" fmla="*/ 525 h 787"/>
                <a:gd name="T58" fmla="*/ 670 w 702"/>
                <a:gd name="T59" fmla="*/ 553 h 787"/>
                <a:gd name="T60" fmla="*/ 676 w 702"/>
                <a:gd name="T61" fmla="*/ 588 h 787"/>
                <a:gd name="T62" fmla="*/ 651 w 702"/>
                <a:gd name="T63" fmla="*/ 612 h 787"/>
                <a:gd name="T64" fmla="*/ 626 w 702"/>
                <a:gd name="T65" fmla="*/ 611 h 787"/>
                <a:gd name="T66" fmla="*/ 541 w 702"/>
                <a:gd name="T67" fmla="*/ 596 h 787"/>
                <a:gd name="T68" fmla="*/ 449 w 702"/>
                <a:gd name="T69" fmla="*/ 612 h 787"/>
                <a:gd name="T70" fmla="*/ 365 w 702"/>
                <a:gd name="T71" fmla="*/ 651 h 787"/>
                <a:gd name="T72" fmla="*/ 296 w 702"/>
                <a:gd name="T73" fmla="*/ 700 h 787"/>
                <a:gd name="T74" fmla="*/ 246 w 702"/>
                <a:gd name="T75" fmla="*/ 745 h 787"/>
                <a:gd name="T76" fmla="*/ 220 w 702"/>
                <a:gd name="T77" fmla="*/ 771 h 787"/>
                <a:gd name="T78" fmla="*/ 200 w 702"/>
                <a:gd name="T79" fmla="*/ 785 h 787"/>
                <a:gd name="T80" fmla="*/ 167 w 702"/>
                <a:gd name="T81" fmla="*/ 780 h 787"/>
                <a:gd name="T82" fmla="*/ 151 w 702"/>
                <a:gd name="T83" fmla="*/ 751 h 787"/>
                <a:gd name="T84" fmla="*/ 175 w 702"/>
                <a:gd name="T85" fmla="*/ 697 h 787"/>
                <a:gd name="T86" fmla="*/ 203 w 702"/>
                <a:gd name="T87" fmla="*/ 610 h 787"/>
                <a:gd name="T88" fmla="*/ 193 w 702"/>
                <a:gd name="T89" fmla="*/ 537 h 787"/>
                <a:gd name="T90" fmla="*/ 148 w 702"/>
                <a:gd name="T91" fmla="*/ 482 h 787"/>
                <a:gd name="T92" fmla="*/ 88 w 702"/>
                <a:gd name="T93" fmla="*/ 447 h 787"/>
                <a:gd name="T94" fmla="*/ 42 w 702"/>
                <a:gd name="T95" fmla="*/ 431 h 787"/>
                <a:gd name="T96" fmla="*/ 19 w 702"/>
                <a:gd name="T97" fmla="*/ 424 h 787"/>
                <a:gd name="T98" fmla="*/ 0 w 702"/>
                <a:gd name="T99" fmla="*/ 397 h 787"/>
                <a:gd name="T100" fmla="*/ 9 w 702"/>
                <a:gd name="T101" fmla="*/ 365 h 787"/>
                <a:gd name="T102" fmla="*/ 99 w 702"/>
                <a:gd name="T103" fmla="*/ 304 h 787"/>
                <a:gd name="T104" fmla="*/ 175 w 702"/>
                <a:gd name="T105" fmla="*/ 225 h 787"/>
                <a:gd name="T106" fmla="*/ 209 w 702"/>
                <a:gd name="T107" fmla="*/ 154 h 787"/>
                <a:gd name="T108" fmla="*/ 217 w 702"/>
                <a:gd name="T109" fmla="*/ 97 h 787"/>
                <a:gd name="T110" fmla="*/ 213 w 702"/>
                <a:gd name="T111" fmla="*/ 61 h 787"/>
                <a:gd name="T112" fmla="*/ 208 w 702"/>
                <a:gd name="T113" fmla="*/ 38 h 787"/>
                <a:gd name="T114" fmla="*/ 227 w 702"/>
                <a:gd name="T115" fmla="*/ 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2" h="787">
                  <a:moveTo>
                    <a:pt x="290" y="149"/>
                  </a:moveTo>
                  <a:lnTo>
                    <a:pt x="284" y="175"/>
                  </a:lnTo>
                  <a:lnTo>
                    <a:pt x="274" y="201"/>
                  </a:lnTo>
                  <a:lnTo>
                    <a:pt x="262" y="229"/>
                  </a:lnTo>
                  <a:lnTo>
                    <a:pt x="245" y="259"/>
                  </a:lnTo>
                  <a:lnTo>
                    <a:pt x="222" y="289"/>
                  </a:lnTo>
                  <a:lnTo>
                    <a:pt x="196" y="319"/>
                  </a:lnTo>
                  <a:lnTo>
                    <a:pt x="163" y="349"/>
                  </a:lnTo>
                  <a:lnTo>
                    <a:pt x="125" y="380"/>
                  </a:lnTo>
                  <a:lnTo>
                    <a:pt x="147" y="391"/>
                  </a:lnTo>
                  <a:lnTo>
                    <a:pt x="169" y="403"/>
                  </a:lnTo>
                  <a:lnTo>
                    <a:pt x="191" y="418"/>
                  </a:lnTo>
                  <a:lnTo>
                    <a:pt x="212" y="436"/>
                  </a:lnTo>
                  <a:lnTo>
                    <a:pt x="231" y="456"/>
                  </a:lnTo>
                  <a:lnTo>
                    <a:pt x="249" y="481"/>
                  </a:lnTo>
                  <a:lnTo>
                    <a:pt x="263" y="507"/>
                  </a:lnTo>
                  <a:lnTo>
                    <a:pt x="273" y="533"/>
                  </a:lnTo>
                  <a:lnTo>
                    <a:pt x="279" y="559"/>
                  </a:lnTo>
                  <a:lnTo>
                    <a:pt x="281" y="588"/>
                  </a:lnTo>
                  <a:lnTo>
                    <a:pt x="279" y="617"/>
                  </a:lnTo>
                  <a:lnTo>
                    <a:pt x="310" y="597"/>
                  </a:lnTo>
                  <a:lnTo>
                    <a:pt x="343" y="576"/>
                  </a:lnTo>
                  <a:lnTo>
                    <a:pt x="379" y="557"/>
                  </a:lnTo>
                  <a:lnTo>
                    <a:pt x="418" y="542"/>
                  </a:lnTo>
                  <a:lnTo>
                    <a:pt x="457" y="530"/>
                  </a:lnTo>
                  <a:lnTo>
                    <a:pt x="499" y="522"/>
                  </a:lnTo>
                  <a:lnTo>
                    <a:pt x="541" y="519"/>
                  </a:lnTo>
                  <a:lnTo>
                    <a:pt x="569" y="520"/>
                  </a:lnTo>
                  <a:lnTo>
                    <a:pt x="559" y="495"/>
                  </a:lnTo>
                  <a:lnTo>
                    <a:pt x="550" y="467"/>
                  </a:lnTo>
                  <a:lnTo>
                    <a:pt x="541" y="439"/>
                  </a:lnTo>
                  <a:lnTo>
                    <a:pt x="535" y="409"/>
                  </a:lnTo>
                  <a:lnTo>
                    <a:pt x="531" y="378"/>
                  </a:lnTo>
                  <a:lnTo>
                    <a:pt x="531" y="346"/>
                  </a:lnTo>
                  <a:lnTo>
                    <a:pt x="534" y="316"/>
                  </a:lnTo>
                  <a:lnTo>
                    <a:pt x="542" y="286"/>
                  </a:lnTo>
                  <a:lnTo>
                    <a:pt x="500" y="281"/>
                  </a:lnTo>
                  <a:lnTo>
                    <a:pt x="458" y="269"/>
                  </a:lnTo>
                  <a:lnTo>
                    <a:pt x="416" y="249"/>
                  </a:lnTo>
                  <a:lnTo>
                    <a:pt x="373" y="222"/>
                  </a:lnTo>
                  <a:lnTo>
                    <a:pt x="331" y="189"/>
                  </a:lnTo>
                  <a:lnTo>
                    <a:pt x="290" y="149"/>
                  </a:lnTo>
                  <a:close/>
                  <a:moveTo>
                    <a:pt x="240" y="0"/>
                  </a:moveTo>
                  <a:lnTo>
                    <a:pt x="254" y="0"/>
                  </a:lnTo>
                  <a:lnTo>
                    <a:pt x="267" y="5"/>
                  </a:lnTo>
                  <a:lnTo>
                    <a:pt x="277" y="15"/>
                  </a:lnTo>
                  <a:lnTo>
                    <a:pt x="309" y="56"/>
                  </a:lnTo>
                  <a:lnTo>
                    <a:pt x="339" y="91"/>
                  </a:lnTo>
                  <a:lnTo>
                    <a:pt x="369" y="120"/>
                  </a:lnTo>
                  <a:lnTo>
                    <a:pt x="398" y="145"/>
                  </a:lnTo>
                  <a:lnTo>
                    <a:pt x="424" y="165"/>
                  </a:lnTo>
                  <a:lnTo>
                    <a:pt x="450" y="180"/>
                  </a:lnTo>
                  <a:lnTo>
                    <a:pt x="473" y="192"/>
                  </a:lnTo>
                  <a:lnTo>
                    <a:pt x="495" y="200"/>
                  </a:lnTo>
                  <a:lnTo>
                    <a:pt x="516" y="206"/>
                  </a:lnTo>
                  <a:lnTo>
                    <a:pt x="535" y="209"/>
                  </a:lnTo>
                  <a:lnTo>
                    <a:pt x="553" y="209"/>
                  </a:lnTo>
                  <a:lnTo>
                    <a:pt x="581" y="207"/>
                  </a:lnTo>
                  <a:lnTo>
                    <a:pt x="608" y="199"/>
                  </a:lnTo>
                  <a:lnTo>
                    <a:pt x="627" y="187"/>
                  </a:lnTo>
                  <a:lnTo>
                    <a:pt x="648" y="177"/>
                  </a:lnTo>
                  <a:lnTo>
                    <a:pt x="661" y="173"/>
                  </a:lnTo>
                  <a:lnTo>
                    <a:pt x="674" y="175"/>
                  </a:lnTo>
                  <a:lnTo>
                    <a:pt x="686" y="180"/>
                  </a:lnTo>
                  <a:lnTo>
                    <a:pt x="695" y="190"/>
                  </a:lnTo>
                  <a:lnTo>
                    <a:pt x="701" y="203"/>
                  </a:lnTo>
                  <a:lnTo>
                    <a:pt x="702" y="216"/>
                  </a:lnTo>
                  <a:lnTo>
                    <a:pt x="697" y="228"/>
                  </a:lnTo>
                  <a:lnTo>
                    <a:pt x="688" y="239"/>
                  </a:lnTo>
                  <a:lnTo>
                    <a:pt x="686" y="241"/>
                  </a:lnTo>
                  <a:lnTo>
                    <a:pt x="680" y="246"/>
                  </a:lnTo>
                  <a:lnTo>
                    <a:pt x="672" y="252"/>
                  </a:lnTo>
                  <a:lnTo>
                    <a:pt x="661" y="259"/>
                  </a:lnTo>
                  <a:lnTo>
                    <a:pt x="647" y="266"/>
                  </a:lnTo>
                  <a:lnTo>
                    <a:pt x="631" y="282"/>
                  </a:lnTo>
                  <a:lnTo>
                    <a:pt x="620" y="300"/>
                  </a:lnTo>
                  <a:lnTo>
                    <a:pt x="612" y="320"/>
                  </a:lnTo>
                  <a:lnTo>
                    <a:pt x="608" y="341"/>
                  </a:lnTo>
                  <a:lnTo>
                    <a:pt x="607" y="363"/>
                  </a:lnTo>
                  <a:lnTo>
                    <a:pt x="609" y="386"/>
                  </a:lnTo>
                  <a:lnTo>
                    <a:pt x="612" y="408"/>
                  </a:lnTo>
                  <a:lnTo>
                    <a:pt x="618" y="430"/>
                  </a:lnTo>
                  <a:lnTo>
                    <a:pt x="624" y="452"/>
                  </a:lnTo>
                  <a:lnTo>
                    <a:pt x="632" y="473"/>
                  </a:lnTo>
                  <a:lnTo>
                    <a:pt x="639" y="493"/>
                  </a:lnTo>
                  <a:lnTo>
                    <a:pt x="647" y="510"/>
                  </a:lnTo>
                  <a:lnTo>
                    <a:pt x="655" y="525"/>
                  </a:lnTo>
                  <a:lnTo>
                    <a:pt x="661" y="537"/>
                  </a:lnTo>
                  <a:lnTo>
                    <a:pt x="666" y="547"/>
                  </a:lnTo>
                  <a:lnTo>
                    <a:pt x="670" y="553"/>
                  </a:lnTo>
                  <a:lnTo>
                    <a:pt x="676" y="563"/>
                  </a:lnTo>
                  <a:lnTo>
                    <a:pt x="677" y="575"/>
                  </a:lnTo>
                  <a:lnTo>
                    <a:pt x="676" y="588"/>
                  </a:lnTo>
                  <a:lnTo>
                    <a:pt x="670" y="599"/>
                  </a:lnTo>
                  <a:lnTo>
                    <a:pt x="662" y="607"/>
                  </a:lnTo>
                  <a:lnTo>
                    <a:pt x="651" y="612"/>
                  </a:lnTo>
                  <a:lnTo>
                    <a:pt x="639" y="614"/>
                  </a:lnTo>
                  <a:lnTo>
                    <a:pt x="632" y="613"/>
                  </a:lnTo>
                  <a:lnTo>
                    <a:pt x="626" y="611"/>
                  </a:lnTo>
                  <a:lnTo>
                    <a:pt x="599" y="603"/>
                  </a:lnTo>
                  <a:lnTo>
                    <a:pt x="571" y="597"/>
                  </a:lnTo>
                  <a:lnTo>
                    <a:pt x="541" y="596"/>
                  </a:lnTo>
                  <a:lnTo>
                    <a:pt x="510" y="598"/>
                  </a:lnTo>
                  <a:lnTo>
                    <a:pt x="479" y="603"/>
                  </a:lnTo>
                  <a:lnTo>
                    <a:pt x="449" y="612"/>
                  </a:lnTo>
                  <a:lnTo>
                    <a:pt x="420" y="623"/>
                  </a:lnTo>
                  <a:lnTo>
                    <a:pt x="392" y="636"/>
                  </a:lnTo>
                  <a:lnTo>
                    <a:pt x="365" y="651"/>
                  </a:lnTo>
                  <a:lnTo>
                    <a:pt x="340" y="667"/>
                  </a:lnTo>
                  <a:lnTo>
                    <a:pt x="317" y="684"/>
                  </a:lnTo>
                  <a:lnTo>
                    <a:pt x="296" y="700"/>
                  </a:lnTo>
                  <a:lnTo>
                    <a:pt x="277" y="717"/>
                  </a:lnTo>
                  <a:lnTo>
                    <a:pt x="260" y="732"/>
                  </a:lnTo>
                  <a:lnTo>
                    <a:pt x="246" y="745"/>
                  </a:lnTo>
                  <a:lnTo>
                    <a:pt x="234" y="757"/>
                  </a:lnTo>
                  <a:lnTo>
                    <a:pt x="225" y="766"/>
                  </a:lnTo>
                  <a:lnTo>
                    <a:pt x="220" y="771"/>
                  </a:lnTo>
                  <a:lnTo>
                    <a:pt x="218" y="774"/>
                  </a:lnTo>
                  <a:lnTo>
                    <a:pt x="209" y="781"/>
                  </a:lnTo>
                  <a:lnTo>
                    <a:pt x="200" y="785"/>
                  </a:lnTo>
                  <a:lnTo>
                    <a:pt x="189" y="787"/>
                  </a:lnTo>
                  <a:lnTo>
                    <a:pt x="178" y="785"/>
                  </a:lnTo>
                  <a:lnTo>
                    <a:pt x="167" y="780"/>
                  </a:lnTo>
                  <a:lnTo>
                    <a:pt x="159" y="772"/>
                  </a:lnTo>
                  <a:lnTo>
                    <a:pt x="154" y="762"/>
                  </a:lnTo>
                  <a:lnTo>
                    <a:pt x="151" y="751"/>
                  </a:lnTo>
                  <a:lnTo>
                    <a:pt x="152" y="740"/>
                  </a:lnTo>
                  <a:lnTo>
                    <a:pt x="157" y="730"/>
                  </a:lnTo>
                  <a:lnTo>
                    <a:pt x="175" y="697"/>
                  </a:lnTo>
                  <a:lnTo>
                    <a:pt x="188" y="666"/>
                  </a:lnTo>
                  <a:lnTo>
                    <a:pt x="198" y="637"/>
                  </a:lnTo>
                  <a:lnTo>
                    <a:pt x="203" y="610"/>
                  </a:lnTo>
                  <a:lnTo>
                    <a:pt x="204" y="584"/>
                  </a:lnTo>
                  <a:lnTo>
                    <a:pt x="201" y="560"/>
                  </a:lnTo>
                  <a:lnTo>
                    <a:pt x="193" y="537"/>
                  </a:lnTo>
                  <a:lnTo>
                    <a:pt x="181" y="516"/>
                  </a:lnTo>
                  <a:lnTo>
                    <a:pt x="166" y="498"/>
                  </a:lnTo>
                  <a:lnTo>
                    <a:pt x="148" y="482"/>
                  </a:lnTo>
                  <a:lnTo>
                    <a:pt x="129" y="467"/>
                  </a:lnTo>
                  <a:lnTo>
                    <a:pt x="109" y="456"/>
                  </a:lnTo>
                  <a:lnTo>
                    <a:pt x="88" y="447"/>
                  </a:lnTo>
                  <a:lnTo>
                    <a:pt x="70" y="440"/>
                  </a:lnTo>
                  <a:lnTo>
                    <a:pt x="54" y="434"/>
                  </a:lnTo>
                  <a:lnTo>
                    <a:pt x="42" y="431"/>
                  </a:lnTo>
                  <a:lnTo>
                    <a:pt x="33" y="428"/>
                  </a:lnTo>
                  <a:lnTo>
                    <a:pt x="30" y="428"/>
                  </a:lnTo>
                  <a:lnTo>
                    <a:pt x="19" y="424"/>
                  </a:lnTo>
                  <a:lnTo>
                    <a:pt x="10" y="417"/>
                  </a:lnTo>
                  <a:lnTo>
                    <a:pt x="3" y="408"/>
                  </a:lnTo>
                  <a:lnTo>
                    <a:pt x="0" y="397"/>
                  </a:lnTo>
                  <a:lnTo>
                    <a:pt x="0" y="385"/>
                  </a:lnTo>
                  <a:lnTo>
                    <a:pt x="3" y="374"/>
                  </a:lnTo>
                  <a:lnTo>
                    <a:pt x="9" y="365"/>
                  </a:lnTo>
                  <a:lnTo>
                    <a:pt x="18" y="358"/>
                  </a:lnTo>
                  <a:lnTo>
                    <a:pt x="62" y="330"/>
                  </a:lnTo>
                  <a:lnTo>
                    <a:pt x="99" y="304"/>
                  </a:lnTo>
                  <a:lnTo>
                    <a:pt x="130" y="277"/>
                  </a:lnTo>
                  <a:lnTo>
                    <a:pt x="155" y="251"/>
                  </a:lnTo>
                  <a:lnTo>
                    <a:pt x="175" y="225"/>
                  </a:lnTo>
                  <a:lnTo>
                    <a:pt x="190" y="200"/>
                  </a:lnTo>
                  <a:lnTo>
                    <a:pt x="201" y="176"/>
                  </a:lnTo>
                  <a:lnTo>
                    <a:pt x="209" y="154"/>
                  </a:lnTo>
                  <a:lnTo>
                    <a:pt x="214" y="133"/>
                  </a:lnTo>
                  <a:lnTo>
                    <a:pt x="217" y="114"/>
                  </a:lnTo>
                  <a:lnTo>
                    <a:pt x="217" y="97"/>
                  </a:lnTo>
                  <a:lnTo>
                    <a:pt x="217" y="82"/>
                  </a:lnTo>
                  <a:lnTo>
                    <a:pt x="215" y="70"/>
                  </a:lnTo>
                  <a:lnTo>
                    <a:pt x="213" y="61"/>
                  </a:lnTo>
                  <a:lnTo>
                    <a:pt x="211" y="55"/>
                  </a:lnTo>
                  <a:lnTo>
                    <a:pt x="210" y="52"/>
                  </a:lnTo>
                  <a:lnTo>
                    <a:pt x="208" y="38"/>
                  </a:lnTo>
                  <a:lnTo>
                    <a:pt x="210" y="25"/>
                  </a:lnTo>
                  <a:lnTo>
                    <a:pt x="217" y="14"/>
                  </a:lnTo>
                  <a:lnTo>
                    <a:pt x="227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8"/>
            <p:cNvSpPr>
              <a:spLocks noEditPoints="1"/>
            </p:cNvSpPr>
            <p:nvPr/>
          </p:nvSpPr>
          <p:spPr bwMode="auto">
            <a:xfrm>
              <a:off x="10409238" y="2108200"/>
              <a:ext cx="85725" cy="95250"/>
            </a:xfrm>
            <a:custGeom>
              <a:avLst/>
              <a:gdLst>
                <a:gd name="T0" fmla="*/ 275 w 702"/>
                <a:gd name="T1" fmla="*/ 201 h 787"/>
                <a:gd name="T2" fmla="*/ 224 w 702"/>
                <a:gd name="T3" fmla="*/ 289 h 787"/>
                <a:gd name="T4" fmla="*/ 126 w 702"/>
                <a:gd name="T5" fmla="*/ 380 h 787"/>
                <a:gd name="T6" fmla="*/ 193 w 702"/>
                <a:gd name="T7" fmla="*/ 419 h 787"/>
                <a:gd name="T8" fmla="*/ 250 w 702"/>
                <a:gd name="T9" fmla="*/ 481 h 787"/>
                <a:gd name="T10" fmla="*/ 279 w 702"/>
                <a:gd name="T11" fmla="*/ 560 h 787"/>
                <a:gd name="T12" fmla="*/ 311 w 702"/>
                <a:gd name="T13" fmla="*/ 597 h 787"/>
                <a:gd name="T14" fmla="*/ 418 w 702"/>
                <a:gd name="T15" fmla="*/ 542 h 787"/>
                <a:gd name="T16" fmla="*/ 543 w 702"/>
                <a:gd name="T17" fmla="*/ 519 h 787"/>
                <a:gd name="T18" fmla="*/ 548 w 702"/>
                <a:gd name="T19" fmla="*/ 457 h 787"/>
                <a:gd name="T20" fmla="*/ 355 w 702"/>
                <a:gd name="T21" fmla="*/ 387 h 787"/>
                <a:gd name="T22" fmla="*/ 319 w 702"/>
                <a:gd name="T23" fmla="*/ 364 h 787"/>
                <a:gd name="T24" fmla="*/ 327 w 702"/>
                <a:gd name="T25" fmla="*/ 322 h 787"/>
                <a:gd name="T26" fmla="*/ 537 w 702"/>
                <a:gd name="T27" fmla="*/ 310 h 787"/>
                <a:gd name="T28" fmla="*/ 459 w 702"/>
                <a:gd name="T29" fmla="*/ 269 h 787"/>
                <a:gd name="T30" fmla="*/ 333 w 702"/>
                <a:gd name="T31" fmla="*/ 189 h 787"/>
                <a:gd name="T32" fmla="*/ 255 w 702"/>
                <a:gd name="T33" fmla="*/ 0 h 787"/>
                <a:gd name="T34" fmla="*/ 309 w 702"/>
                <a:gd name="T35" fmla="*/ 56 h 787"/>
                <a:gd name="T36" fmla="*/ 398 w 702"/>
                <a:gd name="T37" fmla="*/ 145 h 787"/>
                <a:gd name="T38" fmla="*/ 474 w 702"/>
                <a:gd name="T39" fmla="*/ 192 h 787"/>
                <a:gd name="T40" fmla="*/ 537 w 702"/>
                <a:gd name="T41" fmla="*/ 209 h 787"/>
                <a:gd name="T42" fmla="*/ 609 w 702"/>
                <a:gd name="T43" fmla="*/ 199 h 787"/>
                <a:gd name="T44" fmla="*/ 662 w 702"/>
                <a:gd name="T45" fmla="*/ 173 h 787"/>
                <a:gd name="T46" fmla="*/ 697 w 702"/>
                <a:gd name="T47" fmla="*/ 190 h 787"/>
                <a:gd name="T48" fmla="*/ 698 w 702"/>
                <a:gd name="T49" fmla="*/ 228 h 787"/>
                <a:gd name="T50" fmla="*/ 682 w 702"/>
                <a:gd name="T51" fmla="*/ 246 h 787"/>
                <a:gd name="T52" fmla="*/ 649 w 702"/>
                <a:gd name="T53" fmla="*/ 266 h 787"/>
                <a:gd name="T54" fmla="*/ 613 w 702"/>
                <a:gd name="T55" fmla="*/ 320 h 787"/>
                <a:gd name="T56" fmla="*/ 609 w 702"/>
                <a:gd name="T57" fmla="*/ 386 h 787"/>
                <a:gd name="T58" fmla="*/ 625 w 702"/>
                <a:gd name="T59" fmla="*/ 452 h 787"/>
                <a:gd name="T60" fmla="*/ 649 w 702"/>
                <a:gd name="T61" fmla="*/ 510 h 787"/>
                <a:gd name="T62" fmla="*/ 668 w 702"/>
                <a:gd name="T63" fmla="*/ 547 h 787"/>
                <a:gd name="T64" fmla="*/ 679 w 702"/>
                <a:gd name="T65" fmla="*/ 575 h 787"/>
                <a:gd name="T66" fmla="*/ 664 w 702"/>
                <a:gd name="T67" fmla="*/ 607 h 787"/>
                <a:gd name="T68" fmla="*/ 633 w 702"/>
                <a:gd name="T69" fmla="*/ 614 h 787"/>
                <a:gd name="T70" fmla="*/ 571 w 702"/>
                <a:gd name="T71" fmla="*/ 598 h 787"/>
                <a:gd name="T72" fmla="*/ 480 w 702"/>
                <a:gd name="T73" fmla="*/ 603 h 787"/>
                <a:gd name="T74" fmla="*/ 393 w 702"/>
                <a:gd name="T75" fmla="*/ 636 h 787"/>
                <a:gd name="T76" fmla="*/ 318 w 702"/>
                <a:gd name="T77" fmla="*/ 684 h 787"/>
                <a:gd name="T78" fmla="*/ 261 w 702"/>
                <a:gd name="T79" fmla="*/ 732 h 787"/>
                <a:gd name="T80" fmla="*/ 227 w 702"/>
                <a:gd name="T81" fmla="*/ 766 h 787"/>
                <a:gd name="T82" fmla="*/ 211 w 702"/>
                <a:gd name="T83" fmla="*/ 781 h 787"/>
                <a:gd name="T84" fmla="*/ 178 w 702"/>
                <a:gd name="T85" fmla="*/ 785 h 787"/>
                <a:gd name="T86" fmla="*/ 154 w 702"/>
                <a:gd name="T87" fmla="*/ 762 h 787"/>
                <a:gd name="T88" fmla="*/ 158 w 702"/>
                <a:gd name="T89" fmla="*/ 730 h 787"/>
                <a:gd name="T90" fmla="*/ 199 w 702"/>
                <a:gd name="T91" fmla="*/ 637 h 787"/>
                <a:gd name="T92" fmla="*/ 202 w 702"/>
                <a:gd name="T93" fmla="*/ 560 h 787"/>
                <a:gd name="T94" fmla="*/ 167 w 702"/>
                <a:gd name="T95" fmla="*/ 498 h 787"/>
                <a:gd name="T96" fmla="*/ 109 w 702"/>
                <a:gd name="T97" fmla="*/ 456 h 787"/>
                <a:gd name="T98" fmla="*/ 56 w 702"/>
                <a:gd name="T99" fmla="*/ 434 h 787"/>
                <a:gd name="T100" fmla="*/ 32 w 702"/>
                <a:gd name="T101" fmla="*/ 428 h 787"/>
                <a:gd name="T102" fmla="*/ 4 w 702"/>
                <a:gd name="T103" fmla="*/ 408 h 787"/>
                <a:gd name="T104" fmla="*/ 4 w 702"/>
                <a:gd name="T105" fmla="*/ 374 h 787"/>
                <a:gd name="T106" fmla="*/ 63 w 702"/>
                <a:gd name="T107" fmla="*/ 330 h 787"/>
                <a:gd name="T108" fmla="*/ 156 w 702"/>
                <a:gd name="T109" fmla="*/ 251 h 787"/>
                <a:gd name="T110" fmla="*/ 203 w 702"/>
                <a:gd name="T111" fmla="*/ 177 h 787"/>
                <a:gd name="T112" fmla="*/ 219 w 702"/>
                <a:gd name="T113" fmla="*/ 114 h 787"/>
                <a:gd name="T114" fmla="*/ 217 w 702"/>
                <a:gd name="T115" fmla="*/ 70 h 787"/>
                <a:gd name="T116" fmla="*/ 212 w 702"/>
                <a:gd name="T117" fmla="*/ 52 h 787"/>
                <a:gd name="T118" fmla="*/ 218 w 702"/>
                <a:gd name="T119" fmla="*/ 13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787">
                  <a:moveTo>
                    <a:pt x="290" y="149"/>
                  </a:moveTo>
                  <a:lnTo>
                    <a:pt x="284" y="175"/>
                  </a:lnTo>
                  <a:lnTo>
                    <a:pt x="275" y="201"/>
                  </a:lnTo>
                  <a:lnTo>
                    <a:pt x="262" y="229"/>
                  </a:lnTo>
                  <a:lnTo>
                    <a:pt x="246" y="259"/>
                  </a:lnTo>
                  <a:lnTo>
                    <a:pt x="224" y="289"/>
                  </a:lnTo>
                  <a:lnTo>
                    <a:pt x="197" y="319"/>
                  </a:lnTo>
                  <a:lnTo>
                    <a:pt x="164" y="349"/>
                  </a:lnTo>
                  <a:lnTo>
                    <a:pt x="126" y="380"/>
                  </a:lnTo>
                  <a:lnTo>
                    <a:pt x="148" y="391"/>
                  </a:lnTo>
                  <a:lnTo>
                    <a:pt x="170" y="403"/>
                  </a:lnTo>
                  <a:lnTo>
                    <a:pt x="193" y="419"/>
                  </a:lnTo>
                  <a:lnTo>
                    <a:pt x="213" y="436"/>
                  </a:lnTo>
                  <a:lnTo>
                    <a:pt x="233" y="456"/>
                  </a:lnTo>
                  <a:lnTo>
                    <a:pt x="250" y="481"/>
                  </a:lnTo>
                  <a:lnTo>
                    <a:pt x="264" y="507"/>
                  </a:lnTo>
                  <a:lnTo>
                    <a:pt x="274" y="533"/>
                  </a:lnTo>
                  <a:lnTo>
                    <a:pt x="279" y="560"/>
                  </a:lnTo>
                  <a:lnTo>
                    <a:pt x="281" y="588"/>
                  </a:lnTo>
                  <a:lnTo>
                    <a:pt x="280" y="618"/>
                  </a:lnTo>
                  <a:lnTo>
                    <a:pt x="311" y="597"/>
                  </a:lnTo>
                  <a:lnTo>
                    <a:pt x="345" y="576"/>
                  </a:lnTo>
                  <a:lnTo>
                    <a:pt x="381" y="557"/>
                  </a:lnTo>
                  <a:lnTo>
                    <a:pt x="418" y="542"/>
                  </a:lnTo>
                  <a:lnTo>
                    <a:pt x="458" y="530"/>
                  </a:lnTo>
                  <a:lnTo>
                    <a:pt x="500" y="522"/>
                  </a:lnTo>
                  <a:lnTo>
                    <a:pt x="543" y="519"/>
                  </a:lnTo>
                  <a:lnTo>
                    <a:pt x="570" y="520"/>
                  </a:lnTo>
                  <a:lnTo>
                    <a:pt x="558" y="491"/>
                  </a:lnTo>
                  <a:lnTo>
                    <a:pt x="548" y="457"/>
                  </a:lnTo>
                  <a:lnTo>
                    <a:pt x="539" y="423"/>
                  </a:lnTo>
                  <a:lnTo>
                    <a:pt x="534" y="387"/>
                  </a:lnTo>
                  <a:lnTo>
                    <a:pt x="355" y="387"/>
                  </a:lnTo>
                  <a:lnTo>
                    <a:pt x="340" y="384"/>
                  </a:lnTo>
                  <a:lnTo>
                    <a:pt x="327" y="376"/>
                  </a:lnTo>
                  <a:lnTo>
                    <a:pt x="319" y="364"/>
                  </a:lnTo>
                  <a:lnTo>
                    <a:pt x="316" y="348"/>
                  </a:lnTo>
                  <a:lnTo>
                    <a:pt x="319" y="334"/>
                  </a:lnTo>
                  <a:lnTo>
                    <a:pt x="327" y="322"/>
                  </a:lnTo>
                  <a:lnTo>
                    <a:pt x="340" y="313"/>
                  </a:lnTo>
                  <a:lnTo>
                    <a:pt x="355" y="310"/>
                  </a:lnTo>
                  <a:lnTo>
                    <a:pt x="537" y="310"/>
                  </a:lnTo>
                  <a:lnTo>
                    <a:pt x="544" y="286"/>
                  </a:lnTo>
                  <a:lnTo>
                    <a:pt x="502" y="281"/>
                  </a:lnTo>
                  <a:lnTo>
                    <a:pt x="459" y="269"/>
                  </a:lnTo>
                  <a:lnTo>
                    <a:pt x="417" y="249"/>
                  </a:lnTo>
                  <a:lnTo>
                    <a:pt x="375" y="222"/>
                  </a:lnTo>
                  <a:lnTo>
                    <a:pt x="333" y="189"/>
                  </a:lnTo>
                  <a:lnTo>
                    <a:pt x="290" y="149"/>
                  </a:lnTo>
                  <a:close/>
                  <a:moveTo>
                    <a:pt x="242" y="0"/>
                  </a:moveTo>
                  <a:lnTo>
                    <a:pt x="255" y="0"/>
                  </a:lnTo>
                  <a:lnTo>
                    <a:pt x="267" y="5"/>
                  </a:lnTo>
                  <a:lnTo>
                    <a:pt x="277" y="16"/>
                  </a:lnTo>
                  <a:lnTo>
                    <a:pt x="309" y="56"/>
                  </a:lnTo>
                  <a:lnTo>
                    <a:pt x="341" y="91"/>
                  </a:lnTo>
                  <a:lnTo>
                    <a:pt x="370" y="120"/>
                  </a:lnTo>
                  <a:lnTo>
                    <a:pt x="398" y="145"/>
                  </a:lnTo>
                  <a:lnTo>
                    <a:pt x="425" y="165"/>
                  </a:lnTo>
                  <a:lnTo>
                    <a:pt x="450" y="180"/>
                  </a:lnTo>
                  <a:lnTo>
                    <a:pt x="474" y="192"/>
                  </a:lnTo>
                  <a:lnTo>
                    <a:pt x="497" y="200"/>
                  </a:lnTo>
                  <a:lnTo>
                    <a:pt x="518" y="206"/>
                  </a:lnTo>
                  <a:lnTo>
                    <a:pt x="537" y="209"/>
                  </a:lnTo>
                  <a:lnTo>
                    <a:pt x="554" y="210"/>
                  </a:lnTo>
                  <a:lnTo>
                    <a:pt x="582" y="207"/>
                  </a:lnTo>
                  <a:lnTo>
                    <a:pt x="609" y="199"/>
                  </a:lnTo>
                  <a:lnTo>
                    <a:pt x="628" y="187"/>
                  </a:lnTo>
                  <a:lnTo>
                    <a:pt x="649" y="177"/>
                  </a:lnTo>
                  <a:lnTo>
                    <a:pt x="662" y="173"/>
                  </a:lnTo>
                  <a:lnTo>
                    <a:pt x="675" y="175"/>
                  </a:lnTo>
                  <a:lnTo>
                    <a:pt x="687" y="180"/>
                  </a:lnTo>
                  <a:lnTo>
                    <a:pt x="697" y="190"/>
                  </a:lnTo>
                  <a:lnTo>
                    <a:pt x="702" y="203"/>
                  </a:lnTo>
                  <a:lnTo>
                    <a:pt x="702" y="216"/>
                  </a:lnTo>
                  <a:lnTo>
                    <a:pt x="698" y="228"/>
                  </a:lnTo>
                  <a:lnTo>
                    <a:pt x="690" y="239"/>
                  </a:lnTo>
                  <a:lnTo>
                    <a:pt x="688" y="241"/>
                  </a:lnTo>
                  <a:lnTo>
                    <a:pt x="682" y="246"/>
                  </a:lnTo>
                  <a:lnTo>
                    <a:pt x="674" y="252"/>
                  </a:lnTo>
                  <a:lnTo>
                    <a:pt x="662" y="259"/>
                  </a:lnTo>
                  <a:lnTo>
                    <a:pt x="649" y="266"/>
                  </a:lnTo>
                  <a:lnTo>
                    <a:pt x="632" y="282"/>
                  </a:lnTo>
                  <a:lnTo>
                    <a:pt x="621" y="300"/>
                  </a:lnTo>
                  <a:lnTo>
                    <a:pt x="613" y="320"/>
                  </a:lnTo>
                  <a:lnTo>
                    <a:pt x="609" y="341"/>
                  </a:lnTo>
                  <a:lnTo>
                    <a:pt x="608" y="364"/>
                  </a:lnTo>
                  <a:lnTo>
                    <a:pt x="609" y="386"/>
                  </a:lnTo>
                  <a:lnTo>
                    <a:pt x="613" y="408"/>
                  </a:lnTo>
                  <a:lnTo>
                    <a:pt x="618" y="431"/>
                  </a:lnTo>
                  <a:lnTo>
                    <a:pt x="625" y="452"/>
                  </a:lnTo>
                  <a:lnTo>
                    <a:pt x="632" y="473"/>
                  </a:lnTo>
                  <a:lnTo>
                    <a:pt x="641" y="493"/>
                  </a:lnTo>
                  <a:lnTo>
                    <a:pt x="649" y="510"/>
                  </a:lnTo>
                  <a:lnTo>
                    <a:pt x="656" y="525"/>
                  </a:lnTo>
                  <a:lnTo>
                    <a:pt x="663" y="537"/>
                  </a:lnTo>
                  <a:lnTo>
                    <a:pt x="668" y="547"/>
                  </a:lnTo>
                  <a:lnTo>
                    <a:pt x="672" y="553"/>
                  </a:lnTo>
                  <a:lnTo>
                    <a:pt x="677" y="563"/>
                  </a:lnTo>
                  <a:lnTo>
                    <a:pt x="679" y="575"/>
                  </a:lnTo>
                  <a:lnTo>
                    <a:pt x="677" y="587"/>
                  </a:lnTo>
                  <a:lnTo>
                    <a:pt x="672" y="599"/>
                  </a:lnTo>
                  <a:lnTo>
                    <a:pt x="664" y="607"/>
                  </a:lnTo>
                  <a:lnTo>
                    <a:pt x="653" y="613"/>
                  </a:lnTo>
                  <a:lnTo>
                    <a:pt x="641" y="614"/>
                  </a:lnTo>
                  <a:lnTo>
                    <a:pt x="633" y="614"/>
                  </a:lnTo>
                  <a:lnTo>
                    <a:pt x="626" y="612"/>
                  </a:lnTo>
                  <a:lnTo>
                    <a:pt x="599" y="603"/>
                  </a:lnTo>
                  <a:lnTo>
                    <a:pt x="571" y="598"/>
                  </a:lnTo>
                  <a:lnTo>
                    <a:pt x="543" y="596"/>
                  </a:lnTo>
                  <a:lnTo>
                    <a:pt x="512" y="598"/>
                  </a:lnTo>
                  <a:lnTo>
                    <a:pt x="480" y="603"/>
                  </a:lnTo>
                  <a:lnTo>
                    <a:pt x="450" y="612"/>
                  </a:lnTo>
                  <a:lnTo>
                    <a:pt x="421" y="623"/>
                  </a:lnTo>
                  <a:lnTo>
                    <a:pt x="393" y="636"/>
                  </a:lnTo>
                  <a:lnTo>
                    <a:pt x="367" y="651"/>
                  </a:lnTo>
                  <a:lnTo>
                    <a:pt x="342" y="667"/>
                  </a:lnTo>
                  <a:lnTo>
                    <a:pt x="318" y="684"/>
                  </a:lnTo>
                  <a:lnTo>
                    <a:pt x="297" y="700"/>
                  </a:lnTo>
                  <a:lnTo>
                    <a:pt x="278" y="717"/>
                  </a:lnTo>
                  <a:lnTo>
                    <a:pt x="261" y="732"/>
                  </a:lnTo>
                  <a:lnTo>
                    <a:pt x="247" y="745"/>
                  </a:lnTo>
                  <a:lnTo>
                    <a:pt x="235" y="757"/>
                  </a:lnTo>
                  <a:lnTo>
                    <a:pt x="227" y="766"/>
                  </a:lnTo>
                  <a:lnTo>
                    <a:pt x="222" y="772"/>
                  </a:lnTo>
                  <a:lnTo>
                    <a:pt x="220" y="774"/>
                  </a:lnTo>
                  <a:lnTo>
                    <a:pt x="211" y="781"/>
                  </a:lnTo>
                  <a:lnTo>
                    <a:pt x="201" y="786"/>
                  </a:lnTo>
                  <a:lnTo>
                    <a:pt x="191" y="787"/>
                  </a:lnTo>
                  <a:lnTo>
                    <a:pt x="178" y="785"/>
                  </a:lnTo>
                  <a:lnTo>
                    <a:pt x="168" y="780"/>
                  </a:lnTo>
                  <a:lnTo>
                    <a:pt x="160" y="772"/>
                  </a:lnTo>
                  <a:lnTo>
                    <a:pt x="154" y="762"/>
                  </a:lnTo>
                  <a:lnTo>
                    <a:pt x="152" y="751"/>
                  </a:lnTo>
                  <a:lnTo>
                    <a:pt x="153" y="740"/>
                  </a:lnTo>
                  <a:lnTo>
                    <a:pt x="158" y="730"/>
                  </a:lnTo>
                  <a:lnTo>
                    <a:pt x="175" y="697"/>
                  </a:lnTo>
                  <a:lnTo>
                    <a:pt x="190" y="666"/>
                  </a:lnTo>
                  <a:lnTo>
                    <a:pt x="199" y="637"/>
                  </a:lnTo>
                  <a:lnTo>
                    <a:pt x="205" y="610"/>
                  </a:lnTo>
                  <a:lnTo>
                    <a:pt x="206" y="584"/>
                  </a:lnTo>
                  <a:lnTo>
                    <a:pt x="202" y="560"/>
                  </a:lnTo>
                  <a:lnTo>
                    <a:pt x="195" y="538"/>
                  </a:lnTo>
                  <a:lnTo>
                    <a:pt x="183" y="516"/>
                  </a:lnTo>
                  <a:lnTo>
                    <a:pt x="167" y="498"/>
                  </a:lnTo>
                  <a:lnTo>
                    <a:pt x="149" y="482"/>
                  </a:lnTo>
                  <a:lnTo>
                    <a:pt x="129" y="467"/>
                  </a:lnTo>
                  <a:lnTo>
                    <a:pt x="109" y="456"/>
                  </a:lnTo>
                  <a:lnTo>
                    <a:pt x="90" y="447"/>
                  </a:lnTo>
                  <a:lnTo>
                    <a:pt x="72" y="440"/>
                  </a:lnTo>
                  <a:lnTo>
                    <a:pt x="56" y="434"/>
                  </a:lnTo>
                  <a:lnTo>
                    <a:pt x="43" y="431"/>
                  </a:lnTo>
                  <a:lnTo>
                    <a:pt x="35" y="429"/>
                  </a:lnTo>
                  <a:lnTo>
                    <a:pt x="32" y="428"/>
                  </a:lnTo>
                  <a:lnTo>
                    <a:pt x="20" y="424"/>
                  </a:lnTo>
                  <a:lnTo>
                    <a:pt x="11" y="417"/>
                  </a:lnTo>
                  <a:lnTo>
                    <a:pt x="4" y="408"/>
                  </a:lnTo>
                  <a:lnTo>
                    <a:pt x="0" y="397"/>
                  </a:lnTo>
                  <a:lnTo>
                    <a:pt x="0" y="385"/>
                  </a:lnTo>
                  <a:lnTo>
                    <a:pt x="4" y="374"/>
                  </a:lnTo>
                  <a:lnTo>
                    <a:pt x="10" y="365"/>
                  </a:lnTo>
                  <a:lnTo>
                    <a:pt x="19" y="357"/>
                  </a:lnTo>
                  <a:lnTo>
                    <a:pt x="63" y="330"/>
                  </a:lnTo>
                  <a:lnTo>
                    <a:pt x="100" y="304"/>
                  </a:lnTo>
                  <a:lnTo>
                    <a:pt x="131" y="277"/>
                  </a:lnTo>
                  <a:lnTo>
                    <a:pt x="156" y="251"/>
                  </a:lnTo>
                  <a:lnTo>
                    <a:pt x="175" y="225"/>
                  </a:lnTo>
                  <a:lnTo>
                    <a:pt x="192" y="200"/>
                  </a:lnTo>
                  <a:lnTo>
                    <a:pt x="203" y="177"/>
                  </a:lnTo>
                  <a:lnTo>
                    <a:pt x="211" y="154"/>
                  </a:lnTo>
                  <a:lnTo>
                    <a:pt x="216" y="134"/>
                  </a:lnTo>
                  <a:lnTo>
                    <a:pt x="219" y="114"/>
                  </a:lnTo>
                  <a:lnTo>
                    <a:pt x="219" y="97"/>
                  </a:lnTo>
                  <a:lnTo>
                    <a:pt x="218" y="82"/>
                  </a:lnTo>
                  <a:lnTo>
                    <a:pt x="217" y="70"/>
                  </a:lnTo>
                  <a:lnTo>
                    <a:pt x="215" y="61"/>
                  </a:lnTo>
                  <a:lnTo>
                    <a:pt x="213" y="55"/>
                  </a:lnTo>
                  <a:lnTo>
                    <a:pt x="212" y="52"/>
                  </a:lnTo>
                  <a:lnTo>
                    <a:pt x="210" y="38"/>
                  </a:lnTo>
                  <a:lnTo>
                    <a:pt x="212" y="25"/>
                  </a:lnTo>
                  <a:lnTo>
                    <a:pt x="218" y="13"/>
                  </a:lnTo>
                  <a:lnTo>
                    <a:pt x="229" y="4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9"/>
            <p:cNvSpPr>
              <a:spLocks noEditPoints="1"/>
            </p:cNvSpPr>
            <p:nvPr/>
          </p:nvSpPr>
          <p:spPr bwMode="auto">
            <a:xfrm>
              <a:off x="10307638" y="2311400"/>
              <a:ext cx="95250" cy="84138"/>
            </a:xfrm>
            <a:custGeom>
              <a:avLst/>
              <a:gdLst>
                <a:gd name="T0" fmla="*/ 382 w 787"/>
                <a:gd name="T1" fmla="*/ 169 h 695"/>
                <a:gd name="T2" fmla="*/ 337 w 787"/>
                <a:gd name="T3" fmla="*/ 229 h 695"/>
                <a:gd name="T4" fmla="*/ 274 w 787"/>
                <a:gd name="T5" fmla="*/ 273 h 695"/>
                <a:gd name="T6" fmla="*/ 190 w 787"/>
                <a:gd name="T7" fmla="*/ 290 h 695"/>
                <a:gd name="T8" fmla="*/ 224 w 787"/>
                <a:gd name="T9" fmla="*/ 364 h 695"/>
                <a:gd name="T10" fmla="*/ 370 w 787"/>
                <a:gd name="T11" fmla="*/ 409 h 695"/>
                <a:gd name="T12" fmla="*/ 393 w 787"/>
                <a:gd name="T13" fmla="*/ 444 h 695"/>
                <a:gd name="T14" fmla="*/ 370 w 787"/>
                <a:gd name="T15" fmla="*/ 479 h 695"/>
                <a:gd name="T16" fmla="*/ 281 w 787"/>
                <a:gd name="T17" fmla="*/ 512 h 695"/>
                <a:gd name="T18" fmla="*/ 314 w 787"/>
                <a:gd name="T19" fmla="*/ 563 h 695"/>
                <a:gd name="T20" fmla="*/ 417 w 787"/>
                <a:gd name="T21" fmla="*/ 533 h 695"/>
                <a:gd name="T22" fmla="*/ 516 w 787"/>
                <a:gd name="T23" fmla="*/ 540 h 695"/>
                <a:gd name="T24" fmla="*/ 529 w 787"/>
                <a:gd name="T25" fmla="*/ 455 h 695"/>
                <a:gd name="T26" fmla="*/ 581 w 787"/>
                <a:gd name="T27" fmla="*/ 354 h 695"/>
                <a:gd name="T28" fmla="*/ 615 w 787"/>
                <a:gd name="T29" fmla="*/ 274 h 695"/>
                <a:gd name="T30" fmla="*/ 529 w 787"/>
                <a:gd name="T31" fmla="*/ 239 h 695"/>
                <a:gd name="T32" fmla="*/ 436 w 787"/>
                <a:gd name="T33" fmla="*/ 162 h 695"/>
                <a:gd name="T34" fmla="*/ 403 w 787"/>
                <a:gd name="T35" fmla="*/ 3 h 695"/>
                <a:gd name="T36" fmla="*/ 450 w 787"/>
                <a:gd name="T37" fmla="*/ 60 h 695"/>
                <a:gd name="T38" fmla="*/ 535 w 787"/>
                <a:gd name="T39" fmla="*/ 151 h 695"/>
                <a:gd name="T40" fmla="*/ 613 w 787"/>
                <a:gd name="T41" fmla="*/ 194 h 695"/>
                <a:gd name="T42" fmla="*/ 679 w 787"/>
                <a:gd name="T43" fmla="*/ 206 h 695"/>
                <a:gd name="T44" fmla="*/ 725 w 787"/>
                <a:gd name="T45" fmla="*/ 200 h 695"/>
                <a:gd name="T46" fmla="*/ 748 w 787"/>
                <a:gd name="T47" fmla="*/ 193 h 695"/>
                <a:gd name="T48" fmla="*/ 782 w 787"/>
                <a:gd name="T49" fmla="*/ 211 h 695"/>
                <a:gd name="T50" fmla="*/ 783 w 787"/>
                <a:gd name="T51" fmla="*/ 250 h 695"/>
                <a:gd name="T52" fmla="*/ 699 w 787"/>
                <a:gd name="T53" fmla="*/ 329 h 695"/>
                <a:gd name="T54" fmla="*/ 629 w 787"/>
                <a:gd name="T55" fmla="*/ 420 h 695"/>
                <a:gd name="T56" fmla="*/ 597 w 787"/>
                <a:gd name="T57" fmla="*/ 495 h 695"/>
                <a:gd name="T58" fmla="*/ 593 w 787"/>
                <a:gd name="T59" fmla="*/ 556 h 695"/>
                <a:gd name="T60" fmla="*/ 606 w 787"/>
                <a:gd name="T61" fmla="*/ 601 h 695"/>
                <a:gd name="T62" fmla="*/ 633 w 787"/>
                <a:gd name="T63" fmla="*/ 645 h 695"/>
                <a:gd name="T64" fmla="*/ 623 w 787"/>
                <a:gd name="T65" fmla="*/ 684 h 695"/>
                <a:gd name="T66" fmla="*/ 596 w 787"/>
                <a:gd name="T67" fmla="*/ 695 h 695"/>
                <a:gd name="T68" fmla="*/ 570 w 787"/>
                <a:gd name="T69" fmla="*/ 684 h 695"/>
                <a:gd name="T70" fmla="*/ 556 w 787"/>
                <a:gd name="T71" fmla="*/ 668 h 695"/>
                <a:gd name="T72" fmla="*/ 523 w 787"/>
                <a:gd name="T73" fmla="*/ 627 h 695"/>
                <a:gd name="T74" fmla="*/ 454 w 787"/>
                <a:gd name="T75" fmla="*/ 607 h 695"/>
                <a:gd name="T76" fmla="*/ 373 w 787"/>
                <a:gd name="T77" fmla="*/ 621 h 695"/>
                <a:gd name="T78" fmla="*/ 301 w 787"/>
                <a:gd name="T79" fmla="*/ 653 h 695"/>
                <a:gd name="T80" fmla="*/ 253 w 787"/>
                <a:gd name="T81" fmla="*/ 681 h 695"/>
                <a:gd name="T82" fmla="*/ 219 w 787"/>
                <a:gd name="T83" fmla="*/ 686 h 695"/>
                <a:gd name="T84" fmla="*/ 195 w 787"/>
                <a:gd name="T85" fmla="*/ 661 h 695"/>
                <a:gd name="T86" fmla="*/ 204 w 787"/>
                <a:gd name="T87" fmla="*/ 605 h 695"/>
                <a:gd name="T88" fmla="*/ 202 w 787"/>
                <a:gd name="T89" fmla="*/ 511 h 695"/>
                <a:gd name="T90" fmla="*/ 171 w 787"/>
                <a:gd name="T91" fmla="*/ 426 h 695"/>
                <a:gd name="T92" fmla="*/ 124 w 787"/>
                <a:gd name="T93" fmla="*/ 350 h 695"/>
                <a:gd name="T94" fmla="*/ 73 w 787"/>
                <a:gd name="T95" fmla="*/ 290 h 695"/>
                <a:gd name="T96" fmla="*/ 32 w 787"/>
                <a:gd name="T97" fmla="*/ 251 h 695"/>
                <a:gd name="T98" fmla="*/ 15 w 787"/>
                <a:gd name="T99" fmla="*/ 237 h 695"/>
                <a:gd name="T100" fmla="*/ 0 w 787"/>
                <a:gd name="T101" fmla="*/ 208 h 695"/>
                <a:gd name="T102" fmla="*/ 14 w 787"/>
                <a:gd name="T103" fmla="*/ 177 h 695"/>
                <a:gd name="T104" fmla="*/ 45 w 787"/>
                <a:gd name="T105" fmla="*/ 169 h 695"/>
                <a:gd name="T106" fmla="*/ 128 w 787"/>
                <a:gd name="T107" fmla="*/ 205 h 695"/>
                <a:gd name="T108" fmla="*/ 215 w 787"/>
                <a:gd name="T109" fmla="*/ 213 h 695"/>
                <a:gd name="T110" fmla="*/ 276 w 787"/>
                <a:gd name="T111" fmla="*/ 182 h 695"/>
                <a:gd name="T112" fmla="*/ 316 w 787"/>
                <a:gd name="T113" fmla="*/ 133 h 695"/>
                <a:gd name="T114" fmla="*/ 339 w 787"/>
                <a:gd name="T115" fmla="*/ 81 h 695"/>
                <a:gd name="T116" fmla="*/ 349 w 787"/>
                <a:gd name="T117" fmla="*/ 42 h 695"/>
                <a:gd name="T118" fmla="*/ 354 w 787"/>
                <a:gd name="T119" fmla="*/ 21 h 695"/>
                <a:gd name="T120" fmla="*/ 380 w 787"/>
                <a:gd name="T121" fmla="*/ 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7" h="695">
                  <a:moveTo>
                    <a:pt x="403" y="126"/>
                  </a:moveTo>
                  <a:lnTo>
                    <a:pt x="394" y="147"/>
                  </a:lnTo>
                  <a:lnTo>
                    <a:pt x="382" y="169"/>
                  </a:lnTo>
                  <a:lnTo>
                    <a:pt x="369" y="191"/>
                  </a:lnTo>
                  <a:lnTo>
                    <a:pt x="354" y="211"/>
                  </a:lnTo>
                  <a:lnTo>
                    <a:pt x="337" y="229"/>
                  </a:lnTo>
                  <a:lnTo>
                    <a:pt x="319" y="246"/>
                  </a:lnTo>
                  <a:lnTo>
                    <a:pt x="298" y="261"/>
                  </a:lnTo>
                  <a:lnTo>
                    <a:pt x="274" y="273"/>
                  </a:lnTo>
                  <a:lnTo>
                    <a:pt x="248" y="282"/>
                  </a:lnTo>
                  <a:lnTo>
                    <a:pt x="220" y="288"/>
                  </a:lnTo>
                  <a:lnTo>
                    <a:pt x="190" y="290"/>
                  </a:lnTo>
                  <a:lnTo>
                    <a:pt x="174" y="290"/>
                  </a:lnTo>
                  <a:lnTo>
                    <a:pt x="200" y="326"/>
                  </a:lnTo>
                  <a:lnTo>
                    <a:pt x="224" y="364"/>
                  </a:lnTo>
                  <a:lnTo>
                    <a:pt x="246" y="406"/>
                  </a:lnTo>
                  <a:lnTo>
                    <a:pt x="355" y="406"/>
                  </a:lnTo>
                  <a:lnTo>
                    <a:pt x="370" y="409"/>
                  </a:lnTo>
                  <a:lnTo>
                    <a:pt x="382" y="417"/>
                  </a:lnTo>
                  <a:lnTo>
                    <a:pt x="390" y="430"/>
                  </a:lnTo>
                  <a:lnTo>
                    <a:pt x="393" y="444"/>
                  </a:lnTo>
                  <a:lnTo>
                    <a:pt x="390" y="459"/>
                  </a:lnTo>
                  <a:lnTo>
                    <a:pt x="382" y="471"/>
                  </a:lnTo>
                  <a:lnTo>
                    <a:pt x="370" y="479"/>
                  </a:lnTo>
                  <a:lnTo>
                    <a:pt x="355" y="482"/>
                  </a:lnTo>
                  <a:lnTo>
                    <a:pt x="274" y="482"/>
                  </a:lnTo>
                  <a:lnTo>
                    <a:pt x="281" y="512"/>
                  </a:lnTo>
                  <a:lnTo>
                    <a:pt x="284" y="544"/>
                  </a:lnTo>
                  <a:lnTo>
                    <a:pt x="284" y="576"/>
                  </a:lnTo>
                  <a:lnTo>
                    <a:pt x="314" y="563"/>
                  </a:lnTo>
                  <a:lnTo>
                    <a:pt x="346" y="551"/>
                  </a:lnTo>
                  <a:lnTo>
                    <a:pt x="381" y="541"/>
                  </a:lnTo>
                  <a:lnTo>
                    <a:pt x="417" y="533"/>
                  </a:lnTo>
                  <a:lnTo>
                    <a:pt x="454" y="530"/>
                  </a:lnTo>
                  <a:lnTo>
                    <a:pt x="486" y="533"/>
                  </a:lnTo>
                  <a:lnTo>
                    <a:pt x="516" y="540"/>
                  </a:lnTo>
                  <a:lnTo>
                    <a:pt x="517" y="513"/>
                  </a:lnTo>
                  <a:lnTo>
                    <a:pt x="521" y="485"/>
                  </a:lnTo>
                  <a:lnTo>
                    <a:pt x="529" y="455"/>
                  </a:lnTo>
                  <a:lnTo>
                    <a:pt x="541" y="423"/>
                  </a:lnTo>
                  <a:lnTo>
                    <a:pt x="558" y="389"/>
                  </a:lnTo>
                  <a:lnTo>
                    <a:pt x="581" y="354"/>
                  </a:lnTo>
                  <a:lnTo>
                    <a:pt x="608" y="318"/>
                  </a:lnTo>
                  <a:lnTo>
                    <a:pt x="642" y="279"/>
                  </a:lnTo>
                  <a:lnTo>
                    <a:pt x="615" y="274"/>
                  </a:lnTo>
                  <a:lnTo>
                    <a:pt x="588" y="266"/>
                  </a:lnTo>
                  <a:lnTo>
                    <a:pt x="558" y="254"/>
                  </a:lnTo>
                  <a:lnTo>
                    <a:pt x="529" y="239"/>
                  </a:lnTo>
                  <a:lnTo>
                    <a:pt x="498" y="219"/>
                  </a:lnTo>
                  <a:lnTo>
                    <a:pt x="467" y="194"/>
                  </a:lnTo>
                  <a:lnTo>
                    <a:pt x="436" y="162"/>
                  </a:lnTo>
                  <a:lnTo>
                    <a:pt x="403" y="126"/>
                  </a:lnTo>
                  <a:close/>
                  <a:moveTo>
                    <a:pt x="392" y="0"/>
                  </a:moveTo>
                  <a:lnTo>
                    <a:pt x="403" y="3"/>
                  </a:lnTo>
                  <a:lnTo>
                    <a:pt x="414" y="9"/>
                  </a:lnTo>
                  <a:lnTo>
                    <a:pt x="421" y="18"/>
                  </a:lnTo>
                  <a:lnTo>
                    <a:pt x="450" y="60"/>
                  </a:lnTo>
                  <a:lnTo>
                    <a:pt x="479" y="97"/>
                  </a:lnTo>
                  <a:lnTo>
                    <a:pt x="507" y="127"/>
                  </a:lnTo>
                  <a:lnTo>
                    <a:pt x="535" y="151"/>
                  </a:lnTo>
                  <a:lnTo>
                    <a:pt x="563" y="169"/>
                  </a:lnTo>
                  <a:lnTo>
                    <a:pt x="588" y="183"/>
                  </a:lnTo>
                  <a:lnTo>
                    <a:pt x="613" y="194"/>
                  </a:lnTo>
                  <a:lnTo>
                    <a:pt x="637" y="201"/>
                  </a:lnTo>
                  <a:lnTo>
                    <a:pt x="659" y="205"/>
                  </a:lnTo>
                  <a:lnTo>
                    <a:pt x="679" y="206"/>
                  </a:lnTo>
                  <a:lnTo>
                    <a:pt x="697" y="205"/>
                  </a:lnTo>
                  <a:lnTo>
                    <a:pt x="713" y="202"/>
                  </a:lnTo>
                  <a:lnTo>
                    <a:pt x="725" y="200"/>
                  </a:lnTo>
                  <a:lnTo>
                    <a:pt x="732" y="197"/>
                  </a:lnTo>
                  <a:lnTo>
                    <a:pt x="735" y="196"/>
                  </a:lnTo>
                  <a:lnTo>
                    <a:pt x="748" y="193"/>
                  </a:lnTo>
                  <a:lnTo>
                    <a:pt x="761" y="195"/>
                  </a:lnTo>
                  <a:lnTo>
                    <a:pt x="773" y="201"/>
                  </a:lnTo>
                  <a:lnTo>
                    <a:pt x="782" y="211"/>
                  </a:lnTo>
                  <a:lnTo>
                    <a:pt x="787" y="224"/>
                  </a:lnTo>
                  <a:lnTo>
                    <a:pt x="787" y="237"/>
                  </a:lnTo>
                  <a:lnTo>
                    <a:pt x="783" y="250"/>
                  </a:lnTo>
                  <a:lnTo>
                    <a:pt x="774" y="260"/>
                  </a:lnTo>
                  <a:lnTo>
                    <a:pt x="734" y="295"/>
                  </a:lnTo>
                  <a:lnTo>
                    <a:pt x="699" y="329"/>
                  </a:lnTo>
                  <a:lnTo>
                    <a:pt x="671" y="360"/>
                  </a:lnTo>
                  <a:lnTo>
                    <a:pt x="647" y="390"/>
                  </a:lnTo>
                  <a:lnTo>
                    <a:pt x="629" y="420"/>
                  </a:lnTo>
                  <a:lnTo>
                    <a:pt x="615" y="446"/>
                  </a:lnTo>
                  <a:lnTo>
                    <a:pt x="604" y="472"/>
                  </a:lnTo>
                  <a:lnTo>
                    <a:pt x="597" y="495"/>
                  </a:lnTo>
                  <a:lnTo>
                    <a:pt x="594" y="517"/>
                  </a:lnTo>
                  <a:lnTo>
                    <a:pt x="592" y="538"/>
                  </a:lnTo>
                  <a:lnTo>
                    <a:pt x="593" y="556"/>
                  </a:lnTo>
                  <a:lnTo>
                    <a:pt x="596" y="573"/>
                  </a:lnTo>
                  <a:lnTo>
                    <a:pt x="600" y="588"/>
                  </a:lnTo>
                  <a:lnTo>
                    <a:pt x="606" y="601"/>
                  </a:lnTo>
                  <a:lnTo>
                    <a:pt x="618" y="617"/>
                  </a:lnTo>
                  <a:lnTo>
                    <a:pt x="628" y="636"/>
                  </a:lnTo>
                  <a:lnTo>
                    <a:pt x="633" y="645"/>
                  </a:lnTo>
                  <a:lnTo>
                    <a:pt x="634" y="657"/>
                  </a:lnTo>
                  <a:lnTo>
                    <a:pt x="631" y="672"/>
                  </a:lnTo>
                  <a:lnTo>
                    <a:pt x="623" y="684"/>
                  </a:lnTo>
                  <a:lnTo>
                    <a:pt x="611" y="692"/>
                  </a:lnTo>
                  <a:lnTo>
                    <a:pt x="597" y="695"/>
                  </a:lnTo>
                  <a:lnTo>
                    <a:pt x="596" y="695"/>
                  </a:lnTo>
                  <a:lnTo>
                    <a:pt x="587" y="694"/>
                  </a:lnTo>
                  <a:lnTo>
                    <a:pt x="578" y="690"/>
                  </a:lnTo>
                  <a:lnTo>
                    <a:pt x="570" y="684"/>
                  </a:lnTo>
                  <a:lnTo>
                    <a:pt x="567" y="681"/>
                  </a:lnTo>
                  <a:lnTo>
                    <a:pt x="563" y="676"/>
                  </a:lnTo>
                  <a:lnTo>
                    <a:pt x="556" y="668"/>
                  </a:lnTo>
                  <a:lnTo>
                    <a:pt x="548" y="657"/>
                  </a:lnTo>
                  <a:lnTo>
                    <a:pt x="541" y="642"/>
                  </a:lnTo>
                  <a:lnTo>
                    <a:pt x="523" y="627"/>
                  </a:lnTo>
                  <a:lnTo>
                    <a:pt x="503" y="616"/>
                  </a:lnTo>
                  <a:lnTo>
                    <a:pt x="480" y="609"/>
                  </a:lnTo>
                  <a:lnTo>
                    <a:pt x="454" y="607"/>
                  </a:lnTo>
                  <a:lnTo>
                    <a:pt x="428" y="609"/>
                  </a:lnTo>
                  <a:lnTo>
                    <a:pt x="400" y="614"/>
                  </a:lnTo>
                  <a:lnTo>
                    <a:pt x="373" y="621"/>
                  </a:lnTo>
                  <a:lnTo>
                    <a:pt x="348" y="631"/>
                  </a:lnTo>
                  <a:lnTo>
                    <a:pt x="323" y="641"/>
                  </a:lnTo>
                  <a:lnTo>
                    <a:pt x="301" y="653"/>
                  </a:lnTo>
                  <a:lnTo>
                    <a:pt x="282" y="664"/>
                  </a:lnTo>
                  <a:lnTo>
                    <a:pt x="266" y="673"/>
                  </a:lnTo>
                  <a:lnTo>
                    <a:pt x="253" y="681"/>
                  </a:lnTo>
                  <a:lnTo>
                    <a:pt x="242" y="686"/>
                  </a:lnTo>
                  <a:lnTo>
                    <a:pt x="231" y="688"/>
                  </a:lnTo>
                  <a:lnTo>
                    <a:pt x="219" y="686"/>
                  </a:lnTo>
                  <a:lnTo>
                    <a:pt x="209" y="680"/>
                  </a:lnTo>
                  <a:lnTo>
                    <a:pt x="200" y="672"/>
                  </a:lnTo>
                  <a:lnTo>
                    <a:pt x="195" y="661"/>
                  </a:lnTo>
                  <a:lnTo>
                    <a:pt x="193" y="650"/>
                  </a:lnTo>
                  <a:lnTo>
                    <a:pt x="196" y="637"/>
                  </a:lnTo>
                  <a:lnTo>
                    <a:pt x="204" y="605"/>
                  </a:lnTo>
                  <a:lnTo>
                    <a:pt x="207" y="574"/>
                  </a:lnTo>
                  <a:lnTo>
                    <a:pt x="207" y="543"/>
                  </a:lnTo>
                  <a:lnTo>
                    <a:pt x="202" y="511"/>
                  </a:lnTo>
                  <a:lnTo>
                    <a:pt x="195" y="482"/>
                  </a:lnTo>
                  <a:lnTo>
                    <a:pt x="184" y="453"/>
                  </a:lnTo>
                  <a:lnTo>
                    <a:pt x="171" y="426"/>
                  </a:lnTo>
                  <a:lnTo>
                    <a:pt x="157" y="398"/>
                  </a:lnTo>
                  <a:lnTo>
                    <a:pt x="141" y="373"/>
                  </a:lnTo>
                  <a:lnTo>
                    <a:pt x="124" y="350"/>
                  </a:lnTo>
                  <a:lnTo>
                    <a:pt x="107" y="329"/>
                  </a:lnTo>
                  <a:lnTo>
                    <a:pt x="89" y="309"/>
                  </a:lnTo>
                  <a:lnTo>
                    <a:pt x="73" y="290"/>
                  </a:lnTo>
                  <a:lnTo>
                    <a:pt x="57" y="275"/>
                  </a:lnTo>
                  <a:lnTo>
                    <a:pt x="44" y="262"/>
                  </a:lnTo>
                  <a:lnTo>
                    <a:pt x="32" y="251"/>
                  </a:lnTo>
                  <a:lnTo>
                    <a:pt x="23" y="244"/>
                  </a:lnTo>
                  <a:lnTo>
                    <a:pt x="17" y="239"/>
                  </a:lnTo>
                  <a:lnTo>
                    <a:pt x="15" y="237"/>
                  </a:lnTo>
                  <a:lnTo>
                    <a:pt x="7" y="229"/>
                  </a:lnTo>
                  <a:lnTo>
                    <a:pt x="2" y="219"/>
                  </a:lnTo>
                  <a:lnTo>
                    <a:pt x="0" y="208"/>
                  </a:lnTo>
                  <a:lnTo>
                    <a:pt x="2" y="197"/>
                  </a:lnTo>
                  <a:lnTo>
                    <a:pt x="6" y="185"/>
                  </a:lnTo>
                  <a:lnTo>
                    <a:pt x="14" y="177"/>
                  </a:lnTo>
                  <a:lnTo>
                    <a:pt x="24" y="171"/>
                  </a:lnTo>
                  <a:lnTo>
                    <a:pt x="34" y="168"/>
                  </a:lnTo>
                  <a:lnTo>
                    <a:pt x="45" y="169"/>
                  </a:lnTo>
                  <a:lnTo>
                    <a:pt x="56" y="173"/>
                  </a:lnTo>
                  <a:lnTo>
                    <a:pt x="93" y="192"/>
                  </a:lnTo>
                  <a:lnTo>
                    <a:pt x="128" y="205"/>
                  </a:lnTo>
                  <a:lnTo>
                    <a:pt x="160" y="212"/>
                  </a:lnTo>
                  <a:lnTo>
                    <a:pt x="190" y="215"/>
                  </a:lnTo>
                  <a:lnTo>
                    <a:pt x="215" y="213"/>
                  </a:lnTo>
                  <a:lnTo>
                    <a:pt x="238" y="206"/>
                  </a:lnTo>
                  <a:lnTo>
                    <a:pt x="259" y="196"/>
                  </a:lnTo>
                  <a:lnTo>
                    <a:pt x="276" y="182"/>
                  </a:lnTo>
                  <a:lnTo>
                    <a:pt x="291" y="167"/>
                  </a:lnTo>
                  <a:lnTo>
                    <a:pt x="305" y="151"/>
                  </a:lnTo>
                  <a:lnTo>
                    <a:pt x="316" y="133"/>
                  </a:lnTo>
                  <a:lnTo>
                    <a:pt x="325" y="115"/>
                  </a:lnTo>
                  <a:lnTo>
                    <a:pt x="333" y="98"/>
                  </a:lnTo>
                  <a:lnTo>
                    <a:pt x="339" y="81"/>
                  </a:lnTo>
                  <a:lnTo>
                    <a:pt x="344" y="65"/>
                  </a:lnTo>
                  <a:lnTo>
                    <a:pt x="347" y="52"/>
                  </a:lnTo>
                  <a:lnTo>
                    <a:pt x="349" y="42"/>
                  </a:lnTo>
                  <a:lnTo>
                    <a:pt x="350" y="35"/>
                  </a:lnTo>
                  <a:lnTo>
                    <a:pt x="351" y="32"/>
                  </a:lnTo>
                  <a:lnTo>
                    <a:pt x="354" y="21"/>
                  </a:lnTo>
                  <a:lnTo>
                    <a:pt x="361" y="12"/>
                  </a:lnTo>
                  <a:lnTo>
                    <a:pt x="370" y="5"/>
                  </a:lnTo>
                  <a:lnTo>
                    <a:pt x="380" y="1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00"/>
            <p:cNvSpPr>
              <a:spLocks noEditPoints="1"/>
            </p:cNvSpPr>
            <p:nvPr/>
          </p:nvSpPr>
          <p:spPr bwMode="auto">
            <a:xfrm>
              <a:off x="10283825" y="2154238"/>
              <a:ext cx="103188" cy="101600"/>
            </a:xfrm>
            <a:custGeom>
              <a:avLst/>
              <a:gdLst>
                <a:gd name="T0" fmla="*/ 326 w 844"/>
                <a:gd name="T1" fmla="*/ 268 h 823"/>
                <a:gd name="T2" fmla="*/ 497 w 844"/>
                <a:gd name="T3" fmla="*/ 316 h 823"/>
                <a:gd name="T4" fmla="*/ 535 w 844"/>
                <a:gd name="T5" fmla="*/ 354 h 823"/>
                <a:gd name="T6" fmla="*/ 497 w 844"/>
                <a:gd name="T7" fmla="*/ 392 h 823"/>
                <a:gd name="T8" fmla="*/ 226 w 844"/>
                <a:gd name="T9" fmla="*/ 414 h 823"/>
                <a:gd name="T10" fmla="*/ 225 w 844"/>
                <a:gd name="T11" fmla="*/ 481 h 823"/>
                <a:gd name="T12" fmla="*/ 380 w 844"/>
                <a:gd name="T13" fmla="*/ 522 h 823"/>
                <a:gd name="T14" fmla="*/ 400 w 844"/>
                <a:gd name="T15" fmla="*/ 573 h 823"/>
                <a:gd name="T16" fmla="*/ 325 w 844"/>
                <a:gd name="T17" fmla="*/ 596 h 823"/>
                <a:gd name="T18" fmla="*/ 362 w 844"/>
                <a:gd name="T19" fmla="*/ 667 h 823"/>
                <a:gd name="T20" fmla="*/ 534 w 844"/>
                <a:gd name="T21" fmla="*/ 617 h 823"/>
                <a:gd name="T22" fmla="*/ 696 w 844"/>
                <a:gd name="T23" fmla="*/ 629 h 823"/>
                <a:gd name="T24" fmla="*/ 678 w 844"/>
                <a:gd name="T25" fmla="*/ 499 h 823"/>
                <a:gd name="T26" fmla="*/ 697 w 844"/>
                <a:gd name="T27" fmla="*/ 352 h 823"/>
                <a:gd name="T28" fmla="*/ 631 w 844"/>
                <a:gd name="T29" fmla="*/ 312 h 823"/>
                <a:gd name="T30" fmla="*/ 470 w 844"/>
                <a:gd name="T31" fmla="*/ 260 h 823"/>
                <a:gd name="T32" fmla="*/ 269 w 844"/>
                <a:gd name="T33" fmla="*/ 0 h 823"/>
                <a:gd name="T34" fmla="*/ 345 w 844"/>
                <a:gd name="T35" fmla="*/ 62 h 823"/>
                <a:gd name="T36" fmla="*/ 498 w 844"/>
                <a:gd name="T37" fmla="*/ 188 h 823"/>
                <a:gd name="T38" fmla="*/ 640 w 844"/>
                <a:gd name="T39" fmla="*/ 237 h 823"/>
                <a:gd name="T40" fmla="*/ 743 w 844"/>
                <a:gd name="T41" fmla="*/ 239 h 823"/>
                <a:gd name="T42" fmla="*/ 792 w 844"/>
                <a:gd name="T43" fmla="*/ 230 h 823"/>
                <a:gd name="T44" fmla="*/ 832 w 844"/>
                <a:gd name="T45" fmla="*/ 236 h 823"/>
                <a:gd name="T46" fmla="*/ 838 w 844"/>
                <a:gd name="T47" fmla="*/ 286 h 823"/>
                <a:gd name="T48" fmla="*/ 777 w 844"/>
                <a:gd name="T49" fmla="*/ 359 h 823"/>
                <a:gd name="T50" fmla="*/ 754 w 844"/>
                <a:gd name="T51" fmla="*/ 467 h 823"/>
                <a:gd name="T52" fmla="*/ 763 w 844"/>
                <a:gd name="T53" fmla="*/ 575 h 823"/>
                <a:gd name="T54" fmla="*/ 782 w 844"/>
                <a:gd name="T55" fmla="*/ 653 h 823"/>
                <a:gd name="T56" fmla="*/ 792 w 844"/>
                <a:gd name="T57" fmla="*/ 689 h 823"/>
                <a:gd name="T58" fmla="*/ 754 w 844"/>
                <a:gd name="T59" fmla="*/ 727 h 823"/>
                <a:gd name="T60" fmla="*/ 700 w 844"/>
                <a:gd name="T61" fmla="*/ 710 h 823"/>
                <a:gd name="T62" fmla="*/ 547 w 844"/>
                <a:gd name="T63" fmla="*/ 693 h 823"/>
                <a:gd name="T64" fmla="*/ 416 w 844"/>
                <a:gd name="T65" fmla="*/ 726 h 823"/>
                <a:gd name="T66" fmla="*/ 321 w 844"/>
                <a:gd name="T67" fmla="*/ 776 h 823"/>
                <a:gd name="T68" fmla="*/ 273 w 844"/>
                <a:gd name="T69" fmla="*/ 811 h 823"/>
                <a:gd name="T70" fmla="*/ 233 w 844"/>
                <a:gd name="T71" fmla="*/ 821 h 823"/>
                <a:gd name="T72" fmla="*/ 209 w 844"/>
                <a:gd name="T73" fmla="*/ 777 h 823"/>
                <a:gd name="T74" fmla="*/ 252 w 844"/>
                <a:gd name="T75" fmla="*/ 672 h 823"/>
                <a:gd name="T76" fmla="*/ 232 w 844"/>
                <a:gd name="T77" fmla="*/ 582 h 823"/>
                <a:gd name="T78" fmla="*/ 155 w 844"/>
                <a:gd name="T79" fmla="*/ 532 h 823"/>
                <a:gd name="T80" fmla="*/ 67 w 844"/>
                <a:gd name="T81" fmla="*/ 509 h 823"/>
                <a:gd name="T82" fmla="*/ 12 w 844"/>
                <a:gd name="T83" fmla="*/ 496 h 823"/>
                <a:gd name="T84" fmla="*/ 6 w 844"/>
                <a:gd name="T85" fmla="*/ 447 h 823"/>
                <a:gd name="T86" fmla="*/ 112 w 844"/>
                <a:gd name="T87" fmla="*/ 398 h 823"/>
                <a:gd name="T88" fmla="*/ 227 w 844"/>
                <a:gd name="T89" fmla="*/ 302 h 823"/>
                <a:gd name="T90" fmla="*/ 264 w 844"/>
                <a:gd name="T91" fmla="*/ 186 h 823"/>
                <a:gd name="T92" fmla="*/ 254 w 844"/>
                <a:gd name="T93" fmla="*/ 93 h 823"/>
                <a:gd name="T94" fmla="*/ 241 w 844"/>
                <a:gd name="T95" fmla="*/ 53 h 823"/>
                <a:gd name="T96" fmla="*/ 256 w 844"/>
                <a:gd name="T97" fmla="*/ 5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4" h="823">
                  <a:moveTo>
                    <a:pt x="340" y="167"/>
                  </a:moveTo>
                  <a:lnTo>
                    <a:pt x="339" y="199"/>
                  </a:lnTo>
                  <a:lnTo>
                    <a:pt x="335" y="234"/>
                  </a:lnTo>
                  <a:lnTo>
                    <a:pt x="326" y="268"/>
                  </a:lnTo>
                  <a:lnTo>
                    <a:pt x="313" y="303"/>
                  </a:lnTo>
                  <a:lnTo>
                    <a:pt x="310" y="309"/>
                  </a:lnTo>
                  <a:lnTo>
                    <a:pt x="307" y="316"/>
                  </a:lnTo>
                  <a:lnTo>
                    <a:pt x="497" y="316"/>
                  </a:lnTo>
                  <a:lnTo>
                    <a:pt x="511" y="319"/>
                  </a:lnTo>
                  <a:lnTo>
                    <a:pt x="523" y="328"/>
                  </a:lnTo>
                  <a:lnTo>
                    <a:pt x="532" y="340"/>
                  </a:lnTo>
                  <a:lnTo>
                    <a:pt x="535" y="354"/>
                  </a:lnTo>
                  <a:lnTo>
                    <a:pt x="532" y="369"/>
                  </a:lnTo>
                  <a:lnTo>
                    <a:pt x="523" y="381"/>
                  </a:lnTo>
                  <a:lnTo>
                    <a:pt x="511" y="389"/>
                  </a:lnTo>
                  <a:lnTo>
                    <a:pt x="497" y="392"/>
                  </a:lnTo>
                  <a:lnTo>
                    <a:pt x="258" y="392"/>
                  </a:lnTo>
                  <a:lnTo>
                    <a:pt x="254" y="392"/>
                  </a:lnTo>
                  <a:lnTo>
                    <a:pt x="251" y="392"/>
                  </a:lnTo>
                  <a:lnTo>
                    <a:pt x="226" y="414"/>
                  </a:lnTo>
                  <a:lnTo>
                    <a:pt x="198" y="435"/>
                  </a:lnTo>
                  <a:lnTo>
                    <a:pt x="167" y="456"/>
                  </a:lnTo>
                  <a:lnTo>
                    <a:pt x="196" y="467"/>
                  </a:lnTo>
                  <a:lnTo>
                    <a:pt x="225" y="481"/>
                  </a:lnTo>
                  <a:lnTo>
                    <a:pt x="252" y="498"/>
                  </a:lnTo>
                  <a:lnTo>
                    <a:pt x="277" y="519"/>
                  </a:lnTo>
                  <a:lnTo>
                    <a:pt x="365" y="519"/>
                  </a:lnTo>
                  <a:lnTo>
                    <a:pt x="380" y="522"/>
                  </a:lnTo>
                  <a:lnTo>
                    <a:pt x="392" y="530"/>
                  </a:lnTo>
                  <a:lnTo>
                    <a:pt x="400" y="542"/>
                  </a:lnTo>
                  <a:lnTo>
                    <a:pt x="403" y="558"/>
                  </a:lnTo>
                  <a:lnTo>
                    <a:pt x="400" y="573"/>
                  </a:lnTo>
                  <a:lnTo>
                    <a:pt x="392" y="585"/>
                  </a:lnTo>
                  <a:lnTo>
                    <a:pt x="380" y="593"/>
                  </a:lnTo>
                  <a:lnTo>
                    <a:pt x="365" y="596"/>
                  </a:lnTo>
                  <a:lnTo>
                    <a:pt x="325" y="596"/>
                  </a:lnTo>
                  <a:lnTo>
                    <a:pt x="330" y="623"/>
                  </a:lnTo>
                  <a:lnTo>
                    <a:pt x="331" y="652"/>
                  </a:lnTo>
                  <a:lnTo>
                    <a:pt x="328" y="684"/>
                  </a:lnTo>
                  <a:lnTo>
                    <a:pt x="362" y="667"/>
                  </a:lnTo>
                  <a:lnTo>
                    <a:pt x="400" y="650"/>
                  </a:lnTo>
                  <a:lnTo>
                    <a:pt x="441" y="636"/>
                  </a:lnTo>
                  <a:lnTo>
                    <a:pt x="487" y="625"/>
                  </a:lnTo>
                  <a:lnTo>
                    <a:pt x="534" y="617"/>
                  </a:lnTo>
                  <a:lnTo>
                    <a:pt x="584" y="615"/>
                  </a:lnTo>
                  <a:lnTo>
                    <a:pt x="622" y="616"/>
                  </a:lnTo>
                  <a:lnTo>
                    <a:pt x="659" y="621"/>
                  </a:lnTo>
                  <a:lnTo>
                    <a:pt x="696" y="629"/>
                  </a:lnTo>
                  <a:lnTo>
                    <a:pt x="690" y="600"/>
                  </a:lnTo>
                  <a:lnTo>
                    <a:pt x="684" y="569"/>
                  </a:lnTo>
                  <a:lnTo>
                    <a:pt x="680" y="534"/>
                  </a:lnTo>
                  <a:lnTo>
                    <a:pt x="678" y="499"/>
                  </a:lnTo>
                  <a:lnTo>
                    <a:pt x="678" y="462"/>
                  </a:lnTo>
                  <a:lnTo>
                    <a:pt x="681" y="425"/>
                  </a:lnTo>
                  <a:lnTo>
                    <a:pt x="687" y="388"/>
                  </a:lnTo>
                  <a:lnTo>
                    <a:pt x="697" y="352"/>
                  </a:lnTo>
                  <a:lnTo>
                    <a:pt x="712" y="317"/>
                  </a:lnTo>
                  <a:lnTo>
                    <a:pt x="700" y="317"/>
                  </a:lnTo>
                  <a:lnTo>
                    <a:pt x="666" y="316"/>
                  </a:lnTo>
                  <a:lnTo>
                    <a:pt x="631" y="312"/>
                  </a:lnTo>
                  <a:lnTo>
                    <a:pt x="592" y="305"/>
                  </a:lnTo>
                  <a:lnTo>
                    <a:pt x="553" y="295"/>
                  </a:lnTo>
                  <a:lnTo>
                    <a:pt x="512" y="280"/>
                  </a:lnTo>
                  <a:lnTo>
                    <a:pt x="470" y="260"/>
                  </a:lnTo>
                  <a:lnTo>
                    <a:pt x="427" y="235"/>
                  </a:lnTo>
                  <a:lnTo>
                    <a:pt x="384" y="204"/>
                  </a:lnTo>
                  <a:lnTo>
                    <a:pt x="340" y="167"/>
                  </a:lnTo>
                  <a:close/>
                  <a:moveTo>
                    <a:pt x="269" y="0"/>
                  </a:moveTo>
                  <a:lnTo>
                    <a:pt x="283" y="0"/>
                  </a:lnTo>
                  <a:lnTo>
                    <a:pt x="297" y="5"/>
                  </a:lnTo>
                  <a:lnTo>
                    <a:pt x="307" y="15"/>
                  </a:lnTo>
                  <a:lnTo>
                    <a:pt x="345" y="62"/>
                  </a:lnTo>
                  <a:lnTo>
                    <a:pt x="383" y="103"/>
                  </a:lnTo>
                  <a:lnTo>
                    <a:pt x="422" y="137"/>
                  </a:lnTo>
                  <a:lnTo>
                    <a:pt x="461" y="165"/>
                  </a:lnTo>
                  <a:lnTo>
                    <a:pt x="498" y="188"/>
                  </a:lnTo>
                  <a:lnTo>
                    <a:pt x="535" y="207"/>
                  </a:lnTo>
                  <a:lnTo>
                    <a:pt x="571" y="221"/>
                  </a:lnTo>
                  <a:lnTo>
                    <a:pt x="607" y="231"/>
                  </a:lnTo>
                  <a:lnTo>
                    <a:pt x="640" y="237"/>
                  </a:lnTo>
                  <a:lnTo>
                    <a:pt x="671" y="240"/>
                  </a:lnTo>
                  <a:lnTo>
                    <a:pt x="700" y="241"/>
                  </a:lnTo>
                  <a:lnTo>
                    <a:pt x="723" y="241"/>
                  </a:lnTo>
                  <a:lnTo>
                    <a:pt x="743" y="239"/>
                  </a:lnTo>
                  <a:lnTo>
                    <a:pt x="761" y="237"/>
                  </a:lnTo>
                  <a:lnTo>
                    <a:pt x="775" y="234"/>
                  </a:lnTo>
                  <a:lnTo>
                    <a:pt x="785" y="231"/>
                  </a:lnTo>
                  <a:lnTo>
                    <a:pt x="792" y="230"/>
                  </a:lnTo>
                  <a:lnTo>
                    <a:pt x="794" y="229"/>
                  </a:lnTo>
                  <a:lnTo>
                    <a:pt x="808" y="227"/>
                  </a:lnTo>
                  <a:lnTo>
                    <a:pt x="821" y="229"/>
                  </a:lnTo>
                  <a:lnTo>
                    <a:pt x="832" y="236"/>
                  </a:lnTo>
                  <a:lnTo>
                    <a:pt x="840" y="247"/>
                  </a:lnTo>
                  <a:lnTo>
                    <a:pt x="844" y="260"/>
                  </a:lnTo>
                  <a:lnTo>
                    <a:pt x="844" y="273"/>
                  </a:lnTo>
                  <a:lnTo>
                    <a:pt x="838" y="286"/>
                  </a:lnTo>
                  <a:lnTo>
                    <a:pt x="829" y="295"/>
                  </a:lnTo>
                  <a:lnTo>
                    <a:pt x="808" y="314"/>
                  </a:lnTo>
                  <a:lnTo>
                    <a:pt x="790" y="336"/>
                  </a:lnTo>
                  <a:lnTo>
                    <a:pt x="777" y="359"/>
                  </a:lnTo>
                  <a:lnTo>
                    <a:pt x="767" y="384"/>
                  </a:lnTo>
                  <a:lnTo>
                    <a:pt x="760" y="411"/>
                  </a:lnTo>
                  <a:lnTo>
                    <a:pt x="756" y="439"/>
                  </a:lnTo>
                  <a:lnTo>
                    <a:pt x="754" y="467"/>
                  </a:lnTo>
                  <a:lnTo>
                    <a:pt x="754" y="495"/>
                  </a:lnTo>
                  <a:lnTo>
                    <a:pt x="756" y="522"/>
                  </a:lnTo>
                  <a:lnTo>
                    <a:pt x="759" y="549"/>
                  </a:lnTo>
                  <a:lnTo>
                    <a:pt x="763" y="575"/>
                  </a:lnTo>
                  <a:lnTo>
                    <a:pt x="768" y="599"/>
                  </a:lnTo>
                  <a:lnTo>
                    <a:pt x="773" y="620"/>
                  </a:lnTo>
                  <a:lnTo>
                    <a:pt x="777" y="638"/>
                  </a:lnTo>
                  <a:lnTo>
                    <a:pt x="782" y="653"/>
                  </a:lnTo>
                  <a:lnTo>
                    <a:pt x="785" y="666"/>
                  </a:lnTo>
                  <a:lnTo>
                    <a:pt x="788" y="673"/>
                  </a:lnTo>
                  <a:lnTo>
                    <a:pt x="791" y="681"/>
                  </a:lnTo>
                  <a:lnTo>
                    <a:pt x="792" y="689"/>
                  </a:lnTo>
                  <a:lnTo>
                    <a:pt x="789" y="704"/>
                  </a:lnTo>
                  <a:lnTo>
                    <a:pt x="781" y="716"/>
                  </a:lnTo>
                  <a:lnTo>
                    <a:pt x="769" y="724"/>
                  </a:lnTo>
                  <a:lnTo>
                    <a:pt x="754" y="727"/>
                  </a:lnTo>
                  <a:lnTo>
                    <a:pt x="749" y="727"/>
                  </a:lnTo>
                  <a:lnTo>
                    <a:pt x="742" y="726"/>
                  </a:lnTo>
                  <a:lnTo>
                    <a:pt x="737" y="724"/>
                  </a:lnTo>
                  <a:lnTo>
                    <a:pt x="700" y="710"/>
                  </a:lnTo>
                  <a:lnTo>
                    <a:pt x="662" y="699"/>
                  </a:lnTo>
                  <a:lnTo>
                    <a:pt x="624" y="693"/>
                  </a:lnTo>
                  <a:lnTo>
                    <a:pt x="584" y="691"/>
                  </a:lnTo>
                  <a:lnTo>
                    <a:pt x="547" y="693"/>
                  </a:lnTo>
                  <a:lnTo>
                    <a:pt x="512" y="698"/>
                  </a:lnTo>
                  <a:lnTo>
                    <a:pt x="479" y="705"/>
                  </a:lnTo>
                  <a:lnTo>
                    <a:pt x="447" y="715"/>
                  </a:lnTo>
                  <a:lnTo>
                    <a:pt x="416" y="726"/>
                  </a:lnTo>
                  <a:lnTo>
                    <a:pt x="388" y="738"/>
                  </a:lnTo>
                  <a:lnTo>
                    <a:pt x="363" y="751"/>
                  </a:lnTo>
                  <a:lnTo>
                    <a:pt x="340" y="764"/>
                  </a:lnTo>
                  <a:lnTo>
                    <a:pt x="321" y="776"/>
                  </a:lnTo>
                  <a:lnTo>
                    <a:pt x="304" y="789"/>
                  </a:lnTo>
                  <a:lnTo>
                    <a:pt x="290" y="798"/>
                  </a:lnTo>
                  <a:lnTo>
                    <a:pt x="280" y="806"/>
                  </a:lnTo>
                  <a:lnTo>
                    <a:pt x="273" y="811"/>
                  </a:lnTo>
                  <a:lnTo>
                    <a:pt x="271" y="813"/>
                  </a:lnTo>
                  <a:lnTo>
                    <a:pt x="259" y="820"/>
                  </a:lnTo>
                  <a:lnTo>
                    <a:pt x="246" y="823"/>
                  </a:lnTo>
                  <a:lnTo>
                    <a:pt x="233" y="821"/>
                  </a:lnTo>
                  <a:lnTo>
                    <a:pt x="222" y="814"/>
                  </a:lnTo>
                  <a:lnTo>
                    <a:pt x="213" y="804"/>
                  </a:lnTo>
                  <a:lnTo>
                    <a:pt x="209" y="791"/>
                  </a:lnTo>
                  <a:lnTo>
                    <a:pt x="209" y="777"/>
                  </a:lnTo>
                  <a:lnTo>
                    <a:pt x="214" y="765"/>
                  </a:lnTo>
                  <a:lnTo>
                    <a:pt x="232" y="731"/>
                  </a:lnTo>
                  <a:lnTo>
                    <a:pt x="245" y="701"/>
                  </a:lnTo>
                  <a:lnTo>
                    <a:pt x="252" y="672"/>
                  </a:lnTo>
                  <a:lnTo>
                    <a:pt x="255" y="645"/>
                  </a:lnTo>
                  <a:lnTo>
                    <a:pt x="252" y="621"/>
                  </a:lnTo>
                  <a:lnTo>
                    <a:pt x="244" y="600"/>
                  </a:lnTo>
                  <a:lnTo>
                    <a:pt x="232" y="582"/>
                  </a:lnTo>
                  <a:lnTo>
                    <a:pt x="217" y="567"/>
                  </a:lnTo>
                  <a:lnTo>
                    <a:pt x="198" y="554"/>
                  </a:lnTo>
                  <a:lnTo>
                    <a:pt x="177" y="541"/>
                  </a:lnTo>
                  <a:lnTo>
                    <a:pt x="155" y="532"/>
                  </a:lnTo>
                  <a:lnTo>
                    <a:pt x="131" y="524"/>
                  </a:lnTo>
                  <a:lnTo>
                    <a:pt x="109" y="518"/>
                  </a:lnTo>
                  <a:lnTo>
                    <a:pt x="87" y="513"/>
                  </a:lnTo>
                  <a:lnTo>
                    <a:pt x="67" y="509"/>
                  </a:lnTo>
                  <a:lnTo>
                    <a:pt x="50" y="507"/>
                  </a:lnTo>
                  <a:lnTo>
                    <a:pt x="35" y="506"/>
                  </a:lnTo>
                  <a:lnTo>
                    <a:pt x="22" y="503"/>
                  </a:lnTo>
                  <a:lnTo>
                    <a:pt x="12" y="496"/>
                  </a:lnTo>
                  <a:lnTo>
                    <a:pt x="4" y="485"/>
                  </a:lnTo>
                  <a:lnTo>
                    <a:pt x="0" y="472"/>
                  </a:lnTo>
                  <a:lnTo>
                    <a:pt x="1" y="459"/>
                  </a:lnTo>
                  <a:lnTo>
                    <a:pt x="6" y="447"/>
                  </a:lnTo>
                  <a:lnTo>
                    <a:pt x="15" y="438"/>
                  </a:lnTo>
                  <a:lnTo>
                    <a:pt x="27" y="431"/>
                  </a:lnTo>
                  <a:lnTo>
                    <a:pt x="72" y="416"/>
                  </a:lnTo>
                  <a:lnTo>
                    <a:pt x="112" y="398"/>
                  </a:lnTo>
                  <a:lnTo>
                    <a:pt x="148" y="378"/>
                  </a:lnTo>
                  <a:lnTo>
                    <a:pt x="179" y="355"/>
                  </a:lnTo>
                  <a:lnTo>
                    <a:pt x="205" y="330"/>
                  </a:lnTo>
                  <a:lnTo>
                    <a:pt x="227" y="302"/>
                  </a:lnTo>
                  <a:lnTo>
                    <a:pt x="243" y="272"/>
                  </a:lnTo>
                  <a:lnTo>
                    <a:pt x="254" y="243"/>
                  </a:lnTo>
                  <a:lnTo>
                    <a:pt x="260" y="215"/>
                  </a:lnTo>
                  <a:lnTo>
                    <a:pt x="264" y="186"/>
                  </a:lnTo>
                  <a:lnTo>
                    <a:pt x="264" y="160"/>
                  </a:lnTo>
                  <a:lnTo>
                    <a:pt x="262" y="135"/>
                  </a:lnTo>
                  <a:lnTo>
                    <a:pt x="258" y="113"/>
                  </a:lnTo>
                  <a:lnTo>
                    <a:pt x="254" y="93"/>
                  </a:lnTo>
                  <a:lnTo>
                    <a:pt x="249" y="76"/>
                  </a:lnTo>
                  <a:lnTo>
                    <a:pt x="245" y="64"/>
                  </a:lnTo>
                  <a:lnTo>
                    <a:pt x="242" y="56"/>
                  </a:lnTo>
                  <a:lnTo>
                    <a:pt x="241" y="53"/>
                  </a:lnTo>
                  <a:lnTo>
                    <a:pt x="238" y="39"/>
                  </a:lnTo>
                  <a:lnTo>
                    <a:pt x="239" y="26"/>
                  </a:lnTo>
                  <a:lnTo>
                    <a:pt x="246" y="14"/>
                  </a:lnTo>
                  <a:lnTo>
                    <a:pt x="256" y="5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01"/>
            <p:cNvSpPr>
              <a:spLocks noEditPoints="1"/>
            </p:cNvSpPr>
            <p:nvPr/>
          </p:nvSpPr>
          <p:spPr bwMode="auto">
            <a:xfrm>
              <a:off x="10131425" y="2279650"/>
              <a:ext cx="107950" cy="101600"/>
            </a:xfrm>
            <a:custGeom>
              <a:avLst/>
              <a:gdLst>
                <a:gd name="T0" fmla="*/ 378 w 880"/>
                <a:gd name="T1" fmla="*/ 263 h 829"/>
                <a:gd name="T2" fmla="*/ 302 w 880"/>
                <a:gd name="T3" fmla="*/ 377 h 829"/>
                <a:gd name="T4" fmla="*/ 164 w 880"/>
                <a:gd name="T5" fmla="*/ 482 h 829"/>
                <a:gd name="T6" fmla="*/ 235 w 880"/>
                <a:gd name="T7" fmla="*/ 535 h 829"/>
                <a:gd name="T8" fmla="*/ 268 w 880"/>
                <a:gd name="T9" fmla="*/ 633 h 829"/>
                <a:gd name="T10" fmla="*/ 344 w 880"/>
                <a:gd name="T11" fmla="*/ 654 h 829"/>
                <a:gd name="T12" fmla="*/ 552 w 880"/>
                <a:gd name="T13" fmla="*/ 598 h 829"/>
                <a:gd name="T14" fmla="*/ 714 w 880"/>
                <a:gd name="T15" fmla="*/ 606 h 829"/>
                <a:gd name="T16" fmla="*/ 512 w 880"/>
                <a:gd name="T17" fmla="*/ 545 h 829"/>
                <a:gd name="T18" fmla="*/ 492 w 880"/>
                <a:gd name="T19" fmla="*/ 495 h 829"/>
                <a:gd name="T20" fmla="*/ 712 w 880"/>
                <a:gd name="T21" fmla="*/ 472 h 829"/>
                <a:gd name="T22" fmla="*/ 721 w 880"/>
                <a:gd name="T23" fmla="*/ 382 h 829"/>
                <a:gd name="T24" fmla="*/ 615 w 880"/>
                <a:gd name="T25" fmla="*/ 358 h 829"/>
                <a:gd name="T26" fmla="*/ 496 w 880"/>
                <a:gd name="T27" fmla="*/ 280 h 829"/>
                <a:gd name="T28" fmla="*/ 388 w 880"/>
                <a:gd name="T29" fmla="*/ 0 h 829"/>
                <a:gd name="T30" fmla="*/ 439 w 880"/>
                <a:gd name="T31" fmla="*/ 71 h 829"/>
                <a:gd name="T32" fmla="*/ 532 w 880"/>
                <a:gd name="T33" fmla="*/ 209 h 829"/>
                <a:gd name="T34" fmla="*/ 632 w 880"/>
                <a:gd name="T35" fmla="*/ 282 h 829"/>
                <a:gd name="T36" fmla="*/ 726 w 880"/>
                <a:gd name="T37" fmla="*/ 306 h 829"/>
                <a:gd name="T38" fmla="*/ 807 w 880"/>
                <a:gd name="T39" fmla="*/ 301 h 829"/>
                <a:gd name="T40" fmla="*/ 843 w 880"/>
                <a:gd name="T41" fmla="*/ 292 h 829"/>
                <a:gd name="T42" fmla="*/ 880 w 880"/>
                <a:gd name="T43" fmla="*/ 325 h 829"/>
                <a:gd name="T44" fmla="*/ 841 w 880"/>
                <a:gd name="T45" fmla="*/ 381 h 829"/>
                <a:gd name="T46" fmla="*/ 790 w 880"/>
                <a:gd name="T47" fmla="*/ 473 h 829"/>
                <a:gd name="T48" fmla="*/ 785 w 880"/>
                <a:gd name="T49" fmla="*/ 564 h 829"/>
                <a:gd name="T50" fmla="*/ 800 w 880"/>
                <a:gd name="T51" fmla="*/ 631 h 829"/>
                <a:gd name="T52" fmla="*/ 810 w 880"/>
                <a:gd name="T53" fmla="*/ 665 h 829"/>
                <a:gd name="T54" fmla="*/ 771 w 880"/>
                <a:gd name="T55" fmla="*/ 704 h 829"/>
                <a:gd name="T56" fmla="*/ 722 w 880"/>
                <a:gd name="T57" fmla="*/ 688 h 829"/>
                <a:gd name="T58" fmla="*/ 573 w 880"/>
                <a:gd name="T59" fmla="*/ 673 h 829"/>
                <a:gd name="T60" fmla="*/ 433 w 880"/>
                <a:gd name="T61" fmla="*/ 702 h 829"/>
                <a:gd name="T62" fmla="*/ 313 w 880"/>
                <a:gd name="T63" fmla="*/ 752 h 829"/>
                <a:gd name="T64" fmla="*/ 230 w 880"/>
                <a:gd name="T65" fmla="*/ 800 h 829"/>
                <a:gd name="T66" fmla="*/ 198 w 880"/>
                <a:gd name="T67" fmla="*/ 822 h 829"/>
                <a:gd name="T68" fmla="*/ 149 w 880"/>
                <a:gd name="T69" fmla="*/ 819 h 829"/>
                <a:gd name="T70" fmla="*/ 142 w 880"/>
                <a:gd name="T71" fmla="*/ 771 h 829"/>
                <a:gd name="T72" fmla="*/ 182 w 880"/>
                <a:gd name="T73" fmla="*/ 691 h 829"/>
                <a:gd name="T74" fmla="*/ 189 w 880"/>
                <a:gd name="T75" fmla="*/ 610 h 829"/>
                <a:gd name="T76" fmla="*/ 136 w 880"/>
                <a:gd name="T77" fmla="*/ 552 h 829"/>
                <a:gd name="T78" fmla="*/ 63 w 880"/>
                <a:gd name="T79" fmla="*/ 532 h 829"/>
                <a:gd name="T80" fmla="*/ 24 w 880"/>
                <a:gd name="T81" fmla="*/ 527 h 829"/>
                <a:gd name="T82" fmla="*/ 0 w 880"/>
                <a:gd name="T83" fmla="*/ 484 h 829"/>
                <a:gd name="T84" fmla="*/ 74 w 880"/>
                <a:gd name="T85" fmla="*/ 439 h 829"/>
                <a:gd name="T86" fmla="*/ 226 w 880"/>
                <a:gd name="T87" fmla="*/ 347 h 829"/>
                <a:gd name="T88" fmla="*/ 318 w 880"/>
                <a:gd name="T89" fmla="*/ 208 h 829"/>
                <a:gd name="T90" fmla="*/ 346 w 880"/>
                <a:gd name="T91" fmla="*/ 91 h 829"/>
                <a:gd name="T92" fmla="*/ 346 w 880"/>
                <a:gd name="T93" fmla="*/ 42 h 829"/>
                <a:gd name="T94" fmla="*/ 375 w 880"/>
                <a:gd name="T95" fmla="*/ 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29">
                  <a:moveTo>
                    <a:pt x="409" y="173"/>
                  </a:moveTo>
                  <a:lnTo>
                    <a:pt x="400" y="204"/>
                  </a:lnTo>
                  <a:lnTo>
                    <a:pt x="389" y="236"/>
                  </a:lnTo>
                  <a:lnTo>
                    <a:pt x="378" y="263"/>
                  </a:lnTo>
                  <a:lnTo>
                    <a:pt x="364" y="291"/>
                  </a:lnTo>
                  <a:lnTo>
                    <a:pt x="347" y="319"/>
                  </a:lnTo>
                  <a:lnTo>
                    <a:pt x="325" y="349"/>
                  </a:lnTo>
                  <a:lnTo>
                    <a:pt x="302" y="377"/>
                  </a:lnTo>
                  <a:lnTo>
                    <a:pt x="274" y="405"/>
                  </a:lnTo>
                  <a:lnTo>
                    <a:pt x="242" y="432"/>
                  </a:lnTo>
                  <a:lnTo>
                    <a:pt x="206" y="458"/>
                  </a:lnTo>
                  <a:lnTo>
                    <a:pt x="164" y="482"/>
                  </a:lnTo>
                  <a:lnTo>
                    <a:pt x="184" y="492"/>
                  </a:lnTo>
                  <a:lnTo>
                    <a:pt x="202" y="504"/>
                  </a:lnTo>
                  <a:lnTo>
                    <a:pt x="220" y="519"/>
                  </a:lnTo>
                  <a:lnTo>
                    <a:pt x="235" y="535"/>
                  </a:lnTo>
                  <a:lnTo>
                    <a:pt x="248" y="556"/>
                  </a:lnTo>
                  <a:lnTo>
                    <a:pt x="259" y="580"/>
                  </a:lnTo>
                  <a:lnTo>
                    <a:pt x="265" y="606"/>
                  </a:lnTo>
                  <a:lnTo>
                    <a:pt x="268" y="633"/>
                  </a:lnTo>
                  <a:lnTo>
                    <a:pt x="266" y="662"/>
                  </a:lnTo>
                  <a:lnTo>
                    <a:pt x="259" y="694"/>
                  </a:lnTo>
                  <a:lnTo>
                    <a:pt x="299" y="674"/>
                  </a:lnTo>
                  <a:lnTo>
                    <a:pt x="344" y="654"/>
                  </a:lnTo>
                  <a:lnTo>
                    <a:pt x="391" y="635"/>
                  </a:lnTo>
                  <a:lnTo>
                    <a:pt x="442" y="619"/>
                  </a:lnTo>
                  <a:lnTo>
                    <a:pt x="497" y="606"/>
                  </a:lnTo>
                  <a:lnTo>
                    <a:pt x="552" y="598"/>
                  </a:lnTo>
                  <a:lnTo>
                    <a:pt x="609" y="594"/>
                  </a:lnTo>
                  <a:lnTo>
                    <a:pt x="646" y="596"/>
                  </a:lnTo>
                  <a:lnTo>
                    <a:pt x="680" y="600"/>
                  </a:lnTo>
                  <a:lnTo>
                    <a:pt x="714" y="606"/>
                  </a:lnTo>
                  <a:lnTo>
                    <a:pt x="709" y="578"/>
                  </a:lnTo>
                  <a:lnTo>
                    <a:pt x="707" y="548"/>
                  </a:lnTo>
                  <a:lnTo>
                    <a:pt x="527" y="548"/>
                  </a:lnTo>
                  <a:lnTo>
                    <a:pt x="512" y="545"/>
                  </a:lnTo>
                  <a:lnTo>
                    <a:pt x="500" y="536"/>
                  </a:lnTo>
                  <a:lnTo>
                    <a:pt x="492" y="524"/>
                  </a:lnTo>
                  <a:lnTo>
                    <a:pt x="489" y="510"/>
                  </a:lnTo>
                  <a:lnTo>
                    <a:pt x="492" y="495"/>
                  </a:lnTo>
                  <a:lnTo>
                    <a:pt x="500" y="483"/>
                  </a:lnTo>
                  <a:lnTo>
                    <a:pt x="512" y="475"/>
                  </a:lnTo>
                  <a:lnTo>
                    <a:pt x="527" y="472"/>
                  </a:lnTo>
                  <a:lnTo>
                    <a:pt x="712" y="472"/>
                  </a:lnTo>
                  <a:lnTo>
                    <a:pt x="719" y="442"/>
                  </a:lnTo>
                  <a:lnTo>
                    <a:pt x="729" y="412"/>
                  </a:lnTo>
                  <a:lnTo>
                    <a:pt x="744" y="383"/>
                  </a:lnTo>
                  <a:lnTo>
                    <a:pt x="721" y="382"/>
                  </a:lnTo>
                  <a:lnTo>
                    <a:pt x="697" y="380"/>
                  </a:lnTo>
                  <a:lnTo>
                    <a:pt x="671" y="375"/>
                  </a:lnTo>
                  <a:lnTo>
                    <a:pt x="644" y="368"/>
                  </a:lnTo>
                  <a:lnTo>
                    <a:pt x="615" y="358"/>
                  </a:lnTo>
                  <a:lnTo>
                    <a:pt x="586" y="345"/>
                  </a:lnTo>
                  <a:lnTo>
                    <a:pt x="556" y="328"/>
                  </a:lnTo>
                  <a:lnTo>
                    <a:pt x="526" y="306"/>
                  </a:lnTo>
                  <a:lnTo>
                    <a:pt x="496" y="280"/>
                  </a:lnTo>
                  <a:lnTo>
                    <a:pt x="465" y="250"/>
                  </a:lnTo>
                  <a:lnTo>
                    <a:pt x="437" y="215"/>
                  </a:lnTo>
                  <a:lnTo>
                    <a:pt x="409" y="173"/>
                  </a:lnTo>
                  <a:close/>
                  <a:moveTo>
                    <a:pt x="388" y="0"/>
                  </a:moveTo>
                  <a:lnTo>
                    <a:pt x="401" y="4"/>
                  </a:lnTo>
                  <a:lnTo>
                    <a:pt x="412" y="12"/>
                  </a:lnTo>
                  <a:lnTo>
                    <a:pt x="419" y="24"/>
                  </a:lnTo>
                  <a:lnTo>
                    <a:pt x="439" y="71"/>
                  </a:lnTo>
                  <a:lnTo>
                    <a:pt x="461" y="113"/>
                  </a:lnTo>
                  <a:lnTo>
                    <a:pt x="484" y="150"/>
                  </a:lnTo>
                  <a:lnTo>
                    <a:pt x="508" y="182"/>
                  </a:lnTo>
                  <a:lnTo>
                    <a:pt x="532" y="209"/>
                  </a:lnTo>
                  <a:lnTo>
                    <a:pt x="556" y="234"/>
                  </a:lnTo>
                  <a:lnTo>
                    <a:pt x="581" y="253"/>
                  </a:lnTo>
                  <a:lnTo>
                    <a:pt x="606" y="269"/>
                  </a:lnTo>
                  <a:lnTo>
                    <a:pt x="632" y="282"/>
                  </a:lnTo>
                  <a:lnTo>
                    <a:pt x="656" y="292"/>
                  </a:lnTo>
                  <a:lnTo>
                    <a:pt x="680" y="299"/>
                  </a:lnTo>
                  <a:lnTo>
                    <a:pt x="704" y="303"/>
                  </a:lnTo>
                  <a:lnTo>
                    <a:pt x="726" y="306"/>
                  </a:lnTo>
                  <a:lnTo>
                    <a:pt x="748" y="307"/>
                  </a:lnTo>
                  <a:lnTo>
                    <a:pt x="770" y="306"/>
                  </a:lnTo>
                  <a:lnTo>
                    <a:pt x="791" y="304"/>
                  </a:lnTo>
                  <a:lnTo>
                    <a:pt x="807" y="301"/>
                  </a:lnTo>
                  <a:lnTo>
                    <a:pt x="819" y="298"/>
                  </a:lnTo>
                  <a:lnTo>
                    <a:pt x="827" y="296"/>
                  </a:lnTo>
                  <a:lnTo>
                    <a:pt x="830" y="295"/>
                  </a:lnTo>
                  <a:lnTo>
                    <a:pt x="843" y="292"/>
                  </a:lnTo>
                  <a:lnTo>
                    <a:pt x="856" y="295"/>
                  </a:lnTo>
                  <a:lnTo>
                    <a:pt x="868" y="302"/>
                  </a:lnTo>
                  <a:lnTo>
                    <a:pt x="876" y="312"/>
                  </a:lnTo>
                  <a:lnTo>
                    <a:pt x="880" y="325"/>
                  </a:lnTo>
                  <a:lnTo>
                    <a:pt x="880" y="340"/>
                  </a:lnTo>
                  <a:lnTo>
                    <a:pt x="874" y="352"/>
                  </a:lnTo>
                  <a:lnTo>
                    <a:pt x="865" y="362"/>
                  </a:lnTo>
                  <a:lnTo>
                    <a:pt x="841" y="381"/>
                  </a:lnTo>
                  <a:lnTo>
                    <a:pt x="823" y="402"/>
                  </a:lnTo>
                  <a:lnTo>
                    <a:pt x="808" y="425"/>
                  </a:lnTo>
                  <a:lnTo>
                    <a:pt x="797" y="449"/>
                  </a:lnTo>
                  <a:lnTo>
                    <a:pt x="790" y="473"/>
                  </a:lnTo>
                  <a:lnTo>
                    <a:pt x="785" y="496"/>
                  </a:lnTo>
                  <a:lnTo>
                    <a:pt x="782" y="519"/>
                  </a:lnTo>
                  <a:lnTo>
                    <a:pt x="782" y="542"/>
                  </a:lnTo>
                  <a:lnTo>
                    <a:pt x="785" y="564"/>
                  </a:lnTo>
                  <a:lnTo>
                    <a:pt x="788" y="584"/>
                  </a:lnTo>
                  <a:lnTo>
                    <a:pt x="792" y="602"/>
                  </a:lnTo>
                  <a:lnTo>
                    <a:pt x="796" y="618"/>
                  </a:lnTo>
                  <a:lnTo>
                    <a:pt x="800" y="631"/>
                  </a:lnTo>
                  <a:lnTo>
                    <a:pt x="803" y="641"/>
                  </a:lnTo>
                  <a:lnTo>
                    <a:pt x="805" y="647"/>
                  </a:lnTo>
                  <a:lnTo>
                    <a:pt x="809" y="655"/>
                  </a:lnTo>
                  <a:lnTo>
                    <a:pt x="810" y="665"/>
                  </a:lnTo>
                  <a:lnTo>
                    <a:pt x="807" y="681"/>
                  </a:lnTo>
                  <a:lnTo>
                    <a:pt x="799" y="693"/>
                  </a:lnTo>
                  <a:lnTo>
                    <a:pt x="787" y="701"/>
                  </a:lnTo>
                  <a:lnTo>
                    <a:pt x="771" y="704"/>
                  </a:lnTo>
                  <a:lnTo>
                    <a:pt x="766" y="703"/>
                  </a:lnTo>
                  <a:lnTo>
                    <a:pt x="761" y="702"/>
                  </a:lnTo>
                  <a:lnTo>
                    <a:pt x="756" y="700"/>
                  </a:lnTo>
                  <a:lnTo>
                    <a:pt x="722" y="688"/>
                  </a:lnTo>
                  <a:lnTo>
                    <a:pt x="686" y="678"/>
                  </a:lnTo>
                  <a:lnTo>
                    <a:pt x="649" y="673"/>
                  </a:lnTo>
                  <a:lnTo>
                    <a:pt x="609" y="671"/>
                  </a:lnTo>
                  <a:lnTo>
                    <a:pt x="573" y="673"/>
                  </a:lnTo>
                  <a:lnTo>
                    <a:pt x="537" y="677"/>
                  </a:lnTo>
                  <a:lnTo>
                    <a:pt x="502" y="683"/>
                  </a:lnTo>
                  <a:lnTo>
                    <a:pt x="466" y="692"/>
                  </a:lnTo>
                  <a:lnTo>
                    <a:pt x="433" y="702"/>
                  </a:lnTo>
                  <a:lnTo>
                    <a:pt x="401" y="713"/>
                  </a:lnTo>
                  <a:lnTo>
                    <a:pt x="370" y="726"/>
                  </a:lnTo>
                  <a:lnTo>
                    <a:pt x="341" y="739"/>
                  </a:lnTo>
                  <a:lnTo>
                    <a:pt x="313" y="752"/>
                  </a:lnTo>
                  <a:lnTo>
                    <a:pt x="288" y="765"/>
                  </a:lnTo>
                  <a:lnTo>
                    <a:pt x="266" y="777"/>
                  </a:lnTo>
                  <a:lnTo>
                    <a:pt x="246" y="790"/>
                  </a:lnTo>
                  <a:lnTo>
                    <a:pt x="230" y="800"/>
                  </a:lnTo>
                  <a:lnTo>
                    <a:pt x="217" y="809"/>
                  </a:lnTo>
                  <a:lnTo>
                    <a:pt x="207" y="815"/>
                  </a:lnTo>
                  <a:lnTo>
                    <a:pt x="200" y="820"/>
                  </a:lnTo>
                  <a:lnTo>
                    <a:pt x="198" y="822"/>
                  </a:lnTo>
                  <a:lnTo>
                    <a:pt x="187" y="827"/>
                  </a:lnTo>
                  <a:lnTo>
                    <a:pt x="175" y="829"/>
                  </a:lnTo>
                  <a:lnTo>
                    <a:pt x="161" y="827"/>
                  </a:lnTo>
                  <a:lnTo>
                    <a:pt x="149" y="819"/>
                  </a:lnTo>
                  <a:lnTo>
                    <a:pt x="141" y="809"/>
                  </a:lnTo>
                  <a:lnTo>
                    <a:pt x="137" y="797"/>
                  </a:lnTo>
                  <a:lnTo>
                    <a:pt x="137" y="783"/>
                  </a:lnTo>
                  <a:lnTo>
                    <a:pt x="142" y="771"/>
                  </a:lnTo>
                  <a:lnTo>
                    <a:pt x="153" y="752"/>
                  </a:lnTo>
                  <a:lnTo>
                    <a:pt x="163" y="732"/>
                  </a:lnTo>
                  <a:lnTo>
                    <a:pt x="173" y="712"/>
                  </a:lnTo>
                  <a:lnTo>
                    <a:pt x="182" y="691"/>
                  </a:lnTo>
                  <a:lnTo>
                    <a:pt x="188" y="669"/>
                  </a:lnTo>
                  <a:lnTo>
                    <a:pt x="191" y="648"/>
                  </a:lnTo>
                  <a:lnTo>
                    <a:pt x="192" y="628"/>
                  </a:lnTo>
                  <a:lnTo>
                    <a:pt x="189" y="610"/>
                  </a:lnTo>
                  <a:lnTo>
                    <a:pt x="182" y="593"/>
                  </a:lnTo>
                  <a:lnTo>
                    <a:pt x="169" y="577"/>
                  </a:lnTo>
                  <a:lnTo>
                    <a:pt x="154" y="564"/>
                  </a:lnTo>
                  <a:lnTo>
                    <a:pt x="136" y="552"/>
                  </a:lnTo>
                  <a:lnTo>
                    <a:pt x="117" y="544"/>
                  </a:lnTo>
                  <a:lnTo>
                    <a:pt x="97" y="539"/>
                  </a:lnTo>
                  <a:lnTo>
                    <a:pt x="79" y="535"/>
                  </a:lnTo>
                  <a:lnTo>
                    <a:pt x="63" y="532"/>
                  </a:lnTo>
                  <a:lnTo>
                    <a:pt x="50" y="531"/>
                  </a:lnTo>
                  <a:lnTo>
                    <a:pt x="41" y="530"/>
                  </a:lnTo>
                  <a:lnTo>
                    <a:pt x="38" y="530"/>
                  </a:lnTo>
                  <a:lnTo>
                    <a:pt x="24" y="527"/>
                  </a:lnTo>
                  <a:lnTo>
                    <a:pt x="12" y="520"/>
                  </a:lnTo>
                  <a:lnTo>
                    <a:pt x="4" y="510"/>
                  </a:lnTo>
                  <a:lnTo>
                    <a:pt x="0" y="497"/>
                  </a:lnTo>
                  <a:lnTo>
                    <a:pt x="0" y="484"/>
                  </a:lnTo>
                  <a:lnTo>
                    <a:pt x="5" y="472"/>
                  </a:lnTo>
                  <a:lnTo>
                    <a:pt x="14" y="462"/>
                  </a:lnTo>
                  <a:lnTo>
                    <a:pt x="27" y="456"/>
                  </a:lnTo>
                  <a:lnTo>
                    <a:pt x="74" y="439"/>
                  </a:lnTo>
                  <a:lnTo>
                    <a:pt x="117" y="420"/>
                  </a:lnTo>
                  <a:lnTo>
                    <a:pt x="157" y="399"/>
                  </a:lnTo>
                  <a:lnTo>
                    <a:pt x="194" y="374"/>
                  </a:lnTo>
                  <a:lnTo>
                    <a:pt x="226" y="347"/>
                  </a:lnTo>
                  <a:lnTo>
                    <a:pt x="254" y="316"/>
                  </a:lnTo>
                  <a:lnTo>
                    <a:pt x="279" y="283"/>
                  </a:lnTo>
                  <a:lnTo>
                    <a:pt x="300" y="247"/>
                  </a:lnTo>
                  <a:lnTo>
                    <a:pt x="318" y="208"/>
                  </a:lnTo>
                  <a:lnTo>
                    <a:pt x="330" y="175"/>
                  </a:lnTo>
                  <a:lnTo>
                    <a:pt x="338" y="145"/>
                  </a:lnTo>
                  <a:lnTo>
                    <a:pt x="343" y="117"/>
                  </a:lnTo>
                  <a:lnTo>
                    <a:pt x="346" y="91"/>
                  </a:lnTo>
                  <a:lnTo>
                    <a:pt x="347" y="71"/>
                  </a:lnTo>
                  <a:lnTo>
                    <a:pt x="347" y="55"/>
                  </a:lnTo>
                  <a:lnTo>
                    <a:pt x="346" y="45"/>
                  </a:lnTo>
                  <a:lnTo>
                    <a:pt x="346" y="42"/>
                  </a:lnTo>
                  <a:lnTo>
                    <a:pt x="347" y="28"/>
                  </a:lnTo>
                  <a:lnTo>
                    <a:pt x="353" y="16"/>
                  </a:lnTo>
                  <a:lnTo>
                    <a:pt x="362" y="7"/>
                  </a:lnTo>
                  <a:lnTo>
                    <a:pt x="375" y="1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2"/>
            <p:cNvSpPr>
              <a:spLocks noEditPoints="1"/>
            </p:cNvSpPr>
            <p:nvPr/>
          </p:nvSpPr>
          <p:spPr bwMode="auto">
            <a:xfrm>
              <a:off x="10106025" y="2135188"/>
              <a:ext cx="100013" cy="107950"/>
            </a:xfrm>
            <a:custGeom>
              <a:avLst/>
              <a:gdLst>
                <a:gd name="T0" fmla="*/ 382 w 819"/>
                <a:gd name="T1" fmla="*/ 216 h 889"/>
                <a:gd name="T2" fmla="*/ 329 w 819"/>
                <a:gd name="T3" fmla="*/ 330 h 889"/>
                <a:gd name="T4" fmla="*/ 214 w 819"/>
                <a:gd name="T5" fmla="*/ 442 h 889"/>
                <a:gd name="T6" fmla="*/ 257 w 819"/>
                <a:gd name="T7" fmla="*/ 500 h 889"/>
                <a:gd name="T8" fmla="*/ 372 w 819"/>
                <a:gd name="T9" fmla="*/ 581 h 889"/>
                <a:gd name="T10" fmla="*/ 473 w 819"/>
                <a:gd name="T11" fmla="*/ 724 h 889"/>
                <a:gd name="T12" fmla="*/ 529 w 819"/>
                <a:gd name="T13" fmla="*/ 654 h 889"/>
                <a:gd name="T14" fmla="*/ 622 w 819"/>
                <a:gd name="T15" fmla="*/ 625 h 889"/>
                <a:gd name="T16" fmla="*/ 653 w 819"/>
                <a:gd name="T17" fmla="*/ 559 h 889"/>
                <a:gd name="T18" fmla="*/ 492 w 819"/>
                <a:gd name="T19" fmla="*/ 467 h 889"/>
                <a:gd name="T20" fmla="*/ 472 w 819"/>
                <a:gd name="T21" fmla="*/ 418 h 889"/>
                <a:gd name="T22" fmla="*/ 608 w 819"/>
                <a:gd name="T23" fmla="*/ 395 h 889"/>
                <a:gd name="T24" fmla="*/ 606 w 819"/>
                <a:gd name="T25" fmla="*/ 221 h 889"/>
                <a:gd name="T26" fmla="*/ 515 w 819"/>
                <a:gd name="T27" fmla="*/ 181 h 889"/>
                <a:gd name="T28" fmla="*/ 394 w 819"/>
                <a:gd name="T29" fmla="*/ 140 h 889"/>
                <a:gd name="T30" fmla="*/ 377 w 819"/>
                <a:gd name="T31" fmla="*/ 17 h 889"/>
                <a:gd name="T32" fmla="*/ 463 w 819"/>
                <a:gd name="T33" fmla="*/ 90 h 889"/>
                <a:gd name="T34" fmla="*/ 573 w 819"/>
                <a:gd name="T35" fmla="*/ 105 h 889"/>
                <a:gd name="T36" fmla="*/ 643 w 819"/>
                <a:gd name="T37" fmla="*/ 93 h 889"/>
                <a:gd name="T38" fmla="*/ 673 w 819"/>
                <a:gd name="T39" fmla="*/ 84 h 889"/>
                <a:gd name="T40" fmla="*/ 711 w 819"/>
                <a:gd name="T41" fmla="*/ 105 h 889"/>
                <a:gd name="T42" fmla="*/ 696 w 819"/>
                <a:gd name="T43" fmla="*/ 176 h 889"/>
                <a:gd name="T44" fmla="*/ 676 w 819"/>
                <a:gd name="T45" fmla="*/ 329 h 889"/>
                <a:gd name="T46" fmla="*/ 706 w 819"/>
                <a:gd name="T47" fmla="*/ 477 h 889"/>
                <a:gd name="T48" fmla="*/ 755 w 819"/>
                <a:gd name="T49" fmla="*/ 602 h 889"/>
                <a:gd name="T50" fmla="*/ 799 w 819"/>
                <a:gd name="T51" fmla="*/ 681 h 889"/>
                <a:gd name="T52" fmla="*/ 819 w 819"/>
                <a:gd name="T53" fmla="*/ 724 h 889"/>
                <a:gd name="T54" fmla="*/ 781 w 819"/>
                <a:gd name="T55" fmla="*/ 762 h 889"/>
                <a:gd name="T56" fmla="*/ 699 w 819"/>
                <a:gd name="T57" fmla="*/ 721 h 889"/>
                <a:gd name="T58" fmla="*/ 602 w 819"/>
                <a:gd name="T59" fmla="*/ 703 h 889"/>
                <a:gd name="T60" fmla="*/ 548 w 819"/>
                <a:gd name="T61" fmla="*/ 745 h 889"/>
                <a:gd name="T62" fmla="*/ 522 w 819"/>
                <a:gd name="T63" fmla="*/ 807 h 889"/>
                <a:gd name="T64" fmla="*/ 516 w 819"/>
                <a:gd name="T65" fmla="*/ 850 h 889"/>
                <a:gd name="T66" fmla="*/ 495 w 819"/>
                <a:gd name="T67" fmla="*/ 885 h 889"/>
                <a:gd name="T68" fmla="*/ 455 w 819"/>
                <a:gd name="T69" fmla="*/ 881 h 889"/>
                <a:gd name="T70" fmla="*/ 411 w 819"/>
                <a:gd name="T71" fmla="*/ 771 h 889"/>
                <a:gd name="T72" fmla="*/ 327 w 819"/>
                <a:gd name="T73" fmla="*/ 644 h 889"/>
                <a:gd name="T74" fmla="*/ 230 w 819"/>
                <a:gd name="T75" fmla="*/ 570 h 889"/>
                <a:gd name="T76" fmla="*/ 135 w 819"/>
                <a:gd name="T77" fmla="*/ 536 h 889"/>
                <a:gd name="T78" fmla="*/ 61 w 819"/>
                <a:gd name="T79" fmla="*/ 526 h 889"/>
                <a:gd name="T80" fmla="*/ 39 w 819"/>
                <a:gd name="T81" fmla="*/ 526 h 889"/>
                <a:gd name="T82" fmla="*/ 0 w 819"/>
                <a:gd name="T83" fmla="*/ 496 h 889"/>
                <a:gd name="T84" fmla="*/ 24 w 819"/>
                <a:gd name="T85" fmla="*/ 452 h 889"/>
                <a:gd name="T86" fmla="*/ 190 w 819"/>
                <a:gd name="T87" fmla="*/ 365 h 889"/>
                <a:gd name="T88" fmla="*/ 280 w 819"/>
                <a:gd name="T89" fmla="*/ 267 h 889"/>
                <a:gd name="T90" fmla="*/ 315 w 819"/>
                <a:gd name="T91" fmla="*/ 172 h 889"/>
                <a:gd name="T92" fmla="*/ 318 w 819"/>
                <a:gd name="T93" fmla="*/ 95 h 889"/>
                <a:gd name="T94" fmla="*/ 310 w 819"/>
                <a:gd name="T95" fmla="*/ 54 h 889"/>
                <a:gd name="T96" fmla="*/ 318 w 819"/>
                <a:gd name="T97" fmla="*/ 12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9" h="889">
                  <a:moveTo>
                    <a:pt x="394" y="140"/>
                  </a:moveTo>
                  <a:lnTo>
                    <a:pt x="392" y="164"/>
                  </a:lnTo>
                  <a:lnTo>
                    <a:pt x="388" y="189"/>
                  </a:lnTo>
                  <a:lnTo>
                    <a:pt x="382" y="216"/>
                  </a:lnTo>
                  <a:lnTo>
                    <a:pt x="373" y="244"/>
                  </a:lnTo>
                  <a:lnTo>
                    <a:pt x="361" y="273"/>
                  </a:lnTo>
                  <a:lnTo>
                    <a:pt x="347" y="301"/>
                  </a:lnTo>
                  <a:lnTo>
                    <a:pt x="329" y="330"/>
                  </a:lnTo>
                  <a:lnTo>
                    <a:pt x="307" y="359"/>
                  </a:lnTo>
                  <a:lnTo>
                    <a:pt x="281" y="388"/>
                  </a:lnTo>
                  <a:lnTo>
                    <a:pt x="250" y="415"/>
                  </a:lnTo>
                  <a:lnTo>
                    <a:pt x="214" y="442"/>
                  </a:lnTo>
                  <a:lnTo>
                    <a:pt x="173" y="467"/>
                  </a:lnTo>
                  <a:lnTo>
                    <a:pt x="200" y="476"/>
                  </a:lnTo>
                  <a:lnTo>
                    <a:pt x="229" y="487"/>
                  </a:lnTo>
                  <a:lnTo>
                    <a:pt x="257" y="500"/>
                  </a:lnTo>
                  <a:lnTo>
                    <a:pt x="286" y="516"/>
                  </a:lnTo>
                  <a:lnTo>
                    <a:pt x="315" y="534"/>
                  </a:lnTo>
                  <a:lnTo>
                    <a:pt x="344" y="556"/>
                  </a:lnTo>
                  <a:lnTo>
                    <a:pt x="372" y="581"/>
                  </a:lnTo>
                  <a:lnTo>
                    <a:pt x="401" y="611"/>
                  </a:lnTo>
                  <a:lnTo>
                    <a:pt x="426" y="644"/>
                  </a:lnTo>
                  <a:lnTo>
                    <a:pt x="450" y="681"/>
                  </a:lnTo>
                  <a:lnTo>
                    <a:pt x="473" y="724"/>
                  </a:lnTo>
                  <a:lnTo>
                    <a:pt x="484" y="703"/>
                  </a:lnTo>
                  <a:lnTo>
                    <a:pt x="497" y="685"/>
                  </a:lnTo>
                  <a:lnTo>
                    <a:pt x="511" y="669"/>
                  </a:lnTo>
                  <a:lnTo>
                    <a:pt x="529" y="654"/>
                  </a:lnTo>
                  <a:lnTo>
                    <a:pt x="549" y="642"/>
                  </a:lnTo>
                  <a:lnTo>
                    <a:pt x="571" y="633"/>
                  </a:lnTo>
                  <a:lnTo>
                    <a:pt x="595" y="627"/>
                  </a:lnTo>
                  <a:lnTo>
                    <a:pt x="622" y="625"/>
                  </a:lnTo>
                  <a:lnTo>
                    <a:pt x="653" y="628"/>
                  </a:lnTo>
                  <a:lnTo>
                    <a:pt x="687" y="635"/>
                  </a:lnTo>
                  <a:lnTo>
                    <a:pt x="670" y="600"/>
                  </a:lnTo>
                  <a:lnTo>
                    <a:pt x="653" y="559"/>
                  </a:lnTo>
                  <a:lnTo>
                    <a:pt x="638" y="517"/>
                  </a:lnTo>
                  <a:lnTo>
                    <a:pt x="624" y="470"/>
                  </a:lnTo>
                  <a:lnTo>
                    <a:pt x="507" y="470"/>
                  </a:lnTo>
                  <a:lnTo>
                    <a:pt x="492" y="467"/>
                  </a:lnTo>
                  <a:lnTo>
                    <a:pt x="480" y="459"/>
                  </a:lnTo>
                  <a:lnTo>
                    <a:pt x="472" y="447"/>
                  </a:lnTo>
                  <a:lnTo>
                    <a:pt x="469" y="432"/>
                  </a:lnTo>
                  <a:lnTo>
                    <a:pt x="472" y="418"/>
                  </a:lnTo>
                  <a:lnTo>
                    <a:pt x="480" y="406"/>
                  </a:lnTo>
                  <a:lnTo>
                    <a:pt x="492" y="398"/>
                  </a:lnTo>
                  <a:lnTo>
                    <a:pt x="507" y="395"/>
                  </a:lnTo>
                  <a:lnTo>
                    <a:pt x="608" y="395"/>
                  </a:lnTo>
                  <a:lnTo>
                    <a:pt x="602" y="351"/>
                  </a:lnTo>
                  <a:lnTo>
                    <a:pt x="600" y="309"/>
                  </a:lnTo>
                  <a:lnTo>
                    <a:pt x="601" y="265"/>
                  </a:lnTo>
                  <a:lnTo>
                    <a:pt x="606" y="221"/>
                  </a:lnTo>
                  <a:lnTo>
                    <a:pt x="615" y="177"/>
                  </a:lnTo>
                  <a:lnTo>
                    <a:pt x="585" y="181"/>
                  </a:lnTo>
                  <a:lnTo>
                    <a:pt x="551" y="183"/>
                  </a:lnTo>
                  <a:lnTo>
                    <a:pt x="515" y="181"/>
                  </a:lnTo>
                  <a:lnTo>
                    <a:pt x="482" y="176"/>
                  </a:lnTo>
                  <a:lnTo>
                    <a:pt x="451" y="167"/>
                  </a:lnTo>
                  <a:lnTo>
                    <a:pt x="421" y="155"/>
                  </a:lnTo>
                  <a:lnTo>
                    <a:pt x="394" y="140"/>
                  </a:lnTo>
                  <a:close/>
                  <a:moveTo>
                    <a:pt x="342" y="0"/>
                  </a:moveTo>
                  <a:lnTo>
                    <a:pt x="355" y="1"/>
                  </a:lnTo>
                  <a:lnTo>
                    <a:pt x="367" y="7"/>
                  </a:lnTo>
                  <a:lnTo>
                    <a:pt x="377" y="17"/>
                  </a:lnTo>
                  <a:lnTo>
                    <a:pt x="395" y="41"/>
                  </a:lnTo>
                  <a:lnTo>
                    <a:pt x="416" y="61"/>
                  </a:lnTo>
                  <a:lnTo>
                    <a:pt x="438" y="77"/>
                  </a:lnTo>
                  <a:lnTo>
                    <a:pt x="463" y="90"/>
                  </a:lnTo>
                  <a:lnTo>
                    <a:pt x="490" y="99"/>
                  </a:lnTo>
                  <a:lnTo>
                    <a:pt x="519" y="104"/>
                  </a:lnTo>
                  <a:lnTo>
                    <a:pt x="551" y="106"/>
                  </a:lnTo>
                  <a:lnTo>
                    <a:pt x="573" y="105"/>
                  </a:lnTo>
                  <a:lnTo>
                    <a:pt x="594" y="103"/>
                  </a:lnTo>
                  <a:lnTo>
                    <a:pt x="613" y="100"/>
                  </a:lnTo>
                  <a:lnTo>
                    <a:pt x="629" y="96"/>
                  </a:lnTo>
                  <a:lnTo>
                    <a:pt x="643" y="93"/>
                  </a:lnTo>
                  <a:lnTo>
                    <a:pt x="653" y="89"/>
                  </a:lnTo>
                  <a:lnTo>
                    <a:pt x="660" y="87"/>
                  </a:lnTo>
                  <a:lnTo>
                    <a:pt x="662" y="86"/>
                  </a:lnTo>
                  <a:lnTo>
                    <a:pt x="673" y="84"/>
                  </a:lnTo>
                  <a:lnTo>
                    <a:pt x="686" y="85"/>
                  </a:lnTo>
                  <a:lnTo>
                    <a:pt x="696" y="89"/>
                  </a:lnTo>
                  <a:lnTo>
                    <a:pt x="705" y="96"/>
                  </a:lnTo>
                  <a:lnTo>
                    <a:pt x="711" y="105"/>
                  </a:lnTo>
                  <a:lnTo>
                    <a:pt x="715" y="116"/>
                  </a:lnTo>
                  <a:lnTo>
                    <a:pt x="715" y="127"/>
                  </a:lnTo>
                  <a:lnTo>
                    <a:pt x="711" y="138"/>
                  </a:lnTo>
                  <a:lnTo>
                    <a:pt x="696" y="176"/>
                  </a:lnTo>
                  <a:lnTo>
                    <a:pt x="684" y="213"/>
                  </a:lnTo>
                  <a:lnTo>
                    <a:pt x="678" y="251"/>
                  </a:lnTo>
                  <a:lnTo>
                    <a:pt x="676" y="291"/>
                  </a:lnTo>
                  <a:lnTo>
                    <a:pt x="676" y="329"/>
                  </a:lnTo>
                  <a:lnTo>
                    <a:pt x="680" y="367"/>
                  </a:lnTo>
                  <a:lnTo>
                    <a:pt x="687" y="405"/>
                  </a:lnTo>
                  <a:lnTo>
                    <a:pt x="696" y="442"/>
                  </a:lnTo>
                  <a:lnTo>
                    <a:pt x="706" y="477"/>
                  </a:lnTo>
                  <a:lnTo>
                    <a:pt x="717" y="512"/>
                  </a:lnTo>
                  <a:lnTo>
                    <a:pt x="730" y="543"/>
                  </a:lnTo>
                  <a:lnTo>
                    <a:pt x="743" y="573"/>
                  </a:lnTo>
                  <a:lnTo>
                    <a:pt x="755" y="602"/>
                  </a:lnTo>
                  <a:lnTo>
                    <a:pt x="768" y="626"/>
                  </a:lnTo>
                  <a:lnTo>
                    <a:pt x="780" y="648"/>
                  </a:lnTo>
                  <a:lnTo>
                    <a:pt x="790" y="667"/>
                  </a:lnTo>
                  <a:lnTo>
                    <a:pt x="799" y="681"/>
                  </a:lnTo>
                  <a:lnTo>
                    <a:pt x="806" y="692"/>
                  </a:lnTo>
                  <a:lnTo>
                    <a:pt x="810" y="699"/>
                  </a:lnTo>
                  <a:lnTo>
                    <a:pt x="816" y="710"/>
                  </a:lnTo>
                  <a:lnTo>
                    <a:pt x="819" y="724"/>
                  </a:lnTo>
                  <a:lnTo>
                    <a:pt x="816" y="739"/>
                  </a:lnTo>
                  <a:lnTo>
                    <a:pt x="808" y="751"/>
                  </a:lnTo>
                  <a:lnTo>
                    <a:pt x="796" y="759"/>
                  </a:lnTo>
                  <a:lnTo>
                    <a:pt x="781" y="762"/>
                  </a:lnTo>
                  <a:lnTo>
                    <a:pt x="770" y="760"/>
                  </a:lnTo>
                  <a:lnTo>
                    <a:pt x="760" y="756"/>
                  </a:lnTo>
                  <a:lnTo>
                    <a:pt x="728" y="736"/>
                  </a:lnTo>
                  <a:lnTo>
                    <a:pt x="699" y="721"/>
                  </a:lnTo>
                  <a:lnTo>
                    <a:pt x="670" y="709"/>
                  </a:lnTo>
                  <a:lnTo>
                    <a:pt x="645" y="703"/>
                  </a:lnTo>
                  <a:lnTo>
                    <a:pt x="622" y="701"/>
                  </a:lnTo>
                  <a:lnTo>
                    <a:pt x="602" y="703"/>
                  </a:lnTo>
                  <a:lnTo>
                    <a:pt x="585" y="709"/>
                  </a:lnTo>
                  <a:lnTo>
                    <a:pt x="571" y="719"/>
                  </a:lnTo>
                  <a:lnTo>
                    <a:pt x="558" y="731"/>
                  </a:lnTo>
                  <a:lnTo>
                    <a:pt x="548" y="745"/>
                  </a:lnTo>
                  <a:lnTo>
                    <a:pt x="539" y="760"/>
                  </a:lnTo>
                  <a:lnTo>
                    <a:pt x="532" y="776"/>
                  </a:lnTo>
                  <a:lnTo>
                    <a:pt x="526" y="792"/>
                  </a:lnTo>
                  <a:lnTo>
                    <a:pt x="522" y="807"/>
                  </a:lnTo>
                  <a:lnTo>
                    <a:pt x="519" y="821"/>
                  </a:lnTo>
                  <a:lnTo>
                    <a:pt x="517" y="834"/>
                  </a:lnTo>
                  <a:lnTo>
                    <a:pt x="516" y="844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3" y="866"/>
                  </a:lnTo>
                  <a:lnTo>
                    <a:pt x="505" y="877"/>
                  </a:lnTo>
                  <a:lnTo>
                    <a:pt x="495" y="885"/>
                  </a:lnTo>
                  <a:lnTo>
                    <a:pt x="482" y="888"/>
                  </a:lnTo>
                  <a:lnTo>
                    <a:pt x="478" y="889"/>
                  </a:lnTo>
                  <a:lnTo>
                    <a:pt x="466" y="887"/>
                  </a:lnTo>
                  <a:lnTo>
                    <a:pt x="455" y="881"/>
                  </a:lnTo>
                  <a:lnTo>
                    <a:pt x="446" y="872"/>
                  </a:lnTo>
                  <a:lnTo>
                    <a:pt x="441" y="860"/>
                  </a:lnTo>
                  <a:lnTo>
                    <a:pt x="427" y="813"/>
                  </a:lnTo>
                  <a:lnTo>
                    <a:pt x="411" y="771"/>
                  </a:lnTo>
                  <a:lnTo>
                    <a:pt x="393" y="734"/>
                  </a:lnTo>
                  <a:lnTo>
                    <a:pt x="372" y="699"/>
                  </a:lnTo>
                  <a:lnTo>
                    <a:pt x="350" y="670"/>
                  </a:lnTo>
                  <a:lnTo>
                    <a:pt x="327" y="644"/>
                  </a:lnTo>
                  <a:lnTo>
                    <a:pt x="304" y="621"/>
                  </a:lnTo>
                  <a:lnTo>
                    <a:pt x="279" y="601"/>
                  </a:lnTo>
                  <a:lnTo>
                    <a:pt x="255" y="584"/>
                  </a:lnTo>
                  <a:lnTo>
                    <a:pt x="230" y="570"/>
                  </a:lnTo>
                  <a:lnTo>
                    <a:pt x="204" y="558"/>
                  </a:lnTo>
                  <a:lnTo>
                    <a:pt x="180" y="549"/>
                  </a:lnTo>
                  <a:lnTo>
                    <a:pt x="157" y="541"/>
                  </a:lnTo>
                  <a:lnTo>
                    <a:pt x="135" y="536"/>
                  </a:lnTo>
                  <a:lnTo>
                    <a:pt x="114" y="532"/>
                  </a:lnTo>
                  <a:lnTo>
                    <a:pt x="94" y="529"/>
                  </a:lnTo>
                  <a:lnTo>
                    <a:pt x="77" y="527"/>
                  </a:lnTo>
                  <a:lnTo>
                    <a:pt x="61" y="526"/>
                  </a:lnTo>
                  <a:lnTo>
                    <a:pt x="48" y="526"/>
                  </a:lnTo>
                  <a:lnTo>
                    <a:pt x="44" y="526"/>
                  </a:lnTo>
                  <a:lnTo>
                    <a:pt x="41" y="526"/>
                  </a:lnTo>
                  <a:lnTo>
                    <a:pt x="39" y="526"/>
                  </a:lnTo>
                  <a:lnTo>
                    <a:pt x="26" y="525"/>
                  </a:lnTo>
                  <a:lnTo>
                    <a:pt x="14" y="518"/>
                  </a:lnTo>
                  <a:lnTo>
                    <a:pt x="5" y="509"/>
                  </a:lnTo>
                  <a:lnTo>
                    <a:pt x="0" y="496"/>
                  </a:lnTo>
                  <a:lnTo>
                    <a:pt x="0" y="481"/>
                  </a:lnTo>
                  <a:lnTo>
                    <a:pt x="4" y="469"/>
                  </a:lnTo>
                  <a:lnTo>
                    <a:pt x="12" y="459"/>
                  </a:lnTo>
                  <a:lnTo>
                    <a:pt x="24" y="452"/>
                  </a:lnTo>
                  <a:lnTo>
                    <a:pt x="74" y="432"/>
                  </a:lnTo>
                  <a:lnTo>
                    <a:pt x="118" y="411"/>
                  </a:lnTo>
                  <a:lnTo>
                    <a:pt x="156" y="389"/>
                  </a:lnTo>
                  <a:lnTo>
                    <a:pt x="190" y="365"/>
                  </a:lnTo>
                  <a:lnTo>
                    <a:pt x="218" y="341"/>
                  </a:lnTo>
                  <a:lnTo>
                    <a:pt x="243" y="317"/>
                  </a:lnTo>
                  <a:lnTo>
                    <a:pt x="263" y="292"/>
                  </a:lnTo>
                  <a:lnTo>
                    <a:pt x="280" y="267"/>
                  </a:lnTo>
                  <a:lnTo>
                    <a:pt x="293" y="242"/>
                  </a:lnTo>
                  <a:lnTo>
                    <a:pt x="303" y="218"/>
                  </a:lnTo>
                  <a:lnTo>
                    <a:pt x="310" y="194"/>
                  </a:lnTo>
                  <a:lnTo>
                    <a:pt x="315" y="172"/>
                  </a:lnTo>
                  <a:lnTo>
                    <a:pt x="318" y="150"/>
                  </a:lnTo>
                  <a:lnTo>
                    <a:pt x="319" y="130"/>
                  </a:lnTo>
                  <a:lnTo>
                    <a:pt x="319" y="111"/>
                  </a:lnTo>
                  <a:lnTo>
                    <a:pt x="318" y="95"/>
                  </a:lnTo>
                  <a:lnTo>
                    <a:pt x="316" y="81"/>
                  </a:lnTo>
                  <a:lnTo>
                    <a:pt x="314" y="69"/>
                  </a:lnTo>
                  <a:lnTo>
                    <a:pt x="312" y="60"/>
                  </a:lnTo>
                  <a:lnTo>
                    <a:pt x="310" y="54"/>
                  </a:lnTo>
                  <a:lnTo>
                    <a:pt x="309" y="51"/>
                  </a:lnTo>
                  <a:lnTo>
                    <a:pt x="307" y="37"/>
                  </a:lnTo>
                  <a:lnTo>
                    <a:pt x="310" y="23"/>
                  </a:lnTo>
                  <a:lnTo>
                    <a:pt x="318" y="12"/>
                  </a:lnTo>
                  <a:lnTo>
                    <a:pt x="329" y="4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3"/>
            <p:cNvSpPr>
              <a:spLocks/>
            </p:cNvSpPr>
            <p:nvPr/>
          </p:nvSpPr>
          <p:spPr bwMode="auto">
            <a:xfrm>
              <a:off x="10174288" y="2047875"/>
              <a:ext cx="23813" cy="9525"/>
            </a:xfrm>
            <a:custGeom>
              <a:avLst/>
              <a:gdLst>
                <a:gd name="T0" fmla="*/ 38 w 207"/>
                <a:gd name="T1" fmla="*/ 0 h 77"/>
                <a:gd name="T2" fmla="*/ 169 w 207"/>
                <a:gd name="T3" fmla="*/ 0 h 77"/>
                <a:gd name="T4" fmla="*/ 184 w 207"/>
                <a:gd name="T5" fmla="*/ 3 h 77"/>
                <a:gd name="T6" fmla="*/ 196 w 207"/>
                <a:gd name="T7" fmla="*/ 11 h 77"/>
                <a:gd name="T8" fmla="*/ 204 w 207"/>
                <a:gd name="T9" fmla="*/ 23 h 77"/>
                <a:gd name="T10" fmla="*/ 207 w 207"/>
                <a:gd name="T11" fmla="*/ 38 h 77"/>
                <a:gd name="T12" fmla="*/ 204 w 207"/>
                <a:gd name="T13" fmla="*/ 54 h 77"/>
                <a:gd name="T14" fmla="*/ 196 w 207"/>
                <a:gd name="T15" fmla="*/ 66 h 77"/>
                <a:gd name="T16" fmla="*/ 184 w 207"/>
                <a:gd name="T17" fmla="*/ 74 h 77"/>
                <a:gd name="T18" fmla="*/ 169 w 207"/>
                <a:gd name="T19" fmla="*/ 77 h 77"/>
                <a:gd name="T20" fmla="*/ 38 w 207"/>
                <a:gd name="T21" fmla="*/ 77 h 77"/>
                <a:gd name="T22" fmla="*/ 23 w 207"/>
                <a:gd name="T23" fmla="*/ 74 h 77"/>
                <a:gd name="T24" fmla="*/ 11 w 207"/>
                <a:gd name="T25" fmla="*/ 66 h 77"/>
                <a:gd name="T26" fmla="*/ 3 w 207"/>
                <a:gd name="T27" fmla="*/ 54 h 77"/>
                <a:gd name="T28" fmla="*/ 0 w 207"/>
                <a:gd name="T29" fmla="*/ 38 h 77"/>
                <a:gd name="T30" fmla="*/ 3 w 207"/>
                <a:gd name="T31" fmla="*/ 23 h 77"/>
                <a:gd name="T32" fmla="*/ 11 w 207"/>
                <a:gd name="T33" fmla="*/ 11 h 77"/>
                <a:gd name="T34" fmla="*/ 23 w 207"/>
                <a:gd name="T35" fmla="*/ 3 h 77"/>
                <a:gd name="T36" fmla="*/ 38 w 207"/>
                <a:gd name="T3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77">
                  <a:moveTo>
                    <a:pt x="38" y="0"/>
                  </a:moveTo>
                  <a:lnTo>
                    <a:pt x="169" y="0"/>
                  </a:lnTo>
                  <a:lnTo>
                    <a:pt x="184" y="3"/>
                  </a:lnTo>
                  <a:lnTo>
                    <a:pt x="196" y="11"/>
                  </a:lnTo>
                  <a:lnTo>
                    <a:pt x="204" y="23"/>
                  </a:lnTo>
                  <a:lnTo>
                    <a:pt x="207" y="38"/>
                  </a:lnTo>
                  <a:lnTo>
                    <a:pt x="204" y="54"/>
                  </a:lnTo>
                  <a:lnTo>
                    <a:pt x="196" y="66"/>
                  </a:lnTo>
                  <a:lnTo>
                    <a:pt x="184" y="74"/>
                  </a:lnTo>
                  <a:lnTo>
                    <a:pt x="169" y="77"/>
                  </a:lnTo>
                  <a:lnTo>
                    <a:pt x="38" y="77"/>
                  </a:lnTo>
                  <a:lnTo>
                    <a:pt x="23" y="74"/>
                  </a:lnTo>
                  <a:lnTo>
                    <a:pt x="11" y="66"/>
                  </a:lnTo>
                  <a:lnTo>
                    <a:pt x="3" y="54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4"/>
            <p:cNvSpPr>
              <a:spLocks noEditPoints="1"/>
            </p:cNvSpPr>
            <p:nvPr/>
          </p:nvSpPr>
          <p:spPr bwMode="auto">
            <a:xfrm>
              <a:off x="10298113" y="1990725"/>
              <a:ext cx="98425" cy="107950"/>
            </a:xfrm>
            <a:custGeom>
              <a:avLst/>
              <a:gdLst>
                <a:gd name="T0" fmla="*/ 474 w 813"/>
                <a:gd name="T1" fmla="*/ 207 h 886"/>
                <a:gd name="T2" fmla="*/ 387 w 813"/>
                <a:gd name="T3" fmla="*/ 279 h 886"/>
                <a:gd name="T4" fmla="*/ 254 w 813"/>
                <a:gd name="T5" fmla="*/ 328 h 886"/>
                <a:gd name="T6" fmla="*/ 213 w 813"/>
                <a:gd name="T7" fmla="*/ 385 h 886"/>
                <a:gd name="T8" fmla="*/ 278 w 813"/>
                <a:gd name="T9" fmla="*/ 496 h 886"/>
                <a:gd name="T10" fmla="*/ 313 w 813"/>
                <a:gd name="T11" fmla="*/ 656 h 886"/>
                <a:gd name="T12" fmla="*/ 389 w 813"/>
                <a:gd name="T13" fmla="*/ 670 h 886"/>
                <a:gd name="T14" fmla="*/ 496 w 813"/>
                <a:gd name="T15" fmla="*/ 688 h 886"/>
                <a:gd name="T16" fmla="*/ 549 w 813"/>
                <a:gd name="T17" fmla="*/ 653 h 886"/>
                <a:gd name="T18" fmla="*/ 583 w 813"/>
                <a:gd name="T19" fmla="*/ 486 h 886"/>
                <a:gd name="T20" fmla="*/ 664 w 813"/>
                <a:gd name="T21" fmla="*/ 324 h 886"/>
                <a:gd name="T22" fmla="*/ 551 w 813"/>
                <a:gd name="T23" fmla="*/ 421 h 886"/>
                <a:gd name="T24" fmla="*/ 509 w 813"/>
                <a:gd name="T25" fmla="*/ 439 h 886"/>
                <a:gd name="T26" fmla="*/ 480 w 813"/>
                <a:gd name="T27" fmla="*/ 407 h 886"/>
                <a:gd name="T28" fmla="*/ 555 w 813"/>
                <a:gd name="T29" fmla="*/ 201 h 886"/>
                <a:gd name="T30" fmla="*/ 535 w 813"/>
                <a:gd name="T31" fmla="*/ 3 h 886"/>
                <a:gd name="T32" fmla="*/ 563 w 813"/>
                <a:gd name="T33" fmla="*/ 65 h 886"/>
                <a:gd name="T34" fmla="*/ 616 w 813"/>
                <a:gd name="T35" fmla="*/ 155 h 886"/>
                <a:gd name="T36" fmla="*/ 694 w 813"/>
                <a:gd name="T37" fmla="*/ 205 h 886"/>
                <a:gd name="T38" fmla="*/ 758 w 813"/>
                <a:gd name="T39" fmla="*/ 225 h 886"/>
                <a:gd name="T40" fmla="*/ 789 w 813"/>
                <a:gd name="T41" fmla="*/ 231 h 886"/>
                <a:gd name="T42" fmla="*/ 813 w 813"/>
                <a:gd name="T43" fmla="*/ 268 h 886"/>
                <a:gd name="T44" fmla="*/ 766 w 813"/>
                <a:gd name="T45" fmla="*/ 323 h 886"/>
                <a:gd name="T46" fmla="*/ 679 w 813"/>
                <a:gd name="T47" fmla="*/ 449 h 886"/>
                <a:gd name="T48" fmla="*/ 635 w 813"/>
                <a:gd name="T49" fmla="*/ 593 h 886"/>
                <a:gd name="T50" fmla="*/ 621 w 813"/>
                <a:gd name="T51" fmla="*/ 726 h 886"/>
                <a:gd name="T52" fmla="*/ 622 w 813"/>
                <a:gd name="T53" fmla="*/ 818 h 886"/>
                <a:gd name="T54" fmla="*/ 624 w 813"/>
                <a:gd name="T55" fmla="*/ 847 h 886"/>
                <a:gd name="T56" fmla="*/ 587 w 813"/>
                <a:gd name="T57" fmla="*/ 886 h 886"/>
                <a:gd name="T58" fmla="*/ 553 w 813"/>
                <a:gd name="T59" fmla="*/ 866 h 886"/>
                <a:gd name="T60" fmla="*/ 495 w 813"/>
                <a:gd name="T61" fmla="*/ 784 h 886"/>
                <a:gd name="T62" fmla="*/ 417 w 813"/>
                <a:gd name="T63" fmla="*/ 743 h 886"/>
                <a:gd name="T64" fmla="*/ 350 w 813"/>
                <a:gd name="T65" fmla="*/ 771 h 886"/>
                <a:gd name="T66" fmla="*/ 304 w 813"/>
                <a:gd name="T67" fmla="*/ 820 h 886"/>
                <a:gd name="T68" fmla="*/ 283 w 813"/>
                <a:gd name="T69" fmla="*/ 847 h 886"/>
                <a:gd name="T70" fmla="*/ 234 w 813"/>
                <a:gd name="T71" fmla="*/ 846 h 886"/>
                <a:gd name="T72" fmla="*/ 232 w 813"/>
                <a:gd name="T73" fmla="*/ 761 h 886"/>
                <a:gd name="T74" fmla="*/ 230 w 813"/>
                <a:gd name="T75" fmla="*/ 595 h 886"/>
                <a:gd name="T76" fmla="*/ 183 w 813"/>
                <a:gd name="T77" fmla="*/ 473 h 886"/>
                <a:gd name="T78" fmla="*/ 115 w 813"/>
                <a:gd name="T79" fmla="*/ 390 h 886"/>
                <a:gd name="T80" fmla="*/ 54 w 813"/>
                <a:gd name="T81" fmla="*/ 343 h 886"/>
                <a:gd name="T82" fmla="*/ 22 w 813"/>
                <a:gd name="T83" fmla="*/ 326 h 886"/>
                <a:gd name="T84" fmla="*/ 1 w 813"/>
                <a:gd name="T85" fmla="*/ 280 h 886"/>
                <a:gd name="T86" fmla="*/ 44 w 813"/>
                <a:gd name="T87" fmla="*/ 254 h 886"/>
                <a:gd name="T88" fmla="*/ 234 w 813"/>
                <a:gd name="T89" fmla="*/ 254 h 886"/>
                <a:gd name="T90" fmla="*/ 376 w 813"/>
                <a:gd name="T91" fmla="*/ 196 h 886"/>
                <a:gd name="T92" fmla="*/ 458 w 813"/>
                <a:gd name="T93" fmla="*/ 98 h 886"/>
                <a:gd name="T94" fmla="*/ 482 w 813"/>
                <a:gd name="T95" fmla="*/ 35 h 886"/>
                <a:gd name="T96" fmla="*/ 508 w 813"/>
                <a:gd name="T97" fmla="*/ 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3" h="886">
                  <a:moveTo>
                    <a:pt x="516" y="149"/>
                  </a:moveTo>
                  <a:lnTo>
                    <a:pt x="505" y="168"/>
                  </a:lnTo>
                  <a:lnTo>
                    <a:pt x="491" y="188"/>
                  </a:lnTo>
                  <a:lnTo>
                    <a:pt x="474" y="207"/>
                  </a:lnTo>
                  <a:lnTo>
                    <a:pt x="456" y="226"/>
                  </a:lnTo>
                  <a:lnTo>
                    <a:pt x="435" y="245"/>
                  </a:lnTo>
                  <a:lnTo>
                    <a:pt x="412" y="262"/>
                  </a:lnTo>
                  <a:lnTo>
                    <a:pt x="387" y="279"/>
                  </a:lnTo>
                  <a:lnTo>
                    <a:pt x="358" y="295"/>
                  </a:lnTo>
                  <a:lnTo>
                    <a:pt x="326" y="308"/>
                  </a:lnTo>
                  <a:lnTo>
                    <a:pt x="292" y="319"/>
                  </a:lnTo>
                  <a:lnTo>
                    <a:pt x="254" y="328"/>
                  </a:lnTo>
                  <a:lnTo>
                    <a:pt x="213" y="334"/>
                  </a:lnTo>
                  <a:lnTo>
                    <a:pt x="168" y="337"/>
                  </a:lnTo>
                  <a:lnTo>
                    <a:pt x="191" y="360"/>
                  </a:lnTo>
                  <a:lnTo>
                    <a:pt x="213" y="385"/>
                  </a:lnTo>
                  <a:lnTo>
                    <a:pt x="231" y="409"/>
                  </a:lnTo>
                  <a:lnTo>
                    <a:pt x="248" y="435"/>
                  </a:lnTo>
                  <a:lnTo>
                    <a:pt x="264" y="464"/>
                  </a:lnTo>
                  <a:lnTo>
                    <a:pt x="278" y="496"/>
                  </a:lnTo>
                  <a:lnTo>
                    <a:pt x="291" y="532"/>
                  </a:lnTo>
                  <a:lnTo>
                    <a:pt x="302" y="570"/>
                  </a:lnTo>
                  <a:lnTo>
                    <a:pt x="309" y="611"/>
                  </a:lnTo>
                  <a:lnTo>
                    <a:pt x="313" y="656"/>
                  </a:lnTo>
                  <a:lnTo>
                    <a:pt x="313" y="703"/>
                  </a:lnTo>
                  <a:lnTo>
                    <a:pt x="337" y="689"/>
                  </a:lnTo>
                  <a:lnTo>
                    <a:pt x="362" y="677"/>
                  </a:lnTo>
                  <a:lnTo>
                    <a:pt x="389" y="670"/>
                  </a:lnTo>
                  <a:lnTo>
                    <a:pt x="417" y="667"/>
                  </a:lnTo>
                  <a:lnTo>
                    <a:pt x="444" y="669"/>
                  </a:lnTo>
                  <a:lnTo>
                    <a:pt x="470" y="676"/>
                  </a:lnTo>
                  <a:lnTo>
                    <a:pt x="496" y="688"/>
                  </a:lnTo>
                  <a:lnTo>
                    <a:pt x="521" y="704"/>
                  </a:lnTo>
                  <a:lnTo>
                    <a:pt x="545" y="725"/>
                  </a:lnTo>
                  <a:lnTo>
                    <a:pt x="546" y="690"/>
                  </a:lnTo>
                  <a:lnTo>
                    <a:pt x="549" y="653"/>
                  </a:lnTo>
                  <a:lnTo>
                    <a:pt x="554" y="612"/>
                  </a:lnTo>
                  <a:lnTo>
                    <a:pt x="561" y="571"/>
                  </a:lnTo>
                  <a:lnTo>
                    <a:pt x="571" y="530"/>
                  </a:lnTo>
                  <a:lnTo>
                    <a:pt x="583" y="486"/>
                  </a:lnTo>
                  <a:lnTo>
                    <a:pt x="598" y="444"/>
                  </a:lnTo>
                  <a:lnTo>
                    <a:pt x="616" y="403"/>
                  </a:lnTo>
                  <a:lnTo>
                    <a:pt x="639" y="362"/>
                  </a:lnTo>
                  <a:lnTo>
                    <a:pt x="664" y="324"/>
                  </a:lnTo>
                  <a:lnTo>
                    <a:pt x="694" y="288"/>
                  </a:lnTo>
                  <a:lnTo>
                    <a:pt x="668" y="277"/>
                  </a:lnTo>
                  <a:lnTo>
                    <a:pt x="641" y="264"/>
                  </a:lnTo>
                  <a:lnTo>
                    <a:pt x="551" y="421"/>
                  </a:lnTo>
                  <a:lnTo>
                    <a:pt x="543" y="431"/>
                  </a:lnTo>
                  <a:lnTo>
                    <a:pt x="531" y="438"/>
                  </a:lnTo>
                  <a:lnTo>
                    <a:pt x="519" y="440"/>
                  </a:lnTo>
                  <a:lnTo>
                    <a:pt x="509" y="439"/>
                  </a:lnTo>
                  <a:lnTo>
                    <a:pt x="500" y="435"/>
                  </a:lnTo>
                  <a:lnTo>
                    <a:pt x="490" y="428"/>
                  </a:lnTo>
                  <a:lnTo>
                    <a:pt x="483" y="418"/>
                  </a:lnTo>
                  <a:lnTo>
                    <a:pt x="480" y="407"/>
                  </a:lnTo>
                  <a:lnTo>
                    <a:pt x="481" y="394"/>
                  </a:lnTo>
                  <a:lnTo>
                    <a:pt x="485" y="383"/>
                  </a:lnTo>
                  <a:lnTo>
                    <a:pt x="577" y="222"/>
                  </a:lnTo>
                  <a:lnTo>
                    <a:pt x="555" y="201"/>
                  </a:lnTo>
                  <a:lnTo>
                    <a:pt x="534" y="177"/>
                  </a:lnTo>
                  <a:lnTo>
                    <a:pt x="516" y="149"/>
                  </a:lnTo>
                  <a:close/>
                  <a:moveTo>
                    <a:pt x="522" y="0"/>
                  </a:moveTo>
                  <a:lnTo>
                    <a:pt x="535" y="3"/>
                  </a:lnTo>
                  <a:lnTo>
                    <a:pt x="546" y="10"/>
                  </a:lnTo>
                  <a:lnTo>
                    <a:pt x="554" y="21"/>
                  </a:lnTo>
                  <a:lnTo>
                    <a:pt x="558" y="34"/>
                  </a:lnTo>
                  <a:lnTo>
                    <a:pt x="563" y="65"/>
                  </a:lnTo>
                  <a:lnTo>
                    <a:pt x="572" y="92"/>
                  </a:lnTo>
                  <a:lnTo>
                    <a:pt x="585" y="116"/>
                  </a:lnTo>
                  <a:lnTo>
                    <a:pt x="599" y="137"/>
                  </a:lnTo>
                  <a:lnTo>
                    <a:pt x="616" y="155"/>
                  </a:lnTo>
                  <a:lnTo>
                    <a:pt x="634" y="171"/>
                  </a:lnTo>
                  <a:lnTo>
                    <a:pt x="655" y="185"/>
                  </a:lnTo>
                  <a:lnTo>
                    <a:pt x="674" y="196"/>
                  </a:lnTo>
                  <a:lnTo>
                    <a:pt x="694" y="205"/>
                  </a:lnTo>
                  <a:lnTo>
                    <a:pt x="712" y="212"/>
                  </a:lnTo>
                  <a:lnTo>
                    <a:pt x="730" y="218"/>
                  </a:lnTo>
                  <a:lnTo>
                    <a:pt x="745" y="222"/>
                  </a:lnTo>
                  <a:lnTo>
                    <a:pt x="758" y="225"/>
                  </a:lnTo>
                  <a:lnTo>
                    <a:pt x="769" y="227"/>
                  </a:lnTo>
                  <a:lnTo>
                    <a:pt x="775" y="228"/>
                  </a:lnTo>
                  <a:lnTo>
                    <a:pt x="778" y="229"/>
                  </a:lnTo>
                  <a:lnTo>
                    <a:pt x="789" y="231"/>
                  </a:lnTo>
                  <a:lnTo>
                    <a:pt x="800" y="237"/>
                  </a:lnTo>
                  <a:lnTo>
                    <a:pt x="807" y="246"/>
                  </a:lnTo>
                  <a:lnTo>
                    <a:pt x="812" y="256"/>
                  </a:lnTo>
                  <a:lnTo>
                    <a:pt x="813" y="268"/>
                  </a:lnTo>
                  <a:lnTo>
                    <a:pt x="811" y="279"/>
                  </a:lnTo>
                  <a:lnTo>
                    <a:pt x="806" y="290"/>
                  </a:lnTo>
                  <a:lnTo>
                    <a:pt x="797" y="298"/>
                  </a:lnTo>
                  <a:lnTo>
                    <a:pt x="766" y="323"/>
                  </a:lnTo>
                  <a:lnTo>
                    <a:pt x="739" y="351"/>
                  </a:lnTo>
                  <a:lnTo>
                    <a:pt x="716" y="382"/>
                  </a:lnTo>
                  <a:lnTo>
                    <a:pt x="696" y="415"/>
                  </a:lnTo>
                  <a:lnTo>
                    <a:pt x="679" y="449"/>
                  </a:lnTo>
                  <a:lnTo>
                    <a:pt x="665" y="484"/>
                  </a:lnTo>
                  <a:lnTo>
                    <a:pt x="653" y="521"/>
                  </a:lnTo>
                  <a:lnTo>
                    <a:pt x="643" y="557"/>
                  </a:lnTo>
                  <a:lnTo>
                    <a:pt x="635" y="593"/>
                  </a:lnTo>
                  <a:lnTo>
                    <a:pt x="629" y="628"/>
                  </a:lnTo>
                  <a:lnTo>
                    <a:pt x="625" y="663"/>
                  </a:lnTo>
                  <a:lnTo>
                    <a:pt x="622" y="695"/>
                  </a:lnTo>
                  <a:lnTo>
                    <a:pt x="621" y="726"/>
                  </a:lnTo>
                  <a:lnTo>
                    <a:pt x="620" y="754"/>
                  </a:lnTo>
                  <a:lnTo>
                    <a:pt x="620" y="779"/>
                  </a:lnTo>
                  <a:lnTo>
                    <a:pt x="621" y="800"/>
                  </a:lnTo>
                  <a:lnTo>
                    <a:pt x="622" y="818"/>
                  </a:lnTo>
                  <a:lnTo>
                    <a:pt x="623" y="831"/>
                  </a:lnTo>
                  <a:lnTo>
                    <a:pt x="624" y="840"/>
                  </a:lnTo>
                  <a:lnTo>
                    <a:pt x="624" y="843"/>
                  </a:lnTo>
                  <a:lnTo>
                    <a:pt x="624" y="847"/>
                  </a:lnTo>
                  <a:lnTo>
                    <a:pt x="621" y="863"/>
                  </a:lnTo>
                  <a:lnTo>
                    <a:pt x="613" y="875"/>
                  </a:lnTo>
                  <a:lnTo>
                    <a:pt x="601" y="883"/>
                  </a:lnTo>
                  <a:lnTo>
                    <a:pt x="587" y="886"/>
                  </a:lnTo>
                  <a:lnTo>
                    <a:pt x="585" y="886"/>
                  </a:lnTo>
                  <a:lnTo>
                    <a:pt x="572" y="883"/>
                  </a:lnTo>
                  <a:lnTo>
                    <a:pt x="561" y="877"/>
                  </a:lnTo>
                  <a:lnTo>
                    <a:pt x="553" y="866"/>
                  </a:lnTo>
                  <a:lnTo>
                    <a:pt x="541" y="844"/>
                  </a:lnTo>
                  <a:lnTo>
                    <a:pt x="527" y="823"/>
                  </a:lnTo>
                  <a:lnTo>
                    <a:pt x="512" y="802"/>
                  </a:lnTo>
                  <a:lnTo>
                    <a:pt x="495" y="784"/>
                  </a:lnTo>
                  <a:lnTo>
                    <a:pt x="477" y="767"/>
                  </a:lnTo>
                  <a:lnTo>
                    <a:pt x="458" y="755"/>
                  </a:lnTo>
                  <a:lnTo>
                    <a:pt x="438" y="747"/>
                  </a:lnTo>
                  <a:lnTo>
                    <a:pt x="417" y="743"/>
                  </a:lnTo>
                  <a:lnTo>
                    <a:pt x="399" y="746"/>
                  </a:lnTo>
                  <a:lnTo>
                    <a:pt x="382" y="752"/>
                  </a:lnTo>
                  <a:lnTo>
                    <a:pt x="366" y="761"/>
                  </a:lnTo>
                  <a:lnTo>
                    <a:pt x="350" y="771"/>
                  </a:lnTo>
                  <a:lnTo>
                    <a:pt x="336" y="784"/>
                  </a:lnTo>
                  <a:lnTo>
                    <a:pt x="323" y="796"/>
                  </a:lnTo>
                  <a:lnTo>
                    <a:pt x="313" y="809"/>
                  </a:lnTo>
                  <a:lnTo>
                    <a:pt x="304" y="820"/>
                  </a:lnTo>
                  <a:lnTo>
                    <a:pt x="298" y="829"/>
                  </a:lnTo>
                  <a:lnTo>
                    <a:pt x="294" y="835"/>
                  </a:lnTo>
                  <a:lnTo>
                    <a:pt x="292" y="837"/>
                  </a:lnTo>
                  <a:lnTo>
                    <a:pt x="283" y="847"/>
                  </a:lnTo>
                  <a:lnTo>
                    <a:pt x="272" y="854"/>
                  </a:lnTo>
                  <a:lnTo>
                    <a:pt x="259" y="856"/>
                  </a:lnTo>
                  <a:lnTo>
                    <a:pt x="246" y="853"/>
                  </a:lnTo>
                  <a:lnTo>
                    <a:pt x="234" y="846"/>
                  </a:lnTo>
                  <a:lnTo>
                    <a:pt x="226" y="835"/>
                  </a:lnTo>
                  <a:lnTo>
                    <a:pt x="222" y="823"/>
                  </a:lnTo>
                  <a:lnTo>
                    <a:pt x="223" y="809"/>
                  </a:lnTo>
                  <a:lnTo>
                    <a:pt x="232" y="761"/>
                  </a:lnTo>
                  <a:lnTo>
                    <a:pt x="237" y="715"/>
                  </a:lnTo>
                  <a:lnTo>
                    <a:pt x="238" y="672"/>
                  </a:lnTo>
                  <a:lnTo>
                    <a:pt x="236" y="633"/>
                  </a:lnTo>
                  <a:lnTo>
                    <a:pt x="230" y="595"/>
                  </a:lnTo>
                  <a:lnTo>
                    <a:pt x="221" y="561"/>
                  </a:lnTo>
                  <a:lnTo>
                    <a:pt x="210" y="529"/>
                  </a:lnTo>
                  <a:lnTo>
                    <a:pt x="197" y="500"/>
                  </a:lnTo>
                  <a:lnTo>
                    <a:pt x="183" y="473"/>
                  </a:lnTo>
                  <a:lnTo>
                    <a:pt x="166" y="449"/>
                  </a:lnTo>
                  <a:lnTo>
                    <a:pt x="149" y="428"/>
                  </a:lnTo>
                  <a:lnTo>
                    <a:pt x="132" y="408"/>
                  </a:lnTo>
                  <a:lnTo>
                    <a:pt x="115" y="390"/>
                  </a:lnTo>
                  <a:lnTo>
                    <a:pt x="98" y="375"/>
                  </a:lnTo>
                  <a:lnTo>
                    <a:pt x="82" y="363"/>
                  </a:lnTo>
                  <a:lnTo>
                    <a:pt x="67" y="352"/>
                  </a:lnTo>
                  <a:lnTo>
                    <a:pt x="54" y="343"/>
                  </a:lnTo>
                  <a:lnTo>
                    <a:pt x="42" y="336"/>
                  </a:lnTo>
                  <a:lnTo>
                    <a:pt x="33" y="331"/>
                  </a:lnTo>
                  <a:lnTo>
                    <a:pt x="26" y="328"/>
                  </a:lnTo>
                  <a:lnTo>
                    <a:pt x="22" y="326"/>
                  </a:lnTo>
                  <a:lnTo>
                    <a:pt x="11" y="319"/>
                  </a:lnTo>
                  <a:lnTo>
                    <a:pt x="4" y="308"/>
                  </a:lnTo>
                  <a:lnTo>
                    <a:pt x="0" y="295"/>
                  </a:lnTo>
                  <a:lnTo>
                    <a:pt x="1" y="280"/>
                  </a:lnTo>
                  <a:lnTo>
                    <a:pt x="8" y="268"/>
                  </a:lnTo>
                  <a:lnTo>
                    <a:pt x="17" y="259"/>
                  </a:lnTo>
                  <a:lnTo>
                    <a:pt x="30" y="254"/>
                  </a:lnTo>
                  <a:lnTo>
                    <a:pt x="44" y="254"/>
                  </a:lnTo>
                  <a:lnTo>
                    <a:pt x="96" y="259"/>
                  </a:lnTo>
                  <a:lnTo>
                    <a:pt x="145" y="261"/>
                  </a:lnTo>
                  <a:lnTo>
                    <a:pt x="192" y="259"/>
                  </a:lnTo>
                  <a:lnTo>
                    <a:pt x="234" y="254"/>
                  </a:lnTo>
                  <a:lnTo>
                    <a:pt x="274" y="245"/>
                  </a:lnTo>
                  <a:lnTo>
                    <a:pt x="311" y="232"/>
                  </a:lnTo>
                  <a:lnTo>
                    <a:pt x="345" y="216"/>
                  </a:lnTo>
                  <a:lnTo>
                    <a:pt x="376" y="196"/>
                  </a:lnTo>
                  <a:lnTo>
                    <a:pt x="404" y="173"/>
                  </a:lnTo>
                  <a:lnTo>
                    <a:pt x="428" y="145"/>
                  </a:lnTo>
                  <a:lnTo>
                    <a:pt x="445" y="121"/>
                  </a:lnTo>
                  <a:lnTo>
                    <a:pt x="458" y="98"/>
                  </a:lnTo>
                  <a:lnTo>
                    <a:pt x="468" y="77"/>
                  </a:lnTo>
                  <a:lnTo>
                    <a:pt x="475" y="59"/>
                  </a:lnTo>
                  <a:lnTo>
                    <a:pt x="479" y="44"/>
                  </a:lnTo>
                  <a:lnTo>
                    <a:pt x="482" y="35"/>
                  </a:lnTo>
                  <a:lnTo>
                    <a:pt x="482" y="32"/>
                  </a:lnTo>
                  <a:lnTo>
                    <a:pt x="488" y="19"/>
                  </a:lnTo>
                  <a:lnTo>
                    <a:pt x="496" y="8"/>
                  </a:lnTo>
                  <a:lnTo>
                    <a:pt x="508" y="2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10988947" y="1927395"/>
            <a:ext cx="495299" cy="533400"/>
            <a:chOff x="11028363" y="1927226"/>
            <a:chExt cx="495299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4" name="Freeform 109"/>
            <p:cNvSpPr>
              <a:spLocks noEditPoints="1"/>
            </p:cNvSpPr>
            <p:nvPr/>
          </p:nvSpPr>
          <p:spPr bwMode="auto">
            <a:xfrm>
              <a:off x="11150600" y="1927226"/>
              <a:ext cx="373062" cy="533400"/>
            </a:xfrm>
            <a:custGeom>
              <a:avLst/>
              <a:gdLst>
                <a:gd name="T0" fmla="*/ 1044 w 2359"/>
                <a:gd name="T1" fmla="*/ 2101 h 3366"/>
                <a:gd name="T2" fmla="*/ 1240 w 2359"/>
                <a:gd name="T3" fmla="*/ 2107 h 3366"/>
                <a:gd name="T4" fmla="*/ 1131 w 2359"/>
                <a:gd name="T5" fmla="*/ 2440 h 3366"/>
                <a:gd name="T6" fmla="*/ 1033 w 2359"/>
                <a:gd name="T7" fmla="*/ 2552 h 3366"/>
                <a:gd name="T8" fmla="*/ 1272 w 2359"/>
                <a:gd name="T9" fmla="*/ 2753 h 3366"/>
                <a:gd name="T10" fmla="*/ 1502 w 2359"/>
                <a:gd name="T11" fmla="*/ 2577 h 3366"/>
                <a:gd name="T12" fmla="*/ 1452 w 2359"/>
                <a:gd name="T13" fmla="*/ 2041 h 3366"/>
                <a:gd name="T14" fmla="*/ 1093 w 2359"/>
                <a:gd name="T15" fmla="*/ 1674 h 3366"/>
                <a:gd name="T16" fmla="*/ 246 w 2359"/>
                <a:gd name="T17" fmla="*/ 1871 h 3366"/>
                <a:gd name="T18" fmla="*/ 60 w 2359"/>
                <a:gd name="T19" fmla="*/ 2415 h 3366"/>
                <a:gd name="T20" fmla="*/ 249 w 2359"/>
                <a:gd name="T21" fmla="*/ 2746 h 3366"/>
                <a:gd name="T22" fmla="*/ 483 w 2359"/>
                <a:gd name="T23" fmla="*/ 2604 h 3366"/>
                <a:gd name="T24" fmla="*/ 511 w 2359"/>
                <a:gd name="T25" fmla="*/ 2413 h 3366"/>
                <a:gd name="T26" fmla="*/ 417 w 2359"/>
                <a:gd name="T27" fmla="*/ 2357 h 3366"/>
                <a:gd name="T28" fmla="*/ 382 w 2359"/>
                <a:gd name="T29" fmla="*/ 2017 h 3366"/>
                <a:gd name="T30" fmla="*/ 566 w 2359"/>
                <a:gd name="T31" fmla="*/ 1691 h 3366"/>
                <a:gd name="T32" fmla="*/ 813 w 2359"/>
                <a:gd name="T33" fmla="*/ 494 h 3366"/>
                <a:gd name="T34" fmla="*/ 744 w 2359"/>
                <a:gd name="T35" fmla="*/ 2051 h 3366"/>
                <a:gd name="T36" fmla="*/ 814 w 2359"/>
                <a:gd name="T37" fmla="*/ 2084 h 3366"/>
                <a:gd name="T38" fmla="*/ 847 w 2359"/>
                <a:gd name="T39" fmla="*/ 2040 h 3366"/>
                <a:gd name="T40" fmla="*/ 910 w 2359"/>
                <a:gd name="T41" fmla="*/ 532 h 3366"/>
                <a:gd name="T42" fmla="*/ 1466 w 2359"/>
                <a:gd name="T43" fmla="*/ 46 h 3366"/>
                <a:gd name="T44" fmla="*/ 1565 w 2359"/>
                <a:gd name="T45" fmla="*/ 472 h 3366"/>
                <a:gd name="T46" fmla="*/ 1414 w 2359"/>
                <a:gd name="T47" fmla="*/ 816 h 3366"/>
                <a:gd name="T48" fmla="*/ 1124 w 2359"/>
                <a:gd name="T49" fmla="*/ 859 h 3366"/>
                <a:gd name="T50" fmla="*/ 1291 w 2359"/>
                <a:gd name="T51" fmla="*/ 1113 h 3366"/>
                <a:gd name="T52" fmla="*/ 1811 w 2359"/>
                <a:gd name="T53" fmla="*/ 1105 h 3366"/>
                <a:gd name="T54" fmla="*/ 2274 w 2359"/>
                <a:gd name="T55" fmla="*/ 1361 h 3366"/>
                <a:gd name="T56" fmla="*/ 2353 w 2359"/>
                <a:gd name="T57" fmla="*/ 1915 h 3366"/>
                <a:gd name="T58" fmla="*/ 2315 w 2359"/>
                <a:gd name="T59" fmla="*/ 2416 h 3366"/>
                <a:gd name="T60" fmla="*/ 2325 w 2359"/>
                <a:gd name="T61" fmla="*/ 3085 h 3366"/>
                <a:gd name="T62" fmla="*/ 2317 w 2359"/>
                <a:gd name="T63" fmla="*/ 3363 h 3366"/>
                <a:gd name="T64" fmla="*/ 2269 w 2359"/>
                <a:gd name="T65" fmla="*/ 3196 h 3366"/>
                <a:gd name="T66" fmla="*/ 2255 w 2359"/>
                <a:gd name="T67" fmla="*/ 2534 h 3366"/>
                <a:gd name="T68" fmla="*/ 2101 w 2359"/>
                <a:gd name="T69" fmla="*/ 2145 h 3366"/>
                <a:gd name="T70" fmla="*/ 1865 w 2359"/>
                <a:gd name="T71" fmla="*/ 1957 h 3366"/>
                <a:gd name="T72" fmla="*/ 2296 w 2359"/>
                <a:gd name="T73" fmla="*/ 1673 h 3366"/>
                <a:gd name="T74" fmla="*/ 2039 w 2359"/>
                <a:gd name="T75" fmla="*/ 1208 h 3366"/>
                <a:gd name="T76" fmla="*/ 1460 w 2359"/>
                <a:gd name="T77" fmla="*/ 1207 h 3366"/>
                <a:gd name="T78" fmla="*/ 1148 w 2359"/>
                <a:gd name="T79" fmla="*/ 1054 h 3366"/>
                <a:gd name="T80" fmla="*/ 1043 w 2359"/>
                <a:gd name="T81" fmla="*/ 799 h 3366"/>
                <a:gd name="T82" fmla="*/ 1104 w 2359"/>
                <a:gd name="T83" fmla="*/ 762 h 3366"/>
                <a:gd name="T84" fmla="*/ 1435 w 2359"/>
                <a:gd name="T85" fmla="*/ 744 h 3366"/>
                <a:gd name="T86" fmla="*/ 949 w 2359"/>
                <a:gd name="T87" fmla="*/ 576 h 3366"/>
                <a:gd name="T88" fmla="*/ 958 w 2359"/>
                <a:gd name="T89" fmla="*/ 1781 h 3366"/>
                <a:gd name="T90" fmla="*/ 1051 w 2359"/>
                <a:gd name="T91" fmla="*/ 1615 h 3366"/>
                <a:gd name="T92" fmla="*/ 1428 w 2359"/>
                <a:gd name="T93" fmla="*/ 1878 h 3366"/>
                <a:gd name="T94" fmla="*/ 1582 w 2359"/>
                <a:gd name="T95" fmla="*/ 2523 h 3366"/>
                <a:gd name="T96" fmla="*/ 1390 w 2359"/>
                <a:gd name="T97" fmla="*/ 2791 h 3366"/>
                <a:gd name="T98" fmla="*/ 1174 w 2359"/>
                <a:gd name="T99" fmla="*/ 2732 h 3366"/>
                <a:gd name="T100" fmla="*/ 963 w 2359"/>
                <a:gd name="T101" fmla="*/ 2543 h 3366"/>
                <a:gd name="T102" fmla="*/ 635 w 2359"/>
                <a:gd name="T103" fmla="*/ 2543 h 3366"/>
                <a:gd name="T104" fmla="*/ 424 w 2359"/>
                <a:gd name="T105" fmla="*/ 2732 h 3366"/>
                <a:gd name="T106" fmla="*/ 188 w 2359"/>
                <a:gd name="T107" fmla="*/ 2779 h 3366"/>
                <a:gd name="T108" fmla="*/ 6 w 2359"/>
                <a:gd name="T109" fmla="*/ 2474 h 3366"/>
                <a:gd name="T110" fmla="*/ 202 w 2359"/>
                <a:gd name="T111" fmla="*/ 1833 h 3366"/>
                <a:gd name="T112" fmla="*/ 569 w 2359"/>
                <a:gd name="T113" fmla="*/ 1623 h 3366"/>
                <a:gd name="T114" fmla="*/ 640 w 2359"/>
                <a:gd name="T115" fmla="*/ 2048 h 3366"/>
                <a:gd name="T116" fmla="*/ 795 w 2359"/>
                <a:gd name="T117" fmla="*/ 430 h 3366"/>
                <a:gd name="T118" fmla="*/ 1423 w 2359"/>
                <a:gd name="T119" fmla="*/ 105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9" h="3366">
                  <a:moveTo>
                    <a:pt x="1073" y="1672"/>
                  </a:moveTo>
                  <a:lnTo>
                    <a:pt x="1057" y="1675"/>
                  </a:lnTo>
                  <a:lnTo>
                    <a:pt x="1044" y="1681"/>
                  </a:lnTo>
                  <a:lnTo>
                    <a:pt x="1032" y="1691"/>
                  </a:lnTo>
                  <a:lnTo>
                    <a:pt x="1025" y="1706"/>
                  </a:lnTo>
                  <a:lnTo>
                    <a:pt x="1020" y="1721"/>
                  </a:lnTo>
                  <a:lnTo>
                    <a:pt x="1017" y="1737"/>
                  </a:lnTo>
                  <a:lnTo>
                    <a:pt x="1016" y="1754"/>
                  </a:lnTo>
                  <a:lnTo>
                    <a:pt x="1016" y="1767"/>
                  </a:lnTo>
                  <a:lnTo>
                    <a:pt x="1017" y="1777"/>
                  </a:lnTo>
                  <a:lnTo>
                    <a:pt x="1017" y="2084"/>
                  </a:lnTo>
                  <a:lnTo>
                    <a:pt x="1044" y="2101"/>
                  </a:lnTo>
                  <a:lnTo>
                    <a:pt x="1171" y="2023"/>
                  </a:lnTo>
                  <a:lnTo>
                    <a:pt x="1185" y="2017"/>
                  </a:lnTo>
                  <a:lnTo>
                    <a:pt x="1199" y="2015"/>
                  </a:lnTo>
                  <a:lnTo>
                    <a:pt x="1214" y="2017"/>
                  </a:lnTo>
                  <a:lnTo>
                    <a:pt x="1227" y="2022"/>
                  </a:lnTo>
                  <a:lnTo>
                    <a:pt x="1238" y="2030"/>
                  </a:lnTo>
                  <a:lnTo>
                    <a:pt x="1248" y="2041"/>
                  </a:lnTo>
                  <a:lnTo>
                    <a:pt x="1253" y="2055"/>
                  </a:lnTo>
                  <a:lnTo>
                    <a:pt x="1255" y="2069"/>
                  </a:lnTo>
                  <a:lnTo>
                    <a:pt x="1254" y="2082"/>
                  </a:lnTo>
                  <a:lnTo>
                    <a:pt x="1249" y="2096"/>
                  </a:lnTo>
                  <a:lnTo>
                    <a:pt x="1240" y="2107"/>
                  </a:lnTo>
                  <a:lnTo>
                    <a:pt x="1229" y="2116"/>
                  </a:lnTo>
                  <a:lnTo>
                    <a:pt x="1095" y="2197"/>
                  </a:lnTo>
                  <a:lnTo>
                    <a:pt x="1095" y="2223"/>
                  </a:lnTo>
                  <a:lnTo>
                    <a:pt x="1177" y="2357"/>
                  </a:lnTo>
                  <a:lnTo>
                    <a:pt x="1184" y="2370"/>
                  </a:lnTo>
                  <a:lnTo>
                    <a:pt x="1186" y="2384"/>
                  </a:lnTo>
                  <a:lnTo>
                    <a:pt x="1184" y="2398"/>
                  </a:lnTo>
                  <a:lnTo>
                    <a:pt x="1179" y="2411"/>
                  </a:lnTo>
                  <a:lnTo>
                    <a:pt x="1170" y="2422"/>
                  </a:lnTo>
                  <a:lnTo>
                    <a:pt x="1159" y="2432"/>
                  </a:lnTo>
                  <a:lnTo>
                    <a:pt x="1146" y="2438"/>
                  </a:lnTo>
                  <a:lnTo>
                    <a:pt x="1131" y="2440"/>
                  </a:lnTo>
                  <a:lnTo>
                    <a:pt x="1117" y="2438"/>
                  </a:lnTo>
                  <a:lnTo>
                    <a:pt x="1104" y="2433"/>
                  </a:lnTo>
                  <a:lnTo>
                    <a:pt x="1093" y="2425"/>
                  </a:lnTo>
                  <a:lnTo>
                    <a:pt x="1084" y="2413"/>
                  </a:lnTo>
                  <a:lnTo>
                    <a:pt x="1017" y="2304"/>
                  </a:lnTo>
                  <a:lnTo>
                    <a:pt x="1017" y="2492"/>
                  </a:lnTo>
                  <a:lnTo>
                    <a:pt x="1017" y="2495"/>
                  </a:lnTo>
                  <a:lnTo>
                    <a:pt x="1017" y="2503"/>
                  </a:lnTo>
                  <a:lnTo>
                    <a:pt x="1018" y="2516"/>
                  </a:lnTo>
                  <a:lnTo>
                    <a:pt x="1020" y="2529"/>
                  </a:lnTo>
                  <a:lnTo>
                    <a:pt x="1025" y="2541"/>
                  </a:lnTo>
                  <a:lnTo>
                    <a:pt x="1033" y="2552"/>
                  </a:lnTo>
                  <a:lnTo>
                    <a:pt x="1053" y="2568"/>
                  </a:lnTo>
                  <a:lnTo>
                    <a:pt x="1073" y="2581"/>
                  </a:lnTo>
                  <a:lnTo>
                    <a:pt x="1095" y="2594"/>
                  </a:lnTo>
                  <a:lnTo>
                    <a:pt x="1115" y="2604"/>
                  </a:lnTo>
                  <a:lnTo>
                    <a:pt x="1135" y="2616"/>
                  </a:lnTo>
                  <a:lnTo>
                    <a:pt x="1156" y="2630"/>
                  </a:lnTo>
                  <a:lnTo>
                    <a:pt x="1176" y="2648"/>
                  </a:lnTo>
                  <a:lnTo>
                    <a:pt x="1198" y="2669"/>
                  </a:lnTo>
                  <a:lnTo>
                    <a:pt x="1221" y="2695"/>
                  </a:lnTo>
                  <a:lnTo>
                    <a:pt x="1243" y="2727"/>
                  </a:lnTo>
                  <a:lnTo>
                    <a:pt x="1257" y="2743"/>
                  </a:lnTo>
                  <a:lnTo>
                    <a:pt x="1272" y="2753"/>
                  </a:lnTo>
                  <a:lnTo>
                    <a:pt x="1290" y="2758"/>
                  </a:lnTo>
                  <a:lnTo>
                    <a:pt x="1308" y="2758"/>
                  </a:lnTo>
                  <a:lnTo>
                    <a:pt x="1329" y="2753"/>
                  </a:lnTo>
                  <a:lnTo>
                    <a:pt x="1348" y="2746"/>
                  </a:lnTo>
                  <a:lnTo>
                    <a:pt x="1368" y="2736"/>
                  </a:lnTo>
                  <a:lnTo>
                    <a:pt x="1387" y="2725"/>
                  </a:lnTo>
                  <a:lnTo>
                    <a:pt x="1403" y="2712"/>
                  </a:lnTo>
                  <a:lnTo>
                    <a:pt x="1416" y="2702"/>
                  </a:lnTo>
                  <a:lnTo>
                    <a:pt x="1427" y="2693"/>
                  </a:lnTo>
                  <a:lnTo>
                    <a:pt x="1458" y="2656"/>
                  </a:lnTo>
                  <a:lnTo>
                    <a:pt x="1482" y="2617"/>
                  </a:lnTo>
                  <a:lnTo>
                    <a:pt x="1502" y="2577"/>
                  </a:lnTo>
                  <a:lnTo>
                    <a:pt x="1517" y="2537"/>
                  </a:lnTo>
                  <a:lnTo>
                    <a:pt x="1528" y="2496"/>
                  </a:lnTo>
                  <a:lnTo>
                    <a:pt x="1535" y="2455"/>
                  </a:lnTo>
                  <a:lnTo>
                    <a:pt x="1538" y="2415"/>
                  </a:lnTo>
                  <a:lnTo>
                    <a:pt x="1539" y="2376"/>
                  </a:lnTo>
                  <a:lnTo>
                    <a:pt x="1537" y="2338"/>
                  </a:lnTo>
                  <a:lnTo>
                    <a:pt x="1533" y="2302"/>
                  </a:lnTo>
                  <a:lnTo>
                    <a:pt x="1528" y="2268"/>
                  </a:lnTo>
                  <a:lnTo>
                    <a:pt x="1514" y="2209"/>
                  </a:lnTo>
                  <a:lnTo>
                    <a:pt x="1498" y="2152"/>
                  </a:lnTo>
                  <a:lnTo>
                    <a:pt x="1476" y="2096"/>
                  </a:lnTo>
                  <a:lnTo>
                    <a:pt x="1452" y="2041"/>
                  </a:lnTo>
                  <a:lnTo>
                    <a:pt x="1426" y="1988"/>
                  </a:lnTo>
                  <a:lnTo>
                    <a:pt x="1396" y="1938"/>
                  </a:lnTo>
                  <a:lnTo>
                    <a:pt x="1365" y="1891"/>
                  </a:lnTo>
                  <a:lnTo>
                    <a:pt x="1333" y="1848"/>
                  </a:lnTo>
                  <a:lnTo>
                    <a:pt x="1300" y="1808"/>
                  </a:lnTo>
                  <a:lnTo>
                    <a:pt x="1267" y="1773"/>
                  </a:lnTo>
                  <a:lnTo>
                    <a:pt x="1234" y="1743"/>
                  </a:lnTo>
                  <a:lnTo>
                    <a:pt x="1201" y="1719"/>
                  </a:lnTo>
                  <a:lnTo>
                    <a:pt x="1170" y="1700"/>
                  </a:lnTo>
                  <a:lnTo>
                    <a:pt x="1142" y="1688"/>
                  </a:lnTo>
                  <a:lnTo>
                    <a:pt x="1117" y="1679"/>
                  </a:lnTo>
                  <a:lnTo>
                    <a:pt x="1093" y="1674"/>
                  </a:lnTo>
                  <a:lnTo>
                    <a:pt x="1073" y="1672"/>
                  </a:lnTo>
                  <a:close/>
                  <a:moveTo>
                    <a:pt x="524" y="1672"/>
                  </a:moveTo>
                  <a:lnTo>
                    <a:pt x="505" y="1674"/>
                  </a:lnTo>
                  <a:lnTo>
                    <a:pt x="481" y="1679"/>
                  </a:lnTo>
                  <a:lnTo>
                    <a:pt x="455" y="1688"/>
                  </a:lnTo>
                  <a:lnTo>
                    <a:pt x="428" y="1700"/>
                  </a:lnTo>
                  <a:lnTo>
                    <a:pt x="399" y="1718"/>
                  </a:lnTo>
                  <a:lnTo>
                    <a:pt x="369" y="1739"/>
                  </a:lnTo>
                  <a:lnTo>
                    <a:pt x="338" y="1766"/>
                  </a:lnTo>
                  <a:lnTo>
                    <a:pt x="307" y="1798"/>
                  </a:lnTo>
                  <a:lnTo>
                    <a:pt x="276" y="1833"/>
                  </a:lnTo>
                  <a:lnTo>
                    <a:pt x="246" y="1871"/>
                  </a:lnTo>
                  <a:lnTo>
                    <a:pt x="217" y="1914"/>
                  </a:lnTo>
                  <a:lnTo>
                    <a:pt x="189" y="1960"/>
                  </a:lnTo>
                  <a:lnTo>
                    <a:pt x="163" y="2007"/>
                  </a:lnTo>
                  <a:lnTo>
                    <a:pt x="138" y="2057"/>
                  </a:lnTo>
                  <a:lnTo>
                    <a:pt x="117" y="2108"/>
                  </a:lnTo>
                  <a:lnTo>
                    <a:pt x="98" y="2160"/>
                  </a:lnTo>
                  <a:lnTo>
                    <a:pt x="83" y="2214"/>
                  </a:lnTo>
                  <a:lnTo>
                    <a:pt x="70" y="2268"/>
                  </a:lnTo>
                  <a:lnTo>
                    <a:pt x="65" y="2302"/>
                  </a:lnTo>
                  <a:lnTo>
                    <a:pt x="61" y="2338"/>
                  </a:lnTo>
                  <a:lnTo>
                    <a:pt x="59" y="2376"/>
                  </a:lnTo>
                  <a:lnTo>
                    <a:pt x="60" y="2415"/>
                  </a:lnTo>
                  <a:lnTo>
                    <a:pt x="63" y="2455"/>
                  </a:lnTo>
                  <a:lnTo>
                    <a:pt x="70" y="2496"/>
                  </a:lnTo>
                  <a:lnTo>
                    <a:pt x="81" y="2537"/>
                  </a:lnTo>
                  <a:lnTo>
                    <a:pt x="96" y="2577"/>
                  </a:lnTo>
                  <a:lnTo>
                    <a:pt x="116" y="2617"/>
                  </a:lnTo>
                  <a:lnTo>
                    <a:pt x="140" y="2656"/>
                  </a:lnTo>
                  <a:lnTo>
                    <a:pt x="171" y="2693"/>
                  </a:lnTo>
                  <a:lnTo>
                    <a:pt x="182" y="2702"/>
                  </a:lnTo>
                  <a:lnTo>
                    <a:pt x="195" y="2712"/>
                  </a:lnTo>
                  <a:lnTo>
                    <a:pt x="211" y="2725"/>
                  </a:lnTo>
                  <a:lnTo>
                    <a:pt x="230" y="2736"/>
                  </a:lnTo>
                  <a:lnTo>
                    <a:pt x="249" y="2746"/>
                  </a:lnTo>
                  <a:lnTo>
                    <a:pt x="269" y="2753"/>
                  </a:lnTo>
                  <a:lnTo>
                    <a:pt x="290" y="2758"/>
                  </a:lnTo>
                  <a:lnTo>
                    <a:pt x="308" y="2758"/>
                  </a:lnTo>
                  <a:lnTo>
                    <a:pt x="326" y="2753"/>
                  </a:lnTo>
                  <a:lnTo>
                    <a:pt x="341" y="2743"/>
                  </a:lnTo>
                  <a:lnTo>
                    <a:pt x="355" y="2727"/>
                  </a:lnTo>
                  <a:lnTo>
                    <a:pt x="377" y="2695"/>
                  </a:lnTo>
                  <a:lnTo>
                    <a:pt x="400" y="2669"/>
                  </a:lnTo>
                  <a:lnTo>
                    <a:pt x="421" y="2648"/>
                  </a:lnTo>
                  <a:lnTo>
                    <a:pt x="442" y="2630"/>
                  </a:lnTo>
                  <a:lnTo>
                    <a:pt x="463" y="2616"/>
                  </a:lnTo>
                  <a:lnTo>
                    <a:pt x="483" y="2604"/>
                  </a:lnTo>
                  <a:lnTo>
                    <a:pt x="502" y="2594"/>
                  </a:lnTo>
                  <a:lnTo>
                    <a:pt x="524" y="2581"/>
                  </a:lnTo>
                  <a:lnTo>
                    <a:pt x="545" y="2568"/>
                  </a:lnTo>
                  <a:lnTo>
                    <a:pt x="565" y="2552"/>
                  </a:lnTo>
                  <a:lnTo>
                    <a:pt x="573" y="2541"/>
                  </a:lnTo>
                  <a:lnTo>
                    <a:pt x="578" y="2529"/>
                  </a:lnTo>
                  <a:lnTo>
                    <a:pt x="580" y="2516"/>
                  </a:lnTo>
                  <a:lnTo>
                    <a:pt x="581" y="2503"/>
                  </a:lnTo>
                  <a:lnTo>
                    <a:pt x="581" y="2494"/>
                  </a:lnTo>
                  <a:lnTo>
                    <a:pt x="581" y="2492"/>
                  </a:lnTo>
                  <a:lnTo>
                    <a:pt x="581" y="2300"/>
                  </a:lnTo>
                  <a:lnTo>
                    <a:pt x="511" y="2413"/>
                  </a:lnTo>
                  <a:lnTo>
                    <a:pt x="503" y="2425"/>
                  </a:lnTo>
                  <a:lnTo>
                    <a:pt x="492" y="2433"/>
                  </a:lnTo>
                  <a:lnTo>
                    <a:pt x="478" y="2438"/>
                  </a:lnTo>
                  <a:lnTo>
                    <a:pt x="465" y="2440"/>
                  </a:lnTo>
                  <a:lnTo>
                    <a:pt x="450" y="2438"/>
                  </a:lnTo>
                  <a:lnTo>
                    <a:pt x="436" y="2432"/>
                  </a:lnTo>
                  <a:lnTo>
                    <a:pt x="425" y="2422"/>
                  </a:lnTo>
                  <a:lnTo>
                    <a:pt x="416" y="2411"/>
                  </a:lnTo>
                  <a:lnTo>
                    <a:pt x="411" y="2398"/>
                  </a:lnTo>
                  <a:lnTo>
                    <a:pt x="410" y="2384"/>
                  </a:lnTo>
                  <a:lnTo>
                    <a:pt x="412" y="2370"/>
                  </a:lnTo>
                  <a:lnTo>
                    <a:pt x="417" y="2357"/>
                  </a:lnTo>
                  <a:lnTo>
                    <a:pt x="503" y="2218"/>
                  </a:lnTo>
                  <a:lnTo>
                    <a:pt x="503" y="2198"/>
                  </a:lnTo>
                  <a:lnTo>
                    <a:pt x="367" y="2116"/>
                  </a:lnTo>
                  <a:lnTo>
                    <a:pt x="356" y="2107"/>
                  </a:lnTo>
                  <a:lnTo>
                    <a:pt x="346" y="2096"/>
                  </a:lnTo>
                  <a:lnTo>
                    <a:pt x="342" y="2082"/>
                  </a:lnTo>
                  <a:lnTo>
                    <a:pt x="340" y="2069"/>
                  </a:lnTo>
                  <a:lnTo>
                    <a:pt x="342" y="2055"/>
                  </a:lnTo>
                  <a:lnTo>
                    <a:pt x="348" y="2041"/>
                  </a:lnTo>
                  <a:lnTo>
                    <a:pt x="358" y="2030"/>
                  </a:lnTo>
                  <a:lnTo>
                    <a:pt x="369" y="2022"/>
                  </a:lnTo>
                  <a:lnTo>
                    <a:pt x="382" y="2017"/>
                  </a:lnTo>
                  <a:lnTo>
                    <a:pt x="396" y="2015"/>
                  </a:lnTo>
                  <a:lnTo>
                    <a:pt x="410" y="2017"/>
                  </a:lnTo>
                  <a:lnTo>
                    <a:pt x="424" y="2023"/>
                  </a:lnTo>
                  <a:lnTo>
                    <a:pt x="552" y="2101"/>
                  </a:lnTo>
                  <a:lnTo>
                    <a:pt x="581" y="2084"/>
                  </a:lnTo>
                  <a:lnTo>
                    <a:pt x="581" y="1777"/>
                  </a:lnTo>
                  <a:lnTo>
                    <a:pt x="582" y="1767"/>
                  </a:lnTo>
                  <a:lnTo>
                    <a:pt x="582" y="1754"/>
                  </a:lnTo>
                  <a:lnTo>
                    <a:pt x="581" y="1737"/>
                  </a:lnTo>
                  <a:lnTo>
                    <a:pt x="578" y="1721"/>
                  </a:lnTo>
                  <a:lnTo>
                    <a:pt x="573" y="1706"/>
                  </a:lnTo>
                  <a:lnTo>
                    <a:pt x="566" y="1691"/>
                  </a:lnTo>
                  <a:lnTo>
                    <a:pt x="554" y="1681"/>
                  </a:lnTo>
                  <a:lnTo>
                    <a:pt x="541" y="1675"/>
                  </a:lnTo>
                  <a:lnTo>
                    <a:pt x="524" y="1672"/>
                  </a:lnTo>
                  <a:close/>
                  <a:moveTo>
                    <a:pt x="1501" y="437"/>
                  </a:moveTo>
                  <a:lnTo>
                    <a:pt x="1497" y="439"/>
                  </a:lnTo>
                  <a:lnTo>
                    <a:pt x="1493" y="439"/>
                  </a:lnTo>
                  <a:lnTo>
                    <a:pt x="966" y="439"/>
                  </a:lnTo>
                  <a:lnTo>
                    <a:pt x="928" y="442"/>
                  </a:lnTo>
                  <a:lnTo>
                    <a:pt x="893" y="448"/>
                  </a:lnTo>
                  <a:lnTo>
                    <a:pt x="862" y="459"/>
                  </a:lnTo>
                  <a:lnTo>
                    <a:pt x="836" y="474"/>
                  </a:lnTo>
                  <a:lnTo>
                    <a:pt x="813" y="494"/>
                  </a:lnTo>
                  <a:lnTo>
                    <a:pt x="794" y="515"/>
                  </a:lnTo>
                  <a:lnTo>
                    <a:pt x="781" y="539"/>
                  </a:lnTo>
                  <a:lnTo>
                    <a:pt x="771" y="562"/>
                  </a:lnTo>
                  <a:lnTo>
                    <a:pt x="764" y="585"/>
                  </a:lnTo>
                  <a:lnTo>
                    <a:pt x="760" y="603"/>
                  </a:lnTo>
                  <a:lnTo>
                    <a:pt x="759" y="620"/>
                  </a:lnTo>
                  <a:lnTo>
                    <a:pt x="758" y="630"/>
                  </a:lnTo>
                  <a:lnTo>
                    <a:pt x="758" y="634"/>
                  </a:lnTo>
                  <a:lnTo>
                    <a:pt x="758" y="2016"/>
                  </a:lnTo>
                  <a:lnTo>
                    <a:pt x="756" y="2028"/>
                  </a:lnTo>
                  <a:lnTo>
                    <a:pt x="752" y="2040"/>
                  </a:lnTo>
                  <a:lnTo>
                    <a:pt x="744" y="2051"/>
                  </a:lnTo>
                  <a:lnTo>
                    <a:pt x="735" y="2059"/>
                  </a:lnTo>
                  <a:lnTo>
                    <a:pt x="568" y="2160"/>
                  </a:lnTo>
                  <a:lnTo>
                    <a:pt x="565" y="2162"/>
                  </a:lnTo>
                  <a:lnTo>
                    <a:pt x="560" y="2164"/>
                  </a:lnTo>
                  <a:lnTo>
                    <a:pt x="555" y="2164"/>
                  </a:lnTo>
                  <a:lnTo>
                    <a:pt x="560" y="2173"/>
                  </a:lnTo>
                  <a:lnTo>
                    <a:pt x="562" y="2182"/>
                  </a:lnTo>
                  <a:lnTo>
                    <a:pt x="562" y="2226"/>
                  </a:lnTo>
                  <a:lnTo>
                    <a:pt x="784" y="2086"/>
                  </a:lnTo>
                  <a:lnTo>
                    <a:pt x="793" y="2081"/>
                  </a:lnTo>
                  <a:lnTo>
                    <a:pt x="804" y="2081"/>
                  </a:lnTo>
                  <a:lnTo>
                    <a:pt x="814" y="2084"/>
                  </a:lnTo>
                  <a:lnTo>
                    <a:pt x="815" y="2086"/>
                  </a:lnTo>
                  <a:lnTo>
                    <a:pt x="1032" y="2223"/>
                  </a:lnTo>
                  <a:lnTo>
                    <a:pt x="1036" y="2226"/>
                  </a:lnTo>
                  <a:lnTo>
                    <a:pt x="1036" y="2181"/>
                  </a:lnTo>
                  <a:lnTo>
                    <a:pt x="1038" y="2172"/>
                  </a:lnTo>
                  <a:lnTo>
                    <a:pt x="1042" y="2164"/>
                  </a:lnTo>
                  <a:lnTo>
                    <a:pt x="1037" y="2163"/>
                  </a:lnTo>
                  <a:lnTo>
                    <a:pt x="1032" y="2161"/>
                  </a:lnTo>
                  <a:lnTo>
                    <a:pt x="1028" y="2159"/>
                  </a:lnTo>
                  <a:lnTo>
                    <a:pt x="864" y="2059"/>
                  </a:lnTo>
                  <a:lnTo>
                    <a:pt x="855" y="2052"/>
                  </a:lnTo>
                  <a:lnTo>
                    <a:pt x="847" y="2040"/>
                  </a:lnTo>
                  <a:lnTo>
                    <a:pt x="842" y="2029"/>
                  </a:lnTo>
                  <a:lnTo>
                    <a:pt x="841" y="2017"/>
                  </a:lnTo>
                  <a:lnTo>
                    <a:pt x="841" y="690"/>
                  </a:lnTo>
                  <a:lnTo>
                    <a:pt x="841" y="683"/>
                  </a:lnTo>
                  <a:lnTo>
                    <a:pt x="841" y="672"/>
                  </a:lnTo>
                  <a:lnTo>
                    <a:pt x="843" y="656"/>
                  </a:lnTo>
                  <a:lnTo>
                    <a:pt x="846" y="636"/>
                  </a:lnTo>
                  <a:lnTo>
                    <a:pt x="852" y="615"/>
                  </a:lnTo>
                  <a:lnTo>
                    <a:pt x="861" y="592"/>
                  </a:lnTo>
                  <a:lnTo>
                    <a:pt x="874" y="570"/>
                  </a:lnTo>
                  <a:lnTo>
                    <a:pt x="891" y="548"/>
                  </a:lnTo>
                  <a:lnTo>
                    <a:pt x="910" y="532"/>
                  </a:lnTo>
                  <a:lnTo>
                    <a:pt x="932" y="518"/>
                  </a:lnTo>
                  <a:lnTo>
                    <a:pt x="957" y="508"/>
                  </a:lnTo>
                  <a:lnTo>
                    <a:pt x="984" y="503"/>
                  </a:lnTo>
                  <a:lnTo>
                    <a:pt x="1014" y="501"/>
                  </a:lnTo>
                  <a:lnTo>
                    <a:pt x="1509" y="501"/>
                  </a:lnTo>
                  <a:lnTo>
                    <a:pt x="1501" y="437"/>
                  </a:lnTo>
                  <a:close/>
                  <a:moveTo>
                    <a:pt x="1431" y="0"/>
                  </a:moveTo>
                  <a:lnTo>
                    <a:pt x="1442" y="3"/>
                  </a:lnTo>
                  <a:lnTo>
                    <a:pt x="1450" y="9"/>
                  </a:lnTo>
                  <a:lnTo>
                    <a:pt x="1457" y="20"/>
                  </a:lnTo>
                  <a:lnTo>
                    <a:pt x="1461" y="30"/>
                  </a:lnTo>
                  <a:lnTo>
                    <a:pt x="1466" y="46"/>
                  </a:lnTo>
                  <a:lnTo>
                    <a:pt x="1472" y="67"/>
                  </a:lnTo>
                  <a:lnTo>
                    <a:pt x="1480" y="91"/>
                  </a:lnTo>
                  <a:lnTo>
                    <a:pt x="1489" y="120"/>
                  </a:lnTo>
                  <a:lnTo>
                    <a:pt x="1499" y="152"/>
                  </a:lnTo>
                  <a:lnTo>
                    <a:pt x="1508" y="187"/>
                  </a:lnTo>
                  <a:lnTo>
                    <a:pt x="1518" y="224"/>
                  </a:lnTo>
                  <a:lnTo>
                    <a:pt x="1528" y="263"/>
                  </a:lnTo>
                  <a:lnTo>
                    <a:pt x="1537" y="304"/>
                  </a:lnTo>
                  <a:lnTo>
                    <a:pt x="1545" y="345"/>
                  </a:lnTo>
                  <a:lnTo>
                    <a:pt x="1553" y="388"/>
                  </a:lnTo>
                  <a:lnTo>
                    <a:pt x="1560" y="430"/>
                  </a:lnTo>
                  <a:lnTo>
                    <a:pt x="1565" y="472"/>
                  </a:lnTo>
                  <a:lnTo>
                    <a:pt x="1569" y="514"/>
                  </a:lnTo>
                  <a:lnTo>
                    <a:pt x="1570" y="554"/>
                  </a:lnTo>
                  <a:lnTo>
                    <a:pt x="1570" y="593"/>
                  </a:lnTo>
                  <a:lnTo>
                    <a:pt x="1567" y="629"/>
                  </a:lnTo>
                  <a:lnTo>
                    <a:pt x="1561" y="663"/>
                  </a:lnTo>
                  <a:lnTo>
                    <a:pt x="1551" y="694"/>
                  </a:lnTo>
                  <a:lnTo>
                    <a:pt x="1540" y="720"/>
                  </a:lnTo>
                  <a:lnTo>
                    <a:pt x="1525" y="744"/>
                  </a:lnTo>
                  <a:lnTo>
                    <a:pt x="1501" y="767"/>
                  </a:lnTo>
                  <a:lnTo>
                    <a:pt x="1474" y="788"/>
                  </a:lnTo>
                  <a:lnTo>
                    <a:pt x="1445" y="803"/>
                  </a:lnTo>
                  <a:lnTo>
                    <a:pt x="1414" y="816"/>
                  </a:lnTo>
                  <a:lnTo>
                    <a:pt x="1382" y="826"/>
                  </a:lnTo>
                  <a:lnTo>
                    <a:pt x="1349" y="832"/>
                  </a:lnTo>
                  <a:lnTo>
                    <a:pt x="1315" y="836"/>
                  </a:lnTo>
                  <a:lnTo>
                    <a:pt x="1281" y="838"/>
                  </a:lnTo>
                  <a:lnTo>
                    <a:pt x="1249" y="838"/>
                  </a:lnTo>
                  <a:lnTo>
                    <a:pt x="1217" y="837"/>
                  </a:lnTo>
                  <a:lnTo>
                    <a:pt x="1187" y="834"/>
                  </a:lnTo>
                  <a:lnTo>
                    <a:pt x="1158" y="831"/>
                  </a:lnTo>
                  <a:lnTo>
                    <a:pt x="1133" y="827"/>
                  </a:lnTo>
                  <a:lnTo>
                    <a:pt x="1111" y="824"/>
                  </a:lnTo>
                  <a:lnTo>
                    <a:pt x="1116" y="839"/>
                  </a:lnTo>
                  <a:lnTo>
                    <a:pt x="1124" y="859"/>
                  </a:lnTo>
                  <a:lnTo>
                    <a:pt x="1133" y="883"/>
                  </a:lnTo>
                  <a:lnTo>
                    <a:pt x="1145" y="911"/>
                  </a:lnTo>
                  <a:lnTo>
                    <a:pt x="1159" y="943"/>
                  </a:lnTo>
                  <a:lnTo>
                    <a:pt x="1175" y="981"/>
                  </a:lnTo>
                  <a:lnTo>
                    <a:pt x="1183" y="998"/>
                  </a:lnTo>
                  <a:lnTo>
                    <a:pt x="1192" y="1014"/>
                  </a:lnTo>
                  <a:lnTo>
                    <a:pt x="1203" y="1032"/>
                  </a:lnTo>
                  <a:lnTo>
                    <a:pt x="1217" y="1050"/>
                  </a:lnTo>
                  <a:lnTo>
                    <a:pt x="1231" y="1067"/>
                  </a:lnTo>
                  <a:lnTo>
                    <a:pt x="1249" y="1084"/>
                  </a:lnTo>
                  <a:lnTo>
                    <a:pt x="1268" y="1099"/>
                  </a:lnTo>
                  <a:lnTo>
                    <a:pt x="1291" y="1113"/>
                  </a:lnTo>
                  <a:lnTo>
                    <a:pt x="1315" y="1126"/>
                  </a:lnTo>
                  <a:lnTo>
                    <a:pt x="1342" y="1136"/>
                  </a:lnTo>
                  <a:lnTo>
                    <a:pt x="1373" y="1143"/>
                  </a:lnTo>
                  <a:lnTo>
                    <a:pt x="1406" y="1148"/>
                  </a:lnTo>
                  <a:lnTo>
                    <a:pt x="1443" y="1148"/>
                  </a:lnTo>
                  <a:lnTo>
                    <a:pt x="1482" y="1145"/>
                  </a:lnTo>
                  <a:lnTo>
                    <a:pt x="1546" y="1137"/>
                  </a:lnTo>
                  <a:lnTo>
                    <a:pt x="1606" y="1129"/>
                  </a:lnTo>
                  <a:lnTo>
                    <a:pt x="1662" y="1121"/>
                  </a:lnTo>
                  <a:lnTo>
                    <a:pt x="1713" y="1113"/>
                  </a:lnTo>
                  <a:lnTo>
                    <a:pt x="1764" y="1108"/>
                  </a:lnTo>
                  <a:lnTo>
                    <a:pt x="1811" y="1105"/>
                  </a:lnTo>
                  <a:lnTo>
                    <a:pt x="1856" y="1104"/>
                  </a:lnTo>
                  <a:lnTo>
                    <a:pt x="1900" y="1107"/>
                  </a:lnTo>
                  <a:lnTo>
                    <a:pt x="1943" y="1112"/>
                  </a:lnTo>
                  <a:lnTo>
                    <a:pt x="1985" y="1123"/>
                  </a:lnTo>
                  <a:lnTo>
                    <a:pt x="2027" y="1138"/>
                  </a:lnTo>
                  <a:lnTo>
                    <a:pt x="2069" y="1159"/>
                  </a:lnTo>
                  <a:lnTo>
                    <a:pt x="2112" y="1184"/>
                  </a:lnTo>
                  <a:lnTo>
                    <a:pt x="2153" y="1215"/>
                  </a:lnTo>
                  <a:lnTo>
                    <a:pt x="2190" y="1248"/>
                  </a:lnTo>
                  <a:lnTo>
                    <a:pt x="2222" y="1284"/>
                  </a:lnTo>
                  <a:lnTo>
                    <a:pt x="2250" y="1321"/>
                  </a:lnTo>
                  <a:lnTo>
                    <a:pt x="2274" y="1361"/>
                  </a:lnTo>
                  <a:lnTo>
                    <a:pt x="2295" y="1403"/>
                  </a:lnTo>
                  <a:lnTo>
                    <a:pt x="2312" y="1446"/>
                  </a:lnTo>
                  <a:lnTo>
                    <a:pt x="2326" y="1491"/>
                  </a:lnTo>
                  <a:lnTo>
                    <a:pt x="2337" y="1537"/>
                  </a:lnTo>
                  <a:lnTo>
                    <a:pt x="2346" y="1584"/>
                  </a:lnTo>
                  <a:lnTo>
                    <a:pt x="2353" y="1631"/>
                  </a:lnTo>
                  <a:lnTo>
                    <a:pt x="2356" y="1679"/>
                  </a:lnTo>
                  <a:lnTo>
                    <a:pt x="2359" y="1727"/>
                  </a:lnTo>
                  <a:lnTo>
                    <a:pt x="2359" y="1774"/>
                  </a:lnTo>
                  <a:lnTo>
                    <a:pt x="2358" y="1822"/>
                  </a:lnTo>
                  <a:lnTo>
                    <a:pt x="2356" y="1869"/>
                  </a:lnTo>
                  <a:lnTo>
                    <a:pt x="2353" y="1915"/>
                  </a:lnTo>
                  <a:lnTo>
                    <a:pt x="2349" y="1961"/>
                  </a:lnTo>
                  <a:lnTo>
                    <a:pt x="2343" y="2005"/>
                  </a:lnTo>
                  <a:lnTo>
                    <a:pt x="2339" y="2047"/>
                  </a:lnTo>
                  <a:lnTo>
                    <a:pt x="2334" y="2088"/>
                  </a:lnTo>
                  <a:lnTo>
                    <a:pt x="2330" y="2126"/>
                  </a:lnTo>
                  <a:lnTo>
                    <a:pt x="2326" y="2164"/>
                  </a:lnTo>
                  <a:lnTo>
                    <a:pt x="2323" y="2198"/>
                  </a:lnTo>
                  <a:lnTo>
                    <a:pt x="2320" y="2234"/>
                  </a:lnTo>
                  <a:lnTo>
                    <a:pt x="2318" y="2274"/>
                  </a:lnTo>
                  <a:lnTo>
                    <a:pt x="2317" y="2319"/>
                  </a:lnTo>
                  <a:lnTo>
                    <a:pt x="2316" y="2366"/>
                  </a:lnTo>
                  <a:lnTo>
                    <a:pt x="2315" y="2416"/>
                  </a:lnTo>
                  <a:lnTo>
                    <a:pt x="2315" y="2470"/>
                  </a:lnTo>
                  <a:lnTo>
                    <a:pt x="2315" y="2525"/>
                  </a:lnTo>
                  <a:lnTo>
                    <a:pt x="2315" y="2581"/>
                  </a:lnTo>
                  <a:lnTo>
                    <a:pt x="2315" y="2640"/>
                  </a:lnTo>
                  <a:lnTo>
                    <a:pt x="2316" y="2698"/>
                  </a:lnTo>
                  <a:lnTo>
                    <a:pt x="2317" y="2756"/>
                  </a:lnTo>
                  <a:lnTo>
                    <a:pt x="2318" y="2815"/>
                  </a:lnTo>
                  <a:lnTo>
                    <a:pt x="2319" y="2872"/>
                  </a:lnTo>
                  <a:lnTo>
                    <a:pt x="2320" y="2928"/>
                  </a:lnTo>
                  <a:lnTo>
                    <a:pt x="2322" y="2983"/>
                  </a:lnTo>
                  <a:lnTo>
                    <a:pt x="2323" y="3035"/>
                  </a:lnTo>
                  <a:lnTo>
                    <a:pt x="2325" y="3085"/>
                  </a:lnTo>
                  <a:lnTo>
                    <a:pt x="2326" y="3131"/>
                  </a:lnTo>
                  <a:lnTo>
                    <a:pt x="2327" y="3174"/>
                  </a:lnTo>
                  <a:lnTo>
                    <a:pt x="2329" y="3213"/>
                  </a:lnTo>
                  <a:lnTo>
                    <a:pt x="2330" y="3248"/>
                  </a:lnTo>
                  <a:lnTo>
                    <a:pt x="2331" y="3277"/>
                  </a:lnTo>
                  <a:lnTo>
                    <a:pt x="2332" y="3301"/>
                  </a:lnTo>
                  <a:lnTo>
                    <a:pt x="2332" y="3319"/>
                  </a:lnTo>
                  <a:lnTo>
                    <a:pt x="2333" y="3330"/>
                  </a:lnTo>
                  <a:lnTo>
                    <a:pt x="2333" y="3335"/>
                  </a:lnTo>
                  <a:lnTo>
                    <a:pt x="2331" y="3346"/>
                  </a:lnTo>
                  <a:lnTo>
                    <a:pt x="2326" y="3356"/>
                  </a:lnTo>
                  <a:lnTo>
                    <a:pt x="2317" y="3363"/>
                  </a:lnTo>
                  <a:lnTo>
                    <a:pt x="2305" y="3366"/>
                  </a:lnTo>
                  <a:lnTo>
                    <a:pt x="2304" y="3366"/>
                  </a:lnTo>
                  <a:lnTo>
                    <a:pt x="2293" y="3363"/>
                  </a:lnTo>
                  <a:lnTo>
                    <a:pt x="2284" y="3358"/>
                  </a:lnTo>
                  <a:lnTo>
                    <a:pt x="2277" y="3348"/>
                  </a:lnTo>
                  <a:lnTo>
                    <a:pt x="2274" y="3337"/>
                  </a:lnTo>
                  <a:lnTo>
                    <a:pt x="2274" y="3330"/>
                  </a:lnTo>
                  <a:lnTo>
                    <a:pt x="2273" y="3315"/>
                  </a:lnTo>
                  <a:lnTo>
                    <a:pt x="2272" y="3293"/>
                  </a:lnTo>
                  <a:lnTo>
                    <a:pt x="2271" y="3266"/>
                  </a:lnTo>
                  <a:lnTo>
                    <a:pt x="2270" y="3234"/>
                  </a:lnTo>
                  <a:lnTo>
                    <a:pt x="2269" y="3196"/>
                  </a:lnTo>
                  <a:lnTo>
                    <a:pt x="2267" y="3153"/>
                  </a:lnTo>
                  <a:lnTo>
                    <a:pt x="2266" y="3107"/>
                  </a:lnTo>
                  <a:lnTo>
                    <a:pt x="2265" y="3058"/>
                  </a:lnTo>
                  <a:lnTo>
                    <a:pt x="2263" y="3004"/>
                  </a:lnTo>
                  <a:lnTo>
                    <a:pt x="2262" y="2949"/>
                  </a:lnTo>
                  <a:lnTo>
                    <a:pt x="2260" y="2892"/>
                  </a:lnTo>
                  <a:lnTo>
                    <a:pt x="2259" y="2833"/>
                  </a:lnTo>
                  <a:lnTo>
                    <a:pt x="2258" y="2773"/>
                  </a:lnTo>
                  <a:lnTo>
                    <a:pt x="2257" y="2713"/>
                  </a:lnTo>
                  <a:lnTo>
                    <a:pt x="2256" y="2653"/>
                  </a:lnTo>
                  <a:lnTo>
                    <a:pt x="2256" y="2594"/>
                  </a:lnTo>
                  <a:lnTo>
                    <a:pt x="2255" y="2534"/>
                  </a:lnTo>
                  <a:lnTo>
                    <a:pt x="2255" y="2477"/>
                  </a:lnTo>
                  <a:lnTo>
                    <a:pt x="2256" y="2421"/>
                  </a:lnTo>
                  <a:lnTo>
                    <a:pt x="2257" y="2369"/>
                  </a:lnTo>
                  <a:lnTo>
                    <a:pt x="2258" y="2320"/>
                  </a:lnTo>
                  <a:lnTo>
                    <a:pt x="2259" y="2273"/>
                  </a:lnTo>
                  <a:lnTo>
                    <a:pt x="2261" y="2231"/>
                  </a:lnTo>
                  <a:lnTo>
                    <a:pt x="2264" y="2194"/>
                  </a:lnTo>
                  <a:lnTo>
                    <a:pt x="2267" y="2163"/>
                  </a:lnTo>
                  <a:lnTo>
                    <a:pt x="2128" y="2163"/>
                  </a:lnTo>
                  <a:lnTo>
                    <a:pt x="2117" y="2161"/>
                  </a:lnTo>
                  <a:lnTo>
                    <a:pt x="2108" y="2155"/>
                  </a:lnTo>
                  <a:lnTo>
                    <a:pt x="2101" y="2145"/>
                  </a:lnTo>
                  <a:lnTo>
                    <a:pt x="2098" y="2134"/>
                  </a:lnTo>
                  <a:lnTo>
                    <a:pt x="2101" y="2122"/>
                  </a:lnTo>
                  <a:lnTo>
                    <a:pt x="2108" y="2113"/>
                  </a:lnTo>
                  <a:lnTo>
                    <a:pt x="2117" y="2107"/>
                  </a:lnTo>
                  <a:lnTo>
                    <a:pt x="2128" y="2105"/>
                  </a:lnTo>
                  <a:lnTo>
                    <a:pt x="2273" y="2105"/>
                  </a:lnTo>
                  <a:lnTo>
                    <a:pt x="2276" y="2080"/>
                  </a:lnTo>
                  <a:lnTo>
                    <a:pt x="2283" y="2025"/>
                  </a:lnTo>
                  <a:lnTo>
                    <a:pt x="2289" y="1966"/>
                  </a:lnTo>
                  <a:lnTo>
                    <a:pt x="1886" y="1966"/>
                  </a:lnTo>
                  <a:lnTo>
                    <a:pt x="1875" y="1964"/>
                  </a:lnTo>
                  <a:lnTo>
                    <a:pt x="1865" y="1957"/>
                  </a:lnTo>
                  <a:lnTo>
                    <a:pt x="1858" y="1948"/>
                  </a:lnTo>
                  <a:lnTo>
                    <a:pt x="1856" y="1937"/>
                  </a:lnTo>
                  <a:lnTo>
                    <a:pt x="1858" y="1926"/>
                  </a:lnTo>
                  <a:lnTo>
                    <a:pt x="1865" y="1917"/>
                  </a:lnTo>
                  <a:lnTo>
                    <a:pt x="1875" y="1909"/>
                  </a:lnTo>
                  <a:lnTo>
                    <a:pt x="1886" y="1907"/>
                  </a:lnTo>
                  <a:lnTo>
                    <a:pt x="2294" y="1907"/>
                  </a:lnTo>
                  <a:lnTo>
                    <a:pt x="2297" y="1861"/>
                  </a:lnTo>
                  <a:lnTo>
                    <a:pt x="2299" y="1814"/>
                  </a:lnTo>
                  <a:lnTo>
                    <a:pt x="2300" y="1767"/>
                  </a:lnTo>
                  <a:lnTo>
                    <a:pt x="2299" y="1720"/>
                  </a:lnTo>
                  <a:lnTo>
                    <a:pt x="2296" y="1673"/>
                  </a:lnTo>
                  <a:lnTo>
                    <a:pt x="2292" y="1626"/>
                  </a:lnTo>
                  <a:lnTo>
                    <a:pt x="2285" y="1579"/>
                  </a:lnTo>
                  <a:lnTo>
                    <a:pt x="2275" y="1533"/>
                  </a:lnTo>
                  <a:lnTo>
                    <a:pt x="2264" y="1489"/>
                  </a:lnTo>
                  <a:lnTo>
                    <a:pt x="2249" y="1446"/>
                  </a:lnTo>
                  <a:lnTo>
                    <a:pt x="2230" y="1404"/>
                  </a:lnTo>
                  <a:lnTo>
                    <a:pt x="2207" y="1365"/>
                  </a:lnTo>
                  <a:lnTo>
                    <a:pt x="2182" y="1329"/>
                  </a:lnTo>
                  <a:lnTo>
                    <a:pt x="2152" y="1294"/>
                  </a:lnTo>
                  <a:lnTo>
                    <a:pt x="2118" y="1262"/>
                  </a:lnTo>
                  <a:lnTo>
                    <a:pt x="2080" y="1232"/>
                  </a:lnTo>
                  <a:lnTo>
                    <a:pt x="2039" y="1208"/>
                  </a:lnTo>
                  <a:lnTo>
                    <a:pt x="1997" y="1189"/>
                  </a:lnTo>
                  <a:lnTo>
                    <a:pt x="1957" y="1176"/>
                  </a:lnTo>
                  <a:lnTo>
                    <a:pt x="1916" y="1168"/>
                  </a:lnTo>
                  <a:lnTo>
                    <a:pt x="1874" y="1163"/>
                  </a:lnTo>
                  <a:lnTo>
                    <a:pt x="1828" y="1163"/>
                  </a:lnTo>
                  <a:lnTo>
                    <a:pt x="1781" y="1166"/>
                  </a:lnTo>
                  <a:lnTo>
                    <a:pt x="1730" y="1171"/>
                  </a:lnTo>
                  <a:lnTo>
                    <a:pt x="1674" y="1178"/>
                  </a:lnTo>
                  <a:lnTo>
                    <a:pt x="1614" y="1186"/>
                  </a:lnTo>
                  <a:lnTo>
                    <a:pt x="1554" y="1194"/>
                  </a:lnTo>
                  <a:lnTo>
                    <a:pt x="1490" y="1204"/>
                  </a:lnTo>
                  <a:lnTo>
                    <a:pt x="1460" y="1207"/>
                  </a:lnTo>
                  <a:lnTo>
                    <a:pt x="1431" y="1208"/>
                  </a:lnTo>
                  <a:lnTo>
                    <a:pt x="1391" y="1206"/>
                  </a:lnTo>
                  <a:lnTo>
                    <a:pt x="1354" y="1200"/>
                  </a:lnTo>
                  <a:lnTo>
                    <a:pt x="1320" y="1190"/>
                  </a:lnTo>
                  <a:lnTo>
                    <a:pt x="1289" y="1178"/>
                  </a:lnTo>
                  <a:lnTo>
                    <a:pt x="1261" y="1164"/>
                  </a:lnTo>
                  <a:lnTo>
                    <a:pt x="1235" y="1148"/>
                  </a:lnTo>
                  <a:lnTo>
                    <a:pt x="1212" y="1130"/>
                  </a:lnTo>
                  <a:lnTo>
                    <a:pt x="1193" y="1111"/>
                  </a:lnTo>
                  <a:lnTo>
                    <a:pt x="1175" y="1092"/>
                  </a:lnTo>
                  <a:lnTo>
                    <a:pt x="1161" y="1074"/>
                  </a:lnTo>
                  <a:lnTo>
                    <a:pt x="1148" y="1054"/>
                  </a:lnTo>
                  <a:lnTo>
                    <a:pt x="1137" y="1037"/>
                  </a:lnTo>
                  <a:lnTo>
                    <a:pt x="1128" y="1020"/>
                  </a:lnTo>
                  <a:lnTo>
                    <a:pt x="1121" y="1005"/>
                  </a:lnTo>
                  <a:lnTo>
                    <a:pt x="1104" y="966"/>
                  </a:lnTo>
                  <a:lnTo>
                    <a:pt x="1089" y="931"/>
                  </a:lnTo>
                  <a:lnTo>
                    <a:pt x="1077" y="901"/>
                  </a:lnTo>
                  <a:lnTo>
                    <a:pt x="1067" y="876"/>
                  </a:lnTo>
                  <a:lnTo>
                    <a:pt x="1059" y="853"/>
                  </a:lnTo>
                  <a:lnTo>
                    <a:pt x="1053" y="836"/>
                  </a:lnTo>
                  <a:lnTo>
                    <a:pt x="1048" y="821"/>
                  </a:lnTo>
                  <a:lnTo>
                    <a:pt x="1045" y="808"/>
                  </a:lnTo>
                  <a:lnTo>
                    <a:pt x="1043" y="799"/>
                  </a:lnTo>
                  <a:lnTo>
                    <a:pt x="1042" y="792"/>
                  </a:lnTo>
                  <a:lnTo>
                    <a:pt x="1040" y="786"/>
                  </a:lnTo>
                  <a:lnTo>
                    <a:pt x="1040" y="782"/>
                  </a:lnTo>
                  <a:lnTo>
                    <a:pt x="1042" y="780"/>
                  </a:lnTo>
                  <a:lnTo>
                    <a:pt x="1042" y="778"/>
                  </a:lnTo>
                  <a:lnTo>
                    <a:pt x="1047" y="766"/>
                  </a:lnTo>
                  <a:lnTo>
                    <a:pt x="1055" y="759"/>
                  </a:lnTo>
                  <a:lnTo>
                    <a:pt x="1066" y="755"/>
                  </a:lnTo>
                  <a:lnTo>
                    <a:pt x="1078" y="756"/>
                  </a:lnTo>
                  <a:lnTo>
                    <a:pt x="1082" y="757"/>
                  </a:lnTo>
                  <a:lnTo>
                    <a:pt x="1090" y="759"/>
                  </a:lnTo>
                  <a:lnTo>
                    <a:pt x="1104" y="762"/>
                  </a:lnTo>
                  <a:lnTo>
                    <a:pt x="1122" y="765"/>
                  </a:lnTo>
                  <a:lnTo>
                    <a:pt x="1143" y="769"/>
                  </a:lnTo>
                  <a:lnTo>
                    <a:pt x="1168" y="773"/>
                  </a:lnTo>
                  <a:lnTo>
                    <a:pt x="1195" y="777"/>
                  </a:lnTo>
                  <a:lnTo>
                    <a:pt x="1225" y="779"/>
                  </a:lnTo>
                  <a:lnTo>
                    <a:pt x="1255" y="780"/>
                  </a:lnTo>
                  <a:lnTo>
                    <a:pt x="1287" y="780"/>
                  </a:lnTo>
                  <a:lnTo>
                    <a:pt x="1319" y="778"/>
                  </a:lnTo>
                  <a:lnTo>
                    <a:pt x="1349" y="773"/>
                  </a:lnTo>
                  <a:lnTo>
                    <a:pt x="1379" y="766"/>
                  </a:lnTo>
                  <a:lnTo>
                    <a:pt x="1408" y="756"/>
                  </a:lnTo>
                  <a:lnTo>
                    <a:pt x="1435" y="744"/>
                  </a:lnTo>
                  <a:lnTo>
                    <a:pt x="1459" y="726"/>
                  </a:lnTo>
                  <a:lnTo>
                    <a:pt x="1479" y="706"/>
                  </a:lnTo>
                  <a:lnTo>
                    <a:pt x="1491" y="689"/>
                  </a:lnTo>
                  <a:lnTo>
                    <a:pt x="1499" y="669"/>
                  </a:lnTo>
                  <a:lnTo>
                    <a:pt x="1505" y="645"/>
                  </a:lnTo>
                  <a:lnTo>
                    <a:pt x="1509" y="619"/>
                  </a:lnTo>
                  <a:lnTo>
                    <a:pt x="1511" y="590"/>
                  </a:lnTo>
                  <a:lnTo>
                    <a:pt x="1512" y="559"/>
                  </a:lnTo>
                  <a:lnTo>
                    <a:pt x="1014" y="559"/>
                  </a:lnTo>
                  <a:lnTo>
                    <a:pt x="989" y="561"/>
                  </a:lnTo>
                  <a:lnTo>
                    <a:pt x="967" y="567"/>
                  </a:lnTo>
                  <a:lnTo>
                    <a:pt x="949" y="576"/>
                  </a:lnTo>
                  <a:lnTo>
                    <a:pt x="933" y="588"/>
                  </a:lnTo>
                  <a:lnTo>
                    <a:pt x="920" y="605"/>
                  </a:lnTo>
                  <a:lnTo>
                    <a:pt x="911" y="625"/>
                  </a:lnTo>
                  <a:lnTo>
                    <a:pt x="905" y="643"/>
                  </a:lnTo>
                  <a:lnTo>
                    <a:pt x="901" y="661"/>
                  </a:lnTo>
                  <a:lnTo>
                    <a:pt x="899" y="675"/>
                  </a:lnTo>
                  <a:lnTo>
                    <a:pt x="899" y="684"/>
                  </a:lnTo>
                  <a:lnTo>
                    <a:pt x="899" y="688"/>
                  </a:lnTo>
                  <a:lnTo>
                    <a:pt x="899" y="689"/>
                  </a:lnTo>
                  <a:lnTo>
                    <a:pt x="899" y="2012"/>
                  </a:lnTo>
                  <a:lnTo>
                    <a:pt x="958" y="2048"/>
                  </a:lnTo>
                  <a:lnTo>
                    <a:pt x="958" y="1781"/>
                  </a:lnTo>
                  <a:lnTo>
                    <a:pt x="957" y="1774"/>
                  </a:lnTo>
                  <a:lnTo>
                    <a:pt x="957" y="1763"/>
                  </a:lnTo>
                  <a:lnTo>
                    <a:pt x="957" y="1750"/>
                  </a:lnTo>
                  <a:lnTo>
                    <a:pt x="958" y="1733"/>
                  </a:lnTo>
                  <a:lnTo>
                    <a:pt x="960" y="1717"/>
                  </a:lnTo>
                  <a:lnTo>
                    <a:pt x="965" y="1698"/>
                  </a:lnTo>
                  <a:lnTo>
                    <a:pt x="971" y="1680"/>
                  </a:lnTo>
                  <a:lnTo>
                    <a:pt x="981" y="1662"/>
                  </a:lnTo>
                  <a:lnTo>
                    <a:pt x="993" y="1647"/>
                  </a:lnTo>
                  <a:lnTo>
                    <a:pt x="1009" y="1633"/>
                  </a:lnTo>
                  <a:lnTo>
                    <a:pt x="1029" y="1623"/>
                  </a:lnTo>
                  <a:lnTo>
                    <a:pt x="1051" y="1615"/>
                  </a:lnTo>
                  <a:lnTo>
                    <a:pt x="1076" y="1613"/>
                  </a:lnTo>
                  <a:lnTo>
                    <a:pt x="1102" y="1615"/>
                  </a:lnTo>
                  <a:lnTo>
                    <a:pt x="1131" y="1623"/>
                  </a:lnTo>
                  <a:lnTo>
                    <a:pt x="1163" y="1633"/>
                  </a:lnTo>
                  <a:lnTo>
                    <a:pt x="1196" y="1648"/>
                  </a:lnTo>
                  <a:lnTo>
                    <a:pt x="1229" y="1667"/>
                  </a:lnTo>
                  <a:lnTo>
                    <a:pt x="1262" y="1690"/>
                  </a:lnTo>
                  <a:lnTo>
                    <a:pt x="1295" y="1720"/>
                  </a:lnTo>
                  <a:lnTo>
                    <a:pt x="1329" y="1754"/>
                  </a:lnTo>
                  <a:lnTo>
                    <a:pt x="1363" y="1791"/>
                  </a:lnTo>
                  <a:lnTo>
                    <a:pt x="1396" y="1833"/>
                  </a:lnTo>
                  <a:lnTo>
                    <a:pt x="1428" y="1878"/>
                  </a:lnTo>
                  <a:lnTo>
                    <a:pt x="1458" y="1926"/>
                  </a:lnTo>
                  <a:lnTo>
                    <a:pt x="1486" y="1977"/>
                  </a:lnTo>
                  <a:lnTo>
                    <a:pt x="1512" y="2030"/>
                  </a:lnTo>
                  <a:lnTo>
                    <a:pt x="1536" y="2084"/>
                  </a:lnTo>
                  <a:lnTo>
                    <a:pt x="1555" y="2142"/>
                  </a:lnTo>
                  <a:lnTo>
                    <a:pt x="1573" y="2199"/>
                  </a:lnTo>
                  <a:lnTo>
                    <a:pt x="1585" y="2258"/>
                  </a:lnTo>
                  <a:lnTo>
                    <a:pt x="1594" y="2314"/>
                  </a:lnTo>
                  <a:lnTo>
                    <a:pt x="1598" y="2369"/>
                  </a:lnTo>
                  <a:lnTo>
                    <a:pt x="1597" y="2422"/>
                  </a:lnTo>
                  <a:lnTo>
                    <a:pt x="1592" y="2474"/>
                  </a:lnTo>
                  <a:lnTo>
                    <a:pt x="1582" y="2523"/>
                  </a:lnTo>
                  <a:lnTo>
                    <a:pt x="1568" y="2569"/>
                  </a:lnTo>
                  <a:lnTo>
                    <a:pt x="1550" y="2614"/>
                  </a:lnTo>
                  <a:lnTo>
                    <a:pt x="1528" y="2656"/>
                  </a:lnTo>
                  <a:lnTo>
                    <a:pt x="1500" y="2696"/>
                  </a:lnTo>
                  <a:lnTo>
                    <a:pt x="1469" y="2734"/>
                  </a:lnTo>
                  <a:lnTo>
                    <a:pt x="1468" y="2735"/>
                  </a:lnTo>
                  <a:lnTo>
                    <a:pt x="1463" y="2739"/>
                  </a:lnTo>
                  <a:lnTo>
                    <a:pt x="1455" y="2747"/>
                  </a:lnTo>
                  <a:lnTo>
                    <a:pt x="1442" y="2756"/>
                  </a:lnTo>
                  <a:lnTo>
                    <a:pt x="1428" y="2768"/>
                  </a:lnTo>
                  <a:lnTo>
                    <a:pt x="1409" y="2779"/>
                  </a:lnTo>
                  <a:lnTo>
                    <a:pt x="1390" y="2791"/>
                  </a:lnTo>
                  <a:lnTo>
                    <a:pt x="1368" y="2801"/>
                  </a:lnTo>
                  <a:lnTo>
                    <a:pt x="1345" y="2810"/>
                  </a:lnTo>
                  <a:lnTo>
                    <a:pt x="1322" y="2815"/>
                  </a:lnTo>
                  <a:lnTo>
                    <a:pt x="1297" y="2817"/>
                  </a:lnTo>
                  <a:lnTo>
                    <a:pt x="1290" y="2817"/>
                  </a:lnTo>
                  <a:lnTo>
                    <a:pt x="1283" y="2817"/>
                  </a:lnTo>
                  <a:lnTo>
                    <a:pt x="1262" y="2812"/>
                  </a:lnTo>
                  <a:lnTo>
                    <a:pt x="1242" y="2805"/>
                  </a:lnTo>
                  <a:lnTo>
                    <a:pt x="1224" y="2792"/>
                  </a:lnTo>
                  <a:lnTo>
                    <a:pt x="1208" y="2777"/>
                  </a:lnTo>
                  <a:lnTo>
                    <a:pt x="1194" y="2758"/>
                  </a:lnTo>
                  <a:lnTo>
                    <a:pt x="1174" y="2732"/>
                  </a:lnTo>
                  <a:lnTo>
                    <a:pt x="1156" y="2709"/>
                  </a:lnTo>
                  <a:lnTo>
                    <a:pt x="1138" y="2692"/>
                  </a:lnTo>
                  <a:lnTo>
                    <a:pt x="1120" y="2678"/>
                  </a:lnTo>
                  <a:lnTo>
                    <a:pt x="1102" y="2665"/>
                  </a:lnTo>
                  <a:lnTo>
                    <a:pt x="1085" y="2655"/>
                  </a:lnTo>
                  <a:lnTo>
                    <a:pt x="1067" y="2645"/>
                  </a:lnTo>
                  <a:lnTo>
                    <a:pt x="1043" y="2630"/>
                  </a:lnTo>
                  <a:lnTo>
                    <a:pt x="1018" y="2615"/>
                  </a:lnTo>
                  <a:lnTo>
                    <a:pt x="993" y="2596"/>
                  </a:lnTo>
                  <a:lnTo>
                    <a:pt x="979" y="2579"/>
                  </a:lnTo>
                  <a:lnTo>
                    <a:pt x="969" y="2561"/>
                  </a:lnTo>
                  <a:lnTo>
                    <a:pt x="963" y="2543"/>
                  </a:lnTo>
                  <a:lnTo>
                    <a:pt x="959" y="2526"/>
                  </a:lnTo>
                  <a:lnTo>
                    <a:pt x="958" y="2511"/>
                  </a:lnTo>
                  <a:lnTo>
                    <a:pt x="958" y="2498"/>
                  </a:lnTo>
                  <a:lnTo>
                    <a:pt x="958" y="2490"/>
                  </a:lnTo>
                  <a:lnTo>
                    <a:pt x="958" y="2245"/>
                  </a:lnTo>
                  <a:lnTo>
                    <a:pt x="798" y="2145"/>
                  </a:lnTo>
                  <a:lnTo>
                    <a:pt x="640" y="2245"/>
                  </a:lnTo>
                  <a:lnTo>
                    <a:pt x="640" y="2490"/>
                  </a:lnTo>
                  <a:lnTo>
                    <a:pt x="640" y="2498"/>
                  </a:lnTo>
                  <a:lnTo>
                    <a:pt x="640" y="2511"/>
                  </a:lnTo>
                  <a:lnTo>
                    <a:pt x="639" y="2526"/>
                  </a:lnTo>
                  <a:lnTo>
                    <a:pt x="635" y="2543"/>
                  </a:lnTo>
                  <a:lnTo>
                    <a:pt x="629" y="2561"/>
                  </a:lnTo>
                  <a:lnTo>
                    <a:pt x="619" y="2579"/>
                  </a:lnTo>
                  <a:lnTo>
                    <a:pt x="605" y="2596"/>
                  </a:lnTo>
                  <a:lnTo>
                    <a:pt x="580" y="2615"/>
                  </a:lnTo>
                  <a:lnTo>
                    <a:pt x="555" y="2630"/>
                  </a:lnTo>
                  <a:lnTo>
                    <a:pt x="531" y="2645"/>
                  </a:lnTo>
                  <a:lnTo>
                    <a:pt x="513" y="2655"/>
                  </a:lnTo>
                  <a:lnTo>
                    <a:pt x="496" y="2665"/>
                  </a:lnTo>
                  <a:lnTo>
                    <a:pt x="478" y="2678"/>
                  </a:lnTo>
                  <a:lnTo>
                    <a:pt x="460" y="2692"/>
                  </a:lnTo>
                  <a:lnTo>
                    <a:pt x="442" y="2709"/>
                  </a:lnTo>
                  <a:lnTo>
                    <a:pt x="424" y="2732"/>
                  </a:lnTo>
                  <a:lnTo>
                    <a:pt x="404" y="2758"/>
                  </a:lnTo>
                  <a:lnTo>
                    <a:pt x="390" y="2777"/>
                  </a:lnTo>
                  <a:lnTo>
                    <a:pt x="374" y="2792"/>
                  </a:lnTo>
                  <a:lnTo>
                    <a:pt x="356" y="2805"/>
                  </a:lnTo>
                  <a:lnTo>
                    <a:pt x="336" y="2812"/>
                  </a:lnTo>
                  <a:lnTo>
                    <a:pt x="315" y="2817"/>
                  </a:lnTo>
                  <a:lnTo>
                    <a:pt x="301" y="2817"/>
                  </a:lnTo>
                  <a:lnTo>
                    <a:pt x="276" y="2815"/>
                  </a:lnTo>
                  <a:lnTo>
                    <a:pt x="253" y="2810"/>
                  </a:lnTo>
                  <a:lnTo>
                    <a:pt x="230" y="2801"/>
                  </a:lnTo>
                  <a:lnTo>
                    <a:pt x="208" y="2791"/>
                  </a:lnTo>
                  <a:lnTo>
                    <a:pt x="188" y="2779"/>
                  </a:lnTo>
                  <a:lnTo>
                    <a:pt x="170" y="2768"/>
                  </a:lnTo>
                  <a:lnTo>
                    <a:pt x="156" y="2756"/>
                  </a:lnTo>
                  <a:lnTo>
                    <a:pt x="143" y="2747"/>
                  </a:lnTo>
                  <a:lnTo>
                    <a:pt x="135" y="2739"/>
                  </a:lnTo>
                  <a:lnTo>
                    <a:pt x="130" y="2735"/>
                  </a:lnTo>
                  <a:lnTo>
                    <a:pt x="129" y="2734"/>
                  </a:lnTo>
                  <a:lnTo>
                    <a:pt x="98" y="2696"/>
                  </a:lnTo>
                  <a:lnTo>
                    <a:pt x="70" y="2656"/>
                  </a:lnTo>
                  <a:lnTo>
                    <a:pt x="48" y="2614"/>
                  </a:lnTo>
                  <a:lnTo>
                    <a:pt x="30" y="2569"/>
                  </a:lnTo>
                  <a:lnTo>
                    <a:pt x="16" y="2523"/>
                  </a:lnTo>
                  <a:lnTo>
                    <a:pt x="6" y="2474"/>
                  </a:lnTo>
                  <a:lnTo>
                    <a:pt x="1" y="2422"/>
                  </a:lnTo>
                  <a:lnTo>
                    <a:pt x="0" y="2369"/>
                  </a:lnTo>
                  <a:lnTo>
                    <a:pt x="4" y="2314"/>
                  </a:lnTo>
                  <a:lnTo>
                    <a:pt x="13" y="2258"/>
                  </a:lnTo>
                  <a:lnTo>
                    <a:pt x="25" y="2199"/>
                  </a:lnTo>
                  <a:lnTo>
                    <a:pt x="42" y="2142"/>
                  </a:lnTo>
                  <a:lnTo>
                    <a:pt x="62" y="2084"/>
                  </a:lnTo>
                  <a:lnTo>
                    <a:pt x="86" y="2030"/>
                  </a:lnTo>
                  <a:lnTo>
                    <a:pt x="111" y="1977"/>
                  </a:lnTo>
                  <a:lnTo>
                    <a:pt x="140" y="1926"/>
                  </a:lnTo>
                  <a:lnTo>
                    <a:pt x="170" y="1878"/>
                  </a:lnTo>
                  <a:lnTo>
                    <a:pt x="202" y="1833"/>
                  </a:lnTo>
                  <a:lnTo>
                    <a:pt x="235" y="1791"/>
                  </a:lnTo>
                  <a:lnTo>
                    <a:pt x="269" y="1754"/>
                  </a:lnTo>
                  <a:lnTo>
                    <a:pt x="303" y="1720"/>
                  </a:lnTo>
                  <a:lnTo>
                    <a:pt x="336" y="1690"/>
                  </a:lnTo>
                  <a:lnTo>
                    <a:pt x="369" y="1667"/>
                  </a:lnTo>
                  <a:lnTo>
                    <a:pt x="402" y="1648"/>
                  </a:lnTo>
                  <a:lnTo>
                    <a:pt x="435" y="1633"/>
                  </a:lnTo>
                  <a:lnTo>
                    <a:pt x="467" y="1623"/>
                  </a:lnTo>
                  <a:lnTo>
                    <a:pt x="496" y="1615"/>
                  </a:lnTo>
                  <a:lnTo>
                    <a:pt x="522" y="1613"/>
                  </a:lnTo>
                  <a:lnTo>
                    <a:pt x="547" y="1615"/>
                  </a:lnTo>
                  <a:lnTo>
                    <a:pt x="569" y="1623"/>
                  </a:lnTo>
                  <a:lnTo>
                    <a:pt x="588" y="1633"/>
                  </a:lnTo>
                  <a:lnTo>
                    <a:pt x="605" y="1647"/>
                  </a:lnTo>
                  <a:lnTo>
                    <a:pt x="617" y="1662"/>
                  </a:lnTo>
                  <a:lnTo>
                    <a:pt x="626" y="1680"/>
                  </a:lnTo>
                  <a:lnTo>
                    <a:pt x="633" y="1698"/>
                  </a:lnTo>
                  <a:lnTo>
                    <a:pt x="637" y="1717"/>
                  </a:lnTo>
                  <a:lnTo>
                    <a:pt x="640" y="1733"/>
                  </a:lnTo>
                  <a:lnTo>
                    <a:pt x="641" y="1750"/>
                  </a:lnTo>
                  <a:lnTo>
                    <a:pt x="641" y="1763"/>
                  </a:lnTo>
                  <a:lnTo>
                    <a:pt x="641" y="1774"/>
                  </a:lnTo>
                  <a:lnTo>
                    <a:pt x="640" y="1781"/>
                  </a:lnTo>
                  <a:lnTo>
                    <a:pt x="640" y="2048"/>
                  </a:lnTo>
                  <a:lnTo>
                    <a:pt x="700" y="2012"/>
                  </a:lnTo>
                  <a:lnTo>
                    <a:pt x="700" y="635"/>
                  </a:lnTo>
                  <a:lnTo>
                    <a:pt x="700" y="629"/>
                  </a:lnTo>
                  <a:lnTo>
                    <a:pt x="701" y="617"/>
                  </a:lnTo>
                  <a:lnTo>
                    <a:pt x="702" y="599"/>
                  </a:lnTo>
                  <a:lnTo>
                    <a:pt x="706" y="579"/>
                  </a:lnTo>
                  <a:lnTo>
                    <a:pt x="712" y="555"/>
                  </a:lnTo>
                  <a:lnTo>
                    <a:pt x="720" y="530"/>
                  </a:lnTo>
                  <a:lnTo>
                    <a:pt x="733" y="504"/>
                  </a:lnTo>
                  <a:lnTo>
                    <a:pt x="749" y="477"/>
                  </a:lnTo>
                  <a:lnTo>
                    <a:pt x="771" y="453"/>
                  </a:lnTo>
                  <a:lnTo>
                    <a:pt x="795" y="430"/>
                  </a:lnTo>
                  <a:lnTo>
                    <a:pt x="823" y="413"/>
                  </a:lnTo>
                  <a:lnTo>
                    <a:pt x="855" y="399"/>
                  </a:lnTo>
                  <a:lnTo>
                    <a:pt x="889" y="388"/>
                  </a:lnTo>
                  <a:lnTo>
                    <a:pt x="926" y="382"/>
                  </a:lnTo>
                  <a:lnTo>
                    <a:pt x="966" y="380"/>
                  </a:lnTo>
                  <a:lnTo>
                    <a:pt x="1492" y="380"/>
                  </a:lnTo>
                  <a:lnTo>
                    <a:pt x="1482" y="331"/>
                  </a:lnTo>
                  <a:lnTo>
                    <a:pt x="1471" y="282"/>
                  </a:lnTo>
                  <a:lnTo>
                    <a:pt x="1460" y="234"/>
                  </a:lnTo>
                  <a:lnTo>
                    <a:pt x="1447" y="188"/>
                  </a:lnTo>
                  <a:lnTo>
                    <a:pt x="1435" y="144"/>
                  </a:lnTo>
                  <a:lnTo>
                    <a:pt x="1423" y="105"/>
                  </a:lnTo>
                  <a:lnTo>
                    <a:pt x="1411" y="69"/>
                  </a:lnTo>
                  <a:lnTo>
                    <a:pt x="1401" y="39"/>
                  </a:lnTo>
                  <a:lnTo>
                    <a:pt x="1400" y="27"/>
                  </a:lnTo>
                  <a:lnTo>
                    <a:pt x="1402" y="17"/>
                  </a:lnTo>
                  <a:lnTo>
                    <a:pt x="1409" y="7"/>
                  </a:lnTo>
                  <a:lnTo>
                    <a:pt x="1420" y="1"/>
                  </a:lnTo>
                  <a:lnTo>
                    <a:pt x="1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361738" y="2255838"/>
              <a:ext cx="87312" cy="204788"/>
            </a:xfrm>
            <a:custGeom>
              <a:avLst/>
              <a:gdLst>
                <a:gd name="T0" fmla="*/ 427 w 545"/>
                <a:gd name="T1" fmla="*/ 4 h 1288"/>
                <a:gd name="T2" fmla="*/ 440 w 545"/>
                <a:gd name="T3" fmla="*/ 19 h 1288"/>
                <a:gd name="T4" fmla="*/ 442 w 545"/>
                <a:gd name="T5" fmla="*/ 33 h 1288"/>
                <a:gd name="T6" fmla="*/ 443 w 545"/>
                <a:gd name="T7" fmla="*/ 63 h 1288"/>
                <a:gd name="T8" fmla="*/ 445 w 545"/>
                <a:gd name="T9" fmla="*/ 117 h 1288"/>
                <a:gd name="T10" fmla="*/ 448 w 545"/>
                <a:gd name="T11" fmla="*/ 195 h 1288"/>
                <a:gd name="T12" fmla="*/ 454 w 545"/>
                <a:gd name="T13" fmla="*/ 293 h 1288"/>
                <a:gd name="T14" fmla="*/ 461 w 545"/>
                <a:gd name="T15" fmla="*/ 409 h 1288"/>
                <a:gd name="T16" fmla="*/ 470 w 545"/>
                <a:gd name="T17" fmla="*/ 540 h 1288"/>
                <a:gd name="T18" fmla="*/ 482 w 545"/>
                <a:gd name="T19" fmla="*/ 684 h 1288"/>
                <a:gd name="T20" fmla="*/ 497 w 545"/>
                <a:gd name="T21" fmla="*/ 838 h 1288"/>
                <a:gd name="T22" fmla="*/ 514 w 545"/>
                <a:gd name="T23" fmla="*/ 1001 h 1288"/>
                <a:gd name="T24" fmla="*/ 534 w 545"/>
                <a:gd name="T25" fmla="*/ 1169 h 1288"/>
                <a:gd name="T26" fmla="*/ 545 w 545"/>
                <a:gd name="T27" fmla="*/ 1265 h 1288"/>
                <a:gd name="T28" fmla="*/ 532 w 545"/>
                <a:gd name="T29" fmla="*/ 1284 h 1288"/>
                <a:gd name="T30" fmla="*/ 516 w 545"/>
                <a:gd name="T31" fmla="*/ 1288 h 1288"/>
                <a:gd name="T32" fmla="*/ 498 w 545"/>
                <a:gd name="T33" fmla="*/ 1281 h 1288"/>
                <a:gd name="T34" fmla="*/ 487 w 545"/>
                <a:gd name="T35" fmla="*/ 1262 h 1288"/>
                <a:gd name="T36" fmla="*/ 463 w 545"/>
                <a:gd name="T37" fmla="*/ 1069 h 1288"/>
                <a:gd name="T38" fmla="*/ 442 w 545"/>
                <a:gd name="T39" fmla="*/ 880 h 1288"/>
                <a:gd name="T40" fmla="*/ 425 w 545"/>
                <a:gd name="T41" fmla="*/ 702 h 1288"/>
                <a:gd name="T42" fmla="*/ 411 w 545"/>
                <a:gd name="T43" fmla="*/ 537 h 1288"/>
                <a:gd name="T44" fmla="*/ 401 w 545"/>
                <a:gd name="T45" fmla="*/ 389 h 1288"/>
                <a:gd name="T46" fmla="*/ 394 w 545"/>
                <a:gd name="T47" fmla="*/ 260 h 1288"/>
                <a:gd name="T48" fmla="*/ 376 w 545"/>
                <a:gd name="T49" fmla="*/ 262 h 1288"/>
                <a:gd name="T50" fmla="*/ 347 w 545"/>
                <a:gd name="T51" fmla="*/ 392 h 1288"/>
                <a:gd name="T52" fmla="*/ 320 w 545"/>
                <a:gd name="T53" fmla="*/ 542 h 1288"/>
                <a:gd name="T54" fmla="*/ 300 w 545"/>
                <a:gd name="T55" fmla="*/ 707 h 1288"/>
                <a:gd name="T56" fmla="*/ 291 w 545"/>
                <a:gd name="T57" fmla="*/ 883 h 1288"/>
                <a:gd name="T58" fmla="*/ 294 w 545"/>
                <a:gd name="T59" fmla="*/ 1066 h 1288"/>
                <a:gd name="T60" fmla="*/ 316 w 545"/>
                <a:gd name="T61" fmla="*/ 1248 h 1288"/>
                <a:gd name="T62" fmla="*/ 311 w 545"/>
                <a:gd name="T63" fmla="*/ 1269 h 1288"/>
                <a:gd name="T64" fmla="*/ 293 w 545"/>
                <a:gd name="T65" fmla="*/ 1282 h 1288"/>
                <a:gd name="T66" fmla="*/ 270 w 545"/>
                <a:gd name="T67" fmla="*/ 1277 h 1288"/>
                <a:gd name="T68" fmla="*/ 259 w 545"/>
                <a:gd name="T69" fmla="*/ 1258 h 1288"/>
                <a:gd name="T70" fmla="*/ 243 w 545"/>
                <a:gd name="T71" fmla="*/ 1179 h 1288"/>
                <a:gd name="T72" fmla="*/ 18 w 545"/>
                <a:gd name="T73" fmla="*/ 1177 h 1288"/>
                <a:gd name="T74" fmla="*/ 2 w 545"/>
                <a:gd name="T75" fmla="*/ 1162 h 1288"/>
                <a:gd name="T76" fmla="*/ 2 w 545"/>
                <a:gd name="T77" fmla="*/ 1138 h 1288"/>
                <a:gd name="T78" fmla="*/ 18 w 545"/>
                <a:gd name="T79" fmla="*/ 1123 h 1288"/>
                <a:gd name="T80" fmla="*/ 240 w 545"/>
                <a:gd name="T81" fmla="*/ 1121 h 1288"/>
                <a:gd name="T82" fmla="*/ 232 w 545"/>
                <a:gd name="T83" fmla="*/ 985 h 1288"/>
                <a:gd name="T84" fmla="*/ 232 w 545"/>
                <a:gd name="T85" fmla="*/ 850 h 1288"/>
                <a:gd name="T86" fmla="*/ 240 w 545"/>
                <a:gd name="T87" fmla="*/ 719 h 1288"/>
                <a:gd name="T88" fmla="*/ 254 w 545"/>
                <a:gd name="T89" fmla="*/ 594 h 1288"/>
                <a:gd name="T90" fmla="*/ 272 w 545"/>
                <a:gd name="T91" fmla="*/ 477 h 1288"/>
                <a:gd name="T92" fmla="*/ 292 w 545"/>
                <a:gd name="T93" fmla="*/ 368 h 1288"/>
                <a:gd name="T94" fmla="*/ 313 w 545"/>
                <a:gd name="T95" fmla="*/ 271 h 1288"/>
                <a:gd name="T96" fmla="*/ 335 w 545"/>
                <a:gd name="T97" fmla="*/ 187 h 1288"/>
                <a:gd name="T98" fmla="*/ 353 w 545"/>
                <a:gd name="T99" fmla="*/ 118 h 1288"/>
                <a:gd name="T100" fmla="*/ 370 w 545"/>
                <a:gd name="T101" fmla="*/ 66 h 1288"/>
                <a:gd name="T102" fmla="*/ 380 w 545"/>
                <a:gd name="T103" fmla="*/ 32 h 1288"/>
                <a:gd name="T104" fmla="*/ 384 w 545"/>
                <a:gd name="T105" fmla="*/ 20 h 1288"/>
                <a:gd name="T106" fmla="*/ 398 w 545"/>
                <a:gd name="T107" fmla="*/ 4 h 1288"/>
                <a:gd name="T108" fmla="*/ 417 w 545"/>
                <a:gd name="T10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5" h="1288">
                  <a:moveTo>
                    <a:pt x="417" y="0"/>
                  </a:moveTo>
                  <a:lnTo>
                    <a:pt x="427" y="4"/>
                  </a:lnTo>
                  <a:lnTo>
                    <a:pt x="435" y="11"/>
                  </a:lnTo>
                  <a:lnTo>
                    <a:pt x="440" y="19"/>
                  </a:lnTo>
                  <a:lnTo>
                    <a:pt x="442" y="29"/>
                  </a:lnTo>
                  <a:lnTo>
                    <a:pt x="442" y="33"/>
                  </a:lnTo>
                  <a:lnTo>
                    <a:pt x="442" y="44"/>
                  </a:lnTo>
                  <a:lnTo>
                    <a:pt x="443" y="63"/>
                  </a:lnTo>
                  <a:lnTo>
                    <a:pt x="444" y="87"/>
                  </a:lnTo>
                  <a:lnTo>
                    <a:pt x="445" y="117"/>
                  </a:lnTo>
                  <a:lnTo>
                    <a:pt x="446" y="153"/>
                  </a:lnTo>
                  <a:lnTo>
                    <a:pt x="448" y="195"/>
                  </a:lnTo>
                  <a:lnTo>
                    <a:pt x="451" y="241"/>
                  </a:lnTo>
                  <a:lnTo>
                    <a:pt x="454" y="293"/>
                  </a:lnTo>
                  <a:lnTo>
                    <a:pt x="457" y="349"/>
                  </a:lnTo>
                  <a:lnTo>
                    <a:pt x="461" y="409"/>
                  </a:lnTo>
                  <a:lnTo>
                    <a:pt x="466" y="473"/>
                  </a:lnTo>
                  <a:lnTo>
                    <a:pt x="470" y="540"/>
                  </a:lnTo>
                  <a:lnTo>
                    <a:pt x="476" y="611"/>
                  </a:lnTo>
                  <a:lnTo>
                    <a:pt x="482" y="684"/>
                  </a:lnTo>
                  <a:lnTo>
                    <a:pt x="489" y="760"/>
                  </a:lnTo>
                  <a:lnTo>
                    <a:pt x="497" y="838"/>
                  </a:lnTo>
                  <a:lnTo>
                    <a:pt x="505" y="919"/>
                  </a:lnTo>
                  <a:lnTo>
                    <a:pt x="514" y="1001"/>
                  </a:lnTo>
                  <a:lnTo>
                    <a:pt x="523" y="1084"/>
                  </a:lnTo>
                  <a:lnTo>
                    <a:pt x="534" y="1169"/>
                  </a:lnTo>
                  <a:lnTo>
                    <a:pt x="545" y="1254"/>
                  </a:lnTo>
                  <a:lnTo>
                    <a:pt x="545" y="1265"/>
                  </a:lnTo>
                  <a:lnTo>
                    <a:pt x="540" y="1276"/>
                  </a:lnTo>
                  <a:lnTo>
                    <a:pt x="532" y="1284"/>
                  </a:lnTo>
                  <a:lnTo>
                    <a:pt x="520" y="1287"/>
                  </a:lnTo>
                  <a:lnTo>
                    <a:pt x="516" y="1288"/>
                  </a:lnTo>
                  <a:lnTo>
                    <a:pt x="506" y="1286"/>
                  </a:lnTo>
                  <a:lnTo>
                    <a:pt x="498" y="1281"/>
                  </a:lnTo>
                  <a:lnTo>
                    <a:pt x="490" y="1272"/>
                  </a:lnTo>
                  <a:lnTo>
                    <a:pt x="487" y="1262"/>
                  </a:lnTo>
                  <a:lnTo>
                    <a:pt x="474" y="1165"/>
                  </a:lnTo>
                  <a:lnTo>
                    <a:pt x="463" y="1069"/>
                  </a:lnTo>
                  <a:lnTo>
                    <a:pt x="451" y="973"/>
                  </a:lnTo>
                  <a:lnTo>
                    <a:pt x="442" y="880"/>
                  </a:lnTo>
                  <a:lnTo>
                    <a:pt x="433" y="789"/>
                  </a:lnTo>
                  <a:lnTo>
                    <a:pt x="425" y="702"/>
                  </a:lnTo>
                  <a:lnTo>
                    <a:pt x="417" y="617"/>
                  </a:lnTo>
                  <a:lnTo>
                    <a:pt x="411" y="537"/>
                  </a:lnTo>
                  <a:lnTo>
                    <a:pt x="406" y="460"/>
                  </a:lnTo>
                  <a:lnTo>
                    <a:pt x="401" y="389"/>
                  </a:lnTo>
                  <a:lnTo>
                    <a:pt x="397" y="322"/>
                  </a:lnTo>
                  <a:lnTo>
                    <a:pt x="394" y="260"/>
                  </a:lnTo>
                  <a:lnTo>
                    <a:pt x="391" y="206"/>
                  </a:lnTo>
                  <a:lnTo>
                    <a:pt x="376" y="262"/>
                  </a:lnTo>
                  <a:lnTo>
                    <a:pt x="362" y="324"/>
                  </a:lnTo>
                  <a:lnTo>
                    <a:pt x="347" y="392"/>
                  </a:lnTo>
                  <a:lnTo>
                    <a:pt x="333" y="464"/>
                  </a:lnTo>
                  <a:lnTo>
                    <a:pt x="320" y="542"/>
                  </a:lnTo>
                  <a:lnTo>
                    <a:pt x="309" y="623"/>
                  </a:lnTo>
                  <a:lnTo>
                    <a:pt x="300" y="707"/>
                  </a:lnTo>
                  <a:lnTo>
                    <a:pt x="294" y="794"/>
                  </a:lnTo>
                  <a:lnTo>
                    <a:pt x="291" y="883"/>
                  </a:lnTo>
                  <a:lnTo>
                    <a:pt x="291" y="974"/>
                  </a:lnTo>
                  <a:lnTo>
                    <a:pt x="294" y="1066"/>
                  </a:lnTo>
                  <a:lnTo>
                    <a:pt x="303" y="1157"/>
                  </a:lnTo>
                  <a:lnTo>
                    <a:pt x="316" y="1248"/>
                  </a:lnTo>
                  <a:lnTo>
                    <a:pt x="315" y="1259"/>
                  </a:lnTo>
                  <a:lnTo>
                    <a:pt x="311" y="1269"/>
                  </a:lnTo>
                  <a:lnTo>
                    <a:pt x="303" y="1278"/>
                  </a:lnTo>
                  <a:lnTo>
                    <a:pt x="293" y="1282"/>
                  </a:lnTo>
                  <a:lnTo>
                    <a:pt x="280" y="1282"/>
                  </a:lnTo>
                  <a:lnTo>
                    <a:pt x="270" y="1277"/>
                  </a:lnTo>
                  <a:lnTo>
                    <a:pt x="263" y="1269"/>
                  </a:lnTo>
                  <a:lnTo>
                    <a:pt x="259" y="1258"/>
                  </a:lnTo>
                  <a:lnTo>
                    <a:pt x="246" y="1179"/>
                  </a:lnTo>
                  <a:lnTo>
                    <a:pt x="243" y="1179"/>
                  </a:lnTo>
                  <a:lnTo>
                    <a:pt x="29" y="1179"/>
                  </a:lnTo>
                  <a:lnTo>
                    <a:pt x="18" y="1177"/>
                  </a:lnTo>
                  <a:lnTo>
                    <a:pt x="8" y="1171"/>
                  </a:lnTo>
                  <a:lnTo>
                    <a:pt x="2" y="1162"/>
                  </a:lnTo>
                  <a:lnTo>
                    <a:pt x="0" y="1150"/>
                  </a:lnTo>
                  <a:lnTo>
                    <a:pt x="2" y="1138"/>
                  </a:lnTo>
                  <a:lnTo>
                    <a:pt x="8" y="1129"/>
                  </a:lnTo>
                  <a:lnTo>
                    <a:pt x="18" y="1123"/>
                  </a:lnTo>
                  <a:lnTo>
                    <a:pt x="29" y="1121"/>
                  </a:lnTo>
                  <a:lnTo>
                    <a:pt x="240" y="1121"/>
                  </a:lnTo>
                  <a:lnTo>
                    <a:pt x="234" y="1052"/>
                  </a:lnTo>
                  <a:lnTo>
                    <a:pt x="232" y="985"/>
                  </a:lnTo>
                  <a:lnTo>
                    <a:pt x="231" y="917"/>
                  </a:lnTo>
                  <a:lnTo>
                    <a:pt x="232" y="850"/>
                  </a:lnTo>
                  <a:lnTo>
                    <a:pt x="236" y="785"/>
                  </a:lnTo>
                  <a:lnTo>
                    <a:pt x="240" y="719"/>
                  </a:lnTo>
                  <a:lnTo>
                    <a:pt x="246" y="657"/>
                  </a:lnTo>
                  <a:lnTo>
                    <a:pt x="254" y="594"/>
                  </a:lnTo>
                  <a:lnTo>
                    <a:pt x="263" y="535"/>
                  </a:lnTo>
                  <a:lnTo>
                    <a:pt x="272" y="477"/>
                  </a:lnTo>
                  <a:lnTo>
                    <a:pt x="281" y="421"/>
                  </a:lnTo>
                  <a:lnTo>
                    <a:pt x="292" y="368"/>
                  </a:lnTo>
                  <a:lnTo>
                    <a:pt x="303" y="318"/>
                  </a:lnTo>
                  <a:lnTo>
                    <a:pt x="313" y="271"/>
                  </a:lnTo>
                  <a:lnTo>
                    <a:pt x="325" y="227"/>
                  </a:lnTo>
                  <a:lnTo>
                    <a:pt x="335" y="187"/>
                  </a:lnTo>
                  <a:lnTo>
                    <a:pt x="344" y="150"/>
                  </a:lnTo>
                  <a:lnTo>
                    <a:pt x="353" y="118"/>
                  </a:lnTo>
                  <a:lnTo>
                    <a:pt x="363" y="89"/>
                  </a:lnTo>
                  <a:lnTo>
                    <a:pt x="370" y="66"/>
                  </a:lnTo>
                  <a:lnTo>
                    <a:pt x="376" y="46"/>
                  </a:lnTo>
                  <a:lnTo>
                    <a:pt x="380" y="32"/>
                  </a:lnTo>
                  <a:lnTo>
                    <a:pt x="383" y="23"/>
                  </a:lnTo>
                  <a:lnTo>
                    <a:pt x="384" y="20"/>
                  </a:lnTo>
                  <a:lnTo>
                    <a:pt x="389" y="11"/>
                  </a:lnTo>
                  <a:lnTo>
                    <a:pt x="398" y="4"/>
                  </a:lnTo>
                  <a:lnTo>
                    <a:pt x="407" y="1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028363" y="1927226"/>
              <a:ext cx="209550" cy="533400"/>
            </a:xfrm>
            <a:custGeom>
              <a:avLst/>
              <a:gdLst>
                <a:gd name="T0" fmla="*/ 883 w 1324"/>
                <a:gd name="T1" fmla="*/ 27 h 3366"/>
                <a:gd name="T2" fmla="*/ 1161 w 1324"/>
                <a:gd name="T3" fmla="*/ 130 h 3366"/>
                <a:gd name="T4" fmla="*/ 1187 w 1324"/>
                <a:gd name="T5" fmla="*/ 171 h 3366"/>
                <a:gd name="T6" fmla="*/ 936 w 1324"/>
                <a:gd name="T7" fmla="*/ 233 h 3366"/>
                <a:gd name="T8" fmla="*/ 1057 w 1324"/>
                <a:gd name="T9" fmla="*/ 428 h 3366"/>
                <a:gd name="T10" fmla="*/ 1193 w 1324"/>
                <a:gd name="T11" fmla="*/ 576 h 3366"/>
                <a:gd name="T12" fmla="*/ 1292 w 1324"/>
                <a:gd name="T13" fmla="*/ 662 h 3366"/>
                <a:gd name="T14" fmla="*/ 1323 w 1324"/>
                <a:gd name="T15" fmla="*/ 694 h 3366"/>
                <a:gd name="T16" fmla="*/ 1318 w 1324"/>
                <a:gd name="T17" fmla="*/ 748 h 3366"/>
                <a:gd name="T18" fmla="*/ 1273 w 1324"/>
                <a:gd name="T19" fmla="*/ 910 h 3366"/>
                <a:gd name="T20" fmla="*/ 1209 w 1324"/>
                <a:gd name="T21" fmla="*/ 1052 h 3366"/>
                <a:gd name="T22" fmla="*/ 1128 w 1324"/>
                <a:gd name="T23" fmla="*/ 1142 h 3366"/>
                <a:gd name="T24" fmla="*/ 986 w 1324"/>
                <a:gd name="T25" fmla="*/ 1203 h 3366"/>
                <a:gd name="T26" fmla="*/ 739 w 1324"/>
                <a:gd name="T27" fmla="*/ 1186 h 3366"/>
                <a:gd name="T28" fmla="*/ 484 w 1324"/>
                <a:gd name="T29" fmla="*/ 1164 h 3366"/>
                <a:gd name="T30" fmla="*/ 279 w 1324"/>
                <a:gd name="T31" fmla="*/ 1232 h 3366"/>
                <a:gd name="T32" fmla="*/ 316 w 1324"/>
                <a:gd name="T33" fmla="*/ 1293 h 3366"/>
                <a:gd name="T34" fmla="*/ 306 w 1324"/>
                <a:gd name="T35" fmla="*/ 1340 h 3366"/>
                <a:gd name="T36" fmla="*/ 110 w 1324"/>
                <a:gd name="T37" fmla="*/ 1447 h 3366"/>
                <a:gd name="T38" fmla="*/ 419 w 1324"/>
                <a:gd name="T39" fmla="*/ 1504 h 3366"/>
                <a:gd name="T40" fmla="*/ 391 w 1324"/>
                <a:gd name="T41" fmla="*/ 1544 h 3366"/>
                <a:gd name="T42" fmla="*/ 60 w 1324"/>
                <a:gd name="T43" fmla="*/ 1789 h 3366"/>
                <a:gd name="T44" fmla="*/ 82 w 1324"/>
                <a:gd name="T45" fmla="*/ 2080 h 3366"/>
                <a:gd name="T46" fmla="*/ 100 w 1324"/>
                <a:gd name="T47" fmla="*/ 2273 h 3366"/>
                <a:gd name="T48" fmla="*/ 104 w 1324"/>
                <a:gd name="T49" fmla="*/ 2534 h 3366"/>
                <a:gd name="T50" fmla="*/ 100 w 1324"/>
                <a:gd name="T51" fmla="*/ 2833 h 3366"/>
                <a:gd name="T52" fmla="*/ 93 w 1324"/>
                <a:gd name="T53" fmla="*/ 3107 h 3366"/>
                <a:gd name="T54" fmla="*/ 86 w 1324"/>
                <a:gd name="T55" fmla="*/ 3293 h 3366"/>
                <a:gd name="T56" fmla="*/ 75 w 1324"/>
                <a:gd name="T57" fmla="*/ 3358 h 3366"/>
                <a:gd name="T58" fmla="*/ 34 w 1324"/>
                <a:gd name="T59" fmla="*/ 3356 h 3366"/>
                <a:gd name="T60" fmla="*/ 27 w 1324"/>
                <a:gd name="T61" fmla="*/ 3301 h 3366"/>
                <a:gd name="T62" fmla="*/ 33 w 1324"/>
                <a:gd name="T63" fmla="*/ 3131 h 3366"/>
                <a:gd name="T64" fmla="*/ 40 w 1324"/>
                <a:gd name="T65" fmla="*/ 2872 h 3366"/>
                <a:gd name="T66" fmla="*/ 44 w 1324"/>
                <a:gd name="T67" fmla="*/ 2581 h 3366"/>
                <a:gd name="T68" fmla="*/ 42 w 1324"/>
                <a:gd name="T69" fmla="*/ 2319 h 3366"/>
                <a:gd name="T70" fmla="*/ 29 w 1324"/>
                <a:gd name="T71" fmla="*/ 2126 h 3366"/>
                <a:gd name="T72" fmla="*/ 6 w 1324"/>
                <a:gd name="T73" fmla="*/ 1915 h 3366"/>
                <a:gd name="T74" fmla="*/ 3 w 1324"/>
                <a:gd name="T75" fmla="*/ 1679 h 3366"/>
                <a:gd name="T76" fmla="*/ 47 w 1324"/>
                <a:gd name="T77" fmla="*/ 1446 h 3366"/>
                <a:gd name="T78" fmla="*/ 169 w 1324"/>
                <a:gd name="T79" fmla="*/ 1248 h 3366"/>
                <a:gd name="T80" fmla="*/ 372 w 1324"/>
                <a:gd name="T81" fmla="*/ 1123 h 3366"/>
                <a:gd name="T82" fmla="*/ 589 w 1324"/>
                <a:gd name="T83" fmla="*/ 1107 h 3366"/>
                <a:gd name="T84" fmla="*/ 872 w 1324"/>
                <a:gd name="T85" fmla="*/ 1145 h 3366"/>
                <a:gd name="T86" fmla="*/ 1040 w 1324"/>
                <a:gd name="T87" fmla="*/ 1126 h 3366"/>
                <a:gd name="T88" fmla="*/ 1139 w 1324"/>
                <a:gd name="T89" fmla="*/ 1050 h 3366"/>
                <a:gd name="T90" fmla="*/ 1199 w 1324"/>
                <a:gd name="T91" fmla="*/ 936 h 3366"/>
                <a:gd name="T92" fmla="*/ 1254 w 1324"/>
                <a:gd name="T93" fmla="*/ 768 h 3366"/>
                <a:gd name="T94" fmla="*/ 1233 w 1324"/>
                <a:gd name="T95" fmla="*/ 690 h 3366"/>
                <a:gd name="T96" fmla="*/ 1102 w 1324"/>
                <a:gd name="T97" fmla="*/ 571 h 3366"/>
                <a:gd name="T98" fmla="*/ 951 w 1324"/>
                <a:gd name="T99" fmla="*/ 381 h 3366"/>
                <a:gd name="T100" fmla="*/ 841 w 1324"/>
                <a:gd name="T101" fmla="*/ 139 h 3366"/>
                <a:gd name="T102" fmla="*/ 840 w 1324"/>
                <a:gd name="T103" fmla="*/ 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4" h="3366">
                  <a:moveTo>
                    <a:pt x="851" y="0"/>
                  </a:moveTo>
                  <a:lnTo>
                    <a:pt x="863" y="1"/>
                  </a:lnTo>
                  <a:lnTo>
                    <a:pt x="872" y="7"/>
                  </a:lnTo>
                  <a:lnTo>
                    <a:pt x="880" y="16"/>
                  </a:lnTo>
                  <a:lnTo>
                    <a:pt x="883" y="27"/>
                  </a:lnTo>
                  <a:lnTo>
                    <a:pt x="889" y="82"/>
                  </a:lnTo>
                  <a:lnTo>
                    <a:pt x="901" y="135"/>
                  </a:lnTo>
                  <a:lnTo>
                    <a:pt x="909" y="131"/>
                  </a:lnTo>
                  <a:lnTo>
                    <a:pt x="919" y="130"/>
                  </a:lnTo>
                  <a:lnTo>
                    <a:pt x="1161" y="130"/>
                  </a:lnTo>
                  <a:lnTo>
                    <a:pt x="1172" y="132"/>
                  </a:lnTo>
                  <a:lnTo>
                    <a:pt x="1181" y="138"/>
                  </a:lnTo>
                  <a:lnTo>
                    <a:pt x="1187" y="148"/>
                  </a:lnTo>
                  <a:lnTo>
                    <a:pt x="1190" y="159"/>
                  </a:lnTo>
                  <a:lnTo>
                    <a:pt x="1187" y="171"/>
                  </a:lnTo>
                  <a:lnTo>
                    <a:pt x="1181" y="180"/>
                  </a:lnTo>
                  <a:lnTo>
                    <a:pt x="1172" y="187"/>
                  </a:lnTo>
                  <a:lnTo>
                    <a:pt x="1161" y="189"/>
                  </a:lnTo>
                  <a:lnTo>
                    <a:pt x="919" y="189"/>
                  </a:lnTo>
                  <a:lnTo>
                    <a:pt x="936" y="233"/>
                  </a:lnTo>
                  <a:lnTo>
                    <a:pt x="957" y="275"/>
                  </a:lnTo>
                  <a:lnTo>
                    <a:pt x="979" y="316"/>
                  </a:lnTo>
                  <a:lnTo>
                    <a:pt x="1004" y="355"/>
                  </a:lnTo>
                  <a:lnTo>
                    <a:pt x="1030" y="392"/>
                  </a:lnTo>
                  <a:lnTo>
                    <a:pt x="1057" y="428"/>
                  </a:lnTo>
                  <a:lnTo>
                    <a:pt x="1085" y="462"/>
                  </a:lnTo>
                  <a:lnTo>
                    <a:pt x="1112" y="494"/>
                  </a:lnTo>
                  <a:lnTo>
                    <a:pt x="1139" y="524"/>
                  </a:lnTo>
                  <a:lnTo>
                    <a:pt x="1166" y="551"/>
                  </a:lnTo>
                  <a:lnTo>
                    <a:pt x="1193" y="576"/>
                  </a:lnTo>
                  <a:lnTo>
                    <a:pt x="1216" y="598"/>
                  </a:lnTo>
                  <a:lnTo>
                    <a:pt x="1239" y="619"/>
                  </a:lnTo>
                  <a:lnTo>
                    <a:pt x="1260" y="636"/>
                  </a:lnTo>
                  <a:lnTo>
                    <a:pt x="1277" y="651"/>
                  </a:lnTo>
                  <a:lnTo>
                    <a:pt x="1292" y="662"/>
                  </a:lnTo>
                  <a:lnTo>
                    <a:pt x="1303" y="670"/>
                  </a:lnTo>
                  <a:lnTo>
                    <a:pt x="1309" y="675"/>
                  </a:lnTo>
                  <a:lnTo>
                    <a:pt x="1312" y="677"/>
                  </a:lnTo>
                  <a:lnTo>
                    <a:pt x="1319" y="684"/>
                  </a:lnTo>
                  <a:lnTo>
                    <a:pt x="1323" y="694"/>
                  </a:lnTo>
                  <a:lnTo>
                    <a:pt x="1324" y="703"/>
                  </a:lnTo>
                  <a:lnTo>
                    <a:pt x="1324" y="707"/>
                  </a:lnTo>
                  <a:lnTo>
                    <a:pt x="1323" y="715"/>
                  </a:lnTo>
                  <a:lnTo>
                    <a:pt x="1321" y="729"/>
                  </a:lnTo>
                  <a:lnTo>
                    <a:pt x="1318" y="748"/>
                  </a:lnTo>
                  <a:lnTo>
                    <a:pt x="1314" y="771"/>
                  </a:lnTo>
                  <a:lnTo>
                    <a:pt x="1307" y="799"/>
                  </a:lnTo>
                  <a:lnTo>
                    <a:pt x="1299" y="832"/>
                  </a:lnTo>
                  <a:lnTo>
                    <a:pt x="1287" y="869"/>
                  </a:lnTo>
                  <a:lnTo>
                    <a:pt x="1273" y="910"/>
                  </a:lnTo>
                  <a:lnTo>
                    <a:pt x="1254" y="956"/>
                  </a:lnTo>
                  <a:lnTo>
                    <a:pt x="1234" y="1005"/>
                  </a:lnTo>
                  <a:lnTo>
                    <a:pt x="1227" y="1019"/>
                  </a:lnTo>
                  <a:lnTo>
                    <a:pt x="1218" y="1035"/>
                  </a:lnTo>
                  <a:lnTo>
                    <a:pt x="1209" y="1052"/>
                  </a:lnTo>
                  <a:lnTo>
                    <a:pt x="1197" y="1069"/>
                  </a:lnTo>
                  <a:lnTo>
                    <a:pt x="1182" y="1088"/>
                  </a:lnTo>
                  <a:lnTo>
                    <a:pt x="1167" y="1106"/>
                  </a:lnTo>
                  <a:lnTo>
                    <a:pt x="1148" y="1125"/>
                  </a:lnTo>
                  <a:lnTo>
                    <a:pt x="1128" y="1142"/>
                  </a:lnTo>
                  <a:lnTo>
                    <a:pt x="1104" y="1158"/>
                  </a:lnTo>
                  <a:lnTo>
                    <a:pt x="1078" y="1173"/>
                  </a:lnTo>
                  <a:lnTo>
                    <a:pt x="1051" y="1185"/>
                  </a:lnTo>
                  <a:lnTo>
                    <a:pt x="1020" y="1195"/>
                  </a:lnTo>
                  <a:lnTo>
                    <a:pt x="986" y="1203"/>
                  </a:lnTo>
                  <a:lnTo>
                    <a:pt x="949" y="1207"/>
                  </a:lnTo>
                  <a:lnTo>
                    <a:pt x="908" y="1207"/>
                  </a:lnTo>
                  <a:lnTo>
                    <a:pt x="865" y="1204"/>
                  </a:lnTo>
                  <a:lnTo>
                    <a:pt x="800" y="1194"/>
                  </a:lnTo>
                  <a:lnTo>
                    <a:pt x="739" y="1186"/>
                  </a:lnTo>
                  <a:lnTo>
                    <a:pt x="680" y="1178"/>
                  </a:lnTo>
                  <a:lnTo>
                    <a:pt x="625" y="1171"/>
                  </a:lnTo>
                  <a:lnTo>
                    <a:pt x="575" y="1166"/>
                  </a:lnTo>
                  <a:lnTo>
                    <a:pt x="528" y="1163"/>
                  </a:lnTo>
                  <a:lnTo>
                    <a:pt x="484" y="1164"/>
                  </a:lnTo>
                  <a:lnTo>
                    <a:pt x="442" y="1168"/>
                  </a:lnTo>
                  <a:lnTo>
                    <a:pt x="401" y="1176"/>
                  </a:lnTo>
                  <a:lnTo>
                    <a:pt x="360" y="1189"/>
                  </a:lnTo>
                  <a:lnTo>
                    <a:pt x="320" y="1208"/>
                  </a:lnTo>
                  <a:lnTo>
                    <a:pt x="279" y="1232"/>
                  </a:lnTo>
                  <a:lnTo>
                    <a:pt x="246" y="1257"/>
                  </a:lnTo>
                  <a:lnTo>
                    <a:pt x="216" y="1284"/>
                  </a:lnTo>
                  <a:lnTo>
                    <a:pt x="295" y="1284"/>
                  </a:lnTo>
                  <a:lnTo>
                    <a:pt x="306" y="1286"/>
                  </a:lnTo>
                  <a:lnTo>
                    <a:pt x="316" y="1293"/>
                  </a:lnTo>
                  <a:lnTo>
                    <a:pt x="322" y="1302"/>
                  </a:lnTo>
                  <a:lnTo>
                    <a:pt x="324" y="1313"/>
                  </a:lnTo>
                  <a:lnTo>
                    <a:pt x="322" y="1324"/>
                  </a:lnTo>
                  <a:lnTo>
                    <a:pt x="316" y="1334"/>
                  </a:lnTo>
                  <a:lnTo>
                    <a:pt x="306" y="1340"/>
                  </a:lnTo>
                  <a:lnTo>
                    <a:pt x="295" y="1342"/>
                  </a:lnTo>
                  <a:lnTo>
                    <a:pt x="167" y="1342"/>
                  </a:lnTo>
                  <a:lnTo>
                    <a:pt x="145" y="1376"/>
                  </a:lnTo>
                  <a:lnTo>
                    <a:pt x="126" y="1411"/>
                  </a:lnTo>
                  <a:lnTo>
                    <a:pt x="110" y="1447"/>
                  </a:lnTo>
                  <a:lnTo>
                    <a:pt x="97" y="1485"/>
                  </a:lnTo>
                  <a:lnTo>
                    <a:pt x="391" y="1485"/>
                  </a:lnTo>
                  <a:lnTo>
                    <a:pt x="403" y="1487"/>
                  </a:lnTo>
                  <a:lnTo>
                    <a:pt x="413" y="1495"/>
                  </a:lnTo>
                  <a:lnTo>
                    <a:pt x="419" y="1504"/>
                  </a:lnTo>
                  <a:lnTo>
                    <a:pt x="421" y="1515"/>
                  </a:lnTo>
                  <a:lnTo>
                    <a:pt x="419" y="1526"/>
                  </a:lnTo>
                  <a:lnTo>
                    <a:pt x="413" y="1535"/>
                  </a:lnTo>
                  <a:lnTo>
                    <a:pt x="403" y="1542"/>
                  </a:lnTo>
                  <a:lnTo>
                    <a:pt x="391" y="1544"/>
                  </a:lnTo>
                  <a:lnTo>
                    <a:pt x="80" y="1544"/>
                  </a:lnTo>
                  <a:lnTo>
                    <a:pt x="70" y="1604"/>
                  </a:lnTo>
                  <a:lnTo>
                    <a:pt x="63" y="1666"/>
                  </a:lnTo>
                  <a:lnTo>
                    <a:pt x="60" y="1728"/>
                  </a:lnTo>
                  <a:lnTo>
                    <a:pt x="60" y="1789"/>
                  </a:lnTo>
                  <a:lnTo>
                    <a:pt x="62" y="1851"/>
                  </a:lnTo>
                  <a:lnTo>
                    <a:pt x="66" y="1911"/>
                  </a:lnTo>
                  <a:lnTo>
                    <a:pt x="71" y="1971"/>
                  </a:lnTo>
                  <a:lnTo>
                    <a:pt x="77" y="2027"/>
                  </a:lnTo>
                  <a:lnTo>
                    <a:pt x="82" y="2080"/>
                  </a:lnTo>
                  <a:lnTo>
                    <a:pt x="88" y="2120"/>
                  </a:lnTo>
                  <a:lnTo>
                    <a:pt x="92" y="2158"/>
                  </a:lnTo>
                  <a:lnTo>
                    <a:pt x="95" y="2194"/>
                  </a:lnTo>
                  <a:lnTo>
                    <a:pt x="98" y="2231"/>
                  </a:lnTo>
                  <a:lnTo>
                    <a:pt x="100" y="2273"/>
                  </a:lnTo>
                  <a:lnTo>
                    <a:pt x="101" y="2320"/>
                  </a:lnTo>
                  <a:lnTo>
                    <a:pt x="103" y="2369"/>
                  </a:lnTo>
                  <a:lnTo>
                    <a:pt x="103" y="2421"/>
                  </a:lnTo>
                  <a:lnTo>
                    <a:pt x="104" y="2477"/>
                  </a:lnTo>
                  <a:lnTo>
                    <a:pt x="104" y="2534"/>
                  </a:lnTo>
                  <a:lnTo>
                    <a:pt x="104" y="2594"/>
                  </a:lnTo>
                  <a:lnTo>
                    <a:pt x="103" y="2653"/>
                  </a:lnTo>
                  <a:lnTo>
                    <a:pt x="102" y="2713"/>
                  </a:lnTo>
                  <a:lnTo>
                    <a:pt x="101" y="2773"/>
                  </a:lnTo>
                  <a:lnTo>
                    <a:pt x="100" y="2833"/>
                  </a:lnTo>
                  <a:lnTo>
                    <a:pt x="99" y="2892"/>
                  </a:lnTo>
                  <a:lnTo>
                    <a:pt x="98" y="2949"/>
                  </a:lnTo>
                  <a:lnTo>
                    <a:pt x="96" y="3004"/>
                  </a:lnTo>
                  <a:lnTo>
                    <a:pt x="95" y="3058"/>
                  </a:lnTo>
                  <a:lnTo>
                    <a:pt x="93" y="3107"/>
                  </a:lnTo>
                  <a:lnTo>
                    <a:pt x="92" y="3153"/>
                  </a:lnTo>
                  <a:lnTo>
                    <a:pt x="90" y="3196"/>
                  </a:lnTo>
                  <a:lnTo>
                    <a:pt x="89" y="3234"/>
                  </a:lnTo>
                  <a:lnTo>
                    <a:pt x="88" y="3266"/>
                  </a:lnTo>
                  <a:lnTo>
                    <a:pt x="86" y="3293"/>
                  </a:lnTo>
                  <a:lnTo>
                    <a:pt x="85" y="3315"/>
                  </a:lnTo>
                  <a:lnTo>
                    <a:pt x="84" y="3330"/>
                  </a:lnTo>
                  <a:lnTo>
                    <a:pt x="84" y="3337"/>
                  </a:lnTo>
                  <a:lnTo>
                    <a:pt x="82" y="3348"/>
                  </a:lnTo>
                  <a:lnTo>
                    <a:pt x="75" y="3358"/>
                  </a:lnTo>
                  <a:lnTo>
                    <a:pt x="66" y="3363"/>
                  </a:lnTo>
                  <a:lnTo>
                    <a:pt x="56" y="3366"/>
                  </a:lnTo>
                  <a:lnTo>
                    <a:pt x="54" y="3366"/>
                  </a:lnTo>
                  <a:lnTo>
                    <a:pt x="42" y="3363"/>
                  </a:lnTo>
                  <a:lnTo>
                    <a:pt x="34" y="3356"/>
                  </a:lnTo>
                  <a:lnTo>
                    <a:pt x="28" y="3346"/>
                  </a:lnTo>
                  <a:lnTo>
                    <a:pt x="26" y="3335"/>
                  </a:lnTo>
                  <a:lnTo>
                    <a:pt x="26" y="3330"/>
                  </a:lnTo>
                  <a:lnTo>
                    <a:pt x="27" y="3319"/>
                  </a:lnTo>
                  <a:lnTo>
                    <a:pt x="27" y="3301"/>
                  </a:lnTo>
                  <a:lnTo>
                    <a:pt x="28" y="3277"/>
                  </a:lnTo>
                  <a:lnTo>
                    <a:pt x="29" y="3248"/>
                  </a:lnTo>
                  <a:lnTo>
                    <a:pt x="30" y="3213"/>
                  </a:lnTo>
                  <a:lnTo>
                    <a:pt x="32" y="3174"/>
                  </a:lnTo>
                  <a:lnTo>
                    <a:pt x="33" y="3131"/>
                  </a:lnTo>
                  <a:lnTo>
                    <a:pt x="35" y="3085"/>
                  </a:lnTo>
                  <a:lnTo>
                    <a:pt x="36" y="3035"/>
                  </a:lnTo>
                  <a:lnTo>
                    <a:pt x="37" y="2983"/>
                  </a:lnTo>
                  <a:lnTo>
                    <a:pt x="39" y="2928"/>
                  </a:lnTo>
                  <a:lnTo>
                    <a:pt x="40" y="2872"/>
                  </a:lnTo>
                  <a:lnTo>
                    <a:pt x="41" y="2815"/>
                  </a:lnTo>
                  <a:lnTo>
                    <a:pt x="42" y="2756"/>
                  </a:lnTo>
                  <a:lnTo>
                    <a:pt x="43" y="2698"/>
                  </a:lnTo>
                  <a:lnTo>
                    <a:pt x="44" y="2640"/>
                  </a:lnTo>
                  <a:lnTo>
                    <a:pt x="44" y="2581"/>
                  </a:lnTo>
                  <a:lnTo>
                    <a:pt x="45" y="2525"/>
                  </a:lnTo>
                  <a:lnTo>
                    <a:pt x="45" y="2470"/>
                  </a:lnTo>
                  <a:lnTo>
                    <a:pt x="44" y="2416"/>
                  </a:lnTo>
                  <a:lnTo>
                    <a:pt x="43" y="2366"/>
                  </a:lnTo>
                  <a:lnTo>
                    <a:pt x="42" y="2319"/>
                  </a:lnTo>
                  <a:lnTo>
                    <a:pt x="41" y="2274"/>
                  </a:lnTo>
                  <a:lnTo>
                    <a:pt x="39" y="2234"/>
                  </a:lnTo>
                  <a:lnTo>
                    <a:pt x="36" y="2198"/>
                  </a:lnTo>
                  <a:lnTo>
                    <a:pt x="33" y="2164"/>
                  </a:lnTo>
                  <a:lnTo>
                    <a:pt x="29" y="2126"/>
                  </a:lnTo>
                  <a:lnTo>
                    <a:pt x="25" y="2088"/>
                  </a:lnTo>
                  <a:lnTo>
                    <a:pt x="20" y="2047"/>
                  </a:lnTo>
                  <a:lnTo>
                    <a:pt x="15" y="2005"/>
                  </a:lnTo>
                  <a:lnTo>
                    <a:pt x="10" y="1961"/>
                  </a:lnTo>
                  <a:lnTo>
                    <a:pt x="6" y="1915"/>
                  </a:lnTo>
                  <a:lnTo>
                    <a:pt x="3" y="1869"/>
                  </a:lnTo>
                  <a:lnTo>
                    <a:pt x="1" y="1822"/>
                  </a:lnTo>
                  <a:lnTo>
                    <a:pt x="0" y="1774"/>
                  </a:lnTo>
                  <a:lnTo>
                    <a:pt x="1" y="1727"/>
                  </a:lnTo>
                  <a:lnTo>
                    <a:pt x="3" y="1679"/>
                  </a:lnTo>
                  <a:lnTo>
                    <a:pt x="7" y="1631"/>
                  </a:lnTo>
                  <a:lnTo>
                    <a:pt x="13" y="1584"/>
                  </a:lnTo>
                  <a:lnTo>
                    <a:pt x="22" y="1537"/>
                  </a:lnTo>
                  <a:lnTo>
                    <a:pt x="33" y="1491"/>
                  </a:lnTo>
                  <a:lnTo>
                    <a:pt x="47" y="1446"/>
                  </a:lnTo>
                  <a:lnTo>
                    <a:pt x="64" y="1403"/>
                  </a:lnTo>
                  <a:lnTo>
                    <a:pt x="84" y="1361"/>
                  </a:lnTo>
                  <a:lnTo>
                    <a:pt x="109" y="1321"/>
                  </a:lnTo>
                  <a:lnTo>
                    <a:pt x="137" y="1284"/>
                  </a:lnTo>
                  <a:lnTo>
                    <a:pt x="169" y="1248"/>
                  </a:lnTo>
                  <a:lnTo>
                    <a:pt x="206" y="1215"/>
                  </a:lnTo>
                  <a:lnTo>
                    <a:pt x="247" y="1184"/>
                  </a:lnTo>
                  <a:lnTo>
                    <a:pt x="289" y="1159"/>
                  </a:lnTo>
                  <a:lnTo>
                    <a:pt x="331" y="1138"/>
                  </a:lnTo>
                  <a:lnTo>
                    <a:pt x="372" y="1123"/>
                  </a:lnTo>
                  <a:lnTo>
                    <a:pt x="413" y="1112"/>
                  </a:lnTo>
                  <a:lnTo>
                    <a:pt x="455" y="1106"/>
                  </a:lnTo>
                  <a:lnTo>
                    <a:pt x="497" y="1104"/>
                  </a:lnTo>
                  <a:lnTo>
                    <a:pt x="543" y="1104"/>
                  </a:lnTo>
                  <a:lnTo>
                    <a:pt x="589" y="1107"/>
                  </a:lnTo>
                  <a:lnTo>
                    <a:pt x="639" y="1113"/>
                  </a:lnTo>
                  <a:lnTo>
                    <a:pt x="691" y="1120"/>
                  </a:lnTo>
                  <a:lnTo>
                    <a:pt x="748" y="1128"/>
                  </a:lnTo>
                  <a:lnTo>
                    <a:pt x="808" y="1137"/>
                  </a:lnTo>
                  <a:lnTo>
                    <a:pt x="872" y="1145"/>
                  </a:lnTo>
                  <a:lnTo>
                    <a:pt x="913" y="1148"/>
                  </a:lnTo>
                  <a:lnTo>
                    <a:pt x="949" y="1148"/>
                  </a:lnTo>
                  <a:lnTo>
                    <a:pt x="983" y="1143"/>
                  </a:lnTo>
                  <a:lnTo>
                    <a:pt x="1012" y="1136"/>
                  </a:lnTo>
                  <a:lnTo>
                    <a:pt x="1040" y="1126"/>
                  </a:lnTo>
                  <a:lnTo>
                    <a:pt x="1065" y="1113"/>
                  </a:lnTo>
                  <a:lnTo>
                    <a:pt x="1087" y="1099"/>
                  </a:lnTo>
                  <a:lnTo>
                    <a:pt x="1106" y="1084"/>
                  </a:lnTo>
                  <a:lnTo>
                    <a:pt x="1124" y="1067"/>
                  </a:lnTo>
                  <a:lnTo>
                    <a:pt x="1139" y="1050"/>
                  </a:lnTo>
                  <a:lnTo>
                    <a:pt x="1151" y="1032"/>
                  </a:lnTo>
                  <a:lnTo>
                    <a:pt x="1163" y="1014"/>
                  </a:lnTo>
                  <a:lnTo>
                    <a:pt x="1172" y="998"/>
                  </a:lnTo>
                  <a:lnTo>
                    <a:pt x="1180" y="981"/>
                  </a:lnTo>
                  <a:lnTo>
                    <a:pt x="1199" y="936"/>
                  </a:lnTo>
                  <a:lnTo>
                    <a:pt x="1215" y="895"/>
                  </a:lnTo>
                  <a:lnTo>
                    <a:pt x="1229" y="858"/>
                  </a:lnTo>
                  <a:lnTo>
                    <a:pt x="1239" y="825"/>
                  </a:lnTo>
                  <a:lnTo>
                    <a:pt x="1247" y="794"/>
                  </a:lnTo>
                  <a:lnTo>
                    <a:pt x="1254" y="768"/>
                  </a:lnTo>
                  <a:lnTo>
                    <a:pt x="1259" y="747"/>
                  </a:lnTo>
                  <a:lnTo>
                    <a:pt x="1262" y="728"/>
                  </a:lnTo>
                  <a:lnTo>
                    <a:pt x="1265" y="715"/>
                  </a:lnTo>
                  <a:lnTo>
                    <a:pt x="1250" y="704"/>
                  </a:lnTo>
                  <a:lnTo>
                    <a:pt x="1233" y="690"/>
                  </a:lnTo>
                  <a:lnTo>
                    <a:pt x="1211" y="672"/>
                  </a:lnTo>
                  <a:lnTo>
                    <a:pt x="1186" y="652"/>
                  </a:lnTo>
                  <a:lnTo>
                    <a:pt x="1161" y="627"/>
                  </a:lnTo>
                  <a:lnTo>
                    <a:pt x="1132" y="600"/>
                  </a:lnTo>
                  <a:lnTo>
                    <a:pt x="1102" y="571"/>
                  </a:lnTo>
                  <a:lnTo>
                    <a:pt x="1071" y="538"/>
                  </a:lnTo>
                  <a:lnTo>
                    <a:pt x="1040" y="502"/>
                  </a:lnTo>
                  <a:lnTo>
                    <a:pt x="1009" y="464"/>
                  </a:lnTo>
                  <a:lnTo>
                    <a:pt x="979" y="424"/>
                  </a:lnTo>
                  <a:lnTo>
                    <a:pt x="951" y="381"/>
                  </a:lnTo>
                  <a:lnTo>
                    <a:pt x="923" y="337"/>
                  </a:lnTo>
                  <a:lnTo>
                    <a:pt x="898" y="290"/>
                  </a:lnTo>
                  <a:lnTo>
                    <a:pt x="875" y="242"/>
                  </a:lnTo>
                  <a:lnTo>
                    <a:pt x="857" y="192"/>
                  </a:lnTo>
                  <a:lnTo>
                    <a:pt x="841" y="139"/>
                  </a:lnTo>
                  <a:lnTo>
                    <a:pt x="830" y="86"/>
                  </a:lnTo>
                  <a:lnTo>
                    <a:pt x="824" y="31"/>
                  </a:lnTo>
                  <a:lnTo>
                    <a:pt x="825" y="20"/>
                  </a:lnTo>
                  <a:lnTo>
                    <a:pt x="831" y="9"/>
                  </a:lnTo>
                  <a:lnTo>
                    <a:pt x="840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12"/>
            <p:cNvSpPr>
              <a:spLocks/>
            </p:cNvSpPr>
            <p:nvPr/>
          </p:nvSpPr>
          <p:spPr bwMode="auto">
            <a:xfrm>
              <a:off x="11102975" y="2255838"/>
              <a:ext cx="96837" cy="204788"/>
            </a:xfrm>
            <a:custGeom>
              <a:avLst/>
              <a:gdLst>
                <a:gd name="T0" fmla="*/ 139 w 612"/>
                <a:gd name="T1" fmla="*/ 1 h 1288"/>
                <a:gd name="T2" fmla="*/ 155 w 612"/>
                <a:gd name="T3" fmla="*/ 11 h 1288"/>
                <a:gd name="T4" fmla="*/ 161 w 612"/>
                <a:gd name="T5" fmla="*/ 24 h 1288"/>
                <a:gd name="T6" fmla="*/ 170 w 612"/>
                <a:gd name="T7" fmla="*/ 46 h 1288"/>
                <a:gd name="T8" fmla="*/ 183 w 612"/>
                <a:gd name="T9" fmla="*/ 90 h 1288"/>
                <a:gd name="T10" fmla="*/ 200 w 612"/>
                <a:gd name="T11" fmla="*/ 152 h 1288"/>
                <a:gd name="T12" fmla="*/ 221 w 612"/>
                <a:gd name="T13" fmla="*/ 230 h 1288"/>
                <a:gd name="T14" fmla="*/ 243 w 612"/>
                <a:gd name="T15" fmla="*/ 322 h 1288"/>
                <a:gd name="T16" fmla="*/ 264 w 612"/>
                <a:gd name="T17" fmla="*/ 426 h 1288"/>
                <a:gd name="T18" fmla="*/ 284 w 612"/>
                <a:gd name="T19" fmla="*/ 541 h 1288"/>
                <a:gd name="T20" fmla="*/ 299 w 612"/>
                <a:gd name="T21" fmla="*/ 664 h 1288"/>
                <a:gd name="T22" fmla="*/ 310 w 612"/>
                <a:gd name="T23" fmla="*/ 794 h 1288"/>
                <a:gd name="T24" fmla="*/ 314 w 612"/>
                <a:gd name="T25" fmla="*/ 928 h 1288"/>
                <a:gd name="T26" fmla="*/ 594 w 612"/>
                <a:gd name="T27" fmla="*/ 930 h 1288"/>
                <a:gd name="T28" fmla="*/ 610 w 612"/>
                <a:gd name="T29" fmla="*/ 946 h 1288"/>
                <a:gd name="T30" fmla="*/ 610 w 612"/>
                <a:gd name="T31" fmla="*/ 968 h 1288"/>
                <a:gd name="T32" fmla="*/ 594 w 612"/>
                <a:gd name="T33" fmla="*/ 985 h 1288"/>
                <a:gd name="T34" fmla="*/ 313 w 612"/>
                <a:gd name="T35" fmla="*/ 987 h 1288"/>
                <a:gd name="T36" fmla="*/ 300 w 612"/>
                <a:gd name="T37" fmla="*/ 1168 h 1288"/>
                <a:gd name="T38" fmla="*/ 283 w 612"/>
                <a:gd name="T39" fmla="*/ 1269 h 1288"/>
                <a:gd name="T40" fmla="*/ 264 w 612"/>
                <a:gd name="T41" fmla="*/ 1282 h 1288"/>
                <a:gd name="T42" fmla="*/ 242 w 612"/>
                <a:gd name="T43" fmla="*/ 1278 h 1288"/>
                <a:gd name="T44" fmla="*/ 229 w 612"/>
                <a:gd name="T45" fmla="*/ 1259 h 1288"/>
                <a:gd name="T46" fmla="*/ 243 w 612"/>
                <a:gd name="T47" fmla="*/ 1157 h 1288"/>
                <a:gd name="T48" fmla="*/ 255 w 612"/>
                <a:gd name="T49" fmla="*/ 974 h 1288"/>
                <a:gd name="T50" fmla="*/ 251 w 612"/>
                <a:gd name="T51" fmla="*/ 794 h 1288"/>
                <a:gd name="T52" fmla="*/ 236 w 612"/>
                <a:gd name="T53" fmla="*/ 623 h 1288"/>
                <a:gd name="T54" fmla="*/ 212 w 612"/>
                <a:gd name="T55" fmla="*/ 464 h 1288"/>
                <a:gd name="T56" fmla="*/ 183 w 612"/>
                <a:gd name="T57" fmla="*/ 324 h 1288"/>
                <a:gd name="T58" fmla="*/ 154 w 612"/>
                <a:gd name="T59" fmla="*/ 206 h 1288"/>
                <a:gd name="T60" fmla="*/ 148 w 612"/>
                <a:gd name="T61" fmla="*/ 322 h 1288"/>
                <a:gd name="T62" fmla="*/ 140 w 612"/>
                <a:gd name="T63" fmla="*/ 460 h 1288"/>
                <a:gd name="T64" fmla="*/ 127 w 612"/>
                <a:gd name="T65" fmla="*/ 617 h 1288"/>
                <a:gd name="T66" fmla="*/ 112 w 612"/>
                <a:gd name="T67" fmla="*/ 789 h 1288"/>
                <a:gd name="T68" fmla="*/ 93 w 612"/>
                <a:gd name="T69" fmla="*/ 973 h 1288"/>
                <a:gd name="T70" fmla="*/ 71 w 612"/>
                <a:gd name="T71" fmla="*/ 1165 h 1288"/>
                <a:gd name="T72" fmla="*/ 54 w 612"/>
                <a:gd name="T73" fmla="*/ 1272 h 1288"/>
                <a:gd name="T74" fmla="*/ 39 w 612"/>
                <a:gd name="T75" fmla="*/ 1286 h 1288"/>
                <a:gd name="T76" fmla="*/ 24 w 612"/>
                <a:gd name="T77" fmla="*/ 1287 h 1288"/>
                <a:gd name="T78" fmla="*/ 5 w 612"/>
                <a:gd name="T79" fmla="*/ 1276 h 1288"/>
                <a:gd name="T80" fmla="*/ 0 w 612"/>
                <a:gd name="T81" fmla="*/ 1254 h 1288"/>
                <a:gd name="T82" fmla="*/ 21 w 612"/>
                <a:gd name="T83" fmla="*/ 1084 h 1288"/>
                <a:gd name="T84" fmla="*/ 40 w 612"/>
                <a:gd name="T85" fmla="*/ 919 h 1288"/>
                <a:gd name="T86" fmla="*/ 56 w 612"/>
                <a:gd name="T87" fmla="*/ 760 h 1288"/>
                <a:gd name="T88" fmla="*/ 69 w 612"/>
                <a:gd name="T89" fmla="*/ 611 h 1288"/>
                <a:gd name="T90" fmla="*/ 80 w 612"/>
                <a:gd name="T91" fmla="*/ 473 h 1288"/>
                <a:gd name="T92" fmla="*/ 88 w 612"/>
                <a:gd name="T93" fmla="*/ 349 h 1288"/>
                <a:gd name="T94" fmla="*/ 94 w 612"/>
                <a:gd name="T95" fmla="*/ 241 h 1288"/>
                <a:gd name="T96" fmla="*/ 99 w 612"/>
                <a:gd name="T97" fmla="*/ 153 h 1288"/>
                <a:gd name="T98" fmla="*/ 102 w 612"/>
                <a:gd name="T99" fmla="*/ 87 h 1288"/>
                <a:gd name="T100" fmla="*/ 103 w 612"/>
                <a:gd name="T101" fmla="*/ 44 h 1288"/>
                <a:gd name="T102" fmla="*/ 104 w 612"/>
                <a:gd name="T103" fmla="*/ 29 h 1288"/>
                <a:gd name="T104" fmla="*/ 111 w 612"/>
                <a:gd name="T105" fmla="*/ 11 h 1288"/>
                <a:gd name="T106" fmla="*/ 128 w 612"/>
                <a:gd name="T107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2" h="1288">
                  <a:moveTo>
                    <a:pt x="128" y="0"/>
                  </a:moveTo>
                  <a:lnTo>
                    <a:pt x="139" y="1"/>
                  </a:lnTo>
                  <a:lnTo>
                    <a:pt x="148" y="4"/>
                  </a:lnTo>
                  <a:lnTo>
                    <a:pt x="155" y="11"/>
                  </a:lnTo>
                  <a:lnTo>
                    <a:pt x="160" y="20"/>
                  </a:lnTo>
                  <a:lnTo>
                    <a:pt x="161" y="24"/>
                  </a:lnTo>
                  <a:lnTo>
                    <a:pt x="164" y="32"/>
                  </a:lnTo>
                  <a:lnTo>
                    <a:pt x="170" y="46"/>
                  </a:lnTo>
                  <a:lnTo>
                    <a:pt x="176" y="66"/>
                  </a:lnTo>
                  <a:lnTo>
                    <a:pt x="183" y="90"/>
                  </a:lnTo>
                  <a:lnTo>
                    <a:pt x="191" y="119"/>
                  </a:lnTo>
                  <a:lnTo>
                    <a:pt x="200" y="152"/>
                  </a:lnTo>
                  <a:lnTo>
                    <a:pt x="211" y="189"/>
                  </a:lnTo>
                  <a:lnTo>
                    <a:pt x="221" y="230"/>
                  </a:lnTo>
                  <a:lnTo>
                    <a:pt x="232" y="275"/>
                  </a:lnTo>
                  <a:lnTo>
                    <a:pt x="243" y="322"/>
                  </a:lnTo>
                  <a:lnTo>
                    <a:pt x="254" y="373"/>
                  </a:lnTo>
                  <a:lnTo>
                    <a:pt x="264" y="426"/>
                  </a:lnTo>
                  <a:lnTo>
                    <a:pt x="275" y="483"/>
                  </a:lnTo>
                  <a:lnTo>
                    <a:pt x="284" y="541"/>
                  </a:lnTo>
                  <a:lnTo>
                    <a:pt x="292" y="602"/>
                  </a:lnTo>
                  <a:lnTo>
                    <a:pt x="299" y="664"/>
                  </a:lnTo>
                  <a:lnTo>
                    <a:pt x="306" y="729"/>
                  </a:lnTo>
                  <a:lnTo>
                    <a:pt x="310" y="794"/>
                  </a:lnTo>
                  <a:lnTo>
                    <a:pt x="313" y="861"/>
                  </a:lnTo>
                  <a:lnTo>
                    <a:pt x="314" y="928"/>
                  </a:lnTo>
                  <a:lnTo>
                    <a:pt x="583" y="928"/>
                  </a:lnTo>
                  <a:lnTo>
                    <a:pt x="594" y="930"/>
                  </a:lnTo>
                  <a:lnTo>
                    <a:pt x="603" y="936"/>
                  </a:lnTo>
                  <a:lnTo>
                    <a:pt x="610" y="946"/>
                  </a:lnTo>
                  <a:lnTo>
                    <a:pt x="612" y="957"/>
                  </a:lnTo>
                  <a:lnTo>
                    <a:pt x="610" y="968"/>
                  </a:lnTo>
                  <a:lnTo>
                    <a:pt x="603" y="978"/>
                  </a:lnTo>
                  <a:lnTo>
                    <a:pt x="594" y="985"/>
                  </a:lnTo>
                  <a:lnTo>
                    <a:pt x="583" y="987"/>
                  </a:lnTo>
                  <a:lnTo>
                    <a:pt x="313" y="987"/>
                  </a:lnTo>
                  <a:lnTo>
                    <a:pt x="309" y="1077"/>
                  </a:lnTo>
                  <a:lnTo>
                    <a:pt x="300" y="1168"/>
                  </a:lnTo>
                  <a:lnTo>
                    <a:pt x="287" y="1258"/>
                  </a:lnTo>
                  <a:lnTo>
                    <a:pt x="283" y="1269"/>
                  </a:lnTo>
                  <a:lnTo>
                    <a:pt x="275" y="1277"/>
                  </a:lnTo>
                  <a:lnTo>
                    <a:pt x="264" y="1282"/>
                  </a:lnTo>
                  <a:lnTo>
                    <a:pt x="253" y="1282"/>
                  </a:lnTo>
                  <a:lnTo>
                    <a:pt x="242" y="1278"/>
                  </a:lnTo>
                  <a:lnTo>
                    <a:pt x="233" y="1269"/>
                  </a:lnTo>
                  <a:lnTo>
                    <a:pt x="229" y="1259"/>
                  </a:lnTo>
                  <a:lnTo>
                    <a:pt x="229" y="1248"/>
                  </a:lnTo>
                  <a:lnTo>
                    <a:pt x="243" y="1157"/>
                  </a:lnTo>
                  <a:lnTo>
                    <a:pt x="251" y="1066"/>
                  </a:lnTo>
                  <a:lnTo>
                    <a:pt x="255" y="974"/>
                  </a:lnTo>
                  <a:lnTo>
                    <a:pt x="255" y="883"/>
                  </a:lnTo>
                  <a:lnTo>
                    <a:pt x="251" y="794"/>
                  </a:lnTo>
                  <a:lnTo>
                    <a:pt x="245" y="707"/>
                  </a:lnTo>
                  <a:lnTo>
                    <a:pt x="236" y="623"/>
                  </a:lnTo>
                  <a:lnTo>
                    <a:pt x="224" y="541"/>
                  </a:lnTo>
                  <a:lnTo>
                    <a:pt x="212" y="464"/>
                  </a:lnTo>
                  <a:lnTo>
                    <a:pt x="197" y="392"/>
                  </a:lnTo>
                  <a:lnTo>
                    <a:pt x="183" y="324"/>
                  </a:lnTo>
                  <a:lnTo>
                    <a:pt x="169" y="262"/>
                  </a:lnTo>
                  <a:lnTo>
                    <a:pt x="154" y="206"/>
                  </a:lnTo>
                  <a:lnTo>
                    <a:pt x="152" y="260"/>
                  </a:lnTo>
                  <a:lnTo>
                    <a:pt x="148" y="322"/>
                  </a:lnTo>
                  <a:lnTo>
                    <a:pt x="144" y="389"/>
                  </a:lnTo>
                  <a:lnTo>
                    <a:pt x="140" y="460"/>
                  </a:lnTo>
                  <a:lnTo>
                    <a:pt x="134" y="536"/>
                  </a:lnTo>
                  <a:lnTo>
                    <a:pt x="127" y="617"/>
                  </a:lnTo>
                  <a:lnTo>
                    <a:pt x="120" y="702"/>
                  </a:lnTo>
                  <a:lnTo>
                    <a:pt x="112" y="789"/>
                  </a:lnTo>
                  <a:lnTo>
                    <a:pt x="104" y="880"/>
                  </a:lnTo>
                  <a:lnTo>
                    <a:pt x="93" y="973"/>
                  </a:lnTo>
                  <a:lnTo>
                    <a:pt x="83" y="1069"/>
                  </a:lnTo>
                  <a:lnTo>
                    <a:pt x="71" y="1165"/>
                  </a:lnTo>
                  <a:lnTo>
                    <a:pt x="57" y="1262"/>
                  </a:lnTo>
                  <a:lnTo>
                    <a:pt x="54" y="1272"/>
                  </a:lnTo>
                  <a:lnTo>
                    <a:pt x="48" y="1281"/>
                  </a:lnTo>
                  <a:lnTo>
                    <a:pt x="39" y="1286"/>
                  </a:lnTo>
                  <a:lnTo>
                    <a:pt x="28" y="1288"/>
                  </a:lnTo>
                  <a:lnTo>
                    <a:pt x="24" y="1287"/>
                  </a:lnTo>
                  <a:lnTo>
                    <a:pt x="13" y="1284"/>
                  </a:lnTo>
                  <a:lnTo>
                    <a:pt x="5" y="1276"/>
                  </a:lnTo>
                  <a:lnTo>
                    <a:pt x="1" y="1265"/>
                  </a:lnTo>
                  <a:lnTo>
                    <a:pt x="0" y="1254"/>
                  </a:lnTo>
                  <a:lnTo>
                    <a:pt x="11" y="1169"/>
                  </a:lnTo>
                  <a:lnTo>
                    <a:pt x="21" y="1084"/>
                  </a:lnTo>
                  <a:lnTo>
                    <a:pt x="32" y="1001"/>
                  </a:lnTo>
                  <a:lnTo>
                    <a:pt x="40" y="919"/>
                  </a:lnTo>
                  <a:lnTo>
                    <a:pt x="48" y="838"/>
                  </a:lnTo>
                  <a:lnTo>
                    <a:pt x="56" y="760"/>
                  </a:lnTo>
                  <a:lnTo>
                    <a:pt x="62" y="684"/>
                  </a:lnTo>
                  <a:lnTo>
                    <a:pt x="69" y="611"/>
                  </a:lnTo>
                  <a:lnTo>
                    <a:pt x="75" y="540"/>
                  </a:lnTo>
                  <a:lnTo>
                    <a:pt x="80" y="473"/>
                  </a:lnTo>
                  <a:lnTo>
                    <a:pt x="84" y="409"/>
                  </a:lnTo>
                  <a:lnTo>
                    <a:pt x="88" y="349"/>
                  </a:lnTo>
                  <a:lnTo>
                    <a:pt x="91" y="292"/>
                  </a:lnTo>
                  <a:lnTo>
                    <a:pt x="94" y="241"/>
                  </a:lnTo>
                  <a:lnTo>
                    <a:pt x="96" y="195"/>
                  </a:lnTo>
                  <a:lnTo>
                    <a:pt x="99" y="153"/>
                  </a:lnTo>
                  <a:lnTo>
                    <a:pt x="100" y="117"/>
                  </a:lnTo>
                  <a:lnTo>
                    <a:pt x="102" y="87"/>
                  </a:lnTo>
                  <a:lnTo>
                    <a:pt x="102" y="63"/>
                  </a:lnTo>
                  <a:lnTo>
                    <a:pt x="103" y="44"/>
                  </a:lnTo>
                  <a:lnTo>
                    <a:pt x="103" y="33"/>
                  </a:lnTo>
                  <a:lnTo>
                    <a:pt x="104" y="29"/>
                  </a:lnTo>
                  <a:lnTo>
                    <a:pt x="106" y="19"/>
                  </a:lnTo>
                  <a:lnTo>
                    <a:pt x="111" y="11"/>
                  </a:lnTo>
                  <a:lnTo>
                    <a:pt x="118" y="4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900120" y="2698814"/>
            <a:ext cx="92075" cy="534988"/>
            <a:chOff x="912813" y="2698750"/>
            <a:chExt cx="920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17"/>
            <p:cNvSpPr>
              <a:spLocks noEditPoints="1"/>
            </p:cNvSpPr>
            <p:nvPr/>
          </p:nvSpPr>
          <p:spPr bwMode="auto">
            <a:xfrm>
              <a:off x="942975" y="3073400"/>
              <a:ext cx="34925" cy="34925"/>
            </a:xfrm>
            <a:custGeom>
              <a:avLst/>
              <a:gdLst>
                <a:gd name="T0" fmla="*/ 109 w 218"/>
                <a:gd name="T1" fmla="*/ 57 h 219"/>
                <a:gd name="T2" fmla="*/ 93 w 218"/>
                <a:gd name="T3" fmla="*/ 60 h 219"/>
                <a:gd name="T4" fmla="*/ 79 w 218"/>
                <a:gd name="T5" fmla="*/ 67 h 219"/>
                <a:gd name="T6" fmla="*/ 67 w 218"/>
                <a:gd name="T7" fmla="*/ 79 h 219"/>
                <a:gd name="T8" fmla="*/ 60 w 218"/>
                <a:gd name="T9" fmla="*/ 93 h 219"/>
                <a:gd name="T10" fmla="*/ 58 w 218"/>
                <a:gd name="T11" fmla="*/ 109 h 219"/>
                <a:gd name="T12" fmla="*/ 60 w 218"/>
                <a:gd name="T13" fmla="*/ 126 h 219"/>
                <a:gd name="T14" fmla="*/ 67 w 218"/>
                <a:gd name="T15" fmla="*/ 140 h 219"/>
                <a:gd name="T16" fmla="*/ 79 w 218"/>
                <a:gd name="T17" fmla="*/ 151 h 219"/>
                <a:gd name="T18" fmla="*/ 93 w 218"/>
                <a:gd name="T19" fmla="*/ 159 h 219"/>
                <a:gd name="T20" fmla="*/ 109 w 218"/>
                <a:gd name="T21" fmla="*/ 161 h 219"/>
                <a:gd name="T22" fmla="*/ 125 w 218"/>
                <a:gd name="T23" fmla="*/ 159 h 219"/>
                <a:gd name="T24" fmla="*/ 140 w 218"/>
                <a:gd name="T25" fmla="*/ 151 h 219"/>
                <a:gd name="T26" fmla="*/ 151 w 218"/>
                <a:gd name="T27" fmla="*/ 140 h 219"/>
                <a:gd name="T28" fmla="*/ 158 w 218"/>
                <a:gd name="T29" fmla="*/ 126 h 219"/>
                <a:gd name="T30" fmla="*/ 161 w 218"/>
                <a:gd name="T31" fmla="*/ 109 h 219"/>
                <a:gd name="T32" fmla="*/ 158 w 218"/>
                <a:gd name="T33" fmla="*/ 93 h 219"/>
                <a:gd name="T34" fmla="*/ 151 w 218"/>
                <a:gd name="T35" fmla="*/ 79 h 219"/>
                <a:gd name="T36" fmla="*/ 140 w 218"/>
                <a:gd name="T37" fmla="*/ 67 h 219"/>
                <a:gd name="T38" fmla="*/ 125 w 218"/>
                <a:gd name="T39" fmla="*/ 60 h 219"/>
                <a:gd name="T40" fmla="*/ 109 w 218"/>
                <a:gd name="T41" fmla="*/ 57 h 219"/>
                <a:gd name="T42" fmla="*/ 109 w 218"/>
                <a:gd name="T43" fmla="*/ 0 h 219"/>
                <a:gd name="T44" fmla="*/ 135 w 218"/>
                <a:gd name="T45" fmla="*/ 2 h 219"/>
                <a:gd name="T46" fmla="*/ 157 w 218"/>
                <a:gd name="T47" fmla="*/ 11 h 219"/>
                <a:gd name="T48" fmla="*/ 177 w 218"/>
                <a:gd name="T49" fmla="*/ 23 h 219"/>
                <a:gd name="T50" fmla="*/ 195 w 218"/>
                <a:gd name="T51" fmla="*/ 41 h 219"/>
                <a:gd name="T52" fmla="*/ 207 w 218"/>
                <a:gd name="T53" fmla="*/ 61 h 219"/>
                <a:gd name="T54" fmla="*/ 216 w 218"/>
                <a:gd name="T55" fmla="*/ 84 h 219"/>
                <a:gd name="T56" fmla="*/ 218 w 218"/>
                <a:gd name="T57" fmla="*/ 109 h 219"/>
                <a:gd name="T58" fmla="*/ 216 w 218"/>
                <a:gd name="T59" fmla="*/ 134 h 219"/>
                <a:gd name="T60" fmla="*/ 207 w 218"/>
                <a:gd name="T61" fmla="*/ 158 h 219"/>
                <a:gd name="T62" fmla="*/ 195 w 218"/>
                <a:gd name="T63" fmla="*/ 178 h 219"/>
                <a:gd name="T64" fmla="*/ 177 w 218"/>
                <a:gd name="T65" fmla="*/ 194 h 219"/>
                <a:gd name="T66" fmla="*/ 157 w 218"/>
                <a:gd name="T67" fmla="*/ 208 h 219"/>
                <a:gd name="T68" fmla="*/ 135 w 218"/>
                <a:gd name="T69" fmla="*/ 216 h 219"/>
                <a:gd name="T70" fmla="*/ 109 w 218"/>
                <a:gd name="T71" fmla="*/ 219 h 219"/>
                <a:gd name="T72" fmla="*/ 85 w 218"/>
                <a:gd name="T73" fmla="*/ 216 h 219"/>
                <a:gd name="T74" fmla="*/ 61 w 218"/>
                <a:gd name="T75" fmla="*/ 208 h 219"/>
                <a:gd name="T76" fmla="*/ 41 w 218"/>
                <a:gd name="T77" fmla="*/ 194 h 219"/>
                <a:gd name="T78" fmla="*/ 25 w 218"/>
                <a:gd name="T79" fmla="*/ 178 h 219"/>
                <a:gd name="T80" fmla="*/ 11 w 218"/>
                <a:gd name="T81" fmla="*/ 158 h 219"/>
                <a:gd name="T82" fmla="*/ 3 w 218"/>
                <a:gd name="T83" fmla="*/ 134 h 219"/>
                <a:gd name="T84" fmla="*/ 0 w 218"/>
                <a:gd name="T85" fmla="*/ 109 h 219"/>
                <a:gd name="T86" fmla="*/ 3 w 218"/>
                <a:gd name="T87" fmla="*/ 84 h 219"/>
                <a:gd name="T88" fmla="*/ 11 w 218"/>
                <a:gd name="T89" fmla="*/ 61 h 219"/>
                <a:gd name="T90" fmla="*/ 25 w 218"/>
                <a:gd name="T91" fmla="*/ 41 h 219"/>
                <a:gd name="T92" fmla="*/ 41 w 218"/>
                <a:gd name="T93" fmla="*/ 23 h 219"/>
                <a:gd name="T94" fmla="*/ 61 w 218"/>
                <a:gd name="T95" fmla="*/ 11 h 219"/>
                <a:gd name="T96" fmla="*/ 85 w 218"/>
                <a:gd name="T97" fmla="*/ 2 h 219"/>
                <a:gd name="T98" fmla="*/ 109 w 218"/>
                <a:gd name="T9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8" h="219">
                  <a:moveTo>
                    <a:pt x="109" y="57"/>
                  </a:moveTo>
                  <a:lnTo>
                    <a:pt x="93" y="60"/>
                  </a:lnTo>
                  <a:lnTo>
                    <a:pt x="79" y="67"/>
                  </a:lnTo>
                  <a:lnTo>
                    <a:pt x="67" y="79"/>
                  </a:lnTo>
                  <a:lnTo>
                    <a:pt x="60" y="93"/>
                  </a:lnTo>
                  <a:lnTo>
                    <a:pt x="58" y="109"/>
                  </a:lnTo>
                  <a:lnTo>
                    <a:pt x="60" y="126"/>
                  </a:lnTo>
                  <a:lnTo>
                    <a:pt x="67" y="140"/>
                  </a:lnTo>
                  <a:lnTo>
                    <a:pt x="79" y="151"/>
                  </a:lnTo>
                  <a:lnTo>
                    <a:pt x="93" y="159"/>
                  </a:lnTo>
                  <a:lnTo>
                    <a:pt x="109" y="161"/>
                  </a:lnTo>
                  <a:lnTo>
                    <a:pt x="125" y="159"/>
                  </a:lnTo>
                  <a:lnTo>
                    <a:pt x="140" y="151"/>
                  </a:lnTo>
                  <a:lnTo>
                    <a:pt x="151" y="140"/>
                  </a:lnTo>
                  <a:lnTo>
                    <a:pt x="158" y="126"/>
                  </a:lnTo>
                  <a:lnTo>
                    <a:pt x="161" y="109"/>
                  </a:lnTo>
                  <a:lnTo>
                    <a:pt x="158" y="93"/>
                  </a:lnTo>
                  <a:lnTo>
                    <a:pt x="151" y="79"/>
                  </a:lnTo>
                  <a:lnTo>
                    <a:pt x="140" y="67"/>
                  </a:lnTo>
                  <a:lnTo>
                    <a:pt x="125" y="60"/>
                  </a:lnTo>
                  <a:lnTo>
                    <a:pt x="109" y="57"/>
                  </a:lnTo>
                  <a:close/>
                  <a:moveTo>
                    <a:pt x="109" y="0"/>
                  </a:moveTo>
                  <a:lnTo>
                    <a:pt x="135" y="2"/>
                  </a:lnTo>
                  <a:lnTo>
                    <a:pt x="157" y="11"/>
                  </a:lnTo>
                  <a:lnTo>
                    <a:pt x="177" y="23"/>
                  </a:lnTo>
                  <a:lnTo>
                    <a:pt x="195" y="41"/>
                  </a:lnTo>
                  <a:lnTo>
                    <a:pt x="207" y="61"/>
                  </a:lnTo>
                  <a:lnTo>
                    <a:pt x="216" y="84"/>
                  </a:lnTo>
                  <a:lnTo>
                    <a:pt x="218" y="109"/>
                  </a:lnTo>
                  <a:lnTo>
                    <a:pt x="216" y="134"/>
                  </a:lnTo>
                  <a:lnTo>
                    <a:pt x="207" y="158"/>
                  </a:lnTo>
                  <a:lnTo>
                    <a:pt x="195" y="178"/>
                  </a:lnTo>
                  <a:lnTo>
                    <a:pt x="177" y="194"/>
                  </a:lnTo>
                  <a:lnTo>
                    <a:pt x="157" y="208"/>
                  </a:lnTo>
                  <a:lnTo>
                    <a:pt x="135" y="216"/>
                  </a:lnTo>
                  <a:lnTo>
                    <a:pt x="109" y="219"/>
                  </a:lnTo>
                  <a:lnTo>
                    <a:pt x="85" y="216"/>
                  </a:lnTo>
                  <a:lnTo>
                    <a:pt x="61" y="208"/>
                  </a:lnTo>
                  <a:lnTo>
                    <a:pt x="41" y="194"/>
                  </a:lnTo>
                  <a:lnTo>
                    <a:pt x="25" y="178"/>
                  </a:lnTo>
                  <a:lnTo>
                    <a:pt x="11" y="158"/>
                  </a:lnTo>
                  <a:lnTo>
                    <a:pt x="3" y="134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5" y="41"/>
                  </a:lnTo>
                  <a:lnTo>
                    <a:pt x="41" y="23"/>
                  </a:lnTo>
                  <a:lnTo>
                    <a:pt x="61" y="11"/>
                  </a:lnTo>
                  <a:lnTo>
                    <a:pt x="85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8"/>
            <p:cNvSpPr>
              <a:spLocks noEditPoints="1"/>
            </p:cNvSpPr>
            <p:nvPr/>
          </p:nvSpPr>
          <p:spPr bwMode="auto">
            <a:xfrm>
              <a:off x="912813" y="2698750"/>
              <a:ext cx="92075" cy="534988"/>
            </a:xfrm>
            <a:custGeom>
              <a:avLst/>
              <a:gdLst>
                <a:gd name="T0" fmla="*/ 219 w 584"/>
                <a:gd name="T1" fmla="*/ 2919 h 3371"/>
                <a:gd name="T2" fmla="*/ 124 w 584"/>
                <a:gd name="T3" fmla="*/ 3179 h 3371"/>
                <a:gd name="T4" fmla="*/ 57 w 584"/>
                <a:gd name="T5" fmla="*/ 3303 h 3371"/>
                <a:gd name="T6" fmla="*/ 99 w 584"/>
                <a:gd name="T7" fmla="*/ 3311 h 3371"/>
                <a:gd name="T8" fmla="*/ 223 w 584"/>
                <a:gd name="T9" fmla="*/ 3275 h 3371"/>
                <a:gd name="T10" fmla="*/ 380 w 584"/>
                <a:gd name="T11" fmla="*/ 3282 h 3371"/>
                <a:gd name="T12" fmla="*/ 513 w 584"/>
                <a:gd name="T13" fmla="*/ 3312 h 3371"/>
                <a:gd name="T14" fmla="*/ 526 w 584"/>
                <a:gd name="T15" fmla="*/ 3291 h 3371"/>
                <a:gd name="T16" fmla="*/ 444 w 584"/>
                <a:gd name="T17" fmla="*/ 3157 h 3371"/>
                <a:gd name="T18" fmla="*/ 368 w 584"/>
                <a:gd name="T19" fmla="*/ 2876 h 3371"/>
                <a:gd name="T20" fmla="*/ 336 w 584"/>
                <a:gd name="T21" fmla="*/ 2709 h 3371"/>
                <a:gd name="T22" fmla="*/ 235 w 584"/>
                <a:gd name="T23" fmla="*/ 2288 h 3371"/>
                <a:gd name="T24" fmla="*/ 113 w 584"/>
                <a:gd name="T25" fmla="*/ 2465 h 3371"/>
                <a:gd name="T26" fmla="*/ 235 w 584"/>
                <a:gd name="T27" fmla="*/ 2642 h 3371"/>
                <a:gd name="T28" fmla="*/ 444 w 584"/>
                <a:gd name="T29" fmla="*/ 2586 h 3371"/>
                <a:gd name="T30" fmla="*/ 462 w 584"/>
                <a:gd name="T31" fmla="*/ 2370 h 3371"/>
                <a:gd name="T32" fmla="*/ 127 w 584"/>
                <a:gd name="T33" fmla="*/ 1251 h 3371"/>
                <a:gd name="T34" fmla="*/ 345 w 584"/>
                <a:gd name="T35" fmla="*/ 1272 h 3371"/>
                <a:gd name="T36" fmla="*/ 144 w 584"/>
                <a:gd name="T37" fmla="*/ 67 h 3371"/>
                <a:gd name="T38" fmla="*/ 407 w 584"/>
                <a:gd name="T39" fmla="*/ 277 h 3371"/>
                <a:gd name="T40" fmla="*/ 127 w 584"/>
                <a:gd name="T41" fmla="*/ 326 h 3371"/>
                <a:gd name="T42" fmla="*/ 266 w 584"/>
                <a:gd name="T43" fmla="*/ 534 h 3371"/>
                <a:gd name="T44" fmla="*/ 380 w 584"/>
                <a:gd name="T45" fmla="*/ 1064 h 3371"/>
                <a:gd name="T46" fmla="*/ 369 w 584"/>
                <a:gd name="T47" fmla="*/ 1121 h 3371"/>
                <a:gd name="T48" fmla="*/ 385 w 584"/>
                <a:gd name="T49" fmla="*/ 1228 h 3371"/>
                <a:gd name="T50" fmla="*/ 370 w 584"/>
                <a:gd name="T51" fmla="*/ 1359 h 3371"/>
                <a:gd name="T52" fmla="*/ 134 w 584"/>
                <a:gd name="T53" fmla="*/ 1914 h 3371"/>
                <a:gd name="T54" fmla="*/ 167 w 584"/>
                <a:gd name="T55" fmla="*/ 2041 h 3371"/>
                <a:gd name="T56" fmla="*/ 209 w 584"/>
                <a:gd name="T57" fmla="*/ 2237 h 3371"/>
                <a:gd name="T58" fmla="*/ 420 w 584"/>
                <a:gd name="T59" fmla="*/ 2250 h 3371"/>
                <a:gd name="T60" fmla="*/ 435 w 584"/>
                <a:gd name="T61" fmla="*/ 1975 h 3371"/>
                <a:gd name="T62" fmla="*/ 474 w 584"/>
                <a:gd name="T63" fmla="*/ 1830 h 3371"/>
                <a:gd name="T64" fmla="*/ 309 w 584"/>
                <a:gd name="T65" fmla="*/ 1781 h 3371"/>
                <a:gd name="T66" fmla="*/ 212 w 584"/>
                <a:gd name="T67" fmla="*/ 1652 h 3371"/>
                <a:gd name="T68" fmla="*/ 474 w 584"/>
                <a:gd name="T69" fmla="*/ 1602 h 3371"/>
                <a:gd name="T70" fmla="*/ 293 w 584"/>
                <a:gd name="T71" fmla="*/ 757 h 3371"/>
                <a:gd name="T72" fmla="*/ 466 w 584"/>
                <a:gd name="T73" fmla="*/ 76 h 3371"/>
                <a:gd name="T74" fmla="*/ 454 w 584"/>
                <a:gd name="T75" fmla="*/ 3 h 3371"/>
                <a:gd name="T76" fmla="*/ 531 w 584"/>
                <a:gd name="T77" fmla="*/ 1890 h 3371"/>
                <a:gd name="T78" fmla="*/ 486 w 584"/>
                <a:gd name="T79" fmla="*/ 2028 h 3371"/>
                <a:gd name="T80" fmla="*/ 509 w 584"/>
                <a:gd name="T81" fmla="*/ 2316 h 3371"/>
                <a:gd name="T82" fmla="*/ 528 w 584"/>
                <a:gd name="T83" fmla="*/ 2547 h 3371"/>
                <a:gd name="T84" fmla="*/ 473 w 584"/>
                <a:gd name="T85" fmla="*/ 2658 h 3371"/>
                <a:gd name="T86" fmla="*/ 427 w 584"/>
                <a:gd name="T87" fmla="*/ 2853 h 3371"/>
                <a:gd name="T88" fmla="*/ 488 w 584"/>
                <a:gd name="T89" fmla="*/ 3122 h 3371"/>
                <a:gd name="T90" fmla="*/ 574 w 584"/>
                <a:gd name="T91" fmla="*/ 3256 h 3371"/>
                <a:gd name="T92" fmla="*/ 558 w 584"/>
                <a:gd name="T93" fmla="*/ 3359 h 3371"/>
                <a:gd name="T94" fmla="*/ 421 w 584"/>
                <a:gd name="T95" fmla="*/ 3359 h 3371"/>
                <a:gd name="T96" fmla="*/ 312 w 584"/>
                <a:gd name="T97" fmla="*/ 3323 h 3371"/>
                <a:gd name="T98" fmla="*/ 195 w 584"/>
                <a:gd name="T99" fmla="*/ 3347 h 3371"/>
                <a:gd name="T100" fmla="*/ 53 w 584"/>
                <a:gd name="T101" fmla="*/ 3369 h 3371"/>
                <a:gd name="T102" fmla="*/ 0 w 584"/>
                <a:gd name="T103" fmla="*/ 3299 h 3371"/>
                <a:gd name="T104" fmla="*/ 72 w 584"/>
                <a:gd name="T105" fmla="*/ 3153 h 3371"/>
                <a:gd name="T106" fmla="*/ 160 w 584"/>
                <a:gd name="T107" fmla="*/ 2924 h 3371"/>
                <a:gd name="T108" fmla="*/ 135 w 584"/>
                <a:gd name="T109" fmla="*/ 2695 h 3371"/>
                <a:gd name="T110" fmla="*/ 106 w 584"/>
                <a:gd name="T111" fmla="*/ 2614 h 3371"/>
                <a:gd name="T112" fmla="*/ 65 w 584"/>
                <a:gd name="T113" fmla="*/ 2402 h 3371"/>
                <a:gd name="T114" fmla="*/ 115 w 584"/>
                <a:gd name="T115" fmla="*/ 2077 h 3371"/>
                <a:gd name="T116" fmla="*/ 71 w 584"/>
                <a:gd name="T117" fmla="*/ 1910 h 3371"/>
                <a:gd name="T118" fmla="*/ 126 w 584"/>
                <a:gd name="T119" fmla="*/ 1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4" h="3371">
                  <a:moveTo>
                    <a:pt x="193" y="2687"/>
                  </a:moveTo>
                  <a:lnTo>
                    <a:pt x="201" y="2718"/>
                  </a:lnTo>
                  <a:lnTo>
                    <a:pt x="209" y="2753"/>
                  </a:lnTo>
                  <a:lnTo>
                    <a:pt x="215" y="2791"/>
                  </a:lnTo>
                  <a:lnTo>
                    <a:pt x="219" y="2832"/>
                  </a:lnTo>
                  <a:lnTo>
                    <a:pt x="220" y="2874"/>
                  </a:lnTo>
                  <a:lnTo>
                    <a:pt x="219" y="2919"/>
                  </a:lnTo>
                  <a:lnTo>
                    <a:pt x="214" y="2965"/>
                  </a:lnTo>
                  <a:lnTo>
                    <a:pt x="203" y="3011"/>
                  </a:lnTo>
                  <a:lnTo>
                    <a:pt x="189" y="3059"/>
                  </a:lnTo>
                  <a:lnTo>
                    <a:pt x="170" y="3107"/>
                  </a:lnTo>
                  <a:lnTo>
                    <a:pt x="143" y="3154"/>
                  </a:lnTo>
                  <a:lnTo>
                    <a:pt x="141" y="3157"/>
                  </a:lnTo>
                  <a:lnTo>
                    <a:pt x="124" y="3179"/>
                  </a:lnTo>
                  <a:lnTo>
                    <a:pt x="108" y="3202"/>
                  </a:lnTo>
                  <a:lnTo>
                    <a:pt x="94" y="3223"/>
                  </a:lnTo>
                  <a:lnTo>
                    <a:pt x="81" y="3244"/>
                  </a:lnTo>
                  <a:lnTo>
                    <a:pt x="71" y="3262"/>
                  </a:lnTo>
                  <a:lnTo>
                    <a:pt x="64" y="3279"/>
                  </a:lnTo>
                  <a:lnTo>
                    <a:pt x="59" y="3292"/>
                  </a:lnTo>
                  <a:lnTo>
                    <a:pt x="57" y="3303"/>
                  </a:lnTo>
                  <a:lnTo>
                    <a:pt x="57" y="3310"/>
                  </a:lnTo>
                  <a:lnTo>
                    <a:pt x="58" y="3311"/>
                  </a:lnTo>
                  <a:lnTo>
                    <a:pt x="60" y="3311"/>
                  </a:lnTo>
                  <a:lnTo>
                    <a:pt x="63" y="3312"/>
                  </a:lnTo>
                  <a:lnTo>
                    <a:pt x="66" y="3312"/>
                  </a:lnTo>
                  <a:lnTo>
                    <a:pt x="71" y="3312"/>
                  </a:lnTo>
                  <a:lnTo>
                    <a:pt x="99" y="3311"/>
                  </a:lnTo>
                  <a:lnTo>
                    <a:pt x="121" y="3309"/>
                  </a:lnTo>
                  <a:lnTo>
                    <a:pt x="140" y="3305"/>
                  </a:lnTo>
                  <a:lnTo>
                    <a:pt x="157" y="3300"/>
                  </a:lnTo>
                  <a:lnTo>
                    <a:pt x="173" y="3295"/>
                  </a:lnTo>
                  <a:lnTo>
                    <a:pt x="187" y="3289"/>
                  </a:lnTo>
                  <a:lnTo>
                    <a:pt x="204" y="3282"/>
                  </a:lnTo>
                  <a:lnTo>
                    <a:pt x="223" y="3275"/>
                  </a:lnTo>
                  <a:lnTo>
                    <a:pt x="242" y="3269"/>
                  </a:lnTo>
                  <a:lnTo>
                    <a:pt x="266" y="3265"/>
                  </a:lnTo>
                  <a:lnTo>
                    <a:pt x="292" y="3264"/>
                  </a:lnTo>
                  <a:lnTo>
                    <a:pt x="319" y="3265"/>
                  </a:lnTo>
                  <a:lnTo>
                    <a:pt x="342" y="3269"/>
                  </a:lnTo>
                  <a:lnTo>
                    <a:pt x="362" y="3275"/>
                  </a:lnTo>
                  <a:lnTo>
                    <a:pt x="380" y="3282"/>
                  </a:lnTo>
                  <a:lnTo>
                    <a:pt x="397" y="3289"/>
                  </a:lnTo>
                  <a:lnTo>
                    <a:pt x="412" y="3295"/>
                  </a:lnTo>
                  <a:lnTo>
                    <a:pt x="427" y="3300"/>
                  </a:lnTo>
                  <a:lnTo>
                    <a:pt x="445" y="3305"/>
                  </a:lnTo>
                  <a:lnTo>
                    <a:pt x="464" y="3309"/>
                  </a:lnTo>
                  <a:lnTo>
                    <a:pt x="486" y="3311"/>
                  </a:lnTo>
                  <a:lnTo>
                    <a:pt x="513" y="3312"/>
                  </a:lnTo>
                  <a:lnTo>
                    <a:pt x="518" y="3312"/>
                  </a:lnTo>
                  <a:lnTo>
                    <a:pt x="522" y="3312"/>
                  </a:lnTo>
                  <a:lnTo>
                    <a:pt x="525" y="3311"/>
                  </a:lnTo>
                  <a:lnTo>
                    <a:pt x="526" y="3311"/>
                  </a:lnTo>
                  <a:lnTo>
                    <a:pt x="527" y="3310"/>
                  </a:lnTo>
                  <a:lnTo>
                    <a:pt x="528" y="3302"/>
                  </a:lnTo>
                  <a:lnTo>
                    <a:pt x="526" y="3291"/>
                  </a:lnTo>
                  <a:lnTo>
                    <a:pt x="520" y="3277"/>
                  </a:lnTo>
                  <a:lnTo>
                    <a:pt x="512" y="3259"/>
                  </a:lnTo>
                  <a:lnTo>
                    <a:pt x="502" y="3241"/>
                  </a:lnTo>
                  <a:lnTo>
                    <a:pt x="489" y="3220"/>
                  </a:lnTo>
                  <a:lnTo>
                    <a:pt x="475" y="3199"/>
                  </a:lnTo>
                  <a:lnTo>
                    <a:pt x="460" y="3178"/>
                  </a:lnTo>
                  <a:lnTo>
                    <a:pt x="444" y="3157"/>
                  </a:lnTo>
                  <a:lnTo>
                    <a:pt x="440" y="3154"/>
                  </a:lnTo>
                  <a:lnTo>
                    <a:pt x="415" y="3107"/>
                  </a:lnTo>
                  <a:lnTo>
                    <a:pt x="396" y="3059"/>
                  </a:lnTo>
                  <a:lnTo>
                    <a:pt x="381" y="3012"/>
                  </a:lnTo>
                  <a:lnTo>
                    <a:pt x="373" y="2965"/>
                  </a:lnTo>
                  <a:lnTo>
                    <a:pt x="368" y="2920"/>
                  </a:lnTo>
                  <a:lnTo>
                    <a:pt x="368" y="2876"/>
                  </a:lnTo>
                  <a:lnTo>
                    <a:pt x="370" y="2834"/>
                  </a:lnTo>
                  <a:lnTo>
                    <a:pt x="375" y="2793"/>
                  </a:lnTo>
                  <a:lnTo>
                    <a:pt x="382" y="2756"/>
                  </a:lnTo>
                  <a:lnTo>
                    <a:pt x="391" y="2721"/>
                  </a:lnTo>
                  <a:lnTo>
                    <a:pt x="400" y="2690"/>
                  </a:lnTo>
                  <a:lnTo>
                    <a:pt x="368" y="2702"/>
                  </a:lnTo>
                  <a:lnTo>
                    <a:pt x="336" y="2709"/>
                  </a:lnTo>
                  <a:lnTo>
                    <a:pt x="300" y="2711"/>
                  </a:lnTo>
                  <a:lnTo>
                    <a:pt x="262" y="2708"/>
                  </a:lnTo>
                  <a:lnTo>
                    <a:pt x="227" y="2700"/>
                  </a:lnTo>
                  <a:lnTo>
                    <a:pt x="193" y="2687"/>
                  </a:lnTo>
                  <a:close/>
                  <a:moveTo>
                    <a:pt x="300" y="2277"/>
                  </a:moveTo>
                  <a:lnTo>
                    <a:pt x="267" y="2280"/>
                  </a:lnTo>
                  <a:lnTo>
                    <a:pt x="235" y="2288"/>
                  </a:lnTo>
                  <a:lnTo>
                    <a:pt x="205" y="2303"/>
                  </a:lnTo>
                  <a:lnTo>
                    <a:pt x="180" y="2321"/>
                  </a:lnTo>
                  <a:lnTo>
                    <a:pt x="158" y="2343"/>
                  </a:lnTo>
                  <a:lnTo>
                    <a:pt x="138" y="2370"/>
                  </a:lnTo>
                  <a:lnTo>
                    <a:pt x="125" y="2400"/>
                  </a:lnTo>
                  <a:lnTo>
                    <a:pt x="116" y="2432"/>
                  </a:lnTo>
                  <a:lnTo>
                    <a:pt x="113" y="2465"/>
                  </a:lnTo>
                  <a:lnTo>
                    <a:pt x="116" y="2499"/>
                  </a:lnTo>
                  <a:lnTo>
                    <a:pt x="125" y="2531"/>
                  </a:lnTo>
                  <a:lnTo>
                    <a:pt x="138" y="2561"/>
                  </a:lnTo>
                  <a:lnTo>
                    <a:pt x="158" y="2586"/>
                  </a:lnTo>
                  <a:lnTo>
                    <a:pt x="180" y="2610"/>
                  </a:lnTo>
                  <a:lnTo>
                    <a:pt x="205" y="2628"/>
                  </a:lnTo>
                  <a:lnTo>
                    <a:pt x="235" y="2642"/>
                  </a:lnTo>
                  <a:lnTo>
                    <a:pt x="267" y="2651"/>
                  </a:lnTo>
                  <a:lnTo>
                    <a:pt x="300" y="2654"/>
                  </a:lnTo>
                  <a:lnTo>
                    <a:pt x="334" y="2651"/>
                  </a:lnTo>
                  <a:lnTo>
                    <a:pt x="366" y="2642"/>
                  </a:lnTo>
                  <a:lnTo>
                    <a:pt x="395" y="2628"/>
                  </a:lnTo>
                  <a:lnTo>
                    <a:pt x="421" y="2610"/>
                  </a:lnTo>
                  <a:lnTo>
                    <a:pt x="444" y="2586"/>
                  </a:lnTo>
                  <a:lnTo>
                    <a:pt x="462" y="2561"/>
                  </a:lnTo>
                  <a:lnTo>
                    <a:pt x="476" y="2531"/>
                  </a:lnTo>
                  <a:lnTo>
                    <a:pt x="485" y="2499"/>
                  </a:lnTo>
                  <a:lnTo>
                    <a:pt x="488" y="2465"/>
                  </a:lnTo>
                  <a:lnTo>
                    <a:pt x="485" y="2432"/>
                  </a:lnTo>
                  <a:lnTo>
                    <a:pt x="476" y="2400"/>
                  </a:lnTo>
                  <a:lnTo>
                    <a:pt x="462" y="2370"/>
                  </a:lnTo>
                  <a:lnTo>
                    <a:pt x="444" y="2343"/>
                  </a:lnTo>
                  <a:lnTo>
                    <a:pt x="421" y="2321"/>
                  </a:lnTo>
                  <a:lnTo>
                    <a:pt x="395" y="2303"/>
                  </a:lnTo>
                  <a:lnTo>
                    <a:pt x="366" y="2288"/>
                  </a:lnTo>
                  <a:lnTo>
                    <a:pt x="334" y="2280"/>
                  </a:lnTo>
                  <a:lnTo>
                    <a:pt x="300" y="2277"/>
                  </a:lnTo>
                  <a:close/>
                  <a:moveTo>
                    <a:pt x="127" y="1251"/>
                  </a:moveTo>
                  <a:lnTo>
                    <a:pt x="127" y="1321"/>
                  </a:lnTo>
                  <a:lnTo>
                    <a:pt x="312" y="1321"/>
                  </a:lnTo>
                  <a:lnTo>
                    <a:pt x="327" y="1318"/>
                  </a:lnTo>
                  <a:lnTo>
                    <a:pt x="338" y="1311"/>
                  </a:lnTo>
                  <a:lnTo>
                    <a:pt x="345" y="1300"/>
                  </a:lnTo>
                  <a:lnTo>
                    <a:pt x="348" y="1286"/>
                  </a:lnTo>
                  <a:lnTo>
                    <a:pt x="345" y="1272"/>
                  </a:lnTo>
                  <a:lnTo>
                    <a:pt x="338" y="1261"/>
                  </a:lnTo>
                  <a:lnTo>
                    <a:pt x="327" y="1254"/>
                  </a:lnTo>
                  <a:lnTo>
                    <a:pt x="312" y="1251"/>
                  </a:lnTo>
                  <a:lnTo>
                    <a:pt x="127" y="1251"/>
                  </a:lnTo>
                  <a:close/>
                  <a:moveTo>
                    <a:pt x="170" y="57"/>
                  </a:moveTo>
                  <a:lnTo>
                    <a:pt x="157" y="60"/>
                  </a:lnTo>
                  <a:lnTo>
                    <a:pt x="144" y="67"/>
                  </a:lnTo>
                  <a:lnTo>
                    <a:pt x="135" y="76"/>
                  </a:lnTo>
                  <a:lnTo>
                    <a:pt x="129" y="88"/>
                  </a:lnTo>
                  <a:lnTo>
                    <a:pt x="127" y="101"/>
                  </a:lnTo>
                  <a:lnTo>
                    <a:pt x="127" y="268"/>
                  </a:lnTo>
                  <a:lnTo>
                    <a:pt x="387" y="268"/>
                  </a:lnTo>
                  <a:lnTo>
                    <a:pt x="398" y="270"/>
                  </a:lnTo>
                  <a:lnTo>
                    <a:pt x="407" y="277"/>
                  </a:lnTo>
                  <a:lnTo>
                    <a:pt x="413" y="286"/>
                  </a:lnTo>
                  <a:lnTo>
                    <a:pt x="416" y="297"/>
                  </a:lnTo>
                  <a:lnTo>
                    <a:pt x="413" y="308"/>
                  </a:lnTo>
                  <a:lnTo>
                    <a:pt x="407" y="318"/>
                  </a:lnTo>
                  <a:lnTo>
                    <a:pt x="398" y="324"/>
                  </a:lnTo>
                  <a:lnTo>
                    <a:pt x="387" y="326"/>
                  </a:lnTo>
                  <a:lnTo>
                    <a:pt x="127" y="326"/>
                  </a:lnTo>
                  <a:lnTo>
                    <a:pt x="127" y="493"/>
                  </a:lnTo>
                  <a:lnTo>
                    <a:pt x="239" y="493"/>
                  </a:lnTo>
                  <a:lnTo>
                    <a:pt x="250" y="496"/>
                  </a:lnTo>
                  <a:lnTo>
                    <a:pt x="259" y="502"/>
                  </a:lnTo>
                  <a:lnTo>
                    <a:pt x="266" y="511"/>
                  </a:lnTo>
                  <a:lnTo>
                    <a:pt x="269" y="522"/>
                  </a:lnTo>
                  <a:lnTo>
                    <a:pt x="266" y="534"/>
                  </a:lnTo>
                  <a:lnTo>
                    <a:pt x="259" y="543"/>
                  </a:lnTo>
                  <a:lnTo>
                    <a:pt x="250" y="549"/>
                  </a:lnTo>
                  <a:lnTo>
                    <a:pt x="239" y="551"/>
                  </a:lnTo>
                  <a:lnTo>
                    <a:pt x="127" y="551"/>
                  </a:lnTo>
                  <a:lnTo>
                    <a:pt x="127" y="1062"/>
                  </a:lnTo>
                  <a:lnTo>
                    <a:pt x="369" y="1062"/>
                  </a:lnTo>
                  <a:lnTo>
                    <a:pt x="380" y="1064"/>
                  </a:lnTo>
                  <a:lnTo>
                    <a:pt x="390" y="1070"/>
                  </a:lnTo>
                  <a:lnTo>
                    <a:pt x="396" y="1080"/>
                  </a:lnTo>
                  <a:lnTo>
                    <a:pt x="398" y="1091"/>
                  </a:lnTo>
                  <a:lnTo>
                    <a:pt x="396" y="1102"/>
                  </a:lnTo>
                  <a:lnTo>
                    <a:pt x="390" y="1111"/>
                  </a:lnTo>
                  <a:lnTo>
                    <a:pt x="380" y="1117"/>
                  </a:lnTo>
                  <a:lnTo>
                    <a:pt x="369" y="1121"/>
                  </a:lnTo>
                  <a:lnTo>
                    <a:pt x="127" y="1121"/>
                  </a:lnTo>
                  <a:lnTo>
                    <a:pt x="127" y="1193"/>
                  </a:lnTo>
                  <a:lnTo>
                    <a:pt x="312" y="1193"/>
                  </a:lnTo>
                  <a:lnTo>
                    <a:pt x="334" y="1195"/>
                  </a:lnTo>
                  <a:lnTo>
                    <a:pt x="353" y="1202"/>
                  </a:lnTo>
                  <a:lnTo>
                    <a:pt x="370" y="1214"/>
                  </a:lnTo>
                  <a:lnTo>
                    <a:pt x="385" y="1228"/>
                  </a:lnTo>
                  <a:lnTo>
                    <a:pt x="396" y="1246"/>
                  </a:lnTo>
                  <a:lnTo>
                    <a:pt x="403" y="1265"/>
                  </a:lnTo>
                  <a:lnTo>
                    <a:pt x="406" y="1286"/>
                  </a:lnTo>
                  <a:lnTo>
                    <a:pt x="403" y="1307"/>
                  </a:lnTo>
                  <a:lnTo>
                    <a:pt x="396" y="1327"/>
                  </a:lnTo>
                  <a:lnTo>
                    <a:pt x="385" y="1344"/>
                  </a:lnTo>
                  <a:lnTo>
                    <a:pt x="370" y="1359"/>
                  </a:lnTo>
                  <a:lnTo>
                    <a:pt x="353" y="1369"/>
                  </a:lnTo>
                  <a:lnTo>
                    <a:pt x="334" y="1377"/>
                  </a:lnTo>
                  <a:lnTo>
                    <a:pt x="312" y="1380"/>
                  </a:lnTo>
                  <a:lnTo>
                    <a:pt x="127" y="1380"/>
                  </a:lnTo>
                  <a:lnTo>
                    <a:pt x="127" y="1890"/>
                  </a:lnTo>
                  <a:lnTo>
                    <a:pt x="129" y="1903"/>
                  </a:lnTo>
                  <a:lnTo>
                    <a:pt x="134" y="1914"/>
                  </a:lnTo>
                  <a:lnTo>
                    <a:pt x="143" y="1924"/>
                  </a:lnTo>
                  <a:lnTo>
                    <a:pt x="151" y="1932"/>
                  </a:lnTo>
                  <a:lnTo>
                    <a:pt x="154" y="1941"/>
                  </a:lnTo>
                  <a:lnTo>
                    <a:pt x="157" y="1957"/>
                  </a:lnTo>
                  <a:lnTo>
                    <a:pt x="161" y="1980"/>
                  </a:lnTo>
                  <a:lnTo>
                    <a:pt x="164" y="2009"/>
                  </a:lnTo>
                  <a:lnTo>
                    <a:pt x="167" y="2041"/>
                  </a:lnTo>
                  <a:lnTo>
                    <a:pt x="169" y="2079"/>
                  </a:lnTo>
                  <a:lnTo>
                    <a:pt x="169" y="2121"/>
                  </a:lnTo>
                  <a:lnTo>
                    <a:pt x="167" y="2166"/>
                  </a:lnTo>
                  <a:lnTo>
                    <a:pt x="163" y="2215"/>
                  </a:lnTo>
                  <a:lnTo>
                    <a:pt x="156" y="2267"/>
                  </a:lnTo>
                  <a:lnTo>
                    <a:pt x="181" y="2250"/>
                  </a:lnTo>
                  <a:lnTo>
                    <a:pt x="209" y="2237"/>
                  </a:lnTo>
                  <a:lnTo>
                    <a:pt x="238" y="2227"/>
                  </a:lnTo>
                  <a:lnTo>
                    <a:pt x="269" y="2221"/>
                  </a:lnTo>
                  <a:lnTo>
                    <a:pt x="300" y="2219"/>
                  </a:lnTo>
                  <a:lnTo>
                    <a:pt x="333" y="2221"/>
                  </a:lnTo>
                  <a:lnTo>
                    <a:pt x="363" y="2227"/>
                  </a:lnTo>
                  <a:lnTo>
                    <a:pt x="393" y="2237"/>
                  </a:lnTo>
                  <a:lnTo>
                    <a:pt x="420" y="2250"/>
                  </a:lnTo>
                  <a:lnTo>
                    <a:pt x="446" y="2267"/>
                  </a:lnTo>
                  <a:lnTo>
                    <a:pt x="436" y="2207"/>
                  </a:lnTo>
                  <a:lnTo>
                    <a:pt x="431" y="2152"/>
                  </a:lnTo>
                  <a:lnTo>
                    <a:pt x="429" y="2100"/>
                  </a:lnTo>
                  <a:lnTo>
                    <a:pt x="429" y="2053"/>
                  </a:lnTo>
                  <a:lnTo>
                    <a:pt x="432" y="2011"/>
                  </a:lnTo>
                  <a:lnTo>
                    <a:pt x="435" y="1975"/>
                  </a:lnTo>
                  <a:lnTo>
                    <a:pt x="440" y="1945"/>
                  </a:lnTo>
                  <a:lnTo>
                    <a:pt x="445" y="1935"/>
                  </a:lnTo>
                  <a:lnTo>
                    <a:pt x="454" y="1927"/>
                  </a:lnTo>
                  <a:lnTo>
                    <a:pt x="464" y="1916"/>
                  </a:lnTo>
                  <a:lnTo>
                    <a:pt x="471" y="1904"/>
                  </a:lnTo>
                  <a:lnTo>
                    <a:pt x="474" y="1890"/>
                  </a:lnTo>
                  <a:lnTo>
                    <a:pt x="474" y="1830"/>
                  </a:lnTo>
                  <a:lnTo>
                    <a:pt x="330" y="1830"/>
                  </a:lnTo>
                  <a:lnTo>
                    <a:pt x="318" y="1828"/>
                  </a:lnTo>
                  <a:lnTo>
                    <a:pt x="309" y="1822"/>
                  </a:lnTo>
                  <a:lnTo>
                    <a:pt x="303" y="1813"/>
                  </a:lnTo>
                  <a:lnTo>
                    <a:pt x="301" y="1802"/>
                  </a:lnTo>
                  <a:lnTo>
                    <a:pt x="303" y="1790"/>
                  </a:lnTo>
                  <a:lnTo>
                    <a:pt x="309" y="1781"/>
                  </a:lnTo>
                  <a:lnTo>
                    <a:pt x="318" y="1775"/>
                  </a:lnTo>
                  <a:lnTo>
                    <a:pt x="330" y="1773"/>
                  </a:lnTo>
                  <a:lnTo>
                    <a:pt x="474" y="1773"/>
                  </a:lnTo>
                  <a:lnTo>
                    <a:pt x="474" y="1660"/>
                  </a:lnTo>
                  <a:lnTo>
                    <a:pt x="232" y="1660"/>
                  </a:lnTo>
                  <a:lnTo>
                    <a:pt x="221" y="1658"/>
                  </a:lnTo>
                  <a:lnTo>
                    <a:pt x="212" y="1652"/>
                  </a:lnTo>
                  <a:lnTo>
                    <a:pt x="205" y="1643"/>
                  </a:lnTo>
                  <a:lnTo>
                    <a:pt x="203" y="1632"/>
                  </a:lnTo>
                  <a:lnTo>
                    <a:pt x="205" y="1620"/>
                  </a:lnTo>
                  <a:lnTo>
                    <a:pt x="212" y="1611"/>
                  </a:lnTo>
                  <a:lnTo>
                    <a:pt x="221" y="1605"/>
                  </a:lnTo>
                  <a:lnTo>
                    <a:pt x="232" y="1602"/>
                  </a:lnTo>
                  <a:lnTo>
                    <a:pt x="474" y="1602"/>
                  </a:lnTo>
                  <a:lnTo>
                    <a:pt x="474" y="797"/>
                  </a:lnTo>
                  <a:lnTo>
                    <a:pt x="319" y="797"/>
                  </a:lnTo>
                  <a:lnTo>
                    <a:pt x="308" y="795"/>
                  </a:lnTo>
                  <a:lnTo>
                    <a:pt x="299" y="789"/>
                  </a:lnTo>
                  <a:lnTo>
                    <a:pt x="293" y="779"/>
                  </a:lnTo>
                  <a:lnTo>
                    <a:pt x="290" y="768"/>
                  </a:lnTo>
                  <a:lnTo>
                    <a:pt x="293" y="757"/>
                  </a:lnTo>
                  <a:lnTo>
                    <a:pt x="299" y="748"/>
                  </a:lnTo>
                  <a:lnTo>
                    <a:pt x="308" y="742"/>
                  </a:lnTo>
                  <a:lnTo>
                    <a:pt x="319" y="740"/>
                  </a:lnTo>
                  <a:lnTo>
                    <a:pt x="474" y="740"/>
                  </a:lnTo>
                  <a:lnTo>
                    <a:pt x="474" y="101"/>
                  </a:lnTo>
                  <a:lnTo>
                    <a:pt x="472" y="88"/>
                  </a:lnTo>
                  <a:lnTo>
                    <a:pt x="466" y="76"/>
                  </a:lnTo>
                  <a:lnTo>
                    <a:pt x="456" y="67"/>
                  </a:lnTo>
                  <a:lnTo>
                    <a:pt x="445" y="60"/>
                  </a:lnTo>
                  <a:lnTo>
                    <a:pt x="430" y="57"/>
                  </a:lnTo>
                  <a:lnTo>
                    <a:pt x="170" y="57"/>
                  </a:lnTo>
                  <a:close/>
                  <a:moveTo>
                    <a:pt x="170" y="0"/>
                  </a:moveTo>
                  <a:lnTo>
                    <a:pt x="430" y="0"/>
                  </a:lnTo>
                  <a:lnTo>
                    <a:pt x="454" y="3"/>
                  </a:lnTo>
                  <a:lnTo>
                    <a:pt x="475" y="10"/>
                  </a:lnTo>
                  <a:lnTo>
                    <a:pt x="493" y="23"/>
                  </a:lnTo>
                  <a:lnTo>
                    <a:pt x="509" y="38"/>
                  </a:lnTo>
                  <a:lnTo>
                    <a:pt x="521" y="57"/>
                  </a:lnTo>
                  <a:lnTo>
                    <a:pt x="529" y="78"/>
                  </a:lnTo>
                  <a:lnTo>
                    <a:pt x="531" y="101"/>
                  </a:lnTo>
                  <a:lnTo>
                    <a:pt x="531" y="1890"/>
                  </a:lnTo>
                  <a:lnTo>
                    <a:pt x="529" y="1912"/>
                  </a:lnTo>
                  <a:lnTo>
                    <a:pt x="522" y="1933"/>
                  </a:lnTo>
                  <a:lnTo>
                    <a:pt x="511" y="1951"/>
                  </a:lnTo>
                  <a:lnTo>
                    <a:pt x="494" y="1968"/>
                  </a:lnTo>
                  <a:lnTo>
                    <a:pt x="492" y="1982"/>
                  </a:lnTo>
                  <a:lnTo>
                    <a:pt x="489" y="2002"/>
                  </a:lnTo>
                  <a:lnTo>
                    <a:pt x="486" y="2028"/>
                  </a:lnTo>
                  <a:lnTo>
                    <a:pt x="483" y="2059"/>
                  </a:lnTo>
                  <a:lnTo>
                    <a:pt x="482" y="2094"/>
                  </a:lnTo>
                  <a:lnTo>
                    <a:pt x="482" y="2131"/>
                  </a:lnTo>
                  <a:lnTo>
                    <a:pt x="484" y="2173"/>
                  </a:lnTo>
                  <a:lnTo>
                    <a:pt x="489" y="2219"/>
                  </a:lnTo>
                  <a:lnTo>
                    <a:pt x="497" y="2267"/>
                  </a:lnTo>
                  <a:lnTo>
                    <a:pt x="509" y="2316"/>
                  </a:lnTo>
                  <a:lnTo>
                    <a:pt x="525" y="2368"/>
                  </a:lnTo>
                  <a:lnTo>
                    <a:pt x="535" y="2399"/>
                  </a:lnTo>
                  <a:lnTo>
                    <a:pt x="542" y="2432"/>
                  </a:lnTo>
                  <a:lnTo>
                    <a:pt x="545" y="2465"/>
                  </a:lnTo>
                  <a:lnTo>
                    <a:pt x="543" y="2494"/>
                  </a:lnTo>
                  <a:lnTo>
                    <a:pt x="537" y="2521"/>
                  </a:lnTo>
                  <a:lnTo>
                    <a:pt x="528" y="2547"/>
                  </a:lnTo>
                  <a:lnTo>
                    <a:pt x="517" y="2572"/>
                  </a:lnTo>
                  <a:lnTo>
                    <a:pt x="505" y="2596"/>
                  </a:lnTo>
                  <a:lnTo>
                    <a:pt x="490" y="2620"/>
                  </a:lnTo>
                  <a:lnTo>
                    <a:pt x="489" y="2623"/>
                  </a:lnTo>
                  <a:lnTo>
                    <a:pt x="485" y="2630"/>
                  </a:lnTo>
                  <a:lnTo>
                    <a:pt x="480" y="2643"/>
                  </a:lnTo>
                  <a:lnTo>
                    <a:pt x="473" y="2658"/>
                  </a:lnTo>
                  <a:lnTo>
                    <a:pt x="466" y="2677"/>
                  </a:lnTo>
                  <a:lnTo>
                    <a:pt x="458" y="2700"/>
                  </a:lnTo>
                  <a:lnTo>
                    <a:pt x="450" y="2726"/>
                  </a:lnTo>
                  <a:lnTo>
                    <a:pt x="443" y="2754"/>
                  </a:lnTo>
                  <a:lnTo>
                    <a:pt x="436" y="2785"/>
                  </a:lnTo>
                  <a:lnTo>
                    <a:pt x="430" y="2818"/>
                  </a:lnTo>
                  <a:lnTo>
                    <a:pt x="427" y="2853"/>
                  </a:lnTo>
                  <a:lnTo>
                    <a:pt x="426" y="2888"/>
                  </a:lnTo>
                  <a:lnTo>
                    <a:pt x="427" y="2926"/>
                  </a:lnTo>
                  <a:lnTo>
                    <a:pt x="431" y="2965"/>
                  </a:lnTo>
                  <a:lnTo>
                    <a:pt x="439" y="3004"/>
                  </a:lnTo>
                  <a:lnTo>
                    <a:pt x="452" y="3043"/>
                  </a:lnTo>
                  <a:lnTo>
                    <a:pt x="468" y="3083"/>
                  </a:lnTo>
                  <a:lnTo>
                    <a:pt x="488" y="3122"/>
                  </a:lnTo>
                  <a:lnTo>
                    <a:pt x="499" y="3135"/>
                  </a:lnTo>
                  <a:lnTo>
                    <a:pt x="513" y="3153"/>
                  </a:lnTo>
                  <a:lnTo>
                    <a:pt x="526" y="3171"/>
                  </a:lnTo>
                  <a:lnTo>
                    <a:pt x="539" y="3192"/>
                  </a:lnTo>
                  <a:lnTo>
                    <a:pt x="552" y="3212"/>
                  </a:lnTo>
                  <a:lnTo>
                    <a:pt x="564" y="3235"/>
                  </a:lnTo>
                  <a:lnTo>
                    <a:pt x="574" y="3256"/>
                  </a:lnTo>
                  <a:lnTo>
                    <a:pt x="581" y="3278"/>
                  </a:lnTo>
                  <a:lnTo>
                    <a:pt x="584" y="3299"/>
                  </a:lnTo>
                  <a:lnTo>
                    <a:pt x="584" y="3318"/>
                  </a:lnTo>
                  <a:lnTo>
                    <a:pt x="579" y="3335"/>
                  </a:lnTo>
                  <a:lnTo>
                    <a:pt x="575" y="3343"/>
                  </a:lnTo>
                  <a:lnTo>
                    <a:pt x="568" y="3351"/>
                  </a:lnTo>
                  <a:lnTo>
                    <a:pt x="558" y="3359"/>
                  </a:lnTo>
                  <a:lnTo>
                    <a:pt x="547" y="3365"/>
                  </a:lnTo>
                  <a:lnTo>
                    <a:pt x="532" y="3369"/>
                  </a:lnTo>
                  <a:lnTo>
                    <a:pt x="513" y="3371"/>
                  </a:lnTo>
                  <a:lnTo>
                    <a:pt x="485" y="3370"/>
                  </a:lnTo>
                  <a:lnTo>
                    <a:pt x="461" y="3367"/>
                  </a:lnTo>
                  <a:lnTo>
                    <a:pt x="439" y="3364"/>
                  </a:lnTo>
                  <a:lnTo>
                    <a:pt x="421" y="3359"/>
                  </a:lnTo>
                  <a:lnTo>
                    <a:pt x="404" y="3353"/>
                  </a:lnTo>
                  <a:lnTo>
                    <a:pt x="389" y="3347"/>
                  </a:lnTo>
                  <a:lnTo>
                    <a:pt x="375" y="3342"/>
                  </a:lnTo>
                  <a:lnTo>
                    <a:pt x="360" y="3335"/>
                  </a:lnTo>
                  <a:lnTo>
                    <a:pt x="345" y="3330"/>
                  </a:lnTo>
                  <a:lnTo>
                    <a:pt x="330" y="3326"/>
                  </a:lnTo>
                  <a:lnTo>
                    <a:pt x="312" y="3323"/>
                  </a:lnTo>
                  <a:lnTo>
                    <a:pt x="292" y="3323"/>
                  </a:lnTo>
                  <a:lnTo>
                    <a:pt x="272" y="3323"/>
                  </a:lnTo>
                  <a:lnTo>
                    <a:pt x="254" y="3326"/>
                  </a:lnTo>
                  <a:lnTo>
                    <a:pt x="239" y="3330"/>
                  </a:lnTo>
                  <a:lnTo>
                    <a:pt x="225" y="3335"/>
                  </a:lnTo>
                  <a:lnTo>
                    <a:pt x="210" y="3342"/>
                  </a:lnTo>
                  <a:lnTo>
                    <a:pt x="195" y="3347"/>
                  </a:lnTo>
                  <a:lnTo>
                    <a:pt x="180" y="3353"/>
                  </a:lnTo>
                  <a:lnTo>
                    <a:pt x="164" y="3359"/>
                  </a:lnTo>
                  <a:lnTo>
                    <a:pt x="145" y="3364"/>
                  </a:lnTo>
                  <a:lnTo>
                    <a:pt x="124" y="3367"/>
                  </a:lnTo>
                  <a:lnTo>
                    <a:pt x="100" y="3370"/>
                  </a:lnTo>
                  <a:lnTo>
                    <a:pt x="71" y="3371"/>
                  </a:lnTo>
                  <a:lnTo>
                    <a:pt x="53" y="3369"/>
                  </a:lnTo>
                  <a:lnTo>
                    <a:pt x="38" y="3365"/>
                  </a:lnTo>
                  <a:lnTo>
                    <a:pt x="25" y="3359"/>
                  </a:lnTo>
                  <a:lnTo>
                    <a:pt x="16" y="3351"/>
                  </a:lnTo>
                  <a:lnTo>
                    <a:pt x="10" y="3343"/>
                  </a:lnTo>
                  <a:lnTo>
                    <a:pt x="5" y="3335"/>
                  </a:lnTo>
                  <a:lnTo>
                    <a:pt x="0" y="3318"/>
                  </a:lnTo>
                  <a:lnTo>
                    <a:pt x="0" y="3299"/>
                  </a:lnTo>
                  <a:lnTo>
                    <a:pt x="4" y="3278"/>
                  </a:lnTo>
                  <a:lnTo>
                    <a:pt x="11" y="3256"/>
                  </a:lnTo>
                  <a:lnTo>
                    <a:pt x="20" y="3235"/>
                  </a:lnTo>
                  <a:lnTo>
                    <a:pt x="33" y="3212"/>
                  </a:lnTo>
                  <a:lnTo>
                    <a:pt x="45" y="3192"/>
                  </a:lnTo>
                  <a:lnTo>
                    <a:pt x="59" y="3171"/>
                  </a:lnTo>
                  <a:lnTo>
                    <a:pt x="72" y="3153"/>
                  </a:lnTo>
                  <a:lnTo>
                    <a:pt x="84" y="3135"/>
                  </a:lnTo>
                  <a:lnTo>
                    <a:pt x="96" y="3122"/>
                  </a:lnTo>
                  <a:lnTo>
                    <a:pt x="117" y="3082"/>
                  </a:lnTo>
                  <a:lnTo>
                    <a:pt x="134" y="3043"/>
                  </a:lnTo>
                  <a:lnTo>
                    <a:pt x="146" y="3003"/>
                  </a:lnTo>
                  <a:lnTo>
                    <a:pt x="155" y="2963"/>
                  </a:lnTo>
                  <a:lnTo>
                    <a:pt x="160" y="2924"/>
                  </a:lnTo>
                  <a:lnTo>
                    <a:pt x="162" y="2886"/>
                  </a:lnTo>
                  <a:lnTo>
                    <a:pt x="162" y="2849"/>
                  </a:lnTo>
                  <a:lnTo>
                    <a:pt x="159" y="2815"/>
                  </a:lnTo>
                  <a:lnTo>
                    <a:pt x="155" y="2781"/>
                  </a:lnTo>
                  <a:lnTo>
                    <a:pt x="150" y="2750"/>
                  </a:lnTo>
                  <a:lnTo>
                    <a:pt x="142" y="2721"/>
                  </a:lnTo>
                  <a:lnTo>
                    <a:pt x="135" y="2695"/>
                  </a:lnTo>
                  <a:lnTo>
                    <a:pt x="128" y="2672"/>
                  </a:lnTo>
                  <a:lnTo>
                    <a:pt x="122" y="2653"/>
                  </a:lnTo>
                  <a:lnTo>
                    <a:pt x="116" y="2636"/>
                  </a:lnTo>
                  <a:lnTo>
                    <a:pt x="111" y="2625"/>
                  </a:lnTo>
                  <a:lnTo>
                    <a:pt x="107" y="2617"/>
                  </a:lnTo>
                  <a:lnTo>
                    <a:pt x="106" y="2615"/>
                  </a:lnTo>
                  <a:lnTo>
                    <a:pt x="106" y="2614"/>
                  </a:lnTo>
                  <a:lnTo>
                    <a:pt x="91" y="2587"/>
                  </a:lnTo>
                  <a:lnTo>
                    <a:pt x="76" y="2559"/>
                  </a:lnTo>
                  <a:lnTo>
                    <a:pt x="65" y="2529"/>
                  </a:lnTo>
                  <a:lnTo>
                    <a:pt x="58" y="2498"/>
                  </a:lnTo>
                  <a:lnTo>
                    <a:pt x="56" y="2465"/>
                  </a:lnTo>
                  <a:lnTo>
                    <a:pt x="58" y="2433"/>
                  </a:lnTo>
                  <a:lnTo>
                    <a:pt x="65" y="2402"/>
                  </a:lnTo>
                  <a:lnTo>
                    <a:pt x="74" y="2371"/>
                  </a:lnTo>
                  <a:lnTo>
                    <a:pt x="92" y="2316"/>
                  </a:lnTo>
                  <a:lnTo>
                    <a:pt x="104" y="2263"/>
                  </a:lnTo>
                  <a:lnTo>
                    <a:pt x="111" y="2211"/>
                  </a:lnTo>
                  <a:lnTo>
                    <a:pt x="115" y="2163"/>
                  </a:lnTo>
                  <a:lnTo>
                    <a:pt x="116" y="2118"/>
                  </a:lnTo>
                  <a:lnTo>
                    <a:pt x="115" y="2077"/>
                  </a:lnTo>
                  <a:lnTo>
                    <a:pt x="112" y="2040"/>
                  </a:lnTo>
                  <a:lnTo>
                    <a:pt x="108" y="2009"/>
                  </a:lnTo>
                  <a:lnTo>
                    <a:pt x="104" y="1982"/>
                  </a:lnTo>
                  <a:lnTo>
                    <a:pt x="100" y="1961"/>
                  </a:lnTo>
                  <a:lnTo>
                    <a:pt x="86" y="1946"/>
                  </a:lnTo>
                  <a:lnTo>
                    <a:pt x="77" y="1929"/>
                  </a:lnTo>
                  <a:lnTo>
                    <a:pt x="71" y="1910"/>
                  </a:lnTo>
                  <a:lnTo>
                    <a:pt x="69" y="1890"/>
                  </a:lnTo>
                  <a:lnTo>
                    <a:pt x="69" y="101"/>
                  </a:lnTo>
                  <a:lnTo>
                    <a:pt x="72" y="78"/>
                  </a:lnTo>
                  <a:lnTo>
                    <a:pt x="80" y="57"/>
                  </a:lnTo>
                  <a:lnTo>
                    <a:pt x="92" y="38"/>
                  </a:lnTo>
                  <a:lnTo>
                    <a:pt x="108" y="23"/>
                  </a:lnTo>
                  <a:lnTo>
                    <a:pt x="126" y="10"/>
                  </a:lnTo>
                  <a:lnTo>
                    <a:pt x="148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19"/>
            <p:cNvSpPr>
              <a:spLocks/>
            </p:cNvSpPr>
            <p:nvPr/>
          </p:nvSpPr>
          <p:spPr bwMode="auto">
            <a:xfrm>
              <a:off x="955675" y="3005138"/>
              <a:ext cx="17462" cy="19050"/>
            </a:xfrm>
            <a:custGeom>
              <a:avLst/>
              <a:gdLst>
                <a:gd name="T0" fmla="*/ 75 w 106"/>
                <a:gd name="T1" fmla="*/ 0 h 123"/>
                <a:gd name="T2" fmla="*/ 85 w 106"/>
                <a:gd name="T3" fmla="*/ 0 h 123"/>
                <a:gd name="T4" fmla="*/ 95 w 106"/>
                <a:gd name="T5" fmla="*/ 5 h 123"/>
                <a:gd name="T6" fmla="*/ 103 w 106"/>
                <a:gd name="T7" fmla="*/ 14 h 123"/>
                <a:gd name="T8" fmla="*/ 106 w 106"/>
                <a:gd name="T9" fmla="*/ 24 h 123"/>
                <a:gd name="T10" fmla="*/ 105 w 106"/>
                <a:gd name="T11" fmla="*/ 35 h 123"/>
                <a:gd name="T12" fmla="*/ 100 w 106"/>
                <a:gd name="T13" fmla="*/ 46 h 123"/>
                <a:gd name="T14" fmla="*/ 50 w 106"/>
                <a:gd name="T15" fmla="*/ 111 h 123"/>
                <a:gd name="T16" fmla="*/ 43 w 106"/>
                <a:gd name="T17" fmla="*/ 117 h 123"/>
                <a:gd name="T18" fmla="*/ 36 w 106"/>
                <a:gd name="T19" fmla="*/ 120 h 123"/>
                <a:gd name="T20" fmla="*/ 28 w 106"/>
                <a:gd name="T21" fmla="*/ 123 h 123"/>
                <a:gd name="T22" fmla="*/ 19 w 106"/>
                <a:gd name="T23" fmla="*/ 120 h 123"/>
                <a:gd name="T24" fmla="*/ 10 w 106"/>
                <a:gd name="T25" fmla="*/ 116 h 123"/>
                <a:gd name="T26" fmla="*/ 3 w 106"/>
                <a:gd name="T27" fmla="*/ 107 h 123"/>
                <a:gd name="T28" fmla="*/ 0 w 106"/>
                <a:gd name="T29" fmla="*/ 97 h 123"/>
                <a:gd name="T30" fmla="*/ 0 w 106"/>
                <a:gd name="T31" fmla="*/ 86 h 123"/>
                <a:gd name="T32" fmla="*/ 5 w 106"/>
                <a:gd name="T33" fmla="*/ 75 h 123"/>
                <a:gd name="T34" fmla="*/ 56 w 106"/>
                <a:gd name="T35" fmla="*/ 10 h 123"/>
                <a:gd name="T36" fmla="*/ 64 w 106"/>
                <a:gd name="T37" fmla="*/ 3 h 123"/>
                <a:gd name="T38" fmla="*/ 75 w 106"/>
                <a:gd name="T3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123">
                  <a:moveTo>
                    <a:pt x="75" y="0"/>
                  </a:moveTo>
                  <a:lnTo>
                    <a:pt x="85" y="0"/>
                  </a:lnTo>
                  <a:lnTo>
                    <a:pt x="95" y="5"/>
                  </a:lnTo>
                  <a:lnTo>
                    <a:pt x="103" y="14"/>
                  </a:lnTo>
                  <a:lnTo>
                    <a:pt x="106" y="24"/>
                  </a:lnTo>
                  <a:lnTo>
                    <a:pt x="105" y="35"/>
                  </a:lnTo>
                  <a:lnTo>
                    <a:pt x="100" y="46"/>
                  </a:lnTo>
                  <a:lnTo>
                    <a:pt x="50" y="111"/>
                  </a:lnTo>
                  <a:lnTo>
                    <a:pt x="43" y="117"/>
                  </a:lnTo>
                  <a:lnTo>
                    <a:pt x="36" y="120"/>
                  </a:lnTo>
                  <a:lnTo>
                    <a:pt x="28" y="123"/>
                  </a:lnTo>
                  <a:lnTo>
                    <a:pt x="19" y="120"/>
                  </a:lnTo>
                  <a:lnTo>
                    <a:pt x="10" y="116"/>
                  </a:lnTo>
                  <a:lnTo>
                    <a:pt x="3" y="107"/>
                  </a:lnTo>
                  <a:lnTo>
                    <a:pt x="0" y="97"/>
                  </a:lnTo>
                  <a:lnTo>
                    <a:pt x="0" y="86"/>
                  </a:lnTo>
                  <a:lnTo>
                    <a:pt x="5" y="75"/>
                  </a:lnTo>
                  <a:lnTo>
                    <a:pt x="56" y="10"/>
                  </a:lnTo>
                  <a:lnTo>
                    <a:pt x="64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0"/>
            <p:cNvSpPr>
              <a:spLocks/>
            </p:cNvSpPr>
            <p:nvPr/>
          </p:nvSpPr>
          <p:spPr bwMode="auto">
            <a:xfrm>
              <a:off x="946150" y="3027363"/>
              <a:ext cx="19050" cy="17463"/>
            </a:xfrm>
            <a:custGeom>
              <a:avLst/>
              <a:gdLst>
                <a:gd name="T0" fmla="*/ 25 w 115"/>
                <a:gd name="T1" fmla="*/ 0 h 104"/>
                <a:gd name="T2" fmla="*/ 36 w 115"/>
                <a:gd name="T3" fmla="*/ 1 h 104"/>
                <a:gd name="T4" fmla="*/ 46 w 115"/>
                <a:gd name="T5" fmla="*/ 6 h 104"/>
                <a:gd name="T6" fmla="*/ 103 w 115"/>
                <a:gd name="T7" fmla="*/ 53 h 104"/>
                <a:gd name="T8" fmla="*/ 111 w 115"/>
                <a:gd name="T9" fmla="*/ 62 h 104"/>
                <a:gd name="T10" fmla="*/ 115 w 115"/>
                <a:gd name="T11" fmla="*/ 73 h 104"/>
                <a:gd name="T12" fmla="*/ 114 w 115"/>
                <a:gd name="T13" fmla="*/ 84 h 104"/>
                <a:gd name="T14" fmla="*/ 107 w 115"/>
                <a:gd name="T15" fmla="*/ 94 h 104"/>
                <a:gd name="T16" fmla="*/ 101 w 115"/>
                <a:gd name="T17" fmla="*/ 100 h 104"/>
                <a:gd name="T18" fmla="*/ 94 w 115"/>
                <a:gd name="T19" fmla="*/ 103 h 104"/>
                <a:gd name="T20" fmla="*/ 86 w 115"/>
                <a:gd name="T21" fmla="*/ 104 h 104"/>
                <a:gd name="T22" fmla="*/ 76 w 115"/>
                <a:gd name="T23" fmla="*/ 103 h 104"/>
                <a:gd name="T24" fmla="*/ 68 w 115"/>
                <a:gd name="T25" fmla="*/ 98 h 104"/>
                <a:gd name="T26" fmla="*/ 10 w 115"/>
                <a:gd name="T27" fmla="*/ 51 h 104"/>
                <a:gd name="T28" fmla="*/ 3 w 115"/>
                <a:gd name="T29" fmla="*/ 42 h 104"/>
                <a:gd name="T30" fmla="*/ 0 w 115"/>
                <a:gd name="T31" fmla="*/ 32 h 104"/>
                <a:gd name="T32" fmla="*/ 1 w 115"/>
                <a:gd name="T33" fmla="*/ 21 h 104"/>
                <a:gd name="T34" fmla="*/ 6 w 115"/>
                <a:gd name="T35" fmla="*/ 10 h 104"/>
                <a:gd name="T36" fmla="*/ 15 w 115"/>
                <a:gd name="T37" fmla="*/ 3 h 104"/>
                <a:gd name="T38" fmla="*/ 25 w 115"/>
                <a:gd name="T3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04">
                  <a:moveTo>
                    <a:pt x="25" y="0"/>
                  </a:moveTo>
                  <a:lnTo>
                    <a:pt x="36" y="1"/>
                  </a:lnTo>
                  <a:lnTo>
                    <a:pt x="46" y="6"/>
                  </a:lnTo>
                  <a:lnTo>
                    <a:pt x="103" y="53"/>
                  </a:lnTo>
                  <a:lnTo>
                    <a:pt x="111" y="62"/>
                  </a:lnTo>
                  <a:lnTo>
                    <a:pt x="115" y="73"/>
                  </a:lnTo>
                  <a:lnTo>
                    <a:pt x="114" y="84"/>
                  </a:lnTo>
                  <a:lnTo>
                    <a:pt x="107" y="94"/>
                  </a:lnTo>
                  <a:lnTo>
                    <a:pt x="101" y="100"/>
                  </a:lnTo>
                  <a:lnTo>
                    <a:pt x="94" y="103"/>
                  </a:lnTo>
                  <a:lnTo>
                    <a:pt x="86" y="104"/>
                  </a:lnTo>
                  <a:lnTo>
                    <a:pt x="76" y="103"/>
                  </a:lnTo>
                  <a:lnTo>
                    <a:pt x="68" y="98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2"/>
                  </a:lnTo>
                  <a:lnTo>
                    <a:pt x="1" y="21"/>
                  </a:lnTo>
                  <a:lnTo>
                    <a:pt x="6" y="10"/>
                  </a:lnTo>
                  <a:lnTo>
                    <a:pt x="15" y="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1"/>
            <p:cNvSpPr>
              <a:spLocks/>
            </p:cNvSpPr>
            <p:nvPr/>
          </p:nvSpPr>
          <p:spPr bwMode="auto">
            <a:xfrm>
              <a:off x="947738" y="3186113"/>
              <a:ext cx="17462" cy="12700"/>
            </a:xfrm>
            <a:custGeom>
              <a:avLst/>
              <a:gdLst>
                <a:gd name="T0" fmla="*/ 74 w 104"/>
                <a:gd name="T1" fmla="*/ 0 h 80"/>
                <a:gd name="T2" fmla="*/ 85 w 104"/>
                <a:gd name="T3" fmla="*/ 2 h 80"/>
                <a:gd name="T4" fmla="*/ 94 w 104"/>
                <a:gd name="T5" fmla="*/ 7 h 80"/>
                <a:gd name="T6" fmla="*/ 101 w 104"/>
                <a:gd name="T7" fmla="*/ 16 h 80"/>
                <a:gd name="T8" fmla="*/ 104 w 104"/>
                <a:gd name="T9" fmla="*/ 27 h 80"/>
                <a:gd name="T10" fmla="*/ 101 w 104"/>
                <a:gd name="T11" fmla="*/ 39 h 80"/>
                <a:gd name="T12" fmla="*/ 96 w 104"/>
                <a:gd name="T13" fmla="*/ 48 h 80"/>
                <a:gd name="T14" fmla="*/ 87 w 104"/>
                <a:gd name="T15" fmla="*/ 55 h 80"/>
                <a:gd name="T16" fmla="*/ 40 w 104"/>
                <a:gd name="T17" fmla="*/ 77 h 80"/>
                <a:gd name="T18" fmla="*/ 34 w 104"/>
                <a:gd name="T19" fmla="*/ 79 h 80"/>
                <a:gd name="T20" fmla="*/ 28 w 104"/>
                <a:gd name="T21" fmla="*/ 80 h 80"/>
                <a:gd name="T22" fmla="*/ 18 w 104"/>
                <a:gd name="T23" fmla="*/ 78 h 80"/>
                <a:gd name="T24" fmla="*/ 9 w 104"/>
                <a:gd name="T25" fmla="*/ 71 h 80"/>
                <a:gd name="T26" fmla="*/ 2 w 104"/>
                <a:gd name="T27" fmla="*/ 62 h 80"/>
                <a:gd name="T28" fmla="*/ 0 w 104"/>
                <a:gd name="T29" fmla="*/ 51 h 80"/>
                <a:gd name="T30" fmla="*/ 2 w 104"/>
                <a:gd name="T31" fmla="*/ 41 h 80"/>
                <a:gd name="T32" fmla="*/ 7 w 104"/>
                <a:gd name="T33" fmla="*/ 30 h 80"/>
                <a:gd name="T34" fmla="*/ 16 w 104"/>
                <a:gd name="T35" fmla="*/ 24 h 80"/>
                <a:gd name="T36" fmla="*/ 63 w 104"/>
                <a:gd name="T37" fmla="*/ 2 h 80"/>
                <a:gd name="T38" fmla="*/ 74 w 104"/>
                <a:gd name="T3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80">
                  <a:moveTo>
                    <a:pt x="74" y="0"/>
                  </a:moveTo>
                  <a:lnTo>
                    <a:pt x="85" y="2"/>
                  </a:lnTo>
                  <a:lnTo>
                    <a:pt x="94" y="7"/>
                  </a:lnTo>
                  <a:lnTo>
                    <a:pt x="101" y="16"/>
                  </a:lnTo>
                  <a:lnTo>
                    <a:pt x="104" y="27"/>
                  </a:lnTo>
                  <a:lnTo>
                    <a:pt x="101" y="39"/>
                  </a:lnTo>
                  <a:lnTo>
                    <a:pt x="96" y="48"/>
                  </a:lnTo>
                  <a:lnTo>
                    <a:pt x="87" y="55"/>
                  </a:lnTo>
                  <a:lnTo>
                    <a:pt x="40" y="77"/>
                  </a:lnTo>
                  <a:lnTo>
                    <a:pt x="34" y="79"/>
                  </a:lnTo>
                  <a:lnTo>
                    <a:pt x="28" y="80"/>
                  </a:lnTo>
                  <a:lnTo>
                    <a:pt x="18" y="78"/>
                  </a:lnTo>
                  <a:lnTo>
                    <a:pt x="9" y="71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7" y="30"/>
                  </a:lnTo>
                  <a:lnTo>
                    <a:pt x="16" y="24"/>
                  </a:lnTo>
                  <a:lnTo>
                    <a:pt x="63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718933" y="2704371"/>
            <a:ext cx="325437" cy="523874"/>
            <a:chOff x="1766888" y="2703513"/>
            <a:chExt cx="325437" cy="5238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26"/>
            <p:cNvSpPr>
              <a:spLocks noEditPoints="1"/>
            </p:cNvSpPr>
            <p:nvPr/>
          </p:nvSpPr>
          <p:spPr bwMode="auto">
            <a:xfrm>
              <a:off x="1814513" y="2703513"/>
              <a:ext cx="277812" cy="155575"/>
            </a:xfrm>
            <a:custGeom>
              <a:avLst/>
              <a:gdLst>
                <a:gd name="T0" fmla="*/ 287 w 1744"/>
                <a:gd name="T1" fmla="*/ 307 h 977"/>
                <a:gd name="T2" fmla="*/ 154 w 1744"/>
                <a:gd name="T3" fmla="*/ 356 h 977"/>
                <a:gd name="T4" fmla="*/ 607 w 1744"/>
                <a:gd name="T5" fmla="*/ 515 h 977"/>
                <a:gd name="T6" fmla="*/ 85 w 1744"/>
                <a:gd name="T7" fmla="*/ 572 h 977"/>
                <a:gd name="T8" fmla="*/ 58 w 1744"/>
                <a:gd name="T9" fmla="*/ 666 h 977"/>
                <a:gd name="T10" fmla="*/ 191 w 1744"/>
                <a:gd name="T11" fmla="*/ 707 h 977"/>
                <a:gd name="T12" fmla="*/ 484 w 1744"/>
                <a:gd name="T13" fmla="*/ 713 h 977"/>
                <a:gd name="T14" fmla="*/ 816 w 1744"/>
                <a:gd name="T15" fmla="*/ 757 h 977"/>
                <a:gd name="T16" fmla="*/ 940 w 1744"/>
                <a:gd name="T17" fmla="*/ 790 h 977"/>
                <a:gd name="T18" fmla="*/ 972 w 1744"/>
                <a:gd name="T19" fmla="*/ 652 h 977"/>
                <a:gd name="T20" fmla="*/ 1041 w 1744"/>
                <a:gd name="T21" fmla="*/ 657 h 977"/>
                <a:gd name="T22" fmla="*/ 1189 w 1744"/>
                <a:gd name="T23" fmla="*/ 766 h 977"/>
                <a:gd name="T24" fmla="*/ 1261 w 1744"/>
                <a:gd name="T25" fmla="*/ 830 h 977"/>
                <a:gd name="T26" fmla="*/ 1479 w 1744"/>
                <a:gd name="T27" fmla="*/ 892 h 977"/>
                <a:gd name="T28" fmla="*/ 1593 w 1744"/>
                <a:gd name="T29" fmla="*/ 810 h 977"/>
                <a:gd name="T30" fmla="*/ 1342 w 1744"/>
                <a:gd name="T31" fmla="*/ 732 h 977"/>
                <a:gd name="T32" fmla="*/ 1331 w 1744"/>
                <a:gd name="T33" fmla="*/ 611 h 977"/>
                <a:gd name="T34" fmla="*/ 1356 w 1744"/>
                <a:gd name="T35" fmla="*/ 461 h 977"/>
                <a:gd name="T36" fmla="*/ 1295 w 1744"/>
                <a:gd name="T37" fmla="*/ 436 h 977"/>
                <a:gd name="T38" fmla="*/ 1096 w 1744"/>
                <a:gd name="T39" fmla="*/ 414 h 977"/>
                <a:gd name="T40" fmla="*/ 1053 w 1744"/>
                <a:gd name="T41" fmla="*/ 317 h 977"/>
                <a:gd name="T42" fmla="*/ 825 w 1744"/>
                <a:gd name="T43" fmla="*/ 299 h 977"/>
                <a:gd name="T44" fmla="*/ 455 w 1744"/>
                <a:gd name="T45" fmla="*/ 243 h 977"/>
                <a:gd name="T46" fmla="*/ 282 w 1744"/>
                <a:gd name="T47" fmla="*/ 58 h 977"/>
                <a:gd name="T48" fmla="*/ 266 w 1744"/>
                <a:gd name="T49" fmla="*/ 130 h 977"/>
                <a:gd name="T50" fmla="*/ 648 w 1744"/>
                <a:gd name="T51" fmla="*/ 216 h 977"/>
                <a:gd name="T52" fmla="*/ 987 w 1744"/>
                <a:gd name="T53" fmla="*/ 254 h 977"/>
                <a:gd name="T54" fmla="*/ 1043 w 1744"/>
                <a:gd name="T55" fmla="*/ 197 h 977"/>
                <a:gd name="T56" fmla="*/ 688 w 1744"/>
                <a:gd name="T57" fmla="*/ 156 h 977"/>
                <a:gd name="T58" fmla="*/ 289 w 1744"/>
                <a:gd name="T59" fmla="*/ 57 h 977"/>
                <a:gd name="T60" fmla="*/ 306 w 1744"/>
                <a:gd name="T61" fmla="*/ 2 h 977"/>
                <a:gd name="T62" fmla="*/ 656 w 1744"/>
                <a:gd name="T63" fmla="*/ 92 h 977"/>
                <a:gd name="T64" fmla="*/ 992 w 1744"/>
                <a:gd name="T65" fmla="*/ 134 h 977"/>
                <a:gd name="T66" fmla="*/ 1145 w 1744"/>
                <a:gd name="T67" fmla="*/ 144 h 977"/>
                <a:gd name="T68" fmla="*/ 1110 w 1744"/>
                <a:gd name="T69" fmla="*/ 358 h 977"/>
                <a:gd name="T70" fmla="*/ 1302 w 1744"/>
                <a:gd name="T71" fmla="*/ 379 h 977"/>
                <a:gd name="T72" fmla="*/ 1414 w 1744"/>
                <a:gd name="T73" fmla="*/ 463 h 977"/>
                <a:gd name="T74" fmla="*/ 1382 w 1744"/>
                <a:gd name="T75" fmla="*/ 642 h 977"/>
                <a:gd name="T76" fmla="*/ 1517 w 1744"/>
                <a:gd name="T77" fmla="*/ 738 h 977"/>
                <a:gd name="T78" fmla="*/ 1702 w 1744"/>
                <a:gd name="T79" fmla="*/ 764 h 977"/>
                <a:gd name="T80" fmla="*/ 1744 w 1744"/>
                <a:gd name="T81" fmla="*/ 792 h 977"/>
                <a:gd name="T82" fmla="*/ 1673 w 1744"/>
                <a:gd name="T83" fmla="*/ 977 h 977"/>
                <a:gd name="T84" fmla="*/ 1317 w 1744"/>
                <a:gd name="T85" fmla="*/ 914 h 977"/>
                <a:gd name="T86" fmla="*/ 1178 w 1744"/>
                <a:gd name="T87" fmla="*/ 843 h 977"/>
                <a:gd name="T88" fmla="*/ 1095 w 1744"/>
                <a:gd name="T89" fmla="*/ 749 h 977"/>
                <a:gd name="T90" fmla="*/ 1004 w 1744"/>
                <a:gd name="T91" fmla="*/ 777 h 977"/>
                <a:gd name="T92" fmla="*/ 929 w 1744"/>
                <a:gd name="T93" fmla="*/ 870 h 977"/>
                <a:gd name="T94" fmla="*/ 790 w 1744"/>
                <a:gd name="T95" fmla="*/ 809 h 977"/>
                <a:gd name="T96" fmla="*/ 473 w 1744"/>
                <a:gd name="T97" fmla="*/ 770 h 977"/>
                <a:gd name="T98" fmla="*/ 181 w 1744"/>
                <a:gd name="T99" fmla="*/ 764 h 977"/>
                <a:gd name="T100" fmla="*/ 16 w 1744"/>
                <a:gd name="T101" fmla="*/ 706 h 977"/>
                <a:gd name="T102" fmla="*/ 35 w 1744"/>
                <a:gd name="T103" fmla="*/ 544 h 977"/>
                <a:gd name="T104" fmla="*/ 135 w 1744"/>
                <a:gd name="T105" fmla="*/ 193 h 977"/>
                <a:gd name="T106" fmla="*/ 222 w 1744"/>
                <a:gd name="T107" fmla="*/ 21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44" h="977">
                  <a:moveTo>
                    <a:pt x="200" y="169"/>
                  </a:moveTo>
                  <a:lnTo>
                    <a:pt x="189" y="214"/>
                  </a:lnTo>
                  <a:lnTo>
                    <a:pt x="179" y="256"/>
                  </a:lnTo>
                  <a:lnTo>
                    <a:pt x="168" y="298"/>
                  </a:lnTo>
                  <a:lnTo>
                    <a:pt x="267" y="298"/>
                  </a:lnTo>
                  <a:lnTo>
                    <a:pt x="278" y="300"/>
                  </a:lnTo>
                  <a:lnTo>
                    <a:pt x="287" y="307"/>
                  </a:lnTo>
                  <a:lnTo>
                    <a:pt x="294" y="316"/>
                  </a:lnTo>
                  <a:lnTo>
                    <a:pt x="296" y="327"/>
                  </a:lnTo>
                  <a:lnTo>
                    <a:pt x="294" y="338"/>
                  </a:lnTo>
                  <a:lnTo>
                    <a:pt x="287" y="347"/>
                  </a:lnTo>
                  <a:lnTo>
                    <a:pt x="278" y="353"/>
                  </a:lnTo>
                  <a:lnTo>
                    <a:pt x="267" y="356"/>
                  </a:lnTo>
                  <a:lnTo>
                    <a:pt x="154" y="356"/>
                  </a:lnTo>
                  <a:lnTo>
                    <a:pt x="141" y="401"/>
                  </a:lnTo>
                  <a:lnTo>
                    <a:pt x="128" y="448"/>
                  </a:lnTo>
                  <a:lnTo>
                    <a:pt x="112" y="497"/>
                  </a:lnTo>
                  <a:lnTo>
                    <a:pt x="580" y="497"/>
                  </a:lnTo>
                  <a:lnTo>
                    <a:pt x="591" y="499"/>
                  </a:lnTo>
                  <a:lnTo>
                    <a:pt x="601" y="506"/>
                  </a:lnTo>
                  <a:lnTo>
                    <a:pt x="607" y="515"/>
                  </a:lnTo>
                  <a:lnTo>
                    <a:pt x="609" y="526"/>
                  </a:lnTo>
                  <a:lnTo>
                    <a:pt x="607" y="537"/>
                  </a:lnTo>
                  <a:lnTo>
                    <a:pt x="601" y="546"/>
                  </a:lnTo>
                  <a:lnTo>
                    <a:pt x="591" y="553"/>
                  </a:lnTo>
                  <a:lnTo>
                    <a:pt x="580" y="555"/>
                  </a:lnTo>
                  <a:lnTo>
                    <a:pt x="92" y="555"/>
                  </a:lnTo>
                  <a:lnTo>
                    <a:pt x="85" y="572"/>
                  </a:lnTo>
                  <a:lnTo>
                    <a:pt x="79" y="589"/>
                  </a:lnTo>
                  <a:lnTo>
                    <a:pt x="73" y="606"/>
                  </a:lnTo>
                  <a:lnTo>
                    <a:pt x="67" y="622"/>
                  </a:lnTo>
                  <a:lnTo>
                    <a:pt x="62" y="637"/>
                  </a:lnTo>
                  <a:lnTo>
                    <a:pt x="59" y="649"/>
                  </a:lnTo>
                  <a:lnTo>
                    <a:pt x="57" y="659"/>
                  </a:lnTo>
                  <a:lnTo>
                    <a:pt x="58" y="666"/>
                  </a:lnTo>
                  <a:lnTo>
                    <a:pt x="64" y="672"/>
                  </a:lnTo>
                  <a:lnTo>
                    <a:pt x="77" y="680"/>
                  </a:lnTo>
                  <a:lnTo>
                    <a:pt x="96" y="688"/>
                  </a:lnTo>
                  <a:lnTo>
                    <a:pt x="121" y="697"/>
                  </a:lnTo>
                  <a:lnTo>
                    <a:pt x="139" y="701"/>
                  </a:lnTo>
                  <a:lnTo>
                    <a:pt x="163" y="705"/>
                  </a:lnTo>
                  <a:lnTo>
                    <a:pt x="191" y="707"/>
                  </a:lnTo>
                  <a:lnTo>
                    <a:pt x="225" y="709"/>
                  </a:lnTo>
                  <a:lnTo>
                    <a:pt x="260" y="710"/>
                  </a:lnTo>
                  <a:lnTo>
                    <a:pt x="299" y="710"/>
                  </a:lnTo>
                  <a:lnTo>
                    <a:pt x="340" y="710"/>
                  </a:lnTo>
                  <a:lnTo>
                    <a:pt x="387" y="711"/>
                  </a:lnTo>
                  <a:lnTo>
                    <a:pt x="435" y="711"/>
                  </a:lnTo>
                  <a:lnTo>
                    <a:pt x="484" y="713"/>
                  </a:lnTo>
                  <a:lnTo>
                    <a:pt x="534" y="715"/>
                  </a:lnTo>
                  <a:lnTo>
                    <a:pt x="585" y="718"/>
                  </a:lnTo>
                  <a:lnTo>
                    <a:pt x="634" y="722"/>
                  </a:lnTo>
                  <a:lnTo>
                    <a:pt x="682" y="728"/>
                  </a:lnTo>
                  <a:lnTo>
                    <a:pt x="729" y="735"/>
                  </a:lnTo>
                  <a:lnTo>
                    <a:pt x="774" y="745"/>
                  </a:lnTo>
                  <a:lnTo>
                    <a:pt x="816" y="757"/>
                  </a:lnTo>
                  <a:lnTo>
                    <a:pt x="857" y="772"/>
                  </a:lnTo>
                  <a:lnTo>
                    <a:pt x="895" y="789"/>
                  </a:lnTo>
                  <a:lnTo>
                    <a:pt x="928" y="809"/>
                  </a:lnTo>
                  <a:lnTo>
                    <a:pt x="929" y="810"/>
                  </a:lnTo>
                  <a:lnTo>
                    <a:pt x="932" y="806"/>
                  </a:lnTo>
                  <a:lnTo>
                    <a:pt x="936" y="800"/>
                  </a:lnTo>
                  <a:lnTo>
                    <a:pt x="940" y="790"/>
                  </a:lnTo>
                  <a:lnTo>
                    <a:pt x="944" y="777"/>
                  </a:lnTo>
                  <a:lnTo>
                    <a:pt x="949" y="759"/>
                  </a:lnTo>
                  <a:lnTo>
                    <a:pt x="954" y="736"/>
                  </a:lnTo>
                  <a:lnTo>
                    <a:pt x="958" y="707"/>
                  </a:lnTo>
                  <a:lnTo>
                    <a:pt x="962" y="672"/>
                  </a:lnTo>
                  <a:lnTo>
                    <a:pt x="965" y="661"/>
                  </a:lnTo>
                  <a:lnTo>
                    <a:pt x="972" y="652"/>
                  </a:lnTo>
                  <a:lnTo>
                    <a:pt x="981" y="647"/>
                  </a:lnTo>
                  <a:lnTo>
                    <a:pt x="991" y="646"/>
                  </a:lnTo>
                  <a:lnTo>
                    <a:pt x="993" y="646"/>
                  </a:lnTo>
                  <a:lnTo>
                    <a:pt x="998" y="646"/>
                  </a:lnTo>
                  <a:lnTo>
                    <a:pt x="1008" y="648"/>
                  </a:lnTo>
                  <a:lnTo>
                    <a:pt x="1022" y="651"/>
                  </a:lnTo>
                  <a:lnTo>
                    <a:pt x="1041" y="657"/>
                  </a:lnTo>
                  <a:lnTo>
                    <a:pt x="1062" y="664"/>
                  </a:lnTo>
                  <a:lnTo>
                    <a:pt x="1085" y="675"/>
                  </a:lnTo>
                  <a:lnTo>
                    <a:pt x="1110" y="689"/>
                  </a:lnTo>
                  <a:lnTo>
                    <a:pt x="1135" y="707"/>
                  </a:lnTo>
                  <a:lnTo>
                    <a:pt x="1159" y="729"/>
                  </a:lnTo>
                  <a:lnTo>
                    <a:pt x="1182" y="756"/>
                  </a:lnTo>
                  <a:lnTo>
                    <a:pt x="1189" y="766"/>
                  </a:lnTo>
                  <a:lnTo>
                    <a:pt x="1196" y="775"/>
                  </a:lnTo>
                  <a:lnTo>
                    <a:pt x="1203" y="783"/>
                  </a:lnTo>
                  <a:lnTo>
                    <a:pt x="1210" y="792"/>
                  </a:lnTo>
                  <a:lnTo>
                    <a:pt x="1220" y="801"/>
                  </a:lnTo>
                  <a:lnTo>
                    <a:pt x="1231" y="810"/>
                  </a:lnTo>
                  <a:lnTo>
                    <a:pt x="1245" y="819"/>
                  </a:lnTo>
                  <a:lnTo>
                    <a:pt x="1261" y="830"/>
                  </a:lnTo>
                  <a:lnTo>
                    <a:pt x="1279" y="839"/>
                  </a:lnTo>
                  <a:lnTo>
                    <a:pt x="1302" y="848"/>
                  </a:lnTo>
                  <a:lnTo>
                    <a:pt x="1328" y="857"/>
                  </a:lnTo>
                  <a:lnTo>
                    <a:pt x="1358" y="866"/>
                  </a:lnTo>
                  <a:lnTo>
                    <a:pt x="1393" y="874"/>
                  </a:lnTo>
                  <a:lnTo>
                    <a:pt x="1433" y="883"/>
                  </a:lnTo>
                  <a:lnTo>
                    <a:pt x="1479" y="892"/>
                  </a:lnTo>
                  <a:lnTo>
                    <a:pt x="1531" y="900"/>
                  </a:lnTo>
                  <a:lnTo>
                    <a:pt x="1590" y="908"/>
                  </a:lnTo>
                  <a:lnTo>
                    <a:pt x="1654" y="916"/>
                  </a:lnTo>
                  <a:lnTo>
                    <a:pt x="1679" y="820"/>
                  </a:lnTo>
                  <a:lnTo>
                    <a:pt x="1655" y="818"/>
                  </a:lnTo>
                  <a:lnTo>
                    <a:pt x="1626" y="815"/>
                  </a:lnTo>
                  <a:lnTo>
                    <a:pt x="1593" y="810"/>
                  </a:lnTo>
                  <a:lnTo>
                    <a:pt x="1557" y="805"/>
                  </a:lnTo>
                  <a:lnTo>
                    <a:pt x="1520" y="797"/>
                  </a:lnTo>
                  <a:lnTo>
                    <a:pt x="1482" y="788"/>
                  </a:lnTo>
                  <a:lnTo>
                    <a:pt x="1444" y="777"/>
                  </a:lnTo>
                  <a:lnTo>
                    <a:pt x="1408" y="764"/>
                  </a:lnTo>
                  <a:lnTo>
                    <a:pt x="1373" y="749"/>
                  </a:lnTo>
                  <a:lnTo>
                    <a:pt x="1342" y="732"/>
                  </a:lnTo>
                  <a:lnTo>
                    <a:pt x="1315" y="711"/>
                  </a:lnTo>
                  <a:lnTo>
                    <a:pt x="1307" y="702"/>
                  </a:lnTo>
                  <a:lnTo>
                    <a:pt x="1305" y="690"/>
                  </a:lnTo>
                  <a:lnTo>
                    <a:pt x="1307" y="678"/>
                  </a:lnTo>
                  <a:lnTo>
                    <a:pt x="1315" y="658"/>
                  </a:lnTo>
                  <a:lnTo>
                    <a:pt x="1323" y="635"/>
                  </a:lnTo>
                  <a:lnTo>
                    <a:pt x="1331" y="611"/>
                  </a:lnTo>
                  <a:lnTo>
                    <a:pt x="1338" y="587"/>
                  </a:lnTo>
                  <a:lnTo>
                    <a:pt x="1345" y="562"/>
                  </a:lnTo>
                  <a:lnTo>
                    <a:pt x="1350" y="539"/>
                  </a:lnTo>
                  <a:lnTo>
                    <a:pt x="1354" y="516"/>
                  </a:lnTo>
                  <a:lnTo>
                    <a:pt x="1357" y="496"/>
                  </a:lnTo>
                  <a:lnTo>
                    <a:pt x="1358" y="476"/>
                  </a:lnTo>
                  <a:lnTo>
                    <a:pt x="1356" y="461"/>
                  </a:lnTo>
                  <a:lnTo>
                    <a:pt x="1352" y="449"/>
                  </a:lnTo>
                  <a:lnTo>
                    <a:pt x="1351" y="447"/>
                  </a:lnTo>
                  <a:lnTo>
                    <a:pt x="1349" y="445"/>
                  </a:lnTo>
                  <a:lnTo>
                    <a:pt x="1348" y="445"/>
                  </a:lnTo>
                  <a:lnTo>
                    <a:pt x="1347" y="444"/>
                  </a:lnTo>
                  <a:lnTo>
                    <a:pt x="1322" y="440"/>
                  </a:lnTo>
                  <a:lnTo>
                    <a:pt x="1295" y="436"/>
                  </a:lnTo>
                  <a:lnTo>
                    <a:pt x="1265" y="434"/>
                  </a:lnTo>
                  <a:lnTo>
                    <a:pt x="1234" y="432"/>
                  </a:lnTo>
                  <a:lnTo>
                    <a:pt x="1204" y="430"/>
                  </a:lnTo>
                  <a:lnTo>
                    <a:pt x="1174" y="428"/>
                  </a:lnTo>
                  <a:lnTo>
                    <a:pt x="1146" y="425"/>
                  </a:lnTo>
                  <a:lnTo>
                    <a:pt x="1120" y="420"/>
                  </a:lnTo>
                  <a:lnTo>
                    <a:pt x="1096" y="414"/>
                  </a:lnTo>
                  <a:lnTo>
                    <a:pt x="1075" y="405"/>
                  </a:lnTo>
                  <a:lnTo>
                    <a:pt x="1057" y="394"/>
                  </a:lnTo>
                  <a:lnTo>
                    <a:pt x="1049" y="385"/>
                  </a:lnTo>
                  <a:lnTo>
                    <a:pt x="1046" y="374"/>
                  </a:lnTo>
                  <a:lnTo>
                    <a:pt x="1048" y="362"/>
                  </a:lnTo>
                  <a:lnTo>
                    <a:pt x="1063" y="318"/>
                  </a:lnTo>
                  <a:lnTo>
                    <a:pt x="1053" y="317"/>
                  </a:lnTo>
                  <a:lnTo>
                    <a:pt x="1036" y="316"/>
                  </a:lnTo>
                  <a:lnTo>
                    <a:pt x="1013" y="315"/>
                  </a:lnTo>
                  <a:lnTo>
                    <a:pt x="984" y="313"/>
                  </a:lnTo>
                  <a:lnTo>
                    <a:pt x="951" y="311"/>
                  </a:lnTo>
                  <a:lnTo>
                    <a:pt x="913" y="308"/>
                  </a:lnTo>
                  <a:lnTo>
                    <a:pt x="870" y="304"/>
                  </a:lnTo>
                  <a:lnTo>
                    <a:pt x="825" y="299"/>
                  </a:lnTo>
                  <a:lnTo>
                    <a:pt x="777" y="294"/>
                  </a:lnTo>
                  <a:lnTo>
                    <a:pt x="727" y="288"/>
                  </a:lnTo>
                  <a:lnTo>
                    <a:pt x="674" y="281"/>
                  </a:lnTo>
                  <a:lnTo>
                    <a:pt x="621" y="273"/>
                  </a:lnTo>
                  <a:lnTo>
                    <a:pt x="566" y="264"/>
                  </a:lnTo>
                  <a:lnTo>
                    <a:pt x="510" y="254"/>
                  </a:lnTo>
                  <a:lnTo>
                    <a:pt x="455" y="243"/>
                  </a:lnTo>
                  <a:lnTo>
                    <a:pt x="401" y="231"/>
                  </a:lnTo>
                  <a:lnTo>
                    <a:pt x="348" y="217"/>
                  </a:lnTo>
                  <a:lnTo>
                    <a:pt x="297" y="203"/>
                  </a:lnTo>
                  <a:lnTo>
                    <a:pt x="248" y="187"/>
                  </a:lnTo>
                  <a:lnTo>
                    <a:pt x="200" y="169"/>
                  </a:lnTo>
                  <a:close/>
                  <a:moveTo>
                    <a:pt x="288" y="57"/>
                  </a:moveTo>
                  <a:lnTo>
                    <a:pt x="282" y="58"/>
                  </a:lnTo>
                  <a:lnTo>
                    <a:pt x="274" y="59"/>
                  </a:lnTo>
                  <a:lnTo>
                    <a:pt x="264" y="63"/>
                  </a:lnTo>
                  <a:lnTo>
                    <a:pt x="253" y="70"/>
                  </a:lnTo>
                  <a:lnTo>
                    <a:pt x="242" y="80"/>
                  </a:lnTo>
                  <a:lnTo>
                    <a:pt x="230" y="94"/>
                  </a:lnTo>
                  <a:lnTo>
                    <a:pt x="219" y="114"/>
                  </a:lnTo>
                  <a:lnTo>
                    <a:pt x="266" y="130"/>
                  </a:lnTo>
                  <a:lnTo>
                    <a:pt x="315" y="146"/>
                  </a:lnTo>
                  <a:lnTo>
                    <a:pt x="367" y="160"/>
                  </a:lnTo>
                  <a:lnTo>
                    <a:pt x="421" y="174"/>
                  </a:lnTo>
                  <a:lnTo>
                    <a:pt x="477" y="186"/>
                  </a:lnTo>
                  <a:lnTo>
                    <a:pt x="534" y="197"/>
                  </a:lnTo>
                  <a:lnTo>
                    <a:pt x="592" y="207"/>
                  </a:lnTo>
                  <a:lnTo>
                    <a:pt x="648" y="216"/>
                  </a:lnTo>
                  <a:lnTo>
                    <a:pt x="704" y="224"/>
                  </a:lnTo>
                  <a:lnTo>
                    <a:pt x="758" y="231"/>
                  </a:lnTo>
                  <a:lnTo>
                    <a:pt x="810" y="237"/>
                  </a:lnTo>
                  <a:lnTo>
                    <a:pt x="860" y="242"/>
                  </a:lnTo>
                  <a:lnTo>
                    <a:pt x="907" y="247"/>
                  </a:lnTo>
                  <a:lnTo>
                    <a:pt x="949" y="251"/>
                  </a:lnTo>
                  <a:lnTo>
                    <a:pt x="987" y="254"/>
                  </a:lnTo>
                  <a:lnTo>
                    <a:pt x="1020" y="256"/>
                  </a:lnTo>
                  <a:lnTo>
                    <a:pt x="1048" y="258"/>
                  </a:lnTo>
                  <a:lnTo>
                    <a:pt x="1069" y="260"/>
                  </a:lnTo>
                  <a:lnTo>
                    <a:pt x="1083" y="260"/>
                  </a:lnTo>
                  <a:lnTo>
                    <a:pt x="1104" y="201"/>
                  </a:lnTo>
                  <a:lnTo>
                    <a:pt x="1077" y="199"/>
                  </a:lnTo>
                  <a:lnTo>
                    <a:pt x="1043" y="197"/>
                  </a:lnTo>
                  <a:lnTo>
                    <a:pt x="1004" y="194"/>
                  </a:lnTo>
                  <a:lnTo>
                    <a:pt x="959" y="190"/>
                  </a:lnTo>
                  <a:lnTo>
                    <a:pt x="911" y="186"/>
                  </a:lnTo>
                  <a:lnTo>
                    <a:pt x="858" y="180"/>
                  </a:lnTo>
                  <a:lnTo>
                    <a:pt x="804" y="174"/>
                  </a:lnTo>
                  <a:lnTo>
                    <a:pt x="747" y="166"/>
                  </a:lnTo>
                  <a:lnTo>
                    <a:pt x="688" y="156"/>
                  </a:lnTo>
                  <a:lnTo>
                    <a:pt x="629" y="147"/>
                  </a:lnTo>
                  <a:lnTo>
                    <a:pt x="569" y="135"/>
                  </a:lnTo>
                  <a:lnTo>
                    <a:pt x="509" y="123"/>
                  </a:lnTo>
                  <a:lnTo>
                    <a:pt x="451" y="109"/>
                  </a:lnTo>
                  <a:lnTo>
                    <a:pt x="394" y="93"/>
                  </a:lnTo>
                  <a:lnTo>
                    <a:pt x="340" y="76"/>
                  </a:lnTo>
                  <a:lnTo>
                    <a:pt x="289" y="57"/>
                  </a:lnTo>
                  <a:lnTo>
                    <a:pt x="288" y="57"/>
                  </a:lnTo>
                  <a:close/>
                  <a:moveTo>
                    <a:pt x="288" y="0"/>
                  </a:moveTo>
                  <a:lnTo>
                    <a:pt x="293" y="0"/>
                  </a:lnTo>
                  <a:lnTo>
                    <a:pt x="296" y="0"/>
                  </a:lnTo>
                  <a:lnTo>
                    <a:pt x="299" y="0"/>
                  </a:lnTo>
                  <a:lnTo>
                    <a:pt x="301" y="1"/>
                  </a:lnTo>
                  <a:lnTo>
                    <a:pt x="306" y="2"/>
                  </a:lnTo>
                  <a:lnTo>
                    <a:pt x="351" y="19"/>
                  </a:lnTo>
                  <a:lnTo>
                    <a:pt x="397" y="34"/>
                  </a:lnTo>
                  <a:lnTo>
                    <a:pt x="446" y="48"/>
                  </a:lnTo>
                  <a:lnTo>
                    <a:pt x="497" y="61"/>
                  </a:lnTo>
                  <a:lnTo>
                    <a:pt x="549" y="72"/>
                  </a:lnTo>
                  <a:lnTo>
                    <a:pt x="603" y="83"/>
                  </a:lnTo>
                  <a:lnTo>
                    <a:pt x="656" y="92"/>
                  </a:lnTo>
                  <a:lnTo>
                    <a:pt x="709" y="101"/>
                  </a:lnTo>
                  <a:lnTo>
                    <a:pt x="760" y="108"/>
                  </a:lnTo>
                  <a:lnTo>
                    <a:pt x="811" y="115"/>
                  </a:lnTo>
                  <a:lnTo>
                    <a:pt x="860" y="121"/>
                  </a:lnTo>
                  <a:lnTo>
                    <a:pt x="908" y="126"/>
                  </a:lnTo>
                  <a:lnTo>
                    <a:pt x="952" y="130"/>
                  </a:lnTo>
                  <a:lnTo>
                    <a:pt x="992" y="134"/>
                  </a:lnTo>
                  <a:lnTo>
                    <a:pt x="1029" y="137"/>
                  </a:lnTo>
                  <a:lnTo>
                    <a:pt x="1062" y="139"/>
                  </a:lnTo>
                  <a:lnTo>
                    <a:pt x="1090" y="141"/>
                  </a:lnTo>
                  <a:lnTo>
                    <a:pt x="1113" y="142"/>
                  </a:lnTo>
                  <a:lnTo>
                    <a:pt x="1130" y="143"/>
                  </a:lnTo>
                  <a:lnTo>
                    <a:pt x="1141" y="144"/>
                  </a:lnTo>
                  <a:lnTo>
                    <a:pt x="1145" y="144"/>
                  </a:lnTo>
                  <a:lnTo>
                    <a:pt x="1154" y="145"/>
                  </a:lnTo>
                  <a:lnTo>
                    <a:pt x="1162" y="150"/>
                  </a:lnTo>
                  <a:lnTo>
                    <a:pt x="1168" y="156"/>
                  </a:lnTo>
                  <a:lnTo>
                    <a:pt x="1172" y="165"/>
                  </a:lnTo>
                  <a:lnTo>
                    <a:pt x="1173" y="174"/>
                  </a:lnTo>
                  <a:lnTo>
                    <a:pt x="1171" y="183"/>
                  </a:lnTo>
                  <a:lnTo>
                    <a:pt x="1110" y="358"/>
                  </a:lnTo>
                  <a:lnTo>
                    <a:pt x="1131" y="364"/>
                  </a:lnTo>
                  <a:lnTo>
                    <a:pt x="1155" y="368"/>
                  </a:lnTo>
                  <a:lnTo>
                    <a:pt x="1182" y="371"/>
                  </a:lnTo>
                  <a:lnTo>
                    <a:pt x="1210" y="373"/>
                  </a:lnTo>
                  <a:lnTo>
                    <a:pt x="1239" y="375"/>
                  </a:lnTo>
                  <a:lnTo>
                    <a:pt x="1271" y="377"/>
                  </a:lnTo>
                  <a:lnTo>
                    <a:pt x="1302" y="379"/>
                  </a:lnTo>
                  <a:lnTo>
                    <a:pt x="1332" y="383"/>
                  </a:lnTo>
                  <a:lnTo>
                    <a:pt x="1360" y="388"/>
                  </a:lnTo>
                  <a:lnTo>
                    <a:pt x="1378" y="395"/>
                  </a:lnTo>
                  <a:lnTo>
                    <a:pt x="1392" y="407"/>
                  </a:lnTo>
                  <a:lnTo>
                    <a:pt x="1404" y="423"/>
                  </a:lnTo>
                  <a:lnTo>
                    <a:pt x="1411" y="442"/>
                  </a:lnTo>
                  <a:lnTo>
                    <a:pt x="1414" y="463"/>
                  </a:lnTo>
                  <a:lnTo>
                    <a:pt x="1415" y="487"/>
                  </a:lnTo>
                  <a:lnTo>
                    <a:pt x="1413" y="514"/>
                  </a:lnTo>
                  <a:lnTo>
                    <a:pt x="1409" y="540"/>
                  </a:lnTo>
                  <a:lnTo>
                    <a:pt x="1403" y="567"/>
                  </a:lnTo>
                  <a:lnTo>
                    <a:pt x="1397" y="593"/>
                  </a:lnTo>
                  <a:lnTo>
                    <a:pt x="1389" y="618"/>
                  </a:lnTo>
                  <a:lnTo>
                    <a:pt x="1382" y="642"/>
                  </a:lnTo>
                  <a:lnTo>
                    <a:pt x="1375" y="662"/>
                  </a:lnTo>
                  <a:lnTo>
                    <a:pt x="1368" y="680"/>
                  </a:lnTo>
                  <a:lnTo>
                    <a:pt x="1393" y="695"/>
                  </a:lnTo>
                  <a:lnTo>
                    <a:pt x="1422" y="708"/>
                  </a:lnTo>
                  <a:lnTo>
                    <a:pt x="1452" y="720"/>
                  </a:lnTo>
                  <a:lnTo>
                    <a:pt x="1484" y="730"/>
                  </a:lnTo>
                  <a:lnTo>
                    <a:pt x="1517" y="738"/>
                  </a:lnTo>
                  <a:lnTo>
                    <a:pt x="1550" y="745"/>
                  </a:lnTo>
                  <a:lnTo>
                    <a:pt x="1583" y="750"/>
                  </a:lnTo>
                  <a:lnTo>
                    <a:pt x="1613" y="755"/>
                  </a:lnTo>
                  <a:lnTo>
                    <a:pt x="1641" y="758"/>
                  </a:lnTo>
                  <a:lnTo>
                    <a:pt x="1666" y="761"/>
                  </a:lnTo>
                  <a:lnTo>
                    <a:pt x="1687" y="763"/>
                  </a:lnTo>
                  <a:lnTo>
                    <a:pt x="1702" y="764"/>
                  </a:lnTo>
                  <a:lnTo>
                    <a:pt x="1713" y="764"/>
                  </a:lnTo>
                  <a:lnTo>
                    <a:pt x="1717" y="765"/>
                  </a:lnTo>
                  <a:lnTo>
                    <a:pt x="1725" y="766"/>
                  </a:lnTo>
                  <a:lnTo>
                    <a:pt x="1733" y="770"/>
                  </a:lnTo>
                  <a:lnTo>
                    <a:pt x="1739" y="776"/>
                  </a:lnTo>
                  <a:lnTo>
                    <a:pt x="1743" y="784"/>
                  </a:lnTo>
                  <a:lnTo>
                    <a:pt x="1744" y="792"/>
                  </a:lnTo>
                  <a:lnTo>
                    <a:pt x="1744" y="801"/>
                  </a:lnTo>
                  <a:lnTo>
                    <a:pt x="1704" y="955"/>
                  </a:lnTo>
                  <a:lnTo>
                    <a:pt x="1700" y="964"/>
                  </a:lnTo>
                  <a:lnTo>
                    <a:pt x="1694" y="971"/>
                  </a:lnTo>
                  <a:lnTo>
                    <a:pt x="1685" y="975"/>
                  </a:lnTo>
                  <a:lnTo>
                    <a:pt x="1676" y="977"/>
                  </a:lnTo>
                  <a:lnTo>
                    <a:pt x="1673" y="977"/>
                  </a:lnTo>
                  <a:lnTo>
                    <a:pt x="1604" y="968"/>
                  </a:lnTo>
                  <a:lnTo>
                    <a:pt x="1541" y="960"/>
                  </a:lnTo>
                  <a:lnTo>
                    <a:pt x="1485" y="951"/>
                  </a:lnTo>
                  <a:lnTo>
                    <a:pt x="1435" y="942"/>
                  </a:lnTo>
                  <a:lnTo>
                    <a:pt x="1391" y="933"/>
                  </a:lnTo>
                  <a:lnTo>
                    <a:pt x="1352" y="923"/>
                  </a:lnTo>
                  <a:lnTo>
                    <a:pt x="1317" y="914"/>
                  </a:lnTo>
                  <a:lnTo>
                    <a:pt x="1287" y="904"/>
                  </a:lnTo>
                  <a:lnTo>
                    <a:pt x="1262" y="894"/>
                  </a:lnTo>
                  <a:lnTo>
                    <a:pt x="1239" y="884"/>
                  </a:lnTo>
                  <a:lnTo>
                    <a:pt x="1219" y="874"/>
                  </a:lnTo>
                  <a:lnTo>
                    <a:pt x="1203" y="863"/>
                  </a:lnTo>
                  <a:lnTo>
                    <a:pt x="1189" y="853"/>
                  </a:lnTo>
                  <a:lnTo>
                    <a:pt x="1178" y="843"/>
                  </a:lnTo>
                  <a:lnTo>
                    <a:pt x="1167" y="832"/>
                  </a:lnTo>
                  <a:lnTo>
                    <a:pt x="1158" y="821"/>
                  </a:lnTo>
                  <a:lnTo>
                    <a:pt x="1150" y="810"/>
                  </a:lnTo>
                  <a:lnTo>
                    <a:pt x="1143" y="800"/>
                  </a:lnTo>
                  <a:lnTo>
                    <a:pt x="1136" y="791"/>
                  </a:lnTo>
                  <a:lnTo>
                    <a:pt x="1116" y="768"/>
                  </a:lnTo>
                  <a:lnTo>
                    <a:pt x="1095" y="749"/>
                  </a:lnTo>
                  <a:lnTo>
                    <a:pt x="1073" y="734"/>
                  </a:lnTo>
                  <a:lnTo>
                    <a:pt x="1053" y="723"/>
                  </a:lnTo>
                  <a:lnTo>
                    <a:pt x="1033" y="715"/>
                  </a:lnTo>
                  <a:lnTo>
                    <a:pt x="1016" y="709"/>
                  </a:lnTo>
                  <a:lnTo>
                    <a:pt x="1013" y="732"/>
                  </a:lnTo>
                  <a:lnTo>
                    <a:pt x="1009" y="755"/>
                  </a:lnTo>
                  <a:lnTo>
                    <a:pt x="1004" y="777"/>
                  </a:lnTo>
                  <a:lnTo>
                    <a:pt x="998" y="799"/>
                  </a:lnTo>
                  <a:lnTo>
                    <a:pt x="991" y="818"/>
                  </a:lnTo>
                  <a:lnTo>
                    <a:pt x="982" y="836"/>
                  </a:lnTo>
                  <a:lnTo>
                    <a:pt x="972" y="850"/>
                  </a:lnTo>
                  <a:lnTo>
                    <a:pt x="959" y="861"/>
                  </a:lnTo>
                  <a:lnTo>
                    <a:pt x="945" y="868"/>
                  </a:lnTo>
                  <a:lnTo>
                    <a:pt x="929" y="870"/>
                  </a:lnTo>
                  <a:lnTo>
                    <a:pt x="917" y="869"/>
                  </a:lnTo>
                  <a:lnTo>
                    <a:pt x="907" y="865"/>
                  </a:lnTo>
                  <a:lnTo>
                    <a:pt x="899" y="861"/>
                  </a:lnTo>
                  <a:lnTo>
                    <a:pt x="893" y="857"/>
                  </a:lnTo>
                  <a:lnTo>
                    <a:pt x="862" y="839"/>
                  </a:lnTo>
                  <a:lnTo>
                    <a:pt x="828" y="822"/>
                  </a:lnTo>
                  <a:lnTo>
                    <a:pt x="790" y="809"/>
                  </a:lnTo>
                  <a:lnTo>
                    <a:pt x="750" y="799"/>
                  </a:lnTo>
                  <a:lnTo>
                    <a:pt x="707" y="790"/>
                  </a:lnTo>
                  <a:lnTo>
                    <a:pt x="662" y="784"/>
                  </a:lnTo>
                  <a:lnTo>
                    <a:pt x="616" y="778"/>
                  </a:lnTo>
                  <a:lnTo>
                    <a:pt x="569" y="775"/>
                  </a:lnTo>
                  <a:lnTo>
                    <a:pt x="520" y="772"/>
                  </a:lnTo>
                  <a:lnTo>
                    <a:pt x="473" y="770"/>
                  </a:lnTo>
                  <a:lnTo>
                    <a:pt x="427" y="769"/>
                  </a:lnTo>
                  <a:lnTo>
                    <a:pt x="382" y="768"/>
                  </a:lnTo>
                  <a:lnTo>
                    <a:pt x="340" y="768"/>
                  </a:lnTo>
                  <a:lnTo>
                    <a:pt x="295" y="768"/>
                  </a:lnTo>
                  <a:lnTo>
                    <a:pt x="254" y="767"/>
                  </a:lnTo>
                  <a:lnTo>
                    <a:pt x="216" y="766"/>
                  </a:lnTo>
                  <a:lnTo>
                    <a:pt x="181" y="764"/>
                  </a:lnTo>
                  <a:lnTo>
                    <a:pt x="150" y="761"/>
                  </a:lnTo>
                  <a:lnTo>
                    <a:pt x="124" y="757"/>
                  </a:lnTo>
                  <a:lnTo>
                    <a:pt x="102" y="751"/>
                  </a:lnTo>
                  <a:lnTo>
                    <a:pt x="74" y="741"/>
                  </a:lnTo>
                  <a:lnTo>
                    <a:pt x="51" y="731"/>
                  </a:lnTo>
                  <a:lnTo>
                    <a:pt x="31" y="719"/>
                  </a:lnTo>
                  <a:lnTo>
                    <a:pt x="16" y="706"/>
                  </a:lnTo>
                  <a:lnTo>
                    <a:pt x="6" y="690"/>
                  </a:lnTo>
                  <a:lnTo>
                    <a:pt x="0" y="670"/>
                  </a:lnTo>
                  <a:lnTo>
                    <a:pt x="0" y="649"/>
                  </a:lnTo>
                  <a:lnTo>
                    <a:pt x="5" y="626"/>
                  </a:lnTo>
                  <a:lnTo>
                    <a:pt x="14" y="599"/>
                  </a:lnTo>
                  <a:lnTo>
                    <a:pt x="25" y="568"/>
                  </a:lnTo>
                  <a:lnTo>
                    <a:pt x="35" y="544"/>
                  </a:lnTo>
                  <a:lnTo>
                    <a:pt x="45" y="516"/>
                  </a:lnTo>
                  <a:lnTo>
                    <a:pt x="64" y="457"/>
                  </a:lnTo>
                  <a:lnTo>
                    <a:pt x="81" y="401"/>
                  </a:lnTo>
                  <a:lnTo>
                    <a:pt x="96" y="348"/>
                  </a:lnTo>
                  <a:lnTo>
                    <a:pt x="110" y="295"/>
                  </a:lnTo>
                  <a:lnTo>
                    <a:pt x="123" y="243"/>
                  </a:lnTo>
                  <a:lnTo>
                    <a:pt x="135" y="193"/>
                  </a:lnTo>
                  <a:lnTo>
                    <a:pt x="148" y="141"/>
                  </a:lnTo>
                  <a:lnTo>
                    <a:pt x="157" y="110"/>
                  </a:lnTo>
                  <a:lnTo>
                    <a:pt x="168" y="85"/>
                  </a:lnTo>
                  <a:lnTo>
                    <a:pt x="180" y="63"/>
                  </a:lnTo>
                  <a:lnTo>
                    <a:pt x="194" y="46"/>
                  </a:lnTo>
                  <a:lnTo>
                    <a:pt x="207" y="32"/>
                  </a:lnTo>
                  <a:lnTo>
                    <a:pt x="222" y="21"/>
                  </a:lnTo>
                  <a:lnTo>
                    <a:pt x="236" y="13"/>
                  </a:lnTo>
                  <a:lnTo>
                    <a:pt x="249" y="7"/>
                  </a:lnTo>
                  <a:lnTo>
                    <a:pt x="261" y="3"/>
                  </a:lnTo>
                  <a:lnTo>
                    <a:pt x="272" y="1"/>
                  </a:lnTo>
                  <a:lnTo>
                    <a:pt x="281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27"/>
            <p:cNvSpPr>
              <a:spLocks noEditPoints="1"/>
            </p:cNvSpPr>
            <p:nvPr/>
          </p:nvSpPr>
          <p:spPr bwMode="auto">
            <a:xfrm>
              <a:off x="1797050" y="2844800"/>
              <a:ext cx="277812" cy="122237"/>
            </a:xfrm>
            <a:custGeom>
              <a:avLst/>
              <a:gdLst>
                <a:gd name="T0" fmla="*/ 156 w 1746"/>
                <a:gd name="T1" fmla="*/ 77 h 775"/>
                <a:gd name="T2" fmla="*/ 118 w 1746"/>
                <a:gd name="T3" fmla="*/ 220 h 775"/>
                <a:gd name="T4" fmla="*/ 410 w 1746"/>
                <a:gd name="T5" fmla="*/ 428 h 775"/>
                <a:gd name="T6" fmla="*/ 389 w 1746"/>
                <a:gd name="T7" fmla="*/ 477 h 775"/>
                <a:gd name="T8" fmla="*/ 531 w 1746"/>
                <a:gd name="T9" fmla="*/ 543 h 775"/>
                <a:gd name="T10" fmla="*/ 531 w 1746"/>
                <a:gd name="T11" fmla="*/ 596 h 775"/>
                <a:gd name="T12" fmla="*/ 69 w 1746"/>
                <a:gd name="T13" fmla="*/ 615 h 775"/>
                <a:gd name="T14" fmla="*/ 60 w 1746"/>
                <a:gd name="T15" fmla="*/ 695 h 775"/>
                <a:gd name="T16" fmla="*/ 151 w 1746"/>
                <a:gd name="T17" fmla="*/ 717 h 775"/>
                <a:gd name="T18" fmla="*/ 345 w 1746"/>
                <a:gd name="T19" fmla="*/ 694 h 775"/>
                <a:gd name="T20" fmla="*/ 756 w 1746"/>
                <a:gd name="T21" fmla="*/ 658 h 775"/>
                <a:gd name="T22" fmla="*/ 942 w 1746"/>
                <a:gd name="T23" fmla="*/ 699 h 775"/>
                <a:gd name="T24" fmla="*/ 954 w 1746"/>
                <a:gd name="T25" fmla="*/ 638 h 775"/>
                <a:gd name="T26" fmla="*/ 968 w 1746"/>
                <a:gd name="T27" fmla="*/ 529 h 775"/>
                <a:gd name="T28" fmla="*/ 1002 w 1746"/>
                <a:gd name="T29" fmla="*/ 526 h 775"/>
                <a:gd name="T30" fmla="*/ 1155 w 1746"/>
                <a:gd name="T31" fmla="*/ 580 h 775"/>
                <a:gd name="T32" fmla="*/ 1231 w 1746"/>
                <a:gd name="T33" fmla="*/ 646 h 775"/>
                <a:gd name="T34" fmla="*/ 1357 w 1746"/>
                <a:gd name="T35" fmla="*/ 683 h 775"/>
                <a:gd name="T36" fmla="*/ 1623 w 1746"/>
                <a:gd name="T37" fmla="*/ 690 h 775"/>
                <a:gd name="T38" fmla="*/ 1529 w 1746"/>
                <a:gd name="T39" fmla="*/ 592 h 775"/>
                <a:gd name="T40" fmla="*/ 1307 w 1746"/>
                <a:gd name="T41" fmla="*/ 540 h 775"/>
                <a:gd name="T42" fmla="*/ 1308 w 1746"/>
                <a:gd name="T43" fmla="*/ 430 h 775"/>
                <a:gd name="T44" fmla="*/ 1309 w 1746"/>
                <a:gd name="T45" fmla="*/ 288 h 775"/>
                <a:gd name="T46" fmla="*/ 1277 w 1746"/>
                <a:gd name="T47" fmla="*/ 270 h 775"/>
                <a:gd name="T48" fmla="*/ 1086 w 1746"/>
                <a:gd name="T49" fmla="*/ 285 h 775"/>
                <a:gd name="T50" fmla="*/ 988 w 1746"/>
                <a:gd name="T51" fmla="*/ 249 h 775"/>
                <a:gd name="T52" fmla="*/ 654 w 1746"/>
                <a:gd name="T53" fmla="*/ 192 h 775"/>
                <a:gd name="T54" fmla="*/ 1004 w 1746"/>
                <a:gd name="T55" fmla="*/ 152 h 775"/>
                <a:gd name="T56" fmla="*/ 817 w 1746"/>
                <a:gd name="T57" fmla="*/ 85 h 775"/>
                <a:gd name="T58" fmla="*/ 435 w 1746"/>
                <a:gd name="T59" fmla="*/ 88 h 775"/>
                <a:gd name="T60" fmla="*/ 199 w 1746"/>
                <a:gd name="T61" fmla="*/ 0 h 775"/>
                <a:gd name="T62" fmla="*/ 586 w 1746"/>
                <a:gd name="T63" fmla="*/ 34 h 775"/>
                <a:gd name="T64" fmla="*/ 869 w 1746"/>
                <a:gd name="T65" fmla="*/ 24 h 775"/>
                <a:gd name="T66" fmla="*/ 1037 w 1746"/>
                <a:gd name="T67" fmla="*/ 9 h 775"/>
                <a:gd name="T68" fmla="*/ 1080 w 1746"/>
                <a:gd name="T69" fmla="*/ 23 h 775"/>
                <a:gd name="T70" fmla="*/ 1115 w 1746"/>
                <a:gd name="T71" fmla="*/ 225 h 775"/>
                <a:gd name="T72" fmla="*/ 1300 w 1746"/>
                <a:gd name="T73" fmla="*/ 213 h 775"/>
                <a:gd name="T74" fmla="*/ 1371 w 1746"/>
                <a:gd name="T75" fmla="*/ 304 h 775"/>
                <a:gd name="T76" fmla="*/ 1363 w 1746"/>
                <a:gd name="T77" fmla="*/ 460 h 775"/>
                <a:gd name="T78" fmla="*/ 1489 w 1746"/>
                <a:gd name="T79" fmla="*/ 532 h 775"/>
                <a:gd name="T80" fmla="*/ 1683 w 1746"/>
                <a:gd name="T81" fmla="*/ 531 h 775"/>
                <a:gd name="T82" fmla="*/ 1737 w 1746"/>
                <a:gd name="T83" fmla="*/ 536 h 775"/>
                <a:gd name="T84" fmla="*/ 1722 w 1746"/>
                <a:gd name="T85" fmla="*/ 737 h 775"/>
                <a:gd name="T86" fmla="*/ 1476 w 1746"/>
                <a:gd name="T87" fmla="*/ 749 h 775"/>
                <a:gd name="T88" fmla="*/ 1263 w 1746"/>
                <a:gd name="T89" fmla="*/ 723 h 775"/>
                <a:gd name="T90" fmla="*/ 1171 w 1746"/>
                <a:gd name="T91" fmla="*/ 674 h 775"/>
                <a:gd name="T92" fmla="*/ 1074 w 1746"/>
                <a:gd name="T93" fmla="*/ 601 h 775"/>
                <a:gd name="T94" fmla="*/ 1010 w 1746"/>
                <a:gd name="T95" fmla="*/ 670 h 775"/>
                <a:gd name="T96" fmla="*/ 982 w 1746"/>
                <a:gd name="T97" fmla="*/ 741 h 775"/>
                <a:gd name="T98" fmla="*/ 914 w 1746"/>
                <a:gd name="T99" fmla="*/ 750 h 775"/>
                <a:gd name="T100" fmla="*/ 637 w 1746"/>
                <a:gd name="T101" fmla="*/ 717 h 775"/>
                <a:gd name="T102" fmla="*/ 261 w 1746"/>
                <a:gd name="T103" fmla="*/ 765 h 775"/>
                <a:gd name="T104" fmla="*/ 88 w 1746"/>
                <a:gd name="T105" fmla="*/ 767 h 775"/>
                <a:gd name="T106" fmla="*/ 1 w 1746"/>
                <a:gd name="T107" fmla="*/ 695 h 775"/>
                <a:gd name="T108" fmla="*/ 23 w 1746"/>
                <a:gd name="T109" fmla="*/ 549 h 775"/>
                <a:gd name="T110" fmla="*/ 61 w 1746"/>
                <a:gd name="T111" fmla="*/ 215 h 775"/>
                <a:gd name="T112" fmla="*/ 108 w 1746"/>
                <a:gd name="T113" fmla="*/ 44 h 775"/>
                <a:gd name="T114" fmla="*/ 177 w 1746"/>
                <a:gd name="T115" fmla="*/ 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6" h="775">
                  <a:moveTo>
                    <a:pt x="190" y="58"/>
                  </a:moveTo>
                  <a:lnTo>
                    <a:pt x="186" y="58"/>
                  </a:lnTo>
                  <a:lnTo>
                    <a:pt x="180" y="60"/>
                  </a:lnTo>
                  <a:lnTo>
                    <a:pt x="173" y="64"/>
                  </a:lnTo>
                  <a:lnTo>
                    <a:pt x="165" y="69"/>
                  </a:lnTo>
                  <a:lnTo>
                    <a:pt x="156" y="77"/>
                  </a:lnTo>
                  <a:lnTo>
                    <a:pt x="147" y="87"/>
                  </a:lnTo>
                  <a:lnTo>
                    <a:pt x="139" y="101"/>
                  </a:lnTo>
                  <a:lnTo>
                    <a:pt x="132" y="119"/>
                  </a:lnTo>
                  <a:lnTo>
                    <a:pt x="127" y="141"/>
                  </a:lnTo>
                  <a:lnTo>
                    <a:pt x="123" y="168"/>
                  </a:lnTo>
                  <a:lnTo>
                    <a:pt x="118" y="220"/>
                  </a:lnTo>
                  <a:lnTo>
                    <a:pt x="114" y="270"/>
                  </a:lnTo>
                  <a:lnTo>
                    <a:pt x="108" y="345"/>
                  </a:lnTo>
                  <a:lnTo>
                    <a:pt x="100" y="420"/>
                  </a:lnTo>
                  <a:lnTo>
                    <a:pt x="389" y="420"/>
                  </a:lnTo>
                  <a:lnTo>
                    <a:pt x="400" y="422"/>
                  </a:lnTo>
                  <a:lnTo>
                    <a:pt x="410" y="428"/>
                  </a:lnTo>
                  <a:lnTo>
                    <a:pt x="416" y="437"/>
                  </a:lnTo>
                  <a:lnTo>
                    <a:pt x="418" y="449"/>
                  </a:lnTo>
                  <a:lnTo>
                    <a:pt x="416" y="460"/>
                  </a:lnTo>
                  <a:lnTo>
                    <a:pt x="410" y="469"/>
                  </a:lnTo>
                  <a:lnTo>
                    <a:pt x="400" y="475"/>
                  </a:lnTo>
                  <a:lnTo>
                    <a:pt x="389" y="477"/>
                  </a:lnTo>
                  <a:lnTo>
                    <a:pt x="93" y="477"/>
                  </a:lnTo>
                  <a:lnTo>
                    <a:pt x="88" y="509"/>
                  </a:lnTo>
                  <a:lnTo>
                    <a:pt x="83" y="541"/>
                  </a:lnTo>
                  <a:lnTo>
                    <a:pt x="86" y="541"/>
                  </a:lnTo>
                  <a:lnTo>
                    <a:pt x="520" y="541"/>
                  </a:lnTo>
                  <a:lnTo>
                    <a:pt x="531" y="543"/>
                  </a:lnTo>
                  <a:lnTo>
                    <a:pt x="540" y="549"/>
                  </a:lnTo>
                  <a:lnTo>
                    <a:pt x="547" y="558"/>
                  </a:lnTo>
                  <a:lnTo>
                    <a:pt x="549" y="569"/>
                  </a:lnTo>
                  <a:lnTo>
                    <a:pt x="547" y="581"/>
                  </a:lnTo>
                  <a:lnTo>
                    <a:pt x="540" y="590"/>
                  </a:lnTo>
                  <a:lnTo>
                    <a:pt x="531" y="596"/>
                  </a:lnTo>
                  <a:lnTo>
                    <a:pt x="520" y="598"/>
                  </a:lnTo>
                  <a:lnTo>
                    <a:pt x="86" y="598"/>
                  </a:lnTo>
                  <a:lnTo>
                    <a:pt x="81" y="598"/>
                  </a:lnTo>
                  <a:lnTo>
                    <a:pt x="77" y="597"/>
                  </a:lnTo>
                  <a:lnTo>
                    <a:pt x="73" y="595"/>
                  </a:lnTo>
                  <a:lnTo>
                    <a:pt x="69" y="615"/>
                  </a:lnTo>
                  <a:lnTo>
                    <a:pt x="65" y="634"/>
                  </a:lnTo>
                  <a:lnTo>
                    <a:pt x="61" y="651"/>
                  </a:lnTo>
                  <a:lnTo>
                    <a:pt x="59" y="666"/>
                  </a:lnTo>
                  <a:lnTo>
                    <a:pt x="58" y="678"/>
                  </a:lnTo>
                  <a:lnTo>
                    <a:pt x="58" y="688"/>
                  </a:lnTo>
                  <a:lnTo>
                    <a:pt x="60" y="695"/>
                  </a:lnTo>
                  <a:lnTo>
                    <a:pt x="67" y="700"/>
                  </a:lnTo>
                  <a:lnTo>
                    <a:pt x="81" y="706"/>
                  </a:lnTo>
                  <a:lnTo>
                    <a:pt x="100" y="711"/>
                  </a:lnTo>
                  <a:lnTo>
                    <a:pt x="127" y="716"/>
                  </a:lnTo>
                  <a:lnTo>
                    <a:pt x="138" y="717"/>
                  </a:lnTo>
                  <a:lnTo>
                    <a:pt x="151" y="717"/>
                  </a:lnTo>
                  <a:lnTo>
                    <a:pt x="175" y="716"/>
                  </a:lnTo>
                  <a:lnTo>
                    <a:pt x="203" y="714"/>
                  </a:lnTo>
                  <a:lnTo>
                    <a:pt x="234" y="710"/>
                  </a:lnTo>
                  <a:lnTo>
                    <a:pt x="269" y="706"/>
                  </a:lnTo>
                  <a:lnTo>
                    <a:pt x="305" y="700"/>
                  </a:lnTo>
                  <a:lnTo>
                    <a:pt x="345" y="694"/>
                  </a:lnTo>
                  <a:lnTo>
                    <a:pt x="415" y="684"/>
                  </a:lnTo>
                  <a:lnTo>
                    <a:pt x="487" y="674"/>
                  </a:lnTo>
                  <a:lnTo>
                    <a:pt x="561" y="665"/>
                  </a:lnTo>
                  <a:lnTo>
                    <a:pt x="634" y="659"/>
                  </a:lnTo>
                  <a:lnTo>
                    <a:pt x="708" y="657"/>
                  </a:lnTo>
                  <a:lnTo>
                    <a:pt x="756" y="658"/>
                  </a:lnTo>
                  <a:lnTo>
                    <a:pt x="799" y="662"/>
                  </a:lnTo>
                  <a:lnTo>
                    <a:pt x="840" y="667"/>
                  </a:lnTo>
                  <a:lnTo>
                    <a:pt x="877" y="676"/>
                  </a:lnTo>
                  <a:lnTo>
                    <a:pt x="910" y="686"/>
                  </a:lnTo>
                  <a:lnTo>
                    <a:pt x="941" y="699"/>
                  </a:lnTo>
                  <a:lnTo>
                    <a:pt x="942" y="699"/>
                  </a:lnTo>
                  <a:lnTo>
                    <a:pt x="944" y="696"/>
                  </a:lnTo>
                  <a:lnTo>
                    <a:pt x="946" y="690"/>
                  </a:lnTo>
                  <a:lnTo>
                    <a:pt x="948" y="682"/>
                  </a:lnTo>
                  <a:lnTo>
                    <a:pt x="951" y="671"/>
                  </a:lnTo>
                  <a:lnTo>
                    <a:pt x="953" y="656"/>
                  </a:lnTo>
                  <a:lnTo>
                    <a:pt x="954" y="638"/>
                  </a:lnTo>
                  <a:lnTo>
                    <a:pt x="955" y="616"/>
                  </a:lnTo>
                  <a:lnTo>
                    <a:pt x="954" y="588"/>
                  </a:lnTo>
                  <a:lnTo>
                    <a:pt x="953" y="557"/>
                  </a:lnTo>
                  <a:lnTo>
                    <a:pt x="954" y="545"/>
                  </a:lnTo>
                  <a:lnTo>
                    <a:pt x="960" y="536"/>
                  </a:lnTo>
                  <a:lnTo>
                    <a:pt x="968" y="529"/>
                  </a:lnTo>
                  <a:lnTo>
                    <a:pt x="979" y="526"/>
                  </a:lnTo>
                  <a:lnTo>
                    <a:pt x="980" y="526"/>
                  </a:lnTo>
                  <a:lnTo>
                    <a:pt x="981" y="526"/>
                  </a:lnTo>
                  <a:lnTo>
                    <a:pt x="984" y="526"/>
                  </a:lnTo>
                  <a:lnTo>
                    <a:pt x="988" y="526"/>
                  </a:lnTo>
                  <a:lnTo>
                    <a:pt x="1002" y="526"/>
                  </a:lnTo>
                  <a:lnTo>
                    <a:pt x="1020" y="528"/>
                  </a:lnTo>
                  <a:lnTo>
                    <a:pt x="1042" y="531"/>
                  </a:lnTo>
                  <a:lnTo>
                    <a:pt x="1068" y="538"/>
                  </a:lnTo>
                  <a:lnTo>
                    <a:pt x="1096" y="548"/>
                  </a:lnTo>
                  <a:lnTo>
                    <a:pt x="1125" y="562"/>
                  </a:lnTo>
                  <a:lnTo>
                    <a:pt x="1155" y="580"/>
                  </a:lnTo>
                  <a:lnTo>
                    <a:pt x="1184" y="606"/>
                  </a:lnTo>
                  <a:lnTo>
                    <a:pt x="1193" y="614"/>
                  </a:lnTo>
                  <a:lnTo>
                    <a:pt x="1201" y="622"/>
                  </a:lnTo>
                  <a:lnTo>
                    <a:pt x="1210" y="631"/>
                  </a:lnTo>
                  <a:lnTo>
                    <a:pt x="1220" y="639"/>
                  </a:lnTo>
                  <a:lnTo>
                    <a:pt x="1231" y="646"/>
                  </a:lnTo>
                  <a:lnTo>
                    <a:pt x="1244" y="654"/>
                  </a:lnTo>
                  <a:lnTo>
                    <a:pt x="1260" y="661"/>
                  </a:lnTo>
                  <a:lnTo>
                    <a:pt x="1278" y="667"/>
                  </a:lnTo>
                  <a:lnTo>
                    <a:pt x="1300" y="673"/>
                  </a:lnTo>
                  <a:lnTo>
                    <a:pt x="1326" y="679"/>
                  </a:lnTo>
                  <a:lnTo>
                    <a:pt x="1357" y="683"/>
                  </a:lnTo>
                  <a:lnTo>
                    <a:pt x="1392" y="687"/>
                  </a:lnTo>
                  <a:lnTo>
                    <a:pt x="1432" y="689"/>
                  </a:lnTo>
                  <a:lnTo>
                    <a:pt x="1477" y="691"/>
                  </a:lnTo>
                  <a:lnTo>
                    <a:pt x="1529" y="692"/>
                  </a:lnTo>
                  <a:lnTo>
                    <a:pt x="1575" y="691"/>
                  </a:lnTo>
                  <a:lnTo>
                    <a:pt x="1623" y="690"/>
                  </a:lnTo>
                  <a:lnTo>
                    <a:pt x="1675" y="688"/>
                  </a:lnTo>
                  <a:lnTo>
                    <a:pt x="1685" y="589"/>
                  </a:lnTo>
                  <a:lnTo>
                    <a:pt x="1655" y="591"/>
                  </a:lnTo>
                  <a:lnTo>
                    <a:pt x="1620" y="593"/>
                  </a:lnTo>
                  <a:lnTo>
                    <a:pt x="1580" y="593"/>
                  </a:lnTo>
                  <a:lnTo>
                    <a:pt x="1529" y="592"/>
                  </a:lnTo>
                  <a:lnTo>
                    <a:pt x="1482" y="589"/>
                  </a:lnTo>
                  <a:lnTo>
                    <a:pt x="1439" y="583"/>
                  </a:lnTo>
                  <a:lnTo>
                    <a:pt x="1400" y="576"/>
                  </a:lnTo>
                  <a:lnTo>
                    <a:pt x="1366" y="566"/>
                  </a:lnTo>
                  <a:lnTo>
                    <a:pt x="1334" y="554"/>
                  </a:lnTo>
                  <a:lnTo>
                    <a:pt x="1307" y="540"/>
                  </a:lnTo>
                  <a:lnTo>
                    <a:pt x="1298" y="531"/>
                  </a:lnTo>
                  <a:lnTo>
                    <a:pt x="1294" y="520"/>
                  </a:lnTo>
                  <a:lnTo>
                    <a:pt x="1294" y="508"/>
                  </a:lnTo>
                  <a:lnTo>
                    <a:pt x="1299" y="484"/>
                  </a:lnTo>
                  <a:lnTo>
                    <a:pt x="1304" y="458"/>
                  </a:lnTo>
                  <a:lnTo>
                    <a:pt x="1308" y="430"/>
                  </a:lnTo>
                  <a:lnTo>
                    <a:pt x="1312" y="403"/>
                  </a:lnTo>
                  <a:lnTo>
                    <a:pt x="1314" y="376"/>
                  </a:lnTo>
                  <a:lnTo>
                    <a:pt x="1315" y="350"/>
                  </a:lnTo>
                  <a:lnTo>
                    <a:pt x="1315" y="326"/>
                  </a:lnTo>
                  <a:lnTo>
                    <a:pt x="1313" y="305"/>
                  </a:lnTo>
                  <a:lnTo>
                    <a:pt x="1309" y="288"/>
                  </a:lnTo>
                  <a:lnTo>
                    <a:pt x="1302" y="276"/>
                  </a:lnTo>
                  <a:lnTo>
                    <a:pt x="1301" y="274"/>
                  </a:lnTo>
                  <a:lnTo>
                    <a:pt x="1299" y="273"/>
                  </a:lnTo>
                  <a:lnTo>
                    <a:pt x="1298" y="272"/>
                  </a:lnTo>
                  <a:lnTo>
                    <a:pt x="1296" y="272"/>
                  </a:lnTo>
                  <a:lnTo>
                    <a:pt x="1277" y="270"/>
                  </a:lnTo>
                  <a:lnTo>
                    <a:pt x="1248" y="272"/>
                  </a:lnTo>
                  <a:lnTo>
                    <a:pt x="1216" y="275"/>
                  </a:lnTo>
                  <a:lnTo>
                    <a:pt x="1184" y="278"/>
                  </a:lnTo>
                  <a:lnTo>
                    <a:pt x="1151" y="281"/>
                  </a:lnTo>
                  <a:lnTo>
                    <a:pt x="1118" y="284"/>
                  </a:lnTo>
                  <a:lnTo>
                    <a:pt x="1086" y="285"/>
                  </a:lnTo>
                  <a:lnTo>
                    <a:pt x="1060" y="284"/>
                  </a:lnTo>
                  <a:lnTo>
                    <a:pt x="1038" y="281"/>
                  </a:lnTo>
                  <a:lnTo>
                    <a:pt x="1019" y="276"/>
                  </a:lnTo>
                  <a:lnTo>
                    <a:pt x="1003" y="267"/>
                  </a:lnTo>
                  <a:lnTo>
                    <a:pt x="993" y="259"/>
                  </a:lnTo>
                  <a:lnTo>
                    <a:pt x="988" y="249"/>
                  </a:lnTo>
                  <a:lnTo>
                    <a:pt x="988" y="237"/>
                  </a:lnTo>
                  <a:lnTo>
                    <a:pt x="993" y="210"/>
                  </a:lnTo>
                  <a:lnTo>
                    <a:pt x="682" y="210"/>
                  </a:lnTo>
                  <a:lnTo>
                    <a:pt x="671" y="207"/>
                  </a:lnTo>
                  <a:lnTo>
                    <a:pt x="662" y="201"/>
                  </a:lnTo>
                  <a:lnTo>
                    <a:pt x="654" y="192"/>
                  </a:lnTo>
                  <a:lnTo>
                    <a:pt x="652" y="181"/>
                  </a:lnTo>
                  <a:lnTo>
                    <a:pt x="654" y="170"/>
                  </a:lnTo>
                  <a:lnTo>
                    <a:pt x="662" y="160"/>
                  </a:lnTo>
                  <a:lnTo>
                    <a:pt x="671" y="154"/>
                  </a:lnTo>
                  <a:lnTo>
                    <a:pt x="682" y="152"/>
                  </a:lnTo>
                  <a:lnTo>
                    <a:pt x="1004" y="152"/>
                  </a:lnTo>
                  <a:lnTo>
                    <a:pt x="1019" y="69"/>
                  </a:lnTo>
                  <a:lnTo>
                    <a:pt x="990" y="71"/>
                  </a:lnTo>
                  <a:lnTo>
                    <a:pt x="955" y="75"/>
                  </a:lnTo>
                  <a:lnTo>
                    <a:pt x="914" y="78"/>
                  </a:lnTo>
                  <a:lnTo>
                    <a:pt x="868" y="81"/>
                  </a:lnTo>
                  <a:lnTo>
                    <a:pt x="817" y="85"/>
                  </a:lnTo>
                  <a:lnTo>
                    <a:pt x="763" y="88"/>
                  </a:lnTo>
                  <a:lnTo>
                    <a:pt x="707" y="90"/>
                  </a:lnTo>
                  <a:lnTo>
                    <a:pt x="646" y="91"/>
                  </a:lnTo>
                  <a:lnTo>
                    <a:pt x="586" y="92"/>
                  </a:lnTo>
                  <a:lnTo>
                    <a:pt x="508" y="91"/>
                  </a:lnTo>
                  <a:lnTo>
                    <a:pt x="435" y="88"/>
                  </a:lnTo>
                  <a:lnTo>
                    <a:pt x="367" y="83"/>
                  </a:lnTo>
                  <a:lnTo>
                    <a:pt x="302" y="77"/>
                  </a:lnTo>
                  <a:lnTo>
                    <a:pt x="244" y="68"/>
                  </a:lnTo>
                  <a:lnTo>
                    <a:pt x="190" y="58"/>
                  </a:lnTo>
                  <a:close/>
                  <a:moveTo>
                    <a:pt x="192" y="0"/>
                  </a:moveTo>
                  <a:lnTo>
                    <a:pt x="199" y="0"/>
                  </a:lnTo>
                  <a:lnTo>
                    <a:pt x="251" y="11"/>
                  </a:lnTo>
                  <a:lnTo>
                    <a:pt x="308" y="19"/>
                  </a:lnTo>
                  <a:lnTo>
                    <a:pt x="371" y="26"/>
                  </a:lnTo>
                  <a:lnTo>
                    <a:pt x="438" y="31"/>
                  </a:lnTo>
                  <a:lnTo>
                    <a:pt x="509" y="33"/>
                  </a:lnTo>
                  <a:lnTo>
                    <a:pt x="586" y="34"/>
                  </a:lnTo>
                  <a:lnTo>
                    <a:pt x="637" y="34"/>
                  </a:lnTo>
                  <a:lnTo>
                    <a:pt x="688" y="33"/>
                  </a:lnTo>
                  <a:lnTo>
                    <a:pt x="736" y="31"/>
                  </a:lnTo>
                  <a:lnTo>
                    <a:pt x="783" y="29"/>
                  </a:lnTo>
                  <a:lnTo>
                    <a:pt x="827" y="26"/>
                  </a:lnTo>
                  <a:lnTo>
                    <a:pt x="869" y="24"/>
                  </a:lnTo>
                  <a:lnTo>
                    <a:pt x="907" y="21"/>
                  </a:lnTo>
                  <a:lnTo>
                    <a:pt x="942" y="18"/>
                  </a:lnTo>
                  <a:lnTo>
                    <a:pt x="973" y="15"/>
                  </a:lnTo>
                  <a:lnTo>
                    <a:pt x="999" y="13"/>
                  </a:lnTo>
                  <a:lnTo>
                    <a:pt x="1021" y="10"/>
                  </a:lnTo>
                  <a:lnTo>
                    <a:pt x="1037" y="9"/>
                  </a:lnTo>
                  <a:lnTo>
                    <a:pt x="1047" y="7"/>
                  </a:lnTo>
                  <a:lnTo>
                    <a:pt x="1051" y="7"/>
                  </a:lnTo>
                  <a:lnTo>
                    <a:pt x="1060" y="7"/>
                  </a:lnTo>
                  <a:lnTo>
                    <a:pt x="1068" y="10"/>
                  </a:lnTo>
                  <a:lnTo>
                    <a:pt x="1075" y="16"/>
                  </a:lnTo>
                  <a:lnTo>
                    <a:pt x="1080" y="23"/>
                  </a:lnTo>
                  <a:lnTo>
                    <a:pt x="1083" y="32"/>
                  </a:lnTo>
                  <a:lnTo>
                    <a:pt x="1083" y="41"/>
                  </a:lnTo>
                  <a:lnTo>
                    <a:pt x="1050" y="223"/>
                  </a:lnTo>
                  <a:lnTo>
                    <a:pt x="1066" y="225"/>
                  </a:lnTo>
                  <a:lnTo>
                    <a:pt x="1086" y="226"/>
                  </a:lnTo>
                  <a:lnTo>
                    <a:pt x="1115" y="225"/>
                  </a:lnTo>
                  <a:lnTo>
                    <a:pt x="1147" y="222"/>
                  </a:lnTo>
                  <a:lnTo>
                    <a:pt x="1179" y="219"/>
                  </a:lnTo>
                  <a:lnTo>
                    <a:pt x="1212" y="216"/>
                  </a:lnTo>
                  <a:lnTo>
                    <a:pt x="1245" y="214"/>
                  </a:lnTo>
                  <a:lnTo>
                    <a:pt x="1277" y="212"/>
                  </a:lnTo>
                  <a:lnTo>
                    <a:pt x="1300" y="213"/>
                  </a:lnTo>
                  <a:lnTo>
                    <a:pt x="1319" y="217"/>
                  </a:lnTo>
                  <a:lnTo>
                    <a:pt x="1335" y="227"/>
                  </a:lnTo>
                  <a:lnTo>
                    <a:pt x="1350" y="241"/>
                  </a:lnTo>
                  <a:lnTo>
                    <a:pt x="1360" y="258"/>
                  </a:lnTo>
                  <a:lnTo>
                    <a:pt x="1367" y="280"/>
                  </a:lnTo>
                  <a:lnTo>
                    <a:pt x="1371" y="304"/>
                  </a:lnTo>
                  <a:lnTo>
                    <a:pt x="1373" y="329"/>
                  </a:lnTo>
                  <a:lnTo>
                    <a:pt x="1374" y="356"/>
                  </a:lnTo>
                  <a:lnTo>
                    <a:pt x="1372" y="383"/>
                  </a:lnTo>
                  <a:lnTo>
                    <a:pt x="1370" y="410"/>
                  </a:lnTo>
                  <a:lnTo>
                    <a:pt x="1367" y="436"/>
                  </a:lnTo>
                  <a:lnTo>
                    <a:pt x="1363" y="460"/>
                  </a:lnTo>
                  <a:lnTo>
                    <a:pt x="1359" y="482"/>
                  </a:lnTo>
                  <a:lnTo>
                    <a:pt x="1356" y="500"/>
                  </a:lnTo>
                  <a:lnTo>
                    <a:pt x="1383" y="511"/>
                  </a:lnTo>
                  <a:lnTo>
                    <a:pt x="1414" y="520"/>
                  </a:lnTo>
                  <a:lnTo>
                    <a:pt x="1450" y="527"/>
                  </a:lnTo>
                  <a:lnTo>
                    <a:pt x="1489" y="532"/>
                  </a:lnTo>
                  <a:lnTo>
                    <a:pt x="1533" y="535"/>
                  </a:lnTo>
                  <a:lnTo>
                    <a:pt x="1580" y="536"/>
                  </a:lnTo>
                  <a:lnTo>
                    <a:pt x="1610" y="535"/>
                  </a:lnTo>
                  <a:lnTo>
                    <a:pt x="1638" y="534"/>
                  </a:lnTo>
                  <a:lnTo>
                    <a:pt x="1663" y="533"/>
                  </a:lnTo>
                  <a:lnTo>
                    <a:pt x="1683" y="531"/>
                  </a:lnTo>
                  <a:lnTo>
                    <a:pt x="1700" y="530"/>
                  </a:lnTo>
                  <a:lnTo>
                    <a:pt x="1710" y="529"/>
                  </a:lnTo>
                  <a:lnTo>
                    <a:pt x="1713" y="528"/>
                  </a:lnTo>
                  <a:lnTo>
                    <a:pt x="1722" y="529"/>
                  </a:lnTo>
                  <a:lnTo>
                    <a:pt x="1730" y="531"/>
                  </a:lnTo>
                  <a:lnTo>
                    <a:pt x="1737" y="536"/>
                  </a:lnTo>
                  <a:lnTo>
                    <a:pt x="1742" y="543"/>
                  </a:lnTo>
                  <a:lnTo>
                    <a:pt x="1745" y="551"/>
                  </a:lnTo>
                  <a:lnTo>
                    <a:pt x="1746" y="560"/>
                  </a:lnTo>
                  <a:lnTo>
                    <a:pt x="1731" y="719"/>
                  </a:lnTo>
                  <a:lnTo>
                    <a:pt x="1728" y="729"/>
                  </a:lnTo>
                  <a:lnTo>
                    <a:pt x="1722" y="737"/>
                  </a:lnTo>
                  <a:lnTo>
                    <a:pt x="1714" y="742"/>
                  </a:lnTo>
                  <a:lnTo>
                    <a:pt x="1704" y="745"/>
                  </a:lnTo>
                  <a:lnTo>
                    <a:pt x="1641" y="747"/>
                  </a:lnTo>
                  <a:lnTo>
                    <a:pt x="1583" y="749"/>
                  </a:lnTo>
                  <a:lnTo>
                    <a:pt x="1529" y="749"/>
                  </a:lnTo>
                  <a:lnTo>
                    <a:pt x="1476" y="749"/>
                  </a:lnTo>
                  <a:lnTo>
                    <a:pt x="1429" y="747"/>
                  </a:lnTo>
                  <a:lnTo>
                    <a:pt x="1387" y="744"/>
                  </a:lnTo>
                  <a:lnTo>
                    <a:pt x="1350" y="740"/>
                  </a:lnTo>
                  <a:lnTo>
                    <a:pt x="1316" y="735"/>
                  </a:lnTo>
                  <a:lnTo>
                    <a:pt x="1288" y="730"/>
                  </a:lnTo>
                  <a:lnTo>
                    <a:pt x="1263" y="723"/>
                  </a:lnTo>
                  <a:lnTo>
                    <a:pt x="1242" y="716"/>
                  </a:lnTo>
                  <a:lnTo>
                    <a:pt x="1224" y="708"/>
                  </a:lnTo>
                  <a:lnTo>
                    <a:pt x="1208" y="700"/>
                  </a:lnTo>
                  <a:lnTo>
                    <a:pt x="1194" y="692"/>
                  </a:lnTo>
                  <a:lnTo>
                    <a:pt x="1182" y="683"/>
                  </a:lnTo>
                  <a:lnTo>
                    <a:pt x="1171" y="674"/>
                  </a:lnTo>
                  <a:lnTo>
                    <a:pt x="1162" y="665"/>
                  </a:lnTo>
                  <a:lnTo>
                    <a:pt x="1152" y="655"/>
                  </a:lnTo>
                  <a:lnTo>
                    <a:pt x="1144" y="648"/>
                  </a:lnTo>
                  <a:lnTo>
                    <a:pt x="1121" y="628"/>
                  </a:lnTo>
                  <a:lnTo>
                    <a:pt x="1097" y="613"/>
                  </a:lnTo>
                  <a:lnTo>
                    <a:pt x="1074" y="601"/>
                  </a:lnTo>
                  <a:lnTo>
                    <a:pt x="1051" y="593"/>
                  </a:lnTo>
                  <a:lnTo>
                    <a:pt x="1031" y="588"/>
                  </a:lnTo>
                  <a:lnTo>
                    <a:pt x="1013" y="585"/>
                  </a:lnTo>
                  <a:lnTo>
                    <a:pt x="1013" y="619"/>
                  </a:lnTo>
                  <a:lnTo>
                    <a:pt x="1012" y="646"/>
                  </a:lnTo>
                  <a:lnTo>
                    <a:pt x="1010" y="670"/>
                  </a:lnTo>
                  <a:lnTo>
                    <a:pt x="1007" y="689"/>
                  </a:lnTo>
                  <a:lnTo>
                    <a:pt x="1003" y="705"/>
                  </a:lnTo>
                  <a:lnTo>
                    <a:pt x="997" y="717"/>
                  </a:lnTo>
                  <a:lnTo>
                    <a:pt x="993" y="727"/>
                  </a:lnTo>
                  <a:lnTo>
                    <a:pt x="987" y="735"/>
                  </a:lnTo>
                  <a:lnTo>
                    <a:pt x="982" y="741"/>
                  </a:lnTo>
                  <a:lnTo>
                    <a:pt x="971" y="750"/>
                  </a:lnTo>
                  <a:lnTo>
                    <a:pt x="958" y="756"/>
                  </a:lnTo>
                  <a:lnTo>
                    <a:pt x="943" y="758"/>
                  </a:lnTo>
                  <a:lnTo>
                    <a:pt x="931" y="757"/>
                  </a:lnTo>
                  <a:lnTo>
                    <a:pt x="921" y="754"/>
                  </a:lnTo>
                  <a:lnTo>
                    <a:pt x="914" y="750"/>
                  </a:lnTo>
                  <a:lnTo>
                    <a:pt x="882" y="737"/>
                  </a:lnTo>
                  <a:lnTo>
                    <a:pt x="846" y="727"/>
                  </a:lnTo>
                  <a:lnTo>
                    <a:pt x="805" y="720"/>
                  </a:lnTo>
                  <a:lnTo>
                    <a:pt x="759" y="716"/>
                  </a:lnTo>
                  <a:lnTo>
                    <a:pt x="708" y="715"/>
                  </a:lnTo>
                  <a:lnTo>
                    <a:pt x="637" y="717"/>
                  </a:lnTo>
                  <a:lnTo>
                    <a:pt x="565" y="723"/>
                  </a:lnTo>
                  <a:lnTo>
                    <a:pt x="493" y="731"/>
                  </a:lnTo>
                  <a:lnTo>
                    <a:pt x="423" y="741"/>
                  </a:lnTo>
                  <a:lnTo>
                    <a:pt x="354" y="751"/>
                  </a:lnTo>
                  <a:lnTo>
                    <a:pt x="305" y="759"/>
                  </a:lnTo>
                  <a:lnTo>
                    <a:pt x="261" y="765"/>
                  </a:lnTo>
                  <a:lnTo>
                    <a:pt x="220" y="770"/>
                  </a:lnTo>
                  <a:lnTo>
                    <a:pt x="183" y="774"/>
                  </a:lnTo>
                  <a:lnTo>
                    <a:pt x="151" y="775"/>
                  </a:lnTo>
                  <a:lnTo>
                    <a:pt x="133" y="774"/>
                  </a:lnTo>
                  <a:lnTo>
                    <a:pt x="117" y="773"/>
                  </a:lnTo>
                  <a:lnTo>
                    <a:pt x="88" y="767"/>
                  </a:lnTo>
                  <a:lnTo>
                    <a:pt x="63" y="761"/>
                  </a:lnTo>
                  <a:lnTo>
                    <a:pt x="42" y="752"/>
                  </a:lnTo>
                  <a:lnTo>
                    <a:pt x="25" y="741"/>
                  </a:lnTo>
                  <a:lnTo>
                    <a:pt x="13" y="727"/>
                  </a:lnTo>
                  <a:lnTo>
                    <a:pt x="5" y="712"/>
                  </a:lnTo>
                  <a:lnTo>
                    <a:pt x="1" y="695"/>
                  </a:lnTo>
                  <a:lnTo>
                    <a:pt x="0" y="677"/>
                  </a:lnTo>
                  <a:lnTo>
                    <a:pt x="2" y="655"/>
                  </a:lnTo>
                  <a:lnTo>
                    <a:pt x="6" y="631"/>
                  </a:lnTo>
                  <a:lnTo>
                    <a:pt x="12" y="604"/>
                  </a:lnTo>
                  <a:lnTo>
                    <a:pt x="17" y="577"/>
                  </a:lnTo>
                  <a:lnTo>
                    <a:pt x="23" y="549"/>
                  </a:lnTo>
                  <a:lnTo>
                    <a:pt x="33" y="488"/>
                  </a:lnTo>
                  <a:lnTo>
                    <a:pt x="41" y="430"/>
                  </a:lnTo>
                  <a:lnTo>
                    <a:pt x="47" y="375"/>
                  </a:lnTo>
                  <a:lnTo>
                    <a:pt x="52" y="321"/>
                  </a:lnTo>
                  <a:lnTo>
                    <a:pt x="57" y="266"/>
                  </a:lnTo>
                  <a:lnTo>
                    <a:pt x="61" y="215"/>
                  </a:lnTo>
                  <a:lnTo>
                    <a:pt x="65" y="162"/>
                  </a:lnTo>
                  <a:lnTo>
                    <a:pt x="70" y="130"/>
                  </a:lnTo>
                  <a:lnTo>
                    <a:pt x="77" y="103"/>
                  </a:lnTo>
                  <a:lnTo>
                    <a:pt x="86" y="79"/>
                  </a:lnTo>
                  <a:lnTo>
                    <a:pt x="96" y="60"/>
                  </a:lnTo>
                  <a:lnTo>
                    <a:pt x="108" y="44"/>
                  </a:lnTo>
                  <a:lnTo>
                    <a:pt x="120" y="31"/>
                  </a:lnTo>
                  <a:lnTo>
                    <a:pt x="133" y="21"/>
                  </a:lnTo>
                  <a:lnTo>
                    <a:pt x="145" y="13"/>
                  </a:lnTo>
                  <a:lnTo>
                    <a:pt x="157" y="8"/>
                  </a:lnTo>
                  <a:lnTo>
                    <a:pt x="168" y="4"/>
                  </a:lnTo>
                  <a:lnTo>
                    <a:pt x="177" y="2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28"/>
            <p:cNvSpPr>
              <a:spLocks noEditPoints="1"/>
            </p:cNvSpPr>
            <p:nvPr/>
          </p:nvSpPr>
          <p:spPr bwMode="auto">
            <a:xfrm>
              <a:off x="1781175" y="2976563"/>
              <a:ext cx="276225" cy="122237"/>
            </a:xfrm>
            <a:custGeom>
              <a:avLst/>
              <a:gdLst>
                <a:gd name="T0" fmla="*/ 841 w 1746"/>
                <a:gd name="T1" fmla="*/ 224 h 776"/>
                <a:gd name="T2" fmla="*/ 523 w 1746"/>
                <a:gd name="T3" fmla="*/ 243 h 776"/>
                <a:gd name="T4" fmla="*/ 172 w 1746"/>
                <a:gd name="T5" fmla="*/ 224 h 776"/>
                <a:gd name="T6" fmla="*/ 263 w 1746"/>
                <a:gd name="T7" fmla="*/ 275 h 776"/>
                <a:gd name="T8" fmla="*/ 112 w 1746"/>
                <a:gd name="T9" fmla="*/ 315 h 776"/>
                <a:gd name="T10" fmla="*/ 506 w 1746"/>
                <a:gd name="T11" fmla="*/ 523 h 776"/>
                <a:gd name="T12" fmla="*/ 506 w 1746"/>
                <a:gd name="T13" fmla="*/ 576 h 776"/>
                <a:gd name="T14" fmla="*/ 69 w 1746"/>
                <a:gd name="T15" fmla="*/ 615 h 776"/>
                <a:gd name="T16" fmla="*/ 60 w 1746"/>
                <a:gd name="T17" fmla="*/ 695 h 776"/>
                <a:gd name="T18" fmla="*/ 152 w 1746"/>
                <a:gd name="T19" fmla="*/ 717 h 776"/>
                <a:gd name="T20" fmla="*/ 345 w 1746"/>
                <a:gd name="T21" fmla="*/ 694 h 776"/>
                <a:gd name="T22" fmla="*/ 756 w 1746"/>
                <a:gd name="T23" fmla="*/ 658 h 776"/>
                <a:gd name="T24" fmla="*/ 943 w 1746"/>
                <a:gd name="T25" fmla="*/ 699 h 776"/>
                <a:gd name="T26" fmla="*/ 955 w 1746"/>
                <a:gd name="T27" fmla="*/ 638 h 776"/>
                <a:gd name="T28" fmla="*/ 969 w 1746"/>
                <a:gd name="T29" fmla="*/ 530 h 776"/>
                <a:gd name="T30" fmla="*/ 1002 w 1746"/>
                <a:gd name="T31" fmla="*/ 527 h 776"/>
                <a:gd name="T32" fmla="*/ 1156 w 1746"/>
                <a:gd name="T33" fmla="*/ 581 h 776"/>
                <a:gd name="T34" fmla="*/ 1232 w 1746"/>
                <a:gd name="T35" fmla="*/ 646 h 776"/>
                <a:gd name="T36" fmla="*/ 1357 w 1746"/>
                <a:gd name="T37" fmla="*/ 683 h 776"/>
                <a:gd name="T38" fmla="*/ 1624 w 1746"/>
                <a:gd name="T39" fmla="*/ 690 h 776"/>
                <a:gd name="T40" fmla="*/ 1530 w 1746"/>
                <a:gd name="T41" fmla="*/ 593 h 776"/>
                <a:gd name="T42" fmla="*/ 1308 w 1746"/>
                <a:gd name="T43" fmla="*/ 540 h 776"/>
                <a:gd name="T44" fmla="*/ 1309 w 1746"/>
                <a:gd name="T45" fmla="*/ 430 h 776"/>
                <a:gd name="T46" fmla="*/ 1310 w 1746"/>
                <a:gd name="T47" fmla="*/ 288 h 776"/>
                <a:gd name="T48" fmla="*/ 1278 w 1746"/>
                <a:gd name="T49" fmla="*/ 271 h 776"/>
                <a:gd name="T50" fmla="*/ 1086 w 1746"/>
                <a:gd name="T51" fmla="*/ 285 h 776"/>
                <a:gd name="T52" fmla="*/ 989 w 1746"/>
                <a:gd name="T53" fmla="*/ 250 h 776"/>
                <a:gd name="T54" fmla="*/ 172 w 1746"/>
                <a:gd name="T55" fmla="*/ 64 h 776"/>
                <a:gd name="T56" fmla="*/ 125 w 1746"/>
                <a:gd name="T57" fmla="*/ 157 h 776"/>
                <a:gd name="T58" fmla="*/ 420 w 1746"/>
                <a:gd name="T59" fmla="*/ 185 h 776"/>
                <a:gd name="T60" fmla="*/ 727 w 1746"/>
                <a:gd name="T61" fmla="*/ 175 h 776"/>
                <a:gd name="T62" fmla="*/ 949 w 1746"/>
                <a:gd name="T63" fmla="*/ 154 h 776"/>
                <a:gd name="T64" fmla="*/ 1019 w 1746"/>
                <a:gd name="T65" fmla="*/ 68 h 776"/>
                <a:gd name="T66" fmla="*/ 764 w 1746"/>
                <a:gd name="T67" fmla="*/ 87 h 776"/>
                <a:gd name="T68" fmla="*/ 367 w 1746"/>
                <a:gd name="T69" fmla="*/ 83 h 776"/>
                <a:gd name="T70" fmla="*/ 200 w 1746"/>
                <a:gd name="T71" fmla="*/ 0 h 776"/>
                <a:gd name="T72" fmla="*/ 587 w 1746"/>
                <a:gd name="T73" fmla="*/ 34 h 776"/>
                <a:gd name="T74" fmla="*/ 870 w 1746"/>
                <a:gd name="T75" fmla="*/ 23 h 776"/>
                <a:gd name="T76" fmla="*/ 1037 w 1746"/>
                <a:gd name="T77" fmla="*/ 8 h 776"/>
                <a:gd name="T78" fmla="*/ 1080 w 1746"/>
                <a:gd name="T79" fmla="*/ 23 h 776"/>
                <a:gd name="T80" fmla="*/ 1117 w 1746"/>
                <a:gd name="T81" fmla="*/ 226 h 776"/>
                <a:gd name="T82" fmla="*/ 1301 w 1746"/>
                <a:gd name="T83" fmla="*/ 214 h 776"/>
                <a:gd name="T84" fmla="*/ 1371 w 1746"/>
                <a:gd name="T85" fmla="*/ 304 h 776"/>
                <a:gd name="T86" fmla="*/ 1363 w 1746"/>
                <a:gd name="T87" fmla="*/ 461 h 776"/>
                <a:gd name="T88" fmla="*/ 1490 w 1746"/>
                <a:gd name="T89" fmla="*/ 532 h 776"/>
                <a:gd name="T90" fmla="*/ 1684 w 1746"/>
                <a:gd name="T91" fmla="*/ 532 h 776"/>
                <a:gd name="T92" fmla="*/ 1737 w 1746"/>
                <a:gd name="T93" fmla="*/ 537 h 776"/>
                <a:gd name="T94" fmla="*/ 1722 w 1746"/>
                <a:gd name="T95" fmla="*/ 737 h 776"/>
                <a:gd name="T96" fmla="*/ 1477 w 1746"/>
                <a:gd name="T97" fmla="*/ 749 h 776"/>
                <a:gd name="T98" fmla="*/ 1264 w 1746"/>
                <a:gd name="T99" fmla="*/ 723 h 776"/>
                <a:gd name="T100" fmla="*/ 1172 w 1746"/>
                <a:gd name="T101" fmla="*/ 674 h 776"/>
                <a:gd name="T102" fmla="*/ 1074 w 1746"/>
                <a:gd name="T103" fmla="*/ 602 h 776"/>
                <a:gd name="T104" fmla="*/ 1010 w 1746"/>
                <a:gd name="T105" fmla="*/ 669 h 776"/>
                <a:gd name="T106" fmla="*/ 984 w 1746"/>
                <a:gd name="T107" fmla="*/ 741 h 776"/>
                <a:gd name="T108" fmla="*/ 915 w 1746"/>
                <a:gd name="T109" fmla="*/ 750 h 776"/>
                <a:gd name="T110" fmla="*/ 638 w 1746"/>
                <a:gd name="T111" fmla="*/ 717 h 776"/>
                <a:gd name="T112" fmla="*/ 262 w 1746"/>
                <a:gd name="T113" fmla="*/ 765 h 776"/>
                <a:gd name="T114" fmla="*/ 89 w 1746"/>
                <a:gd name="T115" fmla="*/ 768 h 776"/>
                <a:gd name="T116" fmla="*/ 1 w 1746"/>
                <a:gd name="T117" fmla="*/ 695 h 776"/>
                <a:gd name="T118" fmla="*/ 23 w 1746"/>
                <a:gd name="T119" fmla="*/ 550 h 776"/>
                <a:gd name="T120" fmla="*/ 61 w 1746"/>
                <a:gd name="T121" fmla="*/ 216 h 776"/>
                <a:gd name="T122" fmla="*/ 109 w 1746"/>
                <a:gd name="T123" fmla="*/ 44 h 776"/>
                <a:gd name="T124" fmla="*/ 178 w 1746"/>
                <a:gd name="T125" fmla="*/ 1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6" h="776">
                  <a:moveTo>
                    <a:pt x="995" y="207"/>
                  </a:moveTo>
                  <a:lnTo>
                    <a:pt x="976" y="209"/>
                  </a:lnTo>
                  <a:lnTo>
                    <a:pt x="950" y="212"/>
                  </a:lnTo>
                  <a:lnTo>
                    <a:pt x="919" y="216"/>
                  </a:lnTo>
                  <a:lnTo>
                    <a:pt x="882" y="220"/>
                  </a:lnTo>
                  <a:lnTo>
                    <a:pt x="841" y="224"/>
                  </a:lnTo>
                  <a:lnTo>
                    <a:pt x="795" y="228"/>
                  </a:lnTo>
                  <a:lnTo>
                    <a:pt x="745" y="232"/>
                  </a:lnTo>
                  <a:lnTo>
                    <a:pt x="693" y="236"/>
                  </a:lnTo>
                  <a:lnTo>
                    <a:pt x="638" y="239"/>
                  </a:lnTo>
                  <a:lnTo>
                    <a:pt x="581" y="241"/>
                  </a:lnTo>
                  <a:lnTo>
                    <a:pt x="523" y="243"/>
                  </a:lnTo>
                  <a:lnTo>
                    <a:pt x="465" y="243"/>
                  </a:lnTo>
                  <a:lnTo>
                    <a:pt x="403" y="243"/>
                  </a:lnTo>
                  <a:lnTo>
                    <a:pt x="343" y="240"/>
                  </a:lnTo>
                  <a:lnTo>
                    <a:pt x="284" y="237"/>
                  </a:lnTo>
                  <a:lnTo>
                    <a:pt x="227" y="231"/>
                  </a:lnTo>
                  <a:lnTo>
                    <a:pt x="172" y="224"/>
                  </a:lnTo>
                  <a:lnTo>
                    <a:pt x="120" y="214"/>
                  </a:lnTo>
                  <a:lnTo>
                    <a:pt x="116" y="257"/>
                  </a:lnTo>
                  <a:lnTo>
                    <a:pt x="236" y="257"/>
                  </a:lnTo>
                  <a:lnTo>
                    <a:pt x="248" y="260"/>
                  </a:lnTo>
                  <a:lnTo>
                    <a:pt x="257" y="266"/>
                  </a:lnTo>
                  <a:lnTo>
                    <a:pt x="263" y="275"/>
                  </a:lnTo>
                  <a:lnTo>
                    <a:pt x="265" y="286"/>
                  </a:lnTo>
                  <a:lnTo>
                    <a:pt x="263" y="297"/>
                  </a:lnTo>
                  <a:lnTo>
                    <a:pt x="257" y="306"/>
                  </a:lnTo>
                  <a:lnTo>
                    <a:pt x="248" y="313"/>
                  </a:lnTo>
                  <a:lnTo>
                    <a:pt x="236" y="315"/>
                  </a:lnTo>
                  <a:lnTo>
                    <a:pt x="112" y="315"/>
                  </a:lnTo>
                  <a:lnTo>
                    <a:pt x="107" y="364"/>
                  </a:lnTo>
                  <a:lnTo>
                    <a:pt x="102" y="414"/>
                  </a:lnTo>
                  <a:lnTo>
                    <a:pt x="96" y="467"/>
                  </a:lnTo>
                  <a:lnTo>
                    <a:pt x="88" y="521"/>
                  </a:lnTo>
                  <a:lnTo>
                    <a:pt x="494" y="521"/>
                  </a:lnTo>
                  <a:lnTo>
                    <a:pt x="506" y="523"/>
                  </a:lnTo>
                  <a:lnTo>
                    <a:pt x="515" y="529"/>
                  </a:lnTo>
                  <a:lnTo>
                    <a:pt x="521" y="538"/>
                  </a:lnTo>
                  <a:lnTo>
                    <a:pt x="523" y="549"/>
                  </a:lnTo>
                  <a:lnTo>
                    <a:pt x="521" y="561"/>
                  </a:lnTo>
                  <a:lnTo>
                    <a:pt x="515" y="570"/>
                  </a:lnTo>
                  <a:lnTo>
                    <a:pt x="506" y="576"/>
                  </a:lnTo>
                  <a:lnTo>
                    <a:pt x="494" y="578"/>
                  </a:lnTo>
                  <a:lnTo>
                    <a:pt x="85" y="578"/>
                  </a:lnTo>
                  <a:lnTo>
                    <a:pt x="80" y="578"/>
                  </a:lnTo>
                  <a:lnTo>
                    <a:pt x="76" y="577"/>
                  </a:lnTo>
                  <a:lnTo>
                    <a:pt x="72" y="597"/>
                  </a:lnTo>
                  <a:lnTo>
                    <a:pt x="69" y="615"/>
                  </a:lnTo>
                  <a:lnTo>
                    <a:pt x="65" y="634"/>
                  </a:lnTo>
                  <a:lnTo>
                    <a:pt x="62" y="651"/>
                  </a:lnTo>
                  <a:lnTo>
                    <a:pt x="59" y="666"/>
                  </a:lnTo>
                  <a:lnTo>
                    <a:pt x="58" y="678"/>
                  </a:lnTo>
                  <a:lnTo>
                    <a:pt x="58" y="688"/>
                  </a:lnTo>
                  <a:lnTo>
                    <a:pt x="60" y="695"/>
                  </a:lnTo>
                  <a:lnTo>
                    <a:pt x="67" y="700"/>
                  </a:lnTo>
                  <a:lnTo>
                    <a:pt x="81" y="705"/>
                  </a:lnTo>
                  <a:lnTo>
                    <a:pt x="102" y="711"/>
                  </a:lnTo>
                  <a:lnTo>
                    <a:pt x="128" y="715"/>
                  </a:lnTo>
                  <a:lnTo>
                    <a:pt x="139" y="717"/>
                  </a:lnTo>
                  <a:lnTo>
                    <a:pt x="152" y="717"/>
                  </a:lnTo>
                  <a:lnTo>
                    <a:pt x="176" y="716"/>
                  </a:lnTo>
                  <a:lnTo>
                    <a:pt x="204" y="714"/>
                  </a:lnTo>
                  <a:lnTo>
                    <a:pt x="235" y="710"/>
                  </a:lnTo>
                  <a:lnTo>
                    <a:pt x="270" y="706"/>
                  </a:lnTo>
                  <a:lnTo>
                    <a:pt x="306" y="700"/>
                  </a:lnTo>
                  <a:lnTo>
                    <a:pt x="345" y="694"/>
                  </a:lnTo>
                  <a:lnTo>
                    <a:pt x="415" y="684"/>
                  </a:lnTo>
                  <a:lnTo>
                    <a:pt x="488" y="674"/>
                  </a:lnTo>
                  <a:lnTo>
                    <a:pt x="562" y="665"/>
                  </a:lnTo>
                  <a:lnTo>
                    <a:pt x="636" y="659"/>
                  </a:lnTo>
                  <a:lnTo>
                    <a:pt x="708" y="657"/>
                  </a:lnTo>
                  <a:lnTo>
                    <a:pt x="756" y="658"/>
                  </a:lnTo>
                  <a:lnTo>
                    <a:pt x="801" y="662"/>
                  </a:lnTo>
                  <a:lnTo>
                    <a:pt x="841" y="667"/>
                  </a:lnTo>
                  <a:lnTo>
                    <a:pt x="878" y="675"/>
                  </a:lnTo>
                  <a:lnTo>
                    <a:pt x="911" y="686"/>
                  </a:lnTo>
                  <a:lnTo>
                    <a:pt x="942" y="699"/>
                  </a:lnTo>
                  <a:lnTo>
                    <a:pt x="943" y="699"/>
                  </a:lnTo>
                  <a:lnTo>
                    <a:pt x="945" y="696"/>
                  </a:lnTo>
                  <a:lnTo>
                    <a:pt x="947" y="690"/>
                  </a:lnTo>
                  <a:lnTo>
                    <a:pt x="949" y="682"/>
                  </a:lnTo>
                  <a:lnTo>
                    <a:pt x="952" y="671"/>
                  </a:lnTo>
                  <a:lnTo>
                    <a:pt x="954" y="656"/>
                  </a:lnTo>
                  <a:lnTo>
                    <a:pt x="955" y="638"/>
                  </a:lnTo>
                  <a:lnTo>
                    <a:pt x="956" y="616"/>
                  </a:lnTo>
                  <a:lnTo>
                    <a:pt x="955" y="589"/>
                  </a:lnTo>
                  <a:lnTo>
                    <a:pt x="954" y="558"/>
                  </a:lnTo>
                  <a:lnTo>
                    <a:pt x="955" y="546"/>
                  </a:lnTo>
                  <a:lnTo>
                    <a:pt x="961" y="537"/>
                  </a:lnTo>
                  <a:lnTo>
                    <a:pt x="969" y="530"/>
                  </a:lnTo>
                  <a:lnTo>
                    <a:pt x="980" y="527"/>
                  </a:lnTo>
                  <a:lnTo>
                    <a:pt x="981" y="527"/>
                  </a:lnTo>
                  <a:lnTo>
                    <a:pt x="983" y="527"/>
                  </a:lnTo>
                  <a:lnTo>
                    <a:pt x="985" y="527"/>
                  </a:lnTo>
                  <a:lnTo>
                    <a:pt x="989" y="527"/>
                  </a:lnTo>
                  <a:lnTo>
                    <a:pt x="1002" y="527"/>
                  </a:lnTo>
                  <a:lnTo>
                    <a:pt x="1020" y="529"/>
                  </a:lnTo>
                  <a:lnTo>
                    <a:pt x="1042" y="532"/>
                  </a:lnTo>
                  <a:lnTo>
                    <a:pt x="1068" y="539"/>
                  </a:lnTo>
                  <a:lnTo>
                    <a:pt x="1096" y="549"/>
                  </a:lnTo>
                  <a:lnTo>
                    <a:pt x="1126" y="562"/>
                  </a:lnTo>
                  <a:lnTo>
                    <a:pt x="1156" y="581"/>
                  </a:lnTo>
                  <a:lnTo>
                    <a:pt x="1185" y="606"/>
                  </a:lnTo>
                  <a:lnTo>
                    <a:pt x="1194" y="614"/>
                  </a:lnTo>
                  <a:lnTo>
                    <a:pt x="1202" y="622"/>
                  </a:lnTo>
                  <a:lnTo>
                    <a:pt x="1211" y="630"/>
                  </a:lnTo>
                  <a:lnTo>
                    <a:pt x="1221" y="638"/>
                  </a:lnTo>
                  <a:lnTo>
                    <a:pt x="1232" y="646"/>
                  </a:lnTo>
                  <a:lnTo>
                    <a:pt x="1245" y="654"/>
                  </a:lnTo>
                  <a:lnTo>
                    <a:pt x="1261" y="661"/>
                  </a:lnTo>
                  <a:lnTo>
                    <a:pt x="1279" y="667"/>
                  </a:lnTo>
                  <a:lnTo>
                    <a:pt x="1301" y="673"/>
                  </a:lnTo>
                  <a:lnTo>
                    <a:pt x="1327" y="678"/>
                  </a:lnTo>
                  <a:lnTo>
                    <a:pt x="1357" y="683"/>
                  </a:lnTo>
                  <a:lnTo>
                    <a:pt x="1392" y="687"/>
                  </a:lnTo>
                  <a:lnTo>
                    <a:pt x="1432" y="689"/>
                  </a:lnTo>
                  <a:lnTo>
                    <a:pt x="1479" y="691"/>
                  </a:lnTo>
                  <a:lnTo>
                    <a:pt x="1530" y="692"/>
                  </a:lnTo>
                  <a:lnTo>
                    <a:pt x="1576" y="691"/>
                  </a:lnTo>
                  <a:lnTo>
                    <a:pt x="1624" y="690"/>
                  </a:lnTo>
                  <a:lnTo>
                    <a:pt x="1676" y="688"/>
                  </a:lnTo>
                  <a:lnTo>
                    <a:pt x="1685" y="590"/>
                  </a:lnTo>
                  <a:lnTo>
                    <a:pt x="1656" y="592"/>
                  </a:lnTo>
                  <a:lnTo>
                    <a:pt x="1621" y="594"/>
                  </a:lnTo>
                  <a:lnTo>
                    <a:pt x="1581" y="594"/>
                  </a:lnTo>
                  <a:lnTo>
                    <a:pt x="1530" y="593"/>
                  </a:lnTo>
                  <a:lnTo>
                    <a:pt x="1483" y="590"/>
                  </a:lnTo>
                  <a:lnTo>
                    <a:pt x="1440" y="584"/>
                  </a:lnTo>
                  <a:lnTo>
                    <a:pt x="1401" y="577"/>
                  </a:lnTo>
                  <a:lnTo>
                    <a:pt x="1366" y="567"/>
                  </a:lnTo>
                  <a:lnTo>
                    <a:pt x="1335" y="555"/>
                  </a:lnTo>
                  <a:lnTo>
                    <a:pt x="1308" y="540"/>
                  </a:lnTo>
                  <a:lnTo>
                    <a:pt x="1299" y="532"/>
                  </a:lnTo>
                  <a:lnTo>
                    <a:pt x="1295" y="521"/>
                  </a:lnTo>
                  <a:lnTo>
                    <a:pt x="1295" y="509"/>
                  </a:lnTo>
                  <a:lnTo>
                    <a:pt x="1300" y="485"/>
                  </a:lnTo>
                  <a:lnTo>
                    <a:pt x="1305" y="459"/>
                  </a:lnTo>
                  <a:lnTo>
                    <a:pt x="1309" y="430"/>
                  </a:lnTo>
                  <a:lnTo>
                    <a:pt x="1313" y="403"/>
                  </a:lnTo>
                  <a:lnTo>
                    <a:pt x="1315" y="375"/>
                  </a:lnTo>
                  <a:lnTo>
                    <a:pt x="1316" y="350"/>
                  </a:lnTo>
                  <a:lnTo>
                    <a:pt x="1316" y="326"/>
                  </a:lnTo>
                  <a:lnTo>
                    <a:pt x="1314" y="305"/>
                  </a:lnTo>
                  <a:lnTo>
                    <a:pt x="1310" y="288"/>
                  </a:lnTo>
                  <a:lnTo>
                    <a:pt x="1304" y="276"/>
                  </a:lnTo>
                  <a:lnTo>
                    <a:pt x="1302" y="274"/>
                  </a:lnTo>
                  <a:lnTo>
                    <a:pt x="1300" y="272"/>
                  </a:lnTo>
                  <a:lnTo>
                    <a:pt x="1299" y="272"/>
                  </a:lnTo>
                  <a:lnTo>
                    <a:pt x="1297" y="272"/>
                  </a:lnTo>
                  <a:lnTo>
                    <a:pt x="1278" y="271"/>
                  </a:lnTo>
                  <a:lnTo>
                    <a:pt x="1249" y="272"/>
                  </a:lnTo>
                  <a:lnTo>
                    <a:pt x="1218" y="275"/>
                  </a:lnTo>
                  <a:lnTo>
                    <a:pt x="1185" y="278"/>
                  </a:lnTo>
                  <a:lnTo>
                    <a:pt x="1152" y="281"/>
                  </a:lnTo>
                  <a:lnTo>
                    <a:pt x="1119" y="283"/>
                  </a:lnTo>
                  <a:lnTo>
                    <a:pt x="1086" y="285"/>
                  </a:lnTo>
                  <a:lnTo>
                    <a:pt x="1061" y="284"/>
                  </a:lnTo>
                  <a:lnTo>
                    <a:pt x="1038" y="281"/>
                  </a:lnTo>
                  <a:lnTo>
                    <a:pt x="1019" y="275"/>
                  </a:lnTo>
                  <a:lnTo>
                    <a:pt x="1003" y="268"/>
                  </a:lnTo>
                  <a:lnTo>
                    <a:pt x="994" y="260"/>
                  </a:lnTo>
                  <a:lnTo>
                    <a:pt x="989" y="250"/>
                  </a:lnTo>
                  <a:lnTo>
                    <a:pt x="989" y="238"/>
                  </a:lnTo>
                  <a:lnTo>
                    <a:pt x="995" y="207"/>
                  </a:lnTo>
                  <a:close/>
                  <a:moveTo>
                    <a:pt x="191" y="57"/>
                  </a:moveTo>
                  <a:lnTo>
                    <a:pt x="187" y="58"/>
                  </a:lnTo>
                  <a:lnTo>
                    <a:pt x="180" y="60"/>
                  </a:lnTo>
                  <a:lnTo>
                    <a:pt x="172" y="64"/>
                  </a:lnTo>
                  <a:lnTo>
                    <a:pt x="163" y="71"/>
                  </a:lnTo>
                  <a:lnTo>
                    <a:pt x="154" y="80"/>
                  </a:lnTo>
                  <a:lnTo>
                    <a:pt x="145" y="92"/>
                  </a:lnTo>
                  <a:lnTo>
                    <a:pt x="137" y="110"/>
                  </a:lnTo>
                  <a:lnTo>
                    <a:pt x="130" y="131"/>
                  </a:lnTo>
                  <a:lnTo>
                    <a:pt x="125" y="157"/>
                  </a:lnTo>
                  <a:lnTo>
                    <a:pt x="170" y="165"/>
                  </a:lnTo>
                  <a:lnTo>
                    <a:pt x="216" y="172"/>
                  </a:lnTo>
                  <a:lnTo>
                    <a:pt x="265" y="177"/>
                  </a:lnTo>
                  <a:lnTo>
                    <a:pt x="316" y="181"/>
                  </a:lnTo>
                  <a:lnTo>
                    <a:pt x="368" y="184"/>
                  </a:lnTo>
                  <a:lnTo>
                    <a:pt x="420" y="185"/>
                  </a:lnTo>
                  <a:lnTo>
                    <a:pt x="474" y="185"/>
                  </a:lnTo>
                  <a:lnTo>
                    <a:pt x="527" y="184"/>
                  </a:lnTo>
                  <a:lnTo>
                    <a:pt x="579" y="183"/>
                  </a:lnTo>
                  <a:lnTo>
                    <a:pt x="630" y="181"/>
                  </a:lnTo>
                  <a:lnTo>
                    <a:pt x="680" y="178"/>
                  </a:lnTo>
                  <a:lnTo>
                    <a:pt x="727" y="175"/>
                  </a:lnTo>
                  <a:lnTo>
                    <a:pt x="774" y="171"/>
                  </a:lnTo>
                  <a:lnTo>
                    <a:pt x="816" y="168"/>
                  </a:lnTo>
                  <a:lnTo>
                    <a:pt x="855" y="164"/>
                  </a:lnTo>
                  <a:lnTo>
                    <a:pt x="891" y="161"/>
                  </a:lnTo>
                  <a:lnTo>
                    <a:pt x="922" y="157"/>
                  </a:lnTo>
                  <a:lnTo>
                    <a:pt x="949" y="154"/>
                  </a:lnTo>
                  <a:lnTo>
                    <a:pt x="971" y="151"/>
                  </a:lnTo>
                  <a:lnTo>
                    <a:pt x="987" y="149"/>
                  </a:lnTo>
                  <a:lnTo>
                    <a:pt x="998" y="148"/>
                  </a:lnTo>
                  <a:lnTo>
                    <a:pt x="1002" y="147"/>
                  </a:lnTo>
                  <a:lnTo>
                    <a:pt x="1005" y="147"/>
                  </a:lnTo>
                  <a:lnTo>
                    <a:pt x="1019" y="68"/>
                  </a:lnTo>
                  <a:lnTo>
                    <a:pt x="991" y="71"/>
                  </a:lnTo>
                  <a:lnTo>
                    <a:pt x="956" y="75"/>
                  </a:lnTo>
                  <a:lnTo>
                    <a:pt x="915" y="78"/>
                  </a:lnTo>
                  <a:lnTo>
                    <a:pt x="869" y="81"/>
                  </a:lnTo>
                  <a:lnTo>
                    <a:pt x="819" y="85"/>
                  </a:lnTo>
                  <a:lnTo>
                    <a:pt x="764" y="87"/>
                  </a:lnTo>
                  <a:lnTo>
                    <a:pt x="707" y="90"/>
                  </a:lnTo>
                  <a:lnTo>
                    <a:pt x="647" y="91"/>
                  </a:lnTo>
                  <a:lnTo>
                    <a:pt x="587" y="92"/>
                  </a:lnTo>
                  <a:lnTo>
                    <a:pt x="509" y="91"/>
                  </a:lnTo>
                  <a:lnTo>
                    <a:pt x="436" y="88"/>
                  </a:lnTo>
                  <a:lnTo>
                    <a:pt x="367" y="83"/>
                  </a:lnTo>
                  <a:lnTo>
                    <a:pt x="304" y="77"/>
                  </a:lnTo>
                  <a:lnTo>
                    <a:pt x="245" y="68"/>
                  </a:lnTo>
                  <a:lnTo>
                    <a:pt x="191" y="57"/>
                  </a:lnTo>
                  <a:close/>
                  <a:moveTo>
                    <a:pt x="193" y="0"/>
                  </a:moveTo>
                  <a:lnTo>
                    <a:pt x="197" y="0"/>
                  </a:lnTo>
                  <a:lnTo>
                    <a:pt x="200" y="0"/>
                  </a:lnTo>
                  <a:lnTo>
                    <a:pt x="252" y="11"/>
                  </a:lnTo>
                  <a:lnTo>
                    <a:pt x="309" y="19"/>
                  </a:lnTo>
                  <a:lnTo>
                    <a:pt x="371" y="26"/>
                  </a:lnTo>
                  <a:lnTo>
                    <a:pt x="439" y="30"/>
                  </a:lnTo>
                  <a:lnTo>
                    <a:pt x="510" y="33"/>
                  </a:lnTo>
                  <a:lnTo>
                    <a:pt x="587" y="34"/>
                  </a:lnTo>
                  <a:lnTo>
                    <a:pt x="638" y="34"/>
                  </a:lnTo>
                  <a:lnTo>
                    <a:pt x="688" y="33"/>
                  </a:lnTo>
                  <a:lnTo>
                    <a:pt x="736" y="31"/>
                  </a:lnTo>
                  <a:lnTo>
                    <a:pt x="784" y="29"/>
                  </a:lnTo>
                  <a:lnTo>
                    <a:pt x="828" y="26"/>
                  </a:lnTo>
                  <a:lnTo>
                    <a:pt x="870" y="23"/>
                  </a:lnTo>
                  <a:lnTo>
                    <a:pt x="908" y="21"/>
                  </a:lnTo>
                  <a:lnTo>
                    <a:pt x="943" y="18"/>
                  </a:lnTo>
                  <a:lnTo>
                    <a:pt x="974" y="15"/>
                  </a:lnTo>
                  <a:lnTo>
                    <a:pt x="1000" y="12"/>
                  </a:lnTo>
                  <a:lnTo>
                    <a:pt x="1021" y="10"/>
                  </a:lnTo>
                  <a:lnTo>
                    <a:pt x="1037" y="8"/>
                  </a:lnTo>
                  <a:lnTo>
                    <a:pt x="1047" y="7"/>
                  </a:lnTo>
                  <a:lnTo>
                    <a:pt x="1051" y="7"/>
                  </a:lnTo>
                  <a:lnTo>
                    <a:pt x="1060" y="7"/>
                  </a:lnTo>
                  <a:lnTo>
                    <a:pt x="1068" y="10"/>
                  </a:lnTo>
                  <a:lnTo>
                    <a:pt x="1075" y="16"/>
                  </a:lnTo>
                  <a:lnTo>
                    <a:pt x="1080" y="23"/>
                  </a:lnTo>
                  <a:lnTo>
                    <a:pt x="1083" y="32"/>
                  </a:lnTo>
                  <a:lnTo>
                    <a:pt x="1083" y="41"/>
                  </a:lnTo>
                  <a:lnTo>
                    <a:pt x="1050" y="224"/>
                  </a:lnTo>
                  <a:lnTo>
                    <a:pt x="1066" y="226"/>
                  </a:lnTo>
                  <a:lnTo>
                    <a:pt x="1087" y="227"/>
                  </a:lnTo>
                  <a:lnTo>
                    <a:pt x="1117" y="226"/>
                  </a:lnTo>
                  <a:lnTo>
                    <a:pt x="1148" y="223"/>
                  </a:lnTo>
                  <a:lnTo>
                    <a:pt x="1180" y="220"/>
                  </a:lnTo>
                  <a:lnTo>
                    <a:pt x="1213" y="217"/>
                  </a:lnTo>
                  <a:lnTo>
                    <a:pt x="1246" y="214"/>
                  </a:lnTo>
                  <a:lnTo>
                    <a:pt x="1278" y="213"/>
                  </a:lnTo>
                  <a:lnTo>
                    <a:pt x="1301" y="214"/>
                  </a:lnTo>
                  <a:lnTo>
                    <a:pt x="1320" y="218"/>
                  </a:lnTo>
                  <a:lnTo>
                    <a:pt x="1336" y="227"/>
                  </a:lnTo>
                  <a:lnTo>
                    <a:pt x="1350" y="242"/>
                  </a:lnTo>
                  <a:lnTo>
                    <a:pt x="1360" y="259"/>
                  </a:lnTo>
                  <a:lnTo>
                    <a:pt x="1367" y="280"/>
                  </a:lnTo>
                  <a:lnTo>
                    <a:pt x="1371" y="304"/>
                  </a:lnTo>
                  <a:lnTo>
                    <a:pt x="1373" y="329"/>
                  </a:lnTo>
                  <a:lnTo>
                    <a:pt x="1374" y="356"/>
                  </a:lnTo>
                  <a:lnTo>
                    <a:pt x="1372" y="383"/>
                  </a:lnTo>
                  <a:lnTo>
                    <a:pt x="1370" y="410"/>
                  </a:lnTo>
                  <a:lnTo>
                    <a:pt x="1367" y="437"/>
                  </a:lnTo>
                  <a:lnTo>
                    <a:pt x="1363" y="461"/>
                  </a:lnTo>
                  <a:lnTo>
                    <a:pt x="1359" y="483"/>
                  </a:lnTo>
                  <a:lnTo>
                    <a:pt x="1356" y="501"/>
                  </a:lnTo>
                  <a:lnTo>
                    <a:pt x="1383" y="512"/>
                  </a:lnTo>
                  <a:lnTo>
                    <a:pt x="1414" y="521"/>
                  </a:lnTo>
                  <a:lnTo>
                    <a:pt x="1450" y="527"/>
                  </a:lnTo>
                  <a:lnTo>
                    <a:pt x="1490" y="532"/>
                  </a:lnTo>
                  <a:lnTo>
                    <a:pt x="1534" y="536"/>
                  </a:lnTo>
                  <a:lnTo>
                    <a:pt x="1581" y="537"/>
                  </a:lnTo>
                  <a:lnTo>
                    <a:pt x="1611" y="536"/>
                  </a:lnTo>
                  <a:lnTo>
                    <a:pt x="1639" y="535"/>
                  </a:lnTo>
                  <a:lnTo>
                    <a:pt x="1664" y="534"/>
                  </a:lnTo>
                  <a:lnTo>
                    <a:pt x="1684" y="532"/>
                  </a:lnTo>
                  <a:lnTo>
                    <a:pt x="1700" y="531"/>
                  </a:lnTo>
                  <a:lnTo>
                    <a:pt x="1710" y="530"/>
                  </a:lnTo>
                  <a:lnTo>
                    <a:pt x="1713" y="529"/>
                  </a:lnTo>
                  <a:lnTo>
                    <a:pt x="1722" y="530"/>
                  </a:lnTo>
                  <a:lnTo>
                    <a:pt x="1730" y="532"/>
                  </a:lnTo>
                  <a:lnTo>
                    <a:pt x="1737" y="537"/>
                  </a:lnTo>
                  <a:lnTo>
                    <a:pt x="1742" y="544"/>
                  </a:lnTo>
                  <a:lnTo>
                    <a:pt x="1745" y="552"/>
                  </a:lnTo>
                  <a:lnTo>
                    <a:pt x="1746" y="561"/>
                  </a:lnTo>
                  <a:lnTo>
                    <a:pt x="1731" y="718"/>
                  </a:lnTo>
                  <a:lnTo>
                    <a:pt x="1728" y="728"/>
                  </a:lnTo>
                  <a:lnTo>
                    <a:pt x="1722" y="737"/>
                  </a:lnTo>
                  <a:lnTo>
                    <a:pt x="1714" y="742"/>
                  </a:lnTo>
                  <a:lnTo>
                    <a:pt x="1704" y="745"/>
                  </a:lnTo>
                  <a:lnTo>
                    <a:pt x="1642" y="747"/>
                  </a:lnTo>
                  <a:lnTo>
                    <a:pt x="1584" y="749"/>
                  </a:lnTo>
                  <a:lnTo>
                    <a:pt x="1530" y="749"/>
                  </a:lnTo>
                  <a:lnTo>
                    <a:pt x="1477" y="749"/>
                  </a:lnTo>
                  <a:lnTo>
                    <a:pt x="1429" y="747"/>
                  </a:lnTo>
                  <a:lnTo>
                    <a:pt x="1387" y="744"/>
                  </a:lnTo>
                  <a:lnTo>
                    <a:pt x="1350" y="740"/>
                  </a:lnTo>
                  <a:lnTo>
                    <a:pt x="1317" y="735"/>
                  </a:lnTo>
                  <a:lnTo>
                    <a:pt x="1289" y="730"/>
                  </a:lnTo>
                  <a:lnTo>
                    <a:pt x="1264" y="723"/>
                  </a:lnTo>
                  <a:lnTo>
                    <a:pt x="1243" y="716"/>
                  </a:lnTo>
                  <a:lnTo>
                    <a:pt x="1225" y="708"/>
                  </a:lnTo>
                  <a:lnTo>
                    <a:pt x="1209" y="700"/>
                  </a:lnTo>
                  <a:lnTo>
                    <a:pt x="1195" y="692"/>
                  </a:lnTo>
                  <a:lnTo>
                    <a:pt x="1183" y="683"/>
                  </a:lnTo>
                  <a:lnTo>
                    <a:pt x="1172" y="674"/>
                  </a:lnTo>
                  <a:lnTo>
                    <a:pt x="1163" y="664"/>
                  </a:lnTo>
                  <a:lnTo>
                    <a:pt x="1153" y="655"/>
                  </a:lnTo>
                  <a:lnTo>
                    <a:pt x="1145" y="647"/>
                  </a:lnTo>
                  <a:lnTo>
                    <a:pt x="1122" y="628"/>
                  </a:lnTo>
                  <a:lnTo>
                    <a:pt x="1097" y="613"/>
                  </a:lnTo>
                  <a:lnTo>
                    <a:pt x="1074" y="602"/>
                  </a:lnTo>
                  <a:lnTo>
                    <a:pt x="1051" y="594"/>
                  </a:lnTo>
                  <a:lnTo>
                    <a:pt x="1031" y="589"/>
                  </a:lnTo>
                  <a:lnTo>
                    <a:pt x="1013" y="586"/>
                  </a:lnTo>
                  <a:lnTo>
                    <a:pt x="1013" y="619"/>
                  </a:lnTo>
                  <a:lnTo>
                    <a:pt x="1012" y="646"/>
                  </a:lnTo>
                  <a:lnTo>
                    <a:pt x="1010" y="669"/>
                  </a:lnTo>
                  <a:lnTo>
                    <a:pt x="1007" y="689"/>
                  </a:lnTo>
                  <a:lnTo>
                    <a:pt x="1003" y="704"/>
                  </a:lnTo>
                  <a:lnTo>
                    <a:pt x="999" y="717"/>
                  </a:lnTo>
                  <a:lnTo>
                    <a:pt x="994" y="727"/>
                  </a:lnTo>
                  <a:lnTo>
                    <a:pt x="989" y="735"/>
                  </a:lnTo>
                  <a:lnTo>
                    <a:pt x="984" y="741"/>
                  </a:lnTo>
                  <a:lnTo>
                    <a:pt x="972" y="750"/>
                  </a:lnTo>
                  <a:lnTo>
                    <a:pt x="959" y="756"/>
                  </a:lnTo>
                  <a:lnTo>
                    <a:pt x="945" y="758"/>
                  </a:lnTo>
                  <a:lnTo>
                    <a:pt x="932" y="757"/>
                  </a:lnTo>
                  <a:lnTo>
                    <a:pt x="922" y="754"/>
                  </a:lnTo>
                  <a:lnTo>
                    <a:pt x="915" y="750"/>
                  </a:lnTo>
                  <a:lnTo>
                    <a:pt x="883" y="737"/>
                  </a:lnTo>
                  <a:lnTo>
                    <a:pt x="847" y="727"/>
                  </a:lnTo>
                  <a:lnTo>
                    <a:pt x="806" y="720"/>
                  </a:lnTo>
                  <a:lnTo>
                    <a:pt x="759" y="716"/>
                  </a:lnTo>
                  <a:lnTo>
                    <a:pt x="708" y="715"/>
                  </a:lnTo>
                  <a:lnTo>
                    <a:pt x="638" y="717"/>
                  </a:lnTo>
                  <a:lnTo>
                    <a:pt x="566" y="723"/>
                  </a:lnTo>
                  <a:lnTo>
                    <a:pt x="494" y="731"/>
                  </a:lnTo>
                  <a:lnTo>
                    <a:pt x="423" y="741"/>
                  </a:lnTo>
                  <a:lnTo>
                    <a:pt x="354" y="751"/>
                  </a:lnTo>
                  <a:lnTo>
                    <a:pt x="306" y="759"/>
                  </a:lnTo>
                  <a:lnTo>
                    <a:pt x="262" y="765"/>
                  </a:lnTo>
                  <a:lnTo>
                    <a:pt x="221" y="771"/>
                  </a:lnTo>
                  <a:lnTo>
                    <a:pt x="184" y="775"/>
                  </a:lnTo>
                  <a:lnTo>
                    <a:pt x="152" y="776"/>
                  </a:lnTo>
                  <a:lnTo>
                    <a:pt x="134" y="775"/>
                  </a:lnTo>
                  <a:lnTo>
                    <a:pt x="118" y="773"/>
                  </a:lnTo>
                  <a:lnTo>
                    <a:pt x="89" y="768"/>
                  </a:lnTo>
                  <a:lnTo>
                    <a:pt x="63" y="760"/>
                  </a:lnTo>
                  <a:lnTo>
                    <a:pt x="42" y="752"/>
                  </a:lnTo>
                  <a:lnTo>
                    <a:pt x="25" y="741"/>
                  </a:lnTo>
                  <a:lnTo>
                    <a:pt x="13" y="727"/>
                  </a:lnTo>
                  <a:lnTo>
                    <a:pt x="5" y="712"/>
                  </a:lnTo>
                  <a:lnTo>
                    <a:pt x="1" y="695"/>
                  </a:lnTo>
                  <a:lnTo>
                    <a:pt x="0" y="676"/>
                  </a:lnTo>
                  <a:lnTo>
                    <a:pt x="2" y="655"/>
                  </a:lnTo>
                  <a:lnTo>
                    <a:pt x="7" y="631"/>
                  </a:lnTo>
                  <a:lnTo>
                    <a:pt x="12" y="603"/>
                  </a:lnTo>
                  <a:lnTo>
                    <a:pt x="17" y="578"/>
                  </a:lnTo>
                  <a:lnTo>
                    <a:pt x="23" y="550"/>
                  </a:lnTo>
                  <a:lnTo>
                    <a:pt x="33" y="489"/>
                  </a:lnTo>
                  <a:lnTo>
                    <a:pt x="41" y="430"/>
                  </a:lnTo>
                  <a:lnTo>
                    <a:pt x="47" y="375"/>
                  </a:lnTo>
                  <a:lnTo>
                    <a:pt x="52" y="321"/>
                  </a:lnTo>
                  <a:lnTo>
                    <a:pt x="57" y="267"/>
                  </a:lnTo>
                  <a:lnTo>
                    <a:pt x="61" y="216"/>
                  </a:lnTo>
                  <a:lnTo>
                    <a:pt x="65" y="163"/>
                  </a:lnTo>
                  <a:lnTo>
                    <a:pt x="70" y="131"/>
                  </a:lnTo>
                  <a:lnTo>
                    <a:pt x="77" y="102"/>
                  </a:lnTo>
                  <a:lnTo>
                    <a:pt x="87" y="79"/>
                  </a:lnTo>
                  <a:lnTo>
                    <a:pt x="97" y="60"/>
                  </a:lnTo>
                  <a:lnTo>
                    <a:pt x="109" y="44"/>
                  </a:lnTo>
                  <a:lnTo>
                    <a:pt x="121" y="31"/>
                  </a:lnTo>
                  <a:lnTo>
                    <a:pt x="134" y="21"/>
                  </a:lnTo>
                  <a:lnTo>
                    <a:pt x="146" y="13"/>
                  </a:lnTo>
                  <a:lnTo>
                    <a:pt x="158" y="7"/>
                  </a:lnTo>
                  <a:lnTo>
                    <a:pt x="169" y="4"/>
                  </a:lnTo>
                  <a:lnTo>
                    <a:pt x="178" y="1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29"/>
            <p:cNvSpPr>
              <a:spLocks noEditPoints="1"/>
            </p:cNvSpPr>
            <p:nvPr/>
          </p:nvSpPr>
          <p:spPr bwMode="auto">
            <a:xfrm>
              <a:off x="1766888" y="3105150"/>
              <a:ext cx="277812" cy="122237"/>
            </a:xfrm>
            <a:custGeom>
              <a:avLst/>
              <a:gdLst>
                <a:gd name="T0" fmla="*/ 256 w 1745"/>
                <a:gd name="T1" fmla="*/ 265 h 776"/>
                <a:gd name="T2" fmla="*/ 236 w 1745"/>
                <a:gd name="T3" fmla="*/ 316 h 776"/>
                <a:gd name="T4" fmla="*/ 79 w 1745"/>
                <a:gd name="T5" fmla="*/ 560 h 776"/>
                <a:gd name="T6" fmla="*/ 58 w 1745"/>
                <a:gd name="T7" fmla="*/ 679 h 776"/>
                <a:gd name="T8" fmla="*/ 126 w 1745"/>
                <a:gd name="T9" fmla="*/ 716 h 776"/>
                <a:gd name="T10" fmla="*/ 269 w 1745"/>
                <a:gd name="T11" fmla="*/ 706 h 776"/>
                <a:gd name="T12" fmla="*/ 635 w 1745"/>
                <a:gd name="T13" fmla="*/ 660 h 776"/>
                <a:gd name="T14" fmla="*/ 911 w 1745"/>
                <a:gd name="T15" fmla="*/ 687 h 776"/>
                <a:gd name="T16" fmla="*/ 951 w 1745"/>
                <a:gd name="T17" fmla="*/ 671 h 776"/>
                <a:gd name="T18" fmla="*/ 955 w 1745"/>
                <a:gd name="T19" fmla="*/ 546 h 776"/>
                <a:gd name="T20" fmla="*/ 985 w 1745"/>
                <a:gd name="T21" fmla="*/ 526 h 776"/>
                <a:gd name="T22" fmla="*/ 1096 w 1745"/>
                <a:gd name="T23" fmla="*/ 548 h 776"/>
                <a:gd name="T24" fmla="*/ 1211 w 1745"/>
                <a:gd name="T25" fmla="*/ 631 h 776"/>
                <a:gd name="T26" fmla="*/ 1301 w 1745"/>
                <a:gd name="T27" fmla="*/ 674 h 776"/>
                <a:gd name="T28" fmla="*/ 1529 w 1745"/>
                <a:gd name="T29" fmla="*/ 692 h 776"/>
                <a:gd name="T30" fmla="*/ 1621 w 1745"/>
                <a:gd name="T31" fmla="*/ 593 h 776"/>
                <a:gd name="T32" fmla="*/ 1365 w 1745"/>
                <a:gd name="T33" fmla="*/ 566 h 776"/>
                <a:gd name="T34" fmla="*/ 1300 w 1745"/>
                <a:gd name="T35" fmla="*/ 485 h 776"/>
                <a:gd name="T36" fmla="*/ 1315 w 1745"/>
                <a:gd name="T37" fmla="*/ 327 h 776"/>
                <a:gd name="T38" fmla="*/ 1298 w 1745"/>
                <a:gd name="T39" fmla="*/ 272 h 776"/>
                <a:gd name="T40" fmla="*/ 1151 w 1745"/>
                <a:gd name="T41" fmla="*/ 281 h 776"/>
                <a:gd name="T42" fmla="*/ 1003 w 1745"/>
                <a:gd name="T43" fmla="*/ 268 h 776"/>
                <a:gd name="T44" fmla="*/ 977 w 1745"/>
                <a:gd name="T45" fmla="*/ 183 h 776"/>
                <a:gd name="T46" fmla="*/ 782 w 1745"/>
                <a:gd name="T47" fmla="*/ 200 h 776"/>
                <a:gd name="T48" fmla="*/ 460 w 1745"/>
                <a:gd name="T49" fmla="*/ 207 h 776"/>
                <a:gd name="T50" fmla="*/ 122 w 1745"/>
                <a:gd name="T51" fmla="*/ 171 h 776"/>
                <a:gd name="T52" fmla="*/ 151 w 1745"/>
                <a:gd name="T53" fmla="*/ 83 h 776"/>
                <a:gd name="T54" fmla="*/ 240 w 1745"/>
                <a:gd name="T55" fmla="*/ 134 h 776"/>
                <a:gd name="T56" fmla="*/ 575 w 1745"/>
                <a:gd name="T57" fmla="*/ 150 h 776"/>
                <a:gd name="T58" fmla="*/ 874 w 1745"/>
                <a:gd name="T59" fmla="*/ 136 h 776"/>
                <a:gd name="T60" fmla="*/ 1019 w 1745"/>
                <a:gd name="T61" fmla="*/ 69 h 776"/>
                <a:gd name="T62" fmla="*/ 763 w 1745"/>
                <a:gd name="T63" fmla="*/ 88 h 776"/>
                <a:gd name="T64" fmla="*/ 367 w 1745"/>
                <a:gd name="T65" fmla="*/ 84 h 776"/>
                <a:gd name="T66" fmla="*/ 200 w 1745"/>
                <a:gd name="T67" fmla="*/ 1 h 776"/>
                <a:gd name="T68" fmla="*/ 586 w 1745"/>
                <a:gd name="T69" fmla="*/ 35 h 776"/>
                <a:gd name="T70" fmla="*/ 870 w 1745"/>
                <a:gd name="T71" fmla="*/ 24 h 776"/>
                <a:gd name="T72" fmla="*/ 1037 w 1745"/>
                <a:gd name="T73" fmla="*/ 9 h 776"/>
                <a:gd name="T74" fmla="*/ 1080 w 1745"/>
                <a:gd name="T75" fmla="*/ 24 h 776"/>
                <a:gd name="T76" fmla="*/ 1115 w 1745"/>
                <a:gd name="T77" fmla="*/ 226 h 776"/>
                <a:gd name="T78" fmla="*/ 1301 w 1745"/>
                <a:gd name="T79" fmla="*/ 214 h 776"/>
                <a:gd name="T80" fmla="*/ 1371 w 1745"/>
                <a:gd name="T81" fmla="*/ 304 h 776"/>
                <a:gd name="T82" fmla="*/ 1363 w 1745"/>
                <a:gd name="T83" fmla="*/ 461 h 776"/>
                <a:gd name="T84" fmla="*/ 1489 w 1745"/>
                <a:gd name="T85" fmla="*/ 532 h 776"/>
                <a:gd name="T86" fmla="*/ 1684 w 1745"/>
                <a:gd name="T87" fmla="*/ 532 h 776"/>
                <a:gd name="T88" fmla="*/ 1737 w 1745"/>
                <a:gd name="T89" fmla="*/ 537 h 776"/>
                <a:gd name="T90" fmla="*/ 1722 w 1745"/>
                <a:gd name="T91" fmla="*/ 737 h 776"/>
                <a:gd name="T92" fmla="*/ 1476 w 1745"/>
                <a:gd name="T93" fmla="*/ 749 h 776"/>
                <a:gd name="T94" fmla="*/ 1264 w 1745"/>
                <a:gd name="T95" fmla="*/ 724 h 776"/>
                <a:gd name="T96" fmla="*/ 1171 w 1745"/>
                <a:gd name="T97" fmla="*/ 674 h 776"/>
                <a:gd name="T98" fmla="*/ 1073 w 1745"/>
                <a:gd name="T99" fmla="*/ 601 h 776"/>
                <a:gd name="T100" fmla="*/ 1010 w 1745"/>
                <a:gd name="T101" fmla="*/ 670 h 776"/>
                <a:gd name="T102" fmla="*/ 983 w 1745"/>
                <a:gd name="T103" fmla="*/ 741 h 776"/>
                <a:gd name="T104" fmla="*/ 915 w 1745"/>
                <a:gd name="T105" fmla="*/ 751 h 776"/>
                <a:gd name="T106" fmla="*/ 638 w 1745"/>
                <a:gd name="T107" fmla="*/ 718 h 776"/>
                <a:gd name="T108" fmla="*/ 261 w 1745"/>
                <a:gd name="T109" fmla="*/ 766 h 776"/>
                <a:gd name="T110" fmla="*/ 88 w 1745"/>
                <a:gd name="T111" fmla="*/ 768 h 776"/>
                <a:gd name="T112" fmla="*/ 0 w 1745"/>
                <a:gd name="T113" fmla="*/ 696 h 776"/>
                <a:gd name="T114" fmla="*/ 23 w 1745"/>
                <a:gd name="T115" fmla="*/ 549 h 776"/>
                <a:gd name="T116" fmla="*/ 60 w 1745"/>
                <a:gd name="T117" fmla="*/ 216 h 776"/>
                <a:gd name="T118" fmla="*/ 108 w 1745"/>
                <a:gd name="T119" fmla="*/ 44 h 776"/>
                <a:gd name="T120" fmla="*/ 178 w 1745"/>
                <a:gd name="T121" fmla="*/ 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5" h="776">
                  <a:moveTo>
                    <a:pt x="122" y="171"/>
                  </a:moveTo>
                  <a:lnTo>
                    <a:pt x="118" y="215"/>
                  </a:lnTo>
                  <a:lnTo>
                    <a:pt x="115" y="257"/>
                  </a:lnTo>
                  <a:lnTo>
                    <a:pt x="236" y="257"/>
                  </a:lnTo>
                  <a:lnTo>
                    <a:pt x="247" y="259"/>
                  </a:lnTo>
                  <a:lnTo>
                    <a:pt x="256" y="265"/>
                  </a:lnTo>
                  <a:lnTo>
                    <a:pt x="263" y="275"/>
                  </a:lnTo>
                  <a:lnTo>
                    <a:pt x="265" y="286"/>
                  </a:lnTo>
                  <a:lnTo>
                    <a:pt x="263" y="298"/>
                  </a:lnTo>
                  <a:lnTo>
                    <a:pt x="256" y="307"/>
                  </a:lnTo>
                  <a:lnTo>
                    <a:pt x="247" y="313"/>
                  </a:lnTo>
                  <a:lnTo>
                    <a:pt x="236" y="316"/>
                  </a:lnTo>
                  <a:lnTo>
                    <a:pt x="110" y="316"/>
                  </a:lnTo>
                  <a:lnTo>
                    <a:pt x="106" y="362"/>
                  </a:lnTo>
                  <a:lnTo>
                    <a:pt x="101" y="409"/>
                  </a:lnTo>
                  <a:lnTo>
                    <a:pt x="96" y="457"/>
                  </a:lnTo>
                  <a:lnTo>
                    <a:pt x="88" y="507"/>
                  </a:lnTo>
                  <a:lnTo>
                    <a:pt x="79" y="560"/>
                  </a:lnTo>
                  <a:lnTo>
                    <a:pt x="74" y="589"/>
                  </a:lnTo>
                  <a:lnTo>
                    <a:pt x="68" y="615"/>
                  </a:lnTo>
                  <a:lnTo>
                    <a:pt x="65" y="634"/>
                  </a:lnTo>
                  <a:lnTo>
                    <a:pt x="61" y="651"/>
                  </a:lnTo>
                  <a:lnTo>
                    <a:pt x="59" y="666"/>
                  </a:lnTo>
                  <a:lnTo>
                    <a:pt x="58" y="679"/>
                  </a:lnTo>
                  <a:lnTo>
                    <a:pt x="58" y="689"/>
                  </a:lnTo>
                  <a:lnTo>
                    <a:pt x="60" y="695"/>
                  </a:lnTo>
                  <a:lnTo>
                    <a:pt x="67" y="701"/>
                  </a:lnTo>
                  <a:lnTo>
                    <a:pt x="80" y="706"/>
                  </a:lnTo>
                  <a:lnTo>
                    <a:pt x="100" y="711"/>
                  </a:lnTo>
                  <a:lnTo>
                    <a:pt x="126" y="716"/>
                  </a:lnTo>
                  <a:lnTo>
                    <a:pt x="137" y="717"/>
                  </a:lnTo>
                  <a:lnTo>
                    <a:pt x="151" y="718"/>
                  </a:lnTo>
                  <a:lnTo>
                    <a:pt x="176" y="717"/>
                  </a:lnTo>
                  <a:lnTo>
                    <a:pt x="204" y="715"/>
                  </a:lnTo>
                  <a:lnTo>
                    <a:pt x="235" y="711"/>
                  </a:lnTo>
                  <a:lnTo>
                    <a:pt x="269" y="706"/>
                  </a:lnTo>
                  <a:lnTo>
                    <a:pt x="306" y="701"/>
                  </a:lnTo>
                  <a:lnTo>
                    <a:pt x="345" y="695"/>
                  </a:lnTo>
                  <a:lnTo>
                    <a:pt x="415" y="684"/>
                  </a:lnTo>
                  <a:lnTo>
                    <a:pt x="487" y="674"/>
                  </a:lnTo>
                  <a:lnTo>
                    <a:pt x="562" y="666"/>
                  </a:lnTo>
                  <a:lnTo>
                    <a:pt x="635" y="660"/>
                  </a:lnTo>
                  <a:lnTo>
                    <a:pt x="708" y="658"/>
                  </a:lnTo>
                  <a:lnTo>
                    <a:pt x="755" y="659"/>
                  </a:lnTo>
                  <a:lnTo>
                    <a:pt x="799" y="662"/>
                  </a:lnTo>
                  <a:lnTo>
                    <a:pt x="839" y="668"/>
                  </a:lnTo>
                  <a:lnTo>
                    <a:pt x="877" y="676"/>
                  </a:lnTo>
                  <a:lnTo>
                    <a:pt x="911" y="687"/>
                  </a:lnTo>
                  <a:lnTo>
                    <a:pt x="942" y="699"/>
                  </a:lnTo>
                  <a:lnTo>
                    <a:pt x="943" y="700"/>
                  </a:lnTo>
                  <a:lnTo>
                    <a:pt x="944" y="696"/>
                  </a:lnTo>
                  <a:lnTo>
                    <a:pt x="947" y="691"/>
                  </a:lnTo>
                  <a:lnTo>
                    <a:pt x="949" y="682"/>
                  </a:lnTo>
                  <a:lnTo>
                    <a:pt x="951" y="671"/>
                  </a:lnTo>
                  <a:lnTo>
                    <a:pt x="953" y="657"/>
                  </a:lnTo>
                  <a:lnTo>
                    <a:pt x="955" y="639"/>
                  </a:lnTo>
                  <a:lnTo>
                    <a:pt x="955" y="616"/>
                  </a:lnTo>
                  <a:lnTo>
                    <a:pt x="955" y="589"/>
                  </a:lnTo>
                  <a:lnTo>
                    <a:pt x="953" y="557"/>
                  </a:lnTo>
                  <a:lnTo>
                    <a:pt x="955" y="546"/>
                  </a:lnTo>
                  <a:lnTo>
                    <a:pt x="960" y="536"/>
                  </a:lnTo>
                  <a:lnTo>
                    <a:pt x="969" y="530"/>
                  </a:lnTo>
                  <a:lnTo>
                    <a:pt x="980" y="527"/>
                  </a:lnTo>
                  <a:lnTo>
                    <a:pt x="981" y="527"/>
                  </a:lnTo>
                  <a:lnTo>
                    <a:pt x="982" y="526"/>
                  </a:lnTo>
                  <a:lnTo>
                    <a:pt x="985" y="526"/>
                  </a:lnTo>
                  <a:lnTo>
                    <a:pt x="988" y="526"/>
                  </a:lnTo>
                  <a:lnTo>
                    <a:pt x="1001" y="527"/>
                  </a:lnTo>
                  <a:lnTo>
                    <a:pt x="1019" y="528"/>
                  </a:lnTo>
                  <a:lnTo>
                    <a:pt x="1042" y="532"/>
                  </a:lnTo>
                  <a:lnTo>
                    <a:pt x="1068" y="538"/>
                  </a:lnTo>
                  <a:lnTo>
                    <a:pt x="1096" y="548"/>
                  </a:lnTo>
                  <a:lnTo>
                    <a:pt x="1125" y="562"/>
                  </a:lnTo>
                  <a:lnTo>
                    <a:pt x="1155" y="581"/>
                  </a:lnTo>
                  <a:lnTo>
                    <a:pt x="1184" y="606"/>
                  </a:lnTo>
                  <a:lnTo>
                    <a:pt x="1192" y="614"/>
                  </a:lnTo>
                  <a:lnTo>
                    <a:pt x="1202" y="623"/>
                  </a:lnTo>
                  <a:lnTo>
                    <a:pt x="1211" y="631"/>
                  </a:lnTo>
                  <a:lnTo>
                    <a:pt x="1220" y="639"/>
                  </a:lnTo>
                  <a:lnTo>
                    <a:pt x="1232" y="647"/>
                  </a:lnTo>
                  <a:lnTo>
                    <a:pt x="1245" y="654"/>
                  </a:lnTo>
                  <a:lnTo>
                    <a:pt x="1261" y="661"/>
                  </a:lnTo>
                  <a:lnTo>
                    <a:pt x="1279" y="668"/>
                  </a:lnTo>
                  <a:lnTo>
                    <a:pt x="1301" y="674"/>
                  </a:lnTo>
                  <a:lnTo>
                    <a:pt x="1327" y="679"/>
                  </a:lnTo>
                  <a:lnTo>
                    <a:pt x="1357" y="684"/>
                  </a:lnTo>
                  <a:lnTo>
                    <a:pt x="1391" y="687"/>
                  </a:lnTo>
                  <a:lnTo>
                    <a:pt x="1431" y="690"/>
                  </a:lnTo>
                  <a:lnTo>
                    <a:pt x="1477" y="692"/>
                  </a:lnTo>
                  <a:lnTo>
                    <a:pt x="1529" y="692"/>
                  </a:lnTo>
                  <a:lnTo>
                    <a:pt x="1575" y="692"/>
                  </a:lnTo>
                  <a:lnTo>
                    <a:pt x="1624" y="691"/>
                  </a:lnTo>
                  <a:lnTo>
                    <a:pt x="1676" y="689"/>
                  </a:lnTo>
                  <a:lnTo>
                    <a:pt x="1685" y="590"/>
                  </a:lnTo>
                  <a:lnTo>
                    <a:pt x="1656" y="592"/>
                  </a:lnTo>
                  <a:lnTo>
                    <a:pt x="1621" y="593"/>
                  </a:lnTo>
                  <a:lnTo>
                    <a:pt x="1581" y="594"/>
                  </a:lnTo>
                  <a:lnTo>
                    <a:pt x="1529" y="593"/>
                  </a:lnTo>
                  <a:lnTo>
                    <a:pt x="1482" y="589"/>
                  </a:lnTo>
                  <a:lnTo>
                    <a:pt x="1439" y="584"/>
                  </a:lnTo>
                  <a:lnTo>
                    <a:pt x="1400" y="576"/>
                  </a:lnTo>
                  <a:lnTo>
                    <a:pt x="1365" y="566"/>
                  </a:lnTo>
                  <a:lnTo>
                    <a:pt x="1334" y="554"/>
                  </a:lnTo>
                  <a:lnTo>
                    <a:pt x="1308" y="540"/>
                  </a:lnTo>
                  <a:lnTo>
                    <a:pt x="1299" y="532"/>
                  </a:lnTo>
                  <a:lnTo>
                    <a:pt x="1294" y="521"/>
                  </a:lnTo>
                  <a:lnTo>
                    <a:pt x="1295" y="509"/>
                  </a:lnTo>
                  <a:lnTo>
                    <a:pt x="1300" y="485"/>
                  </a:lnTo>
                  <a:lnTo>
                    <a:pt x="1305" y="458"/>
                  </a:lnTo>
                  <a:lnTo>
                    <a:pt x="1309" y="431"/>
                  </a:lnTo>
                  <a:lnTo>
                    <a:pt x="1312" y="403"/>
                  </a:lnTo>
                  <a:lnTo>
                    <a:pt x="1315" y="376"/>
                  </a:lnTo>
                  <a:lnTo>
                    <a:pt x="1316" y="350"/>
                  </a:lnTo>
                  <a:lnTo>
                    <a:pt x="1315" y="327"/>
                  </a:lnTo>
                  <a:lnTo>
                    <a:pt x="1313" y="306"/>
                  </a:lnTo>
                  <a:lnTo>
                    <a:pt x="1309" y="289"/>
                  </a:lnTo>
                  <a:lnTo>
                    <a:pt x="1303" y="275"/>
                  </a:lnTo>
                  <a:lnTo>
                    <a:pt x="1301" y="273"/>
                  </a:lnTo>
                  <a:lnTo>
                    <a:pt x="1300" y="272"/>
                  </a:lnTo>
                  <a:lnTo>
                    <a:pt x="1298" y="272"/>
                  </a:lnTo>
                  <a:lnTo>
                    <a:pt x="1297" y="271"/>
                  </a:lnTo>
                  <a:lnTo>
                    <a:pt x="1278" y="271"/>
                  </a:lnTo>
                  <a:lnTo>
                    <a:pt x="1248" y="272"/>
                  </a:lnTo>
                  <a:lnTo>
                    <a:pt x="1217" y="274"/>
                  </a:lnTo>
                  <a:lnTo>
                    <a:pt x="1184" y="277"/>
                  </a:lnTo>
                  <a:lnTo>
                    <a:pt x="1151" y="281"/>
                  </a:lnTo>
                  <a:lnTo>
                    <a:pt x="1118" y="283"/>
                  </a:lnTo>
                  <a:lnTo>
                    <a:pt x="1086" y="284"/>
                  </a:lnTo>
                  <a:lnTo>
                    <a:pt x="1060" y="283"/>
                  </a:lnTo>
                  <a:lnTo>
                    <a:pt x="1038" y="280"/>
                  </a:lnTo>
                  <a:lnTo>
                    <a:pt x="1019" y="275"/>
                  </a:lnTo>
                  <a:lnTo>
                    <a:pt x="1003" y="268"/>
                  </a:lnTo>
                  <a:lnTo>
                    <a:pt x="994" y="260"/>
                  </a:lnTo>
                  <a:lnTo>
                    <a:pt x="989" y="250"/>
                  </a:lnTo>
                  <a:lnTo>
                    <a:pt x="989" y="238"/>
                  </a:lnTo>
                  <a:lnTo>
                    <a:pt x="999" y="180"/>
                  </a:lnTo>
                  <a:lnTo>
                    <a:pt x="991" y="181"/>
                  </a:lnTo>
                  <a:lnTo>
                    <a:pt x="977" y="183"/>
                  </a:lnTo>
                  <a:lnTo>
                    <a:pt x="956" y="185"/>
                  </a:lnTo>
                  <a:lnTo>
                    <a:pt x="931" y="188"/>
                  </a:lnTo>
                  <a:lnTo>
                    <a:pt x="900" y="191"/>
                  </a:lnTo>
                  <a:lnTo>
                    <a:pt x="865" y="194"/>
                  </a:lnTo>
                  <a:lnTo>
                    <a:pt x="825" y="197"/>
                  </a:lnTo>
                  <a:lnTo>
                    <a:pt x="782" y="200"/>
                  </a:lnTo>
                  <a:lnTo>
                    <a:pt x="736" y="202"/>
                  </a:lnTo>
                  <a:lnTo>
                    <a:pt x="687" y="205"/>
                  </a:lnTo>
                  <a:lnTo>
                    <a:pt x="636" y="207"/>
                  </a:lnTo>
                  <a:lnTo>
                    <a:pt x="584" y="208"/>
                  </a:lnTo>
                  <a:lnTo>
                    <a:pt x="530" y="208"/>
                  </a:lnTo>
                  <a:lnTo>
                    <a:pt x="460" y="207"/>
                  </a:lnTo>
                  <a:lnTo>
                    <a:pt x="391" y="205"/>
                  </a:lnTo>
                  <a:lnTo>
                    <a:pt x="322" y="201"/>
                  </a:lnTo>
                  <a:lnTo>
                    <a:pt x="255" y="194"/>
                  </a:lnTo>
                  <a:lnTo>
                    <a:pt x="190" y="185"/>
                  </a:lnTo>
                  <a:lnTo>
                    <a:pt x="128" y="173"/>
                  </a:lnTo>
                  <a:lnTo>
                    <a:pt x="122" y="171"/>
                  </a:lnTo>
                  <a:close/>
                  <a:moveTo>
                    <a:pt x="191" y="58"/>
                  </a:moveTo>
                  <a:lnTo>
                    <a:pt x="186" y="59"/>
                  </a:lnTo>
                  <a:lnTo>
                    <a:pt x="179" y="62"/>
                  </a:lnTo>
                  <a:lnTo>
                    <a:pt x="170" y="66"/>
                  </a:lnTo>
                  <a:lnTo>
                    <a:pt x="160" y="73"/>
                  </a:lnTo>
                  <a:lnTo>
                    <a:pt x="151" y="83"/>
                  </a:lnTo>
                  <a:lnTo>
                    <a:pt x="142" y="97"/>
                  </a:lnTo>
                  <a:lnTo>
                    <a:pt x="133" y="116"/>
                  </a:lnTo>
                  <a:lnTo>
                    <a:pt x="137" y="116"/>
                  </a:lnTo>
                  <a:lnTo>
                    <a:pt x="141" y="116"/>
                  </a:lnTo>
                  <a:lnTo>
                    <a:pt x="190" y="126"/>
                  </a:lnTo>
                  <a:lnTo>
                    <a:pt x="240" y="134"/>
                  </a:lnTo>
                  <a:lnTo>
                    <a:pt x="293" y="140"/>
                  </a:lnTo>
                  <a:lnTo>
                    <a:pt x="348" y="144"/>
                  </a:lnTo>
                  <a:lnTo>
                    <a:pt x="404" y="147"/>
                  </a:lnTo>
                  <a:lnTo>
                    <a:pt x="461" y="149"/>
                  </a:lnTo>
                  <a:lnTo>
                    <a:pt x="519" y="150"/>
                  </a:lnTo>
                  <a:lnTo>
                    <a:pt x="575" y="150"/>
                  </a:lnTo>
                  <a:lnTo>
                    <a:pt x="630" y="149"/>
                  </a:lnTo>
                  <a:lnTo>
                    <a:pt x="684" y="147"/>
                  </a:lnTo>
                  <a:lnTo>
                    <a:pt x="736" y="145"/>
                  </a:lnTo>
                  <a:lnTo>
                    <a:pt x="785" y="142"/>
                  </a:lnTo>
                  <a:lnTo>
                    <a:pt x="831" y="139"/>
                  </a:lnTo>
                  <a:lnTo>
                    <a:pt x="874" y="136"/>
                  </a:lnTo>
                  <a:lnTo>
                    <a:pt x="912" y="133"/>
                  </a:lnTo>
                  <a:lnTo>
                    <a:pt x="945" y="130"/>
                  </a:lnTo>
                  <a:lnTo>
                    <a:pt x="972" y="128"/>
                  </a:lnTo>
                  <a:lnTo>
                    <a:pt x="994" y="126"/>
                  </a:lnTo>
                  <a:lnTo>
                    <a:pt x="1009" y="124"/>
                  </a:lnTo>
                  <a:lnTo>
                    <a:pt x="1019" y="69"/>
                  </a:lnTo>
                  <a:lnTo>
                    <a:pt x="990" y="72"/>
                  </a:lnTo>
                  <a:lnTo>
                    <a:pt x="955" y="75"/>
                  </a:lnTo>
                  <a:lnTo>
                    <a:pt x="915" y="79"/>
                  </a:lnTo>
                  <a:lnTo>
                    <a:pt x="869" y="82"/>
                  </a:lnTo>
                  <a:lnTo>
                    <a:pt x="817" y="85"/>
                  </a:lnTo>
                  <a:lnTo>
                    <a:pt x="763" y="88"/>
                  </a:lnTo>
                  <a:lnTo>
                    <a:pt x="706" y="90"/>
                  </a:lnTo>
                  <a:lnTo>
                    <a:pt x="647" y="92"/>
                  </a:lnTo>
                  <a:lnTo>
                    <a:pt x="586" y="93"/>
                  </a:lnTo>
                  <a:lnTo>
                    <a:pt x="508" y="92"/>
                  </a:lnTo>
                  <a:lnTo>
                    <a:pt x="435" y="89"/>
                  </a:lnTo>
                  <a:lnTo>
                    <a:pt x="367" y="84"/>
                  </a:lnTo>
                  <a:lnTo>
                    <a:pt x="303" y="77"/>
                  </a:lnTo>
                  <a:lnTo>
                    <a:pt x="245" y="69"/>
                  </a:lnTo>
                  <a:lnTo>
                    <a:pt x="191" y="58"/>
                  </a:lnTo>
                  <a:close/>
                  <a:moveTo>
                    <a:pt x="193" y="0"/>
                  </a:moveTo>
                  <a:lnTo>
                    <a:pt x="196" y="1"/>
                  </a:lnTo>
                  <a:lnTo>
                    <a:pt x="200" y="1"/>
                  </a:lnTo>
                  <a:lnTo>
                    <a:pt x="252" y="11"/>
                  </a:lnTo>
                  <a:lnTo>
                    <a:pt x="309" y="20"/>
                  </a:lnTo>
                  <a:lnTo>
                    <a:pt x="371" y="26"/>
                  </a:lnTo>
                  <a:lnTo>
                    <a:pt x="437" y="31"/>
                  </a:lnTo>
                  <a:lnTo>
                    <a:pt x="509" y="34"/>
                  </a:lnTo>
                  <a:lnTo>
                    <a:pt x="586" y="35"/>
                  </a:lnTo>
                  <a:lnTo>
                    <a:pt x="637" y="34"/>
                  </a:lnTo>
                  <a:lnTo>
                    <a:pt x="687" y="33"/>
                  </a:lnTo>
                  <a:lnTo>
                    <a:pt x="736" y="32"/>
                  </a:lnTo>
                  <a:lnTo>
                    <a:pt x="783" y="30"/>
                  </a:lnTo>
                  <a:lnTo>
                    <a:pt x="827" y="27"/>
                  </a:lnTo>
                  <a:lnTo>
                    <a:pt x="870" y="24"/>
                  </a:lnTo>
                  <a:lnTo>
                    <a:pt x="908" y="21"/>
                  </a:lnTo>
                  <a:lnTo>
                    <a:pt x="943" y="18"/>
                  </a:lnTo>
                  <a:lnTo>
                    <a:pt x="973" y="16"/>
                  </a:lnTo>
                  <a:lnTo>
                    <a:pt x="1000" y="13"/>
                  </a:lnTo>
                  <a:lnTo>
                    <a:pt x="1021" y="11"/>
                  </a:lnTo>
                  <a:lnTo>
                    <a:pt x="1037" y="9"/>
                  </a:lnTo>
                  <a:lnTo>
                    <a:pt x="1047" y="8"/>
                  </a:lnTo>
                  <a:lnTo>
                    <a:pt x="1050" y="8"/>
                  </a:lnTo>
                  <a:lnTo>
                    <a:pt x="1059" y="8"/>
                  </a:lnTo>
                  <a:lnTo>
                    <a:pt x="1068" y="11"/>
                  </a:lnTo>
                  <a:lnTo>
                    <a:pt x="1075" y="16"/>
                  </a:lnTo>
                  <a:lnTo>
                    <a:pt x="1080" y="24"/>
                  </a:lnTo>
                  <a:lnTo>
                    <a:pt x="1083" y="32"/>
                  </a:lnTo>
                  <a:lnTo>
                    <a:pt x="1082" y="41"/>
                  </a:lnTo>
                  <a:lnTo>
                    <a:pt x="1050" y="224"/>
                  </a:lnTo>
                  <a:lnTo>
                    <a:pt x="1066" y="226"/>
                  </a:lnTo>
                  <a:lnTo>
                    <a:pt x="1086" y="227"/>
                  </a:lnTo>
                  <a:lnTo>
                    <a:pt x="1115" y="226"/>
                  </a:lnTo>
                  <a:lnTo>
                    <a:pt x="1146" y="223"/>
                  </a:lnTo>
                  <a:lnTo>
                    <a:pt x="1178" y="220"/>
                  </a:lnTo>
                  <a:lnTo>
                    <a:pt x="1213" y="217"/>
                  </a:lnTo>
                  <a:lnTo>
                    <a:pt x="1246" y="214"/>
                  </a:lnTo>
                  <a:lnTo>
                    <a:pt x="1278" y="213"/>
                  </a:lnTo>
                  <a:lnTo>
                    <a:pt x="1301" y="214"/>
                  </a:lnTo>
                  <a:lnTo>
                    <a:pt x="1320" y="218"/>
                  </a:lnTo>
                  <a:lnTo>
                    <a:pt x="1336" y="227"/>
                  </a:lnTo>
                  <a:lnTo>
                    <a:pt x="1350" y="241"/>
                  </a:lnTo>
                  <a:lnTo>
                    <a:pt x="1360" y="259"/>
                  </a:lnTo>
                  <a:lnTo>
                    <a:pt x="1366" y="280"/>
                  </a:lnTo>
                  <a:lnTo>
                    <a:pt x="1371" y="304"/>
                  </a:lnTo>
                  <a:lnTo>
                    <a:pt x="1373" y="330"/>
                  </a:lnTo>
                  <a:lnTo>
                    <a:pt x="1373" y="357"/>
                  </a:lnTo>
                  <a:lnTo>
                    <a:pt x="1372" y="384"/>
                  </a:lnTo>
                  <a:lnTo>
                    <a:pt x="1370" y="411"/>
                  </a:lnTo>
                  <a:lnTo>
                    <a:pt x="1367" y="437"/>
                  </a:lnTo>
                  <a:lnTo>
                    <a:pt x="1363" y="461"/>
                  </a:lnTo>
                  <a:lnTo>
                    <a:pt x="1359" y="482"/>
                  </a:lnTo>
                  <a:lnTo>
                    <a:pt x="1356" y="501"/>
                  </a:lnTo>
                  <a:lnTo>
                    <a:pt x="1383" y="511"/>
                  </a:lnTo>
                  <a:lnTo>
                    <a:pt x="1414" y="520"/>
                  </a:lnTo>
                  <a:lnTo>
                    <a:pt x="1449" y="527"/>
                  </a:lnTo>
                  <a:lnTo>
                    <a:pt x="1489" y="532"/>
                  </a:lnTo>
                  <a:lnTo>
                    <a:pt x="1533" y="535"/>
                  </a:lnTo>
                  <a:lnTo>
                    <a:pt x="1581" y="536"/>
                  </a:lnTo>
                  <a:lnTo>
                    <a:pt x="1611" y="536"/>
                  </a:lnTo>
                  <a:lnTo>
                    <a:pt x="1639" y="535"/>
                  </a:lnTo>
                  <a:lnTo>
                    <a:pt x="1663" y="533"/>
                  </a:lnTo>
                  <a:lnTo>
                    <a:pt x="1684" y="532"/>
                  </a:lnTo>
                  <a:lnTo>
                    <a:pt x="1699" y="530"/>
                  </a:lnTo>
                  <a:lnTo>
                    <a:pt x="1709" y="529"/>
                  </a:lnTo>
                  <a:lnTo>
                    <a:pt x="1713" y="529"/>
                  </a:lnTo>
                  <a:lnTo>
                    <a:pt x="1722" y="529"/>
                  </a:lnTo>
                  <a:lnTo>
                    <a:pt x="1730" y="532"/>
                  </a:lnTo>
                  <a:lnTo>
                    <a:pt x="1737" y="537"/>
                  </a:lnTo>
                  <a:lnTo>
                    <a:pt x="1742" y="544"/>
                  </a:lnTo>
                  <a:lnTo>
                    <a:pt x="1745" y="552"/>
                  </a:lnTo>
                  <a:lnTo>
                    <a:pt x="1745" y="560"/>
                  </a:lnTo>
                  <a:lnTo>
                    <a:pt x="1731" y="719"/>
                  </a:lnTo>
                  <a:lnTo>
                    <a:pt x="1728" y="729"/>
                  </a:lnTo>
                  <a:lnTo>
                    <a:pt x="1722" y="737"/>
                  </a:lnTo>
                  <a:lnTo>
                    <a:pt x="1713" y="743"/>
                  </a:lnTo>
                  <a:lnTo>
                    <a:pt x="1703" y="745"/>
                  </a:lnTo>
                  <a:lnTo>
                    <a:pt x="1641" y="748"/>
                  </a:lnTo>
                  <a:lnTo>
                    <a:pt x="1584" y="750"/>
                  </a:lnTo>
                  <a:lnTo>
                    <a:pt x="1529" y="750"/>
                  </a:lnTo>
                  <a:lnTo>
                    <a:pt x="1476" y="749"/>
                  </a:lnTo>
                  <a:lnTo>
                    <a:pt x="1429" y="748"/>
                  </a:lnTo>
                  <a:lnTo>
                    <a:pt x="1387" y="745"/>
                  </a:lnTo>
                  <a:lnTo>
                    <a:pt x="1349" y="741"/>
                  </a:lnTo>
                  <a:lnTo>
                    <a:pt x="1317" y="736"/>
                  </a:lnTo>
                  <a:lnTo>
                    <a:pt x="1289" y="730"/>
                  </a:lnTo>
                  <a:lnTo>
                    <a:pt x="1264" y="724"/>
                  </a:lnTo>
                  <a:lnTo>
                    <a:pt x="1243" y="717"/>
                  </a:lnTo>
                  <a:lnTo>
                    <a:pt x="1225" y="709"/>
                  </a:lnTo>
                  <a:lnTo>
                    <a:pt x="1209" y="701"/>
                  </a:lnTo>
                  <a:lnTo>
                    <a:pt x="1194" y="692"/>
                  </a:lnTo>
                  <a:lnTo>
                    <a:pt x="1182" y="683"/>
                  </a:lnTo>
                  <a:lnTo>
                    <a:pt x="1171" y="674"/>
                  </a:lnTo>
                  <a:lnTo>
                    <a:pt x="1161" y="665"/>
                  </a:lnTo>
                  <a:lnTo>
                    <a:pt x="1152" y="656"/>
                  </a:lnTo>
                  <a:lnTo>
                    <a:pt x="1144" y="648"/>
                  </a:lnTo>
                  <a:lnTo>
                    <a:pt x="1121" y="628"/>
                  </a:lnTo>
                  <a:lnTo>
                    <a:pt x="1097" y="612"/>
                  </a:lnTo>
                  <a:lnTo>
                    <a:pt x="1073" y="601"/>
                  </a:lnTo>
                  <a:lnTo>
                    <a:pt x="1051" y="593"/>
                  </a:lnTo>
                  <a:lnTo>
                    <a:pt x="1030" y="588"/>
                  </a:lnTo>
                  <a:lnTo>
                    <a:pt x="1013" y="586"/>
                  </a:lnTo>
                  <a:lnTo>
                    <a:pt x="1013" y="619"/>
                  </a:lnTo>
                  <a:lnTo>
                    <a:pt x="1012" y="647"/>
                  </a:lnTo>
                  <a:lnTo>
                    <a:pt x="1010" y="670"/>
                  </a:lnTo>
                  <a:lnTo>
                    <a:pt x="1007" y="689"/>
                  </a:lnTo>
                  <a:lnTo>
                    <a:pt x="1003" y="705"/>
                  </a:lnTo>
                  <a:lnTo>
                    <a:pt x="998" y="718"/>
                  </a:lnTo>
                  <a:lnTo>
                    <a:pt x="993" y="728"/>
                  </a:lnTo>
                  <a:lnTo>
                    <a:pt x="988" y="735"/>
                  </a:lnTo>
                  <a:lnTo>
                    <a:pt x="983" y="741"/>
                  </a:lnTo>
                  <a:lnTo>
                    <a:pt x="972" y="751"/>
                  </a:lnTo>
                  <a:lnTo>
                    <a:pt x="959" y="757"/>
                  </a:lnTo>
                  <a:lnTo>
                    <a:pt x="944" y="759"/>
                  </a:lnTo>
                  <a:lnTo>
                    <a:pt x="932" y="758"/>
                  </a:lnTo>
                  <a:lnTo>
                    <a:pt x="922" y="754"/>
                  </a:lnTo>
                  <a:lnTo>
                    <a:pt x="915" y="751"/>
                  </a:lnTo>
                  <a:lnTo>
                    <a:pt x="883" y="738"/>
                  </a:lnTo>
                  <a:lnTo>
                    <a:pt x="845" y="728"/>
                  </a:lnTo>
                  <a:lnTo>
                    <a:pt x="804" y="721"/>
                  </a:lnTo>
                  <a:lnTo>
                    <a:pt x="759" y="717"/>
                  </a:lnTo>
                  <a:lnTo>
                    <a:pt x="708" y="715"/>
                  </a:lnTo>
                  <a:lnTo>
                    <a:pt x="638" y="718"/>
                  </a:lnTo>
                  <a:lnTo>
                    <a:pt x="566" y="723"/>
                  </a:lnTo>
                  <a:lnTo>
                    <a:pt x="493" y="732"/>
                  </a:lnTo>
                  <a:lnTo>
                    <a:pt x="422" y="742"/>
                  </a:lnTo>
                  <a:lnTo>
                    <a:pt x="354" y="752"/>
                  </a:lnTo>
                  <a:lnTo>
                    <a:pt x="306" y="759"/>
                  </a:lnTo>
                  <a:lnTo>
                    <a:pt x="261" y="766"/>
                  </a:lnTo>
                  <a:lnTo>
                    <a:pt x="220" y="771"/>
                  </a:lnTo>
                  <a:lnTo>
                    <a:pt x="184" y="774"/>
                  </a:lnTo>
                  <a:lnTo>
                    <a:pt x="151" y="776"/>
                  </a:lnTo>
                  <a:lnTo>
                    <a:pt x="133" y="775"/>
                  </a:lnTo>
                  <a:lnTo>
                    <a:pt x="117" y="773"/>
                  </a:lnTo>
                  <a:lnTo>
                    <a:pt x="88" y="768"/>
                  </a:lnTo>
                  <a:lnTo>
                    <a:pt x="63" y="761"/>
                  </a:lnTo>
                  <a:lnTo>
                    <a:pt x="42" y="753"/>
                  </a:lnTo>
                  <a:lnTo>
                    <a:pt x="25" y="742"/>
                  </a:lnTo>
                  <a:lnTo>
                    <a:pt x="12" y="728"/>
                  </a:lnTo>
                  <a:lnTo>
                    <a:pt x="4" y="713"/>
                  </a:lnTo>
                  <a:lnTo>
                    <a:pt x="0" y="696"/>
                  </a:lnTo>
                  <a:lnTo>
                    <a:pt x="0" y="677"/>
                  </a:lnTo>
                  <a:lnTo>
                    <a:pt x="2" y="656"/>
                  </a:lnTo>
                  <a:lnTo>
                    <a:pt x="6" y="632"/>
                  </a:lnTo>
                  <a:lnTo>
                    <a:pt x="12" y="603"/>
                  </a:lnTo>
                  <a:lnTo>
                    <a:pt x="17" y="578"/>
                  </a:lnTo>
                  <a:lnTo>
                    <a:pt x="23" y="549"/>
                  </a:lnTo>
                  <a:lnTo>
                    <a:pt x="33" y="488"/>
                  </a:lnTo>
                  <a:lnTo>
                    <a:pt x="41" y="431"/>
                  </a:lnTo>
                  <a:lnTo>
                    <a:pt x="47" y="376"/>
                  </a:lnTo>
                  <a:lnTo>
                    <a:pt x="52" y="322"/>
                  </a:lnTo>
                  <a:lnTo>
                    <a:pt x="56" y="266"/>
                  </a:lnTo>
                  <a:lnTo>
                    <a:pt x="60" y="216"/>
                  </a:lnTo>
                  <a:lnTo>
                    <a:pt x="65" y="163"/>
                  </a:lnTo>
                  <a:lnTo>
                    <a:pt x="70" y="131"/>
                  </a:lnTo>
                  <a:lnTo>
                    <a:pt x="77" y="103"/>
                  </a:lnTo>
                  <a:lnTo>
                    <a:pt x="86" y="80"/>
                  </a:lnTo>
                  <a:lnTo>
                    <a:pt x="96" y="60"/>
                  </a:lnTo>
                  <a:lnTo>
                    <a:pt x="108" y="44"/>
                  </a:lnTo>
                  <a:lnTo>
                    <a:pt x="120" y="31"/>
                  </a:lnTo>
                  <a:lnTo>
                    <a:pt x="133" y="21"/>
                  </a:lnTo>
                  <a:lnTo>
                    <a:pt x="145" y="14"/>
                  </a:lnTo>
                  <a:lnTo>
                    <a:pt x="157" y="8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85" y="1"/>
                  </a:lnTo>
                  <a:lnTo>
                    <a:pt x="191" y="0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2486802" y="2744058"/>
            <a:ext cx="660686" cy="444500"/>
            <a:chOff x="2598738" y="2790825"/>
            <a:chExt cx="519113" cy="349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4" name="Freeform 134"/>
            <p:cNvSpPr>
              <a:spLocks/>
            </p:cNvSpPr>
            <p:nvPr/>
          </p:nvSpPr>
          <p:spPr bwMode="auto">
            <a:xfrm>
              <a:off x="2840038" y="2790825"/>
              <a:ext cx="44450" cy="9525"/>
            </a:xfrm>
            <a:custGeom>
              <a:avLst/>
              <a:gdLst>
                <a:gd name="T0" fmla="*/ 32 w 317"/>
                <a:gd name="T1" fmla="*/ 0 h 63"/>
                <a:gd name="T2" fmla="*/ 286 w 317"/>
                <a:gd name="T3" fmla="*/ 0 h 63"/>
                <a:gd name="T4" fmla="*/ 298 w 317"/>
                <a:gd name="T5" fmla="*/ 3 h 63"/>
                <a:gd name="T6" fmla="*/ 308 w 317"/>
                <a:gd name="T7" fmla="*/ 10 h 63"/>
                <a:gd name="T8" fmla="*/ 315 w 317"/>
                <a:gd name="T9" fmla="*/ 20 h 63"/>
                <a:gd name="T10" fmla="*/ 317 w 317"/>
                <a:gd name="T11" fmla="*/ 32 h 63"/>
                <a:gd name="T12" fmla="*/ 315 w 317"/>
                <a:gd name="T13" fmla="*/ 45 h 63"/>
                <a:gd name="T14" fmla="*/ 308 w 317"/>
                <a:gd name="T15" fmla="*/ 55 h 63"/>
                <a:gd name="T16" fmla="*/ 298 w 317"/>
                <a:gd name="T17" fmla="*/ 61 h 63"/>
                <a:gd name="T18" fmla="*/ 286 w 317"/>
                <a:gd name="T19" fmla="*/ 63 h 63"/>
                <a:gd name="T20" fmla="*/ 32 w 317"/>
                <a:gd name="T21" fmla="*/ 63 h 63"/>
                <a:gd name="T22" fmla="*/ 20 w 317"/>
                <a:gd name="T23" fmla="*/ 61 h 63"/>
                <a:gd name="T24" fmla="*/ 9 w 317"/>
                <a:gd name="T25" fmla="*/ 55 h 63"/>
                <a:gd name="T26" fmla="*/ 3 w 317"/>
                <a:gd name="T27" fmla="*/ 45 h 63"/>
                <a:gd name="T28" fmla="*/ 0 w 317"/>
                <a:gd name="T29" fmla="*/ 32 h 63"/>
                <a:gd name="T30" fmla="*/ 3 w 317"/>
                <a:gd name="T31" fmla="*/ 20 h 63"/>
                <a:gd name="T32" fmla="*/ 9 w 317"/>
                <a:gd name="T33" fmla="*/ 10 h 63"/>
                <a:gd name="T34" fmla="*/ 20 w 317"/>
                <a:gd name="T35" fmla="*/ 3 h 63"/>
                <a:gd name="T36" fmla="*/ 32 w 317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7" h="63">
                  <a:moveTo>
                    <a:pt x="32" y="0"/>
                  </a:moveTo>
                  <a:lnTo>
                    <a:pt x="286" y="0"/>
                  </a:lnTo>
                  <a:lnTo>
                    <a:pt x="298" y="3"/>
                  </a:lnTo>
                  <a:lnTo>
                    <a:pt x="308" y="10"/>
                  </a:lnTo>
                  <a:lnTo>
                    <a:pt x="315" y="20"/>
                  </a:lnTo>
                  <a:lnTo>
                    <a:pt x="317" y="32"/>
                  </a:lnTo>
                  <a:lnTo>
                    <a:pt x="315" y="45"/>
                  </a:lnTo>
                  <a:lnTo>
                    <a:pt x="308" y="55"/>
                  </a:lnTo>
                  <a:lnTo>
                    <a:pt x="298" y="61"/>
                  </a:lnTo>
                  <a:lnTo>
                    <a:pt x="286" y="63"/>
                  </a:lnTo>
                  <a:lnTo>
                    <a:pt x="32" y="63"/>
                  </a:lnTo>
                  <a:lnTo>
                    <a:pt x="20" y="61"/>
                  </a:lnTo>
                  <a:lnTo>
                    <a:pt x="9" y="55"/>
                  </a:lnTo>
                  <a:lnTo>
                    <a:pt x="3" y="45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9" y="10"/>
                  </a:lnTo>
                  <a:lnTo>
                    <a:pt x="20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35"/>
            <p:cNvSpPr>
              <a:spLocks/>
            </p:cNvSpPr>
            <p:nvPr/>
          </p:nvSpPr>
          <p:spPr bwMode="auto">
            <a:xfrm>
              <a:off x="2995613" y="2808288"/>
              <a:ext cx="55563" cy="9525"/>
            </a:xfrm>
            <a:custGeom>
              <a:avLst/>
              <a:gdLst>
                <a:gd name="T0" fmla="*/ 32 w 384"/>
                <a:gd name="T1" fmla="*/ 0 h 64"/>
                <a:gd name="T2" fmla="*/ 352 w 384"/>
                <a:gd name="T3" fmla="*/ 0 h 64"/>
                <a:gd name="T4" fmla="*/ 364 w 384"/>
                <a:gd name="T5" fmla="*/ 3 h 64"/>
                <a:gd name="T6" fmla="*/ 374 w 384"/>
                <a:gd name="T7" fmla="*/ 9 h 64"/>
                <a:gd name="T8" fmla="*/ 382 w 384"/>
                <a:gd name="T9" fmla="*/ 20 h 64"/>
                <a:gd name="T10" fmla="*/ 384 w 384"/>
                <a:gd name="T11" fmla="*/ 32 h 64"/>
                <a:gd name="T12" fmla="*/ 382 w 384"/>
                <a:gd name="T13" fmla="*/ 44 h 64"/>
                <a:gd name="T14" fmla="*/ 374 w 384"/>
                <a:gd name="T15" fmla="*/ 54 h 64"/>
                <a:gd name="T16" fmla="*/ 364 w 384"/>
                <a:gd name="T17" fmla="*/ 62 h 64"/>
                <a:gd name="T18" fmla="*/ 352 w 384"/>
                <a:gd name="T19" fmla="*/ 64 h 64"/>
                <a:gd name="T20" fmla="*/ 32 w 384"/>
                <a:gd name="T21" fmla="*/ 64 h 64"/>
                <a:gd name="T22" fmla="*/ 19 w 384"/>
                <a:gd name="T23" fmla="*/ 62 h 64"/>
                <a:gd name="T24" fmla="*/ 9 w 384"/>
                <a:gd name="T25" fmla="*/ 54 h 64"/>
                <a:gd name="T26" fmla="*/ 2 w 384"/>
                <a:gd name="T27" fmla="*/ 44 h 64"/>
                <a:gd name="T28" fmla="*/ 0 w 384"/>
                <a:gd name="T29" fmla="*/ 32 h 64"/>
                <a:gd name="T30" fmla="*/ 2 w 384"/>
                <a:gd name="T31" fmla="*/ 20 h 64"/>
                <a:gd name="T32" fmla="*/ 9 w 384"/>
                <a:gd name="T33" fmla="*/ 9 h 64"/>
                <a:gd name="T34" fmla="*/ 19 w 384"/>
                <a:gd name="T35" fmla="*/ 3 h 64"/>
                <a:gd name="T36" fmla="*/ 32 w 384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4" h="64">
                  <a:moveTo>
                    <a:pt x="32" y="0"/>
                  </a:moveTo>
                  <a:lnTo>
                    <a:pt x="352" y="0"/>
                  </a:lnTo>
                  <a:lnTo>
                    <a:pt x="364" y="3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84" y="32"/>
                  </a:lnTo>
                  <a:lnTo>
                    <a:pt x="382" y="44"/>
                  </a:lnTo>
                  <a:lnTo>
                    <a:pt x="374" y="54"/>
                  </a:lnTo>
                  <a:lnTo>
                    <a:pt x="364" y="62"/>
                  </a:lnTo>
                  <a:lnTo>
                    <a:pt x="352" y="64"/>
                  </a:lnTo>
                  <a:lnTo>
                    <a:pt x="32" y="64"/>
                  </a:lnTo>
                  <a:lnTo>
                    <a:pt x="19" y="62"/>
                  </a:lnTo>
                  <a:lnTo>
                    <a:pt x="9" y="54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36"/>
            <p:cNvSpPr>
              <a:spLocks/>
            </p:cNvSpPr>
            <p:nvPr/>
          </p:nvSpPr>
          <p:spPr bwMode="auto">
            <a:xfrm>
              <a:off x="2644776" y="3095625"/>
              <a:ext cx="52388" cy="9525"/>
            </a:xfrm>
            <a:custGeom>
              <a:avLst/>
              <a:gdLst>
                <a:gd name="T0" fmla="*/ 31 w 361"/>
                <a:gd name="T1" fmla="*/ 0 h 64"/>
                <a:gd name="T2" fmla="*/ 330 w 361"/>
                <a:gd name="T3" fmla="*/ 0 h 64"/>
                <a:gd name="T4" fmla="*/ 342 w 361"/>
                <a:gd name="T5" fmla="*/ 3 h 64"/>
                <a:gd name="T6" fmla="*/ 352 w 361"/>
                <a:gd name="T7" fmla="*/ 9 h 64"/>
                <a:gd name="T8" fmla="*/ 358 w 361"/>
                <a:gd name="T9" fmla="*/ 19 h 64"/>
                <a:gd name="T10" fmla="*/ 361 w 361"/>
                <a:gd name="T11" fmla="*/ 32 h 64"/>
                <a:gd name="T12" fmla="*/ 358 w 361"/>
                <a:gd name="T13" fmla="*/ 44 h 64"/>
                <a:gd name="T14" fmla="*/ 352 w 361"/>
                <a:gd name="T15" fmla="*/ 54 h 64"/>
                <a:gd name="T16" fmla="*/ 342 w 361"/>
                <a:gd name="T17" fmla="*/ 61 h 64"/>
                <a:gd name="T18" fmla="*/ 330 w 361"/>
                <a:gd name="T19" fmla="*/ 64 h 64"/>
                <a:gd name="T20" fmla="*/ 31 w 361"/>
                <a:gd name="T21" fmla="*/ 64 h 64"/>
                <a:gd name="T22" fmla="*/ 18 w 361"/>
                <a:gd name="T23" fmla="*/ 61 h 64"/>
                <a:gd name="T24" fmla="*/ 8 w 361"/>
                <a:gd name="T25" fmla="*/ 54 h 64"/>
                <a:gd name="T26" fmla="*/ 2 w 361"/>
                <a:gd name="T27" fmla="*/ 44 h 64"/>
                <a:gd name="T28" fmla="*/ 0 w 361"/>
                <a:gd name="T29" fmla="*/ 32 h 64"/>
                <a:gd name="T30" fmla="*/ 2 w 361"/>
                <a:gd name="T31" fmla="*/ 19 h 64"/>
                <a:gd name="T32" fmla="*/ 8 w 361"/>
                <a:gd name="T33" fmla="*/ 9 h 64"/>
                <a:gd name="T34" fmla="*/ 18 w 361"/>
                <a:gd name="T35" fmla="*/ 3 h 64"/>
                <a:gd name="T36" fmla="*/ 31 w 361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1" h="64">
                  <a:moveTo>
                    <a:pt x="31" y="0"/>
                  </a:moveTo>
                  <a:lnTo>
                    <a:pt x="330" y="0"/>
                  </a:lnTo>
                  <a:lnTo>
                    <a:pt x="342" y="3"/>
                  </a:lnTo>
                  <a:lnTo>
                    <a:pt x="352" y="9"/>
                  </a:lnTo>
                  <a:lnTo>
                    <a:pt x="358" y="19"/>
                  </a:lnTo>
                  <a:lnTo>
                    <a:pt x="361" y="32"/>
                  </a:lnTo>
                  <a:lnTo>
                    <a:pt x="358" y="44"/>
                  </a:lnTo>
                  <a:lnTo>
                    <a:pt x="352" y="54"/>
                  </a:lnTo>
                  <a:lnTo>
                    <a:pt x="342" y="61"/>
                  </a:lnTo>
                  <a:lnTo>
                    <a:pt x="330" y="64"/>
                  </a:lnTo>
                  <a:lnTo>
                    <a:pt x="31" y="64"/>
                  </a:lnTo>
                  <a:lnTo>
                    <a:pt x="18" y="61"/>
                  </a:lnTo>
                  <a:lnTo>
                    <a:pt x="8" y="54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37"/>
            <p:cNvSpPr>
              <a:spLocks/>
            </p:cNvSpPr>
            <p:nvPr/>
          </p:nvSpPr>
          <p:spPr bwMode="auto">
            <a:xfrm>
              <a:off x="3003551" y="3119438"/>
              <a:ext cx="39688" cy="9525"/>
            </a:xfrm>
            <a:custGeom>
              <a:avLst/>
              <a:gdLst>
                <a:gd name="T0" fmla="*/ 32 w 275"/>
                <a:gd name="T1" fmla="*/ 0 h 64"/>
                <a:gd name="T2" fmla="*/ 244 w 275"/>
                <a:gd name="T3" fmla="*/ 0 h 64"/>
                <a:gd name="T4" fmla="*/ 256 w 275"/>
                <a:gd name="T5" fmla="*/ 3 h 64"/>
                <a:gd name="T6" fmla="*/ 267 w 275"/>
                <a:gd name="T7" fmla="*/ 9 h 64"/>
                <a:gd name="T8" fmla="*/ 273 w 275"/>
                <a:gd name="T9" fmla="*/ 19 h 64"/>
                <a:gd name="T10" fmla="*/ 275 w 275"/>
                <a:gd name="T11" fmla="*/ 32 h 64"/>
                <a:gd name="T12" fmla="*/ 273 w 275"/>
                <a:gd name="T13" fmla="*/ 44 h 64"/>
                <a:gd name="T14" fmla="*/ 267 w 275"/>
                <a:gd name="T15" fmla="*/ 54 h 64"/>
                <a:gd name="T16" fmla="*/ 256 w 275"/>
                <a:gd name="T17" fmla="*/ 60 h 64"/>
                <a:gd name="T18" fmla="*/ 244 w 275"/>
                <a:gd name="T19" fmla="*/ 64 h 64"/>
                <a:gd name="T20" fmla="*/ 32 w 275"/>
                <a:gd name="T21" fmla="*/ 64 h 64"/>
                <a:gd name="T22" fmla="*/ 18 w 275"/>
                <a:gd name="T23" fmla="*/ 60 h 64"/>
                <a:gd name="T24" fmla="*/ 9 w 275"/>
                <a:gd name="T25" fmla="*/ 54 h 64"/>
                <a:gd name="T26" fmla="*/ 2 w 275"/>
                <a:gd name="T27" fmla="*/ 44 h 64"/>
                <a:gd name="T28" fmla="*/ 0 w 275"/>
                <a:gd name="T29" fmla="*/ 32 h 64"/>
                <a:gd name="T30" fmla="*/ 2 w 275"/>
                <a:gd name="T31" fmla="*/ 19 h 64"/>
                <a:gd name="T32" fmla="*/ 9 w 275"/>
                <a:gd name="T33" fmla="*/ 9 h 64"/>
                <a:gd name="T34" fmla="*/ 18 w 275"/>
                <a:gd name="T35" fmla="*/ 3 h 64"/>
                <a:gd name="T36" fmla="*/ 32 w 275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5" h="64">
                  <a:moveTo>
                    <a:pt x="32" y="0"/>
                  </a:moveTo>
                  <a:lnTo>
                    <a:pt x="244" y="0"/>
                  </a:lnTo>
                  <a:lnTo>
                    <a:pt x="256" y="3"/>
                  </a:lnTo>
                  <a:lnTo>
                    <a:pt x="267" y="9"/>
                  </a:lnTo>
                  <a:lnTo>
                    <a:pt x="273" y="19"/>
                  </a:lnTo>
                  <a:lnTo>
                    <a:pt x="275" y="32"/>
                  </a:lnTo>
                  <a:lnTo>
                    <a:pt x="273" y="44"/>
                  </a:lnTo>
                  <a:lnTo>
                    <a:pt x="267" y="54"/>
                  </a:lnTo>
                  <a:lnTo>
                    <a:pt x="256" y="60"/>
                  </a:lnTo>
                  <a:lnTo>
                    <a:pt x="244" y="64"/>
                  </a:lnTo>
                  <a:lnTo>
                    <a:pt x="32" y="64"/>
                  </a:lnTo>
                  <a:lnTo>
                    <a:pt x="18" y="60"/>
                  </a:lnTo>
                  <a:lnTo>
                    <a:pt x="9" y="54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8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38"/>
            <p:cNvSpPr>
              <a:spLocks/>
            </p:cNvSpPr>
            <p:nvPr/>
          </p:nvSpPr>
          <p:spPr bwMode="auto">
            <a:xfrm>
              <a:off x="2882901" y="2819400"/>
              <a:ext cx="42863" cy="7938"/>
            </a:xfrm>
            <a:custGeom>
              <a:avLst/>
              <a:gdLst>
                <a:gd name="T0" fmla="*/ 32 w 295"/>
                <a:gd name="T1" fmla="*/ 0 h 64"/>
                <a:gd name="T2" fmla="*/ 264 w 295"/>
                <a:gd name="T3" fmla="*/ 0 h 64"/>
                <a:gd name="T4" fmla="*/ 276 w 295"/>
                <a:gd name="T5" fmla="*/ 3 h 64"/>
                <a:gd name="T6" fmla="*/ 286 w 295"/>
                <a:gd name="T7" fmla="*/ 9 h 64"/>
                <a:gd name="T8" fmla="*/ 292 w 295"/>
                <a:gd name="T9" fmla="*/ 19 h 64"/>
                <a:gd name="T10" fmla="*/ 295 w 295"/>
                <a:gd name="T11" fmla="*/ 32 h 64"/>
                <a:gd name="T12" fmla="*/ 292 w 295"/>
                <a:gd name="T13" fmla="*/ 44 h 64"/>
                <a:gd name="T14" fmla="*/ 286 w 295"/>
                <a:gd name="T15" fmla="*/ 54 h 64"/>
                <a:gd name="T16" fmla="*/ 276 w 295"/>
                <a:gd name="T17" fmla="*/ 61 h 64"/>
                <a:gd name="T18" fmla="*/ 264 w 295"/>
                <a:gd name="T19" fmla="*/ 64 h 64"/>
                <a:gd name="T20" fmla="*/ 32 w 295"/>
                <a:gd name="T21" fmla="*/ 64 h 64"/>
                <a:gd name="T22" fmla="*/ 20 w 295"/>
                <a:gd name="T23" fmla="*/ 61 h 64"/>
                <a:gd name="T24" fmla="*/ 10 w 295"/>
                <a:gd name="T25" fmla="*/ 54 h 64"/>
                <a:gd name="T26" fmla="*/ 3 w 295"/>
                <a:gd name="T27" fmla="*/ 44 h 64"/>
                <a:gd name="T28" fmla="*/ 0 w 295"/>
                <a:gd name="T29" fmla="*/ 32 h 64"/>
                <a:gd name="T30" fmla="*/ 3 w 295"/>
                <a:gd name="T31" fmla="*/ 19 h 64"/>
                <a:gd name="T32" fmla="*/ 10 w 295"/>
                <a:gd name="T33" fmla="*/ 9 h 64"/>
                <a:gd name="T34" fmla="*/ 20 w 295"/>
                <a:gd name="T35" fmla="*/ 3 h 64"/>
                <a:gd name="T36" fmla="*/ 32 w 295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" h="64">
                  <a:moveTo>
                    <a:pt x="32" y="0"/>
                  </a:moveTo>
                  <a:lnTo>
                    <a:pt x="264" y="0"/>
                  </a:lnTo>
                  <a:lnTo>
                    <a:pt x="276" y="3"/>
                  </a:lnTo>
                  <a:lnTo>
                    <a:pt x="286" y="9"/>
                  </a:lnTo>
                  <a:lnTo>
                    <a:pt x="292" y="19"/>
                  </a:lnTo>
                  <a:lnTo>
                    <a:pt x="295" y="32"/>
                  </a:lnTo>
                  <a:lnTo>
                    <a:pt x="292" y="44"/>
                  </a:lnTo>
                  <a:lnTo>
                    <a:pt x="286" y="54"/>
                  </a:lnTo>
                  <a:lnTo>
                    <a:pt x="276" y="61"/>
                  </a:lnTo>
                  <a:lnTo>
                    <a:pt x="264" y="64"/>
                  </a:lnTo>
                  <a:lnTo>
                    <a:pt x="32" y="64"/>
                  </a:lnTo>
                  <a:lnTo>
                    <a:pt x="20" y="61"/>
                  </a:lnTo>
                  <a:lnTo>
                    <a:pt x="10" y="54"/>
                  </a:lnTo>
                  <a:lnTo>
                    <a:pt x="3" y="44"/>
                  </a:lnTo>
                  <a:lnTo>
                    <a:pt x="0" y="32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39"/>
            <p:cNvSpPr>
              <a:spLocks noEditPoints="1"/>
            </p:cNvSpPr>
            <p:nvPr/>
          </p:nvSpPr>
          <p:spPr bwMode="auto">
            <a:xfrm>
              <a:off x="2643188" y="2797175"/>
              <a:ext cx="122238" cy="119063"/>
            </a:xfrm>
            <a:custGeom>
              <a:avLst/>
              <a:gdLst>
                <a:gd name="T0" fmla="*/ 418 w 853"/>
                <a:gd name="T1" fmla="*/ 72 h 823"/>
                <a:gd name="T2" fmla="*/ 309 w 853"/>
                <a:gd name="T3" fmla="*/ 116 h 823"/>
                <a:gd name="T4" fmla="*/ 220 w 853"/>
                <a:gd name="T5" fmla="*/ 199 h 823"/>
                <a:gd name="T6" fmla="*/ 151 w 853"/>
                <a:gd name="T7" fmla="*/ 299 h 823"/>
                <a:gd name="T8" fmla="*/ 102 w 853"/>
                <a:gd name="T9" fmla="*/ 397 h 823"/>
                <a:gd name="T10" fmla="*/ 72 w 853"/>
                <a:gd name="T11" fmla="*/ 472 h 823"/>
                <a:gd name="T12" fmla="*/ 94 w 853"/>
                <a:gd name="T13" fmla="*/ 517 h 823"/>
                <a:gd name="T14" fmla="*/ 161 w 853"/>
                <a:gd name="T15" fmla="*/ 582 h 823"/>
                <a:gd name="T16" fmla="*/ 256 w 853"/>
                <a:gd name="T17" fmla="*/ 655 h 823"/>
                <a:gd name="T18" fmla="*/ 374 w 853"/>
                <a:gd name="T19" fmla="*/ 720 h 823"/>
                <a:gd name="T20" fmla="*/ 509 w 853"/>
                <a:gd name="T21" fmla="*/ 757 h 823"/>
                <a:gd name="T22" fmla="*/ 590 w 853"/>
                <a:gd name="T23" fmla="*/ 757 h 823"/>
                <a:gd name="T24" fmla="*/ 669 w 853"/>
                <a:gd name="T25" fmla="*/ 712 h 823"/>
                <a:gd name="T26" fmla="*/ 726 w 853"/>
                <a:gd name="T27" fmla="*/ 621 h 823"/>
                <a:gd name="T28" fmla="*/ 761 w 853"/>
                <a:gd name="T29" fmla="*/ 504 h 823"/>
                <a:gd name="T30" fmla="*/ 780 w 853"/>
                <a:gd name="T31" fmla="*/ 380 h 823"/>
                <a:gd name="T32" fmla="*/ 788 w 853"/>
                <a:gd name="T33" fmla="*/ 267 h 823"/>
                <a:gd name="T34" fmla="*/ 588 w 853"/>
                <a:gd name="T35" fmla="*/ 258 h 823"/>
                <a:gd name="T36" fmla="*/ 582 w 853"/>
                <a:gd name="T37" fmla="*/ 223 h 823"/>
                <a:gd name="T38" fmla="*/ 610 w 853"/>
                <a:gd name="T39" fmla="*/ 204 h 823"/>
                <a:gd name="T40" fmla="*/ 789 w 853"/>
                <a:gd name="T41" fmla="*/ 163 h 823"/>
                <a:gd name="T42" fmla="*/ 736 w 853"/>
                <a:gd name="T43" fmla="*/ 131 h 823"/>
                <a:gd name="T44" fmla="*/ 648 w 853"/>
                <a:gd name="T45" fmla="*/ 91 h 823"/>
                <a:gd name="T46" fmla="*/ 537 w 853"/>
                <a:gd name="T47" fmla="*/ 65 h 823"/>
                <a:gd name="T48" fmla="*/ 536 w 853"/>
                <a:gd name="T49" fmla="*/ 2 h 823"/>
                <a:gd name="T50" fmla="*/ 645 w 853"/>
                <a:gd name="T51" fmla="*/ 24 h 823"/>
                <a:gd name="T52" fmla="*/ 737 w 853"/>
                <a:gd name="T53" fmla="*/ 60 h 823"/>
                <a:gd name="T54" fmla="*/ 802 w 853"/>
                <a:gd name="T55" fmla="*/ 96 h 823"/>
                <a:gd name="T56" fmla="*/ 836 w 853"/>
                <a:gd name="T57" fmla="*/ 120 h 823"/>
                <a:gd name="T58" fmla="*/ 852 w 853"/>
                <a:gd name="T59" fmla="*/ 145 h 823"/>
                <a:gd name="T60" fmla="*/ 853 w 853"/>
                <a:gd name="T61" fmla="*/ 185 h 823"/>
                <a:gd name="T62" fmla="*/ 852 w 853"/>
                <a:gd name="T63" fmla="*/ 275 h 823"/>
                <a:gd name="T64" fmla="*/ 843 w 853"/>
                <a:gd name="T65" fmla="*/ 395 h 823"/>
                <a:gd name="T66" fmla="*/ 821 w 853"/>
                <a:gd name="T67" fmla="*/ 527 h 823"/>
                <a:gd name="T68" fmla="*/ 779 w 853"/>
                <a:gd name="T69" fmla="*/ 654 h 823"/>
                <a:gd name="T70" fmla="*/ 715 w 853"/>
                <a:gd name="T71" fmla="*/ 756 h 823"/>
                <a:gd name="T72" fmla="*/ 629 w 853"/>
                <a:gd name="T73" fmla="*/ 812 h 823"/>
                <a:gd name="T74" fmla="*/ 556 w 853"/>
                <a:gd name="T75" fmla="*/ 823 h 823"/>
                <a:gd name="T76" fmla="*/ 416 w 853"/>
                <a:gd name="T77" fmla="*/ 801 h 823"/>
                <a:gd name="T78" fmla="*/ 292 w 853"/>
                <a:gd name="T79" fmla="*/ 751 h 823"/>
                <a:gd name="T80" fmla="*/ 186 w 853"/>
                <a:gd name="T81" fmla="*/ 683 h 823"/>
                <a:gd name="T82" fmla="*/ 100 w 853"/>
                <a:gd name="T83" fmla="*/ 614 h 823"/>
                <a:gd name="T84" fmla="*/ 40 w 853"/>
                <a:gd name="T85" fmla="*/ 555 h 823"/>
                <a:gd name="T86" fmla="*/ 10 w 853"/>
                <a:gd name="T87" fmla="*/ 520 h 823"/>
                <a:gd name="T88" fmla="*/ 0 w 853"/>
                <a:gd name="T89" fmla="*/ 497 h 823"/>
                <a:gd name="T90" fmla="*/ 6 w 853"/>
                <a:gd name="T91" fmla="*/ 469 h 823"/>
                <a:gd name="T92" fmla="*/ 29 w 853"/>
                <a:gd name="T93" fmla="*/ 406 h 823"/>
                <a:gd name="T94" fmla="*/ 71 w 853"/>
                <a:gd name="T95" fmla="*/ 313 h 823"/>
                <a:gd name="T96" fmla="*/ 133 w 853"/>
                <a:gd name="T97" fmla="*/ 208 h 823"/>
                <a:gd name="T98" fmla="*/ 216 w 853"/>
                <a:gd name="T99" fmla="*/ 111 h 823"/>
                <a:gd name="T100" fmla="*/ 321 w 853"/>
                <a:gd name="T101" fmla="*/ 37 h 823"/>
                <a:gd name="T102" fmla="*/ 449 w 853"/>
                <a:gd name="T103" fmla="*/ 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53" h="823">
                  <a:moveTo>
                    <a:pt x="495" y="63"/>
                  </a:moveTo>
                  <a:lnTo>
                    <a:pt x="456" y="65"/>
                  </a:lnTo>
                  <a:lnTo>
                    <a:pt x="418" y="72"/>
                  </a:lnTo>
                  <a:lnTo>
                    <a:pt x="380" y="81"/>
                  </a:lnTo>
                  <a:lnTo>
                    <a:pt x="344" y="97"/>
                  </a:lnTo>
                  <a:lnTo>
                    <a:pt x="309" y="116"/>
                  </a:lnTo>
                  <a:lnTo>
                    <a:pt x="278" y="140"/>
                  </a:lnTo>
                  <a:lnTo>
                    <a:pt x="248" y="169"/>
                  </a:lnTo>
                  <a:lnTo>
                    <a:pt x="220" y="199"/>
                  </a:lnTo>
                  <a:lnTo>
                    <a:pt x="194" y="231"/>
                  </a:lnTo>
                  <a:lnTo>
                    <a:pt x="172" y="265"/>
                  </a:lnTo>
                  <a:lnTo>
                    <a:pt x="151" y="299"/>
                  </a:lnTo>
                  <a:lnTo>
                    <a:pt x="132" y="333"/>
                  </a:lnTo>
                  <a:lnTo>
                    <a:pt x="116" y="366"/>
                  </a:lnTo>
                  <a:lnTo>
                    <a:pt x="102" y="397"/>
                  </a:lnTo>
                  <a:lnTo>
                    <a:pt x="90" y="426"/>
                  </a:lnTo>
                  <a:lnTo>
                    <a:pt x="80" y="451"/>
                  </a:lnTo>
                  <a:lnTo>
                    <a:pt x="72" y="472"/>
                  </a:lnTo>
                  <a:lnTo>
                    <a:pt x="67" y="489"/>
                  </a:lnTo>
                  <a:lnTo>
                    <a:pt x="79" y="501"/>
                  </a:lnTo>
                  <a:lnTo>
                    <a:pt x="94" y="517"/>
                  </a:lnTo>
                  <a:lnTo>
                    <a:pt x="112" y="537"/>
                  </a:lnTo>
                  <a:lnTo>
                    <a:pt x="135" y="559"/>
                  </a:lnTo>
                  <a:lnTo>
                    <a:pt x="161" y="582"/>
                  </a:lnTo>
                  <a:lnTo>
                    <a:pt x="190" y="606"/>
                  </a:lnTo>
                  <a:lnTo>
                    <a:pt x="222" y="631"/>
                  </a:lnTo>
                  <a:lnTo>
                    <a:pt x="256" y="655"/>
                  </a:lnTo>
                  <a:lnTo>
                    <a:pt x="293" y="678"/>
                  </a:lnTo>
                  <a:lnTo>
                    <a:pt x="332" y="700"/>
                  </a:lnTo>
                  <a:lnTo>
                    <a:pt x="374" y="720"/>
                  </a:lnTo>
                  <a:lnTo>
                    <a:pt x="418" y="736"/>
                  </a:lnTo>
                  <a:lnTo>
                    <a:pt x="462" y="748"/>
                  </a:lnTo>
                  <a:lnTo>
                    <a:pt x="509" y="757"/>
                  </a:lnTo>
                  <a:lnTo>
                    <a:pt x="557" y="760"/>
                  </a:lnTo>
                  <a:lnTo>
                    <a:pt x="561" y="760"/>
                  </a:lnTo>
                  <a:lnTo>
                    <a:pt x="590" y="757"/>
                  </a:lnTo>
                  <a:lnTo>
                    <a:pt x="619" y="748"/>
                  </a:lnTo>
                  <a:lnTo>
                    <a:pt x="645" y="733"/>
                  </a:lnTo>
                  <a:lnTo>
                    <a:pt x="669" y="712"/>
                  </a:lnTo>
                  <a:lnTo>
                    <a:pt x="690" y="686"/>
                  </a:lnTo>
                  <a:lnTo>
                    <a:pt x="709" y="655"/>
                  </a:lnTo>
                  <a:lnTo>
                    <a:pt x="726" y="621"/>
                  </a:lnTo>
                  <a:lnTo>
                    <a:pt x="739" y="584"/>
                  </a:lnTo>
                  <a:lnTo>
                    <a:pt x="751" y="545"/>
                  </a:lnTo>
                  <a:lnTo>
                    <a:pt x="761" y="504"/>
                  </a:lnTo>
                  <a:lnTo>
                    <a:pt x="770" y="463"/>
                  </a:lnTo>
                  <a:lnTo>
                    <a:pt x="775" y="421"/>
                  </a:lnTo>
                  <a:lnTo>
                    <a:pt x="780" y="380"/>
                  </a:lnTo>
                  <a:lnTo>
                    <a:pt x="784" y="340"/>
                  </a:lnTo>
                  <a:lnTo>
                    <a:pt x="787" y="303"/>
                  </a:lnTo>
                  <a:lnTo>
                    <a:pt x="788" y="267"/>
                  </a:lnTo>
                  <a:lnTo>
                    <a:pt x="610" y="267"/>
                  </a:lnTo>
                  <a:lnTo>
                    <a:pt x="598" y="265"/>
                  </a:lnTo>
                  <a:lnTo>
                    <a:pt x="588" y="258"/>
                  </a:lnTo>
                  <a:lnTo>
                    <a:pt x="582" y="249"/>
                  </a:lnTo>
                  <a:lnTo>
                    <a:pt x="578" y="236"/>
                  </a:lnTo>
                  <a:lnTo>
                    <a:pt x="582" y="223"/>
                  </a:lnTo>
                  <a:lnTo>
                    <a:pt x="588" y="214"/>
                  </a:lnTo>
                  <a:lnTo>
                    <a:pt x="598" y="207"/>
                  </a:lnTo>
                  <a:lnTo>
                    <a:pt x="610" y="204"/>
                  </a:lnTo>
                  <a:lnTo>
                    <a:pt x="789" y="204"/>
                  </a:lnTo>
                  <a:lnTo>
                    <a:pt x="789" y="181"/>
                  </a:lnTo>
                  <a:lnTo>
                    <a:pt x="789" y="163"/>
                  </a:lnTo>
                  <a:lnTo>
                    <a:pt x="775" y="155"/>
                  </a:lnTo>
                  <a:lnTo>
                    <a:pt x="758" y="143"/>
                  </a:lnTo>
                  <a:lnTo>
                    <a:pt x="736" y="131"/>
                  </a:lnTo>
                  <a:lnTo>
                    <a:pt x="709" y="118"/>
                  </a:lnTo>
                  <a:lnTo>
                    <a:pt x="681" y="103"/>
                  </a:lnTo>
                  <a:lnTo>
                    <a:pt x="648" y="91"/>
                  </a:lnTo>
                  <a:lnTo>
                    <a:pt x="613" y="80"/>
                  </a:lnTo>
                  <a:lnTo>
                    <a:pt x="576" y="72"/>
                  </a:lnTo>
                  <a:lnTo>
                    <a:pt x="537" y="65"/>
                  </a:lnTo>
                  <a:lnTo>
                    <a:pt x="495" y="63"/>
                  </a:lnTo>
                  <a:close/>
                  <a:moveTo>
                    <a:pt x="495" y="0"/>
                  </a:moveTo>
                  <a:lnTo>
                    <a:pt x="536" y="2"/>
                  </a:lnTo>
                  <a:lnTo>
                    <a:pt x="574" y="6"/>
                  </a:lnTo>
                  <a:lnTo>
                    <a:pt x="611" y="14"/>
                  </a:lnTo>
                  <a:lnTo>
                    <a:pt x="645" y="24"/>
                  </a:lnTo>
                  <a:lnTo>
                    <a:pt x="678" y="34"/>
                  </a:lnTo>
                  <a:lnTo>
                    <a:pt x="708" y="46"/>
                  </a:lnTo>
                  <a:lnTo>
                    <a:pt x="737" y="60"/>
                  </a:lnTo>
                  <a:lnTo>
                    <a:pt x="761" y="72"/>
                  </a:lnTo>
                  <a:lnTo>
                    <a:pt x="783" y="85"/>
                  </a:lnTo>
                  <a:lnTo>
                    <a:pt x="802" y="96"/>
                  </a:lnTo>
                  <a:lnTo>
                    <a:pt x="818" y="105"/>
                  </a:lnTo>
                  <a:lnTo>
                    <a:pt x="829" y="114"/>
                  </a:lnTo>
                  <a:lnTo>
                    <a:pt x="836" y="120"/>
                  </a:lnTo>
                  <a:lnTo>
                    <a:pt x="840" y="122"/>
                  </a:lnTo>
                  <a:lnTo>
                    <a:pt x="848" y="133"/>
                  </a:lnTo>
                  <a:lnTo>
                    <a:pt x="852" y="145"/>
                  </a:lnTo>
                  <a:lnTo>
                    <a:pt x="852" y="151"/>
                  </a:lnTo>
                  <a:lnTo>
                    <a:pt x="853" y="166"/>
                  </a:lnTo>
                  <a:lnTo>
                    <a:pt x="853" y="185"/>
                  </a:lnTo>
                  <a:lnTo>
                    <a:pt x="853" y="210"/>
                  </a:lnTo>
                  <a:lnTo>
                    <a:pt x="853" y="240"/>
                  </a:lnTo>
                  <a:lnTo>
                    <a:pt x="852" y="275"/>
                  </a:lnTo>
                  <a:lnTo>
                    <a:pt x="849" y="312"/>
                  </a:lnTo>
                  <a:lnTo>
                    <a:pt x="847" y="352"/>
                  </a:lnTo>
                  <a:lnTo>
                    <a:pt x="843" y="395"/>
                  </a:lnTo>
                  <a:lnTo>
                    <a:pt x="837" y="439"/>
                  </a:lnTo>
                  <a:lnTo>
                    <a:pt x="830" y="484"/>
                  </a:lnTo>
                  <a:lnTo>
                    <a:pt x="821" y="527"/>
                  </a:lnTo>
                  <a:lnTo>
                    <a:pt x="809" y="571"/>
                  </a:lnTo>
                  <a:lnTo>
                    <a:pt x="796" y="614"/>
                  </a:lnTo>
                  <a:lnTo>
                    <a:pt x="779" y="654"/>
                  </a:lnTo>
                  <a:lnTo>
                    <a:pt x="761" y="691"/>
                  </a:lnTo>
                  <a:lnTo>
                    <a:pt x="739" y="726"/>
                  </a:lnTo>
                  <a:lnTo>
                    <a:pt x="715" y="756"/>
                  </a:lnTo>
                  <a:lnTo>
                    <a:pt x="688" y="780"/>
                  </a:lnTo>
                  <a:lnTo>
                    <a:pt x="659" y="799"/>
                  </a:lnTo>
                  <a:lnTo>
                    <a:pt x="629" y="812"/>
                  </a:lnTo>
                  <a:lnTo>
                    <a:pt x="595" y="821"/>
                  </a:lnTo>
                  <a:lnTo>
                    <a:pt x="561" y="823"/>
                  </a:lnTo>
                  <a:lnTo>
                    <a:pt x="556" y="823"/>
                  </a:lnTo>
                  <a:lnTo>
                    <a:pt x="508" y="820"/>
                  </a:lnTo>
                  <a:lnTo>
                    <a:pt x="462" y="812"/>
                  </a:lnTo>
                  <a:lnTo>
                    <a:pt x="416" y="801"/>
                  </a:lnTo>
                  <a:lnTo>
                    <a:pt x="374" y="787"/>
                  </a:lnTo>
                  <a:lnTo>
                    <a:pt x="332" y="770"/>
                  </a:lnTo>
                  <a:lnTo>
                    <a:pt x="292" y="751"/>
                  </a:lnTo>
                  <a:lnTo>
                    <a:pt x="255" y="729"/>
                  </a:lnTo>
                  <a:lnTo>
                    <a:pt x="219" y="708"/>
                  </a:lnTo>
                  <a:lnTo>
                    <a:pt x="186" y="683"/>
                  </a:lnTo>
                  <a:lnTo>
                    <a:pt x="154" y="661"/>
                  </a:lnTo>
                  <a:lnTo>
                    <a:pt x="126" y="636"/>
                  </a:lnTo>
                  <a:lnTo>
                    <a:pt x="100" y="614"/>
                  </a:lnTo>
                  <a:lnTo>
                    <a:pt x="77" y="593"/>
                  </a:lnTo>
                  <a:lnTo>
                    <a:pt x="58" y="572"/>
                  </a:lnTo>
                  <a:lnTo>
                    <a:pt x="40" y="555"/>
                  </a:lnTo>
                  <a:lnTo>
                    <a:pt x="27" y="539"/>
                  </a:lnTo>
                  <a:lnTo>
                    <a:pt x="16" y="527"/>
                  </a:lnTo>
                  <a:lnTo>
                    <a:pt x="10" y="520"/>
                  </a:lnTo>
                  <a:lnTo>
                    <a:pt x="6" y="515"/>
                  </a:lnTo>
                  <a:lnTo>
                    <a:pt x="1" y="506"/>
                  </a:lnTo>
                  <a:lnTo>
                    <a:pt x="0" y="497"/>
                  </a:lnTo>
                  <a:lnTo>
                    <a:pt x="1" y="487"/>
                  </a:lnTo>
                  <a:lnTo>
                    <a:pt x="2" y="481"/>
                  </a:lnTo>
                  <a:lnTo>
                    <a:pt x="6" y="469"/>
                  </a:lnTo>
                  <a:lnTo>
                    <a:pt x="12" y="453"/>
                  </a:lnTo>
                  <a:lnTo>
                    <a:pt x="20" y="431"/>
                  </a:lnTo>
                  <a:lnTo>
                    <a:pt x="29" y="406"/>
                  </a:lnTo>
                  <a:lnTo>
                    <a:pt x="41" y="378"/>
                  </a:lnTo>
                  <a:lnTo>
                    <a:pt x="56" y="346"/>
                  </a:lnTo>
                  <a:lnTo>
                    <a:pt x="71" y="313"/>
                  </a:lnTo>
                  <a:lnTo>
                    <a:pt x="90" y="278"/>
                  </a:lnTo>
                  <a:lnTo>
                    <a:pt x="110" y="243"/>
                  </a:lnTo>
                  <a:lnTo>
                    <a:pt x="133" y="208"/>
                  </a:lnTo>
                  <a:lnTo>
                    <a:pt x="158" y="174"/>
                  </a:lnTo>
                  <a:lnTo>
                    <a:pt x="186" y="142"/>
                  </a:lnTo>
                  <a:lnTo>
                    <a:pt x="216" y="111"/>
                  </a:lnTo>
                  <a:lnTo>
                    <a:pt x="248" y="83"/>
                  </a:lnTo>
                  <a:lnTo>
                    <a:pt x="283" y="57"/>
                  </a:lnTo>
                  <a:lnTo>
                    <a:pt x="321" y="37"/>
                  </a:lnTo>
                  <a:lnTo>
                    <a:pt x="361" y="21"/>
                  </a:lnTo>
                  <a:lnTo>
                    <a:pt x="404" y="9"/>
                  </a:lnTo>
                  <a:lnTo>
                    <a:pt x="449" y="3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40"/>
            <p:cNvSpPr>
              <a:spLocks noEditPoints="1"/>
            </p:cNvSpPr>
            <p:nvPr/>
          </p:nvSpPr>
          <p:spPr bwMode="auto">
            <a:xfrm>
              <a:off x="2765426" y="2819400"/>
              <a:ext cx="146050" cy="150813"/>
            </a:xfrm>
            <a:custGeom>
              <a:avLst/>
              <a:gdLst>
                <a:gd name="T0" fmla="*/ 132 w 1013"/>
                <a:gd name="T1" fmla="*/ 143 h 1037"/>
                <a:gd name="T2" fmla="*/ 289 w 1013"/>
                <a:gd name="T3" fmla="*/ 189 h 1037"/>
                <a:gd name="T4" fmla="*/ 308 w 1013"/>
                <a:gd name="T5" fmla="*/ 219 h 1037"/>
                <a:gd name="T6" fmla="*/ 289 w 1013"/>
                <a:gd name="T7" fmla="*/ 248 h 1037"/>
                <a:gd name="T8" fmla="*/ 101 w 1013"/>
                <a:gd name="T9" fmla="*/ 294 h 1037"/>
                <a:gd name="T10" fmla="*/ 79 w 1013"/>
                <a:gd name="T11" fmla="*/ 428 h 1037"/>
                <a:gd name="T12" fmla="*/ 64 w 1013"/>
                <a:gd name="T13" fmla="*/ 551 h 1037"/>
                <a:gd name="T14" fmla="*/ 66 w 1013"/>
                <a:gd name="T15" fmla="*/ 645 h 1037"/>
                <a:gd name="T16" fmla="*/ 75 w 1013"/>
                <a:gd name="T17" fmla="*/ 675 h 1037"/>
                <a:gd name="T18" fmla="*/ 102 w 1013"/>
                <a:gd name="T19" fmla="*/ 697 h 1037"/>
                <a:gd name="T20" fmla="*/ 162 w 1013"/>
                <a:gd name="T21" fmla="*/ 728 h 1037"/>
                <a:gd name="T22" fmla="*/ 289 w 1013"/>
                <a:gd name="T23" fmla="*/ 770 h 1037"/>
                <a:gd name="T24" fmla="*/ 494 w 1013"/>
                <a:gd name="T25" fmla="*/ 825 h 1037"/>
                <a:gd name="T26" fmla="*/ 692 w 1013"/>
                <a:gd name="T27" fmla="*/ 872 h 1037"/>
                <a:gd name="T28" fmla="*/ 860 w 1013"/>
                <a:gd name="T29" fmla="*/ 919 h 1037"/>
                <a:gd name="T30" fmla="*/ 947 w 1013"/>
                <a:gd name="T31" fmla="*/ 923 h 1037"/>
                <a:gd name="T32" fmla="*/ 933 w 1013"/>
                <a:gd name="T33" fmla="*/ 854 h 1037"/>
                <a:gd name="T34" fmla="*/ 739 w 1013"/>
                <a:gd name="T35" fmla="*/ 845 h 1037"/>
                <a:gd name="T36" fmla="*/ 731 w 1013"/>
                <a:gd name="T37" fmla="*/ 810 h 1037"/>
                <a:gd name="T38" fmla="*/ 761 w 1013"/>
                <a:gd name="T39" fmla="*/ 791 h 1037"/>
                <a:gd name="T40" fmla="*/ 905 w 1013"/>
                <a:gd name="T41" fmla="*/ 682 h 1037"/>
                <a:gd name="T42" fmla="*/ 836 w 1013"/>
                <a:gd name="T43" fmla="*/ 491 h 1037"/>
                <a:gd name="T44" fmla="*/ 735 w 1013"/>
                <a:gd name="T45" fmla="*/ 328 h 1037"/>
                <a:gd name="T46" fmla="*/ 605 w 1013"/>
                <a:gd name="T47" fmla="*/ 208 h 1037"/>
                <a:gd name="T48" fmla="*/ 447 w 1013"/>
                <a:gd name="T49" fmla="*/ 132 h 1037"/>
                <a:gd name="T50" fmla="*/ 368 w 1013"/>
                <a:gd name="T51" fmla="*/ 113 h 1037"/>
                <a:gd name="T52" fmla="*/ 266 w 1013"/>
                <a:gd name="T53" fmla="*/ 91 h 1037"/>
                <a:gd name="T54" fmla="*/ 173 w 1013"/>
                <a:gd name="T55" fmla="*/ 72 h 1037"/>
                <a:gd name="T56" fmla="*/ 138 w 1013"/>
                <a:gd name="T57" fmla="*/ 1 h 1037"/>
                <a:gd name="T58" fmla="*/ 189 w 1013"/>
                <a:gd name="T59" fmla="*/ 11 h 1037"/>
                <a:gd name="T60" fmla="*/ 272 w 1013"/>
                <a:gd name="T61" fmla="*/ 27 h 1037"/>
                <a:gd name="T62" fmla="*/ 366 w 1013"/>
                <a:gd name="T63" fmla="*/ 47 h 1037"/>
                <a:gd name="T64" fmla="*/ 446 w 1013"/>
                <a:gd name="T65" fmla="*/ 67 h 1037"/>
                <a:gd name="T66" fmla="*/ 584 w 1013"/>
                <a:gd name="T67" fmla="*/ 122 h 1037"/>
                <a:gd name="T68" fmla="*/ 737 w 1013"/>
                <a:gd name="T69" fmla="*/ 237 h 1037"/>
                <a:gd name="T70" fmla="*/ 859 w 1013"/>
                <a:gd name="T71" fmla="*/ 400 h 1037"/>
                <a:gd name="T72" fmla="*/ 949 w 1013"/>
                <a:gd name="T73" fmla="*/ 606 h 1037"/>
                <a:gd name="T74" fmla="*/ 987 w 1013"/>
                <a:gd name="T75" fmla="*/ 755 h 1037"/>
                <a:gd name="T76" fmla="*/ 1006 w 1013"/>
                <a:gd name="T77" fmla="*/ 881 h 1037"/>
                <a:gd name="T78" fmla="*/ 1013 w 1013"/>
                <a:gd name="T79" fmla="*/ 969 h 1037"/>
                <a:gd name="T80" fmla="*/ 1013 w 1013"/>
                <a:gd name="T81" fmla="*/ 1005 h 1037"/>
                <a:gd name="T82" fmla="*/ 996 w 1013"/>
                <a:gd name="T83" fmla="*/ 1034 h 1037"/>
                <a:gd name="T84" fmla="*/ 982 w 1013"/>
                <a:gd name="T85" fmla="*/ 1037 h 1037"/>
                <a:gd name="T86" fmla="*/ 942 w 1013"/>
                <a:gd name="T87" fmla="*/ 1018 h 1037"/>
                <a:gd name="T88" fmla="*/ 842 w 1013"/>
                <a:gd name="T89" fmla="*/ 979 h 1037"/>
                <a:gd name="T90" fmla="*/ 705 w 1013"/>
                <a:gd name="T91" fmla="*/ 941 h 1037"/>
                <a:gd name="T92" fmla="*/ 551 w 1013"/>
                <a:gd name="T93" fmla="*/ 904 h 1037"/>
                <a:gd name="T94" fmla="*/ 337 w 1013"/>
                <a:gd name="T95" fmla="*/ 850 h 1037"/>
                <a:gd name="T96" fmla="*/ 172 w 1013"/>
                <a:gd name="T97" fmla="*/ 800 h 1037"/>
                <a:gd name="T98" fmla="*/ 61 w 1013"/>
                <a:gd name="T99" fmla="*/ 746 h 1037"/>
                <a:gd name="T100" fmla="*/ 10 w 1013"/>
                <a:gd name="T101" fmla="*/ 685 h 1037"/>
                <a:gd name="T102" fmla="*/ 0 w 1013"/>
                <a:gd name="T103" fmla="*/ 597 h 1037"/>
                <a:gd name="T104" fmla="*/ 8 w 1013"/>
                <a:gd name="T105" fmla="*/ 476 h 1037"/>
                <a:gd name="T106" fmla="*/ 27 w 1013"/>
                <a:gd name="T107" fmla="*/ 342 h 1037"/>
                <a:gd name="T108" fmla="*/ 52 w 1013"/>
                <a:gd name="T109" fmla="*/ 213 h 1037"/>
                <a:gd name="T110" fmla="*/ 76 w 1013"/>
                <a:gd name="T111" fmla="*/ 105 h 1037"/>
                <a:gd name="T112" fmla="*/ 93 w 1013"/>
                <a:gd name="T113" fmla="*/ 35 h 1037"/>
                <a:gd name="T114" fmla="*/ 109 w 1013"/>
                <a:gd name="T115" fmla="*/ 4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3" h="1037">
                  <a:moveTo>
                    <a:pt x="150" y="68"/>
                  </a:moveTo>
                  <a:lnTo>
                    <a:pt x="141" y="103"/>
                  </a:lnTo>
                  <a:lnTo>
                    <a:pt x="132" y="143"/>
                  </a:lnTo>
                  <a:lnTo>
                    <a:pt x="122" y="187"/>
                  </a:lnTo>
                  <a:lnTo>
                    <a:pt x="277" y="187"/>
                  </a:lnTo>
                  <a:lnTo>
                    <a:pt x="289" y="189"/>
                  </a:lnTo>
                  <a:lnTo>
                    <a:pt x="298" y="196"/>
                  </a:lnTo>
                  <a:lnTo>
                    <a:pt x="306" y="207"/>
                  </a:lnTo>
                  <a:lnTo>
                    <a:pt x="308" y="219"/>
                  </a:lnTo>
                  <a:lnTo>
                    <a:pt x="306" y="231"/>
                  </a:lnTo>
                  <a:lnTo>
                    <a:pt x="298" y="240"/>
                  </a:lnTo>
                  <a:lnTo>
                    <a:pt x="289" y="248"/>
                  </a:lnTo>
                  <a:lnTo>
                    <a:pt x="277" y="250"/>
                  </a:lnTo>
                  <a:lnTo>
                    <a:pt x="109" y="250"/>
                  </a:lnTo>
                  <a:lnTo>
                    <a:pt x="101" y="294"/>
                  </a:lnTo>
                  <a:lnTo>
                    <a:pt x="93" y="339"/>
                  </a:lnTo>
                  <a:lnTo>
                    <a:pt x="85" y="385"/>
                  </a:lnTo>
                  <a:lnTo>
                    <a:pt x="79" y="428"/>
                  </a:lnTo>
                  <a:lnTo>
                    <a:pt x="72" y="471"/>
                  </a:lnTo>
                  <a:lnTo>
                    <a:pt x="68" y="512"/>
                  </a:lnTo>
                  <a:lnTo>
                    <a:pt x="64" y="551"/>
                  </a:lnTo>
                  <a:lnTo>
                    <a:pt x="63" y="587"/>
                  </a:lnTo>
                  <a:lnTo>
                    <a:pt x="63" y="617"/>
                  </a:lnTo>
                  <a:lnTo>
                    <a:pt x="66" y="645"/>
                  </a:lnTo>
                  <a:lnTo>
                    <a:pt x="71" y="667"/>
                  </a:lnTo>
                  <a:lnTo>
                    <a:pt x="72" y="670"/>
                  </a:lnTo>
                  <a:lnTo>
                    <a:pt x="75" y="675"/>
                  </a:lnTo>
                  <a:lnTo>
                    <a:pt x="81" y="682"/>
                  </a:lnTo>
                  <a:lnTo>
                    <a:pt x="90" y="688"/>
                  </a:lnTo>
                  <a:lnTo>
                    <a:pt x="102" y="697"/>
                  </a:lnTo>
                  <a:lnTo>
                    <a:pt x="117" y="706"/>
                  </a:lnTo>
                  <a:lnTo>
                    <a:pt x="137" y="716"/>
                  </a:lnTo>
                  <a:lnTo>
                    <a:pt x="162" y="728"/>
                  </a:lnTo>
                  <a:lnTo>
                    <a:pt x="192" y="740"/>
                  </a:lnTo>
                  <a:lnTo>
                    <a:pt x="228" y="752"/>
                  </a:lnTo>
                  <a:lnTo>
                    <a:pt x="289" y="770"/>
                  </a:lnTo>
                  <a:lnTo>
                    <a:pt x="354" y="789"/>
                  </a:lnTo>
                  <a:lnTo>
                    <a:pt x="423" y="807"/>
                  </a:lnTo>
                  <a:lnTo>
                    <a:pt x="494" y="825"/>
                  </a:lnTo>
                  <a:lnTo>
                    <a:pt x="565" y="841"/>
                  </a:lnTo>
                  <a:lnTo>
                    <a:pt x="630" y="857"/>
                  </a:lnTo>
                  <a:lnTo>
                    <a:pt x="692" y="872"/>
                  </a:lnTo>
                  <a:lnTo>
                    <a:pt x="752" y="887"/>
                  </a:lnTo>
                  <a:lnTo>
                    <a:pt x="809" y="903"/>
                  </a:lnTo>
                  <a:lnTo>
                    <a:pt x="860" y="919"/>
                  </a:lnTo>
                  <a:lnTo>
                    <a:pt x="907" y="934"/>
                  </a:lnTo>
                  <a:lnTo>
                    <a:pt x="948" y="951"/>
                  </a:lnTo>
                  <a:lnTo>
                    <a:pt x="947" y="923"/>
                  </a:lnTo>
                  <a:lnTo>
                    <a:pt x="943" y="890"/>
                  </a:lnTo>
                  <a:lnTo>
                    <a:pt x="939" y="853"/>
                  </a:lnTo>
                  <a:lnTo>
                    <a:pt x="933" y="854"/>
                  </a:lnTo>
                  <a:lnTo>
                    <a:pt x="761" y="854"/>
                  </a:lnTo>
                  <a:lnTo>
                    <a:pt x="749" y="851"/>
                  </a:lnTo>
                  <a:lnTo>
                    <a:pt x="739" y="845"/>
                  </a:lnTo>
                  <a:lnTo>
                    <a:pt x="731" y="835"/>
                  </a:lnTo>
                  <a:lnTo>
                    <a:pt x="729" y="823"/>
                  </a:lnTo>
                  <a:lnTo>
                    <a:pt x="731" y="810"/>
                  </a:lnTo>
                  <a:lnTo>
                    <a:pt x="739" y="800"/>
                  </a:lnTo>
                  <a:lnTo>
                    <a:pt x="749" y="793"/>
                  </a:lnTo>
                  <a:lnTo>
                    <a:pt x="761" y="791"/>
                  </a:lnTo>
                  <a:lnTo>
                    <a:pt x="929" y="791"/>
                  </a:lnTo>
                  <a:lnTo>
                    <a:pt x="918" y="738"/>
                  </a:lnTo>
                  <a:lnTo>
                    <a:pt x="905" y="682"/>
                  </a:lnTo>
                  <a:lnTo>
                    <a:pt x="888" y="624"/>
                  </a:lnTo>
                  <a:lnTo>
                    <a:pt x="864" y="555"/>
                  </a:lnTo>
                  <a:lnTo>
                    <a:pt x="836" y="491"/>
                  </a:lnTo>
                  <a:lnTo>
                    <a:pt x="806" y="432"/>
                  </a:lnTo>
                  <a:lnTo>
                    <a:pt x="772" y="377"/>
                  </a:lnTo>
                  <a:lnTo>
                    <a:pt x="735" y="328"/>
                  </a:lnTo>
                  <a:lnTo>
                    <a:pt x="694" y="283"/>
                  </a:lnTo>
                  <a:lnTo>
                    <a:pt x="652" y="244"/>
                  </a:lnTo>
                  <a:lnTo>
                    <a:pt x="605" y="208"/>
                  </a:lnTo>
                  <a:lnTo>
                    <a:pt x="555" y="178"/>
                  </a:lnTo>
                  <a:lnTo>
                    <a:pt x="503" y="153"/>
                  </a:lnTo>
                  <a:lnTo>
                    <a:pt x="447" y="132"/>
                  </a:lnTo>
                  <a:lnTo>
                    <a:pt x="425" y="127"/>
                  </a:lnTo>
                  <a:lnTo>
                    <a:pt x="399" y="120"/>
                  </a:lnTo>
                  <a:lnTo>
                    <a:pt x="368" y="113"/>
                  </a:lnTo>
                  <a:lnTo>
                    <a:pt x="336" y="105"/>
                  </a:lnTo>
                  <a:lnTo>
                    <a:pt x="301" y="98"/>
                  </a:lnTo>
                  <a:lnTo>
                    <a:pt x="266" y="91"/>
                  </a:lnTo>
                  <a:lnTo>
                    <a:pt x="233" y="84"/>
                  </a:lnTo>
                  <a:lnTo>
                    <a:pt x="201" y="78"/>
                  </a:lnTo>
                  <a:lnTo>
                    <a:pt x="173" y="72"/>
                  </a:lnTo>
                  <a:lnTo>
                    <a:pt x="150" y="68"/>
                  </a:lnTo>
                  <a:close/>
                  <a:moveTo>
                    <a:pt x="132" y="0"/>
                  </a:moveTo>
                  <a:lnTo>
                    <a:pt x="138" y="1"/>
                  </a:lnTo>
                  <a:lnTo>
                    <a:pt x="150" y="3"/>
                  </a:lnTo>
                  <a:lnTo>
                    <a:pt x="167" y="7"/>
                  </a:lnTo>
                  <a:lnTo>
                    <a:pt x="189" y="11"/>
                  </a:lnTo>
                  <a:lnTo>
                    <a:pt x="214" y="15"/>
                  </a:lnTo>
                  <a:lnTo>
                    <a:pt x="243" y="21"/>
                  </a:lnTo>
                  <a:lnTo>
                    <a:pt x="272" y="27"/>
                  </a:lnTo>
                  <a:lnTo>
                    <a:pt x="304" y="34"/>
                  </a:lnTo>
                  <a:lnTo>
                    <a:pt x="334" y="40"/>
                  </a:lnTo>
                  <a:lnTo>
                    <a:pt x="366" y="47"/>
                  </a:lnTo>
                  <a:lnTo>
                    <a:pt x="395" y="54"/>
                  </a:lnTo>
                  <a:lnTo>
                    <a:pt x="422" y="60"/>
                  </a:lnTo>
                  <a:lnTo>
                    <a:pt x="446" y="67"/>
                  </a:lnTo>
                  <a:lnTo>
                    <a:pt x="466" y="72"/>
                  </a:lnTo>
                  <a:lnTo>
                    <a:pt x="526" y="94"/>
                  </a:lnTo>
                  <a:lnTo>
                    <a:pt x="584" y="122"/>
                  </a:lnTo>
                  <a:lnTo>
                    <a:pt x="638" y="155"/>
                  </a:lnTo>
                  <a:lnTo>
                    <a:pt x="690" y="193"/>
                  </a:lnTo>
                  <a:lnTo>
                    <a:pt x="737" y="237"/>
                  </a:lnTo>
                  <a:lnTo>
                    <a:pt x="782" y="286"/>
                  </a:lnTo>
                  <a:lnTo>
                    <a:pt x="822" y="341"/>
                  </a:lnTo>
                  <a:lnTo>
                    <a:pt x="859" y="400"/>
                  </a:lnTo>
                  <a:lnTo>
                    <a:pt x="893" y="463"/>
                  </a:lnTo>
                  <a:lnTo>
                    <a:pt x="923" y="532"/>
                  </a:lnTo>
                  <a:lnTo>
                    <a:pt x="949" y="606"/>
                  </a:lnTo>
                  <a:lnTo>
                    <a:pt x="964" y="658"/>
                  </a:lnTo>
                  <a:lnTo>
                    <a:pt x="976" y="707"/>
                  </a:lnTo>
                  <a:lnTo>
                    <a:pt x="987" y="755"/>
                  </a:lnTo>
                  <a:lnTo>
                    <a:pt x="995" y="800"/>
                  </a:lnTo>
                  <a:lnTo>
                    <a:pt x="1001" y="842"/>
                  </a:lnTo>
                  <a:lnTo>
                    <a:pt x="1006" y="881"/>
                  </a:lnTo>
                  <a:lnTo>
                    <a:pt x="1009" y="915"/>
                  </a:lnTo>
                  <a:lnTo>
                    <a:pt x="1011" y="945"/>
                  </a:lnTo>
                  <a:lnTo>
                    <a:pt x="1013" y="969"/>
                  </a:lnTo>
                  <a:lnTo>
                    <a:pt x="1013" y="988"/>
                  </a:lnTo>
                  <a:lnTo>
                    <a:pt x="1013" y="1000"/>
                  </a:lnTo>
                  <a:lnTo>
                    <a:pt x="1013" y="1005"/>
                  </a:lnTo>
                  <a:lnTo>
                    <a:pt x="1011" y="1017"/>
                  </a:lnTo>
                  <a:lnTo>
                    <a:pt x="1006" y="1027"/>
                  </a:lnTo>
                  <a:lnTo>
                    <a:pt x="996" y="1034"/>
                  </a:lnTo>
                  <a:lnTo>
                    <a:pt x="992" y="1036"/>
                  </a:lnTo>
                  <a:lnTo>
                    <a:pt x="987" y="1037"/>
                  </a:lnTo>
                  <a:lnTo>
                    <a:pt x="982" y="1037"/>
                  </a:lnTo>
                  <a:lnTo>
                    <a:pt x="972" y="1036"/>
                  </a:lnTo>
                  <a:lnTo>
                    <a:pt x="963" y="1031"/>
                  </a:lnTo>
                  <a:lnTo>
                    <a:pt x="942" y="1018"/>
                  </a:lnTo>
                  <a:lnTo>
                    <a:pt x="914" y="1005"/>
                  </a:lnTo>
                  <a:lnTo>
                    <a:pt x="880" y="992"/>
                  </a:lnTo>
                  <a:lnTo>
                    <a:pt x="842" y="979"/>
                  </a:lnTo>
                  <a:lnTo>
                    <a:pt x="799" y="966"/>
                  </a:lnTo>
                  <a:lnTo>
                    <a:pt x="753" y="954"/>
                  </a:lnTo>
                  <a:lnTo>
                    <a:pt x="705" y="941"/>
                  </a:lnTo>
                  <a:lnTo>
                    <a:pt x="655" y="929"/>
                  </a:lnTo>
                  <a:lnTo>
                    <a:pt x="602" y="916"/>
                  </a:lnTo>
                  <a:lnTo>
                    <a:pt x="551" y="904"/>
                  </a:lnTo>
                  <a:lnTo>
                    <a:pt x="474" y="885"/>
                  </a:lnTo>
                  <a:lnTo>
                    <a:pt x="402" y="866"/>
                  </a:lnTo>
                  <a:lnTo>
                    <a:pt x="337" y="850"/>
                  </a:lnTo>
                  <a:lnTo>
                    <a:pt x="275" y="833"/>
                  </a:lnTo>
                  <a:lnTo>
                    <a:pt x="221" y="816"/>
                  </a:lnTo>
                  <a:lnTo>
                    <a:pt x="172" y="800"/>
                  </a:lnTo>
                  <a:lnTo>
                    <a:pt x="129" y="782"/>
                  </a:lnTo>
                  <a:lnTo>
                    <a:pt x="92" y="765"/>
                  </a:lnTo>
                  <a:lnTo>
                    <a:pt x="61" y="746"/>
                  </a:lnTo>
                  <a:lnTo>
                    <a:pt x="38" y="727"/>
                  </a:lnTo>
                  <a:lnTo>
                    <a:pt x="21" y="707"/>
                  </a:lnTo>
                  <a:lnTo>
                    <a:pt x="10" y="685"/>
                  </a:lnTo>
                  <a:lnTo>
                    <a:pt x="4" y="660"/>
                  </a:lnTo>
                  <a:lnTo>
                    <a:pt x="1" y="630"/>
                  </a:lnTo>
                  <a:lnTo>
                    <a:pt x="0" y="597"/>
                  </a:lnTo>
                  <a:lnTo>
                    <a:pt x="1" y="558"/>
                  </a:lnTo>
                  <a:lnTo>
                    <a:pt x="3" y="518"/>
                  </a:lnTo>
                  <a:lnTo>
                    <a:pt x="8" y="476"/>
                  </a:lnTo>
                  <a:lnTo>
                    <a:pt x="13" y="433"/>
                  </a:lnTo>
                  <a:lnTo>
                    <a:pt x="20" y="388"/>
                  </a:lnTo>
                  <a:lnTo>
                    <a:pt x="27" y="342"/>
                  </a:lnTo>
                  <a:lnTo>
                    <a:pt x="35" y="298"/>
                  </a:lnTo>
                  <a:lnTo>
                    <a:pt x="44" y="255"/>
                  </a:lnTo>
                  <a:lnTo>
                    <a:pt x="52" y="213"/>
                  </a:lnTo>
                  <a:lnTo>
                    <a:pt x="60" y="174"/>
                  </a:lnTo>
                  <a:lnTo>
                    <a:pt x="69" y="137"/>
                  </a:lnTo>
                  <a:lnTo>
                    <a:pt x="76" y="105"/>
                  </a:lnTo>
                  <a:lnTo>
                    <a:pt x="83" y="77"/>
                  </a:lnTo>
                  <a:lnTo>
                    <a:pt x="88" y="52"/>
                  </a:lnTo>
                  <a:lnTo>
                    <a:pt x="93" y="35"/>
                  </a:lnTo>
                  <a:lnTo>
                    <a:pt x="96" y="23"/>
                  </a:lnTo>
                  <a:lnTo>
                    <a:pt x="101" y="12"/>
                  </a:lnTo>
                  <a:lnTo>
                    <a:pt x="109" y="4"/>
                  </a:lnTo>
                  <a:lnTo>
                    <a:pt x="120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41"/>
            <p:cNvSpPr>
              <a:spLocks noEditPoints="1"/>
            </p:cNvSpPr>
            <p:nvPr/>
          </p:nvSpPr>
          <p:spPr bwMode="auto">
            <a:xfrm>
              <a:off x="2717801" y="2927350"/>
              <a:ext cx="192088" cy="109538"/>
            </a:xfrm>
            <a:custGeom>
              <a:avLst/>
              <a:gdLst>
                <a:gd name="T0" fmla="*/ 65 w 1334"/>
                <a:gd name="T1" fmla="*/ 110 h 756"/>
                <a:gd name="T2" fmla="*/ 257 w 1334"/>
                <a:gd name="T3" fmla="*/ 174 h 756"/>
                <a:gd name="T4" fmla="*/ 286 w 1334"/>
                <a:gd name="T5" fmla="*/ 192 h 756"/>
                <a:gd name="T6" fmla="*/ 280 w 1334"/>
                <a:gd name="T7" fmla="*/ 227 h 756"/>
                <a:gd name="T8" fmla="*/ 69 w 1334"/>
                <a:gd name="T9" fmla="*/ 237 h 756"/>
                <a:gd name="T10" fmla="*/ 89 w 1334"/>
                <a:gd name="T11" fmla="*/ 344 h 756"/>
                <a:gd name="T12" fmla="*/ 130 w 1334"/>
                <a:gd name="T13" fmla="*/ 455 h 756"/>
                <a:gd name="T14" fmla="*/ 201 w 1334"/>
                <a:gd name="T15" fmla="*/ 555 h 756"/>
                <a:gd name="T16" fmla="*/ 304 w 1334"/>
                <a:gd name="T17" fmla="*/ 634 h 756"/>
                <a:gd name="T18" fmla="*/ 429 w 1334"/>
                <a:gd name="T19" fmla="*/ 679 h 756"/>
                <a:gd name="T20" fmla="*/ 584 w 1334"/>
                <a:gd name="T21" fmla="*/ 693 h 756"/>
                <a:gd name="T22" fmla="*/ 837 w 1334"/>
                <a:gd name="T23" fmla="*/ 674 h 756"/>
                <a:gd name="T24" fmla="*/ 1112 w 1334"/>
                <a:gd name="T25" fmla="*/ 656 h 756"/>
                <a:gd name="T26" fmla="*/ 1268 w 1334"/>
                <a:gd name="T27" fmla="*/ 667 h 756"/>
                <a:gd name="T28" fmla="*/ 1253 w 1334"/>
                <a:gd name="T29" fmla="*/ 578 h 756"/>
                <a:gd name="T30" fmla="*/ 1219 w 1334"/>
                <a:gd name="T31" fmla="*/ 505 h 756"/>
                <a:gd name="T32" fmla="*/ 944 w 1334"/>
                <a:gd name="T33" fmla="*/ 496 h 756"/>
                <a:gd name="T34" fmla="*/ 937 w 1334"/>
                <a:gd name="T35" fmla="*/ 461 h 756"/>
                <a:gd name="T36" fmla="*/ 965 w 1334"/>
                <a:gd name="T37" fmla="*/ 441 h 756"/>
                <a:gd name="T38" fmla="*/ 1144 w 1334"/>
                <a:gd name="T39" fmla="*/ 389 h 756"/>
                <a:gd name="T40" fmla="*/ 1046 w 1334"/>
                <a:gd name="T41" fmla="*/ 322 h 756"/>
                <a:gd name="T42" fmla="*/ 927 w 1334"/>
                <a:gd name="T43" fmla="*/ 279 h 756"/>
                <a:gd name="T44" fmla="*/ 776 w 1334"/>
                <a:gd name="T45" fmla="*/ 228 h 756"/>
                <a:gd name="T46" fmla="*/ 598 w 1334"/>
                <a:gd name="T47" fmla="*/ 173 h 756"/>
                <a:gd name="T48" fmla="*/ 409 w 1334"/>
                <a:gd name="T49" fmla="*/ 120 h 756"/>
                <a:gd name="T50" fmla="*/ 226 w 1334"/>
                <a:gd name="T51" fmla="*/ 81 h 756"/>
                <a:gd name="T52" fmla="*/ 68 w 1334"/>
                <a:gd name="T53" fmla="*/ 63 h 756"/>
                <a:gd name="T54" fmla="*/ 139 w 1334"/>
                <a:gd name="T55" fmla="*/ 6 h 756"/>
                <a:gd name="T56" fmla="*/ 314 w 1334"/>
                <a:gd name="T57" fmla="*/ 34 h 756"/>
                <a:gd name="T58" fmla="*/ 508 w 1334"/>
                <a:gd name="T59" fmla="*/ 81 h 756"/>
                <a:gd name="T60" fmla="*/ 710 w 1334"/>
                <a:gd name="T61" fmla="*/ 140 h 756"/>
                <a:gd name="T62" fmla="*/ 905 w 1334"/>
                <a:gd name="T63" fmla="*/ 204 h 756"/>
                <a:gd name="T64" fmla="*/ 1073 w 1334"/>
                <a:gd name="T65" fmla="*/ 266 h 756"/>
                <a:gd name="T66" fmla="*/ 1194 w 1334"/>
                <a:gd name="T67" fmla="*/ 350 h 756"/>
                <a:gd name="T68" fmla="*/ 1279 w 1334"/>
                <a:gd name="T69" fmla="*/ 471 h 756"/>
                <a:gd name="T70" fmla="*/ 1321 w 1334"/>
                <a:gd name="T71" fmla="*/ 589 h 756"/>
                <a:gd name="T72" fmla="*/ 1333 w 1334"/>
                <a:gd name="T73" fmla="*/ 672 h 756"/>
                <a:gd name="T74" fmla="*/ 1334 w 1334"/>
                <a:gd name="T75" fmla="*/ 707 h 756"/>
                <a:gd name="T76" fmla="*/ 1322 w 1334"/>
                <a:gd name="T77" fmla="*/ 730 h 756"/>
                <a:gd name="T78" fmla="*/ 1253 w 1334"/>
                <a:gd name="T79" fmla="*/ 729 h 756"/>
                <a:gd name="T80" fmla="*/ 1112 w 1334"/>
                <a:gd name="T81" fmla="*/ 719 h 756"/>
                <a:gd name="T82" fmla="*/ 844 w 1334"/>
                <a:gd name="T83" fmla="*/ 738 h 756"/>
                <a:gd name="T84" fmla="*/ 647 w 1334"/>
                <a:gd name="T85" fmla="*/ 754 h 756"/>
                <a:gd name="T86" fmla="*/ 465 w 1334"/>
                <a:gd name="T87" fmla="*/ 749 h 756"/>
                <a:gd name="T88" fmla="*/ 316 w 1334"/>
                <a:gd name="T89" fmla="*/ 710 h 756"/>
                <a:gd name="T90" fmla="*/ 192 w 1334"/>
                <a:gd name="T91" fmla="*/ 635 h 756"/>
                <a:gd name="T92" fmla="*/ 101 w 1334"/>
                <a:gd name="T93" fmla="*/ 531 h 756"/>
                <a:gd name="T94" fmla="*/ 43 w 1334"/>
                <a:gd name="T95" fmla="*/ 414 h 756"/>
                <a:gd name="T96" fmla="*/ 12 w 1334"/>
                <a:gd name="T97" fmla="*/ 296 h 756"/>
                <a:gd name="T98" fmla="*/ 0 w 1334"/>
                <a:gd name="T99" fmla="*/ 188 h 756"/>
                <a:gd name="T100" fmla="*/ 1 w 1334"/>
                <a:gd name="T101" fmla="*/ 100 h 756"/>
                <a:gd name="T102" fmla="*/ 7 w 1334"/>
                <a:gd name="T103" fmla="*/ 42 h 756"/>
                <a:gd name="T104" fmla="*/ 12 w 1334"/>
                <a:gd name="T105" fmla="*/ 16 h 756"/>
                <a:gd name="T106" fmla="*/ 39 w 1334"/>
                <a:gd name="T107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4" h="756">
                  <a:moveTo>
                    <a:pt x="68" y="63"/>
                  </a:moveTo>
                  <a:lnTo>
                    <a:pt x="67" y="84"/>
                  </a:lnTo>
                  <a:lnTo>
                    <a:pt x="65" y="110"/>
                  </a:lnTo>
                  <a:lnTo>
                    <a:pt x="65" y="140"/>
                  </a:lnTo>
                  <a:lnTo>
                    <a:pt x="65" y="174"/>
                  </a:lnTo>
                  <a:lnTo>
                    <a:pt x="257" y="174"/>
                  </a:lnTo>
                  <a:lnTo>
                    <a:pt x="270" y="176"/>
                  </a:lnTo>
                  <a:lnTo>
                    <a:pt x="280" y="183"/>
                  </a:lnTo>
                  <a:lnTo>
                    <a:pt x="286" y="192"/>
                  </a:lnTo>
                  <a:lnTo>
                    <a:pt x="289" y="205"/>
                  </a:lnTo>
                  <a:lnTo>
                    <a:pt x="286" y="218"/>
                  </a:lnTo>
                  <a:lnTo>
                    <a:pt x="280" y="227"/>
                  </a:lnTo>
                  <a:lnTo>
                    <a:pt x="270" y="234"/>
                  </a:lnTo>
                  <a:lnTo>
                    <a:pt x="257" y="237"/>
                  </a:lnTo>
                  <a:lnTo>
                    <a:pt x="69" y="237"/>
                  </a:lnTo>
                  <a:lnTo>
                    <a:pt x="73" y="271"/>
                  </a:lnTo>
                  <a:lnTo>
                    <a:pt x="80" y="307"/>
                  </a:lnTo>
                  <a:lnTo>
                    <a:pt x="89" y="344"/>
                  </a:lnTo>
                  <a:lnTo>
                    <a:pt x="99" y="381"/>
                  </a:lnTo>
                  <a:lnTo>
                    <a:pt x="114" y="419"/>
                  </a:lnTo>
                  <a:lnTo>
                    <a:pt x="130" y="455"/>
                  </a:lnTo>
                  <a:lnTo>
                    <a:pt x="150" y="490"/>
                  </a:lnTo>
                  <a:lnTo>
                    <a:pt x="174" y="523"/>
                  </a:lnTo>
                  <a:lnTo>
                    <a:pt x="201" y="555"/>
                  </a:lnTo>
                  <a:lnTo>
                    <a:pt x="233" y="586"/>
                  </a:lnTo>
                  <a:lnTo>
                    <a:pt x="268" y="612"/>
                  </a:lnTo>
                  <a:lnTo>
                    <a:pt x="304" y="634"/>
                  </a:lnTo>
                  <a:lnTo>
                    <a:pt x="342" y="652"/>
                  </a:lnTo>
                  <a:lnTo>
                    <a:pt x="384" y="667"/>
                  </a:lnTo>
                  <a:lnTo>
                    <a:pt x="429" y="679"/>
                  </a:lnTo>
                  <a:lnTo>
                    <a:pt x="476" y="686"/>
                  </a:lnTo>
                  <a:lnTo>
                    <a:pt x="528" y="691"/>
                  </a:lnTo>
                  <a:lnTo>
                    <a:pt x="584" y="693"/>
                  </a:lnTo>
                  <a:lnTo>
                    <a:pt x="666" y="690"/>
                  </a:lnTo>
                  <a:lnTo>
                    <a:pt x="750" y="683"/>
                  </a:lnTo>
                  <a:lnTo>
                    <a:pt x="837" y="674"/>
                  </a:lnTo>
                  <a:lnTo>
                    <a:pt x="928" y="665"/>
                  </a:lnTo>
                  <a:lnTo>
                    <a:pt x="1020" y="659"/>
                  </a:lnTo>
                  <a:lnTo>
                    <a:pt x="1112" y="656"/>
                  </a:lnTo>
                  <a:lnTo>
                    <a:pt x="1168" y="657"/>
                  </a:lnTo>
                  <a:lnTo>
                    <a:pt x="1219" y="661"/>
                  </a:lnTo>
                  <a:lnTo>
                    <a:pt x="1268" y="667"/>
                  </a:lnTo>
                  <a:lnTo>
                    <a:pt x="1266" y="641"/>
                  </a:lnTo>
                  <a:lnTo>
                    <a:pt x="1261" y="612"/>
                  </a:lnTo>
                  <a:lnTo>
                    <a:pt x="1253" y="578"/>
                  </a:lnTo>
                  <a:lnTo>
                    <a:pt x="1241" y="542"/>
                  </a:lnTo>
                  <a:lnTo>
                    <a:pt x="1226" y="504"/>
                  </a:lnTo>
                  <a:lnTo>
                    <a:pt x="1219" y="505"/>
                  </a:lnTo>
                  <a:lnTo>
                    <a:pt x="965" y="505"/>
                  </a:lnTo>
                  <a:lnTo>
                    <a:pt x="953" y="503"/>
                  </a:lnTo>
                  <a:lnTo>
                    <a:pt x="944" y="496"/>
                  </a:lnTo>
                  <a:lnTo>
                    <a:pt x="937" y="485"/>
                  </a:lnTo>
                  <a:lnTo>
                    <a:pt x="934" y="473"/>
                  </a:lnTo>
                  <a:lnTo>
                    <a:pt x="937" y="461"/>
                  </a:lnTo>
                  <a:lnTo>
                    <a:pt x="944" y="451"/>
                  </a:lnTo>
                  <a:lnTo>
                    <a:pt x="953" y="444"/>
                  </a:lnTo>
                  <a:lnTo>
                    <a:pt x="965" y="441"/>
                  </a:lnTo>
                  <a:lnTo>
                    <a:pt x="1190" y="441"/>
                  </a:lnTo>
                  <a:lnTo>
                    <a:pt x="1168" y="414"/>
                  </a:lnTo>
                  <a:lnTo>
                    <a:pt x="1144" y="389"/>
                  </a:lnTo>
                  <a:lnTo>
                    <a:pt x="1115" y="364"/>
                  </a:lnTo>
                  <a:lnTo>
                    <a:pt x="1082" y="342"/>
                  </a:lnTo>
                  <a:lnTo>
                    <a:pt x="1046" y="322"/>
                  </a:lnTo>
                  <a:lnTo>
                    <a:pt x="1005" y="306"/>
                  </a:lnTo>
                  <a:lnTo>
                    <a:pt x="969" y="293"/>
                  </a:lnTo>
                  <a:lnTo>
                    <a:pt x="927" y="279"/>
                  </a:lnTo>
                  <a:lnTo>
                    <a:pt x="881" y="263"/>
                  </a:lnTo>
                  <a:lnTo>
                    <a:pt x="831" y="246"/>
                  </a:lnTo>
                  <a:lnTo>
                    <a:pt x="776" y="228"/>
                  </a:lnTo>
                  <a:lnTo>
                    <a:pt x="719" y="210"/>
                  </a:lnTo>
                  <a:lnTo>
                    <a:pt x="659" y="191"/>
                  </a:lnTo>
                  <a:lnTo>
                    <a:pt x="598" y="173"/>
                  </a:lnTo>
                  <a:lnTo>
                    <a:pt x="535" y="154"/>
                  </a:lnTo>
                  <a:lnTo>
                    <a:pt x="471" y="137"/>
                  </a:lnTo>
                  <a:lnTo>
                    <a:pt x="409" y="120"/>
                  </a:lnTo>
                  <a:lnTo>
                    <a:pt x="347" y="106"/>
                  </a:lnTo>
                  <a:lnTo>
                    <a:pt x="285" y="92"/>
                  </a:lnTo>
                  <a:lnTo>
                    <a:pt x="226" y="81"/>
                  </a:lnTo>
                  <a:lnTo>
                    <a:pt x="169" y="72"/>
                  </a:lnTo>
                  <a:lnTo>
                    <a:pt x="117" y="67"/>
                  </a:lnTo>
                  <a:lnTo>
                    <a:pt x="68" y="63"/>
                  </a:lnTo>
                  <a:close/>
                  <a:moveTo>
                    <a:pt x="39" y="0"/>
                  </a:moveTo>
                  <a:lnTo>
                    <a:pt x="86" y="1"/>
                  </a:lnTo>
                  <a:lnTo>
                    <a:pt x="139" y="6"/>
                  </a:lnTo>
                  <a:lnTo>
                    <a:pt x="194" y="12"/>
                  </a:lnTo>
                  <a:lnTo>
                    <a:pt x="253" y="22"/>
                  </a:lnTo>
                  <a:lnTo>
                    <a:pt x="314" y="34"/>
                  </a:lnTo>
                  <a:lnTo>
                    <a:pt x="377" y="48"/>
                  </a:lnTo>
                  <a:lnTo>
                    <a:pt x="442" y="63"/>
                  </a:lnTo>
                  <a:lnTo>
                    <a:pt x="508" y="81"/>
                  </a:lnTo>
                  <a:lnTo>
                    <a:pt x="575" y="100"/>
                  </a:lnTo>
                  <a:lnTo>
                    <a:pt x="643" y="120"/>
                  </a:lnTo>
                  <a:lnTo>
                    <a:pt x="710" y="140"/>
                  </a:lnTo>
                  <a:lnTo>
                    <a:pt x="776" y="162"/>
                  </a:lnTo>
                  <a:lnTo>
                    <a:pt x="842" y="183"/>
                  </a:lnTo>
                  <a:lnTo>
                    <a:pt x="905" y="204"/>
                  </a:lnTo>
                  <a:lnTo>
                    <a:pt x="967" y="225"/>
                  </a:lnTo>
                  <a:lnTo>
                    <a:pt x="1026" y="246"/>
                  </a:lnTo>
                  <a:lnTo>
                    <a:pt x="1073" y="266"/>
                  </a:lnTo>
                  <a:lnTo>
                    <a:pt x="1116" y="289"/>
                  </a:lnTo>
                  <a:lnTo>
                    <a:pt x="1157" y="317"/>
                  </a:lnTo>
                  <a:lnTo>
                    <a:pt x="1194" y="350"/>
                  </a:lnTo>
                  <a:lnTo>
                    <a:pt x="1226" y="386"/>
                  </a:lnTo>
                  <a:lnTo>
                    <a:pt x="1255" y="426"/>
                  </a:lnTo>
                  <a:lnTo>
                    <a:pt x="1279" y="471"/>
                  </a:lnTo>
                  <a:lnTo>
                    <a:pt x="1300" y="519"/>
                  </a:lnTo>
                  <a:lnTo>
                    <a:pt x="1312" y="555"/>
                  </a:lnTo>
                  <a:lnTo>
                    <a:pt x="1321" y="589"/>
                  </a:lnTo>
                  <a:lnTo>
                    <a:pt x="1326" y="621"/>
                  </a:lnTo>
                  <a:lnTo>
                    <a:pt x="1331" y="648"/>
                  </a:lnTo>
                  <a:lnTo>
                    <a:pt x="1333" y="672"/>
                  </a:lnTo>
                  <a:lnTo>
                    <a:pt x="1334" y="690"/>
                  </a:lnTo>
                  <a:lnTo>
                    <a:pt x="1334" y="702"/>
                  </a:lnTo>
                  <a:lnTo>
                    <a:pt x="1334" y="707"/>
                  </a:lnTo>
                  <a:lnTo>
                    <a:pt x="1332" y="716"/>
                  </a:lnTo>
                  <a:lnTo>
                    <a:pt x="1328" y="723"/>
                  </a:lnTo>
                  <a:lnTo>
                    <a:pt x="1322" y="730"/>
                  </a:lnTo>
                  <a:lnTo>
                    <a:pt x="1309" y="736"/>
                  </a:lnTo>
                  <a:lnTo>
                    <a:pt x="1296" y="736"/>
                  </a:lnTo>
                  <a:lnTo>
                    <a:pt x="1253" y="729"/>
                  </a:lnTo>
                  <a:lnTo>
                    <a:pt x="1209" y="723"/>
                  </a:lnTo>
                  <a:lnTo>
                    <a:pt x="1162" y="720"/>
                  </a:lnTo>
                  <a:lnTo>
                    <a:pt x="1112" y="719"/>
                  </a:lnTo>
                  <a:lnTo>
                    <a:pt x="1023" y="721"/>
                  </a:lnTo>
                  <a:lnTo>
                    <a:pt x="934" y="729"/>
                  </a:lnTo>
                  <a:lnTo>
                    <a:pt x="844" y="738"/>
                  </a:lnTo>
                  <a:lnTo>
                    <a:pt x="778" y="744"/>
                  </a:lnTo>
                  <a:lnTo>
                    <a:pt x="713" y="750"/>
                  </a:lnTo>
                  <a:lnTo>
                    <a:pt x="647" y="754"/>
                  </a:lnTo>
                  <a:lnTo>
                    <a:pt x="584" y="756"/>
                  </a:lnTo>
                  <a:lnTo>
                    <a:pt x="523" y="754"/>
                  </a:lnTo>
                  <a:lnTo>
                    <a:pt x="465" y="749"/>
                  </a:lnTo>
                  <a:lnTo>
                    <a:pt x="412" y="740"/>
                  </a:lnTo>
                  <a:lnTo>
                    <a:pt x="363" y="727"/>
                  </a:lnTo>
                  <a:lnTo>
                    <a:pt x="316" y="710"/>
                  </a:lnTo>
                  <a:lnTo>
                    <a:pt x="273" y="690"/>
                  </a:lnTo>
                  <a:lnTo>
                    <a:pt x="233" y="664"/>
                  </a:lnTo>
                  <a:lnTo>
                    <a:pt x="192" y="635"/>
                  </a:lnTo>
                  <a:lnTo>
                    <a:pt x="157" y="602"/>
                  </a:lnTo>
                  <a:lnTo>
                    <a:pt x="127" y="567"/>
                  </a:lnTo>
                  <a:lnTo>
                    <a:pt x="101" y="531"/>
                  </a:lnTo>
                  <a:lnTo>
                    <a:pt x="78" y="493"/>
                  </a:lnTo>
                  <a:lnTo>
                    <a:pt x="58" y="454"/>
                  </a:lnTo>
                  <a:lnTo>
                    <a:pt x="43" y="414"/>
                  </a:lnTo>
                  <a:lnTo>
                    <a:pt x="30" y="375"/>
                  </a:lnTo>
                  <a:lnTo>
                    <a:pt x="20" y="336"/>
                  </a:lnTo>
                  <a:lnTo>
                    <a:pt x="12" y="296"/>
                  </a:lnTo>
                  <a:lnTo>
                    <a:pt x="7" y="259"/>
                  </a:lnTo>
                  <a:lnTo>
                    <a:pt x="2" y="222"/>
                  </a:lnTo>
                  <a:lnTo>
                    <a:pt x="0" y="188"/>
                  </a:lnTo>
                  <a:lnTo>
                    <a:pt x="0" y="155"/>
                  </a:lnTo>
                  <a:lnTo>
                    <a:pt x="0" y="126"/>
                  </a:lnTo>
                  <a:lnTo>
                    <a:pt x="1" y="100"/>
                  </a:lnTo>
                  <a:lnTo>
                    <a:pt x="3" y="77"/>
                  </a:lnTo>
                  <a:lnTo>
                    <a:pt x="4" y="57"/>
                  </a:lnTo>
                  <a:lnTo>
                    <a:pt x="7" y="42"/>
                  </a:lnTo>
                  <a:lnTo>
                    <a:pt x="8" y="32"/>
                  </a:lnTo>
                  <a:lnTo>
                    <a:pt x="9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8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42"/>
            <p:cNvSpPr>
              <a:spLocks noEditPoints="1"/>
            </p:cNvSpPr>
            <p:nvPr/>
          </p:nvSpPr>
          <p:spPr bwMode="auto">
            <a:xfrm>
              <a:off x="2901951" y="2843213"/>
              <a:ext cx="201613" cy="127000"/>
            </a:xfrm>
            <a:custGeom>
              <a:avLst/>
              <a:gdLst>
                <a:gd name="T0" fmla="*/ 139 w 1396"/>
                <a:gd name="T1" fmla="*/ 65 h 880"/>
                <a:gd name="T2" fmla="*/ 136 w 1396"/>
                <a:gd name="T3" fmla="*/ 115 h 880"/>
                <a:gd name="T4" fmla="*/ 355 w 1396"/>
                <a:gd name="T5" fmla="*/ 145 h 880"/>
                <a:gd name="T6" fmla="*/ 374 w 1396"/>
                <a:gd name="T7" fmla="*/ 175 h 880"/>
                <a:gd name="T8" fmla="*/ 355 w 1396"/>
                <a:gd name="T9" fmla="*/ 204 h 880"/>
                <a:gd name="T10" fmla="*/ 185 w 1396"/>
                <a:gd name="T11" fmla="*/ 252 h 880"/>
                <a:gd name="T12" fmla="*/ 213 w 1396"/>
                <a:gd name="T13" fmla="*/ 414 h 880"/>
                <a:gd name="T14" fmla="*/ 227 w 1396"/>
                <a:gd name="T15" fmla="*/ 578 h 880"/>
                <a:gd name="T16" fmla="*/ 229 w 1396"/>
                <a:gd name="T17" fmla="*/ 709 h 880"/>
                <a:gd name="T18" fmla="*/ 227 w 1396"/>
                <a:gd name="T19" fmla="*/ 800 h 880"/>
                <a:gd name="T20" fmla="*/ 326 w 1396"/>
                <a:gd name="T21" fmla="*/ 809 h 880"/>
                <a:gd name="T22" fmla="*/ 476 w 1396"/>
                <a:gd name="T23" fmla="*/ 816 h 880"/>
                <a:gd name="T24" fmla="*/ 686 w 1396"/>
                <a:gd name="T25" fmla="*/ 813 h 880"/>
                <a:gd name="T26" fmla="*/ 886 w 1396"/>
                <a:gd name="T27" fmla="*/ 788 h 880"/>
                <a:gd name="T28" fmla="*/ 1050 w 1396"/>
                <a:gd name="T29" fmla="*/ 736 h 880"/>
                <a:gd name="T30" fmla="*/ 1177 w 1396"/>
                <a:gd name="T31" fmla="*/ 667 h 880"/>
                <a:gd name="T32" fmla="*/ 1267 w 1396"/>
                <a:gd name="T33" fmla="*/ 596 h 880"/>
                <a:gd name="T34" fmla="*/ 874 w 1396"/>
                <a:gd name="T35" fmla="*/ 557 h 880"/>
                <a:gd name="T36" fmla="*/ 845 w 1396"/>
                <a:gd name="T37" fmla="*/ 537 h 880"/>
                <a:gd name="T38" fmla="*/ 852 w 1396"/>
                <a:gd name="T39" fmla="*/ 502 h 880"/>
                <a:gd name="T40" fmla="*/ 1308 w 1396"/>
                <a:gd name="T41" fmla="*/ 494 h 880"/>
                <a:gd name="T42" fmla="*/ 1203 w 1396"/>
                <a:gd name="T43" fmla="*/ 359 h 880"/>
                <a:gd name="T44" fmla="*/ 1071 w 1396"/>
                <a:gd name="T45" fmla="*/ 258 h 880"/>
                <a:gd name="T46" fmla="*/ 920 w 1396"/>
                <a:gd name="T47" fmla="*/ 184 h 880"/>
                <a:gd name="T48" fmla="*/ 758 w 1396"/>
                <a:gd name="T49" fmla="*/ 133 h 880"/>
                <a:gd name="T50" fmla="*/ 594 w 1396"/>
                <a:gd name="T51" fmla="*/ 100 h 880"/>
                <a:gd name="T52" fmla="*/ 438 w 1396"/>
                <a:gd name="T53" fmla="*/ 80 h 880"/>
                <a:gd name="T54" fmla="*/ 297 w 1396"/>
                <a:gd name="T55" fmla="*/ 66 h 880"/>
                <a:gd name="T56" fmla="*/ 213 w 1396"/>
                <a:gd name="T57" fmla="*/ 0 h 880"/>
                <a:gd name="T58" fmla="*/ 302 w 1396"/>
                <a:gd name="T59" fmla="*/ 3 h 880"/>
                <a:gd name="T60" fmla="*/ 443 w 1396"/>
                <a:gd name="T61" fmla="*/ 16 h 880"/>
                <a:gd name="T62" fmla="*/ 599 w 1396"/>
                <a:gd name="T63" fmla="*/ 37 h 880"/>
                <a:gd name="T64" fmla="*/ 762 w 1396"/>
                <a:gd name="T65" fmla="*/ 69 h 880"/>
                <a:gd name="T66" fmla="*/ 925 w 1396"/>
                <a:gd name="T67" fmla="*/ 118 h 880"/>
                <a:gd name="T68" fmla="*/ 1081 w 1396"/>
                <a:gd name="T69" fmla="*/ 189 h 880"/>
                <a:gd name="T70" fmla="*/ 1219 w 1396"/>
                <a:gd name="T71" fmla="*/ 287 h 880"/>
                <a:gd name="T72" fmla="*/ 1334 w 1396"/>
                <a:gd name="T73" fmla="*/ 417 h 880"/>
                <a:gd name="T74" fmla="*/ 1396 w 1396"/>
                <a:gd name="T75" fmla="*/ 534 h 880"/>
                <a:gd name="T76" fmla="*/ 1388 w 1396"/>
                <a:gd name="T77" fmla="*/ 559 h 880"/>
                <a:gd name="T78" fmla="*/ 1357 w 1396"/>
                <a:gd name="T79" fmla="*/ 595 h 880"/>
                <a:gd name="T80" fmla="*/ 1294 w 1396"/>
                <a:gd name="T81" fmla="*/ 658 h 880"/>
                <a:gd name="T82" fmla="*/ 1197 w 1396"/>
                <a:gd name="T83" fmla="*/ 731 h 880"/>
                <a:gd name="T84" fmla="*/ 1065 w 1396"/>
                <a:gd name="T85" fmla="*/ 800 h 880"/>
                <a:gd name="T86" fmla="*/ 898 w 1396"/>
                <a:gd name="T87" fmla="*/ 850 h 880"/>
                <a:gd name="T88" fmla="*/ 690 w 1396"/>
                <a:gd name="T89" fmla="*/ 875 h 880"/>
                <a:gd name="T90" fmla="*/ 482 w 1396"/>
                <a:gd name="T91" fmla="*/ 879 h 880"/>
                <a:gd name="T92" fmla="*/ 348 w 1396"/>
                <a:gd name="T93" fmla="*/ 874 h 880"/>
                <a:gd name="T94" fmla="*/ 247 w 1396"/>
                <a:gd name="T95" fmla="*/ 866 h 880"/>
                <a:gd name="T96" fmla="*/ 195 w 1396"/>
                <a:gd name="T97" fmla="*/ 860 h 880"/>
                <a:gd name="T98" fmla="*/ 170 w 1396"/>
                <a:gd name="T99" fmla="*/ 848 h 880"/>
                <a:gd name="T100" fmla="*/ 164 w 1396"/>
                <a:gd name="T101" fmla="*/ 796 h 880"/>
                <a:gd name="T102" fmla="*/ 165 w 1396"/>
                <a:gd name="T103" fmla="*/ 686 h 880"/>
                <a:gd name="T104" fmla="*/ 162 w 1396"/>
                <a:gd name="T105" fmla="*/ 554 h 880"/>
                <a:gd name="T106" fmla="*/ 149 w 1396"/>
                <a:gd name="T107" fmla="*/ 413 h 880"/>
                <a:gd name="T108" fmla="*/ 126 w 1396"/>
                <a:gd name="T109" fmla="*/ 277 h 880"/>
                <a:gd name="T110" fmla="*/ 90 w 1396"/>
                <a:gd name="T111" fmla="*/ 163 h 880"/>
                <a:gd name="T112" fmla="*/ 37 w 1396"/>
                <a:gd name="T113" fmla="*/ 83 h 880"/>
                <a:gd name="T114" fmla="*/ 0 w 1396"/>
                <a:gd name="T115" fmla="*/ 46 h 880"/>
                <a:gd name="T116" fmla="*/ 16 w 1396"/>
                <a:gd name="T117" fmla="*/ 12 h 880"/>
                <a:gd name="T118" fmla="*/ 43 w 1396"/>
                <a:gd name="T119" fmla="*/ 7 h 880"/>
                <a:gd name="T120" fmla="*/ 101 w 1396"/>
                <a:gd name="T121" fmla="*/ 3 h 880"/>
                <a:gd name="T122" fmla="*/ 184 w 1396"/>
                <a:gd name="T123" fmla="*/ 1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6" h="880">
                  <a:moveTo>
                    <a:pt x="213" y="63"/>
                  </a:moveTo>
                  <a:lnTo>
                    <a:pt x="176" y="64"/>
                  </a:lnTo>
                  <a:lnTo>
                    <a:pt x="139" y="65"/>
                  </a:lnTo>
                  <a:lnTo>
                    <a:pt x="106" y="66"/>
                  </a:lnTo>
                  <a:lnTo>
                    <a:pt x="122" y="89"/>
                  </a:lnTo>
                  <a:lnTo>
                    <a:pt x="136" y="115"/>
                  </a:lnTo>
                  <a:lnTo>
                    <a:pt x="149" y="143"/>
                  </a:lnTo>
                  <a:lnTo>
                    <a:pt x="343" y="143"/>
                  </a:lnTo>
                  <a:lnTo>
                    <a:pt x="355" y="145"/>
                  </a:lnTo>
                  <a:lnTo>
                    <a:pt x="364" y="153"/>
                  </a:lnTo>
                  <a:lnTo>
                    <a:pt x="371" y="163"/>
                  </a:lnTo>
                  <a:lnTo>
                    <a:pt x="374" y="175"/>
                  </a:lnTo>
                  <a:lnTo>
                    <a:pt x="371" y="187"/>
                  </a:lnTo>
                  <a:lnTo>
                    <a:pt x="364" y="198"/>
                  </a:lnTo>
                  <a:lnTo>
                    <a:pt x="355" y="204"/>
                  </a:lnTo>
                  <a:lnTo>
                    <a:pt x="343" y="206"/>
                  </a:lnTo>
                  <a:lnTo>
                    <a:pt x="173" y="206"/>
                  </a:lnTo>
                  <a:lnTo>
                    <a:pt x="185" y="252"/>
                  </a:lnTo>
                  <a:lnTo>
                    <a:pt x="196" y="301"/>
                  </a:lnTo>
                  <a:lnTo>
                    <a:pt x="206" y="355"/>
                  </a:lnTo>
                  <a:lnTo>
                    <a:pt x="213" y="414"/>
                  </a:lnTo>
                  <a:lnTo>
                    <a:pt x="220" y="476"/>
                  </a:lnTo>
                  <a:lnTo>
                    <a:pt x="223" y="528"/>
                  </a:lnTo>
                  <a:lnTo>
                    <a:pt x="227" y="578"/>
                  </a:lnTo>
                  <a:lnTo>
                    <a:pt x="228" y="625"/>
                  </a:lnTo>
                  <a:lnTo>
                    <a:pt x="229" y="668"/>
                  </a:lnTo>
                  <a:lnTo>
                    <a:pt x="229" y="709"/>
                  </a:lnTo>
                  <a:lnTo>
                    <a:pt x="229" y="745"/>
                  </a:lnTo>
                  <a:lnTo>
                    <a:pt x="228" y="776"/>
                  </a:lnTo>
                  <a:lnTo>
                    <a:pt x="227" y="800"/>
                  </a:lnTo>
                  <a:lnTo>
                    <a:pt x="253" y="803"/>
                  </a:lnTo>
                  <a:lnTo>
                    <a:pt x="287" y="806"/>
                  </a:lnTo>
                  <a:lnTo>
                    <a:pt x="326" y="809"/>
                  </a:lnTo>
                  <a:lnTo>
                    <a:pt x="371" y="813"/>
                  </a:lnTo>
                  <a:lnTo>
                    <a:pt x="421" y="815"/>
                  </a:lnTo>
                  <a:lnTo>
                    <a:pt x="476" y="816"/>
                  </a:lnTo>
                  <a:lnTo>
                    <a:pt x="534" y="817"/>
                  </a:lnTo>
                  <a:lnTo>
                    <a:pt x="611" y="816"/>
                  </a:lnTo>
                  <a:lnTo>
                    <a:pt x="686" y="813"/>
                  </a:lnTo>
                  <a:lnTo>
                    <a:pt x="756" y="806"/>
                  </a:lnTo>
                  <a:lnTo>
                    <a:pt x="822" y="797"/>
                  </a:lnTo>
                  <a:lnTo>
                    <a:pt x="886" y="788"/>
                  </a:lnTo>
                  <a:lnTo>
                    <a:pt x="945" y="773"/>
                  </a:lnTo>
                  <a:lnTo>
                    <a:pt x="1000" y="757"/>
                  </a:lnTo>
                  <a:lnTo>
                    <a:pt x="1050" y="736"/>
                  </a:lnTo>
                  <a:lnTo>
                    <a:pt x="1097" y="714"/>
                  </a:lnTo>
                  <a:lnTo>
                    <a:pt x="1138" y="691"/>
                  </a:lnTo>
                  <a:lnTo>
                    <a:pt x="1177" y="667"/>
                  </a:lnTo>
                  <a:lnTo>
                    <a:pt x="1211" y="643"/>
                  </a:lnTo>
                  <a:lnTo>
                    <a:pt x="1241" y="619"/>
                  </a:lnTo>
                  <a:lnTo>
                    <a:pt x="1267" y="596"/>
                  </a:lnTo>
                  <a:lnTo>
                    <a:pt x="1289" y="576"/>
                  </a:lnTo>
                  <a:lnTo>
                    <a:pt x="1307" y="557"/>
                  </a:lnTo>
                  <a:lnTo>
                    <a:pt x="874" y="557"/>
                  </a:lnTo>
                  <a:lnTo>
                    <a:pt x="862" y="554"/>
                  </a:lnTo>
                  <a:lnTo>
                    <a:pt x="852" y="547"/>
                  </a:lnTo>
                  <a:lnTo>
                    <a:pt x="845" y="537"/>
                  </a:lnTo>
                  <a:lnTo>
                    <a:pt x="842" y="525"/>
                  </a:lnTo>
                  <a:lnTo>
                    <a:pt x="845" y="512"/>
                  </a:lnTo>
                  <a:lnTo>
                    <a:pt x="852" y="502"/>
                  </a:lnTo>
                  <a:lnTo>
                    <a:pt x="862" y="496"/>
                  </a:lnTo>
                  <a:lnTo>
                    <a:pt x="874" y="494"/>
                  </a:lnTo>
                  <a:lnTo>
                    <a:pt x="1308" y="494"/>
                  </a:lnTo>
                  <a:lnTo>
                    <a:pt x="1276" y="445"/>
                  </a:lnTo>
                  <a:lnTo>
                    <a:pt x="1241" y="400"/>
                  </a:lnTo>
                  <a:lnTo>
                    <a:pt x="1203" y="359"/>
                  </a:lnTo>
                  <a:lnTo>
                    <a:pt x="1161" y="322"/>
                  </a:lnTo>
                  <a:lnTo>
                    <a:pt x="1117" y="288"/>
                  </a:lnTo>
                  <a:lnTo>
                    <a:pt x="1071" y="258"/>
                  </a:lnTo>
                  <a:lnTo>
                    <a:pt x="1021" y="230"/>
                  </a:lnTo>
                  <a:lnTo>
                    <a:pt x="971" y="206"/>
                  </a:lnTo>
                  <a:lnTo>
                    <a:pt x="920" y="184"/>
                  </a:lnTo>
                  <a:lnTo>
                    <a:pt x="866" y="165"/>
                  </a:lnTo>
                  <a:lnTo>
                    <a:pt x="813" y="148"/>
                  </a:lnTo>
                  <a:lnTo>
                    <a:pt x="758" y="133"/>
                  </a:lnTo>
                  <a:lnTo>
                    <a:pt x="703" y="121"/>
                  </a:lnTo>
                  <a:lnTo>
                    <a:pt x="649" y="110"/>
                  </a:lnTo>
                  <a:lnTo>
                    <a:pt x="594" y="100"/>
                  </a:lnTo>
                  <a:lnTo>
                    <a:pt x="541" y="93"/>
                  </a:lnTo>
                  <a:lnTo>
                    <a:pt x="489" y="86"/>
                  </a:lnTo>
                  <a:lnTo>
                    <a:pt x="438" y="80"/>
                  </a:lnTo>
                  <a:lnTo>
                    <a:pt x="388" y="75"/>
                  </a:lnTo>
                  <a:lnTo>
                    <a:pt x="341" y="71"/>
                  </a:lnTo>
                  <a:lnTo>
                    <a:pt x="297" y="66"/>
                  </a:lnTo>
                  <a:lnTo>
                    <a:pt x="258" y="64"/>
                  </a:lnTo>
                  <a:lnTo>
                    <a:pt x="213" y="63"/>
                  </a:lnTo>
                  <a:close/>
                  <a:moveTo>
                    <a:pt x="213" y="0"/>
                  </a:moveTo>
                  <a:lnTo>
                    <a:pt x="246" y="1"/>
                  </a:lnTo>
                  <a:lnTo>
                    <a:pt x="276" y="2"/>
                  </a:lnTo>
                  <a:lnTo>
                    <a:pt x="302" y="3"/>
                  </a:lnTo>
                  <a:lnTo>
                    <a:pt x="347" y="7"/>
                  </a:lnTo>
                  <a:lnTo>
                    <a:pt x="394" y="12"/>
                  </a:lnTo>
                  <a:lnTo>
                    <a:pt x="443" y="16"/>
                  </a:lnTo>
                  <a:lnTo>
                    <a:pt x="493" y="23"/>
                  </a:lnTo>
                  <a:lnTo>
                    <a:pt x="546" y="29"/>
                  </a:lnTo>
                  <a:lnTo>
                    <a:pt x="599" y="37"/>
                  </a:lnTo>
                  <a:lnTo>
                    <a:pt x="653" y="46"/>
                  </a:lnTo>
                  <a:lnTo>
                    <a:pt x="708" y="57"/>
                  </a:lnTo>
                  <a:lnTo>
                    <a:pt x="762" y="69"/>
                  </a:lnTo>
                  <a:lnTo>
                    <a:pt x="817" y="83"/>
                  </a:lnTo>
                  <a:lnTo>
                    <a:pt x="872" y="99"/>
                  </a:lnTo>
                  <a:lnTo>
                    <a:pt x="925" y="118"/>
                  </a:lnTo>
                  <a:lnTo>
                    <a:pt x="979" y="140"/>
                  </a:lnTo>
                  <a:lnTo>
                    <a:pt x="1030" y="163"/>
                  </a:lnTo>
                  <a:lnTo>
                    <a:pt x="1081" y="189"/>
                  </a:lnTo>
                  <a:lnTo>
                    <a:pt x="1129" y="218"/>
                  </a:lnTo>
                  <a:lnTo>
                    <a:pt x="1176" y="251"/>
                  </a:lnTo>
                  <a:lnTo>
                    <a:pt x="1219" y="287"/>
                  </a:lnTo>
                  <a:lnTo>
                    <a:pt x="1261" y="327"/>
                  </a:lnTo>
                  <a:lnTo>
                    <a:pt x="1299" y="370"/>
                  </a:lnTo>
                  <a:lnTo>
                    <a:pt x="1334" y="417"/>
                  </a:lnTo>
                  <a:lnTo>
                    <a:pt x="1366" y="469"/>
                  </a:lnTo>
                  <a:lnTo>
                    <a:pt x="1394" y="523"/>
                  </a:lnTo>
                  <a:lnTo>
                    <a:pt x="1396" y="534"/>
                  </a:lnTo>
                  <a:lnTo>
                    <a:pt x="1395" y="545"/>
                  </a:lnTo>
                  <a:lnTo>
                    <a:pt x="1391" y="555"/>
                  </a:lnTo>
                  <a:lnTo>
                    <a:pt x="1388" y="559"/>
                  </a:lnTo>
                  <a:lnTo>
                    <a:pt x="1381" y="567"/>
                  </a:lnTo>
                  <a:lnTo>
                    <a:pt x="1371" y="580"/>
                  </a:lnTo>
                  <a:lnTo>
                    <a:pt x="1357" y="595"/>
                  </a:lnTo>
                  <a:lnTo>
                    <a:pt x="1341" y="614"/>
                  </a:lnTo>
                  <a:lnTo>
                    <a:pt x="1319" y="636"/>
                  </a:lnTo>
                  <a:lnTo>
                    <a:pt x="1294" y="658"/>
                  </a:lnTo>
                  <a:lnTo>
                    <a:pt x="1265" y="682"/>
                  </a:lnTo>
                  <a:lnTo>
                    <a:pt x="1234" y="706"/>
                  </a:lnTo>
                  <a:lnTo>
                    <a:pt x="1197" y="731"/>
                  </a:lnTo>
                  <a:lnTo>
                    <a:pt x="1157" y="755"/>
                  </a:lnTo>
                  <a:lnTo>
                    <a:pt x="1113" y="778"/>
                  </a:lnTo>
                  <a:lnTo>
                    <a:pt x="1065" y="800"/>
                  </a:lnTo>
                  <a:lnTo>
                    <a:pt x="1014" y="819"/>
                  </a:lnTo>
                  <a:lnTo>
                    <a:pt x="958" y="836"/>
                  </a:lnTo>
                  <a:lnTo>
                    <a:pt x="898" y="850"/>
                  </a:lnTo>
                  <a:lnTo>
                    <a:pt x="832" y="861"/>
                  </a:lnTo>
                  <a:lnTo>
                    <a:pt x="763" y="870"/>
                  </a:lnTo>
                  <a:lnTo>
                    <a:pt x="690" y="875"/>
                  </a:lnTo>
                  <a:lnTo>
                    <a:pt x="614" y="879"/>
                  </a:lnTo>
                  <a:lnTo>
                    <a:pt x="534" y="880"/>
                  </a:lnTo>
                  <a:lnTo>
                    <a:pt x="482" y="879"/>
                  </a:lnTo>
                  <a:lnTo>
                    <a:pt x="434" y="878"/>
                  </a:lnTo>
                  <a:lnTo>
                    <a:pt x="390" y="877"/>
                  </a:lnTo>
                  <a:lnTo>
                    <a:pt x="348" y="874"/>
                  </a:lnTo>
                  <a:lnTo>
                    <a:pt x="310" y="872"/>
                  </a:lnTo>
                  <a:lnTo>
                    <a:pt x="277" y="868"/>
                  </a:lnTo>
                  <a:lnTo>
                    <a:pt x="247" y="866"/>
                  </a:lnTo>
                  <a:lnTo>
                    <a:pt x="224" y="864"/>
                  </a:lnTo>
                  <a:lnTo>
                    <a:pt x="207" y="862"/>
                  </a:lnTo>
                  <a:lnTo>
                    <a:pt x="195" y="860"/>
                  </a:lnTo>
                  <a:lnTo>
                    <a:pt x="189" y="860"/>
                  </a:lnTo>
                  <a:lnTo>
                    <a:pt x="179" y="855"/>
                  </a:lnTo>
                  <a:lnTo>
                    <a:pt x="170" y="848"/>
                  </a:lnTo>
                  <a:lnTo>
                    <a:pt x="164" y="838"/>
                  </a:lnTo>
                  <a:lnTo>
                    <a:pt x="162" y="826"/>
                  </a:lnTo>
                  <a:lnTo>
                    <a:pt x="164" y="796"/>
                  </a:lnTo>
                  <a:lnTo>
                    <a:pt x="165" y="764"/>
                  </a:lnTo>
                  <a:lnTo>
                    <a:pt x="165" y="726"/>
                  </a:lnTo>
                  <a:lnTo>
                    <a:pt x="165" y="686"/>
                  </a:lnTo>
                  <a:lnTo>
                    <a:pt x="165" y="643"/>
                  </a:lnTo>
                  <a:lnTo>
                    <a:pt x="163" y="600"/>
                  </a:lnTo>
                  <a:lnTo>
                    <a:pt x="162" y="554"/>
                  </a:lnTo>
                  <a:lnTo>
                    <a:pt x="159" y="507"/>
                  </a:lnTo>
                  <a:lnTo>
                    <a:pt x="154" y="460"/>
                  </a:lnTo>
                  <a:lnTo>
                    <a:pt x="149" y="413"/>
                  </a:lnTo>
                  <a:lnTo>
                    <a:pt x="144" y="366"/>
                  </a:lnTo>
                  <a:lnTo>
                    <a:pt x="136" y="321"/>
                  </a:lnTo>
                  <a:lnTo>
                    <a:pt x="126" y="277"/>
                  </a:lnTo>
                  <a:lnTo>
                    <a:pt x="116" y="237"/>
                  </a:lnTo>
                  <a:lnTo>
                    <a:pt x="103" y="198"/>
                  </a:lnTo>
                  <a:lnTo>
                    <a:pt x="90" y="163"/>
                  </a:lnTo>
                  <a:lnTo>
                    <a:pt x="74" y="132"/>
                  </a:lnTo>
                  <a:lnTo>
                    <a:pt x="56" y="105"/>
                  </a:lnTo>
                  <a:lnTo>
                    <a:pt x="37" y="83"/>
                  </a:lnTo>
                  <a:lnTo>
                    <a:pt x="16" y="66"/>
                  </a:lnTo>
                  <a:lnTo>
                    <a:pt x="6" y="58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6" y="12"/>
                  </a:lnTo>
                  <a:lnTo>
                    <a:pt x="29" y="9"/>
                  </a:lnTo>
                  <a:lnTo>
                    <a:pt x="33" y="7"/>
                  </a:lnTo>
                  <a:lnTo>
                    <a:pt x="43" y="7"/>
                  </a:lnTo>
                  <a:lnTo>
                    <a:pt x="58" y="6"/>
                  </a:lnTo>
                  <a:lnTo>
                    <a:pt x="78" y="4"/>
                  </a:lnTo>
                  <a:lnTo>
                    <a:pt x="101" y="3"/>
                  </a:lnTo>
                  <a:lnTo>
                    <a:pt x="126" y="2"/>
                  </a:lnTo>
                  <a:lnTo>
                    <a:pt x="154" y="1"/>
                  </a:lnTo>
                  <a:lnTo>
                    <a:pt x="184" y="1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43"/>
            <p:cNvSpPr>
              <a:spLocks noEditPoints="1"/>
            </p:cNvSpPr>
            <p:nvPr/>
          </p:nvSpPr>
          <p:spPr bwMode="auto">
            <a:xfrm>
              <a:off x="2917826" y="2967038"/>
              <a:ext cx="200025" cy="123825"/>
            </a:xfrm>
            <a:custGeom>
              <a:avLst/>
              <a:gdLst>
                <a:gd name="T0" fmla="*/ 1007 w 1391"/>
                <a:gd name="T1" fmla="*/ 94 h 859"/>
                <a:gd name="T2" fmla="*/ 846 w 1391"/>
                <a:gd name="T3" fmla="*/ 146 h 859"/>
                <a:gd name="T4" fmla="*/ 621 w 1391"/>
                <a:gd name="T5" fmla="*/ 197 h 859"/>
                <a:gd name="T6" fmla="*/ 349 w 1391"/>
                <a:gd name="T7" fmla="*/ 225 h 859"/>
                <a:gd name="T8" fmla="*/ 72 w 1391"/>
                <a:gd name="T9" fmla="*/ 215 h 859"/>
                <a:gd name="T10" fmla="*/ 113 w 1391"/>
                <a:gd name="T11" fmla="*/ 338 h 859"/>
                <a:gd name="T12" fmla="*/ 204 w 1391"/>
                <a:gd name="T13" fmla="*/ 502 h 859"/>
                <a:gd name="T14" fmla="*/ 433 w 1391"/>
                <a:gd name="T15" fmla="*/ 522 h 859"/>
                <a:gd name="T16" fmla="*/ 416 w 1391"/>
                <a:gd name="T17" fmla="*/ 563 h 859"/>
                <a:gd name="T18" fmla="*/ 336 w 1391"/>
                <a:gd name="T19" fmla="*/ 643 h 859"/>
                <a:gd name="T20" fmla="*/ 445 w 1391"/>
                <a:gd name="T21" fmla="*/ 691 h 859"/>
                <a:gd name="T22" fmla="*/ 582 w 1391"/>
                <a:gd name="T23" fmla="*/ 697 h 859"/>
                <a:gd name="T24" fmla="*/ 582 w 1391"/>
                <a:gd name="T25" fmla="*/ 742 h 859"/>
                <a:gd name="T26" fmla="*/ 580 w 1391"/>
                <a:gd name="T27" fmla="*/ 770 h 859"/>
                <a:gd name="T28" fmla="*/ 726 w 1391"/>
                <a:gd name="T29" fmla="*/ 774 h 859"/>
                <a:gd name="T30" fmla="*/ 849 w 1391"/>
                <a:gd name="T31" fmla="*/ 717 h 859"/>
                <a:gd name="T32" fmla="*/ 1046 w 1391"/>
                <a:gd name="T33" fmla="*/ 665 h 859"/>
                <a:gd name="T34" fmla="*/ 1238 w 1391"/>
                <a:gd name="T35" fmla="*/ 652 h 859"/>
                <a:gd name="T36" fmla="*/ 1303 w 1391"/>
                <a:gd name="T37" fmla="*/ 634 h 859"/>
                <a:gd name="T38" fmla="*/ 1324 w 1391"/>
                <a:gd name="T39" fmla="*/ 600 h 859"/>
                <a:gd name="T40" fmla="*/ 1317 w 1391"/>
                <a:gd name="T41" fmla="*/ 493 h 859"/>
                <a:gd name="T42" fmla="*/ 1258 w 1391"/>
                <a:gd name="T43" fmla="*/ 341 h 859"/>
                <a:gd name="T44" fmla="*/ 986 w 1391"/>
                <a:gd name="T45" fmla="*/ 323 h 859"/>
                <a:gd name="T46" fmla="*/ 1003 w 1391"/>
                <a:gd name="T47" fmla="*/ 281 h 859"/>
                <a:gd name="T48" fmla="*/ 1179 w 1391"/>
                <a:gd name="T49" fmla="*/ 204 h 859"/>
                <a:gd name="T50" fmla="*/ 1102 w 1391"/>
                <a:gd name="T51" fmla="*/ 97 h 859"/>
                <a:gd name="T52" fmla="*/ 1093 w 1391"/>
                <a:gd name="T53" fmla="*/ 3 h 859"/>
                <a:gd name="T54" fmla="*/ 1155 w 1391"/>
                <a:gd name="T55" fmla="*/ 62 h 859"/>
                <a:gd name="T56" fmla="*/ 1230 w 1391"/>
                <a:gd name="T57" fmla="*/ 165 h 859"/>
                <a:gd name="T58" fmla="*/ 1296 w 1391"/>
                <a:gd name="T59" fmla="*/ 279 h 859"/>
                <a:gd name="T60" fmla="*/ 1364 w 1391"/>
                <a:gd name="T61" fmla="*/ 429 h 859"/>
                <a:gd name="T62" fmla="*/ 1391 w 1391"/>
                <a:gd name="T63" fmla="*/ 575 h 859"/>
                <a:gd name="T64" fmla="*/ 1375 w 1391"/>
                <a:gd name="T65" fmla="*/ 644 h 859"/>
                <a:gd name="T66" fmla="*/ 1330 w 1391"/>
                <a:gd name="T67" fmla="*/ 692 h 859"/>
                <a:gd name="T68" fmla="*/ 1238 w 1391"/>
                <a:gd name="T69" fmla="*/ 715 h 859"/>
                <a:gd name="T70" fmla="*/ 1121 w 1391"/>
                <a:gd name="T71" fmla="*/ 719 h 859"/>
                <a:gd name="T72" fmla="*/ 933 w 1391"/>
                <a:gd name="T73" fmla="*/ 755 h 859"/>
                <a:gd name="T74" fmla="*/ 800 w 1391"/>
                <a:gd name="T75" fmla="*/ 807 h 859"/>
                <a:gd name="T76" fmla="*/ 729 w 1391"/>
                <a:gd name="T77" fmla="*/ 846 h 859"/>
                <a:gd name="T78" fmla="*/ 700 w 1391"/>
                <a:gd name="T79" fmla="*/ 859 h 859"/>
                <a:gd name="T80" fmla="*/ 513 w 1391"/>
                <a:gd name="T81" fmla="*/ 813 h 859"/>
                <a:gd name="T82" fmla="*/ 323 w 1391"/>
                <a:gd name="T83" fmla="*/ 712 h 859"/>
                <a:gd name="T84" fmla="*/ 189 w 1391"/>
                <a:gd name="T85" fmla="*/ 586 h 859"/>
                <a:gd name="T86" fmla="*/ 95 w 1391"/>
                <a:gd name="T87" fmla="*/ 447 h 859"/>
                <a:gd name="T88" fmla="*/ 29 w 1391"/>
                <a:gd name="T89" fmla="*/ 295 h 859"/>
                <a:gd name="T90" fmla="*/ 3 w 1391"/>
                <a:gd name="T91" fmla="*/ 198 h 859"/>
                <a:gd name="T92" fmla="*/ 3 w 1391"/>
                <a:gd name="T93" fmla="*/ 163 h 859"/>
                <a:gd name="T94" fmla="*/ 37 w 1391"/>
                <a:gd name="T95" fmla="*/ 146 h 859"/>
                <a:gd name="T96" fmla="*/ 344 w 1391"/>
                <a:gd name="T97" fmla="*/ 162 h 859"/>
                <a:gd name="T98" fmla="*/ 595 w 1391"/>
                <a:gd name="T99" fmla="*/ 137 h 859"/>
                <a:gd name="T100" fmla="*/ 808 w 1391"/>
                <a:gd name="T101" fmla="*/ 90 h 859"/>
                <a:gd name="T102" fmla="*/ 966 w 1391"/>
                <a:gd name="T103" fmla="*/ 42 h 859"/>
                <a:gd name="T104" fmla="*/ 1055 w 1391"/>
                <a:gd name="T105" fmla="*/ 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1" h="859">
                  <a:moveTo>
                    <a:pt x="1077" y="68"/>
                  </a:moveTo>
                  <a:lnTo>
                    <a:pt x="1059" y="75"/>
                  </a:lnTo>
                  <a:lnTo>
                    <a:pt x="1035" y="85"/>
                  </a:lnTo>
                  <a:lnTo>
                    <a:pt x="1007" y="94"/>
                  </a:lnTo>
                  <a:lnTo>
                    <a:pt x="974" y="106"/>
                  </a:lnTo>
                  <a:lnTo>
                    <a:pt x="936" y="120"/>
                  </a:lnTo>
                  <a:lnTo>
                    <a:pt x="893" y="133"/>
                  </a:lnTo>
                  <a:lnTo>
                    <a:pt x="846" y="146"/>
                  </a:lnTo>
                  <a:lnTo>
                    <a:pt x="794" y="160"/>
                  </a:lnTo>
                  <a:lnTo>
                    <a:pt x="740" y="173"/>
                  </a:lnTo>
                  <a:lnTo>
                    <a:pt x="682" y="185"/>
                  </a:lnTo>
                  <a:lnTo>
                    <a:pt x="621" y="197"/>
                  </a:lnTo>
                  <a:lnTo>
                    <a:pt x="557" y="207"/>
                  </a:lnTo>
                  <a:lnTo>
                    <a:pt x="491" y="216"/>
                  </a:lnTo>
                  <a:lnTo>
                    <a:pt x="421" y="221"/>
                  </a:lnTo>
                  <a:lnTo>
                    <a:pt x="349" y="225"/>
                  </a:lnTo>
                  <a:lnTo>
                    <a:pt x="277" y="228"/>
                  </a:lnTo>
                  <a:lnTo>
                    <a:pt x="207" y="225"/>
                  </a:lnTo>
                  <a:lnTo>
                    <a:pt x="138" y="222"/>
                  </a:lnTo>
                  <a:lnTo>
                    <a:pt x="72" y="215"/>
                  </a:lnTo>
                  <a:lnTo>
                    <a:pt x="78" y="240"/>
                  </a:lnTo>
                  <a:lnTo>
                    <a:pt x="87" y="269"/>
                  </a:lnTo>
                  <a:lnTo>
                    <a:pt x="99" y="302"/>
                  </a:lnTo>
                  <a:lnTo>
                    <a:pt x="113" y="338"/>
                  </a:lnTo>
                  <a:lnTo>
                    <a:pt x="131" y="376"/>
                  </a:lnTo>
                  <a:lnTo>
                    <a:pt x="151" y="417"/>
                  </a:lnTo>
                  <a:lnTo>
                    <a:pt x="175" y="458"/>
                  </a:lnTo>
                  <a:lnTo>
                    <a:pt x="204" y="502"/>
                  </a:lnTo>
                  <a:lnTo>
                    <a:pt x="404" y="502"/>
                  </a:lnTo>
                  <a:lnTo>
                    <a:pt x="416" y="504"/>
                  </a:lnTo>
                  <a:lnTo>
                    <a:pt x="426" y="512"/>
                  </a:lnTo>
                  <a:lnTo>
                    <a:pt x="433" y="522"/>
                  </a:lnTo>
                  <a:lnTo>
                    <a:pt x="436" y="534"/>
                  </a:lnTo>
                  <a:lnTo>
                    <a:pt x="433" y="546"/>
                  </a:lnTo>
                  <a:lnTo>
                    <a:pt x="426" y="557"/>
                  </a:lnTo>
                  <a:lnTo>
                    <a:pt x="416" y="563"/>
                  </a:lnTo>
                  <a:lnTo>
                    <a:pt x="404" y="565"/>
                  </a:lnTo>
                  <a:lnTo>
                    <a:pt x="254" y="565"/>
                  </a:lnTo>
                  <a:lnTo>
                    <a:pt x="294" y="606"/>
                  </a:lnTo>
                  <a:lnTo>
                    <a:pt x="336" y="643"/>
                  </a:lnTo>
                  <a:lnTo>
                    <a:pt x="381" y="676"/>
                  </a:lnTo>
                  <a:lnTo>
                    <a:pt x="428" y="705"/>
                  </a:lnTo>
                  <a:lnTo>
                    <a:pt x="435" y="696"/>
                  </a:lnTo>
                  <a:lnTo>
                    <a:pt x="445" y="691"/>
                  </a:lnTo>
                  <a:lnTo>
                    <a:pt x="456" y="689"/>
                  </a:lnTo>
                  <a:lnTo>
                    <a:pt x="561" y="689"/>
                  </a:lnTo>
                  <a:lnTo>
                    <a:pt x="573" y="691"/>
                  </a:lnTo>
                  <a:lnTo>
                    <a:pt x="582" y="697"/>
                  </a:lnTo>
                  <a:lnTo>
                    <a:pt x="590" y="707"/>
                  </a:lnTo>
                  <a:lnTo>
                    <a:pt x="592" y="720"/>
                  </a:lnTo>
                  <a:lnTo>
                    <a:pt x="590" y="732"/>
                  </a:lnTo>
                  <a:lnTo>
                    <a:pt x="582" y="742"/>
                  </a:lnTo>
                  <a:lnTo>
                    <a:pt x="573" y="749"/>
                  </a:lnTo>
                  <a:lnTo>
                    <a:pt x="561" y="752"/>
                  </a:lnTo>
                  <a:lnTo>
                    <a:pt x="528" y="752"/>
                  </a:lnTo>
                  <a:lnTo>
                    <a:pt x="580" y="770"/>
                  </a:lnTo>
                  <a:lnTo>
                    <a:pt x="636" y="784"/>
                  </a:lnTo>
                  <a:lnTo>
                    <a:pt x="693" y="794"/>
                  </a:lnTo>
                  <a:lnTo>
                    <a:pt x="707" y="785"/>
                  </a:lnTo>
                  <a:lnTo>
                    <a:pt x="726" y="774"/>
                  </a:lnTo>
                  <a:lnTo>
                    <a:pt x="750" y="761"/>
                  </a:lnTo>
                  <a:lnTo>
                    <a:pt x="778" y="747"/>
                  </a:lnTo>
                  <a:lnTo>
                    <a:pt x="811" y="731"/>
                  </a:lnTo>
                  <a:lnTo>
                    <a:pt x="849" y="717"/>
                  </a:lnTo>
                  <a:lnTo>
                    <a:pt x="892" y="702"/>
                  </a:lnTo>
                  <a:lnTo>
                    <a:pt x="939" y="688"/>
                  </a:lnTo>
                  <a:lnTo>
                    <a:pt x="990" y="676"/>
                  </a:lnTo>
                  <a:lnTo>
                    <a:pt x="1046" y="665"/>
                  </a:lnTo>
                  <a:lnTo>
                    <a:pt x="1105" y="657"/>
                  </a:lnTo>
                  <a:lnTo>
                    <a:pt x="1167" y="652"/>
                  </a:lnTo>
                  <a:lnTo>
                    <a:pt x="1235" y="652"/>
                  </a:lnTo>
                  <a:lnTo>
                    <a:pt x="1238" y="652"/>
                  </a:lnTo>
                  <a:lnTo>
                    <a:pt x="1260" y="649"/>
                  </a:lnTo>
                  <a:lnTo>
                    <a:pt x="1278" y="646"/>
                  </a:lnTo>
                  <a:lnTo>
                    <a:pt x="1292" y="641"/>
                  </a:lnTo>
                  <a:lnTo>
                    <a:pt x="1303" y="634"/>
                  </a:lnTo>
                  <a:lnTo>
                    <a:pt x="1312" y="626"/>
                  </a:lnTo>
                  <a:lnTo>
                    <a:pt x="1317" y="618"/>
                  </a:lnTo>
                  <a:lnTo>
                    <a:pt x="1321" y="609"/>
                  </a:lnTo>
                  <a:lnTo>
                    <a:pt x="1324" y="600"/>
                  </a:lnTo>
                  <a:lnTo>
                    <a:pt x="1328" y="578"/>
                  </a:lnTo>
                  <a:lnTo>
                    <a:pt x="1328" y="553"/>
                  </a:lnTo>
                  <a:lnTo>
                    <a:pt x="1324" y="525"/>
                  </a:lnTo>
                  <a:lnTo>
                    <a:pt x="1317" y="493"/>
                  </a:lnTo>
                  <a:lnTo>
                    <a:pt x="1307" y="459"/>
                  </a:lnTo>
                  <a:lnTo>
                    <a:pt x="1294" y="422"/>
                  </a:lnTo>
                  <a:lnTo>
                    <a:pt x="1277" y="383"/>
                  </a:lnTo>
                  <a:lnTo>
                    <a:pt x="1258" y="341"/>
                  </a:lnTo>
                  <a:lnTo>
                    <a:pt x="1015" y="341"/>
                  </a:lnTo>
                  <a:lnTo>
                    <a:pt x="1003" y="339"/>
                  </a:lnTo>
                  <a:lnTo>
                    <a:pt x="993" y="333"/>
                  </a:lnTo>
                  <a:lnTo>
                    <a:pt x="986" y="323"/>
                  </a:lnTo>
                  <a:lnTo>
                    <a:pt x="984" y="310"/>
                  </a:lnTo>
                  <a:lnTo>
                    <a:pt x="986" y="298"/>
                  </a:lnTo>
                  <a:lnTo>
                    <a:pt x="993" y="288"/>
                  </a:lnTo>
                  <a:lnTo>
                    <a:pt x="1003" y="281"/>
                  </a:lnTo>
                  <a:lnTo>
                    <a:pt x="1015" y="278"/>
                  </a:lnTo>
                  <a:lnTo>
                    <a:pt x="1224" y="278"/>
                  </a:lnTo>
                  <a:lnTo>
                    <a:pt x="1201" y="240"/>
                  </a:lnTo>
                  <a:lnTo>
                    <a:pt x="1179" y="204"/>
                  </a:lnTo>
                  <a:lnTo>
                    <a:pt x="1157" y="171"/>
                  </a:lnTo>
                  <a:lnTo>
                    <a:pt x="1137" y="142"/>
                  </a:lnTo>
                  <a:lnTo>
                    <a:pt x="1118" y="117"/>
                  </a:lnTo>
                  <a:lnTo>
                    <a:pt x="1102" y="97"/>
                  </a:lnTo>
                  <a:lnTo>
                    <a:pt x="1087" y="80"/>
                  </a:lnTo>
                  <a:lnTo>
                    <a:pt x="1077" y="68"/>
                  </a:lnTo>
                  <a:close/>
                  <a:moveTo>
                    <a:pt x="1080" y="0"/>
                  </a:moveTo>
                  <a:lnTo>
                    <a:pt x="1093" y="3"/>
                  </a:lnTo>
                  <a:lnTo>
                    <a:pt x="1106" y="10"/>
                  </a:lnTo>
                  <a:lnTo>
                    <a:pt x="1120" y="23"/>
                  </a:lnTo>
                  <a:lnTo>
                    <a:pt x="1137" y="41"/>
                  </a:lnTo>
                  <a:lnTo>
                    <a:pt x="1155" y="62"/>
                  </a:lnTo>
                  <a:lnTo>
                    <a:pt x="1174" y="85"/>
                  </a:lnTo>
                  <a:lnTo>
                    <a:pt x="1192" y="111"/>
                  </a:lnTo>
                  <a:lnTo>
                    <a:pt x="1211" y="138"/>
                  </a:lnTo>
                  <a:lnTo>
                    <a:pt x="1230" y="165"/>
                  </a:lnTo>
                  <a:lnTo>
                    <a:pt x="1247" y="194"/>
                  </a:lnTo>
                  <a:lnTo>
                    <a:pt x="1264" y="220"/>
                  </a:lnTo>
                  <a:lnTo>
                    <a:pt x="1278" y="245"/>
                  </a:lnTo>
                  <a:lnTo>
                    <a:pt x="1296" y="279"/>
                  </a:lnTo>
                  <a:lnTo>
                    <a:pt x="1315" y="315"/>
                  </a:lnTo>
                  <a:lnTo>
                    <a:pt x="1332" y="352"/>
                  </a:lnTo>
                  <a:lnTo>
                    <a:pt x="1349" y="390"/>
                  </a:lnTo>
                  <a:lnTo>
                    <a:pt x="1364" y="429"/>
                  </a:lnTo>
                  <a:lnTo>
                    <a:pt x="1376" y="467"/>
                  </a:lnTo>
                  <a:lnTo>
                    <a:pt x="1385" y="505"/>
                  </a:lnTo>
                  <a:lnTo>
                    <a:pt x="1390" y="541"/>
                  </a:lnTo>
                  <a:lnTo>
                    <a:pt x="1391" y="575"/>
                  </a:lnTo>
                  <a:lnTo>
                    <a:pt x="1387" y="608"/>
                  </a:lnTo>
                  <a:lnTo>
                    <a:pt x="1385" y="619"/>
                  </a:lnTo>
                  <a:lnTo>
                    <a:pt x="1381" y="632"/>
                  </a:lnTo>
                  <a:lnTo>
                    <a:pt x="1375" y="644"/>
                  </a:lnTo>
                  <a:lnTo>
                    <a:pt x="1367" y="657"/>
                  </a:lnTo>
                  <a:lnTo>
                    <a:pt x="1358" y="670"/>
                  </a:lnTo>
                  <a:lnTo>
                    <a:pt x="1344" y="682"/>
                  </a:lnTo>
                  <a:lnTo>
                    <a:pt x="1330" y="692"/>
                  </a:lnTo>
                  <a:lnTo>
                    <a:pt x="1312" y="702"/>
                  </a:lnTo>
                  <a:lnTo>
                    <a:pt x="1291" y="708"/>
                  </a:lnTo>
                  <a:lnTo>
                    <a:pt x="1266" y="713"/>
                  </a:lnTo>
                  <a:lnTo>
                    <a:pt x="1238" y="715"/>
                  </a:lnTo>
                  <a:lnTo>
                    <a:pt x="1238" y="715"/>
                  </a:lnTo>
                  <a:lnTo>
                    <a:pt x="1234" y="714"/>
                  </a:lnTo>
                  <a:lnTo>
                    <a:pt x="1176" y="715"/>
                  </a:lnTo>
                  <a:lnTo>
                    <a:pt x="1121" y="719"/>
                  </a:lnTo>
                  <a:lnTo>
                    <a:pt x="1070" y="726"/>
                  </a:lnTo>
                  <a:lnTo>
                    <a:pt x="1021" y="734"/>
                  </a:lnTo>
                  <a:lnTo>
                    <a:pt x="976" y="744"/>
                  </a:lnTo>
                  <a:lnTo>
                    <a:pt x="933" y="755"/>
                  </a:lnTo>
                  <a:lnTo>
                    <a:pt x="895" y="769"/>
                  </a:lnTo>
                  <a:lnTo>
                    <a:pt x="859" y="782"/>
                  </a:lnTo>
                  <a:lnTo>
                    <a:pt x="828" y="795"/>
                  </a:lnTo>
                  <a:lnTo>
                    <a:pt x="800" y="807"/>
                  </a:lnTo>
                  <a:lnTo>
                    <a:pt x="776" y="819"/>
                  </a:lnTo>
                  <a:lnTo>
                    <a:pt x="756" y="830"/>
                  </a:lnTo>
                  <a:lnTo>
                    <a:pt x="741" y="838"/>
                  </a:lnTo>
                  <a:lnTo>
                    <a:pt x="729" y="846"/>
                  </a:lnTo>
                  <a:lnTo>
                    <a:pt x="722" y="850"/>
                  </a:lnTo>
                  <a:lnTo>
                    <a:pt x="719" y="853"/>
                  </a:lnTo>
                  <a:lnTo>
                    <a:pt x="710" y="857"/>
                  </a:lnTo>
                  <a:lnTo>
                    <a:pt x="700" y="859"/>
                  </a:lnTo>
                  <a:lnTo>
                    <a:pt x="696" y="858"/>
                  </a:lnTo>
                  <a:lnTo>
                    <a:pt x="632" y="847"/>
                  </a:lnTo>
                  <a:lnTo>
                    <a:pt x="570" y="832"/>
                  </a:lnTo>
                  <a:lnTo>
                    <a:pt x="513" y="813"/>
                  </a:lnTo>
                  <a:lnTo>
                    <a:pt x="460" y="791"/>
                  </a:lnTo>
                  <a:lnTo>
                    <a:pt x="411" y="767"/>
                  </a:lnTo>
                  <a:lnTo>
                    <a:pt x="366" y="741"/>
                  </a:lnTo>
                  <a:lnTo>
                    <a:pt x="323" y="712"/>
                  </a:lnTo>
                  <a:lnTo>
                    <a:pt x="285" y="682"/>
                  </a:lnTo>
                  <a:lnTo>
                    <a:pt x="250" y="651"/>
                  </a:lnTo>
                  <a:lnTo>
                    <a:pt x="218" y="618"/>
                  </a:lnTo>
                  <a:lnTo>
                    <a:pt x="189" y="586"/>
                  </a:lnTo>
                  <a:lnTo>
                    <a:pt x="164" y="553"/>
                  </a:lnTo>
                  <a:lnTo>
                    <a:pt x="140" y="520"/>
                  </a:lnTo>
                  <a:lnTo>
                    <a:pt x="120" y="489"/>
                  </a:lnTo>
                  <a:lnTo>
                    <a:pt x="95" y="447"/>
                  </a:lnTo>
                  <a:lnTo>
                    <a:pt x="74" y="406"/>
                  </a:lnTo>
                  <a:lnTo>
                    <a:pt x="56" y="366"/>
                  </a:lnTo>
                  <a:lnTo>
                    <a:pt x="41" y="329"/>
                  </a:lnTo>
                  <a:lnTo>
                    <a:pt x="29" y="295"/>
                  </a:lnTo>
                  <a:lnTo>
                    <a:pt x="19" y="264"/>
                  </a:lnTo>
                  <a:lnTo>
                    <a:pt x="12" y="238"/>
                  </a:lnTo>
                  <a:lnTo>
                    <a:pt x="6" y="216"/>
                  </a:lnTo>
                  <a:lnTo>
                    <a:pt x="3" y="198"/>
                  </a:lnTo>
                  <a:lnTo>
                    <a:pt x="1" y="187"/>
                  </a:lnTo>
                  <a:lnTo>
                    <a:pt x="0" y="182"/>
                  </a:lnTo>
                  <a:lnTo>
                    <a:pt x="1" y="172"/>
                  </a:lnTo>
                  <a:lnTo>
                    <a:pt x="3" y="163"/>
                  </a:lnTo>
                  <a:lnTo>
                    <a:pt x="9" y="154"/>
                  </a:lnTo>
                  <a:lnTo>
                    <a:pt x="17" y="149"/>
                  </a:lnTo>
                  <a:lnTo>
                    <a:pt x="27" y="146"/>
                  </a:lnTo>
                  <a:lnTo>
                    <a:pt x="37" y="146"/>
                  </a:lnTo>
                  <a:lnTo>
                    <a:pt x="114" y="156"/>
                  </a:lnTo>
                  <a:lnTo>
                    <a:pt x="195" y="162"/>
                  </a:lnTo>
                  <a:lnTo>
                    <a:pt x="277" y="164"/>
                  </a:lnTo>
                  <a:lnTo>
                    <a:pt x="344" y="162"/>
                  </a:lnTo>
                  <a:lnTo>
                    <a:pt x="410" y="159"/>
                  </a:lnTo>
                  <a:lnTo>
                    <a:pt x="473" y="153"/>
                  </a:lnTo>
                  <a:lnTo>
                    <a:pt x="535" y="146"/>
                  </a:lnTo>
                  <a:lnTo>
                    <a:pt x="595" y="137"/>
                  </a:lnTo>
                  <a:lnTo>
                    <a:pt x="652" y="126"/>
                  </a:lnTo>
                  <a:lnTo>
                    <a:pt x="707" y="115"/>
                  </a:lnTo>
                  <a:lnTo>
                    <a:pt x="759" y="103"/>
                  </a:lnTo>
                  <a:lnTo>
                    <a:pt x="808" y="90"/>
                  </a:lnTo>
                  <a:lnTo>
                    <a:pt x="854" y="78"/>
                  </a:lnTo>
                  <a:lnTo>
                    <a:pt x="895" y="65"/>
                  </a:lnTo>
                  <a:lnTo>
                    <a:pt x="932" y="53"/>
                  </a:lnTo>
                  <a:lnTo>
                    <a:pt x="966" y="42"/>
                  </a:lnTo>
                  <a:lnTo>
                    <a:pt x="996" y="31"/>
                  </a:lnTo>
                  <a:lnTo>
                    <a:pt x="1020" y="22"/>
                  </a:lnTo>
                  <a:lnTo>
                    <a:pt x="1039" y="15"/>
                  </a:lnTo>
                  <a:lnTo>
                    <a:pt x="1055" y="8"/>
                  </a:lnTo>
                  <a:lnTo>
                    <a:pt x="1063" y="5"/>
                  </a:lnTo>
                  <a:lnTo>
                    <a:pt x="1067" y="3"/>
                  </a:lnTo>
                  <a:lnTo>
                    <a:pt x="1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44"/>
            <p:cNvSpPr>
              <a:spLocks noEditPoints="1"/>
            </p:cNvSpPr>
            <p:nvPr/>
          </p:nvSpPr>
          <p:spPr bwMode="auto">
            <a:xfrm>
              <a:off x="2719388" y="3036888"/>
              <a:ext cx="255588" cy="103188"/>
            </a:xfrm>
            <a:custGeom>
              <a:avLst/>
              <a:gdLst>
                <a:gd name="T0" fmla="*/ 910 w 1776"/>
                <a:gd name="T1" fmla="*/ 74 h 713"/>
                <a:gd name="T2" fmla="*/ 702 w 1776"/>
                <a:gd name="T3" fmla="*/ 130 h 713"/>
                <a:gd name="T4" fmla="*/ 482 w 1776"/>
                <a:gd name="T5" fmla="*/ 216 h 713"/>
                <a:gd name="T6" fmla="*/ 303 w 1776"/>
                <a:gd name="T7" fmla="*/ 293 h 713"/>
                <a:gd name="T8" fmla="*/ 167 w 1776"/>
                <a:gd name="T9" fmla="*/ 355 h 713"/>
                <a:gd name="T10" fmla="*/ 134 w 1776"/>
                <a:gd name="T11" fmla="*/ 399 h 713"/>
                <a:gd name="T12" fmla="*/ 193 w 1776"/>
                <a:gd name="T13" fmla="*/ 402 h 713"/>
                <a:gd name="T14" fmla="*/ 610 w 1776"/>
                <a:gd name="T15" fmla="*/ 411 h 713"/>
                <a:gd name="T16" fmla="*/ 617 w 1776"/>
                <a:gd name="T17" fmla="*/ 445 h 713"/>
                <a:gd name="T18" fmla="*/ 587 w 1776"/>
                <a:gd name="T19" fmla="*/ 465 h 713"/>
                <a:gd name="T20" fmla="*/ 446 w 1776"/>
                <a:gd name="T21" fmla="*/ 517 h 713"/>
                <a:gd name="T22" fmla="*/ 710 w 1776"/>
                <a:gd name="T23" fmla="*/ 589 h 713"/>
                <a:gd name="T24" fmla="*/ 1007 w 1776"/>
                <a:gd name="T25" fmla="*/ 639 h 713"/>
                <a:gd name="T26" fmla="*/ 1299 w 1776"/>
                <a:gd name="T27" fmla="*/ 648 h 713"/>
                <a:gd name="T28" fmla="*/ 1484 w 1776"/>
                <a:gd name="T29" fmla="*/ 628 h 713"/>
                <a:gd name="T30" fmla="*/ 1596 w 1776"/>
                <a:gd name="T31" fmla="*/ 600 h 713"/>
                <a:gd name="T32" fmla="*/ 1665 w 1776"/>
                <a:gd name="T33" fmla="*/ 565 h 713"/>
                <a:gd name="T34" fmla="*/ 1700 w 1776"/>
                <a:gd name="T35" fmla="*/ 530 h 713"/>
                <a:gd name="T36" fmla="*/ 1711 w 1776"/>
                <a:gd name="T37" fmla="*/ 500 h 713"/>
                <a:gd name="T38" fmla="*/ 1522 w 1776"/>
                <a:gd name="T39" fmla="*/ 492 h 713"/>
                <a:gd name="T40" fmla="*/ 1503 w 1776"/>
                <a:gd name="T41" fmla="*/ 463 h 713"/>
                <a:gd name="T42" fmla="*/ 1522 w 1776"/>
                <a:gd name="T43" fmla="*/ 433 h 713"/>
                <a:gd name="T44" fmla="*/ 1679 w 1776"/>
                <a:gd name="T45" fmla="*/ 399 h 713"/>
                <a:gd name="T46" fmla="*/ 1594 w 1776"/>
                <a:gd name="T47" fmla="*/ 300 h 713"/>
                <a:gd name="T48" fmla="*/ 1495 w 1776"/>
                <a:gd name="T49" fmla="*/ 222 h 713"/>
                <a:gd name="T50" fmla="*/ 1379 w 1776"/>
                <a:gd name="T51" fmla="*/ 150 h 713"/>
                <a:gd name="T52" fmla="*/ 1248 w 1776"/>
                <a:gd name="T53" fmla="*/ 95 h 713"/>
                <a:gd name="T54" fmla="*/ 1096 w 1776"/>
                <a:gd name="T55" fmla="*/ 65 h 713"/>
                <a:gd name="T56" fmla="*/ 1100 w 1776"/>
                <a:gd name="T57" fmla="*/ 2 h 713"/>
                <a:gd name="T58" fmla="*/ 1265 w 1776"/>
                <a:gd name="T59" fmla="*/ 34 h 713"/>
                <a:gd name="T60" fmla="*/ 1406 w 1776"/>
                <a:gd name="T61" fmla="*/ 94 h 713"/>
                <a:gd name="T62" fmla="*/ 1530 w 1776"/>
                <a:gd name="T63" fmla="*/ 168 h 713"/>
                <a:gd name="T64" fmla="*/ 1564 w 1776"/>
                <a:gd name="T65" fmla="*/ 192 h 713"/>
                <a:gd name="T66" fmla="*/ 1622 w 1776"/>
                <a:gd name="T67" fmla="*/ 240 h 713"/>
                <a:gd name="T68" fmla="*/ 1687 w 1776"/>
                <a:gd name="T69" fmla="*/ 305 h 713"/>
                <a:gd name="T70" fmla="*/ 1744 w 1776"/>
                <a:gd name="T71" fmla="*/ 382 h 713"/>
                <a:gd name="T72" fmla="*/ 1775 w 1776"/>
                <a:gd name="T73" fmla="*/ 465 h 713"/>
                <a:gd name="T74" fmla="*/ 1761 w 1776"/>
                <a:gd name="T75" fmla="*/ 550 h 713"/>
                <a:gd name="T76" fmla="*/ 1693 w 1776"/>
                <a:gd name="T77" fmla="*/ 622 h 713"/>
                <a:gd name="T78" fmla="*/ 1569 w 1776"/>
                <a:gd name="T79" fmla="*/ 674 h 713"/>
                <a:gd name="T80" fmla="*/ 1388 w 1776"/>
                <a:gd name="T81" fmla="*/ 704 h 713"/>
                <a:gd name="T82" fmla="*/ 1143 w 1776"/>
                <a:gd name="T83" fmla="*/ 712 h 713"/>
                <a:gd name="T84" fmla="*/ 929 w 1776"/>
                <a:gd name="T85" fmla="*/ 694 h 713"/>
                <a:gd name="T86" fmla="*/ 725 w 1776"/>
                <a:gd name="T87" fmla="*/ 656 h 713"/>
                <a:gd name="T88" fmla="*/ 535 w 1776"/>
                <a:gd name="T89" fmla="*/ 609 h 713"/>
                <a:gd name="T90" fmla="*/ 366 w 1776"/>
                <a:gd name="T91" fmla="*/ 557 h 713"/>
                <a:gd name="T92" fmla="*/ 224 w 1776"/>
                <a:gd name="T93" fmla="*/ 504 h 713"/>
                <a:gd name="T94" fmla="*/ 115 w 1776"/>
                <a:gd name="T95" fmla="*/ 460 h 713"/>
                <a:gd name="T96" fmla="*/ 44 w 1776"/>
                <a:gd name="T97" fmla="*/ 428 h 713"/>
                <a:gd name="T98" fmla="*/ 18 w 1776"/>
                <a:gd name="T99" fmla="*/ 415 h 713"/>
                <a:gd name="T100" fmla="*/ 0 w 1776"/>
                <a:gd name="T101" fmla="*/ 388 h 713"/>
                <a:gd name="T102" fmla="*/ 17 w 1776"/>
                <a:gd name="T103" fmla="*/ 359 h 713"/>
                <a:gd name="T104" fmla="*/ 41 w 1776"/>
                <a:gd name="T105" fmla="*/ 346 h 713"/>
                <a:gd name="T106" fmla="*/ 108 w 1776"/>
                <a:gd name="T107" fmla="*/ 312 h 713"/>
                <a:gd name="T108" fmla="*/ 217 w 1776"/>
                <a:gd name="T109" fmla="*/ 262 h 713"/>
                <a:gd name="T110" fmla="*/ 363 w 1776"/>
                <a:gd name="T111" fmla="*/ 197 h 713"/>
                <a:gd name="T112" fmla="*/ 542 w 1776"/>
                <a:gd name="T113" fmla="*/ 123 h 713"/>
                <a:gd name="T114" fmla="*/ 756 w 1776"/>
                <a:gd name="T115" fmla="*/ 46 h 713"/>
                <a:gd name="T116" fmla="*/ 970 w 1776"/>
                <a:gd name="T117" fmla="*/ 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76" h="713">
                  <a:moveTo>
                    <a:pt x="1039" y="63"/>
                  </a:moveTo>
                  <a:lnTo>
                    <a:pt x="975" y="65"/>
                  </a:lnTo>
                  <a:lnTo>
                    <a:pt x="910" y="74"/>
                  </a:lnTo>
                  <a:lnTo>
                    <a:pt x="842" y="87"/>
                  </a:lnTo>
                  <a:lnTo>
                    <a:pt x="773" y="106"/>
                  </a:lnTo>
                  <a:lnTo>
                    <a:pt x="702" y="130"/>
                  </a:lnTo>
                  <a:lnTo>
                    <a:pt x="624" y="159"/>
                  </a:lnTo>
                  <a:lnTo>
                    <a:pt x="551" y="188"/>
                  </a:lnTo>
                  <a:lnTo>
                    <a:pt x="482" y="216"/>
                  </a:lnTo>
                  <a:lnTo>
                    <a:pt x="418" y="242"/>
                  </a:lnTo>
                  <a:lnTo>
                    <a:pt x="358" y="268"/>
                  </a:lnTo>
                  <a:lnTo>
                    <a:pt x="303" y="293"/>
                  </a:lnTo>
                  <a:lnTo>
                    <a:pt x="253" y="315"/>
                  </a:lnTo>
                  <a:lnTo>
                    <a:pt x="207" y="336"/>
                  </a:lnTo>
                  <a:lnTo>
                    <a:pt x="167" y="355"/>
                  </a:lnTo>
                  <a:lnTo>
                    <a:pt x="132" y="371"/>
                  </a:lnTo>
                  <a:lnTo>
                    <a:pt x="104" y="385"/>
                  </a:lnTo>
                  <a:lnTo>
                    <a:pt x="134" y="399"/>
                  </a:lnTo>
                  <a:lnTo>
                    <a:pt x="167" y="414"/>
                  </a:lnTo>
                  <a:lnTo>
                    <a:pt x="178" y="405"/>
                  </a:lnTo>
                  <a:lnTo>
                    <a:pt x="193" y="402"/>
                  </a:lnTo>
                  <a:lnTo>
                    <a:pt x="587" y="402"/>
                  </a:lnTo>
                  <a:lnTo>
                    <a:pt x="599" y="404"/>
                  </a:lnTo>
                  <a:lnTo>
                    <a:pt x="610" y="411"/>
                  </a:lnTo>
                  <a:lnTo>
                    <a:pt x="617" y="421"/>
                  </a:lnTo>
                  <a:lnTo>
                    <a:pt x="619" y="433"/>
                  </a:lnTo>
                  <a:lnTo>
                    <a:pt x="617" y="445"/>
                  </a:lnTo>
                  <a:lnTo>
                    <a:pt x="610" y="455"/>
                  </a:lnTo>
                  <a:lnTo>
                    <a:pt x="599" y="462"/>
                  </a:lnTo>
                  <a:lnTo>
                    <a:pt x="587" y="465"/>
                  </a:lnTo>
                  <a:lnTo>
                    <a:pt x="299" y="465"/>
                  </a:lnTo>
                  <a:lnTo>
                    <a:pt x="369" y="490"/>
                  </a:lnTo>
                  <a:lnTo>
                    <a:pt x="446" y="517"/>
                  </a:lnTo>
                  <a:lnTo>
                    <a:pt x="529" y="542"/>
                  </a:lnTo>
                  <a:lnTo>
                    <a:pt x="617" y="566"/>
                  </a:lnTo>
                  <a:lnTo>
                    <a:pt x="710" y="589"/>
                  </a:lnTo>
                  <a:lnTo>
                    <a:pt x="806" y="609"/>
                  </a:lnTo>
                  <a:lnTo>
                    <a:pt x="905" y="626"/>
                  </a:lnTo>
                  <a:lnTo>
                    <a:pt x="1007" y="639"/>
                  </a:lnTo>
                  <a:lnTo>
                    <a:pt x="1110" y="648"/>
                  </a:lnTo>
                  <a:lnTo>
                    <a:pt x="1215" y="650"/>
                  </a:lnTo>
                  <a:lnTo>
                    <a:pt x="1299" y="648"/>
                  </a:lnTo>
                  <a:lnTo>
                    <a:pt x="1381" y="642"/>
                  </a:lnTo>
                  <a:lnTo>
                    <a:pt x="1436" y="636"/>
                  </a:lnTo>
                  <a:lnTo>
                    <a:pt x="1484" y="628"/>
                  </a:lnTo>
                  <a:lnTo>
                    <a:pt x="1526" y="619"/>
                  </a:lnTo>
                  <a:lnTo>
                    <a:pt x="1564" y="609"/>
                  </a:lnTo>
                  <a:lnTo>
                    <a:pt x="1596" y="600"/>
                  </a:lnTo>
                  <a:lnTo>
                    <a:pt x="1623" y="589"/>
                  </a:lnTo>
                  <a:lnTo>
                    <a:pt x="1646" y="577"/>
                  </a:lnTo>
                  <a:lnTo>
                    <a:pt x="1665" y="565"/>
                  </a:lnTo>
                  <a:lnTo>
                    <a:pt x="1679" y="553"/>
                  </a:lnTo>
                  <a:lnTo>
                    <a:pt x="1692" y="542"/>
                  </a:lnTo>
                  <a:lnTo>
                    <a:pt x="1700" y="530"/>
                  </a:lnTo>
                  <a:lnTo>
                    <a:pt x="1707" y="518"/>
                  </a:lnTo>
                  <a:lnTo>
                    <a:pt x="1710" y="507"/>
                  </a:lnTo>
                  <a:lnTo>
                    <a:pt x="1711" y="500"/>
                  </a:lnTo>
                  <a:lnTo>
                    <a:pt x="1712" y="495"/>
                  </a:lnTo>
                  <a:lnTo>
                    <a:pt x="1535" y="495"/>
                  </a:lnTo>
                  <a:lnTo>
                    <a:pt x="1522" y="492"/>
                  </a:lnTo>
                  <a:lnTo>
                    <a:pt x="1512" y="486"/>
                  </a:lnTo>
                  <a:lnTo>
                    <a:pt x="1506" y="475"/>
                  </a:lnTo>
                  <a:lnTo>
                    <a:pt x="1503" y="463"/>
                  </a:lnTo>
                  <a:lnTo>
                    <a:pt x="1506" y="451"/>
                  </a:lnTo>
                  <a:lnTo>
                    <a:pt x="1512" y="441"/>
                  </a:lnTo>
                  <a:lnTo>
                    <a:pt x="1522" y="433"/>
                  </a:lnTo>
                  <a:lnTo>
                    <a:pt x="1535" y="431"/>
                  </a:lnTo>
                  <a:lnTo>
                    <a:pt x="1698" y="431"/>
                  </a:lnTo>
                  <a:lnTo>
                    <a:pt x="1679" y="399"/>
                  </a:lnTo>
                  <a:lnTo>
                    <a:pt x="1655" y="365"/>
                  </a:lnTo>
                  <a:lnTo>
                    <a:pt x="1626" y="332"/>
                  </a:lnTo>
                  <a:lnTo>
                    <a:pt x="1594" y="300"/>
                  </a:lnTo>
                  <a:lnTo>
                    <a:pt x="1560" y="271"/>
                  </a:lnTo>
                  <a:lnTo>
                    <a:pt x="1528" y="244"/>
                  </a:lnTo>
                  <a:lnTo>
                    <a:pt x="1495" y="222"/>
                  </a:lnTo>
                  <a:lnTo>
                    <a:pt x="1458" y="196"/>
                  </a:lnTo>
                  <a:lnTo>
                    <a:pt x="1419" y="173"/>
                  </a:lnTo>
                  <a:lnTo>
                    <a:pt x="1379" y="150"/>
                  </a:lnTo>
                  <a:lnTo>
                    <a:pt x="1337" y="130"/>
                  </a:lnTo>
                  <a:lnTo>
                    <a:pt x="1294" y="111"/>
                  </a:lnTo>
                  <a:lnTo>
                    <a:pt x="1248" y="95"/>
                  </a:lnTo>
                  <a:lnTo>
                    <a:pt x="1200" y="82"/>
                  </a:lnTo>
                  <a:lnTo>
                    <a:pt x="1149" y="72"/>
                  </a:lnTo>
                  <a:lnTo>
                    <a:pt x="1096" y="65"/>
                  </a:lnTo>
                  <a:lnTo>
                    <a:pt x="1039" y="63"/>
                  </a:lnTo>
                  <a:close/>
                  <a:moveTo>
                    <a:pt x="1039" y="0"/>
                  </a:moveTo>
                  <a:lnTo>
                    <a:pt x="1100" y="2"/>
                  </a:lnTo>
                  <a:lnTo>
                    <a:pt x="1159" y="8"/>
                  </a:lnTo>
                  <a:lnTo>
                    <a:pt x="1214" y="19"/>
                  </a:lnTo>
                  <a:lnTo>
                    <a:pt x="1265" y="34"/>
                  </a:lnTo>
                  <a:lnTo>
                    <a:pt x="1314" y="51"/>
                  </a:lnTo>
                  <a:lnTo>
                    <a:pt x="1361" y="71"/>
                  </a:lnTo>
                  <a:lnTo>
                    <a:pt x="1406" y="94"/>
                  </a:lnTo>
                  <a:lnTo>
                    <a:pt x="1449" y="118"/>
                  </a:lnTo>
                  <a:lnTo>
                    <a:pt x="1490" y="143"/>
                  </a:lnTo>
                  <a:lnTo>
                    <a:pt x="1530" y="168"/>
                  </a:lnTo>
                  <a:lnTo>
                    <a:pt x="1537" y="173"/>
                  </a:lnTo>
                  <a:lnTo>
                    <a:pt x="1548" y="181"/>
                  </a:lnTo>
                  <a:lnTo>
                    <a:pt x="1564" y="192"/>
                  </a:lnTo>
                  <a:lnTo>
                    <a:pt x="1581" y="206"/>
                  </a:lnTo>
                  <a:lnTo>
                    <a:pt x="1601" y="222"/>
                  </a:lnTo>
                  <a:lnTo>
                    <a:pt x="1622" y="240"/>
                  </a:lnTo>
                  <a:lnTo>
                    <a:pt x="1643" y="260"/>
                  </a:lnTo>
                  <a:lnTo>
                    <a:pt x="1665" y="282"/>
                  </a:lnTo>
                  <a:lnTo>
                    <a:pt x="1687" y="305"/>
                  </a:lnTo>
                  <a:lnTo>
                    <a:pt x="1708" y="330"/>
                  </a:lnTo>
                  <a:lnTo>
                    <a:pt x="1728" y="355"/>
                  </a:lnTo>
                  <a:lnTo>
                    <a:pt x="1744" y="382"/>
                  </a:lnTo>
                  <a:lnTo>
                    <a:pt x="1758" y="409"/>
                  </a:lnTo>
                  <a:lnTo>
                    <a:pt x="1768" y="437"/>
                  </a:lnTo>
                  <a:lnTo>
                    <a:pt x="1775" y="465"/>
                  </a:lnTo>
                  <a:lnTo>
                    <a:pt x="1776" y="494"/>
                  </a:lnTo>
                  <a:lnTo>
                    <a:pt x="1771" y="522"/>
                  </a:lnTo>
                  <a:lnTo>
                    <a:pt x="1761" y="550"/>
                  </a:lnTo>
                  <a:lnTo>
                    <a:pt x="1745" y="577"/>
                  </a:lnTo>
                  <a:lnTo>
                    <a:pt x="1722" y="601"/>
                  </a:lnTo>
                  <a:lnTo>
                    <a:pt x="1693" y="622"/>
                  </a:lnTo>
                  <a:lnTo>
                    <a:pt x="1658" y="642"/>
                  </a:lnTo>
                  <a:lnTo>
                    <a:pt x="1616" y="659"/>
                  </a:lnTo>
                  <a:lnTo>
                    <a:pt x="1569" y="674"/>
                  </a:lnTo>
                  <a:lnTo>
                    <a:pt x="1515" y="686"/>
                  </a:lnTo>
                  <a:lnTo>
                    <a:pt x="1454" y="697"/>
                  </a:lnTo>
                  <a:lnTo>
                    <a:pt x="1388" y="704"/>
                  </a:lnTo>
                  <a:lnTo>
                    <a:pt x="1302" y="711"/>
                  </a:lnTo>
                  <a:lnTo>
                    <a:pt x="1215" y="713"/>
                  </a:lnTo>
                  <a:lnTo>
                    <a:pt x="1143" y="712"/>
                  </a:lnTo>
                  <a:lnTo>
                    <a:pt x="1070" y="708"/>
                  </a:lnTo>
                  <a:lnTo>
                    <a:pt x="999" y="701"/>
                  </a:lnTo>
                  <a:lnTo>
                    <a:pt x="929" y="694"/>
                  </a:lnTo>
                  <a:lnTo>
                    <a:pt x="859" y="683"/>
                  </a:lnTo>
                  <a:lnTo>
                    <a:pt x="792" y="671"/>
                  </a:lnTo>
                  <a:lnTo>
                    <a:pt x="725" y="656"/>
                  </a:lnTo>
                  <a:lnTo>
                    <a:pt x="659" y="642"/>
                  </a:lnTo>
                  <a:lnTo>
                    <a:pt x="596" y="626"/>
                  </a:lnTo>
                  <a:lnTo>
                    <a:pt x="535" y="609"/>
                  </a:lnTo>
                  <a:lnTo>
                    <a:pt x="477" y="592"/>
                  </a:lnTo>
                  <a:lnTo>
                    <a:pt x="420" y="574"/>
                  </a:lnTo>
                  <a:lnTo>
                    <a:pt x="366" y="557"/>
                  </a:lnTo>
                  <a:lnTo>
                    <a:pt x="316" y="538"/>
                  </a:lnTo>
                  <a:lnTo>
                    <a:pt x="268" y="521"/>
                  </a:lnTo>
                  <a:lnTo>
                    <a:pt x="224" y="504"/>
                  </a:lnTo>
                  <a:lnTo>
                    <a:pt x="184" y="488"/>
                  </a:lnTo>
                  <a:lnTo>
                    <a:pt x="148" y="474"/>
                  </a:lnTo>
                  <a:lnTo>
                    <a:pt x="115" y="460"/>
                  </a:lnTo>
                  <a:lnTo>
                    <a:pt x="86" y="448"/>
                  </a:lnTo>
                  <a:lnTo>
                    <a:pt x="62" y="437"/>
                  </a:lnTo>
                  <a:lnTo>
                    <a:pt x="44" y="428"/>
                  </a:lnTo>
                  <a:lnTo>
                    <a:pt x="30" y="421"/>
                  </a:lnTo>
                  <a:lnTo>
                    <a:pt x="21" y="417"/>
                  </a:lnTo>
                  <a:lnTo>
                    <a:pt x="18" y="415"/>
                  </a:lnTo>
                  <a:lnTo>
                    <a:pt x="9" y="408"/>
                  </a:lnTo>
                  <a:lnTo>
                    <a:pt x="2" y="399"/>
                  </a:lnTo>
                  <a:lnTo>
                    <a:pt x="0" y="388"/>
                  </a:lnTo>
                  <a:lnTo>
                    <a:pt x="2" y="376"/>
                  </a:lnTo>
                  <a:lnTo>
                    <a:pt x="8" y="366"/>
                  </a:lnTo>
                  <a:lnTo>
                    <a:pt x="17" y="359"/>
                  </a:lnTo>
                  <a:lnTo>
                    <a:pt x="20" y="357"/>
                  </a:lnTo>
                  <a:lnTo>
                    <a:pt x="27" y="353"/>
                  </a:lnTo>
                  <a:lnTo>
                    <a:pt x="41" y="346"/>
                  </a:lnTo>
                  <a:lnTo>
                    <a:pt x="59" y="337"/>
                  </a:lnTo>
                  <a:lnTo>
                    <a:pt x="81" y="326"/>
                  </a:lnTo>
                  <a:lnTo>
                    <a:pt x="108" y="312"/>
                  </a:lnTo>
                  <a:lnTo>
                    <a:pt x="140" y="297"/>
                  </a:lnTo>
                  <a:lnTo>
                    <a:pt x="177" y="281"/>
                  </a:lnTo>
                  <a:lnTo>
                    <a:pt x="217" y="262"/>
                  </a:lnTo>
                  <a:lnTo>
                    <a:pt x="261" y="241"/>
                  </a:lnTo>
                  <a:lnTo>
                    <a:pt x="311" y="220"/>
                  </a:lnTo>
                  <a:lnTo>
                    <a:pt x="363" y="197"/>
                  </a:lnTo>
                  <a:lnTo>
                    <a:pt x="419" y="173"/>
                  </a:lnTo>
                  <a:lnTo>
                    <a:pt x="479" y="148"/>
                  </a:lnTo>
                  <a:lnTo>
                    <a:pt x="542" y="123"/>
                  </a:lnTo>
                  <a:lnTo>
                    <a:pt x="610" y="97"/>
                  </a:lnTo>
                  <a:lnTo>
                    <a:pt x="680" y="71"/>
                  </a:lnTo>
                  <a:lnTo>
                    <a:pt x="756" y="46"/>
                  </a:lnTo>
                  <a:lnTo>
                    <a:pt x="829" y="25"/>
                  </a:lnTo>
                  <a:lnTo>
                    <a:pt x="901" y="11"/>
                  </a:lnTo>
                  <a:lnTo>
                    <a:pt x="970" y="3"/>
                  </a:lnTo>
                  <a:lnTo>
                    <a:pt x="10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45"/>
            <p:cNvSpPr>
              <a:spLocks noEditPoints="1"/>
            </p:cNvSpPr>
            <p:nvPr/>
          </p:nvSpPr>
          <p:spPr bwMode="auto">
            <a:xfrm>
              <a:off x="2632076" y="2946400"/>
              <a:ext cx="127000" cy="130175"/>
            </a:xfrm>
            <a:custGeom>
              <a:avLst/>
              <a:gdLst>
                <a:gd name="T0" fmla="*/ 293 w 875"/>
                <a:gd name="T1" fmla="*/ 114 h 906"/>
                <a:gd name="T2" fmla="*/ 220 w 875"/>
                <a:gd name="T3" fmla="*/ 180 h 906"/>
                <a:gd name="T4" fmla="*/ 145 w 875"/>
                <a:gd name="T5" fmla="*/ 270 h 906"/>
                <a:gd name="T6" fmla="*/ 87 w 875"/>
                <a:gd name="T7" fmla="*/ 383 h 906"/>
                <a:gd name="T8" fmla="*/ 63 w 875"/>
                <a:gd name="T9" fmla="*/ 518 h 906"/>
                <a:gd name="T10" fmla="*/ 81 w 875"/>
                <a:gd name="T11" fmla="*/ 644 h 906"/>
                <a:gd name="T12" fmla="*/ 128 w 875"/>
                <a:gd name="T13" fmla="*/ 730 h 906"/>
                <a:gd name="T14" fmla="*/ 195 w 875"/>
                <a:gd name="T15" fmla="*/ 788 h 906"/>
                <a:gd name="T16" fmla="*/ 273 w 875"/>
                <a:gd name="T17" fmla="*/ 822 h 906"/>
                <a:gd name="T18" fmla="*/ 353 w 875"/>
                <a:gd name="T19" fmla="*/ 838 h 906"/>
                <a:gd name="T20" fmla="*/ 426 w 875"/>
                <a:gd name="T21" fmla="*/ 843 h 906"/>
                <a:gd name="T22" fmla="*/ 541 w 875"/>
                <a:gd name="T23" fmla="*/ 833 h 906"/>
                <a:gd name="T24" fmla="*/ 704 w 875"/>
                <a:gd name="T25" fmla="*/ 786 h 906"/>
                <a:gd name="T26" fmla="*/ 780 w 875"/>
                <a:gd name="T27" fmla="*/ 745 h 906"/>
                <a:gd name="T28" fmla="*/ 810 w 875"/>
                <a:gd name="T29" fmla="*/ 712 h 906"/>
                <a:gd name="T30" fmla="*/ 804 w 875"/>
                <a:gd name="T31" fmla="*/ 686 h 906"/>
                <a:gd name="T32" fmla="*/ 780 w 875"/>
                <a:gd name="T33" fmla="*/ 667 h 906"/>
                <a:gd name="T34" fmla="*/ 750 w 875"/>
                <a:gd name="T35" fmla="*/ 652 h 906"/>
                <a:gd name="T36" fmla="*/ 687 w 875"/>
                <a:gd name="T37" fmla="*/ 612 h 906"/>
                <a:gd name="T38" fmla="*/ 602 w 875"/>
                <a:gd name="T39" fmla="*/ 547 h 906"/>
                <a:gd name="T40" fmla="*/ 516 w 875"/>
                <a:gd name="T41" fmla="*/ 460 h 906"/>
                <a:gd name="T42" fmla="*/ 433 w 875"/>
                <a:gd name="T43" fmla="*/ 347 h 906"/>
                <a:gd name="T44" fmla="*/ 364 w 875"/>
                <a:gd name="T45" fmla="*/ 200 h 906"/>
                <a:gd name="T46" fmla="*/ 363 w 875"/>
                <a:gd name="T47" fmla="*/ 0 h 906"/>
                <a:gd name="T48" fmla="*/ 387 w 875"/>
                <a:gd name="T49" fmla="*/ 18 h 906"/>
                <a:gd name="T50" fmla="*/ 412 w 875"/>
                <a:gd name="T51" fmla="*/ 144 h 906"/>
                <a:gd name="T52" fmla="*/ 473 w 875"/>
                <a:gd name="T53" fmla="*/ 291 h 906"/>
                <a:gd name="T54" fmla="*/ 555 w 875"/>
                <a:gd name="T55" fmla="*/ 408 h 906"/>
                <a:gd name="T56" fmla="*/ 643 w 875"/>
                <a:gd name="T57" fmla="*/ 498 h 906"/>
                <a:gd name="T58" fmla="*/ 724 w 875"/>
                <a:gd name="T59" fmla="*/ 560 h 906"/>
                <a:gd name="T60" fmla="*/ 783 w 875"/>
                <a:gd name="T61" fmla="*/ 597 h 906"/>
                <a:gd name="T62" fmla="*/ 807 w 875"/>
                <a:gd name="T63" fmla="*/ 609 h 906"/>
                <a:gd name="T64" fmla="*/ 821 w 875"/>
                <a:gd name="T65" fmla="*/ 618 h 906"/>
                <a:gd name="T66" fmla="*/ 856 w 875"/>
                <a:gd name="T67" fmla="*/ 651 h 906"/>
                <a:gd name="T68" fmla="*/ 875 w 875"/>
                <a:gd name="T69" fmla="*/ 705 h 906"/>
                <a:gd name="T70" fmla="*/ 837 w 875"/>
                <a:gd name="T71" fmla="*/ 778 h 906"/>
                <a:gd name="T72" fmla="*/ 729 w 875"/>
                <a:gd name="T73" fmla="*/ 844 h 906"/>
                <a:gd name="T74" fmla="*/ 583 w 875"/>
                <a:gd name="T75" fmla="*/ 890 h 906"/>
                <a:gd name="T76" fmla="*/ 426 w 875"/>
                <a:gd name="T77" fmla="*/ 906 h 906"/>
                <a:gd name="T78" fmla="*/ 321 w 875"/>
                <a:gd name="T79" fmla="*/ 897 h 906"/>
                <a:gd name="T80" fmla="*/ 187 w 875"/>
                <a:gd name="T81" fmla="*/ 856 h 906"/>
                <a:gd name="T82" fmla="*/ 84 w 875"/>
                <a:gd name="T83" fmla="*/ 777 h 906"/>
                <a:gd name="T84" fmla="*/ 21 w 875"/>
                <a:gd name="T85" fmla="*/ 666 h 906"/>
                <a:gd name="T86" fmla="*/ 0 w 875"/>
                <a:gd name="T87" fmla="*/ 518 h 906"/>
                <a:gd name="T88" fmla="*/ 32 w 875"/>
                <a:gd name="T89" fmla="*/ 352 h 906"/>
                <a:gd name="T90" fmla="*/ 119 w 875"/>
                <a:gd name="T91" fmla="*/ 197 h 906"/>
                <a:gd name="T92" fmla="*/ 212 w 875"/>
                <a:gd name="T93" fmla="*/ 98 h 906"/>
                <a:gd name="T94" fmla="*/ 283 w 875"/>
                <a:gd name="T95" fmla="*/ 42 h 906"/>
                <a:gd name="T96" fmla="*/ 331 w 875"/>
                <a:gd name="T97" fmla="*/ 10 h 906"/>
                <a:gd name="T98" fmla="*/ 353 w 875"/>
                <a:gd name="T9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75" h="906">
                  <a:moveTo>
                    <a:pt x="333" y="85"/>
                  </a:moveTo>
                  <a:lnTo>
                    <a:pt x="315" y="98"/>
                  </a:lnTo>
                  <a:lnTo>
                    <a:pt x="293" y="114"/>
                  </a:lnTo>
                  <a:lnTo>
                    <a:pt x="270" y="134"/>
                  </a:lnTo>
                  <a:lnTo>
                    <a:pt x="245" y="156"/>
                  </a:lnTo>
                  <a:lnTo>
                    <a:pt x="220" y="180"/>
                  </a:lnTo>
                  <a:lnTo>
                    <a:pt x="193" y="207"/>
                  </a:lnTo>
                  <a:lnTo>
                    <a:pt x="169" y="238"/>
                  </a:lnTo>
                  <a:lnTo>
                    <a:pt x="145" y="270"/>
                  </a:lnTo>
                  <a:lnTo>
                    <a:pt x="124" y="305"/>
                  </a:lnTo>
                  <a:lnTo>
                    <a:pt x="104" y="342"/>
                  </a:lnTo>
                  <a:lnTo>
                    <a:pt x="87" y="383"/>
                  </a:lnTo>
                  <a:lnTo>
                    <a:pt x="75" y="425"/>
                  </a:lnTo>
                  <a:lnTo>
                    <a:pt x="67" y="471"/>
                  </a:lnTo>
                  <a:lnTo>
                    <a:pt x="63" y="518"/>
                  </a:lnTo>
                  <a:lnTo>
                    <a:pt x="64" y="569"/>
                  </a:lnTo>
                  <a:lnTo>
                    <a:pt x="71" y="608"/>
                  </a:lnTo>
                  <a:lnTo>
                    <a:pt x="81" y="644"/>
                  </a:lnTo>
                  <a:lnTo>
                    <a:pt x="93" y="677"/>
                  </a:lnTo>
                  <a:lnTo>
                    <a:pt x="109" y="705"/>
                  </a:lnTo>
                  <a:lnTo>
                    <a:pt x="128" y="730"/>
                  </a:lnTo>
                  <a:lnTo>
                    <a:pt x="148" y="752"/>
                  </a:lnTo>
                  <a:lnTo>
                    <a:pt x="171" y="772"/>
                  </a:lnTo>
                  <a:lnTo>
                    <a:pt x="195" y="788"/>
                  </a:lnTo>
                  <a:lnTo>
                    <a:pt x="220" y="801"/>
                  </a:lnTo>
                  <a:lnTo>
                    <a:pt x="246" y="813"/>
                  </a:lnTo>
                  <a:lnTo>
                    <a:pt x="273" y="822"/>
                  </a:lnTo>
                  <a:lnTo>
                    <a:pt x="300" y="829"/>
                  </a:lnTo>
                  <a:lnTo>
                    <a:pt x="327" y="834"/>
                  </a:lnTo>
                  <a:lnTo>
                    <a:pt x="353" y="838"/>
                  </a:lnTo>
                  <a:lnTo>
                    <a:pt x="378" y="841"/>
                  </a:lnTo>
                  <a:lnTo>
                    <a:pt x="403" y="842"/>
                  </a:lnTo>
                  <a:lnTo>
                    <a:pt x="426" y="843"/>
                  </a:lnTo>
                  <a:lnTo>
                    <a:pt x="426" y="843"/>
                  </a:lnTo>
                  <a:lnTo>
                    <a:pt x="483" y="841"/>
                  </a:lnTo>
                  <a:lnTo>
                    <a:pt x="541" y="833"/>
                  </a:lnTo>
                  <a:lnTo>
                    <a:pt x="598" y="821"/>
                  </a:lnTo>
                  <a:lnTo>
                    <a:pt x="653" y="806"/>
                  </a:lnTo>
                  <a:lnTo>
                    <a:pt x="704" y="786"/>
                  </a:lnTo>
                  <a:lnTo>
                    <a:pt x="735" y="772"/>
                  </a:lnTo>
                  <a:lnTo>
                    <a:pt x="760" y="758"/>
                  </a:lnTo>
                  <a:lnTo>
                    <a:pt x="780" y="745"/>
                  </a:lnTo>
                  <a:lnTo>
                    <a:pt x="794" y="733"/>
                  </a:lnTo>
                  <a:lnTo>
                    <a:pt x="804" y="722"/>
                  </a:lnTo>
                  <a:lnTo>
                    <a:pt x="810" y="712"/>
                  </a:lnTo>
                  <a:lnTo>
                    <a:pt x="811" y="704"/>
                  </a:lnTo>
                  <a:lnTo>
                    <a:pt x="809" y="694"/>
                  </a:lnTo>
                  <a:lnTo>
                    <a:pt x="804" y="686"/>
                  </a:lnTo>
                  <a:lnTo>
                    <a:pt x="795" y="678"/>
                  </a:lnTo>
                  <a:lnTo>
                    <a:pt x="786" y="671"/>
                  </a:lnTo>
                  <a:lnTo>
                    <a:pt x="780" y="667"/>
                  </a:lnTo>
                  <a:lnTo>
                    <a:pt x="774" y="665"/>
                  </a:lnTo>
                  <a:lnTo>
                    <a:pt x="764" y="659"/>
                  </a:lnTo>
                  <a:lnTo>
                    <a:pt x="750" y="652"/>
                  </a:lnTo>
                  <a:lnTo>
                    <a:pt x="731" y="641"/>
                  </a:lnTo>
                  <a:lnTo>
                    <a:pt x="711" y="628"/>
                  </a:lnTo>
                  <a:lnTo>
                    <a:pt x="687" y="612"/>
                  </a:lnTo>
                  <a:lnTo>
                    <a:pt x="660" y="594"/>
                  </a:lnTo>
                  <a:lnTo>
                    <a:pt x="632" y="572"/>
                  </a:lnTo>
                  <a:lnTo>
                    <a:pt x="602" y="547"/>
                  </a:lnTo>
                  <a:lnTo>
                    <a:pt x="572" y="519"/>
                  </a:lnTo>
                  <a:lnTo>
                    <a:pt x="544" y="492"/>
                  </a:lnTo>
                  <a:lnTo>
                    <a:pt x="516" y="460"/>
                  </a:lnTo>
                  <a:lnTo>
                    <a:pt x="488" y="425"/>
                  </a:lnTo>
                  <a:lnTo>
                    <a:pt x="459" y="388"/>
                  </a:lnTo>
                  <a:lnTo>
                    <a:pt x="433" y="347"/>
                  </a:lnTo>
                  <a:lnTo>
                    <a:pt x="407" y="301"/>
                  </a:lnTo>
                  <a:lnTo>
                    <a:pt x="384" y="253"/>
                  </a:lnTo>
                  <a:lnTo>
                    <a:pt x="364" y="200"/>
                  </a:lnTo>
                  <a:lnTo>
                    <a:pt x="347" y="144"/>
                  </a:lnTo>
                  <a:lnTo>
                    <a:pt x="333" y="85"/>
                  </a:lnTo>
                  <a:close/>
                  <a:moveTo>
                    <a:pt x="363" y="0"/>
                  </a:moveTo>
                  <a:lnTo>
                    <a:pt x="373" y="4"/>
                  </a:lnTo>
                  <a:lnTo>
                    <a:pt x="382" y="10"/>
                  </a:lnTo>
                  <a:lnTo>
                    <a:pt x="387" y="18"/>
                  </a:lnTo>
                  <a:lnTo>
                    <a:pt x="390" y="28"/>
                  </a:lnTo>
                  <a:lnTo>
                    <a:pt x="399" y="88"/>
                  </a:lnTo>
                  <a:lnTo>
                    <a:pt x="412" y="144"/>
                  </a:lnTo>
                  <a:lnTo>
                    <a:pt x="430" y="196"/>
                  </a:lnTo>
                  <a:lnTo>
                    <a:pt x="450" y="245"/>
                  </a:lnTo>
                  <a:lnTo>
                    <a:pt x="473" y="291"/>
                  </a:lnTo>
                  <a:lnTo>
                    <a:pt x="500" y="333"/>
                  </a:lnTo>
                  <a:lnTo>
                    <a:pt x="527" y="372"/>
                  </a:lnTo>
                  <a:lnTo>
                    <a:pt x="555" y="408"/>
                  </a:lnTo>
                  <a:lnTo>
                    <a:pt x="584" y="441"/>
                  </a:lnTo>
                  <a:lnTo>
                    <a:pt x="613" y="471"/>
                  </a:lnTo>
                  <a:lnTo>
                    <a:pt x="643" y="498"/>
                  </a:lnTo>
                  <a:lnTo>
                    <a:pt x="671" y="522"/>
                  </a:lnTo>
                  <a:lnTo>
                    <a:pt x="699" y="542"/>
                  </a:lnTo>
                  <a:lnTo>
                    <a:pt x="724" y="560"/>
                  </a:lnTo>
                  <a:lnTo>
                    <a:pt x="747" y="575"/>
                  </a:lnTo>
                  <a:lnTo>
                    <a:pt x="766" y="587"/>
                  </a:lnTo>
                  <a:lnTo>
                    <a:pt x="783" y="597"/>
                  </a:lnTo>
                  <a:lnTo>
                    <a:pt x="795" y="604"/>
                  </a:lnTo>
                  <a:lnTo>
                    <a:pt x="804" y="608"/>
                  </a:lnTo>
                  <a:lnTo>
                    <a:pt x="807" y="609"/>
                  </a:lnTo>
                  <a:lnTo>
                    <a:pt x="808" y="610"/>
                  </a:lnTo>
                  <a:lnTo>
                    <a:pt x="812" y="612"/>
                  </a:lnTo>
                  <a:lnTo>
                    <a:pt x="821" y="618"/>
                  </a:lnTo>
                  <a:lnTo>
                    <a:pt x="832" y="627"/>
                  </a:lnTo>
                  <a:lnTo>
                    <a:pt x="844" y="636"/>
                  </a:lnTo>
                  <a:lnTo>
                    <a:pt x="856" y="651"/>
                  </a:lnTo>
                  <a:lnTo>
                    <a:pt x="866" y="666"/>
                  </a:lnTo>
                  <a:lnTo>
                    <a:pt x="872" y="684"/>
                  </a:lnTo>
                  <a:lnTo>
                    <a:pt x="875" y="705"/>
                  </a:lnTo>
                  <a:lnTo>
                    <a:pt x="870" y="730"/>
                  </a:lnTo>
                  <a:lnTo>
                    <a:pt x="858" y="754"/>
                  </a:lnTo>
                  <a:lnTo>
                    <a:pt x="837" y="778"/>
                  </a:lnTo>
                  <a:lnTo>
                    <a:pt x="810" y="801"/>
                  </a:lnTo>
                  <a:lnTo>
                    <a:pt x="774" y="823"/>
                  </a:lnTo>
                  <a:lnTo>
                    <a:pt x="729" y="844"/>
                  </a:lnTo>
                  <a:lnTo>
                    <a:pt x="683" y="863"/>
                  </a:lnTo>
                  <a:lnTo>
                    <a:pt x="634" y="878"/>
                  </a:lnTo>
                  <a:lnTo>
                    <a:pt x="583" y="890"/>
                  </a:lnTo>
                  <a:lnTo>
                    <a:pt x="530" y="899"/>
                  </a:lnTo>
                  <a:lnTo>
                    <a:pt x="478" y="904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373" y="904"/>
                  </a:lnTo>
                  <a:lnTo>
                    <a:pt x="321" y="897"/>
                  </a:lnTo>
                  <a:lnTo>
                    <a:pt x="273" y="888"/>
                  </a:lnTo>
                  <a:lnTo>
                    <a:pt x="228" y="873"/>
                  </a:lnTo>
                  <a:lnTo>
                    <a:pt x="187" y="856"/>
                  </a:lnTo>
                  <a:lnTo>
                    <a:pt x="150" y="834"/>
                  </a:lnTo>
                  <a:lnTo>
                    <a:pt x="115" y="807"/>
                  </a:lnTo>
                  <a:lnTo>
                    <a:pt x="84" y="777"/>
                  </a:lnTo>
                  <a:lnTo>
                    <a:pt x="58" y="743"/>
                  </a:lnTo>
                  <a:lnTo>
                    <a:pt x="37" y="706"/>
                  </a:lnTo>
                  <a:lnTo>
                    <a:pt x="21" y="666"/>
                  </a:lnTo>
                  <a:lnTo>
                    <a:pt x="9" y="622"/>
                  </a:lnTo>
                  <a:lnTo>
                    <a:pt x="2" y="574"/>
                  </a:lnTo>
                  <a:lnTo>
                    <a:pt x="0" y="518"/>
                  </a:lnTo>
                  <a:lnTo>
                    <a:pt x="3" y="462"/>
                  </a:lnTo>
                  <a:lnTo>
                    <a:pt x="14" y="407"/>
                  </a:lnTo>
                  <a:lnTo>
                    <a:pt x="32" y="352"/>
                  </a:lnTo>
                  <a:lnTo>
                    <a:pt x="55" y="299"/>
                  </a:lnTo>
                  <a:lnTo>
                    <a:pt x="83" y="247"/>
                  </a:lnTo>
                  <a:lnTo>
                    <a:pt x="119" y="197"/>
                  </a:lnTo>
                  <a:lnTo>
                    <a:pt x="160" y="149"/>
                  </a:lnTo>
                  <a:lnTo>
                    <a:pt x="187" y="123"/>
                  </a:lnTo>
                  <a:lnTo>
                    <a:pt x="212" y="98"/>
                  </a:lnTo>
                  <a:lnTo>
                    <a:pt x="238" y="77"/>
                  </a:lnTo>
                  <a:lnTo>
                    <a:pt x="261" y="58"/>
                  </a:lnTo>
                  <a:lnTo>
                    <a:pt x="283" y="42"/>
                  </a:lnTo>
                  <a:lnTo>
                    <a:pt x="303" y="29"/>
                  </a:lnTo>
                  <a:lnTo>
                    <a:pt x="319" y="18"/>
                  </a:lnTo>
                  <a:lnTo>
                    <a:pt x="331" y="10"/>
                  </a:lnTo>
                  <a:lnTo>
                    <a:pt x="340" y="6"/>
                  </a:lnTo>
                  <a:lnTo>
                    <a:pt x="343" y="4"/>
                  </a:lnTo>
                  <a:lnTo>
                    <a:pt x="353" y="0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46"/>
            <p:cNvSpPr>
              <a:spLocks noEditPoints="1"/>
            </p:cNvSpPr>
            <p:nvPr/>
          </p:nvSpPr>
          <p:spPr bwMode="auto">
            <a:xfrm>
              <a:off x="2598738" y="2884488"/>
              <a:ext cx="79375" cy="92075"/>
            </a:xfrm>
            <a:custGeom>
              <a:avLst/>
              <a:gdLst>
                <a:gd name="T0" fmla="*/ 120 w 554"/>
                <a:gd name="T1" fmla="*/ 63 h 629"/>
                <a:gd name="T2" fmla="*/ 96 w 554"/>
                <a:gd name="T3" fmla="*/ 78 h 629"/>
                <a:gd name="T4" fmla="*/ 78 w 554"/>
                <a:gd name="T5" fmla="*/ 116 h 629"/>
                <a:gd name="T6" fmla="*/ 67 w 554"/>
                <a:gd name="T7" fmla="*/ 175 h 629"/>
                <a:gd name="T8" fmla="*/ 63 w 554"/>
                <a:gd name="T9" fmla="*/ 251 h 629"/>
                <a:gd name="T10" fmla="*/ 70 w 554"/>
                <a:gd name="T11" fmla="*/ 344 h 629"/>
                <a:gd name="T12" fmla="*/ 86 w 554"/>
                <a:gd name="T13" fmla="*/ 433 h 629"/>
                <a:gd name="T14" fmla="*/ 108 w 554"/>
                <a:gd name="T15" fmla="*/ 503 h 629"/>
                <a:gd name="T16" fmla="*/ 128 w 554"/>
                <a:gd name="T17" fmla="*/ 541 h 629"/>
                <a:gd name="T18" fmla="*/ 143 w 554"/>
                <a:gd name="T19" fmla="*/ 560 h 629"/>
                <a:gd name="T20" fmla="*/ 151 w 554"/>
                <a:gd name="T21" fmla="*/ 565 h 629"/>
                <a:gd name="T22" fmla="*/ 174 w 554"/>
                <a:gd name="T23" fmla="*/ 557 h 629"/>
                <a:gd name="T24" fmla="*/ 226 w 554"/>
                <a:gd name="T25" fmla="*/ 528 h 629"/>
                <a:gd name="T26" fmla="*/ 286 w 554"/>
                <a:gd name="T27" fmla="*/ 489 h 629"/>
                <a:gd name="T28" fmla="*/ 348 w 554"/>
                <a:gd name="T29" fmla="*/ 441 h 629"/>
                <a:gd name="T30" fmla="*/ 406 w 554"/>
                <a:gd name="T31" fmla="*/ 387 h 629"/>
                <a:gd name="T32" fmla="*/ 452 w 554"/>
                <a:gd name="T33" fmla="*/ 335 h 629"/>
                <a:gd name="T34" fmla="*/ 482 w 554"/>
                <a:gd name="T35" fmla="*/ 285 h 629"/>
                <a:gd name="T36" fmla="*/ 491 w 554"/>
                <a:gd name="T37" fmla="*/ 250 h 629"/>
                <a:gd name="T38" fmla="*/ 487 w 554"/>
                <a:gd name="T39" fmla="*/ 233 h 629"/>
                <a:gd name="T40" fmla="*/ 477 w 554"/>
                <a:gd name="T41" fmla="*/ 223 h 629"/>
                <a:gd name="T42" fmla="*/ 467 w 554"/>
                <a:gd name="T43" fmla="*/ 216 h 629"/>
                <a:gd name="T44" fmla="*/ 442 w 554"/>
                <a:gd name="T45" fmla="*/ 198 h 629"/>
                <a:gd name="T46" fmla="*/ 403 w 554"/>
                <a:gd name="T47" fmla="*/ 172 h 629"/>
                <a:gd name="T48" fmla="*/ 354 w 554"/>
                <a:gd name="T49" fmla="*/ 142 h 629"/>
                <a:gd name="T50" fmla="*/ 300 w 554"/>
                <a:gd name="T51" fmla="*/ 114 h 629"/>
                <a:gd name="T52" fmla="*/ 242 w 554"/>
                <a:gd name="T53" fmla="*/ 88 h 629"/>
                <a:gd name="T54" fmla="*/ 183 w 554"/>
                <a:gd name="T55" fmla="*/ 70 h 629"/>
                <a:gd name="T56" fmla="*/ 126 w 554"/>
                <a:gd name="T57" fmla="*/ 63 h 629"/>
                <a:gd name="T58" fmla="*/ 149 w 554"/>
                <a:gd name="T59" fmla="*/ 0 h 629"/>
                <a:gd name="T60" fmla="*/ 210 w 554"/>
                <a:gd name="T61" fmla="*/ 12 h 629"/>
                <a:gd name="T62" fmla="*/ 273 w 554"/>
                <a:gd name="T63" fmla="*/ 33 h 629"/>
                <a:gd name="T64" fmla="*/ 333 w 554"/>
                <a:gd name="T65" fmla="*/ 59 h 629"/>
                <a:gd name="T66" fmla="*/ 390 w 554"/>
                <a:gd name="T67" fmla="*/ 90 h 629"/>
                <a:gd name="T68" fmla="*/ 438 w 554"/>
                <a:gd name="T69" fmla="*/ 120 h 629"/>
                <a:gd name="T70" fmla="*/ 478 w 554"/>
                <a:gd name="T71" fmla="*/ 146 h 629"/>
                <a:gd name="T72" fmla="*/ 505 w 554"/>
                <a:gd name="T73" fmla="*/ 165 h 629"/>
                <a:gd name="T74" fmla="*/ 516 w 554"/>
                <a:gd name="T75" fmla="*/ 174 h 629"/>
                <a:gd name="T76" fmla="*/ 544 w 554"/>
                <a:gd name="T77" fmla="*/ 208 h 629"/>
                <a:gd name="T78" fmla="*/ 554 w 554"/>
                <a:gd name="T79" fmla="*/ 250 h 629"/>
                <a:gd name="T80" fmla="*/ 543 w 554"/>
                <a:gd name="T81" fmla="*/ 301 h 629"/>
                <a:gd name="T82" fmla="*/ 512 w 554"/>
                <a:gd name="T83" fmla="*/ 359 h 629"/>
                <a:gd name="T84" fmla="*/ 462 w 554"/>
                <a:gd name="T85" fmla="*/ 418 h 629"/>
                <a:gd name="T86" fmla="*/ 403 w 554"/>
                <a:gd name="T87" fmla="*/ 476 h 629"/>
                <a:gd name="T88" fmla="*/ 339 w 554"/>
                <a:gd name="T89" fmla="*/ 528 h 629"/>
                <a:gd name="T90" fmla="*/ 276 w 554"/>
                <a:gd name="T91" fmla="*/ 572 h 629"/>
                <a:gd name="T92" fmla="*/ 218 w 554"/>
                <a:gd name="T93" fmla="*/ 606 h 629"/>
                <a:gd name="T94" fmla="*/ 172 w 554"/>
                <a:gd name="T95" fmla="*/ 625 h 629"/>
                <a:gd name="T96" fmla="*/ 130 w 554"/>
                <a:gd name="T97" fmla="*/ 625 h 629"/>
                <a:gd name="T98" fmla="*/ 93 w 554"/>
                <a:gd name="T99" fmla="*/ 601 h 629"/>
                <a:gd name="T100" fmla="*/ 63 w 554"/>
                <a:gd name="T101" fmla="*/ 559 h 629"/>
                <a:gd name="T102" fmla="*/ 40 w 554"/>
                <a:gd name="T103" fmla="*/ 502 h 629"/>
                <a:gd name="T104" fmla="*/ 23 w 554"/>
                <a:gd name="T105" fmla="*/ 437 h 629"/>
                <a:gd name="T106" fmla="*/ 10 w 554"/>
                <a:gd name="T107" fmla="*/ 371 h 629"/>
                <a:gd name="T108" fmla="*/ 3 w 554"/>
                <a:gd name="T109" fmla="*/ 306 h 629"/>
                <a:gd name="T110" fmla="*/ 0 w 554"/>
                <a:gd name="T111" fmla="*/ 252 h 629"/>
                <a:gd name="T112" fmla="*/ 4 w 554"/>
                <a:gd name="T113" fmla="*/ 165 h 629"/>
                <a:gd name="T114" fmla="*/ 19 w 554"/>
                <a:gd name="T115" fmla="*/ 96 h 629"/>
                <a:gd name="T116" fmla="*/ 43 w 554"/>
                <a:gd name="T117" fmla="*/ 44 h 629"/>
                <a:gd name="T118" fmla="*/ 75 w 554"/>
                <a:gd name="T119" fmla="*/ 11 h 629"/>
                <a:gd name="T120" fmla="*/ 118 w 554"/>
                <a:gd name="T12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4" h="629">
                  <a:moveTo>
                    <a:pt x="126" y="63"/>
                  </a:moveTo>
                  <a:lnTo>
                    <a:pt x="120" y="63"/>
                  </a:lnTo>
                  <a:lnTo>
                    <a:pt x="107" y="67"/>
                  </a:lnTo>
                  <a:lnTo>
                    <a:pt x="96" y="78"/>
                  </a:lnTo>
                  <a:lnTo>
                    <a:pt x="86" y="94"/>
                  </a:lnTo>
                  <a:lnTo>
                    <a:pt x="78" y="116"/>
                  </a:lnTo>
                  <a:lnTo>
                    <a:pt x="71" y="144"/>
                  </a:lnTo>
                  <a:lnTo>
                    <a:pt x="67" y="175"/>
                  </a:lnTo>
                  <a:lnTo>
                    <a:pt x="65" y="211"/>
                  </a:lnTo>
                  <a:lnTo>
                    <a:pt x="63" y="251"/>
                  </a:lnTo>
                  <a:lnTo>
                    <a:pt x="66" y="297"/>
                  </a:lnTo>
                  <a:lnTo>
                    <a:pt x="70" y="344"/>
                  </a:lnTo>
                  <a:lnTo>
                    <a:pt x="78" y="389"/>
                  </a:lnTo>
                  <a:lnTo>
                    <a:pt x="86" y="433"/>
                  </a:lnTo>
                  <a:lnTo>
                    <a:pt x="98" y="474"/>
                  </a:lnTo>
                  <a:lnTo>
                    <a:pt x="108" y="503"/>
                  </a:lnTo>
                  <a:lnTo>
                    <a:pt x="118" y="525"/>
                  </a:lnTo>
                  <a:lnTo>
                    <a:pt x="128" y="541"/>
                  </a:lnTo>
                  <a:lnTo>
                    <a:pt x="136" y="553"/>
                  </a:lnTo>
                  <a:lnTo>
                    <a:pt x="143" y="560"/>
                  </a:lnTo>
                  <a:lnTo>
                    <a:pt x="148" y="564"/>
                  </a:lnTo>
                  <a:lnTo>
                    <a:pt x="151" y="565"/>
                  </a:lnTo>
                  <a:lnTo>
                    <a:pt x="152" y="565"/>
                  </a:lnTo>
                  <a:lnTo>
                    <a:pt x="174" y="557"/>
                  </a:lnTo>
                  <a:lnTo>
                    <a:pt x="199" y="545"/>
                  </a:lnTo>
                  <a:lnTo>
                    <a:pt x="226" y="528"/>
                  </a:lnTo>
                  <a:lnTo>
                    <a:pt x="256" y="510"/>
                  </a:lnTo>
                  <a:lnTo>
                    <a:pt x="286" y="489"/>
                  </a:lnTo>
                  <a:lnTo>
                    <a:pt x="317" y="465"/>
                  </a:lnTo>
                  <a:lnTo>
                    <a:pt x="348" y="441"/>
                  </a:lnTo>
                  <a:lnTo>
                    <a:pt x="377" y="415"/>
                  </a:lnTo>
                  <a:lnTo>
                    <a:pt x="406" y="387"/>
                  </a:lnTo>
                  <a:lnTo>
                    <a:pt x="431" y="361"/>
                  </a:lnTo>
                  <a:lnTo>
                    <a:pt x="452" y="335"/>
                  </a:lnTo>
                  <a:lnTo>
                    <a:pt x="470" y="309"/>
                  </a:lnTo>
                  <a:lnTo>
                    <a:pt x="482" y="285"/>
                  </a:lnTo>
                  <a:lnTo>
                    <a:pt x="490" y="262"/>
                  </a:lnTo>
                  <a:lnTo>
                    <a:pt x="491" y="250"/>
                  </a:lnTo>
                  <a:lnTo>
                    <a:pt x="489" y="241"/>
                  </a:lnTo>
                  <a:lnTo>
                    <a:pt x="487" y="233"/>
                  </a:lnTo>
                  <a:lnTo>
                    <a:pt x="482" y="228"/>
                  </a:lnTo>
                  <a:lnTo>
                    <a:pt x="477" y="223"/>
                  </a:lnTo>
                  <a:lnTo>
                    <a:pt x="475" y="221"/>
                  </a:lnTo>
                  <a:lnTo>
                    <a:pt x="467" y="216"/>
                  </a:lnTo>
                  <a:lnTo>
                    <a:pt x="456" y="208"/>
                  </a:lnTo>
                  <a:lnTo>
                    <a:pt x="442" y="198"/>
                  </a:lnTo>
                  <a:lnTo>
                    <a:pt x="424" y="186"/>
                  </a:lnTo>
                  <a:lnTo>
                    <a:pt x="403" y="172"/>
                  </a:lnTo>
                  <a:lnTo>
                    <a:pt x="380" y="158"/>
                  </a:lnTo>
                  <a:lnTo>
                    <a:pt x="354" y="142"/>
                  </a:lnTo>
                  <a:lnTo>
                    <a:pt x="328" y="128"/>
                  </a:lnTo>
                  <a:lnTo>
                    <a:pt x="300" y="114"/>
                  </a:lnTo>
                  <a:lnTo>
                    <a:pt x="271" y="100"/>
                  </a:lnTo>
                  <a:lnTo>
                    <a:pt x="242" y="88"/>
                  </a:lnTo>
                  <a:lnTo>
                    <a:pt x="211" y="78"/>
                  </a:lnTo>
                  <a:lnTo>
                    <a:pt x="183" y="70"/>
                  </a:lnTo>
                  <a:lnTo>
                    <a:pt x="153" y="65"/>
                  </a:lnTo>
                  <a:lnTo>
                    <a:pt x="126" y="63"/>
                  </a:lnTo>
                  <a:close/>
                  <a:moveTo>
                    <a:pt x="118" y="0"/>
                  </a:moveTo>
                  <a:lnTo>
                    <a:pt x="149" y="0"/>
                  </a:lnTo>
                  <a:lnTo>
                    <a:pt x="179" y="5"/>
                  </a:lnTo>
                  <a:lnTo>
                    <a:pt x="210" y="12"/>
                  </a:lnTo>
                  <a:lnTo>
                    <a:pt x="242" y="21"/>
                  </a:lnTo>
                  <a:lnTo>
                    <a:pt x="273" y="33"/>
                  </a:lnTo>
                  <a:lnTo>
                    <a:pt x="304" y="45"/>
                  </a:lnTo>
                  <a:lnTo>
                    <a:pt x="333" y="59"/>
                  </a:lnTo>
                  <a:lnTo>
                    <a:pt x="363" y="75"/>
                  </a:lnTo>
                  <a:lnTo>
                    <a:pt x="390" y="90"/>
                  </a:lnTo>
                  <a:lnTo>
                    <a:pt x="415" y="105"/>
                  </a:lnTo>
                  <a:lnTo>
                    <a:pt x="438" y="120"/>
                  </a:lnTo>
                  <a:lnTo>
                    <a:pt x="460" y="134"/>
                  </a:lnTo>
                  <a:lnTo>
                    <a:pt x="478" y="146"/>
                  </a:lnTo>
                  <a:lnTo>
                    <a:pt x="493" y="157"/>
                  </a:lnTo>
                  <a:lnTo>
                    <a:pt x="505" y="165"/>
                  </a:lnTo>
                  <a:lnTo>
                    <a:pt x="513" y="171"/>
                  </a:lnTo>
                  <a:lnTo>
                    <a:pt x="516" y="174"/>
                  </a:lnTo>
                  <a:lnTo>
                    <a:pt x="532" y="189"/>
                  </a:lnTo>
                  <a:lnTo>
                    <a:pt x="544" y="208"/>
                  </a:lnTo>
                  <a:lnTo>
                    <a:pt x="551" y="228"/>
                  </a:lnTo>
                  <a:lnTo>
                    <a:pt x="554" y="250"/>
                  </a:lnTo>
                  <a:lnTo>
                    <a:pt x="552" y="273"/>
                  </a:lnTo>
                  <a:lnTo>
                    <a:pt x="543" y="301"/>
                  </a:lnTo>
                  <a:lnTo>
                    <a:pt x="530" y="329"/>
                  </a:lnTo>
                  <a:lnTo>
                    <a:pt x="512" y="359"/>
                  </a:lnTo>
                  <a:lnTo>
                    <a:pt x="489" y="388"/>
                  </a:lnTo>
                  <a:lnTo>
                    <a:pt x="462" y="418"/>
                  </a:lnTo>
                  <a:lnTo>
                    <a:pt x="434" y="447"/>
                  </a:lnTo>
                  <a:lnTo>
                    <a:pt x="403" y="476"/>
                  </a:lnTo>
                  <a:lnTo>
                    <a:pt x="372" y="502"/>
                  </a:lnTo>
                  <a:lnTo>
                    <a:pt x="339" y="528"/>
                  </a:lnTo>
                  <a:lnTo>
                    <a:pt x="306" y="551"/>
                  </a:lnTo>
                  <a:lnTo>
                    <a:pt x="276" y="572"/>
                  </a:lnTo>
                  <a:lnTo>
                    <a:pt x="245" y="590"/>
                  </a:lnTo>
                  <a:lnTo>
                    <a:pt x="218" y="606"/>
                  </a:lnTo>
                  <a:lnTo>
                    <a:pt x="192" y="618"/>
                  </a:lnTo>
                  <a:lnTo>
                    <a:pt x="172" y="625"/>
                  </a:lnTo>
                  <a:lnTo>
                    <a:pt x="151" y="629"/>
                  </a:lnTo>
                  <a:lnTo>
                    <a:pt x="130" y="625"/>
                  </a:lnTo>
                  <a:lnTo>
                    <a:pt x="110" y="616"/>
                  </a:lnTo>
                  <a:lnTo>
                    <a:pt x="93" y="601"/>
                  </a:lnTo>
                  <a:lnTo>
                    <a:pt x="78" y="582"/>
                  </a:lnTo>
                  <a:lnTo>
                    <a:pt x="63" y="559"/>
                  </a:lnTo>
                  <a:lnTo>
                    <a:pt x="51" y="531"/>
                  </a:lnTo>
                  <a:lnTo>
                    <a:pt x="40" y="502"/>
                  </a:lnTo>
                  <a:lnTo>
                    <a:pt x="31" y="470"/>
                  </a:lnTo>
                  <a:lnTo>
                    <a:pt x="23" y="437"/>
                  </a:lnTo>
                  <a:lnTo>
                    <a:pt x="15" y="404"/>
                  </a:lnTo>
                  <a:lnTo>
                    <a:pt x="10" y="371"/>
                  </a:lnTo>
                  <a:lnTo>
                    <a:pt x="5" y="338"/>
                  </a:lnTo>
                  <a:lnTo>
                    <a:pt x="3" y="306"/>
                  </a:lnTo>
                  <a:lnTo>
                    <a:pt x="1" y="278"/>
                  </a:lnTo>
                  <a:lnTo>
                    <a:pt x="0" y="252"/>
                  </a:lnTo>
                  <a:lnTo>
                    <a:pt x="1" y="206"/>
                  </a:lnTo>
                  <a:lnTo>
                    <a:pt x="4" y="165"/>
                  </a:lnTo>
                  <a:lnTo>
                    <a:pt x="10" y="128"/>
                  </a:lnTo>
                  <a:lnTo>
                    <a:pt x="19" y="96"/>
                  </a:lnTo>
                  <a:lnTo>
                    <a:pt x="30" y="67"/>
                  </a:lnTo>
                  <a:lnTo>
                    <a:pt x="43" y="44"/>
                  </a:lnTo>
                  <a:lnTo>
                    <a:pt x="58" y="26"/>
                  </a:lnTo>
                  <a:lnTo>
                    <a:pt x="75" y="11"/>
                  </a:lnTo>
                  <a:lnTo>
                    <a:pt x="96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47"/>
            <p:cNvSpPr>
              <a:spLocks noEditPoints="1"/>
            </p:cNvSpPr>
            <p:nvPr/>
          </p:nvSpPr>
          <p:spPr bwMode="auto">
            <a:xfrm>
              <a:off x="2803526" y="2867025"/>
              <a:ext cx="53975" cy="52388"/>
            </a:xfrm>
            <a:custGeom>
              <a:avLst/>
              <a:gdLst>
                <a:gd name="T0" fmla="*/ 157 w 371"/>
                <a:gd name="T1" fmla="*/ 67 h 372"/>
                <a:gd name="T2" fmla="*/ 109 w 371"/>
                <a:gd name="T3" fmla="*/ 91 h 372"/>
                <a:gd name="T4" fmla="*/ 75 w 371"/>
                <a:gd name="T5" fmla="*/ 133 h 372"/>
                <a:gd name="T6" fmla="*/ 63 w 371"/>
                <a:gd name="T7" fmla="*/ 186 h 372"/>
                <a:gd name="T8" fmla="*/ 75 w 371"/>
                <a:gd name="T9" fmla="*/ 240 h 372"/>
                <a:gd name="T10" fmla="*/ 109 w 371"/>
                <a:gd name="T11" fmla="*/ 281 h 372"/>
                <a:gd name="T12" fmla="*/ 157 w 371"/>
                <a:gd name="T13" fmla="*/ 305 h 372"/>
                <a:gd name="T14" fmla="*/ 214 w 371"/>
                <a:gd name="T15" fmla="*/ 305 h 372"/>
                <a:gd name="T16" fmla="*/ 262 w 371"/>
                <a:gd name="T17" fmla="*/ 281 h 372"/>
                <a:gd name="T18" fmla="*/ 296 w 371"/>
                <a:gd name="T19" fmla="*/ 240 h 372"/>
                <a:gd name="T20" fmla="*/ 308 w 371"/>
                <a:gd name="T21" fmla="*/ 186 h 372"/>
                <a:gd name="T22" fmla="*/ 296 w 371"/>
                <a:gd name="T23" fmla="*/ 133 h 372"/>
                <a:gd name="T24" fmla="*/ 262 w 371"/>
                <a:gd name="T25" fmla="*/ 91 h 372"/>
                <a:gd name="T26" fmla="*/ 214 w 371"/>
                <a:gd name="T27" fmla="*/ 67 h 372"/>
                <a:gd name="T28" fmla="*/ 185 w 371"/>
                <a:gd name="T29" fmla="*/ 0 h 372"/>
                <a:gd name="T30" fmla="*/ 250 w 371"/>
                <a:gd name="T31" fmla="*/ 12 h 372"/>
                <a:gd name="T32" fmla="*/ 305 w 371"/>
                <a:gd name="T33" fmla="*/ 44 h 372"/>
                <a:gd name="T34" fmla="*/ 346 w 371"/>
                <a:gd name="T35" fmla="*/ 92 h 372"/>
                <a:gd name="T36" fmla="*/ 368 w 371"/>
                <a:gd name="T37" fmla="*/ 153 h 372"/>
                <a:gd name="T38" fmla="*/ 368 w 371"/>
                <a:gd name="T39" fmla="*/ 220 h 372"/>
                <a:gd name="T40" fmla="*/ 346 w 371"/>
                <a:gd name="T41" fmla="*/ 280 h 372"/>
                <a:gd name="T42" fmla="*/ 305 w 371"/>
                <a:gd name="T43" fmla="*/ 328 h 372"/>
                <a:gd name="T44" fmla="*/ 250 w 371"/>
                <a:gd name="T45" fmla="*/ 360 h 372"/>
                <a:gd name="T46" fmla="*/ 185 w 371"/>
                <a:gd name="T47" fmla="*/ 372 h 372"/>
                <a:gd name="T48" fmla="*/ 121 w 371"/>
                <a:gd name="T49" fmla="*/ 360 h 372"/>
                <a:gd name="T50" fmla="*/ 66 w 371"/>
                <a:gd name="T51" fmla="*/ 328 h 372"/>
                <a:gd name="T52" fmla="*/ 25 w 371"/>
                <a:gd name="T53" fmla="*/ 280 h 372"/>
                <a:gd name="T54" fmla="*/ 3 w 371"/>
                <a:gd name="T55" fmla="*/ 220 h 372"/>
                <a:gd name="T56" fmla="*/ 3 w 371"/>
                <a:gd name="T57" fmla="*/ 153 h 372"/>
                <a:gd name="T58" fmla="*/ 25 w 371"/>
                <a:gd name="T59" fmla="*/ 92 h 372"/>
                <a:gd name="T60" fmla="*/ 66 w 371"/>
                <a:gd name="T61" fmla="*/ 44 h 372"/>
                <a:gd name="T62" fmla="*/ 121 w 371"/>
                <a:gd name="T63" fmla="*/ 12 h 372"/>
                <a:gd name="T64" fmla="*/ 185 w 371"/>
                <a:gd name="T65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1" h="372">
                  <a:moveTo>
                    <a:pt x="185" y="64"/>
                  </a:moveTo>
                  <a:lnTo>
                    <a:pt x="157" y="67"/>
                  </a:lnTo>
                  <a:lnTo>
                    <a:pt x="132" y="76"/>
                  </a:lnTo>
                  <a:lnTo>
                    <a:pt x="109" y="91"/>
                  </a:lnTo>
                  <a:lnTo>
                    <a:pt x="90" y="110"/>
                  </a:lnTo>
                  <a:lnTo>
                    <a:pt x="75" y="133"/>
                  </a:lnTo>
                  <a:lnTo>
                    <a:pt x="66" y="158"/>
                  </a:lnTo>
                  <a:lnTo>
                    <a:pt x="63" y="186"/>
                  </a:lnTo>
                  <a:lnTo>
                    <a:pt x="66" y="215"/>
                  </a:lnTo>
                  <a:lnTo>
                    <a:pt x="75" y="240"/>
                  </a:lnTo>
                  <a:lnTo>
                    <a:pt x="90" y="263"/>
                  </a:lnTo>
                  <a:lnTo>
                    <a:pt x="109" y="281"/>
                  </a:lnTo>
                  <a:lnTo>
                    <a:pt x="132" y="297"/>
                  </a:lnTo>
                  <a:lnTo>
                    <a:pt x="157" y="305"/>
                  </a:lnTo>
                  <a:lnTo>
                    <a:pt x="185" y="309"/>
                  </a:lnTo>
                  <a:lnTo>
                    <a:pt x="214" y="305"/>
                  </a:lnTo>
                  <a:lnTo>
                    <a:pt x="239" y="297"/>
                  </a:lnTo>
                  <a:lnTo>
                    <a:pt x="262" y="281"/>
                  </a:lnTo>
                  <a:lnTo>
                    <a:pt x="281" y="263"/>
                  </a:lnTo>
                  <a:lnTo>
                    <a:pt x="296" y="240"/>
                  </a:lnTo>
                  <a:lnTo>
                    <a:pt x="305" y="215"/>
                  </a:lnTo>
                  <a:lnTo>
                    <a:pt x="308" y="186"/>
                  </a:lnTo>
                  <a:lnTo>
                    <a:pt x="305" y="158"/>
                  </a:lnTo>
                  <a:lnTo>
                    <a:pt x="296" y="133"/>
                  </a:lnTo>
                  <a:lnTo>
                    <a:pt x="281" y="110"/>
                  </a:lnTo>
                  <a:lnTo>
                    <a:pt x="262" y="91"/>
                  </a:lnTo>
                  <a:lnTo>
                    <a:pt x="239" y="76"/>
                  </a:lnTo>
                  <a:lnTo>
                    <a:pt x="214" y="67"/>
                  </a:lnTo>
                  <a:lnTo>
                    <a:pt x="185" y="64"/>
                  </a:lnTo>
                  <a:close/>
                  <a:moveTo>
                    <a:pt x="185" y="0"/>
                  </a:moveTo>
                  <a:lnTo>
                    <a:pt x="218" y="4"/>
                  </a:lnTo>
                  <a:lnTo>
                    <a:pt x="250" y="12"/>
                  </a:lnTo>
                  <a:lnTo>
                    <a:pt x="279" y="26"/>
                  </a:lnTo>
                  <a:lnTo>
                    <a:pt x="305" y="44"/>
                  </a:lnTo>
                  <a:lnTo>
                    <a:pt x="328" y="67"/>
                  </a:lnTo>
                  <a:lnTo>
                    <a:pt x="346" y="92"/>
                  </a:lnTo>
                  <a:lnTo>
                    <a:pt x="359" y="122"/>
                  </a:lnTo>
                  <a:lnTo>
                    <a:pt x="368" y="153"/>
                  </a:lnTo>
                  <a:lnTo>
                    <a:pt x="371" y="186"/>
                  </a:lnTo>
                  <a:lnTo>
                    <a:pt x="368" y="220"/>
                  </a:lnTo>
                  <a:lnTo>
                    <a:pt x="359" y="251"/>
                  </a:lnTo>
                  <a:lnTo>
                    <a:pt x="346" y="280"/>
                  </a:lnTo>
                  <a:lnTo>
                    <a:pt x="328" y="305"/>
                  </a:lnTo>
                  <a:lnTo>
                    <a:pt x="305" y="328"/>
                  </a:lnTo>
                  <a:lnTo>
                    <a:pt x="279" y="347"/>
                  </a:lnTo>
                  <a:lnTo>
                    <a:pt x="250" y="360"/>
                  </a:lnTo>
                  <a:lnTo>
                    <a:pt x="218" y="369"/>
                  </a:lnTo>
                  <a:lnTo>
                    <a:pt x="185" y="372"/>
                  </a:lnTo>
                  <a:lnTo>
                    <a:pt x="151" y="369"/>
                  </a:lnTo>
                  <a:lnTo>
                    <a:pt x="121" y="360"/>
                  </a:lnTo>
                  <a:lnTo>
                    <a:pt x="91" y="347"/>
                  </a:lnTo>
                  <a:lnTo>
                    <a:pt x="66" y="328"/>
                  </a:lnTo>
                  <a:lnTo>
                    <a:pt x="43" y="305"/>
                  </a:lnTo>
                  <a:lnTo>
                    <a:pt x="25" y="280"/>
                  </a:lnTo>
                  <a:lnTo>
                    <a:pt x="12" y="251"/>
                  </a:lnTo>
                  <a:lnTo>
                    <a:pt x="3" y="220"/>
                  </a:lnTo>
                  <a:lnTo>
                    <a:pt x="0" y="186"/>
                  </a:lnTo>
                  <a:lnTo>
                    <a:pt x="3" y="153"/>
                  </a:lnTo>
                  <a:lnTo>
                    <a:pt x="12" y="122"/>
                  </a:lnTo>
                  <a:lnTo>
                    <a:pt x="25" y="92"/>
                  </a:lnTo>
                  <a:lnTo>
                    <a:pt x="43" y="67"/>
                  </a:lnTo>
                  <a:lnTo>
                    <a:pt x="66" y="44"/>
                  </a:lnTo>
                  <a:lnTo>
                    <a:pt x="91" y="26"/>
                  </a:lnTo>
                  <a:lnTo>
                    <a:pt x="121" y="12"/>
                  </a:lnTo>
                  <a:lnTo>
                    <a:pt x="151" y="4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48"/>
            <p:cNvSpPr>
              <a:spLocks noEditPoints="1"/>
            </p:cNvSpPr>
            <p:nvPr/>
          </p:nvSpPr>
          <p:spPr bwMode="auto">
            <a:xfrm>
              <a:off x="2765426" y="2957513"/>
              <a:ext cx="49213" cy="50800"/>
            </a:xfrm>
            <a:custGeom>
              <a:avLst/>
              <a:gdLst>
                <a:gd name="T0" fmla="*/ 147 w 342"/>
                <a:gd name="T1" fmla="*/ 67 h 342"/>
                <a:gd name="T2" fmla="*/ 104 w 342"/>
                <a:gd name="T3" fmla="*/ 88 h 342"/>
                <a:gd name="T4" fmla="*/ 75 w 342"/>
                <a:gd name="T5" fmla="*/ 124 h 342"/>
                <a:gd name="T6" fmla="*/ 64 w 342"/>
                <a:gd name="T7" fmla="*/ 172 h 342"/>
                <a:gd name="T8" fmla="*/ 75 w 342"/>
                <a:gd name="T9" fmla="*/ 219 h 342"/>
                <a:gd name="T10" fmla="*/ 104 w 342"/>
                <a:gd name="T11" fmla="*/ 255 h 342"/>
                <a:gd name="T12" fmla="*/ 147 w 342"/>
                <a:gd name="T13" fmla="*/ 276 h 342"/>
                <a:gd name="T14" fmla="*/ 196 w 342"/>
                <a:gd name="T15" fmla="*/ 276 h 342"/>
                <a:gd name="T16" fmla="*/ 239 w 342"/>
                <a:gd name="T17" fmla="*/ 255 h 342"/>
                <a:gd name="T18" fmla="*/ 268 w 342"/>
                <a:gd name="T19" fmla="*/ 219 h 342"/>
                <a:gd name="T20" fmla="*/ 279 w 342"/>
                <a:gd name="T21" fmla="*/ 172 h 342"/>
                <a:gd name="T22" fmla="*/ 268 w 342"/>
                <a:gd name="T23" fmla="*/ 124 h 342"/>
                <a:gd name="T24" fmla="*/ 239 w 342"/>
                <a:gd name="T25" fmla="*/ 88 h 342"/>
                <a:gd name="T26" fmla="*/ 196 w 342"/>
                <a:gd name="T27" fmla="*/ 67 h 342"/>
                <a:gd name="T28" fmla="*/ 171 w 342"/>
                <a:gd name="T29" fmla="*/ 0 h 342"/>
                <a:gd name="T30" fmla="*/ 231 w 342"/>
                <a:gd name="T31" fmla="*/ 11 h 342"/>
                <a:gd name="T32" fmla="*/ 281 w 342"/>
                <a:gd name="T33" fmla="*/ 41 h 342"/>
                <a:gd name="T34" fmla="*/ 318 w 342"/>
                <a:gd name="T35" fmla="*/ 86 h 342"/>
                <a:gd name="T36" fmla="*/ 339 w 342"/>
                <a:gd name="T37" fmla="*/ 140 h 342"/>
                <a:gd name="T38" fmla="*/ 339 w 342"/>
                <a:gd name="T39" fmla="*/ 202 h 342"/>
                <a:gd name="T40" fmla="*/ 318 w 342"/>
                <a:gd name="T41" fmla="*/ 257 h 342"/>
                <a:gd name="T42" fmla="*/ 281 w 342"/>
                <a:gd name="T43" fmla="*/ 302 h 342"/>
                <a:gd name="T44" fmla="*/ 231 w 342"/>
                <a:gd name="T45" fmla="*/ 331 h 342"/>
                <a:gd name="T46" fmla="*/ 171 w 342"/>
                <a:gd name="T47" fmla="*/ 342 h 342"/>
                <a:gd name="T48" fmla="*/ 112 w 342"/>
                <a:gd name="T49" fmla="*/ 331 h 342"/>
                <a:gd name="T50" fmla="*/ 61 w 342"/>
                <a:gd name="T51" fmla="*/ 302 h 342"/>
                <a:gd name="T52" fmla="*/ 23 w 342"/>
                <a:gd name="T53" fmla="*/ 257 h 342"/>
                <a:gd name="T54" fmla="*/ 2 w 342"/>
                <a:gd name="T55" fmla="*/ 202 h 342"/>
                <a:gd name="T56" fmla="*/ 2 w 342"/>
                <a:gd name="T57" fmla="*/ 140 h 342"/>
                <a:gd name="T58" fmla="*/ 23 w 342"/>
                <a:gd name="T59" fmla="*/ 86 h 342"/>
                <a:gd name="T60" fmla="*/ 61 w 342"/>
                <a:gd name="T61" fmla="*/ 41 h 342"/>
                <a:gd name="T62" fmla="*/ 112 w 342"/>
                <a:gd name="T63" fmla="*/ 11 h 342"/>
                <a:gd name="T64" fmla="*/ 171 w 342"/>
                <a:gd name="T6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2" h="342">
                  <a:moveTo>
                    <a:pt x="171" y="64"/>
                  </a:moveTo>
                  <a:lnTo>
                    <a:pt x="147" y="67"/>
                  </a:lnTo>
                  <a:lnTo>
                    <a:pt x="124" y="75"/>
                  </a:lnTo>
                  <a:lnTo>
                    <a:pt x="104" y="88"/>
                  </a:lnTo>
                  <a:lnTo>
                    <a:pt x="87" y="104"/>
                  </a:lnTo>
                  <a:lnTo>
                    <a:pt x="75" y="124"/>
                  </a:lnTo>
                  <a:lnTo>
                    <a:pt x="66" y="147"/>
                  </a:lnTo>
                  <a:lnTo>
                    <a:pt x="64" y="172"/>
                  </a:lnTo>
                  <a:lnTo>
                    <a:pt x="66" y="196"/>
                  </a:lnTo>
                  <a:lnTo>
                    <a:pt x="75" y="219"/>
                  </a:lnTo>
                  <a:lnTo>
                    <a:pt x="87" y="239"/>
                  </a:lnTo>
                  <a:lnTo>
                    <a:pt x="104" y="255"/>
                  </a:lnTo>
                  <a:lnTo>
                    <a:pt x="124" y="268"/>
                  </a:lnTo>
                  <a:lnTo>
                    <a:pt x="147" y="276"/>
                  </a:lnTo>
                  <a:lnTo>
                    <a:pt x="171" y="279"/>
                  </a:lnTo>
                  <a:lnTo>
                    <a:pt x="196" y="276"/>
                  </a:lnTo>
                  <a:lnTo>
                    <a:pt x="218" y="268"/>
                  </a:lnTo>
                  <a:lnTo>
                    <a:pt x="239" y="255"/>
                  </a:lnTo>
                  <a:lnTo>
                    <a:pt x="255" y="239"/>
                  </a:lnTo>
                  <a:lnTo>
                    <a:pt x="268" y="219"/>
                  </a:lnTo>
                  <a:lnTo>
                    <a:pt x="276" y="196"/>
                  </a:lnTo>
                  <a:lnTo>
                    <a:pt x="279" y="172"/>
                  </a:lnTo>
                  <a:lnTo>
                    <a:pt x="276" y="147"/>
                  </a:lnTo>
                  <a:lnTo>
                    <a:pt x="268" y="124"/>
                  </a:lnTo>
                  <a:lnTo>
                    <a:pt x="255" y="104"/>
                  </a:lnTo>
                  <a:lnTo>
                    <a:pt x="239" y="88"/>
                  </a:lnTo>
                  <a:lnTo>
                    <a:pt x="218" y="75"/>
                  </a:lnTo>
                  <a:lnTo>
                    <a:pt x="196" y="67"/>
                  </a:lnTo>
                  <a:lnTo>
                    <a:pt x="171" y="64"/>
                  </a:lnTo>
                  <a:close/>
                  <a:moveTo>
                    <a:pt x="171" y="0"/>
                  </a:moveTo>
                  <a:lnTo>
                    <a:pt x="201" y="4"/>
                  </a:lnTo>
                  <a:lnTo>
                    <a:pt x="231" y="11"/>
                  </a:lnTo>
                  <a:lnTo>
                    <a:pt x="257" y="24"/>
                  </a:lnTo>
                  <a:lnTo>
                    <a:pt x="281" y="41"/>
                  </a:lnTo>
                  <a:lnTo>
                    <a:pt x="302" y="62"/>
                  </a:lnTo>
                  <a:lnTo>
                    <a:pt x="318" y="86"/>
                  </a:lnTo>
                  <a:lnTo>
                    <a:pt x="331" y="112"/>
                  </a:lnTo>
                  <a:lnTo>
                    <a:pt x="339" y="140"/>
                  </a:lnTo>
                  <a:lnTo>
                    <a:pt x="342" y="172"/>
                  </a:lnTo>
                  <a:lnTo>
                    <a:pt x="339" y="202"/>
                  </a:lnTo>
                  <a:lnTo>
                    <a:pt x="331" y="231"/>
                  </a:lnTo>
                  <a:lnTo>
                    <a:pt x="318" y="257"/>
                  </a:lnTo>
                  <a:lnTo>
                    <a:pt x="302" y="281"/>
                  </a:lnTo>
                  <a:lnTo>
                    <a:pt x="281" y="302"/>
                  </a:lnTo>
                  <a:lnTo>
                    <a:pt x="257" y="318"/>
                  </a:lnTo>
                  <a:lnTo>
                    <a:pt x="231" y="331"/>
                  </a:lnTo>
                  <a:lnTo>
                    <a:pt x="201" y="339"/>
                  </a:lnTo>
                  <a:lnTo>
                    <a:pt x="171" y="342"/>
                  </a:lnTo>
                  <a:lnTo>
                    <a:pt x="140" y="339"/>
                  </a:lnTo>
                  <a:lnTo>
                    <a:pt x="112" y="331"/>
                  </a:lnTo>
                  <a:lnTo>
                    <a:pt x="84" y="318"/>
                  </a:lnTo>
                  <a:lnTo>
                    <a:pt x="61" y="302"/>
                  </a:lnTo>
                  <a:lnTo>
                    <a:pt x="41" y="281"/>
                  </a:lnTo>
                  <a:lnTo>
                    <a:pt x="23" y="257"/>
                  </a:lnTo>
                  <a:lnTo>
                    <a:pt x="11" y="231"/>
                  </a:lnTo>
                  <a:lnTo>
                    <a:pt x="2" y="202"/>
                  </a:lnTo>
                  <a:lnTo>
                    <a:pt x="0" y="172"/>
                  </a:lnTo>
                  <a:lnTo>
                    <a:pt x="2" y="140"/>
                  </a:lnTo>
                  <a:lnTo>
                    <a:pt x="11" y="112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1" y="41"/>
                  </a:lnTo>
                  <a:lnTo>
                    <a:pt x="84" y="24"/>
                  </a:lnTo>
                  <a:lnTo>
                    <a:pt x="112" y="11"/>
                  </a:lnTo>
                  <a:lnTo>
                    <a:pt x="140" y="4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49"/>
            <p:cNvSpPr>
              <a:spLocks noEditPoints="1"/>
            </p:cNvSpPr>
            <p:nvPr/>
          </p:nvSpPr>
          <p:spPr bwMode="auto">
            <a:xfrm>
              <a:off x="2689226" y="2833688"/>
              <a:ext cx="42863" cy="42863"/>
            </a:xfrm>
            <a:custGeom>
              <a:avLst/>
              <a:gdLst>
                <a:gd name="T0" fmla="*/ 151 w 302"/>
                <a:gd name="T1" fmla="*/ 63 h 302"/>
                <a:gd name="T2" fmla="*/ 128 w 302"/>
                <a:gd name="T3" fmla="*/ 67 h 302"/>
                <a:gd name="T4" fmla="*/ 107 w 302"/>
                <a:gd name="T5" fmla="*/ 75 h 302"/>
                <a:gd name="T6" fmla="*/ 89 w 302"/>
                <a:gd name="T7" fmla="*/ 89 h 302"/>
                <a:gd name="T8" fmla="*/ 76 w 302"/>
                <a:gd name="T9" fmla="*/ 107 h 302"/>
                <a:gd name="T10" fmla="*/ 67 w 302"/>
                <a:gd name="T11" fmla="*/ 128 h 302"/>
                <a:gd name="T12" fmla="*/ 64 w 302"/>
                <a:gd name="T13" fmla="*/ 151 h 302"/>
                <a:gd name="T14" fmla="*/ 67 w 302"/>
                <a:gd name="T15" fmla="*/ 174 h 302"/>
                <a:gd name="T16" fmla="*/ 76 w 302"/>
                <a:gd name="T17" fmla="*/ 195 h 302"/>
                <a:gd name="T18" fmla="*/ 89 w 302"/>
                <a:gd name="T19" fmla="*/ 213 h 302"/>
                <a:gd name="T20" fmla="*/ 107 w 302"/>
                <a:gd name="T21" fmla="*/ 226 h 302"/>
                <a:gd name="T22" fmla="*/ 128 w 302"/>
                <a:gd name="T23" fmla="*/ 235 h 302"/>
                <a:gd name="T24" fmla="*/ 151 w 302"/>
                <a:gd name="T25" fmla="*/ 238 h 302"/>
                <a:gd name="T26" fmla="*/ 174 w 302"/>
                <a:gd name="T27" fmla="*/ 235 h 302"/>
                <a:gd name="T28" fmla="*/ 195 w 302"/>
                <a:gd name="T29" fmla="*/ 226 h 302"/>
                <a:gd name="T30" fmla="*/ 213 w 302"/>
                <a:gd name="T31" fmla="*/ 213 h 302"/>
                <a:gd name="T32" fmla="*/ 227 w 302"/>
                <a:gd name="T33" fmla="*/ 195 h 302"/>
                <a:gd name="T34" fmla="*/ 235 w 302"/>
                <a:gd name="T35" fmla="*/ 174 h 302"/>
                <a:gd name="T36" fmla="*/ 239 w 302"/>
                <a:gd name="T37" fmla="*/ 151 h 302"/>
                <a:gd name="T38" fmla="*/ 235 w 302"/>
                <a:gd name="T39" fmla="*/ 128 h 302"/>
                <a:gd name="T40" fmla="*/ 227 w 302"/>
                <a:gd name="T41" fmla="*/ 107 h 302"/>
                <a:gd name="T42" fmla="*/ 213 w 302"/>
                <a:gd name="T43" fmla="*/ 89 h 302"/>
                <a:gd name="T44" fmla="*/ 195 w 302"/>
                <a:gd name="T45" fmla="*/ 75 h 302"/>
                <a:gd name="T46" fmla="*/ 174 w 302"/>
                <a:gd name="T47" fmla="*/ 67 h 302"/>
                <a:gd name="T48" fmla="*/ 151 w 302"/>
                <a:gd name="T49" fmla="*/ 63 h 302"/>
                <a:gd name="T50" fmla="*/ 151 w 302"/>
                <a:gd name="T51" fmla="*/ 0 h 302"/>
                <a:gd name="T52" fmla="*/ 182 w 302"/>
                <a:gd name="T53" fmla="*/ 3 h 302"/>
                <a:gd name="T54" fmla="*/ 210 w 302"/>
                <a:gd name="T55" fmla="*/ 12 h 302"/>
                <a:gd name="T56" fmla="*/ 235 w 302"/>
                <a:gd name="T57" fmla="*/ 25 h 302"/>
                <a:gd name="T58" fmla="*/ 258 w 302"/>
                <a:gd name="T59" fmla="*/ 44 h 302"/>
                <a:gd name="T60" fmla="*/ 276 w 302"/>
                <a:gd name="T61" fmla="*/ 67 h 302"/>
                <a:gd name="T62" fmla="*/ 290 w 302"/>
                <a:gd name="T63" fmla="*/ 92 h 302"/>
                <a:gd name="T64" fmla="*/ 299 w 302"/>
                <a:gd name="T65" fmla="*/ 120 h 302"/>
                <a:gd name="T66" fmla="*/ 302 w 302"/>
                <a:gd name="T67" fmla="*/ 151 h 302"/>
                <a:gd name="T68" fmla="*/ 299 w 302"/>
                <a:gd name="T69" fmla="*/ 181 h 302"/>
                <a:gd name="T70" fmla="*/ 290 w 302"/>
                <a:gd name="T71" fmla="*/ 210 h 302"/>
                <a:gd name="T72" fmla="*/ 276 w 302"/>
                <a:gd name="T73" fmla="*/ 235 h 302"/>
                <a:gd name="T74" fmla="*/ 258 w 302"/>
                <a:gd name="T75" fmla="*/ 258 h 302"/>
                <a:gd name="T76" fmla="*/ 235 w 302"/>
                <a:gd name="T77" fmla="*/ 277 h 302"/>
                <a:gd name="T78" fmla="*/ 210 w 302"/>
                <a:gd name="T79" fmla="*/ 290 h 302"/>
                <a:gd name="T80" fmla="*/ 182 w 302"/>
                <a:gd name="T81" fmla="*/ 298 h 302"/>
                <a:gd name="T82" fmla="*/ 151 w 302"/>
                <a:gd name="T83" fmla="*/ 302 h 302"/>
                <a:gd name="T84" fmla="*/ 120 w 302"/>
                <a:gd name="T85" fmla="*/ 298 h 302"/>
                <a:gd name="T86" fmla="*/ 92 w 302"/>
                <a:gd name="T87" fmla="*/ 290 h 302"/>
                <a:gd name="T88" fmla="*/ 67 w 302"/>
                <a:gd name="T89" fmla="*/ 277 h 302"/>
                <a:gd name="T90" fmla="*/ 44 w 302"/>
                <a:gd name="T91" fmla="*/ 258 h 302"/>
                <a:gd name="T92" fmla="*/ 25 w 302"/>
                <a:gd name="T93" fmla="*/ 235 h 302"/>
                <a:gd name="T94" fmla="*/ 12 w 302"/>
                <a:gd name="T95" fmla="*/ 210 h 302"/>
                <a:gd name="T96" fmla="*/ 3 w 302"/>
                <a:gd name="T97" fmla="*/ 181 h 302"/>
                <a:gd name="T98" fmla="*/ 0 w 302"/>
                <a:gd name="T99" fmla="*/ 151 h 302"/>
                <a:gd name="T100" fmla="*/ 3 w 302"/>
                <a:gd name="T101" fmla="*/ 120 h 302"/>
                <a:gd name="T102" fmla="*/ 12 w 302"/>
                <a:gd name="T103" fmla="*/ 92 h 302"/>
                <a:gd name="T104" fmla="*/ 25 w 302"/>
                <a:gd name="T105" fmla="*/ 67 h 302"/>
                <a:gd name="T106" fmla="*/ 44 w 302"/>
                <a:gd name="T107" fmla="*/ 44 h 302"/>
                <a:gd name="T108" fmla="*/ 67 w 302"/>
                <a:gd name="T109" fmla="*/ 25 h 302"/>
                <a:gd name="T110" fmla="*/ 92 w 302"/>
                <a:gd name="T111" fmla="*/ 12 h 302"/>
                <a:gd name="T112" fmla="*/ 120 w 302"/>
                <a:gd name="T113" fmla="*/ 3 h 302"/>
                <a:gd name="T114" fmla="*/ 151 w 302"/>
                <a:gd name="T115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2" h="302">
                  <a:moveTo>
                    <a:pt x="151" y="63"/>
                  </a:moveTo>
                  <a:lnTo>
                    <a:pt x="128" y="67"/>
                  </a:lnTo>
                  <a:lnTo>
                    <a:pt x="107" y="75"/>
                  </a:lnTo>
                  <a:lnTo>
                    <a:pt x="89" y="89"/>
                  </a:lnTo>
                  <a:lnTo>
                    <a:pt x="76" y="107"/>
                  </a:lnTo>
                  <a:lnTo>
                    <a:pt x="67" y="128"/>
                  </a:lnTo>
                  <a:lnTo>
                    <a:pt x="64" y="151"/>
                  </a:lnTo>
                  <a:lnTo>
                    <a:pt x="67" y="174"/>
                  </a:lnTo>
                  <a:lnTo>
                    <a:pt x="76" y="195"/>
                  </a:lnTo>
                  <a:lnTo>
                    <a:pt x="89" y="213"/>
                  </a:lnTo>
                  <a:lnTo>
                    <a:pt x="107" y="226"/>
                  </a:lnTo>
                  <a:lnTo>
                    <a:pt x="128" y="235"/>
                  </a:lnTo>
                  <a:lnTo>
                    <a:pt x="151" y="238"/>
                  </a:lnTo>
                  <a:lnTo>
                    <a:pt x="174" y="235"/>
                  </a:lnTo>
                  <a:lnTo>
                    <a:pt x="195" y="226"/>
                  </a:lnTo>
                  <a:lnTo>
                    <a:pt x="213" y="213"/>
                  </a:lnTo>
                  <a:lnTo>
                    <a:pt x="227" y="195"/>
                  </a:lnTo>
                  <a:lnTo>
                    <a:pt x="235" y="174"/>
                  </a:lnTo>
                  <a:lnTo>
                    <a:pt x="239" y="151"/>
                  </a:lnTo>
                  <a:lnTo>
                    <a:pt x="235" y="128"/>
                  </a:lnTo>
                  <a:lnTo>
                    <a:pt x="227" y="107"/>
                  </a:lnTo>
                  <a:lnTo>
                    <a:pt x="213" y="89"/>
                  </a:lnTo>
                  <a:lnTo>
                    <a:pt x="195" y="75"/>
                  </a:lnTo>
                  <a:lnTo>
                    <a:pt x="174" y="67"/>
                  </a:lnTo>
                  <a:lnTo>
                    <a:pt x="151" y="63"/>
                  </a:lnTo>
                  <a:close/>
                  <a:moveTo>
                    <a:pt x="151" y="0"/>
                  </a:moveTo>
                  <a:lnTo>
                    <a:pt x="182" y="3"/>
                  </a:lnTo>
                  <a:lnTo>
                    <a:pt x="210" y="12"/>
                  </a:lnTo>
                  <a:lnTo>
                    <a:pt x="235" y="25"/>
                  </a:lnTo>
                  <a:lnTo>
                    <a:pt x="258" y="44"/>
                  </a:lnTo>
                  <a:lnTo>
                    <a:pt x="276" y="67"/>
                  </a:lnTo>
                  <a:lnTo>
                    <a:pt x="290" y="92"/>
                  </a:lnTo>
                  <a:lnTo>
                    <a:pt x="299" y="120"/>
                  </a:lnTo>
                  <a:lnTo>
                    <a:pt x="302" y="151"/>
                  </a:lnTo>
                  <a:lnTo>
                    <a:pt x="299" y="181"/>
                  </a:lnTo>
                  <a:lnTo>
                    <a:pt x="290" y="210"/>
                  </a:lnTo>
                  <a:lnTo>
                    <a:pt x="276" y="235"/>
                  </a:lnTo>
                  <a:lnTo>
                    <a:pt x="258" y="258"/>
                  </a:lnTo>
                  <a:lnTo>
                    <a:pt x="235" y="277"/>
                  </a:lnTo>
                  <a:lnTo>
                    <a:pt x="210" y="290"/>
                  </a:lnTo>
                  <a:lnTo>
                    <a:pt x="182" y="298"/>
                  </a:lnTo>
                  <a:lnTo>
                    <a:pt x="151" y="302"/>
                  </a:lnTo>
                  <a:lnTo>
                    <a:pt x="120" y="298"/>
                  </a:lnTo>
                  <a:lnTo>
                    <a:pt x="92" y="290"/>
                  </a:lnTo>
                  <a:lnTo>
                    <a:pt x="67" y="277"/>
                  </a:lnTo>
                  <a:lnTo>
                    <a:pt x="44" y="258"/>
                  </a:lnTo>
                  <a:lnTo>
                    <a:pt x="25" y="235"/>
                  </a:lnTo>
                  <a:lnTo>
                    <a:pt x="12" y="210"/>
                  </a:lnTo>
                  <a:lnTo>
                    <a:pt x="3" y="181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2" y="92"/>
                  </a:lnTo>
                  <a:lnTo>
                    <a:pt x="25" y="67"/>
                  </a:lnTo>
                  <a:lnTo>
                    <a:pt x="44" y="44"/>
                  </a:lnTo>
                  <a:lnTo>
                    <a:pt x="67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50"/>
            <p:cNvSpPr>
              <a:spLocks noEditPoints="1"/>
            </p:cNvSpPr>
            <p:nvPr/>
          </p:nvSpPr>
          <p:spPr bwMode="auto">
            <a:xfrm>
              <a:off x="2660651" y="3011488"/>
              <a:ext cx="31750" cy="30163"/>
            </a:xfrm>
            <a:custGeom>
              <a:avLst/>
              <a:gdLst>
                <a:gd name="T0" fmla="*/ 106 w 212"/>
                <a:gd name="T1" fmla="*/ 63 h 211"/>
                <a:gd name="T2" fmla="*/ 93 w 212"/>
                <a:gd name="T3" fmla="*/ 65 h 211"/>
                <a:gd name="T4" fmla="*/ 81 w 212"/>
                <a:gd name="T5" fmla="*/ 71 h 211"/>
                <a:gd name="T6" fmla="*/ 72 w 212"/>
                <a:gd name="T7" fmla="*/ 80 h 211"/>
                <a:gd name="T8" fmla="*/ 66 w 212"/>
                <a:gd name="T9" fmla="*/ 92 h 211"/>
                <a:gd name="T10" fmla="*/ 63 w 212"/>
                <a:gd name="T11" fmla="*/ 106 h 211"/>
                <a:gd name="T12" fmla="*/ 66 w 212"/>
                <a:gd name="T13" fmla="*/ 119 h 211"/>
                <a:gd name="T14" fmla="*/ 72 w 212"/>
                <a:gd name="T15" fmla="*/ 131 h 211"/>
                <a:gd name="T16" fmla="*/ 81 w 212"/>
                <a:gd name="T17" fmla="*/ 140 h 211"/>
                <a:gd name="T18" fmla="*/ 93 w 212"/>
                <a:gd name="T19" fmla="*/ 146 h 211"/>
                <a:gd name="T20" fmla="*/ 106 w 212"/>
                <a:gd name="T21" fmla="*/ 148 h 211"/>
                <a:gd name="T22" fmla="*/ 120 w 212"/>
                <a:gd name="T23" fmla="*/ 146 h 211"/>
                <a:gd name="T24" fmla="*/ 131 w 212"/>
                <a:gd name="T25" fmla="*/ 140 h 211"/>
                <a:gd name="T26" fmla="*/ 141 w 212"/>
                <a:gd name="T27" fmla="*/ 131 h 211"/>
                <a:gd name="T28" fmla="*/ 147 w 212"/>
                <a:gd name="T29" fmla="*/ 119 h 211"/>
                <a:gd name="T30" fmla="*/ 149 w 212"/>
                <a:gd name="T31" fmla="*/ 106 h 211"/>
                <a:gd name="T32" fmla="*/ 147 w 212"/>
                <a:gd name="T33" fmla="*/ 92 h 211"/>
                <a:gd name="T34" fmla="*/ 141 w 212"/>
                <a:gd name="T35" fmla="*/ 80 h 211"/>
                <a:gd name="T36" fmla="*/ 131 w 212"/>
                <a:gd name="T37" fmla="*/ 71 h 211"/>
                <a:gd name="T38" fmla="*/ 120 w 212"/>
                <a:gd name="T39" fmla="*/ 65 h 211"/>
                <a:gd name="T40" fmla="*/ 106 w 212"/>
                <a:gd name="T41" fmla="*/ 63 h 211"/>
                <a:gd name="T42" fmla="*/ 106 w 212"/>
                <a:gd name="T43" fmla="*/ 0 h 211"/>
                <a:gd name="T44" fmla="*/ 130 w 212"/>
                <a:gd name="T45" fmla="*/ 2 h 211"/>
                <a:gd name="T46" fmla="*/ 153 w 212"/>
                <a:gd name="T47" fmla="*/ 10 h 211"/>
                <a:gd name="T48" fmla="*/ 173 w 212"/>
                <a:gd name="T49" fmla="*/ 22 h 211"/>
                <a:gd name="T50" fmla="*/ 189 w 212"/>
                <a:gd name="T51" fmla="*/ 39 h 211"/>
                <a:gd name="T52" fmla="*/ 202 w 212"/>
                <a:gd name="T53" fmla="*/ 59 h 211"/>
                <a:gd name="T54" fmla="*/ 210 w 212"/>
                <a:gd name="T55" fmla="*/ 81 h 211"/>
                <a:gd name="T56" fmla="*/ 212 w 212"/>
                <a:gd name="T57" fmla="*/ 106 h 211"/>
                <a:gd name="T58" fmla="*/ 210 w 212"/>
                <a:gd name="T59" fmla="*/ 130 h 211"/>
                <a:gd name="T60" fmla="*/ 202 w 212"/>
                <a:gd name="T61" fmla="*/ 152 h 211"/>
                <a:gd name="T62" fmla="*/ 189 w 212"/>
                <a:gd name="T63" fmla="*/ 172 h 211"/>
                <a:gd name="T64" fmla="*/ 173 w 212"/>
                <a:gd name="T65" fmla="*/ 189 h 211"/>
                <a:gd name="T66" fmla="*/ 153 w 212"/>
                <a:gd name="T67" fmla="*/ 201 h 211"/>
                <a:gd name="T68" fmla="*/ 130 w 212"/>
                <a:gd name="T69" fmla="*/ 209 h 211"/>
                <a:gd name="T70" fmla="*/ 106 w 212"/>
                <a:gd name="T71" fmla="*/ 211 h 211"/>
                <a:gd name="T72" fmla="*/ 82 w 212"/>
                <a:gd name="T73" fmla="*/ 209 h 211"/>
                <a:gd name="T74" fmla="*/ 59 w 212"/>
                <a:gd name="T75" fmla="*/ 201 h 211"/>
                <a:gd name="T76" fmla="*/ 39 w 212"/>
                <a:gd name="T77" fmla="*/ 189 h 211"/>
                <a:gd name="T78" fmla="*/ 23 w 212"/>
                <a:gd name="T79" fmla="*/ 172 h 211"/>
                <a:gd name="T80" fmla="*/ 11 w 212"/>
                <a:gd name="T81" fmla="*/ 152 h 211"/>
                <a:gd name="T82" fmla="*/ 3 w 212"/>
                <a:gd name="T83" fmla="*/ 130 h 211"/>
                <a:gd name="T84" fmla="*/ 0 w 212"/>
                <a:gd name="T85" fmla="*/ 106 h 211"/>
                <a:gd name="T86" fmla="*/ 3 w 212"/>
                <a:gd name="T87" fmla="*/ 81 h 211"/>
                <a:gd name="T88" fmla="*/ 11 w 212"/>
                <a:gd name="T89" fmla="*/ 59 h 211"/>
                <a:gd name="T90" fmla="*/ 23 w 212"/>
                <a:gd name="T91" fmla="*/ 39 h 211"/>
                <a:gd name="T92" fmla="*/ 39 w 212"/>
                <a:gd name="T93" fmla="*/ 22 h 211"/>
                <a:gd name="T94" fmla="*/ 59 w 212"/>
                <a:gd name="T95" fmla="*/ 10 h 211"/>
                <a:gd name="T96" fmla="*/ 82 w 212"/>
                <a:gd name="T97" fmla="*/ 2 h 211"/>
                <a:gd name="T98" fmla="*/ 106 w 212"/>
                <a:gd name="T9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2" h="211">
                  <a:moveTo>
                    <a:pt x="106" y="63"/>
                  </a:moveTo>
                  <a:lnTo>
                    <a:pt x="93" y="65"/>
                  </a:lnTo>
                  <a:lnTo>
                    <a:pt x="81" y="71"/>
                  </a:lnTo>
                  <a:lnTo>
                    <a:pt x="72" y="80"/>
                  </a:lnTo>
                  <a:lnTo>
                    <a:pt x="66" y="92"/>
                  </a:lnTo>
                  <a:lnTo>
                    <a:pt x="63" y="106"/>
                  </a:lnTo>
                  <a:lnTo>
                    <a:pt x="66" y="119"/>
                  </a:lnTo>
                  <a:lnTo>
                    <a:pt x="72" y="131"/>
                  </a:lnTo>
                  <a:lnTo>
                    <a:pt x="81" y="140"/>
                  </a:lnTo>
                  <a:lnTo>
                    <a:pt x="93" y="146"/>
                  </a:lnTo>
                  <a:lnTo>
                    <a:pt x="106" y="148"/>
                  </a:lnTo>
                  <a:lnTo>
                    <a:pt x="120" y="146"/>
                  </a:lnTo>
                  <a:lnTo>
                    <a:pt x="131" y="140"/>
                  </a:lnTo>
                  <a:lnTo>
                    <a:pt x="141" y="131"/>
                  </a:lnTo>
                  <a:lnTo>
                    <a:pt x="147" y="119"/>
                  </a:lnTo>
                  <a:lnTo>
                    <a:pt x="149" y="106"/>
                  </a:lnTo>
                  <a:lnTo>
                    <a:pt x="147" y="92"/>
                  </a:lnTo>
                  <a:lnTo>
                    <a:pt x="141" y="80"/>
                  </a:lnTo>
                  <a:lnTo>
                    <a:pt x="131" y="71"/>
                  </a:lnTo>
                  <a:lnTo>
                    <a:pt x="120" y="65"/>
                  </a:lnTo>
                  <a:lnTo>
                    <a:pt x="106" y="63"/>
                  </a:lnTo>
                  <a:close/>
                  <a:moveTo>
                    <a:pt x="106" y="0"/>
                  </a:moveTo>
                  <a:lnTo>
                    <a:pt x="130" y="2"/>
                  </a:lnTo>
                  <a:lnTo>
                    <a:pt x="153" y="10"/>
                  </a:lnTo>
                  <a:lnTo>
                    <a:pt x="173" y="22"/>
                  </a:lnTo>
                  <a:lnTo>
                    <a:pt x="189" y="39"/>
                  </a:lnTo>
                  <a:lnTo>
                    <a:pt x="202" y="59"/>
                  </a:lnTo>
                  <a:lnTo>
                    <a:pt x="210" y="81"/>
                  </a:lnTo>
                  <a:lnTo>
                    <a:pt x="212" y="106"/>
                  </a:lnTo>
                  <a:lnTo>
                    <a:pt x="210" y="130"/>
                  </a:lnTo>
                  <a:lnTo>
                    <a:pt x="202" y="152"/>
                  </a:lnTo>
                  <a:lnTo>
                    <a:pt x="189" y="172"/>
                  </a:lnTo>
                  <a:lnTo>
                    <a:pt x="173" y="189"/>
                  </a:lnTo>
                  <a:lnTo>
                    <a:pt x="153" y="201"/>
                  </a:lnTo>
                  <a:lnTo>
                    <a:pt x="130" y="209"/>
                  </a:lnTo>
                  <a:lnTo>
                    <a:pt x="106" y="211"/>
                  </a:lnTo>
                  <a:lnTo>
                    <a:pt x="82" y="209"/>
                  </a:lnTo>
                  <a:lnTo>
                    <a:pt x="59" y="201"/>
                  </a:lnTo>
                  <a:lnTo>
                    <a:pt x="39" y="189"/>
                  </a:lnTo>
                  <a:lnTo>
                    <a:pt x="23" y="172"/>
                  </a:lnTo>
                  <a:lnTo>
                    <a:pt x="11" y="152"/>
                  </a:lnTo>
                  <a:lnTo>
                    <a:pt x="3" y="130"/>
                  </a:lnTo>
                  <a:lnTo>
                    <a:pt x="0" y="106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9" y="10"/>
                  </a:lnTo>
                  <a:lnTo>
                    <a:pt x="82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51"/>
            <p:cNvSpPr>
              <a:spLocks noEditPoints="1"/>
            </p:cNvSpPr>
            <p:nvPr/>
          </p:nvSpPr>
          <p:spPr bwMode="auto">
            <a:xfrm>
              <a:off x="2616201" y="2913063"/>
              <a:ext cx="31750" cy="30163"/>
            </a:xfrm>
            <a:custGeom>
              <a:avLst/>
              <a:gdLst>
                <a:gd name="T0" fmla="*/ 106 w 212"/>
                <a:gd name="T1" fmla="*/ 64 h 213"/>
                <a:gd name="T2" fmla="*/ 93 w 212"/>
                <a:gd name="T3" fmla="*/ 66 h 213"/>
                <a:gd name="T4" fmla="*/ 81 w 212"/>
                <a:gd name="T5" fmla="*/ 72 h 213"/>
                <a:gd name="T6" fmla="*/ 72 w 212"/>
                <a:gd name="T7" fmla="*/ 81 h 213"/>
                <a:gd name="T8" fmla="*/ 65 w 212"/>
                <a:gd name="T9" fmla="*/ 93 h 213"/>
                <a:gd name="T10" fmla="*/ 63 w 212"/>
                <a:gd name="T11" fmla="*/ 106 h 213"/>
                <a:gd name="T12" fmla="*/ 65 w 212"/>
                <a:gd name="T13" fmla="*/ 121 h 213"/>
                <a:gd name="T14" fmla="*/ 72 w 212"/>
                <a:gd name="T15" fmla="*/ 131 h 213"/>
                <a:gd name="T16" fmla="*/ 81 w 212"/>
                <a:gd name="T17" fmla="*/ 141 h 213"/>
                <a:gd name="T18" fmla="*/ 93 w 212"/>
                <a:gd name="T19" fmla="*/ 148 h 213"/>
                <a:gd name="T20" fmla="*/ 106 w 212"/>
                <a:gd name="T21" fmla="*/ 150 h 213"/>
                <a:gd name="T22" fmla="*/ 120 w 212"/>
                <a:gd name="T23" fmla="*/ 148 h 213"/>
                <a:gd name="T24" fmla="*/ 131 w 212"/>
                <a:gd name="T25" fmla="*/ 141 h 213"/>
                <a:gd name="T26" fmla="*/ 141 w 212"/>
                <a:gd name="T27" fmla="*/ 131 h 213"/>
                <a:gd name="T28" fmla="*/ 146 w 212"/>
                <a:gd name="T29" fmla="*/ 121 h 213"/>
                <a:gd name="T30" fmla="*/ 148 w 212"/>
                <a:gd name="T31" fmla="*/ 106 h 213"/>
                <a:gd name="T32" fmla="*/ 146 w 212"/>
                <a:gd name="T33" fmla="*/ 93 h 213"/>
                <a:gd name="T34" fmla="*/ 141 w 212"/>
                <a:gd name="T35" fmla="*/ 81 h 213"/>
                <a:gd name="T36" fmla="*/ 131 w 212"/>
                <a:gd name="T37" fmla="*/ 72 h 213"/>
                <a:gd name="T38" fmla="*/ 120 w 212"/>
                <a:gd name="T39" fmla="*/ 66 h 213"/>
                <a:gd name="T40" fmla="*/ 106 w 212"/>
                <a:gd name="T41" fmla="*/ 64 h 213"/>
                <a:gd name="T42" fmla="*/ 106 w 212"/>
                <a:gd name="T43" fmla="*/ 0 h 213"/>
                <a:gd name="T44" fmla="*/ 131 w 212"/>
                <a:gd name="T45" fmla="*/ 4 h 213"/>
                <a:gd name="T46" fmla="*/ 153 w 212"/>
                <a:gd name="T47" fmla="*/ 11 h 213"/>
                <a:gd name="T48" fmla="*/ 172 w 212"/>
                <a:gd name="T49" fmla="*/ 23 h 213"/>
                <a:gd name="T50" fmla="*/ 189 w 212"/>
                <a:gd name="T51" fmla="*/ 41 h 213"/>
                <a:gd name="T52" fmla="*/ 202 w 212"/>
                <a:gd name="T53" fmla="*/ 60 h 213"/>
                <a:gd name="T54" fmla="*/ 210 w 212"/>
                <a:gd name="T55" fmla="*/ 82 h 213"/>
                <a:gd name="T56" fmla="*/ 212 w 212"/>
                <a:gd name="T57" fmla="*/ 106 h 213"/>
                <a:gd name="T58" fmla="*/ 210 w 212"/>
                <a:gd name="T59" fmla="*/ 131 h 213"/>
                <a:gd name="T60" fmla="*/ 202 w 212"/>
                <a:gd name="T61" fmla="*/ 153 h 213"/>
                <a:gd name="T62" fmla="*/ 189 w 212"/>
                <a:gd name="T63" fmla="*/ 173 h 213"/>
                <a:gd name="T64" fmla="*/ 172 w 212"/>
                <a:gd name="T65" fmla="*/ 189 h 213"/>
                <a:gd name="T66" fmla="*/ 153 w 212"/>
                <a:gd name="T67" fmla="*/ 203 h 213"/>
                <a:gd name="T68" fmla="*/ 131 w 212"/>
                <a:gd name="T69" fmla="*/ 210 h 213"/>
                <a:gd name="T70" fmla="*/ 106 w 212"/>
                <a:gd name="T71" fmla="*/ 213 h 213"/>
                <a:gd name="T72" fmla="*/ 82 w 212"/>
                <a:gd name="T73" fmla="*/ 210 h 213"/>
                <a:gd name="T74" fmla="*/ 60 w 212"/>
                <a:gd name="T75" fmla="*/ 203 h 213"/>
                <a:gd name="T76" fmla="*/ 39 w 212"/>
                <a:gd name="T77" fmla="*/ 189 h 213"/>
                <a:gd name="T78" fmla="*/ 23 w 212"/>
                <a:gd name="T79" fmla="*/ 173 h 213"/>
                <a:gd name="T80" fmla="*/ 11 w 212"/>
                <a:gd name="T81" fmla="*/ 153 h 213"/>
                <a:gd name="T82" fmla="*/ 3 w 212"/>
                <a:gd name="T83" fmla="*/ 131 h 213"/>
                <a:gd name="T84" fmla="*/ 0 w 212"/>
                <a:gd name="T85" fmla="*/ 106 h 213"/>
                <a:gd name="T86" fmla="*/ 3 w 212"/>
                <a:gd name="T87" fmla="*/ 82 h 213"/>
                <a:gd name="T88" fmla="*/ 11 w 212"/>
                <a:gd name="T89" fmla="*/ 60 h 213"/>
                <a:gd name="T90" fmla="*/ 23 w 212"/>
                <a:gd name="T91" fmla="*/ 41 h 213"/>
                <a:gd name="T92" fmla="*/ 39 w 212"/>
                <a:gd name="T93" fmla="*/ 23 h 213"/>
                <a:gd name="T94" fmla="*/ 60 w 212"/>
                <a:gd name="T95" fmla="*/ 11 h 213"/>
                <a:gd name="T96" fmla="*/ 82 w 212"/>
                <a:gd name="T97" fmla="*/ 4 h 213"/>
                <a:gd name="T98" fmla="*/ 106 w 212"/>
                <a:gd name="T9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2" h="213">
                  <a:moveTo>
                    <a:pt x="106" y="64"/>
                  </a:moveTo>
                  <a:lnTo>
                    <a:pt x="93" y="66"/>
                  </a:lnTo>
                  <a:lnTo>
                    <a:pt x="81" y="72"/>
                  </a:lnTo>
                  <a:lnTo>
                    <a:pt x="72" y="81"/>
                  </a:lnTo>
                  <a:lnTo>
                    <a:pt x="65" y="93"/>
                  </a:lnTo>
                  <a:lnTo>
                    <a:pt x="63" y="106"/>
                  </a:lnTo>
                  <a:lnTo>
                    <a:pt x="65" y="121"/>
                  </a:lnTo>
                  <a:lnTo>
                    <a:pt x="72" y="131"/>
                  </a:lnTo>
                  <a:lnTo>
                    <a:pt x="81" y="141"/>
                  </a:lnTo>
                  <a:lnTo>
                    <a:pt x="93" y="148"/>
                  </a:lnTo>
                  <a:lnTo>
                    <a:pt x="106" y="150"/>
                  </a:lnTo>
                  <a:lnTo>
                    <a:pt x="120" y="148"/>
                  </a:lnTo>
                  <a:lnTo>
                    <a:pt x="131" y="141"/>
                  </a:lnTo>
                  <a:lnTo>
                    <a:pt x="141" y="131"/>
                  </a:lnTo>
                  <a:lnTo>
                    <a:pt x="146" y="121"/>
                  </a:lnTo>
                  <a:lnTo>
                    <a:pt x="148" y="106"/>
                  </a:lnTo>
                  <a:lnTo>
                    <a:pt x="146" y="93"/>
                  </a:lnTo>
                  <a:lnTo>
                    <a:pt x="141" y="81"/>
                  </a:lnTo>
                  <a:lnTo>
                    <a:pt x="131" y="72"/>
                  </a:lnTo>
                  <a:lnTo>
                    <a:pt x="120" y="66"/>
                  </a:lnTo>
                  <a:lnTo>
                    <a:pt x="106" y="64"/>
                  </a:lnTo>
                  <a:close/>
                  <a:moveTo>
                    <a:pt x="106" y="0"/>
                  </a:moveTo>
                  <a:lnTo>
                    <a:pt x="131" y="4"/>
                  </a:lnTo>
                  <a:lnTo>
                    <a:pt x="153" y="11"/>
                  </a:lnTo>
                  <a:lnTo>
                    <a:pt x="172" y="23"/>
                  </a:lnTo>
                  <a:lnTo>
                    <a:pt x="189" y="41"/>
                  </a:lnTo>
                  <a:lnTo>
                    <a:pt x="202" y="60"/>
                  </a:lnTo>
                  <a:lnTo>
                    <a:pt x="210" y="82"/>
                  </a:lnTo>
                  <a:lnTo>
                    <a:pt x="212" y="106"/>
                  </a:lnTo>
                  <a:lnTo>
                    <a:pt x="210" y="131"/>
                  </a:lnTo>
                  <a:lnTo>
                    <a:pt x="202" y="153"/>
                  </a:lnTo>
                  <a:lnTo>
                    <a:pt x="189" y="173"/>
                  </a:lnTo>
                  <a:lnTo>
                    <a:pt x="172" y="189"/>
                  </a:lnTo>
                  <a:lnTo>
                    <a:pt x="153" y="203"/>
                  </a:lnTo>
                  <a:lnTo>
                    <a:pt x="131" y="210"/>
                  </a:lnTo>
                  <a:lnTo>
                    <a:pt x="106" y="213"/>
                  </a:lnTo>
                  <a:lnTo>
                    <a:pt x="82" y="210"/>
                  </a:lnTo>
                  <a:lnTo>
                    <a:pt x="60" y="203"/>
                  </a:lnTo>
                  <a:lnTo>
                    <a:pt x="39" y="189"/>
                  </a:lnTo>
                  <a:lnTo>
                    <a:pt x="23" y="173"/>
                  </a:lnTo>
                  <a:lnTo>
                    <a:pt x="11" y="153"/>
                  </a:lnTo>
                  <a:lnTo>
                    <a:pt x="3" y="131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1" y="60"/>
                  </a:lnTo>
                  <a:lnTo>
                    <a:pt x="23" y="41"/>
                  </a:lnTo>
                  <a:lnTo>
                    <a:pt x="39" y="23"/>
                  </a:lnTo>
                  <a:lnTo>
                    <a:pt x="60" y="11"/>
                  </a:lnTo>
                  <a:lnTo>
                    <a:pt x="82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52"/>
            <p:cNvSpPr>
              <a:spLocks noEditPoints="1"/>
            </p:cNvSpPr>
            <p:nvPr/>
          </p:nvSpPr>
          <p:spPr bwMode="auto">
            <a:xfrm>
              <a:off x="2857501" y="3067050"/>
              <a:ext cx="46038" cy="46038"/>
            </a:xfrm>
            <a:custGeom>
              <a:avLst/>
              <a:gdLst>
                <a:gd name="T0" fmla="*/ 157 w 312"/>
                <a:gd name="T1" fmla="*/ 64 h 313"/>
                <a:gd name="T2" fmla="*/ 132 w 312"/>
                <a:gd name="T3" fmla="*/ 67 h 313"/>
                <a:gd name="T4" fmla="*/ 110 w 312"/>
                <a:gd name="T5" fmla="*/ 77 h 313"/>
                <a:gd name="T6" fmla="*/ 91 w 312"/>
                <a:gd name="T7" fmla="*/ 91 h 313"/>
                <a:gd name="T8" fmla="*/ 77 w 312"/>
                <a:gd name="T9" fmla="*/ 110 h 313"/>
                <a:gd name="T10" fmla="*/ 67 w 312"/>
                <a:gd name="T11" fmla="*/ 133 h 313"/>
                <a:gd name="T12" fmla="*/ 64 w 312"/>
                <a:gd name="T13" fmla="*/ 157 h 313"/>
                <a:gd name="T14" fmla="*/ 67 w 312"/>
                <a:gd name="T15" fmla="*/ 182 h 313"/>
                <a:gd name="T16" fmla="*/ 77 w 312"/>
                <a:gd name="T17" fmla="*/ 204 h 313"/>
                <a:gd name="T18" fmla="*/ 91 w 312"/>
                <a:gd name="T19" fmla="*/ 222 h 313"/>
                <a:gd name="T20" fmla="*/ 110 w 312"/>
                <a:gd name="T21" fmla="*/ 236 h 313"/>
                <a:gd name="T22" fmla="*/ 132 w 312"/>
                <a:gd name="T23" fmla="*/ 246 h 313"/>
                <a:gd name="T24" fmla="*/ 157 w 312"/>
                <a:gd name="T25" fmla="*/ 249 h 313"/>
                <a:gd name="T26" fmla="*/ 181 w 312"/>
                <a:gd name="T27" fmla="*/ 246 h 313"/>
                <a:gd name="T28" fmla="*/ 203 w 312"/>
                <a:gd name="T29" fmla="*/ 236 h 313"/>
                <a:gd name="T30" fmla="*/ 222 w 312"/>
                <a:gd name="T31" fmla="*/ 222 h 313"/>
                <a:gd name="T32" fmla="*/ 237 w 312"/>
                <a:gd name="T33" fmla="*/ 204 h 313"/>
                <a:gd name="T34" fmla="*/ 245 w 312"/>
                <a:gd name="T35" fmla="*/ 182 h 313"/>
                <a:gd name="T36" fmla="*/ 249 w 312"/>
                <a:gd name="T37" fmla="*/ 157 h 313"/>
                <a:gd name="T38" fmla="*/ 245 w 312"/>
                <a:gd name="T39" fmla="*/ 133 h 313"/>
                <a:gd name="T40" fmla="*/ 237 w 312"/>
                <a:gd name="T41" fmla="*/ 110 h 313"/>
                <a:gd name="T42" fmla="*/ 222 w 312"/>
                <a:gd name="T43" fmla="*/ 91 h 313"/>
                <a:gd name="T44" fmla="*/ 203 w 312"/>
                <a:gd name="T45" fmla="*/ 77 h 313"/>
                <a:gd name="T46" fmla="*/ 181 w 312"/>
                <a:gd name="T47" fmla="*/ 67 h 313"/>
                <a:gd name="T48" fmla="*/ 157 w 312"/>
                <a:gd name="T49" fmla="*/ 64 h 313"/>
                <a:gd name="T50" fmla="*/ 157 w 312"/>
                <a:gd name="T51" fmla="*/ 0 h 313"/>
                <a:gd name="T52" fmla="*/ 187 w 312"/>
                <a:gd name="T53" fmla="*/ 4 h 313"/>
                <a:gd name="T54" fmla="*/ 217 w 312"/>
                <a:gd name="T55" fmla="*/ 13 h 313"/>
                <a:gd name="T56" fmla="*/ 243 w 312"/>
                <a:gd name="T57" fmla="*/ 28 h 313"/>
                <a:gd name="T58" fmla="*/ 267 w 312"/>
                <a:gd name="T59" fmla="*/ 46 h 313"/>
                <a:gd name="T60" fmla="*/ 286 w 312"/>
                <a:gd name="T61" fmla="*/ 69 h 313"/>
                <a:gd name="T62" fmla="*/ 300 w 312"/>
                <a:gd name="T63" fmla="*/ 96 h 313"/>
                <a:gd name="T64" fmla="*/ 310 w 312"/>
                <a:gd name="T65" fmla="*/ 125 h 313"/>
                <a:gd name="T66" fmla="*/ 312 w 312"/>
                <a:gd name="T67" fmla="*/ 157 h 313"/>
                <a:gd name="T68" fmla="*/ 310 w 312"/>
                <a:gd name="T69" fmla="*/ 188 h 313"/>
                <a:gd name="T70" fmla="*/ 300 w 312"/>
                <a:gd name="T71" fmla="*/ 218 h 313"/>
                <a:gd name="T72" fmla="*/ 286 w 312"/>
                <a:gd name="T73" fmla="*/ 244 h 313"/>
                <a:gd name="T74" fmla="*/ 267 w 312"/>
                <a:gd name="T75" fmla="*/ 267 h 313"/>
                <a:gd name="T76" fmla="*/ 243 w 312"/>
                <a:gd name="T77" fmla="*/ 285 h 313"/>
                <a:gd name="T78" fmla="*/ 217 w 312"/>
                <a:gd name="T79" fmla="*/ 301 h 313"/>
                <a:gd name="T80" fmla="*/ 187 w 312"/>
                <a:gd name="T81" fmla="*/ 310 h 313"/>
                <a:gd name="T82" fmla="*/ 157 w 312"/>
                <a:gd name="T83" fmla="*/ 313 h 313"/>
                <a:gd name="T84" fmla="*/ 125 w 312"/>
                <a:gd name="T85" fmla="*/ 310 h 313"/>
                <a:gd name="T86" fmla="*/ 95 w 312"/>
                <a:gd name="T87" fmla="*/ 301 h 313"/>
                <a:gd name="T88" fmla="*/ 69 w 312"/>
                <a:gd name="T89" fmla="*/ 285 h 313"/>
                <a:gd name="T90" fmla="*/ 46 w 312"/>
                <a:gd name="T91" fmla="*/ 267 h 313"/>
                <a:gd name="T92" fmla="*/ 27 w 312"/>
                <a:gd name="T93" fmla="*/ 244 h 313"/>
                <a:gd name="T94" fmla="*/ 12 w 312"/>
                <a:gd name="T95" fmla="*/ 218 h 313"/>
                <a:gd name="T96" fmla="*/ 4 w 312"/>
                <a:gd name="T97" fmla="*/ 188 h 313"/>
                <a:gd name="T98" fmla="*/ 0 w 312"/>
                <a:gd name="T99" fmla="*/ 157 h 313"/>
                <a:gd name="T100" fmla="*/ 4 w 312"/>
                <a:gd name="T101" fmla="*/ 125 h 313"/>
                <a:gd name="T102" fmla="*/ 12 w 312"/>
                <a:gd name="T103" fmla="*/ 96 h 313"/>
                <a:gd name="T104" fmla="*/ 27 w 312"/>
                <a:gd name="T105" fmla="*/ 69 h 313"/>
                <a:gd name="T106" fmla="*/ 46 w 312"/>
                <a:gd name="T107" fmla="*/ 46 h 313"/>
                <a:gd name="T108" fmla="*/ 69 w 312"/>
                <a:gd name="T109" fmla="*/ 28 h 313"/>
                <a:gd name="T110" fmla="*/ 95 w 312"/>
                <a:gd name="T111" fmla="*/ 13 h 313"/>
                <a:gd name="T112" fmla="*/ 125 w 312"/>
                <a:gd name="T113" fmla="*/ 4 h 313"/>
                <a:gd name="T114" fmla="*/ 157 w 312"/>
                <a:gd name="T1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2" h="313">
                  <a:moveTo>
                    <a:pt x="157" y="64"/>
                  </a:moveTo>
                  <a:lnTo>
                    <a:pt x="132" y="67"/>
                  </a:lnTo>
                  <a:lnTo>
                    <a:pt x="110" y="77"/>
                  </a:lnTo>
                  <a:lnTo>
                    <a:pt x="91" y="91"/>
                  </a:lnTo>
                  <a:lnTo>
                    <a:pt x="77" y="110"/>
                  </a:lnTo>
                  <a:lnTo>
                    <a:pt x="67" y="133"/>
                  </a:lnTo>
                  <a:lnTo>
                    <a:pt x="64" y="157"/>
                  </a:lnTo>
                  <a:lnTo>
                    <a:pt x="67" y="182"/>
                  </a:lnTo>
                  <a:lnTo>
                    <a:pt x="77" y="204"/>
                  </a:lnTo>
                  <a:lnTo>
                    <a:pt x="91" y="222"/>
                  </a:lnTo>
                  <a:lnTo>
                    <a:pt x="110" y="236"/>
                  </a:lnTo>
                  <a:lnTo>
                    <a:pt x="132" y="246"/>
                  </a:lnTo>
                  <a:lnTo>
                    <a:pt x="157" y="249"/>
                  </a:lnTo>
                  <a:lnTo>
                    <a:pt x="181" y="246"/>
                  </a:lnTo>
                  <a:lnTo>
                    <a:pt x="203" y="236"/>
                  </a:lnTo>
                  <a:lnTo>
                    <a:pt x="222" y="222"/>
                  </a:lnTo>
                  <a:lnTo>
                    <a:pt x="237" y="204"/>
                  </a:lnTo>
                  <a:lnTo>
                    <a:pt x="245" y="182"/>
                  </a:lnTo>
                  <a:lnTo>
                    <a:pt x="249" y="157"/>
                  </a:lnTo>
                  <a:lnTo>
                    <a:pt x="245" y="133"/>
                  </a:lnTo>
                  <a:lnTo>
                    <a:pt x="237" y="110"/>
                  </a:lnTo>
                  <a:lnTo>
                    <a:pt x="222" y="91"/>
                  </a:lnTo>
                  <a:lnTo>
                    <a:pt x="203" y="77"/>
                  </a:lnTo>
                  <a:lnTo>
                    <a:pt x="181" y="67"/>
                  </a:lnTo>
                  <a:lnTo>
                    <a:pt x="157" y="64"/>
                  </a:lnTo>
                  <a:close/>
                  <a:moveTo>
                    <a:pt x="157" y="0"/>
                  </a:moveTo>
                  <a:lnTo>
                    <a:pt x="187" y="4"/>
                  </a:lnTo>
                  <a:lnTo>
                    <a:pt x="217" y="13"/>
                  </a:lnTo>
                  <a:lnTo>
                    <a:pt x="243" y="28"/>
                  </a:lnTo>
                  <a:lnTo>
                    <a:pt x="267" y="46"/>
                  </a:lnTo>
                  <a:lnTo>
                    <a:pt x="286" y="69"/>
                  </a:lnTo>
                  <a:lnTo>
                    <a:pt x="300" y="96"/>
                  </a:lnTo>
                  <a:lnTo>
                    <a:pt x="310" y="125"/>
                  </a:lnTo>
                  <a:lnTo>
                    <a:pt x="312" y="157"/>
                  </a:lnTo>
                  <a:lnTo>
                    <a:pt x="310" y="188"/>
                  </a:lnTo>
                  <a:lnTo>
                    <a:pt x="300" y="218"/>
                  </a:lnTo>
                  <a:lnTo>
                    <a:pt x="286" y="244"/>
                  </a:lnTo>
                  <a:lnTo>
                    <a:pt x="267" y="267"/>
                  </a:lnTo>
                  <a:lnTo>
                    <a:pt x="243" y="285"/>
                  </a:lnTo>
                  <a:lnTo>
                    <a:pt x="217" y="301"/>
                  </a:lnTo>
                  <a:lnTo>
                    <a:pt x="187" y="310"/>
                  </a:lnTo>
                  <a:lnTo>
                    <a:pt x="157" y="313"/>
                  </a:lnTo>
                  <a:lnTo>
                    <a:pt x="125" y="310"/>
                  </a:lnTo>
                  <a:lnTo>
                    <a:pt x="95" y="301"/>
                  </a:lnTo>
                  <a:lnTo>
                    <a:pt x="69" y="285"/>
                  </a:lnTo>
                  <a:lnTo>
                    <a:pt x="46" y="267"/>
                  </a:lnTo>
                  <a:lnTo>
                    <a:pt x="27" y="244"/>
                  </a:lnTo>
                  <a:lnTo>
                    <a:pt x="12" y="218"/>
                  </a:lnTo>
                  <a:lnTo>
                    <a:pt x="4" y="188"/>
                  </a:lnTo>
                  <a:lnTo>
                    <a:pt x="0" y="157"/>
                  </a:lnTo>
                  <a:lnTo>
                    <a:pt x="4" y="125"/>
                  </a:lnTo>
                  <a:lnTo>
                    <a:pt x="12" y="96"/>
                  </a:lnTo>
                  <a:lnTo>
                    <a:pt x="27" y="69"/>
                  </a:lnTo>
                  <a:lnTo>
                    <a:pt x="46" y="46"/>
                  </a:lnTo>
                  <a:lnTo>
                    <a:pt x="69" y="28"/>
                  </a:lnTo>
                  <a:lnTo>
                    <a:pt x="95" y="13"/>
                  </a:lnTo>
                  <a:lnTo>
                    <a:pt x="125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53"/>
            <p:cNvSpPr>
              <a:spLocks noEditPoints="1"/>
            </p:cNvSpPr>
            <p:nvPr/>
          </p:nvSpPr>
          <p:spPr bwMode="auto">
            <a:xfrm>
              <a:off x="2990851" y="3006725"/>
              <a:ext cx="41275" cy="39688"/>
            </a:xfrm>
            <a:custGeom>
              <a:avLst/>
              <a:gdLst>
                <a:gd name="T0" fmla="*/ 141 w 282"/>
                <a:gd name="T1" fmla="*/ 63 h 281"/>
                <a:gd name="T2" fmla="*/ 121 w 282"/>
                <a:gd name="T3" fmla="*/ 65 h 281"/>
                <a:gd name="T4" fmla="*/ 102 w 282"/>
                <a:gd name="T5" fmla="*/ 74 h 281"/>
                <a:gd name="T6" fmla="*/ 87 w 282"/>
                <a:gd name="T7" fmla="*/ 86 h 281"/>
                <a:gd name="T8" fmla="*/ 75 w 282"/>
                <a:gd name="T9" fmla="*/ 101 h 281"/>
                <a:gd name="T10" fmla="*/ 66 w 282"/>
                <a:gd name="T11" fmla="*/ 120 h 281"/>
                <a:gd name="T12" fmla="*/ 64 w 282"/>
                <a:gd name="T13" fmla="*/ 141 h 281"/>
                <a:gd name="T14" fmla="*/ 66 w 282"/>
                <a:gd name="T15" fmla="*/ 161 h 281"/>
                <a:gd name="T16" fmla="*/ 75 w 282"/>
                <a:gd name="T17" fmla="*/ 180 h 281"/>
                <a:gd name="T18" fmla="*/ 87 w 282"/>
                <a:gd name="T19" fmla="*/ 195 h 281"/>
                <a:gd name="T20" fmla="*/ 102 w 282"/>
                <a:gd name="T21" fmla="*/ 207 h 281"/>
                <a:gd name="T22" fmla="*/ 121 w 282"/>
                <a:gd name="T23" fmla="*/ 215 h 281"/>
                <a:gd name="T24" fmla="*/ 141 w 282"/>
                <a:gd name="T25" fmla="*/ 218 h 281"/>
                <a:gd name="T26" fmla="*/ 162 w 282"/>
                <a:gd name="T27" fmla="*/ 215 h 281"/>
                <a:gd name="T28" fmla="*/ 181 w 282"/>
                <a:gd name="T29" fmla="*/ 207 h 281"/>
                <a:gd name="T30" fmla="*/ 196 w 282"/>
                <a:gd name="T31" fmla="*/ 195 h 281"/>
                <a:gd name="T32" fmla="*/ 208 w 282"/>
                <a:gd name="T33" fmla="*/ 180 h 281"/>
                <a:gd name="T34" fmla="*/ 217 w 282"/>
                <a:gd name="T35" fmla="*/ 161 h 281"/>
                <a:gd name="T36" fmla="*/ 219 w 282"/>
                <a:gd name="T37" fmla="*/ 141 h 281"/>
                <a:gd name="T38" fmla="*/ 217 w 282"/>
                <a:gd name="T39" fmla="*/ 120 h 281"/>
                <a:gd name="T40" fmla="*/ 208 w 282"/>
                <a:gd name="T41" fmla="*/ 101 h 281"/>
                <a:gd name="T42" fmla="*/ 196 w 282"/>
                <a:gd name="T43" fmla="*/ 86 h 281"/>
                <a:gd name="T44" fmla="*/ 181 w 282"/>
                <a:gd name="T45" fmla="*/ 74 h 281"/>
                <a:gd name="T46" fmla="*/ 162 w 282"/>
                <a:gd name="T47" fmla="*/ 65 h 281"/>
                <a:gd name="T48" fmla="*/ 141 w 282"/>
                <a:gd name="T49" fmla="*/ 63 h 281"/>
                <a:gd name="T50" fmla="*/ 141 w 282"/>
                <a:gd name="T51" fmla="*/ 0 h 281"/>
                <a:gd name="T52" fmla="*/ 170 w 282"/>
                <a:gd name="T53" fmla="*/ 2 h 281"/>
                <a:gd name="T54" fmla="*/ 196 w 282"/>
                <a:gd name="T55" fmla="*/ 10 h 281"/>
                <a:gd name="T56" fmla="*/ 220 w 282"/>
                <a:gd name="T57" fmla="*/ 24 h 281"/>
                <a:gd name="T58" fmla="*/ 241 w 282"/>
                <a:gd name="T59" fmla="*/ 41 h 281"/>
                <a:gd name="T60" fmla="*/ 258 w 282"/>
                <a:gd name="T61" fmla="*/ 62 h 281"/>
                <a:gd name="T62" fmla="*/ 271 w 282"/>
                <a:gd name="T63" fmla="*/ 86 h 281"/>
                <a:gd name="T64" fmla="*/ 279 w 282"/>
                <a:gd name="T65" fmla="*/ 112 h 281"/>
                <a:gd name="T66" fmla="*/ 282 w 282"/>
                <a:gd name="T67" fmla="*/ 141 h 281"/>
                <a:gd name="T68" fmla="*/ 279 w 282"/>
                <a:gd name="T69" fmla="*/ 169 h 281"/>
                <a:gd name="T70" fmla="*/ 271 w 282"/>
                <a:gd name="T71" fmla="*/ 195 h 281"/>
                <a:gd name="T72" fmla="*/ 258 w 282"/>
                <a:gd name="T73" fmla="*/ 219 h 281"/>
                <a:gd name="T74" fmla="*/ 241 w 282"/>
                <a:gd name="T75" fmla="*/ 240 h 281"/>
                <a:gd name="T76" fmla="*/ 220 w 282"/>
                <a:gd name="T77" fmla="*/ 257 h 281"/>
                <a:gd name="T78" fmla="*/ 196 w 282"/>
                <a:gd name="T79" fmla="*/ 271 h 281"/>
                <a:gd name="T80" fmla="*/ 170 w 282"/>
                <a:gd name="T81" fmla="*/ 278 h 281"/>
                <a:gd name="T82" fmla="*/ 141 w 282"/>
                <a:gd name="T83" fmla="*/ 281 h 281"/>
                <a:gd name="T84" fmla="*/ 113 w 282"/>
                <a:gd name="T85" fmla="*/ 278 h 281"/>
                <a:gd name="T86" fmla="*/ 87 w 282"/>
                <a:gd name="T87" fmla="*/ 271 h 281"/>
                <a:gd name="T88" fmla="*/ 63 w 282"/>
                <a:gd name="T89" fmla="*/ 257 h 281"/>
                <a:gd name="T90" fmla="*/ 42 w 282"/>
                <a:gd name="T91" fmla="*/ 240 h 281"/>
                <a:gd name="T92" fmla="*/ 24 w 282"/>
                <a:gd name="T93" fmla="*/ 219 h 281"/>
                <a:gd name="T94" fmla="*/ 11 w 282"/>
                <a:gd name="T95" fmla="*/ 195 h 281"/>
                <a:gd name="T96" fmla="*/ 4 w 282"/>
                <a:gd name="T97" fmla="*/ 169 h 281"/>
                <a:gd name="T98" fmla="*/ 0 w 282"/>
                <a:gd name="T99" fmla="*/ 141 h 281"/>
                <a:gd name="T100" fmla="*/ 4 w 282"/>
                <a:gd name="T101" fmla="*/ 112 h 281"/>
                <a:gd name="T102" fmla="*/ 11 w 282"/>
                <a:gd name="T103" fmla="*/ 86 h 281"/>
                <a:gd name="T104" fmla="*/ 24 w 282"/>
                <a:gd name="T105" fmla="*/ 62 h 281"/>
                <a:gd name="T106" fmla="*/ 42 w 282"/>
                <a:gd name="T107" fmla="*/ 41 h 281"/>
                <a:gd name="T108" fmla="*/ 63 w 282"/>
                <a:gd name="T109" fmla="*/ 24 h 281"/>
                <a:gd name="T110" fmla="*/ 87 w 282"/>
                <a:gd name="T111" fmla="*/ 10 h 281"/>
                <a:gd name="T112" fmla="*/ 113 w 282"/>
                <a:gd name="T113" fmla="*/ 2 h 281"/>
                <a:gd name="T114" fmla="*/ 141 w 282"/>
                <a:gd name="T11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" h="281">
                  <a:moveTo>
                    <a:pt x="141" y="63"/>
                  </a:moveTo>
                  <a:lnTo>
                    <a:pt x="121" y="65"/>
                  </a:lnTo>
                  <a:lnTo>
                    <a:pt x="102" y="74"/>
                  </a:lnTo>
                  <a:lnTo>
                    <a:pt x="87" y="86"/>
                  </a:lnTo>
                  <a:lnTo>
                    <a:pt x="75" y="101"/>
                  </a:lnTo>
                  <a:lnTo>
                    <a:pt x="66" y="120"/>
                  </a:lnTo>
                  <a:lnTo>
                    <a:pt x="64" y="141"/>
                  </a:lnTo>
                  <a:lnTo>
                    <a:pt x="66" y="161"/>
                  </a:lnTo>
                  <a:lnTo>
                    <a:pt x="75" y="180"/>
                  </a:lnTo>
                  <a:lnTo>
                    <a:pt x="87" y="195"/>
                  </a:lnTo>
                  <a:lnTo>
                    <a:pt x="102" y="207"/>
                  </a:lnTo>
                  <a:lnTo>
                    <a:pt x="121" y="215"/>
                  </a:lnTo>
                  <a:lnTo>
                    <a:pt x="141" y="218"/>
                  </a:lnTo>
                  <a:lnTo>
                    <a:pt x="162" y="215"/>
                  </a:lnTo>
                  <a:lnTo>
                    <a:pt x="181" y="207"/>
                  </a:lnTo>
                  <a:lnTo>
                    <a:pt x="196" y="195"/>
                  </a:lnTo>
                  <a:lnTo>
                    <a:pt x="208" y="180"/>
                  </a:lnTo>
                  <a:lnTo>
                    <a:pt x="217" y="161"/>
                  </a:lnTo>
                  <a:lnTo>
                    <a:pt x="219" y="141"/>
                  </a:lnTo>
                  <a:lnTo>
                    <a:pt x="217" y="120"/>
                  </a:lnTo>
                  <a:lnTo>
                    <a:pt x="208" y="101"/>
                  </a:lnTo>
                  <a:lnTo>
                    <a:pt x="196" y="86"/>
                  </a:lnTo>
                  <a:lnTo>
                    <a:pt x="181" y="74"/>
                  </a:lnTo>
                  <a:lnTo>
                    <a:pt x="162" y="65"/>
                  </a:lnTo>
                  <a:lnTo>
                    <a:pt x="141" y="63"/>
                  </a:lnTo>
                  <a:close/>
                  <a:moveTo>
                    <a:pt x="141" y="0"/>
                  </a:moveTo>
                  <a:lnTo>
                    <a:pt x="170" y="2"/>
                  </a:lnTo>
                  <a:lnTo>
                    <a:pt x="196" y="10"/>
                  </a:lnTo>
                  <a:lnTo>
                    <a:pt x="220" y="24"/>
                  </a:lnTo>
                  <a:lnTo>
                    <a:pt x="241" y="41"/>
                  </a:lnTo>
                  <a:lnTo>
                    <a:pt x="258" y="62"/>
                  </a:lnTo>
                  <a:lnTo>
                    <a:pt x="271" y="86"/>
                  </a:lnTo>
                  <a:lnTo>
                    <a:pt x="279" y="112"/>
                  </a:lnTo>
                  <a:lnTo>
                    <a:pt x="282" y="141"/>
                  </a:lnTo>
                  <a:lnTo>
                    <a:pt x="279" y="169"/>
                  </a:lnTo>
                  <a:lnTo>
                    <a:pt x="271" y="195"/>
                  </a:lnTo>
                  <a:lnTo>
                    <a:pt x="258" y="219"/>
                  </a:lnTo>
                  <a:lnTo>
                    <a:pt x="241" y="240"/>
                  </a:lnTo>
                  <a:lnTo>
                    <a:pt x="220" y="257"/>
                  </a:lnTo>
                  <a:lnTo>
                    <a:pt x="196" y="271"/>
                  </a:lnTo>
                  <a:lnTo>
                    <a:pt x="170" y="278"/>
                  </a:lnTo>
                  <a:lnTo>
                    <a:pt x="141" y="281"/>
                  </a:lnTo>
                  <a:lnTo>
                    <a:pt x="113" y="278"/>
                  </a:lnTo>
                  <a:lnTo>
                    <a:pt x="87" y="271"/>
                  </a:lnTo>
                  <a:lnTo>
                    <a:pt x="63" y="257"/>
                  </a:lnTo>
                  <a:lnTo>
                    <a:pt x="42" y="240"/>
                  </a:lnTo>
                  <a:lnTo>
                    <a:pt x="24" y="219"/>
                  </a:lnTo>
                  <a:lnTo>
                    <a:pt x="11" y="195"/>
                  </a:lnTo>
                  <a:lnTo>
                    <a:pt x="4" y="169"/>
                  </a:lnTo>
                  <a:lnTo>
                    <a:pt x="0" y="141"/>
                  </a:lnTo>
                  <a:lnTo>
                    <a:pt x="4" y="112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2" y="41"/>
                  </a:lnTo>
                  <a:lnTo>
                    <a:pt x="63" y="24"/>
                  </a:lnTo>
                  <a:lnTo>
                    <a:pt x="87" y="10"/>
                  </a:lnTo>
                  <a:lnTo>
                    <a:pt x="113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54"/>
            <p:cNvSpPr>
              <a:spLocks noEditPoints="1"/>
            </p:cNvSpPr>
            <p:nvPr/>
          </p:nvSpPr>
          <p:spPr bwMode="auto">
            <a:xfrm>
              <a:off x="2960688" y="2882900"/>
              <a:ext cx="41275" cy="39688"/>
            </a:xfrm>
            <a:custGeom>
              <a:avLst/>
              <a:gdLst>
                <a:gd name="T0" fmla="*/ 142 w 283"/>
                <a:gd name="T1" fmla="*/ 63 h 282"/>
                <a:gd name="T2" fmla="*/ 121 w 283"/>
                <a:gd name="T3" fmla="*/ 66 h 282"/>
                <a:gd name="T4" fmla="*/ 102 w 283"/>
                <a:gd name="T5" fmla="*/ 74 h 282"/>
                <a:gd name="T6" fmla="*/ 87 w 283"/>
                <a:gd name="T7" fmla="*/ 86 h 282"/>
                <a:gd name="T8" fmla="*/ 75 w 283"/>
                <a:gd name="T9" fmla="*/ 101 h 282"/>
                <a:gd name="T10" fmla="*/ 66 w 283"/>
                <a:gd name="T11" fmla="*/ 120 h 282"/>
                <a:gd name="T12" fmla="*/ 64 w 283"/>
                <a:gd name="T13" fmla="*/ 141 h 282"/>
                <a:gd name="T14" fmla="*/ 66 w 283"/>
                <a:gd name="T15" fmla="*/ 161 h 282"/>
                <a:gd name="T16" fmla="*/ 75 w 283"/>
                <a:gd name="T17" fmla="*/ 180 h 282"/>
                <a:gd name="T18" fmla="*/ 87 w 283"/>
                <a:gd name="T19" fmla="*/ 195 h 282"/>
                <a:gd name="T20" fmla="*/ 102 w 283"/>
                <a:gd name="T21" fmla="*/ 207 h 282"/>
                <a:gd name="T22" fmla="*/ 121 w 283"/>
                <a:gd name="T23" fmla="*/ 216 h 282"/>
                <a:gd name="T24" fmla="*/ 142 w 283"/>
                <a:gd name="T25" fmla="*/ 218 h 282"/>
                <a:gd name="T26" fmla="*/ 162 w 283"/>
                <a:gd name="T27" fmla="*/ 216 h 282"/>
                <a:gd name="T28" fmla="*/ 181 w 283"/>
                <a:gd name="T29" fmla="*/ 207 h 282"/>
                <a:gd name="T30" fmla="*/ 196 w 283"/>
                <a:gd name="T31" fmla="*/ 195 h 282"/>
                <a:gd name="T32" fmla="*/ 208 w 283"/>
                <a:gd name="T33" fmla="*/ 180 h 282"/>
                <a:gd name="T34" fmla="*/ 217 w 283"/>
                <a:gd name="T35" fmla="*/ 161 h 282"/>
                <a:gd name="T36" fmla="*/ 219 w 283"/>
                <a:gd name="T37" fmla="*/ 141 h 282"/>
                <a:gd name="T38" fmla="*/ 217 w 283"/>
                <a:gd name="T39" fmla="*/ 120 h 282"/>
                <a:gd name="T40" fmla="*/ 208 w 283"/>
                <a:gd name="T41" fmla="*/ 101 h 282"/>
                <a:gd name="T42" fmla="*/ 196 w 283"/>
                <a:gd name="T43" fmla="*/ 86 h 282"/>
                <a:gd name="T44" fmla="*/ 181 w 283"/>
                <a:gd name="T45" fmla="*/ 74 h 282"/>
                <a:gd name="T46" fmla="*/ 162 w 283"/>
                <a:gd name="T47" fmla="*/ 66 h 282"/>
                <a:gd name="T48" fmla="*/ 142 w 283"/>
                <a:gd name="T49" fmla="*/ 63 h 282"/>
                <a:gd name="T50" fmla="*/ 142 w 283"/>
                <a:gd name="T51" fmla="*/ 0 h 282"/>
                <a:gd name="T52" fmla="*/ 170 w 283"/>
                <a:gd name="T53" fmla="*/ 3 h 282"/>
                <a:gd name="T54" fmla="*/ 196 w 283"/>
                <a:gd name="T55" fmla="*/ 11 h 282"/>
                <a:gd name="T56" fmla="*/ 220 w 283"/>
                <a:gd name="T57" fmla="*/ 24 h 282"/>
                <a:gd name="T58" fmla="*/ 241 w 283"/>
                <a:gd name="T59" fmla="*/ 41 h 282"/>
                <a:gd name="T60" fmla="*/ 259 w 283"/>
                <a:gd name="T61" fmla="*/ 62 h 282"/>
                <a:gd name="T62" fmla="*/ 272 w 283"/>
                <a:gd name="T63" fmla="*/ 86 h 282"/>
                <a:gd name="T64" fmla="*/ 279 w 283"/>
                <a:gd name="T65" fmla="*/ 112 h 282"/>
                <a:gd name="T66" fmla="*/ 283 w 283"/>
                <a:gd name="T67" fmla="*/ 141 h 282"/>
                <a:gd name="T68" fmla="*/ 279 w 283"/>
                <a:gd name="T69" fmla="*/ 169 h 282"/>
                <a:gd name="T70" fmla="*/ 272 w 283"/>
                <a:gd name="T71" fmla="*/ 195 h 282"/>
                <a:gd name="T72" fmla="*/ 259 w 283"/>
                <a:gd name="T73" fmla="*/ 219 h 282"/>
                <a:gd name="T74" fmla="*/ 241 w 283"/>
                <a:gd name="T75" fmla="*/ 240 h 282"/>
                <a:gd name="T76" fmla="*/ 220 w 283"/>
                <a:gd name="T77" fmla="*/ 258 h 282"/>
                <a:gd name="T78" fmla="*/ 196 w 283"/>
                <a:gd name="T79" fmla="*/ 271 h 282"/>
                <a:gd name="T80" fmla="*/ 170 w 283"/>
                <a:gd name="T81" fmla="*/ 279 h 282"/>
                <a:gd name="T82" fmla="*/ 142 w 283"/>
                <a:gd name="T83" fmla="*/ 282 h 282"/>
                <a:gd name="T84" fmla="*/ 113 w 283"/>
                <a:gd name="T85" fmla="*/ 279 h 282"/>
                <a:gd name="T86" fmla="*/ 87 w 283"/>
                <a:gd name="T87" fmla="*/ 271 h 282"/>
                <a:gd name="T88" fmla="*/ 63 w 283"/>
                <a:gd name="T89" fmla="*/ 258 h 282"/>
                <a:gd name="T90" fmla="*/ 42 w 283"/>
                <a:gd name="T91" fmla="*/ 240 h 282"/>
                <a:gd name="T92" fmla="*/ 25 w 283"/>
                <a:gd name="T93" fmla="*/ 219 h 282"/>
                <a:gd name="T94" fmla="*/ 11 w 283"/>
                <a:gd name="T95" fmla="*/ 195 h 282"/>
                <a:gd name="T96" fmla="*/ 4 w 283"/>
                <a:gd name="T97" fmla="*/ 169 h 282"/>
                <a:gd name="T98" fmla="*/ 0 w 283"/>
                <a:gd name="T99" fmla="*/ 141 h 282"/>
                <a:gd name="T100" fmla="*/ 4 w 283"/>
                <a:gd name="T101" fmla="*/ 112 h 282"/>
                <a:gd name="T102" fmla="*/ 11 w 283"/>
                <a:gd name="T103" fmla="*/ 86 h 282"/>
                <a:gd name="T104" fmla="*/ 25 w 283"/>
                <a:gd name="T105" fmla="*/ 62 h 282"/>
                <a:gd name="T106" fmla="*/ 42 w 283"/>
                <a:gd name="T107" fmla="*/ 41 h 282"/>
                <a:gd name="T108" fmla="*/ 63 w 283"/>
                <a:gd name="T109" fmla="*/ 24 h 282"/>
                <a:gd name="T110" fmla="*/ 87 w 283"/>
                <a:gd name="T111" fmla="*/ 11 h 282"/>
                <a:gd name="T112" fmla="*/ 113 w 283"/>
                <a:gd name="T113" fmla="*/ 3 h 282"/>
                <a:gd name="T114" fmla="*/ 142 w 283"/>
                <a:gd name="T11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3" h="282">
                  <a:moveTo>
                    <a:pt x="142" y="63"/>
                  </a:moveTo>
                  <a:lnTo>
                    <a:pt x="121" y="66"/>
                  </a:lnTo>
                  <a:lnTo>
                    <a:pt x="102" y="74"/>
                  </a:lnTo>
                  <a:lnTo>
                    <a:pt x="87" y="86"/>
                  </a:lnTo>
                  <a:lnTo>
                    <a:pt x="75" y="101"/>
                  </a:lnTo>
                  <a:lnTo>
                    <a:pt x="66" y="120"/>
                  </a:lnTo>
                  <a:lnTo>
                    <a:pt x="64" y="141"/>
                  </a:lnTo>
                  <a:lnTo>
                    <a:pt x="66" y="161"/>
                  </a:lnTo>
                  <a:lnTo>
                    <a:pt x="75" y="180"/>
                  </a:lnTo>
                  <a:lnTo>
                    <a:pt x="87" y="195"/>
                  </a:lnTo>
                  <a:lnTo>
                    <a:pt x="102" y="207"/>
                  </a:lnTo>
                  <a:lnTo>
                    <a:pt x="121" y="216"/>
                  </a:lnTo>
                  <a:lnTo>
                    <a:pt x="142" y="218"/>
                  </a:lnTo>
                  <a:lnTo>
                    <a:pt x="162" y="216"/>
                  </a:lnTo>
                  <a:lnTo>
                    <a:pt x="181" y="207"/>
                  </a:lnTo>
                  <a:lnTo>
                    <a:pt x="196" y="195"/>
                  </a:lnTo>
                  <a:lnTo>
                    <a:pt x="208" y="180"/>
                  </a:lnTo>
                  <a:lnTo>
                    <a:pt x="217" y="161"/>
                  </a:lnTo>
                  <a:lnTo>
                    <a:pt x="219" y="141"/>
                  </a:lnTo>
                  <a:lnTo>
                    <a:pt x="217" y="120"/>
                  </a:lnTo>
                  <a:lnTo>
                    <a:pt x="208" y="101"/>
                  </a:lnTo>
                  <a:lnTo>
                    <a:pt x="196" y="86"/>
                  </a:lnTo>
                  <a:lnTo>
                    <a:pt x="181" y="74"/>
                  </a:lnTo>
                  <a:lnTo>
                    <a:pt x="162" y="66"/>
                  </a:lnTo>
                  <a:lnTo>
                    <a:pt x="142" y="63"/>
                  </a:lnTo>
                  <a:close/>
                  <a:moveTo>
                    <a:pt x="142" y="0"/>
                  </a:moveTo>
                  <a:lnTo>
                    <a:pt x="170" y="3"/>
                  </a:lnTo>
                  <a:lnTo>
                    <a:pt x="196" y="11"/>
                  </a:lnTo>
                  <a:lnTo>
                    <a:pt x="220" y="24"/>
                  </a:lnTo>
                  <a:lnTo>
                    <a:pt x="241" y="41"/>
                  </a:lnTo>
                  <a:lnTo>
                    <a:pt x="259" y="62"/>
                  </a:lnTo>
                  <a:lnTo>
                    <a:pt x="272" y="86"/>
                  </a:lnTo>
                  <a:lnTo>
                    <a:pt x="279" y="112"/>
                  </a:lnTo>
                  <a:lnTo>
                    <a:pt x="283" y="141"/>
                  </a:lnTo>
                  <a:lnTo>
                    <a:pt x="279" y="169"/>
                  </a:lnTo>
                  <a:lnTo>
                    <a:pt x="272" y="195"/>
                  </a:lnTo>
                  <a:lnTo>
                    <a:pt x="259" y="219"/>
                  </a:lnTo>
                  <a:lnTo>
                    <a:pt x="241" y="240"/>
                  </a:lnTo>
                  <a:lnTo>
                    <a:pt x="220" y="258"/>
                  </a:lnTo>
                  <a:lnTo>
                    <a:pt x="196" y="271"/>
                  </a:lnTo>
                  <a:lnTo>
                    <a:pt x="170" y="279"/>
                  </a:lnTo>
                  <a:lnTo>
                    <a:pt x="142" y="282"/>
                  </a:lnTo>
                  <a:lnTo>
                    <a:pt x="113" y="279"/>
                  </a:lnTo>
                  <a:lnTo>
                    <a:pt x="87" y="271"/>
                  </a:lnTo>
                  <a:lnTo>
                    <a:pt x="63" y="258"/>
                  </a:lnTo>
                  <a:lnTo>
                    <a:pt x="42" y="240"/>
                  </a:lnTo>
                  <a:lnTo>
                    <a:pt x="25" y="219"/>
                  </a:lnTo>
                  <a:lnTo>
                    <a:pt x="11" y="195"/>
                  </a:lnTo>
                  <a:lnTo>
                    <a:pt x="4" y="169"/>
                  </a:lnTo>
                  <a:lnTo>
                    <a:pt x="0" y="141"/>
                  </a:lnTo>
                  <a:lnTo>
                    <a:pt x="4" y="112"/>
                  </a:lnTo>
                  <a:lnTo>
                    <a:pt x="11" y="86"/>
                  </a:lnTo>
                  <a:lnTo>
                    <a:pt x="25" y="62"/>
                  </a:lnTo>
                  <a:lnTo>
                    <a:pt x="42" y="41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55"/>
            <p:cNvSpPr>
              <a:spLocks/>
            </p:cNvSpPr>
            <p:nvPr/>
          </p:nvSpPr>
          <p:spPr bwMode="auto">
            <a:xfrm>
              <a:off x="2611438" y="2820988"/>
              <a:ext cx="30163" cy="9525"/>
            </a:xfrm>
            <a:custGeom>
              <a:avLst/>
              <a:gdLst>
                <a:gd name="T0" fmla="*/ 31 w 205"/>
                <a:gd name="T1" fmla="*/ 0 h 63"/>
                <a:gd name="T2" fmla="*/ 174 w 205"/>
                <a:gd name="T3" fmla="*/ 0 h 63"/>
                <a:gd name="T4" fmla="*/ 186 w 205"/>
                <a:gd name="T5" fmla="*/ 3 h 63"/>
                <a:gd name="T6" fmla="*/ 195 w 205"/>
                <a:gd name="T7" fmla="*/ 10 h 63"/>
                <a:gd name="T8" fmla="*/ 202 w 205"/>
                <a:gd name="T9" fmla="*/ 19 h 63"/>
                <a:gd name="T10" fmla="*/ 205 w 205"/>
                <a:gd name="T11" fmla="*/ 31 h 63"/>
                <a:gd name="T12" fmla="*/ 202 w 205"/>
                <a:gd name="T13" fmla="*/ 44 h 63"/>
                <a:gd name="T14" fmla="*/ 195 w 205"/>
                <a:gd name="T15" fmla="*/ 54 h 63"/>
                <a:gd name="T16" fmla="*/ 186 w 205"/>
                <a:gd name="T17" fmla="*/ 61 h 63"/>
                <a:gd name="T18" fmla="*/ 174 w 205"/>
                <a:gd name="T19" fmla="*/ 63 h 63"/>
                <a:gd name="T20" fmla="*/ 31 w 205"/>
                <a:gd name="T21" fmla="*/ 63 h 63"/>
                <a:gd name="T22" fmla="*/ 19 w 205"/>
                <a:gd name="T23" fmla="*/ 61 h 63"/>
                <a:gd name="T24" fmla="*/ 10 w 205"/>
                <a:gd name="T25" fmla="*/ 54 h 63"/>
                <a:gd name="T26" fmla="*/ 2 w 205"/>
                <a:gd name="T27" fmla="*/ 44 h 63"/>
                <a:gd name="T28" fmla="*/ 0 w 205"/>
                <a:gd name="T29" fmla="*/ 31 h 63"/>
                <a:gd name="T30" fmla="*/ 2 w 205"/>
                <a:gd name="T31" fmla="*/ 19 h 63"/>
                <a:gd name="T32" fmla="*/ 10 w 205"/>
                <a:gd name="T33" fmla="*/ 10 h 63"/>
                <a:gd name="T34" fmla="*/ 19 w 205"/>
                <a:gd name="T35" fmla="*/ 3 h 63"/>
                <a:gd name="T36" fmla="*/ 31 w 205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63">
                  <a:moveTo>
                    <a:pt x="31" y="0"/>
                  </a:moveTo>
                  <a:lnTo>
                    <a:pt x="174" y="0"/>
                  </a:lnTo>
                  <a:lnTo>
                    <a:pt x="186" y="3"/>
                  </a:lnTo>
                  <a:lnTo>
                    <a:pt x="195" y="10"/>
                  </a:lnTo>
                  <a:lnTo>
                    <a:pt x="202" y="19"/>
                  </a:lnTo>
                  <a:lnTo>
                    <a:pt x="205" y="31"/>
                  </a:lnTo>
                  <a:lnTo>
                    <a:pt x="202" y="44"/>
                  </a:lnTo>
                  <a:lnTo>
                    <a:pt x="195" y="54"/>
                  </a:lnTo>
                  <a:lnTo>
                    <a:pt x="186" y="61"/>
                  </a:lnTo>
                  <a:lnTo>
                    <a:pt x="174" y="63"/>
                  </a:lnTo>
                  <a:lnTo>
                    <a:pt x="31" y="63"/>
                  </a:lnTo>
                  <a:lnTo>
                    <a:pt x="19" y="61"/>
                  </a:lnTo>
                  <a:lnTo>
                    <a:pt x="10" y="54"/>
                  </a:lnTo>
                  <a:lnTo>
                    <a:pt x="2" y="44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10" y="10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7" name="Group 316"/>
          <p:cNvGrpSpPr/>
          <p:nvPr/>
        </p:nvGrpSpPr>
        <p:grpSpPr>
          <a:xfrm>
            <a:off x="3513720" y="2705165"/>
            <a:ext cx="477838" cy="522287"/>
            <a:chOff x="3597275" y="2705100"/>
            <a:chExt cx="477838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1" name="Freeform 160"/>
            <p:cNvSpPr>
              <a:spLocks/>
            </p:cNvSpPr>
            <p:nvPr/>
          </p:nvSpPr>
          <p:spPr bwMode="auto">
            <a:xfrm>
              <a:off x="3717925" y="2782888"/>
              <a:ext cx="61913" cy="14287"/>
            </a:xfrm>
            <a:custGeom>
              <a:avLst/>
              <a:gdLst>
                <a:gd name="T0" fmla="*/ 33 w 387"/>
                <a:gd name="T1" fmla="*/ 0 h 87"/>
                <a:gd name="T2" fmla="*/ 75 w 387"/>
                <a:gd name="T3" fmla="*/ 6 h 87"/>
                <a:gd name="T4" fmla="*/ 118 w 387"/>
                <a:gd name="T5" fmla="*/ 12 h 87"/>
                <a:gd name="T6" fmla="*/ 160 w 387"/>
                <a:gd name="T7" fmla="*/ 18 h 87"/>
                <a:gd name="T8" fmla="*/ 199 w 387"/>
                <a:gd name="T9" fmla="*/ 23 h 87"/>
                <a:gd name="T10" fmla="*/ 237 w 387"/>
                <a:gd name="T11" fmla="*/ 26 h 87"/>
                <a:gd name="T12" fmla="*/ 271 w 387"/>
                <a:gd name="T13" fmla="*/ 29 h 87"/>
                <a:gd name="T14" fmla="*/ 302 w 387"/>
                <a:gd name="T15" fmla="*/ 30 h 87"/>
                <a:gd name="T16" fmla="*/ 329 w 387"/>
                <a:gd name="T17" fmla="*/ 28 h 87"/>
                <a:gd name="T18" fmla="*/ 353 w 387"/>
                <a:gd name="T19" fmla="*/ 25 h 87"/>
                <a:gd name="T20" fmla="*/ 364 w 387"/>
                <a:gd name="T21" fmla="*/ 25 h 87"/>
                <a:gd name="T22" fmla="*/ 374 w 387"/>
                <a:gd name="T23" fmla="*/ 29 h 87"/>
                <a:gd name="T24" fmla="*/ 382 w 387"/>
                <a:gd name="T25" fmla="*/ 36 h 87"/>
                <a:gd name="T26" fmla="*/ 387 w 387"/>
                <a:gd name="T27" fmla="*/ 47 h 87"/>
                <a:gd name="T28" fmla="*/ 387 w 387"/>
                <a:gd name="T29" fmla="*/ 58 h 87"/>
                <a:gd name="T30" fmla="*/ 383 w 387"/>
                <a:gd name="T31" fmla="*/ 68 h 87"/>
                <a:gd name="T32" fmla="*/ 376 w 387"/>
                <a:gd name="T33" fmla="*/ 76 h 87"/>
                <a:gd name="T34" fmla="*/ 366 w 387"/>
                <a:gd name="T35" fmla="*/ 81 h 87"/>
                <a:gd name="T36" fmla="*/ 346 w 387"/>
                <a:gd name="T37" fmla="*/ 85 h 87"/>
                <a:gd name="T38" fmla="*/ 324 w 387"/>
                <a:gd name="T39" fmla="*/ 86 h 87"/>
                <a:gd name="T40" fmla="*/ 300 w 387"/>
                <a:gd name="T41" fmla="*/ 87 h 87"/>
                <a:gd name="T42" fmla="*/ 262 w 387"/>
                <a:gd name="T43" fmla="*/ 86 h 87"/>
                <a:gd name="T44" fmla="*/ 219 w 387"/>
                <a:gd name="T45" fmla="*/ 83 h 87"/>
                <a:gd name="T46" fmla="*/ 174 w 387"/>
                <a:gd name="T47" fmla="*/ 78 h 87"/>
                <a:gd name="T48" fmla="*/ 125 w 387"/>
                <a:gd name="T49" fmla="*/ 71 h 87"/>
                <a:gd name="T50" fmla="*/ 75 w 387"/>
                <a:gd name="T51" fmla="*/ 64 h 87"/>
                <a:gd name="T52" fmla="*/ 24 w 387"/>
                <a:gd name="T53" fmla="*/ 57 h 87"/>
                <a:gd name="T54" fmla="*/ 14 w 387"/>
                <a:gd name="T55" fmla="*/ 53 h 87"/>
                <a:gd name="T56" fmla="*/ 6 w 387"/>
                <a:gd name="T57" fmla="*/ 45 h 87"/>
                <a:gd name="T58" fmla="*/ 1 w 387"/>
                <a:gd name="T59" fmla="*/ 35 h 87"/>
                <a:gd name="T60" fmla="*/ 0 w 387"/>
                <a:gd name="T61" fmla="*/ 24 h 87"/>
                <a:gd name="T62" fmla="*/ 4 w 387"/>
                <a:gd name="T63" fmla="*/ 13 h 87"/>
                <a:gd name="T64" fmla="*/ 12 w 387"/>
                <a:gd name="T65" fmla="*/ 5 h 87"/>
                <a:gd name="T66" fmla="*/ 22 w 387"/>
                <a:gd name="T67" fmla="*/ 0 h 87"/>
                <a:gd name="T68" fmla="*/ 33 w 387"/>
                <a:gd name="T6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7" h="87">
                  <a:moveTo>
                    <a:pt x="33" y="0"/>
                  </a:moveTo>
                  <a:lnTo>
                    <a:pt x="75" y="6"/>
                  </a:lnTo>
                  <a:lnTo>
                    <a:pt x="118" y="12"/>
                  </a:lnTo>
                  <a:lnTo>
                    <a:pt x="160" y="18"/>
                  </a:lnTo>
                  <a:lnTo>
                    <a:pt x="199" y="23"/>
                  </a:lnTo>
                  <a:lnTo>
                    <a:pt x="237" y="26"/>
                  </a:lnTo>
                  <a:lnTo>
                    <a:pt x="271" y="29"/>
                  </a:lnTo>
                  <a:lnTo>
                    <a:pt x="302" y="30"/>
                  </a:lnTo>
                  <a:lnTo>
                    <a:pt x="329" y="28"/>
                  </a:lnTo>
                  <a:lnTo>
                    <a:pt x="353" y="25"/>
                  </a:lnTo>
                  <a:lnTo>
                    <a:pt x="364" y="25"/>
                  </a:lnTo>
                  <a:lnTo>
                    <a:pt x="374" y="29"/>
                  </a:lnTo>
                  <a:lnTo>
                    <a:pt x="382" y="36"/>
                  </a:lnTo>
                  <a:lnTo>
                    <a:pt x="387" y="47"/>
                  </a:lnTo>
                  <a:lnTo>
                    <a:pt x="387" y="58"/>
                  </a:lnTo>
                  <a:lnTo>
                    <a:pt x="383" y="68"/>
                  </a:lnTo>
                  <a:lnTo>
                    <a:pt x="376" y="76"/>
                  </a:lnTo>
                  <a:lnTo>
                    <a:pt x="366" y="81"/>
                  </a:lnTo>
                  <a:lnTo>
                    <a:pt x="346" y="85"/>
                  </a:lnTo>
                  <a:lnTo>
                    <a:pt x="324" y="86"/>
                  </a:lnTo>
                  <a:lnTo>
                    <a:pt x="300" y="87"/>
                  </a:lnTo>
                  <a:lnTo>
                    <a:pt x="262" y="86"/>
                  </a:lnTo>
                  <a:lnTo>
                    <a:pt x="219" y="83"/>
                  </a:lnTo>
                  <a:lnTo>
                    <a:pt x="174" y="78"/>
                  </a:lnTo>
                  <a:lnTo>
                    <a:pt x="125" y="71"/>
                  </a:lnTo>
                  <a:lnTo>
                    <a:pt x="75" y="64"/>
                  </a:lnTo>
                  <a:lnTo>
                    <a:pt x="24" y="57"/>
                  </a:lnTo>
                  <a:lnTo>
                    <a:pt x="14" y="53"/>
                  </a:lnTo>
                  <a:lnTo>
                    <a:pt x="6" y="45"/>
                  </a:lnTo>
                  <a:lnTo>
                    <a:pt x="1" y="35"/>
                  </a:lnTo>
                  <a:lnTo>
                    <a:pt x="0" y="24"/>
                  </a:lnTo>
                  <a:lnTo>
                    <a:pt x="4" y="13"/>
                  </a:lnTo>
                  <a:lnTo>
                    <a:pt x="12" y="5"/>
                  </a:lnTo>
                  <a:lnTo>
                    <a:pt x="22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61"/>
            <p:cNvSpPr>
              <a:spLocks/>
            </p:cNvSpPr>
            <p:nvPr/>
          </p:nvSpPr>
          <p:spPr bwMode="auto">
            <a:xfrm>
              <a:off x="3622675" y="2774950"/>
              <a:ext cx="61913" cy="14287"/>
            </a:xfrm>
            <a:custGeom>
              <a:avLst/>
              <a:gdLst>
                <a:gd name="T0" fmla="*/ 207 w 390"/>
                <a:gd name="T1" fmla="*/ 0 h 83"/>
                <a:gd name="T2" fmla="*/ 255 w 390"/>
                <a:gd name="T3" fmla="*/ 1 h 83"/>
                <a:gd name="T4" fmla="*/ 307 w 390"/>
                <a:gd name="T5" fmla="*/ 4 h 83"/>
                <a:gd name="T6" fmla="*/ 364 w 390"/>
                <a:gd name="T7" fmla="*/ 8 h 83"/>
                <a:gd name="T8" fmla="*/ 375 w 390"/>
                <a:gd name="T9" fmla="*/ 12 h 83"/>
                <a:gd name="T10" fmla="*/ 384 w 390"/>
                <a:gd name="T11" fmla="*/ 19 h 83"/>
                <a:gd name="T12" fmla="*/ 389 w 390"/>
                <a:gd name="T13" fmla="*/ 28 h 83"/>
                <a:gd name="T14" fmla="*/ 390 w 390"/>
                <a:gd name="T15" fmla="*/ 40 h 83"/>
                <a:gd name="T16" fmla="*/ 387 w 390"/>
                <a:gd name="T17" fmla="*/ 52 h 83"/>
                <a:gd name="T18" fmla="*/ 380 w 390"/>
                <a:gd name="T19" fmla="*/ 60 h 83"/>
                <a:gd name="T20" fmla="*/ 370 w 390"/>
                <a:gd name="T21" fmla="*/ 65 h 83"/>
                <a:gd name="T22" fmla="*/ 359 w 390"/>
                <a:gd name="T23" fmla="*/ 67 h 83"/>
                <a:gd name="T24" fmla="*/ 298 w 390"/>
                <a:gd name="T25" fmla="*/ 62 h 83"/>
                <a:gd name="T26" fmla="*/ 243 w 390"/>
                <a:gd name="T27" fmla="*/ 59 h 83"/>
                <a:gd name="T28" fmla="*/ 193 w 390"/>
                <a:gd name="T29" fmla="*/ 59 h 83"/>
                <a:gd name="T30" fmla="*/ 148 w 390"/>
                <a:gd name="T31" fmla="*/ 61 h 83"/>
                <a:gd name="T32" fmla="*/ 106 w 390"/>
                <a:gd name="T33" fmla="*/ 66 h 83"/>
                <a:gd name="T34" fmla="*/ 70 w 390"/>
                <a:gd name="T35" fmla="*/ 72 h 83"/>
                <a:gd name="T36" fmla="*/ 39 w 390"/>
                <a:gd name="T37" fmla="*/ 81 h 83"/>
                <a:gd name="T38" fmla="*/ 34 w 390"/>
                <a:gd name="T39" fmla="*/ 83 h 83"/>
                <a:gd name="T40" fmla="*/ 29 w 390"/>
                <a:gd name="T41" fmla="*/ 83 h 83"/>
                <a:gd name="T42" fmla="*/ 18 w 390"/>
                <a:gd name="T43" fmla="*/ 81 h 83"/>
                <a:gd name="T44" fmla="*/ 8 w 390"/>
                <a:gd name="T45" fmla="*/ 74 h 83"/>
                <a:gd name="T46" fmla="*/ 2 w 390"/>
                <a:gd name="T47" fmla="*/ 64 h 83"/>
                <a:gd name="T48" fmla="*/ 0 w 390"/>
                <a:gd name="T49" fmla="*/ 52 h 83"/>
                <a:gd name="T50" fmla="*/ 3 w 390"/>
                <a:gd name="T51" fmla="*/ 41 h 83"/>
                <a:gd name="T52" fmla="*/ 10 w 390"/>
                <a:gd name="T53" fmla="*/ 32 h 83"/>
                <a:gd name="T54" fmla="*/ 20 w 390"/>
                <a:gd name="T55" fmla="*/ 26 h 83"/>
                <a:gd name="T56" fmla="*/ 50 w 390"/>
                <a:gd name="T57" fmla="*/ 17 h 83"/>
                <a:gd name="T58" fmla="*/ 84 w 390"/>
                <a:gd name="T59" fmla="*/ 10 h 83"/>
                <a:gd name="T60" fmla="*/ 121 w 390"/>
                <a:gd name="T61" fmla="*/ 5 h 83"/>
                <a:gd name="T62" fmla="*/ 163 w 390"/>
                <a:gd name="T63" fmla="*/ 1 h 83"/>
                <a:gd name="T64" fmla="*/ 207 w 390"/>
                <a:gd name="T6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0" h="83">
                  <a:moveTo>
                    <a:pt x="207" y="0"/>
                  </a:moveTo>
                  <a:lnTo>
                    <a:pt x="255" y="1"/>
                  </a:lnTo>
                  <a:lnTo>
                    <a:pt x="307" y="4"/>
                  </a:lnTo>
                  <a:lnTo>
                    <a:pt x="364" y="8"/>
                  </a:lnTo>
                  <a:lnTo>
                    <a:pt x="375" y="12"/>
                  </a:lnTo>
                  <a:lnTo>
                    <a:pt x="384" y="19"/>
                  </a:lnTo>
                  <a:lnTo>
                    <a:pt x="389" y="28"/>
                  </a:lnTo>
                  <a:lnTo>
                    <a:pt x="390" y="40"/>
                  </a:lnTo>
                  <a:lnTo>
                    <a:pt x="387" y="52"/>
                  </a:lnTo>
                  <a:lnTo>
                    <a:pt x="380" y="60"/>
                  </a:lnTo>
                  <a:lnTo>
                    <a:pt x="370" y="65"/>
                  </a:lnTo>
                  <a:lnTo>
                    <a:pt x="359" y="67"/>
                  </a:lnTo>
                  <a:lnTo>
                    <a:pt x="298" y="62"/>
                  </a:lnTo>
                  <a:lnTo>
                    <a:pt x="243" y="59"/>
                  </a:lnTo>
                  <a:lnTo>
                    <a:pt x="193" y="59"/>
                  </a:lnTo>
                  <a:lnTo>
                    <a:pt x="148" y="61"/>
                  </a:lnTo>
                  <a:lnTo>
                    <a:pt x="106" y="66"/>
                  </a:lnTo>
                  <a:lnTo>
                    <a:pt x="70" y="72"/>
                  </a:lnTo>
                  <a:lnTo>
                    <a:pt x="39" y="81"/>
                  </a:lnTo>
                  <a:lnTo>
                    <a:pt x="34" y="83"/>
                  </a:lnTo>
                  <a:lnTo>
                    <a:pt x="29" y="83"/>
                  </a:lnTo>
                  <a:lnTo>
                    <a:pt x="18" y="81"/>
                  </a:lnTo>
                  <a:lnTo>
                    <a:pt x="8" y="74"/>
                  </a:lnTo>
                  <a:lnTo>
                    <a:pt x="2" y="64"/>
                  </a:lnTo>
                  <a:lnTo>
                    <a:pt x="0" y="52"/>
                  </a:lnTo>
                  <a:lnTo>
                    <a:pt x="3" y="41"/>
                  </a:lnTo>
                  <a:lnTo>
                    <a:pt x="10" y="32"/>
                  </a:lnTo>
                  <a:lnTo>
                    <a:pt x="20" y="26"/>
                  </a:lnTo>
                  <a:lnTo>
                    <a:pt x="50" y="17"/>
                  </a:lnTo>
                  <a:lnTo>
                    <a:pt x="84" y="10"/>
                  </a:lnTo>
                  <a:lnTo>
                    <a:pt x="121" y="5"/>
                  </a:lnTo>
                  <a:lnTo>
                    <a:pt x="163" y="1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62"/>
            <p:cNvSpPr>
              <a:spLocks noEditPoints="1"/>
            </p:cNvSpPr>
            <p:nvPr/>
          </p:nvSpPr>
          <p:spPr bwMode="auto">
            <a:xfrm>
              <a:off x="3597275" y="2705100"/>
              <a:ext cx="477838" cy="522287"/>
            </a:xfrm>
            <a:custGeom>
              <a:avLst/>
              <a:gdLst>
                <a:gd name="T0" fmla="*/ 772 w 3007"/>
                <a:gd name="T1" fmla="*/ 3104 h 3294"/>
                <a:gd name="T2" fmla="*/ 1508 w 3007"/>
                <a:gd name="T3" fmla="*/ 2874 h 3294"/>
                <a:gd name="T4" fmla="*/ 1039 w 3007"/>
                <a:gd name="T5" fmla="*/ 3075 h 3294"/>
                <a:gd name="T6" fmla="*/ 1793 w 3007"/>
                <a:gd name="T7" fmla="*/ 2829 h 3294"/>
                <a:gd name="T8" fmla="*/ 2296 w 3007"/>
                <a:gd name="T9" fmla="*/ 2184 h 3294"/>
                <a:gd name="T10" fmla="*/ 2664 w 3007"/>
                <a:gd name="T11" fmla="*/ 1899 h 3294"/>
                <a:gd name="T12" fmla="*/ 1919 w 3007"/>
                <a:gd name="T13" fmla="*/ 2311 h 3294"/>
                <a:gd name="T14" fmla="*/ 2170 w 3007"/>
                <a:gd name="T15" fmla="*/ 2254 h 3294"/>
                <a:gd name="T16" fmla="*/ 2226 w 3007"/>
                <a:gd name="T17" fmla="*/ 1863 h 3294"/>
                <a:gd name="T18" fmla="*/ 2436 w 3007"/>
                <a:gd name="T19" fmla="*/ 1644 h 3294"/>
                <a:gd name="T20" fmla="*/ 1130 w 3007"/>
                <a:gd name="T21" fmla="*/ 1576 h 3294"/>
                <a:gd name="T22" fmla="*/ 1601 w 3007"/>
                <a:gd name="T23" fmla="*/ 2286 h 3294"/>
                <a:gd name="T24" fmla="*/ 1724 w 3007"/>
                <a:gd name="T25" fmla="*/ 2068 h 3294"/>
                <a:gd name="T26" fmla="*/ 1056 w 3007"/>
                <a:gd name="T27" fmla="*/ 1889 h 3294"/>
                <a:gd name="T28" fmla="*/ 642 w 3007"/>
                <a:gd name="T29" fmla="*/ 1242 h 3294"/>
                <a:gd name="T30" fmla="*/ 743 w 3007"/>
                <a:gd name="T31" fmla="*/ 1541 h 3294"/>
                <a:gd name="T32" fmla="*/ 935 w 3007"/>
                <a:gd name="T33" fmla="*/ 2017 h 3294"/>
                <a:gd name="T34" fmla="*/ 589 w 3007"/>
                <a:gd name="T35" fmla="*/ 2895 h 3294"/>
                <a:gd name="T36" fmla="*/ 598 w 3007"/>
                <a:gd name="T37" fmla="*/ 2757 h 3294"/>
                <a:gd name="T38" fmla="*/ 636 w 3007"/>
                <a:gd name="T39" fmla="*/ 1900 h 3294"/>
                <a:gd name="T40" fmla="*/ 480 w 3007"/>
                <a:gd name="T41" fmla="*/ 2220 h 3294"/>
                <a:gd name="T42" fmla="*/ 290 w 3007"/>
                <a:gd name="T43" fmla="*/ 2453 h 3294"/>
                <a:gd name="T44" fmla="*/ 677 w 3007"/>
                <a:gd name="T45" fmla="*/ 3052 h 3294"/>
                <a:gd name="T46" fmla="*/ 1613 w 3007"/>
                <a:gd name="T47" fmla="*/ 2601 h 3294"/>
                <a:gd name="T48" fmla="*/ 1798 w 3007"/>
                <a:gd name="T49" fmla="*/ 1611 h 3294"/>
                <a:gd name="T50" fmla="*/ 1481 w 3007"/>
                <a:gd name="T51" fmla="*/ 2050 h 3294"/>
                <a:gd name="T52" fmla="*/ 1359 w 3007"/>
                <a:gd name="T53" fmla="*/ 1973 h 3294"/>
                <a:gd name="T54" fmla="*/ 1376 w 3007"/>
                <a:gd name="T55" fmla="*/ 1380 h 3294"/>
                <a:gd name="T56" fmla="*/ 305 w 3007"/>
                <a:gd name="T57" fmla="*/ 1939 h 3294"/>
                <a:gd name="T58" fmla="*/ 564 w 3007"/>
                <a:gd name="T59" fmla="*/ 1222 h 3294"/>
                <a:gd name="T60" fmla="*/ 341 w 3007"/>
                <a:gd name="T61" fmla="*/ 1167 h 3294"/>
                <a:gd name="T62" fmla="*/ 198 w 3007"/>
                <a:gd name="T63" fmla="*/ 411 h 3294"/>
                <a:gd name="T64" fmla="*/ 523 w 3007"/>
                <a:gd name="T65" fmla="*/ 555 h 3294"/>
                <a:gd name="T66" fmla="*/ 1472 w 3007"/>
                <a:gd name="T67" fmla="*/ 733 h 3294"/>
                <a:gd name="T68" fmla="*/ 1414 w 3007"/>
                <a:gd name="T69" fmla="*/ 712 h 3294"/>
                <a:gd name="T70" fmla="*/ 278 w 3007"/>
                <a:gd name="T71" fmla="*/ 613 h 3294"/>
                <a:gd name="T72" fmla="*/ 763 w 3007"/>
                <a:gd name="T73" fmla="*/ 1194 h 3294"/>
                <a:gd name="T74" fmla="*/ 558 w 3007"/>
                <a:gd name="T75" fmla="*/ 875 h 3294"/>
                <a:gd name="T76" fmla="*/ 1119 w 3007"/>
                <a:gd name="T77" fmla="*/ 1203 h 3294"/>
                <a:gd name="T78" fmla="*/ 1743 w 3007"/>
                <a:gd name="T79" fmla="*/ 872 h 3294"/>
                <a:gd name="T80" fmla="*/ 2262 w 3007"/>
                <a:gd name="T81" fmla="*/ 665 h 3294"/>
                <a:gd name="T82" fmla="*/ 1660 w 3007"/>
                <a:gd name="T83" fmla="*/ 1513 h 3294"/>
                <a:gd name="T84" fmla="*/ 2553 w 3007"/>
                <a:gd name="T85" fmla="*/ 924 h 3294"/>
                <a:gd name="T86" fmla="*/ 1873 w 3007"/>
                <a:gd name="T87" fmla="*/ 1379 h 3294"/>
                <a:gd name="T88" fmla="*/ 2011 w 3007"/>
                <a:gd name="T89" fmla="*/ 1199 h 3294"/>
                <a:gd name="T90" fmla="*/ 2679 w 3007"/>
                <a:gd name="T91" fmla="*/ 488 h 3294"/>
                <a:gd name="T92" fmla="*/ 2347 w 3007"/>
                <a:gd name="T93" fmla="*/ 1358 h 3294"/>
                <a:gd name="T94" fmla="*/ 2892 w 3007"/>
                <a:gd name="T95" fmla="*/ 1397 h 3294"/>
                <a:gd name="T96" fmla="*/ 2605 w 3007"/>
                <a:gd name="T97" fmla="*/ 1497 h 3294"/>
                <a:gd name="T98" fmla="*/ 2949 w 3007"/>
                <a:gd name="T99" fmla="*/ 517 h 3294"/>
                <a:gd name="T100" fmla="*/ 2104 w 3007"/>
                <a:gd name="T101" fmla="*/ 638 h 3294"/>
                <a:gd name="T102" fmla="*/ 2935 w 3007"/>
                <a:gd name="T103" fmla="*/ 326 h 3294"/>
                <a:gd name="T104" fmla="*/ 2895 w 3007"/>
                <a:gd name="T105" fmla="*/ 1634 h 3294"/>
                <a:gd name="T106" fmla="*/ 2345 w 3007"/>
                <a:gd name="T107" fmla="*/ 2530 h 3294"/>
                <a:gd name="T108" fmla="*/ 1794 w 3007"/>
                <a:gd name="T109" fmla="*/ 3091 h 3294"/>
                <a:gd name="T110" fmla="*/ 680 w 3007"/>
                <a:gd name="T111" fmla="*/ 3113 h 3294"/>
                <a:gd name="T112" fmla="*/ 223 w 3007"/>
                <a:gd name="T113" fmla="*/ 2445 h 3294"/>
                <a:gd name="T114" fmla="*/ 474 w 3007"/>
                <a:gd name="T115" fmla="*/ 2277 h 3294"/>
                <a:gd name="T116" fmla="*/ 186 w 3007"/>
                <a:gd name="T117" fmla="*/ 1257 h 3294"/>
                <a:gd name="T118" fmla="*/ 356 w 3007"/>
                <a:gd name="T119" fmla="*/ 331 h 3294"/>
                <a:gd name="T120" fmla="*/ 1740 w 3007"/>
                <a:gd name="T121" fmla="*/ 439 h 3294"/>
                <a:gd name="T122" fmla="*/ 1938 w 3007"/>
                <a:gd name="T123" fmla="*/ 212 h 3294"/>
                <a:gd name="T124" fmla="*/ 1980 w 3007"/>
                <a:gd name="T125" fmla="*/ 777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7" h="3294">
                  <a:moveTo>
                    <a:pt x="1567" y="2655"/>
                  </a:moveTo>
                  <a:lnTo>
                    <a:pt x="1539" y="2655"/>
                  </a:lnTo>
                  <a:lnTo>
                    <a:pt x="1513" y="2657"/>
                  </a:lnTo>
                  <a:lnTo>
                    <a:pt x="1487" y="2660"/>
                  </a:lnTo>
                  <a:lnTo>
                    <a:pt x="1465" y="2664"/>
                  </a:lnTo>
                  <a:lnTo>
                    <a:pt x="1446" y="2669"/>
                  </a:lnTo>
                  <a:lnTo>
                    <a:pt x="1430" y="2673"/>
                  </a:lnTo>
                  <a:lnTo>
                    <a:pt x="1418" y="2676"/>
                  </a:lnTo>
                  <a:lnTo>
                    <a:pt x="1410" y="2679"/>
                  </a:lnTo>
                  <a:lnTo>
                    <a:pt x="1407" y="2680"/>
                  </a:lnTo>
                  <a:lnTo>
                    <a:pt x="1404" y="2681"/>
                  </a:lnTo>
                  <a:lnTo>
                    <a:pt x="1354" y="2695"/>
                  </a:lnTo>
                  <a:lnTo>
                    <a:pt x="1306" y="2712"/>
                  </a:lnTo>
                  <a:lnTo>
                    <a:pt x="1259" y="2730"/>
                  </a:lnTo>
                  <a:lnTo>
                    <a:pt x="1214" y="2750"/>
                  </a:lnTo>
                  <a:lnTo>
                    <a:pt x="1172" y="2771"/>
                  </a:lnTo>
                  <a:lnTo>
                    <a:pt x="1131" y="2793"/>
                  </a:lnTo>
                  <a:lnTo>
                    <a:pt x="1092" y="2816"/>
                  </a:lnTo>
                  <a:lnTo>
                    <a:pt x="1056" y="2839"/>
                  </a:lnTo>
                  <a:lnTo>
                    <a:pt x="1023" y="2861"/>
                  </a:lnTo>
                  <a:lnTo>
                    <a:pt x="992" y="2883"/>
                  </a:lnTo>
                  <a:lnTo>
                    <a:pt x="964" y="2904"/>
                  </a:lnTo>
                  <a:lnTo>
                    <a:pt x="939" y="2923"/>
                  </a:lnTo>
                  <a:lnTo>
                    <a:pt x="917" y="2942"/>
                  </a:lnTo>
                  <a:lnTo>
                    <a:pt x="897" y="2958"/>
                  </a:lnTo>
                  <a:lnTo>
                    <a:pt x="881" y="2972"/>
                  </a:lnTo>
                  <a:lnTo>
                    <a:pt x="868" y="2984"/>
                  </a:lnTo>
                  <a:lnTo>
                    <a:pt x="859" y="2993"/>
                  </a:lnTo>
                  <a:lnTo>
                    <a:pt x="853" y="2999"/>
                  </a:lnTo>
                  <a:lnTo>
                    <a:pt x="851" y="3001"/>
                  </a:lnTo>
                  <a:lnTo>
                    <a:pt x="820" y="3030"/>
                  </a:lnTo>
                  <a:lnTo>
                    <a:pt x="789" y="3054"/>
                  </a:lnTo>
                  <a:lnTo>
                    <a:pt x="758" y="3075"/>
                  </a:lnTo>
                  <a:lnTo>
                    <a:pt x="772" y="3104"/>
                  </a:lnTo>
                  <a:lnTo>
                    <a:pt x="789" y="3130"/>
                  </a:lnTo>
                  <a:lnTo>
                    <a:pt x="810" y="3152"/>
                  </a:lnTo>
                  <a:lnTo>
                    <a:pt x="835" y="3168"/>
                  </a:lnTo>
                  <a:lnTo>
                    <a:pt x="862" y="3180"/>
                  </a:lnTo>
                  <a:lnTo>
                    <a:pt x="889" y="3188"/>
                  </a:lnTo>
                  <a:lnTo>
                    <a:pt x="918" y="3191"/>
                  </a:lnTo>
                  <a:lnTo>
                    <a:pt x="944" y="3192"/>
                  </a:lnTo>
                  <a:lnTo>
                    <a:pt x="968" y="3191"/>
                  </a:lnTo>
                  <a:lnTo>
                    <a:pt x="989" y="3189"/>
                  </a:lnTo>
                  <a:lnTo>
                    <a:pt x="987" y="3182"/>
                  </a:lnTo>
                  <a:lnTo>
                    <a:pt x="979" y="3152"/>
                  </a:lnTo>
                  <a:lnTo>
                    <a:pt x="976" y="3123"/>
                  </a:lnTo>
                  <a:lnTo>
                    <a:pt x="976" y="3096"/>
                  </a:lnTo>
                  <a:lnTo>
                    <a:pt x="980" y="3071"/>
                  </a:lnTo>
                  <a:lnTo>
                    <a:pt x="989" y="3047"/>
                  </a:lnTo>
                  <a:lnTo>
                    <a:pt x="1001" y="3025"/>
                  </a:lnTo>
                  <a:lnTo>
                    <a:pt x="1017" y="3005"/>
                  </a:lnTo>
                  <a:lnTo>
                    <a:pt x="1037" y="2987"/>
                  </a:lnTo>
                  <a:lnTo>
                    <a:pt x="1059" y="2972"/>
                  </a:lnTo>
                  <a:lnTo>
                    <a:pt x="1084" y="2959"/>
                  </a:lnTo>
                  <a:lnTo>
                    <a:pt x="1111" y="2949"/>
                  </a:lnTo>
                  <a:lnTo>
                    <a:pt x="1138" y="2940"/>
                  </a:lnTo>
                  <a:lnTo>
                    <a:pt x="1167" y="2933"/>
                  </a:lnTo>
                  <a:lnTo>
                    <a:pt x="1195" y="2927"/>
                  </a:lnTo>
                  <a:lnTo>
                    <a:pt x="1223" y="2922"/>
                  </a:lnTo>
                  <a:lnTo>
                    <a:pt x="1250" y="2919"/>
                  </a:lnTo>
                  <a:lnTo>
                    <a:pt x="1276" y="2916"/>
                  </a:lnTo>
                  <a:lnTo>
                    <a:pt x="1316" y="2912"/>
                  </a:lnTo>
                  <a:lnTo>
                    <a:pt x="1353" y="2907"/>
                  </a:lnTo>
                  <a:lnTo>
                    <a:pt x="1389" y="2901"/>
                  </a:lnTo>
                  <a:lnTo>
                    <a:pt x="1423" y="2894"/>
                  </a:lnTo>
                  <a:lnTo>
                    <a:pt x="1454" y="2887"/>
                  </a:lnTo>
                  <a:lnTo>
                    <a:pt x="1482" y="2880"/>
                  </a:lnTo>
                  <a:lnTo>
                    <a:pt x="1508" y="2874"/>
                  </a:lnTo>
                  <a:lnTo>
                    <a:pt x="1530" y="2868"/>
                  </a:lnTo>
                  <a:lnTo>
                    <a:pt x="1547" y="2862"/>
                  </a:lnTo>
                  <a:lnTo>
                    <a:pt x="1560" y="2858"/>
                  </a:lnTo>
                  <a:lnTo>
                    <a:pt x="1569" y="2856"/>
                  </a:lnTo>
                  <a:lnTo>
                    <a:pt x="1572" y="2855"/>
                  </a:lnTo>
                  <a:lnTo>
                    <a:pt x="1583" y="2853"/>
                  </a:lnTo>
                  <a:lnTo>
                    <a:pt x="1594" y="2856"/>
                  </a:lnTo>
                  <a:lnTo>
                    <a:pt x="1602" y="2863"/>
                  </a:lnTo>
                  <a:lnTo>
                    <a:pt x="1608" y="2872"/>
                  </a:lnTo>
                  <a:lnTo>
                    <a:pt x="1610" y="2884"/>
                  </a:lnTo>
                  <a:lnTo>
                    <a:pt x="1607" y="2894"/>
                  </a:lnTo>
                  <a:lnTo>
                    <a:pt x="1600" y="2903"/>
                  </a:lnTo>
                  <a:lnTo>
                    <a:pt x="1590" y="2909"/>
                  </a:lnTo>
                  <a:lnTo>
                    <a:pt x="1586" y="2910"/>
                  </a:lnTo>
                  <a:lnTo>
                    <a:pt x="1577" y="2913"/>
                  </a:lnTo>
                  <a:lnTo>
                    <a:pt x="1563" y="2918"/>
                  </a:lnTo>
                  <a:lnTo>
                    <a:pt x="1545" y="2923"/>
                  </a:lnTo>
                  <a:lnTo>
                    <a:pt x="1522" y="2930"/>
                  </a:lnTo>
                  <a:lnTo>
                    <a:pt x="1495" y="2936"/>
                  </a:lnTo>
                  <a:lnTo>
                    <a:pt x="1466" y="2943"/>
                  </a:lnTo>
                  <a:lnTo>
                    <a:pt x="1434" y="2951"/>
                  </a:lnTo>
                  <a:lnTo>
                    <a:pt x="1399" y="2957"/>
                  </a:lnTo>
                  <a:lnTo>
                    <a:pt x="1362" y="2964"/>
                  </a:lnTo>
                  <a:lnTo>
                    <a:pt x="1323" y="2969"/>
                  </a:lnTo>
                  <a:lnTo>
                    <a:pt x="1282" y="2974"/>
                  </a:lnTo>
                  <a:lnTo>
                    <a:pt x="1237" y="2979"/>
                  </a:lnTo>
                  <a:lnTo>
                    <a:pt x="1196" y="2985"/>
                  </a:lnTo>
                  <a:lnTo>
                    <a:pt x="1161" y="2993"/>
                  </a:lnTo>
                  <a:lnTo>
                    <a:pt x="1130" y="3003"/>
                  </a:lnTo>
                  <a:lnTo>
                    <a:pt x="1102" y="3014"/>
                  </a:lnTo>
                  <a:lnTo>
                    <a:pt x="1080" y="3027"/>
                  </a:lnTo>
                  <a:lnTo>
                    <a:pt x="1062" y="3041"/>
                  </a:lnTo>
                  <a:lnTo>
                    <a:pt x="1048" y="3057"/>
                  </a:lnTo>
                  <a:lnTo>
                    <a:pt x="1039" y="3075"/>
                  </a:lnTo>
                  <a:lnTo>
                    <a:pt x="1034" y="3094"/>
                  </a:lnTo>
                  <a:lnTo>
                    <a:pt x="1033" y="3115"/>
                  </a:lnTo>
                  <a:lnTo>
                    <a:pt x="1035" y="3140"/>
                  </a:lnTo>
                  <a:lnTo>
                    <a:pt x="1042" y="3165"/>
                  </a:lnTo>
                  <a:lnTo>
                    <a:pt x="1049" y="3182"/>
                  </a:lnTo>
                  <a:lnTo>
                    <a:pt x="1061" y="3197"/>
                  </a:lnTo>
                  <a:lnTo>
                    <a:pt x="1077" y="3209"/>
                  </a:lnTo>
                  <a:lnTo>
                    <a:pt x="1098" y="3219"/>
                  </a:lnTo>
                  <a:lnTo>
                    <a:pt x="1127" y="3227"/>
                  </a:lnTo>
                  <a:lnTo>
                    <a:pt x="1159" y="3233"/>
                  </a:lnTo>
                  <a:lnTo>
                    <a:pt x="1195" y="3235"/>
                  </a:lnTo>
                  <a:lnTo>
                    <a:pt x="1233" y="3235"/>
                  </a:lnTo>
                  <a:lnTo>
                    <a:pt x="1274" y="3233"/>
                  </a:lnTo>
                  <a:lnTo>
                    <a:pt x="1317" y="3228"/>
                  </a:lnTo>
                  <a:lnTo>
                    <a:pt x="1361" y="3221"/>
                  </a:lnTo>
                  <a:lnTo>
                    <a:pt x="1405" y="3212"/>
                  </a:lnTo>
                  <a:lnTo>
                    <a:pt x="1450" y="3201"/>
                  </a:lnTo>
                  <a:lnTo>
                    <a:pt x="1493" y="3188"/>
                  </a:lnTo>
                  <a:lnTo>
                    <a:pt x="1537" y="3174"/>
                  </a:lnTo>
                  <a:lnTo>
                    <a:pt x="1578" y="3159"/>
                  </a:lnTo>
                  <a:lnTo>
                    <a:pt x="1617" y="3143"/>
                  </a:lnTo>
                  <a:lnTo>
                    <a:pt x="1653" y="3124"/>
                  </a:lnTo>
                  <a:lnTo>
                    <a:pt x="1686" y="3106"/>
                  </a:lnTo>
                  <a:lnTo>
                    <a:pt x="1716" y="3087"/>
                  </a:lnTo>
                  <a:lnTo>
                    <a:pt x="1740" y="3065"/>
                  </a:lnTo>
                  <a:lnTo>
                    <a:pt x="1760" y="3040"/>
                  </a:lnTo>
                  <a:lnTo>
                    <a:pt x="1777" y="3013"/>
                  </a:lnTo>
                  <a:lnTo>
                    <a:pt x="1789" y="2984"/>
                  </a:lnTo>
                  <a:lnTo>
                    <a:pt x="1797" y="2952"/>
                  </a:lnTo>
                  <a:lnTo>
                    <a:pt x="1801" y="2917"/>
                  </a:lnTo>
                  <a:lnTo>
                    <a:pt x="1801" y="2892"/>
                  </a:lnTo>
                  <a:lnTo>
                    <a:pt x="1800" y="2868"/>
                  </a:lnTo>
                  <a:lnTo>
                    <a:pt x="1797" y="2847"/>
                  </a:lnTo>
                  <a:lnTo>
                    <a:pt x="1793" y="2829"/>
                  </a:lnTo>
                  <a:lnTo>
                    <a:pt x="1790" y="2816"/>
                  </a:lnTo>
                  <a:lnTo>
                    <a:pt x="1787" y="2805"/>
                  </a:lnTo>
                  <a:lnTo>
                    <a:pt x="1786" y="2801"/>
                  </a:lnTo>
                  <a:lnTo>
                    <a:pt x="1771" y="2768"/>
                  </a:lnTo>
                  <a:lnTo>
                    <a:pt x="1752" y="2739"/>
                  </a:lnTo>
                  <a:lnTo>
                    <a:pt x="1729" y="2714"/>
                  </a:lnTo>
                  <a:lnTo>
                    <a:pt x="1703" y="2694"/>
                  </a:lnTo>
                  <a:lnTo>
                    <a:pt x="1674" y="2678"/>
                  </a:lnTo>
                  <a:lnTo>
                    <a:pt x="1642" y="2666"/>
                  </a:lnTo>
                  <a:lnTo>
                    <a:pt x="1606" y="2658"/>
                  </a:lnTo>
                  <a:lnTo>
                    <a:pt x="1567" y="2655"/>
                  </a:lnTo>
                  <a:close/>
                  <a:moveTo>
                    <a:pt x="2527" y="1793"/>
                  </a:moveTo>
                  <a:lnTo>
                    <a:pt x="2533" y="1839"/>
                  </a:lnTo>
                  <a:lnTo>
                    <a:pt x="2537" y="1882"/>
                  </a:lnTo>
                  <a:lnTo>
                    <a:pt x="2539" y="1921"/>
                  </a:lnTo>
                  <a:lnTo>
                    <a:pt x="2539" y="1956"/>
                  </a:lnTo>
                  <a:lnTo>
                    <a:pt x="2536" y="1990"/>
                  </a:lnTo>
                  <a:lnTo>
                    <a:pt x="2532" y="2019"/>
                  </a:lnTo>
                  <a:lnTo>
                    <a:pt x="2526" y="2044"/>
                  </a:lnTo>
                  <a:lnTo>
                    <a:pt x="2519" y="2065"/>
                  </a:lnTo>
                  <a:lnTo>
                    <a:pt x="2511" y="2082"/>
                  </a:lnTo>
                  <a:lnTo>
                    <a:pt x="2502" y="2095"/>
                  </a:lnTo>
                  <a:lnTo>
                    <a:pt x="2495" y="2105"/>
                  </a:lnTo>
                  <a:lnTo>
                    <a:pt x="2488" y="2113"/>
                  </a:lnTo>
                  <a:lnTo>
                    <a:pt x="2484" y="2117"/>
                  </a:lnTo>
                  <a:lnTo>
                    <a:pt x="2461" y="2138"/>
                  </a:lnTo>
                  <a:lnTo>
                    <a:pt x="2437" y="2155"/>
                  </a:lnTo>
                  <a:lnTo>
                    <a:pt x="2412" y="2166"/>
                  </a:lnTo>
                  <a:lnTo>
                    <a:pt x="2386" y="2173"/>
                  </a:lnTo>
                  <a:lnTo>
                    <a:pt x="2359" y="2175"/>
                  </a:lnTo>
                  <a:lnTo>
                    <a:pt x="2356" y="2175"/>
                  </a:lnTo>
                  <a:lnTo>
                    <a:pt x="2327" y="2172"/>
                  </a:lnTo>
                  <a:lnTo>
                    <a:pt x="2299" y="2165"/>
                  </a:lnTo>
                  <a:lnTo>
                    <a:pt x="2296" y="2184"/>
                  </a:lnTo>
                  <a:lnTo>
                    <a:pt x="2292" y="2206"/>
                  </a:lnTo>
                  <a:lnTo>
                    <a:pt x="2289" y="2230"/>
                  </a:lnTo>
                  <a:lnTo>
                    <a:pt x="2287" y="2257"/>
                  </a:lnTo>
                  <a:lnTo>
                    <a:pt x="2285" y="2284"/>
                  </a:lnTo>
                  <a:lnTo>
                    <a:pt x="2286" y="2313"/>
                  </a:lnTo>
                  <a:lnTo>
                    <a:pt x="2288" y="2341"/>
                  </a:lnTo>
                  <a:lnTo>
                    <a:pt x="2292" y="2369"/>
                  </a:lnTo>
                  <a:lnTo>
                    <a:pt x="2300" y="2395"/>
                  </a:lnTo>
                  <a:lnTo>
                    <a:pt x="2311" y="2420"/>
                  </a:lnTo>
                  <a:lnTo>
                    <a:pt x="2324" y="2441"/>
                  </a:lnTo>
                  <a:lnTo>
                    <a:pt x="2341" y="2459"/>
                  </a:lnTo>
                  <a:lnTo>
                    <a:pt x="2360" y="2472"/>
                  </a:lnTo>
                  <a:lnTo>
                    <a:pt x="2382" y="2483"/>
                  </a:lnTo>
                  <a:lnTo>
                    <a:pt x="2408" y="2489"/>
                  </a:lnTo>
                  <a:lnTo>
                    <a:pt x="2437" y="2491"/>
                  </a:lnTo>
                  <a:lnTo>
                    <a:pt x="2461" y="2489"/>
                  </a:lnTo>
                  <a:lnTo>
                    <a:pt x="2483" y="2483"/>
                  </a:lnTo>
                  <a:lnTo>
                    <a:pt x="2504" y="2473"/>
                  </a:lnTo>
                  <a:lnTo>
                    <a:pt x="2525" y="2459"/>
                  </a:lnTo>
                  <a:lnTo>
                    <a:pt x="2544" y="2442"/>
                  </a:lnTo>
                  <a:lnTo>
                    <a:pt x="2565" y="2415"/>
                  </a:lnTo>
                  <a:lnTo>
                    <a:pt x="2584" y="2384"/>
                  </a:lnTo>
                  <a:lnTo>
                    <a:pt x="2600" y="2349"/>
                  </a:lnTo>
                  <a:lnTo>
                    <a:pt x="2614" y="2312"/>
                  </a:lnTo>
                  <a:lnTo>
                    <a:pt x="2626" y="2271"/>
                  </a:lnTo>
                  <a:lnTo>
                    <a:pt x="2636" y="2229"/>
                  </a:lnTo>
                  <a:lnTo>
                    <a:pt x="2644" y="2186"/>
                  </a:lnTo>
                  <a:lnTo>
                    <a:pt x="2650" y="2141"/>
                  </a:lnTo>
                  <a:lnTo>
                    <a:pt x="2655" y="2097"/>
                  </a:lnTo>
                  <a:lnTo>
                    <a:pt x="2659" y="2054"/>
                  </a:lnTo>
                  <a:lnTo>
                    <a:pt x="2662" y="2012"/>
                  </a:lnTo>
                  <a:lnTo>
                    <a:pt x="2663" y="1971"/>
                  </a:lnTo>
                  <a:lnTo>
                    <a:pt x="2664" y="1934"/>
                  </a:lnTo>
                  <a:lnTo>
                    <a:pt x="2664" y="1899"/>
                  </a:lnTo>
                  <a:lnTo>
                    <a:pt x="2664" y="1868"/>
                  </a:lnTo>
                  <a:lnTo>
                    <a:pt x="2663" y="1842"/>
                  </a:lnTo>
                  <a:lnTo>
                    <a:pt x="2662" y="1820"/>
                  </a:lnTo>
                  <a:lnTo>
                    <a:pt x="2639" y="1821"/>
                  </a:lnTo>
                  <a:lnTo>
                    <a:pt x="2614" y="1820"/>
                  </a:lnTo>
                  <a:lnTo>
                    <a:pt x="2586" y="1815"/>
                  </a:lnTo>
                  <a:lnTo>
                    <a:pt x="2557" y="1806"/>
                  </a:lnTo>
                  <a:lnTo>
                    <a:pt x="2527" y="1793"/>
                  </a:lnTo>
                  <a:close/>
                  <a:moveTo>
                    <a:pt x="2295" y="1395"/>
                  </a:moveTo>
                  <a:lnTo>
                    <a:pt x="2247" y="1427"/>
                  </a:lnTo>
                  <a:lnTo>
                    <a:pt x="2192" y="1461"/>
                  </a:lnTo>
                  <a:lnTo>
                    <a:pt x="2138" y="1494"/>
                  </a:lnTo>
                  <a:lnTo>
                    <a:pt x="2084" y="1521"/>
                  </a:lnTo>
                  <a:lnTo>
                    <a:pt x="2033" y="1546"/>
                  </a:lnTo>
                  <a:lnTo>
                    <a:pt x="1984" y="1567"/>
                  </a:lnTo>
                  <a:lnTo>
                    <a:pt x="1938" y="1584"/>
                  </a:lnTo>
                  <a:lnTo>
                    <a:pt x="1936" y="1592"/>
                  </a:lnTo>
                  <a:lnTo>
                    <a:pt x="1935" y="1605"/>
                  </a:lnTo>
                  <a:lnTo>
                    <a:pt x="1932" y="1620"/>
                  </a:lnTo>
                  <a:lnTo>
                    <a:pt x="1930" y="1639"/>
                  </a:lnTo>
                  <a:lnTo>
                    <a:pt x="1928" y="1662"/>
                  </a:lnTo>
                  <a:lnTo>
                    <a:pt x="1926" y="1689"/>
                  </a:lnTo>
                  <a:lnTo>
                    <a:pt x="1924" y="1721"/>
                  </a:lnTo>
                  <a:lnTo>
                    <a:pt x="1922" y="1756"/>
                  </a:lnTo>
                  <a:lnTo>
                    <a:pt x="1921" y="1797"/>
                  </a:lnTo>
                  <a:lnTo>
                    <a:pt x="1920" y="1843"/>
                  </a:lnTo>
                  <a:lnTo>
                    <a:pt x="1920" y="1894"/>
                  </a:lnTo>
                  <a:lnTo>
                    <a:pt x="1921" y="1950"/>
                  </a:lnTo>
                  <a:lnTo>
                    <a:pt x="1922" y="2011"/>
                  </a:lnTo>
                  <a:lnTo>
                    <a:pt x="1924" y="2078"/>
                  </a:lnTo>
                  <a:lnTo>
                    <a:pt x="1927" y="2153"/>
                  </a:lnTo>
                  <a:lnTo>
                    <a:pt x="1928" y="2209"/>
                  </a:lnTo>
                  <a:lnTo>
                    <a:pt x="1925" y="2262"/>
                  </a:lnTo>
                  <a:lnTo>
                    <a:pt x="1919" y="2311"/>
                  </a:lnTo>
                  <a:lnTo>
                    <a:pt x="1911" y="2357"/>
                  </a:lnTo>
                  <a:lnTo>
                    <a:pt x="1899" y="2399"/>
                  </a:lnTo>
                  <a:lnTo>
                    <a:pt x="1887" y="2438"/>
                  </a:lnTo>
                  <a:lnTo>
                    <a:pt x="1873" y="2473"/>
                  </a:lnTo>
                  <a:lnTo>
                    <a:pt x="1857" y="2507"/>
                  </a:lnTo>
                  <a:lnTo>
                    <a:pt x="1841" y="2536"/>
                  </a:lnTo>
                  <a:lnTo>
                    <a:pt x="1824" y="2563"/>
                  </a:lnTo>
                  <a:lnTo>
                    <a:pt x="1807" y="2586"/>
                  </a:lnTo>
                  <a:lnTo>
                    <a:pt x="1790" y="2607"/>
                  </a:lnTo>
                  <a:lnTo>
                    <a:pt x="1774" y="2625"/>
                  </a:lnTo>
                  <a:lnTo>
                    <a:pt x="1759" y="2640"/>
                  </a:lnTo>
                  <a:lnTo>
                    <a:pt x="1745" y="2653"/>
                  </a:lnTo>
                  <a:lnTo>
                    <a:pt x="1769" y="2673"/>
                  </a:lnTo>
                  <a:lnTo>
                    <a:pt x="1790" y="2695"/>
                  </a:lnTo>
                  <a:lnTo>
                    <a:pt x="1809" y="2721"/>
                  </a:lnTo>
                  <a:lnTo>
                    <a:pt x="1826" y="2749"/>
                  </a:lnTo>
                  <a:lnTo>
                    <a:pt x="1840" y="2780"/>
                  </a:lnTo>
                  <a:lnTo>
                    <a:pt x="1840" y="2781"/>
                  </a:lnTo>
                  <a:lnTo>
                    <a:pt x="1841" y="2784"/>
                  </a:lnTo>
                  <a:lnTo>
                    <a:pt x="1843" y="2792"/>
                  </a:lnTo>
                  <a:lnTo>
                    <a:pt x="1847" y="2804"/>
                  </a:lnTo>
                  <a:lnTo>
                    <a:pt x="1850" y="2821"/>
                  </a:lnTo>
                  <a:lnTo>
                    <a:pt x="1853" y="2840"/>
                  </a:lnTo>
                  <a:lnTo>
                    <a:pt x="1856" y="2862"/>
                  </a:lnTo>
                  <a:lnTo>
                    <a:pt x="1913" y="2803"/>
                  </a:lnTo>
                  <a:lnTo>
                    <a:pt x="1964" y="2745"/>
                  </a:lnTo>
                  <a:lnTo>
                    <a:pt x="2008" y="2687"/>
                  </a:lnTo>
                  <a:lnTo>
                    <a:pt x="2047" y="2629"/>
                  </a:lnTo>
                  <a:lnTo>
                    <a:pt x="2081" y="2569"/>
                  </a:lnTo>
                  <a:lnTo>
                    <a:pt x="2110" y="2509"/>
                  </a:lnTo>
                  <a:lnTo>
                    <a:pt x="2132" y="2447"/>
                  </a:lnTo>
                  <a:lnTo>
                    <a:pt x="2150" y="2384"/>
                  </a:lnTo>
                  <a:lnTo>
                    <a:pt x="2163" y="2320"/>
                  </a:lnTo>
                  <a:lnTo>
                    <a:pt x="2170" y="2254"/>
                  </a:lnTo>
                  <a:lnTo>
                    <a:pt x="2174" y="2203"/>
                  </a:lnTo>
                  <a:lnTo>
                    <a:pt x="2176" y="2153"/>
                  </a:lnTo>
                  <a:lnTo>
                    <a:pt x="2176" y="2101"/>
                  </a:lnTo>
                  <a:lnTo>
                    <a:pt x="2176" y="2052"/>
                  </a:lnTo>
                  <a:lnTo>
                    <a:pt x="2175" y="2003"/>
                  </a:lnTo>
                  <a:lnTo>
                    <a:pt x="2174" y="1955"/>
                  </a:lnTo>
                  <a:lnTo>
                    <a:pt x="2171" y="1909"/>
                  </a:lnTo>
                  <a:lnTo>
                    <a:pt x="2169" y="1866"/>
                  </a:lnTo>
                  <a:lnTo>
                    <a:pt x="2165" y="1825"/>
                  </a:lnTo>
                  <a:lnTo>
                    <a:pt x="2162" y="1786"/>
                  </a:lnTo>
                  <a:lnTo>
                    <a:pt x="2159" y="1752"/>
                  </a:lnTo>
                  <a:lnTo>
                    <a:pt x="2156" y="1722"/>
                  </a:lnTo>
                  <a:lnTo>
                    <a:pt x="2153" y="1696"/>
                  </a:lnTo>
                  <a:lnTo>
                    <a:pt x="2150" y="1675"/>
                  </a:lnTo>
                  <a:lnTo>
                    <a:pt x="2148" y="1660"/>
                  </a:lnTo>
                  <a:lnTo>
                    <a:pt x="2147" y="1650"/>
                  </a:lnTo>
                  <a:lnTo>
                    <a:pt x="2147" y="1646"/>
                  </a:lnTo>
                  <a:lnTo>
                    <a:pt x="2147" y="1635"/>
                  </a:lnTo>
                  <a:lnTo>
                    <a:pt x="2152" y="1625"/>
                  </a:lnTo>
                  <a:lnTo>
                    <a:pt x="2160" y="1617"/>
                  </a:lnTo>
                  <a:lnTo>
                    <a:pt x="2171" y="1613"/>
                  </a:lnTo>
                  <a:lnTo>
                    <a:pt x="2182" y="1614"/>
                  </a:lnTo>
                  <a:lnTo>
                    <a:pt x="2192" y="1619"/>
                  </a:lnTo>
                  <a:lnTo>
                    <a:pt x="2200" y="1627"/>
                  </a:lnTo>
                  <a:lnTo>
                    <a:pt x="2203" y="1638"/>
                  </a:lnTo>
                  <a:lnTo>
                    <a:pt x="2204" y="1642"/>
                  </a:lnTo>
                  <a:lnTo>
                    <a:pt x="2205" y="1652"/>
                  </a:lnTo>
                  <a:lnTo>
                    <a:pt x="2207" y="1668"/>
                  </a:lnTo>
                  <a:lnTo>
                    <a:pt x="2210" y="1689"/>
                  </a:lnTo>
                  <a:lnTo>
                    <a:pt x="2213" y="1716"/>
                  </a:lnTo>
                  <a:lnTo>
                    <a:pt x="2216" y="1747"/>
                  </a:lnTo>
                  <a:lnTo>
                    <a:pt x="2220" y="1782"/>
                  </a:lnTo>
                  <a:lnTo>
                    <a:pt x="2223" y="1821"/>
                  </a:lnTo>
                  <a:lnTo>
                    <a:pt x="2226" y="1863"/>
                  </a:lnTo>
                  <a:lnTo>
                    <a:pt x="2229" y="1908"/>
                  </a:lnTo>
                  <a:lnTo>
                    <a:pt x="2231" y="1955"/>
                  </a:lnTo>
                  <a:lnTo>
                    <a:pt x="2233" y="2003"/>
                  </a:lnTo>
                  <a:lnTo>
                    <a:pt x="2234" y="2054"/>
                  </a:lnTo>
                  <a:lnTo>
                    <a:pt x="2241" y="2060"/>
                  </a:lnTo>
                  <a:lnTo>
                    <a:pt x="2250" y="2069"/>
                  </a:lnTo>
                  <a:lnTo>
                    <a:pt x="2263" y="2079"/>
                  </a:lnTo>
                  <a:lnTo>
                    <a:pt x="2278" y="2090"/>
                  </a:lnTo>
                  <a:lnTo>
                    <a:pt x="2296" y="2100"/>
                  </a:lnTo>
                  <a:lnTo>
                    <a:pt x="2316" y="2108"/>
                  </a:lnTo>
                  <a:lnTo>
                    <a:pt x="2336" y="2114"/>
                  </a:lnTo>
                  <a:lnTo>
                    <a:pt x="2357" y="2117"/>
                  </a:lnTo>
                  <a:lnTo>
                    <a:pt x="2380" y="2115"/>
                  </a:lnTo>
                  <a:lnTo>
                    <a:pt x="2402" y="2107"/>
                  </a:lnTo>
                  <a:lnTo>
                    <a:pt x="2423" y="2094"/>
                  </a:lnTo>
                  <a:lnTo>
                    <a:pt x="2443" y="2076"/>
                  </a:lnTo>
                  <a:lnTo>
                    <a:pt x="2444" y="2075"/>
                  </a:lnTo>
                  <a:lnTo>
                    <a:pt x="2445" y="2074"/>
                  </a:lnTo>
                  <a:lnTo>
                    <a:pt x="2447" y="2073"/>
                  </a:lnTo>
                  <a:lnTo>
                    <a:pt x="2449" y="2070"/>
                  </a:lnTo>
                  <a:lnTo>
                    <a:pt x="2453" y="2065"/>
                  </a:lnTo>
                  <a:lnTo>
                    <a:pt x="2458" y="2056"/>
                  </a:lnTo>
                  <a:lnTo>
                    <a:pt x="2464" y="2045"/>
                  </a:lnTo>
                  <a:lnTo>
                    <a:pt x="2470" y="2029"/>
                  </a:lnTo>
                  <a:lnTo>
                    <a:pt x="2475" y="2009"/>
                  </a:lnTo>
                  <a:lnTo>
                    <a:pt x="2478" y="1984"/>
                  </a:lnTo>
                  <a:lnTo>
                    <a:pt x="2480" y="1954"/>
                  </a:lnTo>
                  <a:lnTo>
                    <a:pt x="2480" y="1920"/>
                  </a:lnTo>
                  <a:lnTo>
                    <a:pt x="2478" y="1882"/>
                  </a:lnTo>
                  <a:lnTo>
                    <a:pt x="2474" y="1840"/>
                  </a:lnTo>
                  <a:lnTo>
                    <a:pt x="2468" y="1793"/>
                  </a:lnTo>
                  <a:lnTo>
                    <a:pt x="2459" y="1745"/>
                  </a:lnTo>
                  <a:lnTo>
                    <a:pt x="2449" y="1695"/>
                  </a:lnTo>
                  <a:lnTo>
                    <a:pt x="2436" y="1644"/>
                  </a:lnTo>
                  <a:lnTo>
                    <a:pt x="2421" y="1592"/>
                  </a:lnTo>
                  <a:lnTo>
                    <a:pt x="2403" y="1540"/>
                  </a:lnTo>
                  <a:lnTo>
                    <a:pt x="2383" y="1488"/>
                  </a:lnTo>
                  <a:lnTo>
                    <a:pt x="2382" y="1486"/>
                  </a:lnTo>
                  <a:lnTo>
                    <a:pt x="2379" y="1479"/>
                  </a:lnTo>
                  <a:lnTo>
                    <a:pt x="2374" y="1470"/>
                  </a:lnTo>
                  <a:lnTo>
                    <a:pt x="2367" y="1458"/>
                  </a:lnTo>
                  <a:lnTo>
                    <a:pt x="2357" y="1445"/>
                  </a:lnTo>
                  <a:lnTo>
                    <a:pt x="2345" y="1432"/>
                  </a:lnTo>
                  <a:lnTo>
                    <a:pt x="2331" y="1419"/>
                  </a:lnTo>
                  <a:lnTo>
                    <a:pt x="2314" y="1406"/>
                  </a:lnTo>
                  <a:lnTo>
                    <a:pt x="2295" y="1395"/>
                  </a:lnTo>
                  <a:close/>
                  <a:moveTo>
                    <a:pt x="1052" y="1201"/>
                  </a:moveTo>
                  <a:lnTo>
                    <a:pt x="1031" y="1209"/>
                  </a:lnTo>
                  <a:lnTo>
                    <a:pt x="1005" y="1218"/>
                  </a:lnTo>
                  <a:lnTo>
                    <a:pt x="1033" y="1240"/>
                  </a:lnTo>
                  <a:lnTo>
                    <a:pt x="1057" y="1264"/>
                  </a:lnTo>
                  <a:lnTo>
                    <a:pt x="1077" y="1290"/>
                  </a:lnTo>
                  <a:lnTo>
                    <a:pt x="1094" y="1316"/>
                  </a:lnTo>
                  <a:lnTo>
                    <a:pt x="1108" y="1342"/>
                  </a:lnTo>
                  <a:lnTo>
                    <a:pt x="1118" y="1368"/>
                  </a:lnTo>
                  <a:lnTo>
                    <a:pt x="1125" y="1393"/>
                  </a:lnTo>
                  <a:lnTo>
                    <a:pt x="1131" y="1417"/>
                  </a:lnTo>
                  <a:lnTo>
                    <a:pt x="1134" y="1438"/>
                  </a:lnTo>
                  <a:lnTo>
                    <a:pt x="1136" y="1458"/>
                  </a:lnTo>
                  <a:lnTo>
                    <a:pt x="1137" y="1473"/>
                  </a:lnTo>
                  <a:lnTo>
                    <a:pt x="1137" y="1487"/>
                  </a:lnTo>
                  <a:lnTo>
                    <a:pt x="1137" y="1494"/>
                  </a:lnTo>
                  <a:lnTo>
                    <a:pt x="1137" y="1497"/>
                  </a:lnTo>
                  <a:lnTo>
                    <a:pt x="1136" y="1502"/>
                  </a:lnTo>
                  <a:lnTo>
                    <a:pt x="1135" y="1512"/>
                  </a:lnTo>
                  <a:lnTo>
                    <a:pt x="1134" y="1528"/>
                  </a:lnTo>
                  <a:lnTo>
                    <a:pt x="1132" y="1550"/>
                  </a:lnTo>
                  <a:lnTo>
                    <a:pt x="1130" y="1576"/>
                  </a:lnTo>
                  <a:lnTo>
                    <a:pt x="1128" y="1606"/>
                  </a:lnTo>
                  <a:lnTo>
                    <a:pt x="1125" y="1641"/>
                  </a:lnTo>
                  <a:lnTo>
                    <a:pt x="1123" y="1678"/>
                  </a:lnTo>
                  <a:lnTo>
                    <a:pt x="1121" y="1718"/>
                  </a:lnTo>
                  <a:lnTo>
                    <a:pt x="1119" y="1761"/>
                  </a:lnTo>
                  <a:lnTo>
                    <a:pt x="1117" y="1805"/>
                  </a:lnTo>
                  <a:lnTo>
                    <a:pt x="1116" y="1852"/>
                  </a:lnTo>
                  <a:lnTo>
                    <a:pt x="1115" y="1898"/>
                  </a:lnTo>
                  <a:lnTo>
                    <a:pt x="1115" y="1944"/>
                  </a:lnTo>
                  <a:lnTo>
                    <a:pt x="1115" y="1990"/>
                  </a:lnTo>
                  <a:lnTo>
                    <a:pt x="1117" y="2036"/>
                  </a:lnTo>
                  <a:lnTo>
                    <a:pt x="1119" y="2080"/>
                  </a:lnTo>
                  <a:lnTo>
                    <a:pt x="1122" y="2123"/>
                  </a:lnTo>
                  <a:lnTo>
                    <a:pt x="1127" y="2164"/>
                  </a:lnTo>
                  <a:lnTo>
                    <a:pt x="1133" y="2201"/>
                  </a:lnTo>
                  <a:lnTo>
                    <a:pt x="1140" y="2235"/>
                  </a:lnTo>
                  <a:lnTo>
                    <a:pt x="1148" y="2266"/>
                  </a:lnTo>
                  <a:lnTo>
                    <a:pt x="1158" y="2292"/>
                  </a:lnTo>
                  <a:lnTo>
                    <a:pt x="1175" y="2323"/>
                  </a:lnTo>
                  <a:lnTo>
                    <a:pt x="1194" y="2350"/>
                  </a:lnTo>
                  <a:lnTo>
                    <a:pt x="1217" y="2373"/>
                  </a:lnTo>
                  <a:lnTo>
                    <a:pt x="1243" y="2393"/>
                  </a:lnTo>
                  <a:lnTo>
                    <a:pt x="1271" y="2409"/>
                  </a:lnTo>
                  <a:lnTo>
                    <a:pt x="1302" y="2420"/>
                  </a:lnTo>
                  <a:lnTo>
                    <a:pt x="1336" y="2427"/>
                  </a:lnTo>
                  <a:lnTo>
                    <a:pt x="1371" y="2430"/>
                  </a:lnTo>
                  <a:lnTo>
                    <a:pt x="1407" y="2428"/>
                  </a:lnTo>
                  <a:lnTo>
                    <a:pt x="1441" y="2421"/>
                  </a:lnTo>
                  <a:lnTo>
                    <a:pt x="1474" y="2409"/>
                  </a:lnTo>
                  <a:lnTo>
                    <a:pt x="1505" y="2393"/>
                  </a:lnTo>
                  <a:lnTo>
                    <a:pt x="1534" y="2372"/>
                  </a:lnTo>
                  <a:lnTo>
                    <a:pt x="1559" y="2348"/>
                  </a:lnTo>
                  <a:lnTo>
                    <a:pt x="1582" y="2319"/>
                  </a:lnTo>
                  <a:lnTo>
                    <a:pt x="1601" y="2286"/>
                  </a:lnTo>
                  <a:lnTo>
                    <a:pt x="1618" y="2251"/>
                  </a:lnTo>
                  <a:lnTo>
                    <a:pt x="1632" y="2213"/>
                  </a:lnTo>
                  <a:lnTo>
                    <a:pt x="1644" y="2174"/>
                  </a:lnTo>
                  <a:lnTo>
                    <a:pt x="1653" y="2132"/>
                  </a:lnTo>
                  <a:lnTo>
                    <a:pt x="1661" y="2092"/>
                  </a:lnTo>
                  <a:lnTo>
                    <a:pt x="1667" y="2051"/>
                  </a:lnTo>
                  <a:lnTo>
                    <a:pt x="1671" y="2011"/>
                  </a:lnTo>
                  <a:lnTo>
                    <a:pt x="1674" y="1973"/>
                  </a:lnTo>
                  <a:lnTo>
                    <a:pt x="1676" y="1937"/>
                  </a:lnTo>
                  <a:lnTo>
                    <a:pt x="1677" y="1904"/>
                  </a:lnTo>
                  <a:lnTo>
                    <a:pt x="1678" y="1874"/>
                  </a:lnTo>
                  <a:lnTo>
                    <a:pt x="1677" y="1848"/>
                  </a:lnTo>
                  <a:lnTo>
                    <a:pt x="1677" y="1826"/>
                  </a:lnTo>
                  <a:lnTo>
                    <a:pt x="1676" y="1809"/>
                  </a:lnTo>
                  <a:lnTo>
                    <a:pt x="1676" y="1798"/>
                  </a:lnTo>
                  <a:lnTo>
                    <a:pt x="1675" y="1794"/>
                  </a:lnTo>
                  <a:lnTo>
                    <a:pt x="1677" y="1783"/>
                  </a:lnTo>
                  <a:lnTo>
                    <a:pt x="1682" y="1773"/>
                  </a:lnTo>
                  <a:lnTo>
                    <a:pt x="1691" y="1766"/>
                  </a:lnTo>
                  <a:lnTo>
                    <a:pt x="1702" y="1763"/>
                  </a:lnTo>
                  <a:lnTo>
                    <a:pt x="1714" y="1765"/>
                  </a:lnTo>
                  <a:lnTo>
                    <a:pt x="1724" y="1770"/>
                  </a:lnTo>
                  <a:lnTo>
                    <a:pt x="1731" y="1779"/>
                  </a:lnTo>
                  <a:lnTo>
                    <a:pt x="1734" y="1790"/>
                  </a:lnTo>
                  <a:lnTo>
                    <a:pt x="1734" y="1796"/>
                  </a:lnTo>
                  <a:lnTo>
                    <a:pt x="1735" y="1809"/>
                  </a:lnTo>
                  <a:lnTo>
                    <a:pt x="1736" y="1828"/>
                  </a:lnTo>
                  <a:lnTo>
                    <a:pt x="1736" y="1852"/>
                  </a:lnTo>
                  <a:lnTo>
                    <a:pt x="1736" y="1880"/>
                  </a:lnTo>
                  <a:lnTo>
                    <a:pt x="1736" y="1912"/>
                  </a:lnTo>
                  <a:lnTo>
                    <a:pt x="1735" y="1948"/>
                  </a:lnTo>
                  <a:lnTo>
                    <a:pt x="1732" y="1986"/>
                  </a:lnTo>
                  <a:lnTo>
                    <a:pt x="1729" y="2026"/>
                  </a:lnTo>
                  <a:lnTo>
                    <a:pt x="1724" y="2068"/>
                  </a:lnTo>
                  <a:lnTo>
                    <a:pt x="1717" y="2111"/>
                  </a:lnTo>
                  <a:lnTo>
                    <a:pt x="1708" y="2155"/>
                  </a:lnTo>
                  <a:lnTo>
                    <a:pt x="1697" y="2198"/>
                  </a:lnTo>
                  <a:lnTo>
                    <a:pt x="1683" y="2240"/>
                  </a:lnTo>
                  <a:lnTo>
                    <a:pt x="1668" y="2280"/>
                  </a:lnTo>
                  <a:lnTo>
                    <a:pt x="1649" y="2318"/>
                  </a:lnTo>
                  <a:lnTo>
                    <a:pt x="1627" y="2354"/>
                  </a:lnTo>
                  <a:lnTo>
                    <a:pt x="1603" y="2386"/>
                  </a:lnTo>
                  <a:lnTo>
                    <a:pt x="1577" y="2412"/>
                  </a:lnTo>
                  <a:lnTo>
                    <a:pt x="1548" y="2434"/>
                  </a:lnTo>
                  <a:lnTo>
                    <a:pt x="1516" y="2453"/>
                  </a:lnTo>
                  <a:lnTo>
                    <a:pt x="1481" y="2468"/>
                  </a:lnTo>
                  <a:lnTo>
                    <a:pt x="1446" y="2480"/>
                  </a:lnTo>
                  <a:lnTo>
                    <a:pt x="1410" y="2486"/>
                  </a:lnTo>
                  <a:lnTo>
                    <a:pt x="1372" y="2489"/>
                  </a:lnTo>
                  <a:lnTo>
                    <a:pt x="1327" y="2485"/>
                  </a:lnTo>
                  <a:lnTo>
                    <a:pt x="1290" y="2478"/>
                  </a:lnTo>
                  <a:lnTo>
                    <a:pt x="1256" y="2465"/>
                  </a:lnTo>
                  <a:lnTo>
                    <a:pt x="1224" y="2449"/>
                  </a:lnTo>
                  <a:lnTo>
                    <a:pt x="1195" y="2429"/>
                  </a:lnTo>
                  <a:lnTo>
                    <a:pt x="1168" y="2406"/>
                  </a:lnTo>
                  <a:lnTo>
                    <a:pt x="1144" y="2379"/>
                  </a:lnTo>
                  <a:lnTo>
                    <a:pt x="1123" y="2349"/>
                  </a:lnTo>
                  <a:lnTo>
                    <a:pt x="1106" y="2316"/>
                  </a:lnTo>
                  <a:lnTo>
                    <a:pt x="1094" y="2287"/>
                  </a:lnTo>
                  <a:lnTo>
                    <a:pt x="1084" y="2253"/>
                  </a:lnTo>
                  <a:lnTo>
                    <a:pt x="1076" y="2215"/>
                  </a:lnTo>
                  <a:lnTo>
                    <a:pt x="1070" y="2174"/>
                  </a:lnTo>
                  <a:lnTo>
                    <a:pt x="1065" y="2130"/>
                  </a:lnTo>
                  <a:lnTo>
                    <a:pt x="1061" y="2084"/>
                  </a:lnTo>
                  <a:lnTo>
                    <a:pt x="1058" y="2036"/>
                  </a:lnTo>
                  <a:lnTo>
                    <a:pt x="1057" y="1987"/>
                  </a:lnTo>
                  <a:lnTo>
                    <a:pt x="1056" y="1938"/>
                  </a:lnTo>
                  <a:lnTo>
                    <a:pt x="1056" y="1889"/>
                  </a:lnTo>
                  <a:lnTo>
                    <a:pt x="1057" y="1840"/>
                  </a:lnTo>
                  <a:lnTo>
                    <a:pt x="1059" y="1791"/>
                  </a:lnTo>
                  <a:lnTo>
                    <a:pt x="1061" y="1745"/>
                  </a:lnTo>
                  <a:lnTo>
                    <a:pt x="1063" y="1701"/>
                  </a:lnTo>
                  <a:lnTo>
                    <a:pt x="1065" y="1659"/>
                  </a:lnTo>
                  <a:lnTo>
                    <a:pt x="1068" y="1621"/>
                  </a:lnTo>
                  <a:lnTo>
                    <a:pt x="1070" y="1587"/>
                  </a:lnTo>
                  <a:lnTo>
                    <a:pt x="1073" y="1557"/>
                  </a:lnTo>
                  <a:lnTo>
                    <a:pt x="1075" y="1532"/>
                  </a:lnTo>
                  <a:lnTo>
                    <a:pt x="1076" y="1512"/>
                  </a:lnTo>
                  <a:lnTo>
                    <a:pt x="1078" y="1499"/>
                  </a:lnTo>
                  <a:lnTo>
                    <a:pt x="1078" y="1492"/>
                  </a:lnTo>
                  <a:lnTo>
                    <a:pt x="1079" y="1488"/>
                  </a:lnTo>
                  <a:lnTo>
                    <a:pt x="1079" y="1480"/>
                  </a:lnTo>
                  <a:lnTo>
                    <a:pt x="1079" y="1469"/>
                  </a:lnTo>
                  <a:lnTo>
                    <a:pt x="1078" y="1454"/>
                  </a:lnTo>
                  <a:lnTo>
                    <a:pt x="1076" y="1437"/>
                  </a:lnTo>
                  <a:lnTo>
                    <a:pt x="1072" y="1418"/>
                  </a:lnTo>
                  <a:lnTo>
                    <a:pt x="1067" y="1398"/>
                  </a:lnTo>
                  <a:lnTo>
                    <a:pt x="1060" y="1377"/>
                  </a:lnTo>
                  <a:lnTo>
                    <a:pt x="1050" y="1355"/>
                  </a:lnTo>
                  <a:lnTo>
                    <a:pt x="1038" y="1332"/>
                  </a:lnTo>
                  <a:lnTo>
                    <a:pt x="1022" y="1311"/>
                  </a:lnTo>
                  <a:lnTo>
                    <a:pt x="1003" y="1290"/>
                  </a:lnTo>
                  <a:lnTo>
                    <a:pt x="980" y="1271"/>
                  </a:lnTo>
                  <a:lnTo>
                    <a:pt x="953" y="1254"/>
                  </a:lnTo>
                  <a:lnTo>
                    <a:pt x="921" y="1239"/>
                  </a:lnTo>
                  <a:lnTo>
                    <a:pt x="878" y="1246"/>
                  </a:lnTo>
                  <a:lnTo>
                    <a:pt x="831" y="1250"/>
                  </a:lnTo>
                  <a:lnTo>
                    <a:pt x="781" y="1252"/>
                  </a:lnTo>
                  <a:lnTo>
                    <a:pt x="739" y="1251"/>
                  </a:lnTo>
                  <a:lnTo>
                    <a:pt x="693" y="1247"/>
                  </a:lnTo>
                  <a:lnTo>
                    <a:pt x="647" y="1241"/>
                  </a:lnTo>
                  <a:lnTo>
                    <a:pt x="642" y="1242"/>
                  </a:lnTo>
                  <a:lnTo>
                    <a:pt x="636" y="1244"/>
                  </a:lnTo>
                  <a:lnTo>
                    <a:pt x="627" y="1249"/>
                  </a:lnTo>
                  <a:lnTo>
                    <a:pt x="617" y="1255"/>
                  </a:lnTo>
                  <a:lnTo>
                    <a:pt x="606" y="1263"/>
                  </a:lnTo>
                  <a:lnTo>
                    <a:pt x="595" y="1273"/>
                  </a:lnTo>
                  <a:lnTo>
                    <a:pt x="584" y="1287"/>
                  </a:lnTo>
                  <a:lnTo>
                    <a:pt x="574" y="1303"/>
                  </a:lnTo>
                  <a:lnTo>
                    <a:pt x="564" y="1323"/>
                  </a:lnTo>
                  <a:lnTo>
                    <a:pt x="557" y="1346"/>
                  </a:lnTo>
                  <a:lnTo>
                    <a:pt x="552" y="1373"/>
                  </a:lnTo>
                  <a:lnTo>
                    <a:pt x="549" y="1405"/>
                  </a:lnTo>
                  <a:lnTo>
                    <a:pt x="549" y="1437"/>
                  </a:lnTo>
                  <a:lnTo>
                    <a:pt x="552" y="1473"/>
                  </a:lnTo>
                  <a:lnTo>
                    <a:pt x="557" y="1512"/>
                  </a:lnTo>
                  <a:lnTo>
                    <a:pt x="563" y="1552"/>
                  </a:lnTo>
                  <a:lnTo>
                    <a:pt x="569" y="1594"/>
                  </a:lnTo>
                  <a:lnTo>
                    <a:pt x="577" y="1645"/>
                  </a:lnTo>
                  <a:lnTo>
                    <a:pt x="585" y="1695"/>
                  </a:lnTo>
                  <a:lnTo>
                    <a:pt x="590" y="1746"/>
                  </a:lnTo>
                  <a:lnTo>
                    <a:pt x="593" y="1795"/>
                  </a:lnTo>
                  <a:lnTo>
                    <a:pt x="592" y="1843"/>
                  </a:lnTo>
                  <a:lnTo>
                    <a:pt x="614" y="1843"/>
                  </a:lnTo>
                  <a:lnTo>
                    <a:pt x="642" y="1843"/>
                  </a:lnTo>
                  <a:lnTo>
                    <a:pt x="674" y="1846"/>
                  </a:lnTo>
                  <a:lnTo>
                    <a:pt x="710" y="1852"/>
                  </a:lnTo>
                  <a:lnTo>
                    <a:pt x="748" y="1863"/>
                  </a:lnTo>
                  <a:lnTo>
                    <a:pt x="754" y="1816"/>
                  </a:lnTo>
                  <a:lnTo>
                    <a:pt x="757" y="1769"/>
                  </a:lnTo>
                  <a:lnTo>
                    <a:pt x="759" y="1725"/>
                  </a:lnTo>
                  <a:lnTo>
                    <a:pt x="758" y="1683"/>
                  </a:lnTo>
                  <a:lnTo>
                    <a:pt x="756" y="1643"/>
                  </a:lnTo>
                  <a:lnTo>
                    <a:pt x="752" y="1606"/>
                  </a:lnTo>
                  <a:lnTo>
                    <a:pt x="748" y="1572"/>
                  </a:lnTo>
                  <a:lnTo>
                    <a:pt x="743" y="1541"/>
                  </a:lnTo>
                  <a:lnTo>
                    <a:pt x="738" y="1514"/>
                  </a:lnTo>
                  <a:lnTo>
                    <a:pt x="733" y="1491"/>
                  </a:lnTo>
                  <a:lnTo>
                    <a:pt x="729" y="1472"/>
                  </a:lnTo>
                  <a:lnTo>
                    <a:pt x="725" y="1458"/>
                  </a:lnTo>
                  <a:lnTo>
                    <a:pt x="723" y="1449"/>
                  </a:lnTo>
                  <a:lnTo>
                    <a:pt x="722" y="1446"/>
                  </a:lnTo>
                  <a:lnTo>
                    <a:pt x="720" y="1434"/>
                  </a:lnTo>
                  <a:lnTo>
                    <a:pt x="723" y="1424"/>
                  </a:lnTo>
                  <a:lnTo>
                    <a:pt x="730" y="1415"/>
                  </a:lnTo>
                  <a:lnTo>
                    <a:pt x="740" y="1410"/>
                  </a:lnTo>
                  <a:lnTo>
                    <a:pt x="752" y="1408"/>
                  </a:lnTo>
                  <a:lnTo>
                    <a:pt x="762" y="1411"/>
                  </a:lnTo>
                  <a:lnTo>
                    <a:pt x="771" y="1418"/>
                  </a:lnTo>
                  <a:lnTo>
                    <a:pt x="776" y="1428"/>
                  </a:lnTo>
                  <a:lnTo>
                    <a:pt x="778" y="1433"/>
                  </a:lnTo>
                  <a:lnTo>
                    <a:pt x="781" y="1444"/>
                  </a:lnTo>
                  <a:lnTo>
                    <a:pt x="785" y="1459"/>
                  </a:lnTo>
                  <a:lnTo>
                    <a:pt x="790" y="1480"/>
                  </a:lnTo>
                  <a:lnTo>
                    <a:pt x="796" y="1507"/>
                  </a:lnTo>
                  <a:lnTo>
                    <a:pt x="801" y="1536"/>
                  </a:lnTo>
                  <a:lnTo>
                    <a:pt x="806" y="1570"/>
                  </a:lnTo>
                  <a:lnTo>
                    <a:pt x="811" y="1607"/>
                  </a:lnTo>
                  <a:lnTo>
                    <a:pt x="814" y="1648"/>
                  </a:lnTo>
                  <a:lnTo>
                    <a:pt x="816" y="1691"/>
                  </a:lnTo>
                  <a:lnTo>
                    <a:pt x="816" y="1736"/>
                  </a:lnTo>
                  <a:lnTo>
                    <a:pt x="814" y="1784"/>
                  </a:lnTo>
                  <a:lnTo>
                    <a:pt x="810" y="1835"/>
                  </a:lnTo>
                  <a:lnTo>
                    <a:pt x="802" y="1886"/>
                  </a:lnTo>
                  <a:lnTo>
                    <a:pt x="826" y="1900"/>
                  </a:lnTo>
                  <a:lnTo>
                    <a:pt x="850" y="1917"/>
                  </a:lnTo>
                  <a:lnTo>
                    <a:pt x="873" y="1937"/>
                  </a:lnTo>
                  <a:lnTo>
                    <a:pt x="895" y="1960"/>
                  </a:lnTo>
                  <a:lnTo>
                    <a:pt x="917" y="1987"/>
                  </a:lnTo>
                  <a:lnTo>
                    <a:pt x="935" y="2017"/>
                  </a:lnTo>
                  <a:lnTo>
                    <a:pt x="952" y="2052"/>
                  </a:lnTo>
                  <a:lnTo>
                    <a:pt x="966" y="2090"/>
                  </a:lnTo>
                  <a:lnTo>
                    <a:pt x="984" y="2149"/>
                  </a:lnTo>
                  <a:lnTo>
                    <a:pt x="997" y="2204"/>
                  </a:lnTo>
                  <a:lnTo>
                    <a:pt x="1006" y="2256"/>
                  </a:lnTo>
                  <a:lnTo>
                    <a:pt x="1012" y="2306"/>
                  </a:lnTo>
                  <a:lnTo>
                    <a:pt x="1014" y="2354"/>
                  </a:lnTo>
                  <a:lnTo>
                    <a:pt x="1012" y="2400"/>
                  </a:lnTo>
                  <a:lnTo>
                    <a:pt x="1006" y="2444"/>
                  </a:lnTo>
                  <a:lnTo>
                    <a:pt x="997" y="2486"/>
                  </a:lnTo>
                  <a:lnTo>
                    <a:pt x="981" y="2532"/>
                  </a:lnTo>
                  <a:lnTo>
                    <a:pt x="961" y="2574"/>
                  </a:lnTo>
                  <a:lnTo>
                    <a:pt x="935" y="2615"/>
                  </a:lnTo>
                  <a:lnTo>
                    <a:pt x="905" y="2652"/>
                  </a:lnTo>
                  <a:lnTo>
                    <a:pt x="868" y="2688"/>
                  </a:lnTo>
                  <a:lnTo>
                    <a:pt x="828" y="2720"/>
                  </a:lnTo>
                  <a:lnTo>
                    <a:pt x="782" y="2750"/>
                  </a:lnTo>
                  <a:lnTo>
                    <a:pt x="732" y="2778"/>
                  </a:lnTo>
                  <a:lnTo>
                    <a:pt x="714" y="2786"/>
                  </a:lnTo>
                  <a:lnTo>
                    <a:pt x="694" y="2794"/>
                  </a:lnTo>
                  <a:lnTo>
                    <a:pt x="674" y="2801"/>
                  </a:lnTo>
                  <a:lnTo>
                    <a:pt x="651" y="2808"/>
                  </a:lnTo>
                  <a:lnTo>
                    <a:pt x="626" y="2813"/>
                  </a:lnTo>
                  <a:lnTo>
                    <a:pt x="598" y="2815"/>
                  </a:lnTo>
                  <a:lnTo>
                    <a:pt x="565" y="2816"/>
                  </a:lnTo>
                  <a:lnTo>
                    <a:pt x="534" y="2816"/>
                  </a:lnTo>
                  <a:lnTo>
                    <a:pt x="545" y="2832"/>
                  </a:lnTo>
                  <a:lnTo>
                    <a:pt x="558" y="2844"/>
                  </a:lnTo>
                  <a:lnTo>
                    <a:pt x="572" y="2851"/>
                  </a:lnTo>
                  <a:lnTo>
                    <a:pt x="583" y="2856"/>
                  </a:lnTo>
                  <a:lnTo>
                    <a:pt x="590" y="2864"/>
                  </a:lnTo>
                  <a:lnTo>
                    <a:pt x="594" y="2875"/>
                  </a:lnTo>
                  <a:lnTo>
                    <a:pt x="593" y="2886"/>
                  </a:lnTo>
                  <a:lnTo>
                    <a:pt x="589" y="2895"/>
                  </a:lnTo>
                  <a:lnTo>
                    <a:pt x="582" y="2902"/>
                  </a:lnTo>
                  <a:lnTo>
                    <a:pt x="574" y="2906"/>
                  </a:lnTo>
                  <a:lnTo>
                    <a:pt x="565" y="2908"/>
                  </a:lnTo>
                  <a:lnTo>
                    <a:pt x="561" y="2907"/>
                  </a:lnTo>
                  <a:lnTo>
                    <a:pt x="558" y="2907"/>
                  </a:lnTo>
                  <a:lnTo>
                    <a:pt x="536" y="2898"/>
                  </a:lnTo>
                  <a:lnTo>
                    <a:pt x="517" y="2885"/>
                  </a:lnTo>
                  <a:lnTo>
                    <a:pt x="500" y="2868"/>
                  </a:lnTo>
                  <a:lnTo>
                    <a:pt x="486" y="2849"/>
                  </a:lnTo>
                  <a:lnTo>
                    <a:pt x="474" y="2827"/>
                  </a:lnTo>
                  <a:lnTo>
                    <a:pt x="464" y="2803"/>
                  </a:lnTo>
                  <a:lnTo>
                    <a:pt x="455" y="2779"/>
                  </a:lnTo>
                  <a:lnTo>
                    <a:pt x="449" y="2756"/>
                  </a:lnTo>
                  <a:lnTo>
                    <a:pt x="444" y="2733"/>
                  </a:lnTo>
                  <a:lnTo>
                    <a:pt x="440" y="2712"/>
                  </a:lnTo>
                  <a:lnTo>
                    <a:pt x="437" y="2693"/>
                  </a:lnTo>
                  <a:lnTo>
                    <a:pt x="435" y="2677"/>
                  </a:lnTo>
                  <a:lnTo>
                    <a:pt x="434" y="2665"/>
                  </a:lnTo>
                  <a:lnTo>
                    <a:pt x="433" y="2658"/>
                  </a:lnTo>
                  <a:lnTo>
                    <a:pt x="435" y="2646"/>
                  </a:lnTo>
                  <a:lnTo>
                    <a:pt x="441" y="2637"/>
                  </a:lnTo>
                  <a:lnTo>
                    <a:pt x="449" y="2630"/>
                  </a:lnTo>
                  <a:lnTo>
                    <a:pt x="460" y="2627"/>
                  </a:lnTo>
                  <a:lnTo>
                    <a:pt x="472" y="2629"/>
                  </a:lnTo>
                  <a:lnTo>
                    <a:pt x="481" y="2634"/>
                  </a:lnTo>
                  <a:lnTo>
                    <a:pt x="488" y="2643"/>
                  </a:lnTo>
                  <a:lnTo>
                    <a:pt x="491" y="2654"/>
                  </a:lnTo>
                  <a:lnTo>
                    <a:pt x="493" y="2676"/>
                  </a:lnTo>
                  <a:lnTo>
                    <a:pt x="496" y="2701"/>
                  </a:lnTo>
                  <a:lnTo>
                    <a:pt x="502" y="2728"/>
                  </a:lnTo>
                  <a:lnTo>
                    <a:pt x="510" y="2755"/>
                  </a:lnTo>
                  <a:lnTo>
                    <a:pt x="543" y="2757"/>
                  </a:lnTo>
                  <a:lnTo>
                    <a:pt x="573" y="2758"/>
                  </a:lnTo>
                  <a:lnTo>
                    <a:pt x="598" y="2757"/>
                  </a:lnTo>
                  <a:lnTo>
                    <a:pt x="621" y="2754"/>
                  </a:lnTo>
                  <a:lnTo>
                    <a:pt x="641" y="2750"/>
                  </a:lnTo>
                  <a:lnTo>
                    <a:pt x="659" y="2745"/>
                  </a:lnTo>
                  <a:lnTo>
                    <a:pt x="675" y="2740"/>
                  </a:lnTo>
                  <a:lnTo>
                    <a:pt x="690" y="2733"/>
                  </a:lnTo>
                  <a:lnTo>
                    <a:pt x="706" y="2726"/>
                  </a:lnTo>
                  <a:lnTo>
                    <a:pt x="752" y="2701"/>
                  </a:lnTo>
                  <a:lnTo>
                    <a:pt x="793" y="2675"/>
                  </a:lnTo>
                  <a:lnTo>
                    <a:pt x="829" y="2646"/>
                  </a:lnTo>
                  <a:lnTo>
                    <a:pt x="861" y="2615"/>
                  </a:lnTo>
                  <a:lnTo>
                    <a:pt x="888" y="2582"/>
                  </a:lnTo>
                  <a:lnTo>
                    <a:pt x="912" y="2546"/>
                  </a:lnTo>
                  <a:lnTo>
                    <a:pt x="930" y="2508"/>
                  </a:lnTo>
                  <a:lnTo>
                    <a:pt x="943" y="2467"/>
                  </a:lnTo>
                  <a:lnTo>
                    <a:pt x="952" y="2424"/>
                  </a:lnTo>
                  <a:lnTo>
                    <a:pt x="956" y="2379"/>
                  </a:lnTo>
                  <a:lnTo>
                    <a:pt x="956" y="2330"/>
                  </a:lnTo>
                  <a:lnTo>
                    <a:pt x="952" y="2279"/>
                  </a:lnTo>
                  <a:lnTo>
                    <a:pt x="943" y="2226"/>
                  </a:lnTo>
                  <a:lnTo>
                    <a:pt x="929" y="2169"/>
                  </a:lnTo>
                  <a:lnTo>
                    <a:pt x="912" y="2108"/>
                  </a:lnTo>
                  <a:lnTo>
                    <a:pt x="896" y="2070"/>
                  </a:lnTo>
                  <a:lnTo>
                    <a:pt x="880" y="2038"/>
                  </a:lnTo>
                  <a:lnTo>
                    <a:pt x="861" y="2009"/>
                  </a:lnTo>
                  <a:lnTo>
                    <a:pt x="840" y="1985"/>
                  </a:lnTo>
                  <a:lnTo>
                    <a:pt x="818" y="1965"/>
                  </a:lnTo>
                  <a:lnTo>
                    <a:pt x="795" y="1948"/>
                  </a:lnTo>
                  <a:lnTo>
                    <a:pt x="771" y="1934"/>
                  </a:lnTo>
                  <a:lnTo>
                    <a:pt x="747" y="1923"/>
                  </a:lnTo>
                  <a:lnTo>
                    <a:pt x="723" y="1914"/>
                  </a:lnTo>
                  <a:lnTo>
                    <a:pt x="699" y="1908"/>
                  </a:lnTo>
                  <a:lnTo>
                    <a:pt x="677" y="1904"/>
                  </a:lnTo>
                  <a:lnTo>
                    <a:pt x="656" y="1901"/>
                  </a:lnTo>
                  <a:lnTo>
                    <a:pt x="636" y="1900"/>
                  </a:lnTo>
                  <a:lnTo>
                    <a:pt x="619" y="1899"/>
                  </a:lnTo>
                  <a:lnTo>
                    <a:pt x="605" y="1900"/>
                  </a:lnTo>
                  <a:lnTo>
                    <a:pt x="593" y="1901"/>
                  </a:lnTo>
                  <a:lnTo>
                    <a:pt x="584" y="1902"/>
                  </a:lnTo>
                  <a:lnTo>
                    <a:pt x="578" y="1925"/>
                  </a:lnTo>
                  <a:lnTo>
                    <a:pt x="569" y="1947"/>
                  </a:lnTo>
                  <a:lnTo>
                    <a:pt x="558" y="1967"/>
                  </a:lnTo>
                  <a:lnTo>
                    <a:pt x="544" y="1985"/>
                  </a:lnTo>
                  <a:lnTo>
                    <a:pt x="527" y="2002"/>
                  </a:lnTo>
                  <a:lnTo>
                    <a:pt x="508" y="2016"/>
                  </a:lnTo>
                  <a:lnTo>
                    <a:pt x="481" y="2030"/>
                  </a:lnTo>
                  <a:lnTo>
                    <a:pt x="456" y="2041"/>
                  </a:lnTo>
                  <a:lnTo>
                    <a:pt x="433" y="2048"/>
                  </a:lnTo>
                  <a:lnTo>
                    <a:pt x="411" y="2051"/>
                  </a:lnTo>
                  <a:lnTo>
                    <a:pt x="391" y="2053"/>
                  </a:lnTo>
                  <a:lnTo>
                    <a:pt x="367" y="2051"/>
                  </a:lnTo>
                  <a:lnTo>
                    <a:pt x="346" y="2046"/>
                  </a:lnTo>
                  <a:lnTo>
                    <a:pt x="328" y="2038"/>
                  </a:lnTo>
                  <a:lnTo>
                    <a:pt x="316" y="2032"/>
                  </a:lnTo>
                  <a:lnTo>
                    <a:pt x="304" y="2023"/>
                  </a:lnTo>
                  <a:lnTo>
                    <a:pt x="290" y="2045"/>
                  </a:lnTo>
                  <a:lnTo>
                    <a:pt x="282" y="2067"/>
                  </a:lnTo>
                  <a:lnTo>
                    <a:pt x="278" y="2090"/>
                  </a:lnTo>
                  <a:lnTo>
                    <a:pt x="279" y="2112"/>
                  </a:lnTo>
                  <a:lnTo>
                    <a:pt x="285" y="2135"/>
                  </a:lnTo>
                  <a:lnTo>
                    <a:pt x="295" y="2157"/>
                  </a:lnTo>
                  <a:lnTo>
                    <a:pt x="311" y="2175"/>
                  </a:lnTo>
                  <a:lnTo>
                    <a:pt x="330" y="2189"/>
                  </a:lnTo>
                  <a:lnTo>
                    <a:pt x="347" y="2197"/>
                  </a:lnTo>
                  <a:lnTo>
                    <a:pt x="368" y="2204"/>
                  </a:lnTo>
                  <a:lnTo>
                    <a:pt x="393" y="2209"/>
                  </a:lnTo>
                  <a:lnTo>
                    <a:pt x="420" y="2213"/>
                  </a:lnTo>
                  <a:lnTo>
                    <a:pt x="449" y="2217"/>
                  </a:lnTo>
                  <a:lnTo>
                    <a:pt x="480" y="2220"/>
                  </a:lnTo>
                  <a:lnTo>
                    <a:pt x="543" y="2227"/>
                  </a:lnTo>
                  <a:lnTo>
                    <a:pt x="607" y="2237"/>
                  </a:lnTo>
                  <a:lnTo>
                    <a:pt x="636" y="2244"/>
                  </a:lnTo>
                  <a:lnTo>
                    <a:pt x="664" y="2255"/>
                  </a:lnTo>
                  <a:lnTo>
                    <a:pt x="688" y="2269"/>
                  </a:lnTo>
                  <a:lnTo>
                    <a:pt x="710" y="2285"/>
                  </a:lnTo>
                  <a:lnTo>
                    <a:pt x="727" y="2303"/>
                  </a:lnTo>
                  <a:lnTo>
                    <a:pt x="740" y="2324"/>
                  </a:lnTo>
                  <a:lnTo>
                    <a:pt x="749" y="2348"/>
                  </a:lnTo>
                  <a:lnTo>
                    <a:pt x="752" y="2371"/>
                  </a:lnTo>
                  <a:lnTo>
                    <a:pt x="750" y="2395"/>
                  </a:lnTo>
                  <a:lnTo>
                    <a:pt x="742" y="2418"/>
                  </a:lnTo>
                  <a:lnTo>
                    <a:pt x="731" y="2437"/>
                  </a:lnTo>
                  <a:lnTo>
                    <a:pt x="717" y="2452"/>
                  </a:lnTo>
                  <a:lnTo>
                    <a:pt x="699" y="2463"/>
                  </a:lnTo>
                  <a:lnTo>
                    <a:pt x="682" y="2471"/>
                  </a:lnTo>
                  <a:lnTo>
                    <a:pt x="663" y="2476"/>
                  </a:lnTo>
                  <a:lnTo>
                    <a:pt x="645" y="2478"/>
                  </a:lnTo>
                  <a:lnTo>
                    <a:pt x="627" y="2478"/>
                  </a:lnTo>
                  <a:lnTo>
                    <a:pt x="610" y="2473"/>
                  </a:lnTo>
                  <a:lnTo>
                    <a:pt x="595" y="2468"/>
                  </a:lnTo>
                  <a:lnTo>
                    <a:pt x="577" y="2459"/>
                  </a:lnTo>
                  <a:lnTo>
                    <a:pt x="558" y="2449"/>
                  </a:lnTo>
                  <a:lnTo>
                    <a:pt x="536" y="2437"/>
                  </a:lnTo>
                  <a:lnTo>
                    <a:pt x="513" y="2426"/>
                  </a:lnTo>
                  <a:lnTo>
                    <a:pt x="489" y="2416"/>
                  </a:lnTo>
                  <a:lnTo>
                    <a:pt x="465" y="2407"/>
                  </a:lnTo>
                  <a:lnTo>
                    <a:pt x="441" y="2401"/>
                  </a:lnTo>
                  <a:lnTo>
                    <a:pt x="416" y="2397"/>
                  </a:lnTo>
                  <a:lnTo>
                    <a:pt x="391" y="2398"/>
                  </a:lnTo>
                  <a:lnTo>
                    <a:pt x="366" y="2403"/>
                  </a:lnTo>
                  <a:lnTo>
                    <a:pt x="341" y="2413"/>
                  </a:lnTo>
                  <a:lnTo>
                    <a:pt x="316" y="2430"/>
                  </a:lnTo>
                  <a:lnTo>
                    <a:pt x="290" y="2453"/>
                  </a:lnTo>
                  <a:lnTo>
                    <a:pt x="269" y="2480"/>
                  </a:lnTo>
                  <a:lnTo>
                    <a:pt x="251" y="2509"/>
                  </a:lnTo>
                  <a:lnTo>
                    <a:pt x="238" y="2540"/>
                  </a:lnTo>
                  <a:lnTo>
                    <a:pt x="228" y="2572"/>
                  </a:lnTo>
                  <a:lnTo>
                    <a:pt x="222" y="2606"/>
                  </a:lnTo>
                  <a:lnTo>
                    <a:pt x="218" y="2640"/>
                  </a:lnTo>
                  <a:lnTo>
                    <a:pt x="218" y="2675"/>
                  </a:lnTo>
                  <a:lnTo>
                    <a:pt x="220" y="2710"/>
                  </a:lnTo>
                  <a:lnTo>
                    <a:pt x="225" y="2746"/>
                  </a:lnTo>
                  <a:lnTo>
                    <a:pt x="232" y="2780"/>
                  </a:lnTo>
                  <a:lnTo>
                    <a:pt x="240" y="2815"/>
                  </a:lnTo>
                  <a:lnTo>
                    <a:pt x="251" y="2848"/>
                  </a:lnTo>
                  <a:lnTo>
                    <a:pt x="263" y="2880"/>
                  </a:lnTo>
                  <a:lnTo>
                    <a:pt x="276" y="2910"/>
                  </a:lnTo>
                  <a:lnTo>
                    <a:pt x="289" y="2938"/>
                  </a:lnTo>
                  <a:lnTo>
                    <a:pt x="305" y="2965"/>
                  </a:lnTo>
                  <a:lnTo>
                    <a:pt x="321" y="2989"/>
                  </a:lnTo>
                  <a:lnTo>
                    <a:pt x="338" y="3011"/>
                  </a:lnTo>
                  <a:lnTo>
                    <a:pt x="357" y="3030"/>
                  </a:lnTo>
                  <a:lnTo>
                    <a:pt x="378" y="3047"/>
                  </a:lnTo>
                  <a:lnTo>
                    <a:pt x="401" y="3061"/>
                  </a:lnTo>
                  <a:lnTo>
                    <a:pt x="426" y="3072"/>
                  </a:lnTo>
                  <a:lnTo>
                    <a:pt x="453" y="3080"/>
                  </a:lnTo>
                  <a:lnTo>
                    <a:pt x="484" y="3085"/>
                  </a:lnTo>
                  <a:lnTo>
                    <a:pt x="518" y="3086"/>
                  </a:lnTo>
                  <a:lnTo>
                    <a:pt x="554" y="3084"/>
                  </a:lnTo>
                  <a:lnTo>
                    <a:pt x="593" y="3079"/>
                  </a:lnTo>
                  <a:lnTo>
                    <a:pt x="594" y="3078"/>
                  </a:lnTo>
                  <a:lnTo>
                    <a:pt x="597" y="3078"/>
                  </a:lnTo>
                  <a:lnTo>
                    <a:pt x="605" y="3076"/>
                  </a:lnTo>
                  <a:lnTo>
                    <a:pt x="618" y="3073"/>
                  </a:lnTo>
                  <a:lnTo>
                    <a:pt x="635" y="3068"/>
                  </a:lnTo>
                  <a:lnTo>
                    <a:pt x="655" y="3061"/>
                  </a:lnTo>
                  <a:lnTo>
                    <a:pt x="677" y="3052"/>
                  </a:lnTo>
                  <a:lnTo>
                    <a:pt x="702" y="3040"/>
                  </a:lnTo>
                  <a:lnTo>
                    <a:pt x="729" y="3025"/>
                  </a:lnTo>
                  <a:lnTo>
                    <a:pt x="756" y="3007"/>
                  </a:lnTo>
                  <a:lnTo>
                    <a:pt x="783" y="2986"/>
                  </a:lnTo>
                  <a:lnTo>
                    <a:pt x="809" y="2961"/>
                  </a:lnTo>
                  <a:lnTo>
                    <a:pt x="813" y="2957"/>
                  </a:lnTo>
                  <a:lnTo>
                    <a:pt x="820" y="2951"/>
                  </a:lnTo>
                  <a:lnTo>
                    <a:pt x="830" y="2941"/>
                  </a:lnTo>
                  <a:lnTo>
                    <a:pt x="844" y="2928"/>
                  </a:lnTo>
                  <a:lnTo>
                    <a:pt x="861" y="2913"/>
                  </a:lnTo>
                  <a:lnTo>
                    <a:pt x="881" y="2896"/>
                  </a:lnTo>
                  <a:lnTo>
                    <a:pt x="905" y="2876"/>
                  </a:lnTo>
                  <a:lnTo>
                    <a:pt x="931" y="2856"/>
                  </a:lnTo>
                  <a:lnTo>
                    <a:pt x="960" y="2834"/>
                  </a:lnTo>
                  <a:lnTo>
                    <a:pt x="992" y="2812"/>
                  </a:lnTo>
                  <a:lnTo>
                    <a:pt x="1027" y="2788"/>
                  </a:lnTo>
                  <a:lnTo>
                    <a:pt x="1064" y="2765"/>
                  </a:lnTo>
                  <a:lnTo>
                    <a:pt x="1103" y="2742"/>
                  </a:lnTo>
                  <a:lnTo>
                    <a:pt x="1146" y="2719"/>
                  </a:lnTo>
                  <a:lnTo>
                    <a:pt x="1190" y="2697"/>
                  </a:lnTo>
                  <a:lnTo>
                    <a:pt x="1237" y="2677"/>
                  </a:lnTo>
                  <a:lnTo>
                    <a:pt x="1285" y="2658"/>
                  </a:lnTo>
                  <a:lnTo>
                    <a:pt x="1336" y="2640"/>
                  </a:lnTo>
                  <a:lnTo>
                    <a:pt x="1388" y="2625"/>
                  </a:lnTo>
                  <a:lnTo>
                    <a:pt x="1395" y="2623"/>
                  </a:lnTo>
                  <a:lnTo>
                    <a:pt x="1406" y="2620"/>
                  </a:lnTo>
                  <a:lnTo>
                    <a:pt x="1420" y="2616"/>
                  </a:lnTo>
                  <a:lnTo>
                    <a:pt x="1439" y="2611"/>
                  </a:lnTo>
                  <a:lnTo>
                    <a:pt x="1460" y="2607"/>
                  </a:lnTo>
                  <a:lnTo>
                    <a:pt x="1484" y="2603"/>
                  </a:lnTo>
                  <a:lnTo>
                    <a:pt x="1511" y="2599"/>
                  </a:lnTo>
                  <a:lnTo>
                    <a:pt x="1539" y="2598"/>
                  </a:lnTo>
                  <a:lnTo>
                    <a:pt x="1569" y="2598"/>
                  </a:lnTo>
                  <a:lnTo>
                    <a:pt x="1613" y="2601"/>
                  </a:lnTo>
                  <a:lnTo>
                    <a:pt x="1653" y="2610"/>
                  </a:lnTo>
                  <a:lnTo>
                    <a:pt x="1691" y="2623"/>
                  </a:lnTo>
                  <a:lnTo>
                    <a:pt x="1701" y="2615"/>
                  </a:lnTo>
                  <a:lnTo>
                    <a:pt x="1714" y="2604"/>
                  </a:lnTo>
                  <a:lnTo>
                    <a:pt x="1727" y="2592"/>
                  </a:lnTo>
                  <a:lnTo>
                    <a:pt x="1741" y="2576"/>
                  </a:lnTo>
                  <a:lnTo>
                    <a:pt x="1756" y="2558"/>
                  </a:lnTo>
                  <a:lnTo>
                    <a:pt x="1772" y="2538"/>
                  </a:lnTo>
                  <a:lnTo>
                    <a:pt x="1788" y="2514"/>
                  </a:lnTo>
                  <a:lnTo>
                    <a:pt x="1803" y="2487"/>
                  </a:lnTo>
                  <a:lnTo>
                    <a:pt x="1817" y="2457"/>
                  </a:lnTo>
                  <a:lnTo>
                    <a:pt x="1831" y="2424"/>
                  </a:lnTo>
                  <a:lnTo>
                    <a:pt x="1843" y="2388"/>
                  </a:lnTo>
                  <a:lnTo>
                    <a:pt x="1853" y="2348"/>
                  </a:lnTo>
                  <a:lnTo>
                    <a:pt x="1861" y="2305"/>
                  </a:lnTo>
                  <a:lnTo>
                    <a:pt x="1866" y="2259"/>
                  </a:lnTo>
                  <a:lnTo>
                    <a:pt x="1869" y="2209"/>
                  </a:lnTo>
                  <a:lnTo>
                    <a:pt x="1868" y="2155"/>
                  </a:lnTo>
                  <a:lnTo>
                    <a:pt x="1865" y="2082"/>
                  </a:lnTo>
                  <a:lnTo>
                    <a:pt x="1863" y="2016"/>
                  </a:lnTo>
                  <a:lnTo>
                    <a:pt x="1862" y="1955"/>
                  </a:lnTo>
                  <a:lnTo>
                    <a:pt x="1862" y="1899"/>
                  </a:lnTo>
                  <a:lnTo>
                    <a:pt x="1862" y="1849"/>
                  </a:lnTo>
                  <a:lnTo>
                    <a:pt x="1862" y="1802"/>
                  </a:lnTo>
                  <a:lnTo>
                    <a:pt x="1864" y="1761"/>
                  </a:lnTo>
                  <a:lnTo>
                    <a:pt x="1865" y="1724"/>
                  </a:lnTo>
                  <a:lnTo>
                    <a:pt x="1867" y="1692"/>
                  </a:lnTo>
                  <a:lnTo>
                    <a:pt x="1869" y="1664"/>
                  </a:lnTo>
                  <a:lnTo>
                    <a:pt x="1871" y="1639"/>
                  </a:lnTo>
                  <a:lnTo>
                    <a:pt x="1874" y="1618"/>
                  </a:lnTo>
                  <a:lnTo>
                    <a:pt x="1876" y="1601"/>
                  </a:lnTo>
                  <a:lnTo>
                    <a:pt x="1848" y="1606"/>
                  </a:lnTo>
                  <a:lnTo>
                    <a:pt x="1822" y="1610"/>
                  </a:lnTo>
                  <a:lnTo>
                    <a:pt x="1798" y="1611"/>
                  </a:lnTo>
                  <a:lnTo>
                    <a:pt x="1761" y="1609"/>
                  </a:lnTo>
                  <a:lnTo>
                    <a:pt x="1727" y="1604"/>
                  </a:lnTo>
                  <a:lnTo>
                    <a:pt x="1693" y="1595"/>
                  </a:lnTo>
                  <a:lnTo>
                    <a:pt x="1664" y="1582"/>
                  </a:lnTo>
                  <a:lnTo>
                    <a:pt x="1636" y="1566"/>
                  </a:lnTo>
                  <a:lnTo>
                    <a:pt x="1611" y="1547"/>
                  </a:lnTo>
                  <a:lnTo>
                    <a:pt x="1600" y="1560"/>
                  </a:lnTo>
                  <a:lnTo>
                    <a:pt x="1584" y="1573"/>
                  </a:lnTo>
                  <a:lnTo>
                    <a:pt x="1565" y="1587"/>
                  </a:lnTo>
                  <a:lnTo>
                    <a:pt x="1541" y="1601"/>
                  </a:lnTo>
                  <a:lnTo>
                    <a:pt x="1513" y="1614"/>
                  </a:lnTo>
                  <a:lnTo>
                    <a:pt x="1478" y="1627"/>
                  </a:lnTo>
                  <a:lnTo>
                    <a:pt x="1438" y="1638"/>
                  </a:lnTo>
                  <a:lnTo>
                    <a:pt x="1434" y="1667"/>
                  </a:lnTo>
                  <a:lnTo>
                    <a:pt x="1430" y="1699"/>
                  </a:lnTo>
                  <a:lnTo>
                    <a:pt x="1426" y="1734"/>
                  </a:lnTo>
                  <a:lnTo>
                    <a:pt x="1422" y="1773"/>
                  </a:lnTo>
                  <a:lnTo>
                    <a:pt x="1420" y="1814"/>
                  </a:lnTo>
                  <a:lnTo>
                    <a:pt x="1417" y="1855"/>
                  </a:lnTo>
                  <a:lnTo>
                    <a:pt x="1416" y="1896"/>
                  </a:lnTo>
                  <a:lnTo>
                    <a:pt x="1416" y="1937"/>
                  </a:lnTo>
                  <a:lnTo>
                    <a:pt x="1417" y="1977"/>
                  </a:lnTo>
                  <a:lnTo>
                    <a:pt x="1419" y="2016"/>
                  </a:lnTo>
                  <a:lnTo>
                    <a:pt x="1423" y="2052"/>
                  </a:lnTo>
                  <a:lnTo>
                    <a:pt x="1429" y="2084"/>
                  </a:lnTo>
                  <a:lnTo>
                    <a:pt x="1437" y="2113"/>
                  </a:lnTo>
                  <a:lnTo>
                    <a:pt x="1444" y="2100"/>
                  </a:lnTo>
                  <a:lnTo>
                    <a:pt x="1448" y="2089"/>
                  </a:lnTo>
                  <a:lnTo>
                    <a:pt x="1450" y="2080"/>
                  </a:lnTo>
                  <a:lnTo>
                    <a:pt x="1450" y="2077"/>
                  </a:lnTo>
                  <a:lnTo>
                    <a:pt x="1453" y="2066"/>
                  </a:lnTo>
                  <a:lnTo>
                    <a:pt x="1460" y="2057"/>
                  </a:lnTo>
                  <a:lnTo>
                    <a:pt x="1469" y="2051"/>
                  </a:lnTo>
                  <a:lnTo>
                    <a:pt x="1481" y="2050"/>
                  </a:lnTo>
                  <a:lnTo>
                    <a:pt x="1492" y="2053"/>
                  </a:lnTo>
                  <a:lnTo>
                    <a:pt x="1500" y="2059"/>
                  </a:lnTo>
                  <a:lnTo>
                    <a:pt x="1507" y="2069"/>
                  </a:lnTo>
                  <a:lnTo>
                    <a:pt x="1509" y="2080"/>
                  </a:lnTo>
                  <a:lnTo>
                    <a:pt x="1508" y="2083"/>
                  </a:lnTo>
                  <a:lnTo>
                    <a:pt x="1507" y="2091"/>
                  </a:lnTo>
                  <a:lnTo>
                    <a:pt x="1504" y="2102"/>
                  </a:lnTo>
                  <a:lnTo>
                    <a:pt x="1500" y="2115"/>
                  </a:lnTo>
                  <a:lnTo>
                    <a:pt x="1493" y="2130"/>
                  </a:lnTo>
                  <a:lnTo>
                    <a:pt x="1485" y="2146"/>
                  </a:lnTo>
                  <a:lnTo>
                    <a:pt x="1473" y="2161"/>
                  </a:lnTo>
                  <a:lnTo>
                    <a:pt x="1457" y="2175"/>
                  </a:lnTo>
                  <a:lnTo>
                    <a:pt x="1440" y="2185"/>
                  </a:lnTo>
                  <a:lnTo>
                    <a:pt x="1421" y="2192"/>
                  </a:lnTo>
                  <a:lnTo>
                    <a:pt x="1401" y="2196"/>
                  </a:lnTo>
                  <a:lnTo>
                    <a:pt x="1379" y="2198"/>
                  </a:lnTo>
                  <a:lnTo>
                    <a:pt x="1349" y="2195"/>
                  </a:lnTo>
                  <a:lnTo>
                    <a:pt x="1316" y="2188"/>
                  </a:lnTo>
                  <a:lnTo>
                    <a:pt x="1304" y="2183"/>
                  </a:lnTo>
                  <a:lnTo>
                    <a:pt x="1297" y="2175"/>
                  </a:lnTo>
                  <a:lnTo>
                    <a:pt x="1294" y="2165"/>
                  </a:lnTo>
                  <a:lnTo>
                    <a:pt x="1294" y="2153"/>
                  </a:lnTo>
                  <a:lnTo>
                    <a:pt x="1300" y="2142"/>
                  </a:lnTo>
                  <a:lnTo>
                    <a:pt x="1309" y="2135"/>
                  </a:lnTo>
                  <a:lnTo>
                    <a:pt x="1319" y="2131"/>
                  </a:lnTo>
                  <a:lnTo>
                    <a:pt x="1331" y="2132"/>
                  </a:lnTo>
                  <a:lnTo>
                    <a:pt x="1351" y="2137"/>
                  </a:lnTo>
                  <a:lnTo>
                    <a:pt x="1369" y="2139"/>
                  </a:lnTo>
                  <a:lnTo>
                    <a:pt x="1385" y="2139"/>
                  </a:lnTo>
                  <a:lnTo>
                    <a:pt x="1376" y="2111"/>
                  </a:lnTo>
                  <a:lnTo>
                    <a:pt x="1370" y="2079"/>
                  </a:lnTo>
                  <a:lnTo>
                    <a:pt x="1364" y="2046"/>
                  </a:lnTo>
                  <a:lnTo>
                    <a:pt x="1361" y="2010"/>
                  </a:lnTo>
                  <a:lnTo>
                    <a:pt x="1359" y="1973"/>
                  </a:lnTo>
                  <a:lnTo>
                    <a:pt x="1358" y="1935"/>
                  </a:lnTo>
                  <a:lnTo>
                    <a:pt x="1358" y="1896"/>
                  </a:lnTo>
                  <a:lnTo>
                    <a:pt x="1359" y="1858"/>
                  </a:lnTo>
                  <a:lnTo>
                    <a:pt x="1361" y="1821"/>
                  </a:lnTo>
                  <a:lnTo>
                    <a:pt x="1364" y="1784"/>
                  </a:lnTo>
                  <a:lnTo>
                    <a:pt x="1367" y="1750"/>
                  </a:lnTo>
                  <a:lnTo>
                    <a:pt x="1370" y="1719"/>
                  </a:lnTo>
                  <a:lnTo>
                    <a:pt x="1373" y="1690"/>
                  </a:lnTo>
                  <a:lnTo>
                    <a:pt x="1376" y="1665"/>
                  </a:lnTo>
                  <a:lnTo>
                    <a:pt x="1379" y="1644"/>
                  </a:lnTo>
                  <a:lnTo>
                    <a:pt x="1381" y="1627"/>
                  </a:lnTo>
                  <a:lnTo>
                    <a:pt x="1383" y="1616"/>
                  </a:lnTo>
                  <a:lnTo>
                    <a:pt x="1384" y="1610"/>
                  </a:lnTo>
                  <a:lnTo>
                    <a:pt x="1388" y="1600"/>
                  </a:lnTo>
                  <a:lnTo>
                    <a:pt x="1395" y="1592"/>
                  </a:lnTo>
                  <a:lnTo>
                    <a:pt x="1406" y="1587"/>
                  </a:lnTo>
                  <a:lnTo>
                    <a:pt x="1442" y="1578"/>
                  </a:lnTo>
                  <a:lnTo>
                    <a:pt x="1473" y="1568"/>
                  </a:lnTo>
                  <a:lnTo>
                    <a:pt x="1498" y="1557"/>
                  </a:lnTo>
                  <a:lnTo>
                    <a:pt x="1520" y="1547"/>
                  </a:lnTo>
                  <a:lnTo>
                    <a:pt x="1537" y="1536"/>
                  </a:lnTo>
                  <a:lnTo>
                    <a:pt x="1551" y="1526"/>
                  </a:lnTo>
                  <a:lnTo>
                    <a:pt x="1561" y="1517"/>
                  </a:lnTo>
                  <a:lnTo>
                    <a:pt x="1568" y="1509"/>
                  </a:lnTo>
                  <a:lnTo>
                    <a:pt x="1572" y="1503"/>
                  </a:lnTo>
                  <a:lnTo>
                    <a:pt x="1553" y="1469"/>
                  </a:lnTo>
                  <a:lnTo>
                    <a:pt x="1539" y="1436"/>
                  </a:lnTo>
                  <a:lnTo>
                    <a:pt x="1529" y="1404"/>
                  </a:lnTo>
                  <a:lnTo>
                    <a:pt x="1522" y="1374"/>
                  </a:lnTo>
                  <a:lnTo>
                    <a:pt x="1519" y="1348"/>
                  </a:lnTo>
                  <a:lnTo>
                    <a:pt x="1484" y="1362"/>
                  </a:lnTo>
                  <a:lnTo>
                    <a:pt x="1449" y="1372"/>
                  </a:lnTo>
                  <a:lnTo>
                    <a:pt x="1413" y="1378"/>
                  </a:lnTo>
                  <a:lnTo>
                    <a:pt x="1376" y="1380"/>
                  </a:lnTo>
                  <a:lnTo>
                    <a:pt x="1339" y="1378"/>
                  </a:lnTo>
                  <a:lnTo>
                    <a:pt x="1301" y="1372"/>
                  </a:lnTo>
                  <a:lnTo>
                    <a:pt x="1256" y="1362"/>
                  </a:lnTo>
                  <a:lnTo>
                    <a:pt x="1214" y="1348"/>
                  </a:lnTo>
                  <a:lnTo>
                    <a:pt x="1177" y="1331"/>
                  </a:lnTo>
                  <a:lnTo>
                    <a:pt x="1144" y="1311"/>
                  </a:lnTo>
                  <a:lnTo>
                    <a:pt x="1115" y="1288"/>
                  </a:lnTo>
                  <a:lnTo>
                    <a:pt x="1090" y="1262"/>
                  </a:lnTo>
                  <a:lnTo>
                    <a:pt x="1069" y="1233"/>
                  </a:lnTo>
                  <a:lnTo>
                    <a:pt x="1052" y="1201"/>
                  </a:lnTo>
                  <a:close/>
                  <a:moveTo>
                    <a:pt x="322" y="1115"/>
                  </a:moveTo>
                  <a:lnTo>
                    <a:pt x="305" y="1126"/>
                  </a:lnTo>
                  <a:lnTo>
                    <a:pt x="288" y="1142"/>
                  </a:lnTo>
                  <a:lnTo>
                    <a:pt x="275" y="1164"/>
                  </a:lnTo>
                  <a:lnTo>
                    <a:pt x="263" y="1190"/>
                  </a:lnTo>
                  <a:lnTo>
                    <a:pt x="253" y="1221"/>
                  </a:lnTo>
                  <a:lnTo>
                    <a:pt x="245" y="1257"/>
                  </a:lnTo>
                  <a:lnTo>
                    <a:pt x="239" y="1298"/>
                  </a:lnTo>
                  <a:lnTo>
                    <a:pt x="235" y="1343"/>
                  </a:lnTo>
                  <a:lnTo>
                    <a:pt x="233" y="1393"/>
                  </a:lnTo>
                  <a:lnTo>
                    <a:pt x="233" y="1448"/>
                  </a:lnTo>
                  <a:lnTo>
                    <a:pt x="235" y="1504"/>
                  </a:lnTo>
                  <a:lnTo>
                    <a:pt x="238" y="1559"/>
                  </a:lnTo>
                  <a:lnTo>
                    <a:pt x="243" y="1612"/>
                  </a:lnTo>
                  <a:lnTo>
                    <a:pt x="248" y="1661"/>
                  </a:lnTo>
                  <a:lnTo>
                    <a:pt x="253" y="1707"/>
                  </a:lnTo>
                  <a:lnTo>
                    <a:pt x="258" y="1749"/>
                  </a:lnTo>
                  <a:lnTo>
                    <a:pt x="263" y="1784"/>
                  </a:lnTo>
                  <a:lnTo>
                    <a:pt x="266" y="1803"/>
                  </a:lnTo>
                  <a:lnTo>
                    <a:pt x="268" y="1819"/>
                  </a:lnTo>
                  <a:lnTo>
                    <a:pt x="273" y="1854"/>
                  </a:lnTo>
                  <a:lnTo>
                    <a:pt x="282" y="1886"/>
                  </a:lnTo>
                  <a:lnTo>
                    <a:pt x="292" y="1915"/>
                  </a:lnTo>
                  <a:lnTo>
                    <a:pt x="305" y="1939"/>
                  </a:lnTo>
                  <a:lnTo>
                    <a:pt x="319" y="1959"/>
                  </a:lnTo>
                  <a:lnTo>
                    <a:pt x="335" y="1975"/>
                  </a:lnTo>
                  <a:lnTo>
                    <a:pt x="353" y="1987"/>
                  </a:lnTo>
                  <a:lnTo>
                    <a:pt x="374" y="1994"/>
                  </a:lnTo>
                  <a:lnTo>
                    <a:pt x="397" y="1995"/>
                  </a:lnTo>
                  <a:lnTo>
                    <a:pt x="422" y="1991"/>
                  </a:lnTo>
                  <a:lnTo>
                    <a:pt x="449" y="1981"/>
                  </a:lnTo>
                  <a:lnTo>
                    <a:pt x="477" y="1966"/>
                  </a:lnTo>
                  <a:lnTo>
                    <a:pt x="495" y="1953"/>
                  </a:lnTo>
                  <a:lnTo>
                    <a:pt x="510" y="1935"/>
                  </a:lnTo>
                  <a:lnTo>
                    <a:pt x="520" y="1914"/>
                  </a:lnTo>
                  <a:lnTo>
                    <a:pt x="528" y="1890"/>
                  </a:lnTo>
                  <a:lnTo>
                    <a:pt x="533" y="1864"/>
                  </a:lnTo>
                  <a:lnTo>
                    <a:pt x="535" y="1836"/>
                  </a:lnTo>
                  <a:lnTo>
                    <a:pt x="536" y="1804"/>
                  </a:lnTo>
                  <a:lnTo>
                    <a:pt x="535" y="1772"/>
                  </a:lnTo>
                  <a:lnTo>
                    <a:pt x="532" y="1739"/>
                  </a:lnTo>
                  <a:lnTo>
                    <a:pt x="528" y="1706"/>
                  </a:lnTo>
                  <a:lnTo>
                    <a:pt x="523" y="1672"/>
                  </a:lnTo>
                  <a:lnTo>
                    <a:pt x="518" y="1637"/>
                  </a:lnTo>
                  <a:lnTo>
                    <a:pt x="512" y="1603"/>
                  </a:lnTo>
                  <a:lnTo>
                    <a:pt x="506" y="1560"/>
                  </a:lnTo>
                  <a:lnTo>
                    <a:pt x="498" y="1518"/>
                  </a:lnTo>
                  <a:lnTo>
                    <a:pt x="493" y="1476"/>
                  </a:lnTo>
                  <a:lnTo>
                    <a:pt x="491" y="1438"/>
                  </a:lnTo>
                  <a:lnTo>
                    <a:pt x="490" y="1403"/>
                  </a:lnTo>
                  <a:lnTo>
                    <a:pt x="493" y="1369"/>
                  </a:lnTo>
                  <a:lnTo>
                    <a:pt x="498" y="1339"/>
                  </a:lnTo>
                  <a:lnTo>
                    <a:pt x="507" y="1312"/>
                  </a:lnTo>
                  <a:lnTo>
                    <a:pt x="516" y="1288"/>
                  </a:lnTo>
                  <a:lnTo>
                    <a:pt x="527" y="1268"/>
                  </a:lnTo>
                  <a:lnTo>
                    <a:pt x="539" y="1250"/>
                  </a:lnTo>
                  <a:lnTo>
                    <a:pt x="551" y="1235"/>
                  </a:lnTo>
                  <a:lnTo>
                    <a:pt x="564" y="1222"/>
                  </a:lnTo>
                  <a:lnTo>
                    <a:pt x="520" y="1209"/>
                  </a:lnTo>
                  <a:lnTo>
                    <a:pt x="473" y="1192"/>
                  </a:lnTo>
                  <a:lnTo>
                    <a:pt x="426" y="1172"/>
                  </a:lnTo>
                  <a:lnTo>
                    <a:pt x="407" y="1163"/>
                  </a:lnTo>
                  <a:lnTo>
                    <a:pt x="395" y="1187"/>
                  </a:lnTo>
                  <a:lnTo>
                    <a:pt x="384" y="1217"/>
                  </a:lnTo>
                  <a:lnTo>
                    <a:pt x="376" y="1251"/>
                  </a:lnTo>
                  <a:lnTo>
                    <a:pt x="368" y="1290"/>
                  </a:lnTo>
                  <a:lnTo>
                    <a:pt x="363" y="1333"/>
                  </a:lnTo>
                  <a:lnTo>
                    <a:pt x="359" y="1379"/>
                  </a:lnTo>
                  <a:lnTo>
                    <a:pt x="357" y="1430"/>
                  </a:lnTo>
                  <a:lnTo>
                    <a:pt x="357" y="1484"/>
                  </a:lnTo>
                  <a:lnTo>
                    <a:pt x="358" y="1541"/>
                  </a:lnTo>
                  <a:lnTo>
                    <a:pt x="361" y="1601"/>
                  </a:lnTo>
                  <a:lnTo>
                    <a:pt x="360" y="1612"/>
                  </a:lnTo>
                  <a:lnTo>
                    <a:pt x="354" y="1622"/>
                  </a:lnTo>
                  <a:lnTo>
                    <a:pt x="346" y="1629"/>
                  </a:lnTo>
                  <a:lnTo>
                    <a:pt x="335" y="1632"/>
                  </a:lnTo>
                  <a:lnTo>
                    <a:pt x="333" y="1632"/>
                  </a:lnTo>
                  <a:lnTo>
                    <a:pt x="322" y="1630"/>
                  </a:lnTo>
                  <a:lnTo>
                    <a:pt x="313" y="1624"/>
                  </a:lnTo>
                  <a:lnTo>
                    <a:pt x="307" y="1615"/>
                  </a:lnTo>
                  <a:lnTo>
                    <a:pt x="304" y="1605"/>
                  </a:lnTo>
                  <a:lnTo>
                    <a:pt x="301" y="1571"/>
                  </a:lnTo>
                  <a:lnTo>
                    <a:pt x="299" y="1533"/>
                  </a:lnTo>
                  <a:lnTo>
                    <a:pt x="298" y="1494"/>
                  </a:lnTo>
                  <a:lnTo>
                    <a:pt x="298" y="1451"/>
                  </a:lnTo>
                  <a:lnTo>
                    <a:pt x="299" y="1408"/>
                  </a:lnTo>
                  <a:lnTo>
                    <a:pt x="301" y="1365"/>
                  </a:lnTo>
                  <a:lnTo>
                    <a:pt x="306" y="1322"/>
                  </a:lnTo>
                  <a:lnTo>
                    <a:pt x="312" y="1280"/>
                  </a:lnTo>
                  <a:lnTo>
                    <a:pt x="319" y="1240"/>
                  </a:lnTo>
                  <a:lnTo>
                    <a:pt x="329" y="1202"/>
                  </a:lnTo>
                  <a:lnTo>
                    <a:pt x="341" y="1167"/>
                  </a:lnTo>
                  <a:lnTo>
                    <a:pt x="356" y="1135"/>
                  </a:lnTo>
                  <a:lnTo>
                    <a:pt x="322" y="1115"/>
                  </a:lnTo>
                  <a:close/>
                  <a:moveTo>
                    <a:pt x="1471" y="380"/>
                  </a:moveTo>
                  <a:lnTo>
                    <a:pt x="1435" y="382"/>
                  </a:lnTo>
                  <a:lnTo>
                    <a:pt x="1400" y="386"/>
                  </a:lnTo>
                  <a:lnTo>
                    <a:pt x="1365" y="392"/>
                  </a:lnTo>
                  <a:lnTo>
                    <a:pt x="1330" y="400"/>
                  </a:lnTo>
                  <a:lnTo>
                    <a:pt x="1295" y="409"/>
                  </a:lnTo>
                  <a:lnTo>
                    <a:pt x="1260" y="419"/>
                  </a:lnTo>
                  <a:lnTo>
                    <a:pt x="1227" y="429"/>
                  </a:lnTo>
                  <a:lnTo>
                    <a:pt x="1177" y="444"/>
                  </a:lnTo>
                  <a:lnTo>
                    <a:pt x="1130" y="457"/>
                  </a:lnTo>
                  <a:lnTo>
                    <a:pt x="1103" y="461"/>
                  </a:lnTo>
                  <a:lnTo>
                    <a:pt x="1074" y="463"/>
                  </a:lnTo>
                  <a:lnTo>
                    <a:pt x="1040" y="462"/>
                  </a:lnTo>
                  <a:lnTo>
                    <a:pt x="1004" y="460"/>
                  </a:lnTo>
                  <a:lnTo>
                    <a:pt x="964" y="456"/>
                  </a:lnTo>
                  <a:lnTo>
                    <a:pt x="921" y="451"/>
                  </a:lnTo>
                  <a:lnTo>
                    <a:pt x="875" y="445"/>
                  </a:lnTo>
                  <a:lnTo>
                    <a:pt x="828" y="438"/>
                  </a:lnTo>
                  <a:lnTo>
                    <a:pt x="779" y="431"/>
                  </a:lnTo>
                  <a:lnTo>
                    <a:pt x="732" y="424"/>
                  </a:lnTo>
                  <a:lnTo>
                    <a:pt x="684" y="417"/>
                  </a:lnTo>
                  <a:lnTo>
                    <a:pt x="636" y="410"/>
                  </a:lnTo>
                  <a:lnTo>
                    <a:pt x="587" y="404"/>
                  </a:lnTo>
                  <a:lnTo>
                    <a:pt x="538" y="399"/>
                  </a:lnTo>
                  <a:lnTo>
                    <a:pt x="489" y="394"/>
                  </a:lnTo>
                  <a:lnTo>
                    <a:pt x="441" y="391"/>
                  </a:lnTo>
                  <a:lnTo>
                    <a:pt x="395" y="389"/>
                  </a:lnTo>
                  <a:lnTo>
                    <a:pt x="351" y="389"/>
                  </a:lnTo>
                  <a:lnTo>
                    <a:pt x="308" y="391"/>
                  </a:lnTo>
                  <a:lnTo>
                    <a:pt x="267" y="395"/>
                  </a:lnTo>
                  <a:lnTo>
                    <a:pt x="231" y="402"/>
                  </a:lnTo>
                  <a:lnTo>
                    <a:pt x="198" y="411"/>
                  </a:lnTo>
                  <a:lnTo>
                    <a:pt x="167" y="423"/>
                  </a:lnTo>
                  <a:lnTo>
                    <a:pt x="142" y="438"/>
                  </a:lnTo>
                  <a:lnTo>
                    <a:pt x="121" y="453"/>
                  </a:lnTo>
                  <a:lnTo>
                    <a:pt x="104" y="470"/>
                  </a:lnTo>
                  <a:lnTo>
                    <a:pt x="89" y="487"/>
                  </a:lnTo>
                  <a:lnTo>
                    <a:pt x="78" y="505"/>
                  </a:lnTo>
                  <a:lnTo>
                    <a:pt x="70" y="523"/>
                  </a:lnTo>
                  <a:lnTo>
                    <a:pt x="64" y="540"/>
                  </a:lnTo>
                  <a:lnTo>
                    <a:pt x="61" y="556"/>
                  </a:lnTo>
                  <a:lnTo>
                    <a:pt x="58" y="586"/>
                  </a:lnTo>
                  <a:lnTo>
                    <a:pt x="60" y="615"/>
                  </a:lnTo>
                  <a:lnTo>
                    <a:pt x="65" y="645"/>
                  </a:lnTo>
                  <a:lnTo>
                    <a:pt x="75" y="674"/>
                  </a:lnTo>
                  <a:lnTo>
                    <a:pt x="89" y="702"/>
                  </a:lnTo>
                  <a:lnTo>
                    <a:pt x="107" y="728"/>
                  </a:lnTo>
                  <a:lnTo>
                    <a:pt x="110" y="712"/>
                  </a:lnTo>
                  <a:lnTo>
                    <a:pt x="113" y="700"/>
                  </a:lnTo>
                  <a:lnTo>
                    <a:pt x="116" y="692"/>
                  </a:lnTo>
                  <a:lnTo>
                    <a:pt x="117" y="688"/>
                  </a:lnTo>
                  <a:lnTo>
                    <a:pt x="121" y="678"/>
                  </a:lnTo>
                  <a:lnTo>
                    <a:pt x="127" y="664"/>
                  </a:lnTo>
                  <a:lnTo>
                    <a:pt x="135" y="650"/>
                  </a:lnTo>
                  <a:lnTo>
                    <a:pt x="146" y="633"/>
                  </a:lnTo>
                  <a:lnTo>
                    <a:pt x="160" y="617"/>
                  </a:lnTo>
                  <a:lnTo>
                    <a:pt x="178" y="600"/>
                  </a:lnTo>
                  <a:lnTo>
                    <a:pt x="200" y="585"/>
                  </a:lnTo>
                  <a:lnTo>
                    <a:pt x="227" y="571"/>
                  </a:lnTo>
                  <a:lnTo>
                    <a:pt x="258" y="559"/>
                  </a:lnTo>
                  <a:lnTo>
                    <a:pt x="294" y="551"/>
                  </a:lnTo>
                  <a:lnTo>
                    <a:pt x="333" y="545"/>
                  </a:lnTo>
                  <a:lnTo>
                    <a:pt x="376" y="543"/>
                  </a:lnTo>
                  <a:lnTo>
                    <a:pt x="421" y="544"/>
                  </a:lnTo>
                  <a:lnTo>
                    <a:pt x="470" y="548"/>
                  </a:lnTo>
                  <a:lnTo>
                    <a:pt x="523" y="555"/>
                  </a:lnTo>
                  <a:lnTo>
                    <a:pt x="579" y="566"/>
                  </a:lnTo>
                  <a:lnTo>
                    <a:pt x="638" y="579"/>
                  </a:lnTo>
                  <a:lnTo>
                    <a:pt x="706" y="595"/>
                  </a:lnTo>
                  <a:lnTo>
                    <a:pt x="769" y="609"/>
                  </a:lnTo>
                  <a:lnTo>
                    <a:pt x="826" y="620"/>
                  </a:lnTo>
                  <a:lnTo>
                    <a:pt x="880" y="630"/>
                  </a:lnTo>
                  <a:lnTo>
                    <a:pt x="930" y="637"/>
                  </a:lnTo>
                  <a:lnTo>
                    <a:pt x="976" y="642"/>
                  </a:lnTo>
                  <a:lnTo>
                    <a:pt x="1018" y="646"/>
                  </a:lnTo>
                  <a:lnTo>
                    <a:pt x="1058" y="648"/>
                  </a:lnTo>
                  <a:lnTo>
                    <a:pt x="1095" y="649"/>
                  </a:lnTo>
                  <a:lnTo>
                    <a:pt x="1130" y="648"/>
                  </a:lnTo>
                  <a:lnTo>
                    <a:pt x="1163" y="646"/>
                  </a:lnTo>
                  <a:lnTo>
                    <a:pt x="1193" y="643"/>
                  </a:lnTo>
                  <a:lnTo>
                    <a:pt x="1223" y="639"/>
                  </a:lnTo>
                  <a:lnTo>
                    <a:pt x="1251" y="634"/>
                  </a:lnTo>
                  <a:lnTo>
                    <a:pt x="1279" y="628"/>
                  </a:lnTo>
                  <a:lnTo>
                    <a:pt x="1308" y="622"/>
                  </a:lnTo>
                  <a:lnTo>
                    <a:pt x="1335" y="616"/>
                  </a:lnTo>
                  <a:lnTo>
                    <a:pt x="1363" y="609"/>
                  </a:lnTo>
                  <a:lnTo>
                    <a:pt x="1384" y="606"/>
                  </a:lnTo>
                  <a:lnTo>
                    <a:pt x="1401" y="606"/>
                  </a:lnTo>
                  <a:lnTo>
                    <a:pt x="1416" y="610"/>
                  </a:lnTo>
                  <a:lnTo>
                    <a:pt x="1428" y="615"/>
                  </a:lnTo>
                  <a:lnTo>
                    <a:pt x="1438" y="622"/>
                  </a:lnTo>
                  <a:lnTo>
                    <a:pt x="1446" y="630"/>
                  </a:lnTo>
                  <a:lnTo>
                    <a:pt x="1451" y="636"/>
                  </a:lnTo>
                  <a:lnTo>
                    <a:pt x="1456" y="644"/>
                  </a:lnTo>
                  <a:lnTo>
                    <a:pt x="1461" y="653"/>
                  </a:lnTo>
                  <a:lnTo>
                    <a:pt x="1465" y="664"/>
                  </a:lnTo>
                  <a:lnTo>
                    <a:pt x="1468" y="678"/>
                  </a:lnTo>
                  <a:lnTo>
                    <a:pt x="1471" y="693"/>
                  </a:lnTo>
                  <a:lnTo>
                    <a:pt x="1472" y="712"/>
                  </a:lnTo>
                  <a:lnTo>
                    <a:pt x="1472" y="733"/>
                  </a:lnTo>
                  <a:lnTo>
                    <a:pt x="1470" y="758"/>
                  </a:lnTo>
                  <a:lnTo>
                    <a:pt x="1467" y="786"/>
                  </a:lnTo>
                  <a:lnTo>
                    <a:pt x="1461" y="817"/>
                  </a:lnTo>
                  <a:lnTo>
                    <a:pt x="1454" y="854"/>
                  </a:lnTo>
                  <a:lnTo>
                    <a:pt x="1444" y="894"/>
                  </a:lnTo>
                  <a:lnTo>
                    <a:pt x="1436" y="922"/>
                  </a:lnTo>
                  <a:lnTo>
                    <a:pt x="1428" y="949"/>
                  </a:lnTo>
                  <a:lnTo>
                    <a:pt x="1420" y="975"/>
                  </a:lnTo>
                  <a:lnTo>
                    <a:pt x="1413" y="999"/>
                  </a:lnTo>
                  <a:lnTo>
                    <a:pt x="1406" y="1020"/>
                  </a:lnTo>
                  <a:lnTo>
                    <a:pt x="1399" y="1039"/>
                  </a:lnTo>
                  <a:lnTo>
                    <a:pt x="1394" y="1054"/>
                  </a:lnTo>
                  <a:lnTo>
                    <a:pt x="1389" y="1066"/>
                  </a:lnTo>
                  <a:lnTo>
                    <a:pt x="1386" y="1074"/>
                  </a:lnTo>
                  <a:lnTo>
                    <a:pt x="1385" y="1077"/>
                  </a:lnTo>
                  <a:lnTo>
                    <a:pt x="1379" y="1087"/>
                  </a:lnTo>
                  <a:lnTo>
                    <a:pt x="1370" y="1093"/>
                  </a:lnTo>
                  <a:lnTo>
                    <a:pt x="1359" y="1096"/>
                  </a:lnTo>
                  <a:lnTo>
                    <a:pt x="1348" y="1094"/>
                  </a:lnTo>
                  <a:lnTo>
                    <a:pt x="1338" y="1088"/>
                  </a:lnTo>
                  <a:lnTo>
                    <a:pt x="1332" y="1079"/>
                  </a:lnTo>
                  <a:lnTo>
                    <a:pt x="1329" y="1068"/>
                  </a:lnTo>
                  <a:lnTo>
                    <a:pt x="1331" y="1057"/>
                  </a:lnTo>
                  <a:lnTo>
                    <a:pt x="1344" y="1023"/>
                  </a:lnTo>
                  <a:lnTo>
                    <a:pt x="1356" y="988"/>
                  </a:lnTo>
                  <a:lnTo>
                    <a:pt x="1367" y="953"/>
                  </a:lnTo>
                  <a:lnTo>
                    <a:pt x="1378" y="918"/>
                  </a:lnTo>
                  <a:lnTo>
                    <a:pt x="1387" y="884"/>
                  </a:lnTo>
                  <a:lnTo>
                    <a:pt x="1396" y="850"/>
                  </a:lnTo>
                  <a:lnTo>
                    <a:pt x="1403" y="817"/>
                  </a:lnTo>
                  <a:lnTo>
                    <a:pt x="1408" y="787"/>
                  </a:lnTo>
                  <a:lnTo>
                    <a:pt x="1412" y="759"/>
                  </a:lnTo>
                  <a:lnTo>
                    <a:pt x="1414" y="734"/>
                  </a:lnTo>
                  <a:lnTo>
                    <a:pt x="1414" y="712"/>
                  </a:lnTo>
                  <a:lnTo>
                    <a:pt x="1413" y="693"/>
                  </a:lnTo>
                  <a:lnTo>
                    <a:pt x="1409" y="678"/>
                  </a:lnTo>
                  <a:lnTo>
                    <a:pt x="1403" y="668"/>
                  </a:lnTo>
                  <a:lnTo>
                    <a:pt x="1401" y="666"/>
                  </a:lnTo>
                  <a:lnTo>
                    <a:pt x="1398" y="665"/>
                  </a:lnTo>
                  <a:lnTo>
                    <a:pt x="1394" y="663"/>
                  </a:lnTo>
                  <a:lnTo>
                    <a:pt x="1387" y="663"/>
                  </a:lnTo>
                  <a:lnTo>
                    <a:pt x="1377" y="665"/>
                  </a:lnTo>
                  <a:lnTo>
                    <a:pt x="1349" y="672"/>
                  </a:lnTo>
                  <a:lnTo>
                    <a:pt x="1321" y="678"/>
                  </a:lnTo>
                  <a:lnTo>
                    <a:pt x="1292" y="685"/>
                  </a:lnTo>
                  <a:lnTo>
                    <a:pt x="1263" y="690"/>
                  </a:lnTo>
                  <a:lnTo>
                    <a:pt x="1233" y="695"/>
                  </a:lnTo>
                  <a:lnTo>
                    <a:pt x="1203" y="700"/>
                  </a:lnTo>
                  <a:lnTo>
                    <a:pt x="1171" y="703"/>
                  </a:lnTo>
                  <a:lnTo>
                    <a:pt x="1137" y="705"/>
                  </a:lnTo>
                  <a:lnTo>
                    <a:pt x="1099" y="706"/>
                  </a:lnTo>
                  <a:lnTo>
                    <a:pt x="1061" y="705"/>
                  </a:lnTo>
                  <a:lnTo>
                    <a:pt x="1020" y="703"/>
                  </a:lnTo>
                  <a:lnTo>
                    <a:pt x="975" y="700"/>
                  </a:lnTo>
                  <a:lnTo>
                    <a:pt x="927" y="694"/>
                  </a:lnTo>
                  <a:lnTo>
                    <a:pt x="875" y="687"/>
                  </a:lnTo>
                  <a:lnTo>
                    <a:pt x="819" y="677"/>
                  </a:lnTo>
                  <a:lnTo>
                    <a:pt x="759" y="666"/>
                  </a:lnTo>
                  <a:lnTo>
                    <a:pt x="694" y="652"/>
                  </a:lnTo>
                  <a:lnTo>
                    <a:pt x="624" y="635"/>
                  </a:lnTo>
                  <a:lnTo>
                    <a:pt x="569" y="622"/>
                  </a:lnTo>
                  <a:lnTo>
                    <a:pt x="518" y="613"/>
                  </a:lnTo>
                  <a:lnTo>
                    <a:pt x="469" y="606"/>
                  </a:lnTo>
                  <a:lnTo>
                    <a:pt x="424" y="602"/>
                  </a:lnTo>
                  <a:lnTo>
                    <a:pt x="383" y="600"/>
                  </a:lnTo>
                  <a:lnTo>
                    <a:pt x="344" y="602"/>
                  </a:lnTo>
                  <a:lnTo>
                    <a:pt x="310" y="606"/>
                  </a:lnTo>
                  <a:lnTo>
                    <a:pt x="278" y="613"/>
                  </a:lnTo>
                  <a:lnTo>
                    <a:pt x="250" y="623"/>
                  </a:lnTo>
                  <a:lnTo>
                    <a:pt x="228" y="635"/>
                  </a:lnTo>
                  <a:lnTo>
                    <a:pt x="211" y="648"/>
                  </a:lnTo>
                  <a:lnTo>
                    <a:pt x="197" y="661"/>
                  </a:lnTo>
                  <a:lnTo>
                    <a:pt x="187" y="674"/>
                  </a:lnTo>
                  <a:lnTo>
                    <a:pt x="180" y="687"/>
                  </a:lnTo>
                  <a:lnTo>
                    <a:pt x="174" y="699"/>
                  </a:lnTo>
                  <a:lnTo>
                    <a:pt x="171" y="709"/>
                  </a:lnTo>
                  <a:lnTo>
                    <a:pt x="170" y="711"/>
                  </a:lnTo>
                  <a:lnTo>
                    <a:pt x="168" y="716"/>
                  </a:lnTo>
                  <a:lnTo>
                    <a:pt x="167" y="725"/>
                  </a:lnTo>
                  <a:lnTo>
                    <a:pt x="165" y="736"/>
                  </a:lnTo>
                  <a:lnTo>
                    <a:pt x="163" y="750"/>
                  </a:lnTo>
                  <a:lnTo>
                    <a:pt x="162" y="767"/>
                  </a:lnTo>
                  <a:lnTo>
                    <a:pt x="163" y="786"/>
                  </a:lnTo>
                  <a:lnTo>
                    <a:pt x="164" y="806"/>
                  </a:lnTo>
                  <a:lnTo>
                    <a:pt x="168" y="829"/>
                  </a:lnTo>
                  <a:lnTo>
                    <a:pt x="174" y="853"/>
                  </a:lnTo>
                  <a:lnTo>
                    <a:pt x="183" y="878"/>
                  </a:lnTo>
                  <a:lnTo>
                    <a:pt x="195" y="904"/>
                  </a:lnTo>
                  <a:lnTo>
                    <a:pt x="210" y="931"/>
                  </a:lnTo>
                  <a:lnTo>
                    <a:pt x="230" y="958"/>
                  </a:lnTo>
                  <a:lnTo>
                    <a:pt x="253" y="986"/>
                  </a:lnTo>
                  <a:lnTo>
                    <a:pt x="282" y="1013"/>
                  </a:lnTo>
                  <a:lnTo>
                    <a:pt x="316" y="1040"/>
                  </a:lnTo>
                  <a:lnTo>
                    <a:pt x="355" y="1067"/>
                  </a:lnTo>
                  <a:lnTo>
                    <a:pt x="399" y="1094"/>
                  </a:lnTo>
                  <a:lnTo>
                    <a:pt x="450" y="1119"/>
                  </a:lnTo>
                  <a:lnTo>
                    <a:pt x="508" y="1142"/>
                  </a:lnTo>
                  <a:lnTo>
                    <a:pt x="563" y="1162"/>
                  </a:lnTo>
                  <a:lnTo>
                    <a:pt x="616" y="1176"/>
                  </a:lnTo>
                  <a:lnTo>
                    <a:pt x="667" y="1185"/>
                  </a:lnTo>
                  <a:lnTo>
                    <a:pt x="717" y="1191"/>
                  </a:lnTo>
                  <a:lnTo>
                    <a:pt x="763" y="1194"/>
                  </a:lnTo>
                  <a:lnTo>
                    <a:pt x="807" y="1193"/>
                  </a:lnTo>
                  <a:lnTo>
                    <a:pt x="848" y="1191"/>
                  </a:lnTo>
                  <a:lnTo>
                    <a:pt x="885" y="1186"/>
                  </a:lnTo>
                  <a:lnTo>
                    <a:pt x="920" y="1180"/>
                  </a:lnTo>
                  <a:lnTo>
                    <a:pt x="951" y="1173"/>
                  </a:lnTo>
                  <a:lnTo>
                    <a:pt x="978" y="1166"/>
                  </a:lnTo>
                  <a:lnTo>
                    <a:pt x="1001" y="1158"/>
                  </a:lnTo>
                  <a:lnTo>
                    <a:pt x="1020" y="1152"/>
                  </a:lnTo>
                  <a:lnTo>
                    <a:pt x="1035" y="1145"/>
                  </a:lnTo>
                  <a:lnTo>
                    <a:pt x="1030" y="1105"/>
                  </a:lnTo>
                  <a:lnTo>
                    <a:pt x="1029" y="1066"/>
                  </a:lnTo>
                  <a:lnTo>
                    <a:pt x="1032" y="1029"/>
                  </a:lnTo>
                  <a:lnTo>
                    <a:pt x="1037" y="994"/>
                  </a:lnTo>
                  <a:lnTo>
                    <a:pt x="1043" y="963"/>
                  </a:lnTo>
                  <a:lnTo>
                    <a:pt x="1051" y="935"/>
                  </a:lnTo>
                  <a:lnTo>
                    <a:pt x="1057" y="912"/>
                  </a:lnTo>
                  <a:lnTo>
                    <a:pt x="1040" y="912"/>
                  </a:lnTo>
                  <a:lnTo>
                    <a:pt x="1018" y="914"/>
                  </a:lnTo>
                  <a:lnTo>
                    <a:pt x="994" y="916"/>
                  </a:lnTo>
                  <a:lnTo>
                    <a:pt x="968" y="919"/>
                  </a:lnTo>
                  <a:lnTo>
                    <a:pt x="943" y="922"/>
                  </a:lnTo>
                  <a:lnTo>
                    <a:pt x="900" y="927"/>
                  </a:lnTo>
                  <a:lnTo>
                    <a:pt x="855" y="932"/>
                  </a:lnTo>
                  <a:lnTo>
                    <a:pt x="809" y="936"/>
                  </a:lnTo>
                  <a:lnTo>
                    <a:pt x="761" y="938"/>
                  </a:lnTo>
                  <a:lnTo>
                    <a:pt x="713" y="938"/>
                  </a:lnTo>
                  <a:lnTo>
                    <a:pt x="664" y="936"/>
                  </a:lnTo>
                  <a:lnTo>
                    <a:pt x="617" y="930"/>
                  </a:lnTo>
                  <a:lnTo>
                    <a:pt x="572" y="921"/>
                  </a:lnTo>
                  <a:lnTo>
                    <a:pt x="562" y="916"/>
                  </a:lnTo>
                  <a:lnTo>
                    <a:pt x="555" y="907"/>
                  </a:lnTo>
                  <a:lnTo>
                    <a:pt x="552" y="897"/>
                  </a:lnTo>
                  <a:lnTo>
                    <a:pt x="552" y="885"/>
                  </a:lnTo>
                  <a:lnTo>
                    <a:pt x="558" y="875"/>
                  </a:lnTo>
                  <a:lnTo>
                    <a:pt x="566" y="868"/>
                  </a:lnTo>
                  <a:lnTo>
                    <a:pt x="576" y="864"/>
                  </a:lnTo>
                  <a:lnTo>
                    <a:pt x="588" y="865"/>
                  </a:lnTo>
                  <a:lnTo>
                    <a:pt x="628" y="874"/>
                  </a:lnTo>
                  <a:lnTo>
                    <a:pt x="672" y="879"/>
                  </a:lnTo>
                  <a:lnTo>
                    <a:pt x="717" y="881"/>
                  </a:lnTo>
                  <a:lnTo>
                    <a:pt x="763" y="880"/>
                  </a:lnTo>
                  <a:lnTo>
                    <a:pt x="808" y="878"/>
                  </a:lnTo>
                  <a:lnTo>
                    <a:pt x="852" y="874"/>
                  </a:lnTo>
                  <a:lnTo>
                    <a:pt x="895" y="869"/>
                  </a:lnTo>
                  <a:lnTo>
                    <a:pt x="936" y="865"/>
                  </a:lnTo>
                  <a:lnTo>
                    <a:pt x="973" y="860"/>
                  </a:lnTo>
                  <a:lnTo>
                    <a:pt x="1005" y="857"/>
                  </a:lnTo>
                  <a:lnTo>
                    <a:pt x="1031" y="855"/>
                  </a:lnTo>
                  <a:lnTo>
                    <a:pt x="1054" y="855"/>
                  </a:lnTo>
                  <a:lnTo>
                    <a:pt x="1072" y="856"/>
                  </a:lnTo>
                  <a:lnTo>
                    <a:pt x="1087" y="859"/>
                  </a:lnTo>
                  <a:lnTo>
                    <a:pt x="1099" y="865"/>
                  </a:lnTo>
                  <a:lnTo>
                    <a:pt x="1110" y="873"/>
                  </a:lnTo>
                  <a:lnTo>
                    <a:pt x="1117" y="885"/>
                  </a:lnTo>
                  <a:lnTo>
                    <a:pt x="1120" y="898"/>
                  </a:lnTo>
                  <a:lnTo>
                    <a:pt x="1118" y="913"/>
                  </a:lnTo>
                  <a:lnTo>
                    <a:pt x="1116" y="919"/>
                  </a:lnTo>
                  <a:lnTo>
                    <a:pt x="1114" y="926"/>
                  </a:lnTo>
                  <a:lnTo>
                    <a:pt x="1109" y="945"/>
                  </a:lnTo>
                  <a:lnTo>
                    <a:pt x="1102" y="967"/>
                  </a:lnTo>
                  <a:lnTo>
                    <a:pt x="1096" y="992"/>
                  </a:lnTo>
                  <a:lnTo>
                    <a:pt x="1091" y="1020"/>
                  </a:lnTo>
                  <a:lnTo>
                    <a:pt x="1088" y="1049"/>
                  </a:lnTo>
                  <a:lnTo>
                    <a:pt x="1087" y="1080"/>
                  </a:lnTo>
                  <a:lnTo>
                    <a:pt x="1088" y="1111"/>
                  </a:lnTo>
                  <a:lnTo>
                    <a:pt x="1094" y="1142"/>
                  </a:lnTo>
                  <a:lnTo>
                    <a:pt x="1103" y="1174"/>
                  </a:lnTo>
                  <a:lnTo>
                    <a:pt x="1119" y="1203"/>
                  </a:lnTo>
                  <a:lnTo>
                    <a:pt x="1136" y="1226"/>
                  </a:lnTo>
                  <a:lnTo>
                    <a:pt x="1156" y="1247"/>
                  </a:lnTo>
                  <a:lnTo>
                    <a:pt x="1180" y="1266"/>
                  </a:lnTo>
                  <a:lnTo>
                    <a:pt x="1207" y="1282"/>
                  </a:lnTo>
                  <a:lnTo>
                    <a:pt x="1239" y="1295"/>
                  </a:lnTo>
                  <a:lnTo>
                    <a:pt x="1273" y="1307"/>
                  </a:lnTo>
                  <a:lnTo>
                    <a:pt x="1312" y="1316"/>
                  </a:lnTo>
                  <a:lnTo>
                    <a:pt x="1356" y="1321"/>
                  </a:lnTo>
                  <a:lnTo>
                    <a:pt x="1397" y="1321"/>
                  </a:lnTo>
                  <a:lnTo>
                    <a:pt x="1437" y="1316"/>
                  </a:lnTo>
                  <a:lnTo>
                    <a:pt x="1475" y="1304"/>
                  </a:lnTo>
                  <a:lnTo>
                    <a:pt x="1513" y="1287"/>
                  </a:lnTo>
                  <a:lnTo>
                    <a:pt x="1547" y="1264"/>
                  </a:lnTo>
                  <a:lnTo>
                    <a:pt x="1579" y="1236"/>
                  </a:lnTo>
                  <a:lnTo>
                    <a:pt x="1610" y="1202"/>
                  </a:lnTo>
                  <a:lnTo>
                    <a:pt x="1628" y="1176"/>
                  </a:lnTo>
                  <a:lnTo>
                    <a:pt x="1644" y="1150"/>
                  </a:lnTo>
                  <a:lnTo>
                    <a:pt x="1658" y="1126"/>
                  </a:lnTo>
                  <a:lnTo>
                    <a:pt x="1670" y="1103"/>
                  </a:lnTo>
                  <a:lnTo>
                    <a:pt x="1679" y="1083"/>
                  </a:lnTo>
                  <a:lnTo>
                    <a:pt x="1686" y="1066"/>
                  </a:lnTo>
                  <a:lnTo>
                    <a:pt x="1691" y="1053"/>
                  </a:lnTo>
                  <a:lnTo>
                    <a:pt x="1693" y="1044"/>
                  </a:lnTo>
                  <a:lnTo>
                    <a:pt x="1694" y="1041"/>
                  </a:lnTo>
                  <a:lnTo>
                    <a:pt x="1695" y="1039"/>
                  </a:lnTo>
                  <a:lnTo>
                    <a:pt x="1696" y="1036"/>
                  </a:lnTo>
                  <a:lnTo>
                    <a:pt x="1699" y="1028"/>
                  </a:lnTo>
                  <a:lnTo>
                    <a:pt x="1703" y="1016"/>
                  </a:lnTo>
                  <a:lnTo>
                    <a:pt x="1709" y="999"/>
                  </a:lnTo>
                  <a:lnTo>
                    <a:pt x="1716" y="979"/>
                  </a:lnTo>
                  <a:lnTo>
                    <a:pt x="1722" y="956"/>
                  </a:lnTo>
                  <a:lnTo>
                    <a:pt x="1729" y="930"/>
                  </a:lnTo>
                  <a:lnTo>
                    <a:pt x="1736" y="902"/>
                  </a:lnTo>
                  <a:lnTo>
                    <a:pt x="1743" y="872"/>
                  </a:lnTo>
                  <a:lnTo>
                    <a:pt x="1749" y="839"/>
                  </a:lnTo>
                  <a:lnTo>
                    <a:pt x="1754" y="805"/>
                  </a:lnTo>
                  <a:lnTo>
                    <a:pt x="1758" y="771"/>
                  </a:lnTo>
                  <a:lnTo>
                    <a:pt x="1761" y="736"/>
                  </a:lnTo>
                  <a:lnTo>
                    <a:pt x="1762" y="701"/>
                  </a:lnTo>
                  <a:lnTo>
                    <a:pt x="1762" y="666"/>
                  </a:lnTo>
                  <a:lnTo>
                    <a:pt x="1759" y="631"/>
                  </a:lnTo>
                  <a:lnTo>
                    <a:pt x="1753" y="598"/>
                  </a:lnTo>
                  <a:lnTo>
                    <a:pt x="1745" y="566"/>
                  </a:lnTo>
                  <a:lnTo>
                    <a:pt x="1734" y="536"/>
                  </a:lnTo>
                  <a:lnTo>
                    <a:pt x="1720" y="508"/>
                  </a:lnTo>
                  <a:lnTo>
                    <a:pt x="1701" y="482"/>
                  </a:lnTo>
                  <a:lnTo>
                    <a:pt x="1679" y="460"/>
                  </a:lnTo>
                  <a:lnTo>
                    <a:pt x="1646" y="434"/>
                  </a:lnTo>
                  <a:lnTo>
                    <a:pt x="1612" y="414"/>
                  </a:lnTo>
                  <a:lnTo>
                    <a:pt x="1577" y="399"/>
                  </a:lnTo>
                  <a:lnTo>
                    <a:pt x="1542" y="388"/>
                  </a:lnTo>
                  <a:lnTo>
                    <a:pt x="1507" y="383"/>
                  </a:lnTo>
                  <a:lnTo>
                    <a:pt x="1471" y="380"/>
                  </a:lnTo>
                  <a:close/>
                  <a:moveTo>
                    <a:pt x="2674" y="278"/>
                  </a:moveTo>
                  <a:lnTo>
                    <a:pt x="2642" y="282"/>
                  </a:lnTo>
                  <a:lnTo>
                    <a:pt x="2611" y="291"/>
                  </a:lnTo>
                  <a:lnTo>
                    <a:pt x="2581" y="305"/>
                  </a:lnTo>
                  <a:lnTo>
                    <a:pt x="2552" y="322"/>
                  </a:lnTo>
                  <a:lnTo>
                    <a:pt x="2523" y="343"/>
                  </a:lnTo>
                  <a:lnTo>
                    <a:pt x="2494" y="368"/>
                  </a:lnTo>
                  <a:lnTo>
                    <a:pt x="2467" y="396"/>
                  </a:lnTo>
                  <a:lnTo>
                    <a:pt x="2439" y="426"/>
                  </a:lnTo>
                  <a:lnTo>
                    <a:pt x="2412" y="459"/>
                  </a:lnTo>
                  <a:lnTo>
                    <a:pt x="2385" y="495"/>
                  </a:lnTo>
                  <a:lnTo>
                    <a:pt x="2358" y="532"/>
                  </a:lnTo>
                  <a:lnTo>
                    <a:pt x="2331" y="570"/>
                  </a:lnTo>
                  <a:lnTo>
                    <a:pt x="2302" y="609"/>
                  </a:lnTo>
                  <a:lnTo>
                    <a:pt x="2262" y="665"/>
                  </a:lnTo>
                  <a:lnTo>
                    <a:pt x="2222" y="720"/>
                  </a:lnTo>
                  <a:lnTo>
                    <a:pt x="2179" y="775"/>
                  </a:lnTo>
                  <a:lnTo>
                    <a:pt x="2141" y="822"/>
                  </a:lnTo>
                  <a:lnTo>
                    <a:pt x="2100" y="863"/>
                  </a:lnTo>
                  <a:lnTo>
                    <a:pt x="2060" y="900"/>
                  </a:lnTo>
                  <a:lnTo>
                    <a:pt x="2021" y="933"/>
                  </a:lnTo>
                  <a:lnTo>
                    <a:pt x="1983" y="963"/>
                  </a:lnTo>
                  <a:lnTo>
                    <a:pt x="1945" y="989"/>
                  </a:lnTo>
                  <a:lnTo>
                    <a:pt x="1909" y="1011"/>
                  </a:lnTo>
                  <a:lnTo>
                    <a:pt x="1875" y="1030"/>
                  </a:lnTo>
                  <a:lnTo>
                    <a:pt x="1843" y="1047"/>
                  </a:lnTo>
                  <a:lnTo>
                    <a:pt x="1815" y="1060"/>
                  </a:lnTo>
                  <a:lnTo>
                    <a:pt x="1790" y="1071"/>
                  </a:lnTo>
                  <a:lnTo>
                    <a:pt x="1769" y="1079"/>
                  </a:lnTo>
                  <a:lnTo>
                    <a:pt x="1752" y="1085"/>
                  </a:lnTo>
                  <a:lnTo>
                    <a:pt x="1739" y="1089"/>
                  </a:lnTo>
                  <a:lnTo>
                    <a:pt x="1731" y="1108"/>
                  </a:lnTo>
                  <a:lnTo>
                    <a:pt x="1721" y="1131"/>
                  </a:lnTo>
                  <a:lnTo>
                    <a:pt x="1709" y="1156"/>
                  </a:lnTo>
                  <a:lnTo>
                    <a:pt x="1693" y="1183"/>
                  </a:lnTo>
                  <a:lnTo>
                    <a:pt x="1675" y="1210"/>
                  </a:lnTo>
                  <a:lnTo>
                    <a:pt x="1655" y="1237"/>
                  </a:lnTo>
                  <a:lnTo>
                    <a:pt x="1629" y="1267"/>
                  </a:lnTo>
                  <a:lnTo>
                    <a:pt x="1602" y="1293"/>
                  </a:lnTo>
                  <a:lnTo>
                    <a:pt x="1574" y="1315"/>
                  </a:lnTo>
                  <a:lnTo>
                    <a:pt x="1575" y="1328"/>
                  </a:lnTo>
                  <a:lnTo>
                    <a:pt x="1576" y="1345"/>
                  </a:lnTo>
                  <a:lnTo>
                    <a:pt x="1580" y="1367"/>
                  </a:lnTo>
                  <a:lnTo>
                    <a:pt x="1585" y="1391"/>
                  </a:lnTo>
                  <a:lnTo>
                    <a:pt x="1593" y="1417"/>
                  </a:lnTo>
                  <a:lnTo>
                    <a:pt x="1605" y="1444"/>
                  </a:lnTo>
                  <a:lnTo>
                    <a:pt x="1620" y="1470"/>
                  </a:lnTo>
                  <a:lnTo>
                    <a:pt x="1640" y="1495"/>
                  </a:lnTo>
                  <a:lnTo>
                    <a:pt x="1660" y="1513"/>
                  </a:lnTo>
                  <a:lnTo>
                    <a:pt x="1683" y="1527"/>
                  </a:lnTo>
                  <a:lnTo>
                    <a:pt x="1709" y="1539"/>
                  </a:lnTo>
                  <a:lnTo>
                    <a:pt x="1736" y="1547"/>
                  </a:lnTo>
                  <a:lnTo>
                    <a:pt x="1766" y="1552"/>
                  </a:lnTo>
                  <a:lnTo>
                    <a:pt x="1798" y="1553"/>
                  </a:lnTo>
                  <a:lnTo>
                    <a:pt x="1828" y="1551"/>
                  </a:lnTo>
                  <a:lnTo>
                    <a:pt x="1860" y="1545"/>
                  </a:lnTo>
                  <a:lnTo>
                    <a:pt x="1896" y="1536"/>
                  </a:lnTo>
                  <a:lnTo>
                    <a:pt x="1935" y="1524"/>
                  </a:lnTo>
                  <a:lnTo>
                    <a:pt x="1975" y="1508"/>
                  </a:lnTo>
                  <a:lnTo>
                    <a:pt x="2017" y="1490"/>
                  </a:lnTo>
                  <a:lnTo>
                    <a:pt x="2059" y="1468"/>
                  </a:lnTo>
                  <a:lnTo>
                    <a:pt x="2103" y="1445"/>
                  </a:lnTo>
                  <a:lnTo>
                    <a:pt x="2148" y="1420"/>
                  </a:lnTo>
                  <a:lnTo>
                    <a:pt x="2192" y="1393"/>
                  </a:lnTo>
                  <a:lnTo>
                    <a:pt x="2236" y="1365"/>
                  </a:lnTo>
                  <a:lnTo>
                    <a:pt x="2279" y="1336"/>
                  </a:lnTo>
                  <a:lnTo>
                    <a:pt x="2321" y="1305"/>
                  </a:lnTo>
                  <a:lnTo>
                    <a:pt x="2362" y="1274"/>
                  </a:lnTo>
                  <a:lnTo>
                    <a:pt x="2400" y="1243"/>
                  </a:lnTo>
                  <a:lnTo>
                    <a:pt x="2436" y="1211"/>
                  </a:lnTo>
                  <a:lnTo>
                    <a:pt x="2469" y="1179"/>
                  </a:lnTo>
                  <a:lnTo>
                    <a:pt x="2499" y="1147"/>
                  </a:lnTo>
                  <a:lnTo>
                    <a:pt x="2527" y="1116"/>
                  </a:lnTo>
                  <a:lnTo>
                    <a:pt x="2549" y="1086"/>
                  </a:lnTo>
                  <a:lnTo>
                    <a:pt x="2568" y="1057"/>
                  </a:lnTo>
                  <a:lnTo>
                    <a:pt x="2576" y="1042"/>
                  </a:lnTo>
                  <a:lnTo>
                    <a:pt x="2582" y="1026"/>
                  </a:lnTo>
                  <a:lnTo>
                    <a:pt x="2588" y="1010"/>
                  </a:lnTo>
                  <a:lnTo>
                    <a:pt x="2590" y="994"/>
                  </a:lnTo>
                  <a:lnTo>
                    <a:pt x="2589" y="978"/>
                  </a:lnTo>
                  <a:lnTo>
                    <a:pt x="2584" y="965"/>
                  </a:lnTo>
                  <a:lnTo>
                    <a:pt x="2569" y="942"/>
                  </a:lnTo>
                  <a:lnTo>
                    <a:pt x="2553" y="924"/>
                  </a:lnTo>
                  <a:lnTo>
                    <a:pt x="2536" y="910"/>
                  </a:lnTo>
                  <a:lnTo>
                    <a:pt x="2519" y="902"/>
                  </a:lnTo>
                  <a:lnTo>
                    <a:pt x="2501" y="898"/>
                  </a:lnTo>
                  <a:lnTo>
                    <a:pt x="2479" y="899"/>
                  </a:lnTo>
                  <a:lnTo>
                    <a:pt x="2456" y="906"/>
                  </a:lnTo>
                  <a:lnTo>
                    <a:pt x="2434" y="917"/>
                  </a:lnTo>
                  <a:lnTo>
                    <a:pt x="2410" y="932"/>
                  </a:lnTo>
                  <a:lnTo>
                    <a:pt x="2387" y="951"/>
                  </a:lnTo>
                  <a:lnTo>
                    <a:pt x="2364" y="972"/>
                  </a:lnTo>
                  <a:lnTo>
                    <a:pt x="2342" y="994"/>
                  </a:lnTo>
                  <a:lnTo>
                    <a:pt x="2320" y="1017"/>
                  </a:lnTo>
                  <a:lnTo>
                    <a:pt x="2299" y="1041"/>
                  </a:lnTo>
                  <a:lnTo>
                    <a:pt x="2270" y="1072"/>
                  </a:lnTo>
                  <a:lnTo>
                    <a:pt x="2239" y="1102"/>
                  </a:lnTo>
                  <a:lnTo>
                    <a:pt x="2206" y="1131"/>
                  </a:lnTo>
                  <a:lnTo>
                    <a:pt x="2171" y="1160"/>
                  </a:lnTo>
                  <a:lnTo>
                    <a:pt x="2135" y="1186"/>
                  </a:lnTo>
                  <a:lnTo>
                    <a:pt x="2098" y="1212"/>
                  </a:lnTo>
                  <a:lnTo>
                    <a:pt x="2062" y="1235"/>
                  </a:lnTo>
                  <a:lnTo>
                    <a:pt x="2027" y="1257"/>
                  </a:lnTo>
                  <a:lnTo>
                    <a:pt x="1993" y="1278"/>
                  </a:lnTo>
                  <a:lnTo>
                    <a:pt x="1960" y="1296"/>
                  </a:lnTo>
                  <a:lnTo>
                    <a:pt x="1930" y="1313"/>
                  </a:lnTo>
                  <a:lnTo>
                    <a:pt x="1902" y="1328"/>
                  </a:lnTo>
                  <a:lnTo>
                    <a:pt x="1877" y="1340"/>
                  </a:lnTo>
                  <a:lnTo>
                    <a:pt x="1857" y="1350"/>
                  </a:lnTo>
                  <a:lnTo>
                    <a:pt x="1841" y="1358"/>
                  </a:lnTo>
                  <a:lnTo>
                    <a:pt x="1843" y="1363"/>
                  </a:lnTo>
                  <a:lnTo>
                    <a:pt x="1846" y="1368"/>
                  </a:lnTo>
                  <a:lnTo>
                    <a:pt x="1849" y="1370"/>
                  </a:lnTo>
                  <a:lnTo>
                    <a:pt x="1851" y="1371"/>
                  </a:lnTo>
                  <a:lnTo>
                    <a:pt x="1853" y="1371"/>
                  </a:lnTo>
                  <a:lnTo>
                    <a:pt x="1864" y="1373"/>
                  </a:lnTo>
                  <a:lnTo>
                    <a:pt x="1873" y="1379"/>
                  </a:lnTo>
                  <a:lnTo>
                    <a:pt x="1880" y="1388"/>
                  </a:lnTo>
                  <a:lnTo>
                    <a:pt x="1882" y="1400"/>
                  </a:lnTo>
                  <a:lnTo>
                    <a:pt x="1880" y="1411"/>
                  </a:lnTo>
                  <a:lnTo>
                    <a:pt x="1873" y="1420"/>
                  </a:lnTo>
                  <a:lnTo>
                    <a:pt x="1864" y="1426"/>
                  </a:lnTo>
                  <a:lnTo>
                    <a:pt x="1853" y="1428"/>
                  </a:lnTo>
                  <a:lnTo>
                    <a:pt x="1834" y="1426"/>
                  </a:lnTo>
                  <a:lnTo>
                    <a:pt x="1818" y="1418"/>
                  </a:lnTo>
                  <a:lnTo>
                    <a:pt x="1803" y="1406"/>
                  </a:lnTo>
                  <a:lnTo>
                    <a:pt x="1792" y="1389"/>
                  </a:lnTo>
                  <a:lnTo>
                    <a:pt x="1784" y="1369"/>
                  </a:lnTo>
                  <a:lnTo>
                    <a:pt x="1778" y="1347"/>
                  </a:lnTo>
                  <a:lnTo>
                    <a:pt x="1775" y="1325"/>
                  </a:lnTo>
                  <a:lnTo>
                    <a:pt x="1774" y="1303"/>
                  </a:lnTo>
                  <a:lnTo>
                    <a:pt x="1774" y="1282"/>
                  </a:lnTo>
                  <a:lnTo>
                    <a:pt x="1775" y="1264"/>
                  </a:lnTo>
                  <a:lnTo>
                    <a:pt x="1776" y="1250"/>
                  </a:lnTo>
                  <a:lnTo>
                    <a:pt x="1777" y="1240"/>
                  </a:lnTo>
                  <a:lnTo>
                    <a:pt x="1781" y="1229"/>
                  </a:lnTo>
                  <a:lnTo>
                    <a:pt x="1788" y="1221"/>
                  </a:lnTo>
                  <a:lnTo>
                    <a:pt x="1798" y="1216"/>
                  </a:lnTo>
                  <a:lnTo>
                    <a:pt x="1809" y="1215"/>
                  </a:lnTo>
                  <a:lnTo>
                    <a:pt x="1820" y="1219"/>
                  </a:lnTo>
                  <a:lnTo>
                    <a:pt x="1829" y="1226"/>
                  </a:lnTo>
                  <a:lnTo>
                    <a:pt x="1833" y="1236"/>
                  </a:lnTo>
                  <a:lnTo>
                    <a:pt x="1834" y="1248"/>
                  </a:lnTo>
                  <a:lnTo>
                    <a:pt x="1832" y="1271"/>
                  </a:lnTo>
                  <a:lnTo>
                    <a:pt x="1832" y="1298"/>
                  </a:lnTo>
                  <a:lnTo>
                    <a:pt x="1853" y="1288"/>
                  </a:lnTo>
                  <a:lnTo>
                    <a:pt x="1879" y="1274"/>
                  </a:lnTo>
                  <a:lnTo>
                    <a:pt x="1909" y="1259"/>
                  </a:lnTo>
                  <a:lnTo>
                    <a:pt x="1941" y="1241"/>
                  </a:lnTo>
                  <a:lnTo>
                    <a:pt x="1975" y="1221"/>
                  </a:lnTo>
                  <a:lnTo>
                    <a:pt x="2011" y="1199"/>
                  </a:lnTo>
                  <a:lnTo>
                    <a:pt x="2048" y="1175"/>
                  </a:lnTo>
                  <a:lnTo>
                    <a:pt x="2086" y="1149"/>
                  </a:lnTo>
                  <a:lnTo>
                    <a:pt x="2124" y="1122"/>
                  </a:lnTo>
                  <a:lnTo>
                    <a:pt x="2160" y="1094"/>
                  </a:lnTo>
                  <a:lnTo>
                    <a:pt x="2194" y="1065"/>
                  </a:lnTo>
                  <a:lnTo>
                    <a:pt x="2226" y="1034"/>
                  </a:lnTo>
                  <a:lnTo>
                    <a:pt x="2255" y="1003"/>
                  </a:lnTo>
                  <a:lnTo>
                    <a:pt x="2280" y="975"/>
                  </a:lnTo>
                  <a:lnTo>
                    <a:pt x="2306" y="948"/>
                  </a:lnTo>
                  <a:lnTo>
                    <a:pt x="2334" y="922"/>
                  </a:lnTo>
                  <a:lnTo>
                    <a:pt x="2361" y="898"/>
                  </a:lnTo>
                  <a:lnTo>
                    <a:pt x="2389" y="877"/>
                  </a:lnTo>
                  <a:lnTo>
                    <a:pt x="2418" y="860"/>
                  </a:lnTo>
                  <a:lnTo>
                    <a:pt x="2447" y="848"/>
                  </a:lnTo>
                  <a:lnTo>
                    <a:pt x="2476" y="841"/>
                  </a:lnTo>
                  <a:lnTo>
                    <a:pt x="2506" y="840"/>
                  </a:lnTo>
                  <a:lnTo>
                    <a:pt x="2513" y="841"/>
                  </a:lnTo>
                  <a:lnTo>
                    <a:pt x="2536" y="806"/>
                  </a:lnTo>
                  <a:lnTo>
                    <a:pt x="2557" y="772"/>
                  </a:lnTo>
                  <a:lnTo>
                    <a:pt x="2575" y="737"/>
                  </a:lnTo>
                  <a:lnTo>
                    <a:pt x="2590" y="703"/>
                  </a:lnTo>
                  <a:lnTo>
                    <a:pt x="2603" y="670"/>
                  </a:lnTo>
                  <a:lnTo>
                    <a:pt x="2615" y="638"/>
                  </a:lnTo>
                  <a:lnTo>
                    <a:pt x="2624" y="609"/>
                  </a:lnTo>
                  <a:lnTo>
                    <a:pt x="2631" y="583"/>
                  </a:lnTo>
                  <a:lnTo>
                    <a:pt x="2637" y="559"/>
                  </a:lnTo>
                  <a:lnTo>
                    <a:pt x="2641" y="540"/>
                  </a:lnTo>
                  <a:lnTo>
                    <a:pt x="2644" y="526"/>
                  </a:lnTo>
                  <a:lnTo>
                    <a:pt x="2646" y="516"/>
                  </a:lnTo>
                  <a:lnTo>
                    <a:pt x="2646" y="513"/>
                  </a:lnTo>
                  <a:lnTo>
                    <a:pt x="2650" y="502"/>
                  </a:lnTo>
                  <a:lnTo>
                    <a:pt x="2658" y="494"/>
                  </a:lnTo>
                  <a:lnTo>
                    <a:pt x="2668" y="488"/>
                  </a:lnTo>
                  <a:lnTo>
                    <a:pt x="2679" y="488"/>
                  </a:lnTo>
                  <a:lnTo>
                    <a:pt x="2690" y="492"/>
                  </a:lnTo>
                  <a:lnTo>
                    <a:pt x="2698" y="500"/>
                  </a:lnTo>
                  <a:lnTo>
                    <a:pt x="2703" y="510"/>
                  </a:lnTo>
                  <a:lnTo>
                    <a:pt x="2703" y="521"/>
                  </a:lnTo>
                  <a:lnTo>
                    <a:pt x="2703" y="526"/>
                  </a:lnTo>
                  <a:lnTo>
                    <a:pt x="2701" y="536"/>
                  </a:lnTo>
                  <a:lnTo>
                    <a:pt x="2698" y="552"/>
                  </a:lnTo>
                  <a:lnTo>
                    <a:pt x="2694" y="572"/>
                  </a:lnTo>
                  <a:lnTo>
                    <a:pt x="2688" y="595"/>
                  </a:lnTo>
                  <a:lnTo>
                    <a:pt x="2680" y="623"/>
                  </a:lnTo>
                  <a:lnTo>
                    <a:pt x="2671" y="653"/>
                  </a:lnTo>
                  <a:lnTo>
                    <a:pt x="2660" y="685"/>
                  </a:lnTo>
                  <a:lnTo>
                    <a:pt x="2646" y="719"/>
                  </a:lnTo>
                  <a:lnTo>
                    <a:pt x="2631" y="754"/>
                  </a:lnTo>
                  <a:lnTo>
                    <a:pt x="2613" y="790"/>
                  </a:lnTo>
                  <a:lnTo>
                    <a:pt x="2592" y="827"/>
                  </a:lnTo>
                  <a:lnTo>
                    <a:pt x="2569" y="863"/>
                  </a:lnTo>
                  <a:lnTo>
                    <a:pt x="2592" y="881"/>
                  </a:lnTo>
                  <a:lnTo>
                    <a:pt x="2613" y="906"/>
                  </a:lnTo>
                  <a:lnTo>
                    <a:pt x="2634" y="935"/>
                  </a:lnTo>
                  <a:lnTo>
                    <a:pt x="2643" y="956"/>
                  </a:lnTo>
                  <a:lnTo>
                    <a:pt x="2648" y="978"/>
                  </a:lnTo>
                  <a:lnTo>
                    <a:pt x="2647" y="1002"/>
                  </a:lnTo>
                  <a:lnTo>
                    <a:pt x="2642" y="1028"/>
                  </a:lnTo>
                  <a:lnTo>
                    <a:pt x="2633" y="1056"/>
                  </a:lnTo>
                  <a:lnTo>
                    <a:pt x="2618" y="1085"/>
                  </a:lnTo>
                  <a:lnTo>
                    <a:pt x="2598" y="1116"/>
                  </a:lnTo>
                  <a:lnTo>
                    <a:pt x="2574" y="1148"/>
                  </a:lnTo>
                  <a:lnTo>
                    <a:pt x="2546" y="1183"/>
                  </a:lnTo>
                  <a:lnTo>
                    <a:pt x="2513" y="1217"/>
                  </a:lnTo>
                  <a:lnTo>
                    <a:pt x="2476" y="1252"/>
                  </a:lnTo>
                  <a:lnTo>
                    <a:pt x="2436" y="1288"/>
                  </a:lnTo>
                  <a:lnTo>
                    <a:pt x="2393" y="1323"/>
                  </a:lnTo>
                  <a:lnTo>
                    <a:pt x="2347" y="1358"/>
                  </a:lnTo>
                  <a:lnTo>
                    <a:pt x="2368" y="1375"/>
                  </a:lnTo>
                  <a:lnTo>
                    <a:pt x="2387" y="1392"/>
                  </a:lnTo>
                  <a:lnTo>
                    <a:pt x="2402" y="1409"/>
                  </a:lnTo>
                  <a:lnTo>
                    <a:pt x="2414" y="1426"/>
                  </a:lnTo>
                  <a:lnTo>
                    <a:pt x="2424" y="1441"/>
                  </a:lnTo>
                  <a:lnTo>
                    <a:pt x="2431" y="1453"/>
                  </a:lnTo>
                  <a:lnTo>
                    <a:pt x="2435" y="1461"/>
                  </a:lnTo>
                  <a:lnTo>
                    <a:pt x="2436" y="1465"/>
                  </a:lnTo>
                  <a:lnTo>
                    <a:pt x="2461" y="1529"/>
                  </a:lnTo>
                  <a:lnTo>
                    <a:pt x="2481" y="1592"/>
                  </a:lnTo>
                  <a:lnTo>
                    <a:pt x="2499" y="1655"/>
                  </a:lnTo>
                  <a:lnTo>
                    <a:pt x="2514" y="1717"/>
                  </a:lnTo>
                  <a:lnTo>
                    <a:pt x="2540" y="1735"/>
                  </a:lnTo>
                  <a:lnTo>
                    <a:pt x="2566" y="1748"/>
                  </a:lnTo>
                  <a:lnTo>
                    <a:pt x="2591" y="1756"/>
                  </a:lnTo>
                  <a:lnTo>
                    <a:pt x="2614" y="1761"/>
                  </a:lnTo>
                  <a:lnTo>
                    <a:pt x="2637" y="1762"/>
                  </a:lnTo>
                  <a:lnTo>
                    <a:pt x="2659" y="1761"/>
                  </a:lnTo>
                  <a:lnTo>
                    <a:pt x="2679" y="1759"/>
                  </a:lnTo>
                  <a:lnTo>
                    <a:pt x="2699" y="1755"/>
                  </a:lnTo>
                  <a:lnTo>
                    <a:pt x="2727" y="1746"/>
                  </a:lnTo>
                  <a:lnTo>
                    <a:pt x="2752" y="1733"/>
                  </a:lnTo>
                  <a:lnTo>
                    <a:pt x="2774" y="1716"/>
                  </a:lnTo>
                  <a:lnTo>
                    <a:pt x="2794" y="1696"/>
                  </a:lnTo>
                  <a:lnTo>
                    <a:pt x="2811" y="1672"/>
                  </a:lnTo>
                  <a:lnTo>
                    <a:pt x="2826" y="1646"/>
                  </a:lnTo>
                  <a:lnTo>
                    <a:pt x="2839" y="1618"/>
                  </a:lnTo>
                  <a:lnTo>
                    <a:pt x="2851" y="1588"/>
                  </a:lnTo>
                  <a:lnTo>
                    <a:pt x="2860" y="1556"/>
                  </a:lnTo>
                  <a:lnTo>
                    <a:pt x="2869" y="1524"/>
                  </a:lnTo>
                  <a:lnTo>
                    <a:pt x="2876" y="1492"/>
                  </a:lnTo>
                  <a:lnTo>
                    <a:pt x="2882" y="1459"/>
                  </a:lnTo>
                  <a:lnTo>
                    <a:pt x="2888" y="1427"/>
                  </a:lnTo>
                  <a:lnTo>
                    <a:pt x="2892" y="1397"/>
                  </a:lnTo>
                  <a:lnTo>
                    <a:pt x="2897" y="1367"/>
                  </a:lnTo>
                  <a:lnTo>
                    <a:pt x="2901" y="1337"/>
                  </a:lnTo>
                  <a:lnTo>
                    <a:pt x="2906" y="1309"/>
                  </a:lnTo>
                  <a:lnTo>
                    <a:pt x="2910" y="1277"/>
                  </a:lnTo>
                  <a:lnTo>
                    <a:pt x="2912" y="1248"/>
                  </a:lnTo>
                  <a:lnTo>
                    <a:pt x="2909" y="1221"/>
                  </a:lnTo>
                  <a:lnTo>
                    <a:pt x="2904" y="1197"/>
                  </a:lnTo>
                  <a:lnTo>
                    <a:pt x="2897" y="1176"/>
                  </a:lnTo>
                  <a:lnTo>
                    <a:pt x="2886" y="1158"/>
                  </a:lnTo>
                  <a:lnTo>
                    <a:pt x="2872" y="1142"/>
                  </a:lnTo>
                  <a:lnTo>
                    <a:pt x="2855" y="1130"/>
                  </a:lnTo>
                  <a:lnTo>
                    <a:pt x="2836" y="1122"/>
                  </a:lnTo>
                  <a:lnTo>
                    <a:pt x="2813" y="1116"/>
                  </a:lnTo>
                  <a:lnTo>
                    <a:pt x="2785" y="1116"/>
                  </a:lnTo>
                  <a:lnTo>
                    <a:pt x="2759" y="1121"/>
                  </a:lnTo>
                  <a:lnTo>
                    <a:pt x="2733" y="1132"/>
                  </a:lnTo>
                  <a:lnTo>
                    <a:pt x="2709" y="1148"/>
                  </a:lnTo>
                  <a:lnTo>
                    <a:pt x="2689" y="1169"/>
                  </a:lnTo>
                  <a:lnTo>
                    <a:pt x="2672" y="1193"/>
                  </a:lnTo>
                  <a:lnTo>
                    <a:pt x="2660" y="1220"/>
                  </a:lnTo>
                  <a:lnTo>
                    <a:pt x="2652" y="1249"/>
                  </a:lnTo>
                  <a:lnTo>
                    <a:pt x="2648" y="1277"/>
                  </a:lnTo>
                  <a:lnTo>
                    <a:pt x="2644" y="1305"/>
                  </a:lnTo>
                  <a:lnTo>
                    <a:pt x="2639" y="1333"/>
                  </a:lnTo>
                  <a:lnTo>
                    <a:pt x="2635" y="1361"/>
                  </a:lnTo>
                  <a:lnTo>
                    <a:pt x="2631" y="1387"/>
                  </a:lnTo>
                  <a:lnTo>
                    <a:pt x="2627" y="1412"/>
                  </a:lnTo>
                  <a:lnTo>
                    <a:pt x="2624" y="1433"/>
                  </a:lnTo>
                  <a:lnTo>
                    <a:pt x="2621" y="1451"/>
                  </a:lnTo>
                  <a:lnTo>
                    <a:pt x="2618" y="1465"/>
                  </a:lnTo>
                  <a:lnTo>
                    <a:pt x="2617" y="1474"/>
                  </a:lnTo>
                  <a:lnTo>
                    <a:pt x="2616" y="1478"/>
                  </a:lnTo>
                  <a:lnTo>
                    <a:pt x="2612" y="1489"/>
                  </a:lnTo>
                  <a:lnTo>
                    <a:pt x="2605" y="1497"/>
                  </a:lnTo>
                  <a:lnTo>
                    <a:pt x="2595" y="1502"/>
                  </a:lnTo>
                  <a:lnTo>
                    <a:pt x="2583" y="1502"/>
                  </a:lnTo>
                  <a:lnTo>
                    <a:pt x="2573" y="1498"/>
                  </a:lnTo>
                  <a:lnTo>
                    <a:pt x="2565" y="1491"/>
                  </a:lnTo>
                  <a:lnTo>
                    <a:pt x="2560" y="1480"/>
                  </a:lnTo>
                  <a:lnTo>
                    <a:pt x="2560" y="1468"/>
                  </a:lnTo>
                  <a:lnTo>
                    <a:pt x="2560" y="1465"/>
                  </a:lnTo>
                  <a:lnTo>
                    <a:pt x="2562" y="1456"/>
                  </a:lnTo>
                  <a:lnTo>
                    <a:pt x="2564" y="1442"/>
                  </a:lnTo>
                  <a:lnTo>
                    <a:pt x="2567" y="1424"/>
                  </a:lnTo>
                  <a:lnTo>
                    <a:pt x="2570" y="1403"/>
                  </a:lnTo>
                  <a:lnTo>
                    <a:pt x="2574" y="1378"/>
                  </a:lnTo>
                  <a:lnTo>
                    <a:pt x="2578" y="1352"/>
                  </a:lnTo>
                  <a:lnTo>
                    <a:pt x="2583" y="1324"/>
                  </a:lnTo>
                  <a:lnTo>
                    <a:pt x="2587" y="1296"/>
                  </a:lnTo>
                  <a:lnTo>
                    <a:pt x="2591" y="1268"/>
                  </a:lnTo>
                  <a:lnTo>
                    <a:pt x="2595" y="1241"/>
                  </a:lnTo>
                  <a:lnTo>
                    <a:pt x="2603" y="1208"/>
                  </a:lnTo>
                  <a:lnTo>
                    <a:pt x="2615" y="1177"/>
                  </a:lnTo>
                  <a:lnTo>
                    <a:pt x="2632" y="1148"/>
                  </a:lnTo>
                  <a:lnTo>
                    <a:pt x="2652" y="1123"/>
                  </a:lnTo>
                  <a:lnTo>
                    <a:pt x="2675" y="1102"/>
                  </a:lnTo>
                  <a:lnTo>
                    <a:pt x="2701" y="1084"/>
                  </a:lnTo>
                  <a:lnTo>
                    <a:pt x="2730" y="1071"/>
                  </a:lnTo>
                  <a:lnTo>
                    <a:pt x="2760" y="1062"/>
                  </a:lnTo>
                  <a:lnTo>
                    <a:pt x="2790" y="1058"/>
                  </a:lnTo>
                  <a:lnTo>
                    <a:pt x="2859" y="885"/>
                  </a:lnTo>
                  <a:lnTo>
                    <a:pt x="2884" y="822"/>
                  </a:lnTo>
                  <a:lnTo>
                    <a:pt x="2905" y="762"/>
                  </a:lnTo>
                  <a:lnTo>
                    <a:pt x="2923" y="706"/>
                  </a:lnTo>
                  <a:lnTo>
                    <a:pt x="2936" y="653"/>
                  </a:lnTo>
                  <a:lnTo>
                    <a:pt x="2944" y="604"/>
                  </a:lnTo>
                  <a:lnTo>
                    <a:pt x="2949" y="559"/>
                  </a:lnTo>
                  <a:lnTo>
                    <a:pt x="2949" y="517"/>
                  </a:lnTo>
                  <a:lnTo>
                    <a:pt x="2945" y="477"/>
                  </a:lnTo>
                  <a:lnTo>
                    <a:pt x="2937" y="442"/>
                  </a:lnTo>
                  <a:lnTo>
                    <a:pt x="2924" y="411"/>
                  </a:lnTo>
                  <a:lnTo>
                    <a:pt x="2909" y="386"/>
                  </a:lnTo>
                  <a:lnTo>
                    <a:pt x="2890" y="364"/>
                  </a:lnTo>
                  <a:lnTo>
                    <a:pt x="2869" y="344"/>
                  </a:lnTo>
                  <a:lnTo>
                    <a:pt x="2844" y="326"/>
                  </a:lnTo>
                  <a:lnTo>
                    <a:pt x="2814" y="311"/>
                  </a:lnTo>
                  <a:lnTo>
                    <a:pt x="2781" y="297"/>
                  </a:lnTo>
                  <a:lnTo>
                    <a:pt x="2744" y="286"/>
                  </a:lnTo>
                  <a:lnTo>
                    <a:pt x="2708" y="279"/>
                  </a:lnTo>
                  <a:lnTo>
                    <a:pt x="2674" y="278"/>
                  </a:lnTo>
                  <a:close/>
                  <a:moveTo>
                    <a:pt x="2203" y="0"/>
                  </a:moveTo>
                  <a:lnTo>
                    <a:pt x="2214" y="3"/>
                  </a:lnTo>
                  <a:lnTo>
                    <a:pt x="2223" y="9"/>
                  </a:lnTo>
                  <a:lnTo>
                    <a:pt x="2229" y="19"/>
                  </a:lnTo>
                  <a:lnTo>
                    <a:pt x="2231" y="24"/>
                  </a:lnTo>
                  <a:lnTo>
                    <a:pt x="2234" y="33"/>
                  </a:lnTo>
                  <a:lnTo>
                    <a:pt x="2238" y="48"/>
                  </a:lnTo>
                  <a:lnTo>
                    <a:pt x="2242" y="67"/>
                  </a:lnTo>
                  <a:lnTo>
                    <a:pt x="2247" y="91"/>
                  </a:lnTo>
                  <a:lnTo>
                    <a:pt x="2251" y="118"/>
                  </a:lnTo>
                  <a:lnTo>
                    <a:pt x="2254" y="149"/>
                  </a:lnTo>
                  <a:lnTo>
                    <a:pt x="2255" y="184"/>
                  </a:lnTo>
                  <a:lnTo>
                    <a:pt x="2255" y="221"/>
                  </a:lnTo>
                  <a:lnTo>
                    <a:pt x="2252" y="262"/>
                  </a:lnTo>
                  <a:lnTo>
                    <a:pt x="2246" y="304"/>
                  </a:lnTo>
                  <a:lnTo>
                    <a:pt x="2237" y="349"/>
                  </a:lnTo>
                  <a:lnTo>
                    <a:pt x="2224" y="395"/>
                  </a:lnTo>
                  <a:lnTo>
                    <a:pt x="2207" y="443"/>
                  </a:lnTo>
                  <a:lnTo>
                    <a:pt x="2185" y="494"/>
                  </a:lnTo>
                  <a:lnTo>
                    <a:pt x="2158" y="544"/>
                  </a:lnTo>
                  <a:lnTo>
                    <a:pt x="2129" y="593"/>
                  </a:lnTo>
                  <a:lnTo>
                    <a:pt x="2104" y="638"/>
                  </a:lnTo>
                  <a:lnTo>
                    <a:pt x="2082" y="681"/>
                  </a:lnTo>
                  <a:lnTo>
                    <a:pt x="2064" y="720"/>
                  </a:lnTo>
                  <a:lnTo>
                    <a:pt x="2049" y="755"/>
                  </a:lnTo>
                  <a:lnTo>
                    <a:pt x="2037" y="787"/>
                  </a:lnTo>
                  <a:lnTo>
                    <a:pt x="2027" y="816"/>
                  </a:lnTo>
                  <a:lnTo>
                    <a:pt x="2019" y="843"/>
                  </a:lnTo>
                  <a:lnTo>
                    <a:pt x="2013" y="865"/>
                  </a:lnTo>
                  <a:lnTo>
                    <a:pt x="2053" y="828"/>
                  </a:lnTo>
                  <a:lnTo>
                    <a:pt x="2094" y="785"/>
                  </a:lnTo>
                  <a:lnTo>
                    <a:pt x="2135" y="739"/>
                  </a:lnTo>
                  <a:lnTo>
                    <a:pt x="2176" y="686"/>
                  </a:lnTo>
                  <a:lnTo>
                    <a:pt x="2216" y="631"/>
                  </a:lnTo>
                  <a:lnTo>
                    <a:pt x="2255" y="575"/>
                  </a:lnTo>
                  <a:lnTo>
                    <a:pt x="2282" y="537"/>
                  </a:lnTo>
                  <a:lnTo>
                    <a:pt x="2311" y="499"/>
                  </a:lnTo>
                  <a:lnTo>
                    <a:pt x="2338" y="461"/>
                  </a:lnTo>
                  <a:lnTo>
                    <a:pt x="2365" y="426"/>
                  </a:lnTo>
                  <a:lnTo>
                    <a:pt x="2393" y="392"/>
                  </a:lnTo>
                  <a:lnTo>
                    <a:pt x="2421" y="360"/>
                  </a:lnTo>
                  <a:lnTo>
                    <a:pt x="2450" y="330"/>
                  </a:lnTo>
                  <a:lnTo>
                    <a:pt x="2480" y="304"/>
                  </a:lnTo>
                  <a:lnTo>
                    <a:pt x="2511" y="280"/>
                  </a:lnTo>
                  <a:lnTo>
                    <a:pt x="2542" y="260"/>
                  </a:lnTo>
                  <a:lnTo>
                    <a:pt x="2575" y="243"/>
                  </a:lnTo>
                  <a:lnTo>
                    <a:pt x="2608" y="231"/>
                  </a:lnTo>
                  <a:lnTo>
                    <a:pt x="2643" y="223"/>
                  </a:lnTo>
                  <a:lnTo>
                    <a:pt x="2680" y="220"/>
                  </a:lnTo>
                  <a:lnTo>
                    <a:pt x="2719" y="222"/>
                  </a:lnTo>
                  <a:lnTo>
                    <a:pt x="2758" y="230"/>
                  </a:lnTo>
                  <a:lnTo>
                    <a:pt x="2802" y="244"/>
                  </a:lnTo>
                  <a:lnTo>
                    <a:pt x="2842" y="260"/>
                  </a:lnTo>
                  <a:lnTo>
                    <a:pt x="2877" y="279"/>
                  </a:lnTo>
                  <a:lnTo>
                    <a:pt x="2908" y="301"/>
                  </a:lnTo>
                  <a:lnTo>
                    <a:pt x="2935" y="326"/>
                  </a:lnTo>
                  <a:lnTo>
                    <a:pt x="2958" y="355"/>
                  </a:lnTo>
                  <a:lnTo>
                    <a:pt x="2976" y="386"/>
                  </a:lnTo>
                  <a:lnTo>
                    <a:pt x="2989" y="419"/>
                  </a:lnTo>
                  <a:lnTo>
                    <a:pt x="2999" y="454"/>
                  </a:lnTo>
                  <a:lnTo>
                    <a:pt x="3005" y="494"/>
                  </a:lnTo>
                  <a:lnTo>
                    <a:pt x="3007" y="535"/>
                  </a:lnTo>
                  <a:lnTo>
                    <a:pt x="3005" y="579"/>
                  </a:lnTo>
                  <a:lnTo>
                    <a:pt x="3000" y="626"/>
                  </a:lnTo>
                  <a:lnTo>
                    <a:pt x="2990" y="676"/>
                  </a:lnTo>
                  <a:lnTo>
                    <a:pt x="2977" y="729"/>
                  </a:lnTo>
                  <a:lnTo>
                    <a:pt x="2960" y="785"/>
                  </a:lnTo>
                  <a:lnTo>
                    <a:pt x="2938" y="845"/>
                  </a:lnTo>
                  <a:lnTo>
                    <a:pt x="2913" y="907"/>
                  </a:lnTo>
                  <a:lnTo>
                    <a:pt x="2849" y="1066"/>
                  </a:lnTo>
                  <a:lnTo>
                    <a:pt x="2874" y="1075"/>
                  </a:lnTo>
                  <a:lnTo>
                    <a:pt x="2896" y="1088"/>
                  </a:lnTo>
                  <a:lnTo>
                    <a:pt x="2917" y="1104"/>
                  </a:lnTo>
                  <a:lnTo>
                    <a:pt x="2933" y="1123"/>
                  </a:lnTo>
                  <a:lnTo>
                    <a:pt x="2948" y="1148"/>
                  </a:lnTo>
                  <a:lnTo>
                    <a:pt x="2959" y="1177"/>
                  </a:lnTo>
                  <a:lnTo>
                    <a:pt x="2966" y="1208"/>
                  </a:lnTo>
                  <a:lnTo>
                    <a:pt x="2969" y="1242"/>
                  </a:lnTo>
                  <a:lnTo>
                    <a:pt x="2968" y="1279"/>
                  </a:lnTo>
                  <a:lnTo>
                    <a:pt x="2963" y="1319"/>
                  </a:lnTo>
                  <a:lnTo>
                    <a:pt x="2959" y="1346"/>
                  </a:lnTo>
                  <a:lnTo>
                    <a:pt x="2955" y="1376"/>
                  </a:lnTo>
                  <a:lnTo>
                    <a:pt x="2950" y="1405"/>
                  </a:lnTo>
                  <a:lnTo>
                    <a:pt x="2945" y="1437"/>
                  </a:lnTo>
                  <a:lnTo>
                    <a:pt x="2940" y="1469"/>
                  </a:lnTo>
                  <a:lnTo>
                    <a:pt x="2934" y="1503"/>
                  </a:lnTo>
                  <a:lnTo>
                    <a:pt x="2926" y="1536"/>
                  </a:lnTo>
                  <a:lnTo>
                    <a:pt x="2918" y="1569"/>
                  </a:lnTo>
                  <a:lnTo>
                    <a:pt x="2907" y="1602"/>
                  </a:lnTo>
                  <a:lnTo>
                    <a:pt x="2895" y="1634"/>
                  </a:lnTo>
                  <a:lnTo>
                    <a:pt x="2882" y="1664"/>
                  </a:lnTo>
                  <a:lnTo>
                    <a:pt x="2866" y="1693"/>
                  </a:lnTo>
                  <a:lnTo>
                    <a:pt x="2848" y="1720"/>
                  </a:lnTo>
                  <a:lnTo>
                    <a:pt x="2828" y="1744"/>
                  </a:lnTo>
                  <a:lnTo>
                    <a:pt x="2806" y="1765"/>
                  </a:lnTo>
                  <a:lnTo>
                    <a:pt x="2781" y="1784"/>
                  </a:lnTo>
                  <a:lnTo>
                    <a:pt x="2752" y="1798"/>
                  </a:lnTo>
                  <a:lnTo>
                    <a:pt x="2721" y="1809"/>
                  </a:lnTo>
                  <a:lnTo>
                    <a:pt x="2722" y="1830"/>
                  </a:lnTo>
                  <a:lnTo>
                    <a:pt x="2722" y="1854"/>
                  </a:lnTo>
                  <a:lnTo>
                    <a:pt x="2723" y="1884"/>
                  </a:lnTo>
                  <a:lnTo>
                    <a:pt x="2723" y="1917"/>
                  </a:lnTo>
                  <a:lnTo>
                    <a:pt x="2722" y="1954"/>
                  </a:lnTo>
                  <a:lnTo>
                    <a:pt x="2721" y="1994"/>
                  </a:lnTo>
                  <a:lnTo>
                    <a:pt x="2719" y="2035"/>
                  </a:lnTo>
                  <a:lnTo>
                    <a:pt x="2716" y="2079"/>
                  </a:lnTo>
                  <a:lnTo>
                    <a:pt x="2711" y="2124"/>
                  </a:lnTo>
                  <a:lnTo>
                    <a:pt x="2704" y="2170"/>
                  </a:lnTo>
                  <a:lnTo>
                    <a:pt x="2697" y="2215"/>
                  </a:lnTo>
                  <a:lnTo>
                    <a:pt x="2687" y="2259"/>
                  </a:lnTo>
                  <a:lnTo>
                    <a:pt x="2676" y="2302"/>
                  </a:lnTo>
                  <a:lnTo>
                    <a:pt x="2663" y="2344"/>
                  </a:lnTo>
                  <a:lnTo>
                    <a:pt x="2647" y="2383"/>
                  </a:lnTo>
                  <a:lnTo>
                    <a:pt x="2630" y="2419"/>
                  </a:lnTo>
                  <a:lnTo>
                    <a:pt x="2609" y="2452"/>
                  </a:lnTo>
                  <a:lnTo>
                    <a:pt x="2586" y="2482"/>
                  </a:lnTo>
                  <a:lnTo>
                    <a:pt x="2560" y="2506"/>
                  </a:lnTo>
                  <a:lnTo>
                    <a:pt x="2532" y="2524"/>
                  </a:lnTo>
                  <a:lnTo>
                    <a:pt x="2502" y="2538"/>
                  </a:lnTo>
                  <a:lnTo>
                    <a:pt x="2470" y="2545"/>
                  </a:lnTo>
                  <a:lnTo>
                    <a:pt x="2437" y="2548"/>
                  </a:lnTo>
                  <a:lnTo>
                    <a:pt x="2404" y="2546"/>
                  </a:lnTo>
                  <a:lnTo>
                    <a:pt x="2373" y="2540"/>
                  </a:lnTo>
                  <a:lnTo>
                    <a:pt x="2345" y="2530"/>
                  </a:lnTo>
                  <a:lnTo>
                    <a:pt x="2320" y="2517"/>
                  </a:lnTo>
                  <a:lnTo>
                    <a:pt x="2297" y="2499"/>
                  </a:lnTo>
                  <a:lnTo>
                    <a:pt x="2278" y="2477"/>
                  </a:lnTo>
                  <a:lnTo>
                    <a:pt x="2261" y="2450"/>
                  </a:lnTo>
                  <a:lnTo>
                    <a:pt x="2248" y="2420"/>
                  </a:lnTo>
                  <a:lnTo>
                    <a:pt x="2238" y="2389"/>
                  </a:lnTo>
                  <a:lnTo>
                    <a:pt x="2232" y="2357"/>
                  </a:lnTo>
                  <a:lnTo>
                    <a:pt x="2229" y="2324"/>
                  </a:lnTo>
                  <a:lnTo>
                    <a:pt x="2228" y="2292"/>
                  </a:lnTo>
                  <a:lnTo>
                    <a:pt x="2229" y="2260"/>
                  </a:lnTo>
                  <a:lnTo>
                    <a:pt x="2231" y="2230"/>
                  </a:lnTo>
                  <a:lnTo>
                    <a:pt x="2235" y="2202"/>
                  </a:lnTo>
                  <a:lnTo>
                    <a:pt x="2238" y="2177"/>
                  </a:lnTo>
                  <a:lnTo>
                    <a:pt x="2242" y="2156"/>
                  </a:lnTo>
                  <a:lnTo>
                    <a:pt x="2246" y="2137"/>
                  </a:lnTo>
                  <a:lnTo>
                    <a:pt x="2234" y="2129"/>
                  </a:lnTo>
                  <a:lnTo>
                    <a:pt x="2232" y="2194"/>
                  </a:lnTo>
                  <a:lnTo>
                    <a:pt x="2228" y="2258"/>
                  </a:lnTo>
                  <a:lnTo>
                    <a:pt x="2219" y="2332"/>
                  </a:lnTo>
                  <a:lnTo>
                    <a:pt x="2204" y="2405"/>
                  </a:lnTo>
                  <a:lnTo>
                    <a:pt x="2183" y="2476"/>
                  </a:lnTo>
                  <a:lnTo>
                    <a:pt x="2156" y="2546"/>
                  </a:lnTo>
                  <a:lnTo>
                    <a:pt x="2122" y="2614"/>
                  </a:lnTo>
                  <a:lnTo>
                    <a:pt x="2082" y="2680"/>
                  </a:lnTo>
                  <a:lnTo>
                    <a:pt x="2035" y="2746"/>
                  </a:lnTo>
                  <a:lnTo>
                    <a:pt x="1983" y="2812"/>
                  </a:lnTo>
                  <a:lnTo>
                    <a:pt x="1923" y="2877"/>
                  </a:lnTo>
                  <a:lnTo>
                    <a:pt x="1856" y="2941"/>
                  </a:lnTo>
                  <a:lnTo>
                    <a:pt x="1852" y="2966"/>
                  </a:lnTo>
                  <a:lnTo>
                    <a:pt x="1846" y="2991"/>
                  </a:lnTo>
                  <a:lnTo>
                    <a:pt x="1838" y="3017"/>
                  </a:lnTo>
                  <a:lnTo>
                    <a:pt x="1826" y="3042"/>
                  </a:lnTo>
                  <a:lnTo>
                    <a:pt x="1812" y="3067"/>
                  </a:lnTo>
                  <a:lnTo>
                    <a:pt x="1794" y="3091"/>
                  </a:lnTo>
                  <a:lnTo>
                    <a:pt x="1772" y="3114"/>
                  </a:lnTo>
                  <a:lnTo>
                    <a:pt x="1747" y="3136"/>
                  </a:lnTo>
                  <a:lnTo>
                    <a:pt x="1717" y="3157"/>
                  </a:lnTo>
                  <a:lnTo>
                    <a:pt x="1678" y="3177"/>
                  </a:lnTo>
                  <a:lnTo>
                    <a:pt x="1636" y="3197"/>
                  </a:lnTo>
                  <a:lnTo>
                    <a:pt x="1589" y="3216"/>
                  </a:lnTo>
                  <a:lnTo>
                    <a:pt x="1539" y="3234"/>
                  </a:lnTo>
                  <a:lnTo>
                    <a:pt x="1485" y="3251"/>
                  </a:lnTo>
                  <a:lnTo>
                    <a:pt x="1431" y="3265"/>
                  </a:lnTo>
                  <a:lnTo>
                    <a:pt x="1376" y="3277"/>
                  </a:lnTo>
                  <a:lnTo>
                    <a:pt x="1321" y="3286"/>
                  </a:lnTo>
                  <a:lnTo>
                    <a:pt x="1266" y="3292"/>
                  </a:lnTo>
                  <a:lnTo>
                    <a:pt x="1215" y="3294"/>
                  </a:lnTo>
                  <a:lnTo>
                    <a:pt x="1177" y="3292"/>
                  </a:lnTo>
                  <a:lnTo>
                    <a:pt x="1142" y="3288"/>
                  </a:lnTo>
                  <a:lnTo>
                    <a:pt x="1109" y="3282"/>
                  </a:lnTo>
                  <a:lnTo>
                    <a:pt x="1078" y="3272"/>
                  </a:lnTo>
                  <a:lnTo>
                    <a:pt x="1058" y="3263"/>
                  </a:lnTo>
                  <a:lnTo>
                    <a:pt x="1040" y="3253"/>
                  </a:lnTo>
                  <a:lnTo>
                    <a:pt x="1024" y="3241"/>
                  </a:lnTo>
                  <a:lnTo>
                    <a:pt x="1009" y="3244"/>
                  </a:lnTo>
                  <a:lnTo>
                    <a:pt x="990" y="3247"/>
                  </a:lnTo>
                  <a:lnTo>
                    <a:pt x="967" y="3249"/>
                  </a:lnTo>
                  <a:lnTo>
                    <a:pt x="942" y="3250"/>
                  </a:lnTo>
                  <a:lnTo>
                    <a:pt x="910" y="3248"/>
                  </a:lnTo>
                  <a:lnTo>
                    <a:pt x="875" y="3243"/>
                  </a:lnTo>
                  <a:lnTo>
                    <a:pt x="841" y="3234"/>
                  </a:lnTo>
                  <a:lnTo>
                    <a:pt x="807" y="3219"/>
                  </a:lnTo>
                  <a:lnTo>
                    <a:pt x="781" y="3202"/>
                  </a:lnTo>
                  <a:lnTo>
                    <a:pt x="758" y="3182"/>
                  </a:lnTo>
                  <a:lnTo>
                    <a:pt x="738" y="3159"/>
                  </a:lnTo>
                  <a:lnTo>
                    <a:pt x="721" y="3132"/>
                  </a:lnTo>
                  <a:lnTo>
                    <a:pt x="707" y="3102"/>
                  </a:lnTo>
                  <a:lnTo>
                    <a:pt x="680" y="3113"/>
                  </a:lnTo>
                  <a:lnTo>
                    <a:pt x="656" y="3122"/>
                  </a:lnTo>
                  <a:lnTo>
                    <a:pt x="636" y="3128"/>
                  </a:lnTo>
                  <a:lnTo>
                    <a:pt x="620" y="3132"/>
                  </a:lnTo>
                  <a:lnTo>
                    <a:pt x="609" y="3134"/>
                  </a:lnTo>
                  <a:lnTo>
                    <a:pt x="603" y="3135"/>
                  </a:lnTo>
                  <a:lnTo>
                    <a:pt x="573" y="3141"/>
                  </a:lnTo>
                  <a:lnTo>
                    <a:pt x="544" y="3144"/>
                  </a:lnTo>
                  <a:lnTo>
                    <a:pt x="517" y="3145"/>
                  </a:lnTo>
                  <a:lnTo>
                    <a:pt x="479" y="3143"/>
                  </a:lnTo>
                  <a:lnTo>
                    <a:pt x="444" y="3136"/>
                  </a:lnTo>
                  <a:lnTo>
                    <a:pt x="413" y="3127"/>
                  </a:lnTo>
                  <a:lnTo>
                    <a:pt x="384" y="3116"/>
                  </a:lnTo>
                  <a:lnTo>
                    <a:pt x="358" y="3101"/>
                  </a:lnTo>
                  <a:lnTo>
                    <a:pt x="334" y="3085"/>
                  </a:lnTo>
                  <a:lnTo>
                    <a:pt x="313" y="3066"/>
                  </a:lnTo>
                  <a:lnTo>
                    <a:pt x="292" y="3045"/>
                  </a:lnTo>
                  <a:lnTo>
                    <a:pt x="274" y="3023"/>
                  </a:lnTo>
                  <a:lnTo>
                    <a:pt x="259" y="3000"/>
                  </a:lnTo>
                  <a:lnTo>
                    <a:pt x="244" y="2976"/>
                  </a:lnTo>
                  <a:lnTo>
                    <a:pt x="232" y="2951"/>
                  </a:lnTo>
                  <a:lnTo>
                    <a:pt x="220" y="2927"/>
                  </a:lnTo>
                  <a:lnTo>
                    <a:pt x="209" y="2902"/>
                  </a:lnTo>
                  <a:lnTo>
                    <a:pt x="196" y="2866"/>
                  </a:lnTo>
                  <a:lnTo>
                    <a:pt x="185" y="2829"/>
                  </a:lnTo>
                  <a:lnTo>
                    <a:pt x="175" y="2789"/>
                  </a:lnTo>
                  <a:lnTo>
                    <a:pt x="167" y="2750"/>
                  </a:lnTo>
                  <a:lnTo>
                    <a:pt x="163" y="2710"/>
                  </a:lnTo>
                  <a:lnTo>
                    <a:pt x="160" y="2670"/>
                  </a:lnTo>
                  <a:lnTo>
                    <a:pt x="161" y="2630"/>
                  </a:lnTo>
                  <a:lnTo>
                    <a:pt x="166" y="2591"/>
                  </a:lnTo>
                  <a:lnTo>
                    <a:pt x="174" y="2552"/>
                  </a:lnTo>
                  <a:lnTo>
                    <a:pt x="186" y="2515"/>
                  </a:lnTo>
                  <a:lnTo>
                    <a:pt x="202" y="2479"/>
                  </a:lnTo>
                  <a:lnTo>
                    <a:pt x="223" y="2445"/>
                  </a:lnTo>
                  <a:lnTo>
                    <a:pt x="248" y="2413"/>
                  </a:lnTo>
                  <a:lnTo>
                    <a:pt x="276" y="2387"/>
                  </a:lnTo>
                  <a:lnTo>
                    <a:pt x="305" y="2367"/>
                  </a:lnTo>
                  <a:lnTo>
                    <a:pt x="334" y="2353"/>
                  </a:lnTo>
                  <a:lnTo>
                    <a:pt x="362" y="2344"/>
                  </a:lnTo>
                  <a:lnTo>
                    <a:pt x="390" y="2340"/>
                  </a:lnTo>
                  <a:lnTo>
                    <a:pt x="418" y="2340"/>
                  </a:lnTo>
                  <a:lnTo>
                    <a:pt x="445" y="2343"/>
                  </a:lnTo>
                  <a:lnTo>
                    <a:pt x="471" y="2349"/>
                  </a:lnTo>
                  <a:lnTo>
                    <a:pt x="497" y="2357"/>
                  </a:lnTo>
                  <a:lnTo>
                    <a:pt x="522" y="2367"/>
                  </a:lnTo>
                  <a:lnTo>
                    <a:pt x="544" y="2377"/>
                  </a:lnTo>
                  <a:lnTo>
                    <a:pt x="565" y="2388"/>
                  </a:lnTo>
                  <a:lnTo>
                    <a:pt x="585" y="2398"/>
                  </a:lnTo>
                  <a:lnTo>
                    <a:pt x="603" y="2408"/>
                  </a:lnTo>
                  <a:lnTo>
                    <a:pt x="619" y="2416"/>
                  </a:lnTo>
                  <a:lnTo>
                    <a:pt x="624" y="2418"/>
                  </a:lnTo>
                  <a:lnTo>
                    <a:pt x="632" y="2419"/>
                  </a:lnTo>
                  <a:lnTo>
                    <a:pt x="642" y="2419"/>
                  </a:lnTo>
                  <a:lnTo>
                    <a:pt x="652" y="2419"/>
                  </a:lnTo>
                  <a:lnTo>
                    <a:pt x="663" y="2416"/>
                  </a:lnTo>
                  <a:lnTo>
                    <a:pt x="673" y="2412"/>
                  </a:lnTo>
                  <a:lnTo>
                    <a:pt x="682" y="2404"/>
                  </a:lnTo>
                  <a:lnTo>
                    <a:pt x="689" y="2394"/>
                  </a:lnTo>
                  <a:lnTo>
                    <a:pt x="693" y="2379"/>
                  </a:lnTo>
                  <a:lnTo>
                    <a:pt x="693" y="2365"/>
                  </a:lnTo>
                  <a:lnTo>
                    <a:pt x="688" y="2350"/>
                  </a:lnTo>
                  <a:lnTo>
                    <a:pt x="677" y="2335"/>
                  </a:lnTo>
                  <a:lnTo>
                    <a:pt x="662" y="2321"/>
                  </a:lnTo>
                  <a:lnTo>
                    <a:pt x="643" y="2309"/>
                  </a:lnTo>
                  <a:lnTo>
                    <a:pt x="621" y="2300"/>
                  </a:lnTo>
                  <a:lnTo>
                    <a:pt x="596" y="2293"/>
                  </a:lnTo>
                  <a:lnTo>
                    <a:pt x="535" y="2284"/>
                  </a:lnTo>
                  <a:lnTo>
                    <a:pt x="474" y="2277"/>
                  </a:lnTo>
                  <a:lnTo>
                    <a:pt x="439" y="2273"/>
                  </a:lnTo>
                  <a:lnTo>
                    <a:pt x="406" y="2269"/>
                  </a:lnTo>
                  <a:lnTo>
                    <a:pt x="376" y="2264"/>
                  </a:lnTo>
                  <a:lnTo>
                    <a:pt x="348" y="2258"/>
                  </a:lnTo>
                  <a:lnTo>
                    <a:pt x="322" y="2249"/>
                  </a:lnTo>
                  <a:lnTo>
                    <a:pt x="299" y="2238"/>
                  </a:lnTo>
                  <a:lnTo>
                    <a:pt x="276" y="2221"/>
                  </a:lnTo>
                  <a:lnTo>
                    <a:pt x="256" y="2200"/>
                  </a:lnTo>
                  <a:lnTo>
                    <a:pt x="240" y="2176"/>
                  </a:lnTo>
                  <a:lnTo>
                    <a:pt x="229" y="2149"/>
                  </a:lnTo>
                  <a:lnTo>
                    <a:pt x="222" y="2120"/>
                  </a:lnTo>
                  <a:lnTo>
                    <a:pt x="221" y="2091"/>
                  </a:lnTo>
                  <a:lnTo>
                    <a:pt x="224" y="2062"/>
                  </a:lnTo>
                  <a:lnTo>
                    <a:pt x="232" y="2034"/>
                  </a:lnTo>
                  <a:lnTo>
                    <a:pt x="245" y="2007"/>
                  </a:lnTo>
                  <a:lnTo>
                    <a:pt x="263" y="1981"/>
                  </a:lnTo>
                  <a:lnTo>
                    <a:pt x="248" y="1956"/>
                  </a:lnTo>
                  <a:lnTo>
                    <a:pt x="235" y="1928"/>
                  </a:lnTo>
                  <a:lnTo>
                    <a:pt x="225" y="1897"/>
                  </a:lnTo>
                  <a:lnTo>
                    <a:pt x="216" y="1863"/>
                  </a:lnTo>
                  <a:lnTo>
                    <a:pt x="211" y="1826"/>
                  </a:lnTo>
                  <a:lnTo>
                    <a:pt x="209" y="1810"/>
                  </a:lnTo>
                  <a:lnTo>
                    <a:pt x="206" y="1791"/>
                  </a:lnTo>
                  <a:lnTo>
                    <a:pt x="199" y="1741"/>
                  </a:lnTo>
                  <a:lnTo>
                    <a:pt x="193" y="1690"/>
                  </a:lnTo>
                  <a:lnTo>
                    <a:pt x="188" y="1638"/>
                  </a:lnTo>
                  <a:lnTo>
                    <a:pt x="183" y="1587"/>
                  </a:lnTo>
                  <a:lnTo>
                    <a:pt x="179" y="1536"/>
                  </a:lnTo>
                  <a:lnTo>
                    <a:pt x="176" y="1486"/>
                  </a:lnTo>
                  <a:lnTo>
                    <a:pt x="175" y="1436"/>
                  </a:lnTo>
                  <a:lnTo>
                    <a:pt x="175" y="1388"/>
                  </a:lnTo>
                  <a:lnTo>
                    <a:pt x="177" y="1342"/>
                  </a:lnTo>
                  <a:lnTo>
                    <a:pt x="180" y="1298"/>
                  </a:lnTo>
                  <a:lnTo>
                    <a:pt x="186" y="1257"/>
                  </a:lnTo>
                  <a:lnTo>
                    <a:pt x="194" y="1219"/>
                  </a:lnTo>
                  <a:lnTo>
                    <a:pt x="204" y="1183"/>
                  </a:lnTo>
                  <a:lnTo>
                    <a:pt x="216" y="1150"/>
                  </a:lnTo>
                  <a:lnTo>
                    <a:pt x="231" y="1122"/>
                  </a:lnTo>
                  <a:lnTo>
                    <a:pt x="249" y="1098"/>
                  </a:lnTo>
                  <a:lnTo>
                    <a:pt x="270" y="1079"/>
                  </a:lnTo>
                  <a:lnTo>
                    <a:pt x="231" y="1044"/>
                  </a:lnTo>
                  <a:lnTo>
                    <a:pt x="196" y="1008"/>
                  </a:lnTo>
                  <a:lnTo>
                    <a:pt x="167" y="970"/>
                  </a:lnTo>
                  <a:lnTo>
                    <a:pt x="143" y="929"/>
                  </a:lnTo>
                  <a:lnTo>
                    <a:pt x="125" y="887"/>
                  </a:lnTo>
                  <a:lnTo>
                    <a:pt x="116" y="860"/>
                  </a:lnTo>
                  <a:lnTo>
                    <a:pt x="110" y="835"/>
                  </a:lnTo>
                  <a:lnTo>
                    <a:pt x="106" y="810"/>
                  </a:lnTo>
                  <a:lnTo>
                    <a:pt x="78" y="784"/>
                  </a:lnTo>
                  <a:lnTo>
                    <a:pt x="55" y="755"/>
                  </a:lnTo>
                  <a:lnTo>
                    <a:pt x="35" y="723"/>
                  </a:lnTo>
                  <a:lnTo>
                    <a:pt x="20" y="689"/>
                  </a:lnTo>
                  <a:lnTo>
                    <a:pt x="8" y="654"/>
                  </a:lnTo>
                  <a:lnTo>
                    <a:pt x="2" y="618"/>
                  </a:lnTo>
                  <a:lnTo>
                    <a:pt x="0" y="582"/>
                  </a:lnTo>
                  <a:lnTo>
                    <a:pt x="4" y="546"/>
                  </a:lnTo>
                  <a:lnTo>
                    <a:pt x="12" y="514"/>
                  </a:lnTo>
                  <a:lnTo>
                    <a:pt x="24" y="483"/>
                  </a:lnTo>
                  <a:lnTo>
                    <a:pt x="40" y="456"/>
                  </a:lnTo>
                  <a:lnTo>
                    <a:pt x="60" y="430"/>
                  </a:lnTo>
                  <a:lnTo>
                    <a:pt x="84" y="408"/>
                  </a:lnTo>
                  <a:lnTo>
                    <a:pt x="113" y="388"/>
                  </a:lnTo>
                  <a:lnTo>
                    <a:pt x="144" y="371"/>
                  </a:lnTo>
                  <a:lnTo>
                    <a:pt x="179" y="357"/>
                  </a:lnTo>
                  <a:lnTo>
                    <a:pt x="218" y="346"/>
                  </a:lnTo>
                  <a:lnTo>
                    <a:pt x="261" y="338"/>
                  </a:lnTo>
                  <a:lnTo>
                    <a:pt x="307" y="333"/>
                  </a:lnTo>
                  <a:lnTo>
                    <a:pt x="356" y="331"/>
                  </a:lnTo>
                  <a:lnTo>
                    <a:pt x="406" y="332"/>
                  </a:lnTo>
                  <a:lnTo>
                    <a:pt x="458" y="334"/>
                  </a:lnTo>
                  <a:lnTo>
                    <a:pt x="513" y="338"/>
                  </a:lnTo>
                  <a:lnTo>
                    <a:pt x="567" y="344"/>
                  </a:lnTo>
                  <a:lnTo>
                    <a:pt x="622" y="350"/>
                  </a:lnTo>
                  <a:lnTo>
                    <a:pt x="678" y="358"/>
                  </a:lnTo>
                  <a:lnTo>
                    <a:pt x="733" y="366"/>
                  </a:lnTo>
                  <a:lnTo>
                    <a:pt x="787" y="374"/>
                  </a:lnTo>
                  <a:lnTo>
                    <a:pt x="833" y="381"/>
                  </a:lnTo>
                  <a:lnTo>
                    <a:pt x="877" y="387"/>
                  </a:lnTo>
                  <a:lnTo>
                    <a:pt x="921" y="393"/>
                  </a:lnTo>
                  <a:lnTo>
                    <a:pt x="962" y="398"/>
                  </a:lnTo>
                  <a:lnTo>
                    <a:pt x="1000" y="402"/>
                  </a:lnTo>
                  <a:lnTo>
                    <a:pt x="1035" y="405"/>
                  </a:lnTo>
                  <a:lnTo>
                    <a:pt x="1066" y="405"/>
                  </a:lnTo>
                  <a:lnTo>
                    <a:pt x="1093" y="404"/>
                  </a:lnTo>
                  <a:lnTo>
                    <a:pt x="1117" y="401"/>
                  </a:lnTo>
                  <a:lnTo>
                    <a:pt x="1146" y="393"/>
                  </a:lnTo>
                  <a:lnTo>
                    <a:pt x="1177" y="384"/>
                  </a:lnTo>
                  <a:lnTo>
                    <a:pt x="1210" y="374"/>
                  </a:lnTo>
                  <a:lnTo>
                    <a:pt x="1245" y="363"/>
                  </a:lnTo>
                  <a:lnTo>
                    <a:pt x="1282" y="353"/>
                  </a:lnTo>
                  <a:lnTo>
                    <a:pt x="1320" y="343"/>
                  </a:lnTo>
                  <a:lnTo>
                    <a:pt x="1358" y="334"/>
                  </a:lnTo>
                  <a:lnTo>
                    <a:pt x="1397" y="328"/>
                  </a:lnTo>
                  <a:lnTo>
                    <a:pt x="1437" y="324"/>
                  </a:lnTo>
                  <a:lnTo>
                    <a:pt x="1477" y="323"/>
                  </a:lnTo>
                  <a:lnTo>
                    <a:pt x="1518" y="326"/>
                  </a:lnTo>
                  <a:lnTo>
                    <a:pt x="1558" y="333"/>
                  </a:lnTo>
                  <a:lnTo>
                    <a:pt x="1598" y="345"/>
                  </a:lnTo>
                  <a:lnTo>
                    <a:pt x="1638" y="362"/>
                  </a:lnTo>
                  <a:lnTo>
                    <a:pt x="1678" y="386"/>
                  </a:lnTo>
                  <a:lnTo>
                    <a:pt x="1718" y="416"/>
                  </a:lnTo>
                  <a:lnTo>
                    <a:pt x="1740" y="439"/>
                  </a:lnTo>
                  <a:lnTo>
                    <a:pt x="1760" y="463"/>
                  </a:lnTo>
                  <a:lnTo>
                    <a:pt x="1776" y="491"/>
                  </a:lnTo>
                  <a:lnTo>
                    <a:pt x="1801" y="448"/>
                  </a:lnTo>
                  <a:lnTo>
                    <a:pt x="1822" y="410"/>
                  </a:lnTo>
                  <a:lnTo>
                    <a:pt x="1838" y="374"/>
                  </a:lnTo>
                  <a:lnTo>
                    <a:pt x="1852" y="340"/>
                  </a:lnTo>
                  <a:lnTo>
                    <a:pt x="1862" y="310"/>
                  </a:lnTo>
                  <a:lnTo>
                    <a:pt x="1870" y="282"/>
                  </a:lnTo>
                  <a:lnTo>
                    <a:pt x="1875" y="256"/>
                  </a:lnTo>
                  <a:lnTo>
                    <a:pt x="1878" y="234"/>
                  </a:lnTo>
                  <a:lnTo>
                    <a:pt x="1879" y="214"/>
                  </a:lnTo>
                  <a:lnTo>
                    <a:pt x="1879" y="196"/>
                  </a:lnTo>
                  <a:lnTo>
                    <a:pt x="1878" y="181"/>
                  </a:lnTo>
                  <a:lnTo>
                    <a:pt x="1877" y="169"/>
                  </a:lnTo>
                  <a:lnTo>
                    <a:pt x="1875" y="160"/>
                  </a:lnTo>
                  <a:lnTo>
                    <a:pt x="1873" y="152"/>
                  </a:lnTo>
                  <a:lnTo>
                    <a:pt x="1872" y="148"/>
                  </a:lnTo>
                  <a:lnTo>
                    <a:pt x="1871" y="147"/>
                  </a:lnTo>
                  <a:lnTo>
                    <a:pt x="1868" y="136"/>
                  </a:lnTo>
                  <a:lnTo>
                    <a:pt x="1870" y="125"/>
                  </a:lnTo>
                  <a:lnTo>
                    <a:pt x="1875" y="115"/>
                  </a:lnTo>
                  <a:lnTo>
                    <a:pt x="1884" y="108"/>
                  </a:lnTo>
                  <a:lnTo>
                    <a:pt x="1895" y="105"/>
                  </a:lnTo>
                  <a:lnTo>
                    <a:pt x="1906" y="107"/>
                  </a:lnTo>
                  <a:lnTo>
                    <a:pt x="1917" y="112"/>
                  </a:lnTo>
                  <a:lnTo>
                    <a:pt x="1924" y="121"/>
                  </a:lnTo>
                  <a:lnTo>
                    <a:pt x="1925" y="123"/>
                  </a:lnTo>
                  <a:lnTo>
                    <a:pt x="1927" y="128"/>
                  </a:lnTo>
                  <a:lnTo>
                    <a:pt x="1929" y="136"/>
                  </a:lnTo>
                  <a:lnTo>
                    <a:pt x="1932" y="146"/>
                  </a:lnTo>
                  <a:lnTo>
                    <a:pt x="1934" y="159"/>
                  </a:lnTo>
                  <a:lnTo>
                    <a:pt x="1937" y="174"/>
                  </a:lnTo>
                  <a:lnTo>
                    <a:pt x="1938" y="192"/>
                  </a:lnTo>
                  <a:lnTo>
                    <a:pt x="1938" y="212"/>
                  </a:lnTo>
                  <a:lnTo>
                    <a:pt x="1937" y="235"/>
                  </a:lnTo>
                  <a:lnTo>
                    <a:pt x="1934" y="260"/>
                  </a:lnTo>
                  <a:lnTo>
                    <a:pt x="1928" y="288"/>
                  </a:lnTo>
                  <a:lnTo>
                    <a:pt x="1921" y="319"/>
                  </a:lnTo>
                  <a:lnTo>
                    <a:pt x="1910" y="352"/>
                  </a:lnTo>
                  <a:lnTo>
                    <a:pt x="1895" y="387"/>
                  </a:lnTo>
                  <a:lnTo>
                    <a:pt x="1878" y="425"/>
                  </a:lnTo>
                  <a:lnTo>
                    <a:pt x="1857" y="466"/>
                  </a:lnTo>
                  <a:lnTo>
                    <a:pt x="1832" y="510"/>
                  </a:lnTo>
                  <a:lnTo>
                    <a:pt x="1802" y="556"/>
                  </a:lnTo>
                  <a:lnTo>
                    <a:pt x="1812" y="601"/>
                  </a:lnTo>
                  <a:lnTo>
                    <a:pt x="1818" y="648"/>
                  </a:lnTo>
                  <a:lnTo>
                    <a:pt x="1820" y="696"/>
                  </a:lnTo>
                  <a:lnTo>
                    <a:pt x="1818" y="744"/>
                  </a:lnTo>
                  <a:lnTo>
                    <a:pt x="1814" y="792"/>
                  </a:lnTo>
                  <a:lnTo>
                    <a:pt x="1808" y="839"/>
                  </a:lnTo>
                  <a:lnTo>
                    <a:pt x="1800" y="882"/>
                  </a:lnTo>
                  <a:lnTo>
                    <a:pt x="1791" y="923"/>
                  </a:lnTo>
                  <a:lnTo>
                    <a:pt x="1781" y="960"/>
                  </a:lnTo>
                  <a:lnTo>
                    <a:pt x="1772" y="992"/>
                  </a:lnTo>
                  <a:lnTo>
                    <a:pt x="1764" y="1019"/>
                  </a:lnTo>
                  <a:lnTo>
                    <a:pt x="1787" y="1009"/>
                  </a:lnTo>
                  <a:lnTo>
                    <a:pt x="1813" y="997"/>
                  </a:lnTo>
                  <a:lnTo>
                    <a:pt x="1842" y="982"/>
                  </a:lnTo>
                  <a:lnTo>
                    <a:pt x="1874" y="964"/>
                  </a:lnTo>
                  <a:lnTo>
                    <a:pt x="1909" y="943"/>
                  </a:lnTo>
                  <a:lnTo>
                    <a:pt x="1945" y="919"/>
                  </a:lnTo>
                  <a:lnTo>
                    <a:pt x="1946" y="910"/>
                  </a:lnTo>
                  <a:lnTo>
                    <a:pt x="1947" y="897"/>
                  </a:lnTo>
                  <a:lnTo>
                    <a:pt x="1950" y="880"/>
                  </a:lnTo>
                  <a:lnTo>
                    <a:pt x="1955" y="860"/>
                  </a:lnTo>
                  <a:lnTo>
                    <a:pt x="1961" y="836"/>
                  </a:lnTo>
                  <a:lnTo>
                    <a:pt x="1969" y="808"/>
                  </a:lnTo>
                  <a:lnTo>
                    <a:pt x="1980" y="777"/>
                  </a:lnTo>
                  <a:lnTo>
                    <a:pt x="1993" y="742"/>
                  </a:lnTo>
                  <a:lnTo>
                    <a:pt x="2009" y="704"/>
                  </a:lnTo>
                  <a:lnTo>
                    <a:pt x="2028" y="662"/>
                  </a:lnTo>
                  <a:lnTo>
                    <a:pt x="2050" y="616"/>
                  </a:lnTo>
                  <a:lnTo>
                    <a:pt x="2077" y="567"/>
                  </a:lnTo>
                  <a:lnTo>
                    <a:pt x="2107" y="514"/>
                  </a:lnTo>
                  <a:lnTo>
                    <a:pt x="2133" y="467"/>
                  </a:lnTo>
                  <a:lnTo>
                    <a:pt x="2153" y="422"/>
                  </a:lnTo>
                  <a:lnTo>
                    <a:pt x="2169" y="378"/>
                  </a:lnTo>
                  <a:lnTo>
                    <a:pt x="2181" y="336"/>
                  </a:lnTo>
                  <a:lnTo>
                    <a:pt x="2189" y="295"/>
                  </a:lnTo>
                  <a:lnTo>
                    <a:pt x="2194" y="256"/>
                  </a:lnTo>
                  <a:lnTo>
                    <a:pt x="2197" y="219"/>
                  </a:lnTo>
                  <a:lnTo>
                    <a:pt x="2197" y="185"/>
                  </a:lnTo>
                  <a:lnTo>
                    <a:pt x="2196" y="153"/>
                  </a:lnTo>
                  <a:lnTo>
                    <a:pt x="2193" y="125"/>
                  </a:lnTo>
                  <a:lnTo>
                    <a:pt x="2190" y="100"/>
                  </a:lnTo>
                  <a:lnTo>
                    <a:pt x="2186" y="79"/>
                  </a:lnTo>
                  <a:lnTo>
                    <a:pt x="2182" y="62"/>
                  </a:lnTo>
                  <a:lnTo>
                    <a:pt x="2178" y="50"/>
                  </a:lnTo>
                  <a:lnTo>
                    <a:pt x="2176" y="42"/>
                  </a:lnTo>
                  <a:lnTo>
                    <a:pt x="2175" y="39"/>
                  </a:lnTo>
                  <a:lnTo>
                    <a:pt x="2173" y="28"/>
                  </a:lnTo>
                  <a:lnTo>
                    <a:pt x="2176" y="17"/>
                  </a:lnTo>
                  <a:lnTo>
                    <a:pt x="2182" y="8"/>
                  </a:lnTo>
                  <a:lnTo>
                    <a:pt x="2192" y="2"/>
                  </a:lnTo>
                  <a:lnTo>
                    <a:pt x="2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63"/>
            <p:cNvSpPr>
              <a:spLocks/>
            </p:cNvSpPr>
            <p:nvPr/>
          </p:nvSpPr>
          <p:spPr bwMode="auto">
            <a:xfrm>
              <a:off x="3792538" y="3186113"/>
              <a:ext cx="65088" cy="22225"/>
            </a:xfrm>
            <a:custGeom>
              <a:avLst/>
              <a:gdLst>
                <a:gd name="T0" fmla="*/ 377 w 406"/>
                <a:gd name="T1" fmla="*/ 0 h 144"/>
                <a:gd name="T2" fmla="*/ 388 w 406"/>
                <a:gd name="T3" fmla="*/ 3 h 144"/>
                <a:gd name="T4" fmla="*/ 397 w 406"/>
                <a:gd name="T5" fmla="*/ 9 h 144"/>
                <a:gd name="T6" fmla="*/ 404 w 406"/>
                <a:gd name="T7" fmla="*/ 18 h 144"/>
                <a:gd name="T8" fmla="*/ 406 w 406"/>
                <a:gd name="T9" fmla="*/ 29 h 144"/>
                <a:gd name="T10" fmla="*/ 404 w 406"/>
                <a:gd name="T11" fmla="*/ 40 h 144"/>
                <a:gd name="T12" fmla="*/ 398 w 406"/>
                <a:gd name="T13" fmla="*/ 49 h 144"/>
                <a:gd name="T14" fmla="*/ 388 w 406"/>
                <a:gd name="T15" fmla="*/ 56 h 144"/>
                <a:gd name="T16" fmla="*/ 331 w 406"/>
                <a:gd name="T17" fmla="*/ 78 h 144"/>
                <a:gd name="T18" fmla="*/ 270 w 406"/>
                <a:gd name="T19" fmla="*/ 98 h 144"/>
                <a:gd name="T20" fmla="*/ 209 w 406"/>
                <a:gd name="T21" fmla="*/ 115 h 144"/>
                <a:gd name="T22" fmla="*/ 148 w 406"/>
                <a:gd name="T23" fmla="*/ 129 h 144"/>
                <a:gd name="T24" fmla="*/ 89 w 406"/>
                <a:gd name="T25" fmla="*/ 138 h 144"/>
                <a:gd name="T26" fmla="*/ 31 w 406"/>
                <a:gd name="T27" fmla="*/ 144 h 144"/>
                <a:gd name="T28" fmla="*/ 29 w 406"/>
                <a:gd name="T29" fmla="*/ 144 h 144"/>
                <a:gd name="T30" fmla="*/ 18 w 406"/>
                <a:gd name="T31" fmla="*/ 142 h 144"/>
                <a:gd name="T32" fmla="*/ 9 w 406"/>
                <a:gd name="T33" fmla="*/ 137 h 144"/>
                <a:gd name="T34" fmla="*/ 3 w 406"/>
                <a:gd name="T35" fmla="*/ 128 h 144"/>
                <a:gd name="T36" fmla="*/ 0 w 406"/>
                <a:gd name="T37" fmla="*/ 118 h 144"/>
                <a:gd name="T38" fmla="*/ 2 w 406"/>
                <a:gd name="T39" fmla="*/ 106 h 144"/>
                <a:gd name="T40" fmla="*/ 7 w 406"/>
                <a:gd name="T41" fmla="*/ 96 h 144"/>
                <a:gd name="T42" fmla="*/ 16 w 406"/>
                <a:gd name="T43" fmla="*/ 89 h 144"/>
                <a:gd name="T44" fmla="*/ 27 w 406"/>
                <a:gd name="T45" fmla="*/ 86 h 144"/>
                <a:gd name="T46" fmla="*/ 82 w 406"/>
                <a:gd name="T47" fmla="*/ 80 h 144"/>
                <a:gd name="T48" fmla="*/ 138 w 406"/>
                <a:gd name="T49" fmla="*/ 71 h 144"/>
                <a:gd name="T50" fmla="*/ 195 w 406"/>
                <a:gd name="T51" fmla="*/ 58 h 144"/>
                <a:gd name="T52" fmla="*/ 253 w 406"/>
                <a:gd name="T53" fmla="*/ 43 h 144"/>
                <a:gd name="T54" fmla="*/ 311 w 406"/>
                <a:gd name="T55" fmla="*/ 24 h 144"/>
                <a:gd name="T56" fmla="*/ 366 w 406"/>
                <a:gd name="T57" fmla="*/ 3 h 144"/>
                <a:gd name="T58" fmla="*/ 377 w 406"/>
                <a:gd name="T5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6" h="144">
                  <a:moveTo>
                    <a:pt x="377" y="0"/>
                  </a:moveTo>
                  <a:lnTo>
                    <a:pt x="388" y="3"/>
                  </a:lnTo>
                  <a:lnTo>
                    <a:pt x="397" y="9"/>
                  </a:lnTo>
                  <a:lnTo>
                    <a:pt x="404" y="18"/>
                  </a:lnTo>
                  <a:lnTo>
                    <a:pt x="406" y="29"/>
                  </a:lnTo>
                  <a:lnTo>
                    <a:pt x="404" y="40"/>
                  </a:lnTo>
                  <a:lnTo>
                    <a:pt x="398" y="49"/>
                  </a:lnTo>
                  <a:lnTo>
                    <a:pt x="388" y="56"/>
                  </a:lnTo>
                  <a:lnTo>
                    <a:pt x="331" y="78"/>
                  </a:lnTo>
                  <a:lnTo>
                    <a:pt x="270" y="98"/>
                  </a:lnTo>
                  <a:lnTo>
                    <a:pt x="209" y="115"/>
                  </a:lnTo>
                  <a:lnTo>
                    <a:pt x="148" y="129"/>
                  </a:lnTo>
                  <a:lnTo>
                    <a:pt x="89" y="138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18" y="142"/>
                  </a:lnTo>
                  <a:lnTo>
                    <a:pt x="9" y="137"/>
                  </a:lnTo>
                  <a:lnTo>
                    <a:pt x="3" y="128"/>
                  </a:lnTo>
                  <a:lnTo>
                    <a:pt x="0" y="118"/>
                  </a:lnTo>
                  <a:lnTo>
                    <a:pt x="2" y="106"/>
                  </a:lnTo>
                  <a:lnTo>
                    <a:pt x="7" y="96"/>
                  </a:lnTo>
                  <a:lnTo>
                    <a:pt x="16" y="89"/>
                  </a:lnTo>
                  <a:lnTo>
                    <a:pt x="27" y="86"/>
                  </a:lnTo>
                  <a:lnTo>
                    <a:pt x="82" y="80"/>
                  </a:lnTo>
                  <a:lnTo>
                    <a:pt x="138" y="71"/>
                  </a:lnTo>
                  <a:lnTo>
                    <a:pt x="195" y="58"/>
                  </a:lnTo>
                  <a:lnTo>
                    <a:pt x="253" y="43"/>
                  </a:lnTo>
                  <a:lnTo>
                    <a:pt x="311" y="24"/>
                  </a:lnTo>
                  <a:lnTo>
                    <a:pt x="366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64"/>
            <p:cNvSpPr>
              <a:spLocks/>
            </p:cNvSpPr>
            <p:nvPr/>
          </p:nvSpPr>
          <p:spPr bwMode="auto">
            <a:xfrm>
              <a:off x="3957638" y="2946400"/>
              <a:ext cx="20638" cy="68262"/>
            </a:xfrm>
            <a:custGeom>
              <a:avLst/>
              <a:gdLst>
                <a:gd name="T0" fmla="*/ 23 w 133"/>
                <a:gd name="T1" fmla="*/ 0 h 424"/>
                <a:gd name="T2" fmla="*/ 34 w 133"/>
                <a:gd name="T3" fmla="*/ 0 h 424"/>
                <a:gd name="T4" fmla="*/ 45 w 133"/>
                <a:gd name="T5" fmla="*/ 4 h 424"/>
                <a:gd name="T6" fmla="*/ 53 w 133"/>
                <a:gd name="T7" fmla="*/ 12 h 424"/>
                <a:gd name="T8" fmla="*/ 70 w 133"/>
                <a:gd name="T9" fmla="*/ 41 h 424"/>
                <a:gd name="T10" fmla="*/ 84 w 133"/>
                <a:gd name="T11" fmla="*/ 73 h 424"/>
                <a:gd name="T12" fmla="*/ 96 w 133"/>
                <a:gd name="T13" fmla="*/ 107 h 424"/>
                <a:gd name="T14" fmla="*/ 106 w 133"/>
                <a:gd name="T15" fmla="*/ 142 h 424"/>
                <a:gd name="T16" fmla="*/ 114 w 133"/>
                <a:gd name="T17" fmla="*/ 178 h 424"/>
                <a:gd name="T18" fmla="*/ 120 w 133"/>
                <a:gd name="T19" fmla="*/ 213 h 424"/>
                <a:gd name="T20" fmla="*/ 125 w 133"/>
                <a:gd name="T21" fmla="*/ 248 h 424"/>
                <a:gd name="T22" fmla="*/ 128 w 133"/>
                <a:gd name="T23" fmla="*/ 280 h 424"/>
                <a:gd name="T24" fmla="*/ 130 w 133"/>
                <a:gd name="T25" fmla="*/ 311 h 424"/>
                <a:gd name="T26" fmla="*/ 132 w 133"/>
                <a:gd name="T27" fmla="*/ 338 h 424"/>
                <a:gd name="T28" fmla="*/ 132 w 133"/>
                <a:gd name="T29" fmla="*/ 360 h 424"/>
                <a:gd name="T30" fmla="*/ 133 w 133"/>
                <a:gd name="T31" fmla="*/ 378 h 424"/>
                <a:gd name="T32" fmla="*/ 132 w 133"/>
                <a:gd name="T33" fmla="*/ 390 h 424"/>
                <a:gd name="T34" fmla="*/ 132 w 133"/>
                <a:gd name="T35" fmla="*/ 396 h 424"/>
                <a:gd name="T36" fmla="*/ 130 w 133"/>
                <a:gd name="T37" fmla="*/ 407 h 424"/>
                <a:gd name="T38" fmla="*/ 124 w 133"/>
                <a:gd name="T39" fmla="*/ 415 h 424"/>
                <a:gd name="T40" fmla="*/ 115 w 133"/>
                <a:gd name="T41" fmla="*/ 421 h 424"/>
                <a:gd name="T42" fmla="*/ 104 w 133"/>
                <a:gd name="T43" fmla="*/ 424 h 424"/>
                <a:gd name="T44" fmla="*/ 103 w 133"/>
                <a:gd name="T45" fmla="*/ 424 h 424"/>
                <a:gd name="T46" fmla="*/ 92 w 133"/>
                <a:gd name="T47" fmla="*/ 421 h 424"/>
                <a:gd name="T48" fmla="*/ 83 w 133"/>
                <a:gd name="T49" fmla="*/ 415 h 424"/>
                <a:gd name="T50" fmla="*/ 77 w 133"/>
                <a:gd name="T51" fmla="*/ 405 h 424"/>
                <a:gd name="T52" fmla="*/ 75 w 133"/>
                <a:gd name="T53" fmla="*/ 394 h 424"/>
                <a:gd name="T54" fmla="*/ 75 w 133"/>
                <a:gd name="T55" fmla="*/ 390 h 424"/>
                <a:gd name="T56" fmla="*/ 75 w 133"/>
                <a:gd name="T57" fmla="*/ 380 h 424"/>
                <a:gd name="T58" fmla="*/ 75 w 133"/>
                <a:gd name="T59" fmla="*/ 364 h 424"/>
                <a:gd name="T60" fmla="*/ 74 w 133"/>
                <a:gd name="T61" fmla="*/ 344 h 424"/>
                <a:gd name="T62" fmla="*/ 73 w 133"/>
                <a:gd name="T63" fmla="*/ 319 h 424"/>
                <a:gd name="T64" fmla="*/ 71 w 133"/>
                <a:gd name="T65" fmla="*/ 291 h 424"/>
                <a:gd name="T66" fmla="*/ 68 w 133"/>
                <a:gd name="T67" fmla="*/ 260 h 424"/>
                <a:gd name="T68" fmla="*/ 64 w 133"/>
                <a:gd name="T69" fmla="*/ 228 h 424"/>
                <a:gd name="T70" fmla="*/ 59 w 133"/>
                <a:gd name="T71" fmla="*/ 195 h 424"/>
                <a:gd name="T72" fmla="*/ 52 w 133"/>
                <a:gd name="T73" fmla="*/ 162 h 424"/>
                <a:gd name="T74" fmla="*/ 43 w 133"/>
                <a:gd name="T75" fmla="*/ 130 h 424"/>
                <a:gd name="T76" fmla="*/ 32 w 133"/>
                <a:gd name="T77" fmla="*/ 99 h 424"/>
                <a:gd name="T78" fmla="*/ 19 w 133"/>
                <a:gd name="T79" fmla="*/ 70 h 424"/>
                <a:gd name="T80" fmla="*/ 4 w 133"/>
                <a:gd name="T81" fmla="*/ 44 h 424"/>
                <a:gd name="T82" fmla="*/ 0 w 133"/>
                <a:gd name="T83" fmla="*/ 34 h 424"/>
                <a:gd name="T84" fmla="*/ 0 w 133"/>
                <a:gd name="T85" fmla="*/ 23 h 424"/>
                <a:gd name="T86" fmla="*/ 4 w 133"/>
                <a:gd name="T87" fmla="*/ 12 h 424"/>
                <a:gd name="T88" fmla="*/ 12 w 133"/>
                <a:gd name="T89" fmla="*/ 4 h 424"/>
                <a:gd name="T90" fmla="*/ 23 w 133"/>
                <a:gd name="T9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424">
                  <a:moveTo>
                    <a:pt x="23" y="0"/>
                  </a:moveTo>
                  <a:lnTo>
                    <a:pt x="34" y="0"/>
                  </a:lnTo>
                  <a:lnTo>
                    <a:pt x="45" y="4"/>
                  </a:lnTo>
                  <a:lnTo>
                    <a:pt x="53" y="12"/>
                  </a:lnTo>
                  <a:lnTo>
                    <a:pt x="70" y="41"/>
                  </a:lnTo>
                  <a:lnTo>
                    <a:pt x="84" y="73"/>
                  </a:lnTo>
                  <a:lnTo>
                    <a:pt x="96" y="107"/>
                  </a:lnTo>
                  <a:lnTo>
                    <a:pt x="106" y="142"/>
                  </a:lnTo>
                  <a:lnTo>
                    <a:pt x="114" y="178"/>
                  </a:lnTo>
                  <a:lnTo>
                    <a:pt x="120" y="213"/>
                  </a:lnTo>
                  <a:lnTo>
                    <a:pt x="125" y="248"/>
                  </a:lnTo>
                  <a:lnTo>
                    <a:pt x="128" y="280"/>
                  </a:lnTo>
                  <a:lnTo>
                    <a:pt x="130" y="311"/>
                  </a:lnTo>
                  <a:lnTo>
                    <a:pt x="132" y="338"/>
                  </a:lnTo>
                  <a:lnTo>
                    <a:pt x="132" y="360"/>
                  </a:lnTo>
                  <a:lnTo>
                    <a:pt x="133" y="378"/>
                  </a:lnTo>
                  <a:lnTo>
                    <a:pt x="132" y="390"/>
                  </a:lnTo>
                  <a:lnTo>
                    <a:pt x="132" y="396"/>
                  </a:lnTo>
                  <a:lnTo>
                    <a:pt x="130" y="407"/>
                  </a:lnTo>
                  <a:lnTo>
                    <a:pt x="124" y="415"/>
                  </a:lnTo>
                  <a:lnTo>
                    <a:pt x="115" y="421"/>
                  </a:lnTo>
                  <a:lnTo>
                    <a:pt x="104" y="424"/>
                  </a:lnTo>
                  <a:lnTo>
                    <a:pt x="103" y="424"/>
                  </a:lnTo>
                  <a:lnTo>
                    <a:pt x="92" y="421"/>
                  </a:lnTo>
                  <a:lnTo>
                    <a:pt x="83" y="415"/>
                  </a:lnTo>
                  <a:lnTo>
                    <a:pt x="77" y="405"/>
                  </a:lnTo>
                  <a:lnTo>
                    <a:pt x="75" y="394"/>
                  </a:lnTo>
                  <a:lnTo>
                    <a:pt x="75" y="390"/>
                  </a:lnTo>
                  <a:lnTo>
                    <a:pt x="75" y="380"/>
                  </a:lnTo>
                  <a:lnTo>
                    <a:pt x="75" y="364"/>
                  </a:lnTo>
                  <a:lnTo>
                    <a:pt x="74" y="344"/>
                  </a:lnTo>
                  <a:lnTo>
                    <a:pt x="73" y="319"/>
                  </a:lnTo>
                  <a:lnTo>
                    <a:pt x="71" y="291"/>
                  </a:lnTo>
                  <a:lnTo>
                    <a:pt x="68" y="260"/>
                  </a:lnTo>
                  <a:lnTo>
                    <a:pt x="64" y="228"/>
                  </a:lnTo>
                  <a:lnTo>
                    <a:pt x="59" y="195"/>
                  </a:lnTo>
                  <a:lnTo>
                    <a:pt x="52" y="162"/>
                  </a:lnTo>
                  <a:lnTo>
                    <a:pt x="43" y="130"/>
                  </a:lnTo>
                  <a:lnTo>
                    <a:pt x="32" y="99"/>
                  </a:lnTo>
                  <a:lnTo>
                    <a:pt x="19" y="70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2" y="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65"/>
            <p:cNvSpPr>
              <a:spLocks/>
            </p:cNvSpPr>
            <p:nvPr/>
          </p:nvSpPr>
          <p:spPr bwMode="auto">
            <a:xfrm>
              <a:off x="4030663" y="2779713"/>
              <a:ext cx="20638" cy="61912"/>
            </a:xfrm>
            <a:custGeom>
              <a:avLst/>
              <a:gdLst>
                <a:gd name="T0" fmla="*/ 102 w 132"/>
                <a:gd name="T1" fmla="*/ 0 h 392"/>
                <a:gd name="T2" fmla="*/ 113 w 132"/>
                <a:gd name="T3" fmla="*/ 2 h 392"/>
                <a:gd name="T4" fmla="*/ 122 w 132"/>
                <a:gd name="T5" fmla="*/ 8 h 392"/>
                <a:gd name="T6" fmla="*/ 129 w 132"/>
                <a:gd name="T7" fmla="*/ 18 h 392"/>
                <a:gd name="T8" fmla="*/ 132 w 132"/>
                <a:gd name="T9" fmla="*/ 29 h 392"/>
                <a:gd name="T10" fmla="*/ 132 w 132"/>
                <a:gd name="T11" fmla="*/ 34 h 392"/>
                <a:gd name="T12" fmla="*/ 132 w 132"/>
                <a:gd name="T13" fmla="*/ 47 h 392"/>
                <a:gd name="T14" fmla="*/ 131 w 132"/>
                <a:gd name="T15" fmla="*/ 65 h 392"/>
                <a:gd name="T16" fmla="*/ 130 w 132"/>
                <a:gd name="T17" fmla="*/ 90 h 392"/>
                <a:gd name="T18" fmla="*/ 127 w 132"/>
                <a:gd name="T19" fmla="*/ 120 h 392"/>
                <a:gd name="T20" fmla="*/ 122 w 132"/>
                <a:gd name="T21" fmla="*/ 154 h 392"/>
                <a:gd name="T22" fmla="*/ 115 w 132"/>
                <a:gd name="T23" fmla="*/ 192 h 392"/>
                <a:gd name="T24" fmla="*/ 105 w 132"/>
                <a:gd name="T25" fmla="*/ 234 h 392"/>
                <a:gd name="T26" fmla="*/ 92 w 132"/>
                <a:gd name="T27" fmla="*/ 278 h 392"/>
                <a:gd name="T28" fmla="*/ 75 w 132"/>
                <a:gd name="T29" fmla="*/ 325 h 392"/>
                <a:gd name="T30" fmla="*/ 55 w 132"/>
                <a:gd name="T31" fmla="*/ 375 h 392"/>
                <a:gd name="T32" fmla="*/ 48 w 132"/>
                <a:gd name="T33" fmla="*/ 384 h 392"/>
                <a:gd name="T34" fmla="*/ 39 w 132"/>
                <a:gd name="T35" fmla="*/ 390 h 392"/>
                <a:gd name="T36" fmla="*/ 28 w 132"/>
                <a:gd name="T37" fmla="*/ 392 h 392"/>
                <a:gd name="T38" fmla="*/ 22 w 132"/>
                <a:gd name="T39" fmla="*/ 391 h 392"/>
                <a:gd name="T40" fmla="*/ 16 w 132"/>
                <a:gd name="T41" fmla="*/ 389 h 392"/>
                <a:gd name="T42" fmla="*/ 7 w 132"/>
                <a:gd name="T43" fmla="*/ 382 h 392"/>
                <a:gd name="T44" fmla="*/ 1 w 132"/>
                <a:gd name="T45" fmla="*/ 373 h 392"/>
                <a:gd name="T46" fmla="*/ 0 w 132"/>
                <a:gd name="T47" fmla="*/ 362 h 392"/>
                <a:gd name="T48" fmla="*/ 2 w 132"/>
                <a:gd name="T49" fmla="*/ 351 h 392"/>
                <a:gd name="T50" fmla="*/ 21 w 132"/>
                <a:gd name="T51" fmla="*/ 305 h 392"/>
                <a:gd name="T52" fmla="*/ 37 w 132"/>
                <a:gd name="T53" fmla="*/ 261 h 392"/>
                <a:gd name="T54" fmla="*/ 49 w 132"/>
                <a:gd name="T55" fmla="*/ 220 h 392"/>
                <a:gd name="T56" fmla="*/ 58 w 132"/>
                <a:gd name="T57" fmla="*/ 181 h 392"/>
                <a:gd name="T58" fmla="*/ 65 w 132"/>
                <a:gd name="T59" fmla="*/ 145 h 392"/>
                <a:gd name="T60" fmla="*/ 69 w 132"/>
                <a:gd name="T61" fmla="*/ 113 h 392"/>
                <a:gd name="T62" fmla="*/ 72 w 132"/>
                <a:gd name="T63" fmla="*/ 85 h 392"/>
                <a:gd name="T64" fmla="*/ 74 w 132"/>
                <a:gd name="T65" fmla="*/ 63 h 392"/>
                <a:gd name="T66" fmla="*/ 74 w 132"/>
                <a:gd name="T67" fmla="*/ 46 h 392"/>
                <a:gd name="T68" fmla="*/ 74 w 132"/>
                <a:gd name="T69" fmla="*/ 35 h 392"/>
                <a:gd name="T70" fmla="*/ 74 w 132"/>
                <a:gd name="T71" fmla="*/ 31 h 392"/>
                <a:gd name="T72" fmla="*/ 76 w 132"/>
                <a:gd name="T73" fmla="*/ 20 h 392"/>
                <a:gd name="T74" fmla="*/ 82 w 132"/>
                <a:gd name="T75" fmla="*/ 10 h 392"/>
                <a:gd name="T76" fmla="*/ 91 w 132"/>
                <a:gd name="T77" fmla="*/ 3 h 392"/>
                <a:gd name="T78" fmla="*/ 102 w 132"/>
                <a:gd name="T7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2" h="392">
                  <a:moveTo>
                    <a:pt x="102" y="0"/>
                  </a:moveTo>
                  <a:lnTo>
                    <a:pt x="113" y="2"/>
                  </a:lnTo>
                  <a:lnTo>
                    <a:pt x="122" y="8"/>
                  </a:lnTo>
                  <a:lnTo>
                    <a:pt x="129" y="18"/>
                  </a:lnTo>
                  <a:lnTo>
                    <a:pt x="132" y="29"/>
                  </a:lnTo>
                  <a:lnTo>
                    <a:pt x="132" y="34"/>
                  </a:lnTo>
                  <a:lnTo>
                    <a:pt x="132" y="47"/>
                  </a:lnTo>
                  <a:lnTo>
                    <a:pt x="131" y="65"/>
                  </a:lnTo>
                  <a:lnTo>
                    <a:pt x="130" y="90"/>
                  </a:lnTo>
                  <a:lnTo>
                    <a:pt x="127" y="120"/>
                  </a:lnTo>
                  <a:lnTo>
                    <a:pt x="122" y="154"/>
                  </a:lnTo>
                  <a:lnTo>
                    <a:pt x="115" y="192"/>
                  </a:lnTo>
                  <a:lnTo>
                    <a:pt x="105" y="234"/>
                  </a:lnTo>
                  <a:lnTo>
                    <a:pt x="92" y="278"/>
                  </a:lnTo>
                  <a:lnTo>
                    <a:pt x="75" y="325"/>
                  </a:lnTo>
                  <a:lnTo>
                    <a:pt x="55" y="375"/>
                  </a:lnTo>
                  <a:lnTo>
                    <a:pt x="48" y="384"/>
                  </a:lnTo>
                  <a:lnTo>
                    <a:pt x="39" y="390"/>
                  </a:lnTo>
                  <a:lnTo>
                    <a:pt x="28" y="392"/>
                  </a:lnTo>
                  <a:lnTo>
                    <a:pt x="22" y="391"/>
                  </a:lnTo>
                  <a:lnTo>
                    <a:pt x="16" y="389"/>
                  </a:lnTo>
                  <a:lnTo>
                    <a:pt x="7" y="382"/>
                  </a:lnTo>
                  <a:lnTo>
                    <a:pt x="1" y="373"/>
                  </a:lnTo>
                  <a:lnTo>
                    <a:pt x="0" y="362"/>
                  </a:lnTo>
                  <a:lnTo>
                    <a:pt x="2" y="351"/>
                  </a:lnTo>
                  <a:lnTo>
                    <a:pt x="21" y="305"/>
                  </a:lnTo>
                  <a:lnTo>
                    <a:pt x="37" y="261"/>
                  </a:lnTo>
                  <a:lnTo>
                    <a:pt x="49" y="220"/>
                  </a:lnTo>
                  <a:lnTo>
                    <a:pt x="58" y="181"/>
                  </a:lnTo>
                  <a:lnTo>
                    <a:pt x="65" y="145"/>
                  </a:lnTo>
                  <a:lnTo>
                    <a:pt x="69" y="113"/>
                  </a:lnTo>
                  <a:lnTo>
                    <a:pt x="72" y="85"/>
                  </a:lnTo>
                  <a:lnTo>
                    <a:pt x="74" y="63"/>
                  </a:lnTo>
                  <a:lnTo>
                    <a:pt x="74" y="46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6" y="20"/>
                  </a:lnTo>
                  <a:lnTo>
                    <a:pt x="82" y="10"/>
                  </a:lnTo>
                  <a:lnTo>
                    <a:pt x="91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4426990" y="2743265"/>
            <a:ext cx="522287" cy="446087"/>
            <a:chOff x="4449763" y="2743200"/>
            <a:chExt cx="522287" cy="446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1" name="Freeform 170"/>
            <p:cNvSpPr>
              <a:spLocks/>
            </p:cNvSpPr>
            <p:nvPr/>
          </p:nvSpPr>
          <p:spPr bwMode="auto">
            <a:xfrm>
              <a:off x="4706938" y="3082925"/>
              <a:ext cx="85725" cy="85725"/>
            </a:xfrm>
            <a:custGeom>
              <a:avLst/>
              <a:gdLst>
                <a:gd name="T0" fmla="*/ 561 w 597"/>
                <a:gd name="T1" fmla="*/ 0 h 597"/>
                <a:gd name="T2" fmla="*/ 573 w 597"/>
                <a:gd name="T3" fmla="*/ 0 h 597"/>
                <a:gd name="T4" fmla="*/ 585 w 597"/>
                <a:gd name="T5" fmla="*/ 6 h 597"/>
                <a:gd name="T6" fmla="*/ 593 w 597"/>
                <a:gd name="T7" fmla="*/ 16 h 597"/>
                <a:gd name="T8" fmla="*/ 597 w 597"/>
                <a:gd name="T9" fmla="*/ 27 h 597"/>
                <a:gd name="T10" fmla="*/ 596 w 597"/>
                <a:gd name="T11" fmla="*/ 40 h 597"/>
                <a:gd name="T12" fmla="*/ 576 w 597"/>
                <a:gd name="T13" fmla="*/ 113 h 597"/>
                <a:gd name="T14" fmla="*/ 551 w 597"/>
                <a:gd name="T15" fmla="*/ 181 h 597"/>
                <a:gd name="T16" fmla="*/ 526 w 597"/>
                <a:gd name="T17" fmla="*/ 244 h 597"/>
                <a:gd name="T18" fmla="*/ 499 w 597"/>
                <a:gd name="T19" fmla="*/ 301 h 597"/>
                <a:gd name="T20" fmla="*/ 468 w 597"/>
                <a:gd name="T21" fmla="*/ 353 h 597"/>
                <a:gd name="T22" fmla="*/ 435 w 597"/>
                <a:gd name="T23" fmla="*/ 399 h 597"/>
                <a:gd name="T24" fmla="*/ 400 w 597"/>
                <a:gd name="T25" fmla="*/ 441 h 597"/>
                <a:gd name="T26" fmla="*/ 364 w 597"/>
                <a:gd name="T27" fmla="*/ 477 h 597"/>
                <a:gd name="T28" fmla="*/ 323 w 597"/>
                <a:gd name="T29" fmla="*/ 509 h 597"/>
                <a:gd name="T30" fmla="*/ 282 w 597"/>
                <a:gd name="T31" fmla="*/ 535 h 597"/>
                <a:gd name="T32" fmla="*/ 237 w 597"/>
                <a:gd name="T33" fmla="*/ 557 h 597"/>
                <a:gd name="T34" fmla="*/ 188 w 597"/>
                <a:gd name="T35" fmla="*/ 575 h 597"/>
                <a:gd name="T36" fmla="*/ 139 w 597"/>
                <a:gd name="T37" fmla="*/ 587 h 597"/>
                <a:gd name="T38" fmla="*/ 86 w 597"/>
                <a:gd name="T39" fmla="*/ 594 h 597"/>
                <a:gd name="T40" fmla="*/ 32 w 597"/>
                <a:gd name="T41" fmla="*/ 597 h 597"/>
                <a:gd name="T42" fmla="*/ 20 w 597"/>
                <a:gd name="T43" fmla="*/ 594 h 597"/>
                <a:gd name="T44" fmla="*/ 10 w 597"/>
                <a:gd name="T45" fmla="*/ 588 h 597"/>
                <a:gd name="T46" fmla="*/ 2 w 597"/>
                <a:gd name="T47" fmla="*/ 577 h 597"/>
                <a:gd name="T48" fmla="*/ 0 w 597"/>
                <a:gd name="T49" fmla="*/ 565 h 597"/>
                <a:gd name="T50" fmla="*/ 2 w 597"/>
                <a:gd name="T51" fmla="*/ 553 h 597"/>
                <a:gd name="T52" fmla="*/ 10 w 597"/>
                <a:gd name="T53" fmla="*/ 543 h 597"/>
                <a:gd name="T54" fmla="*/ 20 w 597"/>
                <a:gd name="T55" fmla="*/ 536 h 597"/>
                <a:gd name="T56" fmla="*/ 32 w 597"/>
                <a:gd name="T57" fmla="*/ 533 h 597"/>
                <a:gd name="T58" fmla="*/ 84 w 597"/>
                <a:gd name="T59" fmla="*/ 531 h 597"/>
                <a:gd name="T60" fmla="*/ 134 w 597"/>
                <a:gd name="T61" fmla="*/ 523 h 597"/>
                <a:gd name="T62" fmla="*/ 181 w 597"/>
                <a:gd name="T63" fmla="*/ 511 h 597"/>
                <a:gd name="T64" fmla="*/ 226 w 597"/>
                <a:gd name="T65" fmla="*/ 494 h 597"/>
                <a:gd name="T66" fmla="*/ 267 w 597"/>
                <a:gd name="T67" fmla="*/ 471 h 597"/>
                <a:gd name="T68" fmla="*/ 307 w 597"/>
                <a:gd name="T69" fmla="*/ 442 h 597"/>
                <a:gd name="T70" fmla="*/ 343 w 597"/>
                <a:gd name="T71" fmla="*/ 409 h 597"/>
                <a:gd name="T72" fmla="*/ 378 w 597"/>
                <a:gd name="T73" fmla="*/ 370 h 597"/>
                <a:gd name="T74" fmla="*/ 410 w 597"/>
                <a:gd name="T75" fmla="*/ 326 h 597"/>
                <a:gd name="T76" fmla="*/ 440 w 597"/>
                <a:gd name="T77" fmla="*/ 277 h 597"/>
                <a:gd name="T78" fmla="*/ 467 w 597"/>
                <a:gd name="T79" fmla="*/ 222 h 597"/>
                <a:gd name="T80" fmla="*/ 491 w 597"/>
                <a:gd name="T81" fmla="*/ 161 h 597"/>
                <a:gd name="T82" fmla="*/ 514 w 597"/>
                <a:gd name="T83" fmla="*/ 95 h 597"/>
                <a:gd name="T84" fmla="*/ 535 w 597"/>
                <a:gd name="T85" fmla="*/ 23 h 597"/>
                <a:gd name="T86" fmla="*/ 540 w 597"/>
                <a:gd name="T87" fmla="*/ 12 h 597"/>
                <a:gd name="T88" fmla="*/ 549 w 597"/>
                <a:gd name="T89" fmla="*/ 4 h 597"/>
                <a:gd name="T90" fmla="*/ 561 w 597"/>
                <a:gd name="T9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7" h="597">
                  <a:moveTo>
                    <a:pt x="561" y="0"/>
                  </a:moveTo>
                  <a:lnTo>
                    <a:pt x="573" y="0"/>
                  </a:lnTo>
                  <a:lnTo>
                    <a:pt x="585" y="6"/>
                  </a:lnTo>
                  <a:lnTo>
                    <a:pt x="593" y="16"/>
                  </a:lnTo>
                  <a:lnTo>
                    <a:pt x="597" y="27"/>
                  </a:lnTo>
                  <a:lnTo>
                    <a:pt x="596" y="40"/>
                  </a:lnTo>
                  <a:lnTo>
                    <a:pt x="576" y="113"/>
                  </a:lnTo>
                  <a:lnTo>
                    <a:pt x="551" y="181"/>
                  </a:lnTo>
                  <a:lnTo>
                    <a:pt x="526" y="244"/>
                  </a:lnTo>
                  <a:lnTo>
                    <a:pt x="499" y="301"/>
                  </a:lnTo>
                  <a:lnTo>
                    <a:pt x="468" y="353"/>
                  </a:lnTo>
                  <a:lnTo>
                    <a:pt x="435" y="399"/>
                  </a:lnTo>
                  <a:lnTo>
                    <a:pt x="400" y="441"/>
                  </a:lnTo>
                  <a:lnTo>
                    <a:pt x="364" y="477"/>
                  </a:lnTo>
                  <a:lnTo>
                    <a:pt x="323" y="509"/>
                  </a:lnTo>
                  <a:lnTo>
                    <a:pt x="282" y="535"/>
                  </a:lnTo>
                  <a:lnTo>
                    <a:pt x="237" y="557"/>
                  </a:lnTo>
                  <a:lnTo>
                    <a:pt x="188" y="575"/>
                  </a:lnTo>
                  <a:lnTo>
                    <a:pt x="139" y="587"/>
                  </a:lnTo>
                  <a:lnTo>
                    <a:pt x="86" y="594"/>
                  </a:lnTo>
                  <a:lnTo>
                    <a:pt x="32" y="597"/>
                  </a:lnTo>
                  <a:lnTo>
                    <a:pt x="20" y="594"/>
                  </a:lnTo>
                  <a:lnTo>
                    <a:pt x="10" y="588"/>
                  </a:lnTo>
                  <a:lnTo>
                    <a:pt x="2" y="577"/>
                  </a:lnTo>
                  <a:lnTo>
                    <a:pt x="0" y="565"/>
                  </a:lnTo>
                  <a:lnTo>
                    <a:pt x="2" y="553"/>
                  </a:lnTo>
                  <a:lnTo>
                    <a:pt x="10" y="543"/>
                  </a:lnTo>
                  <a:lnTo>
                    <a:pt x="20" y="536"/>
                  </a:lnTo>
                  <a:lnTo>
                    <a:pt x="32" y="533"/>
                  </a:lnTo>
                  <a:lnTo>
                    <a:pt x="84" y="531"/>
                  </a:lnTo>
                  <a:lnTo>
                    <a:pt x="134" y="523"/>
                  </a:lnTo>
                  <a:lnTo>
                    <a:pt x="181" y="511"/>
                  </a:lnTo>
                  <a:lnTo>
                    <a:pt x="226" y="494"/>
                  </a:lnTo>
                  <a:lnTo>
                    <a:pt x="267" y="471"/>
                  </a:lnTo>
                  <a:lnTo>
                    <a:pt x="307" y="442"/>
                  </a:lnTo>
                  <a:lnTo>
                    <a:pt x="343" y="409"/>
                  </a:lnTo>
                  <a:lnTo>
                    <a:pt x="378" y="370"/>
                  </a:lnTo>
                  <a:lnTo>
                    <a:pt x="410" y="326"/>
                  </a:lnTo>
                  <a:lnTo>
                    <a:pt x="440" y="277"/>
                  </a:lnTo>
                  <a:lnTo>
                    <a:pt x="467" y="222"/>
                  </a:lnTo>
                  <a:lnTo>
                    <a:pt x="491" y="161"/>
                  </a:lnTo>
                  <a:lnTo>
                    <a:pt x="514" y="95"/>
                  </a:lnTo>
                  <a:lnTo>
                    <a:pt x="535" y="23"/>
                  </a:lnTo>
                  <a:lnTo>
                    <a:pt x="540" y="12"/>
                  </a:lnTo>
                  <a:lnTo>
                    <a:pt x="549" y="4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71"/>
            <p:cNvSpPr>
              <a:spLocks/>
            </p:cNvSpPr>
            <p:nvPr/>
          </p:nvSpPr>
          <p:spPr bwMode="auto">
            <a:xfrm>
              <a:off x="4706938" y="3041650"/>
              <a:ext cx="7937" cy="44450"/>
            </a:xfrm>
            <a:custGeom>
              <a:avLst/>
              <a:gdLst>
                <a:gd name="T0" fmla="*/ 30 w 63"/>
                <a:gd name="T1" fmla="*/ 0 h 310"/>
                <a:gd name="T2" fmla="*/ 44 w 63"/>
                <a:gd name="T3" fmla="*/ 2 h 310"/>
                <a:gd name="T4" fmla="*/ 53 w 63"/>
                <a:gd name="T5" fmla="*/ 9 h 310"/>
                <a:gd name="T6" fmla="*/ 60 w 63"/>
                <a:gd name="T7" fmla="*/ 20 h 310"/>
                <a:gd name="T8" fmla="*/ 63 w 63"/>
                <a:gd name="T9" fmla="*/ 32 h 310"/>
                <a:gd name="T10" fmla="*/ 63 w 63"/>
                <a:gd name="T11" fmla="*/ 279 h 310"/>
                <a:gd name="T12" fmla="*/ 60 w 63"/>
                <a:gd name="T13" fmla="*/ 292 h 310"/>
                <a:gd name="T14" fmla="*/ 53 w 63"/>
                <a:gd name="T15" fmla="*/ 302 h 310"/>
                <a:gd name="T16" fmla="*/ 44 w 63"/>
                <a:gd name="T17" fmla="*/ 308 h 310"/>
                <a:gd name="T18" fmla="*/ 30 w 63"/>
                <a:gd name="T19" fmla="*/ 310 h 310"/>
                <a:gd name="T20" fmla="*/ 18 w 63"/>
                <a:gd name="T21" fmla="*/ 308 h 310"/>
                <a:gd name="T22" fmla="*/ 8 w 63"/>
                <a:gd name="T23" fmla="*/ 302 h 310"/>
                <a:gd name="T24" fmla="*/ 2 w 63"/>
                <a:gd name="T25" fmla="*/ 292 h 310"/>
                <a:gd name="T26" fmla="*/ 0 w 63"/>
                <a:gd name="T27" fmla="*/ 279 h 310"/>
                <a:gd name="T28" fmla="*/ 0 w 63"/>
                <a:gd name="T29" fmla="*/ 32 h 310"/>
                <a:gd name="T30" fmla="*/ 2 w 63"/>
                <a:gd name="T31" fmla="*/ 20 h 310"/>
                <a:gd name="T32" fmla="*/ 8 w 63"/>
                <a:gd name="T33" fmla="*/ 9 h 310"/>
                <a:gd name="T34" fmla="*/ 18 w 63"/>
                <a:gd name="T35" fmla="*/ 2 h 310"/>
                <a:gd name="T36" fmla="*/ 30 w 63"/>
                <a:gd name="T3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310">
                  <a:moveTo>
                    <a:pt x="30" y="0"/>
                  </a:moveTo>
                  <a:lnTo>
                    <a:pt x="44" y="2"/>
                  </a:lnTo>
                  <a:lnTo>
                    <a:pt x="53" y="9"/>
                  </a:lnTo>
                  <a:lnTo>
                    <a:pt x="60" y="20"/>
                  </a:lnTo>
                  <a:lnTo>
                    <a:pt x="63" y="32"/>
                  </a:lnTo>
                  <a:lnTo>
                    <a:pt x="63" y="279"/>
                  </a:lnTo>
                  <a:lnTo>
                    <a:pt x="60" y="292"/>
                  </a:lnTo>
                  <a:lnTo>
                    <a:pt x="53" y="302"/>
                  </a:lnTo>
                  <a:lnTo>
                    <a:pt x="44" y="308"/>
                  </a:lnTo>
                  <a:lnTo>
                    <a:pt x="30" y="310"/>
                  </a:lnTo>
                  <a:lnTo>
                    <a:pt x="18" y="308"/>
                  </a:lnTo>
                  <a:lnTo>
                    <a:pt x="8" y="302"/>
                  </a:lnTo>
                  <a:lnTo>
                    <a:pt x="2" y="292"/>
                  </a:lnTo>
                  <a:lnTo>
                    <a:pt x="0" y="279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8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172"/>
            <p:cNvSpPr>
              <a:spLocks noEditPoints="1"/>
            </p:cNvSpPr>
            <p:nvPr/>
          </p:nvSpPr>
          <p:spPr bwMode="auto">
            <a:xfrm>
              <a:off x="4449763" y="2743200"/>
              <a:ext cx="522287" cy="446087"/>
            </a:xfrm>
            <a:custGeom>
              <a:avLst/>
              <a:gdLst>
                <a:gd name="T0" fmla="*/ 990 w 3618"/>
                <a:gd name="T1" fmla="*/ 947 h 3095"/>
                <a:gd name="T2" fmla="*/ 1301 w 3618"/>
                <a:gd name="T3" fmla="*/ 1280 h 3095"/>
                <a:gd name="T4" fmla="*/ 958 w 3618"/>
                <a:gd name="T5" fmla="*/ 1467 h 3095"/>
                <a:gd name="T6" fmla="*/ 1105 w 3618"/>
                <a:gd name="T7" fmla="*/ 2143 h 3095"/>
                <a:gd name="T8" fmla="*/ 1318 w 3618"/>
                <a:gd name="T9" fmla="*/ 2341 h 3095"/>
                <a:gd name="T10" fmla="*/ 1203 w 3618"/>
                <a:gd name="T11" fmla="*/ 2530 h 3095"/>
                <a:gd name="T12" fmla="*/ 1500 w 3618"/>
                <a:gd name="T13" fmla="*/ 2942 h 3095"/>
                <a:gd name="T14" fmla="*/ 2045 w 3618"/>
                <a:gd name="T15" fmla="*/ 2987 h 3095"/>
                <a:gd name="T16" fmla="*/ 2432 w 3618"/>
                <a:gd name="T17" fmla="*/ 2464 h 3095"/>
                <a:gd name="T18" fmla="*/ 2514 w 3618"/>
                <a:gd name="T19" fmla="*/ 2149 h 3095"/>
                <a:gd name="T20" fmla="*/ 2367 w 3618"/>
                <a:gd name="T21" fmla="*/ 1906 h 3095"/>
                <a:gd name="T22" fmla="*/ 2234 w 3618"/>
                <a:gd name="T23" fmla="*/ 1735 h 3095"/>
                <a:gd name="T24" fmla="*/ 2680 w 3618"/>
                <a:gd name="T25" fmla="*/ 1362 h 3095"/>
                <a:gd name="T26" fmla="*/ 2600 w 3618"/>
                <a:gd name="T27" fmla="*/ 911 h 3095"/>
                <a:gd name="T28" fmla="*/ 2159 w 3618"/>
                <a:gd name="T29" fmla="*/ 773 h 3095"/>
                <a:gd name="T30" fmla="*/ 1841 w 3618"/>
                <a:gd name="T31" fmla="*/ 1755 h 3095"/>
                <a:gd name="T32" fmla="*/ 1758 w 3618"/>
                <a:gd name="T33" fmla="*/ 1013 h 3095"/>
                <a:gd name="T34" fmla="*/ 1361 w 3618"/>
                <a:gd name="T35" fmla="*/ 760 h 3095"/>
                <a:gd name="T36" fmla="*/ 2767 w 3618"/>
                <a:gd name="T37" fmla="*/ 1166 h 3095"/>
                <a:gd name="T38" fmla="*/ 2900 w 3618"/>
                <a:gd name="T39" fmla="*/ 1389 h 3095"/>
                <a:gd name="T40" fmla="*/ 202 w 3618"/>
                <a:gd name="T41" fmla="*/ 849 h 3095"/>
                <a:gd name="T42" fmla="*/ 704 w 3618"/>
                <a:gd name="T43" fmla="*/ 1381 h 3095"/>
                <a:gd name="T44" fmla="*/ 854 w 3618"/>
                <a:gd name="T45" fmla="*/ 1164 h 3095"/>
                <a:gd name="T46" fmla="*/ 1811 w 3618"/>
                <a:gd name="T47" fmla="*/ 547 h 3095"/>
                <a:gd name="T48" fmla="*/ 761 w 3618"/>
                <a:gd name="T49" fmla="*/ 737 h 3095"/>
                <a:gd name="T50" fmla="*/ 440 w 3618"/>
                <a:gd name="T51" fmla="*/ 869 h 3095"/>
                <a:gd name="T52" fmla="*/ 974 w 3618"/>
                <a:gd name="T53" fmla="*/ 868 h 3095"/>
                <a:gd name="T54" fmla="*/ 1473 w 3618"/>
                <a:gd name="T55" fmla="*/ 710 h 3095"/>
                <a:gd name="T56" fmla="*/ 1864 w 3618"/>
                <a:gd name="T57" fmla="*/ 888 h 3095"/>
                <a:gd name="T58" fmla="*/ 2315 w 3618"/>
                <a:gd name="T59" fmla="*/ 700 h 3095"/>
                <a:gd name="T60" fmla="*/ 2733 w 3618"/>
                <a:gd name="T61" fmla="*/ 1001 h 3095"/>
                <a:gd name="T62" fmla="*/ 3431 w 3618"/>
                <a:gd name="T63" fmla="*/ 714 h 3095"/>
                <a:gd name="T64" fmla="*/ 2647 w 3618"/>
                <a:gd name="T65" fmla="*/ 712 h 3095"/>
                <a:gd name="T66" fmla="*/ 1368 w 3618"/>
                <a:gd name="T67" fmla="*/ 67 h 3095"/>
                <a:gd name="T68" fmla="*/ 954 w 3618"/>
                <a:gd name="T69" fmla="*/ 344 h 3095"/>
                <a:gd name="T70" fmla="*/ 582 w 3618"/>
                <a:gd name="T71" fmla="*/ 680 h 3095"/>
                <a:gd name="T72" fmla="*/ 1593 w 3618"/>
                <a:gd name="T73" fmla="*/ 499 h 3095"/>
                <a:gd name="T74" fmla="*/ 2656 w 3618"/>
                <a:gd name="T75" fmla="*/ 650 h 3095"/>
                <a:gd name="T76" fmla="*/ 2993 w 3618"/>
                <a:gd name="T77" fmla="*/ 564 h 3095"/>
                <a:gd name="T78" fmla="*/ 2344 w 3618"/>
                <a:gd name="T79" fmla="*/ 104 h 3095"/>
                <a:gd name="T80" fmla="*/ 2047 w 3618"/>
                <a:gd name="T81" fmla="*/ 136 h 3095"/>
                <a:gd name="T82" fmla="*/ 1716 w 3618"/>
                <a:gd name="T83" fmla="*/ 246 h 3095"/>
                <a:gd name="T84" fmla="*/ 1389 w 3618"/>
                <a:gd name="T85" fmla="*/ 0 h 3095"/>
                <a:gd name="T86" fmla="*/ 1767 w 3618"/>
                <a:gd name="T87" fmla="*/ 203 h 3095"/>
                <a:gd name="T88" fmla="*/ 2153 w 3618"/>
                <a:gd name="T89" fmla="*/ 6 h 3095"/>
                <a:gd name="T90" fmla="*/ 2624 w 3618"/>
                <a:gd name="T91" fmla="*/ 239 h 3095"/>
                <a:gd name="T92" fmla="*/ 3332 w 3618"/>
                <a:gd name="T93" fmla="*/ 650 h 3095"/>
                <a:gd name="T94" fmla="*/ 3578 w 3618"/>
                <a:gd name="T95" fmla="*/ 622 h 3095"/>
                <a:gd name="T96" fmla="*/ 3314 w 3618"/>
                <a:gd name="T97" fmla="*/ 1081 h 3095"/>
                <a:gd name="T98" fmla="*/ 2708 w 3618"/>
                <a:gd name="T99" fmla="*/ 1567 h 3095"/>
                <a:gd name="T100" fmla="*/ 2583 w 3618"/>
                <a:gd name="T101" fmla="*/ 2134 h 3095"/>
                <a:gd name="T102" fmla="*/ 2496 w 3618"/>
                <a:gd name="T103" fmla="*/ 2476 h 3095"/>
                <a:gd name="T104" fmla="*/ 2141 w 3618"/>
                <a:gd name="T105" fmla="*/ 3009 h 3095"/>
                <a:gd name="T106" fmla="*/ 1578 w 3618"/>
                <a:gd name="T107" fmla="*/ 3052 h 3095"/>
                <a:gd name="T108" fmla="*/ 1162 w 3618"/>
                <a:gd name="T109" fmla="*/ 2603 h 3095"/>
                <a:gd name="T110" fmla="*/ 1058 w 3618"/>
                <a:gd name="T111" fmla="*/ 2218 h 3095"/>
                <a:gd name="T112" fmla="*/ 937 w 3618"/>
                <a:gd name="T113" fmla="*/ 1686 h 3095"/>
                <a:gd name="T114" fmla="*/ 541 w 3618"/>
                <a:gd name="T115" fmla="*/ 1328 h 3095"/>
                <a:gd name="T116" fmla="*/ 4 w 3618"/>
                <a:gd name="T117" fmla="*/ 668 h 3095"/>
                <a:gd name="T118" fmla="*/ 82 w 3618"/>
                <a:gd name="T119" fmla="*/ 638 h 3095"/>
                <a:gd name="T120" fmla="*/ 455 w 3618"/>
                <a:gd name="T121" fmla="*/ 592 h 3095"/>
                <a:gd name="T122" fmla="*/ 1206 w 3618"/>
                <a:gd name="T123" fmla="*/ 74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18" h="3095">
                  <a:moveTo>
                    <a:pt x="1361" y="760"/>
                  </a:moveTo>
                  <a:lnTo>
                    <a:pt x="1313" y="764"/>
                  </a:lnTo>
                  <a:lnTo>
                    <a:pt x="1266" y="771"/>
                  </a:lnTo>
                  <a:lnTo>
                    <a:pt x="1219" y="783"/>
                  </a:lnTo>
                  <a:lnTo>
                    <a:pt x="1175" y="801"/>
                  </a:lnTo>
                  <a:lnTo>
                    <a:pt x="1132" y="822"/>
                  </a:lnTo>
                  <a:lnTo>
                    <a:pt x="1092" y="847"/>
                  </a:lnTo>
                  <a:lnTo>
                    <a:pt x="1054" y="877"/>
                  </a:lnTo>
                  <a:lnTo>
                    <a:pt x="1021" y="911"/>
                  </a:lnTo>
                  <a:lnTo>
                    <a:pt x="990" y="947"/>
                  </a:lnTo>
                  <a:lnTo>
                    <a:pt x="966" y="985"/>
                  </a:lnTo>
                  <a:lnTo>
                    <a:pt x="946" y="1026"/>
                  </a:lnTo>
                  <a:lnTo>
                    <a:pt x="931" y="1067"/>
                  </a:lnTo>
                  <a:lnTo>
                    <a:pt x="921" y="1111"/>
                  </a:lnTo>
                  <a:lnTo>
                    <a:pt x="918" y="1155"/>
                  </a:lnTo>
                  <a:lnTo>
                    <a:pt x="919" y="1200"/>
                  </a:lnTo>
                  <a:lnTo>
                    <a:pt x="922" y="1237"/>
                  </a:lnTo>
                  <a:lnTo>
                    <a:pt x="928" y="1278"/>
                  </a:lnTo>
                  <a:lnTo>
                    <a:pt x="1289" y="1278"/>
                  </a:lnTo>
                  <a:lnTo>
                    <a:pt x="1301" y="1280"/>
                  </a:lnTo>
                  <a:lnTo>
                    <a:pt x="1312" y="1287"/>
                  </a:lnTo>
                  <a:lnTo>
                    <a:pt x="1318" y="1296"/>
                  </a:lnTo>
                  <a:lnTo>
                    <a:pt x="1320" y="1310"/>
                  </a:lnTo>
                  <a:lnTo>
                    <a:pt x="1318" y="1322"/>
                  </a:lnTo>
                  <a:lnTo>
                    <a:pt x="1312" y="1332"/>
                  </a:lnTo>
                  <a:lnTo>
                    <a:pt x="1301" y="1338"/>
                  </a:lnTo>
                  <a:lnTo>
                    <a:pt x="1289" y="1341"/>
                  </a:lnTo>
                  <a:lnTo>
                    <a:pt x="937" y="1341"/>
                  </a:lnTo>
                  <a:lnTo>
                    <a:pt x="948" y="1403"/>
                  </a:lnTo>
                  <a:lnTo>
                    <a:pt x="958" y="1467"/>
                  </a:lnTo>
                  <a:lnTo>
                    <a:pt x="972" y="1535"/>
                  </a:lnTo>
                  <a:lnTo>
                    <a:pt x="986" y="1604"/>
                  </a:lnTo>
                  <a:lnTo>
                    <a:pt x="1000" y="1676"/>
                  </a:lnTo>
                  <a:lnTo>
                    <a:pt x="1016" y="1747"/>
                  </a:lnTo>
                  <a:lnTo>
                    <a:pt x="1031" y="1818"/>
                  </a:lnTo>
                  <a:lnTo>
                    <a:pt x="1046" y="1888"/>
                  </a:lnTo>
                  <a:lnTo>
                    <a:pt x="1062" y="1956"/>
                  </a:lnTo>
                  <a:lnTo>
                    <a:pt x="1077" y="2022"/>
                  </a:lnTo>
                  <a:lnTo>
                    <a:pt x="1092" y="2085"/>
                  </a:lnTo>
                  <a:lnTo>
                    <a:pt x="1105" y="2143"/>
                  </a:lnTo>
                  <a:lnTo>
                    <a:pt x="1119" y="2196"/>
                  </a:lnTo>
                  <a:lnTo>
                    <a:pt x="1131" y="2245"/>
                  </a:lnTo>
                  <a:lnTo>
                    <a:pt x="1141" y="2287"/>
                  </a:lnTo>
                  <a:lnTo>
                    <a:pt x="1296" y="2287"/>
                  </a:lnTo>
                  <a:lnTo>
                    <a:pt x="1308" y="2290"/>
                  </a:lnTo>
                  <a:lnTo>
                    <a:pt x="1318" y="2296"/>
                  </a:lnTo>
                  <a:lnTo>
                    <a:pt x="1326" y="2306"/>
                  </a:lnTo>
                  <a:lnTo>
                    <a:pt x="1328" y="2318"/>
                  </a:lnTo>
                  <a:lnTo>
                    <a:pt x="1326" y="2331"/>
                  </a:lnTo>
                  <a:lnTo>
                    <a:pt x="1318" y="2341"/>
                  </a:lnTo>
                  <a:lnTo>
                    <a:pt x="1308" y="2348"/>
                  </a:lnTo>
                  <a:lnTo>
                    <a:pt x="1296" y="2350"/>
                  </a:lnTo>
                  <a:lnTo>
                    <a:pt x="1157" y="2350"/>
                  </a:lnTo>
                  <a:lnTo>
                    <a:pt x="1160" y="2365"/>
                  </a:lnTo>
                  <a:lnTo>
                    <a:pt x="1162" y="2375"/>
                  </a:lnTo>
                  <a:lnTo>
                    <a:pt x="1164" y="2378"/>
                  </a:lnTo>
                  <a:lnTo>
                    <a:pt x="1165" y="2381"/>
                  </a:lnTo>
                  <a:lnTo>
                    <a:pt x="1175" y="2430"/>
                  </a:lnTo>
                  <a:lnTo>
                    <a:pt x="1188" y="2480"/>
                  </a:lnTo>
                  <a:lnTo>
                    <a:pt x="1203" y="2530"/>
                  </a:lnTo>
                  <a:lnTo>
                    <a:pt x="1222" y="2579"/>
                  </a:lnTo>
                  <a:lnTo>
                    <a:pt x="1241" y="2627"/>
                  </a:lnTo>
                  <a:lnTo>
                    <a:pt x="1264" y="2673"/>
                  </a:lnTo>
                  <a:lnTo>
                    <a:pt x="1291" y="2719"/>
                  </a:lnTo>
                  <a:lnTo>
                    <a:pt x="1318" y="2763"/>
                  </a:lnTo>
                  <a:lnTo>
                    <a:pt x="1350" y="2805"/>
                  </a:lnTo>
                  <a:lnTo>
                    <a:pt x="1383" y="2843"/>
                  </a:lnTo>
                  <a:lnTo>
                    <a:pt x="1419" y="2879"/>
                  </a:lnTo>
                  <a:lnTo>
                    <a:pt x="1459" y="2912"/>
                  </a:lnTo>
                  <a:lnTo>
                    <a:pt x="1500" y="2942"/>
                  </a:lnTo>
                  <a:lnTo>
                    <a:pt x="1544" y="2968"/>
                  </a:lnTo>
                  <a:lnTo>
                    <a:pt x="1591" y="2990"/>
                  </a:lnTo>
                  <a:lnTo>
                    <a:pt x="1642" y="3008"/>
                  </a:lnTo>
                  <a:lnTo>
                    <a:pt x="1695" y="3021"/>
                  </a:lnTo>
                  <a:lnTo>
                    <a:pt x="1751" y="3029"/>
                  </a:lnTo>
                  <a:lnTo>
                    <a:pt x="1811" y="3032"/>
                  </a:lnTo>
                  <a:lnTo>
                    <a:pt x="1874" y="3028"/>
                  </a:lnTo>
                  <a:lnTo>
                    <a:pt x="1933" y="3021"/>
                  </a:lnTo>
                  <a:lnTo>
                    <a:pt x="1990" y="3006"/>
                  </a:lnTo>
                  <a:lnTo>
                    <a:pt x="2045" y="2987"/>
                  </a:lnTo>
                  <a:lnTo>
                    <a:pt x="2096" y="2962"/>
                  </a:lnTo>
                  <a:lnTo>
                    <a:pt x="2144" y="2930"/>
                  </a:lnTo>
                  <a:lnTo>
                    <a:pt x="2190" y="2892"/>
                  </a:lnTo>
                  <a:lnTo>
                    <a:pt x="2233" y="2850"/>
                  </a:lnTo>
                  <a:lnTo>
                    <a:pt x="2272" y="2800"/>
                  </a:lnTo>
                  <a:lnTo>
                    <a:pt x="2310" y="2746"/>
                  </a:lnTo>
                  <a:lnTo>
                    <a:pt x="2344" y="2684"/>
                  </a:lnTo>
                  <a:lnTo>
                    <a:pt x="2376" y="2617"/>
                  </a:lnTo>
                  <a:lnTo>
                    <a:pt x="2406" y="2544"/>
                  </a:lnTo>
                  <a:lnTo>
                    <a:pt x="2432" y="2464"/>
                  </a:lnTo>
                  <a:lnTo>
                    <a:pt x="2458" y="2378"/>
                  </a:lnTo>
                  <a:lnTo>
                    <a:pt x="2459" y="2374"/>
                  </a:lnTo>
                  <a:lnTo>
                    <a:pt x="2461" y="2364"/>
                  </a:lnTo>
                  <a:lnTo>
                    <a:pt x="2465" y="2348"/>
                  </a:lnTo>
                  <a:lnTo>
                    <a:pt x="2471" y="2326"/>
                  </a:lnTo>
                  <a:lnTo>
                    <a:pt x="2477" y="2299"/>
                  </a:lnTo>
                  <a:lnTo>
                    <a:pt x="2485" y="2268"/>
                  </a:lnTo>
                  <a:lnTo>
                    <a:pt x="2494" y="2233"/>
                  </a:lnTo>
                  <a:lnTo>
                    <a:pt x="2504" y="2193"/>
                  </a:lnTo>
                  <a:lnTo>
                    <a:pt x="2514" y="2149"/>
                  </a:lnTo>
                  <a:lnTo>
                    <a:pt x="2525" y="2103"/>
                  </a:lnTo>
                  <a:lnTo>
                    <a:pt x="2537" y="2055"/>
                  </a:lnTo>
                  <a:lnTo>
                    <a:pt x="2549" y="2003"/>
                  </a:lnTo>
                  <a:lnTo>
                    <a:pt x="2561" y="1950"/>
                  </a:lnTo>
                  <a:lnTo>
                    <a:pt x="2396" y="1950"/>
                  </a:lnTo>
                  <a:lnTo>
                    <a:pt x="2384" y="1948"/>
                  </a:lnTo>
                  <a:lnTo>
                    <a:pt x="2374" y="1941"/>
                  </a:lnTo>
                  <a:lnTo>
                    <a:pt x="2367" y="1931"/>
                  </a:lnTo>
                  <a:lnTo>
                    <a:pt x="2364" y="1918"/>
                  </a:lnTo>
                  <a:lnTo>
                    <a:pt x="2367" y="1906"/>
                  </a:lnTo>
                  <a:lnTo>
                    <a:pt x="2374" y="1896"/>
                  </a:lnTo>
                  <a:lnTo>
                    <a:pt x="2384" y="1889"/>
                  </a:lnTo>
                  <a:lnTo>
                    <a:pt x="2396" y="1886"/>
                  </a:lnTo>
                  <a:lnTo>
                    <a:pt x="2575" y="1886"/>
                  </a:lnTo>
                  <a:lnTo>
                    <a:pt x="2601" y="1766"/>
                  </a:lnTo>
                  <a:lnTo>
                    <a:pt x="2266" y="1766"/>
                  </a:lnTo>
                  <a:lnTo>
                    <a:pt x="2254" y="1763"/>
                  </a:lnTo>
                  <a:lnTo>
                    <a:pt x="2244" y="1757"/>
                  </a:lnTo>
                  <a:lnTo>
                    <a:pt x="2237" y="1747"/>
                  </a:lnTo>
                  <a:lnTo>
                    <a:pt x="2234" y="1735"/>
                  </a:lnTo>
                  <a:lnTo>
                    <a:pt x="2237" y="1722"/>
                  </a:lnTo>
                  <a:lnTo>
                    <a:pt x="2244" y="1712"/>
                  </a:lnTo>
                  <a:lnTo>
                    <a:pt x="2254" y="1705"/>
                  </a:lnTo>
                  <a:lnTo>
                    <a:pt x="2266" y="1703"/>
                  </a:lnTo>
                  <a:lnTo>
                    <a:pt x="2616" y="1703"/>
                  </a:lnTo>
                  <a:lnTo>
                    <a:pt x="2630" y="1631"/>
                  </a:lnTo>
                  <a:lnTo>
                    <a:pt x="2644" y="1561"/>
                  </a:lnTo>
                  <a:lnTo>
                    <a:pt x="2658" y="1492"/>
                  </a:lnTo>
                  <a:lnTo>
                    <a:pt x="2670" y="1426"/>
                  </a:lnTo>
                  <a:lnTo>
                    <a:pt x="2680" y="1362"/>
                  </a:lnTo>
                  <a:lnTo>
                    <a:pt x="2690" y="1303"/>
                  </a:lnTo>
                  <a:lnTo>
                    <a:pt x="2697" y="1249"/>
                  </a:lnTo>
                  <a:lnTo>
                    <a:pt x="2702" y="1200"/>
                  </a:lnTo>
                  <a:lnTo>
                    <a:pt x="2703" y="1155"/>
                  </a:lnTo>
                  <a:lnTo>
                    <a:pt x="2700" y="1111"/>
                  </a:lnTo>
                  <a:lnTo>
                    <a:pt x="2690" y="1067"/>
                  </a:lnTo>
                  <a:lnTo>
                    <a:pt x="2675" y="1026"/>
                  </a:lnTo>
                  <a:lnTo>
                    <a:pt x="2655" y="985"/>
                  </a:lnTo>
                  <a:lnTo>
                    <a:pt x="2630" y="947"/>
                  </a:lnTo>
                  <a:lnTo>
                    <a:pt x="2600" y="911"/>
                  </a:lnTo>
                  <a:lnTo>
                    <a:pt x="2566" y="877"/>
                  </a:lnTo>
                  <a:lnTo>
                    <a:pt x="2529" y="847"/>
                  </a:lnTo>
                  <a:lnTo>
                    <a:pt x="2489" y="822"/>
                  </a:lnTo>
                  <a:lnTo>
                    <a:pt x="2447" y="801"/>
                  </a:lnTo>
                  <a:lnTo>
                    <a:pt x="2402" y="783"/>
                  </a:lnTo>
                  <a:lnTo>
                    <a:pt x="2356" y="771"/>
                  </a:lnTo>
                  <a:lnTo>
                    <a:pt x="2308" y="764"/>
                  </a:lnTo>
                  <a:lnTo>
                    <a:pt x="2260" y="760"/>
                  </a:lnTo>
                  <a:lnTo>
                    <a:pt x="2209" y="764"/>
                  </a:lnTo>
                  <a:lnTo>
                    <a:pt x="2159" y="773"/>
                  </a:lnTo>
                  <a:lnTo>
                    <a:pt x="2111" y="787"/>
                  </a:lnTo>
                  <a:lnTo>
                    <a:pt x="2066" y="805"/>
                  </a:lnTo>
                  <a:lnTo>
                    <a:pt x="2022" y="830"/>
                  </a:lnTo>
                  <a:lnTo>
                    <a:pt x="1983" y="858"/>
                  </a:lnTo>
                  <a:lnTo>
                    <a:pt x="1945" y="891"/>
                  </a:lnTo>
                  <a:lnTo>
                    <a:pt x="1913" y="927"/>
                  </a:lnTo>
                  <a:lnTo>
                    <a:pt x="1884" y="968"/>
                  </a:lnTo>
                  <a:lnTo>
                    <a:pt x="1860" y="1013"/>
                  </a:lnTo>
                  <a:lnTo>
                    <a:pt x="1841" y="1060"/>
                  </a:lnTo>
                  <a:lnTo>
                    <a:pt x="1841" y="1755"/>
                  </a:lnTo>
                  <a:lnTo>
                    <a:pt x="1838" y="1767"/>
                  </a:lnTo>
                  <a:lnTo>
                    <a:pt x="1831" y="1778"/>
                  </a:lnTo>
                  <a:lnTo>
                    <a:pt x="1822" y="1784"/>
                  </a:lnTo>
                  <a:lnTo>
                    <a:pt x="1808" y="1786"/>
                  </a:lnTo>
                  <a:lnTo>
                    <a:pt x="1796" y="1784"/>
                  </a:lnTo>
                  <a:lnTo>
                    <a:pt x="1786" y="1778"/>
                  </a:lnTo>
                  <a:lnTo>
                    <a:pt x="1780" y="1767"/>
                  </a:lnTo>
                  <a:lnTo>
                    <a:pt x="1778" y="1755"/>
                  </a:lnTo>
                  <a:lnTo>
                    <a:pt x="1778" y="1060"/>
                  </a:lnTo>
                  <a:lnTo>
                    <a:pt x="1758" y="1013"/>
                  </a:lnTo>
                  <a:lnTo>
                    <a:pt x="1734" y="968"/>
                  </a:lnTo>
                  <a:lnTo>
                    <a:pt x="1705" y="927"/>
                  </a:lnTo>
                  <a:lnTo>
                    <a:pt x="1672" y="891"/>
                  </a:lnTo>
                  <a:lnTo>
                    <a:pt x="1636" y="858"/>
                  </a:lnTo>
                  <a:lnTo>
                    <a:pt x="1597" y="830"/>
                  </a:lnTo>
                  <a:lnTo>
                    <a:pt x="1554" y="805"/>
                  </a:lnTo>
                  <a:lnTo>
                    <a:pt x="1509" y="787"/>
                  </a:lnTo>
                  <a:lnTo>
                    <a:pt x="1461" y="773"/>
                  </a:lnTo>
                  <a:lnTo>
                    <a:pt x="1411" y="764"/>
                  </a:lnTo>
                  <a:lnTo>
                    <a:pt x="1361" y="760"/>
                  </a:lnTo>
                  <a:close/>
                  <a:moveTo>
                    <a:pt x="3480" y="758"/>
                  </a:moveTo>
                  <a:lnTo>
                    <a:pt x="3402" y="808"/>
                  </a:lnTo>
                  <a:lnTo>
                    <a:pt x="3323" y="856"/>
                  </a:lnTo>
                  <a:lnTo>
                    <a:pt x="3243" y="905"/>
                  </a:lnTo>
                  <a:lnTo>
                    <a:pt x="3162" y="953"/>
                  </a:lnTo>
                  <a:lnTo>
                    <a:pt x="3081" y="1001"/>
                  </a:lnTo>
                  <a:lnTo>
                    <a:pt x="2999" y="1047"/>
                  </a:lnTo>
                  <a:lnTo>
                    <a:pt x="2920" y="1089"/>
                  </a:lnTo>
                  <a:lnTo>
                    <a:pt x="2843" y="1130"/>
                  </a:lnTo>
                  <a:lnTo>
                    <a:pt x="2767" y="1166"/>
                  </a:lnTo>
                  <a:lnTo>
                    <a:pt x="2766" y="1206"/>
                  </a:lnTo>
                  <a:lnTo>
                    <a:pt x="2760" y="1255"/>
                  </a:lnTo>
                  <a:lnTo>
                    <a:pt x="2754" y="1309"/>
                  </a:lnTo>
                  <a:lnTo>
                    <a:pt x="2744" y="1367"/>
                  </a:lnTo>
                  <a:lnTo>
                    <a:pt x="2734" y="1428"/>
                  </a:lnTo>
                  <a:lnTo>
                    <a:pt x="2722" y="1494"/>
                  </a:lnTo>
                  <a:lnTo>
                    <a:pt x="2765" y="1473"/>
                  </a:lnTo>
                  <a:lnTo>
                    <a:pt x="2809" y="1449"/>
                  </a:lnTo>
                  <a:lnTo>
                    <a:pt x="2854" y="1421"/>
                  </a:lnTo>
                  <a:lnTo>
                    <a:pt x="2900" y="1389"/>
                  </a:lnTo>
                  <a:lnTo>
                    <a:pt x="2948" y="1351"/>
                  </a:lnTo>
                  <a:lnTo>
                    <a:pt x="3028" y="1283"/>
                  </a:lnTo>
                  <a:lnTo>
                    <a:pt x="3107" y="1210"/>
                  </a:lnTo>
                  <a:lnTo>
                    <a:pt x="3185" y="1130"/>
                  </a:lnTo>
                  <a:lnTo>
                    <a:pt x="3260" y="1045"/>
                  </a:lnTo>
                  <a:lnTo>
                    <a:pt x="3335" y="956"/>
                  </a:lnTo>
                  <a:lnTo>
                    <a:pt x="3408" y="859"/>
                  </a:lnTo>
                  <a:lnTo>
                    <a:pt x="3480" y="758"/>
                  </a:lnTo>
                  <a:close/>
                  <a:moveTo>
                    <a:pt x="133" y="754"/>
                  </a:moveTo>
                  <a:lnTo>
                    <a:pt x="202" y="849"/>
                  </a:lnTo>
                  <a:lnTo>
                    <a:pt x="273" y="941"/>
                  </a:lnTo>
                  <a:lnTo>
                    <a:pt x="348" y="1030"/>
                  </a:lnTo>
                  <a:lnTo>
                    <a:pt x="423" y="1116"/>
                  </a:lnTo>
                  <a:lnTo>
                    <a:pt x="499" y="1199"/>
                  </a:lnTo>
                  <a:lnTo>
                    <a:pt x="523" y="1224"/>
                  </a:lnTo>
                  <a:lnTo>
                    <a:pt x="553" y="1253"/>
                  </a:lnTo>
                  <a:lnTo>
                    <a:pt x="586" y="1283"/>
                  </a:lnTo>
                  <a:lnTo>
                    <a:pt x="622" y="1315"/>
                  </a:lnTo>
                  <a:lnTo>
                    <a:pt x="661" y="1348"/>
                  </a:lnTo>
                  <a:lnTo>
                    <a:pt x="704" y="1381"/>
                  </a:lnTo>
                  <a:lnTo>
                    <a:pt x="749" y="1413"/>
                  </a:lnTo>
                  <a:lnTo>
                    <a:pt x="797" y="1442"/>
                  </a:lnTo>
                  <a:lnTo>
                    <a:pt x="848" y="1471"/>
                  </a:lnTo>
                  <a:lnTo>
                    <a:pt x="899" y="1495"/>
                  </a:lnTo>
                  <a:lnTo>
                    <a:pt x="887" y="1430"/>
                  </a:lnTo>
                  <a:lnTo>
                    <a:pt x="877" y="1368"/>
                  </a:lnTo>
                  <a:lnTo>
                    <a:pt x="867" y="1309"/>
                  </a:lnTo>
                  <a:lnTo>
                    <a:pt x="861" y="1255"/>
                  </a:lnTo>
                  <a:lnTo>
                    <a:pt x="855" y="1206"/>
                  </a:lnTo>
                  <a:lnTo>
                    <a:pt x="854" y="1164"/>
                  </a:lnTo>
                  <a:lnTo>
                    <a:pt x="765" y="1122"/>
                  </a:lnTo>
                  <a:lnTo>
                    <a:pt x="676" y="1076"/>
                  </a:lnTo>
                  <a:lnTo>
                    <a:pt x="586" y="1027"/>
                  </a:lnTo>
                  <a:lnTo>
                    <a:pt x="494" y="974"/>
                  </a:lnTo>
                  <a:lnTo>
                    <a:pt x="402" y="921"/>
                  </a:lnTo>
                  <a:lnTo>
                    <a:pt x="313" y="865"/>
                  </a:lnTo>
                  <a:lnTo>
                    <a:pt x="223" y="810"/>
                  </a:lnTo>
                  <a:lnTo>
                    <a:pt x="136" y="755"/>
                  </a:lnTo>
                  <a:lnTo>
                    <a:pt x="133" y="754"/>
                  </a:lnTo>
                  <a:close/>
                  <a:moveTo>
                    <a:pt x="1811" y="547"/>
                  </a:moveTo>
                  <a:lnTo>
                    <a:pt x="1706" y="551"/>
                  </a:lnTo>
                  <a:lnTo>
                    <a:pt x="1601" y="561"/>
                  </a:lnTo>
                  <a:lnTo>
                    <a:pt x="1496" y="580"/>
                  </a:lnTo>
                  <a:lnTo>
                    <a:pt x="1391" y="604"/>
                  </a:lnTo>
                  <a:lnTo>
                    <a:pt x="1286" y="636"/>
                  </a:lnTo>
                  <a:lnTo>
                    <a:pt x="1179" y="668"/>
                  </a:lnTo>
                  <a:lnTo>
                    <a:pt x="1071" y="695"/>
                  </a:lnTo>
                  <a:lnTo>
                    <a:pt x="966" y="714"/>
                  </a:lnTo>
                  <a:lnTo>
                    <a:pt x="862" y="728"/>
                  </a:lnTo>
                  <a:lnTo>
                    <a:pt x="761" y="737"/>
                  </a:lnTo>
                  <a:lnTo>
                    <a:pt x="663" y="742"/>
                  </a:lnTo>
                  <a:lnTo>
                    <a:pt x="569" y="743"/>
                  </a:lnTo>
                  <a:lnTo>
                    <a:pt x="480" y="741"/>
                  </a:lnTo>
                  <a:lnTo>
                    <a:pt x="398" y="736"/>
                  </a:lnTo>
                  <a:lnTo>
                    <a:pt x="321" y="730"/>
                  </a:lnTo>
                  <a:lnTo>
                    <a:pt x="251" y="722"/>
                  </a:lnTo>
                  <a:lnTo>
                    <a:pt x="190" y="714"/>
                  </a:lnTo>
                  <a:lnTo>
                    <a:pt x="272" y="765"/>
                  </a:lnTo>
                  <a:lnTo>
                    <a:pt x="355" y="817"/>
                  </a:lnTo>
                  <a:lnTo>
                    <a:pt x="440" y="869"/>
                  </a:lnTo>
                  <a:lnTo>
                    <a:pt x="524" y="919"/>
                  </a:lnTo>
                  <a:lnTo>
                    <a:pt x="610" y="968"/>
                  </a:lnTo>
                  <a:lnTo>
                    <a:pt x="694" y="1015"/>
                  </a:lnTo>
                  <a:lnTo>
                    <a:pt x="778" y="1058"/>
                  </a:lnTo>
                  <a:lnTo>
                    <a:pt x="860" y="1097"/>
                  </a:lnTo>
                  <a:lnTo>
                    <a:pt x="871" y="1048"/>
                  </a:lnTo>
                  <a:lnTo>
                    <a:pt x="888" y="999"/>
                  </a:lnTo>
                  <a:lnTo>
                    <a:pt x="911" y="953"/>
                  </a:lnTo>
                  <a:lnTo>
                    <a:pt x="940" y="910"/>
                  </a:lnTo>
                  <a:lnTo>
                    <a:pt x="974" y="868"/>
                  </a:lnTo>
                  <a:lnTo>
                    <a:pt x="1012" y="830"/>
                  </a:lnTo>
                  <a:lnTo>
                    <a:pt x="1055" y="797"/>
                  </a:lnTo>
                  <a:lnTo>
                    <a:pt x="1101" y="767"/>
                  </a:lnTo>
                  <a:lnTo>
                    <a:pt x="1149" y="743"/>
                  </a:lnTo>
                  <a:lnTo>
                    <a:pt x="1200" y="723"/>
                  </a:lnTo>
                  <a:lnTo>
                    <a:pt x="1252" y="709"/>
                  </a:lnTo>
                  <a:lnTo>
                    <a:pt x="1306" y="700"/>
                  </a:lnTo>
                  <a:lnTo>
                    <a:pt x="1361" y="698"/>
                  </a:lnTo>
                  <a:lnTo>
                    <a:pt x="1418" y="701"/>
                  </a:lnTo>
                  <a:lnTo>
                    <a:pt x="1473" y="710"/>
                  </a:lnTo>
                  <a:lnTo>
                    <a:pt x="1525" y="725"/>
                  </a:lnTo>
                  <a:lnTo>
                    <a:pt x="1577" y="746"/>
                  </a:lnTo>
                  <a:lnTo>
                    <a:pt x="1624" y="773"/>
                  </a:lnTo>
                  <a:lnTo>
                    <a:pt x="1669" y="803"/>
                  </a:lnTo>
                  <a:lnTo>
                    <a:pt x="1711" y="839"/>
                  </a:lnTo>
                  <a:lnTo>
                    <a:pt x="1748" y="880"/>
                  </a:lnTo>
                  <a:lnTo>
                    <a:pt x="1781" y="924"/>
                  </a:lnTo>
                  <a:lnTo>
                    <a:pt x="1808" y="972"/>
                  </a:lnTo>
                  <a:lnTo>
                    <a:pt x="1835" y="928"/>
                  </a:lnTo>
                  <a:lnTo>
                    <a:pt x="1864" y="888"/>
                  </a:lnTo>
                  <a:lnTo>
                    <a:pt x="1897" y="849"/>
                  </a:lnTo>
                  <a:lnTo>
                    <a:pt x="1933" y="816"/>
                  </a:lnTo>
                  <a:lnTo>
                    <a:pt x="1974" y="786"/>
                  </a:lnTo>
                  <a:lnTo>
                    <a:pt x="2016" y="759"/>
                  </a:lnTo>
                  <a:lnTo>
                    <a:pt x="2061" y="737"/>
                  </a:lnTo>
                  <a:lnTo>
                    <a:pt x="2109" y="721"/>
                  </a:lnTo>
                  <a:lnTo>
                    <a:pt x="2157" y="708"/>
                  </a:lnTo>
                  <a:lnTo>
                    <a:pt x="2209" y="700"/>
                  </a:lnTo>
                  <a:lnTo>
                    <a:pt x="2260" y="698"/>
                  </a:lnTo>
                  <a:lnTo>
                    <a:pt x="2315" y="700"/>
                  </a:lnTo>
                  <a:lnTo>
                    <a:pt x="2369" y="709"/>
                  </a:lnTo>
                  <a:lnTo>
                    <a:pt x="2420" y="723"/>
                  </a:lnTo>
                  <a:lnTo>
                    <a:pt x="2472" y="743"/>
                  </a:lnTo>
                  <a:lnTo>
                    <a:pt x="2520" y="767"/>
                  </a:lnTo>
                  <a:lnTo>
                    <a:pt x="2566" y="797"/>
                  </a:lnTo>
                  <a:lnTo>
                    <a:pt x="2609" y="830"/>
                  </a:lnTo>
                  <a:lnTo>
                    <a:pt x="2647" y="868"/>
                  </a:lnTo>
                  <a:lnTo>
                    <a:pt x="2681" y="910"/>
                  </a:lnTo>
                  <a:lnTo>
                    <a:pt x="2710" y="953"/>
                  </a:lnTo>
                  <a:lnTo>
                    <a:pt x="2733" y="1001"/>
                  </a:lnTo>
                  <a:lnTo>
                    <a:pt x="2750" y="1049"/>
                  </a:lnTo>
                  <a:lnTo>
                    <a:pt x="2761" y="1099"/>
                  </a:lnTo>
                  <a:lnTo>
                    <a:pt x="2841" y="1059"/>
                  </a:lnTo>
                  <a:lnTo>
                    <a:pt x="2925" y="1015"/>
                  </a:lnTo>
                  <a:lnTo>
                    <a:pt x="3009" y="969"/>
                  </a:lnTo>
                  <a:lnTo>
                    <a:pt x="3095" y="919"/>
                  </a:lnTo>
                  <a:lnTo>
                    <a:pt x="3180" y="869"/>
                  </a:lnTo>
                  <a:lnTo>
                    <a:pt x="3265" y="817"/>
                  </a:lnTo>
                  <a:lnTo>
                    <a:pt x="3349" y="766"/>
                  </a:lnTo>
                  <a:lnTo>
                    <a:pt x="3431" y="714"/>
                  </a:lnTo>
                  <a:lnTo>
                    <a:pt x="3379" y="721"/>
                  </a:lnTo>
                  <a:lnTo>
                    <a:pt x="3320" y="729"/>
                  </a:lnTo>
                  <a:lnTo>
                    <a:pt x="3256" y="734"/>
                  </a:lnTo>
                  <a:lnTo>
                    <a:pt x="3187" y="739"/>
                  </a:lnTo>
                  <a:lnTo>
                    <a:pt x="3113" y="742"/>
                  </a:lnTo>
                  <a:lnTo>
                    <a:pt x="3036" y="743"/>
                  </a:lnTo>
                  <a:lnTo>
                    <a:pt x="2943" y="742"/>
                  </a:lnTo>
                  <a:lnTo>
                    <a:pt x="2848" y="736"/>
                  </a:lnTo>
                  <a:lnTo>
                    <a:pt x="2749" y="727"/>
                  </a:lnTo>
                  <a:lnTo>
                    <a:pt x="2647" y="712"/>
                  </a:lnTo>
                  <a:lnTo>
                    <a:pt x="2544" y="694"/>
                  </a:lnTo>
                  <a:lnTo>
                    <a:pt x="2440" y="667"/>
                  </a:lnTo>
                  <a:lnTo>
                    <a:pt x="2335" y="636"/>
                  </a:lnTo>
                  <a:lnTo>
                    <a:pt x="2231" y="604"/>
                  </a:lnTo>
                  <a:lnTo>
                    <a:pt x="2125" y="580"/>
                  </a:lnTo>
                  <a:lnTo>
                    <a:pt x="2020" y="561"/>
                  </a:lnTo>
                  <a:lnTo>
                    <a:pt x="1915" y="551"/>
                  </a:lnTo>
                  <a:lnTo>
                    <a:pt x="1811" y="547"/>
                  </a:lnTo>
                  <a:close/>
                  <a:moveTo>
                    <a:pt x="1398" y="62"/>
                  </a:moveTo>
                  <a:lnTo>
                    <a:pt x="1368" y="67"/>
                  </a:lnTo>
                  <a:lnTo>
                    <a:pt x="1340" y="73"/>
                  </a:lnTo>
                  <a:lnTo>
                    <a:pt x="1315" y="82"/>
                  </a:lnTo>
                  <a:lnTo>
                    <a:pt x="1293" y="93"/>
                  </a:lnTo>
                  <a:lnTo>
                    <a:pt x="1273" y="104"/>
                  </a:lnTo>
                  <a:lnTo>
                    <a:pt x="1258" y="115"/>
                  </a:lnTo>
                  <a:lnTo>
                    <a:pt x="1246" y="124"/>
                  </a:lnTo>
                  <a:lnTo>
                    <a:pt x="1175" y="180"/>
                  </a:lnTo>
                  <a:lnTo>
                    <a:pt x="1102" y="235"/>
                  </a:lnTo>
                  <a:lnTo>
                    <a:pt x="1030" y="289"/>
                  </a:lnTo>
                  <a:lnTo>
                    <a:pt x="954" y="344"/>
                  </a:lnTo>
                  <a:lnTo>
                    <a:pt x="877" y="398"/>
                  </a:lnTo>
                  <a:lnTo>
                    <a:pt x="796" y="451"/>
                  </a:lnTo>
                  <a:lnTo>
                    <a:pt x="712" y="507"/>
                  </a:lnTo>
                  <a:lnTo>
                    <a:pt x="624" y="564"/>
                  </a:lnTo>
                  <a:lnTo>
                    <a:pt x="530" y="622"/>
                  </a:lnTo>
                  <a:lnTo>
                    <a:pt x="494" y="643"/>
                  </a:lnTo>
                  <a:lnTo>
                    <a:pt x="455" y="660"/>
                  </a:lnTo>
                  <a:lnTo>
                    <a:pt x="417" y="675"/>
                  </a:lnTo>
                  <a:lnTo>
                    <a:pt x="497" y="678"/>
                  </a:lnTo>
                  <a:lnTo>
                    <a:pt x="582" y="680"/>
                  </a:lnTo>
                  <a:lnTo>
                    <a:pt x="672" y="678"/>
                  </a:lnTo>
                  <a:lnTo>
                    <a:pt x="765" y="674"/>
                  </a:lnTo>
                  <a:lnTo>
                    <a:pt x="862" y="664"/>
                  </a:lnTo>
                  <a:lnTo>
                    <a:pt x="961" y="651"/>
                  </a:lnTo>
                  <a:lnTo>
                    <a:pt x="1062" y="631"/>
                  </a:lnTo>
                  <a:lnTo>
                    <a:pt x="1164" y="607"/>
                  </a:lnTo>
                  <a:lnTo>
                    <a:pt x="1266" y="576"/>
                  </a:lnTo>
                  <a:lnTo>
                    <a:pt x="1374" y="542"/>
                  </a:lnTo>
                  <a:lnTo>
                    <a:pt x="1484" y="517"/>
                  </a:lnTo>
                  <a:lnTo>
                    <a:pt x="1593" y="499"/>
                  </a:lnTo>
                  <a:lnTo>
                    <a:pt x="1702" y="488"/>
                  </a:lnTo>
                  <a:lnTo>
                    <a:pt x="1811" y="484"/>
                  </a:lnTo>
                  <a:lnTo>
                    <a:pt x="1919" y="488"/>
                  </a:lnTo>
                  <a:lnTo>
                    <a:pt x="2028" y="499"/>
                  </a:lnTo>
                  <a:lnTo>
                    <a:pt x="2137" y="517"/>
                  </a:lnTo>
                  <a:lnTo>
                    <a:pt x="2247" y="542"/>
                  </a:lnTo>
                  <a:lnTo>
                    <a:pt x="2356" y="576"/>
                  </a:lnTo>
                  <a:lnTo>
                    <a:pt x="2455" y="606"/>
                  </a:lnTo>
                  <a:lnTo>
                    <a:pt x="2556" y="631"/>
                  </a:lnTo>
                  <a:lnTo>
                    <a:pt x="2656" y="650"/>
                  </a:lnTo>
                  <a:lnTo>
                    <a:pt x="2755" y="663"/>
                  </a:lnTo>
                  <a:lnTo>
                    <a:pt x="2851" y="673"/>
                  </a:lnTo>
                  <a:lnTo>
                    <a:pt x="2945" y="677"/>
                  </a:lnTo>
                  <a:lnTo>
                    <a:pt x="3034" y="679"/>
                  </a:lnTo>
                  <a:lnTo>
                    <a:pt x="3119" y="678"/>
                  </a:lnTo>
                  <a:lnTo>
                    <a:pt x="3199" y="675"/>
                  </a:lnTo>
                  <a:lnTo>
                    <a:pt x="3161" y="660"/>
                  </a:lnTo>
                  <a:lnTo>
                    <a:pt x="3123" y="642"/>
                  </a:lnTo>
                  <a:lnTo>
                    <a:pt x="3086" y="622"/>
                  </a:lnTo>
                  <a:lnTo>
                    <a:pt x="2993" y="564"/>
                  </a:lnTo>
                  <a:lnTo>
                    <a:pt x="2904" y="507"/>
                  </a:lnTo>
                  <a:lnTo>
                    <a:pt x="2820" y="451"/>
                  </a:lnTo>
                  <a:lnTo>
                    <a:pt x="2739" y="398"/>
                  </a:lnTo>
                  <a:lnTo>
                    <a:pt x="2662" y="344"/>
                  </a:lnTo>
                  <a:lnTo>
                    <a:pt x="2587" y="289"/>
                  </a:lnTo>
                  <a:lnTo>
                    <a:pt x="2514" y="235"/>
                  </a:lnTo>
                  <a:lnTo>
                    <a:pt x="2442" y="180"/>
                  </a:lnTo>
                  <a:lnTo>
                    <a:pt x="2371" y="124"/>
                  </a:lnTo>
                  <a:lnTo>
                    <a:pt x="2359" y="115"/>
                  </a:lnTo>
                  <a:lnTo>
                    <a:pt x="2344" y="104"/>
                  </a:lnTo>
                  <a:lnTo>
                    <a:pt x="2324" y="93"/>
                  </a:lnTo>
                  <a:lnTo>
                    <a:pt x="2302" y="82"/>
                  </a:lnTo>
                  <a:lnTo>
                    <a:pt x="2276" y="73"/>
                  </a:lnTo>
                  <a:lnTo>
                    <a:pt x="2248" y="67"/>
                  </a:lnTo>
                  <a:lnTo>
                    <a:pt x="2219" y="62"/>
                  </a:lnTo>
                  <a:lnTo>
                    <a:pt x="2188" y="63"/>
                  </a:lnTo>
                  <a:lnTo>
                    <a:pt x="2155" y="71"/>
                  </a:lnTo>
                  <a:lnTo>
                    <a:pt x="2122" y="84"/>
                  </a:lnTo>
                  <a:lnTo>
                    <a:pt x="2088" y="105"/>
                  </a:lnTo>
                  <a:lnTo>
                    <a:pt x="2047" y="136"/>
                  </a:lnTo>
                  <a:lnTo>
                    <a:pt x="2008" y="166"/>
                  </a:lnTo>
                  <a:lnTo>
                    <a:pt x="1963" y="200"/>
                  </a:lnTo>
                  <a:lnTo>
                    <a:pt x="1918" y="233"/>
                  </a:lnTo>
                  <a:lnTo>
                    <a:pt x="1871" y="263"/>
                  </a:lnTo>
                  <a:lnTo>
                    <a:pt x="1820" y="290"/>
                  </a:lnTo>
                  <a:lnTo>
                    <a:pt x="1813" y="294"/>
                  </a:lnTo>
                  <a:lnTo>
                    <a:pt x="1804" y="294"/>
                  </a:lnTo>
                  <a:lnTo>
                    <a:pt x="1795" y="290"/>
                  </a:lnTo>
                  <a:lnTo>
                    <a:pt x="1755" y="269"/>
                  </a:lnTo>
                  <a:lnTo>
                    <a:pt x="1716" y="246"/>
                  </a:lnTo>
                  <a:lnTo>
                    <a:pt x="1680" y="221"/>
                  </a:lnTo>
                  <a:lnTo>
                    <a:pt x="1645" y="194"/>
                  </a:lnTo>
                  <a:lnTo>
                    <a:pt x="1609" y="166"/>
                  </a:lnTo>
                  <a:lnTo>
                    <a:pt x="1569" y="136"/>
                  </a:lnTo>
                  <a:lnTo>
                    <a:pt x="1528" y="105"/>
                  </a:lnTo>
                  <a:lnTo>
                    <a:pt x="1495" y="84"/>
                  </a:lnTo>
                  <a:lnTo>
                    <a:pt x="1462" y="71"/>
                  </a:lnTo>
                  <a:lnTo>
                    <a:pt x="1429" y="63"/>
                  </a:lnTo>
                  <a:lnTo>
                    <a:pt x="1398" y="62"/>
                  </a:lnTo>
                  <a:close/>
                  <a:moveTo>
                    <a:pt x="1389" y="0"/>
                  </a:moveTo>
                  <a:lnTo>
                    <a:pt x="1427" y="0"/>
                  </a:lnTo>
                  <a:lnTo>
                    <a:pt x="1463" y="6"/>
                  </a:lnTo>
                  <a:lnTo>
                    <a:pt x="1499" y="16"/>
                  </a:lnTo>
                  <a:lnTo>
                    <a:pt x="1533" y="33"/>
                  </a:lnTo>
                  <a:lnTo>
                    <a:pt x="1565" y="53"/>
                  </a:lnTo>
                  <a:lnTo>
                    <a:pt x="1608" y="85"/>
                  </a:lnTo>
                  <a:lnTo>
                    <a:pt x="1648" y="116"/>
                  </a:lnTo>
                  <a:lnTo>
                    <a:pt x="1687" y="147"/>
                  </a:lnTo>
                  <a:lnTo>
                    <a:pt x="1726" y="176"/>
                  </a:lnTo>
                  <a:lnTo>
                    <a:pt x="1767" y="203"/>
                  </a:lnTo>
                  <a:lnTo>
                    <a:pt x="1808" y="227"/>
                  </a:lnTo>
                  <a:lnTo>
                    <a:pt x="1850" y="203"/>
                  </a:lnTo>
                  <a:lnTo>
                    <a:pt x="1891" y="176"/>
                  </a:lnTo>
                  <a:lnTo>
                    <a:pt x="1929" y="147"/>
                  </a:lnTo>
                  <a:lnTo>
                    <a:pt x="1969" y="116"/>
                  </a:lnTo>
                  <a:lnTo>
                    <a:pt x="2009" y="85"/>
                  </a:lnTo>
                  <a:lnTo>
                    <a:pt x="2051" y="53"/>
                  </a:lnTo>
                  <a:lnTo>
                    <a:pt x="2084" y="33"/>
                  </a:lnTo>
                  <a:lnTo>
                    <a:pt x="2118" y="16"/>
                  </a:lnTo>
                  <a:lnTo>
                    <a:pt x="2153" y="6"/>
                  </a:lnTo>
                  <a:lnTo>
                    <a:pt x="2189" y="0"/>
                  </a:lnTo>
                  <a:lnTo>
                    <a:pt x="2226" y="0"/>
                  </a:lnTo>
                  <a:lnTo>
                    <a:pt x="2264" y="4"/>
                  </a:lnTo>
                  <a:lnTo>
                    <a:pt x="2301" y="14"/>
                  </a:lnTo>
                  <a:lnTo>
                    <a:pt x="2338" y="29"/>
                  </a:lnTo>
                  <a:lnTo>
                    <a:pt x="2374" y="49"/>
                  </a:lnTo>
                  <a:lnTo>
                    <a:pt x="2410" y="74"/>
                  </a:lnTo>
                  <a:lnTo>
                    <a:pt x="2481" y="130"/>
                  </a:lnTo>
                  <a:lnTo>
                    <a:pt x="2552" y="184"/>
                  </a:lnTo>
                  <a:lnTo>
                    <a:pt x="2624" y="239"/>
                  </a:lnTo>
                  <a:lnTo>
                    <a:pt x="2699" y="291"/>
                  </a:lnTo>
                  <a:lnTo>
                    <a:pt x="2776" y="345"/>
                  </a:lnTo>
                  <a:lnTo>
                    <a:pt x="2856" y="400"/>
                  </a:lnTo>
                  <a:lnTo>
                    <a:pt x="2939" y="455"/>
                  </a:lnTo>
                  <a:lnTo>
                    <a:pt x="3027" y="511"/>
                  </a:lnTo>
                  <a:lnTo>
                    <a:pt x="3120" y="569"/>
                  </a:lnTo>
                  <a:lnTo>
                    <a:pt x="3170" y="596"/>
                  </a:lnTo>
                  <a:lnTo>
                    <a:pt x="3223" y="619"/>
                  </a:lnTo>
                  <a:lnTo>
                    <a:pt x="3277" y="638"/>
                  </a:lnTo>
                  <a:lnTo>
                    <a:pt x="3332" y="650"/>
                  </a:lnTo>
                  <a:lnTo>
                    <a:pt x="3384" y="656"/>
                  </a:lnTo>
                  <a:lnTo>
                    <a:pt x="3403" y="657"/>
                  </a:lnTo>
                  <a:lnTo>
                    <a:pt x="3423" y="659"/>
                  </a:lnTo>
                  <a:lnTo>
                    <a:pt x="3442" y="657"/>
                  </a:lnTo>
                  <a:lnTo>
                    <a:pt x="3464" y="656"/>
                  </a:lnTo>
                  <a:lnTo>
                    <a:pt x="3488" y="652"/>
                  </a:lnTo>
                  <a:lnTo>
                    <a:pt x="3515" y="645"/>
                  </a:lnTo>
                  <a:lnTo>
                    <a:pt x="3546" y="636"/>
                  </a:lnTo>
                  <a:lnTo>
                    <a:pt x="3578" y="622"/>
                  </a:lnTo>
                  <a:lnTo>
                    <a:pt x="3578" y="622"/>
                  </a:lnTo>
                  <a:lnTo>
                    <a:pt x="3592" y="621"/>
                  </a:lnTo>
                  <a:lnTo>
                    <a:pt x="3604" y="626"/>
                  </a:lnTo>
                  <a:lnTo>
                    <a:pt x="3612" y="634"/>
                  </a:lnTo>
                  <a:lnTo>
                    <a:pt x="3618" y="645"/>
                  </a:lnTo>
                  <a:lnTo>
                    <a:pt x="3618" y="657"/>
                  </a:lnTo>
                  <a:lnTo>
                    <a:pt x="3614" y="670"/>
                  </a:lnTo>
                  <a:lnTo>
                    <a:pt x="3541" y="780"/>
                  </a:lnTo>
                  <a:lnTo>
                    <a:pt x="3468" y="887"/>
                  </a:lnTo>
                  <a:lnTo>
                    <a:pt x="3392" y="986"/>
                  </a:lnTo>
                  <a:lnTo>
                    <a:pt x="3314" y="1081"/>
                  </a:lnTo>
                  <a:lnTo>
                    <a:pt x="3235" y="1169"/>
                  </a:lnTo>
                  <a:lnTo>
                    <a:pt x="3154" y="1253"/>
                  </a:lnTo>
                  <a:lnTo>
                    <a:pt x="3072" y="1329"/>
                  </a:lnTo>
                  <a:lnTo>
                    <a:pt x="2987" y="1401"/>
                  </a:lnTo>
                  <a:lnTo>
                    <a:pt x="2938" y="1439"/>
                  </a:lnTo>
                  <a:lnTo>
                    <a:pt x="2890" y="1473"/>
                  </a:lnTo>
                  <a:lnTo>
                    <a:pt x="2844" y="1503"/>
                  </a:lnTo>
                  <a:lnTo>
                    <a:pt x="2798" y="1528"/>
                  </a:lnTo>
                  <a:lnTo>
                    <a:pt x="2753" y="1550"/>
                  </a:lnTo>
                  <a:lnTo>
                    <a:pt x="2708" y="1567"/>
                  </a:lnTo>
                  <a:lnTo>
                    <a:pt x="2697" y="1625"/>
                  </a:lnTo>
                  <a:lnTo>
                    <a:pt x="2685" y="1685"/>
                  </a:lnTo>
                  <a:lnTo>
                    <a:pt x="2671" y="1744"/>
                  </a:lnTo>
                  <a:lnTo>
                    <a:pt x="2658" y="1804"/>
                  </a:lnTo>
                  <a:lnTo>
                    <a:pt x="2646" y="1862"/>
                  </a:lnTo>
                  <a:lnTo>
                    <a:pt x="2633" y="1920"/>
                  </a:lnTo>
                  <a:lnTo>
                    <a:pt x="2620" y="1976"/>
                  </a:lnTo>
                  <a:lnTo>
                    <a:pt x="2607" y="2031"/>
                  </a:lnTo>
                  <a:lnTo>
                    <a:pt x="2595" y="2084"/>
                  </a:lnTo>
                  <a:lnTo>
                    <a:pt x="2583" y="2134"/>
                  </a:lnTo>
                  <a:lnTo>
                    <a:pt x="2572" y="2180"/>
                  </a:lnTo>
                  <a:lnTo>
                    <a:pt x="2561" y="2224"/>
                  </a:lnTo>
                  <a:lnTo>
                    <a:pt x="2552" y="2263"/>
                  </a:lnTo>
                  <a:lnTo>
                    <a:pt x="2543" y="2298"/>
                  </a:lnTo>
                  <a:lnTo>
                    <a:pt x="2535" y="2328"/>
                  </a:lnTo>
                  <a:lnTo>
                    <a:pt x="2529" y="2353"/>
                  </a:lnTo>
                  <a:lnTo>
                    <a:pt x="2525" y="2373"/>
                  </a:lnTo>
                  <a:lnTo>
                    <a:pt x="2520" y="2387"/>
                  </a:lnTo>
                  <a:lnTo>
                    <a:pt x="2519" y="2394"/>
                  </a:lnTo>
                  <a:lnTo>
                    <a:pt x="2496" y="2476"/>
                  </a:lnTo>
                  <a:lnTo>
                    <a:pt x="2470" y="2553"/>
                  </a:lnTo>
                  <a:lnTo>
                    <a:pt x="2442" y="2623"/>
                  </a:lnTo>
                  <a:lnTo>
                    <a:pt x="2413" y="2689"/>
                  </a:lnTo>
                  <a:lnTo>
                    <a:pt x="2382" y="2749"/>
                  </a:lnTo>
                  <a:lnTo>
                    <a:pt x="2348" y="2805"/>
                  </a:lnTo>
                  <a:lnTo>
                    <a:pt x="2311" y="2855"/>
                  </a:lnTo>
                  <a:lnTo>
                    <a:pt x="2272" y="2900"/>
                  </a:lnTo>
                  <a:lnTo>
                    <a:pt x="2232" y="2941"/>
                  </a:lnTo>
                  <a:lnTo>
                    <a:pt x="2188" y="2977"/>
                  </a:lnTo>
                  <a:lnTo>
                    <a:pt x="2141" y="3009"/>
                  </a:lnTo>
                  <a:lnTo>
                    <a:pt x="2092" y="3035"/>
                  </a:lnTo>
                  <a:lnTo>
                    <a:pt x="2041" y="3057"/>
                  </a:lnTo>
                  <a:lnTo>
                    <a:pt x="1987" y="3073"/>
                  </a:lnTo>
                  <a:lnTo>
                    <a:pt x="1930" y="3085"/>
                  </a:lnTo>
                  <a:lnTo>
                    <a:pt x="1872" y="3093"/>
                  </a:lnTo>
                  <a:lnTo>
                    <a:pt x="1811" y="3095"/>
                  </a:lnTo>
                  <a:lnTo>
                    <a:pt x="1750" y="3092"/>
                  </a:lnTo>
                  <a:lnTo>
                    <a:pt x="1691" y="3084"/>
                  </a:lnTo>
                  <a:lnTo>
                    <a:pt x="1634" y="3071"/>
                  </a:lnTo>
                  <a:lnTo>
                    <a:pt x="1578" y="3052"/>
                  </a:lnTo>
                  <a:lnTo>
                    <a:pt x="1524" y="3029"/>
                  </a:lnTo>
                  <a:lnTo>
                    <a:pt x="1474" y="3000"/>
                  </a:lnTo>
                  <a:lnTo>
                    <a:pt x="1425" y="2967"/>
                  </a:lnTo>
                  <a:lnTo>
                    <a:pt x="1379" y="2929"/>
                  </a:lnTo>
                  <a:lnTo>
                    <a:pt x="1335" y="2885"/>
                  </a:lnTo>
                  <a:lnTo>
                    <a:pt x="1294" y="2837"/>
                  </a:lnTo>
                  <a:lnTo>
                    <a:pt x="1256" y="2784"/>
                  </a:lnTo>
                  <a:lnTo>
                    <a:pt x="1221" y="2727"/>
                  </a:lnTo>
                  <a:lnTo>
                    <a:pt x="1190" y="2667"/>
                  </a:lnTo>
                  <a:lnTo>
                    <a:pt x="1162" y="2603"/>
                  </a:lnTo>
                  <a:lnTo>
                    <a:pt x="1138" y="2536"/>
                  </a:lnTo>
                  <a:lnTo>
                    <a:pt x="1119" y="2466"/>
                  </a:lnTo>
                  <a:lnTo>
                    <a:pt x="1102" y="2393"/>
                  </a:lnTo>
                  <a:lnTo>
                    <a:pt x="1100" y="2385"/>
                  </a:lnTo>
                  <a:lnTo>
                    <a:pt x="1097" y="2370"/>
                  </a:lnTo>
                  <a:lnTo>
                    <a:pt x="1091" y="2350"/>
                  </a:lnTo>
                  <a:lnTo>
                    <a:pt x="1085" y="2324"/>
                  </a:lnTo>
                  <a:lnTo>
                    <a:pt x="1077" y="2293"/>
                  </a:lnTo>
                  <a:lnTo>
                    <a:pt x="1068" y="2258"/>
                  </a:lnTo>
                  <a:lnTo>
                    <a:pt x="1058" y="2218"/>
                  </a:lnTo>
                  <a:lnTo>
                    <a:pt x="1048" y="2176"/>
                  </a:lnTo>
                  <a:lnTo>
                    <a:pt x="1037" y="2130"/>
                  </a:lnTo>
                  <a:lnTo>
                    <a:pt x="1025" y="2080"/>
                  </a:lnTo>
                  <a:lnTo>
                    <a:pt x="1013" y="2028"/>
                  </a:lnTo>
                  <a:lnTo>
                    <a:pt x="1000" y="1974"/>
                  </a:lnTo>
                  <a:lnTo>
                    <a:pt x="988" y="1918"/>
                  </a:lnTo>
                  <a:lnTo>
                    <a:pt x="975" y="1861"/>
                  </a:lnTo>
                  <a:lnTo>
                    <a:pt x="962" y="1803"/>
                  </a:lnTo>
                  <a:lnTo>
                    <a:pt x="950" y="1744"/>
                  </a:lnTo>
                  <a:lnTo>
                    <a:pt x="937" y="1686"/>
                  </a:lnTo>
                  <a:lnTo>
                    <a:pt x="924" y="1628"/>
                  </a:lnTo>
                  <a:lnTo>
                    <a:pt x="914" y="1569"/>
                  </a:lnTo>
                  <a:lnTo>
                    <a:pt x="859" y="1546"/>
                  </a:lnTo>
                  <a:lnTo>
                    <a:pt x="806" y="1520"/>
                  </a:lnTo>
                  <a:lnTo>
                    <a:pt x="755" y="1491"/>
                  </a:lnTo>
                  <a:lnTo>
                    <a:pt x="706" y="1460"/>
                  </a:lnTo>
                  <a:lnTo>
                    <a:pt x="660" y="1427"/>
                  </a:lnTo>
                  <a:lnTo>
                    <a:pt x="617" y="1394"/>
                  </a:lnTo>
                  <a:lnTo>
                    <a:pt x="577" y="1360"/>
                  </a:lnTo>
                  <a:lnTo>
                    <a:pt x="541" y="1328"/>
                  </a:lnTo>
                  <a:lnTo>
                    <a:pt x="507" y="1296"/>
                  </a:lnTo>
                  <a:lnTo>
                    <a:pt x="478" y="1268"/>
                  </a:lnTo>
                  <a:lnTo>
                    <a:pt x="452" y="1242"/>
                  </a:lnTo>
                  <a:lnTo>
                    <a:pt x="385" y="1167"/>
                  </a:lnTo>
                  <a:lnTo>
                    <a:pt x="317" y="1092"/>
                  </a:lnTo>
                  <a:lnTo>
                    <a:pt x="250" y="1013"/>
                  </a:lnTo>
                  <a:lnTo>
                    <a:pt x="184" y="931"/>
                  </a:lnTo>
                  <a:lnTo>
                    <a:pt x="122" y="847"/>
                  </a:lnTo>
                  <a:lnTo>
                    <a:pt x="61" y="759"/>
                  </a:lnTo>
                  <a:lnTo>
                    <a:pt x="4" y="668"/>
                  </a:lnTo>
                  <a:lnTo>
                    <a:pt x="0" y="656"/>
                  </a:lnTo>
                  <a:lnTo>
                    <a:pt x="1" y="644"/>
                  </a:lnTo>
                  <a:lnTo>
                    <a:pt x="7" y="633"/>
                  </a:lnTo>
                  <a:lnTo>
                    <a:pt x="15" y="626"/>
                  </a:lnTo>
                  <a:lnTo>
                    <a:pt x="29" y="621"/>
                  </a:lnTo>
                  <a:lnTo>
                    <a:pt x="41" y="622"/>
                  </a:lnTo>
                  <a:lnTo>
                    <a:pt x="44" y="623"/>
                  </a:lnTo>
                  <a:lnTo>
                    <a:pt x="53" y="627"/>
                  </a:lnTo>
                  <a:lnTo>
                    <a:pt x="65" y="632"/>
                  </a:lnTo>
                  <a:lnTo>
                    <a:pt x="82" y="638"/>
                  </a:lnTo>
                  <a:lnTo>
                    <a:pt x="104" y="644"/>
                  </a:lnTo>
                  <a:lnTo>
                    <a:pt x="131" y="650"/>
                  </a:lnTo>
                  <a:lnTo>
                    <a:pt x="160" y="654"/>
                  </a:lnTo>
                  <a:lnTo>
                    <a:pt x="194" y="656"/>
                  </a:lnTo>
                  <a:lnTo>
                    <a:pt x="232" y="656"/>
                  </a:lnTo>
                  <a:lnTo>
                    <a:pt x="276" y="652"/>
                  </a:lnTo>
                  <a:lnTo>
                    <a:pt x="321" y="643"/>
                  </a:lnTo>
                  <a:lnTo>
                    <a:pt x="366" y="630"/>
                  </a:lnTo>
                  <a:lnTo>
                    <a:pt x="411" y="613"/>
                  </a:lnTo>
                  <a:lnTo>
                    <a:pt x="455" y="592"/>
                  </a:lnTo>
                  <a:lnTo>
                    <a:pt x="497" y="569"/>
                  </a:lnTo>
                  <a:lnTo>
                    <a:pt x="590" y="511"/>
                  </a:lnTo>
                  <a:lnTo>
                    <a:pt x="678" y="455"/>
                  </a:lnTo>
                  <a:lnTo>
                    <a:pt x="761" y="400"/>
                  </a:lnTo>
                  <a:lnTo>
                    <a:pt x="841" y="345"/>
                  </a:lnTo>
                  <a:lnTo>
                    <a:pt x="918" y="291"/>
                  </a:lnTo>
                  <a:lnTo>
                    <a:pt x="991" y="239"/>
                  </a:lnTo>
                  <a:lnTo>
                    <a:pt x="1065" y="184"/>
                  </a:lnTo>
                  <a:lnTo>
                    <a:pt x="1135" y="130"/>
                  </a:lnTo>
                  <a:lnTo>
                    <a:pt x="1206" y="74"/>
                  </a:lnTo>
                  <a:lnTo>
                    <a:pt x="1241" y="49"/>
                  </a:lnTo>
                  <a:lnTo>
                    <a:pt x="1278" y="29"/>
                  </a:lnTo>
                  <a:lnTo>
                    <a:pt x="1315" y="14"/>
                  </a:lnTo>
                  <a:lnTo>
                    <a:pt x="1352" y="4"/>
                  </a:lnTo>
                  <a:lnTo>
                    <a:pt x="1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7" name="Freeform 177"/>
          <p:cNvSpPr>
            <a:spLocks noEditPoints="1"/>
          </p:cNvSpPr>
          <p:nvPr/>
        </p:nvSpPr>
        <p:spPr bwMode="auto">
          <a:xfrm>
            <a:off x="5375977" y="2705958"/>
            <a:ext cx="495300" cy="520700"/>
          </a:xfrm>
          <a:custGeom>
            <a:avLst/>
            <a:gdLst>
              <a:gd name="T0" fmla="*/ 1951 w 3436"/>
              <a:gd name="T1" fmla="*/ 2530 h 3606"/>
              <a:gd name="T2" fmla="*/ 1233 w 3436"/>
              <a:gd name="T3" fmla="*/ 2395 h 3606"/>
              <a:gd name="T4" fmla="*/ 372 w 3436"/>
              <a:gd name="T5" fmla="*/ 2378 h 3606"/>
              <a:gd name="T6" fmla="*/ 1622 w 3436"/>
              <a:gd name="T7" fmla="*/ 2926 h 3606"/>
              <a:gd name="T8" fmla="*/ 2960 w 3436"/>
              <a:gd name="T9" fmla="*/ 2467 h 3606"/>
              <a:gd name="T10" fmla="*/ 2562 w 3436"/>
              <a:gd name="T11" fmla="*/ 2800 h 3606"/>
              <a:gd name="T12" fmla="*/ 695 w 3436"/>
              <a:gd name="T13" fmla="*/ 2704 h 3606"/>
              <a:gd name="T14" fmla="*/ 362 w 3436"/>
              <a:gd name="T15" fmla="*/ 2718 h 3606"/>
              <a:gd name="T16" fmla="*/ 956 w 3436"/>
              <a:gd name="T17" fmla="*/ 3340 h 3606"/>
              <a:gd name="T18" fmla="*/ 1720 w 3436"/>
              <a:gd name="T19" fmla="*/ 3544 h 3606"/>
              <a:gd name="T20" fmla="*/ 2112 w 3436"/>
              <a:gd name="T21" fmla="*/ 3113 h 3606"/>
              <a:gd name="T22" fmla="*/ 3046 w 3436"/>
              <a:gd name="T23" fmla="*/ 2762 h 3606"/>
              <a:gd name="T24" fmla="*/ 2341 w 3436"/>
              <a:gd name="T25" fmla="*/ 1799 h 3606"/>
              <a:gd name="T26" fmla="*/ 2358 w 3436"/>
              <a:gd name="T27" fmla="*/ 2259 h 3606"/>
              <a:gd name="T28" fmla="*/ 2535 w 3436"/>
              <a:gd name="T29" fmla="*/ 1619 h 3606"/>
              <a:gd name="T30" fmla="*/ 1072 w 3436"/>
              <a:gd name="T31" fmla="*/ 2243 h 3606"/>
              <a:gd name="T32" fmla="*/ 1090 w 3436"/>
              <a:gd name="T33" fmla="*/ 1789 h 3606"/>
              <a:gd name="T34" fmla="*/ 1862 w 3436"/>
              <a:gd name="T35" fmla="*/ 1491 h 3606"/>
              <a:gd name="T36" fmla="*/ 1910 w 3436"/>
              <a:gd name="T37" fmla="*/ 2087 h 3606"/>
              <a:gd name="T38" fmla="*/ 1545 w 3436"/>
              <a:gd name="T39" fmla="*/ 2053 h 3606"/>
              <a:gd name="T40" fmla="*/ 1573 w 3436"/>
              <a:gd name="T41" fmla="*/ 1461 h 3606"/>
              <a:gd name="T42" fmla="*/ 1013 w 3436"/>
              <a:gd name="T43" fmla="*/ 1418 h 3606"/>
              <a:gd name="T44" fmla="*/ 1263 w 3436"/>
              <a:gd name="T45" fmla="*/ 1945 h 3606"/>
              <a:gd name="T46" fmla="*/ 2120 w 3436"/>
              <a:gd name="T47" fmla="*/ 2380 h 3606"/>
              <a:gd name="T48" fmla="*/ 2481 w 3436"/>
              <a:gd name="T49" fmla="*/ 1579 h 3606"/>
              <a:gd name="T50" fmla="*/ 574 w 3436"/>
              <a:gd name="T51" fmla="*/ 1288 h 3606"/>
              <a:gd name="T52" fmla="*/ 2722 w 3436"/>
              <a:gd name="T53" fmla="*/ 1329 h 3606"/>
              <a:gd name="T54" fmla="*/ 2846 w 3436"/>
              <a:gd name="T55" fmla="*/ 1247 h 3606"/>
              <a:gd name="T56" fmla="*/ 568 w 3436"/>
              <a:gd name="T57" fmla="*/ 1541 h 3606"/>
              <a:gd name="T58" fmla="*/ 134 w 3436"/>
              <a:gd name="T59" fmla="*/ 1957 h 3606"/>
              <a:gd name="T60" fmla="*/ 194 w 3436"/>
              <a:gd name="T61" fmla="*/ 2182 h 3606"/>
              <a:gd name="T62" fmla="*/ 978 w 3436"/>
              <a:gd name="T63" fmla="*/ 2203 h 3606"/>
              <a:gd name="T64" fmla="*/ 977 w 3436"/>
              <a:gd name="T65" fmla="*/ 1366 h 3606"/>
              <a:gd name="T66" fmla="*/ 1675 w 3436"/>
              <a:gd name="T67" fmla="*/ 1529 h 3606"/>
              <a:gd name="T68" fmla="*/ 1617 w 3436"/>
              <a:gd name="T69" fmla="*/ 2088 h 3606"/>
              <a:gd name="T70" fmla="*/ 1838 w 3436"/>
              <a:gd name="T71" fmla="*/ 1910 h 3606"/>
              <a:gd name="T72" fmla="*/ 1920 w 3436"/>
              <a:gd name="T73" fmla="*/ 1316 h 3606"/>
              <a:gd name="T74" fmla="*/ 2549 w 3436"/>
              <a:gd name="T75" fmla="*/ 1470 h 3606"/>
              <a:gd name="T76" fmla="*/ 2422 w 3436"/>
              <a:gd name="T77" fmla="*/ 2277 h 3606"/>
              <a:gd name="T78" fmla="*/ 3308 w 3436"/>
              <a:gd name="T79" fmla="*/ 2102 h 3606"/>
              <a:gd name="T80" fmla="*/ 3201 w 3436"/>
              <a:gd name="T81" fmla="*/ 1835 h 3606"/>
              <a:gd name="T82" fmla="*/ 2082 w 3436"/>
              <a:gd name="T83" fmla="*/ 1089 h 3606"/>
              <a:gd name="T84" fmla="*/ 1215 w 3436"/>
              <a:gd name="T85" fmla="*/ 705 h 3606"/>
              <a:gd name="T86" fmla="*/ 1485 w 3436"/>
              <a:gd name="T87" fmla="*/ 580 h 3606"/>
              <a:gd name="T88" fmla="*/ 2097 w 3436"/>
              <a:gd name="T89" fmla="*/ 1027 h 3606"/>
              <a:gd name="T90" fmla="*/ 1862 w 3436"/>
              <a:gd name="T91" fmla="*/ 260 h 3606"/>
              <a:gd name="T92" fmla="*/ 1267 w 3436"/>
              <a:gd name="T93" fmla="*/ 72 h 3606"/>
              <a:gd name="T94" fmla="*/ 528 w 3436"/>
              <a:gd name="T95" fmla="*/ 994 h 3606"/>
              <a:gd name="T96" fmla="*/ 917 w 3436"/>
              <a:gd name="T97" fmla="*/ 843 h 3606"/>
              <a:gd name="T98" fmla="*/ 2205 w 3436"/>
              <a:gd name="T99" fmla="*/ 607 h 3606"/>
              <a:gd name="T100" fmla="*/ 3059 w 3436"/>
              <a:gd name="T101" fmla="*/ 1259 h 3606"/>
              <a:gd name="T102" fmla="*/ 2635 w 3436"/>
              <a:gd name="T103" fmla="*/ 378 h 3606"/>
              <a:gd name="T104" fmla="*/ 2452 w 3436"/>
              <a:gd name="T105" fmla="*/ 86 h 3606"/>
              <a:gd name="T106" fmla="*/ 3141 w 3436"/>
              <a:gd name="T107" fmla="*/ 1294 h 3606"/>
              <a:gd name="T108" fmla="*/ 3436 w 3436"/>
              <a:gd name="T109" fmla="*/ 2018 h 3606"/>
              <a:gd name="T110" fmla="*/ 3162 w 3436"/>
              <a:gd name="T111" fmla="*/ 2693 h 3606"/>
              <a:gd name="T112" fmla="*/ 1822 w 3436"/>
              <a:gd name="T113" fmla="*/ 3605 h 3606"/>
              <a:gd name="T114" fmla="*/ 414 w 3436"/>
              <a:gd name="T115" fmla="*/ 2909 h 3606"/>
              <a:gd name="T116" fmla="*/ 2 w 3436"/>
              <a:gd name="T117" fmla="*/ 2041 h 3606"/>
              <a:gd name="T118" fmla="*/ 415 w 3436"/>
              <a:gd name="T119" fmla="*/ 1083 h 3606"/>
              <a:gd name="T120" fmla="*/ 1213 w 3436"/>
              <a:gd name="T121" fmla="*/ 18 h 3606"/>
              <a:gd name="T122" fmla="*/ 1882 w 3436"/>
              <a:gd name="T123" fmla="*/ 169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36" h="3606">
                <a:moveTo>
                  <a:pt x="3203" y="2230"/>
                </a:moveTo>
                <a:lnTo>
                  <a:pt x="3169" y="2231"/>
                </a:lnTo>
                <a:lnTo>
                  <a:pt x="3127" y="2232"/>
                </a:lnTo>
                <a:lnTo>
                  <a:pt x="3078" y="2234"/>
                </a:lnTo>
                <a:lnTo>
                  <a:pt x="3023" y="2237"/>
                </a:lnTo>
                <a:lnTo>
                  <a:pt x="2961" y="2243"/>
                </a:lnTo>
                <a:lnTo>
                  <a:pt x="2895" y="2250"/>
                </a:lnTo>
                <a:lnTo>
                  <a:pt x="2824" y="2258"/>
                </a:lnTo>
                <a:lnTo>
                  <a:pt x="2748" y="2270"/>
                </a:lnTo>
                <a:lnTo>
                  <a:pt x="2674" y="2284"/>
                </a:lnTo>
                <a:lnTo>
                  <a:pt x="2594" y="2300"/>
                </a:lnTo>
                <a:lnTo>
                  <a:pt x="2509" y="2320"/>
                </a:lnTo>
                <a:lnTo>
                  <a:pt x="2420" y="2343"/>
                </a:lnTo>
                <a:lnTo>
                  <a:pt x="2329" y="2371"/>
                </a:lnTo>
                <a:lnTo>
                  <a:pt x="2236" y="2403"/>
                </a:lnTo>
                <a:lnTo>
                  <a:pt x="2142" y="2440"/>
                </a:lnTo>
                <a:lnTo>
                  <a:pt x="2046" y="2482"/>
                </a:lnTo>
                <a:lnTo>
                  <a:pt x="1951" y="2530"/>
                </a:lnTo>
                <a:lnTo>
                  <a:pt x="1856" y="2583"/>
                </a:lnTo>
                <a:lnTo>
                  <a:pt x="1763" y="2642"/>
                </a:lnTo>
                <a:lnTo>
                  <a:pt x="1763" y="2832"/>
                </a:lnTo>
                <a:lnTo>
                  <a:pt x="1761" y="2844"/>
                </a:lnTo>
                <a:lnTo>
                  <a:pt x="1753" y="2854"/>
                </a:lnTo>
                <a:lnTo>
                  <a:pt x="1743" y="2861"/>
                </a:lnTo>
                <a:lnTo>
                  <a:pt x="1731" y="2864"/>
                </a:lnTo>
                <a:lnTo>
                  <a:pt x="1719" y="2861"/>
                </a:lnTo>
                <a:lnTo>
                  <a:pt x="1709" y="2854"/>
                </a:lnTo>
                <a:lnTo>
                  <a:pt x="1702" y="2844"/>
                </a:lnTo>
                <a:lnTo>
                  <a:pt x="1700" y="2832"/>
                </a:lnTo>
                <a:lnTo>
                  <a:pt x="1700" y="2641"/>
                </a:lnTo>
                <a:lnTo>
                  <a:pt x="1628" y="2590"/>
                </a:lnTo>
                <a:lnTo>
                  <a:pt x="1554" y="2541"/>
                </a:lnTo>
                <a:lnTo>
                  <a:pt x="1477" y="2498"/>
                </a:lnTo>
                <a:lnTo>
                  <a:pt x="1397" y="2460"/>
                </a:lnTo>
                <a:lnTo>
                  <a:pt x="1316" y="2426"/>
                </a:lnTo>
                <a:lnTo>
                  <a:pt x="1233" y="2395"/>
                </a:lnTo>
                <a:lnTo>
                  <a:pt x="1151" y="2368"/>
                </a:lnTo>
                <a:lnTo>
                  <a:pt x="1068" y="2345"/>
                </a:lnTo>
                <a:lnTo>
                  <a:pt x="985" y="2324"/>
                </a:lnTo>
                <a:lnTo>
                  <a:pt x="904" y="2307"/>
                </a:lnTo>
                <a:lnTo>
                  <a:pt x="825" y="2291"/>
                </a:lnTo>
                <a:lnTo>
                  <a:pt x="747" y="2279"/>
                </a:lnTo>
                <a:lnTo>
                  <a:pt x="673" y="2269"/>
                </a:lnTo>
                <a:lnTo>
                  <a:pt x="601" y="2262"/>
                </a:lnTo>
                <a:lnTo>
                  <a:pt x="534" y="2255"/>
                </a:lnTo>
                <a:lnTo>
                  <a:pt x="471" y="2251"/>
                </a:lnTo>
                <a:lnTo>
                  <a:pt x="413" y="2247"/>
                </a:lnTo>
                <a:lnTo>
                  <a:pt x="360" y="2245"/>
                </a:lnTo>
                <a:lnTo>
                  <a:pt x="314" y="2244"/>
                </a:lnTo>
                <a:lnTo>
                  <a:pt x="273" y="2244"/>
                </a:lnTo>
                <a:lnTo>
                  <a:pt x="240" y="2244"/>
                </a:lnTo>
                <a:lnTo>
                  <a:pt x="281" y="2287"/>
                </a:lnTo>
                <a:lnTo>
                  <a:pt x="324" y="2332"/>
                </a:lnTo>
                <a:lnTo>
                  <a:pt x="372" y="2378"/>
                </a:lnTo>
                <a:lnTo>
                  <a:pt x="422" y="2424"/>
                </a:lnTo>
                <a:lnTo>
                  <a:pt x="477" y="2471"/>
                </a:lnTo>
                <a:lnTo>
                  <a:pt x="524" y="2508"/>
                </a:lnTo>
                <a:lnTo>
                  <a:pt x="574" y="2546"/>
                </a:lnTo>
                <a:lnTo>
                  <a:pt x="628" y="2584"/>
                </a:lnTo>
                <a:lnTo>
                  <a:pt x="684" y="2621"/>
                </a:lnTo>
                <a:lnTo>
                  <a:pt x="744" y="2659"/>
                </a:lnTo>
                <a:lnTo>
                  <a:pt x="808" y="2695"/>
                </a:lnTo>
                <a:lnTo>
                  <a:pt x="874" y="2730"/>
                </a:lnTo>
                <a:lnTo>
                  <a:pt x="945" y="2763"/>
                </a:lnTo>
                <a:lnTo>
                  <a:pt x="1018" y="2794"/>
                </a:lnTo>
                <a:lnTo>
                  <a:pt x="1095" y="2822"/>
                </a:lnTo>
                <a:lnTo>
                  <a:pt x="1175" y="2848"/>
                </a:lnTo>
                <a:lnTo>
                  <a:pt x="1257" y="2871"/>
                </a:lnTo>
                <a:lnTo>
                  <a:pt x="1344" y="2891"/>
                </a:lnTo>
                <a:lnTo>
                  <a:pt x="1433" y="2908"/>
                </a:lnTo>
                <a:lnTo>
                  <a:pt x="1526" y="2920"/>
                </a:lnTo>
                <a:lnTo>
                  <a:pt x="1622" y="2926"/>
                </a:lnTo>
                <a:lnTo>
                  <a:pt x="1720" y="2929"/>
                </a:lnTo>
                <a:lnTo>
                  <a:pt x="1819" y="2926"/>
                </a:lnTo>
                <a:lnTo>
                  <a:pt x="1915" y="2919"/>
                </a:lnTo>
                <a:lnTo>
                  <a:pt x="2008" y="2908"/>
                </a:lnTo>
                <a:lnTo>
                  <a:pt x="2097" y="2891"/>
                </a:lnTo>
                <a:lnTo>
                  <a:pt x="2183" y="2871"/>
                </a:lnTo>
                <a:lnTo>
                  <a:pt x="2266" y="2848"/>
                </a:lnTo>
                <a:lnTo>
                  <a:pt x="2346" y="2821"/>
                </a:lnTo>
                <a:lnTo>
                  <a:pt x="2423" y="2792"/>
                </a:lnTo>
                <a:lnTo>
                  <a:pt x="2495" y="2761"/>
                </a:lnTo>
                <a:lnTo>
                  <a:pt x="2565" y="2728"/>
                </a:lnTo>
                <a:lnTo>
                  <a:pt x="2632" y="2693"/>
                </a:lnTo>
                <a:lnTo>
                  <a:pt x="2695" y="2655"/>
                </a:lnTo>
                <a:lnTo>
                  <a:pt x="2755" y="2618"/>
                </a:lnTo>
                <a:lnTo>
                  <a:pt x="2811" y="2581"/>
                </a:lnTo>
                <a:lnTo>
                  <a:pt x="2865" y="2542"/>
                </a:lnTo>
                <a:lnTo>
                  <a:pt x="2914" y="2504"/>
                </a:lnTo>
                <a:lnTo>
                  <a:pt x="2960" y="2467"/>
                </a:lnTo>
                <a:lnTo>
                  <a:pt x="3017" y="2417"/>
                </a:lnTo>
                <a:lnTo>
                  <a:pt x="3070" y="2369"/>
                </a:lnTo>
                <a:lnTo>
                  <a:pt x="3118" y="2321"/>
                </a:lnTo>
                <a:lnTo>
                  <a:pt x="3162" y="2275"/>
                </a:lnTo>
                <a:lnTo>
                  <a:pt x="3203" y="2230"/>
                </a:lnTo>
                <a:close/>
                <a:moveTo>
                  <a:pt x="3319" y="2191"/>
                </a:moveTo>
                <a:lnTo>
                  <a:pt x="3286" y="2231"/>
                </a:lnTo>
                <a:lnTo>
                  <a:pt x="3250" y="2274"/>
                </a:lnTo>
                <a:lnTo>
                  <a:pt x="3208" y="2319"/>
                </a:lnTo>
                <a:lnTo>
                  <a:pt x="3163" y="2366"/>
                </a:lnTo>
                <a:lnTo>
                  <a:pt x="3114" y="2414"/>
                </a:lnTo>
                <a:lnTo>
                  <a:pt x="3061" y="2463"/>
                </a:lnTo>
                <a:lnTo>
                  <a:pt x="3003" y="2514"/>
                </a:lnTo>
                <a:lnTo>
                  <a:pt x="2920" y="2581"/>
                </a:lnTo>
                <a:lnTo>
                  <a:pt x="2833" y="2643"/>
                </a:lnTo>
                <a:lnTo>
                  <a:pt x="2745" y="2700"/>
                </a:lnTo>
                <a:lnTo>
                  <a:pt x="2654" y="2753"/>
                </a:lnTo>
                <a:lnTo>
                  <a:pt x="2562" y="2800"/>
                </a:lnTo>
                <a:lnTo>
                  <a:pt x="2469" y="2843"/>
                </a:lnTo>
                <a:lnTo>
                  <a:pt x="2367" y="2882"/>
                </a:lnTo>
                <a:lnTo>
                  <a:pt x="2262" y="2915"/>
                </a:lnTo>
                <a:lnTo>
                  <a:pt x="2157" y="2944"/>
                </a:lnTo>
                <a:lnTo>
                  <a:pt x="2050" y="2965"/>
                </a:lnTo>
                <a:lnTo>
                  <a:pt x="1941" y="2980"/>
                </a:lnTo>
                <a:lnTo>
                  <a:pt x="1831" y="2990"/>
                </a:lnTo>
                <a:lnTo>
                  <a:pt x="1720" y="2992"/>
                </a:lnTo>
                <a:lnTo>
                  <a:pt x="1610" y="2990"/>
                </a:lnTo>
                <a:lnTo>
                  <a:pt x="1500" y="2980"/>
                </a:lnTo>
                <a:lnTo>
                  <a:pt x="1391" y="2965"/>
                </a:lnTo>
                <a:lnTo>
                  <a:pt x="1284" y="2944"/>
                </a:lnTo>
                <a:lnTo>
                  <a:pt x="1178" y="2916"/>
                </a:lnTo>
                <a:lnTo>
                  <a:pt x="1074" y="2883"/>
                </a:lnTo>
                <a:lnTo>
                  <a:pt x="972" y="2844"/>
                </a:lnTo>
                <a:lnTo>
                  <a:pt x="878" y="2802"/>
                </a:lnTo>
                <a:lnTo>
                  <a:pt x="786" y="2755"/>
                </a:lnTo>
                <a:lnTo>
                  <a:pt x="695" y="2704"/>
                </a:lnTo>
                <a:lnTo>
                  <a:pt x="607" y="2647"/>
                </a:lnTo>
                <a:lnTo>
                  <a:pt x="520" y="2585"/>
                </a:lnTo>
                <a:lnTo>
                  <a:pt x="436" y="2518"/>
                </a:lnTo>
                <a:lnTo>
                  <a:pt x="377" y="2469"/>
                </a:lnTo>
                <a:lnTo>
                  <a:pt x="324" y="2420"/>
                </a:lnTo>
                <a:lnTo>
                  <a:pt x="274" y="2371"/>
                </a:lnTo>
                <a:lnTo>
                  <a:pt x="228" y="2325"/>
                </a:lnTo>
                <a:lnTo>
                  <a:pt x="188" y="2280"/>
                </a:lnTo>
                <a:lnTo>
                  <a:pt x="150" y="2239"/>
                </a:lnTo>
                <a:lnTo>
                  <a:pt x="117" y="2199"/>
                </a:lnTo>
                <a:lnTo>
                  <a:pt x="136" y="2252"/>
                </a:lnTo>
                <a:lnTo>
                  <a:pt x="159" y="2309"/>
                </a:lnTo>
                <a:lnTo>
                  <a:pt x="184" y="2370"/>
                </a:lnTo>
                <a:lnTo>
                  <a:pt x="213" y="2435"/>
                </a:lnTo>
                <a:lnTo>
                  <a:pt x="245" y="2503"/>
                </a:lnTo>
                <a:lnTo>
                  <a:pt x="280" y="2573"/>
                </a:lnTo>
                <a:lnTo>
                  <a:pt x="319" y="2645"/>
                </a:lnTo>
                <a:lnTo>
                  <a:pt x="362" y="2718"/>
                </a:lnTo>
                <a:lnTo>
                  <a:pt x="409" y="2791"/>
                </a:lnTo>
                <a:lnTo>
                  <a:pt x="472" y="2881"/>
                </a:lnTo>
                <a:lnTo>
                  <a:pt x="537" y="2965"/>
                </a:lnTo>
                <a:lnTo>
                  <a:pt x="602" y="3042"/>
                </a:lnTo>
                <a:lnTo>
                  <a:pt x="671" y="3115"/>
                </a:lnTo>
                <a:lnTo>
                  <a:pt x="743" y="3182"/>
                </a:lnTo>
                <a:lnTo>
                  <a:pt x="957" y="3182"/>
                </a:lnTo>
                <a:lnTo>
                  <a:pt x="970" y="3184"/>
                </a:lnTo>
                <a:lnTo>
                  <a:pt x="980" y="3190"/>
                </a:lnTo>
                <a:lnTo>
                  <a:pt x="986" y="3201"/>
                </a:lnTo>
                <a:lnTo>
                  <a:pt x="989" y="3214"/>
                </a:lnTo>
                <a:lnTo>
                  <a:pt x="986" y="3226"/>
                </a:lnTo>
                <a:lnTo>
                  <a:pt x="980" y="3235"/>
                </a:lnTo>
                <a:lnTo>
                  <a:pt x="970" y="3243"/>
                </a:lnTo>
                <a:lnTo>
                  <a:pt x="957" y="3245"/>
                </a:lnTo>
                <a:lnTo>
                  <a:pt x="820" y="3245"/>
                </a:lnTo>
                <a:lnTo>
                  <a:pt x="887" y="3295"/>
                </a:lnTo>
                <a:lnTo>
                  <a:pt x="956" y="3340"/>
                </a:lnTo>
                <a:lnTo>
                  <a:pt x="1564" y="3340"/>
                </a:lnTo>
                <a:lnTo>
                  <a:pt x="1576" y="3342"/>
                </a:lnTo>
                <a:lnTo>
                  <a:pt x="1585" y="3348"/>
                </a:lnTo>
                <a:lnTo>
                  <a:pt x="1592" y="3359"/>
                </a:lnTo>
                <a:lnTo>
                  <a:pt x="1595" y="3371"/>
                </a:lnTo>
                <a:lnTo>
                  <a:pt x="1592" y="3384"/>
                </a:lnTo>
                <a:lnTo>
                  <a:pt x="1585" y="3393"/>
                </a:lnTo>
                <a:lnTo>
                  <a:pt x="1576" y="3400"/>
                </a:lnTo>
                <a:lnTo>
                  <a:pt x="1564" y="3403"/>
                </a:lnTo>
                <a:lnTo>
                  <a:pt x="1072" y="3403"/>
                </a:lnTo>
                <a:lnTo>
                  <a:pt x="1158" y="3442"/>
                </a:lnTo>
                <a:lnTo>
                  <a:pt x="1245" y="3473"/>
                </a:lnTo>
                <a:lnTo>
                  <a:pt x="1336" y="3500"/>
                </a:lnTo>
                <a:lnTo>
                  <a:pt x="1429" y="3519"/>
                </a:lnTo>
                <a:lnTo>
                  <a:pt x="1524" y="3534"/>
                </a:lnTo>
                <a:lnTo>
                  <a:pt x="1621" y="3541"/>
                </a:lnTo>
                <a:lnTo>
                  <a:pt x="1720" y="3544"/>
                </a:lnTo>
                <a:lnTo>
                  <a:pt x="1720" y="3544"/>
                </a:lnTo>
                <a:lnTo>
                  <a:pt x="1816" y="3541"/>
                </a:lnTo>
                <a:lnTo>
                  <a:pt x="1909" y="3535"/>
                </a:lnTo>
                <a:lnTo>
                  <a:pt x="2000" y="3522"/>
                </a:lnTo>
                <a:lnTo>
                  <a:pt x="2089" y="3503"/>
                </a:lnTo>
                <a:lnTo>
                  <a:pt x="2176" y="3479"/>
                </a:lnTo>
                <a:lnTo>
                  <a:pt x="2260" y="3450"/>
                </a:lnTo>
                <a:lnTo>
                  <a:pt x="2343" y="3415"/>
                </a:lnTo>
                <a:lnTo>
                  <a:pt x="2423" y="3375"/>
                </a:lnTo>
                <a:lnTo>
                  <a:pt x="2502" y="3328"/>
                </a:lnTo>
                <a:lnTo>
                  <a:pt x="2577" y="3276"/>
                </a:lnTo>
                <a:lnTo>
                  <a:pt x="2651" y="3219"/>
                </a:lnTo>
                <a:lnTo>
                  <a:pt x="2722" y="3156"/>
                </a:lnTo>
                <a:lnTo>
                  <a:pt x="2141" y="3156"/>
                </a:lnTo>
                <a:lnTo>
                  <a:pt x="2129" y="3153"/>
                </a:lnTo>
                <a:lnTo>
                  <a:pt x="2119" y="3147"/>
                </a:lnTo>
                <a:lnTo>
                  <a:pt x="2112" y="3137"/>
                </a:lnTo>
                <a:lnTo>
                  <a:pt x="2109" y="3125"/>
                </a:lnTo>
                <a:lnTo>
                  <a:pt x="2112" y="3113"/>
                </a:lnTo>
                <a:lnTo>
                  <a:pt x="2119" y="3102"/>
                </a:lnTo>
                <a:lnTo>
                  <a:pt x="2129" y="3095"/>
                </a:lnTo>
                <a:lnTo>
                  <a:pt x="2141" y="3093"/>
                </a:lnTo>
                <a:lnTo>
                  <a:pt x="2787" y="3093"/>
                </a:lnTo>
                <a:lnTo>
                  <a:pt x="2844" y="3031"/>
                </a:lnTo>
                <a:lnTo>
                  <a:pt x="2899" y="2967"/>
                </a:lnTo>
                <a:lnTo>
                  <a:pt x="2951" y="2898"/>
                </a:lnTo>
                <a:lnTo>
                  <a:pt x="3004" y="2825"/>
                </a:lnTo>
                <a:lnTo>
                  <a:pt x="2781" y="2825"/>
                </a:lnTo>
                <a:lnTo>
                  <a:pt x="2769" y="2823"/>
                </a:lnTo>
                <a:lnTo>
                  <a:pt x="2758" y="2815"/>
                </a:lnTo>
                <a:lnTo>
                  <a:pt x="2752" y="2806"/>
                </a:lnTo>
                <a:lnTo>
                  <a:pt x="2750" y="2794"/>
                </a:lnTo>
                <a:lnTo>
                  <a:pt x="2752" y="2781"/>
                </a:lnTo>
                <a:lnTo>
                  <a:pt x="2758" y="2772"/>
                </a:lnTo>
                <a:lnTo>
                  <a:pt x="2769" y="2764"/>
                </a:lnTo>
                <a:lnTo>
                  <a:pt x="2781" y="2762"/>
                </a:lnTo>
                <a:lnTo>
                  <a:pt x="3046" y="2762"/>
                </a:lnTo>
                <a:lnTo>
                  <a:pt x="3089" y="2690"/>
                </a:lnTo>
                <a:lnTo>
                  <a:pt x="3129" y="2620"/>
                </a:lnTo>
                <a:lnTo>
                  <a:pt x="3165" y="2551"/>
                </a:lnTo>
                <a:lnTo>
                  <a:pt x="3198" y="2484"/>
                </a:lnTo>
                <a:lnTo>
                  <a:pt x="3229" y="2418"/>
                </a:lnTo>
                <a:lnTo>
                  <a:pt x="3255" y="2356"/>
                </a:lnTo>
                <a:lnTo>
                  <a:pt x="3280" y="2298"/>
                </a:lnTo>
                <a:lnTo>
                  <a:pt x="3300" y="2242"/>
                </a:lnTo>
                <a:lnTo>
                  <a:pt x="3319" y="2191"/>
                </a:lnTo>
                <a:close/>
                <a:moveTo>
                  <a:pt x="2535" y="1619"/>
                </a:moveTo>
                <a:lnTo>
                  <a:pt x="2519" y="1630"/>
                </a:lnTo>
                <a:lnTo>
                  <a:pt x="2501" y="1644"/>
                </a:lnTo>
                <a:lnTo>
                  <a:pt x="2477" y="1662"/>
                </a:lnTo>
                <a:lnTo>
                  <a:pt x="2453" y="1683"/>
                </a:lnTo>
                <a:lnTo>
                  <a:pt x="2427" y="1707"/>
                </a:lnTo>
                <a:lnTo>
                  <a:pt x="2400" y="1734"/>
                </a:lnTo>
                <a:lnTo>
                  <a:pt x="2371" y="1765"/>
                </a:lnTo>
                <a:lnTo>
                  <a:pt x="2341" y="1799"/>
                </a:lnTo>
                <a:lnTo>
                  <a:pt x="2300" y="1856"/>
                </a:lnTo>
                <a:lnTo>
                  <a:pt x="2265" y="1913"/>
                </a:lnTo>
                <a:lnTo>
                  <a:pt x="2234" y="1972"/>
                </a:lnTo>
                <a:lnTo>
                  <a:pt x="2209" y="2032"/>
                </a:lnTo>
                <a:lnTo>
                  <a:pt x="2190" y="2094"/>
                </a:lnTo>
                <a:lnTo>
                  <a:pt x="2177" y="2156"/>
                </a:lnTo>
                <a:lnTo>
                  <a:pt x="2169" y="2221"/>
                </a:lnTo>
                <a:lnTo>
                  <a:pt x="2168" y="2286"/>
                </a:lnTo>
                <a:lnTo>
                  <a:pt x="2171" y="2353"/>
                </a:lnTo>
                <a:lnTo>
                  <a:pt x="2172" y="2356"/>
                </a:lnTo>
                <a:lnTo>
                  <a:pt x="2171" y="2360"/>
                </a:lnTo>
                <a:lnTo>
                  <a:pt x="2256" y="2329"/>
                </a:lnTo>
                <a:lnTo>
                  <a:pt x="2339" y="2301"/>
                </a:lnTo>
                <a:lnTo>
                  <a:pt x="2340" y="2292"/>
                </a:lnTo>
                <a:lnTo>
                  <a:pt x="2345" y="2282"/>
                </a:lnTo>
                <a:lnTo>
                  <a:pt x="2347" y="2280"/>
                </a:lnTo>
                <a:lnTo>
                  <a:pt x="2351" y="2273"/>
                </a:lnTo>
                <a:lnTo>
                  <a:pt x="2358" y="2259"/>
                </a:lnTo>
                <a:lnTo>
                  <a:pt x="2368" y="2244"/>
                </a:lnTo>
                <a:lnTo>
                  <a:pt x="2379" y="2223"/>
                </a:lnTo>
                <a:lnTo>
                  <a:pt x="2392" y="2200"/>
                </a:lnTo>
                <a:lnTo>
                  <a:pt x="2406" y="2173"/>
                </a:lnTo>
                <a:lnTo>
                  <a:pt x="2420" y="2143"/>
                </a:lnTo>
                <a:lnTo>
                  <a:pt x="2436" y="2110"/>
                </a:lnTo>
                <a:lnTo>
                  <a:pt x="2451" y="2075"/>
                </a:lnTo>
                <a:lnTo>
                  <a:pt x="2466" y="2038"/>
                </a:lnTo>
                <a:lnTo>
                  <a:pt x="2481" y="2000"/>
                </a:lnTo>
                <a:lnTo>
                  <a:pt x="2495" y="1959"/>
                </a:lnTo>
                <a:lnTo>
                  <a:pt x="2507" y="1917"/>
                </a:lnTo>
                <a:lnTo>
                  <a:pt x="2519" y="1876"/>
                </a:lnTo>
                <a:lnTo>
                  <a:pt x="2528" y="1833"/>
                </a:lnTo>
                <a:lnTo>
                  <a:pt x="2535" y="1789"/>
                </a:lnTo>
                <a:lnTo>
                  <a:pt x="2539" y="1746"/>
                </a:lnTo>
                <a:lnTo>
                  <a:pt x="2541" y="1703"/>
                </a:lnTo>
                <a:lnTo>
                  <a:pt x="2539" y="1661"/>
                </a:lnTo>
                <a:lnTo>
                  <a:pt x="2535" y="1619"/>
                </a:lnTo>
                <a:close/>
                <a:moveTo>
                  <a:pt x="905" y="1619"/>
                </a:moveTo>
                <a:lnTo>
                  <a:pt x="900" y="1661"/>
                </a:lnTo>
                <a:lnTo>
                  <a:pt x="899" y="1702"/>
                </a:lnTo>
                <a:lnTo>
                  <a:pt x="900" y="1745"/>
                </a:lnTo>
                <a:lnTo>
                  <a:pt x="904" y="1789"/>
                </a:lnTo>
                <a:lnTo>
                  <a:pt x="912" y="1832"/>
                </a:lnTo>
                <a:lnTo>
                  <a:pt x="921" y="1876"/>
                </a:lnTo>
                <a:lnTo>
                  <a:pt x="932" y="1917"/>
                </a:lnTo>
                <a:lnTo>
                  <a:pt x="945" y="1959"/>
                </a:lnTo>
                <a:lnTo>
                  <a:pt x="958" y="2000"/>
                </a:lnTo>
                <a:lnTo>
                  <a:pt x="973" y="2038"/>
                </a:lnTo>
                <a:lnTo>
                  <a:pt x="989" y="2075"/>
                </a:lnTo>
                <a:lnTo>
                  <a:pt x="1004" y="2110"/>
                </a:lnTo>
                <a:lnTo>
                  <a:pt x="1019" y="2143"/>
                </a:lnTo>
                <a:lnTo>
                  <a:pt x="1034" y="2173"/>
                </a:lnTo>
                <a:lnTo>
                  <a:pt x="1048" y="2199"/>
                </a:lnTo>
                <a:lnTo>
                  <a:pt x="1060" y="2223"/>
                </a:lnTo>
                <a:lnTo>
                  <a:pt x="1072" y="2243"/>
                </a:lnTo>
                <a:lnTo>
                  <a:pt x="1081" y="2259"/>
                </a:lnTo>
                <a:lnTo>
                  <a:pt x="1088" y="2271"/>
                </a:lnTo>
                <a:lnTo>
                  <a:pt x="1093" y="2280"/>
                </a:lnTo>
                <a:lnTo>
                  <a:pt x="1095" y="2282"/>
                </a:lnTo>
                <a:lnTo>
                  <a:pt x="1097" y="2287"/>
                </a:lnTo>
                <a:lnTo>
                  <a:pt x="1183" y="2312"/>
                </a:lnTo>
                <a:lnTo>
                  <a:pt x="1269" y="2341"/>
                </a:lnTo>
                <a:lnTo>
                  <a:pt x="1273" y="2276"/>
                </a:lnTo>
                <a:lnTo>
                  <a:pt x="1269" y="2214"/>
                </a:lnTo>
                <a:lnTo>
                  <a:pt x="1262" y="2155"/>
                </a:lnTo>
                <a:lnTo>
                  <a:pt x="1251" y="2099"/>
                </a:lnTo>
                <a:lnTo>
                  <a:pt x="1234" y="2047"/>
                </a:lnTo>
                <a:lnTo>
                  <a:pt x="1216" y="1996"/>
                </a:lnTo>
                <a:lnTo>
                  <a:pt x="1194" y="1949"/>
                </a:lnTo>
                <a:lnTo>
                  <a:pt x="1170" y="1904"/>
                </a:lnTo>
                <a:lnTo>
                  <a:pt x="1144" y="1862"/>
                </a:lnTo>
                <a:lnTo>
                  <a:pt x="1117" y="1825"/>
                </a:lnTo>
                <a:lnTo>
                  <a:pt x="1090" y="1789"/>
                </a:lnTo>
                <a:lnTo>
                  <a:pt x="1061" y="1757"/>
                </a:lnTo>
                <a:lnTo>
                  <a:pt x="1034" y="1728"/>
                </a:lnTo>
                <a:lnTo>
                  <a:pt x="1007" y="1702"/>
                </a:lnTo>
                <a:lnTo>
                  <a:pt x="982" y="1679"/>
                </a:lnTo>
                <a:lnTo>
                  <a:pt x="959" y="1660"/>
                </a:lnTo>
                <a:lnTo>
                  <a:pt x="938" y="1642"/>
                </a:lnTo>
                <a:lnTo>
                  <a:pt x="919" y="1629"/>
                </a:lnTo>
                <a:lnTo>
                  <a:pt x="905" y="1619"/>
                </a:lnTo>
                <a:close/>
                <a:moveTo>
                  <a:pt x="2141" y="1306"/>
                </a:moveTo>
                <a:lnTo>
                  <a:pt x="2100" y="1309"/>
                </a:lnTo>
                <a:lnTo>
                  <a:pt x="2063" y="1315"/>
                </a:lnTo>
                <a:lnTo>
                  <a:pt x="2027" y="1327"/>
                </a:lnTo>
                <a:lnTo>
                  <a:pt x="1991" y="1345"/>
                </a:lnTo>
                <a:lnTo>
                  <a:pt x="1960" y="1367"/>
                </a:lnTo>
                <a:lnTo>
                  <a:pt x="1929" y="1393"/>
                </a:lnTo>
                <a:lnTo>
                  <a:pt x="1903" y="1424"/>
                </a:lnTo>
                <a:lnTo>
                  <a:pt x="1881" y="1457"/>
                </a:lnTo>
                <a:lnTo>
                  <a:pt x="1862" y="1491"/>
                </a:lnTo>
                <a:lnTo>
                  <a:pt x="1848" y="1525"/>
                </a:lnTo>
                <a:lnTo>
                  <a:pt x="1837" y="1560"/>
                </a:lnTo>
                <a:lnTo>
                  <a:pt x="1830" y="1593"/>
                </a:lnTo>
                <a:lnTo>
                  <a:pt x="1829" y="1624"/>
                </a:lnTo>
                <a:lnTo>
                  <a:pt x="1831" y="1653"/>
                </a:lnTo>
                <a:lnTo>
                  <a:pt x="1836" y="1675"/>
                </a:lnTo>
                <a:lnTo>
                  <a:pt x="1843" y="1701"/>
                </a:lnTo>
                <a:lnTo>
                  <a:pt x="1852" y="1731"/>
                </a:lnTo>
                <a:lnTo>
                  <a:pt x="1861" y="1762"/>
                </a:lnTo>
                <a:lnTo>
                  <a:pt x="1872" y="1798"/>
                </a:lnTo>
                <a:lnTo>
                  <a:pt x="1883" y="1834"/>
                </a:lnTo>
                <a:lnTo>
                  <a:pt x="1894" y="1871"/>
                </a:lnTo>
                <a:lnTo>
                  <a:pt x="1903" y="1908"/>
                </a:lnTo>
                <a:lnTo>
                  <a:pt x="1910" y="1947"/>
                </a:lnTo>
                <a:lnTo>
                  <a:pt x="1916" y="1983"/>
                </a:lnTo>
                <a:lnTo>
                  <a:pt x="1918" y="2019"/>
                </a:lnTo>
                <a:lnTo>
                  <a:pt x="1916" y="2054"/>
                </a:lnTo>
                <a:lnTo>
                  <a:pt x="1910" y="2087"/>
                </a:lnTo>
                <a:lnTo>
                  <a:pt x="1900" y="2118"/>
                </a:lnTo>
                <a:lnTo>
                  <a:pt x="1886" y="2146"/>
                </a:lnTo>
                <a:lnTo>
                  <a:pt x="1869" y="2167"/>
                </a:lnTo>
                <a:lnTo>
                  <a:pt x="1849" y="2185"/>
                </a:lnTo>
                <a:lnTo>
                  <a:pt x="1825" y="2200"/>
                </a:lnTo>
                <a:lnTo>
                  <a:pt x="1798" y="2211"/>
                </a:lnTo>
                <a:lnTo>
                  <a:pt x="1768" y="2220"/>
                </a:lnTo>
                <a:lnTo>
                  <a:pt x="1735" y="2224"/>
                </a:lnTo>
                <a:lnTo>
                  <a:pt x="1728" y="2224"/>
                </a:lnTo>
                <a:lnTo>
                  <a:pt x="1695" y="2220"/>
                </a:lnTo>
                <a:lnTo>
                  <a:pt x="1664" y="2211"/>
                </a:lnTo>
                <a:lnTo>
                  <a:pt x="1637" y="2200"/>
                </a:lnTo>
                <a:lnTo>
                  <a:pt x="1613" y="2185"/>
                </a:lnTo>
                <a:lnTo>
                  <a:pt x="1593" y="2167"/>
                </a:lnTo>
                <a:lnTo>
                  <a:pt x="1576" y="2145"/>
                </a:lnTo>
                <a:lnTo>
                  <a:pt x="1560" y="2117"/>
                </a:lnTo>
                <a:lnTo>
                  <a:pt x="1550" y="2086"/>
                </a:lnTo>
                <a:lnTo>
                  <a:pt x="1545" y="2053"/>
                </a:lnTo>
                <a:lnTo>
                  <a:pt x="1543" y="2018"/>
                </a:lnTo>
                <a:lnTo>
                  <a:pt x="1545" y="1982"/>
                </a:lnTo>
                <a:lnTo>
                  <a:pt x="1549" y="1945"/>
                </a:lnTo>
                <a:lnTo>
                  <a:pt x="1557" y="1906"/>
                </a:lnTo>
                <a:lnTo>
                  <a:pt x="1566" y="1869"/>
                </a:lnTo>
                <a:lnTo>
                  <a:pt x="1576" y="1831"/>
                </a:lnTo>
                <a:lnTo>
                  <a:pt x="1587" y="1794"/>
                </a:lnTo>
                <a:lnTo>
                  <a:pt x="1596" y="1758"/>
                </a:lnTo>
                <a:lnTo>
                  <a:pt x="1606" y="1728"/>
                </a:lnTo>
                <a:lnTo>
                  <a:pt x="1614" y="1700"/>
                </a:lnTo>
                <a:lnTo>
                  <a:pt x="1621" y="1675"/>
                </a:lnTo>
                <a:lnTo>
                  <a:pt x="1625" y="1653"/>
                </a:lnTo>
                <a:lnTo>
                  <a:pt x="1627" y="1626"/>
                </a:lnTo>
                <a:lnTo>
                  <a:pt x="1625" y="1595"/>
                </a:lnTo>
                <a:lnTo>
                  <a:pt x="1618" y="1563"/>
                </a:lnTo>
                <a:lnTo>
                  <a:pt x="1607" y="1529"/>
                </a:lnTo>
                <a:lnTo>
                  <a:pt x="1593" y="1495"/>
                </a:lnTo>
                <a:lnTo>
                  <a:pt x="1573" y="1461"/>
                </a:lnTo>
                <a:lnTo>
                  <a:pt x="1550" y="1428"/>
                </a:lnTo>
                <a:lnTo>
                  <a:pt x="1524" y="1397"/>
                </a:lnTo>
                <a:lnTo>
                  <a:pt x="1492" y="1371"/>
                </a:lnTo>
                <a:lnTo>
                  <a:pt x="1475" y="1357"/>
                </a:lnTo>
                <a:lnTo>
                  <a:pt x="1454" y="1345"/>
                </a:lnTo>
                <a:lnTo>
                  <a:pt x="1431" y="1334"/>
                </a:lnTo>
                <a:lnTo>
                  <a:pt x="1407" y="1323"/>
                </a:lnTo>
                <a:lnTo>
                  <a:pt x="1379" y="1315"/>
                </a:lnTo>
                <a:lnTo>
                  <a:pt x="1350" y="1310"/>
                </a:lnTo>
                <a:lnTo>
                  <a:pt x="1319" y="1306"/>
                </a:lnTo>
                <a:lnTo>
                  <a:pt x="1285" y="1306"/>
                </a:lnTo>
                <a:lnTo>
                  <a:pt x="1249" y="1311"/>
                </a:lnTo>
                <a:lnTo>
                  <a:pt x="1210" y="1318"/>
                </a:lnTo>
                <a:lnTo>
                  <a:pt x="1169" y="1331"/>
                </a:lnTo>
                <a:lnTo>
                  <a:pt x="1126" y="1348"/>
                </a:lnTo>
                <a:lnTo>
                  <a:pt x="1084" y="1369"/>
                </a:lnTo>
                <a:lnTo>
                  <a:pt x="1047" y="1392"/>
                </a:lnTo>
                <a:lnTo>
                  <a:pt x="1013" y="1418"/>
                </a:lnTo>
                <a:lnTo>
                  <a:pt x="984" y="1448"/>
                </a:lnTo>
                <a:lnTo>
                  <a:pt x="959" y="1481"/>
                </a:lnTo>
                <a:lnTo>
                  <a:pt x="938" y="1516"/>
                </a:lnTo>
                <a:lnTo>
                  <a:pt x="923" y="1554"/>
                </a:lnTo>
                <a:lnTo>
                  <a:pt x="928" y="1558"/>
                </a:lnTo>
                <a:lnTo>
                  <a:pt x="939" y="1565"/>
                </a:lnTo>
                <a:lnTo>
                  <a:pt x="953" y="1574"/>
                </a:lnTo>
                <a:lnTo>
                  <a:pt x="971" y="1587"/>
                </a:lnTo>
                <a:lnTo>
                  <a:pt x="991" y="1603"/>
                </a:lnTo>
                <a:lnTo>
                  <a:pt x="1013" y="1621"/>
                </a:lnTo>
                <a:lnTo>
                  <a:pt x="1038" y="1643"/>
                </a:lnTo>
                <a:lnTo>
                  <a:pt x="1063" y="1667"/>
                </a:lnTo>
                <a:lnTo>
                  <a:pt x="1091" y="1695"/>
                </a:lnTo>
                <a:lnTo>
                  <a:pt x="1118" y="1724"/>
                </a:lnTo>
                <a:lnTo>
                  <a:pt x="1147" y="1758"/>
                </a:lnTo>
                <a:lnTo>
                  <a:pt x="1192" y="1817"/>
                </a:lnTo>
                <a:lnTo>
                  <a:pt x="1230" y="1880"/>
                </a:lnTo>
                <a:lnTo>
                  <a:pt x="1263" y="1945"/>
                </a:lnTo>
                <a:lnTo>
                  <a:pt x="1290" y="2010"/>
                </a:lnTo>
                <a:lnTo>
                  <a:pt x="1310" y="2078"/>
                </a:lnTo>
                <a:lnTo>
                  <a:pt x="1325" y="2146"/>
                </a:lnTo>
                <a:lnTo>
                  <a:pt x="1333" y="2217"/>
                </a:lnTo>
                <a:lnTo>
                  <a:pt x="1335" y="2288"/>
                </a:lnTo>
                <a:lnTo>
                  <a:pt x="1331" y="2359"/>
                </a:lnTo>
                <a:lnTo>
                  <a:pt x="1331" y="2364"/>
                </a:lnTo>
                <a:lnTo>
                  <a:pt x="1401" y="2393"/>
                </a:lnTo>
                <a:lnTo>
                  <a:pt x="1470" y="2425"/>
                </a:lnTo>
                <a:lnTo>
                  <a:pt x="1538" y="2460"/>
                </a:lnTo>
                <a:lnTo>
                  <a:pt x="1605" y="2498"/>
                </a:lnTo>
                <a:lnTo>
                  <a:pt x="1670" y="2540"/>
                </a:lnTo>
                <a:lnTo>
                  <a:pt x="1732" y="2586"/>
                </a:lnTo>
                <a:lnTo>
                  <a:pt x="1809" y="2537"/>
                </a:lnTo>
                <a:lnTo>
                  <a:pt x="1886" y="2493"/>
                </a:lnTo>
                <a:lnTo>
                  <a:pt x="1964" y="2451"/>
                </a:lnTo>
                <a:lnTo>
                  <a:pt x="2042" y="2414"/>
                </a:lnTo>
                <a:lnTo>
                  <a:pt x="2120" y="2380"/>
                </a:lnTo>
                <a:lnTo>
                  <a:pt x="2112" y="2371"/>
                </a:lnTo>
                <a:lnTo>
                  <a:pt x="2109" y="2359"/>
                </a:lnTo>
                <a:lnTo>
                  <a:pt x="2104" y="2288"/>
                </a:lnTo>
                <a:lnTo>
                  <a:pt x="2107" y="2217"/>
                </a:lnTo>
                <a:lnTo>
                  <a:pt x="2115" y="2146"/>
                </a:lnTo>
                <a:lnTo>
                  <a:pt x="2130" y="2078"/>
                </a:lnTo>
                <a:lnTo>
                  <a:pt x="2151" y="2010"/>
                </a:lnTo>
                <a:lnTo>
                  <a:pt x="2177" y="1945"/>
                </a:lnTo>
                <a:lnTo>
                  <a:pt x="2210" y="1880"/>
                </a:lnTo>
                <a:lnTo>
                  <a:pt x="2249" y="1817"/>
                </a:lnTo>
                <a:lnTo>
                  <a:pt x="2294" y="1758"/>
                </a:lnTo>
                <a:lnTo>
                  <a:pt x="2324" y="1722"/>
                </a:lnTo>
                <a:lnTo>
                  <a:pt x="2355" y="1689"/>
                </a:lnTo>
                <a:lnTo>
                  <a:pt x="2383" y="1661"/>
                </a:lnTo>
                <a:lnTo>
                  <a:pt x="2411" y="1635"/>
                </a:lnTo>
                <a:lnTo>
                  <a:pt x="2437" y="1613"/>
                </a:lnTo>
                <a:lnTo>
                  <a:pt x="2460" y="1595"/>
                </a:lnTo>
                <a:lnTo>
                  <a:pt x="2481" y="1579"/>
                </a:lnTo>
                <a:lnTo>
                  <a:pt x="2497" y="1567"/>
                </a:lnTo>
                <a:lnTo>
                  <a:pt x="2509" y="1559"/>
                </a:lnTo>
                <a:lnTo>
                  <a:pt x="2517" y="1554"/>
                </a:lnTo>
                <a:lnTo>
                  <a:pt x="2501" y="1516"/>
                </a:lnTo>
                <a:lnTo>
                  <a:pt x="2481" y="1481"/>
                </a:lnTo>
                <a:lnTo>
                  <a:pt x="2456" y="1449"/>
                </a:lnTo>
                <a:lnTo>
                  <a:pt x="2426" y="1419"/>
                </a:lnTo>
                <a:lnTo>
                  <a:pt x="2393" y="1392"/>
                </a:lnTo>
                <a:lnTo>
                  <a:pt x="2356" y="1369"/>
                </a:lnTo>
                <a:lnTo>
                  <a:pt x="2314" y="1348"/>
                </a:lnTo>
                <a:lnTo>
                  <a:pt x="2268" y="1331"/>
                </a:lnTo>
                <a:lnTo>
                  <a:pt x="2224" y="1317"/>
                </a:lnTo>
                <a:lnTo>
                  <a:pt x="2181" y="1310"/>
                </a:lnTo>
                <a:lnTo>
                  <a:pt x="2141" y="1306"/>
                </a:lnTo>
                <a:close/>
                <a:moveTo>
                  <a:pt x="733" y="1108"/>
                </a:moveTo>
                <a:lnTo>
                  <a:pt x="677" y="1168"/>
                </a:lnTo>
                <a:lnTo>
                  <a:pt x="624" y="1229"/>
                </a:lnTo>
                <a:lnTo>
                  <a:pt x="574" y="1288"/>
                </a:lnTo>
                <a:lnTo>
                  <a:pt x="515" y="1361"/>
                </a:lnTo>
                <a:lnTo>
                  <a:pt x="458" y="1435"/>
                </a:lnTo>
                <a:lnTo>
                  <a:pt x="404" y="1506"/>
                </a:lnTo>
                <a:lnTo>
                  <a:pt x="353" y="1576"/>
                </a:lnTo>
                <a:lnTo>
                  <a:pt x="307" y="1644"/>
                </a:lnTo>
                <a:lnTo>
                  <a:pt x="263" y="1708"/>
                </a:lnTo>
                <a:lnTo>
                  <a:pt x="224" y="1769"/>
                </a:lnTo>
                <a:lnTo>
                  <a:pt x="275" y="1718"/>
                </a:lnTo>
                <a:lnTo>
                  <a:pt x="332" y="1663"/>
                </a:lnTo>
                <a:lnTo>
                  <a:pt x="394" y="1607"/>
                </a:lnTo>
                <a:lnTo>
                  <a:pt x="459" y="1550"/>
                </a:lnTo>
                <a:lnTo>
                  <a:pt x="529" y="1492"/>
                </a:lnTo>
                <a:lnTo>
                  <a:pt x="592" y="1441"/>
                </a:lnTo>
                <a:lnTo>
                  <a:pt x="661" y="1390"/>
                </a:lnTo>
                <a:lnTo>
                  <a:pt x="733" y="1338"/>
                </a:lnTo>
                <a:lnTo>
                  <a:pt x="733" y="1108"/>
                </a:lnTo>
                <a:close/>
                <a:moveTo>
                  <a:pt x="2722" y="1106"/>
                </a:moveTo>
                <a:lnTo>
                  <a:pt x="2722" y="1329"/>
                </a:lnTo>
                <a:lnTo>
                  <a:pt x="2721" y="1336"/>
                </a:lnTo>
                <a:lnTo>
                  <a:pt x="2792" y="1386"/>
                </a:lnTo>
                <a:lnTo>
                  <a:pt x="2858" y="1437"/>
                </a:lnTo>
                <a:lnTo>
                  <a:pt x="2921" y="1487"/>
                </a:lnTo>
                <a:lnTo>
                  <a:pt x="2981" y="1538"/>
                </a:lnTo>
                <a:lnTo>
                  <a:pt x="3038" y="1589"/>
                </a:lnTo>
                <a:lnTo>
                  <a:pt x="3092" y="1639"/>
                </a:lnTo>
                <a:lnTo>
                  <a:pt x="3141" y="1688"/>
                </a:lnTo>
                <a:lnTo>
                  <a:pt x="3187" y="1735"/>
                </a:lnTo>
                <a:lnTo>
                  <a:pt x="3229" y="1781"/>
                </a:lnTo>
                <a:lnTo>
                  <a:pt x="3193" y="1723"/>
                </a:lnTo>
                <a:lnTo>
                  <a:pt x="3153" y="1662"/>
                </a:lnTo>
                <a:lnTo>
                  <a:pt x="3109" y="1598"/>
                </a:lnTo>
                <a:lnTo>
                  <a:pt x="3063" y="1530"/>
                </a:lnTo>
                <a:lnTo>
                  <a:pt x="3013" y="1461"/>
                </a:lnTo>
                <a:lnTo>
                  <a:pt x="2960" y="1391"/>
                </a:lnTo>
                <a:lnTo>
                  <a:pt x="2905" y="1320"/>
                </a:lnTo>
                <a:lnTo>
                  <a:pt x="2846" y="1247"/>
                </a:lnTo>
                <a:lnTo>
                  <a:pt x="2786" y="1176"/>
                </a:lnTo>
                <a:lnTo>
                  <a:pt x="2722" y="1106"/>
                </a:lnTo>
                <a:close/>
                <a:moveTo>
                  <a:pt x="1731" y="1037"/>
                </a:moveTo>
                <a:lnTo>
                  <a:pt x="1641" y="1041"/>
                </a:lnTo>
                <a:lnTo>
                  <a:pt x="1553" y="1051"/>
                </a:lnTo>
                <a:lnTo>
                  <a:pt x="1465" y="1067"/>
                </a:lnTo>
                <a:lnTo>
                  <a:pt x="1378" y="1089"/>
                </a:lnTo>
                <a:lnTo>
                  <a:pt x="1292" y="1117"/>
                </a:lnTo>
                <a:lnTo>
                  <a:pt x="1209" y="1149"/>
                </a:lnTo>
                <a:lnTo>
                  <a:pt x="1128" y="1184"/>
                </a:lnTo>
                <a:lnTo>
                  <a:pt x="1048" y="1223"/>
                </a:lnTo>
                <a:lnTo>
                  <a:pt x="970" y="1265"/>
                </a:lnTo>
                <a:lnTo>
                  <a:pt x="895" y="1309"/>
                </a:lnTo>
                <a:lnTo>
                  <a:pt x="824" y="1354"/>
                </a:lnTo>
                <a:lnTo>
                  <a:pt x="755" y="1401"/>
                </a:lnTo>
                <a:lnTo>
                  <a:pt x="689" y="1448"/>
                </a:lnTo>
                <a:lnTo>
                  <a:pt x="626" y="1495"/>
                </a:lnTo>
                <a:lnTo>
                  <a:pt x="568" y="1541"/>
                </a:lnTo>
                <a:lnTo>
                  <a:pt x="508" y="1592"/>
                </a:lnTo>
                <a:lnTo>
                  <a:pt x="450" y="1642"/>
                </a:lnTo>
                <a:lnTo>
                  <a:pt x="395" y="1691"/>
                </a:lnTo>
                <a:lnTo>
                  <a:pt x="345" y="1740"/>
                </a:lnTo>
                <a:lnTo>
                  <a:pt x="296" y="1786"/>
                </a:lnTo>
                <a:lnTo>
                  <a:pt x="252" y="1830"/>
                </a:lnTo>
                <a:lnTo>
                  <a:pt x="213" y="1871"/>
                </a:lnTo>
                <a:lnTo>
                  <a:pt x="682" y="1871"/>
                </a:lnTo>
                <a:lnTo>
                  <a:pt x="696" y="1873"/>
                </a:lnTo>
                <a:lnTo>
                  <a:pt x="705" y="1881"/>
                </a:lnTo>
                <a:lnTo>
                  <a:pt x="712" y="1891"/>
                </a:lnTo>
                <a:lnTo>
                  <a:pt x="714" y="1903"/>
                </a:lnTo>
                <a:lnTo>
                  <a:pt x="712" y="1915"/>
                </a:lnTo>
                <a:lnTo>
                  <a:pt x="705" y="1925"/>
                </a:lnTo>
                <a:lnTo>
                  <a:pt x="696" y="1933"/>
                </a:lnTo>
                <a:lnTo>
                  <a:pt x="682" y="1935"/>
                </a:lnTo>
                <a:lnTo>
                  <a:pt x="154" y="1935"/>
                </a:lnTo>
                <a:lnTo>
                  <a:pt x="134" y="1957"/>
                </a:lnTo>
                <a:lnTo>
                  <a:pt x="116" y="1976"/>
                </a:lnTo>
                <a:lnTo>
                  <a:pt x="101" y="1994"/>
                </a:lnTo>
                <a:lnTo>
                  <a:pt x="253" y="1991"/>
                </a:lnTo>
                <a:lnTo>
                  <a:pt x="266" y="1993"/>
                </a:lnTo>
                <a:lnTo>
                  <a:pt x="275" y="2000"/>
                </a:lnTo>
                <a:lnTo>
                  <a:pt x="283" y="2009"/>
                </a:lnTo>
                <a:lnTo>
                  <a:pt x="285" y="2021"/>
                </a:lnTo>
                <a:lnTo>
                  <a:pt x="283" y="2034"/>
                </a:lnTo>
                <a:lnTo>
                  <a:pt x="276" y="2043"/>
                </a:lnTo>
                <a:lnTo>
                  <a:pt x="267" y="2051"/>
                </a:lnTo>
                <a:lnTo>
                  <a:pt x="255" y="2053"/>
                </a:lnTo>
                <a:lnTo>
                  <a:pt x="90" y="2058"/>
                </a:lnTo>
                <a:lnTo>
                  <a:pt x="104" y="2077"/>
                </a:lnTo>
                <a:lnTo>
                  <a:pt x="121" y="2100"/>
                </a:lnTo>
                <a:lnTo>
                  <a:pt x="140" y="2126"/>
                </a:lnTo>
                <a:lnTo>
                  <a:pt x="162" y="2153"/>
                </a:lnTo>
                <a:lnTo>
                  <a:pt x="187" y="2183"/>
                </a:lnTo>
                <a:lnTo>
                  <a:pt x="194" y="2182"/>
                </a:lnTo>
                <a:lnTo>
                  <a:pt x="210" y="2182"/>
                </a:lnTo>
                <a:lnTo>
                  <a:pt x="232" y="2180"/>
                </a:lnTo>
                <a:lnTo>
                  <a:pt x="260" y="2180"/>
                </a:lnTo>
                <a:lnTo>
                  <a:pt x="295" y="2180"/>
                </a:lnTo>
                <a:lnTo>
                  <a:pt x="336" y="2182"/>
                </a:lnTo>
                <a:lnTo>
                  <a:pt x="382" y="2183"/>
                </a:lnTo>
                <a:lnTo>
                  <a:pt x="432" y="2185"/>
                </a:lnTo>
                <a:lnTo>
                  <a:pt x="488" y="2188"/>
                </a:lnTo>
                <a:lnTo>
                  <a:pt x="548" y="2193"/>
                </a:lnTo>
                <a:lnTo>
                  <a:pt x="611" y="2198"/>
                </a:lnTo>
                <a:lnTo>
                  <a:pt x="678" y="2206"/>
                </a:lnTo>
                <a:lnTo>
                  <a:pt x="747" y="2214"/>
                </a:lnTo>
                <a:lnTo>
                  <a:pt x="809" y="2224"/>
                </a:lnTo>
                <a:lnTo>
                  <a:pt x="873" y="2235"/>
                </a:lnTo>
                <a:lnTo>
                  <a:pt x="941" y="2248"/>
                </a:lnTo>
                <a:lnTo>
                  <a:pt x="1011" y="2264"/>
                </a:lnTo>
                <a:lnTo>
                  <a:pt x="995" y="2236"/>
                </a:lnTo>
                <a:lnTo>
                  <a:pt x="978" y="2203"/>
                </a:lnTo>
                <a:lnTo>
                  <a:pt x="959" y="2166"/>
                </a:lnTo>
                <a:lnTo>
                  <a:pt x="940" y="2126"/>
                </a:lnTo>
                <a:lnTo>
                  <a:pt x="922" y="2081"/>
                </a:lnTo>
                <a:lnTo>
                  <a:pt x="903" y="2034"/>
                </a:lnTo>
                <a:lnTo>
                  <a:pt x="885" y="1984"/>
                </a:lnTo>
                <a:lnTo>
                  <a:pt x="869" y="1932"/>
                </a:lnTo>
                <a:lnTo>
                  <a:pt x="856" y="1879"/>
                </a:lnTo>
                <a:lnTo>
                  <a:pt x="845" y="1824"/>
                </a:lnTo>
                <a:lnTo>
                  <a:pt x="838" y="1769"/>
                </a:lnTo>
                <a:lnTo>
                  <a:pt x="835" y="1714"/>
                </a:lnTo>
                <a:lnTo>
                  <a:pt x="836" y="1660"/>
                </a:lnTo>
                <a:lnTo>
                  <a:pt x="843" y="1606"/>
                </a:lnTo>
                <a:lnTo>
                  <a:pt x="856" y="1553"/>
                </a:lnTo>
                <a:lnTo>
                  <a:pt x="871" y="1510"/>
                </a:lnTo>
                <a:lnTo>
                  <a:pt x="891" y="1470"/>
                </a:lnTo>
                <a:lnTo>
                  <a:pt x="915" y="1433"/>
                </a:lnTo>
                <a:lnTo>
                  <a:pt x="944" y="1397"/>
                </a:lnTo>
                <a:lnTo>
                  <a:pt x="977" y="1366"/>
                </a:lnTo>
                <a:lnTo>
                  <a:pt x="1014" y="1337"/>
                </a:lnTo>
                <a:lnTo>
                  <a:pt x="1054" y="1312"/>
                </a:lnTo>
                <a:lnTo>
                  <a:pt x="1100" y="1290"/>
                </a:lnTo>
                <a:lnTo>
                  <a:pt x="1153" y="1269"/>
                </a:lnTo>
                <a:lnTo>
                  <a:pt x="1206" y="1255"/>
                </a:lnTo>
                <a:lnTo>
                  <a:pt x="1257" y="1246"/>
                </a:lnTo>
                <a:lnTo>
                  <a:pt x="1308" y="1244"/>
                </a:lnTo>
                <a:lnTo>
                  <a:pt x="1356" y="1247"/>
                </a:lnTo>
                <a:lnTo>
                  <a:pt x="1403" y="1256"/>
                </a:lnTo>
                <a:lnTo>
                  <a:pt x="1448" y="1271"/>
                </a:lnTo>
                <a:lnTo>
                  <a:pt x="1491" y="1293"/>
                </a:lnTo>
                <a:lnTo>
                  <a:pt x="1532" y="1321"/>
                </a:lnTo>
                <a:lnTo>
                  <a:pt x="1567" y="1350"/>
                </a:lnTo>
                <a:lnTo>
                  <a:pt x="1596" y="1383"/>
                </a:lnTo>
                <a:lnTo>
                  <a:pt x="1623" y="1418"/>
                </a:lnTo>
                <a:lnTo>
                  <a:pt x="1645" y="1454"/>
                </a:lnTo>
                <a:lnTo>
                  <a:pt x="1662" y="1492"/>
                </a:lnTo>
                <a:lnTo>
                  <a:pt x="1675" y="1529"/>
                </a:lnTo>
                <a:lnTo>
                  <a:pt x="1684" y="1565"/>
                </a:lnTo>
                <a:lnTo>
                  <a:pt x="1690" y="1600"/>
                </a:lnTo>
                <a:lnTo>
                  <a:pt x="1691" y="1633"/>
                </a:lnTo>
                <a:lnTo>
                  <a:pt x="1689" y="1663"/>
                </a:lnTo>
                <a:lnTo>
                  <a:pt x="1683" y="1688"/>
                </a:lnTo>
                <a:lnTo>
                  <a:pt x="1677" y="1714"/>
                </a:lnTo>
                <a:lnTo>
                  <a:pt x="1668" y="1745"/>
                </a:lnTo>
                <a:lnTo>
                  <a:pt x="1658" y="1777"/>
                </a:lnTo>
                <a:lnTo>
                  <a:pt x="1648" y="1808"/>
                </a:lnTo>
                <a:lnTo>
                  <a:pt x="1639" y="1840"/>
                </a:lnTo>
                <a:lnTo>
                  <a:pt x="1629" y="1873"/>
                </a:lnTo>
                <a:lnTo>
                  <a:pt x="1622" y="1906"/>
                </a:lnTo>
                <a:lnTo>
                  <a:pt x="1615" y="1940"/>
                </a:lnTo>
                <a:lnTo>
                  <a:pt x="1610" y="1973"/>
                </a:lnTo>
                <a:lnTo>
                  <a:pt x="1606" y="2005"/>
                </a:lnTo>
                <a:lnTo>
                  <a:pt x="1606" y="2035"/>
                </a:lnTo>
                <a:lnTo>
                  <a:pt x="1610" y="2063"/>
                </a:lnTo>
                <a:lnTo>
                  <a:pt x="1617" y="2088"/>
                </a:lnTo>
                <a:lnTo>
                  <a:pt x="1628" y="2110"/>
                </a:lnTo>
                <a:lnTo>
                  <a:pt x="1641" y="2126"/>
                </a:lnTo>
                <a:lnTo>
                  <a:pt x="1659" y="2139"/>
                </a:lnTo>
                <a:lnTo>
                  <a:pt x="1679" y="2150"/>
                </a:lnTo>
                <a:lnTo>
                  <a:pt x="1703" y="2156"/>
                </a:lnTo>
                <a:lnTo>
                  <a:pt x="1731" y="2161"/>
                </a:lnTo>
                <a:lnTo>
                  <a:pt x="1759" y="2156"/>
                </a:lnTo>
                <a:lnTo>
                  <a:pt x="1783" y="2150"/>
                </a:lnTo>
                <a:lnTo>
                  <a:pt x="1803" y="2140"/>
                </a:lnTo>
                <a:lnTo>
                  <a:pt x="1820" y="2127"/>
                </a:lnTo>
                <a:lnTo>
                  <a:pt x="1833" y="2111"/>
                </a:lnTo>
                <a:lnTo>
                  <a:pt x="1844" y="2089"/>
                </a:lnTo>
                <a:lnTo>
                  <a:pt x="1851" y="2064"/>
                </a:lnTo>
                <a:lnTo>
                  <a:pt x="1853" y="2037"/>
                </a:lnTo>
                <a:lnTo>
                  <a:pt x="1853" y="2007"/>
                </a:lnTo>
                <a:lnTo>
                  <a:pt x="1850" y="1975"/>
                </a:lnTo>
                <a:lnTo>
                  <a:pt x="1844" y="1942"/>
                </a:lnTo>
                <a:lnTo>
                  <a:pt x="1838" y="1910"/>
                </a:lnTo>
                <a:lnTo>
                  <a:pt x="1829" y="1877"/>
                </a:lnTo>
                <a:lnTo>
                  <a:pt x="1820" y="1844"/>
                </a:lnTo>
                <a:lnTo>
                  <a:pt x="1810" y="1812"/>
                </a:lnTo>
                <a:lnTo>
                  <a:pt x="1800" y="1781"/>
                </a:lnTo>
                <a:lnTo>
                  <a:pt x="1791" y="1747"/>
                </a:lnTo>
                <a:lnTo>
                  <a:pt x="1781" y="1717"/>
                </a:lnTo>
                <a:lnTo>
                  <a:pt x="1773" y="1688"/>
                </a:lnTo>
                <a:lnTo>
                  <a:pt x="1769" y="1663"/>
                </a:lnTo>
                <a:lnTo>
                  <a:pt x="1765" y="1631"/>
                </a:lnTo>
                <a:lnTo>
                  <a:pt x="1766" y="1597"/>
                </a:lnTo>
                <a:lnTo>
                  <a:pt x="1772" y="1561"/>
                </a:lnTo>
                <a:lnTo>
                  <a:pt x="1781" y="1524"/>
                </a:lnTo>
                <a:lnTo>
                  <a:pt x="1795" y="1486"/>
                </a:lnTo>
                <a:lnTo>
                  <a:pt x="1811" y="1449"/>
                </a:lnTo>
                <a:lnTo>
                  <a:pt x="1833" y="1412"/>
                </a:lnTo>
                <a:lnTo>
                  <a:pt x="1859" y="1378"/>
                </a:lnTo>
                <a:lnTo>
                  <a:pt x="1887" y="1345"/>
                </a:lnTo>
                <a:lnTo>
                  <a:pt x="1920" y="1316"/>
                </a:lnTo>
                <a:lnTo>
                  <a:pt x="1942" y="1301"/>
                </a:lnTo>
                <a:lnTo>
                  <a:pt x="1965" y="1287"/>
                </a:lnTo>
                <a:lnTo>
                  <a:pt x="1991" y="1274"/>
                </a:lnTo>
                <a:lnTo>
                  <a:pt x="2019" y="1263"/>
                </a:lnTo>
                <a:lnTo>
                  <a:pt x="2051" y="1253"/>
                </a:lnTo>
                <a:lnTo>
                  <a:pt x="2084" y="1246"/>
                </a:lnTo>
                <a:lnTo>
                  <a:pt x="2120" y="1243"/>
                </a:lnTo>
                <a:lnTo>
                  <a:pt x="2158" y="1243"/>
                </a:lnTo>
                <a:lnTo>
                  <a:pt x="2200" y="1247"/>
                </a:lnTo>
                <a:lnTo>
                  <a:pt x="2244" y="1256"/>
                </a:lnTo>
                <a:lnTo>
                  <a:pt x="2290" y="1270"/>
                </a:lnTo>
                <a:lnTo>
                  <a:pt x="2339" y="1290"/>
                </a:lnTo>
                <a:lnTo>
                  <a:pt x="2384" y="1312"/>
                </a:lnTo>
                <a:lnTo>
                  <a:pt x="2426" y="1337"/>
                </a:lnTo>
                <a:lnTo>
                  <a:pt x="2463" y="1366"/>
                </a:lnTo>
                <a:lnTo>
                  <a:pt x="2495" y="1397"/>
                </a:lnTo>
                <a:lnTo>
                  <a:pt x="2524" y="1433"/>
                </a:lnTo>
                <a:lnTo>
                  <a:pt x="2549" y="1470"/>
                </a:lnTo>
                <a:lnTo>
                  <a:pt x="2569" y="1510"/>
                </a:lnTo>
                <a:lnTo>
                  <a:pt x="2584" y="1553"/>
                </a:lnTo>
                <a:lnTo>
                  <a:pt x="2596" y="1605"/>
                </a:lnTo>
                <a:lnTo>
                  <a:pt x="2603" y="1656"/>
                </a:lnTo>
                <a:lnTo>
                  <a:pt x="2605" y="1709"/>
                </a:lnTo>
                <a:lnTo>
                  <a:pt x="2601" y="1763"/>
                </a:lnTo>
                <a:lnTo>
                  <a:pt x="2595" y="1816"/>
                </a:lnTo>
                <a:lnTo>
                  <a:pt x="2586" y="1869"/>
                </a:lnTo>
                <a:lnTo>
                  <a:pt x="2573" y="1921"/>
                </a:lnTo>
                <a:lnTo>
                  <a:pt x="2559" y="1972"/>
                </a:lnTo>
                <a:lnTo>
                  <a:pt x="2541" y="2020"/>
                </a:lnTo>
                <a:lnTo>
                  <a:pt x="2524" y="2068"/>
                </a:lnTo>
                <a:lnTo>
                  <a:pt x="2505" y="2111"/>
                </a:lnTo>
                <a:lnTo>
                  <a:pt x="2487" y="2153"/>
                </a:lnTo>
                <a:lnTo>
                  <a:pt x="2469" y="2190"/>
                </a:lnTo>
                <a:lnTo>
                  <a:pt x="2451" y="2223"/>
                </a:lnTo>
                <a:lnTo>
                  <a:pt x="2436" y="2253"/>
                </a:lnTo>
                <a:lnTo>
                  <a:pt x="2422" y="2277"/>
                </a:lnTo>
                <a:lnTo>
                  <a:pt x="2507" y="2255"/>
                </a:lnTo>
                <a:lnTo>
                  <a:pt x="2589" y="2235"/>
                </a:lnTo>
                <a:lnTo>
                  <a:pt x="2667" y="2220"/>
                </a:lnTo>
                <a:lnTo>
                  <a:pt x="2740" y="2207"/>
                </a:lnTo>
                <a:lnTo>
                  <a:pt x="2810" y="2197"/>
                </a:lnTo>
                <a:lnTo>
                  <a:pt x="2877" y="2188"/>
                </a:lnTo>
                <a:lnTo>
                  <a:pt x="2940" y="2180"/>
                </a:lnTo>
                <a:lnTo>
                  <a:pt x="2999" y="2176"/>
                </a:lnTo>
                <a:lnTo>
                  <a:pt x="3052" y="2172"/>
                </a:lnTo>
                <a:lnTo>
                  <a:pt x="3100" y="2169"/>
                </a:lnTo>
                <a:lnTo>
                  <a:pt x="3142" y="2167"/>
                </a:lnTo>
                <a:lnTo>
                  <a:pt x="3179" y="2167"/>
                </a:lnTo>
                <a:lnTo>
                  <a:pt x="3208" y="2166"/>
                </a:lnTo>
                <a:lnTo>
                  <a:pt x="3232" y="2167"/>
                </a:lnTo>
                <a:lnTo>
                  <a:pt x="3248" y="2167"/>
                </a:lnTo>
                <a:lnTo>
                  <a:pt x="3256" y="2167"/>
                </a:lnTo>
                <a:lnTo>
                  <a:pt x="3284" y="2133"/>
                </a:lnTo>
                <a:lnTo>
                  <a:pt x="3308" y="2102"/>
                </a:lnTo>
                <a:lnTo>
                  <a:pt x="3329" y="2073"/>
                </a:lnTo>
                <a:lnTo>
                  <a:pt x="3345" y="2050"/>
                </a:lnTo>
                <a:lnTo>
                  <a:pt x="3127" y="2049"/>
                </a:lnTo>
                <a:lnTo>
                  <a:pt x="3115" y="2047"/>
                </a:lnTo>
                <a:lnTo>
                  <a:pt x="3104" y="2039"/>
                </a:lnTo>
                <a:lnTo>
                  <a:pt x="3097" y="2029"/>
                </a:lnTo>
                <a:lnTo>
                  <a:pt x="3095" y="2017"/>
                </a:lnTo>
                <a:lnTo>
                  <a:pt x="3097" y="2005"/>
                </a:lnTo>
                <a:lnTo>
                  <a:pt x="3104" y="1995"/>
                </a:lnTo>
                <a:lnTo>
                  <a:pt x="3115" y="1987"/>
                </a:lnTo>
                <a:lnTo>
                  <a:pt x="3127" y="1985"/>
                </a:lnTo>
                <a:lnTo>
                  <a:pt x="3127" y="1985"/>
                </a:lnTo>
                <a:lnTo>
                  <a:pt x="3338" y="1986"/>
                </a:lnTo>
                <a:lnTo>
                  <a:pt x="3317" y="1962"/>
                </a:lnTo>
                <a:lnTo>
                  <a:pt x="3293" y="1935"/>
                </a:lnTo>
                <a:lnTo>
                  <a:pt x="3265" y="1905"/>
                </a:lnTo>
                <a:lnTo>
                  <a:pt x="3235" y="1871"/>
                </a:lnTo>
                <a:lnTo>
                  <a:pt x="3201" y="1835"/>
                </a:lnTo>
                <a:lnTo>
                  <a:pt x="3163" y="1797"/>
                </a:lnTo>
                <a:lnTo>
                  <a:pt x="3123" y="1756"/>
                </a:lnTo>
                <a:lnTo>
                  <a:pt x="3080" y="1713"/>
                </a:lnTo>
                <a:lnTo>
                  <a:pt x="3034" y="1671"/>
                </a:lnTo>
                <a:lnTo>
                  <a:pt x="2984" y="1626"/>
                </a:lnTo>
                <a:lnTo>
                  <a:pt x="2934" y="1581"/>
                </a:lnTo>
                <a:lnTo>
                  <a:pt x="2880" y="1536"/>
                </a:lnTo>
                <a:lnTo>
                  <a:pt x="2822" y="1490"/>
                </a:lnTo>
                <a:lnTo>
                  <a:pt x="2762" y="1442"/>
                </a:lnTo>
                <a:lnTo>
                  <a:pt x="2697" y="1396"/>
                </a:lnTo>
                <a:lnTo>
                  <a:pt x="2630" y="1350"/>
                </a:lnTo>
                <a:lnTo>
                  <a:pt x="2559" y="1305"/>
                </a:lnTo>
                <a:lnTo>
                  <a:pt x="2485" y="1261"/>
                </a:lnTo>
                <a:lnTo>
                  <a:pt x="2409" y="1221"/>
                </a:lnTo>
                <a:lnTo>
                  <a:pt x="2330" y="1182"/>
                </a:lnTo>
                <a:lnTo>
                  <a:pt x="2250" y="1147"/>
                </a:lnTo>
                <a:lnTo>
                  <a:pt x="2167" y="1116"/>
                </a:lnTo>
                <a:lnTo>
                  <a:pt x="2082" y="1089"/>
                </a:lnTo>
                <a:lnTo>
                  <a:pt x="1997" y="1067"/>
                </a:lnTo>
                <a:lnTo>
                  <a:pt x="1909" y="1051"/>
                </a:lnTo>
                <a:lnTo>
                  <a:pt x="1820" y="1041"/>
                </a:lnTo>
                <a:lnTo>
                  <a:pt x="1731" y="1037"/>
                </a:lnTo>
                <a:close/>
                <a:moveTo>
                  <a:pt x="1215" y="705"/>
                </a:moveTo>
                <a:lnTo>
                  <a:pt x="1140" y="753"/>
                </a:lnTo>
                <a:lnTo>
                  <a:pt x="1066" y="805"/>
                </a:lnTo>
                <a:lnTo>
                  <a:pt x="996" y="861"/>
                </a:lnTo>
                <a:lnTo>
                  <a:pt x="927" y="919"/>
                </a:lnTo>
                <a:lnTo>
                  <a:pt x="860" y="980"/>
                </a:lnTo>
                <a:lnTo>
                  <a:pt x="797" y="1042"/>
                </a:lnTo>
                <a:lnTo>
                  <a:pt x="797" y="1297"/>
                </a:lnTo>
                <a:lnTo>
                  <a:pt x="873" y="1247"/>
                </a:lnTo>
                <a:lnTo>
                  <a:pt x="955" y="1200"/>
                </a:lnTo>
                <a:lnTo>
                  <a:pt x="1039" y="1156"/>
                </a:lnTo>
                <a:lnTo>
                  <a:pt x="1125" y="1116"/>
                </a:lnTo>
                <a:lnTo>
                  <a:pt x="1215" y="1078"/>
                </a:lnTo>
                <a:lnTo>
                  <a:pt x="1215" y="705"/>
                </a:lnTo>
                <a:close/>
                <a:moveTo>
                  <a:pt x="2240" y="700"/>
                </a:moveTo>
                <a:lnTo>
                  <a:pt x="2240" y="1075"/>
                </a:lnTo>
                <a:lnTo>
                  <a:pt x="2329" y="1112"/>
                </a:lnTo>
                <a:lnTo>
                  <a:pt x="2416" y="1153"/>
                </a:lnTo>
                <a:lnTo>
                  <a:pt x="2501" y="1198"/>
                </a:lnTo>
                <a:lnTo>
                  <a:pt x="2581" y="1244"/>
                </a:lnTo>
                <a:lnTo>
                  <a:pt x="2659" y="1293"/>
                </a:lnTo>
                <a:lnTo>
                  <a:pt x="2659" y="1039"/>
                </a:lnTo>
                <a:lnTo>
                  <a:pt x="2593" y="975"/>
                </a:lnTo>
                <a:lnTo>
                  <a:pt x="2526" y="913"/>
                </a:lnTo>
                <a:lnTo>
                  <a:pt x="2457" y="853"/>
                </a:lnTo>
                <a:lnTo>
                  <a:pt x="2386" y="799"/>
                </a:lnTo>
                <a:lnTo>
                  <a:pt x="2314" y="747"/>
                </a:lnTo>
                <a:lnTo>
                  <a:pt x="2240" y="700"/>
                </a:lnTo>
                <a:close/>
                <a:moveTo>
                  <a:pt x="1700" y="542"/>
                </a:moveTo>
                <a:lnTo>
                  <a:pt x="1627" y="549"/>
                </a:lnTo>
                <a:lnTo>
                  <a:pt x="1556" y="562"/>
                </a:lnTo>
                <a:lnTo>
                  <a:pt x="1485" y="580"/>
                </a:lnTo>
                <a:lnTo>
                  <a:pt x="1414" y="606"/>
                </a:lnTo>
                <a:lnTo>
                  <a:pt x="1345" y="635"/>
                </a:lnTo>
                <a:lnTo>
                  <a:pt x="1276" y="669"/>
                </a:lnTo>
                <a:lnTo>
                  <a:pt x="1277" y="674"/>
                </a:lnTo>
                <a:lnTo>
                  <a:pt x="1277" y="677"/>
                </a:lnTo>
                <a:lnTo>
                  <a:pt x="1277" y="1055"/>
                </a:lnTo>
                <a:lnTo>
                  <a:pt x="1359" y="1029"/>
                </a:lnTo>
                <a:lnTo>
                  <a:pt x="1443" y="1007"/>
                </a:lnTo>
                <a:lnTo>
                  <a:pt x="1527" y="991"/>
                </a:lnTo>
                <a:lnTo>
                  <a:pt x="1613" y="980"/>
                </a:lnTo>
                <a:lnTo>
                  <a:pt x="1700" y="974"/>
                </a:lnTo>
                <a:lnTo>
                  <a:pt x="1700" y="542"/>
                </a:lnTo>
                <a:close/>
                <a:moveTo>
                  <a:pt x="1763" y="542"/>
                </a:moveTo>
                <a:lnTo>
                  <a:pt x="1763" y="974"/>
                </a:lnTo>
                <a:lnTo>
                  <a:pt x="1848" y="980"/>
                </a:lnTo>
                <a:lnTo>
                  <a:pt x="1932" y="991"/>
                </a:lnTo>
                <a:lnTo>
                  <a:pt x="2014" y="1006"/>
                </a:lnTo>
                <a:lnTo>
                  <a:pt x="2097" y="1027"/>
                </a:lnTo>
                <a:lnTo>
                  <a:pt x="2177" y="1052"/>
                </a:lnTo>
                <a:lnTo>
                  <a:pt x="2177" y="664"/>
                </a:lnTo>
                <a:lnTo>
                  <a:pt x="2110" y="631"/>
                </a:lnTo>
                <a:lnTo>
                  <a:pt x="2042" y="602"/>
                </a:lnTo>
                <a:lnTo>
                  <a:pt x="1973" y="579"/>
                </a:lnTo>
                <a:lnTo>
                  <a:pt x="1904" y="561"/>
                </a:lnTo>
                <a:lnTo>
                  <a:pt x="1833" y="549"/>
                </a:lnTo>
                <a:lnTo>
                  <a:pt x="1763" y="542"/>
                </a:lnTo>
                <a:close/>
                <a:moveTo>
                  <a:pt x="2235" y="64"/>
                </a:moveTo>
                <a:lnTo>
                  <a:pt x="2208" y="66"/>
                </a:lnTo>
                <a:lnTo>
                  <a:pt x="2180" y="74"/>
                </a:lnTo>
                <a:lnTo>
                  <a:pt x="2178" y="74"/>
                </a:lnTo>
                <a:lnTo>
                  <a:pt x="2125" y="94"/>
                </a:lnTo>
                <a:lnTo>
                  <a:pt x="2073" y="120"/>
                </a:lnTo>
                <a:lnTo>
                  <a:pt x="2021" y="152"/>
                </a:lnTo>
                <a:lnTo>
                  <a:pt x="1969" y="186"/>
                </a:lnTo>
                <a:lnTo>
                  <a:pt x="1918" y="221"/>
                </a:lnTo>
                <a:lnTo>
                  <a:pt x="1862" y="260"/>
                </a:lnTo>
                <a:lnTo>
                  <a:pt x="1804" y="297"/>
                </a:lnTo>
                <a:lnTo>
                  <a:pt x="1746" y="331"/>
                </a:lnTo>
                <a:lnTo>
                  <a:pt x="1737" y="335"/>
                </a:lnTo>
                <a:lnTo>
                  <a:pt x="1727" y="335"/>
                </a:lnTo>
                <a:lnTo>
                  <a:pt x="1718" y="331"/>
                </a:lnTo>
                <a:lnTo>
                  <a:pt x="1677" y="310"/>
                </a:lnTo>
                <a:lnTo>
                  <a:pt x="1640" y="287"/>
                </a:lnTo>
                <a:lnTo>
                  <a:pt x="1607" y="260"/>
                </a:lnTo>
                <a:lnTo>
                  <a:pt x="1577" y="234"/>
                </a:lnTo>
                <a:lnTo>
                  <a:pt x="1547" y="205"/>
                </a:lnTo>
                <a:lnTo>
                  <a:pt x="1514" y="176"/>
                </a:lnTo>
                <a:lnTo>
                  <a:pt x="1480" y="145"/>
                </a:lnTo>
                <a:lnTo>
                  <a:pt x="1441" y="115"/>
                </a:lnTo>
                <a:lnTo>
                  <a:pt x="1409" y="95"/>
                </a:lnTo>
                <a:lnTo>
                  <a:pt x="1376" y="80"/>
                </a:lnTo>
                <a:lnTo>
                  <a:pt x="1341" y="72"/>
                </a:lnTo>
                <a:lnTo>
                  <a:pt x="1305" y="68"/>
                </a:lnTo>
                <a:lnTo>
                  <a:pt x="1267" y="72"/>
                </a:lnTo>
                <a:lnTo>
                  <a:pt x="1228" y="80"/>
                </a:lnTo>
                <a:lnTo>
                  <a:pt x="1188" y="94"/>
                </a:lnTo>
                <a:lnTo>
                  <a:pt x="1145" y="113"/>
                </a:lnTo>
                <a:lnTo>
                  <a:pt x="1103" y="140"/>
                </a:lnTo>
                <a:lnTo>
                  <a:pt x="1063" y="168"/>
                </a:lnTo>
                <a:lnTo>
                  <a:pt x="1024" y="203"/>
                </a:lnTo>
                <a:lnTo>
                  <a:pt x="983" y="245"/>
                </a:lnTo>
                <a:lnTo>
                  <a:pt x="941" y="293"/>
                </a:lnTo>
                <a:lnTo>
                  <a:pt x="900" y="346"/>
                </a:lnTo>
                <a:lnTo>
                  <a:pt x="858" y="405"/>
                </a:lnTo>
                <a:lnTo>
                  <a:pt x="816" y="467"/>
                </a:lnTo>
                <a:lnTo>
                  <a:pt x="775" y="534"/>
                </a:lnTo>
                <a:lnTo>
                  <a:pt x="733" y="605"/>
                </a:lnTo>
                <a:lnTo>
                  <a:pt x="691" y="678"/>
                </a:lnTo>
                <a:lnTo>
                  <a:pt x="650" y="754"/>
                </a:lnTo>
                <a:lnTo>
                  <a:pt x="609" y="833"/>
                </a:lnTo>
                <a:lnTo>
                  <a:pt x="567" y="913"/>
                </a:lnTo>
                <a:lnTo>
                  <a:pt x="528" y="994"/>
                </a:lnTo>
                <a:lnTo>
                  <a:pt x="488" y="1076"/>
                </a:lnTo>
                <a:lnTo>
                  <a:pt x="450" y="1158"/>
                </a:lnTo>
                <a:lnTo>
                  <a:pt x="411" y="1240"/>
                </a:lnTo>
                <a:lnTo>
                  <a:pt x="374" y="1322"/>
                </a:lnTo>
                <a:lnTo>
                  <a:pt x="339" y="1402"/>
                </a:lnTo>
                <a:lnTo>
                  <a:pt x="304" y="1481"/>
                </a:lnTo>
                <a:lnTo>
                  <a:pt x="270" y="1558"/>
                </a:lnTo>
                <a:lnTo>
                  <a:pt x="238" y="1632"/>
                </a:lnTo>
                <a:lnTo>
                  <a:pt x="287" y="1560"/>
                </a:lnTo>
                <a:lnTo>
                  <a:pt x="341" y="1484"/>
                </a:lnTo>
                <a:lnTo>
                  <a:pt x="398" y="1407"/>
                </a:lnTo>
                <a:lnTo>
                  <a:pt x="460" y="1328"/>
                </a:lnTo>
                <a:lnTo>
                  <a:pt x="524" y="1248"/>
                </a:lnTo>
                <a:lnTo>
                  <a:pt x="602" y="1156"/>
                </a:lnTo>
                <a:lnTo>
                  <a:pt x="681" y="1070"/>
                </a:lnTo>
                <a:lnTo>
                  <a:pt x="760" y="987"/>
                </a:lnTo>
                <a:lnTo>
                  <a:pt x="839" y="913"/>
                </a:lnTo>
                <a:lnTo>
                  <a:pt x="917" y="843"/>
                </a:lnTo>
                <a:lnTo>
                  <a:pt x="995" y="779"/>
                </a:lnTo>
                <a:lnTo>
                  <a:pt x="1073" y="721"/>
                </a:lnTo>
                <a:lnTo>
                  <a:pt x="1149" y="670"/>
                </a:lnTo>
                <a:lnTo>
                  <a:pt x="1223" y="625"/>
                </a:lnTo>
                <a:lnTo>
                  <a:pt x="1298" y="587"/>
                </a:lnTo>
                <a:lnTo>
                  <a:pt x="1373" y="553"/>
                </a:lnTo>
                <a:lnTo>
                  <a:pt x="1446" y="527"/>
                </a:lnTo>
                <a:lnTo>
                  <a:pt x="1519" y="506"/>
                </a:lnTo>
                <a:lnTo>
                  <a:pt x="1590" y="491"/>
                </a:lnTo>
                <a:lnTo>
                  <a:pt x="1661" y="482"/>
                </a:lnTo>
                <a:lnTo>
                  <a:pt x="1731" y="478"/>
                </a:lnTo>
                <a:lnTo>
                  <a:pt x="1731" y="478"/>
                </a:lnTo>
                <a:lnTo>
                  <a:pt x="1809" y="482"/>
                </a:lnTo>
                <a:lnTo>
                  <a:pt x="1887" y="493"/>
                </a:lnTo>
                <a:lnTo>
                  <a:pt x="1966" y="510"/>
                </a:lnTo>
                <a:lnTo>
                  <a:pt x="2045" y="535"/>
                </a:lnTo>
                <a:lnTo>
                  <a:pt x="2125" y="567"/>
                </a:lnTo>
                <a:lnTo>
                  <a:pt x="2205" y="607"/>
                </a:lnTo>
                <a:lnTo>
                  <a:pt x="2287" y="653"/>
                </a:lnTo>
                <a:lnTo>
                  <a:pt x="2369" y="707"/>
                </a:lnTo>
                <a:lnTo>
                  <a:pt x="2450" y="767"/>
                </a:lnTo>
                <a:lnTo>
                  <a:pt x="2533" y="835"/>
                </a:lnTo>
                <a:lnTo>
                  <a:pt x="2617" y="909"/>
                </a:lnTo>
                <a:lnTo>
                  <a:pt x="2700" y="991"/>
                </a:lnTo>
                <a:lnTo>
                  <a:pt x="2784" y="1079"/>
                </a:lnTo>
                <a:lnTo>
                  <a:pt x="2868" y="1175"/>
                </a:lnTo>
                <a:lnTo>
                  <a:pt x="2932" y="1252"/>
                </a:lnTo>
                <a:lnTo>
                  <a:pt x="2992" y="1328"/>
                </a:lnTo>
                <a:lnTo>
                  <a:pt x="3049" y="1404"/>
                </a:lnTo>
                <a:lnTo>
                  <a:pt x="3104" y="1478"/>
                </a:lnTo>
                <a:lnTo>
                  <a:pt x="3154" y="1550"/>
                </a:lnTo>
                <a:lnTo>
                  <a:pt x="3201" y="1619"/>
                </a:lnTo>
                <a:lnTo>
                  <a:pt x="3179" y="1563"/>
                </a:lnTo>
                <a:lnTo>
                  <a:pt x="3141" y="1467"/>
                </a:lnTo>
                <a:lnTo>
                  <a:pt x="3101" y="1365"/>
                </a:lnTo>
                <a:lnTo>
                  <a:pt x="3059" y="1259"/>
                </a:lnTo>
                <a:lnTo>
                  <a:pt x="3014" y="1152"/>
                </a:lnTo>
                <a:lnTo>
                  <a:pt x="2969" y="1043"/>
                </a:lnTo>
                <a:lnTo>
                  <a:pt x="2922" y="935"/>
                </a:lnTo>
                <a:lnTo>
                  <a:pt x="2874" y="828"/>
                </a:lnTo>
                <a:lnTo>
                  <a:pt x="2825" y="724"/>
                </a:lnTo>
                <a:lnTo>
                  <a:pt x="2775" y="624"/>
                </a:lnTo>
                <a:lnTo>
                  <a:pt x="2725" y="530"/>
                </a:lnTo>
                <a:lnTo>
                  <a:pt x="2675" y="441"/>
                </a:lnTo>
                <a:lnTo>
                  <a:pt x="2358" y="441"/>
                </a:lnTo>
                <a:lnTo>
                  <a:pt x="2346" y="439"/>
                </a:lnTo>
                <a:lnTo>
                  <a:pt x="2336" y="432"/>
                </a:lnTo>
                <a:lnTo>
                  <a:pt x="2329" y="423"/>
                </a:lnTo>
                <a:lnTo>
                  <a:pt x="2327" y="409"/>
                </a:lnTo>
                <a:lnTo>
                  <a:pt x="2329" y="397"/>
                </a:lnTo>
                <a:lnTo>
                  <a:pt x="2336" y="387"/>
                </a:lnTo>
                <a:lnTo>
                  <a:pt x="2346" y="381"/>
                </a:lnTo>
                <a:lnTo>
                  <a:pt x="2358" y="378"/>
                </a:lnTo>
                <a:lnTo>
                  <a:pt x="2635" y="378"/>
                </a:lnTo>
                <a:lnTo>
                  <a:pt x="2597" y="323"/>
                </a:lnTo>
                <a:lnTo>
                  <a:pt x="2560" y="272"/>
                </a:lnTo>
                <a:lnTo>
                  <a:pt x="2522" y="228"/>
                </a:lnTo>
                <a:lnTo>
                  <a:pt x="2485" y="191"/>
                </a:lnTo>
                <a:lnTo>
                  <a:pt x="2448" y="160"/>
                </a:lnTo>
                <a:lnTo>
                  <a:pt x="2414" y="136"/>
                </a:lnTo>
                <a:lnTo>
                  <a:pt x="2379" y="114"/>
                </a:lnTo>
                <a:lnTo>
                  <a:pt x="2344" y="94"/>
                </a:lnTo>
                <a:lnTo>
                  <a:pt x="2307" y="78"/>
                </a:lnTo>
                <a:lnTo>
                  <a:pt x="2271" y="67"/>
                </a:lnTo>
                <a:lnTo>
                  <a:pt x="2235" y="64"/>
                </a:lnTo>
                <a:close/>
                <a:moveTo>
                  <a:pt x="2235" y="0"/>
                </a:moveTo>
                <a:lnTo>
                  <a:pt x="2274" y="4"/>
                </a:lnTo>
                <a:lnTo>
                  <a:pt x="2312" y="12"/>
                </a:lnTo>
                <a:lnTo>
                  <a:pt x="2348" y="26"/>
                </a:lnTo>
                <a:lnTo>
                  <a:pt x="2384" y="43"/>
                </a:lnTo>
                <a:lnTo>
                  <a:pt x="2418" y="64"/>
                </a:lnTo>
                <a:lnTo>
                  <a:pt x="2452" y="86"/>
                </a:lnTo>
                <a:lnTo>
                  <a:pt x="2485" y="110"/>
                </a:lnTo>
                <a:lnTo>
                  <a:pt x="2526" y="143"/>
                </a:lnTo>
                <a:lnTo>
                  <a:pt x="2566" y="182"/>
                </a:lnTo>
                <a:lnTo>
                  <a:pt x="2607" y="229"/>
                </a:lnTo>
                <a:lnTo>
                  <a:pt x="2646" y="283"/>
                </a:lnTo>
                <a:lnTo>
                  <a:pt x="2687" y="341"/>
                </a:lnTo>
                <a:lnTo>
                  <a:pt x="2728" y="406"/>
                </a:lnTo>
                <a:lnTo>
                  <a:pt x="2767" y="474"/>
                </a:lnTo>
                <a:lnTo>
                  <a:pt x="2807" y="546"/>
                </a:lnTo>
                <a:lnTo>
                  <a:pt x="2846" y="623"/>
                </a:lnTo>
                <a:lnTo>
                  <a:pt x="2886" y="702"/>
                </a:lnTo>
                <a:lnTo>
                  <a:pt x="2924" y="783"/>
                </a:lnTo>
                <a:lnTo>
                  <a:pt x="2961" y="867"/>
                </a:lnTo>
                <a:lnTo>
                  <a:pt x="2999" y="952"/>
                </a:lnTo>
                <a:lnTo>
                  <a:pt x="3036" y="1038"/>
                </a:lnTo>
                <a:lnTo>
                  <a:pt x="3072" y="1123"/>
                </a:lnTo>
                <a:lnTo>
                  <a:pt x="3107" y="1210"/>
                </a:lnTo>
                <a:lnTo>
                  <a:pt x="3141" y="1294"/>
                </a:lnTo>
                <a:lnTo>
                  <a:pt x="3174" y="1379"/>
                </a:lnTo>
                <a:lnTo>
                  <a:pt x="3207" y="1460"/>
                </a:lnTo>
                <a:lnTo>
                  <a:pt x="3238" y="1540"/>
                </a:lnTo>
                <a:lnTo>
                  <a:pt x="3263" y="1604"/>
                </a:lnTo>
                <a:lnTo>
                  <a:pt x="3287" y="1664"/>
                </a:lnTo>
                <a:lnTo>
                  <a:pt x="3310" y="1723"/>
                </a:lnTo>
                <a:lnTo>
                  <a:pt x="3332" y="1778"/>
                </a:lnTo>
                <a:lnTo>
                  <a:pt x="3353" y="1828"/>
                </a:lnTo>
                <a:lnTo>
                  <a:pt x="3373" y="1876"/>
                </a:lnTo>
                <a:lnTo>
                  <a:pt x="3391" y="1918"/>
                </a:lnTo>
                <a:lnTo>
                  <a:pt x="3408" y="1956"/>
                </a:lnTo>
                <a:lnTo>
                  <a:pt x="3424" y="1987"/>
                </a:lnTo>
                <a:lnTo>
                  <a:pt x="3428" y="1993"/>
                </a:lnTo>
                <a:lnTo>
                  <a:pt x="3430" y="1997"/>
                </a:lnTo>
                <a:lnTo>
                  <a:pt x="3431" y="2001"/>
                </a:lnTo>
                <a:lnTo>
                  <a:pt x="3434" y="2006"/>
                </a:lnTo>
                <a:lnTo>
                  <a:pt x="3435" y="2012"/>
                </a:lnTo>
                <a:lnTo>
                  <a:pt x="3436" y="2018"/>
                </a:lnTo>
                <a:lnTo>
                  <a:pt x="3436" y="2023"/>
                </a:lnTo>
                <a:lnTo>
                  <a:pt x="3435" y="2026"/>
                </a:lnTo>
                <a:lnTo>
                  <a:pt x="3433" y="2035"/>
                </a:lnTo>
                <a:lnTo>
                  <a:pt x="3430" y="2048"/>
                </a:lnTo>
                <a:lnTo>
                  <a:pt x="3424" y="2069"/>
                </a:lnTo>
                <a:lnTo>
                  <a:pt x="3417" y="2094"/>
                </a:lnTo>
                <a:lnTo>
                  <a:pt x="3408" y="2123"/>
                </a:lnTo>
                <a:lnTo>
                  <a:pt x="3397" y="2159"/>
                </a:lnTo>
                <a:lnTo>
                  <a:pt x="3384" y="2199"/>
                </a:lnTo>
                <a:lnTo>
                  <a:pt x="3368" y="2242"/>
                </a:lnTo>
                <a:lnTo>
                  <a:pt x="3351" y="2289"/>
                </a:lnTo>
                <a:lnTo>
                  <a:pt x="3331" y="2339"/>
                </a:lnTo>
                <a:lnTo>
                  <a:pt x="3309" y="2393"/>
                </a:lnTo>
                <a:lnTo>
                  <a:pt x="3285" y="2449"/>
                </a:lnTo>
                <a:lnTo>
                  <a:pt x="3259" y="2507"/>
                </a:lnTo>
                <a:lnTo>
                  <a:pt x="3229" y="2568"/>
                </a:lnTo>
                <a:lnTo>
                  <a:pt x="3196" y="2630"/>
                </a:lnTo>
                <a:lnTo>
                  <a:pt x="3162" y="2693"/>
                </a:lnTo>
                <a:lnTo>
                  <a:pt x="3124" y="2756"/>
                </a:lnTo>
                <a:lnTo>
                  <a:pt x="3083" y="2820"/>
                </a:lnTo>
                <a:lnTo>
                  <a:pt x="3025" y="2904"/>
                </a:lnTo>
                <a:lnTo>
                  <a:pt x="2966" y="2984"/>
                </a:lnTo>
                <a:lnTo>
                  <a:pt x="2903" y="3060"/>
                </a:lnTo>
                <a:lnTo>
                  <a:pt x="2837" y="3130"/>
                </a:lnTo>
                <a:lnTo>
                  <a:pt x="2770" y="3196"/>
                </a:lnTo>
                <a:lnTo>
                  <a:pt x="2701" y="3257"/>
                </a:lnTo>
                <a:lnTo>
                  <a:pt x="2631" y="3313"/>
                </a:lnTo>
                <a:lnTo>
                  <a:pt x="2558" y="3365"/>
                </a:lnTo>
                <a:lnTo>
                  <a:pt x="2473" y="3418"/>
                </a:lnTo>
                <a:lnTo>
                  <a:pt x="2387" y="3462"/>
                </a:lnTo>
                <a:lnTo>
                  <a:pt x="2299" y="3502"/>
                </a:lnTo>
                <a:lnTo>
                  <a:pt x="2208" y="3535"/>
                </a:lnTo>
                <a:lnTo>
                  <a:pt x="2114" y="3561"/>
                </a:lnTo>
                <a:lnTo>
                  <a:pt x="2019" y="3582"/>
                </a:lnTo>
                <a:lnTo>
                  <a:pt x="1921" y="3596"/>
                </a:lnTo>
                <a:lnTo>
                  <a:pt x="1822" y="3605"/>
                </a:lnTo>
                <a:lnTo>
                  <a:pt x="1720" y="3606"/>
                </a:lnTo>
                <a:lnTo>
                  <a:pt x="1700" y="3606"/>
                </a:lnTo>
                <a:lnTo>
                  <a:pt x="1601" y="3604"/>
                </a:lnTo>
                <a:lnTo>
                  <a:pt x="1504" y="3595"/>
                </a:lnTo>
                <a:lnTo>
                  <a:pt x="1409" y="3580"/>
                </a:lnTo>
                <a:lnTo>
                  <a:pt x="1316" y="3559"/>
                </a:lnTo>
                <a:lnTo>
                  <a:pt x="1226" y="3533"/>
                </a:lnTo>
                <a:lnTo>
                  <a:pt x="1137" y="3500"/>
                </a:lnTo>
                <a:lnTo>
                  <a:pt x="1050" y="3461"/>
                </a:lnTo>
                <a:lnTo>
                  <a:pt x="966" y="3418"/>
                </a:lnTo>
                <a:lnTo>
                  <a:pt x="883" y="3367"/>
                </a:lnTo>
                <a:lnTo>
                  <a:pt x="810" y="3316"/>
                </a:lnTo>
                <a:lnTo>
                  <a:pt x="738" y="3260"/>
                </a:lnTo>
                <a:lnTo>
                  <a:pt x="669" y="3199"/>
                </a:lnTo>
                <a:lnTo>
                  <a:pt x="602" y="3133"/>
                </a:lnTo>
                <a:lnTo>
                  <a:pt x="537" y="3063"/>
                </a:lnTo>
                <a:lnTo>
                  <a:pt x="474" y="2989"/>
                </a:lnTo>
                <a:lnTo>
                  <a:pt x="414" y="2909"/>
                </a:lnTo>
                <a:lnTo>
                  <a:pt x="355" y="2825"/>
                </a:lnTo>
                <a:lnTo>
                  <a:pt x="314" y="2761"/>
                </a:lnTo>
                <a:lnTo>
                  <a:pt x="275" y="2696"/>
                </a:lnTo>
                <a:lnTo>
                  <a:pt x="240" y="2632"/>
                </a:lnTo>
                <a:lnTo>
                  <a:pt x="207" y="2571"/>
                </a:lnTo>
                <a:lnTo>
                  <a:pt x="177" y="2509"/>
                </a:lnTo>
                <a:lnTo>
                  <a:pt x="149" y="2451"/>
                </a:lnTo>
                <a:lnTo>
                  <a:pt x="125" y="2394"/>
                </a:lnTo>
                <a:lnTo>
                  <a:pt x="103" y="2341"/>
                </a:lnTo>
                <a:lnTo>
                  <a:pt x="82" y="2290"/>
                </a:lnTo>
                <a:lnTo>
                  <a:pt x="65" y="2243"/>
                </a:lnTo>
                <a:lnTo>
                  <a:pt x="50" y="2199"/>
                </a:lnTo>
                <a:lnTo>
                  <a:pt x="37" y="2161"/>
                </a:lnTo>
                <a:lnTo>
                  <a:pt x="26" y="2126"/>
                </a:lnTo>
                <a:lnTo>
                  <a:pt x="18" y="2096"/>
                </a:lnTo>
                <a:lnTo>
                  <a:pt x="10" y="2072"/>
                </a:lnTo>
                <a:lnTo>
                  <a:pt x="5" y="2053"/>
                </a:lnTo>
                <a:lnTo>
                  <a:pt x="2" y="2041"/>
                </a:lnTo>
                <a:lnTo>
                  <a:pt x="0" y="2035"/>
                </a:lnTo>
                <a:lnTo>
                  <a:pt x="1" y="2035"/>
                </a:lnTo>
                <a:lnTo>
                  <a:pt x="0" y="2025"/>
                </a:lnTo>
                <a:lnTo>
                  <a:pt x="2" y="2014"/>
                </a:lnTo>
                <a:lnTo>
                  <a:pt x="20" y="1976"/>
                </a:lnTo>
                <a:lnTo>
                  <a:pt x="38" y="1934"/>
                </a:lnTo>
                <a:lnTo>
                  <a:pt x="59" y="1888"/>
                </a:lnTo>
                <a:lnTo>
                  <a:pt x="80" y="1838"/>
                </a:lnTo>
                <a:lnTo>
                  <a:pt x="103" y="1786"/>
                </a:lnTo>
                <a:lnTo>
                  <a:pt x="127" y="1730"/>
                </a:lnTo>
                <a:lnTo>
                  <a:pt x="158" y="1657"/>
                </a:lnTo>
                <a:lnTo>
                  <a:pt x="191" y="1582"/>
                </a:lnTo>
                <a:lnTo>
                  <a:pt x="225" y="1504"/>
                </a:lnTo>
                <a:lnTo>
                  <a:pt x="260" y="1423"/>
                </a:lnTo>
                <a:lnTo>
                  <a:pt x="297" y="1339"/>
                </a:lnTo>
                <a:lnTo>
                  <a:pt x="336" y="1255"/>
                </a:lnTo>
                <a:lnTo>
                  <a:pt x="374" y="1168"/>
                </a:lnTo>
                <a:lnTo>
                  <a:pt x="415" y="1083"/>
                </a:lnTo>
                <a:lnTo>
                  <a:pt x="456" y="996"/>
                </a:lnTo>
                <a:lnTo>
                  <a:pt x="498" y="911"/>
                </a:lnTo>
                <a:lnTo>
                  <a:pt x="541" y="826"/>
                </a:lnTo>
                <a:lnTo>
                  <a:pt x="584" y="744"/>
                </a:lnTo>
                <a:lnTo>
                  <a:pt x="628" y="663"/>
                </a:lnTo>
                <a:lnTo>
                  <a:pt x="671" y="585"/>
                </a:lnTo>
                <a:lnTo>
                  <a:pt x="716" y="509"/>
                </a:lnTo>
                <a:lnTo>
                  <a:pt x="760" y="438"/>
                </a:lnTo>
                <a:lnTo>
                  <a:pt x="805" y="371"/>
                </a:lnTo>
                <a:lnTo>
                  <a:pt x="850" y="308"/>
                </a:lnTo>
                <a:lnTo>
                  <a:pt x="894" y="251"/>
                </a:lnTo>
                <a:lnTo>
                  <a:pt x="938" y="200"/>
                </a:lnTo>
                <a:lnTo>
                  <a:pt x="982" y="155"/>
                </a:lnTo>
                <a:lnTo>
                  <a:pt x="1026" y="117"/>
                </a:lnTo>
                <a:lnTo>
                  <a:pt x="1069" y="86"/>
                </a:lnTo>
                <a:lnTo>
                  <a:pt x="1118" y="57"/>
                </a:lnTo>
                <a:lnTo>
                  <a:pt x="1166" y="34"/>
                </a:lnTo>
                <a:lnTo>
                  <a:pt x="1213" y="18"/>
                </a:lnTo>
                <a:lnTo>
                  <a:pt x="1260" y="8"/>
                </a:lnTo>
                <a:lnTo>
                  <a:pt x="1305" y="5"/>
                </a:lnTo>
                <a:lnTo>
                  <a:pt x="1342" y="8"/>
                </a:lnTo>
                <a:lnTo>
                  <a:pt x="1378" y="15"/>
                </a:lnTo>
                <a:lnTo>
                  <a:pt x="1413" y="27"/>
                </a:lnTo>
                <a:lnTo>
                  <a:pt x="1446" y="43"/>
                </a:lnTo>
                <a:lnTo>
                  <a:pt x="1479" y="64"/>
                </a:lnTo>
                <a:lnTo>
                  <a:pt x="1520" y="96"/>
                </a:lnTo>
                <a:lnTo>
                  <a:pt x="1556" y="128"/>
                </a:lnTo>
                <a:lnTo>
                  <a:pt x="1590" y="159"/>
                </a:lnTo>
                <a:lnTo>
                  <a:pt x="1617" y="183"/>
                </a:lnTo>
                <a:lnTo>
                  <a:pt x="1643" y="208"/>
                </a:lnTo>
                <a:lnTo>
                  <a:pt x="1670" y="229"/>
                </a:lnTo>
                <a:lnTo>
                  <a:pt x="1698" y="249"/>
                </a:lnTo>
                <a:lnTo>
                  <a:pt x="1730" y="268"/>
                </a:lnTo>
                <a:lnTo>
                  <a:pt x="1781" y="237"/>
                </a:lnTo>
                <a:lnTo>
                  <a:pt x="1831" y="204"/>
                </a:lnTo>
                <a:lnTo>
                  <a:pt x="1882" y="169"/>
                </a:lnTo>
                <a:lnTo>
                  <a:pt x="1927" y="137"/>
                </a:lnTo>
                <a:lnTo>
                  <a:pt x="1972" y="108"/>
                </a:lnTo>
                <a:lnTo>
                  <a:pt x="2017" y="79"/>
                </a:lnTo>
                <a:lnTo>
                  <a:pt x="2064" y="53"/>
                </a:lnTo>
                <a:lnTo>
                  <a:pt x="2111" y="31"/>
                </a:lnTo>
                <a:lnTo>
                  <a:pt x="2159" y="13"/>
                </a:lnTo>
                <a:lnTo>
                  <a:pt x="2197" y="4"/>
                </a:lnTo>
                <a:lnTo>
                  <a:pt x="22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182"/>
          <p:cNvSpPr>
            <a:spLocks noEditPoints="1"/>
          </p:cNvSpPr>
          <p:nvPr/>
        </p:nvSpPr>
        <p:spPr bwMode="auto">
          <a:xfrm>
            <a:off x="6269907" y="2718658"/>
            <a:ext cx="578428" cy="495300"/>
          </a:xfrm>
          <a:custGeom>
            <a:avLst/>
            <a:gdLst>
              <a:gd name="T0" fmla="*/ 494 w 3339"/>
              <a:gd name="T1" fmla="*/ 776 h 2860"/>
              <a:gd name="T2" fmla="*/ 618 w 3339"/>
              <a:gd name="T3" fmla="*/ 990 h 2860"/>
              <a:gd name="T4" fmla="*/ 851 w 3339"/>
              <a:gd name="T5" fmla="*/ 1292 h 2860"/>
              <a:gd name="T6" fmla="*/ 747 w 3339"/>
              <a:gd name="T7" fmla="*/ 1259 h 2860"/>
              <a:gd name="T8" fmla="*/ 716 w 3339"/>
              <a:gd name="T9" fmla="*/ 1676 h 2860"/>
              <a:gd name="T10" fmla="*/ 828 w 3339"/>
              <a:gd name="T11" fmla="*/ 2073 h 2860"/>
              <a:gd name="T12" fmla="*/ 1218 w 3339"/>
              <a:gd name="T13" fmla="*/ 2770 h 2860"/>
              <a:gd name="T14" fmla="*/ 1365 w 3339"/>
              <a:gd name="T15" fmla="*/ 2671 h 2860"/>
              <a:gd name="T16" fmla="*/ 1404 w 3339"/>
              <a:gd name="T17" fmla="*/ 1957 h 2860"/>
              <a:gd name="T18" fmla="*/ 1687 w 3339"/>
              <a:gd name="T19" fmla="*/ 1469 h 2860"/>
              <a:gd name="T20" fmla="*/ 1972 w 3339"/>
              <a:gd name="T21" fmla="*/ 2025 h 2860"/>
              <a:gd name="T22" fmla="*/ 2014 w 3339"/>
              <a:gd name="T23" fmla="*/ 2707 h 2860"/>
              <a:gd name="T24" fmla="*/ 2168 w 3339"/>
              <a:gd name="T25" fmla="*/ 2757 h 2860"/>
              <a:gd name="T26" fmla="*/ 2079 w 3339"/>
              <a:gd name="T27" fmla="*/ 2364 h 2860"/>
              <a:gd name="T28" fmla="*/ 2660 w 3339"/>
              <a:gd name="T29" fmla="*/ 1648 h 2860"/>
              <a:gd name="T30" fmla="*/ 2621 w 3339"/>
              <a:gd name="T31" fmla="*/ 1258 h 2860"/>
              <a:gd name="T32" fmla="*/ 2515 w 3339"/>
              <a:gd name="T33" fmla="*/ 1292 h 2860"/>
              <a:gd name="T34" fmla="*/ 2760 w 3339"/>
              <a:gd name="T35" fmla="*/ 972 h 2860"/>
              <a:gd name="T36" fmla="*/ 2703 w 3339"/>
              <a:gd name="T37" fmla="*/ 706 h 2860"/>
              <a:gd name="T38" fmla="*/ 2544 w 3339"/>
              <a:gd name="T39" fmla="*/ 405 h 2860"/>
              <a:gd name="T40" fmla="*/ 1932 w 3339"/>
              <a:gd name="T41" fmla="*/ 583 h 2860"/>
              <a:gd name="T42" fmla="*/ 1590 w 3339"/>
              <a:gd name="T43" fmla="*/ 608 h 2860"/>
              <a:gd name="T44" fmla="*/ 1037 w 3339"/>
              <a:gd name="T45" fmla="*/ 447 h 2860"/>
              <a:gd name="T46" fmla="*/ 473 w 3339"/>
              <a:gd name="T47" fmla="*/ 188 h 2860"/>
              <a:gd name="T48" fmla="*/ 619 w 3339"/>
              <a:gd name="T49" fmla="*/ 367 h 2860"/>
              <a:gd name="T50" fmla="*/ 1301 w 3339"/>
              <a:gd name="T51" fmla="*/ 481 h 2860"/>
              <a:gd name="T52" fmla="*/ 1687 w 3339"/>
              <a:gd name="T53" fmla="*/ 556 h 2860"/>
              <a:gd name="T54" fmla="*/ 2124 w 3339"/>
              <a:gd name="T55" fmla="*/ 458 h 2860"/>
              <a:gd name="T56" fmla="*/ 2831 w 3339"/>
              <a:gd name="T57" fmla="*/ 402 h 2860"/>
              <a:gd name="T58" fmla="*/ 2838 w 3339"/>
              <a:gd name="T59" fmla="*/ 131 h 2860"/>
              <a:gd name="T60" fmla="*/ 2185 w 3339"/>
              <a:gd name="T61" fmla="*/ 150 h 2860"/>
              <a:gd name="T62" fmla="*/ 1701 w 3339"/>
              <a:gd name="T63" fmla="*/ 267 h 2860"/>
              <a:gd name="T64" fmla="*/ 1298 w 3339"/>
              <a:gd name="T65" fmla="*/ 197 h 2860"/>
              <a:gd name="T66" fmla="*/ 2653 w 3339"/>
              <a:gd name="T67" fmla="*/ 3 h 2860"/>
              <a:gd name="T68" fmla="*/ 3028 w 3339"/>
              <a:gd name="T69" fmla="*/ 465 h 2860"/>
              <a:gd name="T70" fmla="*/ 2789 w 3339"/>
              <a:gd name="T71" fmla="*/ 1139 h 2860"/>
              <a:gd name="T72" fmla="*/ 3278 w 3339"/>
              <a:gd name="T73" fmla="*/ 1476 h 2860"/>
              <a:gd name="T74" fmla="*/ 3270 w 3339"/>
              <a:gd name="T75" fmla="*/ 1534 h 2860"/>
              <a:gd name="T76" fmla="*/ 2753 w 3339"/>
              <a:gd name="T77" fmla="*/ 1462 h 2860"/>
              <a:gd name="T78" fmla="*/ 3255 w 3339"/>
              <a:gd name="T79" fmla="*/ 1830 h 2860"/>
              <a:gd name="T80" fmla="*/ 3304 w 3339"/>
              <a:gd name="T81" fmla="*/ 1893 h 2860"/>
              <a:gd name="T82" fmla="*/ 2772 w 3339"/>
              <a:gd name="T83" fmla="*/ 1680 h 2860"/>
              <a:gd name="T84" fmla="*/ 2298 w 3339"/>
              <a:gd name="T85" fmla="*/ 2692 h 2860"/>
              <a:gd name="T86" fmla="*/ 1977 w 3339"/>
              <a:gd name="T87" fmla="*/ 2771 h 2860"/>
              <a:gd name="T88" fmla="*/ 1920 w 3339"/>
              <a:gd name="T89" fmla="*/ 2274 h 2860"/>
              <a:gd name="T90" fmla="*/ 1767 w 3339"/>
              <a:gd name="T91" fmla="*/ 1560 h 2860"/>
              <a:gd name="T92" fmla="*/ 1470 w 3339"/>
              <a:gd name="T93" fmla="*/ 1897 h 2860"/>
              <a:gd name="T94" fmla="*/ 1441 w 3339"/>
              <a:gd name="T95" fmla="*/ 2570 h 2860"/>
              <a:gd name="T96" fmla="*/ 1235 w 3339"/>
              <a:gd name="T97" fmla="*/ 2850 h 2860"/>
              <a:gd name="T98" fmla="*/ 764 w 3339"/>
              <a:gd name="T99" fmla="*/ 2066 h 2860"/>
              <a:gd name="T100" fmla="*/ 201 w 3339"/>
              <a:gd name="T101" fmla="*/ 1868 h 2860"/>
              <a:gd name="T102" fmla="*/ 8 w 3339"/>
              <a:gd name="T103" fmla="*/ 1844 h 2860"/>
              <a:gd name="T104" fmla="*/ 397 w 3339"/>
              <a:gd name="T105" fmla="*/ 1736 h 2860"/>
              <a:gd name="T106" fmla="*/ 379 w 3339"/>
              <a:gd name="T107" fmla="*/ 1443 h 2860"/>
              <a:gd name="T108" fmla="*/ 8 w 3339"/>
              <a:gd name="T109" fmla="*/ 1527 h 2860"/>
              <a:gd name="T110" fmla="*/ 215 w 3339"/>
              <a:gd name="T111" fmla="*/ 1443 h 2860"/>
              <a:gd name="T112" fmla="*/ 576 w 3339"/>
              <a:gd name="T113" fmla="*/ 1039 h 2860"/>
              <a:gd name="T114" fmla="*/ 347 w 3339"/>
              <a:gd name="T115" fmla="*/ 322 h 2860"/>
              <a:gd name="T116" fmla="*/ 884 w 3339"/>
              <a:gd name="T117" fmla="*/ 8 h 2860"/>
              <a:gd name="T118" fmla="*/ 1490 w 3339"/>
              <a:gd name="T119" fmla="*/ 190 h 2860"/>
              <a:gd name="T120" fmla="*/ 1802 w 3339"/>
              <a:gd name="T121" fmla="*/ 202 h 2860"/>
              <a:gd name="T122" fmla="*/ 2369 w 3339"/>
              <a:gd name="T123" fmla="*/ 31 h 2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39" h="2860">
                <a:moveTo>
                  <a:pt x="770" y="403"/>
                </a:moveTo>
                <a:lnTo>
                  <a:pt x="723" y="405"/>
                </a:lnTo>
                <a:lnTo>
                  <a:pt x="677" y="412"/>
                </a:lnTo>
                <a:lnTo>
                  <a:pt x="636" y="423"/>
                </a:lnTo>
                <a:lnTo>
                  <a:pt x="597" y="438"/>
                </a:lnTo>
                <a:lnTo>
                  <a:pt x="561" y="456"/>
                </a:lnTo>
                <a:lnTo>
                  <a:pt x="528" y="479"/>
                </a:lnTo>
                <a:lnTo>
                  <a:pt x="498" y="505"/>
                </a:lnTo>
                <a:lnTo>
                  <a:pt x="472" y="537"/>
                </a:lnTo>
                <a:lnTo>
                  <a:pt x="447" y="571"/>
                </a:lnTo>
                <a:lnTo>
                  <a:pt x="426" y="609"/>
                </a:lnTo>
                <a:lnTo>
                  <a:pt x="445" y="665"/>
                </a:lnTo>
                <a:lnTo>
                  <a:pt x="469" y="720"/>
                </a:lnTo>
                <a:lnTo>
                  <a:pt x="494" y="776"/>
                </a:lnTo>
                <a:lnTo>
                  <a:pt x="700" y="776"/>
                </a:lnTo>
                <a:lnTo>
                  <a:pt x="712" y="778"/>
                </a:lnTo>
                <a:lnTo>
                  <a:pt x="721" y="784"/>
                </a:lnTo>
                <a:lnTo>
                  <a:pt x="727" y="793"/>
                </a:lnTo>
                <a:lnTo>
                  <a:pt x="730" y="804"/>
                </a:lnTo>
                <a:lnTo>
                  <a:pt x="727" y="815"/>
                </a:lnTo>
                <a:lnTo>
                  <a:pt x="721" y="824"/>
                </a:lnTo>
                <a:lnTo>
                  <a:pt x="712" y="830"/>
                </a:lnTo>
                <a:lnTo>
                  <a:pt x="700" y="833"/>
                </a:lnTo>
                <a:lnTo>
                  <a:pt x="523" y="833"/>
                </a:lnTo>
                <a:lnTo>
                  <a:pt x="546" y="873"/>
                </a:lnTo>
                <a:lnTo>
                  <a:pt x="570" y="914"/>
                </a:lnTo>
                <a:lnTo>
                  <a:pt x="594" y="952"/>
                </a:lnTo>
                <a:lnTo>
                  <a:pt x="618" y="990"/>
                </a:lnTo>
                <a:lnTo>
                  <a:pt x="643" y="1027"/>
                </a:lnTo>
                <a:lnTo>
                  <a:pt x="667" y="1061"/>
                </a:lnTo>
                <a:lnTo>
                  <a:pt x="691" y="1094"/>
                </a:lnTo>
                <a:lnTo>
                  <a:pt x="714" y="1124"/>
                </a:lnTo>
                <a:lnTo>
                  <a:pt x="736" y="1154"/>
                </a:lnTo>
                <a:lnTo>
                  <a:pt x="757" y="1180"/>
                </a:lnTo>
                <a:lnTo>
                  <a:pt x="776" y="1204"/>
                </a:lnTo>
                <a:lnTo>
                  <a:pt x="795" y="1226"/>
                </a:lnTo>
                <a:lnTo>
                  <a:pt x="811" y="1244"/>
                </a:lnTo>
                <a:lnTo>
                  <a:pt x="824" y="1261"/>
                </a:lnTo>
                <a:lnTo>
                  <a:pt x="835" y="1274"/>
                </a:lnTo>
                <a:lnTo>
                  <a:pt x="843" y="1283"/>
                </a:lnTo>
                <a:lnTo>
                  <a:pt x="849" y="1289"/>
                </a:lnTo>
                <a:lnTo>
                  <a:pt x="851" y="1292"/>
                </a:lnTo>
                <a:lnTo>
                  <a:pt x="857" y="1301"/>
                </a:lnTo>
                <a:lnTo>
                  <a:pt x="859" y="1312"/>
                </a:lnTo>
                <a:lnTo>
                  <a:pt x="856" y="1323"/>
                </a:lnTo>
                <a:lnTo>
                  <a:pt x="850" y="1332"/>
                </a:lnTo>
                <a:lnTo>
                  <a:pt x="840" y="1338"/>
                </a:lnTo>
                <a:lnTo>
                  <a:pt x="829" y="1340"/>
                </a:lnTo>
                <a:lnTo>
                  <a:pt x="818" y="1337"/>
                </a:lnTo>
                <a:lnTo>
                  <a:pt x="809" y="1330"/>
                </a:lnTo>
                <a:lnTo>
                  <a:pt x="806" y="1327"/>
                </a:lnTo>
                <a:lnTo>
                  <a:pt x="800" y="1320"/>
                </a:lnTo>
                <a:lnTo>
                  <a:pt x="790" y="1310"/>
                </a:lnTo>
                <a:lnTo>
                  <a:pt x="778" y="1296"/>
                </a:lnTo>
                <a:lnTo>
                  <a:pt x="763" y="1279"/>
                </a:lnTo>
                <a:lnTo>
                  <a:pt x="747" y="1259"/>
                </a:lnTo>
                <a:lnTo>
                  <a:pt x="728" y="1236"/>
                </a:lnTo>
                <a:lnTo>
                  <a:pt x="707" y="1210"/>
                </a:lnTo>
                <a:lnTo>
                  <a:pt x="685" y="1182"/>
                </a:lnTo>
                <a:lnTo>
                  <a:pt x="662" y="1152"/>
                </a:lnTo>
                <a:lnTo>
                  <a:pt x="638" y="1118"/>
                </a:lnTo>
                <a:lnTo>
                  <a:pt x="640" y="1159"/>
                </a:lnTo>
                <a:lnTo>
                  <a:pt x="644" y="1206"/>
                </a:lnTo>
                <a:lnTo>
                  <a:pt x="649" y="1259"/>
                </a:lnTo>
                <a:lnTo>
                  <a:pt x="656" y="1317"/>
                </a:lnTo>
                <a:lnTo>
                  <a:pt x="664" y="1381"/>
                </a:lnTo>
                <a:lnTo>
                  <a:pt x="673" y="1449"/>
                </a:lnTo>
                <a:lnTo>
                  <a:pt x="685" y="1521"/>
                </a:lnTo>
                <a:lnTo>
                  <a:pt x="699" y="1596"/>
                </a:lnTo>
                <a:lnTo>
                  <a:pt x="716" y="1676"/>
                </a:lnTo>
                <a:lnTo>
                  <a:pt x="735" y="1758"/>
                </a:lnTo>
                <a:lnTo>
                  <a:pt x="756" y="1842"/>
                </a:lnTo>
                <a:lnTo>
                  <a:pt x="780" y="1928"/>
                </a:lnTo>
                <a:lnTo>
                  <a:pt x="808" y="2016"/>
                </a:lnTo>
                <a:lnTo>
                  <a:pt x="1089" y="2016"/>
                </a:lnTo>
                <a:lnTo>
                  <a:pt x="1100" y="2018"/>
                </a:lnTo>
                <a:lnTo>
                  <a:pt x="1109" y="2024"/>
                </a:lnTo>
                <a:lnTo>
                  <a:pt x="1115" y="2033"/>
                </a:lnTo>
                <a:lnTo>
                  <a:pt x="1118" y="2044"/>
                </a:lnTo>
                <a:lnTo>
                  <a:pt x="1115" y="2056"/>
                </a:lnTo>
                <a:lnTo>
                  <a:pt x="1109" y="2065"/>
                </a:lnTo>
                <a:lnTo>
                  <a:pt x="1100" y="2071"/>
                </a:lnTo>
                <a:lnTo>
                  <a:pt x="1089" y="2073"/>
                </a:lnTo>
                <a:lnTo>
                  <a:pt x="828" y="2073"/>
                </a:lnTo>
                <a:lnTo>
                  <a:pt x="860" y="2161"/>
                </a:lnTo>
                <a:lnTo>
                  <a:pt x="896" y="2248"/>
                </a:lnTo>
                <a:lnTo>
                  <a:pt x="934" y="2336"/>
                </a:lnTo>
                <a:lnTo>
                  <a:pt x="978" y="2422"/>
                </a:lnTo>
                <a:lnTo>
                  <a:pt x="1024" y="2508"/>
                </a:lnTo>
                <a:lnTo>
                  <a:pt x="1052" y="2555"/>
                </a:lnTo>
                <a:lnTo>
                  <a:pt x="1078" y="2598"/>
                </a:lnTo>
                <a:lnTo>
                  <a:pt x="1103" y="2635"/>
                </a:lnTo>
                <a:lnTo>
                  <a:pt x="1125" y="2667"/>
                </a:lnTo>
                <a:lnTo>
                  <a:pt x="1148" y="2696"/>
                </a:lnTo>
                <a:lnTo>
                  <a:pt x="1167" y="2720"/>
                </a:lnTo>
                <a:lnTo>
                  <a:pt x="1185" y="2740"/>
                </a:lnTo>
                <a:lnTo>
                  <a:pt x="1202" y="2757"/>
                </a:lnTo>
                <a:lnTo>
                  <a:pt x="1218" y="2770"/>
                </a:lnTo>
                <a:lnTo>
                  <a:pt x="1232" y="2781"/>
                </a:lnTo>
                <a:lnTo>
                  <a:pt x="1244" y="2789"/>
                </a:lnTo>
                <a:lnTo>
                  <a:pt x="1255" y="2795"/>
                </a:lnTo>
                <a:lnTo>
                  <a:pt x="1265" y="2799"/>
                </a:lnTo>
                <a:lnTo>
                  <a:pt x="1274" y="2801"/>
                </a:lnTo>
                <a:lnTo>
                  <a:pt x="1281" y="2802"/>
                </a:lnTo>
                <a:lnTo>
                  <a:pt x="1287" y="2801"/>
                </a:lnTo>
                <a:lnTo>
                  <a:pt x="1292" y="2800"/>
                </a:lnTo>
                <a:lnTo>
                  <a:pt x="1308" y="2793"/>
                </a:lnTo>
                <a:lnTo>
                  <a:pt x="1321" y="2780"/>
                </a:lnTo>
                <a:lnTo>
                  <a:pt x="1334" y="2761"/>
                </a:lnTo>
                <a:lnTo>
                  <a:pt x="1345" y="2736"/>
                </a:lnTo>
                <a:lnTo>
                  <a:pt x="1356" y="2707"/>
                </a:lnTo>
                <a:lnTo>
                  <a:pt x="1365" y="2671"/>
                </a:lnTo>
                <a:lnTo>
                  <a:pt x="1373" y="2632"/>
                </a:lnTo>
                <a:lnTo>
                  <a:pt x="1381" y="2588"/>
                </a:lnTo>
                <a:lnTo>
                  <a:pt x="1386" y="2539"/>
                </a:lnTo>
                <a:lnTo>
                  <a:pt x="1390" y="2488"/>
                </a:lnTo>
                <a:lnTo>
                  <a:pt x="1393" y="2432"/>
                </a:lnTo>
                <a:lnTo>
                  <a:pt x="1393" y="2374"/>
                </a:lnTo>
                <a:lnTo>
                  <a:pt x="1393" y="2350"/>
                </a:lnTo>
                <a:lnTo>
                  <a:pt x="1393" y="2323"/>
                </a:lnTo>
                <a:lnTo>
                  <a:pt x="1393" y="2274"/>
                </a:lnTo>
                <a:lnTo>
                  <a:pt x="1393" y="2218"/>
                </a:lnTo>
                <a:lnTo>
                  <a:pt x="1393" y="2157"/>
                </a:lnTo>
                <a:lnTo>
                  <a:pt x="1395" y="2093"/>
                </a:lnTo>
                <a:lnTo>
                  <a:pt x="1399" y="2025"/>
                </a:lnTo>
                <a:lnTo>
                  <a:pt x="1404" y="1957"/>
                </a:lnTo>
                <a:lnTo>
                  <a:pt x="1412" y="1889"/>
                </a:lnTo>
                <a:lnTo>
                  <a:pt x="1423" y="1821"/>
                </a:lnTo>
                <a:lnTo>
                  <a:pt x="1435" y="1763"/>
                </a:lnTo>
                <a:lnTo>
                  <a:pt x="1450" y="1710"/>
                </a:lnTo>
                <a:lnTo>
                  <a:pt x="1467" y="1662"/>
                </a:lnTo>
                <a:lnTo>
                  <a:pt x="1486" y="1620"/>
                </a:lnTo>
                <a:lnTo>
                  <a:pt x="1508" y="1582"/>
                </a:lnTo>
                <a:lnTo>
                  <a:pt x="1531" y="1550"/>
                </a:lnTo>
                <a:lnTo>
                  <a:pt x="1558" y="1523"/>
                </a:lnTo>
                <a:lnTo>
                  <a:pt x="1585" y="1502"/>
                </a:lnTo>
                <a:lnTo>
                  <a:pt x="1615" y="1485"/>
                </a:lnTo>
                <a:lnTo>
                  <a:pt x="1648" y="1474"/>
                </a:lnTo>
                <a:lnTo>
                  <a:pt x="1683" y="1469"/>
                </a:lnTo>
                <a:lnTo>
                  <a:pt x="1687" y="1469"/>
                </a:lnTo>
                <a:lnTo>
                  <a:pt x="1722" y="1474"/>
                </a:lnTo>
                <a:lnTo>
                  <a:pt x="1754" y="1485"/>
                </a:lnTo>
                <a:lnTo>
                  <a:pt x="1784" y="1502"/>
                </a:lnTo>
                <a:lnTo>
                  <a:pt x="1813" y="1523"/>
                </a:lnTo>
                <a:lnTo>
                  <a:pt x="1838" y="1550"/>
                </a:lnTo>
                <a:lnTo>
                  <a:pt x="1862" y="1582"/>
                </a:lnTo>
                <a:lnTo>
                  <a:pt x="1884" y="1620"/>
                </a:lnTo>
                <a:lnTo>
                  <a:pt x="1903" y="1662"/>
                </a:lnTo>
                <a:lnTo>
                  <a:pt x="1920" y="1710"/>
                </a:lnTo>
                <a:lnTo>
                  <a:pt x="1935" y="1763"/>
                </a:lnTo>
                <a:lnTo>
                  <a:pt x="1947" y="1821"/>
                </a:lnTo>
                <a:lnTo>
                  <a:pt x="1958" y="1889"/>
                </a:lnTo>
                <a:lnTo>
                  <a:pt x="1966" y="1957"/>
                </a:lnTo>
                <a:lnTo>
                  <a:pt x="1972" y="2025"/>
                </a:lnTo>
                <a:lnTo>
                  <a:pt x="1975" y="2093"/>
                </a:lnTo>
                <a:lnTo>
                  <a:pt x="1977" y="2157"/>
                </a:lnTo>
                <a:lnTo>
                  <a:pt x="1978" y="2218"/>
                </a:lnTo>
                <a:lnTo>
                  <a:pt x="1978" y="2274"/>
                </a:lnTo>
                <a:lnTo>
                  <a:pt x="1977" y="2323"/>
                </a:lnTo>
                <a:lnTo>
                  <a:pt x="1977" y="2350"/>
                </a:lnTo>
                <a:lnTo>
                  <a:pt x="1977" y="2374"/>
                </a:lnTo>
                <a:lnTo>
                  <a:pt x="1978" y="2432"/>
                </a:lnTo>
                <a:lnTo>
                  <a:pt x="1980" y="2488"/>
                </a:lnTo>
                <a:lnTo>
                  <a:pt x="1984" y="2539"/>
                </a:lnTo>
                <a:lnTo>
                  <a:pt x="1990" y="2588"/>
                </a:lnTo>
                <a:lnTo>
                  <a:pt x="1996" y="2632"/>
                </a:lnTo>
                <a:lnTo>
                  <a:pt x="2004" y="2671"/>
                </a:lnTo>
                <a:lnTo>
                  <a:pt x="2014" y="2707"/>
                </a:lnTo>
                <a:lnTo>
                  <a:pt x="2024" y="2736"/>
                </a:lnTo>
                <a:lnTo>
                  <a:pt x="2036" y="2761"/>
                </a:lnTo>
                <a:lnTo>
                  <a:pt x="2049" y="2780"/>
                </a:lnTo>
                <a:lnTo>
                  <a:pt x="2063" y="2793"/>
                </a:lnTo>
                <a:lnTo>
                  <a:pt x="2077" y="2800"/>
                </a:lnTo>
                <a:lnTo>
                  <a:pt x="2082" y="2801"/>
                </a:lnTo>
                <a:lnTo>
                  <a:pt x="2089" y="2802"/>
                </a:lnTo>
                <a:lnTo>
                  <a:pt x="2096" y="2801"/>
                </a:lnTo>
                <a:lnTo>
                  <a:pt x="2104" y="2799"/>
                </a:lnTo>
                <a:lnTo>
                  <a:pt x="2114" y="2795"/>
                </a:lnTo>
                <a:lnTo>
                  <a:pt x="2125" y="2789"/>
                </a:lnTo>
                <a:lnTo>
                  <a:pt x="2139" y="2781"/>
                </a:lnTo>
                <a:lnTo>
                  <a:pt x="2153" y="2770"/>
                </a:lnTo>
                <a:lnTo>
                  <a:pt x="2168" y="2757"/>
                </a:lnTo>
                <a:lnTo>
                  <a:pt x="2184" y="2740"/>
                </a:lnTo>
                <a:lnTo>
                  <a:pt x="2202" y="2720"/>
                </a:lnTo>
                <a:lnTo>
                  <a:pt x="2223" y="2696"/>
                </a:lnTo>
                <a:lnTo>
                  <a:pt x="2244" y="2667"/>
                </a:lnTo>
                <a:lnTo>
                  <a:pt x="2267" y="2635"/>
                </a:lnTo>
                <a:lnTo>
                  <a:pt x="2291" y="2598"/>
                </a:lnTo>
                <a:lnTo>
                  <a:pt x="2318" y="2555"/>
                </a:lnTo>
                <a:lnTo>
                  <a:pt x="2346" y="2508"/>
                </a:lnTo>
                <a:lnTo>
                  <a:pt x="2381" y="2444"/>
                </a:lnTo>
                <a:lnTo>
                  <a:pt x="2413" y="2381"/>
                </a:lnTo>
                <a:lnTo>
                  <a:pt x="2105" y="2381"/>
                </a:lnTo>
                <a:lnTo>
                  <a:pt x="2094" y="2379"/>
                </a:lnTo>
                <a:lnTo>
                  <a:pt x="2085" y="2373"/>
                </a:lnTo>
                <a:lnTo>
                  <a:pt x="2079" y="2364"/>
                </a:lnTo>
                <a:lnTo>
                  <a:pt x="2077" y="2353"/>
                </a:lnTo>
                <a:lnTo>
                  <a:pt x="2079" y="2342"/>
                </a:lnTo>
                <a:lnTo>
                  <a:pt x="2085" y="2332"/>
                </a:lnTo>
                <a:lnTo>
                  <a:pt x="2094" y="2325"/>
                </a:lnTo>
                <a:lnTo>
                  <a:pt x="2105" y="2323"/>
                </a:lnTo>
                <a:lnTo>
                  <a:pt x="2441" y="2323"/>
                </a:lnTo>
                <a:lnTo>
                  <a:pt x="2480" y="2237"/>
                </a:lnTo>
                <a:lnTo>
                  <a:pt x="2514" y="2150"/>
                </a:lnTo>
                <a:lnTo>
                  <a:pt x="2546" y="2062"/>
                </a:lnTo>
                <a:lnTo>
                  <a:pt x="2575" y="1977"/>
                </a:lnTo>
                <a:lnTo>
                  <a:pt x="2600" y="1892"/>
                </a:lnTo>
                <a:lnTo>
                  <a:pt x="2622" y="1808"/>
                </a:lnTo>
                <a:lnTo>
                  <a:pt x="2643" y="1726"/>
                </a:lnTo>
                <a:lnTo>
                  <a:pt x="2660" y="1648"/>
                </a:lnTo>
                <a:lnTo>
                  <a:pt x="2675" y="1571"/>
                </a:lnTo>
                <a:lnTo>
                  <a:pt x="2688" y="1499"/>
                </a:lnTo>
                <a:lnTo>
                  <a:pt x="2699" y="1429"/>
                </a:lnTo>
                <a:lnTo>
                  <a:pt x="2708" y="1363"/>
                </a:lnTo>
                <a:lnTo>
                  <a:pt x="2717" y="1303"/>
                </a:lnTo>
                <a:lnTo>
                  <a:pt x="2723" y="1246"/>
                </a:lnTo>
                <a:lnTo>
                  <a:pt x="2727" y="1196"/>
                </a:lnTo>
                <a:lnTo>
                  <a:pt x="2731" y="1152"/>
                </a:lnTo>
                <a:lnTo>
                  <a:pt x="2733" y="1113"/>
                </a:lnTo>
                <a:lnTo>
                  <a:pt x="2708" y="1147"/>
                </a:lnTo>
                <a:lnTo>
                  <a:pt x="2684" y="1178"/>
                </a:lnTo>
                <a:lnTo>
                  <a:pt x="2662" y="1207"/>
                </a:lnTo>
                <a:lnTo>
                  <a:pt x="2641" y="1233"/>
                </a:lnTo>
                <a:lnTo>
                  <a:pt x="2621" y="1258"/>
                </a:lnTo>
                <a:lnTo>
                  <a:pt x="2604" y="1278"/>
                </a:lnTo>
                <a:lnTo>
                  <a:pt x="2589" y="1295"/>
                </a:lnTo>
                <a:lnTo>
                  <a:pt x="2577" y="1309"/>
                </a:lnTo>
                <a:lnTo>
                  <a:pt x="2567" y="1320"/>
                </a:lnTo>
                <a:lnTo>
                  <a:pt x="2561" y="1327"/>
                </a:lnTo>
                <a:lnTo>
                  <a:pt x="2558" y="1330"/>
                </a:lnTo>
                <a:lnTo>
                  <a:pt x="2548" y="1337"/>
                </a:lnTo>
                <a:lnTo>
                  <a:pt x="2536" y="1340"/>
                </a:lnTo>
                <a:lnTo>
                  <a:pt x="2526" y="1338"/>
                </a:lnTo>
                <a:lnTo>
                  <a:pt x="2516" y="1332"/>
                </a:lnTo>
                <a:lnTo>
                  <a:pt x="2510" y="1323"/>
                </a:lnTo>
                <a:lnTo>
                  <a:pt x="2507" y="1312"/>
                </a:lnTo>
                <a:lnTo>
                  <a:pt x="2509" y="1301"/>
                </a:lnTo>
                <a:lnTo>
                  <a:pt x="2515" y="1292"/>
                </a:lnTo>
                <a:lnTo>
                  <a:pt x="2517" y="1289"/>
                </a:lnTo>
                <a:lnTo>
                  <a:pt x="2523" y="1283"/>
                </a:lnTo>
                <a:lnTo>
                  <a:pt x="2532" y="1273"/>
                </a:lnTo>
                <a:lnTo>
                  <a:pt x="2544" y="1259"/>
                </a:lnTo>
                <a:lnTo>
                  <a:pt x="2559" y="1241"/>
                </a:lnTo>
                <a:lnTo>
                  <a:pt x="2576" y="1221"/>
                </a:lnTo>
                <a:lnTo>
                  <a:pt x="2594" y="1199"/>
                </a:lnTo>
                <a:lnTo>
                  <a:pt x="2614" y="1173"/>
                </a:lnTo>
                <a:lnTo>
                  <a:pt x="2637" y="1145"/>
                </a:lnTo>
                <a:lnTo>
                  <a:pt x="2660" y="1114"/>
                </a:lnTo>
                <a:lnTo>
                  <a:pt x="2684" y="1081"/>
                </a:lnTo>
                <a:lnTo>
                  <a:pt x="2709" y="1047"/>
                </a:lnTo>
                <a:lnTo>
                  <a:pt x="2735" y="1009"/>
                </a:lnTo>
                <a:lnTo>
                  <a:pt x="2760" y="972"/>
                </a:lnTo>
                <a:lnTo>
                  <a:pt x="2785" y="932"/>
                </a:lnTo>
                <a:lnTo>
                  <a:pt x="2810" y="891"/>
                </a:lnTo>
                <a:lnTo>
                  <a:pt x="2834" y="849"/>
                </a:lnTo>
                <a:lnTo>
                  <a:pt x="2857" y="807"/>
                </a:lnTo>
                <a:lnTo>
                  <a:pt x="2878" y="763"/>
                </a:lnTo>
                <a:lnTo>
                  <a:pt x="2703" y="763"/>
                </a:lnTo>
                <a:lnTo>
                  <a:pt x="2692" y="760"/>
                </a:lnTo>
                <a:lnTo>
                  <a:pt x="2682" y="754"/>
                </a:lnTo>
                <a:lnTo>
                  <a:pt x="2676" y="745"/>
                </a:lnTo>
                <a:lnTo>
                  <a:pt x="2674" y="734"/>
                </a:lnTo>
                <a:lnTo>
                  <a:pt x="2676" y="723"/>
                </a:lnTo>
                <a:lnTo>
                  <a:pt x="2682" y="714"/>
                </a:lnTo>
                <a:lnTo>
                  <a:pt x="2692" y="708"/>
                </a:lnTo>
                <a:lnTo>
                  <a:pt x="2703" y="706"/>
                </a:lnTo>
                <a:lnTo>
                  <a:pt x="2905" y="706"/>
                </a:lnTo>
                <a:lnTo>
                  <a:pt x="2923" y="658"/>
                </a:lnTo>
                <a:lnTo>
                  <a:pt x="2939" y="610"/>
                </a:lnTo>
                <a:lnTo>
                  <a:pt x="2919" y="572"/>
                </a:lnTo>
                <a:lnTo>
                  <a:pt x="2895" y="537"/>
                </a:lnTo>
                <a:lnTo>
                  <a:pt x="2867" y="506"/>
                </a:lnTo>
                <a:lnTo>
                  <a:pt x="2838" y="480"/>
                </a:lnTo>
                <a:lnTo>
                  <a:pt x="2805" y="457"/>
                </a:lnTo>
                <a:lnTo>
                  <a:pt x="2769" y="438"/>
                </a:lnTo>
                <a:lnTo>
                  <a:pt x="2731" y="424"/>
                </a:lnTo>
                <a:lnTo>
                  <a:pt x="2688" y="412"/>
                </a:lnTo>
                <a:lnTo>
                  <a:pt x="2644" y="406"/>
                </a:lnTo>
                <a:lnTo>
                  <a:pt x="2596" y="403"/>
                </a:lnTo>
                <a:lnTo>
                  <a:pt x="2544" y="405"/>
                </a:lnTo>
                <a:lnTo>
                  <a:pt x="2490" y="411"/>
                </a:lnTo>
                <a:lnTo>
                  <a:pt x="2435" y="421"/>
                </a:lnTo>
                <a:lnTo>
                  <a:pt x="2382" y="433"/>
                </a:lnTo>
                <a:lnTo>
                  <a:pt x="2329" y="447"/>
                </a:lnTo>
                <a:lnTo>
                  <a:pt x="2278" y="463"/>
                </a:lnTo>
                <a:lnTo>
                  <a:pt x="2230" y="479"/>
                </a:lnTo>
                <a:lnTo>
                  <a:pt x="2185" y="496"/>
                </a:lnTo>
                <a:lnTo>
                  <a:pt x="2145" y="511"/>
                </a:lnTo>
                <a:lnTo>
                  <a:pt x="2108" y="526"/>
                </a:lnTo>
                <a:lnTo>
                  <a:pt x="2087" y="534"/>
                </a:lnTo>
                <a:lnTo>
                  <a:pt x="2069" y="542"/>
                </a:lnTo>
                <a:lnTo>
                  <a:pt x="2023" y="558"/>
                </a:lnTo>
                <a:lnTo>
                  <a:pt x="1978" y="572"/>
                </a:lnTo>
                <a:lnTo>
                  <a:pt x="1932" y="583"/>
                </a:lnTo>
                <a:lnTo>
                  <a:pt x="1890" y="592"/>
                </a:lnTo>
                <a:lnTo>
                  <a:pt x="1848" y="599"/>
                </a:lnTo>
                <a:lnTo>
                  <a:pt x="1811" y="604"/>
                </a:lnTo>
                <a:lnTo>
                  <a:pt x="1776" y="608"/>
                </a:lnTo>
                <a:lnTo>
                  <a:pt x="1746" y="610"/>
                </a:lnTo>
                <a:lnTo>
                  <a:pt x="1722" y="612"/>
                </a:lnTo>
                <a:lnTo>
                  <a:pt x="1701" y="613"/>
                </a:lnTo>
                <a:lnTo>
                  <a:pt x="1689" y="613"/>
                </a:lnTo>
                <a:lnTo>
                  <a:pt x="1683" y="613"/>
                </a:lnTo>
                <a:lnTo>
                  <a:pt x="1677" y="613"/>
                </a:lnTo>
                <a:lnTo>
                  <a:pt x="1664" y="613"/>
                </a:lnTo>
                <a:lnTo>
                  <a:pt x="1645" y="612"/>
                </a:lnTo>
                <a:lnTo>
                  <a:pt x="1620" y="610"/>
                </a:lnTo>
                <a:lnTo>
                  <a:pt x="1590" y="608"/>
                </a:lnTo>
                <a:lnTo>
                  <a:pt x="1556" y="604"/>
                </a:lnTo>
                <a:lnTo>
                  <a:pt x="1518" y="599"/>
                </a:lnTo>
                <a:lnTo>
                  <a:pt x="1477" y="592"/>
                </a:lnTo>
                <a:lnTo>
                  <a:pt x="1434" y="583"/>
                </a:lnTo>
                <a:lnTo>
                  <a:pt x="1389" y="572"/>
                </a:lnTo>
                <a:lnTo>
                  <a:pt x="1343" y="558"/>
                </a:lnTo>
                <a:lnTo>
                  <a:pt x="1298" y="542"/>
                </a:lnTo>
                <a:lnTo>
                  <a:pt x="1279" y="534"/>
                </a:lnTo>
                <a:lnTo>
                  <a:pt x="1258" y="526"/>
                </a:lnTo>
                <a:lnTo>
                  <a:pt x="1222" y="511"/>
                </a:lnTo>
                <a:lnTo>
                  <a:pt x="1181" y="496"/>
                </a:lnTo>
                <a:lnTo>
                  <a:pt x="1137" y="479"/>
                </a:lnTo>
                <a:lnTo>
                  <a:pt x="1088" y="463"/>
                </a:lnTo>
                <a:lnTo>
                  <a:pt x="1037" y="447"/>
                </a:lnTo>
                <a:lnTo>
                  <a:pt x="985" y="433"/>
                </a:lnTo>
                <a:lnTo>
                  <a:pt x="931" y="421"/>
                </a:lnTo>
                <a:lnTo>
                  <a:pt x="876" y="411"/>
                </a:lnTo>
                <a:lnTo>
                  <a:pt x="822" y="405"/>
                </a:lnTo>
                <a:lnTo>
                  <a:pt x="770" y="403"/>
                </a:lnTo>
                <a:close/>
                <a:moveTo>
                  <a:pt x="770" y="57"/>
                </a:moveTo>
                <a:lnTo>
                  <a:pt x="723" y="60"/>
                </a:lnTo>
                <a:lnTo>
                  <a:pt x="677" y="66"/>
                </a:lnTo>
                <a:lnTo>
                  <a:pt x="636" y="77"/>
                </a:lnTo>
                <a:lnTo>
                  <a:pt x="597" y="91"/>
                </a:lnTo>
                <a:lnTo>
                  <a:pt x="562" y="109"/>
                </a:lnTo>
                <a:lnTo>
                  <a:pt x="528" y="131"/>
                </a:lnTo>
                <a:lnTo>
                  <a:pt x="499" y="157"/>
                </a:lnTo>
                <a:lnTo>
                  <a:pt x="473" y="188"/>
                </a:lnTo>
                <a:lnTo>
                  <a:pt x="448" y="223"/>
                </a:lnTo>
                <a:lnTo>
                  <a:pt x="428" y="261"/>
                </a:lnTo>
                <a:lnTo>
                  <a:pt x="412" y="302"/>
                </a:lnTo>
                <a:lnTo>
                  <a:pt x="401" y="345"/>
                </a:lnTo>
                <a:lnTo>
                  <a:pt x="396" y="388"/>
                </a:lnTo>
                <a:lnTo>
                  <a:pt x="395" y="434"/>
                </a:lnTo>
                <a:lnTo>
                  <a:pt x="398" y="481"/>
                </a:lnTo>
                <a:lnTo>
                  <a:pt x="406" y="528"/>
                </a:lnTo>
                <a:lnTo>
                  <a:pt x="433" y="490"/>
                </a:lnTo>
                <a:lnTo>
                  <a:pt x="464" y="457"/>
                </a:lnTo>
                <a:lnTo>
                  <a:pt x="498" y="428"/>
                </a:lnTo>
                <a:lnTo>
                  <a:pt x="535" y="402"/>
                </a:lnTo>
                <a:lnTo>
                  <a:pt x="576" y="382"/>
                </a:lnTo>
                <a:lnTo>
                  <a:pt x="619" y="367"/>
                </a:lnTo>
                <a:lnTo>
                  <a:pt x="666" y="355"/>
                </a:lnTo>
                <a:lnTo>
                  <a:pt x="717" y="348"/>
                </a:lnTo>
                <a:lnTo>
                  <a:pt x="769" y="346"/>
                </a:lnTo>
                <a:lnTo>
                  <a:pt x="826" y="348"/>
                </a:lnTo>
                <a:lnTo>
                  <a:pt x="884" y="354"/>
                </a:lnTo>
                <a:lnTo>
                  <a:pt x="940" y="364"/>
                </a:lnTo>
                <a:lnTo>
                  <a:pt x="997" y="376"/>
                </a:lnTo>
                <a:lnTo>
                  <a:pt x="1052" y="391"/>
                </a:lnTo>
                <a:lnTo>
                  <a:pt x="1104" y="407"/>
                </a:lnTo>
                <a:lnTo>
                  <a:pt x="1154" y="425"/>
                </a:lnTo>
                <a:lnTo>
                  <a:pt x="1200" y="442"/>
                </a:lnTo>
                <a:lnTo>
                  <a:pt x="1242" y="458"/>
                </a:lnTo>
                <a:lnTo>
                  <a:pt x="1279" y="473"/>
                </a:lnTo>
                <a:lnTo>
                  <a:pt x="1301" y="481"/>
                </a:lnTo>
                <a:lnTo>
                  <a:pt x="1319" y="488"/>
                </a:lnTo>
                <a:lnTo>
                  <a:pt x="1362" y="503"/>
                </a:lnTo>
                <a:lnTo>
                  <a:pt x="1406" y="516"/>
                </a:lnTo>
                <a:lnTo>
                  <a:pt x="1448" y="527"/>
                </a:lnTo>
                <a:lnTo>
                  <a:pt x="1490" y="535"/>
                </a:lnTo>
                <a:lnTo>
                  <a:pt x="1528" y="542"/>
                </a:lnTo>
                <a:lnTo>
                  <a:pt x="1565" y="547"/>
                </a:lnTo>
                <a:lnTo>
                  <a:pt x="1597" y="551"/>
                </a:lnTo>
                <a:lnTo>
                  <a:pt x="1626" y="553"/>
                </a:lnTo>
                <a:lnTo>
                  <a:pt x="1650" y="555"/>
                </a:lnTo>
                <a:lnTo>
                  <a:pt x="1667" y="556"/>
                </a:lnTo>
                <a:lnTo>
                  <a:pt x="1679" y="556"/>
                </a:lnTo>
                <a:lnTo>
                  <a:pt x="1683" y="556"/>
                </a:lnTo>
                <a:lnTo>
                  <a:pt x="1687" y="556"/>
                </a:lnTo>
                <a:lnTo>
                  <a:pt x="1699" y="556"/>
                </a:lnTo>
                <a:lnTo>
                  <a:pt x="1717" y="555"/>
                </a:lnTo>
                <a:lnTo>
                  <a:pt x="1740" y="553"/>
                </a:lnTo>
                <a:lnTo>
                  <a:pt x="1769" y="551"/>
                </a:lnTo>
                <a:lnTo>
                  <a:pt x="1802" y="547"/>
                </a:lnTo>
                <a:lnTo>
                  <a:pt x="1838" y="542"/>
                </a:lnTo>
                <a:lnTo>
                  <a:pt x="1877" y="535"/>
                </a:lnTo>
                <a:lnTo>
                  <a:pt x="1918" y="526"/>
                </a:lnTo>
                <a:lnTo>
                  <a:pt x="1960" y="516"/>
                </a:lnTo>
                <a:lnTo>
                  <a:pt x="2004" y="503"/>
                </a:lnTo>
                <a:lnTo>
                  <a:pt x="2048" y="488"/>
                </a:lnTo>
                <a:lnTo>
                  <a:pt x="2066" y="481"/>
                </a:lnTo>
                <a:lnTo>
                  <a:pt x="2087" y="473"/>
                </a:lnTo>
                <a:lnTo>
                  <a:pt x="2124" y="458"/>
                </a:lnTo>
                <a:lnTo>
                  <a:pt x="2166" y="442"/>
                </a:lnTo>
                <a:lnTo>
                  <a:pt x="2212" y="425"/>
                </a:lnTo>
                <a:lnTo>
                  <a:pt x="2262" y="407"/>
                </a:lnTo>
                <a:lnTo>
                  <a:pt x="2315" y="391"/>
                </a:lnTo>
                <a:lnTo>
                  <a:pt x="2369" y="376"/>
                </a:lnTo>
                <a:lnTo>
                  <a:pt x="2426" y="364"/>
                </a:lnTo>
                <a:lnTo>
                  <a:pt x="2483" y="354"/>
                </a:lnTo>
                <a:lnTo>
                  <a:pt x="2540" y="348"/>
                </a:lnTo>
                <a:lnTo>
                  <a:pt x="2597" y="346"/>
                </a:lnTo>
                <a:lnTo>
                  <a:pt x="2650" y="348"/>
                </a:lnTo>
                <a:lnTo>
                  <a:pt x="2700" y="355"/>
                </a:lnTo>
                <a:lnTo>
                  <a:pt x="2747" y="367"/>
                </a:lnTo>
                <a:lnTo>
                  <a:pt x="2790" y="382"/>
                </a:lnTo>
                <a:lnTo>
                  <a:pt x="2831" y="402"/>
                </a:lnTo>
                <a:lnTo>
                  <a:pt x="2868" y="428"/>
                </a:lnTo>
                <a:lnTo>
                  <a:pt x="2902" y="457"/>
                </a:lnTo>
                <a:lnTo>
                  <a:pt x="2933" y="490"/>
                </a:lnTo>
                <a:lnTo>
                  <a:pt x="2960" y="528"/>
                </a:lnTo>
                <a:lnTo>
                  <a:pt x="2969" y="481"/>
                </a:lnTo>
                <a:lnTo>
                  <a:pt x="2972" y="435"/>
                </a:lnTo>
                <a:lnTo>
                  <a:pt x="2971" y="388"/>
                </a:lnTo>
                <a:lnTo>
                  <a:pt x="2966" y="345"/>
                </a:lnTo>
                <a:lnTo>
                  <a:pt x="2954" y="302"/>
                </a:lnTo>
                <a:lnTo>
                  <a:pt x="2938" y="261"/>
                </a:lnTo>
                <a:lnTo>
                  <a:pt x="2918" y="223"/>
                </a:lnTo>
                <a:lnTo>
                  <a:pt x="2894" y="188"/>
                </a:lnTo>
                <a:lnTo>
                  <a:pt x="2867" y="157"/>
                </a:lnTo>
                <a:lnTo>
                  <a:pt x="2838" y="131"/>
                </a:lnTo>
                <a:lnTo>
                  <a:pt x="2805" y="109"/>
                </a:lnTo>
                <a:lnTo>
                  <a:pt x="2769" y="91"/>
                </a:lnTo>
                <a:lnTo>
                  <a:pt x="2731" y="77"/>
                </a:lnTo>
                <a:lnTo>
                  <a:pt x="2689" y="66"/>
                </a:lnTo>
                <a:lnTo>
                  <a:pt x="2644" y="60"/>
                </a:lnTo>
                <a:lnTo>
                  <a:pt x="2596" y="57"/>
                </a:lnTo>
                <a:lnTo>
                  <a:pt x="2544" y="60"/>
                </a:lnTo>
                <a:lnTo>
                  <a:pt x="2490" y="66"/>
                </a:lnTo>
                <a:lnTo>
                  <a:pt x="2435" y="75"/>
                </a:lnTo>
                <a:lnTo>
                  <a:pt x="2382" y="87"/>
                </a:lnTo>
                <a:lnTo>
                  <a:pt x="2329" y="102"/>
                </a:lnTo>
                <a:lnTo>
                  <a:pt x="2278" y="117"/>
                </a:lnTo>
                <a:lnTo>
                  <a:pt x="2230" y="134"/>
                </a:lnTo>
                <a:lnTo>
                  <a:pt x="2185" y="150"/>
                </a:lnTo>
                <a:lnTo>
                  <a:pt x="2145" y="166"/>
                </a:lnTo>
                <a:lnTo>
                  <a:pt x="2108" y="181"/>
                </a:lnTo>
                <a:lnTo>
                  <a:pt x="2087" y="189"/>
                </a:lnTo>
                <a:lnTo>
                  <a:pt x="2069" y="197"/>
                </a:lnTo>
                <a:lnTo>
                  <a:pt x="2023" y="213"/>
                </a:lnTo>
                <a:lnTo>
                  <a:pt x="1978" y="226"/>
                </a:lnTo>
                <a:lnTo>
                  <a:pt x="1932" y="237"/>
                </a:lnTo>
                <a:lnTo>
                  <a:pt x="1890" y="246"/>
                </a:lnTo>
                <a:lnTo>
                  <a:pt x="1848" y="253"/>
                </a:lnTo>
                <a:lnTo>
                  <a:pt x="1811" y="258"/>
                </a:lnTo>
                <a:lnTo>
                  <a:pt x="1776" y="262"/>
                </a:lnTo>
                <a:lnTo>
                  <a:pt x="1746" y="265"/>
                </a:lnTo>
                <a:lnTo>
                  <a:pt x="1722" y="266"/>
                </a:lnTo>
                <a:lnTo>
                  <a:pt x="1701" y="267"/>
                </a:lnTo>
                <a:lnTo>
                  <a:pt x="1689" y="267"/>
                </a:lnTo>
                <a:lnTo>
                  <a:pt x="1683" y="267"/>
                </a:lnTo>
                <a:lnTo>
                  <a:pt x="1677" y="267"/>
                </a:lnTo>
                <a:lnTo>
                  <a:pt x="1664" y="267"/>
                </a:lnTo>
                <a:lnTo>
                  <a:pt x="1645" y="266"/>
                </a:lnTo>
                <a:lnTo>
                  <a:pt x="1620" y="265"/>
                </a:lnTo>
                <a:lnTo>
                  <a:pt x="1590" y="262"/>
                </a:lnTo>
                <a:lnTo>
                  <a:pt x="1556" y="258"/>
                </a:lnTo>
                <a:lnTo>
                  <a:pt x="1518" y="253"/>
                </a:lnTo>
                <a:lnTo>
                  <a:pt x="1477" y="246"/>
                </a:lnTo>
                <a:lnTo>
                  <a:pt x="1434" y="237"/>
                </a:lnTo>
                <a:lnTo>
                  <a:pt x="1389" y="226"/>
                </a:lnTo>
                <a:lnTo>
                  <a:pt x="1343" y="213"/>
                </a:lnTo>
                <a:lnTo>
                  <a:pt x="1298" y="197"/>
                </a:lnTo>
                <a:lnTo>
                  <a:pt x="1279" y="189"/>
                </a:lnTo>
                <a:lnTo>
                  <a:pt x="1258" y="181"/>
                </a:lnTo>
                <a:lnTo>
                  <a:pt x="1222" y="166"/>
                </a:lnTo>
                <a:lnTo>
                  <a:pt x="1181" y="150"/>
                </a:lnTo>
                <a:lnTo>
                  <a:pt x="1137" y="134"/>
                </a:lnTo>
                <a:lnTo>
                  <a:pt x="1088" y="117"/>
                </a:lnTo>
                <a:lnTo>
                  <a:pt x="1037" y="102"/>
                </a:lnTo>
                <a:lnTo>
                  <a:pt x="985" y="87"/>
                </a:lnTo>
                <a:lnTo>
                  <a:pt x="931" y="75"/>
                </a:lnTo>
                <a:lnTo>
                  <a:pt x="876" y="66"/>
                </a:lnTo>
                <a:lnTo>
                  <a:pt x="822" y="60"/>
                </a:lnTo>
                <a:lnTo>
                  <a:pt x="770" y="57"/>
                </a:lnTo>
                <a:close/>
                <a:moveTo>
                  <a:pt x="2598" y="0"/>
                </a:moveTo>
                <a:lnTo>
                  <a:pt x="2653" y="3"/>
                </a:lnTo>
                <a:lnTo>
                  <a:pt x="2703" y="10"/>
                </a:lnTo>
                <a:lnTo>
                  <a:pt x="2751" y="22"/>
                </a:lnTo>
                <a:lnTo>
                  <a:pt x="2795" y="39"/>
                </a:lnTo>
                <a:lnTo>
                  <a:pt x="2837" y="61"/>
                </a:lnTo>
                <a:lnTo>
                  <a:pt x="2874" y="87"/>
                </a:lnTo>
                <a:lnTo>
                  <a:pt x="2909" y="117"/>
                </a:lnTo>
                <a:lnTo>
                  <a:pt x="2939" y="152"/>
                </a:lnTo>
                <a:lnTo>
                  <a:pt x="2967" y="192"/>
                </a:lnTo>
                <a:lnTo>
                  <a:pt x="2991" y="237"/>
                </a:lnTo>
                <a:lnTo>
                  <a:pt x="3008" y="277"/>
                </a:lnTo>
                <a:lnTo>
                  <a:pt x="3019" y="322"/>
                </a:lnTo>
                <a:lnTo>
                  <a:pt x="3027" y="367"/>
                </a:lnTo>
                <a:lnTo>
                  <a:pt x="3030" y="415"/>
                </a:lnTo>
                <a:lnTo>
                  <a:pt x="3028" y="465"/>
                </a:lnTo>
                <a:lnTo>
                  <a:pt x="3021" y="517"/>
                </a:lnTo>
                <a:lnTo>
                  <a:pt x="3010" y="572"/>
                </a:lnTo>
                <a:lnTo>
                  <a:pt x="2995" y="629"/>
                </a:lnTo>
                <a:lnTo>
                  <a:pt x="2975" y="688"/>
                </a:lnTo>
                <a:lnTo>
                  <a:pt x="2949" y="748"/>
                </a:lnTo>
                <a:lnTo>
                  <a:pt x="2919" y="812"/>
                </a:lnTo>
                <a:lnTo>
                  <a:pt x="2886" y="876"/>
                </a:lnTo>
                <a:lnTo>
                  <a:pt x="2846" y="944"/>
                </a:lnTo>
                <a:lnTo>
                  <a:pt x="2794" y="1025"/>
                </a:lnTo>
                <a:lnTo>
                  <a:pt x="2794" y="1037"/>
                </a:lnTo>
                <a:lnTo>
                  <a:pt x="2793" y="1054"/>
                </a:lnTo>
                <a:lnTo>
                  <a:pt x="2792" y="1077"/>
                </a:lnTo>
                <a:lnTo>
                  <a:pt x="2791" y="1105"/>
                </a:lnTo>
                <a:lnTo>
                  <a:pt x="2789" y="1139"/>
                </a:lnTo>
                <a:lnTo>
                  <a:pt x="2786" y="1177"/>
                </a:lnTo>
                <a:lnTo>
                  <a:pt x="2783" y="1219"/>
                </a:lnTo>
                <a:lnTo>
                  <a:pt x="2834" y="1268"/>
                </a:lnTo>
                <a:lnTo>
                  <a:pt x="2885" y="1309"/>
                </a:lnTo>
                <a:lnTo>
                  <a:pt x="2935" y="1345"/>
                </a:lnTo>
                <a:lnTo>
                  <a:pt x="2984" y="1376"/>
                </a:lnTo>
                <a:lnTo>
                  <a:pt x="3031" y="1401"/>
                </a:lnTo>
                <a:lnTo>
                  <a:pt x="3077" y="1421"/>
                </a:lnTo>
                <a:lnTo>
                  <a:pt x="3120" y="1438"/>
                </a:lnTo>
                <a:lnTo>
                  <a:pt x="3160" y="1451"/>
                </a:lnTo>
                <a:lnTo>
                  <a:pt x="3196" y="1461"/>
                </a:lnTo>
                <a:lnTo>
                  <a:pt x="3229" y="1468"/>
                </a:lnTo>
                <a:lnTo>
                  <a:pt x="3256" y="1473"/>
                </a:lnTo>
                <a:lnTo>
                  <a:pt x="3278" y="1476"/>
                </a:lnTo>
                <a:lnTo>
                  <a:pt x="3295" y="1477"/>
                </a:lnTo>
                <a:lnTo>
                  <a:pt x="3306" y="1478"/>
                </a:lnTo>
                <a:lnTo>
                  <a:pt x="3310" y="1478"/>
                </a:lnTo>
                <a:lnTo>
                  <a:pt x="3322" y="1480"/>
                </a:lnTo>
                <a:lnTo>
                  <a:pt x="3331" y="1487"/>
                </a:lnTo>
                <a:lnTo>
                  <a:pt x="3337" y="1497"/>
                </a:lnTo>
                <a:lnTo>
                  <a:pt x="3339" y="1508"/>
                </a:lnTo>
                <a:lnTo>
                  <a:pt x="3337" y="1519"/>
                </a:lnTo>
                <a:lnTo>
                  <a:pt x="3331" y="1528"/>
                </a:lnTo>
                <a:lnTo>
                  <a:pt x="3322" y="1534"/>
                </a:lnTo>
                <a:lnTo>
                  <a:pt x="3310" y="1536"/>
                </a:lnTo>
                <a:lnTo>
                  <a:pt x="3304" y="1536"/>
                </a:lnTo>
                <a:lnTo>
                  <a:pt x="3290" y="1535"/>
                </a:lnTo>
                <a:lnTo>
                  <a:pt x="3270" y="1534"/>
                </a:lnTo>
                <a:lnTo>
                  <a:pt x="3245" y="1530"/>
                </a:lnTo>
                <a:lnTo>
                  <a:pt x="3213" y="1525"/>
                </a:lnTo>
                <a:lnTo>
                  <a:pt x="3177" y="1516"/>
                </a:lnTo>
                <a:lnTo>
                  <a:pt x="3136" y="1505"/>
                </a:lnTo>
                <a:lnTo>
                  <a:pt x="3091" y="1489"/>
                </a:lnTo>
                <a:lnTo>
                  <a:pt x="3043" y="1470"/>
                </a:lnTo>
                <a:lnTo>
                  <a:pt x="2993" y="1446"/>
                </a:lnTo>
                <a:lnTo>
                  <a:pt x="2940" y="1417"/>
                </a:lnTo>
                <a:lnTo>
                  <a:pt x="2887" y="1382"/>
                </a:lnTo>
                <a:lnTo>
                  <a:pt x="2831" y="1341"/>
                </a:lnTo>
                <a:lnTo>
                  <a:pt x="2775" y="1293"/>
                </a:lnTo>
                <a:lnTo>
                  <a:pt x="2769" y="1346"/>
                </a:lnTo>
                <a:lnTo>
                  <a:pt x="2762" y="1403"/>
                </a:lnTo>
                <a:lnTo>
                  <a:pt x="2753" y="1462"/>
                </a:lnTo>
                <a:lnTo>
                  <a:pt x="2743" y="1525"/>
                </a:lnTo>
                <a:lnTo>
                  <a:pt x="2735" y="1569"/>
                </a:lnTo>
                <a:lnTo>
                  <a:pt x="2783" y="1615"/>
                </a:lnTo>
                <a:lnTo>
                  <a:pt x="2833" y="1655"/>
                </a:lnTo>
                <a:lnTo>
                  <a:pt x="2883" y="1689"/>
                </a:lnTo>
                <a:lnTo>
                  <a:pt x="2932" y="1719"/>
                </a:lnTo>
                <a:lnTo>
                  <a:pt x="2981" y="1745"/>
                </a:lnTo>
                <a:lnTo>
                  <a:pt x="3028" y="1767"/>
                </a:lnTo>
                <a:lnTo>
                  <a:pt x="3074" y="1785"/>
                </a:lnTo>
                <a:lnTo>
                  <a:pt x="3117" y="1799"/>
                </a:lnTo>
                <a:lnTo>
                  <a:pt x="3158" y="1810"/>
                </a:lnTo>
                <a:lnTo>
                  <a:pt x="3194" y="1819"/>
                </a:lnTo>
                <a:lnTo>
                  <a:pt x="3227" y="1826"/>
                </a:lnTo>
                <a:lnTo>
                  <a:pt x="3255" y="1830"/>
                </a:lnTo>
                <a:lnTo>
                  <a:pt x="3278" y="1833"/>
                </a:lnTo>
                <a:lnTo>
                  <a:pt x="3295" y="1835"/>
                </a:lnTo>
                <a:lnTo>
                  <a:pt x="3307" y="1835"/>
                </a:lnTo>
                <a:lnTo>
                  <a:pt x="3311" y="1836"/>
                </a:lnTo>
                <a:lnTo>
                  <a:pt x="3322" y="1838"/>
                </a:lnTo>
                <a:lnTo>
                  <a:pt x="3331" y="1844"/>
                </a:lnTo>
                <a:lnTo>
                  <a:pt x="3337" y="1855"/>
                </a:lnTo>
                <a:lnTo>
                  <a:pt x="3339" y="1866"/>
                </a:lnTo>
                <a:lnTo>
                  <a:pt x="3337" y="1877"/>
                </a:lnTo>
                <a:lnTo>
                  <a:pt x="3330" y="1886"/>
                </a:lnTo>
                <a:lnTo>
                  <a:pt x="3321" y="1891"/>
                </a:lnTo>
                <a:lnTo>
                  <a:pt x="3310" y="1894"/>
                </a:lnTo>
                <a:lnTo>
                  <a:pt x="3310" y="1894"/>
                </a:lnTo>
                <a:lnTo>
                  <a:pt x="3304" y="1893"/>
                </a:lnTo>
                <a:lnTo>
                  <a:pt x="3291" y="1893"/>
                </a:lnTo>
                <a:lnTo>
                  <a:pt x="3273" y="1891"/>
                </a:lnTo>
                <a:lnTo>
                  <a:pt x="3249" y="1888"/>
                </a:lnTo>
                <a:lnTo>
                  <a:pt x="3221" y="1884"/>
                </a:lnTo>
                <a:lnTo>
                  <a:pt x="3187" y="1878"/>
                </a:lnTo>
                <a:lnTo>
                  <a:pt x="3151" y="1869"/>
                </a:lnTo>
                <a:lnTo>
                  <a:pt x="3110" y="1858"/>
                </a:lnTo>
                <a:lnTo>
                  <a:pt x="3067" y="1843"/>
                </a:lnTo>
                <a:lnTo>
                  <a:pt x="3021" y="1826"/>
                </a:lnTo>
                <a:lnTo>
                  <a:pt x="2973" y="1806"/>
                </a:lnTo>
                <a:lnTo>
                  <a:pt x="2924" y="1781"/>
                </a:lnTo>
                <a:lnTo>
                  <a:pt x="2873" y="1753"/>
                </a:lnTo>
                <a:lnTo>
                  <a:pt x="2823" y="1718"/>
                </a:lnTo>
                <a:lnTo>
                  <a:pt x="2772" y="1680"/>
                </a:lnTo>
                <a:lnTo>
                  <a:pt x="2722" y="1637"/>
                </a:lnTo>
                <a:lnTo>
                  <a:pt x="2705" y="1715"/>
                </a:lnTo>
                <a:lnTo>
                  <a:pt x="2685" y="1799"/>
                </a:lnTo>
                <a:lnTo>
                  <a:pt x="2662" y="1886"/>
                </a:lnTo>
                <a:lnTo>
                  <a:pt x="2636" y="1976"/>
                </a:lnTo>
                <a:lnTo>
                  <a:pt x="2605" y="2067"/>
                </a:lnTo>
                <a:lnTo>
                  <a:pt x="2572" y="2160"/>
                </a:lnTo>
                <a:lnTo>
                  <a:pt x="2534" y="2255"/>
                </a:lnTo>
                <a:lnTo>
                  <a:pt x="2493" y="2349"/>
                </a:lnTo>
                <a:lnTo>
                  <a:pt x="2446" y="2443"/>
                </a:lnTo>
                <a:lnTo>
                  <a:pt x="2396" y="2536"/>
                </a:lnTo>
                <a:lnTo>
                  <a:pt x="2362" y="2594"/>
                </a:lnTo>
                <a:lnTo>
                  <a:pt x="2329" y="2645"/>
                </a:lnTo>
                <a:lnTo>
                  <a:pt x="2298" y="2692"/>
                </a:lnTo>
                <a:lnTo>
                  <a:pt x="2267" y="2732"/>
                </a:lnTo>
                <a:lnTo>
                  <a:pt x="2239" y="2767"/>
                </a:lnTo>
                <a:lnTo>
                  <a:pt x="2210" y="2796"/>
                </a:lnTo>
                <a:lnTo>
                  <a:pt x="2183" y="2820"/>
                </a:lnTo>
                <a:lnTo>
                  <a:pt x="2158" y="2838"/>
                </a:lnTo>
                <a:lnTo>
                  <a:pt x="2133" y="2851"/>
                </a:lnTo>
                <a:lnTo>
                  <a:pt x="2108" y="2858"/>
                </a:lnTo>
                <a:lnTo>
                  <a:pt x="2085" y="2860"/>
                </a:lnTo>
                <a:lnTo>
                  <a:pt x="2063" y="2857"/>
                </a:lnTo>
                <a:lnTo>
                  <a:pt x="2041" y="2848"/>
                </a:lnTo>
                <a:lnTo>
                  <a:pt x="2022" y="2835"/>
                </a:lnTo>
                <a:lnTo>
                  <a:pt x="2005" y="2818"/>
                </a:lnTo>
                <a:lnTo>
                  <a:pt x="1990" y="2796"/>
                </a:lnTo>
                <a:lnTo>
                  <a:pt x="1977" y="2771"/>
                </a:lnTo>
                <a:lnTo>
                  <a:pt x="1965" y="2744"/>
                </a:lnTo>
                <a:lnTo>
                  <a:pt x="1954" y="2713"/>
                </a:lnTo>
                <a:lnTo>
                  <a:pt x="1946" y="2679"/>
                </a:lnTo>
                <a:lnTo>
                  <a:pt x="1939" y="2644"/>
                </a:lnTo>
                <a:lnTo>
                  <a:pt x="1933" y="2608"/>
                </a:lnTo>
                <a:lnTo>
                  <a:pt x="1928" y="2570"/>
                </a:lnTo>
                <a:lnTo>
                  <a:pt x="1925" y="2530"/>
                </a:lnTo>
                <a:lnTo>
                  <a:pt x="1922" y="2491"/>
                </a:lnTo>
                <a:lnTo>
                  <a:pt x="1920" y="2452"/>
                </a:lnTo>
                <a:lnTo>
                  <a:pt x="1919" y="2412"/>
                </a:lnTo>
                <a:lnTo>
                  <a:pt x="1919" y="2374"/>
                </a:lnTo>
                <a:lnTo>
                  <a:pt x="1919" y="2350"/>
                </a:lnTo>
                <a:lnTo>
                  <a:pt x="1919" y="2322"/>
                </a:lnTo>
                <a:lnTo>
                  <a:pt x="1920" y="2274"/>
                </a:lnTo>
                <a:lnTo>
                  <a:pt x="1920" y="2220"/>
                </a:lnTo>
                <a:lnTo>
                  <a:pt x="1919" y="2160"/>
                </a:lnTo>
                <a:lnTo>
                  <a:pt x="1917" y="2097"/>
                </a:lnTo>
                <a:lnTo>
                  <a:pt x="1914" y="2031"/>
                </a:lnTo>
                <a:lnTo>
                  <a:pt x="1909" y="1963"/>
                </a:lnTo>
                <a:lnTo>
                  <a:pt x="1901" y="1897"/>
                </a:lnTo>
                <a:lnTo>
                  <a:pt x="1891" y="1832"/>
                </a:lnTo>
                <a:lnTo>
                  <a:pt x="1878" y="1777"/>
                </a:lnTo>
                <a:lnTo>
                  <a:pt x="1864" y="1726"/>
                </a:lnTo>
                <a:lnTo>
                  <a:pt x="1849" y="1682"/>
                </a:lnTo>
                <a:lnTo>
                  <a:pt x="1831" y="1644"/>
                </a:lnTo>
                <a:lnTo>
                  <a:pt x="1812" y="1610"/>
                </a:lnTo>
                <a:lnTo>
                  <a:pt x="1790" y="1582"/>
                </a:lnTo>
                <a:lnTo>
                  <a:pt x="1767" y="1560"/>
                </a:lnTo>
                <a:lnTo>
                  <a:pt x="1742" y="1544"/>
                </a:lnTo>
                <a:lnTo>
                  <a:pt x="1715" y="1533"/>
                </a:lnTo>
                <a:lnTo>
                  <a:pt x="1685" y="1527"/>
                </a:lnTo>
                <a:lnTo>
                  <a:pt x="1656" y="1533"/>
                </a:lnTo>
                <a:lnTo>
                  <a:pt x="1629" y="1544"/>
                </a:lnTo>
                <a:lnTo>
                  <a:pt x="1603" y="1560"/>
                </a:lnTo>
                <a:lnTo>
                  <a:pt x="1580" y="1582"/>
                </a:lnTo>
                <a:lnTo>
                  <a:pt x="1559" y="1610"/>
                </a:lnTo>
                <a:lnTo>
                  <a:pt x="1538" y="1644"/>
                </a:lnTo>
                <a:lnTo>
                  <a:pt x="1521" y="1682"/>
                </a:lnTo>
                <a:lnTo>
                  <a:pt x="1505" y="1726"/>
                </a:lnTo>
                <a:lnTo>
                  <a:pt x="1492" y="1777"/>
                </a:lnTo>
                <a:lnTo>
                  <a:pt x="1480" y="1832"/>
                </a:lnTo>
                <a:lnTo>
                  <a:pt x="1470" y="1897"/>
                </a:lnTo>
                <a:lnTo>
                  <a:pt x="1462" y="1963"/>
                </a:lnTo>
                <a:lnTo>
                  <a:pt x="1456" y="2031"/>
                </a:lnTo>
                <a:lnTo>
                  <a:pt x="1452" y="2097"/>
                </a:lnTo>
                <a:lnTo>
                  <a:pt x="1451" y="2160"/>
                </a:lnTo>
                <a:lnTo>
                  <a:pt x="1450" y="2220"/>
                </a:lnTo>
                <a:lnTo>
                  <a:pt x="1450" y="2274"/>
                </a:lnTo>
                <a:lnTo>
                  <a:pt x="1450" y="2322"/>
                </a:lnTo>
                <a:lnTo>
                  <a:pt x="1450" y="2350"/>
                </a:lnTo>
                <a:lnTo>
                  <a:pt x="1451" y="2374"/>
                </a:lnTo>
                <a:lnTo>
                  <a:pt x="1450" y="2412"/>
                </a:lnTo>
                <a:lnTo>
                  <a:pt x="1449" y="2452"/>
                </a:lnTo>
                <a:lnTo>
                  <a:pt x="1448" y="2491"/>
                </a:lnTo>
                <a:lnTo>
                  <a:pt x="1445" y="2530"/>
                </a:lnTo>
                <a:lnTo>
                  <a:pt x="1441" y="2570"/>
                </a:lnTo>
                <a:lnTo>
                  <a:pt x="1437" y="2608"/>
                </a:lnTo>
                <a:lnTo>
                  <a:pt x="1431" y="2644"/>
                </a:lnTo>
                <a:lnTo>
                  <a:pt x="1424" y="2679"/>
                </a:lnTo>
                <a:lnTo>
                  <a:pt x="1415" y="2713"/>
                </a:lnTo>
                <a:lnTo>
                  <a:pt x="1405" y="2744"/>
                </a:lnTo>
                <a:lnTo>
                  <a:pt x="1394" y="2771"/>
                </a:lnTo>
                <a:lnTo>
                  <a:pt x="1381" y="2796"/>
                </a:lnTo>
                <a:lnTo>
                  <a:pt x="1365" y="2818"/>
                </a:lnTo>
                <a:lnTo>
                  <a:pt x="1348" y="2835"/>
                </a:lnTo>
                <a:lnTo>
                  <a:pt x="1329" y="2848"/>
                </a:lnTo>
                <a:lnTo>
                  <a:pt x="1308" y="2857"/>
                </a:lnTo>
                <a:lnTo>
                  <a:pt x="1282" y="2860"/>
                </a:lnTo>
                <a:lnTo>
                  <a:pt x="1259" y="2857"/>
                </a:lnTo>
                <a:lnTo>
                  <a:pt x="1235" y="2850"/>
                </a:lnTo>
                <a:lnTo>
                  <a:pt x="1210" y="2837"/>
                </a:lnTo>
                <a:lnTo>
                  <a:pt x="1184" y="2818"/>
                </a:lnTo>
                <a:lnTo>
                  <a:pt x="1158" y="2794"/>
                </a:lnTo>
                <a:lnTo>
                  <a:pt x="1130" y="2765"/>
                </a:lnTo>
                <a:lnTo>
                  <a:pt x="1101" y="2731"/>
                </a:lnTo>
                <a:lnTo>
                  <a:pt x="1071" y="2691"/>
                </a:lnTo>
                <a:lnTo>
                  <a:pt x="1039" y="2644"/>
                </a:lnTo>
                <a:lnTo>
                  <a:pt x="1007" y="2593"/>
                </a:lnTo>
                <a:lnTo>
                  <a:pt x="974" y="2536"/>
                </a:lnTo>
                <a:lnTo>
                  <a:pt x="923" y="2442"/>
                </a:lnTo>
                <a:lnTo>
                  <a:pt x="876" y="2349"/>
                </a:lnTo>
                <a:lnTo>
                  <a:pt x="835" y="2254"/>
                </a:lnTo>
                <a:lnTo>
                  <a:pt x="798" y="2159"/>
                </a:lnTo>
                <a:lnTo>
                  <a:pt x="764" y="2066"/>
                </a:lnTo>
                <a:lnTo>
                  <a:pt x="734" y="1974"/>
                </a:lnTo>
                <a:lnTo>
                  <a:pt x="707" y="1884"/>
                </a:lnTo>
                <a:lnTo>
                  <a:pt x="684" y="1797"/>
                </a:lnTo>
                <a:lnTo>
                  <a:pt x="665" y="1714"/>
                </a:lnTo>
                <a:lnTo>
                  <a:pt x="648" y="1635"/>
                </a:lnTo>
                <a:lnTo>
                  <a:pt x="597" y="1678"/>
                </a:lnTo>
                <a:lnTo>
                  <a:pt x="545" y="1716"/>
                </a:lnTo>
                <a:lnTo>
                  <a:pt x="493" y="1751"/>
                </a:lnTo>
                <a:lnTo>
                  <a:pt x="440" y="1780"/>
                </a:lnTo>
                <a:lnTo>
                  <a:pt x="389" y="1804"/>
                </a:lnTo>
                <a:lnTo>
                  <a:pt x="339" y="1825"/>
                </a:lnTo>
                <a:lnTo>
                  <a:pt x="290" y="1842"/>
                </a:lnTo>
                <a:lnTo>
                  <a:pt x="244" y="1857"/>
                </a:lnTo>
                <a:lnTo>
                  <a:pt x="201" y="1868"/>
                </a:lnTo>
                <a:lnTo>
                  <a:pt x="161" y="1877"/>
                </a:lnTo>
                <a:lnTo>
                  <a:pt x="126" y="1883"/>
                </a:lnTo>
                <a:lnTo>
                  <a:pt x="95" y="1888"/>
                </a:lnTo>
                <a:lnTo>
                  <a:pt x="69" y="1891"/>
                </a:lnTo>
                <a:lnTo>
                  <a:pt x="50" y="1893"/>
                </a:lnTo>
                <a:lnTo>
                  <a:pt x="36" y="1893"/>
                </a:lnTo>
                <a:lnTo>
                  <a:pt x="29" y="1894"/>
                </a:lnTo>
                <a:lnTo>
                  <a:pt x="29" y="1894"/>
                </a:lnTo>
                <a:lnTo>
                  <a:pt x="18" y="1891"/>
                </a:lnTo>
                <a:lnTo>
                  <a:pt x="9" y="1886"/>
                </a:lnTo>
                <a:lnTo>
                  <a:pt x="2" y="1877"/>
                </a:lnTo>
                <a:lnTo>
                  <a:pt x="0" y="1866"/>
                </a:lnTo>
                <a:lnTo>
                  <a:pt x="2" y="1855"/>
                </a:lnTo>
                <a:lnTo>
                  <a:pt x="8" y="1844"/>
                </a:lnTo>
                <a:lnTo>
                  <a:pt x="17" y="1838"/>
                </a:lnTo>
                <a:lnTo>
                  <a:pt x="28" y="1836"/>
                </a:lnTo>
                <a:lnTo>
                  <a:pt x="32" y="1835"/>
                </a:lnTo>
                <a:lnTo>
                  <a:pt x="44" y="1835"/>
                </a:lnTo>
                <a:lnTo>
                  <a:pt x="60" y="1833"/>
                </a:lnTo>
                <a:lnTo>
                  <a:pt x="82" y="1831"/>
                </a:lnTo>
                <a:lnTo>
                  <a:pt x="109" y="1827"/>
                </a:lnTo>
                <a:lnTo>
                  <a:pt x="142" y="1821"/>
                </a:lnTo>
                <a:lnTo>
                  <a:pt x="177" y="1813"/>
                </a:lnTo>
                <a:lnTo>
                  <a:pt x="217" y="1804"/>
                </a:lnTo>
                <a:lnTo>
                  <a:pt x="259" y="1791"/>
                </a:lnTo>
                <a:lnTo>
                  <a:pt x="304" y="1776"/>
                </a:lnTo>
                <a:lnTo>
                  <a:pt x="349" y="1758"/>
                </a:lnTo>
                <a:lnTo>
                  <a:pt x="397" y="1736"/>
                </a:lnTo>
                <a:lnTo>
                  <a:pt x="445" y="1710"/>
                </a:lnTo>
                <a:lnTo>
                  <a:pt x="494" y="1681"/>
                </a:lnTo>
                <a:lnTo>
                  <a:pt x="541" y="1648"/>
                </a:lnTo>
                <a:lnTo>
                  <a:pt x="589" y="1609"/>
                </a:lnTo>
                <a:lnTo>
                  <a:pt x="635" y="1567"/>
                </a:lnTo>
                <a:lnTo>
                  <a:pt x="627" y="1525"/>
                </a:lnTo>
                <a:lnTo>
                  <a:pt x="616" y="1461"/>
                </a:lnTo>
                <a:lnTo>
                  <a:pt x="607" y="1401"/>
                </a:lnTo>
                <a:lnTo>
                  <a:pt x="600" y="1343"/>
                </a:lnTo>
                <a:lnTo>
                  <a:pt x="594" y="1290"/>
                </a:lnTo>
                <a:lnTo>
                  <a:pt x="539" y="1337"/>
                </a:lnTo>
                <a:lnTo>
                  <a:pt x="485" y="1379"/>
                </a:lnTo>
                <a:lnTo>
                  <a:pt x="431" y="1413"/>
                </a:lnTo>
                <a:lnTo>
                  <a:pt x="379" y="1443"/>
                </a:lnTo>
                <a:lnTo>
                  <a:pt x="327" y="1467"/>
                </a:lnTo>
                <a:lnTo>
                  <a:pt x="278" y="1486"/>
                </a:lnTo>
                <a:lnTo>
                  <a:pt x="232" y="1503"/>
                </a:lnTo>
                <a:lnTo>
                  <a:pt x="188" y="1515"/>
                </a:lnTo>
                <a:lnTo>
                  <a:pt x="150" y="1523"/>
                </a:lnTo>
                <a:lnTo>
                  <a:pt x="114" y="1529"/>
                </a:lnTo>
                <a:lnTo>
                  <a:pt x="85" y="1533"/>
                </a:lnTo>
                <a:lnTo>
                  <a:pt x="61" y="1535"/>
                </a:lnTo>
                <a:lnTo>
                  <a:pt x="43" y="1536"/>
                </a:lnTo>
                <a:lnTo>
                  <a:pt x="31" y="1536"/>
                </a:lnTo>
                <a:lnTo>
                  <a:pt x="29" y="1536"/>
                </a:lnTo>
                <a:lnTo>
                  <a:pt x="28" y="1536"/>
                </a:lnTo>
                <a:lnTo>
                  <a:pt x="17" y="1534"/>
                </a:lnTo>
                <a:lnTo>
                  <a:pt x="8" y="1527"/>
                </a:lnTo>
                <a:lnTo>
                  <a:pt x="2" y="1518"/>
                </a:lnTo>
                <a:lnTo>
                  <a:pt x="0" y="1507"/>
                </a:lnTo>
                <a:lnTo>
                  <a:pt x="2" y="1496"/>
                </a:lnTo>
                <a:lnTo>
                  <a:pt x="9" y="1486"/>
                </a:lnTo>
                <a:lnTo>
                  <a:pt x="18" y="1480"/>
                </a:lnTo>
                <a:lnTo>
                  <a:pt x="29" y="1478"/>
                </a:lnTo>
                <a:lnTo>
                  <a:pt x="33" y="1478"/>
                </a:lnTo>
                <a:lnTo>
                  <a:pt x="44" y="1477"/>
                </a:lnTo>
                <a:lnTo>
                  <a:pt x="61" y="1476"/>
                </a:lnTo>
                <a:lnTo>
                  <a:pt x="82" y="1473"/>
                </a:lnTo>
                <a:lnTo>
                  <a:pt x="109" y="1469"/>
                </a:lnTo>
                <a:lnTo>
                  <a:pt x="141" y="1463"/>
                </a:lnTo>
                <a:lnTo>
                  <a:pt x="176" y="1454"/>
                </a:lnTo>
                <a:lnTo>
                  <a:pt x="215" y="1443"/>
                </a:lnTo>
                <a:lnTo>
                  <a:pt x="256" y="1429"/>
                </a:lnTo>
                <a:lnTo>
                  <a:pt x="300" y="1411"/>
                </a:lnTo>
                <a:lnTo>
                  <a:pt x="346" y="1390"/>
                </a:lnTo>
                <a:lnTo>
                  <a:pt x="394" y="1364"/>
                </a:lnTo>
                <a:lnTo>
                  <a:pt x="441" y="1335"/>
                </a:lnTo>
                <a:lnTo>
                  <a:pt x="490" y="1301"/>
                </a:lnTo>
                <a:lnTo>
                  <a:pt x="538" y="1261"/>
                </a:lnTo>
                <a:lnTo>
                  <a:pt x="586" y="1216"/>
                </a:lnTo>
                <a:lnTo>
                  <a:pt x="583" y="1173"/>
                </a:lnTo>
                <a:lnTo>
                  <a:pt x="580" y="1136"/>
                </a:lnTo>
                <a:lnTo>
                  <a:pt x="578" y="1102"/>
                </a:lnTo>
                <a:lnTo>
                  <a:pt x="577" y="1075"/>
                </a:lnTo>
                <a:lnTo>
                  <a:pt x="576" y="1054"/>
                </a:lnTo>
                <a:lnTo>
                  <a:pt x="576" y="1039"/>
                </a:lnTo>
                <a:lnTo>
                  <a:pt x="576" y="1031"/>
                </a:lnTo>
                <a:lnTo>
                  <a:pt x="548" y="988"/>
                </a:lnTo>
                <a:lnTo>
                  <a:pt x="520" y="944"/>
                </a:lnTo>
                <a:lnTo>
                  <a:pt x="481" y="876"/>
                </a:lnTo>
                <a:lnTo>
                  <a:pt x="447" y="812"/>
                </a:lnTo>
                <a:lnTo>
                  <a:pt x="417" y="748"/>
                </a:lnTo>
                <a:lnTo>
                  <a:pt x="392" y="688"/>
                </a:lnTo>
                <a:lnTo>
                  <a:pt x="371" y="629"/>
                </a:lnTo>
                <a:lnTo>
                  <a:pt x="356" y="572"/>
                </a:lnTo>
                <a:lnTo>
                  <a:pt x="345" y="517"/>
                </a:lnTo>
                <a:lnTo>
                  <a:pt x="338" y="465"/>
                </a:lnTo>
                <a:lnTo>
                  <a:pt x="336" y="415"/>
                </a:lnTo>
                <a:lnTo>
                  <a:pt x="339" y="367"/>
                </a:lnTo>
                <a:lnTo>
                  <a:pt x="347" y="322"/>
                </a:lnTo>
                <a:lnTo>
                  <a:pt x="359" y="277"/>
                </a:lnTo>
                <a:lnTo>
                  <a:pt x="375" y="237"/>
                </a:lnTo>
                <a:lnTo>
                  <a:pt x="400" y="192"/>
                </a:lnTo>
                <a:lnTo>
                  <a:pt x="427" y="152"/>
                </a:lnTo>
                <a:lnTo>
                  <a:pt x="457" y="117"/>
                </a:lnTo>
                <a:lnTo>
                  <a:pt x="492" y="87"/>
                </a:lnTo>
                <a:lnTo>
                  <a:pt x="529" y="61"/>
                </a:lnTo>
                <a:lnTo>
                  <a:pt x="571" y="39"/>
                </a:lnTo>
                <a:lnTo>
                  <a:pt x="615" y="22"/>
                </a:lnTo>
                <a:lnTo>
                  <a:pt x="663" y="10"/>
                </a:lnTo>
                <a:lnTo>
                  <a:pt x="714" y="3"/>
                </a:lnTo>
                <a:lnTo>
                  <a:pt x="768" y="0"/>
                </a:lnTo>
                <a:lnTo>
                  <a:pt x="826" y="2"/>
                </a:lnTo>
                <a:lnTo>
                  <a:pt x="884" y="8"/>
                </a:lnTo>
                <a:lnTo>
                  <a:pt x="940" y="18"/>
                </a:lnTo>
                <a:lnTo>
                  <a:pt x="997" y="31"/>
                </a:lnTo>
                <a:lnTo>
                  <a:pt x="1052" y="45"/>
                </a:lnTo>
                <a:lnTo>
                  <a:pt x="1104" y="62"/>
                </a:lnTo>
                <a:lnTo>
                  <a:pt x="1154" y="79"/>
                </a:lnTo>
                <a:lnTo>
                  <a:pt x="1200" y="96"/>
                </a:lnTo>
                <a:lnTo>
                  <a:pt x="1242" y="112"/>
                </a:lnTo>
                <a:lnTo>
                  <a:pt x="1279" y="127"/>
                </a:lnTo>
                <a:lnTo>
                  <a:pt x="1301" y="135"/>
                </a:lnTo>
                <a:lnTo>
                  <a:pt x="1319" y="142"/>
                </a:lnTo>
                <a:lnTo>
                  <a:pt x="1362" y="158"/>
                </a:lnTo>
                <a:lnTo>
                  <a:pt x="1406" y="170"/>
                </a:lnTo>
                <a:lnTo>
                  <a:pt x="1448" y="182"/>
                </a:lnTo>
                <a:lnTo>
                  <a:pt x="1490" y="190"/>
                </a:lnTo>
                <a:lnTo>
                  <a:pt x="1528" y="197"/>
                </a:lnTo>
                <a:lnTo>
                  <a:pt x="1565" y="202"/>
                </a:lnTo>
                <a:lnTo>
                  <a:pt x="1597" y="205"/>
                </a:lnTo>
                <a:lnTo>
                  <a:pt x="1626" y="208"/>
                </a:lnTo>
                <a:lnTo>
                  <a:pt x="1650" y="209"/>
                </a:lnTo>
                <a:lnTo>
                  <a:pt x="1667" y="210"/>
                </a:lnTo>
                <a:lnTo>
                  <a:pt x="1679" y="210"/>
                </a:lnTo>
                <a:lnTo>
                  <a:pt x="1683" y="210"/>
                </a:lnTo>
                <a:lnTo>
                  <a:pt x="1687" y="210"/>
                </a:lnTo>
                <a:lnTo>
                  <a:pt x="1699" y="210"/>
                </a:lnTo>
                <a:lnTo>
                  <a:pt x="1717" y="209"/>
                </a:lnTo>
                <a:lnTo>
                  <a:pt x="1740" y="208"/>
                </a:lnTo>
                <a:lnTo>
                  <a:pt x="1769" y="205"/>
                </a:lnTo>
                <a:lnTo>
                  <a:pt x="1802" y="202"/>
                </a:lnTo>
                <a:lnTo>
                  <a:pt x="1838" y="197"/>
                </a:lnTo>
                <a:lnTo>
                  <a:pt x="1877" y="190"/>
                </a:lnTo>
                <a:lnTo>
                  <a:pt x="1918" y="182"/>
                </a:lnTo>
                <a:lnTo>
                  <a:pt x="1961" y="170"/>
                </a:lnTo>
                <a:lnTo>
                  <a:pt x="2004" y="158"/>
                </a:lnTo>
                <a:lnTo>
                  <a:pt x="2048" y="142"/>
                </a:lnTo>
                <a:lnTo>
                  <a:pt x="2066" y="135"/>
                </a:lnTo>
                <a:lnTo>
                  <a:pt x="2087" y="127"/>
                </a:lnTo>
                <a:lnTo>
                  <a:pt x="2124" y="112"/>
                </a:lnTo>
                <a:lnTo>
                  <a:pt x="2166" y="96"/>
                </a:lnTo>
                <a:lnTo>
                  <a:pt x="2212" y="79"/>
                </a:lnTo>
                <a:lnTo>
                  <a:pt x="2262" y="62"/>
                </a:lnTo>
                <a:lnTo>
                  <a:pt x="2315" y="45"/>
                </a:lnTo>
                <a:lnTo>
                  <a:pt x="2369" y="31"/>
                </a:lnTo>
                <a:lnTo>
                  <a:pt x="2426" y="18"/>
                </a:lnTo>
                <a:lnTo>
                  <a:pt x="2483" y="8"/>
                </a:lnTo>
                <a:lnTo>
                  <a:pt x="2540" y="2"/>
                </a:lnTo>
                <a:lnTo>
                  <a:pt x="2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3" name="Group 422"/>
          <p:cNvGrpSpPr/>
          <p:nvPr/>
        </p:nvGrpSpPr>
        <p:grpSpPr>
          <a:xfrm>
            <a:off x="7279509" y="2699608"/>
            <a:ext cx="430213" cy="533400"/>
            <a:chOff x="7273925" y="2698750"/>
            <a:chExt cx="430213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6" name="Freeform 187"/>
            <p:cNvSpPr>
              <a:spLocks noEditPoints="1"/>
            </p:cNvSpPr>
            <p:nvPr/>
          </p:nvSpPr>
          <p:spPr bwMode="auto">
            <a:xfrm>
              <a:off x="7273925" y="2698750"/>
              <a:ext cx="430213" cy="533400"/>
            </a:xfrm>
            <a:custGeom>
              <a:avLst/>
              <a:gdLst>
                <a:gd name="T0" fmla="*/ 1940 w 2709"/>
                <a:gd name="T1" fmla="*/ 1661 h 3360"/>
                <a:gd name="T2" fmla="*/ 1665 w 2709"/>
                <a:gd name="T3" fmla="*/ 1701 h 3360"/>
                <a:gd name="T4" fmla="*/ 1410 w 2709"/>
                <a:gd name="T5" fmla="*/ 1647 h 3360"/>
                <a:gd name="T6" fmla="*/ 1128 w 2709"/>
                <a:gd name="T7" fmla="*/ 1772 h 3360"/>
                <a:gd name="T8" fmla="*/ 613 w 2709"/>
                <a:gd name="T9" fmla="*/ 1972 h 3360"/>
                <a:gd name="T10" fmla="*/ 1210 w 2709"/>
                <a:gd name="T11" fmla="*/ 2088 h 3360"/>
                <a:gd name="T12" fmla="*/ 555 w 2709"/>
                <a:gd name="T13" fmla="*/ 2192 h 3360"/>
                <a:gd name="T14" fmla="*/ 227 w 2709"/>
                <a:gd name="T15" fmla="*/ 2288 h 3360"/>
                <a:gd name="T16" fmla="*/ 122 w 2709"/>
                <a:gd name="T17" fmla="*/ 2862 h 3360"/>
                <a:gd name="T18" fmla="*/ 63 w 2709"/>
                <a:gd name="T19" fmla="*/ 3302 h 3360"/>
                <a:gd name="T20" fmla="*/ 99 w 2709"/>
                <a:gd name="T21" fmla="*/ 3183 h 3360"/>
                <a:gd name="T22" fmla="*/ 286 w 2709"/>
                <a:gd name="T23" fmla="*/ 3019 h 3360"/>
                <a:gd name="T24" fmla="*/ 378 w 2709"/>
                <a:gd name="T25" fmla="*/ 2638 h 3360"/>
                <a:gd name="T26" fmla="*/ 590 w 2709"/>
                <a:gd name="T27" fmla="*/ 2451 h 3360"/>
                <a:gd name="T28" fmla="*/ 1055 w 2709"/>
                <a:gd name="T29" fmla="*/ 2618 h 3360"/>
                <a:gd name="T30" fmla="*/ 1759 w 2709"/>
                <a:gd name="T31" fmla="*/ 2513 h 3360"/>
                <a:gd name="T32" fmla="*/ 2384 w 2709"/>
                <a:gd name="T33" fmla="*/ 2076 h 3360"/>
                <a:gd name="T34" fmla="*/ 1990 w 2709"/>
                <a:gd name="T35" fmla="*/ 1953 h 3360"/>
                <a:gd name="T36" fmla="*/ 2472 w 2709"/>
                <a:gd name="T37" fmla="*/ 1691 h 3360"/>
                <a:gd name="T38" fmla="*/ 2255 w 2709"/>
                <a:gd name="T39" fmla="*/ 1629 h 3360"/>
                <a:gd name="T40" fmla="*/ 986 w 2709"/>
                <a:gd name="T41" fmla="*/ 958 h 3360"/>
                <a:gd name="T42" fmla="*/ 892 w 2709"/>
                <a:gd name="T43" fmla="*/ 1091 h 3360"/>
                <a:gd name="T44" fmla="*/ 1169 w 2709"/>
                <a:gd name="T45" fmla="*/ 1148 h 3360"/>
                <a:gd name="T46" fmla="*/ 1166 w 2709"/>
                <a:gd name="T47" fmla="*/ 1306 h 3360"/>
                <a:gd name="T48" fmla="*/ 1312 w 2709"/>
                <a:gd name="T49" fmla="*/ 1324 h 3360"/>
                <a:gd name="T50" fmla="*/ 1341 w 2709"/>
                <a:gd name="T51" fmla="*/ 1574 h 3360"/>
                <a:gd name="T52" fmla="*/ 1575 w 2709"/>
                <a:gd name="T53" fmla="*/ 1632 h 3360"/>
                <a:gd name="T54" fmla="*/ 1857 w 2709"/>
                <a:gd name="T55" fmla="*/ 1626 h 3360"/>
                <a:gd name="T56" fmla="*/ 2077 w 2709"/>
                <a:gd name="T57" fmla="*/ 1568 h 3360"/>
                <a:gd name="T58" fmla="*/ 2367 w 2709"/>
                <a:gd name="T59" fmla="*/ 1599 h 3360"/>
                <a:gd name="T60" fmla="*/ 2600 w 2709"/>
                <a:gd name="T61" fmla="*/ 1644 h 3360"/>
                <a:gd name="T62" fmla="*/ 2651 w 2709"/>
                <a:gd name="T63" fmla="*/ 1260 h 3360"/>
                <a:gd name="T64" fmla="*/ 2407 w 2709"/>
                <a:gd name="T65" fmla="*/ 981 h 3360"/>
                <a:gd name="T66" fmla="*/ 2577 w 2709"/>
                <a:gd name="T67" fmla="*/ 922 h 3360"/>
                <a:gd name="T68" fmla="*/ 2172 w 2709"/>
                <a:gd name="T69" fmla="*/ 585 h 3360"/>
                <a:gd name="T70" fmla="*/ 1650 w 2709"/>
                <a:gd name="T71" fmla="*/ 653 h 3360"/>
                <a:gd name="T72" fmla="*/ 1349 w 2709"/>
                <a:gd name="T73" fmla="*/ 1021 h 3360"/>
                <a:gd name="T74" fmla="*/ 1139 w 2709"/>
                <a:gd name="T75" fmla="*/ 946 h 3360"/>
                <a:gd name="T76" fmla="*/ 1088 w 2709"/>
                <a:gd name="T77" fmla="*/ 748 h 3360"/>
                <a:gd name="T78" fmla="*/ 1146 w 2709"/>
                <a:gd name="T79" fmla="*/ 749 h 3360"/>
                <a:gd name="T80" fmla="*/ 1172 w 2709"/>
                <a:gd name="T81" fmla="*/ 888 h 3360"/>
                <a:gd name="T82" fmla="*/ 1359 w 2709"/>
                <a:gd name="T83" fmla="*/ 864 h 3360"/>
                <a:gd name="T84" fmla="*/ 1794 w 2709"/>
                <a:gd name="T85" fmla="*/ 527 h 3360"/>
                <a:gd name="T86" fmla="*/ 2349 w 2709"/>
                <a:gd name="T87" fmla="*/ 600 h 3360"/>
                <a:gd name="T88" fmla="*/ 2681 w 2709"/>
                <a:gd name="T89" fmla="*/ 1031 h 3360"/>
                <a:gd name="T90" fmla="*/ 2707 w 2709"/>
                <a:gd name="T91" fmla="*/ 1364 h 3360"/>
                <a:gd name="T92" fmla="*/ 2584 w 2709"/>
                <a:gd name="T93" fmla="*/ 1855 h 3360"/>
                <a:gd name="T94" fmla="*/ 2128 w 2709"/>
                <a:gd name="T95" fmla="*/ 2389 h 3360"/>
                <a:gd name="T96" fmla="*/ 1382 w 2709"/>
                <a:gd name="T97" fmla="*/ 2670 h 3360"/>
                <a:gd name="T98" fmla="*/ 759 w 2709"/>
                <a:gd name="T99" fmla="*/ 2580 h 3360"/>
                <a:gd name="T100" fmla="*/ 533 w 2709"/>
                <a:gd name="T101" fmla="*/ 2524 h 3360"/>
                <a:gd name="T102" fmla="*/ 405 w 2709"/>
                <a:gd name="T103" fmla="*/ 2732 h 3360"/>
                <a:gd name="T104" fmla="*/ 319 w 2709"/>
                <a:gd name="T105" fmla="*/ 3305 h 3360"/>
                <a:gd name="T106" fmla="*/ 6 w 2709"/>
                <a:gd name="T107" fmla="*/ 3350 h 3360"/>
                <a:gd name="T108" fmla="*/ 24 w 2709"/>
                <a:gd name="T109" fmla="*/ 3166 h 3360"/>
                <a:gd name="T110" fmla="*/ 103 w 2709"/>
                <a:gd name="T111" fmla="*/ 2527 h 3360"/>
                <a:gd name="T112" fmla="*/ 301 w 2709"/>
                <a:gd name="T113" fmla="*/ 2086 h 3360"/>
                <a:gd name="T114" fmla="*/ 751 w 2709"/>
                <a:gd name="T115" fmla="*/ 1867 h 3360"/>
                <a:gd name="T116" fmla="*/ 1133 w 2709"/>
                <a:gd name="T117" fmla="*/ 1682 h 3360"/>
                <a:gd name="T118" fmla="*/ 1254 w 2709"/>
                <a:gd name="T119" fmla="*/ 1403 h 3360"/>
                <a:gd name="T120" fmla="*/ 1022 w 2709"/>
                <a:gd name="T121" fmla="*/ 1316 h 3360"/>
                <a:gd name="T122" fmla="*/ 809 w 2709"/>
                <a:gd name="T123" fmla="*/ 1004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9" h="3360">
                  <a:moveTo>
                    <a:pt x="2155" y="1623"/>
                  </a:moveTo>
                  <a:lnTo>
                    <a:pt x="2118" y="1623"/>
                  </a:lnTo>
                  <a:lnTo>
                    <a:pt x="2084" y="1626"/>
                  </a:lnTo>
                  <a:lnTo>
                    <a:pt x="2054" y="1629"/>
                  </a:lnTo>
                  <a:lnTo>
                    <a:pt x="2028" y="1634"/>
                  </a:lnTo>
                  <a:lnTo>
                    <a:pt x="2004" y="1641"/>
                  </a:lnTo>
                  <a:lnTo>
                    <a:pt x="1982" y="1647"/>
                  </a:lnTo>
                  <a:lnTo>
                    <a:pt x="1961" y="1654"/>
                  </a:lnTo>
                  <a:lnTo>
                    <a:pt x="1940" y="1661"/>
                  </a:lnTo>
                  <a:lnTo>
                    <a:pt x="1918" y="1668"/>
                  </a:lnTo>
                  <a:lnTo>
                    <a:pt x="1895" y="1675"/>
                  </a:lnTo>
                  <a:lnTo>
                    <a:pt x="1872" y="1681"/>
                  </a:lnTo>
                  <a:lnTo>
                    <a:pt x="1845" y="1689"/>
                  </a:lnTo>
                  <a:lnTo>
                    <a:pt x="1817" y="1694"/>
                  </a:lnTo>
                  <a:lnTo>
                    <a:pt x="1784" y="1698"/>
                  </a:lnTo>
                  <a:lnTo>
                    <a:pt x="1748" y="1701"/>
                  </a:lnTo>
                  <a:lnTo>
                    <a:pt x="1706" y="1702"/>
                  </a:lnTo>
                  <a:lnTo>
                    <a:pt x="1665" y="1701"/>
                  </a:lnTo>
                  <a:lnTo>
                    <a:pt x="1627" y="1698"/>
                  </a:lnTo>
                  <a:lnTo>
                    <a:pt x="1595" y="1695"/>
                  </a:lnTo>
                  <a:lnTo>
                    <a:pt x="1564" y="1690"/>
                  </a:lnTo>
                  <a:lnTo>
                    <a:pt x="1536" y="1684"/>
                  </a:lnTo>
                  <a:lnTo>
                    <a:pt x="1510" y="1676"/>
                  </a:lnTo>
                  <a:lnTo>
                    <a:pt x="1486" y="1669"/>
                  </a:lnTo>
                  <a:lnTo>
                    <a:pt x="1462" y="1662"/>
                  </a:lnTo>
                  <a:lnTo>
                    <a:pt x="1437" y="1654"/>
                  </a:lnTo>
                  <a:lnTo>
                    <a:pt x="1410" y="1647"/>
                  </a:lnTo>
                  <a:lnTo>
                    <a:pt x="1383" y="1640"/>
                  </a:lnTo>
                  <a:lnTo>
                    <a:pt x="1352" y="1634"/>
                  </a:lnTo>
                  <a:lnTo>
                    <a:pt x="1319" y="1629"/>
                  </a:lnTo>
                  <a:lnTo>
                    <a:pt x="1282" y="1626"/>
                  </a:lnTo>
                  <a:lnTo>
                    <a:pt x="1240" y="1625"/>
                  </a:lnTo>
                  <a:lnTo>
                    <a:pt x="1224" y="1652"/>
                  </a:lnTo>
                  <a:lnTo>
                    <a:pt x="1196" y="1697"/>
                  </a:lnTo>
                  <a:lnTo>
                    <a:pt x="1163" y="1737"/>
                  </a:lnTo>
                  <a:lnTo>
                    <a:pt x="1128" y="1772"/>
                  </a:lnTo>
                  <a:lnTo>
                    <a:pt x="1089" y="1804"/>
                  </a:lnTo>
                  <a:lnTo>
                    <a:pt x="1048" y="1832"/>
                  </a:lnTo>
                  <a:lnTo>
                    <a:pt x="1003" y="1854"/>
                  </a:lnTo>
                  <a:lnTo>
                    <a:pt x="955" y="1874"/>
                  </a:lnTo>
                  <a:lnTo>
                    <a:pt x="904" y="1888"/>
                  </a:lnTo>
                  <a:lnTo>
                    <a:pt x="824" y="1908"/>
                  </a:lnTo>
                  <a:lnTo>
                    <a:pt x="747" y="1929"/>
                  </a:lnTo>
                  <a:lnTo>
                    <a:pt x="677" y="1949"/>
                  </a:lnTo>
                  <a:lnTo>
                    <a:pt x="613" y="1972"/>
                  </a:lnTo>
                  <a:lnTo>
                    <a:pt x="553" y="1995"/>
                  </a:lnTo>
                  <a:lnTo>
                    <a:pt x="498" y="2021"/>
                  </a:lnTo>
                  <a:lnTo>
                    <a:pt x="448" y="2048"/>
                  </a:lnTo>
                  <a:lnTo>
                    <a:pt x="1183" y="2048"/>
                  </a:lnTo>
                  <a:lnTo>
                    <a:pt x="1194" y="2050"/>
                  </a:lnTo>
                  <a:lnTo>
                    <a:pt x="1203" y="2056"/>
                  </a:lnTo>
                  <a:lnTo>
                    <a:pt x="1210" y="2066"/>
                  </a:lnTo>
                  <a:lnTo>
                    <a:pt x="1212" y="2077"/>
                  </a:lnTo>
                  <a:lnTo>
                    <a:pt x="1210" y="2088"/>
                  </a:lnTo>
                  <a:lnTo>
                    <a:pt x="1203" y="2098"/>
                  </a:lnTo>
                  <a:lnTo>
                    <a:pt x="1194" y="2104"/>
                  </a:lnTo>
                  <a:lnTo>
                    <a:pt x="1183" y="2106"/>
                  </a:lnTo>
                  <a:lnTo>
                    <a:pt x="365" y="2106"/>
                  </a:lnTo>
                  <a:lnTo>
                    <a:pt x="336" y="2132"/>
                  </a:lnTo>
                  <a:lnTo>
                    <a:pt x="310" y="2161"/>
                  </a:lnTo>
                  <a:lnTo>
                    <a:pt x="285" y="2190"/>
                  </a:lnTo>
                  <a:lnTo>
                    <a:pt x="543" y="2190"/>
                  </a:lnTo>
                  <a:lnTo>
                    <a:pt x="555" y="2192"/>
                  </a:lnTo>
                  <a:lnTo>
                    <a:pt x="564" y="2198"/>
                  </a:lnTo>
                  <a:lnTo>
                    <a:pt x="570" y="2208"/>
                  </a:lnTo>
                  <a:lnTo>
                    <a:pt x="572" y="2219"/>
                  </a:lnTo>
                  <a:lnTo>
                    <a:pt x="570" y="2230"/>
                  </a:lnTo>
                  <a:lnTo>
                    <a:pt x="564" y="2239"/>
                  </a:lnTo>
                  <a:lnTo>
                    <a:pt x="555" y="2245"/>
                  </a:lnTo>
                  <a:lnTo>
                    <a:pt x="543" y="2248"/>
                  </a:lnTo>
                  <a:lnTo>
                    <a:pt x="248" y="2248"/>
                  </a:lnTo>
                  <a:lnTo>
                    <a:pt x="227" y="2288"/>
                  </a:lnTo>
                  <a:lnTo>
                    <a:pt x="210" y="2332"/>
                  </a:lnTo>
                  <a:lnTo>
                    <a:pt x="194" y="2379"/>
                  </a:lnTo>
                  <a:lnTo>
                    <a:pt x="180" y="2429"/>
                  </a:lnTo>
                  <a:lnTo>
                    <a:pt x="168" y="2483"/>
                  </a:lnTo>
                  <a:lnTo>
                    <a:pt x="159" y="2542"/>
                  </a:lnTo>
                  <a:lnTo>
                    <a:pt x="151" y="2604"/>
                  </a:lnTo>
                  <a:lnTo>
                    <a:pt x="141" y="2696"/>
                  </a:lnTo>
                  <a:lnTo>
                    <a:pt x="132" y="2783"/>
                  </a:lnTo>
                  <a:lnTo>
                    <a:pt x="122" y="2862"/>
                  </a:lnTo>
                  <a:lnTo>
                    <a:pt x="113" y="2936"/>
                  </a:lnTo>
                  <a:lnTo>
                    <a:pt x="105" y="3004"/>
                  </a:lnTo>
                  <a:lnTo>
                    <a:pt x="97" y="3066"/>
                  </a:lnTo>
                  <a:lnTo>
                    <a:pt x="89" y="3120"/>
                  </a:lnTo>
                  <a:lnTo>
                    <a:pt x="83" y="3169"/>
                  </a:lnTo>
                  <a:lnTo>
                    <a:pt x="76" y="3212"/>
                  </a:lnTo>
                  <a:lnTo>
                    <a:pt x="71" y="3247"/>
                  </a:lnTo>
                  <a:lnTo>
                    <a:pt x="66" y="3278"/>
                  </a:lnTo>
                  <a:lnTo>
                    <a:pt x="63" y="3302"/>
                  </a:lnTo>
                  <a:lnTo>
                    <a:pt x="262" y="3302"/>
                  </a:lnTo>
                  <a:lnTo>
                    <a:pt x="262" y="3302"/>
                  </a:lnTo>
                  <a:lnTo>
                    <a:pt x="264" y="3272"/>
                  </a:lnTo>
                  <a:lnTo>
                    <a:pt x="266" y="3238"/>
                  </a:lnTo>
                  <a:lnTo>
                    <a:pt x="268" y="3200"/>
                  </a:lnTo>
                  <a:lnTo>
                    <a:pt x="125" y="3200"/>
                  </a:lnTo>
                  <a:lnTo>
                    <a:pt x="114" y="3198"/>
                  </a:lnTo>
                  <a:lnTo>
                    <a:pt x="105" y="3192"/>
                  </a:lnTo>
                  <a:lnTo>
                    <a:pt x="99" y="3183"/>
                  </a:lnTo>
                  <a:lnTo>
                    <a:pt x="97" y="3172"/>
                  </a:lnTo>
                  <a:lnTo>
                    <a:pt x="99" y="3161"/>
                  </a:lnTo>
                  <a:lnTo>
                    <a:pt x="105" y="3151"/>
                  </a:lnTo>
                  <a:lnTo>
                    <a:pt x="114" y="3145"/>
                  </a:lnTo>
                  <a:lnTo>
                    <a:pt x="125" y="3143"/>
                  </a:lnTo>
                  <a:lnTo>
                    <a:pt x="273" y="3143"/>
                  </a:lnTo>
                  <a:lnTo>
                    <a:pt x="276" y="3103"/>
                  </a:lnTo>
                  <a:lnTo>
                    <a:pt x="281" y="3062"/>
                  </a:lnTo>
                  <a:lnTo>
                    <a:pt x="286" y="3019"/>
                  </a:lnTo>
                  <a:lnTo>
                    <a:pt x="293" y="2976"/>
                  </a:lnTo>
                  <a:lnTo>
                    <a:pt x="299" y="2931"/>
                  </a:lnTo>
                  <a:lnTo>
                    <a:pt x="307" y="2887"/>
                  </a:lnTo>
                  <a:lnTo>
                    <a:pt x="316" y="2843"/>
                  </a:lnTo>
                  <a:lnTo>
                    <a:pt x="325" y="2799"/>
                  </a:lnTo>
                  <a:lnTo>
                    <a:pt x="336" y="2756"/>
                  </a:lnTo>
                  <a:lnTo>
                    <a:pt x="350" y="2715"/>
                  </a:lnTo>
                  <a:lnTo>
                    <a:pt x="363" y="2675"/>
                  </a:lnTo>
                  <a:lnTo>
                    <a:pt x="378" y="2638"/>
                  </a:lnTo>
                  <a:lnTo>
                    <a:pt x="395" y="2602"/>
                  </a:lnTo>
                  <a:lnTo>
                    <a:pt x="413" y="2569"/>
                  </a:lnTo>
                  <a:lnTo>
                    <a:pt x="433" y="2541"/>
                  </a:lnTo>
                  <a:lnTo>
                    <a:pt x="455" y="2514"/>
                  </a:lnTo>
                  <a:lnTo>
                    <a:pt x="478" y="2493"/>
                  </a:lnTo>
                  <a:lnTo>
                    <a:pt x="503" y="2474"/>
                  </a:lnTo>
                  <a:lnTo>
                    <a:pt x="530" y="2462"/>
                  </a:lnTo>
                  <a:lnTo>
                    <a:pt x="560" y="2454"/>
                  </a:lnTo>
                  <a:lnTo>
                    <a:pt x="590" y="2451"/>
                  </a:lnTo>
                  <a:lnTo>
                    <a:pt x="622" y="2453"/>
                  </a:lnTo>
                  <a:lnTo>
                    <a:pt x="654" y="2461"/>
                  </a:lnTo>
                  <a:lnTo>
                    <a:pt x="687" y="2474"/>
                  </a:lnTo>
                  <a:lnTo>
                    <a:pt x="721" y="2493"/>
                  </a:lnTo>
                  <a:lnTo>
                    <a:pt x="785" y="2528"/>
                  </a:lnTo>
                  <a:lnTo>
                    <a:pt x="850" y="2559"/>
                  </a:lnTo>
                  <a:lnTo>
                    <a:pt x="918" y="2584"/>
                  </a:lnTo>
                  <a:lnTo>
                    <a:pt x="986" y="2604"/>
                  </a:lnTo>
                  <a:lnTo>
                    <a:pt x="1055" y="2618"/>
                  </a:lnTo>
                  <a:lnTo>
                    <a:pt x="1126" y="2626"/>
                  </a:lnTo>
                  <a:lnTo>
                    <a:pt x="1197" y="2629"/>
                  </a:lnTo>
                  <a:lnTo>
                    <a:pt x="1254" y="2627"/>
                  </a:lnTo>
                  <a:lnTo>
                    <a:pt x="1312" y="2622"/>
                  </a:lnTo>
                  <a:lnTo>
                    <a:pt x="1372" y="2613"/>
                  </a:lnTo>
                  <a:lnTo>
                    <a:pt x="1475" y="2594"/>
                  </a:lnTo>
                  <a:lnTo>
                    <a:pt x="1574" y="2570"/>
                  </a:lnTo>
                  <a:lnTo>
                    <a:pt x="1668" y="2544"/>
                  </a:lnTo>
                  <a:lnTo>
                    <a:pt x="1759" y="2513"/>
                  </a:lnTo>
                  <a:lnTo>
                    <a:pt x="1845" y="2479"/>
                  </a:lnTo>
                  <a:lnTo>
                    <a:pt x="1927" y="2441"/>
                  </a:lnTo>
                  <a:lnTo>
                    <a:pt x="2005" y="2400"/>
                  </a:lnTo>
                  <a:lnTo>
                    <a:pt x="2079" y="2355"/>
                  </a:lnTo>
                  <a:lnTo>
                    <a:pt x="2148" y="2306"/>
                  </a:lnTo>
                  <a:lnTo>
                    <a:pt x="2213" y="2254"/>
                  </a:lnTo>
                  <a:lnTo>
                    <a:pt x="2275" y="2197"/>
                  </a:lnTo>
                  <a:lnTo>
                    <a:pt x="2331" y="2138"/>
                  </a:lnTo>
                  <a:lnTo>
                    <a:pt x="2384" y="2076"/>
                  </a:lnTo>
                  <a:lnTo>
                    <a:pt x="2432" y="2009"/>
                  </a:lnTo>
                  <a:lnTo>
                    <a:pt x="2001" y="2009"/>
                  </a:lnTo>
                  <a:lnTo>
                    <a:pt x="1990" y="2006"/>
                  </a:lnTo>
                  <a:lnTo>
                    <a:pt x="1981" y="2000"/>
                  </a:lnTo>
                  <a:lnTo>
                    <a:pt x="1975" y="1991"/>
                  </a:lnTo>
                  <a:lnTo>
                    <a:pt x="1973" y="1980"/>
                  </a:lnTo>
                  <a:lnTo>
                    <a:pt x="1975" y="1969"/>
                  </a:lnTo>
                  <a:lnTo>
                    <a:pt x="1981" y="1959"/>
                  </a:lnTo>
                  <a:lnTo>
                    <a:pt x="1990" y="1953"/>
                  </a:lnTo>
                  <a:lnTo>
                    <a:pt x="2001" y="1951"/>
                  </a:lnTo>
                  <a:lnTo>
                    <a:pt x="2468" y="1951"/>
                  </a:lnTo>
                  <a:lnTo>
                    <a:pt x="2500" y="1893"/>
                  </a:lnTo>
                  <a:lnTo>
                    <a:pt x="2530" y="1834"/>
                  </a:lnTo>
                  <a:lnTo>
                    <a:pt x="2558" y="1767"/>
                  </a:lnTo>
                  <a:lnTo>
                    <a:pt x="2582" y="1702"/>
                  </a:lnTo>
                  <a:lnTo>
                    <a:pt x="2541" y="1700"/>
                  </a:lnTo>
                  <a:lnTo>
                    <a:pt x="2504" y="1696"/>
                  </a:lnTo>
                  <a:lnTo>
                    <a:pt x="2472" y="1691"/>
                  </a:lnTo>
                  <a:lnTo>
                    <a:pt x="2444" y="1684"/>
                  </a:lnTo>
                  <a:lnTo>
                    <a:pt x="2417" y="1676"/>
                  </a:lnTo>
                  <a:lnTo>
                    <a:pt x="2393" y="1668"/>
                  </a:lnTo>
                  <a:lnTo>
                    <a:pt x="2369" y="1661"/>
                  </a:lnTo>
                  <a:lnTo>
                    <a:pt x="2349" y="1654"/>
                  </a:lnTo>
                  <a:lnTo>
                    <a:pt x="2328" y="1647"/>
                  </a:lnTo>
                  <a:lnTo>
                    <a:pt x="2306" y="1641"/>
                  </a:lnTo>
                  <a:lnTo>
                    <a:pt x="2282" y="1634"/>
                  </a:lnTo>
                  <a:lnTo>
                    <a:pt x="2255" y="1629"/>
                  </a:lnTo>
                  <a:lnTo>
                    <a:pt x="2226" y="1626"/>
                  </a:lnTo>
                  <a:lnTo>
                    <a:pt x="2193" y="1623"/>
                  </a:lnTo>
                  <a:lnTo>
                    <a:pt x="2155" y="1623"/>
                  </a:lnTo>
                  <a:close/>
                  <a:moveTo>
                    <a:pt x="859" y="58"/>
                  </a:moveTo>
                  <a:lnTo>
                    <a:pt x="859" y="901"/>
                  </a:lnTo>
                  <a:lnTo>
                    <a:pt x="861" y="950"/>
                  </a:lnTo>
                  <a:lnTo>
                    <a:pt x="966" y="950"/>
                  </a:lnTo>
                  <a:lnTo>
                    <a:pt x="977" y="952"/>
                  </a:lnTo>
                  <a:lnTo>
                    <a:pt x="986" y="958"/>
                  </a:lnTo>
                  <a:lnTo>
                    <a:pt x="992" y="967"/>
                  </a:lnTo>
                  <a:lnTo>
                    <a:pt x="994" y="979"/>
                  </a:lnTo>
                  <a:lnTo>
                    <a:pt x="992" y="990"/>
                  </a:lnTo>
                  <a:lnTo>
                    <a:pt x="986" y="999"/>
                  </a:lnTo>
                  <a:lnTo>
                    <a:pt x="977" y="1005"/>
                  </a:lnTo>
                  <a:lnTo>
                    <a:pt x="966" y="1008"/>
                  </a:lnTo>
                  <a:lnTo>
                    <a:pt x="869" y="1008"/>
                  </a:lnTo>
                  <a:lnTo>
                    <a:pt x="878" y="1051"/>
                  </a:lnTo>
                  <a:lnTo>
                    <a:pt x="892" y="1091"/>
                  </a:lnTo>
                  <a:lnTo>
                    <a:pt x="1169" y="1091"/>
                  </a:lnTo>
                  <a:lnTo>
                    <a:pt x="1181" y="1093"/>
                  </a:lnTo>
                  <a:lnTo>
                    <a:pt x="1190" y="1099"/>
                  </a:lnTo>
                  <a:lnTo>
                    <a:pt x="1196" y="1108"/>
                  </a:lnTo>
                  <a:lnTo>
                    <a:pt x="1198" y="1120"/>
                  </a:lnTo>
                  <a:lnTo>
                    <a:pt x="1196" y="1131"/>
                  </a:lnTo>
                  <a:lnTo>
                    <a:pt x="1190" y="1140"/>
                  </a:lnTo>
                  <a:lnTo>
                    <a:pt x="1181" y="1146"/>
                  </a:lnTo>
                  <a:lnTo>
                    <a:pt x="1169" y="1148"/>
                  </a:lnTo>
                  <a:lnTo>
                    <a:pt x="921" y="1148"/>
                  </a:lnTo>
                  <a:lnTo>
                    <a:pt x="941" y="1177"/>
                  </a:lnTo>
                  <a:lnTo>
                    <a:pt x="965" y="1203"/>
                  </a:lnTo>
                  <a:lnTo>
                    <a:pt x="996" y="1231"/>
                  </a:lnTo>
                  <a:lnTo>
                    <a:pt x="1030" y="1254"/>
                  </a:lnTo>
                  <a:lnTo>
                    <a:pt x="1064" y="1273"/>
                  </a:lnTo>
                  <a:lnTo>
                    <a:pt x="1099" y="1287"/>
                  </a:lnTo>
                  <a:lnTo>
                    <a:pt x="1134" y="1297"/>
                  </a:lnTo>
                  <a:lnTo>
                    <a:pt x="1166" y="1306"/>
                  </a:lnTo>
                  <a:lnTo>
                    <a:pt x="1197" y="1311"/>
                  </a:lnTo>
                  <a:lnTo>
                    <a:pt x="1226" y="1314"/>
                  </a:lnTo>
                  <a:lnTo>
                    <a:pt x="1250" y="1316"/>
                  </a:lnTo>
                  <a:lnTo>
                    <a:pt x="1269" y="1316"/>
                  </a:lnTo>
                  <a:lnTo>
                    <a:pt x="1281" y="1316"/>
                  </a:lnTo>
                  <a:lnTo>
                    <a:pt x="1287" y="1316"/>
                  </a:lnTo>
                  <a:lnTo>
                    <a:pt x="1290" y="1316"/>
                  </a:lnTo>
                  <a:lnTo>
                    <a:pt x="1302" y="1317"/>
                  </a:lnTo>
                  <a:lnTo>
                    <a:pt x="1312" y="1324"/>
                  </a:lnTo>
                  <a:lnTo>
                    <a:pt x="1319" y="1335"/>
                  </a:lnTo>
                  <a:lnTo>
                    <a:pt x="1320" y="1347"/>
                  </a:lnTo>
                  <a:lnTo>
                    <a:pt x="1315" y="1385"/>
                  </a:lnTo>
                  <a:lnTo>
                    <a:pt x="1308" y="1427"/>
                  </a:lnTo>
                  <a:lnTo>
                    <a:pt x="1298" y="1472"/>
                  </a:lnTo>
                  <a:lnTo>
                    <a:pt x="1284" y="1520"/>
                  </a:lnTo>
                  <a:lnTo>
                    <a:pt x="1266" y="1568"/>
                  </a:lnTo>
                  <a:lnTo>
                    <a:pt x="1306" y="1570"/>
                  </a:lnTo>
                  <a:lnTo>
                    <a:pt x="1341" y="1574"/>
                  </a:lnTo>
                  <a:lnTo>
                    <a:pt x="1373" y="1579"/>
                  </a:lnTo>
                  <a:lnTo>
                    <a:pt x="1402" y="1585"/>
                  </a:lnTo>
                  <a:lnTo>
                    <a:pt x="1429" y="1592"/>
                  </a:lnTo>
                  <a:lnTo>
                    <a:pt x="1455" y="1600"/>
                  </a:lnTo>
                  <a:lnTo>
                    <a:pt x="1479" y="1607"/>
                  </a:lnTo>
                  <a:lnTo>
                    <a:pt x="1502" y="1614"/>
                  </a:lnTo>
                  <a:lnTo>
                    <a:pt x="1525" y="1620"/>
                  </a:lnTo>
                  <a:lnTo>
                    <a:pt x="1550" y="1627"/>
                  </a:lnTo>
                  <a:lnTo>
                    <a:pt x="1575" y="1632"/>
                  </a:lnTo>
                  <a:lnTo>
                    <a:pt x="1603" y="1638"/>
                  </a:lnTo>
                  <a:lnTo>
                    <a:pt x="1633" y="1641"/>
                  </a:lnTo>
                  <a:lnTo>
                    <a:pt x="1668" y="1643"/>
                  </a:lnTo>
                  <a:lnTo>
                    <a:pt x="1706" y="1644"/>
                  </a:lnTo>
                  <a:lnTo>
                    <a:pt x="1743" y="1643"/>
                  </a:lnTo>
                  <a:lnTo>
                    <a:pt x="1777" y="1641"/>
                  </a:lnTo>
                  <a:lnTo>
                    <a:pt x="1807" y="1637"/>
                  </a:lnTo>
                  <a:lnTo>
                    <a:pt x="1833" y="1632"/>
                  </a:lnTo>
                  <a:lnTo>
                    <a:pt x="1857" y="1626"/>
                  </a:lnTo>
                  <a:lnTo>
                    <a:pt x="1879" y="1620"/>
                  </a:lnTo>
                  <a:lnTo>
                    <a:pt x="1900" y="1613"/>
                  </a:lnTo>
                  <a:lnTo>
                    <a:pt x="1921" y="1606"/>
                  </a:lnTo>
                  <a:lnTo>
                    <a:pt x="1942" y="1599"/>
                  </a:lnTo>
                  <a:lnTo>
                    <a:pt x="1966" y="1591"/>
                  </a:lnTo>
                  <a:lnTo>
                    <a:pt x="1989" y="1584"/>
                  </a:lnTo>
                  <a:lnTo>
                    <a:pt x="2016" y="1578"/>
                  </a:lnTo>
                  <a:lnTo>
                    <a:pt x="2044" y="1572"/>
                  </a:lnTo>
                  <a:lnTo>
                    <a:pt x="2077" y="1568"/>
                  </a:lnTo>
                  <a:lnTo>
                    <a:pt x="2114" y="1566"/>
                  </a:lnTo>
                  <a:lnTo>
                    <a:pt x="2155" y="1565"/>
                  </a:lnTo>
                  <a:lnTo>
                    <a:pt x="2196" y="1566"/>
                  </a:lnTo>
                  <a:lnTo>
                    <a:pt x="2233" y="1568"/>
                  </a:lnTo>
                  <a:lnTo>
                    <a:pt x="2265" y="1572"/>
                  </a:lnTo>
                  <a:lnTo>
                    <a:pt x="2294" y="1578"/>
                  </a:lnTo>
                  <a:lnTo>
                    <a:pt x="2321" y="1584"/>
                  </a:lnTo>
                  <a:lnTo>
                    <a:pt x="2345" y="1591"/>
                  </a:lnTo>
                  <a:lnTo>
                    <a:pt x="2367" y="1599"/>
                  </a:lnTo>
                  <a:lnTo>
                    <a:pt x="2389" y="1606"/>
                  </a:lnTo>
                  <a:lnTo>
                    <a:pt x="2409" y="1613"/>
                  </a:lnTo>
                  <a:lnTo>
                    <a:pt x="2431" y="1620"/>
                  </a:lnTo>
                  <a:lnTo>
                    <a:pt x="2452" y="1626"/>
                  </a:lnTo>
                  <a:lnTo>
                    <a:pt x="2476" y="1631"/>
                  </a:lnTo>
                  <a:lnTo>
                    <a:pt x="2501" y="1637"/>
                  </a:lnTo>
                  <a:lnTo>
                    <a:pt x="2531" y="1641"/>
                  </a:lnTo>
                  <a:lnTo>
                    <a:pt x="2563" y="1643"/>
                  </a:lnTo>
                  <a:lnTo>
                    <a:pt x="2600" y="1644"/>
                  </a:lnTo>
                  <a:lnTo>
                    <a:pt x="2614" y="1586"/>
                  </a:lnTo>
                  <a:lnTo>
                    <a:pt x="2626" y="1532"/>
                  </a:lnTo>
                  <a:lnTo>
                    <a:pt x="2636" y="1481"/>
                  </a:lnTo>
                  <a:lnTo>
                    <a:pt x="2642" y="1433"/>
                  </a:lnTo>
                  <a:lnTo>
                    <a:pt x="2647" y="1388"/>
                  </a:lnTo>
                  <a:lnTo>
                    <a:pt x="2649" y="1348"/>
                  </a:lnTo>
                  <a:lnTo>
                    <a:pt x="2651" y="1314"/>
                  </a:lnTo>
                  <a:lnTo>
                    <a:pt x="2651" y="1284"/>
                  </a:lnTo>
                  <a:lnTo>
                    <a:pt x="2651" y="1260"/>
                  </a:lnTo>
                  <a:lnTo>
                    <a:pt x="2651" y="1242"/>
                  </a:lnTo>
                  <a:lnTo>
                    <a:pt x="2650" y="1230"/>
                  </a:lnTo>
                  <a:lnTo>
                    <a:pt x="2650" y="1226"/>
                  </a:lnTo>
                  <a:lnTo>
                    <a:pt x="2650" y="1224"/>
                  </a:lnTo>
                  <a:lnTo>
                    <a:pt x="2647" y="1159"/>
                  </a:lnTo>
                  <a:lnTo>
                    <a:pt x="2638" y="1098"/>
                  </a:lnTo>
                  <a:lnTo>
                    <a:pt x="2623" y="1038"/>
                  </a:lnTo>
                  <a:lnTo>
                    <a:pt x="2604" y="981"/>
                  </a:lnTo>
                  <a:lnTo>
                    <a:pt x="2407" y="981"/>
                  </a:lnTo>
                  <a:lnTo>
                    <a:pt x="2396" y="979"/>
                  </a:lnTo>
                  <a:lnTo>
                    <a:pt x="2387" y="973"/>
                  </a:lnTo>
                  <a:lnTo>
                    <a:pt x="2381" y="963"/>
                  </a:lnTo>
                  <a:lnTo>
                    <a:pt x="2379" y="952"/>
                  </a:lnTo>
                  <a:lnTo>
                    <a:pt x="2381" y="940"/>
                  </a:lnTo>
                  <a:lnTo>
                    <a:pt x="2387" y="931"/>
                  </a:lnTo>
                  <a:lnTo>
                    <a:pt x="2396" y="925"/>
                  </a:lnTo>
                  <a:lnTo>
                    <a:pt x="2407" y="922"/>
                  </a:lnTo>
                  <a:lnTo>
                    <a:pt x="2577" y="922"/>
                  </a:lnTo>
                  <a:lnTo>
                    <a:pt x="2548" y="870"/>
                  </a:lnTo>
                  <a:lnTo>
                    <a:pt x="2513" y="820"/>
                  </a:lnTo>
                  <a:lnTo>
                    <a:pt x="2476" y="774"/>
                  </a:lnTo>
                  <a:lnTo>
                    <a:pt x="2433" y="732"/>
                  </a:lnTo>
                  <a:lnTo>
                    <a:pt x="2387" y="694"/>
                  </a:lnTo>
                  <a:lnTo>
                    <a:pt x="2337" y="660"/>
                  </a:lnTo>
                  <a:lnTo>
                    <a:pt x="2285" y="630"/>
                  </a:lnTo>
                  <a:lnTo>
                    <a:pt x="2230" y="605"/>
                  </a:lnTo>
                  <a:lnTo>
                    <a:pt x="2172" y="585"/>
                  </a:lnTo>
                  <a:lnTo>
                    <a:pt x="2112" y="571"/>
                  </a:lnTo>
                  <a:lnTo>
                    <a:pt x="2049" y="562"/>
                  </a:lnTo>
                  <a:lnTo>
                    <a:pt x="1986" y="559"/>
                  </a:lnTo>
                  <a:lnTo>
                    <a:pt x="1927" y="562"/>
                  </a:lnTo>
                  <a:lnTo>
                    <a:pt x="1868" y="570"/>
                  </a:lnTo>
                  <a:lnTo>
                    <a:pt x="1811" y="583"/>
                  </a:lnTo>
                  <a:lnTo>
                    <a:pt x="1755" y="602"/>
                  </a:lnTo>
                  <a:lnTo>
                    <a:pt x="1701" y="625"/>
                  </a:lnTo>
                  <a:lnTo>
                    <a:pt x="1650" y="653"/>
                  </a:lnTo>
                  <a:lnTo>
                    <a:pt x="1600" y="685"/>
                  </a:lnTo>
                  <a:lnTo>
                    <a:pt x="1554" y="721"/>
                  </a:lnTo>
                  <a:lnTo>
                    <a:pt x="1511" y="761"/>
                  </a:lnTo>
                  <a:lnTo>
                    <a:pt x="1471" y="805"/>
                  </a:lnTo>
                  <a:lnTo>
                    <a:pt x="1436" y="852"/>
                  </a:lnTo>
                  <a:lnTo>
                    <a:pt x="1404" y="902"/>
                  </a:lnTo>
                  <a:lnTo>
                    <a:pt x="1376" y="955"/>
                  </a:lnTo>
                  <a:lnTo>
                    <a:pt x="1354" y="1010"/>
                  </a:lnTo>
                  <a:lnTo>
                    <a:pt x="1349" y="1021"/>
                  </a:lnTo>
                  <a:lnTo>
                    <a:pt x="1340" y="1028"/>
                  </a:lnTo>
                  <a:lnTo>
                    <a:pt x="1330" y="1030"/>
                  </a:lnTo>
                  <a:lnTo>
                    <a:pt x="1295" y="1031"/>
                  </a:lnTo>
                  <a:lnTo>
                    <a:pt x="1263" y="1027"/>
                  </a:lnTo>
                  <a:lnTo>
                    <a:pt x="1234" y="1019"/>
                  </a:lnTo>
                  <a:lnTo>
                    <a:pt x="1206" y="1007"/>
                  </a:lnTo>
                  <a:lnTo>
                    <a:pt x="1182" y="991"/>
                  </a:lnTo>
                  <a:lnTo>
                    <a:pt x="1159" y="970"/>
                  </a:lnTo>
                  <a:lnTo>
                    <a:pt x="1139" y="946"/>
                  </a:lnTo>
                  <a:lnTo>
                    <a:pt x="1123" y="918"/>
                  </a:lnTo>
                  <a:lnTo>
                    <a:pt x="1110" y="890"/>
                  </a:lnTo>
                  <a:lnTo>
                    <a:pt x="1101" y="862"/>
                  </a:lnTo>
                  <a:lnTo>
                    <a:pt x="1095" y="835"/>
                  </a:lnTo>
                  <a:lnTo>
                    <a:pt x="1091" y="809"/>
                  </a:lnTo>
                  <a:lnTo>
                    <a:pt x="1089" y="787"/>
                  </a:lnTo>
                  <a:lnTo>
                    <a:pt x="1088" y="768"/>
                  </a:lnTo>
                  <a:lnTo>
                    <a:pt x="1088" y="755"/>
                  </a:lnTo>
                  <a:lnTo>
                    <a:pt x="1088" y="748"/>
                  </a:lnTo>
                  <a:lnTo>
                    <a:pt x="1088" y="58"/>
                  </a:lnTo>
                  <a:lnTo>
                    <a:pt x="859" y="58"/>
                  </a:lnTo>
                  <a:close/>
                  <a:moveTo>
                    <a:pt x="830" y="0"/>
                  </a:moveTo>
                  <a:lnTo>
                    <a:pt x="1116" y="0"/>
                  </a:lnTo>
                  <a:lnTo>
                    <a:pt x="1128" y="2"/>
                  </a:lnTo>
                  <a:lnTo>
                    <a:pt x="1137" y="8"/>
                  </a:lnTo>
                  <a:lnTo>
                    <a:pt x="1143" y="17"/>
                  </a:lnTo>
                  <a:lnTo>
                    <a:pt x="1146" y="30"/>
                  </a:lnTo>
                  <a:lnTo>
                    <a:pt x="1146" y="749"/>
                  </a:lnTo>
                  <a:lnTo>
                    <a:pt x="1146" y="751"/>
                  </a:lnTo>
                  <a:lnTo>
                    <a:pt x="1145" y="754"/>
                  </a:lnTo>
                  <a:lnTo>
                    <a:pt x="1145" y="763"/>
                  </a:lnTo>
                  <a:lnTo>
                    <a:pt x="1146" y="777"/>
                  </a:lnTo>
                  <a:lnTo>
                    <a:pt x="1148" y="796"/>
                  </a:lnTo>
                  <a:lnTo>
                    <a:pt x="1151" y="817"/>
                  </a:lnTo>
                  <a:lnTo>
                    <a:pt x="1155" y="841"/>
                  </a:lnTo>
                  <a:lnTo>
                    <a:pt x="1162" y="864"/>
                  </a:lnTo>
                  <a:lnTo>
                    <a:pt x="1172" y="888"/>
                  </a:lnTo>
                  <a:lnTo>
                    <a:pt x="1185" y="910"/>
                  </a:lnTo>
                  <a:lnTo>
                    <a:pt x="1201" y="932"/>
                  </a:lnTo>
                  <a:lnTo>
                    <a:pt x="1218" y="946"/>
                  </a:lnTo>
                  <a:lnTo>
                    <a:pt x="1237" y="958"/>
                  </a:lnTo>
                  <a:lnTo>
                    <a:pt x="1258" y="966"/>
                  </a:lnTo>
                  <a:lnTo>
                    <a:pt x="1282" y="972"/>
                  </a:lnTo>
                  <a:lnTo>
                    <a:pt x="1307" y="973"/>
                  </a:lnTo>
                  <a:lnTo>
                    <a:pt x="1331" y="917"/>
                  </a:lnTo>
                  <a:lnTo>
                    <a:pt x="1359" y="864"/>
                  </a:lnTo>
                  <a:lnTo>
                    <a:pt x="1392" y="813"/>
                  </a:lnTo>
                  <a:lnTo>
                    <a:pt x="1428" y="765"/>
                  </a:lnTo>
                  <a:lnTo>
                    <a:pt x="1469" y="720"/>
                  </a:lnTo>
                  <a:lnTo>
                    <a:pt x="1514" y="678"/>
                  </a:lnTo>
                  <a:lnTo>
                    <a:pt x="1561" y="641"/>
                  </a:lnTo>
                  <a:lnTo>
                    <a:pt x="1616" y="604"/>
                  </a:lnTo>
                  <a:lnTo>
                    <a:pt x="1674" y="573"/>
                  </a:lnTo>
                  <a:lnTo>
                    <a:pt x="1733" y="548"/>
                  </a:lnTo>
                  <a:lnTo>
                    <a:pt x="1794" y="527"/>
                  </a:lnTo>
                  <a:lnTo>
                    <a:pt x="1857" y="513"/>
                  </a:lnTo>
                  <a:lnTo>
                    <a:pt x="1921" y="504"/>
                  </a:lnTo>
                  <a:lnTo>
                    <a:pt x="1986" y="501"/>
                  </a:lnTo>
                  <a:lnTo>
                    <a:pt x="2051" y="504"/>
                  </a:lnTo>
                  <a:lnTo>
                    <a:pt x="2116" y="513"/>
                  </a:lnTo>
                  <a:lnTo>
                    <a:pt x="2177" y="527"/>
                  </a:lnTo>
                  <a:lnTo>
                    <a:pt x="2237" y="547"/>
                  </a:lnTo>
                  <a:lnTo>
                    <a:pt x="2295" y="570"/>
                  </a:lnTo>
                  <a:lnTo>
                    <a:pt x="2349" y="600"/>
                  </a:lnTo>
                  <a:lnTo>
                    <a:pt x="2401" y="633"/>
                  </a:lnTo>
                  <a:lnTo>
                    <a:pt x="2450" y="671"/>
                  </a:lnTo>
                  <a:lnTo>
                    <a:pt x="2495" y="712"/>
                  </a:lnTo>
                  <a:lnTo>
                    <a:pt x="2537" y="758"/>
                  </a:lnTo>
                  <a:lnTo>
                    <a:pt x="2574" y="806"/>
                  </a:lnTo>
                  <a:lnTo>
                    <a:pt x="2608" y="858"/>
                  </a:lnTo>
                  <a:lnTo>
                    <a:pt x="2638" y="913"/>
                  </a:lnTo>
                  <a:lnTo>
                    <a:pt x="2662" y="970"/>
                  </a:lnTo>
                  <a:lnTo>
                    <a:pt x="2681" y="1031"/>
                  </a:lnTo>
                  <a:lnTo>
                    <a:pt x="2696" y="1093"/>
                  </a:lnTo>
                  <a:lnTo>
                    <a:pt x="2704" y="1156"/>
                  </a:lnTo>
                  <a:lnTo>
                    <a:pt x="2707" y="1222"/>
                  </a:lnTo>
                  <a:lnTo>
                    <a:pt x="2708" y="1231"/>
                  </a:lnTo>
                  <a:lnTo>
                    <a:pt x="2709" y="1245"/>
                  </a:lnTo>
                  <a:lnTo>
                    <a:pt x="2709" y="1267"/>
                  </a:lnTo>
                  <a:lnTo>
                    <a:pt x="2709" y="1294"/>
                  </a:lnTo>
                  <a:lnTo>
                    <a:pt x="2709" y="1326"/>
                  </a:lnTo>
                  <a:lnTo>
                    <a:pt x="2707" y="1364"/>
                  </a:lnTo>
                  <a:lnTo>
                    <a:pt x="2704" y="1406"/>
                  </a:lnTo>
                  <a:lnTo>
                    <a:pt x="2699" y="1452"/>
                  </a:lnTo>
                  <a:lnTo>
                    <a:pt x="2691" y="1502"/>
                  </a:lnTo>
                  <a:lnTo>
                    <a:pt x="2681" y="1555"/>
                  </a:lnTo>
                  <a:lnTo>
                    <a:pt x="2668" y="1611"/>
                  </a:lnTo>
                  <a:lnTo>
                    <a:pt x="2653" y="1669"/>
                  </a:lnTo>
                  <a:lnTo>
                    <a:pt x="2634" y="1729"/>
                  </a:lnTo>
                  <a:lnTo>
                    <a:pt x="2611" y="1792"/>
                  </a:lnTo>
                  <a:lnTo>
                    <a:pt x="2584" y="1855"/>
                  </a:lnTo>
                  <a:lnTo>
                    <a:pt x="2548" y="1927"/>
                  </a:lnTo>
                  <a:lnTo>
                    <a:pt x="2509" y="1994"/>
                  </a:lnTo>
                  <a:lnTo>
                    <a:pt x="2466" y="2059"/>
                  </a:lnTo>
                  <a:lnTo>
                    <a:pt x="2419" y="2123"/>
                  </a:lnTo>
                  <a:lnTo>
                    <a:pt x="2368" y="2182"/>
                  </a:lnTo>
                  <a:lnTo>
                    <a:pt x="2314" y="2238"/>
                  </a:lnTo>
                  <a:lnTo>
                    <a:pt x="2255" y="2292"/>
                  </a:lnTo>
                  <a:lnTo>
                    <a:pt x="2194" y="2342"/>
                  </a:lnTo>
                  <a:lnTo>
                    <a:pt x="2128" y="2389"/>
                  </a:lnTo>
                  <a:lnTo>
                    <a:pt x="2060" y="2433"/>
                  </a:lnTo>
                  <a:lnTo>
                    <a:pt x="1986" y="2474"/>
                  </a:lnTo>
                  <a:lnTo>
                    <a:pt x="1911" y="2512"/>
                  </a:lnTo>
                  <a:lnTo>
                    <a:pt x="1831" y="2547"/>
                  </a:lnTo>
                  <a:lnTo>
                    <a:pt x="1748" y="2578"/>
                  </a:lnTo>
                  <a:lnTo>
                    <a:pt x="1661" y="2606"/>
                  </a:lnTo>
                  <a:lnTo>
                    <a:pt x="1571" y="2630"/>
                  </a:lnTo>
                  <a:lnTo>
                    <a:pt x="1478" y="2652"/>
                  </a:lnTo>
                  <a:lnTo>
                    <a:pt x="1382" y="2670"/>
                  </a:lnTo>
                  <a:lnTo>
                    <a:pt x="1318" y="2679"/>
                  </a:lnTo>
                  <a:lnTo>
                    <a:pt x="1257" y="2685"/>
                  </a:lnTo>
                  <a:lnTo>
                    <a:pt x="1197" y="2687"/>
                  </a:lnTo>
                  <a:lnTo>
                    <a:pt x="1122" y="2684"/>
                  </a:lnTo>
                  <a:lnTo>
                    <a:pt x="1046" y="2675"/>
                  </a:lnTo>
                  <a:lnTo>
                    <a:pt x="973" y="2660"/>
                  </a:lnTo>
                  <a:lnTo>
                    <a:pt x="900" y="2640"/>
                  </a:lnTo>
                  <a:lnTo>
                    <a:pt x="829" y="2612"/>
                  </a:lnTo>
                  <a:lnTo>
                    <a:pt x="759" y="2580"/>
                  </a:lnTo>
                  <a:lnTo>
                    <a:pt x="690" y="2542"/>
                  </a:lnTo>
                  <a:lnTo>
                    <a:pt x="664" y="2527"/>
                  </a:lnTo>
                  <a:lnTo>
                    <a:pt x="638" y="2517"/>
                  </a:lnTo>
                  <a:lnTo>
                    <a:pt x="614" y="2511"/>
                  </a:lnTo>
                  <a:lnTo>
                    <a:pt x="590" y="2508"/>
                  </a:lnTo>
                  <a:lnTo>
                    <a:pt x="577" y="2509"/>
                  </a:lnTo>
                  <a:lnTo>
                    <a:pt x="562" y="2512"/>
                  </a:lnTo>
                  <a:lnTo>
                    <a:pt x="548" y="2517"/>
                  </a:lnTo>
                  <a:lnTo>
                    <a:pt x="533" y="2524"/>
                  </a:lnTo>
                  <a:lnTo>
                    <a:pt x="518" y="2534"/>
                  </a:lnTo>
                  <a:lnTo>
                    <a:pt x="503" y="2547"/>
                  </a:lnTo>
                  <a:lnTo>
                    <a:pt x="488" y="2563"/>
                  </a:lnTo>
                  <a:lnTo>
                    <a:pt x="474" y="2581"/>
                  </a:lnTo>
                  <a:lnTo>
                    <a:pt x="459" y="2604"/>
                  </a:lnTo>
                  <a:lnTo>
                    <a:pt x="445" y="2629"/>
                  </a:lnTo>
                  <a:lnTo>
                    <a:pt x="431" y="2660"/>
                  </a:lnTo>
                  <a:lnTo>
                    <a:pt x="418" y="2694"/>
                  </a:lnTo>
                  <a:lnTo>
                    <a:pt x="405" y="2732"/>
                  </a:lnTo>
                  <a:lnTo>
                    <a:pt x="393" y="2774"/>
                  </a:lnTo>
                  <a:lnTo>
                    <a:pt x="380" y="2823"/>
                  </a:lnTo>
                  <a:lnTo>
                    <a:pt x="369" y="2875"/>
                  </a:lnTo>
                  <a:lnTo>
                    <a:pt x="359" y="2932"/>
                  </a:lnTo>
                  <a:lnTo>
                    <a:pt x="349" y="2995"/>
                  </a:lnTo>
                  <a:lnTo>
                    <a:pt x="341" y="3064"/>
                  </a:lnTo>
                  <a:lnTo>
                    <a:pt x="332" y="3138"/>
                  </a:lnTo>
                  <a:lnTo>
                    <a:pt x="325" y="3218"/>
                  </a:lnTo>
                  <a:lnTo>
                    <a:pt x="319" y="3305"/>
                  </a:lnTo>
                  <a:lnTo>
                    <a:pt x="318" y="3320"/>
                  </a:lnTo>
                  <a:lnTo>
                    <a:pt x="318" y="3332"/>
                  </a:lnTo>
                  <a:lnTo>
                    <a:pt x="315" y="3343"/>
                  </a:lnTo>
                  <a:lnTo>
                    <a:pt x="309" y="3352"/>
                  </a:lnTo>
                  <a:lnTo>
                    <a:pt x="300" y="3358"/>
                  </a:lnTo>
                  <a:lnTo>
                    <a:pt x="289" y="3360"/>
                  </a:lnTo>
                  <a:lnTo>
                    <a:pt x="29" y="3360"/>
                  </a:lnTo>
                  <a:lnTo>
                    <a:pt x="16" y="3357"/>
                  </a:lnTo>
                  <a:lnTo>
                    <a:pt x="6" y="3350"/>
                  </a:lnTo>
                  <a:lnTo>
                    <a:pt x="1" y="3338"/>
                  </a:lnTo>
                  <a:lnTo>
                    <a:pt x="0" y="3325"/>
                  </a:lnTo>
                  <a:lnTo>
                    <a:pt x="1" y="3322"/>
                  </a:lnTo>
                  <a:lnTo>
                    <a:pt x="3" y="3312"/>
                  </a:lnTo>
                  <a:lnTo>
                    <a:pt x="5" y="3295"/>
                  </a:lnTo>
                  <a:lnTo>
                    <a:pt x="9" y="3272"/>
                  </a:lnTo>
                  <a:lnTo>
                    <a:pt x="13" y="3243"/>
                  </a:lnTo>
                  <a:lnTo>
                    <a:pt x="18" y="3208"/>
                  </a:lnTo>
                  <a:lnTo>
                    <a:pt x="24" y="3166"/>
                  </a:lnTo>
                  <a:lnTo>
                    <a:pt x="32" y="3117"/>
                  </a:lnTo>
                  <a:lnTo>
                    <a:pt x="39" y="3062"/>
                  </a:lnTo>
                  <a:lnTo>
                    <a:pt x="47" y="3000"/>
                  </a:lnTo>
                  <a:lnTo>
                    <a:pt x="55" y="2933"/>
                  </a:lnTo>
                  <a:lnTo>
                    <a:pt x="64" y="2858"/>
                  </a:lnTo>
                  <a:lnTo>
                    <a:pt x="73" y="2778"/>
                  </a:lnTo>
                  <a:lnTo>
                    <a:pt x="84" y="2691"/>
                  </a:lnTo>
                  <a:lnTo>
                    <a:pt x="94" y="2598"/>
                  </a:lnTo>
                  <a:lnTo>
                    <a:pt x="103" y="2527"/>
                  </a:lnTo>
                  <a:lnTo>
                    <a:pt x="114" y="2462"/>
                  </a:lnTo>
                  <a:lnTo>
                    <a:pt x="127" y="2401"/>
                  </a:lnTo>
                  <a:lnTo>
                    <a:pt x="144" y="2344"/>
                  </a:lnTo>
                  <a:lnTo>
                    <a:pt x="163" y="2292"/>
                  </a:lnTo>
                  <a:lnTo>
                    <a:pt x="185" y="2244"/>
                  </a:lnTo>
                  <a:lnTo>
                    <a:pt x="209" y="2199"/>
                  </a:lnTo>
                  <a:lnTo>
                    <a:pt x="237" y="2159"/>
                  </a:lnTo>
                  <a:lnTo>
                    <a:pt x="267" y="2121"/>
                  </a:lnTo>
                  <a:lnTo>
                    <a:pt x="301" y="2086"/>
                  </a:lnTo>
                  <a:lnTo>
                    <a:pt x="337" y="2053"/>
                  </a:lnTo>
                  <a:lnTo>
                    <a:pt x="377" y="2024"/>
                  </a:lnTo>
                  <a:lnTo>
                    <a:pt x="420" y="1996"/>
                  </a:lnTo>
                  <a:lnTo>
                    <a:pt x="466" y="1972"/>
                  </a:lnTo>
                  <a:lnTo>
                    <a:pt x="516" y="1948"/>
                  </a:lnTo>
                  <a:lnTo>
                    <a:pt x="569" y="1926"/>
                  </a:lnTo>
                  <a:lnTo>
                    <a:pt x="626" y="1905"/>
                  </a:lnTo>
                  <a:lnTo>
                    <a:pt x="687" y="1886"/>
                  </a:lnTo>
                  <a:lnTo>
                    <a:pt x="751" y="1867"/>
                  </a:lnTo>
                  <a:lnTo>
                    <a:pt x="820" y="1849"/>
                  </a:lnTo>
                  <a:lnTo>
                    <a:pt x="891" y="1832"/>
                  </a:lnTo>
                  <a:lnTo>
                    <a:pt x="936" y="1818"/>
                  </a:lnTo>
                  <a:lnTo>
                    <a:pt x="978" y="1803"/>
                  </a:lnTo>
                  <a:lnTo>
                    <a:pt x="1014" y="1784"/>
                  </a:lnTo>
                  <a:lnTo>
                    <a:pt x="1049" y="1761"/>
                  </a:lnTo>
                  <a:lnTo>
                    <a:pt x="1080" y="1738"/>
                  </a:lnTo>
                  <a:lnTo>
                    <a:pt x="1108" y="1711"/>
                  </a:lnTo>
                  <a:lnTo>
                    <a:pt x="1133" y="1682"/>
                  </a:lnTo>
                  <a:lnTo>
                    <a:pt x="1155" y="1653"/>
                  </a:lnTo>
                  <a:lnTo>
                    <a:pt x="1176" y="1622"/>
                  </a:lnTo>
                  <a:lnTo>
                    <a:pt x="1193" y="1592"/>
                  </a:lnTo>
                  <a:lnTo>
                    <a:pt x="1207" y="1559"/>
                  </a:lnTo>
                  <a:lnTo>
                    <a:pt x="1220" y="1527"/>
                  </a:lnTo>
                  <a:lnTo>
                    <a:pt x="1232" y="1495"/>
                  </a:lnTo>
                  <a:lnTo>
                    <a:pt x="1241" y="1463"/>
                  </a:lnTo>
                  <a:lnTo>
                    <a:pt x="1248" y="1432"/>
                  </a:lnTo>
                  <a:lnTo>
                    <a:pt x="1254" y="1403"/>
                  </a:lnTo>
                  <a:lnTo>
                    <a:pt x="1259" y="1374"/>
                  </a:lnTo>
                  <a:lnTo>
                    <a:pt x="1238" y="1373"/>
                  </a:lnTo>
                  <a:lnTo>
                    <a:pt x="1212" y="1371"/>
                  </a:lnTo>
                  <a:lnTo>
                    <a:pt x="1185" y="1368"/>
                  </a:lnTo>
                  <a:lnTo>
                    <a:pt x="1154" y="1362"/>
                  </a:lnTo>
                  <a:lnTo>
                    <a:pt x="1123" y="1355"/>
                  </a:lnTo>
                  <a:lnTo>
                    <a:pt x="1089" y="1344"/>
                  </a:lnTo>
                  <a:lnTo>
                    <a:pt x="1055" y="1332"/>
                  </a:lnTo>
                  <a:lnTo>
                    <a:pt x="1022" y="1316"/>
                  </a:lnTo>
                  <a:lnTo>
                    <a:pt x="988" y="1296"/>
                  </a:lnTo>
                  <a:lnTo>
                    <a:pt x="955" y="1272"/>
                  </a:lnTo>
                  <a:lnTo>
                    <a:pt x="924" y="1244"/>
                  </a:lnTo>
                  <a:lnTo>
                    <a:pt x="895" y="1212"/>
                  </a:lnTo>
                  <a:lnTo>
                    <a:pt x="871" y="1177"/>
                  </a:lnTo>
                  <a:lnTo>
                    <a:pt x="849" y="1138"/>
                  </a:lnTo>
                  <a:lnTo>
                    <a:pt x="832" y="1096"/>
                  </a:lnTo>
                  <a:lnTo>
                    <a:pt x="819" y="1052"/>
                  </a:lnTo>
                  <a:lnTo>
                    <a:pt x="809" y="1004"/>
                  </a:lnTo>
                  <a:lnTo>
                    <a:pt x="803" y="954"/>
                  </a:lnTo>
                  <a:lnTo>
                    <a:pt x="801" y="900"/>
                  </a:lnTo>
                  <a:lnTo>
                    <a:pt x="801" y="30"/>
                  </a:lnTo>
                  <a:lnTo>
                    <a:pt x="803" y="17"/>
                  </a:lnTo>
                  <a:lnTo>
                    <a:pt x="810" y="8"/>
                  </a:lnTo>
                  <a:lnTo>
                    <a:pt x="819" y="2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88"/>
            <p:cNvSpPr>
              <a:spLocks/>
            </p:cNvSpPr>
            <p:nvPr/>
          </p:nvSpPr>
          <p:spPr bwMode="auto">
            <a:xfrm>
              <a:off x="7513638" y="2803525"/>
              <a:ext cx="79375" cy="58738"/>
            </a:xfrm>
            <a:custGeom>
              <a:avLst/>
              <a:gdLst>
                <a:gd name="T0" fmla="*/ 473 w 502"/>
                <a:gd name="T1" fmla="*/ 0 h 375"/>
                <a:gd name="T2" fmla="*/ 484 w 502"/>
                <a:gd name="T3" fmla="*/ 2 h 375"/>
                <a:gd name="T4" fmla="*/ 494 w 502"/>
                <a:gd name="T5" fmla="*/ 8 h 375"/>
                <a:gd name="T6" fmla="*/ 500 w 502"/>
                <a:gd name="T7" fmla="*/ 17 h 375"/>
                <a:gd name="T8" fmla="*/ 502 w 502"/>
                <a:gd name="T9" fmla="*/ 28 h 375"/>
                <a:gd name="T10" fmla="*/ 500 w 502"/>
                <a:gd name="T11" fmla="*/ 40 h 375"/>
                <a:gd name="T12" fmla="*/ 494 w 502"/>
                <a:gd name="T13" fmla="*/ 49 h 375"/>
                <a:gd name="T14" fmla="*/ 484 w 502"/>
                <a:gd name="T15" fmla="*/ 55 h 375"/>
                <a:gd name="T16" fmla="*/ 473 w 502"/>
                <a:gd name="T17" fmla="*/ 57 h 375"/>
                <a:gd name="T18" fmla="*/ 423 w 502"/>
                <a:gd name="T19" fmla="*/ 60 h 375"/>
                <a:gd name="T20" fmla="*/ 374 w 502"/>
                <a:gd name="T21" fmla="*/ 69 h 375"/>
                <a:gd name="T22" fmla="*/ 327 w 502"/>
                <a:gd name="T23" fmla="*/ 84 h 375"/>
                <a:gd name="T24" fmla="*/ 281 w 502"/>
                <a:gd name="T25" fmla="*/ 103 h 375"/>
                <a:gd name="T26" fmla="*/ 239 w 502"/>
                <a:gd name="T27" fmla="*/ 127 h 375"/>
                <a:gd name="T28" fmla="*/ 199 w 502"/>
                <a:gd name="T29" fmla="*/ 156 h 375"/>
                <a:gd name="T30" fmla="*/ 162 w 502"/>
                <a:gd name="T31" fmla="*/ 189 h 375"/>
                <a:gd name="T32" fmla="*/ 128 w 502"/>
                <a:gd name="T33" fmla="*/ 226 h 375"/>
                <a:gd name="T34" fmla="*/ 100 w 502"/>
                <a:gd name="T35" fmla="*/ 265 h 375"/>
                <a:gd name="T36" fmla="*/ 75 w 502"/>
                <a:gd name="T37" fmla="*/ 309 h 375"/>
                <a:gd name="T38" fmla="*/ 56 w 502"/>
                <a:gd name="T39" fmla="*/ 355 h 375"/>
                <a:gd name="T40" fmla="*/ 50 w 502"/>
                <a:gd name="T41" fmla="*/ 367 h 375"/>
                <a:gd name="T42" fmla="*/ 40 w 502"/>
                <a:gd name="T43" fmla="*/ 373 h 375"/>
                <a:gd name="T44" fmla="*/ 29 w 502"/>
                <a:gd name="T45" fmla="*/ 375 h 375"/>
                <a:gd name="T46" fmla="*/ 25 w 502"/>
                <a:gd name="T47" fmla="*/ 375 h 375"/>
                <a:gd name="T48" fmla="*/ 19 w 502"/>
                <a:gd name="T49" fmla="*/ 374 h 375"/>
                <a:gd name="T50" fmla="*/ 9 w 502"/>
                <a:gd name="T51" fmla="*/ 368 h 375"/>
                <a:gd name="T52" fmla="*/ 3 w 502"/>
                <a:gd name="T53" fmla="*/ 358 h 375"/>
                <a:gd name="T54" fmla="*/ 0 w 502"/>
                <a:gd name="T55" fmla="*/ 348 h 375"/>
                <a:gd name="T56" fmla="*/ 1 w 502"/>
                <a:gd name="T57" fmla="*/ 337 h 375"/>
                <a:gd name="T58" fmla="*/ 20 w 502"/>
                <a:gd name="T59" fmla="*/ 290 h 375"/>
                <a:gd name="T60" fmla="*/ 45 w 502"/>
                <a:gd name="T61" fmla="*/ 245 h 375"/>
                <a:gd name="T62" fmla="*/ 72 w 502"/>
                <a:gd name="T63" fmla="*/ 203 h 375"/>
                <a:gd name="T64" fmla="*/ 105 w 502"/>
                <a:gd name="T65" fmla="*/ 163 h 375"/>
                <a:gd name="T66" fmla="*/ 142 w 502"/>
                <a:gd name="T67" fmla="*/ 128 h 375"/>
                <a:gd name="T68" fmla="*/ 182 w 502"/>
                <a:gd name="T69" fmla="*/ 96 h 375"/>
                <a:gd name="T70" fmla="*/ 225 w 502"/>
                <a:gd name="T71" fmla="*/ 66 h 375"/>
                <a:gd name="T72" fmla="*/ 272 w 502"/>
                <a:gd name="T73" fmla="*/ 43 h 375"/>
                <a:gd name="T74" fmla="*/ 320 w 502"/>
                <a:gd name="T75" fmla="*/ 24 h 375"/>
                <a:gd name="T76" fmla="*/ 370 w 502"/>
                <a:gd name="T77" fmla="*/ 10 h 375"/>
                <a:gd name="T78" fmla="*/ 421 w 502"/>
                <a:gd name="T79" fmla="*/ 2 h 375"/>
                <a:gd name="T80" fmla="*/ 473 w 502"/>
                <a:gd name="T8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2" h="375">
                  <a:moveTo>
                    <a:pt x="473" y="0"/>
                  </a:moveTo>
                  <a:lnTo>
                    <a:pt x="484" y="2"/>
                  </a:lnTo>
                  <a:lnTo>
                    <a:pt x="494" y="8"/>
                  </a:lnTo>
                  <a:lnTo>
                    <a:pt x="500" y="17"/>
                  </a:lnTo>
                  <a:lnTo>
                    <a:pt x="502" y="28"/>
                  </a:lnTo>
                  <a:lnTo>
                    <a:pt x="500" y="40"/>
                  </a:lnTo>
                  <a:lnTo>
                    <a:pt x="494" y="49"/>
                  </a:lnTo>
                  <a:lnTo>
                    <a:pt x="484" y="55"/>
                  </a:lnTo>
                  <a:lnTo>
                    <a:pt x="473" y="57"/>
                  </a:lnTo>
                  <a:lnTo>
                    <a:pt x="423" y="60"/>
                  </a:lnTo>
                  <a:lnTo>
                    <a:pt x="374" y="69"/>
                  </a:lnTo>
                  <a:lnTo>
                    <a:pt x="327" y="84"/>
                  </a:lnTo>
                  <a:lnTo>
                    <a:pt x="281" y="103"/>
                  </a:lnTo>
                  <a:lnTo>
                    <a:pt x="239" y="127"/>
                  </a:lnTo>
                  <a:lnTo>
                    <a:pt x="199" y="156"/>
                  </a:lnTo>
                  <a:lnTo>
                    <a:pt x="162" y="189"/>
                  </a:lnTo>
                  <a:lnTo>
                    <a:pt x="128" y="226"/>
                  </a:lnTo>
                  <a:lnTo>
                    <a:pt x="100" y="265"/>
                  </a:lnTo>
                  <a:lnTo>
                    <a:pt x="75" y="309"/>
                  </a:lnTo>
                  <a:lnTo>
                    <a:pt x="56" y="355"/>
                  </a:lnTo>
                  <a:lnTo>
                    <a:pt x="50" y="367"/>
                  </a:lnTo>
                  <a:lnTo>
                    <a:pt x="40" y="373"/>
                  </a:lnTo>
                  <a:lnTo>
                    <a:pt x="29" y="375"/>
                  </a:lnTo>
                  <a:lnTo>
                    <a:pt x="25" y="375"/>
                  </a:lnTo>
                  <a:lnTo>
                    <a:pt x="19" y="374"/>
                  </a:lnTo>
                  <a:lnTo>
                    <a:pt x="9" y="368"/>
                  </a:lnTo>
                  <a:lnTo>
                    <a:pt x="3" y="358"/>
                  </a:lnTo>
                  <a:lnTo>
                    <a:pt x="0" y="348"/>
                  </a:lnTo>
                  <a:lnTo>
                    <a:pt x="1" y="337"/>
                  </a:lnTo>
                  <a:lnTo>
                    <a:pt x="20" y="290"/>
                  </a:lnTo>
                  <a:lnTo>
                    <a:pt x="45" y="245"/>
                  </a:lnTo>
                  <a:lnTo>
                    <a:pt x="72" y="203"/>
                  </a:lnTo>
                  <a:lnTo>
                    <a:pt x="105" y="163"/>
                  </a:lnTo>
                  <a:lnTo>
                    <a:pt x="142" y="128"/>
                  </a:lnTo>
                  <a:lnTo>
                    <a:pt x="182" y="96"/>
                  </a:lnTo>
                  <a:lnTo>
                    <a:pt x="225" y="66"/>
                  </a:lnTo>
                  <a:lnTo>
                    <a:pt x="272" y="43"/>
                  </a:lnTo>
                  <a:lnTo>
                    <a:pt x="320" y="24"/>
                  </a:lnTo>
                  <a:lnTo>
                    <a:pt x="370" y="10"/>
                  </a:lnTo>
                  <a:lnTo>
                    <a:pt x="421" y="2"/>
                  </a:lnTo>
                  <a:lnTo>
                    <a:pt x="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5" name="Group 434"/>
          <p:cNvGrpSpPr/>
          <p:nvPr/>
        </p:nvGrpSpPr>
        <p:grpSpPr>
          <a:xfrm>
            <a:off x="8180078" y="2716277"/>
            <a:ext cx="500063" cy="500063"/>
            <a:chOff x="8151813" y="2716213"/>
            <a:chExt cx="500063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7" name="Freeform 193"/>
            <p:cNvSpPr>
              <a:spLocks noEditPoints="1"/>
            </p:cNvSpPr>
            <p:nvPr/>
          </p:nvSpPr>
          <p:spPr bwMode="auto">
            <a:xfrm>
              <a:off x="8151813" y="2716213"/>
              <a:ext cx="500063" cy="500063"/>
            </a:xfrm>
            <a:custGeom>
              <a:avLst/>
              <a:gdLst>
                <a:gd name="T0" fmla="*/ 792 w 3470"/>
                <a:gd name="T1" fmla="*/ 2909 h 3471"/>
                <a:gd name="T2" fmla="*/ 270 w 3470"/>
                <a:gd name="T3" fmla="*/ 3001 h 3471"/>
                <a:gd name="T4" fmla="*/ 81 w 3470"/>
                <a:gd name="T5" fmla="*/ 3011 h 3471"/>
                <a:gd name="T6" fmla="*/ 855 w 3470"/>
                <a:gd name="T7" fmla="*/ 2775 h 3471"/>
                <a:gd name="T8" fmla="*/ 792 w 3470"/>
                <a:gd name="T9" fmla="*/ 2775 h 3471"/>
                <a:gd name="T10" fmla="*/ 270 w 3470"/>
                <a:gd name="T11" fmla="*/ 2610 h 3471"/>
                <a:gd name="T12" fmla="*/ 1558 w 3470"/>
                <a:gd name="T13" fmla="*/ 89 h 3471"/>
                <a:gd name="T14" fmla="*/ 852 w 3470"/>
                <a:gd name="T15" fmla="*/ 323 h 3471"/>
                <a:gd name="T16" fmla="*/ 718 w 3470"/>
                <a:gd name="T17" fmla="*/ 491 h 3471"/>
                <a:gd name="T18" fmla="*/ 641 w 3470"/>
                <a:gd name="T19" fmla="*/ 624 h 3471"/>
                <a:gd name="T20" fmla="*/ 503 w 3470"/>
                <a:gd name="T21" fmla="*/ 986 h 3471"/>
                <a:gd name="T22" fmla="*/ 427 w 3470"/>
                <a:gd name="T23" fmla="*/ 1119 h 3471"/>
                <a:gd name="T24" fmla="*/ 329 w 3470"/>
                <a:gd name="T25" fmla="*/ 1403 h 3471"/>
                <a:gd name="T26" fmla="*/ 380 w 3470"/>
                <a:gd name="T27" fmla="*/ 1531 h 3471"/>
                <a:gd name="T28" fmla="*/ 125 w 3470"/>
                <a:gd name="T29" fmla="*/ 1761 h 3471"/>
                <a:gd name="T30" fmla="*/ 277 w 3470"/>
                <a:gd name="T31" fmla="*/ 2089 h 3471"/>
                <a:gd name="T32" fmla="*/ 159 w 3470"/>
                <a:gd name="T33" fmla="*/ 2331 h 3471"/>
                <a:gd name="T34" fmla="*/ 1108 w 3470"/>
                <a:gd name="T35" fmla="*/ 2510 h 3471"/>
                <a:gd name="T36" fmla="*/ 1177 w 3470"/>
                <a:gd name="T37" fmla="*/ 2302 h 3471"/>
                <a:gd name="T38" fmla="*/ 1165 w 3470"/>
                <a:gd name="T39" fmla="*/ 2544 h 3471"/>
                <a:gd name="T40" fmla="*/ 755 w 3470"/>
                <a:gd name="T41" fmla="*/ 3019 h 3471"/>
                <a:gd name="T42" fmla="*/ 161 w 3470"/>
                <a:gd name="T43" fmla="*/ 3071 h 3471"/>
                <a:gd name="T44" fmla="*/ 70 w 3470"/>
                <a:gd name="T45" fmla="*/ 3280 h 3471"/>
                <a:gd name="T46" fmla="*/ 252 w 3470"/>
                <a:gd name="T47" fmla="*/ 3408 h 3471"/>
                <a:gd name="T48" fmla="*/ 831 w 3470"/>
                <a:gd name="T49" fmla="*/ 3330 h 3471"/>
                <a:gd name="T50" fmla="*/ 1286 w 3470"/>
                <a:gd name="T51" fmla="*/ 3208 h 3471"/>
                <a:gd name="T52" fmla="*/ 773 w 3470"/>
                <a:gd name="T53" fmla="*/ 3234 h 3471"/>
                <a:gd name="T54" fmla="*/ 218 w 3470"/>
                <a:gd name="T55" fmla="*/ 3300 h 3471"/>
                <a:gd name="T56" fmla="*/ 339 w 3470"/>
                <a:gd name="T57" fmla="*/ 3233 h 3471"/>
                <a:gd name="T58" fmla="*/ 941 w 3470"/>
                <a:gd name="T59" fmla="*/ 3146 h 3471"/>
                <a:gd name="T60" fmla="*/ 1396 w 3470"/>
                <a:gd name="T61" fmla="*/ 2954 h 3471"/>
                <a:gd name="T62" fmla="*/ 1743 w 3470"/>
                <a:gd name="T63" fmla="*/ 2702 h 3471"/>
                <a:gd name="T64" fmla="*/ 2613 w 3470"/>
                <a:gd name="T65" fmla="*/ 2486 h 3471"/>
                <a:gd name="T66" fmla="*/ 3188 w 3470"/>
                <a:gd name="T67" fmla="*/ 2058 h 3471"/>
                <a:gd name="T68" fmla="*/ 3406 w 3470"/>
                <a:gd name="T69" fmla="*/ 1026 h 3471"/>
                <a:gd name="T70" fmla="*/ 3388 w 3470"/>
                <a:gd name="T71" fmla="*/ 816 h 3471"/>
                <a:gd name="T72" fmla="*/ 3132 w 3470"/>
                <a:gd name="T73" fmla="*/ 604 h 3471"/>
                <a:gd name="T74" fmla="*/ 2772 w 3470"/>
                <a:gd name="T75" fmla="*/ 164 h 3471"/>
                <a:gd name="T76" fmla="*/ 2353 w 3470"/>
                <a:gd name="T77" fmla="*/ 15 h 3471"/>
                <a:gd name="T78" fmla="*/ 3236 w 3470"/>
                <a:gd name="T79" fmla="*/ 371 h 3471"/>
                <a:gd name="T80" fmla="*/ 3459 w 3470"/>
                <a:gd name="T81" fmla="*/ 1222 h 3471"/>
                <a:gd name="T82" fmla="*/ 3167 w 3470"/>
                <a:gd name="T83" fmla="*/ 2210 h 3471"/>
                <a:gd name="T84" fmla="*/ 2552 w 3470"/>
                <a:gd name="T85" fmla="*/ 2565 h 3471"/>
                <a:gd name="T86" fmla="*/ 1678 w 3470"/>
                <a:gd name="T87" fmla="*/ 2788 h 3471"/>
                <a:gd name="T88" fmla="*/ 1393 w 3470"/>
                <a:gd name="T89" fmla="*/ 3110 h 3471"/>
                <a:gd name="T90" fmla="*/ 1210 w 3470"/>
                <a:gd name="T91" fmla="*/ 3347 h 3471"/>
                <a:gd name="T92" fmla="*/ 534 w 3470"/>
                <a:gd name="T93" fmla="*/ 3441 h 3471"/>
                <a:gd name="T94" fmla="*/ 96 w 3470"/>
                <a:gd name="T95" fmla="*/ 3427 h 3471"/>
                <a:gd name="T96" fmla="*/ 28 w 3470"/>
                <a:gd name="T97" fmla="*/ 3114 h 3471"/>
                <a:gd name="T98" fmla="*/ 1 w 3470"/>
                <a:gd name="T99" fmla="*/ 2898 h 3471"/>
                <a:gd name="T100" fmla="*/ 33 w 3470"/>
                <a:gd name="T101" fmla="*/ 2404 h 3471"/>
                <a:gd name="T102" fmla="*/ 100 w 3470"/>
                <a:gd name="T103" fmla="*/ 2262 h 3471"/>
                <a:gd name="T104" fmla="*/ 240 w 3470"/>
                <a:gd name="T105" fmla="*/ 2221 h 3471"/>
                <a:gd name="T106" fmla="*/ 106 w 3470"/>
                <a:gd name="T107" fmla="*/ 1920 h 3471"/>
                <a:gd name="T108" fmla="*/ 125 w 3470"/>
                <a:gd name="T109" fmla="*/ 1680 h 3471"/>
                <a:gd name="T110" fmla="*/ 295 w 3470"/>
                <a:gd name="T111" fmla="*/ 1462 h 3471"/>
                <a:gd name="T112" fmla="*/ 307 w 3470"/>
                <a:gd name="T113" fmla="*/ 1174 h 3471"/>
                <a:gd name="T114" fmla="*/ 443 w 3470"/>
                <a:gd name="T115" fmla="*/ 965 h 3471"/>
                <a:gd name="T116" fmla="*/ 609 w 3470"/>
                <a:gd name="T117" fmla="*/ 550 h 3471"/>
                <a:gd name="T118" fmla="*/ 1218 w 3470"/>
                <a:gd name="T119" fmla="*/ 65 h 3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70" h="3471">
                  <a:moveTo>
                    <a:pt x="855" y="2839"/>
                  </a:moveTo>
                  <a:lnTo>
                    <a:pt x="855" y="2900"/>
                  </a:lnTo>
                  <a:lnTo>
                    <a:pt x="893" y="2871"/>
                  </a:lnTo>
                  <a:lnTo>
                    <a:pt x="929" y="2839"/>
                  </a:lnTo>
                  <a:lnTo>
                    <a:pt x="855" y="2839"/>
                  </a:lnTo>
                  <a:close/>
                  <a:moveTo>
                    <a:pt x="660" y="2839"/>
                  </a:moveTo>
                  <a:lnTo>
                    <a:pt x="660" y="2978"/>
                  </a:lnTo>
                  <a:lnTo>
                    <a:pt x="710" y="2966"/>
                  </a:lnTo>
                  <a:lnTo>
                    <a:pt x="757" y="2952"/>
                  </a:lnTo>
                  <a:lnTo>
                    <a:pt x="802" y="2932"/>
                  </a:lnTo>
                  <a:lnTo>
                    <a:pt x="795" y="2922"/>
                  </a:lnTo>
                  <a:lnTo>
                    <a:pt x="792" y="2909"/>
                  </a:lnTo>
                  <a:lnTo>
                    <a:pt x="792" y="2839"/>
                  </a:lnTo>
                  <a:lnTo>
                    <a:pt x="660" y="2839"/>
                  </a:lnTo>
                  <a:close/>
                  <a:moveTo>
                    <a:pt x="466" y="2839"/>
                  </a:moveTo>
                  <a:lnTo>
                    <a:pt x="466" y="2992"/>
                  </a:lnTo>
                  <a:lnTo>
                    <a:pt x="525" y="2989"/>
                  </a:lnTo>
                  <a:lnTo>
                    <a:pt x="587" y="2985"/>
                  </a:lnTo>
                  <a:lnTo>
                    <a:pt x="597" y="2985"/>
                  </a:lnTo>
                  <a:lnTo>
                    <a:pt x="597" y="2839"/>
                  </a:lnTo>
                  <a:lnTo>
                    <a:pt x="466" y="2839"/>
                  </a:lnTo>
                  <a:close/>
                  <a:moveTo>
                    <a:pt x="270" y="2839"/>
                  </a:moveTo>
                  <a:lnTo>
                    <a:pt x="270" y="3000"/>
                  </a:lnTo>
                  <a:lnTo>
                    <a:pt x="270" y="3001"/>
                  </a:lnTo>
                  <a:lnTo>
                    <a:pt x="332" y="2998"/>
                  </a:lnTo>
                  <a:lnTo>
                    <a:pt x="402" y="2995"/>
                  </a:lnTo>
                  <a:lnTo>
                    <a:pt x="402" y="2839"/>
                  </a:lnTo>
                  <a:lnTo>
                    <a:pt x="270" y="2839"/>
                  </a:lnTo>
                  <a:close/>
                  <a:moveTo>
                    <a:pt x="63" y="2839"/>
                  </a:moveTo>
                  <a:lnTo>
                    <a:pt x="64" y="2886"/>
                  </a:lnTo>
                  <a:lnTo>
                    <a:pt x="65" y="2933"/>
                  </a:lnTo>
                  <a:lnTo>
                    <a:pt x="68" y="2976"/>
                  </a:lnTo>
                  <a:lnTo>
                    <a:pt x="72" y="2984"/>
                  </a:lnTo>
                  <a:lnTo>
                    <a:pt x="75" y="2996"/>
                  </a:lnTo>
                  <a:lnTo>
                    <a:pt x="79" y="3012"/>
                  </a:lnTo>
                  <a:lnTo>
                    <a:pt x="81" y="3011"/>
                  </a:lnTo>
                  <a:lnTo>
                    <a:pt x="91" y="3011"/>
                  </a:lnTo>
                  <a:lnTo>
                    <a:pt x="103" y="3010"/>
                  </a:lnTo>
                  <a:lnTo>
                    <a:pt x="121" y="3009"/>
                  </a:lnTo>
                  <a:lnTo>
                    <a:pt x="143" y="3008"/>
                  </a:lnTo>
                  <a:lnTo>
                    <a:pt x="173" y="3007"/>
                  </a:lnTo>
                  <a:lnTo>
                    <a:pt x="208" y="3004"/>
                  </a:lnTo>
                  <a:lnTo>
                    <a:pt x="206" y="3000"/>
                  </a:lnTo>
                  <a:lnTo>
                    <a:pt x="206" y="2839"/>
                  </a:lnTo>
                  <a:lnTo>
                    <a:pt x="64" y="2839"/>
                  </a:lnTo>
                  <a:lnTo>
                    <a:pt x="63" y="2839"/>
                  </a:lnTo>
                  <a:close/>
                  <a:moveTo>
                    <a:pt x="855" y="2610"/>
                  </a:moveTo>
                  <a:lnTo>
                    <a:pt x="855" y="2775"/>
                  </a:lnTo>
                  <a:lnTo>
                    <a:pt x="965" y="2775"/>
                  </a:lnTo>
                  <a:lnTo>
                    <a:pt x="970" y="2776"/>
                  </a:lnTo>
                  <a:lnTo>
                    <a:pt x="975" y="2777"/>
                  </a:lnTo>
                  <a:lnTo>
                    <a:pt x="980" y="2779"/>
                  </a:lnTo>
                  <a:lnTo>
                    <a:pt x="1007" y="2741"/>
                  </a:lnTo>
                  <a:lnTo>
                    <a:pt x="1032" y="2699"/>
                  </a:lnTo>
                  <a:lnTo>
                    <a:pt x="1055" y="2654"/>
                  </a:lnTo>
                  <a:lnTo>
                    <a:pt x="1073" y="2610"/>
                  </a:lnTo>
                  <a:lnTo>
                    <a:pt x="855" y="2610"/>
                  </a:lnTo>
                  <a:close/>
                  <a:moveTo>
                    <a:pt x="660" y="2610"/>
                  </a:moveTo>
                  <a:lnTo>
                    <a:pt x="660" y="2775"/>
                  </a:lnTo>
                  <a:lnTo>
                    <a:pt x="792" y="2775"/>
                  </a:lnTo>
                  <a:lnTo>
                    <a:pt x="792" y="2610"/>
                  </a:lnTo>
                  <a:lnTo>
                    <a:pt x="660" y="2610"/>
                  </a:lnTo>
                  <a:close/>
                  <a:moveTo>
                    <a:pt x="466" y="2610"/>
                  </a:moveTo>
                  <a:lnTo>
                    <a:pt x="466" y="2775"/>
                  </a:lnTo>
                  <a:lnTo>
                    <a:pt x="597" y="2775"/>
                  </a:lnTo>
                  <a:lnTo>
                    <a:pt x="597" y="2610"/>
                  </a:lnTo>
                  <a:lnTo>
                    <a:pt x="466" y="2610"/>
                  </a:lnTo>
                  <a:close/>
                  <a:moveTo>
                    <a:pt x="270" y="2610"/>
                  </a:moveTo>
                  <a:lnTo>
                    <a:pt x="270" y="2775"/>
                  </a:lnTo>
                  <a:lnTo>
                    <a:pt x="402" y="2775"/>
                  </a:lnTo>
                  <a:lnTo>
                    <a:pt x="402" y="2610"/>
                  </a:lnTo>
                  <a:lnTo>
                    <a:pt x="270" y="2610"/>
                  </a:lnTo>
                  <a:close/>
                  <a:moveTo>
                    <a:pt x="75" y="2610"/>
                  </a:moveTo>
                  <a:lnTo>
                    <a:pt x="68" y="2693"/>
                  </a:lnTo>
                  <a:lnTo>
                    <a:pt x="64" y="2775"/>
                  </a:lnTo>
                  <a:lnTo>
                    <a:pt x="206" y="2775"/>
                  </a:lnTo>
                  <a:lnTo>
                    <a:pt x="206" y="2610"/>
                  </a:lnTo>
                  <a:lnTo>
                    <a:pt x="75" y="2610"/>
                  </a:lnTo>
                  <a:close/>
                  <a:moveTo>
                    <a:pt x="2033" y="64"/>
                  </a:moveTo>
                  <a:lnTo>
                    <a:pt x="1932" y="65"/>
                  </a:lnTo>
                  <a:lnTo>
                    <a:pt x="1834" y="69"/>
                  </a:lnTo>
                  <a:lnTo>
                    <a:pt x="1738" y="74"/>
                  </a:lnTo>
                  <a:lnTo>
                    <a:pt x="1646" y="81"/>
                  </a:lnTo>
                  <a:lnTo>
                    <a:pt x="1558" y="89"/>
                  </a:lnTo>
                  <a:lnTo>
                    <a:pt x="1475" y="98"/>
                  </a:lnTo>
                  <a:lnTo>
                    <a:pt x="1397" y="106"/>
                  </a:lnTo>
                  <a:lnTo>
                    <a:pt x="1325" y="114"/>
                  </a:lnTo>
                  <a:lnTo>
                    <a:pt x="1259" y="123"/>
                  </a:lnTo>
                  <a:lnTo>
                    <a:pt x="1225" y="127"/>
                  </a:lnTo>
                  <a:lnTo>
                    <a:pt x="1167" y="138"/>
                  </a:lnTo>
                  <a:lnTo>
                    <a:pt x="1110" y="154"/>
                  </a:lnTo>
                  <a:lnTo>
                    <a:pt x="1055" y="176"/>
                  </a:lnTo>
                  <a:lnTo>
                    <a:pt x="1002" y="204"/>
                  </a:lnTo>
                  <a:lnTo>
                    <a:pt x="950" y="238"/>
                  </a:lnTo>
                  <a:lnTo>
                    <a:pt x="901" y="277"/>
                  </a:lnTo>
                  <a:lnTo>
                    <a:pt x="852" y="323"/>
                  </a:lnTo>
                  <a:lnTo>
                    <a:pt x="1252" y="323"/>
                  </a:lnTo>
                  <a:lnTo>
                    <a:pt x="1265" y="326"/>
                  </a:lnTo>
                  <a:lnTo>
                    <a:pt x="1276" y="332"/>
                  </a:lnTo>
                  <a:lnTo>
                    <a:pt x="1282" y="343"/>
                  </a:lnTo>
                  <a:lnTo>
                    <a:pt x="1284" y="354"/>
                  </a:lnTo>
                  <a:lnTo>
                    <a:pt x="1282" y="367"/>
                  </a:lnTo>
                  <a:lnTo>
                    <a:pt x="1276" y="378"/>
                  </a:lnTo>
                  <a:lnTo>
                    <a:pt x="1265" y="384"/>
                  </a:lnTo>
                  <a:lnTo>
                    <a:pt x="1252" y="386"/>
                  </a:lnTo>
                  <a:lnTo>
                    <a:pt x="795" y="386"/>
                  </a:lnTo>
                  <a:lnTo>
                    <a:pt x="756" y="437"/>
                  </a:lnTo>
                  <a:lnTo>
                    <a:pt x="718" y="491"/>
                  </a:lnTo>
                  <a:lnTo>
                    <a:pt x="872" y="491"/>
                  </a:lnTo>
                  <a:lnTo>
                    <a:pt x="885" y="494"/>
                  </a:lnTo>
                  <a:lnTo>
                    <a:pt x="895" y="500"/>
                  </a:lnTo>
                  <a:lnTo>
                    <a:pt x="902" y="511"/>
                  </a:lnTo>
                  <a:lnTo>
                    <a:pt x="904" y="523"/>
                  </a:lnTo>
                  <a:lnTo>
                    <a:pt x="902" y="535"/>
                  </a:lnTo>
                  <a:lnTo>
                    <a:pt x="895" y="546"/>
                  </a:lnTo>
                  <a:lnTo>
                    <a:pt x="885" y="552"/>
                  </a:lnTo>
                  <a:lnTo>
                    <a:pt x="872" y="555"/>
                  </a:lnTo>
                  <a:lnTo>
                    <a:pt x="679" y="555"/>
                  </a:lnTo>
                  <a:lnTo>
                    <a:pt x="666" y="579"/>
                  </a:lnTo>
                  <a:lnTo>
                    <a:pt x="641" y="624"/>
                  </a:lnTo>
                  <a:lnTo>
                    <a:pt x="620" y="667"/>
                  </a:lnTo>
                  <a:lnTo>
                    <a:pt x="600" y="710"/>
                  </a:lnTo>
                  <a:lnTo>
                    <a:pt x="584" y="752"/>
                  </a:lnTo>
                  <a:lnTo>
                    <a:pt x="568" y="791"/>
                  </a:lnTo>
                  <a:lnTo>
                    <a:pt x="553" y="828"/>
                  </a:lnTo>
                  <a:lnTo>
                    <a:pt x="541" y="862"/>
                  </a:lnTo>
                  <a:lnTo>
                    <a:pt x="531" y="893"/>
                  </a:lnTo>
                  <a:lnTo>
                    <a:pt x="522" y="921"/>
                  </a:lnTo>
                  <a:lnTo>
                    <a:pt x="515" y="944"/>
                  </a:lnTo>
                  <a:lnTo>
                    <a:pt x="510" y="963"/>
                  </a:lnTo>
                  <a:lnTo>
                    <a:pt x="506" y="978"/>
                  </a:lnTo>
                  <a:lnTo>
                    <a:pt x="503" y="986"/>
                  </a:lnTo>
                  <a:lnTo>
                    <a:pt x="502" y="990"/>
                  </a:lnTo>
                  <a:lnTo>
                    <a:pt x="501" y="993"/>
                  </a:lnTo>
                  <a:lnTo>
                    <a:pt x="501" y="995"/>
                  </a:lnTo>
                  <a:lnTo>
                    <a:pt x="499" y="999"/>
                  </a:lnTo>
                  <a:lnTo>
                    <a:pt x="496" y="1005"/>
                  </a:lnTo>
                  <a:lnTo>
                    <a:pt x="492" y="1014"/>
                  </a:lnTo>
                  <a:lnTo>
                    <a:pt x="487" y="1025"/>
                  </a:lnTo>
                  <a:lnTo>
                    <a:pt x="479" y="1038"/>
                  </a:lnTo>
                  <a:lnTo>
                    <a:pt x="470" y="1054"/>
                  </a:lnTo>
                  <a:lnTo>
                    <a:pt x="457" y="1073"/>
                  </a:lnTo>
                  <a:lnTo>
                    <a:pt x="443" y="1095"/>
                  </a:lnTo>
                  <a:lnTo>
                    <a:pt x="427" y="1119"/>
                  </a:lnTo>
                  <a:lnTo>
                    <a:pt x="407" y="1147"/>
                  </a:lnTo>
                  <a:lnTo>
                    <a:pt x="383" y="1179"/>
                  </a:lnTo>
                  <a:lnTo>
                    <a:pt x="357" y="1212"/>
                  </a:lnTo>
                  <a:lnTo>
                    <a:pt x="337" y="1241"/>
                  </a:lnTo>
                  <a:lnTo>
                    <a:pt x="322" y="1267"/>
                  </a:lnTo>
                  <a:lnTo>
                    <a:pt x="313" y="1292"/>
                  </a:lnTo>
                  <a:lnTo>
                    <a:pt x="308" y="1314"/>
                  </a:lnTo>
                  <a:lnTo>
                    <a:pt x="305" y="1335"/>
                  </a:lnTo>
                  <a:lnTo>
                    <a:pt x="308" y="1354"/>
                  </a:lnTo>
                  <a:lnTo>
                    <a:pt x="313" y="1371"/>
                  </a:lnTo>
                  <a:lnTo>
                    <a:pt x="319" y="1388"/>
                  </a:lnTo>
                  <a:lnTo>
                    <a:pt x="329" y="1403"/>
                  </a:lnTo>
                  <a:lnTo>
                    <a:pt x="339" y="1416"/>
                  </a:lnTo>
                  <a:lnTo>
                    <a:pt x="350" y="1429"/>
                  </a:lnTo>
                  <a:lnTo>
                    <a:pt x="361" y="1442"/>
                  </a:lnTo>
                  <a:lnTo>
                    <a:pt x="373" y="1453"/>
                  </a:lnTo>
                  <a:lnTo>
                    <a:pt x="380" y="1461"/>
                  </a:lnTo>
                  <a:lnTo>
                    <a:pt x="389" y="1471"/>
                  </a:lnTo>
                  <a:lnTo>
                    <a:pt x="393" y="1483"/>
                  </a:lnTo>
                  <a:lnTo>
                    <a:pt x="393" y="1497"/>
                  </a:lnTo>
                  <a:lnTo>
                    <a:pt x="392" y="1504"/>
                  </a:lnTo>
                  <a:lnTo>
                    <a:pt x="390" y="1511"/>
                  </a:lnTo>
                  <a:lnTo>
                    <a:pt x="387" y="1521"/>
                  </a:lnTo>
                  <a:lnTo>
                    <a:pt x="380" y="1531"/>
                  </a:lnTo>
                  <a:lnTo>
                    <a:pt x="373" y="1543"/>
                  </a:lnTo>
                  <a:lnTo>
                    <a:pt x="361" y="1557"/>
                  </a:lnTo>
                  <a:lnTo>
                    <a:pt x="348" y="1573"/>
                  </a:lnTo>
                  <a:lnTo>
                    <a:pt x="331" y="1591"/>
                  </a:lnTo>
                  <a:lnTo>
                    <a:pt x="310" y="1611"/>
                  </a:lnTo>
                  <a:lnTo>
                    <a:pt x="284" y="1633"/>
                  </a:lnTo>
                  <a:lnTo>
                    <a:pt x="255" y="1658"/>
                  </a:lnTo>
                  <a:lnTo>
                    <a:pt x="220" y="1687"/>
                  </a:lnTo>
                  <a:lnTo>
                    <a:pt x="195" y="1707"/>
                  </a:lnTo>
                  <a:lnTo>
                    <a:pt x="171" y="1726"/>
                  </a:lnTo>
                  <a:lnTo>
                    <a:pt x="146" y="1744"/>
                  </a:lnTo>
                  <a:lnTo>
                    <a:pt x="125" y="1761"/>
                  </a:lnTo>
                  <a:lnTo>
                    <a:pt x="105" y="1776"/>
                  </a:lnTo>
                  <a:lnTo>
                    <a:pt x="88" y="1787"/>
                  </a:lnTo>
                  <a:lnTo>
                    <a:pt x="103" y="1806"/>
                  </a:lnTo>
                  <a:lnTo>
                    <a:pt x="120" y="1829"/>
                  </a:lnTo>
                  <a:lnTo>
                    <a:pt x="139" y="1856"/>
                  </a:lnTo>
                  <a:lnTo>
                    <a:pt x="160" y="1885"/>
                  </a:lnTo>
                  <a:lnTo>
                    <a:pt x="181" y="1917"/>
                  </a:lnTo>
                  <a:lnTo>
                    <a:pt x="202" y="1951"/>
                  </a:lnTo>
                  <a:lnTo>
                    <a:pt x="223" y="1985"/>
                  </a:lnTo>
                  <a:lnTo>
                    <a:pt x="242" y="2020"/>
                  </a:lnTo>
                  <a:lnTo>
                    <a:pt x="261" y="2056"/>
                  </a:lnTo>
                  <a:lnTo>
                    <a:pt x="277" y="2089"/>
                  </a:lnTo>
                  <a:lnTo>
                    <a:pt x="290" y="2123"/>
                  </a:lnTo>
                  <a:lnTo>
                    <a:pt x="299" y="2156"/>
                  </a:lnTo>
                  <a:lnTo>
                    <a:pt x="304" y="2186"/>
                  </a:lnTo>
                  <a:lnTo>
                    <a:pt x="305" y="2213"/>
                  </a:lnTo>
                  <a:lnTo>
                    <a:pt x="301" y="2239"/>
                  </a:lnTo>
                  <a:lnTo>
                    <a:pt x="293" y="2264"/>
                  </a:lnTo>
                  <a:lnTo>
                    <a:pt x="280" y="2284"/>
                  </a:lnTo>
                  <a:lnTo>
                    <a:pt x="263" y="2301"/>
                  </a:lnTo>
                  <a:lnTo>
                    <a:pt x="242" y="2314"/>
                  </a:lnTo>
                  <a:lnTo>
                    <a:pt x="218" y="2324"/>
                  </a:lnTo>
                  <a:lnTo>
                    <a:pt x="190" y="2330"/>
                  </a:lnTo>
                  <a:lnTo>
                    <a:pt x="159" y="2331"/>
                  </a:lnTo>
                  <a:lnTo>
                    <a:pt x="132" y="2330"/>
                  </a:lnTo>
                  <a:lnTo>
                    <a:pt x="107" y="2327"/>
                  </a:lnTo>
                  <a:lnTo>
                    <a:pt x="104" y="2352"/>
                  </a:lnTo>
                  <a:lnTo>
                    <a:pt x="100" y="2382"/>
                  </a:lnTo>
                  <a:lnTo>
                    <a:pt x="95" y="2418"/>
                  </a:lnTo>
                  <a:lnTo>
                    <a:pt x="91" y="2457"/>
                  </a:lnTo>
                  <a:lnTo>
                    <a:pt x="85" y="2500"/>
                  </a:lnTo>
                  <a:lnTo>
                    <a:pt x="81" y="2547"/>
                  </a:lnTo>
                  <a:lnTo>
                    <a:pt x="1087" y="2547"/>
                  </a:lnTo>
                  <a:lnTo>
                    <a:pt x="1091" y="2548"/>
                  </a:lnTo>
                  <a:lnTo>
                    <a:pt x="1097" y="2549"/>
                  </a:lnTo>
                  <a:lnTo>
                    <a:pt x="1108" y="2510"/>
                  </a:lnTo>
                  <a:lnTo>
                    <a:pt x="1118" y="2474"/>
                  </a:lnTo>
                  <a:lnTo>
                    <a:pt x="1126" y="2440"/>
                  </a:lnTo>
                  <a:lnTo>
                    <a:pt x="1131" y="2410"/>
                  </a:lnTo>
                  <a:lnTo>
                    <a:pt x="1137" y="2383"/>
                  </a:lnTo>
                  <a:lnTo>
                    <a:pt x="1140" y="2362"/>
                  </a:lnTo>
                  <a:lnTo>
                    <a:pt x="1141" y="2345"/>
                  </a:lnTo>
                  <a:lnTo>
                    <a:pt x="1142" y="2336"/>
                  </a:lnTo>
                  <a:lnTo>
                    <a:pt x="1143" y="2331"/>
                  </a:lnTo>
                  <a:lnTo>
                    <a:pt x="1146" y="2319"/>
                  </a:lnTo>
                  <a:lnTo>
                    <a:pt x="1153" y="2309"/>
                  </a:lnTo>
                  <a:lnTo>
                    <a:pt x="1164" y="2304"/>
                  </a:lnTo>
                  <a:lnTo>
                    <a:pt x="1177" y="2302"/>
                  </a:lnTo>
                  <a:lnTo>
                    <a:pt x="1188" y="2305"/>
                  </a:lnTo>
                  <a:lnTo>
                    <a:pt x="1198" y="2312"/>
                  </a:lnTo>
                  <a:lnTo>
                    <a:pt x="1204" y="2323"/>
                  </a:lnTo>
                  <a:lnTo>
                    <a:pt x="1206" y="2336"/>
                  </a:lnTo>
                  <a:lnTo>
                    <a:pt x="1205" y="2341"/>
                  </a:lnTo>
                  <a:lnTo>
                    <a:pt x="1204" y="2355"/>
                  </a:lnTo>
                  <a:lnTo>
                    <a:pt x="1202" y="2374"/>
                  </a:lnTo>
                  <a:lnTo>
                    <a:pt x="1198" y="2399"/>
                  </a:lnTo>
                  <a:lnTo>
                    <a:pt x="1192" y="2429"/>
                  </a:lnTo>
                  <a:lnTo>
                    <a:pt x="1186" y="2463"/>
                  </a:lnTo>
                  <a:lnTo>
                    <a:pt x="1177" y="2503"/>
                  </a:lnTo>
                  <a:lnTo>
                    <a:pt x="1165" y="2544"/>
                  </a:lnTo>
                  <a:lnTo>
                    <a:pt x="1150" y="2587"/>
                  </a:lnTo>
                  <a:lnTo>
                    <a:pt x="1133" y="2632"/>
                  </a:lnTo>
                  <a:lnTo>
                    <a:pt x="1113" y="2679"/>
                  </a:lnTo>
                  <a:lnTo>
                    <a:pt x="1085" y="2735"/>
                  </a:lnTo>
                  <a:lnTo>
                    <a:pt x="1053" y="2786"/>
                  </a:lnTo>
                  <a:lnTo>
                    <a:pt x="1019" y="2833"/>
                  </a:lnTo>
                  <a:lnTo>
                    <a:pt x="982" y="2876"/>
                  </a:lnTo>
                  <a:lnTo>
                    <a:pt x="942" y="2914"/>
                  </a:lnTo>
                  <a:lnTo>
                    <a:pt x="898" y="2946"/>
                  </a:lnTo>
                  <a:lnTo>
                    <a:pt x="853" y="2975"/>
                  </a:lnTo>
                  <a:lnTo>
                    <a:pt x="806" y="2999"/>
                  </a:lnTo>
                  <a:lnTo>
                    <a:pt x="755" y="3019"/>
                  </a:lnTo>
                  <a:lnTo>
                    <a:pt x="703" y="3034"/>
                  </a:lnTo>
                  <a:lnTo>
                    <a:pt x="648" y="3044"/>
                  </a:lnTo>
                  <a:lnTo>
                    <a:pt x="590" y="3049"/>
                  </a:lnTo>
                  <a:lnTo>
                    <a:pt x="516" y="3053"/>
                  </a:lnTo>
                  <a:lnTo>
                    <a:pt x="451" y="3056"/>
                  </a:lnTo>
                  <a:lnTo>
                    <a:pt x="392" y="3059"/>
                  </a:lnTo>
                  <a:lnTo>
                    <a:pt x="339" y="3062"/>
                  </a:lnTo>
                  <a:lnTo>
                    <a:pt x="293" y="3064"/>
                  </a:lnTo>
                  <a:lnTo>
                    <a:pt x="252" y="3066"/>
                  </a:lnTo>
                  <a:lnTo>
                    <a:pt x="217" y="3068"/>
                  </a:lnTo>
                  <a:lnTo>
                    <a:pt x="186" y="3069"/>
                  </a:lnTo>
                  <a:lnTo>
                    <a:pt x="161" y="3071"/>
                  </a:lnTo>
                  <a:lnTo>
                    <a:pt x="140" y="3072"/>
                  </a:lnTo>
                  <a:lnTo>
                    <a:pt x="122" y="3073"/>
                  </a:lnTo>
                  <a:lnTo>
                    <a:pt x="108" y="3073"/>
                  </a:lnTo>
                  <a:lnTo>
                    <a:pt x="98" y="3074"/>
                  </a:lnTo>
                  <a:lnTo>
                    <a:pt x="90" y="3074"/>
                  </a:lnTo>
                  <a:lnTo>
                    <a:pt x="92" y="3106"/>
                  </a:lnTo>
                  <a:lnTo>
                    <a:pt x="91" y="3140"/>
                  </a:lnTo>
                  <a:lnTo>
                    <a:pt x="85" y="3172"/>
                  </a:lnTo>
                  <a:lnTo>
                    <a:pt x="76" y="3205"/>
                  </a:lnTo>
                  <a:lnTo>
                    <a:pt x="68" y="3230"/>
                  </a:lnTo>
                  <a:lnTo>
                    <a:pt x="66" y="3255"/>
                  </a:lnTo>
                  <a:lnTo>
                    <a:pt x="70" y="3280"/>
                  </a:lnTo>
                  <a:lnTo>
                    <a:pt x="76" y="3306"/>
                  </a:lnTo>
                  <a:lnTo>
                    <a:pt x="87" y="3330"/>
                  </a:lnTo>
                  <a:lnTo>
                    <a:pt x="96" y="3342"/>
                  </a:lnTo>
                  <a:lnTo>
                    <a:pt x="105" y="3353"/>
                  </a:lnTo>
                  <a:lnTo>
                    <a:pt x="118" y="3365"/>
                  </a:lnTo>
                  <a:lnTo>
                    <a:pt x="133" y="3376"/>
                  </a:lnTo>
                  <a:lnTo>
                    <a:pt x="151" y="3387"/>
                  </a:lnTo>
                  <a:lnTo>
                    <a:pt x="172" y="3395"/>
                  </a:lnTo>
                  <a:lnTo>
                    <a:pt x="197" y="3403"/>
                  </a:lnTo>
                  <a:lnTo>
                    <a:pt x="224" y="3407"/>
                  </a:lnTo>
                  <a:lnTo>
                    <a:pt x="237" y="3408"/>
                  </a:lnTo>
                  <a:lnTo>
                    <a:pt x="252" y="3408"/>
                  </a:lnTo>
                  <a:lnTo>
                    <a:pt x="281" y="3407"/>
                  </a:lnTo>
                  <a:lnTo>
                    <a:pt x="316" y="3405"/>
                  </a:lnTo>
                  <a:lnTo>
                    <a:pt x="355" y="3401"/>
                  </a:lnTo>
                  <a:lnTo>
                    <a:pt x="397" y="3396"/>
                  </a:lnTo>
                  <a:lnTo>
                    <a:pt x="443" y="3390"/>
                  </a:lnTo>
                  <a:lnTo>
                    <a:pt x="492" y="3383"/>
                  </a:lnTo>
                  <a:lnTo>
                    <a:pt x="544" y="3375"/>
                  </a:lnTo>
                  <a:lnTo>
                    <a:pt x="597" y="3367"/>
                  </a:lnTo>
                  <a:lnTo>
                    <a:pt x="652" y="3358"/>
                  </a:lnTo>
                  <a:lnTo>
                    <a:pt x="708" y="3350"/>
                  </a:lnTo>
                  <a:lnTo>
                    <a:pt x="769" y="3339"/>
                  </a:lnTo>
                  <a:lnTo>
                    <a:pt x="831" y="3330"/>
                  </a:lnTo>
                  <a:lnTo>
                    <a:pt x="891" y="3320"/>
                  </a:lnTo>
                  <a:lnTo>
                    <a:pt x="951" y="3312"/>
                  </a:lnTo>
                  <a:lnTo>
                    <a:pt x="1009" y="3303"/>
                  </a:lnTo>
                  <a:lnTo>
                    <a:pt x="1064" y="3297"/>
                  </a:lnTo>
                  <a:lnTo>
                    <a:pt x="1115" y="3291"/>
                  </a:lnTo>
                  <a:lnTo>
                    <a:pt x="1164" y="3287"/>
                  </a:lnTo>
                  <a:lnTo>
                    <a:pt x="1208" y="3283"/>
                  </a:lnTo>
                  <a:lnTo>
                    <a:pt x="1248" y="3282"/>
                  </a:lnTo>
                  <a:lnTo>
                    <a:pt x="1262" y="3282"/>
                  </a:lnTo>
                  <a:lnTo>
                    <a:pt x="1268" y="3262"/>
                  </a:lnTo>
                  <a:lnTo>
                    <a:pt x="1277" y="3237"/>
                  </a:lnTo>
                  <a:lnTo>
                    <a:pt x="1286" y="3208"/>
                  </a:lnTo>
                  <a:lnTo>
                    <a:pt x="1298" y="3177"/>
                  </a:lnTo>
                  <a:lnTo>
                    <a:pt x="1267" y="3176"/>
                  </a:lnTo>
                  <a:lnTo>
                    <a:pt x="1231" y="3177"/>
                  </a:lnTo>
                  <a:lnTo>
                    <a:pt x="1190" y="3180"/>
                  </a:lnTo>
                  <a:lnTo>
                    <a:pt x="1146" y="3183"/>
                  </a:lnTo>
                  <a:lnTo>
                    <a:pt x="1099" y="3188"/>
                  </a:lnTo>
                  <a:lnTo>
                    <a:pt x="1048" y="3195"/>
                  </a:lnTo>
                  <a:lnTo>
                    <a:pt x="994" y="3201"/>
                  </a:lnTo>
                  <a:lnTo>
                    <a:pt x="941" y="3208"/>
                  </a:lnTo>
                  <a:lnTo>
                    <a:pt x="885" y="3217"/>
                  </a:lnTo>
                  <a:lnTo>
                    <a:pt x="829" y="3225"/>
                  </a:lnTo>
                  <a:lnTo>
                    <a:pt x="773" y="3234"/>
                  </a:lnTo>
                  <a:lnTo>
                    <a:pt x="717" y="3243"/>
                  </a:lnTo>
                  <a:lnTo>
                    <a:pt x="655" y="3253"/>
                  </a:lnTo>
                  <a:lnTo>
                    <a:pt x="593" y="3262"/>
                  </a:lnTo>
                  <a:lnTo>
                    <a:pt x="534" y="3272"/>
                  </a:lnTo>
                  <a:lnTo>
                    <a:pt x="477" y="3280"/>
                  </a:lnTo>
                  <a:lnTo>
                    <a:pt x="423" y="3288"/>
                  </a:lnTo>
                  <a:lnTo>
                    <a:pt x="373" y="3293"/>
                  </a:lnTo>
                  <a:lnTo>
                    <a:pt x="328" y="3298"/>
                  </a:lnTo>
                  <a:lnTo>
                    <a:pt x="287" y="3301"/>
                  </a:lnTo>
                  <a:lnTo>
                    <a:pt x="251" y="3302"/>
                  </a:lnTo>
                  <a:lnTo>
                    <a:pt x="234" y="3301"/>
                  </a:lnTo>
                  <a:lnTo>
                    <a:pt x="218" y="3300"/>
                  </a:lnTo>
                  <a:lnTo>
                    <a:pt x="205" y="3297"/>
                  </a:lnTo>
                  <a:lnTo>
                    <a:pt x="197" y="3289"/>
                  </a:lnTo>
                  <a:lnTo>
                    <a:pt x="191" y="3278"/>
                  </a:lnTo>
                  <a:lnTo>
                    <a:pt x="190" y="3265"/>
                  </a:lnTo>
                  <a:lnTo>
                    <a:pt x="194" y="3254"/>
                  </a:lnTo>
                  <a:lnTo>
                    <a:pt x="201" y="3244"/>
                  </a:lnTo>
                  <a:lnTo>
                    <a:pt x="212" y="3239"/>
                  </a:lnTo>
                  <a:lnTo>
                    <a:pt x="224" y="3237"/>
                  </a:lnTo>
                  <a:lnTo>
                    <a:pt x="246" y="3238"/>
                  </a:lnTo>
                  <a:lnTo>
                    <a:pt x="273" y="3238"/>
                  </a:lnTo>
                  <a:lnTo>
                    <a:pt x="303" y="3236"/>
                  </a:lnTo>
                  <a:lnTo>
                    <a:pt x="339" y="3233"/>
                  </a:lnTo>
                  <a:lnTo>
                    <a:pt x="378" y="3228"/>
                  </a:lnTo>
                  <a:lnTo>
                    <a:pt x="419" y="3223"/>
                  </a:lnTo>
                  <a:lnTo>
                    <a:pt x="463" y="3218"/>
                  </a:lnTo>
                  <a:lnTo>
                    <a:pt x="510" y="3210"/>
                  </a:lnTo>
                  <a:lnTo>
                    <a:pt x="558" y="3203"/>
                  </a:lnTo>
                  <a:lnTo>
                    <a:pt x="608" y="3196"/>
                  </a:lnTo>
                  <a:lnTo>
                    <a:pt x="657" y="3188"/>
                  </a:lnTo>
                  <a:lnTo>
                    <a:pt x="708" y="3180"/>
                  </a:lnTo>
                  <a:lnTo>
                    <a:pt x="765" y="3171"/>
                  </a:lnTo>
                  <a:lnTo>
                    <a:pt x="823" y="3162"/>
                  </a:lnTo>
                  <a:lnTo>
                    <a:pt x="882" y="3153"/>
                  </a:lnTo>
                  <a:lnTo>
                    <a:pt x="941" y="3146"/>
                  </a:lnTo>
                  <a:lnTo>
                    <a:pt x="999" y="3138"/>
                  </a:lnTo>
                  <a:lnTo>
                    <a:pt x="1054" y="3131"/>
                  </a:lnTo>
                  <a:lnTo>
                    <a:pt x="1109" y="3125"/>
                  </a:lnTo>
                  <a:lnTo>
                    <a:pt x="1160" y="3121"/>
                  </a:lnTo>
                  <a:lnTo>
                    <a:pt x="1207" y="3118"/>
                  </a:lnTo>
                  <a:lnTo>
                    <a:pt x="1250" y="3114"/>
                  </a:lnTo>
                  <a:lnTo>
                    <a:pt x="1289" y="3114"/>
                  </a:lnTo>
                  <a:lnTo>
                    <a:pt x="1322" y="3114"/>
                  </a:lnTo>
                  <a:lnTo>
                    <a:pt x="1338" y="3075"/>
                  </a:lnTo>
                  <a:lnTo>
                    <a:pt x="1356" y="3035"/>
                  </a:lnTo>
                  <a:lnTo>
                    <a:pt x="1375" y="2994"/>
                  </a:lnTo>
                  <a:lnTo>
                    <a:pt x="1396" y="2954"/>
                  </a:lnTo>
                  <a:lnTo>
                    <a:pt x="1418" y="2915"/>
                  </a:lnTo>
                  <a:lnTo>
                    <a:pt x="1441" y="2879"/>
                  </a:lnTo>
                  <a:lnTo>
                    <a:pt x="1465" y="2844"/>
                  </a:lnTo>
                  <a:lnTo>
                    <a:pt x="1490" y="2813"/>
                  </a:lnTo>
                  <a:lnTo>
                    <a:pt x="1517" y="2788"/>
                  </a:lnTo>
                  <a:lnTo>
                    <a:pt x="1545" y="2766"/>
                  </a:lnTo>
                  <a:lnTo>
                    <a:pt x="1573" y="2750"/>
                  </a:lnTo>
                  <a:lnTo>
                    <a:pt x="1602" y="2740"/>
                  </a:lnTo>
                  <a:lnTo>
                    <a:pt x="1631" y="2734"/>
                  </a:lnTo>
                  <a:lnTo>
                    <a:pt x="1663" y="2725"/>
                  </a:lnTo>
                  <a:lnTo>
                    <a:pt x="1701" y="2715"/>
                  </a:lnTo>
                  <a:lnTo>
                    <a:pt x="1743" y="2702"/>
                  </a:lnTo>
                  <a:lnTo>
                    <a:pt x="1790" y="2689"/>
                  </a:lnTo>
                  <a:lnTo>
                    <a:pt x="1846" y="2671"/>
                  </a:lnTo>
                  <a:lnTo>
                    <a:pt x="1909" y="2653"/>
                  </a:lnTo>
                  <a:lnTo>
                    <a:pt x="1976" y="2632"/>
                  </a:lnTo>
                  <a:lnTo>
                    <a:pt x="2050" y="2612"/>
                  </a:lnTo>
                  <a:lnTo>
                    <a:pt x="2128" y="2591"/>
                  </a:lnTo>
                  <a:lnTo>
                    <a:pt x="2211" y="2571"/>
                  </a:lnTo>
                  <a:lnTo>
                    <a:pt x="2298" y="2550"/>
                  </a:lnTo>
                  <a:lnTo>
                    <a:pt x="2390" y="2531"/>
                  </a:lnTo>
                  <a:lnTo>
                    <a:pt x="2486" y="2513"/>
                  </a:lnTo>
                  <a:lnTo>
                    <a:pt x="2550" y="2500"/>
                  </a:lnTo>
                  <a:lnTo>
                    <a:pt x="2613" y="2486"/>
                  </a:lnTo>
                  <a:lnTo>
                    <a:pt x="2673" y="2470"/>
                  </a:lnTo>
                  <a:lnTo>
                    <a:pt x="2731" y="2452"/>
                  </a:lnTo>
                  <a:lnTo>
                    <a:pt x="2787" y="2430"/>
                  </a:lnTo>
                  <a:lnTo>
                    <a:pt x="2841" y="2405"/>
                  </a:lnTo>
                  <a:lnTo>
                    <a:pt x="2891" y="2378"/>
                  </a:lnTo>
                  <a:lnTo>
                    <a:pt x="2941" y="2345"/>
                  </a:lnTo>
                  <a:lnTo>
                    <a:pt x="2989" y="2308"/>
                  </a:lnTo>
                  <a:lnTo>
                    <a:pt x="3035" y="2267"/>
                  </a:lnTo>
                  <a:lnTo>
                    <a:pt x="3078" y="2219"/>
                  </a:lnTo>
                  <a:lnTo>
                    <a:pt x="3118" y="2171"/>
                  </a:lnTo>
                  <a:lnTo>
                    <a:pt x="3154" y="2117"/>
                  </a:lnTo>
                  <a:lnTo>
                    <a:pt x="3188" y="2058"/>
                  </a:lnTo>
                  <a:lnTo>
                    <a:pt x="3220" y="1995"/>
                  </a:lnTo>
                  <a:lnTo>
                    <a:pt x="3250" y="1928"/>
                  </a:lnTo>
                  <a:lnTo>
                    <a:pt x="3276" y="1855"/>
                  </a:lnTo>
                  <a:lnTo>
                    <a:pt x="3301" y="1779"/>
                  </a:lnTo>
                  <a:lnTo>
                    <a:pt x="3322" y="1696"/>
                  </a:lnTo>
                  <a:lnTo>
                    <a:pt x="3342" y="1610"/>
                  </a:lnTo>
                  <a:lnTo>
                    <a:pt x="3359" y="1519"/>
                  </a:lnTo>
                  <a:lnTo>
                    <a:pt x="3374" y="1423"/>
                  </a:lnTo>
                  <a:lnTo>
                    <a:pt x="3386" y="1321"/>
                  </a:lnTo>
                  <a:lnTo>
                    <a:pt x="3396" y="1216"/>
                  </a:lnTo>
                  <a:lnTo>
                    <a:pt x="3404" y="1104"/>
                  </a:lnTo>
                  <a:lnTo>
                    <a:pt x="3406" y="1026"/>
                  </a:lnTo>
                  <a:lnTo>
                    <a:pt x="3404" y="951"/>
                  </a:lnTo>
                  <a:lnTo>
                    <a:pt x="3397" y="881"/>
                  </a:lnTo>
                  <a:lnTo>
                    <a:pt x="2964" y="881"/>
                  </a:lnTo>
                  <a:lnTo>
                    <a:pt x="2951" y="877"/>
                  </a:lnTo>
                  <a:lnTo>
                    <a:pt x="2941" y="871"/>
                  </a:lnTo>
                  <a:lnTo>
                    <a:pt x="2935" y="860"/>
                  </a:lnTo>
                  <a:lnTo>
                    <a:pt x="2931" y="848"/>
                  </a:lnTo>
                  <a:lnTo>
                    <a:pt x="2935" y="836"/>
                  </a:lnTo>
                  <a:lnTo>
                    <a:pt x="2941" y="826"/>
                  </a:lnTo>
                  <a:lnTo>
                    <a:pt x="2951" y="819"/>
                  </a:lnTo>
                  <a:lnTo>
                    <a:pt x="2964" y="816"/>
                  </a:lnTo>
                  <a:lnTo>
                    <a:pt x="3388" y="816"/>
                  </a:lnTo>
                  <a:lnTo>
                    <a:pt x="3377" y="764"/>
                  </a:lnTo>
                  <a:lnTo>
                    <a:pt x="3362" y="715"/>
                  </a:lnTo>
                  <a:lnTo>
                    <a:pt x="3346" y="667"/>
                  </a:lnTo>
                  <a:lnTo>
                    <a:pt x="3132" y="667"/>
                  </a:lnTo>
                  <a:lnTo>
                    <a:pt x="3119" y="664"/>
                  </a:lnTo>
                  <a:lnTo>
                    <a:pt x="3108" y="658"/>
                  </a:lnTo>
                  <a:lnTo>
                    <a:pt x="3102" y="647"/>
                  </a:lnTo>
                  <a:lnTo>
                    <a:pt x="3100" y="635"/>
                  </a:lnTo>
                  <a:lnTo>
                    <a:pt x="3102" y="623"/>
                  </a:lnTo>
                  <a:lnTo>
                    <a:pt x="3108" y="612"/>
                  </a:lnTo>
                  <a:lnTo>
                    <a:pt x="3119" y="606"/>
                  </a:lnTo>
                  <a:lnTo>
                    <a:pt x="3132" y="604"/>
                  </a:lnTo>
                  <a:lnTo>
                    <a:pt x="3319" y="604"/>
                  </a:lnTo>
                  <a:lnTo>
                    <a:pt x="3292" y="552"/>
                  </a:lnTo>
                  <a:lnTo>
                    <a:pt x="3262" y="504"/>
                  </a:lnTo>
                  <a:lnTo>
                    <a:pt x="3227" y="458"/>
                  </a:lnTo>
                  <a:lnTo>
                    <a:pt x="3191" y="416"/>
                  </a:lnTo>
                  <a:lnTo>
                    <a:pt x="3144" y="370"/>
                  </a:lnTo>
                  <a:lnTo>
                    <a:pt x="3094" y="328"/>
                  </a:lnTo>
                  <a:lnTo>
                    <a:pt x="3038" y="289"/>
                  </a:lnTo>
                  <a:lnTo>
                    <a:pt x="2979" y="253"/>
                  </a:lnTo>
                  <a:lnTo>
                    <a:pt x="2915" y="220"/>
                  </a:lnTo>
                  <a:lnTo>
                    <a:pt x="2846" y="191"/>
                  </a:lnTo>
                  <a:lnTo>
                    <a:pt x="2772" y="164"/>
                  </a:lnTo>
                  <a:lnTo>
                    <a:pt x="2695" y="141"/>
                  </a:lnTo>
                  <a:lnTo>
                    <a:pt x="2613" y="121"/>
                  </a:lnTo>
                  <a:lnTo>
                    <a:pt x="2528" y="103"/>
                  </a:lnTo>
                  <a:lnTo>
                    <a:pt x="2437" y="89"/>
                  </a:lnTo>
                  <a:lnTo>
                    <a:pt x="2343" y="79"/>
                  </a:lnTo>
                  <a:lnTo>
                    <a:pt x="2244" y="70"/>
                  </a:lnTo>
                  <a:lnTo>
                    <a:pt x="2140" y="66"/>
                  </a:lnTo>
                  <a:lnTo>
                    <a:pt x="2033" y="64"/>
                  </a:lnTo>
                  <a:close/>
                  <a:moveTo>
                    <a:pt x="2033" y="0"/>
                  </a:moveTo>
                  <a:lnTo>
                    <a:pt x="2144" y="2"/>
                  </a:lnTo>
                  <a:lnTo>
                    <a:pt x="2251" y="7"/>
                  </a:lnTo>
                  <a:lnTo>
                    <a:pt x="2353" y="15"/>
                  </a:lnTo>
                  <a:lnTo>
                    <a:pt x="2451" y="27"/>
                  </a:lnTo>
                  <a:lnTo>
                    <a:pt x="2545" y="42"/>
                  </a:lnTo>
                  <a:lnTo>
                    <a:pt x="2634" y="61"/>
                  </a:lnTo>
                  <a:lnTo>
                    <a:pt x="2719" y="82"/>
                  </a:lnTo>
                  <a:lnTo>
                    <a:pt x="2800" y="106"/>
                  </a:lnTo>
                  <a:lnTo>
                    <a:pt x="2876" y="135"/>
                  </a:lnTo>
                  <a:lnTo>
                    <a:pt x="2947" y="166"/>
                  </a:lnTo>
                  <a:lnTo>
                    <a:pt x="3014" y="200"/>
                  </a:lnTo>
                  <a:lnTo>
                    <a:pt x="3077" y="238"/>
                  </a:lnTo>
                  <a:lnTo>
                    <a:pt x="3135" y="279"/>
                  </a:lnTo>
                  <a:lnTo>
                    <a:pt x="3187" y="324"/>
                  </a:lnTo>
                  <a:lnTo>
                    <a:pt x="3236" y="371"/>
                  </a:lnTo>
                  <a:lnTo>
                    <a:pt x="3280" y="423"/>
                  </a:lnTo>
                  <a:lnTo>
                    <a:pt x="3320" y="477"/>
                  </a:lnTo>
                  <a:lnTo>
                    <a:pt x="3355" y="534"/>
                  </a:lnTo>
                  <a:lnTo>
                    <a:pt x="3385" y="595"/>
                  </a:lnTo>
                  <a:lnTo>
                    <a:pt x="3411" y="659"/>
                  </a:lnTo>
                  <a:lnTo>
                    <a:pt x="3432" y="726"/>
                  </a:lnTo>
                  <a:lnTo>
                    <a:pt x="3449" y="796"/>
                  </a:lnTo>
                  <a:lnTo>
                    <a:pt x="3460" y="870"/>
                  </a:lnTo>
                  <a:lnTo>
                    <a:pt x="3468" y="946"/>
                  </a:lnTo>
                  <a:lnTo>
                    <a:pt x="3470" y="1025"/>
                  </a:lnTo>
                  <a:lnTo>
                    <a:pt x="3468" y="1108"/>
                  </a:lnTo>
                  <a:lnTo>
                    <a:pt x="3459" y="1222"/>
                  </a:lnTo>
                  <a:lnTo>
                    <a:pt x="3449" y="1331"/>
                  </a:lnTo>
                  <a:lnTo>
                    <a:pt x="3436" y="1435"/>
                  </a:lnTo>
                  <a:lnTo>
                    <a:pt x="3421" y="1535"/>
                  </a:lnTo>
                  <a:lnTo>
                    <a:pt x="3403" y="1629"/>
                  </a:lnTo>
                  <a:lnTo>
                    <a:pt x="3382" y="1717"/>
                  </a:lnTo>
                  <a:lnTo>
                    <a:pt x="3359" y="1802"/>
                  </a:lnTo>
                  <a:lnTo>
                    <a:pt x="3334" y="1882"/>
                  </a:lnTo>
                  <a:lnTo>
                    <a:pt x="3306" y="1956"/>
                  </a:lnTo>
                  <a:lnTo>
                    <a:pt x="3275" y="2027"/>
                  </a:lnTo>
                  <a:lnTo>
                    <a:pt x="3242" y="2093"/>
                  </a:lnTo>
                  <a:lnTo>
                    <a:pt x="3206" y="2153"/>
                  </a:lnTo>
                  <a:lnTo>
                    <a:pt x="3167" y="2210"/>
                  </a:lnTo>
                  <a:lnTo>
                    <a:pt x="3126" y="2262"/>
                  </a:lnTo>
                  <a:lnTo>
                    <a:pt x="3080" y="2310"/>
                  </a:lnTo>
                  <a:lnTo>
                    <a:pt x="3033" y="2355"/>
                  </a:lnTo>
                  <a:lnTo>
                    <a:pt x="2983" y="2393"/>
                  </a:lnTo>
                  <a:lnTo>
                    <a:pt x="2932" y="2426"/>
                  </a:lnTo>
                  <a:lnTo>
                    <a:pt x="2881" y="2456"/>
                  </a:lnTo>
                  <a:lnTo>
                    <a:pt x="2827" y="2481"/>
                  </a:lnTo>
                  <a:lnTo>
                    <a:pt x="2773" y="2504"/>
                  </a:lnTo>
                  <a:lnTo>
                    <a:pt x="2719" y="2523"/>
                  </a:lnTo>
                  <a:lnTo>
                    <a:pt x="2663" y="2538"/>
                  </a:lnTo>
                  <a:lnTo>
                    <a:pt x="2608" y="2552"/>
                  </a:lnTo>
                  <a:lnTo>
                    <a:pt x="2552" y="2565"/>
                  </a:lnTo>
                  <a:lnTo>
                    <a:pt x="2497" y="2575"/>
                  </a:lnTo>
                  <a:lnTo>
                    <a:pt x="2391" y="2596"/>
                  </a:lnTo>
                  <a:lnTo>
                    <a:pt x="2291" y="2618"/>
                  </a:lnTo>
                  <a:lnTo>
                    <a:pt x="2196" y="2640"/>
                  </a:lnTo>
                  <a:lnTo>
                    <a:pt x="2108" y="2662"/>
                  </a:lnTo>
                  <a:lnTo>
                    <a:pt x="2023" y="2685"/>
                  </a:lnTo>
                  <a:lnTo>
                    <a:pt x="1947" y="2708"/>
                  </a:lnTo>
                  <a:lnTo>
                    <a:pt x="1874" y="2729"/>
                  </a:lnTo>
                  <a:lnTo>
                    <a:pt x="1808" y="2749"/>
                  </a:lnTo>
                  <a:lnTo>
                    <a:pt x="1760" y="2764"/>
                  </a:lnTo>
                  <a:lnTo>
                    <a:pt x="1717" y="2776"/>
                  </a:lnTo>
                  <a:lnTo>
                    <a:pt x="1678" y="2788"/>
                  </a:lnTo>
                  <a:lnTo>
                    <a:pt x="1644" y="2796"/>
                  </a:lnTo>
                  <a:lnTo>
                    <a:pt x="1615" y="2803"/>
                  </a:lnTo>
                  <a:lnTo>
                    <a:pt x="1592" y="2811"/>
                  </a:lnTo>
                  <a:lnTo>
                    <a:pt x="1568" y="2827"/>
                  </a:lnTo>
                  <a:lnTo>
                    <a:pt x="1545" y="2848"/>
                  </a:lnTo>
                  <a:lnTo>
                    <a:pt x="1522" y="2874"/>
                  </a:lnTo>
                  <a:lnTo>
                    <a:pt x="1499" y="2906"/>
                  </a:lnTo>
                  <a:lnTo>
                    <a:pt x="1476" y="2942"/>
                  </a:lnTo>
                  <a:lnTo>
                    <a:pt x="1454" y="2981"/>
                  </a:lnTo>
                  <a:lnTo>
                    <a:pt x="1433" y="3022"/>
                  </a:lnTo>
                  <a:lnTo>
                    <a:pt x="1411" y="3066"/>
                  </a:lnTo>
                  <a:lnTo>
                    <a:pt x="1393" y="3110"/>
                  </a:lnTo>
                  <a:lnTo>
                    <a:pt x="1374" y="3156"/>
                  </a:lnTo>
                  <a:lnTo>
                    <a:pt x="1357" y="3200"/>
                  </a:lnTo>
                  <a:lnTo>
                    <a:pt x="1341" y="3243"/>
                  </a:lnTo>
                  <a:lnTo>
                    <a:pt x="1327" y="3286"/>
                  </a:lnTo>
                  <a:lnTo>
                    <a:pt x="1316" y="3325"/>
                  </a:lnTo>
                  <a:lnTo>
                    <a:pt x="1310" y="3334"/>
                  </a:lnTo>
                  <a:lnTo>
                    <a:pt x="1303" y="3342"/>
                  </a:lnTo>
                  <a:lnTo>
                    <a:pt x="1293" y="3347"/>
                  </a:lnTo>
                  <a:lnTo>
                    <a:pt x="1282" y="3348"/>
                  </a:lnTo>
                  <a:lnTo>
                    <a:pt x="1266" y="3347"/>
                  </a:lnTo>
                  <a:lnTo>
                    <a:pt x="1248" y="3346"/>
                  </a:lnTo>
                  <a:lnTo>
                    <a:pt x="1210" y="3347"/>
                  </a:lnTo>
                  <a:lnTo>
                    <a:pt x="1167" y="3350"/>
                  </a:lnTo>
                  <a:lnTo>
                    <a:pt x="1120" y="3354"/>
                  </a:lnTo>
                  <a:lnTo>
                    <a:pt x="1069" y="3361"/>
                  </a:lnTo>
                  <a:lnTo>
                    <a:pt x="1014" y="3367"/>
                  </a:lnTo>
                  <a:lnTo>
                    <a:pt x="959" y="3375"/>
                  </a:lnTo>
                  <a:lnTo>
                    <a:pt x="900" y="3384"/>
                  </a:lnTo>
                  <a:lnTo>
                    <a:pt x="840" y="3393"/>
                  </a:lnTo>
                  <a:lnTo>
                    <a:pt x="778" y="3403"/>
                  </a:lnTo>
                  <a:lnTo>
                    <a:pt x="717" y="3412"/>
                  </a:lnTo>
                  <a:lnTo>
                    <a:pt x="654" y="3423"/>
                  </a:lnTo>
                  <a:lnTo>
                    <a:pt x="593" y="3432"/>
                  </a:lnTo>
                  <a:lnTo>
                    <a:pt x="534" y="3441"/>
                  </a:lnTo>
                  <a:lnTo>
                    <a:pt x="477" y="3449"/>
                  </a:lnTo>
                  <a:lnTo>
                    <a:pt x="423" y="3457"/>
                  </a:lnTo>
                  <a:lnTo>
                    <a:pt x="373" y="3463"/>
                  </a:lnTo>
                  <a:lnTo>
                    <a:pt x="328" y="3467"/>
                  </a:lnTo>
                  <a:lnTo>
                    <a:pt x="287" y="3470"/>
                  </a:lnTo>
                  <a:lnTo>
                    <a:pt x="252" y="3471"/>
                  </a:lnTo>
                  <a:lnTo>
                    <a:pt x="234" y="3471"/>
                  </a:lnTo>
                  <a:lnTo>
                    <a:pt x="218" y="3470"/>
                  </a:lnTo>
                  <a:lnTo>
                    <a:pt x="183" y="3464"/>
                  </a:lnTo>
                  <a:lnTo>
                    <a:pt x="152" y="3456"/>
                  </a:lnTo>
                  <a:lnTo>
                    <a:pt x="122" y="3443"/>
                  </a:lnTo>
                  <a:lnTo>
                    <a:pt x="96" y="3427"/>
                  </a:lnTo>
                  <a:lnTo>
                    <a:pt x="72" y="3409"/>
                  </a:lnTo>
                  <a:lnTo>
                    <a:pt x="51" y="3387"/>
                  </a:lnTo>
                  <a:lnTo>
                    <a:pt x="34" y="3363"/>
                  </a:lnTo>
                  <a:lnTo>
                    <a:pt x="19" y="3334"/>
                  </a:lnTo>
                  <a:lnTo>
                    <a:pt x="9" y="3303"/>
                  </a:lnTo>
                  <a:lnTo>
                    <a:pt x="4" y="3273"/>
                  </a:lnTo>
                  <a:lnTo>
                    <a:pt x="4" y="3241"/>
                  </a:lnTo>
                  <a:lnTo>
                    <a:pt x="8" y="3210"/>
                  </a:lnTo>
                  <a:lnTo>
                    <a:pt x="17" y="3181"/>
                  </a:lnTo>
                  <a:lnTo>
                    <a:pt x="23" y="3160"/>
                  </a:lnTo>
                  <a:lnTo>
                    <a:pt x="27" y="3138"/>
                  </a:lnTo>
                  <a:lnTo>
                    <a:pt x="28" y="3114"/>
                  </a:lnTo>
                  <a:lnTo>
                    <a:pt x="27" y="3092"/>
                  </a:lnTo>
                  <a:lnTo>
                    <a:pt x="25" y="3070"/>
                  </a:lnTo>
                  <a:lnTo>
                    <a:pt x="22" y="3050"/>
                  </a:lnTo>
                  <a:lnTo>
                    <a:pt x="18" y="3031"/>
                  </a:lnTo>
                  <a:lnTo>
                    <a:pt x="15" y="3016"/>
                  </a:lnTo>
                  <a:lnTo>
                    <a:pt x="12" y="3003"/>
                  </a:lnTo>
                  <a:lnTo>
                    <a:pt x="8" y="2996"/>
                  </a:lnTo>
                  <a:lnTo>
                    <a:pt x="7" y="2993"/>
                  </a:lnTo>
                  <a:lnTo>
                    <a:pt x="6" y="2990"/>
                  </a:lnTo>
                  <a:lnTo>
                    <a:pt x="6" y="2985"/>
                  </a:lnTo>
                  <a:lnTo>
                    <a:pt x="3" y="2943"/>
                  </a:lnTo>
                  <a:lnTo>
                    <a:pt x="1" y="2898"/>
                  </a:lnTo>
                  <a:lnTo>
                    <a:pt x="0" y="2851"/>
                  </a:lnTo>
                  <a:lnTo>
                    <a:pt x="0" y="2851"/>
                  </a:lnTo>
                  <a:lnTo>
                    <a:pt x="0" y="2804"/>
                  </a:lnTo>
                  <a:lnTo>
                    <a:pt x="2" y="2755"/>
                  </a:lnTo>
                  <a:lnTo>
                    <a:pt x="4" y="2706"/>
                  </a:lnTo>
                  <a:lnTo>
                    <a:pt x="7" y="2658"/>
                  </a:lnTo>
                  <a:lnTo>
                    <a:pt x="11" y="2611"/>
                  </a:lnTo>
                  <a:lnTo>
                    <a:pt x="15" y="2565"/>
                  </a:lnTo>
                  <a:lnTo>
                    <a:pt x="19" y="2520"/>
                  </a:lnTo>
                  <a:lnTo>
                    <a:pt x="24" y="2479"/>
                  </a:lnTo>
                  <a:lnTo>
                    <a:pt x="28" y="2440"/>
                  </a:lnTo>
                  <a:lnTo>
                    <a:pt x="33" y="2404"/>
                  </a:lnTo>
                  <a:lnTo>
                    <a:pt x="37" y="2372"/>
                  </a:lnTo>
                  <a:lnTo>
                    <a:pt x="41" y="2344"/>
                  </a:lnTo>
                  <a:lnTo>
                    <a:pt x="44" y="2321"/>
                  </a:lnTo>
                  <a:lnTo>
                    <a:pt x="47" y="2303"/>
                  </a:lnTo>
                  <a:lnTo>
                    <a:pt x="50" y="2290"/>
                  </a:lnTo>
                  <a:lnTo>
                    <a:pt x="51" y="2285"/>
                  </a:lnTo>
                  <a:lnTo>
                    <a:pt x="55" y="2272"/>
                  </a:lnTo>
                  <a:lnTo>
                    <a:pt x="64" y="2263"/>
                  </a:lnTo>
                  <a:lnTo>
                    <a:pt x="77" y="2258"/>
                  </a:lnTo>
                  <a:lnTo>
                    <a:pt x="90" y="2259"/>
                  </a:lnTo>
                  <a:lnTo>
                    <a:pt x="93" y="2259"/>
                  </a:lnTo>
                  <a:lnTo>
                    <a:pt x="100" y="2262"/>
                  </a:lnTo>
                  <a:lnTo>
                    <a:pt x="111" y="2264"/>
                  </a:lnTo>
                  <a:lnTo>
                    <a:pt x="125" y="2266"/>
                  </a:lnTo>
                  <a:lnTo>
                    <a:pt x="141" y="2268"/>
                  </a:lnTo>
                  <a:lnTo>
                    <a:pt x="159" y="2268"/>
                  </a:lnTo>
                  <a:lnTo>
                    <a:pt x="180" y="2267"/>
                  </a:lnTo>
                  <a:lnTo>
                    <a:pt x="198" y="2264"/>
                  </a:lnTo>
                  <a:lnTo>
                    <a:pt x="212" y="2258"/>
                  </a:lnTo>
                  <a:lnTo>
                    <a:pt x="222" y="2252"/>
                  </a:lnTo>
                  <a:lnTo>
                    <a:pt x="230" y="2245"/>
                  </a:lnTo>
                  <a:lnTo>
                    <a:pt x="235" y="2237"/>
                  </a:lnTo>
                  <a:lnTo>
                    <a:pt x="238" y="2229"/>
                  </a:lnTo>
                  <a:lnTo>
                    <a:pt x="240" y="2221"/>
                  </a:lnTo>
                  <a:lnTo>
                    <a:pt x="241" y="2214"/>
                  </a:lnTo>
                  <a:lnTo>
                    <a:pt x="242" y="2209"/>
                  </a:lnTo>
                  <a:lnTo>
                    <a:pt x="241" y="2188"/>
                  </a:lnTo>
                  <a:lnTo>
                    <a:pt x="236" y="2163"/>
                  </a:lnTo>
                  <a:lnTo>
                    <a:pt x="228" y="2136"/>
                  </a:lnTo>
                  <a:lnTo>
                    <a:pt x="216" y="2107"/>
                  </a:lnTo>
                  <a:lnTo>
                    <a:pt x="201" y="2078"/>
                  </a:lnTo>
                  <a:lnTo>
                    <a:pt x="184" y="2046"/>
                  </a:lnTo>
                  <a:lnTo>
                    <a:pt x="166" y="2014"/>
                  </a:lnTo>
                  <a:lnTo>
                    <a:pt x="147" y="1983"/>
                  </a:lnTo>
                  <a:lnTo>
                    <a:pt x="127" y="1951"/>
                  </a:lnTo>
                  <a:lnTo>
                    <a:pt x="106" y="1920"/>
                  </a:lnTo>
                  <a:lnTo>
                    <a:pt x="86" y="1892"/>
                  </a:lnTo>
                  <a:lnTo>
                    <a:pt x="67" y="1864"/>
                  </a:lnTo>
                  <a:lnTo>
                    <a:pt x="50" y="1840"/>
                  </a:lnTo>
                  <a:lnTo>
                    <a:pt x="33" y="1819"/>
                  </a:lnTo>
                  <a:lnTo>
                    <a:pt x="19" y="1801"/>
                  </a:lnTo>
                  <a:lnTo>
                    <a:pt x="13" y="1789"/>
                  </a:lnTo>
                  <a:lnTo>
                    <a:pt x="12" y="1777"/>
                  </a:lnTo>
                  <a:lnTo>
                    <a:pt x="16" y="1764"/>
                  </a:lnTo>
                  <a:lnTo>
                    <a:pt x="25" y="1755"/>
                  </a:lnTo>
                  <a:lnTo>
                    <a:pt x="59" y="1731"/>
                  </a:lnTo>
                  <a:lnTo>
                    <a:pt x="92" y="1706"/>
                  </a:lnTo>
                  <a:lnTo>
                    <a:pt x="125" y="1680"/>
                  </a:lnTo>
                  <a:lnTo>
                    <a:pt x="157" y="1656"/>
                  </a:lnTo>
                  <a:lnTo>
                    <a:pt x="189" y="1631"/>
                  </a:lnTo>
                  <a:lnTo>
                    <a:pt x="217" y="1606"/>
                  </a:lnTo>
                  <a:lnTo>
                    <a:pt x="244" y="1583"/>
                  </a:lnTo>
                  <a:lnTo>
                    <a:pt x="269" y="1562"/>
                  </a:lnTo>
                  <a:lnTo>
                    <a:pt x="290" y="1542"/>
                  </a:lnTo>
                  <a:lnTo>
                    <a:pt x="307" y="1524"/>
                  </a:lnTo>
                  <a:lnTo>
                    <a:pt x="319" y="1509"/>
                  </a:lnTo>
                  <a:lnTo>
                    <a:pt x="328" y="1498"/>
                  </a:lnTo>
                  <a:lnTo>
                    <a:pt x="317" y="1487"/>
                  </a:lnTo>
                  <a:lnTo>
                    <a:pt x="307" y="1475"/>
                  </a:lnTo>
                  <a:lnTo>
                    <a:pt x="295" y="1462"/>
                  </a:lnTo>
                  <a:lnTo>
                    <a:pt x="283" y="1447"/>
                  </a:lnTo>
                  <a:lnTo>
                    <a:pt x="272" y="1431"/>
                  </a:lnTo>
                  <a:lnTo>
                    <a:pt x="262" y="1412"/>
                  </a:lnTo>
                  <a:lnTo>
                    <a:pt x="254" y="1393"/>
                  </a:lnTo>
                  <a:lnTo>
                    <a:pt x="248" y="1371"/>
                  </a:lnTo>
                  <a:lnTo>
                    <a:pt x="243" y="1348"/>
                  </a:lnTo>
                  <a:lnTo>
                    <a:pt x="243" y="1323"/>
                  </a:lnTo>
                  <a:lnTo>
                    <a:pt x="246" y="1297"/>
                  </a:lnTo>
                  <a:lnTo>
                    <a:pt x="254" y="1268"/>
                  </a:lnTo>
                  <a:lnTo>
                    <a:pt x="266" y="1239"/>
                  </a:lnTo>
                  <a:lnTo>
                    <a:pt x="283" y="1207"/>
                  </a:lnTo>
                  <a:lnTo>
                    <a:pt x="307" y="1174"/>
                  </a:lnTo>
                  <a:lnTo>
                    <a:pt x="334" y="1138"/>
                  </a:lnTo>
                  <a:lnTo>
                    <a:pt x="357" y="1107"/>
                  </a:lnTo>
                  <a:lnTo>
                    <a:pt x="377" y="1079"/>
                  </a:lnTo>
                  <a:lnTo>
                    <a:pt x="393" y="1055"/>
                  </a:lnTo>
                  <a:lnTo>
                    <a:pt x="407" y="1035"/>
                  </a:lnTo>
                  <a:lnTo>
                    <a:pt x="418" y="1017"/>
                  </a:lnTo>
                  <a:lnTo>
                    <a:pt x="427" y="1003"/>
                  </a:lnTo>
                  <a:lnTo>
                    <a:pt x="433" y="991"/>
                  </a:lnTo>
                  <a:lnTo>
                    <a:pt x="437" y="983"/>
                  </a:lnTo>
                  <a:lnTo>
                    <a:pt x="440" y="977"/>
                  </a:lnTo>
                  <a:lnTo>
                    <a:pt x="441" y="974"/>
                  </a:lnTo>
                  <a:lnTo>
                    <a:pt x="443" y="965"/>
                  </a:lnTo>
                  <a:lnTo>
                    <a:pt x="448" y="950"/>
                  </a:lnTo>
                  <a:lnTo>
                    <a:pt x="453" y="931"/>
                  </a:lnTo>
                  <a:lnTo>
                    <a:pt x="459" y="908"/>
                  </a:lnTo>
                  <a:lnTo>
                    <a:pt x="469" y="879"/>
                  </a:lnTo>
                  <a:lnTo>
                    <a:pt x="479" y="847"/>
                  </a:lnTo>
                  <a:lnTo>
                    <a:pt x="492" y="812"/>
                  </a:lnTo>
                  <a:lnTo>
                    <a:pt x="506" y="773"/>
                  </a:lnTo>
                  <a:lnTo>
                    <a:pt x="522" y="732"/>
                  </a:lnTo>
                  <a:lnTo>
                    <a:pt x="540" y="688"/>
                  </a:lnTo>
                  <a:lnTo>
                    <a:pt x="561" y="644"/>
                  </a:lnTo>
                  <a:lnTo>
                    <a:pt x="585" y="597"/>
                  </a:lnTo>
                  <a:lnTo>
                    <a:pt x="609" y="550"/>
                  </a:lnTo>
                  <a:lnTo>
                    <a:pt x="650" y="481"/>
                  </a:lnTo>
                  <a:lnTo>
                    <a:pt x="693" y="417"/>
                  </a:lnTo>
                  <a:lnTo>
                    <a:pt x="737" y="357"/>
                  </a:lnTo>
                  <a:lnTo>
                    <a:pt x="785" y="303"/>
                  </a:lnTo>
                  <a:lnTo>
                    <a:pt x="833" y="254"/>
                  </a:lnTo>
                  <a:lnTo>
                    <a:pt x="884" y="211"/>
                  </a:lnTo>
                  <a:lnTo>
                    <a:pt x="935" y="173"/>
                  </a:lnTo>
                  <a:lnTo>
                    <a:pt x="989" y="140"/>
                  </a:lnTo>
                  <a:lnTo>
                    <a:pt x="1044" y="112"/>
                  </a:lnTo>
                  <a:lnTo>
                    <a:pt x="1101" y="91"/>
                  </a:lnTo>
                  <a:lnTo>
                    <a:pt x="1159" y="74"/>
                  </a:lnTo>
                  <a:lnTo>
                    <a:pt x="1218" y="65"/>
                  </a:lnTo>
                  <a:lnTo>
                    <a:pt x="1251" y="61"/>
                  </a:lnTo>
                  <a:lnTo>
                    <a:pt x="1318" y="52"/>
                  </a:lnTo>
                  <a:lnTo>
                    <a:pt x="1390" y="43"/>
                  </a:lnTo>
                  <a:lnTo>
                    <a:pt x="1468" y="34"/>
                  </a:lnTo>
                  <a:lnTo>
                    <a:pt x="1553" y="26"/>
                  </a:lnTo>
                  <a:lnTo>
                    <a:pt x="1642" y="17"/>
                  </a:lnTo>
                  <a:lnTo>
                    <a:pt x="1735" y="11"/>
                  </a:lnTo>
                  <a:lnTo>
                    <a:pt x="1831" y="6"/>
                  </a:lnTo>
                  <a:lnTo>
                    <a:pt x="1931" y="1"/>
                  </a:lnTo>
                  <a:lnTo>
                    <a:pt x="2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94"/>
            <p:cNvSpPr>
              <a:spLocks/>
            </p:cNvSpPr>
            <p:nvPr/>
          </p:nvSpPr>
          <p:spPr bwMode="auto">
            <a:xfrm>
              <a:off x="8335963" y="2740025"/>
              <a:ext cx="258763" cy="50800"/>
            </a:xfrm>
            <a:custGeom>
              <a:avLst/>
              <a:gdLst>
                <a:gd name="T0" fmla="*/ 791 w 1789"/>
                <a:gd name="T1" fmla="*/ 0 h 350"/>
                <a:gd name="T2" fmla="*/ 937 w 1789"/>
                <a:gd name="T3" fmla="*/ 6 h 350"/>
                <a:gd name="T4" fmla="*/ 1082 w 1789"/>
                <a:gd name="T5" fmla="*/ 19 h 350"/>
                <a:gd name="T6" fmla="*/ 1226 w 1789"/>
                <a:gd name="T7" fmla="*/ 42 h 350"/>
                <a:gd name="T8" fmla="*/ 1365 w 1789"/>
                <a:gd name="T9" fmla="*/ 74 h 350"/>
                <a:gd name="T10" fmla="*/ 1496 w 1789"/>
                <a:gd name="T11" fmla="*/ 120 h 350"/>
                <a:gd name="T12" fmla="*/ 1619 w 1789"/>
                <a:gd name="T13" fmla="*/ 179 h 350"/>
                <a:gd name="T14" fmla="*/ 1729 w 1789"/>
                <a:gd name="T15" fmla="*/ 253 h 350"/>
                <a:gd name="T16" fmla="*/ 1787 w 1789"/>
                <a:gd name="T17" fmla="*/ 306 h 350"/>
                <a:gd name="T18" fmla="*/ 1788 w 1789"/>
                <a:gd name="T19" fmla="*/ 330 h 350"/>
                <a:gd name="T20" fmla="*/ 1770 w 1789"/>
                <a:gd name="T21" fmla="*/ 348 h 350"/>
                <a:gd name="T22" fmla="*/ 1747 w 1789"/>
                <a:gd name="T23" fmla="*/ 348 h 350"/>
                <a:gd name="T24" fmla="*/ 1689 w 1789"/>
                <a:gd name="T25" fmla="*/ 302 h 350"/>
                <a:gd name="T26" fmla="*/ 1583 w 1789"/>
                <a:gd name="T27" fmla="*/ 232 h 350"/>
                <a:gd name="T28" fmla="*/ 1465 w 1789"/>
                <a:gd name="T29" fmla="*/ 176 h 350"/>
                <a:gd name="T30" fmla="*/ 1338 w 1789"/>
                <a:gd name="T31" fmla="*/ 132 h 350"/>
                <a:gd name="T32" fmla="*/ 1203 w 1789"/>
                <a:gd name="T33" fmla="*/ 102 h 350"/>
                <a:gd name="T34" fmla="*/ 1064 w 1789"/>
                <a:gd name="T35" fmla="*/ 81 h 350"/>
                <a:gd name="T36" fmla="*/ 922 w 1789"/>
                <a:gd name="T37" fmla="*/ 69 h 350"/>
                <a:gd name="T38" fmla="*/ 781 w 1789"/>
                <a:gd name="T39" fmla="*/ 64 h 350"/>
                <a:gd name="T40" fmla="*/ 642 w 1789"/>
                <a:gd name="T41" fmla="*/ 65 h 350"/>
                <a:gd name="T42" fmla="*/ 507 w 1789"/>
                <a:gd name="T43" fmla="*/ 71 h 350"/>
                <a:gd name="T44" fmla="*/ 380 w 1789"/>
                <a:gd name="T45" fmla="*/ 81 h 350"/>
                <a:gd name="T46" fmla="*/ 262 w 1789"/>
                <a:gd name="T47" fmla="*/ 92 h 350"/>
                <a:gd name="T48" fmla="*/ 156 w 1789"/>
                <a:gd name="T49" fmla="*/ 105 h 350"/>
                <a:gd name="T50" fmla="*/ 65 w 1789"/>
                <a:gd name="T51" fmla="*/ 116 h 350"/>
                <a:gd name="T52" fmla="*/ 23 w 1789"/>
                <a:gd name="T53" fmla="*/ 119 h 350"/>
                <a:gd name="T54" fmla="*/ 4 w 1789"/>
                <a:gd name="T55" fmla="*/ 104 h 350"/>
                <a:gd name="T56" fmla="*/ 1 w 1789"/>
                <a:gd name="T57" fmla="*/ 80 h 350"/>
                <a:gd name="T58" fmla="*/ 15 w 1789"/>
                <a:gd name="T59" fmla="*/ 61 h 350"/>
                <a:gd name="T60" fmla="*/ 56 w 1789"/>
                <a:gd name="T61" fmla="*/ 53 h 350"/>
                <a:gd name="T62" fmla="*/ 150 w 1789"/>
                <a:gd name="T63" fmla="*/ 42 h 350"/>
                <a:gd name="T64" fmla="*/ 259 w 1789"/>
                <a:gd name="T65" fmla="*/ 29 h 350"/>
                <a:gd name="T66" fmla="*/ 380 w 1789"/>
                <a:gd name="T67" fmla="*/ 17 h 350"/>
                <a:gd name="T68" fmla="*/ 510 w 1789"/>
                <a:gd name="T69" fmla="*/ 8 h 350"/>
                <a:gd name="T70" fmla="*/ 648 w 1789"/>
                <a:gd name="T71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9" h="350">
                  <a:moveTo>
                    <a:pt x="719" y="0"/>
                  </a:moveTo>
                  <a:lnTo>
                    <a:pt x="791" y="0"/>
                  </a:lnTo>
                  <a:lnTo>
                    <a:pt x="863" y="2"/>
                  </a:lnTo>
                  <a:lnTo>
                    <a:pt x="937" y="6"/>
                  </a:lnTo>
                  <a:lnTo>
                    <a:pt x="1010" y="12"/>
                  </a:lnTo>
                  <a:lnTo>
                    <a:pt x="1082" y="19"/>
                  </a:lnTo>
                  <a:lnTo>
                    <a:pt x="1154" y="29"/>
                  </a:lnTo>
                  <a:lnTo>
                    <a:pt x="1226" y="42"/>
                  </a:lnTo>
                  <a:lnTo>
                    <a:pt x="1296" y="56"/>
                  </a:lnTo>
                  <a:lnTo>
                    <a:pt x="1365" y="74"/>
                  </a:lnTo>
                  <a:lnTo>
                    <a:pt x="1432" y="95"/>
                  </a:lnTo>
                  <a:lnTo>
                    <a:pt x="1496" y="120"/>
                  </a:lnTo>
                  <a:lnTo>
                    <a:pt x="1560" y="147"/>
                  </a:lnTo>
                  <a:lnTo>
                    <a:pt x="1619" y="179"/>
                  </a:lnTo>
                  <a:lnTo>
                    <a:pt x="1675" y="214"/>
                  </a:lnTo>
                  <a:lnTo>
                    <a:pt x="1729" y="253"/>
                  </a:lnTo>
                  <a:lnTo>
                    <a:pt x="1780" y="295"/>
                  </a:lnTo>
                  <a:lnTo>
                    <a:pt x="1787" y="306"/>
                  </a:lnTo>
                  <a:lnTo>
                    <a:pt x="1789" y="317"/>
                  </a:lnTo>
                  <a:lnTo>
                    <a:pt x="1788" y="330"/>
                  </a:lnTo>
                  <a:lnTo>
                    <a:pt x="1781" y="341"/>
                  </a:lnTo>
                  <a:lnTo>
                    <a:pt x="1770" y="348"/>
                  </a:lnTo>
                  <a:lnTo>
                    <a:pt x="1758" y="350"/>
                  </a:lnTo>
                  <a:lnTo>
                    <a:pt x="1747" y="348"/>
                  </a:lnTo>
                  <a:lnTo>
                    <a:pt x="1736" y="342"/>
                  </a:lnTo>
                  <a:lnTo>
                    <a:pt x="1689" y="302"/>
                  </a:lnTo>
                  <a:lnTo>
                    <a:pt x="1637" y="265"/>
                  </a:lnTo>
                  <a:lnTo>
                    <a:pt x="1583" y="232"/>
                  </a:lnTo>
                  <a:lnTo>
                    <a:pt x="1526" y="202"/>
                  </a:lnTo>
                  <a:lnTo>
                    <a:pt x="1465" y="176"/>
                  </a:lnTo>
                  <a:lnTo>
                    <a:pt x="1403" y="153"/>
                  </a:lnTo>
                  <a:lnTo>
                    <a:pt x="1338" y="132"/>
                  </a:lnTo>
                  <a:lnTo>
                    <a:pt x="1272" y="116"/>
                  </a:lnTo>
                  <a:lnTo>
                    <a:pt x="1203" y="102"/>
                  </a:lnTo>
                  <a:lnTo>
                    <a:pt x="1134" y="90"/>
                  </a:lnTo>
                  <a:lnTo>
                    <a:pt x="1064" y="81"/>
                  </a:lnTo>
                  <a:lnTo>
                    <a:pt x="994" y="73"/>
                  </a:lnTo>
                  <a:lnTo>
                    <a:pt x="922" y="69"/>
                  </a:lnTo>
                  <a:lnTo>
                    <a:pt x="852" y="65"/>
                  </a:lnTo>
                  <a:lnTo>
                    <a:pt x="781" y="64"/>
                  </a:lnTo>
                  <a:lnTo>
                    <a:pt x="712" y="64"/>
                  </a:lnTo>
                  <a:lnTo>
                    <a:pt x="642" y="65"/>
                  </a:lnTo>
                  <a:lnTo>
                    <a:pt x="574" y="68"/>
                  </a:lnTo>
                  <a:lnTo>
                    <a:pt x="507" y="71"/>
                  </a:lnTo>
                  <a:lnTo>
                    <a:pt x="443" y="75"/>
                  </a:lnTo>
                  <a:lnTo>
                    <a:pt x="380" y="81"/>
                  </a:lnTo>
                  <a:lnTo>
                    <a:pt x="320" y="87"/>
                  </a:lnTo>
                  <a:lnTo>
                    <a:pt x="262" y="92"/>
                  </a:lnTo>
                  <a:lnTo>
                    <a:pt x="208" y="99"/>
                  </a:lnTo>
                  <a:lnTo>
                    <a:pt x="156" y="105"/>
                  </a:lnTo>
                  <a:lnTo>
                    <a:pt x="108" y="110"/>
                  </a:lnTo>
                  <a:lnTo>
                    <a:pt x="65" y="116"/>
                  </a:lnTo>
                  <a:lnTo>
                    <a:pt x="35" y="120"/>
                  </a:lnTo>
                  <a:lnTo>
                    <a:pt x="23" y="119"/>
                  </a:lnTo>
                  <a:lnTo>
                    <a:pt x="12" y="113"/>
                  </a:lnTo>
                  <a:lnTo>
                    <a:pt x="4" y="104"/>
                  </a:lnTo>
                  <a:lnTo>
                    <a:pt x="0" y="92"/>
                  </a:lnTo>
                  <a:lnTo>
                    <a:pt x="1" y="80"/>
                  </a:lnTo>
                  <a:lnTo>
                    <a:pt x="6" y="69"/>
                  </a:lnTo>
                  <a:lnTo>
                    <a:pt x="15" y="61"/>
                  </a:lnTo>
                  <a:lnTo>
                    <a:pt x="27" y="56"/>
                  </a:lnTo>
                  <a:lnTo>
                    <a:pt x="56" y="53"/>
                  </a:lnTo>
                  <a:lnTo>
                    <a:pt x="102" y="47"/>
                  </a:lnTo>
                  <a:lnTo>
                    <a:pt x="150" y="42"/>
                  </a:lnTo>
                  <a:lnTo>
                    <a:pt x="203" y="35"/>
                  </a:lnTo>
                  <a:lnTo>
                    <a:pt x="259" y="29"/>
                  </a:lnTo>
                  <a:lnTo>
                    <a:pt x="318" y="23"/>
                  </a:lnTo>
                  <a:lnTo>
                    <a:pt x="380" y="17"/>
                  </a:lnTo>
                  <a:lnTo>
                    <a:pt x="444" y="12"/>
                  </a:lnTo>
                  <a:lnTo>
                    <a:pt x="510" y="8"/>
                  </a:lnTo>
                  <a:lnTo>
                    <a:pt x="579" y="4"/>
                  </a:lnTo>
                  <a:lnTo>
                    <a:pt x="648" y="1"/>
                  </a:lnTo>
                  <a:lnTo>
                    <a:pt x="7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95"/>
            <p:cNvSpPr>
              <a:spLocks noEditPoints="1"/>
            </p:cNvSpPr>
            <p:nvPr/>
          </p:nvSpPr>
          <p:spPr bwMode="auto">
            <a:xfrm>
              <a:off x="8215313" y="2884488"/>
              <a:ext cx="82550" cy="109538"/>
            </a:xfrm>
            <a:custGeom>
              <a:avLst/>
              <a:gdLst>
                <a:gd name="T0" fmla="*/ 273 w 570"/>
                <a:gd name="T1" fmla="*/ 65 h 765"/>
                <a:gd name="T2" fmla="*/ 237 w 570"/>
                <a:gd name="T3" fmla="*/ 81 h 765"/>
                <a:gd name="T4" fmla="*/ 210 w 570"/>
                <a:gd name="T5" fmla="*/ 112 h 765"/>
                <a:gd name="T6" fmla="*/ 147 w 570"/>
                <a:gd name="T7" fmla="*/ 223 h 765"/>
                <a:gd name="T8" fmla="*/ 102 w 570"/>
                <a:gd name="T9" fmla="*/ 321 h 765"/>
                <a:gd name="T10" fmla="*/ 74 w 570"/>
                <a:gd name="T11" fmla="*/ 408 h 765"/>
                <a:gd name="T12" fmla="*/ 64 w 570"/>
                <a:gd name="T13" fmla="*/ 481 h 765"/>
                <a:gd name="T14" fmla="*/ 71 w 570"/>
                <a:gd name="T15" fmla="*/ 542 h 765"/>
                <a:gd name="T16" fmla="*/ 94 w 570"/>
                <a:gd name="T17" fmla="*/ 587 h 765"/>
                <a:gd name="T18" fmla="*/ 129 w 570"/>
                <a:gd name="T19" fmla="*/ 622 h 765"/>
                <a:gd name="T20" fmla="*/ 171 w 570"/>
                <a:gd name="T21" fmla="*/ 649 h 765"/>
                <a:gd name="T22" fmla="*/ 217 w 570"/>
                <a:gd name="T23" fmla="*/ 671 h 765"/>
                <a:gd name="T24" fmla="*/ 271 w 570"/>
                <a:gd name="T25" fmla="*/ 692 h 765"/>
                <a:gd name="T26" fmla="*/ 333 w 570"/>
                <a:gd name="T27" fmla="*/ 702 h 765"/>
                <a:gd name="T28" fmla="*/ 385 w 570"/>
                <a:gd name="T29" fmla="*/ 691 h 765"/>
                <a:gd name="T30" fmla="*/ 429 w 570"/>
                <a:gd name="T31" fmla="*/ 657 h 765"/>
                <a:gd name="T32" fmla="*/ 463 w 570"/>
                <a:gd name="T33" fmla="*/ 600 h 765"/>
                <a:gd name="T34" fmla="*/ 488 w 570"/>
                <a:gd name="T35" fmla="*/ 522 h 765"/>
                <a:gd name="T36" fmla="*/ 504 w 570"/>
                <a:gd name="T37" fmla="*/ 422 h 765"/>
                <a:gd name="T38" fmla="*/ 505 w 570"/>
                <a:gd name="T39" fmla="*/ 337 h 765"/>
                <a:gd name="T40" fmla="*/ 491 w 570"/>
                <a:gd name="T41" fmla="*/ 259 h 765"/>
                <a:gd name="T42" fmla="*/ 464 w 570"/>
                <a:gd name="T43" fmla="*/ 189 h 765"/>
                <a:gd name="T44" fmla="*/ 424 w 570"/>
                <a:gd name="T45" fmla="*/ 131 h 765"/>
                <a:gd name="T46" fmla="*/ 373 w 570"/>
                <a:gd name="T47" fmla="*/ 89 h 765"/>
                <a:gd name="T48" fmla="*/ 321 w 570"/>
                <a:gd name="T49" fmla="*/ 67 h 765"/>
                <a:gd name="T50" fmla="*/ 294 w 570"/>
                <a:gd name="T51" fmla="*/ 0 h 765"/>
                <a:gd name="T52" fmla="*/ 355 w 570"/>
                <a:gd name="T53" fmla="*/ 11 h 765"/>
                <a:gd name="T54" fmla="*/ 415 w 570"/>
                <a:gd name="T55" fmla="*/ 40 h 765"/>
                <a:gd name="T56" fmla="*/ 470 w 570"/>
                <a:gd name="T57" fmla="*/ 89 h 765"/>
                <a:gd name="T58" fmla="*/ 519 w 570"/>
                <a:gd name="T59" fmla="*/ 157 h 765"/>
                <a:gd name="T60" fmla="*/ 552 w 570"/>
                <a:gd name="T61" fmla="*/ 240 h 765"/>
                <a:gd name="T62" fmla="*/ 568 w 570"/>
                <a:gd name="T63" fmla="*/ 331 h 765"/>
                <a:gd name="T64" fmla="*/ 567 w 570"/>
                <a:gd name="T65" fmla="*/ 428 h 765"/>
                <a:gd name="T66" fmla="*/ 549 w 570"/>
                <a:gd name="T67" fmla="*/ 539 h 765"/>
                <a:gd name="T68" fmla="*/ 521 w 570"/>
                <a:gd name="T69" fmla="*/ 629 h 765"/>
                <a:gd name="T70" fmla="*/ 481 w 570"/>
                <a:gd name="T71" fmla="*/ 695 h 765"/>
                <a:gd name="T72" fmla="*/ 429 w 570"/>
                <a:gd name="T73" fmla="*/ 740 h 765"/>
                <a:gd name="T74" fmla="*/ 368 w 570"/>
                <a:gd name="T75" fmla="*/ 763 h 765"/>
                <a:gd name="T76" fmla="*/ 302 w 570"/>
                <a:gd name="T77" fmla="*/ 763 h 765"/>
                <a:gd name="T78" fmla="*/ 242 w 570"/>
                <a:gd name="T79" fmla="*/ 749 h 765"/>
                <a:gd name="T80" fmla="*/ 191 w 570"/>
                <a:gd name="T81" fmla="*/ 729 h 765"/>
                <a:gd name="T82" fmla="*/ 143 w 570"/>
                <a:gd name="T83" fmla="*/ 706 h 765"/>
                <a:gd name="T84" fmla="*/ 96 w 570"/>
                <a:gd name="T85" fmla="*/ 676 h 765"/>
                <a:gd name="T86" fmla="*/ 54 w 570"/>
                <a:gd name="T87" fmla="*/ 639 h 765"/>
                <a:gd name="T88" fmla="*/ 23 w 570"/>
                <a:gd name="T89" fmla="*/ 591 h 765"/>
                <a:gd name="T90" fmla="*/ 4 w 570"/>
                <a:gd name="T91" fmla="*/ 526 h 765"/>
                <a:gd name="T92" fmla="*/ 3 w 570"/>
                <a:gd name="T93" fmla="*/ 448 h 765"/>
                <a:gd name="T94" fmla="*/ 21 w 570"/>
                <a:gd name="T95" fmla="*/ 358 h 765"/>
                <a:gd name="T96" fmla="*/ 60 w 570"/>
                <a:gd name="T97" fmla="*/ 257 h 765"/>
                <a:gd name="T98" fmla="*/ 118 w 570"/>
                <a:gd name="T99" fmla="*/ 142 h 765"/>
                <a:gd name="T100" fmla="*/ 173 w 570"/>
                <a:gd name="T101" fmla="*/ 55 h 765"/>
                <a:gd name="T102" fmla="*/ 214 w 570"/>
                <a:gd name="T103" fmla="*/ 20 h 765"/>
                <a:gd name="T104" fmla="*/ 266 w 570"/>
                <a:gd name="T105" fmla="*/ 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0" h="765">
                  <a:moveTo>
                    <a:pt x="294" y="63"/>
                  </a:moveTo>
                  <a:lnTo>
                    <a:pt x="273" y="65"/>
                  </a:lnTo>
                  <a:lnTo>
                    <a:pt x="254" y="71"/>
                  </a:lnTo>
                  <a:lnTo>
                    <a:pt x="237" y="81"/>
                  </a:lnTo>
                  <a:lnTo>
                    <a:pt x="223" y="95"/>
                  </a:lnTo>
                  <a:lnTo>
                    <a:pt x="210" y="112"/>
                  </a:lnTo>
                  <a:lnTo>
                    <a:pt x="176" y="169"/>
                  </a:lnTo>
                  <a:lnTo>
                    <a:pt x="147" y="223"/>
                  </a:lnTo>
                  <a:lnTo>
                    <a:pt x="122" y="274"/>
                  </a:lnTo>
                  <a:lnTo>
                    <a:pt x="102" y="321"/>
                  </a:lnTo>
                  <a:lnTo>
                    <a:pt x="86" y="367"/>
                  </a:lnTo>
                  <a:lnTo>
                    <a:pt x="74" y="408"/>
                  </a:lnTo>
                  <a:lnTo>
                    <a:pt x="67" y="446"/>
                  </a:lnTo>
                  <a:lnTo>
                    <a:pt x="64" y="481"/>
                  </a:lnTo>
                  <a:lnTo>
                    <a:pt x="66" y="513"/>
                  </a:lnTo>
                  <a:lnTo>
                    <a:pt x="71" y="542"/>
                  </a:lnTo>
                  <a:lnTo>
                    <a:pt x="82" y="566"/>
                  </a:lnTo>
                  <a:lnTo>
                    <a:pt x="94" y="587"/>
                  </a:lnTo>
                  <a:lnTo>
                    <a:pt x="111" y="605"/>
                  </a:lnTo>
                  <a:lnTo>
                    <a:pt x="129" y="622"/>
                  </a:lnTo>
                  <a:lnTo>
                    <a:pt x="149" y="636"/>
                  </a:lnTo>
                  <a:lnTo>
                    <a:pt x="171" y="649"/>
                  </a:lnTo>
                  <a:lnTo>
                    <a:pt x="194" y="660"/>
                  </a:lnTo>
                  <a:lnTo>
                    <a:pt x="217" y="671"/>
                  </a:lnTo>
                  <a:lnTo>
                    <a:pt x="243" y="682"/>
                  </a:lnTo>
                  <a:lnTo>
                    <a:pt x="271" y="692"/>
                  </a:lnTo>
                  <a:lnTo>
                    <a:pt x="302" y="699"/>
                  </a:lnTo>
                  <a:lnTo>
                    <a:pt x="333" y="702"/>
                  </a:lnTo>
                  <a:lnTo>
                    <a:pt x="361" y="699"/>
                  </a:lnTo>
                  <a:lnTo>
                    <a:pt x="385" y="691"/>
                  </a:lnTo>
                  <a:lnTo>
                    <a:pt x="408" y="676"/>
                  </a:lnTo>
                  <a:lnTo>
                    <a:pt x="429" y="657"/>
                  </a:lnTo>
                  <a:lnTo>
                    <a:pt x="447" y="632"/>
                  </a:lnTo>
                  <a:lnTo>
                    <a:pt x="463" y="600"/>
                  </a:lnTo>
                  <a:lnTo>
                    <a:pt x="477" y="564"/>
                  </a:lnTo>
                  <a:lnTo>
                    <a:pt x="488" y="522"/>
                  </a:lnTo>
                  <a:lnTo>
                    <a:pt x="498" y="474"/>
                  </a:lnTo>
                  <a:lnTo>
                    <a:pt x="504" y="422"/>
                  </a:lnTo>
                  <a:lnTo>
                    <a:pt x="506" y="379"/>
                  </a:lnTo>
                  <a:lnTo>
                    <a:pt x="505" y="337"/>
                  </a:lnTo>
                  <a:lnTo>
                    <a:pt x="501" y="298"/>
                  </a:lnTo>
                  <a:lnTo>
                    <a:pt x="491" y="259"/>
                  </a:lnTo>
                  <a:lnTo>
                    <a:pt x="480" y="223"/>
                  </a:lnTo>
                  <a:lnTo>
                    <a:pt x="464" y="189"/>
                  </a:lnTo>
                  <a:lnTo>
                    <a:pt x="446" y="158"/>
                  </a:lnTo>
                  <a:lnTo>
                    <a:pt x="424" y="131"/>
                  </a:lnTo>
                  <a:lnTo>
                    <a:pt x="400" y="108"/>
                  </a:lnTo>
                  <a:lnTo>
                    <a:pt x="373" y="89"/>
                  </a:lnTo>
                  <a:lnTo>
                    <a:pt x="347" y="75"/>
                  </a:lnTo>
                  <a:lnTo>
                    <a:pt x="321" y="67"/>
                  </a:lnTo>
                  <a:lnTo>
                    <a:pt x="294" y="63"/>
                  </a:lnTo>
                  <a:close/>
                  <a:moveTo>
                    <a:pt x="294" y="0"/>
                  </a:moveTo>
                  <a:lnTo>
                    <a:pt x="325" y="2"/>
                  </a:lnTo>
                  <a:lnTo>
                    <a:pt x="355" y="11"/>
                  </a:lnTo>
                  <a:lnTo>
                    <a:pt x="386" y="23"/>
                  </a:lnTo>
                  <a:lnTo>
                    <a:pt x="415" y="40"/>
                  </a:lnTo>
                  <a:lnTo>
                    <a:pt x="444" y="62"/>
                  </a:lnTo>
                  <a:lnTo>
                    <a:pt x="470" y="89"/>
                  </a:lnTo>
                  <a:lnTo>
                    <a:pt x="497" y="121"/>
                  </a:lnTo>
                  <a:lnTo>
                    <a:pt x="519" y="157"/>
                  </a:lnTo>
                  <a:lnTo>
                    <a:pt x="538" y="198"/>
                  </a:lnTo>
                  <a:lnTo>
                    <a:pt x="552" y="240"/>
                  </a:lnTo>
                  <a:lnTo>
                    <a:pt x="562" y="284"/>
                  </a:lnTo>
                  <a:lnTo>
                    <a:pt x="568" y="331"/>
                  </a:lnTo>
                  <a:lnTo>
                    <a:pt x="570" y="378"/>
                  </a:lnTo>
                  <a:lnTo>
                    <a:pt x="567" y="428"/>
                  </a:lnTo>
                  <a:lnTo>
                    <a:pt x="560" y="486"/>
                  </a:lnTo>
                  <a:lnTo>
                    <a:pt x="549" y="539"/>
                  </a:lnTo>
                  <a:lnTo>
                    <a:pt x="537" y="586"/>
                  </a:lnTo>
                  <a:lnTo>
                    <a:pt x="521" y="629"/>
                  </a:lnTo>
                  <a:lnTo>
                    <a:pt x="502" y="665"/>
                  </a:lnTo>
                  <a:lnTo>
                    <a:pt x="481" y="695"/>
                  </a:lnTo>
                  <a:lnTo>
                    <a:pt x="456" y="721"/>
                  </a:lnTo>
                  <a:lnTo>
                    <a:pt x="429" y="740"/>
                  </a:lnTo>
                  <a:lnTo>
                    <a:pt x="400" y="754"/>
                  </a:lnTo>
                  <a:lnTo>
                    <a:pt x="368" y="763"/>
                  </a:lnTo>
                  <a:lnTo>
                    <a:pt x="333" y="765"/>
                  </a:lnTo>
                  <a:lnTo>
                    <a:pt x="302" y="763"/>
                  </a:lnTo>
                  <a:lnTo>
                    <a:pt x="271" y="758"/>
                  </a:lnTo>
                  <a:lnTo>
                    <a:pt x="242" y="749"/>
                  </a:lnTo>
                  <a:lnTo>
                    <a:pt x="215" y="740"/>
                  </a:lnTo>
                  <a:lnTo>
                    <a:pt x="191" y="729"/>
                  </a:lnTo>
                  <a:lnTo>
                    <a:pt x="167" y="718"/>
                  </a:lnTo>
                  <a:lnTo>
                    <a:pt x="143" y="706"/>
                  </a:lnTo>
                  <a:lnTo>
                    <a:pt x="119" y="692"/>
                  </a:lnTo>
                  <a:lnTo>
                    <a:pt x="96" y="676"/>
                  </a:lnTo>
                  <a:lnTo>
                    <a:pt x="74" y="659"/>
                  </a:lnTo>
                  <a:lnTo>
                    <a:pt x="54" y="639"/>
                  </a:lnTo>
                  <a:lnTo>
                    <a:pt x="37" y="616"/>
                  </a:lnTo>
                  <a:lnTo>
                    <a:pt x="23" y="591"/>
                  </a:lnTo>
                  <a:lnTo>
                    <a:pt x="11" y="561"/>
                  </a:lnTo>
                  <a:lnTo>
                    <a:pt x="4" y="526"/>
                  </a:lnTo>
                  <a:lnTo>
                    <a:pt x="0" y="489"/>
                  </a:lnTo>
                  <a:lnTo>
                    <a:pt x="3" y="448"/>
                  </a:lnTo>
                  <a:lnTo>
                    <a:pt x="9" y="405"/>
                  </a:lnTo>
                  <a:lnTo>
                    <a:pt x="21" y="358"/>
                  </a:lnTo>
                  <a:lnTo>
                    <a:pt x="38" y="310"/>
                  </a:lnTo>
                  <a:lnTo>
                    <a:pt x="60" y="257"/>
                  </a:lnTo>
                  <a:lnTo>
                    <a:pt x="87" y="201"/>
                  </a:lnTo>
                  <a:lnTo>
                    <a:pt x="118" y="142"/>
                  </a:lnTo>
                  <a:lnTo>
                    <a:pt x="155" y="79"/>
                  </a:lnTo>
                  <a:lnTo>
                    <a:pt x="173" y="55"/>
                  </a:lnTo>
                  <a:lnTo>
                    <a:pt x="192" y="36"/>
                  </a:lnTo>
                  <a:lnTo>
                    <a:pt x="214" y="20"/>
                  </a:lnTo>
                  <a:lnTo>
                    <a:pt x="240" y="8"/>
                  </a:lnTo>
                  <a:lnTo>
                    <a:pt x="266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96"/>
            <p:cNvSpPr>
              <a:spLocks/>
            </p:cNvSpPr>
            <p:nvPr/>
          </p:nvSpPr>
          <p:spPr bwMode="auto">
            <a:xfrm>
              <a:off x="8340726" y="3005138"/>
              <a:ext cx="223838" cy="109538"/>
            </a:xfrm>
            <a:custGeom>
              <a:avLst/>
              <a:gdLst>
                <a:gd name="T0" fmla="*/ 1538 w 1556"/>
                <a:gd name="T1" fmla="*/ 3 h 753"/>
                <a:gd name="T2" fmla="*/ 1554 w 1556"/>
                <a:gd name="T3" fmla="*/ 21 h 753"/>
                <a:gd name="T4" fmla="*/ 1553 w 1556"/>
                <a:gd name="T5" fmla="*/ 46 h 753"/>
                <a:gd name="T6" fmla="*/ 1535 w 1556"/>
                <a:gd name="T7" fmla="*/ 62 h 753"/>
                <a:gd name="T8" fmla="*/ 1522 w 1556"/>
                <a:gd name="T9" fmla="*/ 67 h 753"/>
                <a:gd name="T10" fmla="*/ 1486 w 1556"/>
                <a:gd name="T11" fmla="*/ 78 h 753"/>
                <a:gd name="T12" fmla="*/ 1431 w 1556"/>
                <a:gd name="T13" fmla="*/ 95 h 753"/>
                <a:gd name="T14" fmla="*/ 1355 w 1556"/>
                <a:gd name="T15" fmla="*/ 116 h 753"/>
                <a:gd name="T16" fmla="*/ 1262 w 1556"/>
                <a:gd name="T17" fmla="*/ 141 h 753"/>
                <a:gd name="T18" fmla="*/ 1154 w 1556"/>
                <a:gd name="T19" fmla="*/ 166 h 753"/>
                <a:gd name="T20" fmla="*/ 1030 w 1556"/>
                <a:gd name="T21" fmla="*/ 191 h 753"/>
                <a:gd name="T22" fmla="*/ 895 w 1556"/>
                <a:gd name="T23" fmla="*/ 216 h 753"/>
                <a:gd name="T24" fmla="*/ 747 w 1556"/>
                <a:gd name="T25" fmla="*/ 237 h 753"/>
                <a:gd name="T26" fmla="*/ 589 w 1556"/>
                <a:gd name="T27" fmla="*/ 255 h 753"/>
                <a:gd name="T28" fmla="*/ 423 w 1556"/>
                <a:gd name="T29" fmla="*/ 267 h 753"/>
                <a:gd name="T30" fmla="*/ 250 w 1556"/>
                <a:gd name="T31" fmla="*/ 271 h 753"/>
                <a:gd name="T32" fmla="*/ 72 w 1556"/>
                <a:gd name="T33" fmla="*/ 267 h 753"/>
                <a:gd name="T34" fmla="*/ 67 w 1556"/>
                <a:gd name="T35" fmla="*/ 302 h 753"/>
                <a:gd name="T36" fmla="*/ 63 w 1556"/>
                <a:gd name="T37" fmla="*/ 349 h 753"/>
                <a:gd name="T38" fmla="*/ 64 w 1556"/>
                <a:gd name="T39" fmla="*/ 404 h 753"/>
                <a:gd name="T40" fmla="*/ 73 w 1556"/>
                <a:gd name="T41" fmla="*/ 463 h 753"/>
                <a:gd name="T42" fmla="*/ 91 w 1556"/>
                <a:gd name="T43" fmla="*/ 525 h 753"/>
                <a:gd name="T44" fmla="*/ 122 w 1556"/>
                <a:gd name="T45" fmla="*/ 587 h 753"/>
                <a:gd name="T46" fmla="*/ 170 w 1556"/>
                <a:gd name="T47" fmla="*/ 644 h 753"/>
                <a:gd name="T48" fmla="*/ 235 w 1556"/>
                <a:gd name="T49" fmla="*/ 694 h 753"/>
                <a:gd name="T50" fmla="*/ 250 w 1556"/>
                <a:gd name="T51" fmla="*/ 713 h 753"/>
                <a:gd name="T52" fmla="*/ 246 w 1556"/>
                <a:gd name="T53" fmla="*/ 738 h 753"/>
                <a:gd name="T54" fmla="*/ 229 w 1556"/>
                <a:gd name="T55" fmla="*/ 752 h 753"/>
                <a:gd name="T56" fmla="*/ 213 w 1556"/>
                <a:gd name="T57" fmla="*/ 753 h 753"/>
                <a:gd name="T58" fmla="*/ 202 w 1556"/>
                <a:gd name="T59" fmla="*/ 748 h 753"/>
                <a:gd name="T60" fmla="*/ 132 w 1556"/>
                <a:gd name="T61" fmla="*/ 696 h 753"/>
                <a:gd name="T62" fmla="*/ 76 w 1556"/>
                <a:gd name="T63" fmla="*/ 631 h 753"/>
                <a:gd name="T64" fmla="*/ 35 w 1556"/>
                <a:gd name="T65" fmla="*/ 555 h 753"/>
                <a:gd name="T66" fmla="*/ 10 w 1556"/>
                <a:gd name="T67" fmla="*/ 468 h 753"/>
                <a:gd name="T68" fmla="*/ 0 w 1556"/>
                <a:gd name="T69" fmla="*/ 387 h 753"/>
                <a:gd name="T70" fmla="*/ 1 w 1556"/>
                <a:gd name="T71" fmla="*/ 324 h 753"/>
                <a:gd name="T72" fmla="*/ 7 w 1556"/>
                <a:gd name="T73" fmla="*/ 274 h 753"/>
                <a:gd name="T74" fmla="*/ 13 w 1556"/>
                <a:gd name="T75" fmla="*/ 239 h 753"/>
                <a:gd name="T76" fmla="*/ 16 w 1556"/>
                <a:gd name="T77" fmla="*/ 225 h 753"/>
                <a:gd name="T78" fmla="*/ 29 w 1556"/>
                <a:gd name="T79" fmla="*/ 208 h 753"/>
                <a:gd name="T80" fmla="*/ 49 w 1556"/>
                <a:gd name="T81" fmla="*/ 202 h 753"/>
                <a:gd name="T82" fmla="*/ 227 w 1556"/>
                <a:gd name="T83" fmla="*/ 207 h 753"/>
                <a:gd name="T84" fmla="*/ 399 w 1556"/>
                <a:gd name="T85" fmla="*/ 203 h 753"/>
                <a:gd name="T86" fmla="*/ 565 w 1556"/>
                <a:gd name="T87" fmla="*/ 193 h 753"/>
                <a:gd name="T88" fmla="*/ 723 w 1556"/>
                <a:gd name="T89" fmla="*/ 177 h 753"/>
                <a:gd name="T90" fmla="*/ 871 w 1556"/>
                <a:gd name="T91" fmla="*/ 156 h 753"/>
                <a:gd name="T92" fmla="*/ 1007 w 1556"/>
                <a:gd name="T93" fmla="*/ 131 h 753"/>
                <a:gd name="T94" fmla="*/ 1132 w 1556"/>
                <a:gd name="T95" fmla="*/ 106 h 753"/>
                <a:gd name="T96" fmla="*/ 1240 w 1556"/>
                <a:gd name="T97" fmla="*/ 81 h 753"/>
                <a:gd name="T98" fmla="*/ 1333 w 1556"/>
                <a:gd name="T99" fmla="*/ 57 h 753"/>
                <a:gd name="T100" fmla="*/ 1409 w 1556"/>
                <a:gd name="T101" fmla="*/ 35 h 753"/>
                <a:gd name="T102" fmla="*/ 1464 w 1556"/>
                <a:gd name="T103" fmla="*/ 18 h 753"/>
                <a:gd name="T104" fmla="*/ 1500 w 1556"/>
                <a:gd name="T105" fmla="*/ 7 h 753"/>
                <a:gd name="T106" fmla="*/ 1514 w 1556"/>
                <a:gd name="T107" fmla="*/ 2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56" h="753">
                  <a:moveTo>
                    <a:pt x="1527" y="0"/>
                  </a:moveTo>
                  <a:lnTo>
                    <a:pt x="1538" y="3"/>
                  </a:lnTo>
                  <a:lnTo>
                    <a:pt x="1548" y="11"/>
                  </a:lnTo>
                  <a:lnTo>
                    <a:pt x="1554" y="21"/>
                  </a:lnTo>
                  <a:lnTo>
                    <a:pt x="1556" y="34"/>
                  </a:lnTo>
                  <a:lnTo>
                    <a:pt x="1553" y="46"/>
                  </a:lnTo>
                  <a:lnTo>
                    <a:pt x="1545" y="55"/>
                  </a:lnTo>
                  <a:lnTo>
                    <a:pt x="1535" y="62"/>
                  </a:lnTo>
                  <a:lnTo>
                    <a:pt x="1532" y="64"/>
                  </a:lnTo>
                  <a:lnTo>
                    <a:pt x="1522" y="67"/>
                  </a:lnTo>
                  <a:lnTo>
                    <a:pt x="1507" y="71"/>
                  </a:lnTo>
                  <a:lnTo>
                    <a:pt x="1486" y="78"/>
                  </a:lnTo>
                  <a:lnTo>
                    <a:pt x="1461" y="86"/>
                  </a:lnTo>
                  <a:lnTo>
                    <a:pt x="1431" y="95"/>
                  </a:lnTo>
                  <a:lnTo>
                    <a:pt x="1395" y="106"/>
                  </a:lnTo>
                  <a:lnTo>
                    <a:pt x="1355" y="116"/>
                  </a:lnTo>
                  <a:lnTo>
                    <a:pt x="1311" y="128"/>
                  </a:lnTo>
                  <a:lnTo>
                    <a:pt x="1262" y="141"/>
                  </a:lnTo>
                  <a:lnTo>
                    <a:pt x="1211" y="153"/>
                  </a:lnTo>
                  <a:lnTo>
                    <a:pt x="1154" y="166"/>
                  </a:lnTo>
                  <a:lnTo>
                    <a:pt x="1094" y="179"/>
                  </a:lnTo>
                  <a:lnTo>
                    <a:pt x="1030" y="191"/>
                  </a:lnTo>
                  <a:lnTo>
                    <a:pt x="964" y="204"/>
                  </a:lnTo>
                  <a:lnTo>
                    <a:pt x="895" y="216"/>
                  </a:lnTo>
                  <a:lnTo>
                    <a:pt x="822" y="227"/>
                  </a:lnTo>
                  <a:lnTo>
                    <a:pt x="747" y="237"/>
                  </a:lnTo>
                  <a:lnTo>
                    <a:pt x="669" y="246"/>
                  </a:lnTo>
                  <a:lnTo>
                    <a:pt x="589" y="255"/>
                  </a:lnTo>
                  <a:lnTo>
                    <a:pt x="507" y="261"/>
                  </a:lnTo>
                  <a:lnTo>
                    <a:pt x="423" y="267"/>
                  </a:lnTo>
                  <a:lnTo>
                    <a:pt x="337" y="270"/>
                  </a:lnTo>
                  <a:lnTo>
                    <a:pt x="250" y="271"/>
                  </a:lnTo>
                  <a:lnTo>
                    <a:pt x="161" y="270"/>
                  </a:lnTo>
                  <a:lnTo>
                    <a:pt x="72" y="267"/>
                  </a:lnTo>
                  <a:lnTo>
                    <a:pt x="69" y="282"/>
                  </a:lnTo>
                  <a:lnTo>
                    <a:pt x="67" y="302"/>
                  </a:lnTo>
                  <a:lnTo>
                    <a:pt x="64" y="325"/>
                  </a:lnTo>
                  <a:lnTo>
                    <a:pt x="63" y="349"/>
                  </a:lnTo>
                  <a:lnTo>
                    <a:pt x="62" y="375"/>
                  </a:lnTo>
                  <a:lnTo>
                    <a:pt x="64" y="404"/>
                  </a:lnTo>
                  <a:lnTo>
                    <a:pt x="68" y="433"/>
                  </a:lnTo>
                  <a:lnTo>
                    <a:pt x="73" y="463"/>
                  </a:lnTo>
                  <a:lnTo>
                    <a:pt x="80" y="495"/>
                  </a:lnTo>
                  <a:lnTo>
                    <a:pt x="91" y="525"/>
                  </a:lnTo>
                  <a:lnTo>
                    <a:pt x="106" y="557"/>
                  </a:lnTo>
                  <a:lnTo>
                    <a:pt x="122" y="587"/>
                  </a:lnTo>
                  <a:lnTo>
                    <a:pt x="145" y="616"/>
                  </a:lnTo>
                  <a:lnTo>
                    <a:pt x="170" y="644"/>
                  </a:lnTo>
                  <a:lnTo>
                    <a:pt x="200" y="670"/>
                  </a:lnTo>
                  <a:lnTo>
                    <a:pt x="235" y="694"/>
                  </a:lnTo>
                  <a:lnTo>
                    <a:pt x="245" y="703"/>
                  </a:lnTo>
                  <a:lnTo>
                    <a:pt x="250" y="713"/>
                  </a:lnTo>
                  <a:lnTo>
                    <a:pt x="250" y="726"/>
                  </a:lnTo>
                  <a:lnTo>
                    <a:pt x="246" y="738"/>
                  </a:lnTo>
                  <a:lnTo>
                    <a:pt x="238" y="746"/>
                  </a:lnTo>
                  <a:lnTo>
                    <a:pt x="229" y="752"/>
                  </a:lnTo>
                  <a:lnTo>
                    <a:pt x="218" y="753"/>
                  </a:lnTo>
                  <a:lnTo>
                    <a:pt x="213" y="753"/>
                  </a:lnTo>
                  <a:lnTo>
                    <a:pt x="208" y="752"/>
                  </a:lnTo>
                  <a:lnTo>
                    <a:pt x="202" y="748"/>
                  </a:lnTo>
                  <a:lnTo>
                    <a:pt x="166" y="724"/>
                  </a:lnTo>
                  <a:lnTo>
                    <a:pt x="132" y="696"/>
                  </a:lnTo>
                  <a:lnTo>
                    <a:pt x="102" y="665"/>
                  </a:lnTo>
                  <a:lnTo>
                    <a:pt x="76" y="631"/>
                  </a:lnTo>
                  <a:lnTo>
                    <a:pt x="54" y="594"/>
                  </a:lnTo>
                  <a:lnTo>
                    <a:pt x="35" y="555"/>
                  </a:lnTo>
                  <a:lnTo>
                    <a:pt x="20" y="513"/>
                  </a:lnTo>
                  <a:lnTo>
                    <a:pt x="10" y="468"/>
                  </a:lnTo>
                  <a:lnTo>
                    <a:pt x="2" y="422"/>
                  </a:lnTo>
                  <a:lnTo>
                    <a:pt x="0" y="387"/>
                  </a:lnTo>
                  <a:lnTo>
                    <a:pt x="0" y="354"/>
                  </a:lnTo>
                  <a:lnTo>
                    <a:pt x="1" y="324"/>
                  </a:lnTo>
                  <a:lnTo>
                    <a:pt x="3" y="297"/>
                  </a:lnTo>
                  <a:lnTo>
                    <a:pt x="7" y="274"/>
                  </a:lnTo>
                  <a:lnTo>
                    <a:pt x="10" y="254"/>
                  </a:lnTo>
                  <a:lnTo>
                    <a:pt x="13" y="239"/>
                  </a:lnTo>
                  <a:lnTo>
                    <a:pt x="15" y="230"/>
                  </a:lnTo>
                  <a:lnTo>
                    <a:pt x="16" y="225"/>
                  </a:lnTo>
                  <a:lnTo>
                    <a:pt x="21" y="216"/>
                  </a:lnTo>
                  <a:lnTo>
                    <a:pt x="29" y="208"/>
                  </a:lnTo>
                  <a:lnTo>
                    <a:pt x="38" y="203"/>
                  </a:lnTo>
                  <a:lnTo>
                    <a:pt x="49" y="202"/>
                  </a:lnTo>
                  <a:lnTo>
                    <a:pt x="138" y="205"/>
                  </a:lnTo>
                  <a:lnTo>
                    <a:pt x="227" y="207"/>
                  </a:lnTo>
                  <a:lnTo>
                    <a:pt x="314" y="206"/>
                  </a:lnTo>
                  <a:lnTo>
                    <a:pt x="399" y="203"/>
                  </a:lnTo>
                  <a:lnTo>
                    <a:pt x="484" y="199"/>
                  </a:lnTo>
                  <a:lnTo>
                    <a:pt x="565" y="193"/>
                  </a:lnTo>
                  <a:lnTo>
                    <a:pt x="645" y="185"/>
                  </a:lnTo>
                  <a:lnTo>
                    <a:pt x="723" y="177"/>
                  </a:lnTo>
                  <a:lnTo>
                    <a:pt x="799" y="166"/>
                  </a:lnTo>
                  <a:lnTo>
                    <a:pt x="871" y="156"/>
                  </a:lnTo>
                  <a:lnTo>
                    <a:pt x="941" y="144"/>
                  </a:lnTo>
                  <a:lnTo>
                    <a:pt x="1007" y="131"/>
                  </a:lnTo>
                  <a:lnTo>
                    <a:pt x="1071" y="119"/>
                  </a:lnTo>
                  <a:lnTo>
                    <a:pt x="1132" y="106"/>
                  </a:lnTo>
                  <a:lnTo>
                    <a:pt x="1187" y="93"/>
                  </a:lnTo>
                  <a:lnTo>
                    <a:pt x="1240" y="81"/>
                  </a:lnTo>
                  <a:lnTo>
                    <a:pt x="1288" y="69"/>
                  </a:lnTo>
                  <a:lnTo>
                    <a:pt x="1333" y="57"/>
                  </a:lnTo>
                  <a:lnTo>
                    <a:pt x="1373" y="46"/>
                  </a:lnTo>
                  <a:lnTo>
                    <a:pt x="1409" y="35"/>
                  </a:lnTo>
                  <a:lnTo>
                    <a:pt x="1439" y="27"/>
                  </a:lnTo>
                  <a:lnTo>
                    <a:pt x="1464" y="18"/>
                  </a:lnTo>
                  <a:lnTo>
                    <a:pt x="1485" y="12"/>
                  </a:lnTo>
                  <a:lnTo>
                    <a:pt x="1500" y="7"/>
                  </a:lnTo>
                  <a:lnTo>
                    <a:pt x="1510" y="3"/>
                  </a:lnTo>
                  <a:lnTo>
                    <a:pt x="1514" y="2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97"/>
            <p:cNvSpPr>
              <a:spLocks/>
            </p:cNvSpPr>
            <p:nvPr/>
          </p:nvSpPr>
          <p:spPr bwMode="auto">
            <a:xfrm>
              <a:off x="8302626" y="2871788"/>
              <a:ext cx="239713" cy="125413"/>
            </a:xfrm>
            <a:custGeom>
              <a:avLst/>
              <a:gdLst>
                <a:gd name="T0" fmla="*/ 37 w 1661"/>
                <a:gd name="T1" fmla="*/ 0 h 864"/>
                <a:gd name="T2" fmla="*/ 57 w 1661"/>
                <a:gd name="T3" fmla="*/ 13 h 864"/>
                <a:gd name="T4" fmla="*/ 62 w 1661"/>
                <a:gd name="T5" fmla="*/ 29 h 864"/>
                <a:gd name="T6" fmla="*/ 69 w 1661"/>
                <a:gd name="T7" fmla="*/ 54 h 864"/>
                <a:gd name="T8" fmla="*/ 83 w 1661"/>
                <a:gd name="T9" fmla="*/ 100 h 864"/>
                <a:gd name="T10" fmla="*/ 107 w 1661"/>
                <a:gd name="T11" fmla="*/ 161 h 864"/>
                <a:gd name="T12" fmla="*/ 140 w 1661"/>
                <a:gd name="T13" fmla="*/ 235 h 864"/>
                <a:gd name="T14" fmla="*/ 188 w 1661"/>
                <a:gd name="T15" fmla="*/ 316 h 864"/>
                <a:gd name="T16" fmla="*/ 248 w 1661"/>
                <a:gd name="T17" fmla="*/ 403 h 864"/>
                <a:gd name="T18" fmla="*/ 325 w 1661"/>
                <a:gd name="T19" fmla="*/ 490 h 864"/>
                <a:gd name="T20" fmla="*/ 418 w 1661"/>
                <a:gd name="T21" fmla="*/ 572 h 864"/>
                <a:gd name="T22" fmla="*/ 534 w 1661"/>
                <a:gd name="T23" fmla="*/ 650 h 864"/>
                <a:gd name="T24" fmla="*/ 669 w 1661"/>
                <a:gd name="T25" fmla="*/ 714 h 864"/>
                <a:gd name="T26" fmla="*/ 817 w 1661"/>
                <a:gd name="T27" fmla="*/ 760 h 864"/>
                <a:gd name="T28" fmla="*/ 976 w 1661"/>
                <a:gd name="T29" fmla="*/ 789 h 864"/>
                <a:gd name="T30" fmla="*/ 1146 w 1661"/>
                <a:gd name="T31" fmla="*/ 800 h 864"/>
                <a:gd name="T32" fmla="*/ 1328 w 1661"/>
                <a:gd name="T33" fmla="*/ 794 h 864"/>
                <a:gd name="T34" fmla="*/ 1523 w 1661"/>
                <a:gd name="T35" fmla="*/ 769 h 864"/>
                <a:gd name="T36" fmla="*/ 1637 w 1661"/>
                <a:gd name="T37" fmla="*/ 750 h 864"/>
                <a:gd name="T38" fmla="*/ 1657 w 1661"/>
                <a:gd name="T39" fmla="*/ 763 h 864"/>
                <a:gd name="T40" fmla="*/ 1661 w 1661"/>
                <a:gd name="T41" fmla="*/ 788 h 864"/>
                <a:gd name="T42" fmla="*/ 1649 w 1661"/>
                <a:gd name="T43" fmla="*/ 808 h 864"/>
                <a:gd name="T44" fmla="*/ 1538 w 1661"/>
                <a:gd name="T45" fmla="*/ 831 h 864"/>
                <a:gd name="T46" fmla="*/ 1347 w 1661"/>
                <a:gd name="T47" fmla="*/ 855 h 864"/>
                <a:gd name="T48" fmla="*/ 1167 w 1661"/>
                <a:gd name="T49" fmla="*/ 864 h 864"/>
                <a:gd name="T50" fmla="*/ 982 w 1661"/>
                <a:gd name="T51" fmla="*/ 854 h 864"/>
                <a:gd name="T52" fmla="*/ 809 w 1661"/>
                <a:gd name="T53" fmla="*/ 825 h 864"/>
                <a:gd name="T54" fmla="*/ 650 w 1661"/>
                <a:gd name="T55" fmla="*/ 775 h 864"/>
                <a:gd name="T56" fmla="*/ 504 w 1661"/>
                <a:gd name="T57" fmla="*/ 705 h 864"/>
                <a:gd name="T58" fmla="*/ 378 w 1661"/>
                <a:gd name="T59" fmla="*/ 622 h 864"/>
                <a:gd name="T60" fmla="*/ 278 w 1661"/>
                <a:gd name="T61" fmla="*/ 534 h 864"/>
                <a:gd name="T62" fmla="*/ 197 w 1661"/>
                <a:gd name="T63" fmla="*/ 443 h 864"/>
                <a:gd name="T64" fmla="*/ 133 w 1661"/>
                <a:gd name="T65" fmla="*/ 352 h 864"/>
                <a:gd name="T66" fmla="*/ 84 w 1661"/>
                <a:gd name="T67" fmla="*/ 266 h 864"/>
                <a:gd name="T68" fmla="*/ 48 w 1661"/>
                <a:gd name="T69" fmla="*/ 188 h 864"/>
                <a:gd name="T70" fmla="*/ 23 w 1661"/>
                <a:gd name="T71" fmla="*/ 122 h 864"/>
                <a:gd name="T72" fmla="*/ 8 w 1661"/>
                <a:gd name="T73" fmla="*/ 72 h 864"/>
                <a:gd name="T74" fmla="*/ 1 w 1661"/>
                <a:gd name="T75" fmla="*/ 43 h 864"/>
                <a:gd name="T76" fmla="*/ 0 w 1661"/>
                <a:gd name="T77" fmla="*/ 25 h 864"/>
                <a:gd name="T78" fmla="*/ 13 w 1661"/>
                <a:gd name="T79" fmla="*/ 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1" h="864">
                  <a:moveTo>
                    <a:pt x="25" y="0"/>
                  </a:moveTo>
                  <a:lnTo>
                    <a:pt x="37" y="0"/>
                  </a:lnTo>
                  <a:lnTo>
                    <a:pt x="49" y="5"/>
                  </a:lnTo>
                  <a:lnTo>
                    <a:pt x="57" y="13"/>
                  </a:lnTo>
                  <a:lnTo>
                    <a:pt x="62" y="25"/>
                  </a:lnTo>
                  <a:lnTo>
                    <a:pt x="62" y="29"/>
                  </a:lnTo>
                  <a:lnTo>
                    <a:pt x="65" y="39"/>
                  </a:lnTo>
                  <a:lnTo>
                    <a:pt x="69" y="54"/>
                  </a:lnTo>
                  <a:lnTo>
                    <a:pt x="75" y="74"/>
                  </a:lnTo>
                  <a:lnTo>
                    <a:pt x="83" y="100"/>
                  </a:lnTo>
                  <a:lnTo>
                    <a:pt x="94" y="128"/>
                  </a:lnTo>
                  <a:lnTo>
                    <a:pt x="107" y="161"/>
                  </a:lnTo>
                  <a:lnTo>
                    <a:pt x="122" y="197"/>
                  </a:lnTo>
                  <a:lnTo>
                    <a:pt x="140" y="235"/>
                  </a:lnTo>
                  <a:lnTo>
                    <a:pt x="162" y="275"/>
                  </a:lnTo>
                  <a:lnTo>
                    <a:pt x="188" y="316"/>
                  </a:lnTo>
                  <a:lnTo>
                    <a:pt x="216" y="360"/>
                  </a:lnTo>
                  <a:lnTo>
                    <a:pt x="248" y="403"/>
                  </a:lnTo>
                  <a:lnTo>
                    <a:pt x="285" y="446"/>
                  </a:lnTo>
                  <a:lnTo>
                    <a:pt x="325" y="490"/>
                  </a:lnTo>
                  <a:lnTo>
                    <a:pt x="369" y="532"/>
                  </a:lnTo>
                  <a:lnTo>
                    <a:pt x="418" y="572"/>
                  </a:lnTo>
                  <a:lnTo>
                    <a:pt x="472" y="611"/>
                  </a:lnTo>
                  <a:lnTo>
                    <a:pt x="534" y="650"/>
                  </a:lnTo>
                  <a:lnTo>
                    <a:pt x="601" y="684"/>
                  </a:lnTo>
                  <a:lnTo>
                    <a:pt x="669" y="714"/>
                  </a:lnTo>
                  <a:lnTo>
                    <a:pt x="741" y="739"/>
                  </a:lnTo>
                  <a:lnTo>
                    <a:pt x="817" y="760"/>
                  </a:lnTo>
                  <a:lnTo>
                    <a:pt x="894" y="777"/>
                  </a:lnTo>
                  <a:lnTo>
                    <a:pt x="976" y="789"/>
                  </a:lnTo>
                  <a:lnTo>
                    <a:pt x="1059" y="797"/>
                  </a:lnTo>
                  <a:lnTo>
                    <a:pt x="1146" y="800"/>
                  </a:lnTo>
                  <a:lnTo>
                    <a:pt x="1236" y="799"/>
                  </a:lnTo>
                  <a:lnTo>
                    <a:pt x="1328" y="794"/>
                  </a:lnTo>
                  <a:lnTo>
                    <a:pt x="1424" y="783"/>
                  </a:lnTo>
                  <a:lnTo>
                    <a:pt x="1523" y="769"/>
                  </a:lnTo>
                  <a:lnTo>
                    <a:pt x="1624" y="750"/>
                  </a:lnTo>
                  <a:lnTo>
                    <a:pt x="1637" y="750"/>
                  </a:lnTo>
                  <a:lnTo>
                    <a:pt x="1648" y="755"/>
                  </a:lnTo>
                  <a:lnTo>
                    <a:pt x="1657" y="763"/>
                  </a:lnTo>
                  <a:lnTo>
                    <a:pt x="1661" y="775"/>
                  </a:lnTo>
                  <a:lnTo>
                    <a:pt x="1661" y="788"/>
                  </a:lnTo>
                  <a:lnTo>
                    <a:pt x="1657" y="798"/>
                  </a:lnTo>
                  <a:lnTo>
                    <a:pt x="1649" y="808"/>
                  </a:lnTo>
                  <a:lnTo>
                    <a:pt x="1637" y="812"/>
                  </a:lnTo>
                  <a:lnTo>
                    <a:pt x="1538" y="831"/>
                  </a:lnTo>
                  <a:lnTo>
                    <a:pt x="1441" y="846"/>
                  </a:lnTo>
                  <a:lnTo>
                    <a:pt x="1347" y="855"/>
                  </a:lnTo>
                  <a:lnTo>
                    <a:pt x="1256" y="862"/>
                  </a:lnTo>
                  <a:lnTo>
                    <a:pt x="1167" y="864"/>
                  </a:lnTo>
                  <a:lnTo>
                    <a:pt x="1072" y="862"/>
                  </a:lnTo>
                  <a:lnTo>
                    <a:pt x="982" y="854"/>
                  </a:lnTo>
                  <a:lnTo>
                    <a:pt x="893" y="842"/>
                  </a:lnTo>
                  <a:lnTo>
                    <a:pt x="809" y="825"/>
                  </a:lnTo>
                  <a:lnTo>
                    <a:pt x="728" y="802"/>
                  </a:lnTo>
                  <a:lnTo>
                    <a:pt x="650" y="775"/>
                  </a:lnTo>
                  <a:lnTo>
                    <a:pt x="575" y="742"/>
                  </a:lnTo>
                  <a:lnTo>
                    <a:pt x="504" y="705"/>
                  </a:lnTo>
                  <a:lnTo>
                    <a:pt x="435" y="663"/>
                  </a:lnTo>
                  <a:lnTo>
                    <a:pt x="378" y="622"/>
                  </a:lnTo>
                  <a:lnTo>
                    <a:pt x="326" y="578"/>
                  </a:lnTo>
                  <a:lnTo>
                    <a:pt x="278" y="534"/>
                  </a:lnTo>
                  <a:lnTo>
                    <a:pt x="236" y="489"/>
                  </a:lnTo>
                  <a:lnTo>
                    <a:pt x="197" y="443"/>
                  </a:lnTo>
                  <a:lnTo>
                    <a:pt x="163" y="397"/>
                  </a:lnTo>
                  <a:lnTo>
                    <a:pt x="133" y="352"/>
                  </a:lnTo>
                  <a:lnTo>
                    <a:pt x="107" y="308"/>
                  </a:lnTo>
                  <a:lnTo>
                    <a:pt x="84" y="266"/>
                  </a:lnTo>
                  <a:lnTo>
                    <a:pt x="64" y="226"/>
                  </a:lnTo>
                  <a:lnTo>
                    <a:pt x="48" y="188"/>
                  </a:lnTo>
                  <a:lnTo>
                    <a:pt x="34" y="153"/>
                  </a:lnTo>
                  <a:lnTo>
                    <a:pt x="23" y="122"/>
                  </a:lnTo>
                  <a:lnTo>
                    <a:pt x="15" y="95"/>
                  </a:lnTo>
                  <a:lnTo>
                    <a:pt x="8" y="72"/>
                  </a:lnTo>
                  <a:lnTo>
                    <a:pt x="3" y="54"/>
                  </a:lnTo>
                  <a:lnTo>
                    <a:pt x="1" y="43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4" y="13"/>
                  </a:lnTo>
                  <a:lnTo>
                    <a:pt x="13" y="5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198"/>
            <p:cNvSpPr>
              <a:spLocks/>
            </p:cNvSpPr>
            <p:nvPr/>
          </p:nvSpPr>
          <p:spPr bwMode="auto">
            <a:xfrm>
              <a:off x="8380413" y="2927350"/>
              <a:ext cx="133350" cy="33338"/>
            </a:xfrm>
            <a:custGeom>
              <a:avLst/>
              <a:gdLst>
                <a:gd name="T0" fmla="*/ 36 w 927"/>
                <a:gd name="T1" fmla="*/ 0 h 227"/>
                <a:gd name="T2" fmla="*/ 48 w 927"/>
                <a:gd name="T3" fmla="*/ 4 h 227"/>
                <a:gd name="T4" fmla="*/ 112 w 927"/>
                <a:gd name="T5" fmla="*/ 42 h 227"/>
                <a:gd name="T6" fmla="*/ 179 w 927"/>
                <a:gd name="T7" fmla="*/ 75 h 227"/>
                <a:gd name="T8" fmla="*/ 249 w 927"/>
                <a:gd name="T9" fmla="*/ 103 h 227"/>
                <a:gd name="T10" fmla="*/ 321 w 927"/>
                <a:gd name="T11" fmla="*/ 125 h 227"/>
                <a:gd name="T12" fmla="*/ 394 w 927"/>
                <a:gd name="T13" fmla="*/ 142 h 227"/>
                <a:gd name="T14" fmla="*/ 471 w 927"/>
                <a:gd name="T15" fmla="*/ 154 h 227"/>
                <a:gd name="T16" fmla="*/ 550 w 927"/>
                <a:gd name="T17" fmla="*/ 162 h 227"/>
                <a:gd name="T18" fmla="*/ 632 w 927"/>
                <a:gd name="T19" fmla="*/ 164 h 227"/>
                <a:gd name="T20" fmla="*/ 716 w 927"/>
                <a:gd name="T21" fmla="*/ 161 h 227"/>
                <a:gd name="T22" fmla="*/ 802 w 927"/>
                <a:gd name="T23" fmla="*/ 153 h 227"/>
                <a:gd name="T24" fmla="*/ 890 w 927"/>
                <a:gd name="T25" fmla="*/ 140 h 227"/>
                <a:gd name="T26" fmla="*/ 903 w 927"/>
                <a:gd name="T27" fmla="*/ 141 h 227"/>
                <a:gd name="T28" fmla="*/ 915 w 927"/>
                <a:gd name="T29" fmla="*/ 145 h 227"/>
                <a:gd name="T30" fmla="*/ 923 w 927"/>
                <a:gd name="T31" fmla="*/ 154 h 227"/>
                <a:gd name="T32" fmla="*/ 927 w 927"/>
                <a:gd name="T33" fmla="*/ 166 h 227"/>
                <a:gd name="T34" fmla="*/ 927 w 927"/>
                <a:gd name="T35" fmla="*/ 179 h 227"/>
                <a:gd name="T36" fmla="*/ 922 w 927"/>
                <a:gd name="T37" fmla="*/ 189 h 227"/>
                <a:gd name="T38" fmla="*/ 914 w 927"/>
                <a:gd name="T39" fmla="*/ 198 h 227"/>
                <a:gd name="T40" fmla="*/ 901 w 927"/>
                <a:gd name="T41" fmla="*/ 203 h 227"/>
                <a:gd name="T42" fmla="*/ 807 w 927"/>
                <a:gd name="T43" fmla="*/ 217 h 227"/>
                <a:gd name="T44" fmla="*/ 716 w 927"/>
                <a:gd name="T45" fmla="*/ 225 h 227"/>
                <a:gd name="T46" fmla="*/ 626 w 927"/>
                <a:gd name="T47" fmla="*/ 227 h 227"/>
                <a:gd name="T48" fmla="*/ 541 w 927"/>
                <a:gd name="T49" fmla="*/ 225 h 227"/>
                <a:gd name="T50" fmla="*/ 459 w 927"/>
                <a:gd name="T51" fmla="*/ 217 h 227"/>
                <a:gd name="T52" fmla="*/ 377 w 927"/>
                <a:gd name="T53" fmla="*/ 204 h 227"/>
                <a:gd name="T54" fmla="*/ 301 w 927"/>
                <a:gd name="T55" fmla="*/ 185 h 227"/>
                <a:gd name="T56" fmla="*/ 225 w 927"/>
                <a:gd name="T57" fmla="*/ 162 h 227"/>
                <a:gd name="T58" fmla="*/ 151 w 927"/>
                <a:gd name="T59" fmla="*/ 132 h 227"/>
                <a:gd name="T60" fmla="*/ 81 w 927"/>
                <a:gd name="T61" fmla="*/ 98 h 227"/>
                <a:gd name="T62" fmla="*/ 14 w 927"/>
                <a:gd name="T63" fmla="*/ 58 h 227"/>
                <a:gd name="T64" fmla="*/ 6 w 927"/>
                <a:gd name="T65" fmla="*/ 50 h 227"/>
                <a:gd name="T66" fmla="*/ 0 w 927"/>
                <a:gd name="T67" fmla="*/ 38 h 227"/>
                <a:gd name="T68" fmla="*/ 0 w 927"/>
                <a:gd name="T69" fmla="*/ 27 h 227"/>
                <a:gd name="T70" fmla="*/ 5 w 927"/>
                <a:gd name="T71" fmla="*/ 15 h 227"/>
                <a:gd name="T72" fmla="*/ 13 w 927"/>
                <a:gd name="T73" fmla="*/ 5 h 227"/>
                <a:gd name="T74" fmla="*/ 25 w 927"/>
                <a:gd name="T75" fmla="*/ 0 h 227"/>
                <a:gd name="T76" fmla="*/ 36 w 927"/>
                <a:gd name="T7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7" h="227">
                  <a:moveTo>
                    <a:pt x="36" y="0"/>
                  </a:moveTo>
                  <a:lnTo>
                    <a:pt x="48" y="4"/>
                  </a:lnTo>
                  <a:lnTo>
                    <a:pt x="112" y="42"/>
                  </a:lnTo>
                  <a:lnTo>
                    <a:pt x="179" y="75"/>
                  </a:lnTo>
                  <a:lnTo>
                    <a:pt x="249" y="103"/>
                  </a:lnTo>
                  <a:lnTo>
                    <a:pt x="321" y="125"/>
                  </a:lnTo>
                  <a:lnTo>
                    <a:pt x="394" y="142"/>
                  </a:lnTo>
                  <a:lnTo>
                    <a:pt x="471" y="154"/>
                  </a:lnTo>
                  <a:lnTo>
                    <a:pt x="550" y="162"/>
                  </a:lnTo>
                  <a:lnTo>
                    <a:pt x="632" y="164"/>
                  </a:lnTo>
                  <a:lnTo>
                    <a:pt x="716" y="161"/>
                  </a:lnTo>
                  <a:lnTo>
                    <a:pt x="802" y="153"/>
                  </a:lnTo>
                  <a:lnTo>
                    <a:pt x="890" y="140"/>
                  </a:lnTo>
                  <a:lnTo>
                    <a:pt x="903" y="141"/>
                  </a:lnTo>
                  <a:lnTo>
                    <a:pt x="915" y="145"/>
                  </a:lnTo>
                  <a:lnTo>
                    <a:pt x="923" y="154"/>
                  </a:lnTo>
                  <a:lnTo>
                    <a:pt x="927" y="166"/>
                  </a:lnTo>
                  <a:lnTo>
                    <a:pt x="927" y="179"/>
                  </a:lnTo>
                  <a:lnTo>
                    <a:pt x="922" y="189"/>
                  </a:lnTo>
                  <a:lnTo>
                    <a:pt x="914" y="198"/>
                  </a:lnTo>
                  <a:lnTo>
                    <a:pt x="901" y="203"/>
                  </a:lnTo>
                  <a:lnTo>
                    <a:pt x="807" y="217"/>
                  </a:lnTo>
                  <a:lnTo>
                    <a:pt x="716" y="225"/>
                  </a:lnTo>
                  <a:lnTo>
                    <a:pt x="626" y="227"/>
                  </a:lnTo>
                  <a:lnTo>
                    <a:pt x="541" y="225"/>
                  </a:lnTo>
                  <a:lnTo>
                    <a:pt x="459" y="217"/>
                  </a:lnTo>
                  <a:lnTo>
                    <a:pt x="377" y="204"/>
                  </a:lnTo>
                  <a:lnTo>
                    <a:pt x="301" y="185"/>
                  </a:lnTo>
                  <a:lnTo>
                    <a:pt x="225" y="162"/>
                  </a:lnTo>
                  <a:lnTo>
                    <a:pt x="151" y="132"/>
                  </a:lnTo>
                  <a:lnTo>
                    <a:pt x="81" y="98"/>
                  </a:lnTo>
                  <a:lnTo>
                    <a:pt x="14" y="58"/>
                  </a:lnTo>
                  <a:lnTo>
                    <a:pt x="6" y="50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5" y="15"/>
                  </a:lnTo>
                  <a:lnTo>
                    <a:pt x="13" y="5"/>
                  </a:lnTo>
                  <a:lnTo>
                    <a:pt x="25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199"/>
            <p:cNvSpPr>
              <a:spLocks/>
            </p:cNvSpPr>
            <p:nvPr/>
          </p:nvSpPr>
          <p:spPr bwMode="auto">
            <a:xfrm>
              <a:off x="8324851" y="2862263"/>
              <a:ext cx="33338" cy="47625"/>
            </a:xfrm>
            <a:custGeom>
              <a:avLst/>
              <a:gdLst>
                <a:gd name="T0" fmla="*/ 32 w 230"/>
                <a:gd name="T1" fmla="*/ 0 h 323"/>
                <a:gd name="T2" fmla="*/ 45 w 230"/>
                <a:gd name="T3" fmla="*/ 3 h 323"/>
                <a:gd name="T4" fmla="*/ 54 w 230"/>
                <a:gd name="T5" fmla="*/ 10 h 323"/>
                <a:gd name="T6" fmla="*/ 61 w 230"/>
                <a:gd name="T7" fmla="*/ 20 h 323"/>
                <a:gd name="T8" fmla="*/ 63 w 230"/>
                <a:gd name="T9" fmla="*/ 23 h 323"/>
                <a:gd name="T10" fmla="*/ 66 w 230"/>
                <a:gd name="T11" fmla="*/ 33 h 323"/>
                <a:gd name="T12" fmla="*/ 72 w 230"/>
                <a:gd name="T13" fmla="*/ 45 h 323"/>
                <a:gd name="T14" fmla="*/ 81 w 230"/>
                <a:gd name="T15" fmla="*/ 63 h 323"/>
                <a:gd name="T16" fmla="*/ 92 w 230"/>
                <a:gd name="T17" fmla="*/ 86 h 323"/>
                <a:gd name="T18" fmla="*/ 107 w 230"/>
                <a:gd name="T19" fmla="*/ 111 h 323"/>
                <a:gd name="T20" fmla="*/ 124 w 230"/>
                <a:gd name="T21" fmla="*/ 138 h 323"/>
                <a:gd name="T22" fmla="*/ 144 w 230"/>
                <a:gd name="T23" fmla="*/ 169 h 323"/>
                <a:gd name="T24" fmla="*/ 167 w 230"/>
                <a:gd name="T25" fmla="*/ 202 h 323"/>
                <a:gd name="T26" fmla="*/ 194 w 230"/>
                <a:gd name="T27" fmla="*/ 236 h 323"/>
                <a:gd name="T28" fmla="*/ 223 w 230"/>
                <a:gd name="T29" fmla="*/ 271 h 323"/>
                <a:gd name="T30" fmla="*/ 228 w 230"/>
                <a:gd name="T31" fmla="*/ 282 h 323"/>
                <a:gd name="T32" fmla="*/ 230 w 230"/>
                <a:gd name="T33" fmla="*/ 294 h 323"/>
                <a:gd name="T34" fmla="*/ 227 w 230"/>
                <a:gd name="T35" fmla="*/ 305 h 323"/>
                <a:gd name="T36" fmla="*/ 220 w 230"/>
                <a:gd name="T37" fmla="*/ 316 h 323"/>
                <a:gd name="T38" fmla="*/ 209 w 230"/>
                <a:gd name="T39" fmla="*/ 321 h 323"/>
                <a:gd name="T40" fmla="*/ 199 w 230"/>
                <a:gd name="T41" fmla="*/ 323 h 323"/>
                <a:gd name="T42" fmla="*/ 190 w 230"/>
                <a:gd name="T43" fmla="*/ 322 h 323"/>
                <a:gd name="T44" fmla="*/ 182 w 230"/>
                <a:gd name="T45" fmla="*/ 319 h 323"/>
                <a:gd name="T46" fmla="*/ 175 w 230"/>
                <a:gd name="T47" fmla="*/ 313 h 323"/>
                <a:gd name="T48" fmla="*/ 143 w 230"/>
                <a:gd name="T49" fmla="*/ 276 h 323"/>
                <a:gd name="T50" fmla="*/ 116 w 230"/>
                <a:gd name="T51" fmla="*/ 239 h 323"/>
                <a:gd name="T52" fmla="*/ 90 w 230"/>
                <a:gd name="T53" fmla="*/ 204 h 323"/>
                <a:gd name="T54" fmla="*/ 69 w 230"/>
                <a:gd name="T55" fmla="*/ 172 h 323"/>
                <a:gd name="T56" fmla="*/ 51 w 230"/>
                <a:gd name="T57" fmla="*/ 142 h 323"/>
                <a:gd name="T58" fmla="*/ 37 w 230"/>
                <a:gd name="T59" fmla="*/ 115 h 323"/>
                <a:gd name="T60" fmla="*/ 24 w 230"/>
                <a:gd name="T61" fmla="*/ 91 h 323"/>
                <a:gd name="T62" fmla="*/ 14 w 230"/>
                <a:gd name="T63" fmla="*/ 72 h 323"/>
                <a:gd name="T64" fmla="*/ 8 w 230"/>
                <a:gd name="T65" fmla="*/ 57 h 323"/>
                <a:gd name="T66" fmla="*/ 4 w 230"/>
                <a:gd name="T67" fmla="*/ 48 h 323"/>
                <a:gd name="T68" fmla="*/ 2 w 230"/>
                <a:gd name="T69" fmla="*/ 43 h 323"/>
                <a:gd name="T70" fmla="*/ 0 w 230"/>
                <a:gd name="T71" fmla="*/ 31 h 323"/>
                <a:gd name="T72" fmla="*/ 3 w 230"/>
                <a:gd name="T73" fmla="*/ 19 h 323"/>
                <a:gd name="T74" fmla="*/ 10 w 230"/>
                <a:gd name="T75" fmla="*/ 8 h 323"/>
                <a:gd name="T76" fmla="*/ 21 w 230"/>
                <a:gd name="T77" fmla="*/ 2 h 323"/>
                <a:gd name="T78" fmla="*/ 32 w 230"/>
                <a:gd name="T7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0" h="323">
                  <a:moveTo>
                    <a:pt x="32" y="0"/>
                  </a:moveTo>
                  <a:lnTo>
                    <a:pt x="45" y="3"/>
                  </a:lnTo>
                  <a:lnTo>
                    <a:pt x="54" y="10"/>
                  </a:lnTo>
                  <a:lnTo>
                    <a:pt x="61" y="20"/>
                  </a:lnTo>
                  <a:lnTo>
                    <a:pt x="63" y="23"/>
                  </a:lnTo>
                  <a:lnTo>
                    <a:pt x="66" y="33"/>
                  </a:lnTo>
                  <a:lnTo>
                    <a:pt x="72" y="45"/>
                  </a:lnTo>
                  <a:lnTo>
                    <a:pt x="81" y="63"/>
                  </a:lnTo>
                  <a:lnTo>
                    <a:pt x="92" y="86"/>
                  </a:lnTo>
                  <a:lnTo>
                    <a:pt x="107" y="111"/>
                  </a:lnTo>
                  <a:lnTo>
                    <a:pt x="124" y="138"/>
                  </a:lnTo>
                  <a:lnTo>
                    <a:pt x="144" y="169"/>
                  </a:lnTo>
                  <a:lnTo>
                    <a:pt x="167" y="202"/>
                  </a:lnTo>
                  <a:lnTo>
                    <a:pt x="194" y="236"/>
                  </a:lnTo>
                  <a:lnTo>
                    <a:pt x="223" y="271"/>
                  </a:lnTo>
                  <a:lnTo>
                    <a:pt x="228" y="282"/>
                  </a:lnTo>
                  <a:lnTo>
                    <a:pt x="230" y="294"/>
                  </a:lnTo>
                  <a:lnTo>
                    <a:pt x="227" y="305"/>
                  </a:lnTo>
                  <a:lnTo>
                    <a:pt x="220" y="316"/>
                  </a:lnTo>
                  <a:lnTo>
                    <a:pt x="209" y="321"/>
                  </a:lnTo>
                  <a:lnTo>
                    <a:pt x="199" y="323"/>
                  </a:lnTo>
                  <a:lnTo>
                    <a:pt x="190" y="322"/>
                  </a:lnTo>
                  <a:lnTo>
                    <a:pt x="182" y="319"/>
                  </a:lnTo>
                  <a:lnTo>
                    <a:pt x="175" y="313"/>
                  </a:lnTo>
                  <a:lnTo>
                    <a:pt x="143" y="276"/>
                  </a:lnTo>
                  <a:lnTo>
                    <a:pt x="116" y="239"/>
                  </a:lnTo>
                  <a:lnTo>
                    <a:pt x="90" y="204"/>
                  </a:lnTo>
                  <a:lnTo>
                    <a:pt x="69" y="172"/>
                  </a:lnTo>
                  <a:lnTo>
                    <a:pt x="51" y="142"/>
                  </a:lnTo>
                  <a:lnTo>
                    <a:pt x="37" y="115"/>
                  </a:lnTo>
                  <a:lnTo>
                    <a:pt x="24" y="91"/>
                  </a:lnTo>
                  <a:lnTo>
                    <a:pt x="14" y="72"/>
                  </a:lnTo>
                  <a:lnTo>
                    <a:pt x="8" y="57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10" y="8"/>
                  </a:lnTo>
                  <a:lnTo>
                    <a:pt x="21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1" name="Group 530"/>
          <p:cNvGrpSpPr/>
          <p:nvPr/>
        </p:nvGrpSpPr>
        <p:grpSpPr>
          <a:xfrm>
            <a:off x="9084618" y="2699462"/>
            <a:ext cx="561970" cy="533692"/>
            <a:chOff x="9026525" y="2725738"/>
            <a:chExt cx="504826" cy="4794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9" name="Freeform 204"/>
            <p:cNvSpPr>
              <a:spLocks/>
            </p:cNvSpPr>
            <p:nvPr/>
          </p:nvSpPr>
          <p:spPr bwMode="auto">
            <a:xfrm>
              <a:off x="9147175" y="2838450"/>
              <a:ext cx="14288" cy="142875"/>
            </a:xfrm>
            <a:custGeom>
              <a:avLst/>
              <a:gdLst>
                <a:gd name="T0" fmla="*/ 79 w 106"/>
                <a:gd name="T1" fmla="*/ 0 h 987"/>
                <a:gd name="T2" fmla="*/ 91 w 106"/>
                <a:gd name="T3" fmla="*/ 4 h 987"/>
                <a:gd name="T4" fmla="*/ 100 w 106"/>
                <a:gd name="T5" fmla="*/ 13 h 987"/>
                <a:gd name="T6" fmla="*/ 105 w 106"/>
                <a:gd name="T7" fmla="*/ 23 h 987"/>
                <a:gd name="T8" fmla="*/ 106 w 106"/>
                <a:gd name="T9" fmla="*/ 36 h 987"/>
                <a:gd name="T10" fmla="*/ 86 w 106"/>
                <a:gd name="T11" fmla="*/ 218 h 987"/>
                <a:gd name="T12" fmla="*/ 72 w 106"/>
                <a:gd name="T13" fmla="*/ 402 h 987"/>
                <a:gd name="T14" fmla="*/ 65 w 106"/>
                <a:gd name="T15" fmla="*/ 586 h 987"/>
                <a:gd name="T16" fmla="*/ 64 w 106"/>
                <a:gd name="T17" fmla="*/ 769 h 987"/>
                <a:gd name="T18" fmla="*/ 69 w 106"/>
                <a:gd name="T19" fmla="*/ 953 h 987"/>
                <a:gd name="T20" fmla="*/ 67 w 106"/>
                <a:gd name="T21" fmla="*/ 966 h 987"/>
                <a:gd name="T22" fmla="*/ 61 w 106"/>
                <a:gd name="T23" fmla="*/ 976 h 987"/>
                <a:gd name="T24" fmla="*/ 51 w 106"/>
                <a:gd name="T25" fmla="*/ 984 h 987"/>
                <a:gd name="T26" fmla="*/ 38 w 106"/>
                <a:gd name="T27" fmla="*/ 987 h 987"/>
                <a:gd name="T28" fmla="*/ 37 w 106"/>
                <a:gd name="T29" fmla="*/ 987 h 987"/>
                <a:gd name="T30" fmla="*/ 24 w 106"/>
                <a:gd name="T31" fmla="*/ 984 h 987"/>
                <a:gd name="T32" fmla="*/ 15 w 106"/>
                <a:gd name="T33" fmla="*/ 977 h 987"/>
                <a:gd name="T34" fmla="*/ 9 w 106"/>
                <a:gd name="T35" fmla="*/ 968 h 987"/>
                <a:gd name="T36" fmla="*/ 5 w 106"/>
                <a:gd name="T37" fmla="*/ 956 h 987"/>
                <a:gd name="T38" fmla="*/ 0 w 106"/>
                <a:gd name="T39" fmla="*/ 770 h 987"/>
                <a:gd name="T40" fmla="*/ 1 w 106"/>
                <a:gd name="T41" fmla="*/ 585 h 987"/>
                <a:gd name="T42" fmla="*/ 9 w 106"/>
                <a:gd name="T43" fmla="*/ 398 h 987"/>
                <a:gd name="T44" fmla="*/ 22 w 106"/>
                <a:gd name="T45" fmla="*/ 212 h 987"/>
                <a:gd name="T46" fmla="*/ 44 w 106"/>
                <a:gd name="T47" fmla="*/ 27 h 987"/>
                <a:gd name="T48" fmla="*/ 48 w 106"/>
                <a:gd name="T49" fmla="*/ 16 h 987"/>
                <a:gd name="T50" fmla="*/ 55 w 106"/>
                <a:gd name="T51" fmla="*/ 6 h 987"/>
                <a:gd name="T52" fmla="*/ 66 w 106"/>
                <a:gd name="T53" fmla="*/ 1 h 987"/>
                <a:gd name="T54" fmla="*/ 79 w 106"/>
                <a:gd name="T55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" h="987">
                  <a:moveTo>
                    <a:pt x="79" y="0"/>
                  </a:moveTo>
                  <a:lnTo>
                    <a:pt x="91" y="4"/>
                  </a:lnTo>
                  <a:lnTo>
                    <a:pt x="100" y="13"/>
                  </a:lnTo>
                  <a:lnTo>
                    <a:pt x="105" y="23"/>
                  </a:lnTo>
                  <a:lnTo>
                    <a:pt x="106" y="36"/>
                  </a:lnTo>
                  <a:lnTo>
                    <a:pt x="86" y="218"/>
                  </a:lnTo>
                  <a:lnTo>
                    <a:pt x="72" y="402"/>
                  </a:lnTo>
                  <a:lnTo>
                    <a:pt x="65" y="586"/>
                  </a:lnTo>
                  <a:lnTo>
                    <a:pt x="64" y="769"/>
                  </a:lnTo>
                  <a:lnTo>
                    <a:pt x="69" y="953"/>
                  </a:lnTo>
                  <a:lnTo>
                    <a:pt x="67" y="966"/>
                  </a:lnTo>
                  <a:lnTo>
                    <a:pt x="61" y="976"/>
                  </a:lnTo>
                  <a:lnTo>
                    <a:pt x="51" y="984"/>
                  </a:lnTo>
                  <a:lnTo>
                    <a:pt x="38" y="987"/>
                  </a:lnTo>
                  <a:lnTo>
                    <a:pt x="37" y="987"/>
                  </a:lnTo>
                  <a:lnTo>
                    <a:pt x="24" y="984"/>
                  </a:lnTo>
                  <a:lnTo>
                    <a:pt x="15" y="977"/>
                  </a:lnTo>
                  <a:lnTo>
                    <a:pt x="9" y="968"/>
                  </a:lnTo>
                  <a:lnTo>
                    <a:pt x="5" y="956"/>
                  </a:lnTo>
                  <a:lnTo>
                    <a:pt x="0" y="770"/>
                  </a:lnTo>
                  <a:lnTo>
                    <a:pt x="1" y="585"/>
                  </a:lnTo>
                  <a:lnTo>
                    <a:pt x="9" y="398"/>
                  </a:lnTo>
                  <a:lnTo>
                    <a:pt x="22" y="212"/>
                  </a:lnTo>
                  <a:lnTo>
                    <a:pt x="44" y="27"/>
                  </a:lnTo>
                  <a:lnTo>
                    <a:pt x="48" y="16"/>
                  </a:lnTo>
                  <a:lnTo>
                    <a:pt x="55" y="6"/>
                  </a:lnTo>
                  <a:lnTo>
                    <a:pt x="66" y="1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205"/>
            <p:cNvSpPr>
              <a:spLocks/>
            </p:cNvSpPr>
            <p:nvPr/>
          </p:nvSpPr>
          <p:spPr bwMode="auto">
            <a:xfrm>
              <a:off x="9148763" y="2997200"/>
              <a:ext cx="12700" cy="46037"/>
            </a:xfrm>
            <a:custGeom>
              <a:avLst/>
              <a:gdLst>
                <a:gd name="T0" fmla="*/ 30 w 90"/>
                <a:gd name="T1" fmla="*/ 0 h 320"/>
                <a:gd name="T2" fmla="*/ 42 w 90"/>
                <a:gd name="T3" fmla="*/ 2 h 320"/>
                <a:gd name="T4" fmla="*/ 53 w 90"/>
                <a:gd name="T5" fmla="*/ 7 h 320"/>
                <a:gd name="T6" fmla="*/ 60 w 90"/>
                <a:gd name="T7" fmla="*/ 16 h 320"/>
                <a:gd name="T8" fmla="*/ 64 w 90"/>
                <a:gd name="T9" fmla="*/ 29 h 320"/>
                <a:gd name="T10" fmla="*/ 75 w 90"/>
                <a:gd name="T11" fmla="*/ 157 h 320"/>
                <a:gd name="T12" fmla="*/ 90 w 90"/>
                <a:gd name="T13" fmla="*/ 285 h 320"/>
                <a:gd name="T14" fmla="*/ 89 w 90"/>
                <a:gd name="T15" fmla="*/ 297 h 320"/>
                <a:gd name="T16" fmla="*/ 84 w 90"/>
                <a:gd name="T17" fmla="*/ 308 h 320"/>
                <a:gd name="T18" fmla="*/ 75 w 90"/>
                <a:gd name="T19" fmla="*/ 316 h 320"/>
                <a:gd name="T20" fmla="*/ 63 w 90"/>
                <a:gd name="T21" fmla="*/ 320 h 320"/>
                <a:gd name="T22" fmla="*/ 59 w 90"/>
                <a:gd name="T23" fmla="*/ 320 h 320"/>
                <a:gd name="T24" fmla="*/ 48 w 90"/>
                <a:gd name="T25" fmla="*/ 318 h 320"/>
                <a:gd name="T26" fmla="*/ 38 w 90"/>
                <a:gd name="T27" fmla="*/ 312 h 320"/>
                <a:gd name="T28" fmla="*/ 31 w 90"/>
                <a:gd name="T29" fmla="*/ 304 h 320"/>
                <a:gd name="T30" fmla="*/ 28 w 90"/>
                <a:gd name="T31" fmla="*/ 293 h 320"/>
                <a:gd name="T32" fmla="*/ 13 w 90"/>
                <a:gd name="T33" fmla="*/ 163 h 320"/>
                <a:gd name="T34" fmla="*/ 0 w 90"/>
                <a:gd name="T35" fmla="*/ 33 h 320"/>
                <a:gd name="T36" fmla="*/ 2 w 90"/>
                <a:gd name="T37" fmla="*/ 22 h 320"/>
                <a:gd name="T38" fmla="*/ 7 w 90"/>
                <a:gd name="T39" fmla="*/ 11 h 320"/>
                <a:gd name="T40" fmla="*/ 17 w 90"/>
                <a:gd name="T41" fmla="*/ 3 h 320"/>
                <a:gd name="T42" fmla="*/ 30 w 90"/>
                <a:gd name="T4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320">
                  <a:moveTo>
                    <a:pt x="30" y="0"/>
                  </a:moveTo>
                  <a:lnTo>
                    <a:pt x="42" y="2"/>
                  </a:lnTo>
                  <a:lnTo>
                    <a:pt x="53" y="7"/>
                  </a:lnTo>
                  <a:lnTo>
                    <a:pt x="60" y="16"/>
                  </a:lnTo>
                  <a:lnTo>
                    <a:pt x="64" y="29"/>
                  </a:lnTo>
                  <a:lnTo>
                    <a:pt x="75" y="157"/>
                  </a:lnTo>
                  <a:lnTo>
                    <a:pt x="90" y="285"/>
                  </a:lnTo>
                  <a:lnTo>
                    <a:pt x="89" y="297"/>
                  </a:lnTo>
                  <a:lnTo>
                    <a:pt x="84" y="308"/>
                  </a:lnTo>
                  <a:lnTo>
                    <a:pt x="75" y="316"/>
                  </a:lnTo>
                  <a:lnTo>
                    <a:pt x="63" y="320"/>
                  </a:lnTo>
                  <a:lnTo>
                    <a:pt x="59" y="320"/>
                  </a:lnTo>
                  <a:lnTo>
                    <a:pt x="48" y="318"/>
                  </a:lnTo>
                  <a:lnTo>
                    <a:pt x="38" y="312"/>
                  </a:lnTo>
                  <a:lnTo>
                    <a:pt x="31" y="304"/>
                  </a:lnTo>
                  <a:lnTo>
                    <a:pt x="28" y="293"/>
                  </a:lnTo>
                  <a:lnTo>
                    <a:pt x="13" y="163"/>
                  </a:lnTo>
                  <a:lnTo>
                    <a:pt x="0" y="33"/>
                  </a:lnTo>
                  <a:lnTo>
                    <a:pt x="2" y="22"/>
                  </a:lnTo>
                  <a:lnTo>
                    <a:pt x="7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206"/>
            <p:cNvSpPr>
              <a:spLocks noEditPoints="1"/>
            </p:cNvSpPr>
            <p:nvPr/>
          </p:nvSpPr>
          <p:spPr bwMode="auto">
            <a:xfrm>
              <a:off x="9094788" y="2784475"/>
              <a:ext cx="133350" cy="312737"/>
            </a:xfrm>
            <a:custGeom>
              <a:avLst/>
              <a:gdLst>
                <a:gd name="T0" fmla="*/ 388 w 918"/>
                <a:gd name="T1" fmla="*/ 254 h 2169"/>
                <a:gd name="T2" fmla="*/ 292 w 918"/>
                <a:gd name="T3" fmla="*/ 409 h 2169"/>
                <a:gd name="T4" fmla="*/ 257 w 918"/>
                <a:gd name="T5" fmla="*/ 1370 h 2169"/>
                <a:gd name="T6" fmla="*/ 334 w 918"/>
                <a:gd name="T7" fmla="*/ 1857 h 2169"/>
                <a:gd name="T8" fmla="*/ 492 w 918"/>
                <a:gd name="T9" fmla="*/ 1955 h 2169"/>
                <a:gd name="T10" fmla="*/ 637 w 918"/>
                <a:gd name="T11" fmla="*/ 1939 h 2169"/>
                <a:gd name="T12" fmla="*/ 719 w 918"/>
                <a:gd name="T13" fmla="*/ 1825 h 2169"/>
                <a:gd name="T14" fmla="*/ 677 w 918"/>
                <a:gd name="T15" fmla="*/ 1179 h 2169"/>
                <a:gd name="T16" fmla="*/ 722 w 918"/>
                <a:gd name="T17" fmla="*/ 369 h 2169"/>
                <a:gd name="T18" fmla="*/ 660 w 918"/>
                <a:gd name="T19" fmla="*/ 240 h 2169"/>
                <a:gd name="T20" fmla="*/ 530 w 918"/>
                <a:gd name="T21" fmla="*/ 204 h 2169"/>
                <a:gd name="T22" fmla="*/ 671 w 918"/>
                <a:gd name="T23" fmla="*/ 27 h 2169"/>
                <a:gd name="T24" fmla="*/ 709 w 918"/>
                <a:gd name="T25" fmla="*/ 198 h 2169"/>
                <a:gd name="T26" fmla="*/ 781 w 918"/>
                <a:gd name="T27" fmla="*/ 323 h 2169"/>
                <a:gd name="T28" fmla="*/ 912 w 918"/>
                <a:gd name="T29" fmla="*/ 339 h 2169"/>
                <a:gd name="T30" fmla="*/ 895 w 918"/>
                <a:gd name="T31" fmla="*/ 390 h 2169"/>
                <a:gd name="T32" fmla="*/ 881 w 918"/>
                <a:gd name="T33" fmla="*/ 759 h 2169"/>
                <a:gd name="T34" fmla="*/ 885 w 918"/>
                <a:gd name="T35" fmla="*/ 810 h 2169"/>
                <a:gd name="T36" fmla="*/ 741 w 918"/>
                <a:gd name="T37" fmla="*/ 965 h 2169"/>
                <a:gd name="T38" fmla="*/ 890 w 918"/>
                <a:gd name="T39" fmla="*/ 1184 h 2169"/>
                <a:gd name="T40" fmla="*/ 860 w 918"/>
                <a:gd name="T41" fmla="*/ 1221 h 2169"/>
                <a:gd name="T42" fmla="*/ 887 w 918"/>
                <a:gd name="T43" fmla="*/ 1526 h 2169"/>
                <a:gd name="T44" fmla="*/ 905 w 918"/>
                <a:gd name="T45" fmla="*/ 1573 h 2169"/>
                <a:gd name="T46" fmla="*/ 871 w 918"/>
                <a:gd name="T47" fmla="*/ 1587 h 2169"/>
                <a:gd name="T48" fmla="*/ 783 w 918"/>
                <a:gd name="T49" fmla="*/ 1827 h 2169"/>
                <a:gd name="T50" fmla="*/ 870 w 918"/>
                <a:gd name="T51" fmla="*/ 1977 h 2169"/>
                <a:gd name="T52" fmla="*/ 840 w 918"/>
                <a:gd name="T53" fmla="*/ 2015 h 2169"/>
                <a:gd name="T54" fmla="*/ 678 w 918"/>
                <a:gd name="T55" fmla="*/ 1989 h 2169"/>
                <a:gd name="T56" fmla="*/ 612 w 918"/>
                <a:gd name="T57" fmla="*/ 2142 h 2169"/>
                <a:gd name="T58" fmla="*/ 580 w 918"/>
                <a:gd name="T59" fmla="*/ 2169 h 2169"/>
                <a:gd name="T60" fmla="*/ 519 w 918"/>
                <a:gd name="T61" fmla="*/ 2022 h 2169"/>
                <a:gd name="T62" fmla="*/ 348 w 918"/>
                <a:gd name="T63" fmla="*/ 1959 h 2169"/>
                <a:gd name="T64" fmla="*/ 191 w 918"/>
                <a:gd name="T65" fmla="*/ 2060 h 2169"/>
                <a:gd name="T66" fmla="*/ 161 w 918"/>
                <a:gd name="T67" fmla="*/ 2017 h 2169"/>
                <a:gd name="T68" fmla="*/ 235 w 918"/>
                <a:gd name="T69" fmla="*/ 1796 h 2169"/>
                <a:gd name="T70" fmla="*/ 81 w 918"/>
                <a:gd name="T71" fmla="*/ 1677 h 2169"/>
                <a:gd name="T72" fmla="*/ 52 w 918"/>
                <a:gd name="T73" fmla="*/ 1632 h 2169"/>
                <a:gd name="T74" fmla="*/ 192 w 918"/>
                <a:gd name="T75" fmla="*/ 1356 h 2169"/>
                <a:gd name="T76" fmla="*/ 22 w 918"/>
                <a:gd name="T77" fmla="*/ 1341 h 2169"/>
                <a:gd name="T78" fmla="*/ 51 w 918"/>
                <a:gd name="T79" fmla="*/ 1295 h 2169"/>
                <a:gd name="T80" fmla="*/ 31 w 918"/>
                <a:gd name="T81" fmla="*/ 1052 h 2169"/>
                <a:gd name="T82" fmla="*/ 1 w 918"/>
                <a:gd name="T83" fmla="*/ 1009 h 2169"/>
                <a:gd name="T84" fmla="*/ 190 w 918"/>
                <a:gd name="T85" fmla="*/ 848 h 2169"/>
                <a:gd name="T86" fmla="*/ 16 w 918"/>
                <a:gd name="T87" fmla="*/ 675 h 2169"/>
                <a:gd name="T88" fmla="*/ 51 w 918"/>
                <a:gd name="T89" fmla="*/ 636 h 2169"/>
                <a:gd name="T90" fmla="*/ 84 w 918"/>
                <a:gd name="T91" fmla="*/ 347 h 2169"/>
                <a:gd name="T92" fmla="*/ 93 w 918"/>
                <a:gd name="T93" fmla="*/ 295 h 2169"/>
                <a:gd name="T94" fmla="*/ 275 w 918"/>
                <a:gd name="T95" fmla="*/ 281 h 2169"/>
                <a:gd name="T96" fmla="*/ 314 w 918"/>
                <a:gd name="T97" fmla="*/ 77 h 2169"/>
                <a:gd name="T98" fmla="*/ 361 w 918"/>
                <a:gd name="T99" fmla="*/ 53 h 2169"/>
                <a:gd name="T100" fmla="*/ 487 w 918"/>
                <a:gd name="T101" fmla="*/ 145 h 2169"/>
                <a:gd name="T102" fmla="*/ 615 w 918"/>
                <a:gd name="T103" fmla="*/ 12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8" h="2169">
                  <a:moveTo>
                    <a:pt x="530" y="204"/>
                  </a:moveTo>
                  <a:lnTo>
                    <a:pt x="492" y="208"/>
                  </a:lnTo>
                  <a:lnTo>
                    <a:pt x="455" y="218"/>
                  </a:lnTo>
                  <a:lnTo>
                    <a:pt x="420" y="233"/>
                  </a:lnTo>
                  <a:lnTo>
                    <a:pt x="388" y="254"/>
                  </a:lnTo>
                  <a:lnTo>
                    <a:pt x="359" y="278"/>
                  </a:lnTo>
                  <a:lnTo>
                    <a:pt x="334" y="307"/>
                  </a:lnTo>
                  <a:lnTo>
                    <a:pt x="315" y="338"/>
                  </a:lnTo>
                  <a:lnTo>
                    <a:pt x="300" y="373"/>
                  </a:lnTo>
                  <a:lnTo>
                    <a:pt x="292" y="409"/>
                  </a:lnTo>
                  <a:lnTo>
                    <a:pt x="270" y="601"/>
                  </a:lnTo>
                  <a:lnTo>
                    <a:pt x="257" y="793"/>
                  </a:lnTo>
                  <a:lnTo>
                    <a:pt x="249" y="985"/>
                  </a:lnTo>
                  <a:lnTo>
                    <a:pt x="249" y="1178"/>
                  </a:lnTo>
                  <a:lnTo>
                    <a:pt x="257" y="1370"/>
                  </a:lnTo>
                  <a:lnTo>
                    <a:pt x="270" y="1562"/>
                  </a:lnTo>
                  <a:lnTo>
                    <a:pt x="292" y="1755"/>
                  </a:lnTo>
                  <a:lnTo>
                    <a:pt x="300" y="1790"/>
                  </a:lnTo>
                  <a:lnTo>
                    <a:pt x="315" y="1825"/>
                  </a:lnTo>
                  <a:lnTo>
                    <a:pt x="334" y="1857"/>
                  </a:lnTo>
                  <a:lnTo>
                    <a:pt x="359" y="1885"/>
                  </a:lnTo>
                  <a:lnTo>
                    <a:pt x="388" y="1910"/>
                  </a:lnTo>
                  <a:lnTo>
                    <a:pt x="420" y="1931"/>
                  </a:lnTo>
                  <a:lnTo>
                    <a:pt x="455" y="1946"/>
                  </a:lnTo>
                  <a:lnTo>
                    <a:pt x="492" y="1955"/>
                  </a:lnTo>
                  <a:lnTo>
                    <a:pt x="530" y="1958"/>
                  </a:lnTo>
                  <a:lnTo>
                    <a:pt x="553" y="1958"/>
                  </a:lnTo>
                  <a:lnTo>
                    <a:pt x="583" y="1956"/>
                  </a:lnTo>
                  <a:lnTo>
                    <a:pt x="612" y="1950"/>
                  </a:lnTo>
                  <a:lnTo>
                    <a:pt x="637" y="1939"/>
                  </a:lnTo>
                  <a:lnTo>
                    <a:pt x="660" y="1923"/>
                  </a:lnTo>
                  <a:lnTo>
                    <a:pt x="681" y="1904"/>
                  </a:lnTo>
                  <a:lnTo>
                    <a:pt x="697" y="1881"/>
                  </a:lnTo>
                  <a:lnTo>
                    <a:pt x="710" y="1855"/>
                  </a:lnTo>
                  <a:lnTo>
                    <a:pt x="719" y="1825"/>
                  </a:lnTo>
                  <a:lnTo>
                    <a:pt x="722" y="1795"/>
                  </a:lnTo>
                  <a:lnTo>
                    <a:pt x="720" y="1763"/>
                  </a:lnTo>
                  <a:lnTo>
                    <a:pt x="699" y="1569"/>
                  </a:lnTo>
                  <a:lnTo>
                    <a:pt x="685" y="1374"/>
                  </a:lnTo>
                  <a:lnTo>
                    <a:pt x="677" y="1179"/>
                  </a:lnTo>
                  <a:lnTo>
                    <a:pt x="677" y="984"/>
                  </a:lnTo>
                  <a:lnTo>
                    <a:pt x="685" y="789"/>
                  </a:lnTo>
                  <a:lnTo>
                    <a:pt x="699" y="595"/>
                  </a:lnTo>
                  <a:lnTo>
                    <a:pt x="720" y="400"/>
                  </a:lnTo>
                  <a:lnTo>
                    <a:pt x="722" y="369"/>
                  </a:lnTo>
                  <a:lnTo>
                    <a:pt x="719" y="337"/>
                  </a:lnTo>
                  <a:lnTo>
                    <a:pt x="710" y="309"/>
                  </a:lnTo>
                  <a:lnTo>
                    <a:pt x="697" y="282"/>
                  </a:lnTo>
                  <a:lnTo>
                    <a:pt x="681" y="259"/>
                  </a:lnTo>
                  <a:lnTo>
                    <a:pt x="660" y="240"/>
                  </a:lnTo>
                  <a:lnTo>
                    <a:pt x="637" y="224"/>
                  </a:lnTo>
                  <a:lnTo>
                    <a:pt x="612" y="214"/>
                  </a:lnTo>
                  <a:lnTo>
                    <a:pt x="583" y="207"/>
                  </a:lnTo>
                  <a:lnTo>
                    <a:pt x="553" y="204"/>
                  </a:lnTo>
                  <a:lnTo>
                    <a:pt x="530" y="204"/>
                  </a:lnTo>
                  <a:close/>
                  <a:moveTo>
                    <a:pt x="635" y="0"/>
                  </a:moveTo>
                  <a:lnTo>
                    <a:pt x="648" y="0"/>
                  </a:lnTo>
                  <a:lnTo>
                    <a:pt x="659" y="6"/>
                  </a:lnTo>
                  <a:lnTo>
                    <a:pt x="667" y="15"/>
                  </a:lnTo>
                  <a:lnTo>
                    <a:pt x="671" y="27"/>
                  </a:lnTo>
                  <a:lnTo>
                    <a:pt x="671" y="39"/>
                  </a:lnTo>
                  <a:lnTo>
                    <a:pt x="640" y="157"/>
                  </a:lnTo>
                  <a:lnTo>
                    <a:pt x="665" y="167"/>
                  </a:lnTo>
                  <a:lnTo>
                    <a:pt x="688" y="181"/>
                  </a:lnTo>
                  <a:lnTo>
                    <a:pt x="709" y="198"/>
                  </a:lnTo>
                  <a:lnTo>
                    <a:pt x="728" y="217"/>
                  </a:lnTo>
                  <a:lnTo>
                    <a:pt x="747" y="241"/>
                  </a:lnTo>
                  <a:lnTo>
                    <a:pt x="762" y="266"/>
                  </a:lnTo>
                  <a:lnTo>
                    <a:pt x="773" y="294"/>
                  </a:lnTo>
                  <a:lnTo>
                    <a:pt x="781" y="323"/>
                  </a:lnTo>
                  <a:lnTo>
                    <a:pt x="784" y="354"/>
                  </a:lnTo>
                  <a:lnTo>
                    <a:pt x="879" y="329"/>
                  </a:lnTo>
                  <a:lnTo>
                    <a:pt x="890" y="328"/>
                  </a:lnTo>
                  <a:lnTo>
                    <a:pt x="902" y="332"/>
                  </a:lnTo>
                  <a:lnTo>
                    <a:pt x="912" y="339"/>
                  </a:lnTo>
                  <a:lnTo>
                    <a:pt x="917" y="351"/>
                  </a:lnTo>
                  <a:lnTo>
                    <a:pt x="918" y="364"/>
                  </a:lnTo>
                  <a:lnTo>
                    <a:pt x="915" y="375"/>
                  </a:lnTo>
                  <a:lnTo>
                    <a:pt x="906" y="384"/>
                  </a:lnTo>
                  <a:lnTo>
                    <a:pt x="895" y="390"/>
                  </a:lnTo>
                  <a:lnTo>
                    <a:pt x="782" y="421"/>
                  </a:lnTo>
                  <a:lnTo>
                    <a:pt x="764" y="579"/>
                  </a:lnTo>
                  <a:lnTo>
                    <a:pt x="752" y="737"/>
                  </a:lnTo>
                  <a:lnTo>
                    <a:pt x="869" y="755"/>
                  </a:lnTo>
                  <a:lnTo>
                    <a:pt x="881" y="759"/>
                  </a:lnTo>
                  <a:lnTo>
                    <a:pt x="889" y="768"/>
                  </a:lnTo>
                  <a:lnTo>
                    <a:pt x="895" y="778"/>
                  </a:lnTo>
                  <a:lnTo>
                    <a:pt x="896" y="791"/>
                  </a:lnTo>
                  <a:lnTo>
                    <a:pt x="891" y="802"/>
                  </a:lnTo>
                  <a:lnTo>
                    <a:pt x="885" y="810"/>
                  </a:lnTo>
                  <a:lnTo>
                    <a:pt x="876" y="816"/>
                  </a:lnTo>
                  <a:lnTo>
                    <a:pt x="864" y="817"/>
                  </a:lnTo>
                  <a:lnTo>
                    <a:pt x="860" y="817"/>
                  </a:lnTo>
                  <a:lnTo>
                    <a:pt x="747" y="800"/>
                  </a:lnTo>
                  <a:lnTo>
                    <a:pt x="741" y="965"/>
                  </a:lnTo>
                  <a:lnTo>
                    <a:pt x="740" y="1129"/>
                  </a:lnTo>
                  <a:lnTo>
                    <a:pt x="866" y="1157"/>
                  </a:lnTo>
                  <a:lnTo>
                    <a:pt x="878" y="1162"/>
                  </a:lnTo>
                  <a:lnTo>
                    <a:pt x="886" y="1172"/>
                  </a:lnTo>
                  <a:lnTo>
                    <a:pt x="890" y="1184"/>
                  </a:lnTo>
                  <a:lnTo>
                    <a:pt x="890" y="1195"/>
                  </a:lnTo>
                  <a:lnTo>
                    <a:pt x="886" y="1206"/>
                  </a:lnTo>
                  <a:lnTo>
                    <a:pt x="879" y="1213"/>
                  </a:lnTo>
                  <a:lnTo>
                    <a:pt x="869" y="1218"/>
                  </a:lnTo>
                  <a:lnTo>
                    <a:pt x="860" y="1221"/>
                  </a:lnTo>
                  <a:lnTo>
                    <a:pt x="852" y="1219"/>
                  </a:lnTo>
                  <a:lnTo>
                    <a:pt x="741" y="1193"/>
                  </a:lnTo>
                  <a:lnTo>
                    <a:pt x="746" y="1343"/>
                  </a:lnTo>
                  <a:lnTo>
                    <a:pt x="756" y="1493"/>
                  </a:lnTo>
                  <a:lnTo>
                    <a:pt x="887" y="1526"/>
                  </a:lnTo>
                  <a:lnTo>
                    <a:pt x="898" y="1531"/>
                  </a:lnTo>
                  <a:lnTo>
                    <a:pt x="906" y="1539"/>
                  </a:lnTo>
                  <a:lnTo>
                    <a:pt x="911" y="1551"/>
                  </a:lnTo>
                  <a:lnTo>
                    <a:pt x="911" y="1564"/>
                  </a:lnTo>
                  <a:lnTo>
                    <a:pt x="905" y="1573"/>
                  </a:lnTo>
                  <a:lnTo>
                    <a:pt x="899" y="1581"/>
                  </a:lnTo>
                  <a:lnTo>
                    <a:pt x="889" y="1586"/>
                  </a:lnTo>
                  <a:lnTo>
                    <a:pt x="879" y="1588"/>
                  </a:lnTo>
                  <a:lnTo>
                    <a:pt x="876" y="1588"/>
                  </a:lnTo>
                  <a:lnTo>
                    <a:pt x="871" y="1587"/>
                  </a:lnTo>
                  <a:lnTo>
                    <a:pt x="762" y="1559"/>
                  </a:lnTo>
                  <a:lnTo>
                    <a:pt x="772" y="1657"/>
                  </a:lnTo>
                  <a:lnTo>
                    <a:pt x="783" y="1755"/>
                  </a:lnTo>
                  <a:lnTo>
                    <a:pt x="785" y="1791"/>
                  </a:lnTo>
                  <a:lnTo>
                    <a:pt x="783" y="1827"/>
                  </a:lnTo>
                  <a:lnTo>
                    <a:pt x="775" y="1862"/>
                  </a:lnTo>
                  <a:lnTo>
                    <a:pt x="763" y="1894"/>
                  </a:lnTo>
                  <a:lnTo>
                    <a:pt x="856" y="1957"/>
                  </a:lnTo>
                  <a:lnTo>
                    <a:pt x="866" y="1966"/>
                  </a:lnTo>
                  <a:lnTo>
                    <a:pt x="870" y="1977"/>
                  </a:lnTo>
                  <a:lnTo>
                    <a:pt x="870" y="1989"/>
                  </a:lnTo>
                  <a:lnTo>
                    <a:pt x="866" y="2000"/>
                  </a:lnTo>
                  <a:lnTo>
                    <a:pt x="859" y="2009"/>
                  </a:lnTo>
                  <a:lnTo>
                    <a:pt x="849" y="2013"/>
                  </a:lnTo>
                  <a:lnTo>
                    <a:pt x="840" y="2015"/>
                  </a:lnTo>
                  <a:lnTo>
                    <a:pt x="830" y="2013"/>
                  </a:lnTo>
                  <a:lnTo>
                    <a:pt x="822" y="2010"/>
                  </a:lnTo>
                  <a:lnTo>
                    <a:pt x="728" y="1948"/>
                  </a:lnTo>
                  <a:lnTo>
                    <a:pt x="704" y="1970"/>
                  </a:lnTo>
                  <a:lnTo>
                    <a:pt x="678" y="1989"/>
                  </a:lnTo>
                  <a:lnTo>
                    <a:pt x="649" y="2004"/>
                  </a:lnTo>
                  <a:lnTo>
                    <a:pt x="618" y="2014"/>
                  </a:lnTo>
                  <a:lnTo>
                    <a:pt x="585" y="2021"/>
                  </a:lnTo>
                  <a:lnTo>
                    <a:pt x="611" y="2130"/>
                  </a:lnTo>
                  <a:lnTo>
                    <a:pt x="612" y="2142"/>
                  </a:lnTo>
                  <a:lnTo>
                    <a:pt x="607" y="2153"/>
                  </a:lnTo>
                  <a:lnTo>
                    <a:pt x="599" y="2163"/>
                  </a:lnTo>
                  <a:lnTo>
                    <a:pt x="587" y="2168"/>
                  </a:lnTo>
                  <a:lnTo>
                    <a:pt x="584" y="2168"/>
                  </a:lnTo>
                  <a:lnTo>
                    <a:pt x="580" y="2169"/>
                  </a:lnTo>
                  <a:lnTo>
                    <a:pt x="569" y="2167"/>
                  </a:lnTo>
                  <a:lnTo>
                    <a:pt x="561" y="2162"/>
                  </a:lnTo>
                  <a:lnTo>
                    <a:pt x="553" y="2155"/>
                  </a:lnTo>
                  <a:lnTo>
                    <a:pt x="549" y="2144"/>
                  </a:lnTo>
                  <a:lnTo>
                    <a:pt x="519" y="2022"/>
                  </a:lnTo>
                  <a:lnTo>
                    <a:pt x="482" y="2018"/>
                  </a:lnTo>
                  <a:lnTo>
                    <a:pt x="446" y="2010"/>
                  </a:lnTo>
                  <a:lnTo>
                    <a:pt x="411" y="1996"/>
                  </a:lnTo>
                  <a:lnTo>
                    <a:pt x="378" y="1979"/>
                  </a:lnTo>
                  <a:lnTo>
                    <a:pt x="348" y="1959"/>
                  </a:lnTo>
                  <a:lnTo>
                    <a:pt x="319" y="1935"/>
                  </a:lnTo>
                  <a:lnTo>
                    <a:pt x="214" y="2049"/>
                  </a:lnTo>
                  <a:lnTo>
                    <a:pt x="208" y="2055"/>
                  </a:lnTo>
                  <a:lnTo>
                    <a:pt x="199" y="2059"/>
                  </a:lnTo>
                  <a:lnTo>
                    <a:pt x="191" y="2060"/>
                  </a:lnTo>
                  <a:lnTo>
                    <a:pt x="179" y="2057"/>
                  </a:lnTo>
                  <a:lnTo>
                    <a:pt x="170" y="2051"/>
                  </a:lnTo>
                  <a:lnTo>
                    <a:pt x="162" y="2041"/>
                  </a:lnTo>
                  <a:lnTo>
                    <a:pt x="159" y="2029"/>
                  </a:lnTo>
                  <a:lnTo>
                    <a:pt x="161" y="2017"/>
                  </a:lnTo>
                  <a:lnTo>
                    <a:pt x="167" y="2007"/>
                  </a:lnTo>
                  <a:lnTo>
                    <a:pt x="278" y="1886"/>
                  </a:lnTo>
                  <a:lnTo>
                    <a:pt x="260" y="1858"/>
                  </a:lnTo>
                  <a:lnTo>
                    <a:pt x="246" y="1827"/>
                  </a:lnTo>
                  <a:lnTo>
                    <a:pt x="235" y="1796"/>
                  </a:lnTo>
                  <a:lnTo>
                    <a:pt x="229" y="1763"/>
                  </a:lnTo>
                  <a:lnTo>
                    <a:pt x="213" y="1631"/>
                  </a:lnTo>
                  <a:lnTo>
                    <a:pt x="92" y="1675"/>
                  </a:lnTo>
                  <a:lnTo>
                    <a:pt x="87" y="1676"/>
                  </a:lnTo>
                  <a:lnTo>
                    <a:pt x="81" y="1677"/>
                  </a:lnTo>
                  <a:lnTo>
                    <a:pt x="69" y="1674"/>
                  </a:lnTo>
                  <a:lnTo>
                    <a:pt x="58" y="1667"/>
                  </a:lnTo>
                  <a:lnTo>
                    <a:pt x="51" y="1656"/>
                  </a:lnTo>
                  <a:lnTo>
                    <a:pt x="50" y="1644"/>
                  </a:lnTo>
                  <a:lnTo>
                    <a:pt x="52" y="1632"/>
                  </a:lnTo>
                  <a:lnTo>
                    <a:pt x="59" y="1623"/>
                  </a:lnTo>
                  <a:lnTo>
                    <a:pt x="70" y="1615"/>
                  </a:lnTo>
                  <a:lnTo>
                    <a:pt x="207" y="1566"/>
                  </a:lnTo>
                  <a:lnTo>
                    <a:pt x="198" y="1461"/>
                  </a:lnTo>
                  <a:lnTo>
                    <a:pt x="192" y="1356"/>
                  </a:lnTo>
                  <a:lnTo>
                    <a:pt x="52" y="1359"/>
                  </a:lnTo>
                  <a:lnTo>
                    <a:pt x="51" y="1359"/>
                  </a:lnTo>
                  <a:lnTo>
                    <a:pt x="39" y="1357"/>
                  </a:lnTo>
                  <a:lnTo>
                    <a:pt x="29" y="1350"/>
                  </a:lnTo>
                  <a:lnTo>
                    <a:pt x="22" y="1341"/>
                  </a:lnTo>
                  <a:lnTo>
                    <a:pt x="19" y="1328"/>
                  </a:lnTo>
                  <a:lnTo>
                    <a:pt x="21" y="1315"/>
                  </a:lnTo>
                  <a:lnTo>
                    <a:pt x="29" y="1306"/>
                  </a:lnTo>
                  <a:lnTo>
                    <a:pt x="38" y="1299"/>
                  </a:lnTo>
                  <a:lnTo>
                    <a:pt x="51" y="1295"/>
                  </a:lnTo>
                  <a:lnTo>
                    <a:pt x="189" y="1292"/>
                  </a:lnTo>
                  <a:lnTo>
                    <a:pt x="186" y="1166"/>
                  </a:lnTo>
                  <a:lnTo>
                    <a:pt x="186" y="1039"/>
                  </a:lnTo>
                  <a:lnTo>
                    <a:pt x="34" y="1052"/>
                  </a:lnTo>
                  <a:lnTo>
                    <a:pt x="31" y="1052"/>
                  </a:lnTo>
                  <a:lnTo>
                    <a:pt x="19" y="1050"/>
                  </a:lnTo>
                  <a:lnTo>
                    <a:pt x="10" y="1043"/>
                  </a:lnTo>
                  <a:lnTo>
                    <a:pt x="3" y="1034"/>
                  </a:lnTo>
                  <a:lnTo>
                    <a:pt x="0" y="1022"/>
                  </a:lnTo>
                  <a:lnTo>
                    <a:pt x="1" y="1009"/>
                  </a:lnTo>
                  <a:lnTo>
                    <a:pt x="7" y="999"/>
                  </a:lnTo>
                  <a:lnTo>
                    <a:pt x="17" y="991"/>
                  </a:lnTo>
                  <a:lnTo>
                    <a:pt x="29" y="988"/>
                  </a:lnTo>
                  <a:lnTo>
                    <a:pt x="186" y="976"/>
                  </a:lnTo>
                  <a:lnTo>
                    <a:pt x="190" y="848"/>
                  </a:lnTo>
                  <a:lnTo>
                    <a:pt x="197" y="721"/>
                  </a:lnTo>
                  <a:lnTo>
                    <a:pt x="41" y="698"/>
                  </a:lnTo>
                  <a:lnTo>
                    <a:pt x="30" y="694"/>
                  </a:lnTo>
                  <a:lnTo>
                    <a:pt x="21" y="686"/>
                  </a:lnTo>
                  <a:lnTo>
                    <a:pt x="16" y="675"/>
                  </a:lnTo>
                  <a:lnTo>
                    <a:pt x="15" y="662"/>
                  </a:lnTo>
                  <a:lnTo>
                    <a:pt x="19" y="651"/>
                  </a:lnTo>
                  <a:lnTo>
                    <a:pt x="28" y="642"/>
                  </a:lnTo>
                  <a:lnTo>
                    <a:pt x="38" y="637"/>
                  </a:lnTo>
                  <a:lnTo>
                    <a:pt x="51" y="636"/>
                  </a:lnTo>
                  <a:lnTo>
                    <a:pt x="201" y="658"/>
                  </a:lnTo>
                  <a:lnTo>
                    <a:pt x="213" y="531"/>
                  </a:lnTo>
                  <a:lnTo>
                    <a:pt x="228" y="406"/>
                  </a:lnTo>
                  <a:lnTo>
                    <a:pt x="94" y="354"/>
                  </a:lnTo>
                  <a:lnTo>
                    <a:pt x="84" y="347"/>
                  </a:lnTo>
                  <a:lnTo>
                    <a:pt x="77" y="337"/>
                  </a:lnTo>
                  <a:lnTo>
                    <a:pt x="74" y="326"/>
                  </a:lnTo>
                  <a:lnTo>
                    <a:pt x="76" y="313"/>
                  </a:lnTo>
                  <a:lnTo>
                    <a:pt x="84" y="302"/>
                  </a:lnTo>
                  <a:lnTo>
                    <a:pt x="93" y="295"/>
                  </a:lnTo>
                  <a:lnTo>
                    <a:pt x="105" y="293"/>
                  </a:lnTo>
                  <a:lnTo>
                    <a:pt x="118" y="295"/>
                  </a:lnTo>
                  <a:lnTo>
                    <a:pt x="243" y="343"/>
                  </a:lnTo>
                  <a:lnTo>
                    <a:pt x="257" y="312"/>
                  </a:lnTo>
                  <a:lnTo>
                    <a:pt x="275" y="281"/>
                  </a:lnTo>
                  <a:lnTo>
                    <a:pt x="296" y="253"/>
                  </a:lnTo>
                  <a:lnTo>
                    <a:pt x="320" y="227"/>
                  </a:lnTo>
                  <a:lnTo>
                    <a:pt x="348" y="204"/>
                  </a:lnTo>
                  <a:lnTo>
                    <a:pt x="315" y="89"/>
                  </a:lnTo>
                  <a:lnTo>
                    <a:pt x="314" y="77"/>
                  </a:lnTo>
                  <a:lnTo>
                    <a:pt x="318" y="66"/>
                  </a:lnTo>
                  <a:lnTo>
                    <a:pt x="325" y="56"/>
                  </a:lnTo>
                  <a:lnTo>
                    <a:pt x="337" y="50"/>
                  </a:lnTo>
                  <a:lnTo>
                    <a:pt x="350" y="50"/>
                  </a:lnTo>
                  <a:lnTo>
                    <a:pt x="361" y="53"/>
                  </a:lnTo>
                  <a:lnTo>
                    <a:pt x="370" y="62"/>
                  </a:lnTo>
                  <a:lnTo>
                    <a:pt x="376" y="72"/>
                  </a:lnTo>
                  <a:lnTo>
                    <a:pt x="404" y="170"/>
                  </a:lnTo>
                  <a:lnTo>
                    <a:pt x="444" y="155"/>
                  </a:lnTo>
                  <a:lnTo>
                    <a:pt x="487" y="145"/>
                  </a:lnTo>
                  <a:lnTo>
                    <a:pt x="530" y="141"/>
                  </a:lnTo>
                  <a:lnTo>
                    <a:pt x="553" y="141"/>
                  </a:lnTo>
                  <a:lnTo>
                    <a:pt x="578" y="142"/>
                  </a:lnTo>
                  <a:lnTo>
                    <a:pt x="608" y="24"/>
                  </a:lnTo>
                  <a:lnTo>
                    <a:pt x="615" y="12"/>
                  </a:lnTo>
                  <a:lnTo>
                    <a:pt x="623" y="4"/>
                  </a:lnTo>
                  <a:lnTo>
                    <a:pt x="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207"/>
            <p:cNvSpPr>
              <a:spLocks/>
            </p:cNvSpPr>
            <p:nvPr/>
          </p:nvSpPr>
          <p:spPr bwMode="auto">
            <a:xfrm>
              <a:off x="9329738" y="3009900"/>
              <a:ext cx="15875" cy="141287"/>
            </a:xfrm>
            <a:custGeom>
              <a:avLst/>
              <a:gdLst>
                <a:gd name="T0" fmla="*/ 68 w 106"/>
                <a:gd name="T1" fmla="*/ 0 h 987"/>
                <a:gd name="T2" fmla="*/ 81 w 106"/>
                <a:gd name="T3" fmla="*/ 2 h 987"/>
                <a:gd name="T4" fmla="*/ 90 w 106"/>
                <a:gd name="T5" fmla="*/ 9 h 987"/>
                <a:gd name="T6" fmla="*/ 98 w 106"/>
                <a:gd name="T7" fmla="*/ 18 h 987"/>
                <a:gd name="T8" fmla="*/ 101 w 106"/>
                <a:gd name="T9" fmla="*/ 31 h 987"/>
                <a:gd name="T10" fmla="*/ 106 w 106"/>
                <a:gd name="T11" fmla="*/ 216 h 987"/>
                <a:gd name="T12" fmla="*/ 105 w 106"/>
                <a:gd name="T13" fmla="*/ 402 h 987"/>
                <a:gd name="T14" fmla="*/ 98 w 106"/>
                <a:gd name="T15" fmla="*/ 589 h 987"/>
                <a:gd name="T16" fmla="*/ 84 w 106"/>
                <a:gd name="T17" fmla="*/ 774 h 987"/>
                <a:gd name="T18" fmla="*/ 63 w 106"/>
                <a:gd name="T19" fmla="*/ 959 h 987"/>
                <a:gd name="T20" fmla="*/ 59 w 106"/>
                <a:gd name="T21" fmla="*/ 970 h 987"/>
                <a:gd name="T22" fmla="*/ 52 w 106"/>
                <a:gd name="T23" fmla="*/ 978 h 987"/>
                <a:gd name="T24" fmla="*/ 42 w 106"/>
                <a:gd name="T25" fmla="*/ 985 h 987"/>
                <a:gd name="T26" fmla="*/ 32 w 106"/>
                <a:gd name="T27" fmla="*/ 987 h 987"/>
                <a:gd name="T28" fmla="*/ 28 w 106"/>
                <a:gd name="T29" fmla="*/ 986 h 987"/>
                <a:gd name="T30" fmla="*/ 15 w 106"/>
                <a:gd name="T31" fmla="*/ 983 h 987"/>
                <a:gd name="T32" fmla="*/ 6 w 106"/>
                <a:gd name="T33" fmla="*/ 974 h 987"/>
                <a:gd name="T34" fmla="*/ 1 w 106"/>
                <a:gd name="T35" fmla="*/ 964 h 987"/>
                <a:gd name="T36" fmla="*/ 0 w 106"/>
                <a:gd name="T37" fmla="*/ 951 h 987"/>
                <a:gd name="T38" fmla="*/ 20 w 106"/>
                <a:gd name="T39" fmla="*/ 768 h 987"/>
                <a:gd name="T40" fmla="*/ 34 w 106"/>
                <a:gd name="T41" fmla="*/ 585 h 987"/>
                <a:gd name="T42" fmla="*/ 41 w 106"/>
                <a:gd name="T43" fmla="*/ 401 h 987"/>
                <a:gd name="T44" fmla="*/ 42 w 106"/>
                <a:gd name="T45" fmla="*/ 218 h 987"/>
                <a:gd name="T46" fmla="*/ 37 w 106"/>
                <a:gd name="T47" fmla="*/ 34 h 987"/>
                <a:gd name="T48" fmla="*/ 39 w 106"/>
                <a:gd name="T49" fmla="*/ 21 h 987"/>
                <a:gd name="T50" fmla="*/ 46 w 106"/>
                <a:gd name="T51" fmla="*/ 11 h 987"/>
                <a:gd name="T52" fmla="*/ 55 w 106"/>
                <a:gd name="T53" fmla="*/ 3 h 987"/>
                <a:gd name="T54" fmla="*/ 68 w 106"/>
                <a:gd name="T55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" h="987">
                  <a:moveTo>
                    <a:pt x="68" y="0"/>
                  </a:moveTo>
                  <a:lnTo>
                    <a:pt x="81" y="2"/>
                  </a:lnTo>
                  <a:lnTo>
                    <a:pt x="90" y="9"/>
                  </a:lnTo>
                  <a:lnTo>
                    <a:pt x="98" y="18"/>
                  </a:lnTo>
                  <a:lnTo>
                    <a:pt x="101" y="31"/>
                  </a:lnTo>
                  <a:lnTo>
                    <a:pt x="106" y="216"/>
                  </a:lnTo>
                  <a:lnTo>
                    <a:pt x="105" y="402"/>
                  </a:lnTo>
                  <a:lnTo>
                    <a:pt x="98" y="589"/>
                  </a:lnTo>
                  <a:lnTo>
                    <a:pt x="84" y="774"/>
                  </a:lnTo>
                  <a:lnTo>
                    <a:pt x="63" y="959"/>
                  </a:lnTo>
                  <a:lnTo>
                    <a:pt x="59" y="970"/>
                  </a:lnTo>
                  <a:lnTo>
                    <a:pt x="52" y="978"/>
                  </a:lnTo>
                  <a:lnTo>
                    <a:pt x="42" y="985"/>
                  </a:lnTo>
                  <a:lnTo>
                    <a:pt x="32" y="987"/>
                  </a:lnTo>
                  <a:lnTo>
                    <a:pt x="28" y="986"/>
                  </a:lnTo>
                  <a:lnTo>
                    <a:pt x="15" y="983"/>
                  </a:lnTo>
                  <a:lnTo>
                    <a:pt x="6" y="974"/>
                  </a:lnTo>
                  <a:lnTo>
                    <a:pt x="1" y="964"/>
                  </a:lnTo>
                  <a:lnTo>
                    <a:pt x="0" y="951"/>
                  </a:lnTo>
                  <a:lnTo>
                    <a:pt x="20" y="768"/>
                  </a:lnTo>
                  <a:lnTo>
                    <a:pt x="34" y="585"/>
                  </a:lnTo>
                  <a:lnTo>
                    <a:pt x="41" y="401"/>
                  </a:lnTo>
                  <a:lnTo>
                    <a:pt x="42" y="218"/>
                  </a:lnTo>
                  <a:lnTo>
                    <a:pt x="37" y="34"/>
                  </a:lnTo>
                  <a:lnTo>
                    <a:pt x="39" y="21"/>
                  </a:lnTo>
                  <a:lnTo>
                    <a:pt x="46" y="11"/>
                  </a:lnTo>
                  <a:lnTo>
                    <a:pt x="55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208"/>
            <p:cNvSpPr>
              <a:spLocks/>
            </p:cNvSpPr>
            <p:nvPr/>
          </p:nvSpPr>
          <p:spPr bwMode="auto">
            <a:xfrm>
              <a:off x="9329738" y="2946400"/>
              <a:ext cx="12700" cy="47625"/>
            </a:xfrm>
            <a:custGeom>
              <a:avLst/>
              <a:gdLst>
                <a:gd name="T0" fmla="*/ 28 w 90"/>
                <a:gd name="T1" fmla="*/ 0 h 320"/>
                <a:gd name="T2" fmla="*/ 40 w 90"/>
                <a:gd name="T3" fmla="*/ 1 h 320"/>
                <a:gd name="T4" fmla="*/ 51 w 90"/>
                <a:gd name="T5" fmla="*/ 6 h 320"/>
                <a:gd name="T6" fmla="*/ 58 w 90"/>
                <a:gd name="T7" fmla="*/ 15 h 320"/>
                <a:gd name="T8" fmla="*/ 63 w 90"/>
                <a:gd name="T9" fmla="*/ 27 h 320"/>
                <a:gd name="T10" fmla="*/ 78 w 90"/>
                <a:gd name="T11" fmla="*/ 157 h 320"/>
                <a:gd name="T12" fmla="*/ 90 w 90"/>
                <a:gd name="T13" fmla="*/ 286 h 320"/>
                <a:gd name="T14" fmla="*/ 88 w 90"/>
                <a:gd name="T15" fmla="*/ 298 h 320"/>
                <a:gd name="T16" fmla="*/ 83 w 90"/>
                <a:gd name="T17" fmla="*/ 309 h 320"/>
                <a:gd name="T18" fmla="*/ 73 w 90"/>
                <a:gd name="T19" fmla="*/ 316 h 320"/>
                <a:gd name="T20" fmla="*/ 60 w 90"/>
                <a:gd name="T21" fmla="*/ 320 h 320"/>
                <a:gd name="T22" fmla="*/ 58 w 90"/>
                <a:gd name="T23" fmla="*/ 320 h 320"/>
                <a:gd name="T24" fmla="*/ 47 w 90"/>
                <a:gd name="T25" fmla="*/ 318 h 320"/>
                <a:gd name="T26" fmla="*/ 37 w 90"/>
                <a:gd name="T27" fmla="*/ 312 h 320"/>
                <a:gd name="T28" fmla="*/ 30 w 90"/>
                <a:gd name="T29" fmla="*/ 302 h 320"/>
                <a:gd name="T30" fmla="*/ 27 w 90"/>
                <a:gd name="T31" fmla="*/ 291 h 320"/>
                <a:gd name="T32" fmla="*/ 15 w 90"/>
                <a:gd name="T33" fmla="*/ 163 h 320"/>
                <a:gd name="T34" fmla="*/ 0 w 90"/>
                <a:gd name="T35" fmla="*/ 35 h 320"/>
                <a:gd name="T36" fmla="*/ 1 w 90"/>
                <a:gd name="T37" fmla="*/ 23 h 320"/>
                <a:gd name="T38" fmla="*/ 6 w 90"/>
                <a:gd name="T39" fmla="*/ 12 h 320"/>
                <a:gd name="T40" fmla="*/ 15 w 90"/>
                <a:gd name="T41" fmla="*/ 4 h 320"/>
                <a:gd name="T42" fmla="*/ 28 w 90"/>
                <a:gd name="T4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320">
                  <a:moveTo>
                    <a:pt x="28" y="0"/>
                  </a:moveTo>
                  <a:lnTo>
                    <a:pt x="40" y="1"/>
                  </a:lnTo>
                  <a:lnTo>
                    <a:pt x="51" y="6"/>
                  </a:lnTo>
                  <a:lnTo>
                    <a:pt x="58" y="15"/>
                  </a:lnTo>
                  <a:lnTo>
                    <a:pt x="63" y="27"/>
                  </a:lnTo>
                  <a:lnTo>
                    <a:pt x="78" y="157"/>
                  </a:lnTo>
                  <a:lnTo>
                    <a:pt x="90" y="286"/>
                  </a:lnTo>
                  <a:lnTo>
                    <a:pt x="88" y="298"/>
                  </a:lnTo>
                  <a:lnTo>
                    <a:pt x="83" y="309"/>
                  </a:lnTo>
                  <a:lnTo>
                    <a:pt x="73" y="316"/>
                  </a:lnTo>
                  <a:lnTo>
                    <a:pt x="60" y="320"/>
                  </a:lnTo>
                  <a:lnTo>
                    <a:pt x="58" y="320"/>
                  </a:lnTo>
                  <a:lnTo>
                    <a:pt x="47" y="318"/>
                  </a:lnTo>
                  <a:lnTo>
                    <a:pt x="37" y="312"/>
                  </a:lnTo>
                  <a:lnTo>
                    <a:pt x="30" y="302"/>
                  </a:lnTo>
                  <a:lnTo>
                    <a:pt x="27" y="291"/>
                  </a:lnTo>
                  <a:lnTo>
                    <a:pt x="15" y="163"/>
                  </a:lnTo>
                  <a:lnTo>
                    <a:pt x="0" y="35"/>
                  </a:lnTo>
                  <a:lnTo>
                    <a:pt x="1" y="23"/>
                  </a:lnTo>
                  <a:lnTo>
                    <a:pt x="6" y="12"/>
                  </a:lnTo>
                  <a:lnTo>
                    <a:pt x="15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09"/>
            <p:cNvSpPr>
              <a:spLocks noEditPoints="1"/>
            </p:cNvSpPr>
            <p:nvPr/>
          </p:nvSpPr>
          <p:spPr bwMode="auto">
            <a:xfrm>
              <a:off x="9264650" y="2892425"/>
              <a:ext cx="131763" cy="312737"/>
            </a:xfrm>
            <a:custGeom>
              <a:avLst/>
              <a:gdLst>
                <a:gd name="T0" fmla="*/ 258 w 919"/>
                <a:gd name="T1" fmla="*/ 245 h 2169"/>
                <a:gd name="T2" fmla="*/ 196 w 919"/>
                <a:gd name="T3" fmla="*/ 373 h 2169"/>
                <a:gd name="T4" fmla="*/ 241 w 919"/>
                <a:gd name="T5" fmla="*/ 1184 h 2169"/>
                <a:gd name="T6" fmla="*/ 199 w 919"/>
                <a:gd name="T7" fmla="*/ 1830 h 2169"/>
                <a:gd name="T8" fmla="*/ 281 w 919"/>
                <a:gd name="T9" fmla="*/ 1943 h 2169"/>
                <a:gd name="T10" fmla="*/ 426 w 919"/>
                <a:gd name="T11" fmla="*/ 1960 h 2169"/>
                <a:gd name="T12" fmla="*/ 584 w 919"/>
                <a:gd name="T13" fmla="*/ 1861 h 2169"/>
                <a:gd name="T14" fmla="*/ 662 w 919"/>
                <a:gd name="T15" fmla="*/ 1375 h 2169"/>
                <a:gd name="T16" fmla="*/ 627 w 919"/>
                <a:gd name="T17" fmla="*/ 413 h 2169"/>
                <a:gd name="T18" fmla="*/ 530 w 919"/>
                <a:gd name="T19" fmla="*/ 257 h 2169"/>
                <a:gd name="T20" fmla="*/ 365 w 919"/>
                <a:gd name="T21" fmla="*/ 209 h 2169"/>
                <a:gd name="T22" fmla="*/ 399 w 919"/>
                <a:gd name="T23" fmla="*/ 146 h 2169"/>
                <a:gd name="T24" fmla="*/ 570 w 919"/>
                <a:gd name="T25" fmla="*/ 209 h 2169"/>
                <a:gd name="T26" fmla="*/ 738 w 919"/>
                <a:gd name="T27" fmla="*/ 110 h 2169"/>
                <a:gd name="T28" fmla="*/ 751 w 919"/>
                <a:gd name="T29" fmla="*/ 161 h 2169"/>
                <a:gd name="T30" fmla="*/ 689 w 919"/>
                <a:gd name="T31" fmla="*/ 405 h 2169"/>
                <a:gd name="T32" fmla="*/ 860 w 919"/>
                <a:gd name="T33" fmla="*/ 501 h 2169"/>
                <a:gd name="T34" fmla="*/ 848 w 919"/>
                <a:gd name="T35" fmla="*/ 552 h 2169"/>
                <a:gd name="T36" fmla="*/ 879 w 919"/>
                <a:gd name="T37" fmla="*/ 810 h 2169"/>
                <a:gd name="T38" fmla="*/ 890 w 919"/>
                <a:gd name="T39" fmla="*/ 862 h 2169"/>
                <a:gd name="T40" fmla="*/ 733 w 919"/>
                <a:gd name="T41" fmla="*/ 1129 h 2169"/>
                <a:gd name="T42" fmla="*/ 919 w 919"/>
                <a:gd name="T43" fmla="*/ 1146 h 2169"/>
                <a:gd name="T44" fmla="*/ 733 w 919"/>
                <a:gd name="T45" fmla="*/ 1192 h 2169"/>
                <a:gd name="T46" fmla="*/ 898 w 919"/>
                <a:gd name="T47" fmla="*/ 1481 h 2169"/>
                <a:gd name="T48" fmla="*/ 883 w 919"/>
                <a:gd name="T49" fmla="*/ 1530 h 2169"/>
                <a:gd name="T50" fmla="*/ 690 w 919"/>
                <a:gd name="T51" fmla="*/ 1761 h 2169"/>
                <a:gd name="T52" fmla="*/ 842 w 919"/>
                <a:gd name="T53" fmla="*/ 1855 h 2169"/>
                <a:gd name="T54" fmla="*/ 800 w 919"/>
                <a:gd name="T55" fmla="*/ 1873 h 2169"/>
                <a:gd name="T56" fmla="*/ 598 w 919"/>
                <a:gd name="T57" fmla="*/ 1941 h 2169"/>
                <a:gd name="T58" fmla="*/ 593 w 919"/>
                <a:gd name="T59" fmla="*/ 2112 h 2169"/>
                <a:gd name="T60" fmla="*/ 554 w 919"/>
                <a:gd name="T61" fmla="*/ 2113 h 2169"/>
                <a:gd name="T62" fmla="*/ 432 w 919"/>
                <a:gd name="T63" fmla="*/ 2023 h 2169"/>
                <a:gd name="T64" fmla="*/ 304 w 919"/>
                <a:gd name="T65" fmla="*/ 2154 h 2169"/>
                <a:gd name="T66" fmla="*/ 270 w 919"/>
                <a:gd name="T67" fmla="*/ 2168 h 2169"/>
                <a:gd name="T68" fmla="*/ 278 w 919"/>
                <a:gd name="T69" fmla="*/ 2011 h 2169"/>
                <a:gd name="T70" fmla="*/ 171 w 919"/>
                <a:gd name="T71" fmla="*/ 1927 h 2169"/>
                <a:gd name="T72" fmla="*/ 39 w 919"/>
                <a:gd name="T73" fmla="*/ 1839 h 2169"/>
                <a:gd name="T74" fmla="*/ 5 w 919"/>
                <a:gd name="T75" fmla="*/ 1827 h 2169"/>
                <a:gd name="T76" fmla="*/ 24 w 919"/>
                <a:gd name="T77" fmla="*/ 1778 h 2169"/>
                <a:gd name="T78" fmla="*/ 37 w 919"/>
                <a:gd name="T79" fmla="*/ 1409 h 2169"/>
                <a:gd name="T80" fmla="*/ 35 w 919"/>
                <a:gd name="T81" fmla="*/ 1356 h 2169"/>
                <a:gd name="T82" fmla="*/ 178 w 919"/>
                <a:gd name="T83" fmla="*/ 1039 h 2169"/>
                <a:gd name="T84" fmla="*/ 28 w 919"/>
                <a:gd name="T85" fmla="*/ 972 h 2169"/>
                <a:gd name="T86" fmla="*/ 177 w 919"/>
                <a:gd name="T87" fmla="*/ 974 h 2169"/>
                <a:gd name="T88" fmla="*/ 12 w 919"/>
                <a:gd name="T89" fmla="*/ 628 h 2169"/>
                <a:gd name="T90" fmla="*/ 34 w 919"/>
                <a:gd name="T91" fmla="*/ 580 h 2169"/>
                <a:gd name="T92" fmla="*/ 133 w 919"/>
                <a:gd name="T93" fmla="*/ 376 h 2169"/>
                <a:gd name="T94" fmla="*/ 52 w 919"/>
                <a:gd name="T95" fmla="*/ 202 h 2169"/>
                <a:gd name="T96" fmla="*/ 72 w 919"/>
                <a:gd name="T97" fmla="*/ 154 h 2169"/>
                <a:gd name="T98" fmla="*/ 240 w 919"/>
                <a:gd name="T99" fmla="*/ 179 h 2169"/>
                <a:gd name="T100" fmla="*/ 307 w 919"/>
                <a:gd name="T101" fmla="*/ 25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9" h="2169">
                  <a:moveTo>
                    <a:pt x="365" y="209"/>
                  </a:moveTo>
                  <a:lnTo>
                    <a:pt x="335" y="211"/>
                  </a:lnTo>
                  <a:lnTo>
                    <a:pt x="307" y="218"/>
                  </a:lnTo>
                  <a:lnTo>
                    <a:pt x="281" y="229"/>
                  </a:lnTo>
                  <a:lnTo>
                    <a:pt x="258" y="245"/>
                  </a:lnTo>
                  <a:lnTo>
                    <a:pt x="238" y="264"/>
                  </a:lnTo>
                  <a:lnTo>
                    <a:pt x="221" y="287"/>
                  </a:lnTo>
                  <a:lnTo>
                    <a:pt x="208" y="313"/>
                  </a:lnTo>
                  <a:lnTo>
                    <a:pt x="199" y="342"/>
                  </a:lnTo>
                  <a:lnTo>
                    <a:pt x="196" y="373"/>
                  </a:lnTo>
                  <a:lnTo>
                    <a:pt x="198" y="405"/>
                  </a:lnTo>
                  <a:lnTo>
                    <a:pt x="220" y="599"/>
                  </a:lnTo>
                  <a:lnTo>
                    <a:pt x="233" y="793"/>
                  </a:lnTo>
                  <a:lnTo>
                    <a:pt x="241" y="989"/>
                  </a:lnTo>
                  <a:lnTo>
                    <a:pt x="241" y="1184"/>
                  </a:lnTo>
                  <a:lnTo>
                    <a:pt x="233" y="1378"/>
                  </a:lnTo>
                  <a:lnTo>
                    <a:pt x="220" y="1573"/>
                  </a:lnTo>
                  <a:lnTo>
                    <a:pt x="198" y="1767"/>
                  </a:lnTo>
                  <a:lnTo>
                    <a:pt x="196" y="1799"/>
                  </a:lnTo>
                  <a:lnTo>
                    <a:pt x="199" y="1830"/>
                  </a:lnTo>
                  <a:lnTo>
                    <a:pt x="208" y="1859"/>
                  </a:lnTo>
                  <a:lnTo>
                    <a:pt x="221" y="1886"/>
                  </a:lnTo>
                  <a:lnTo>
                    <a:pt x="238" y="1909"/>
                  </a:lnTo>
                  <a:lnTo>
                    <a:pt x="258" y="1928"/>
                  </a:lnTo>
                  <a:lnTo>
                    <a:pt x="281" y="1943"/>
                  </a:lnTo>
                  <a:lnTo>
                    <a:pt x="307" y="1954"/>
                  </a:lnTo>
                  <a:lnTo>
                    <a:pt x="335" y="1961"/>
                  </a:lnTo>
                  <a:lnTo>
                    <a:pt x="365" y="1963"/>
                  </a:lnTo>
                  <a:lnTo>
                    <a:pt x="388" y="1963"/>
                  </a:lnTo>
                  <a:lnTo>
                    <a:pt x="426" y="1960"/>
                  </a:lnTo>
                  <a:lnTo>
                    <a:pt x="463" y="1950"/>
                  </a:lnTo>
                  <a:lnTo>
                    <a:pt x="498" y="1935"/>
                  </a:lnTo>
                  <a:lnTo>
                    <a:pt x="530" y="1914"/>
                  </a:lnTo>
                  <a:lnTo>
                    <a:pt x="559" y="1890"/>
                  </a:lnTo>
                  <a:lnTo>
                    <a:pt x="584" y="1861"/>
                  </a:lnTo>
                  <a:lnTo>
                    <a:pt x="604" y="1830"/>
                  </a:lnTo>
                  <a:lnTo>
                    <a:pt x="618" y="1795"/>
                  </a:lnTo>
                  <a:lnTo>
                    <a:pt x="627" y="1759"/>
                  </a:lnTo>
                  <a:lnTo>
                    <a:pt x="648" y="1567"/>
                  </a:lnTo>
                  <a:lnTo>
                    <a:pt x="662" y="1375"/>
                  </a:lnTo>
                  <a:lnTo>
                    <a:pt x="669" y="1183"/>
                  </a:lnTo>
                  <a:lnTo>
                    <a:pt x="669" y="990"/>
                  </a:lnTo>
                  <a:lnTo>
                    <a:pt x="662" y="798"/>
                  </a:lnTo>
                  <a:lnTo>
                    <a:pt x="648" y="604"/>
                  </a:lnTo>
                  <a:lnTo>
                    <a:pt x="627" y="413"/>
                  </a:lnTo>
                  <a:lnTo>
                    <a:pt x="618" y="378"/>
                  </a:lnTo>
                  <a:lnTo>
                    <a:pt x="604" y="343"/>
                  </a:lnTo>
                  <a:lnTo>
                    <a:pt x="584" y="311"/>
                  </a:lnTo>
                  <a:lnTo>
                    <a:pt x="559" y="283"/>
                  </a:lnTo>
                  <a:lnTo>
                    <a:pt x="530" y="257"/>
                  </a:lnTo>
                  <a:lnTo>
                    <a:pt x="498" y="237"/>
                  </a:lnTo>
                  <a:lnTo>
                    <a:pt x="463" y="222"/>
                  </a:lnTo>
                  <a:lnTo>
                    <a:pt x="426" y="212"/>
                  </a:lnTo>
                  <a:lnTo>
                    <a:pt x="388" y="209"/>
                  </a:lnTo>
                  <a:lnTo>
                    <a:pt x="365" y="209"/>
                  </a:lnTo>
                  <a:close/>
                  <a:moveTo>
                    <a:pt x="344" y="0"/>
                  </a:moveTo>
                  <a:lnTo>
                    <a:pt x="355" y="4"/>
                  </a:lnTo>
                  <a:lnTo>
                    <a:pt x="364" y="12"/>
                  </a:lnTo>
                  <a:lnTo>
                    <a:pt x="369" y="23"/>
                  </a:lnTo>
                  <a:lnTo>
                    <a:pt x="399" y="146"/>
                  </a:lnTo>
                  <a:lnTo>
                    <a:pt x="436" y="150"/>
                  </a:lnTo>
                  <a:lnTo>
                    <a:pt x="472" y="158"/>
                  </a:lnTo>
                  <a:lnTo>
                    <a:pt x="507" y="171"/>
                  </a:lnTo>
                  <a:lnTo>
                    <a:pt x="540" y="188"/>
                  </a:lnTo>
                  <a:lnTo>
                    <a:pt x="570" y="209"/>
                  </a:lnTo>
                  <a:lnTo>
                    <a:pt x="599" y="232"/>
                  </a:lnTo>
                  <a:lnTo>
                    <a:pt x="704" y="119"/>
                  </a:lnTo>
                  <a:lnTo>
                    <a:pt x="715" y="112"/>
                  </a:lnTo>
                  <a:lnTo>
                    <a:pt x="726" y="108"/>
                  </a:lnTo>
                  <a:lnTo>
                    <a:pt x="738" y="110"/>
                  </a:lnTo>
                  <a:lnTo>
                    <a:pt x="749" y="117"/>
                  </a:lnTo>
                  <a:lnTo>
                    <a:pt x="756" y="126"/>
                  </a:lnTo>
                  <a:lnTo>
                    <a:pt x="759" y="139"/>
                  </a:lnTo>
                  <a:lnTo>
                    <a:pt x="757" y="151"/>
                  </a:lnTo>
                  <a:lnTo>
                    <a:pt x="751" y="161"/>
                  </a:lnTo>
                  <a:lnTo>
                    <a:pt x="640" y="280"/>
                  </a:lnTo>
                  <a:lnTo>
                    <a:pt x="658" y="310"/>
                  </a:lnTo>
                  <a:lnTo>
                    <a:pt x="672" y="340"/>
                  </a:lnTo>
                  <a:lnTo>
                    <a:pt x="683" y="372"/>
                  </a:lnTo>
                  <a:lnTo>
                    <a:pt x="689" y="405"/>
                  </a:lnTo>
                  <a:lnTo>
                    <a:pt x="705" y="537"/>
                  </a:lnTo>
                  <a:lnTo>
                    <a:pt x="826" y="493"/>
                  </a:lnTo>
                  <a:lnTo>
                    <a:pt x="839" y="490"/>
                  </a:lnTo>
                  <a:lnTo>
                    <a:pt x="850" y="494"/>
                  </a:lnTo>
                  <a:lnTo>
                    <a:pt x="860" y="501"/>
                  </a:lnTo>
                  <a:lnTo>
                    <a:pt x="867" y="512"/>
                  </a:lnTo>
                  <a:lnTo>
                    <a:pt x="869" y="524"/>
                  </a:lnTo>
                  <a:lnTo>
                    <a:pt x="866" y="536"/>
                  </a:lnTo>
                  <a:lnTo>
                    <a:pt x="859" y="545"/>
                  </a:lnTo>
                  <a:lnTo>
                    <a:pt x="848" y="552"/>
                  </a:lnTo>
                  <a:lnTo>
                    <a:pt x="711" y="602"/>
                  </a:lnTo>
                  <a:lnTo>
                    <a:pt x="720" y="707"/>
                  </a:lnTo>
                  <a:lnTo>
                    <a:pt x="726" y="811"/>
                  </a:lnTo>
                  <a:lnTo>
                    <a:pt x="866" y="808"/>
                  </a:lnTo>
                  <a:lnTo>
                    <a:pt x="879" y="810"/>
                  </a:lnTo>
                  <a:lnTo>
                    <a:pt x="888" y="818"/>
                  </a:lnTo>
                  <a:lnTo>
                    <a:pt x="896" y="827"/>
                  </a:lnTo>
                  <a:lnTo>
                    <a:pt x="899" y="840"/>
                  </a:lnTo>
                  <a:lnTo>
                    <a:pt x="897" y="851"/>
                  </a:lnTo>
                  <a:lnTo>
                    <a:pt x="890" y="862"/>
                  </a:lnTo>
                  <a:lnTo>
                    <a:pt x="880" y="869"/>
                  </a:lnTo>
                  <a:lnTo>
                    <a:pt x="867" y="871"/>
                  </a:lnTo>
                  <a:lnTo>
                    <a:pt x="729" y="875"/>
                  </a:lnTo>
                  <a:lnTo>
                    <a:pt x="733" y="1002"/>
                  </a:lnTo>
                  <a:lnTo>
                    <a:pt x="733" y="1129"/>
                  </a:lnTo>
                  <a:lnTo>
                    <a:pt x="884" y="1116"/>
                  </a:lnTo>
                  <a:lnTo>
                    <a:pt x="897" y="1118"/>
                  </a:lnTo>
                  <a:lnTo>
                    <a:pt x="908" y="1124"/>
                  </a:lnTo>
                  <a:lnTo>
                    <a:pt x="915" y="1133"/>
                  </a:lnTo>
                  <a:lnTo>
                    <a:pt x="919" y="1146"/>
                  </a:lnTo>
                  <a:lnTo>
                    <a:pt x="917" y="1159"/>
                  </a:lnTo>
                  <a:lnTo>
                    <a:pt x="911" y="1169"/>
                  </a:lnTo>
                  <a:lnTo>
                    <a:pt x="901" y="1176"/>
                  </a:lnTo>
                  <a:lnTo>
                    <a:pt x="890" y="1180"/>
                  </a:lnTo>
                  <a:lnTo>
                    <a:pt x="733" y="1192"/>
                  </a:lnTo>
                  <a:lnTo>
                    <a:pt x="728" y="1320"/>
                  </a:lnTo>
                  <a:lnTo>
                    <a:pt x="721" y="1447"/>
                  </a:lnTo>
                  <a:lnTo>
                    <a:pt x="877" y="1470"/>
                  </a:lnTo>
                  <a:lnTo>
                    <a:pt x="888" y="1474"/>
                  </a:lnTo>
                  <a:lnTo>
                    <a:pt x="898" y="1481"/>
                  </a:lnTo>
                  <a:lnTo>
                    <a:pt x="903" y="1493"/>
                  </a:lnTo>
                  <a:lnTo>
                    <a:pt x="903" y="1506"/>
                  </a:lnTo>
                  <a:lnTo>
                    <a:pt x="900" y="1516"/>
                  </a:lnTo>
                  <a:lnTo>
                    <a:pt x="893" y="1525"/>
                  </a:lnTo>
                  <a:lnTo>
                    <a:pt x="883" y="1530"/>
                  </a:lnTo>
                  <a:lnTo>
                    <a:pt x="873" y="1532"/>
                  </a:lnTo>
                  <a:lnTo>
                    <a:pt x="867" y="1532"/>
                  </a:lnTo>
                  <a:lnTo>
                    <a:pt x="717" y="1510"/>
                  </a:lnTo>
                  <a:lnTo>
                    <a:pt x="705" y="1637"/>
                  </a:lnTo>
                  <a:lnTo>
                    <a:pt x="690" y="1761"/>
                  </a:lnTo>
                  <a:lnTo>
                    <a:pt x="824" y="1814"/>
                  </a:lnTo>
                  <a:lnTo>
                    <a:pt x="834" y="1820"/>
                  </a:lnTo>
                  <a:lnTo>
                    <a:pt x="842" y="1831"/>
                  </a:lnTo>
                  <a:lnTo>
                    <a:pt x="844" y="1842"/>
                  </a:lnTo>
                  <a:lnTo>
                    <a:pt x="842" y="1855"/>
                  </a:lnTo>
                  <a:lnTo>
                    <a:pt x="834" y="1866"/>
                  </a:lnTo>
                  <a:lnTo>
                    <a:pt x="825" y="1873"/>
                  </a:lnTo>
                  <a:lnTo>
                    <a:pt x="812" y="1875"/>
                  </a:lnTo>
                  <a:lnTo>
                    <a:pt x="806" y="1874"/>
                  </a:lnTo>
                  <a:lnTo>
                    <a:pt x="800" y="1873"/>
                  </a:lnTo>
                  <a:lnTo>
                    <a:pt x="675" y="1824"/>
                  </a:lnTo>
                  <a:lnTo>
                    <a:pt x="662" y="1856"/>
                  </a:lnTo>
                  <a:lnTo>
                    <a:pt x="644" y="1887"/>
                  </a:lnTo>
                  <a:lnTo>
                    <a:pt x="622" y="1915"/>
                  </a:lnTo>
                  <a:lnTo>
                    <a:pt x="598" y="1941"/>
                  </a:lnTo>
                  <a:lnTo>
                    <a:pt x="570" y="1964"/>
                  </a:lnTo>
                  <a:lnTo>
                    <a:pt x="603" y="2078"/>
                  </a:lnTo>
                  <a:lnTo>
                    <a:pt x="604" y="2090"/>
                  </a:lnTo>
                  <a:lnTo>
                    <a:pt x="600" y="2102"/>
                  </a:lnTo>
                  <a:lnTo>
                    <a:pt x="593" y="2112"/>
                  </a:lnTo>
                  <a:lnTo>
                    <a:pt x="581" y="2117"/>
                  </a:lnTo>
                  <a:lnTo>
                    <a:pt x="577" y="2118"/>
                  </a:lnTo>
                  <a:lnTo>
                    <a:pt x="573" y="2119"/>
                  </a:lnTo>
                  <a:lnTo>
                    <a:pt x="563" y="2117"/>
                  </a:lnTo>
                  <a:lnTo>
                    <a:pt x="554" y="2113"/>
                  </a:lnTo>
                  <a:lnTo>
                    <a:pt x="546" y="2105"/>
                  </a:lnTo>
                  <a:lnTo>
                    <a:pt x="542" y="2096"/>
                  </a:lnTo>
                  <a:lnTo>
                    <a:pt x="514" y="1998"/>
                  </a:lnTo>
                  <a:lnTo>
                    <a:pt x="474" y="2013"/>
                  </a:lnTo>
                  <a:lnTo>
                    <a:pt x="432" y="2023"/>
                  </a:lnTo>
                  <a:lnTo>
                    <a:pt x="388" y="2026"/>
                  </a:lnTo>
                  <a:lnTo>
                    <a:pt x="365" y="2026"/>
                  </a:lnTo>
                  <a:lnTo>
                    <a:pt x="340" y="2025"/>
                  </a:lnTo>
                  <a:lnTo>
                    <a:pt x="309" y="2144"/>
                  </a:lnTo>
                  <a:lnTo>
                    <a:pt x="304" y="2154"/>
                  </a:lnTo>
                  <a:lnTo>
                    <a:pt x="298" y="2161"/>
                  </a:lnTo>
                  <a:lnTo>
                    <a:pt x="289" y="2166"/>
                  </a:lnTo>
                  <a:lnTo>
                    <a:pt x="279" y="2169"/>
                  </a:lnTo>
                  <a:lnTo>
                    <a:pt x="275" y="2168"/>
                  </a:lnTo>
                  <a:lnTo>
                    <a:pt x="270" y="2168"/>
                  </a:lnTo>
                  <a:lnTo>
                    <a:pt x="259" y="2161"/>
                  </a:lnTo>
                  <a:lnTo>
                    <a:pt x="251" y="2153"/>
                  </a:lnTo>
                  <a:lnTo>
                    <a:pt x="247" y="2141"/>
                  </a:lnTo>
                  <a:lnTo>
                    <a:pt x="247" y="2128"/>
                  </a:lnTo>
                  <a:lnTo>
                    <a:pt x="278" y="2011"/>
                  </a:lnTo>
                  <a:lnTo>
                    <a:pt x="254" y="2001"/>
                  </a:lnTo>
                  <a:lnTo>
                    <a:pt x="230" y="1987"/>
                  </a:lnTo>
                  <a:lnTo>
                    <a:pt x="209" y="1970"/>
                  </a:lnTo>
                  <a:lnTo>
                    <a:pt x="190" y="1951"/>
                  </a:lnTo>
                  <a:lnTo>
                    <a:pt x="171" y="1927"/>
                  </a:lnTo>
                  <a:lnTo>
                    <a:pt x="156" y="1902"/>
                  </a:lnTo>
                  <a:lnTo>
                    <a:pt x="145" y="1873"/>
                  </a:lnTo>
                  <a:lnTo>
                    <a:pt x="137" y="1845"/>
                  </a:lnTo>
                  <a:lnTo>
                    <a:pt x="134" y="1814"/>
                  </a:lnTo>
                  <a:lnTo>
                    <a:pt x="39" y="1839"/>
                  </a:lnTo>
                  <a:lnTo>
                    <a:pt x="35" y="1840"/>
                  </a:lnTo>
                  <a:lnTo>
                    <a:pt x="32" y="1840"/>
                  </a:lnTo>
                  <a:lnTo>
                    <a:pt x="21" y="1838"/>
                  </a:lnTo>
                  <a:lnTo>
                    <a:pt x="12" y="1834"/>
                  </a:lnTo>
                  <a:lnTo>
                    <a:pt x="5" y="1827"/>
                  </a:lnTo>
                  <a:lnTo>
                    <a:pt x="1" y="1817"/>
                  </a:lnTo>
                  <a:lnTo>
                    <a:pt x="0" y="1804"/>
                  </a:lnTo>
                  <a:lnTo>
                    <a:pt x="3" y="1793"/>
                  </a:lnTo>
                  <a:lnTo>
                    <a:pt x="12" y="1783"/>
                  </a:lnTo>
                  <a:lnTo>
                    <a:pt x="24" y="1778"/>
                  </a:lnTo>
                  <a:lnTo>
                    <a:pt x="136" y="1747"/>
                  </a:lnTo>
                  <a:lnTo>
                    <a:pt x="154" y="1589"/>
                  </a:lnTo>
                  <a:lnTo>
                    <a:pt x="167" y="1430"/>
                  </a:lnTo>
                  <a:lnTo>
                    <a:pt x="49" y="1413"/>
                  </a:lnTo>
                  <a:lnTo>
                    <a:pt x="37" y="1409"/>
                  </a:lnTo>
                  <a:lnTo>
                    <a:pt x="29" y="1400"/>
                  </a:lnTo>
                  <a:lnTo>
                    <a:pt x="24" y="1390"/>
                  </a:lnTo>
                  <a:lnTo>
                    <a:pt x="22" y="1377"/>
                  </a:lnTo>
                  <a:lnTo>
                    <a:pt x="27" y="1365"/>
                  </a:lnTo>
                  <a:lnTo>
                    <a:pt x="35" y="1356"/>
                  </a:lnTo>
                  <a:lnTo>
                    <a:pt x="46" y="1351"/>
                  </a:lnTo>
                  <a:lnTo>
                    <a:pt x="58" y="1351"/>
                  </a:lnTo>
                  <a:lnTo>
                    <a:pt x="171" y="1366"/>
                  </a:lnTo>
                  <a:lnTo>
                    <a:pt x="177" y="1203"/>
                  </a:lnTo>
                  <a:lnTo>
                    <a:pt x="178" y="1039"/>
                  </a:lnTo>
                  <a:lnTo>
                    <a:pt x="52" y="1010"/>
                  </a:lnTo>
                  <a:lnTo>
                    <a:pt x="40" y="1004"/>
                  </a:lnTo>
                  <a:lnTo>
                    <a:pt x="32" y="996"/>
                  </a:lnTo>
                  <a:lnTo>
                    <a:pt x="28" y="984"/>
                  </a:lnTo>
                  <a:lnTo>
                    <a:pt x="28" y="972"/>
                  </a:lnTo>
                  <a:lnTo>
                    <a:pt x="33" y="960"/>
                  </a:lnTo>
                  <a:lnTo>
                    <a:pt x="43" y="953"/>
                  </a:lnTo>
                  <a:lnTo>
                    <a:pt x="53" y="948"/>
                  </a:lnTo>
                  <a:lnTo>
                    <a:pt x="66" y="948"/>
                  </a:lnTo>
                  <a:lnTo>
                    <a:pt x="177" y="974"/>
                  </a:lnTo>
                  <a:lnTo>
                    <a:pt x="172" y="824"/>
                  </a:lnTo>
                  <a:lnTo>
                    <a:pt x="162" y="675"/>
                  </a:lnTo>
                  <a:lnTo>
                    <a:pt x="31" y="642"/>
                  </a:lnTo>
                  <a:lnTo>
                    <a:pt x="20" y="637"/>
                  </a:lnTo>
                  <a:lnTo>
                    <a:pt x="12" y="628"/>
                  </a:lnTo>
                  <a:lnTo>
                    <a:pt x="8" y="616"/>
                  </a:lnTo>
                  <a:lnTo>
                    <a:pt x="9" y="604"/>
                  </a:lnTo>
                  <a:lnTo>
                    <a:pt x="14" y="593"/>
                  </a:lnTo>
                  <a:lnTo>
                    <a:pt x="22" y="584"/>
                  </a:lnTo>
                  <a:lnTo>
                    <a:pt x="34" y="580"/>
                  </a:lnTo>
                  <a:lnTo>
                    <a:pt x="47" y="581"/>
                  </a:lnTo>
                  <a:lnTo>
                    <a:pt x="156" y="609"/>
                  </a:lnTo>
                  <a:lnTo>
                    <a:pt x="146" y="511"/>
                  </a:lnTo>
                  <a:lnTo>
                    <a:pt x="135" y="413"/>
                  </a:lnTo>
                  <a:lnTo>
                    <a:pt x="133" y="376"/>
                  </a:lnTo>
                  <a:lnTo>
                    <a:pt x="136" y="340"/>
                  </a:lnTo>
                  <a:lnTo>
                    <a:pt x="143" y="306"/>
                  </a:lnTo>
                  <a:lnTo>
                    <a:pt x="155" y="273"/>
                  </a:lnTo>
                  <a:lnTo>
                    <a:pt x="62" y="211"/>
                  </a:lnTo>
                  <a:lnTo>
                    <a:pt x="52" y="202"/>
                  </a:lnTo>
                  <a:lnTo>
                    <a:pt x="48" y="191"/>
                  </a:lnTo>
                  <a:lnTo>
                    <a:pt x="48" y="179"/>
                  </a:lnTo>
                  <a:lnTo>
                    <a:pt x="52" y="167"/>
                  </a:lnTo>
                  <a:lnTo>
                    <a:pt x="62" y="158"/>
                  </a:lnTo>
                  <a:lnTo>
                    <a:pt x="72" y="154"/>
                  </a:lnTo>
                  <a:lnTo>
                    <a:pt x="85" y="154"/>
                  </a:lnTo>
                  <a:lnTo>
                    <a:pt x="97" y="158"/>
                  </a:lnTo>
                  <a:lnTo>
                    <a:pt x="191" y="220"/>
                  </a:lnTo>
                  <a:lnTo>
                    <a:pt x="214" y="198"/>
                  </a:lnTo>
                  <a:lnTo>
                    <a:pt x="240" y="179"/>
                  </a:lnTo>
                  <a:lnTo>
                    <a:pt x="269" y="164"/>
                  </a:lnTo>
                  <a:lnTo>
                    <a:pt x="300" y="154"/>
                  </a:lnTo>
                  <a:lnTo>
                    <a:pt x="333" y="147"/>
                  </a:lnTo>
                  <a:lnTo>
                    <a:pt x="308" y="38"/>
                  </a:lnTo>
                  <a:lnTo>
                    <a:pt x="307" y="25"/>
                  </a:lnTo>
                  <a:lnTo>
                    <a:pt x="311" y="14"/>
                  </a:lnTo>
                  <a:lnTo>
                    <a:pt x="319" y="5"/>
                  </a:lnTo>
                  <a:lnTo>
                    <a:pt x="331" y="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210"/>
            <p:cNvSpPr>
              <a:spLocks/>
            </p:cNvSpPr>
            <p:nvPr/>
          </p:nvSpPr>
          <p:spPr bwMode="auto">
            <a:xfrm>
              <a:off x="9424988" y="2830513"/>
              <a:ext cx="58738" cy="131762"/>
            </a:xfrm>
            <a:custGeom>
              <a:avLst/>
              <a:gdLst>
                <a:gd name="T0" fmla="*/ 30 w 410"/>
                <a:gd name="T1" fmla="*/ 0 h 920"/>
                <a:gd name="T2" fmla="*/ 41 w 410"/>
                <a:gd name="T3" fmla="*/ 2 h 920"/>
                <a:gd name="T4" fmla="*/ 52 w 410"/>
                <a:gd name="T5" fmla="*/ 7 h 920"/>
                <a:gd name="T6" fmla="*/ 60 w 410"/>
                <a:gd name="T7" fmla="*/ 18 h 920"/>
                <a:gd name="T8" fmla="*/ 128 w 410"/>
                <a:gd name="T9" fmla="*/ 156 h 920"/>
                <a:gd name="T10" fmla="*/ 193 w 410"/>
                <a:gd name="T11" fmla="*/ 298 h 920"/>
                <a:gd name="T12" fmla="*/ 253 w 410"/>
                <a:gd name="T13" fmla="*/ 441 h 920"/>
                <a:gd name="T14" fmla="*/ 310 w 410"/>
                <a:gd name="T15" fmla="*/ 586 h 920"/>
                <a:gd name="T16" fmla="*/ 361 w 410"/>
                <a:gd name="T17" fmla="*/ 732 h 920"/>
                <a:gd name="T18" fmla="*/ 409 w 410"/>
                <a:gd name="T19" fmla="*/ 880 h 920"/>
                <a:gd name="T20" fmla="*/ 410 w 410"/>
                <a:gd name="T21" fmla="*/ 892 h 920"/>
                <a:gd name="T22" fmla="*/ 407 w 410"/>
                <a:gd name="T23" fmla="*/ 903 h 920"/>
                <a:gd name="T24" fmla="*/ 399 w 410"/>
                <a:gd name="T25" fmla="*/ 913 h 920"/>
                <a:gd name="T26" fmla="*/ 388 w 410"/>
                <a:gd name="T27" fmla="*/ 919 h 920"/>
                <a:gd name="T28" fmla="*/ 383 w 410"/>
                <a:gd name="T29" fmla="*/ 920 h 920"/>
                <a:gd name="T30" fmla="*/ 378 w 410"/>
                <a:gd name="T31" fmla="*/ 920 h 920"/>
                <a:gd name="T32" fmla="*/ 369 w 410"/>
                <a:gd name="T33" fmla="*/ 919 h 920"/>
                <a:gd name="T34" fmla="*/ 359 w 410"/>
                <a:gd name="T35" fmla="*/ 914 h 920"/>
                <a:gd name="T36" fmla="*/ 353 w 410"/>
                <a:gd name="T37" fmla="*/ 908 h 920"/>
                <a:gd name="T38" fmla="*/ 348 w 410"/>
                <a:gd name="T39" fmla="*/ 898 h 920"/>
                <a:gd name="T40" fmla="*/ 301 w 410"/>
                <a:gd name="T41" fmla="*/ 753 h 920"/>
                <a:gd name="T42" fmla="*/ 250 w 410"/>
                <a:gd name="T43" fmla="*/ 608 h 920"/>
                <a:gd name="T44" fmla="*/ 195 w 410"/>
                <a:gd name="T45" fmla="*/ 464 h 920"/>
                <a:gd name="T46" fmla="*/ 135 w 410"/>
                <a:gd name="T47" fmla="*/ 323 h 920"/>
                <a:gd name="T48" fmla="*/ 71 w 410"/>
                <a:gd name="T49" fmla="*/ 184 h 920"/>
                <a:gd name="T50" fmla="*/ 3 w 410"/>
                <a:gd name="T51" fmla="*/ 46 h 920"/>
                <a:gd name="T52" fmla="*/ 0 w 410"/>
                <a:gd name="T53" fmla="*/ 34 h 920"/>
                <a:gd name="T54" fmla="*/ 2 w 410"/>
                <a:gd name="T55" fmla="*/ 22 h 920"/>
                <a:gd name="T56" fmla="*/ 7 w 410"/>
                <a:gd name="T57" fmla="*/ 12 h 920"/>
                <a:gd name="T58" fmla="*/ 18 w 410"/>
                <a:gd name="T59" fmla="*/ 4 h 920"/>
                <a:gd name="T60" fmla="*/ 30 w 410"/>
                <a:gd name="T61" fmla="*/ 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0" h="920">
                  <a:moveTo>
                    <a:pt x="30" y="0"/>
                  </a:moveTo>
                  <a:lnTo>
                    <a:pt x="41" y="2"/>
                  </a:lnTo>
                  <a:lnTo>
                    <a:pt x="52" y="7"/>
                  </a:lnTo>
                  <a:lnTo>
                    <a:pt x="60" y="18"/>
                  </a:lnTo>
                  <a:lnTo>
                    <a:pt x="128" y="156"/>
                  </a:lnTo>
                  <a:lnTo>
                    <a:pt x="193" y="298"/>
                  </a:lnTo>
                  <a:lnTo>
                    <a:pt x="253" y="441"/>
                  </a:lnTo>
                  <a:lnTo>
                    <a:pt x="310" y="586"/>
                  </a:lnTo>
                  <a:lnTo>
                    <a:pt x="361" y="732"/>
                  </a:lnTo>
                  <a:lnTo>
                    <a:pt x="409" y="880"/>
                  </a:lnTo>
                  <a:lnTo>
                    <a:pt x="410" y="892"/>
                  </a:lnTo>
                  <a:lnTo>
                    <a:pt x="407" y="903"/>
                  </a:lnTo>
                  <a:lnTo>
                    <a:pt x="399" y="913"/>
                  </a:lnTo>
                  <a:lnTo>
                    <a:pt x="388" y="919"/>
                  </a:lnTo>
                  <a:lnTo>
                    <a:pt x="383" y="920"/>
                  </a:lnTo>
                  <a:lnTo>
                    <a:pt x="378" y="920"/>
                  </a:lnTo>
                  <a:lnTo>
                    <a:pt x="369" y="919"/>
                  </a:lnTo>
                  <a:lnTo>
                    <a:pt x="359" y="914"/>
                  </a:lnTo>
                  <a:lnTo>
                    <a:pt x="353" y="908"/>
                  </a:lnTo>
                  <a:lnTo>
                    <a:pt x="348" y="898"/>
                  </a:lnTo>
                  <a:lnTo>
                    <a:pt x="301" y="753"/>
                  </a:lnTo>
                  <a:lnTo>
                    <a:pt x="250" y="608"/>
                  </a:lnTo>
                  <a:lnTo>
                    <a:pt x="195" y="464"/>
                  </a:lnTo>
                  <a:lnTo>
                    <a:pt x="135" y="323"/>
                  </a:lnTo>
                  <a:lnTo>
                    <a:pt x="71" y="184"/>
                  </a:lnTo>
                  <a:lnTo>
                    <a:pt x="3" y="46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7" y="12"/>
                  </a:lnTo>
                  <a:lnTo>
                    <a:pt x="18" y="4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211"/>
            <p:cNvSpPr>
              <a:spLocks/>
            </p:cNvSpPr>
            <p:nvPr/>
          </p:nvSpPr>
          <p:spPr bwMode="auto">
            <a:xfrm>
              <a:off x="9393238" y="2776538"/>
              <a:ext cx="28575" cy="41275"/>
            </a:xfrm>
            <a:custGeom>
              <a:avLst/>
              <a:gdLst>
                <a:gd name="T0" fmla="*/ 27 w 194"/>
                <a:gd name="T1" fmla="*/ 0 h 287"/>
                <a:gd name="T2" fmla="*/ 39 w 194"/>
                <a:gd name="T3" fmla="*/ 1 h 287"/>
                <a:gd name="T4" fmla="*/ 50 w 194"/>
                <a:gd name="T5" fmla="*/ 7 h 287"/>
                <a:gd name="T6" fmla="*/ 58 w 194"/>
                <a:gd name="T7" fmla="*/ 15 h 287"/>
                <a:gd name="T8" fmla="*/ 126 w 194"/>
                <a:gd name="T9" fmla="*/ 127 h 287"/>
                <a:gd name="T10" fmla="*/ 190 w 194"/>
                <a:gd name="T11" fmla="*/ 240 h 287"/>
                <a:gd name="T12" fmla="*/ 194 w 194"/>
                <a:gd name="T13" fmla="*/ 252 h 287"/>
                <a:gd name="T14" fmla="*/ 193 w 194"/>
                <a:gd name="T15" fmla="*/ 264 h 287"/>
                <a:gd name="T16" fmla="*/ 188 w 194"/>
                <a:gd name="T17" fmla="*/ 275 h 287"/>
                <a:gd name="T18" fmla="*/ 178 w 194"/>
                <a:gd name="T19" fmla="*/ 283 h 287"/>
                <a:gd name="T20" fmla="*/ 173 w 194"/>
                <a:gd name="T21" fmla="*/ 285 h 287"/>
                <a:gd name="T22" fmla="*/ 167 w 194"/>
                <a:gd name="T23" fmla="*/ 286 h 287"/>
                <a:gd name="T24" fmla="*/ 162 w 194"/>
                <a:gd name="T25" fmla="*/ 287 h 287"/>
                <a:gd name="T26" fmla="*/ 152 w 194"/>
                <a:gd name="T27" fmla="*/ 285 h 287"/>
                <a:gd name="T28" fmla="*/ 142 w 194"/>
                <a:gd name="T29" fmla="*/ 280 h 287"/>
                <a:gd name="T30" fmla="*/ 135 w 194"/>
                <a:gd name="T31" fmla="*/ 270 h 287"/>
                <a:gd name="T32" fmla="*/ 71 w 194"/>
                <a:gd name="T33" fmla="*/ 159 h 287"/>
                <a:gd name="T34" fmla="*/ 4 w 194"/>
                <a:gd name="T35" fmla="*/ 49 h 287"/>
                <a:gd name="T36" fmla="*/ 0 w 194"/>
                <a:gd name="T37" fmla="*/ 37 h 287"/>
                <a:gd name="T38" fmla="*/ 0 w 194"/>
                <a:gd name="T39" fmla="*/ 25 h 287"/>
                <a:gd name="T40" fmla="*/ 5 w 194"/>
                <a:gd name="T41" fmla="*/ 14 h 287"/>
                <a:gd name="T42" fmla="*/ 15 w 194"/>
                <a:gd name="T43" fmla="*/ 4 h 287"/>
                <a:gd name="T44" fmla="*/ 27 w 194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287">
                  <a:moveTo>
                    <a:pt x="27" y="0"/>
                  </a:moveTo>
                  <a:lnTo>
                    <a:pt x="39" y="1"/>
                  </a:lnTo>
                  <a:lnTo>
                    <a:pt x="50" y="7"/>
                  </a:lnTo>
                  <a:lnTo>
                    <a:pt x="58" y="15"/>
                  </a:lnTo>
                  <a:lnTo>
                    <a:pt x="126" y="127"/>
                  </a:lnTo>
                  <a:lnTo>
                    <a:pt x="190" y="240"/>
                  </a:lnTo>
                  <a:lnTo>
                    <a:pt x="194" y="252"/>
                  </a:lnTo>
                  <a:lnTo>
                    <a:pt x="193" y="264"/>
                  </a:lnTo>
                  <a:lnTo>
                    <a:pt x="188" y="275"/>
                  </a:lnTo>
                  <a:lnTo>
                    <a:pt x="178" y="283"/>
                  </a:lnTo>
                  <a:lnTo>
                    <a:pt x="173" y="285"/>
                  </a:lnTo>
                  <a:lnTo>
                    <a:pt x="167" y="286"/>
                  </a:lnTo>
                  <a:lnTo>
                    <a:pt x="162" y="287"/>
                  </a:lnTo>
                  <a:lnTo>
                    <a:pt x="152" y="285"/>
                  </a:lnTo>
                  <a:lnTo>
                    <a:pt x="142" y="280"/>
                  </a:lnTo>
                  <a:lnTo>
                    <a:pt x="135" y="270"/>
                  </a:lnTo>
                  <a:lnTo>
                    <a:pt x="71" y="159"/>
                  </a:lnTo>
                  <a:lnTo>
                    <a:pt x="4" y="49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5" y="14"/>
                  </a:lnTo>
                  <a:lnTo>
                    <a:pt x="15" y="4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212"/>
            <p:cNvSpPr>
              <a:spLocks noEditPoints="1"/>
            </p:cNvSpPr>
            <p:nvPr/>
          </p:nvSpPr>
          <p:spPr bwMode="auto">
            <a:xfrm>
              <a:off x="9326563" y="2725738"/>
              <a:ext cx="204788" cy="298450"/>
            </a:xfrm>
            <a:custGeom>
              <a:avLst/>
              <a:gdLst>
                <a:gd name="T0" fmla="*/ 303 w 1417"/>
                <a:gd name="T1" fmla="*/ 243 h 2067"/>
                <a:gd name="T2" fmla="*/ 208 w 1417"/>
                <a:gd name="T3" fmla="*/ 344 h 2067"/>
                <a:gd name="T4" fmla="*/ 231 w 1417"/>
                <a:gd name="T5" fmla="*/ 490 h 2067"/>
                <a:gd name="T6" fmla="*/ 621 w 1417"/>
                <a:gd name="T7" fmla="*/ 1250 h 2067"/>
                <a:gd name="T8" fmla="*/ 823 w 1417"/>
                <a:gd name="T9" fmla="*/ 1790 h 2067"/>
                <a:gd name="T10" fmla="*/ 953 w 1417"/>
                <a:gd name="T11" fmla="*/ 1859 h 2067"/>
                <a:gd name="T12" fmla="*/ 1079 w 1417"/>
                <a:gd name="T13" fmla="*/ 1816 h 2067"/>
                <a:gd name="T14" fmla="*/ 1178 w 1417"/>
                <a:gd name="T15" fmla="*/ 1681 h 2067"/>
                <a:gd name="T16" fmla="*/ 1129 w 1417"/>
                <a:gd name="T17" fmla="*/ 1388 h 2067"/>
                <a:gd name="T18" fmla="*/ 794 w 1417"/>
                <a:gd name="T19" fmla="*/ 614 h 2067"/>
                <a:gd name="T20" fmla="*/ 553 w 1417"/>
                <a:gd name="T21" fmla="*/ 251 h 2067"/>
                <a:gd name="T22" fmla="*/ 602 w 1417"/>
                <a:gd name="T23" fmla="*/ 0 h 2067"/>
                <a:gd name="T24" fmla="*/ 635 w 1417"/>
                <a:gd name="T25" fmla="*/ 41 h 2067"/>
                <a:gd name="T26" fmla="*/ 679 w 1417"/>
                <a:gd name="T27" fmla="*/ 288 h 2067"/>
                <a:gd name="T28" fmla="*/ 874 w 1417"/>
                <a:gd name="T29" fmla="*/ 306 h 2067"/>
                <a:gd name="T30" fmla="*/ 885 w 1417"/>
                <a:gd name="T31" fmla="*/ 358 h 2067"/>
                <a:gd name="T32" fmla="*/ 1019 w 1417"/>
                <a:gd name="T33" fmla="*/ 581 h 2067"/>
                <a:gd name="T34" fmla="*/ 1051 w 1417"/>
                <a:gd name="T35" fmla="*/ 623 h 2067"/>
                <a:gd name="T36" fmla="*/ 1017 w 1417"/>
                <a:gd name="T37" fmla="*/ 930 h 2067"/>
                <a:gd name="T38" fmla="*/ 1194 w 1417"/>
                <a:gd name="T39" fmla="*/ 870 h 2067"/>
                <a:gd name="T40" fmla="*/ 1044 w 1417"/>
                <a:gd name="T41" fmla="*/ 989 h 2067"/>
                <a:gd name="T42" fmla="*/ 1313 w 1417"/>
                <a:gd name="T43" fmla="*/ 1185 h 2067"/>
                <a:gd name="T44" fmla="*/ 1318 w 1417"/>
                <a:gd name="T45" fmla="*/ 1237 h 2067"/>
                <a:gd name="T46" fmla="*/ 1384 w 1417"/>
                <a:gd name="T47" fmla="*/ 1518 h 2067"/>
                <a:gd name="T48" fmla="*/ 1415 w 1417"/>
                <a:gd name="T49" fmla="*/ 1560 h 2067"/>
                <a:gd name="T50" fmla="*/ 1253 w 1417"/>
                <a:gd name="T51" fmla="*/ 1632 h 2067"/>
                <a:gd name="T52" fmla="*/ 1298 w 1417"/>
                <a:gd name="T53" fmla="*/ 1860 h 2067"/>
                <a:gd name="T54" fmla="*/ 1267 w 1417"/>
                <a:gd name="T55" fmla="*/ 1901 h 2067"/>
                <a:gd name="T56" fmla="*/ 1155 w 1417"/>
                <a:gd name="T57" fmla="*/ 1836 h 2067"/>
                <a:gd name="T58" fmla="*/ 1030 w 1417"/>
                <a:gd name="T59" fmla="*/ 1908 h 2067"/>
                <a:gd name="T60" fmla="*/ 1025 w 1417"/>
                <a:gd name="T61" fmla="*/ 2067 h 2067"/>
                <a:gd name="T62" fmla="*/ 989 w 1417"/>
                <a:gd name="T63" fmla="*/ 2040 h 2067"/>
                <a:gd name="T64" fmla="*/ 852 w 1417"/>
                <a:gd name="T65" fmla="*/ 1898 h 2067"/>
                <a:gd name="T66" fmla="*/ 679 w 1417"/>
                <a:gd name="T67" fmla="*/ 1862 h 2067"/>
                <a:gd name="T68" fmla="*/ 635 w 1417"/>
                <a:gd name="T69" fmla="*/ 1858 h 2067"/>
                <a:gd name="T70" fmla="*/ 729 w 1417"/>
                <a:gd name="T71" fmla="*/ 1738 h 2067"/>
                <a:gd name="T72" fmla="*/ 503 w 1417"/>
                <a:gd name="T73" fmla="*/ 1470 h 2067"/>
                <a:gd name="T74" fmla="*/ 471 w 1417"/>
                <a:gd name="T75" fmla="*/ 1436 h 2067"/>
                <a:gd name="T76" fmla="*/ 541 w 1417"/>
                <a:gd name="T77" fmla="*/ 1226 h 2067"/>
                <a:gd name="T78" fmla="*/ 322 w 1417"/>
                <a:gd name="T79" fmla="*/ 1095 h 2067"/>
                <a:gd name="T80" fmla="*/ 324 w 1417"/>
                <a:gd name="T81" fmla="*/ 1044 h 2067"/>
                <a:gd name="T82" fmla="*/ 177 w 1417"/>
                <a:gd name="T83" fmla="*/ 775 h 2067"/>
                <a:gd name="T84" fmla="*/ 141 w 1417"/>
                <a:gd name="T85" fmla="*/ 750 h 2067"/>
                <a:gd name="T86" fmla="*/ 277 w 1417"/>
                <a:gd name="T87" fmla="*/ 693 h 2067"/>
                <a:gd name="T88" fmla="*/ 140 w 1417"/>
                <a:gd name="T89" fmla="*/ 422 h 2067"/>
                <a:gd name="T90" fmla="*/ 1 w 1417"/>
                <a:gd name="T91" fmla="*/ 345 h 2067"/>
                <a:gd name="T92" fmla="*/ 37 w 1417"/>
                <a:gd name="T93" fmla="*/ 306 h 2067"/>
                <a:gd name="T94" fmla="*/ 221 w 1417"/>
                <a:gd name="T95" fmla="*/ 219 h 2067"/>
                <a:gd name="T96" fmla="*/ 177 w 1417"/>
                <a:gd name="T97" fmla="*/ 75 h 2067"/>
                <a:gd name="T98" fmla="*/ 230 w 1417"/>
                <a:gd name="T99" fmla="*/ 72 h 2067"/>
                <a:gd name="T100" fmla="*/ 455 w 1417"/>
                <a:gd name="T101" fmla="*/ 152 h 2067"/>
                <a:gd name="T102" fmla="*/ 590 w 1417"/>
                <a:gd name="T103" fmla="*/ 3 h 2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17" h="2067">
                  <a:moveTo>
                    <a:pt x="418" y="213"/>
                  </a:moveTo>
                  <a:lnTo>
                    <a:pt x="385" y="216"/>
                  </a:lnTo>
                  <a:lnTo>
                    <a:pt x="354" y="223"/>
                  </a:lnTo>
                  <a:lnTo>
                    <a:pt x="324" y="233"/>
                  </a:lnTo>
                  <a:lnTo>
                    <a:pt x="303" y="243"/>
                  </a:lnTo>
                  <a:lnTo>
                    <a:pt x="276" y="257"/>
                  </a:lnTo>
                  <a:lnTo>
                    <a:pt x="253" y="275"/>
                  </a:lnTo>
                  <a:lnTo>
                    <a:pt x="234" y="296"/>
                  </a:lnTo>
                  <a:lnTo>
                    <a:pt x="219" y="319"/>
                  </a:lnTo>
                  <a:lnTo>
                    <a:pt x="208" y="344"/>
                  </a:lnTo>
                  <a:lnTo>
                    <a:pt x="202" y="373"/>
                  </a:lnTo>
                  <a:lnTo>
                    <a:pt x="202" y="402"/>
                  </a:lnTo>
                  <a:lnTo>
                    <a:pt x="206" y="432"/>
                  </a:lnTo>
                  <a:lnTo>
                    <a:pt x="216" y="461"/>
                  </a:lnTo>
                  <a:lnTo>
                    <a:pt x="231" y="490"/>
                  </a:lnTo>
                  <a:lnTo>
                    <a:pt x="319" y="637"/>
                  </a:lnTo>
                  <a:lnTo>
                    <a:pt x="401" y="787"/>
                  </a:lnTo>
                  <a:lnTo>
                    <a:pt x="480" y="938"/>
                  </a:lnTo>
                  <a:lnTo>
                    <a:pt x="553" y="1093"/>
                  </a:lnTo>
                  <a:lnTo>
                    <a:pt x="621" y="1250"/>
                  </a:lnTo>
                  <a:lnTo>
                    <a:pt x="683" y="1408"/>
                  </a:lnTo>
                  <a:lnTo>
                    <a:pt x="742" y="1569"/>
                  </a:lnTo>
                  <a:lnTo>
                    <a:pt x="794" y="1731"/>
                  </a:lnTo>
                  <a:lnTo>
                    <a:pt x="806" y="1763"/>
                  </a:lnTo>
                  <a:lnTo>
                    <a:pt x="823" y="1790"/>
                  </a:lnTo>
                  <a:lnTo>
                    <a:pt x="843" y="1813"/>
                  </a:lnTo>
                  <a:lnTo>
                    <a:pt x="867" y="1832"/>
                  </a:lnTo>
                  <a:lnTo>
                    <a:pt x="893" y="1847"/>
                  </a:lnTo>
                  <a:lnTo>
                    <a:pt x="922" y="1856"/>
                  </a:lnTo>
                  <a:lnTo>
                    <a:pt x="953" y="1859"/>
                  </a:lnTo>
                  <a:lnTo>
                    <a:pt x="978" y="1857"/>
                  </a:lnTo>
                  <a:lnTo>
                    <a:pt x="1002" y="1851"/>
                  </a:lnTo>
                  <a:lnTo>
                    <a:pt x="1027" y="1842"/>
                  </a:lnTo>
                  <a:lnTo>
                    <a:pt x="1048" y="1832"/>
                  </a:lnTo>
                  <a:lnTo>
                    <a:pt x="1079" y="1816"/>
                  </a:lnTo>
                  <a:lnTo>
                    <a:pt x="1105" y="1795"/>
                  </a:lnTo>
                  <a:lnTo>
                    <a:pt x="1130" y="1770"/>
                  </a:lnTo>
                  <a:lnTo>
                    <a:pt x="1150" y="1743"/>
                  </a:lnTo>
                  <a:lnTo>
                    <a:pt x="1166" y="1713"/>
                  </a:lnTo>
                  <a:lnTo>
                    <a:pt x="1178" y="1681"/>
                  </a:lnTo>
                  <a:lnTo>
                    <a:pt x="1187" y="1648"/>
                  </a:lnTo>
                  <a:lnTo>
                    <a:pt x="1190" y="1615"/>
                  </a:lnTo>
                  <a:lnTo>
                    <a:pt x="1188" y="1581"/>
                  </a:lnTo>
                  <a:lnTo>
                    <a:pt x="1180" y="1549"/>
                  </a:lnTo>
                  <a:lnTo>
                    <a:pt x="1129" y="1388"/>
                  </a:lnTo>
                  <a:lnTo>
                    <a:pt x="1071" y="1229"/>
                  </a:lnTo>
                  <a:lnTo>
                    <a:pt x="1010" y="1073"/>
                  </a:lnTo>
                  <a:lnTo>
                    <a:pt x="943" y="917"/>
                  </a:lnTo>
                  <a:lnTo>
                    <a:pt x="870" y="765"/>
                  </a:lnTo>
                  <a:lnTo>
                    <a:pt x="794" y="614"/>
                  </a:lnTo>
                  <a:lnTo>
                    <a:pt x="712" y="467"/>
                  </a:lnTo>
                  <a:lnTo>
                    <a:pt x="625" y="322"/>
                  </a:lnTo>
                  <a:lnTo>
                    <a:pt x="605" y="296"/>
                  </a:lnTo>
                  <a:lnTo>
                    <a:pt x="582" y="271"/>
                  </a:lnTo>
                  <a:lnTo>
                    <a:pt x="553" y="251"/>
                  </a:lnTo>
                  <a:lnTo>
                    <a:pt x="522" y="236"/>
                  </a:lnTo>
                  <a:lnTo>
                    <a:pt x="489" y="224"/>
                  </a:lnTo>
                  <a:lnTo>
                    <a:pt x="454" y="217"/>
                  </a:lnTo>
                  <a:lnTo>
                    <a:pt x="418" y="213"/>
                  </a:lnTo>
                  <a:close/>
                  <a:moveTo>
                    <a:pt x="602" y="0"/>
                  </a:moveTo>
                  <a:lnTo>
                    <a:pt x="614" y="1"/>
                  </a:lnTo>
                  <a:lnTo>
                    <a:pt x="625" y="8"/>
                  </a:lnTo>
                  <a:lnTo>
                    <a:pt x="632" y="17"/>
                  </a:lnTo>
                  <a:lnTo>
                    <a:pt x="636" y="29"/>
                  </a:lnTo>
                  <a:lnTo>
                    <a:pt x="635" y="41"/>
                  </a:lnTo>
                  <a:lnTo>
                    <a:pt x="584" y="195"/>
                  </a:lnTo>
                  <a:lnTo>
                    <a:pt x="611" y="214"/>
                  </a:lnTo>
                  <a:lnTo>
                    <a:pt x="637" y="237"/>
                  </a:lnTo>
                  <a:lnTo>
                    <a:pt x="660" y="261"/>
                  </a:lnTo>
                  <a:lnTo>
                    <a:pt x="679" y="288"/>
                  </a:lnTo>
                  <a:lnTo>
                    <a:pt x="748" y="402"/>
                  </a:lnTo>
                  <a:lnTo>
                    <a:pt x="840" y="313"/>
                  </a:lnTo>
                  <a:lnTo>
                    <a:pt x="851" y="305"/>
                  </a:lnTo>
                  <a:lnTo>
                    <a:pt x="862" y="303"/>
                  </a:lnTo>
                  <a:lnTo>
                    <a:pt x="874" y="306"/>
                  </a:lnTo>
                  <a:lnTo>
                    <a:pt x="885" y="313"/>
                  </a:lnTo>
                  <a:lnTo>
                    <a:pt x="892" y="323"/>
                  </a:lnTo>
                  <a:lnTo>
                    <a:pt x="894" y="336"/>
                  </a:lnTo>
                  <a:lnTo>
                    <a:pt x="891" y="347"/>
                  </a:lnTo>
                  <a:lnTo>
                    <a:pt x="885" y="358"/>
                  </a:lnTo>
                  <a:lnTo>
                    <a:pt x="780" y="459"/>
                  </a:lnTo>
                  <a:lnTo>
                    <a:pt x="832" y="551"/>
                  </a:lnTo>
                  <a:lnTo>
                    <a:pt x="880" y="644"/>
                  </a:lnTo>
                  <a:lnTo>
                    <a:pt x="1007" y="584"/>
                  </a:lnTo>
                  <a:lnTo>
                    <a:pt x="1019" y="581"/>
                  </a:lnTo>
                  <a:lnTo>
                    <a:pt x="1031" y="583"/>
                  </a:lnTo>
                  <a:lnTo>
                    <a:pt x="1042" y="589"/>
                  </a:lnTo>
                  <a:lnTo>
                    <a:pt x="1049" y="599"/>
                  </a:lnTo>
                  <a:lnTo>
                    <a:pt x="1052" y="611"/>
                  </a:lnTo>
                  <a:lnTo>
                    <a:pt x="1051" y="623"/>
                  </a:lnTo>
                  <a:lnTo>
                    <a:pt x="1045" y="633"/>
                  </a:lnTo>
                  <a:lnTo>
                    <a:pt x="1034" y="641"/>
                  </a:lnTo>
                  <a:lnTo>
                    <a:pt x="909" y="701"/>
                  </a:lnTo>
                  <a:lnTo>
                    <a:pt x="965" y="815"/>
                  </a:lnTo>
                  <a:lnTo>
                    <a:pt x="1017" y="930"/>
                  </a:lnTo>
                  <a:lnTo>
                    <a:pt x="1151" y="857"/>
                  </a:lnTo>
                  <a:lnTo>
                    <a:pt x="1162" y="854"/>
                  </a:lnTo>
                  <a:lnTo>
                    <a:pt x="1175" y="855"/>
                  </a:lnTo>
                  <a:lnTo>
                    <a:pt x="1186" y="860"/>
                  </a:lnTo>
                  <a:lnTo>
                    <a:pt x="1194" y="870"/>
                  </a:lnTo>
                  <a:lnTo>
                    <a:pt x="1197" y="881"/>
                  </a:lnTo>
                  <a:lnTo>
                    <a:pt x="1196" y="894"/>
                  </a:lnTo>
                  <a:lnTo>
                    <a:pt x="1191" y="905"/>
                  </a:lnTo>
                  <a:lnTo>
                    <a:pt x="1182" y="913"/>
                  </a:lnTo>
                  <a:lnTo>
                    <a:pt x="1044" y="989"/>
                  </a:lnTo>
                  <a:lnTo>
                    <a:pt x="1092" y="1106"/>
                  </a:lnTo>
                  <a:lnTo>
                    <a:pt x="1138" y="1226"/>
                  </a:lnTo>
                  <a:lnTo>
                    <a:pt x="1290" y="1182"/>
                  </a:lnTo>
                  <a:lnTo>
                    <a:pt x="1302" y="1181"/>
                  </a:lnTo>
                  <a:lnTo>
                    <a:pt x="1313" y="1185"/>
                  </a:lnTo>
                  <a:lnTo>
                    <a:pt x="1322" y="1193"/>
                  </a:lnTo>
                  <a:lnTo>
                    <a:pt x="1329" y="1204"/>
                  </a:lnTo>
                  <a:lnTo>
                    <a:pt x="1330" y="1216"/>
                  </a:lnTo>
                  <a:lnTo>
                    <a:pt x="1326" y="1228"/>
                  </a:lnTo>
                  <a:lnTo>
                    <a:pt x="1318" y="1237"/>
                  </a:lnTo>
                  <a:lnTo>
                    <a:pt x="1307" y="1244"/>
                  </a:lnTo>
                  <a:lnTo>
                    <a:pt x="1160" y="1285"/>
                  </a:lnTo>
                  <a:lnTo>
                    <a:pt x="1202" y="1405"/>
                  </a:lnTo>
                  <a:lnTo>
                    <a:pt x="1240" y="1525"/>
                  </a:lnTo>
                  <a:lnTo>
                    <a:pt x="1384" y="1518"/>
                  </a:lnTo>
                  <a:lnTo>
                    <a:pt x="1396" y="1520"/>
                  </a:lnTo>
                  <a:lnTo>
                    <a:pt x="1406" y="1526"/>
                  </a:lnTo>
                  <a:lnTo>
                    <a:pt x="1414" y="1536"/>
                  </a:lnTo>
                  <a:lnTo>
                    <a:pt x="1417" y="1549"/>
                  </a:lnTo>
                  <a:lnTo>
                    <a:pt x="1415" y="1560"/>
                  </a:lnTo>
                  <a:lnTo>
                    <a:pt x="1408" y="1571"/>
                  </a:lnTo>
                  <a:lnTo>
                    <a:pt x="1399" y="1578"/>
                  </a:lnTo>
                  <a:lnTo>
                    <a:pt x="1386" y="1581"/>
                  </a:lnTo>
                  <a:lnTo>
                    <a:pt x="1253" y="1588"/>
                  </a:lnTo>
                  <a:lnTo>
                    <a:pt x="1253" y="1632"/>
                  </a:lnTo>
                  <a:lnTo>
                    <a:pt x="1246" y="1675"/>
                  </a:lnTo>
                  <a:lnTo>
                    <a:pt x="1233" y="1717"/>
                  </a:lnTo>
                  <a:lnTo>
                    <a:pt x="1214" y="1757"/>
                  </a:lnTo>
                  <a:lnTo>
                    <a:pt x="1292" y="1849"/>
                  </a:lnTo>
                  <a:lnTo>
                    <a:pt x="1298" y="1860"/>
                  </a:lnTo>
                  <a:lnTo>
                    <a:pt x="1299" y="1873"/>
                  </a:lnTo>
                  <a:lnTo>
                    <a:pt x="1296" y="1884"/>
                  </a:lnTo>
                  <a:lnTo>
                    <a:pt x="1288" y="1894"/>
                  </a:lnTo>
                  <a:lnTo>
                    <a:pt x="1278" y="1899"/>
                  </a:lnTo>
                  <a:lnTo>
                    <a:pt x="1267" y="1901"/>
                  </a:lnTo>
                  <a:lnTo>
                    <a:pt x="1258" y="1900"/>
                  </a:lnTo>
                  <a:lnTo>
                    <a:pt x="1250" y="1896"/>
                  </a:lnTo>
                  <a:lnTo>
                    <a:pt x="1243" y="1889"/>
                  </a:lnTo>
                  <a:lnTo>
                    <a:pt x="1177" y="1812"/>
                  </a:lnTo>
                  <a:lnTo>
                    <a:pt x="1155" y="1836"/>
                  </a:lnTo>
                  <a:lnTo>
                    <a:pt x="1131" y="1857"/>
                  </a:lnTo>
                  <a:lnTo>
                    <a:pt x="1103" y="1875"/>
                  </a:lnTo>
                  <a:lnTo>
                    <a:pt x="1074" y="1890"/>
                  </a:lnTo>
                  <a:lnTo>
                    <a:pt x="1053" y="1900"/>
                  </a:lnTo>
                  <a:lnTo>
                    <a:pt x="1030" y="1908"/>
                  </a:lnTo>
                  <a:lnTo>
                    <a:pt x="1051" y="2030"/>
                  </a:lnTo>
                  <a:lnTo>
                    <a:pt x="1050" y="2042"/>
                  </a:lnTo>
                  <a:lnTo>
                    <a:pt x="1046" y="2053"/>
                  </a:lnTo>
                  <a:lnTo>
                    <a:pt x="1036" y="2061"/>
                  </a:lnTo>
                  <a:lnTo>
                    <a:pt x="1025" y="2067"/>
                  </a:lnTo>
                  <a:lnTo>
                    <a:pt x="1019" y="2067"/>
                  </a:lnTo>
                  <a:lnTo>
                    <a:pt x="1009" y="2065"/>
                  </a:lnTo>
                  <a:lnTo>
                    <a:pt x="999" y="2059"/>
                  </a:lnTo>
                  <a:lnTo>
                    <a:pt x="992" y="2051"/>
                  </a:lnTo>
                  <a:lnTo>
                    <a:pt x="989" y="2040"/>
                  </a:lnTo>
                  <a:lnTo>
                    <a:pt x="967" y="1921"/>
                  </a:lnTo>
                  <a:lnTo>
                    <a:pt x="953" y="1922"/>
                  </a:lnTo>
                  <a:lnTo>
                    <a:pt x="918" y="1919"/>
                  </a:lnTo>
                  <a:lnTo>
                    <a:pt x="884" y="1911"/>
                  </a:lnTo>
                  <a:lnTo>
                    <a:pt x="852" y="1898"/>
                  </a:lnTo>
                  <a:lnTo>
                    <a:pt x="823" y="1880"/>
                  </a:lnTo>
                  <a:lnTo>
                    <a:pt x="797" y="1858"/>
                  </a:lnTo>
                  <a:lnTo>
                    <a:pt x="773" y="1830"/>
                  </a:lnTo>
                  <a:lnTo>
                    <a:pt x="754" y="1801"/>
                  </a:lnTo>
                  <a:lnTo>
                    <a:pt x="679" y="1862"/>
                  </a:lnTo>
                  <a:lnTo>
                    <a:pt x="670" y="1867"/>
                  </a:lnTo>
                  <a:lnTo>
                    <a:pt x="659" y="1869"/>
                  </a:lnTo>
                  <a:lnTo>
                    <a:pt x="650" y="1868"/>
                  </a:lnTo>
                  <a:lnTo>
                    <a:pt x="642" y="1864"/>
                  </a:lnTo>
                  <a:lnTo>
                    <a:pt x="635" y="1858"/>
                  </a:lnTo>
                  <a:lnTo>
                    <a:pt x="628" y="1846"/>
                  </a:lnTo>
                  <a:lnTo>
                    <a:pt x="627" y="1835"/>
                  </a:lnTo>
                  <a:lnTo>
                    <a:pt x="630" y="1823"/>
                  </a:lnTo>
                  <a:lnTo>
                    <a:pt x="639" y="1813"/>
                  </a:lnTo>
                  <a:lnTo>
                    <a:pt x="729" y="1738"/>
                  </a:lnTo>
                  <a:lnTo>
                    <a:pt x="680" y="1587"/>
                  </a:lnTo>
                  <a:lnTo>
                    <a:pt x="626" y="1437"/>
                  </a:lnTo>
                  <a:lnTo>
                    <a:pt x="512" y="1469"/>
                  </a:lnTo>
                  <a:lnTo>
                    <a:pt x="507" y="1470"/>
                  </a:lnTo>
                  <a:lnTo>
                    <a:pt x="503" y="1470"/>
                  </a:lnTo>
                  <a:lnTo>
                    <a:pt x="493" y="1469"/>
                  </a:lnTo>
                  <a:lnTo>
                    <a:pt x="484" y="1464"/>
                  </a:lnTo>
                  <a:lnTo>
                    <a:pt x="477" y="1457"/>
                  </a:lnTo>
                  <a:lnTo>
                    <a:pt x="472" y="1447"/>
                  </a:lnTo>
                  <a:lnTo>
                    <a:pt x="471" y="1436"/>
                  </a:lnTo>
                  <a:lnTo>
                    <a:pt x="476" y="1424"/>
                  </a:lnTo>
                  <a:lnTo>
                    <a:pt x="483" y="1414"/>
                  </a:lnTo>
                  <a:lnTo>
                    <a:pt x="495" y="1408"/>
                  </a:lnTo>
                  <a:lnTo>
                    <a:pt x="604" y="1378"/>
                  </a:lnTo>
                  <a:lnTo>
                    <a:pt x="541" y="1226"/>
                  </a:lnTo>
                  <a:lnTo>
                    <a:pt x="474" y="1077"/>
                  </a:lnTo>
                  <a:lnTo>
                    <a:pt x="347" y="1101"/>
                  </a:lnTo>
                  <a:lnTo>
                    <a:pt x="341" y="1102"/>
                  </a:lnTo>
                  <a:lnTo>
                    <a:pt x="330" y="1100"/>
                  </a:lnTo>
                  <a:lnTo>
                    <a:pt x="322" y="1095"/>
                  </a:lnTo>
                  <a:lnTo>
                    <a:pt x="314" y="1086"/>
                  </a:lnTo>
                  <a:lnTo>
                    <a:pt x="310" y="1077"/>
                  </a:lnTo>
                  <a:lnTo>
                    <a:pt x="310" y="1064"/>
                  </a:lnTo>
                  <a:lnTo>
                    <a:pt x="315" y="1052"/>
                  </a:lnTo>
                  <a:lnTo>
                    <a:pt x="324" y="1044"/>
                  </a:lnTo>
                  <a:lnTo>
                    <a:pt x="336" y="1039"/>
                  </a:lnTo>
                  <a:lnTo>
                    <a:pt x="447" y="1018"/>
                  </a:lnTo>
                  <a:lnTo>
                    <a:pt x="380" y="883"/>
                  </a:lnTo>
                  <a:lnTo>
                    <a:pt x="310" y="751"/>
                  </a:lnTo>
                  <a:lnTo>
                    <a:pt x="177" y="775"/>
                  </a:lnTo>
                  <a:lnTo>
                    <a:pt x="171" y="775"/>
                  </a:lnTo>
                  <a:lnTo>
                    <a:pt x="161" y="773"/>
                  </a:lnTo>
                  <a:lnTo>
                    <a:pt x="151" y="768"/>
                  </a:lnTo>
                  <a:lnTo>
                    <a:pt x="144" y="759"/>
                  </a:lnTo>
                  <a:lnTo>
                    <a:pt x="141" y="750"/>
                  </a:lnTo>
                  <a:lnTo>
                    <a:pt x="141" y="737"/>
                  </a:lnTo>
                  <a:lnTo>
                    <a:pt x="146" y="725"/>
                  </a:lnTo>
                  <a:lnTo>
                    <a:pt x="154" y="717"/>
                  </a:lnTo>
                  <a:lnTo>
                    <a:pt x="166" y="713"/>
                  </a:lnTo>
                  <a:lnTo>
                    <a:pt x="277" y="693"/>
                  </a:lnTo>
                  <a:lnTo>
                    <a:pt x="228" y="607"/>
                  </a:lnTo>
                  <a:lnTo>
                    <a:pt x="177" y="524"/>
                  </a:lnTo>
                  <a:lnTo>
                    <a:pt x="160" y="490"/>
                  </a:lnTo>
                  <a:lnTo>
                    <a:pt x="147" y="456"/>
                  </a:lnTo>
                  <a:lnTo>
                    <a:pt x="140" y="422"/>
                  </a:lnTo>
                  <a:lnTo>
                    <a:pt x="137" y="388"/>
                  </a:lnTo>
                  <a:lnTo>
                    <a:pt x="26" y="369"/>
                  </a:lnTo>
                  <a:lnTo>
                    <a:pt x="14" y="364"/>
                  </a:lnTo>
                  <a:lnTo>
                    <a:pt x="6" y="356"/>
                  </a:lnTo>
                  <a:lnTo>
                    <a:pt x="1" y="345"/>
                  </a:lnTo>
                  <a:lnTo>
                    <a:pt x="0" y="333"/>
                  </a:lnTo>
                  <a:lnTo>
                    <a:pt x="5" y="321"/>
                  </a:lnTo>
                  <a:lnTo>
                    <a:pt x="13" y="312"/>
                  </a:lnTo>
                  <a:lnTo>
                    <a:pt x="24" y="307"/>
                  </a:lnTo>
                  <a:lnTo>
                    <a:pt x="37" y="306"/>
                  </a:lnTo>
                  <a:lnTo>
                    <a:pt x="148" y="325"/>
                  </a:lnTo>
                  <a:lnTo>
                    <a:pt x="160" y="295"/>
                  </a:lnTo>
                  <a:lnTo>
                    <a:pt x="177" y="267"/>
                  </a:lnTo>
                  <a:lnTo>
                    <a:pt x="197" y="242"/>
                  </a:lnTo>
                  <a:lnTo>
                    <a:pt x="221" y="219"/>
                  </a:lnTo>
                  <a:lnTo>
                    <a:pt x="249" y="200"/>
                  </a:lnTo>
                  <a:lnTo>
                    <a:pt x="179" y="111"/>
                  </a:lnTo>
                  <a:lnTo>
                    <a:pt x="173" y="99"/>
                  </a:lnTo>
                  <a:lnTo>
                    <a:pt x="172" y="87"/>
                  </a:lnTo>
                  <a:lnTo>
                    <a:pt x="177" y="75"/>
                  </a:lnTo>
                  <a:lnTo>
                    <a:pt x="185" y="66"/>
                  </a:lnTo>
                  <a:lnTo>
                    <a:pt x="196" y="60"/>
                  </a:lnTo>
                  <a:lnTo>
                    <a:pt x="208" y="59"/>
                  </a:lnTo>
                  <a:lnTo>
                    <a:pt x="220" y="64"/>
                  </a:lnTo>
                  <a:lnTo>
                    <a:pt x="230" y="72"/>
                  </a:lnTo>
                  <a:lnTo>
                    <a:pt x="307" y="171"/>
                  </a:lnTo>
                  <a:lnTo>
                    <a:pt x="342" y="160"/>
                  </a:lnTo>
                  <a:lnTo>
                    <a:pt x="379" y="152"/>
                  </a:lnTo>
                  <a:lnTo>
                    <a:pt x="418" y="150"/>
                  </a:lnTo>
                  <a:lnTo>
                    <a:pt x="455" y="152"/>
                  </a:lnTo>
                  <a:lnTo>
                    <a:pt x="490" y="159"/>
                  </a:lnTo>
                  <a:lnTo>
                    <a:pt x="525" y="168"/>
                  </a:lnTo>
                  <a:lnTo>
                    <a:pt x="574" y="21"/>
                  </a:lnTo>
                  <a:lnTo>
                    <a:pt x="580" y="11"/>
                  </a:lnTo>
                  <a:lnTo>
                    <a:pt x="590" y="3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213"/>
            <p:cNvSpPr>
              <a:spLocks/>
            </p:cNvSpPr>
            <p:nvPr/>
          </p:nvSpPr>
          <p:spPr bwMode="auto">
            <a:xfrm>
              <a:off x="9026525" y="2851150"/>
              <a:ext cx="65088" cy="9525"/>
            </a:xfrm>
            <a:custGeom>
              <a:avLst/>
              <a:gdLst>
                <a:gd name="T0" fmla="*/ 32 w 453"/>
                <a:gd name="T1" fmla="*/ 0 h 63"/>
                <a:gd name="T2" fmla="*/ 421 w 453"/>
                <a:gd name="T3" fmla="*/ 0 h 63"/>
                <a:gd name="T4" fmla="*/ 434 w 453"/>
                <a:gd name="T5" fmla="*/ 2 h 63"/>
                <a:gd name="T6" fmla="*/ 443 w 453"/>
                <a:gd name="T7" fmla="*/ 9 h 63"/>
                <a:gd name="T8" fmla="*/ 451 w 453"/>
                <a:gd name="T9" fmla="*/ 19 h 63"/>
                <a:gd name="T10" fmla="*/ 453 w 453"/>
                <a:gd name="T11" fmla="*/ 31 h 63"/>
                <a:gd name="T12" fmla="*/ 451 w 453"/>
                <a:gd name="T13" fmla="*/ 44 h 63"/>
                <a:gd name="T14" fmla="*/ 443 w 453"/>
                <a:gd name="T15" fmla="*/ 53 h 63"/>
                <a:gd name="T16" fmla="*/ 434 w 453"/>
                <a:gd name="T17" fmla="*/ 61 h 63"/>
                <a:gd name="T18" fmla="*/ 421 w 453"/>
                <a:gd name="T19" fmla="*/ 63 h 63"/>
                <a:gd name="T20" fmla="*/ 32 w 453"/>
                <a:gd name="T21" fmla="*/ 63 h 63"/>
                <a:gd name="T22" fmla="*/ 19 w 453"/>
                <a:gd name="T23" fmla="*/ 61 h 63"/>
                <a:gd name="T24" fmla="*/ 10 w 453"/>
                <a:gd name="T25" fmla="*/ 53 h 63"/>
                <a:gd name="T26" fmla="*/ 2 w 453"/>
                <a:gd name="T27" fmla="*/ 44 h 63"/>
                <a:gd name="T28" fmla="*/ 0 w 453"/>
                <a:gd name="T29" fmla="*/ 31 h 63"/>
                <a:gd name="T30" fmla="*/ 2 w 453"/>
                <a:gd name="T31" fmla="*/ 19 h 63"/>
                <a:gd name="T32" fmla="*/ 10 w 453"/>
                <a:gd name="T33" fmla="*/ 9 h 63"/>
                <a:gd name="T34" fmla="*/ 19 w 453"/>
                <a:gd name="T35" fmla="*/ 2 h 63"/>
                <a:gd name="T36" fmla="*/ 32 w 453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63">
                  <a:moveTo>
                    <a:pt x="32" y="0"/>
                  </a:moveTo>
                  <a:lnTo>
                    <a:pt x="421" y="0"/>
                  </a:lnTo>
                  <a:lnTo>
                    <a:pt x="434" y="2"/>
                  </a:lnTo>
                  <a:lnTo>
                    <a:pt x="443" y="9"/>
                  </a:lnTo>
                  <a:lnTo>
                    <a:pt x="451" y="19"/>
                  </a:lnTo>
                  <a:lnTo>
                    <a:pt x="453" y="31"/>
                  </a:lnTo>
                  <a:lnTo>
                    <a:pt x="451" y="44"/>
                  </a:lnTo>
                  <a:lnTo>
                    <a:pt x="443" y="53"/>
                  </a:lnTo>
                  <a:lnTo>
                    <a:pt x="434" y="61"/>
                  </a:lnTo>
                  <a:lnTo>
                    <a:pt x="421" y="63"/>
                  </a:lnTo>
                  <a:lnTo>
                    <a:pt x="32" y="63"/>
                  </a:lnTo>
                  <a:lnTo>
                    <a:pt x="19" y="61"/>
                  </a:lnTo>
                  <a:lnTo>
                    <a:pt x="10" y="53"/>
                  </a:lnTo>
                  <a:lnTo>
                    <a:pt x="2" y="44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214"/>
            <p:cNvSpPr>
              <a:spLocks/>
            </p:cNvSpPr>
            <p:nvPr/>
          </p:nvSpPr>
          <p:spPr bwMode="auto">
            <a:xfrm>
              <a:off x="9426575" y="3106738"/>
              <a:ext cx="73025" cy="9525"/>
            </a:xfrm>
            <a:custGeom>
              <a:avLst/>
              <a:gdLst>
                <a:gd name="T0" fmla="*/ 32 w 505"/>
                <a:gd name="T1" fmla="*/ 0 h 63"/>
                <a:gd name="T2" fmla="*/ 473 w 505"/>
                <a:gd name="T3" fmla="*/ 0 h 63"/>
                <a:gd name="T4" fmla="*/ 486 w 505"/>
                <a:gd name="T5" fmla="*/ 2 h 63"/>
                <a:gd name="T6" fmla="*/ 496 w 505"/>
                <a:gd name="T7" fmla="*/ 9 h 63"/>
                <a:gd name="T8" fmla="*/ 503 w 505"/>
                <a:gd name="T9" fmla="*/ 19 h 63"/>
                <a:gd name="T10" fmla="*/ 505 w 505"/>
                <a:gd name="T11" fmla="*/ 31 h 63"/>
                <a:gd name="T12" fmla="*/ 503 w 505"/>
                <a:gd name="T13" fmla="*/ 44 h 63"/>
                <a:gd name="T14" fmla="*/ 496 w 505"/>
                <a:gd name="T15" fmla="*/ 54 h 63"/>
                <a:gd name="T16" fmla="*/ 486 w 505"/>
                <a:gd name="T17" fmla="*/ 61 h 63"/>
                <a:gd name="T18" fmla="*/ 473 w 505"/>
                <a:gd name="T19" fmla="*/ 63 h 63"/>
                <a:gd name="T20" fmla="*/ 32 w 505"/>
                <a:gd name="T21" fmla="*/ 63 h 63"/>
                <a:gd name="T22" fmla="*/ 19 w 505"/>
                <a:gd name="T23" fmla="*/ 61 h 63"/>
                <a:gd name="T24" fmla="*/ 10 w 505"/>
                <a:gd name="T25" fmla="*/ 54 h 63"/>
                <a:gd name="T26" fmla="*/ 2 w 505"/>
                <a:gd name="T27" fmla="*/ 44 h 63"/>
                <a:gd name="T28" fmla="*/ 0 w 505"/>
                <a:gd name="T29" fmla="*/ 31 h 63"/>
                <a:gd name="T30" fmla="*/ 2 w 505"/>
                <a:gd name="T31" fmla="*/ 19 h 63"/>
                <a:gd name="T32" fmla="*/ 10 w 505"/>
                <a:gd name="T33" fmla="*/ 9 h 63"/>
                <a:gd name="T34" fmla="*/ 19 w 505"/>
                <a:gd name="T35" fmla="*/ 2 h 63"/>
                <a:gd name="T36" fmla="*/ 32 w 505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5" h="63">
                  <a:moveTo>
                    <a:pt x="32" y="0"/>
                  </a:moveTo>
                  <a:lnTo>
                    <a:pt x="473" y="0"/>
                  </a:lnTo>
                  <a:lnTo>
                    <a:pt x="486" y="2"/>
                  </a:lnTo>
                  <a:lnTo>
                    <a:pt x="496" y="9"/>
                  </a:lnTo>
                  <a:lnTo>
                    <a:pt x="503" y="19"/>
                  </a:lnTo>
                  <a:lnTo>
                    <a:pt x="505" y="31"/>
                  </a:lnTo>
                  <a:lnTo>
                    <a:pt x="503" y="44"/>
                  </a:lnTo>
                  <a:lnTo>
                    <a:pt x="496" y="54"/>
                  </a:lnTo>
                  <a:lnTo>
                    <a:pt x="486" y="61"/>
                  </a:lnTo>
                  <a:lnTo>
                    <a:pt x="473" y="63"/>
                  </a:lnTo>
                  <a:lnTo>
                    <a:pt x="32" y="63"/>
                  </a:lnTo>
                  <a:lnTo>
                    <a:pt x="19" y="61"/>
                  </a:lnTo>
                  <a:lnTo>
                    <a:pt x="10" y="54"/>
                  </a:lnTo>
                  <a:lnTo>
                    <a:pt x="2" y="44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215"/>
            <p:cNvSpPr>
              <a:spLocks/>
            </p:cNvSpPr>
            <p:nvPr/>
          </p:nvSpPr>
          <p:spPr bwMode="auto">
            <a:xfrm>
              <a:off x="9259888" y="2846388"/>
              <a:ext cx="50800" cy="7937"/>
            </a:xfrm>
            <a:custGeom>
              <a:avLst/>
              <a:gdLst>
                <a:gd name="T0" fmla="*/ 31 w 347"/>
                <a:gd name="T1" fmla="*/ 0 h 63"/>
                <a:gd name="T2" fmla="*/ 315 w 347"/>
                <a:gd name="T3" fmla="*/ 0 h 63"/>
                <a:gd name="T4" fmla="*/ 328 w 347"/>
                <a:gd name="T5" fmla="*/ 2 h 63"/>
                <a:gd name="T6" fmla="*/ 338 w 347"/>
                <a:gd name="T7" fmla="*/ 8 h 63"/>
                <a:gd name="T8" fmla="*/ 345 w 347"/>
                <a:gd name="T9" fmla="*/ 19 h 63"/>
                <a:gd name="T10" fmla="*/ 347 w 347"/>
                <a:gd name="T11" fmla="*/ 31 h 63"/>
                <a:gd name="T12" fmla="*/ 345 w 347"/>
                <a:gd name="T13" fmla="*/ 43 h 63"/>
                <a:gd name="T14" fmla="*/ 338 w 347"/>
                <a:gd name="T15" fmla="*/ 54 h 63"/>
                <a:gd name="T16" fmla="*/ 328 w 347"/>
                <a:gd name="T17" fmla="*/ 60 h 63"/>
                <a:gd name="T18" fmla="*/ 315 w 347"/>
                <a:gd name="T19" fmla="*/ 63 h 63"/>
                <a:gd name="T20" fmla="*/ 31 w 347"/>
                <a:gd name="T21" fmla="*/ 63 h 63"/>
                <a:gd name="T22" fmla="*/ 19 w 347"/>
                <a:gd name="T23" fmla="*/ 60 h 63"/>
                <a:gd name="T24" fmla="*/ 9 w 347"/>
                <a:gd name="T25" fmla="*/ 54 h 63"/>
                <a:gd name="T26" fmla="*/ 2 w 347"/>
                <a:gd name="T27" fmla="*/ 43 h 63"/>
                <a:gd name="T28" fmla="*/ 0 w 347"/>
                <a:gd name="T29" fmla="*/ 31 h 63"/>
                <a:gd name="T30" fmla="*/ 2 w 347"/>
                <a:gd name="T31" fmla="*/ 19 h 63"/>
                <a:gd name="T32" fmla="*/ 9 w 347"/>
                <a:gd name="T33" fmla="*/ 8 h 63"/>
                <a:gd name="T34" fmla="*/ 19 w 347"/>
                <a:gd name="T35" fmla="*/ 2 h 63"/>
                <a:gd name="T36" fmla="*/ 31 w 347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7" h="63">
                  <a:moveTo>
                    <a:pt x="31" y="0"/>
                  </a:moveTo>
                  <a:lnTo>
                    <a:pt x="315" y="0"/>
                  </a:lnTo>
                  <a:lnTo>
                    <a:pt x="328" y="2"/>
                  </a:lnTo>
                  <a:lnTo>
                    <a:pt x="338" y="8"/>
                  </a:lnTo>
                  <a:lnTo>
                    <a:pt x="345" y="19"/>
                  </a:lnTo>
                  <a:lnTo>
                    <a:pt x="347" y="31"/>
                  </a:lnTo>
                  <a:lnTo>
                    <a:pt x="345" y="43"/>
                  </a:lnTo>
                  <a:lnTo>
                    <a:pt x="338" y="54"/>
                  </a:lnTo>
                  <a:lnTo>
                    <a:pt x="328" y="60"/>
                  </a:lnTo>
                  <a:lnTo>
                    <a:pt x="315" y="63"/>
                  </a:lnTo>
                  <a:lnTo>
                    <a:pt x="31" y="63"/>
                  </a:lnTo>
                  <a:lnTo>
                    <a:pt x="19" y="60"/>
                  </a:lnTo>
                  <a:lnTo>
                    <a:pt x="9" y="54"/>
                  </a:lnTo>
                  <a:lnTo>
                    <a:pt x="2" y="43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16"/>
            <p:cNvSpPr>
              <a:spLocks/>
            </p:cNvSpPr>
            <p:nvPr/>
          </p:nvSpPr>
          <p:spPr bwMode="auto">
            <a:xfrm>
              <a:off x="9131300" y="3152775"/>
              <a:ext cx="74613" cy="7937"/>
            </a:xfrm>
            <a:custGeom>
              <a:avLst/>
              <a:gdLst>
                <a:gd name="T0" fmla="*/ 32 w 512"/>
                <a:gd name="T1" fmla="*/ 0 h 63"/>
                <a:gd name="T2" fmla="*/ 480 w 512"/>
                <a:gd name="T3" fmla="*/ 0 h 63"/>
                <a:gd name="T4" fmla="*/ 493 w 512"/>
                <a:gd name="T5" fmla="*/ 3 h 63"/>
                <a:gd name="T6" fmla="*/ 503 w 512"/>
                <a:gd name="T7" fmla="*/ 10 h 63"/>
                <a:gd name="T8" fmla="*/ 510 w 512"/>
                <a:gd name="T9" fmla="*/ 20 h 63"/>
                <a:gd name="T10" fmla="*/ 512 w 512"/>
                <a:gd name="T11" fmla="*/ 32 h 63"/>
                <a:gd name="T12" fmla="*/ 510 w 512"/>
                <a:gd name="T13" fmla="*/ 44 h 63"/>
                <a:gd name="T14" fmla="*/ 503 w 512"/>
                <a:gd name="T15" fmla="*/ 55 h 63"/>
                <a:gd name="T16" fmla="*/ 493 w 512"/>
                <a:gd name="T17" fmla="*/ 61 h 63"/>
                <a:gd name="T18" fmla="*/ 480 w 512"/>
                <a:gd name="T19" fmla="*/ 63 h 63"/>
                <a:gd name="T20" fmla="*/ 32 w 512"/>
                <a:gd name="T21" fmla="*/ 63 h 63"/>
                <a:gd name="T22" fmla="*/ 19 w 512"/>
                <a:gd name="T23" fmla="*/ 61 h 63"/>
                <a:gd name="T24" fmla="*/ 9 w 512"/>
                <a:gd name="T25" fmla="*/ 55 h 63"/>
                <a:gd name="T26" fmla="*/ 2 w 512"/>
                <a:gd name="T27" fmla="*/ 44 h 63"/>
                <a:gd name="T28" fmla="*/ 0 w 512"/>
                <a:gd name="T29" fmla="*/ 32 h 63"/>
                <a:gd name="T30" fmla="*/ 2 w 512"/>
                <a:gd name="T31" fmla="*/ 20 h 63"/>
                <a:gd name="T32" fmla="*/ 9 w 512"/>
                <a:gd name="T33" fmla="*/ 10 h 63"/>
                <a:gd name="T34" fmla="*/ 19 w 512"/>
                <a:gd name="T35" fmla="*/ 3 h 63"/>
                <a:gd name="T36" fmla="*/ 32 w 51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63">
                  <a:moveTo>
                    <a:pt x="32" y="0"/>
                  </a:moveTo>
                  <a:lnTo>
                    <a:pt x="480" y="0"/>
                  </a:lnTo>
                  <a:lnTo>
                    <a:pt x="493" y="3"/>
                  </a:lnTo>
                  <a:lnTo>
                    <a:pt x="503" y="10"/>
                  </a:lnTo>
                  <a:lnTo>
                    <a:pt x="510" y="20"/>
                  </a:lnTo>
                  <a:lnTo>
                    <a:pt x="512" y="32"/>
                  </a:lnTo>
                  <a:lnTo>
                    <a:pt x="510" y="44"/>
                  </a:lnTo>
                  <a:lnTo>
                    <a:pt x="503" y="55"/>
                  </a:lnTo>
                  <a:lnTo>
                    <a:pt x="493" y="61"/>
                  </a:lnTo>
                  <a:lnTo>
                    <a:pt x="480" y="63"/>
                  </a:lnTo>
                  <a:lnTo>
                    <a:pt x="32" y="63"/>
                  </a:lnTo>
                  <a:lnTo>
                    <a:pt x="19" y="61"/>
                  </a:lnTo>
                  <a:lnTo>
                    <a:pt x="9" y="55"/>
                  </a:lnTo>
                  <a:lnTo>
                    <a:pt x="2" y="44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10"/>
                  </a:lnTo>
                  <a:lnTo>
                    <a:pt x="1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4" name="Group 553"/>
          <p:cNvGrpSpPr/>
          <p:nvPr/>
        </p:nvGrpSpPr>
        <p:grpSpPr>
          <a:xfrm>
            <a:off x="10046303" y="2699608"/>
            <a:ext cx="509588" cy="533400"/>
            <a:chOff x="9986963" y="2700338"/>
            <a:chExt cx="50958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8" name="Freeform 221"/>
            <p:cNvSpPr>
              <a:spLocks noEditPoints="1"/>
            </p:cNvSpPr>
            <p:nvPr/>
          </p:nvSpPr>
          <p:spPr bwMode="auto">
            <a:xfrm>
              <a:off x="9986963" y="2700338"/>
              <a:ext cx="509588" cy="533400"/>
            </a:xfrm>
            <a:custGeom>
              <a:avLst/>
              <a:gdLst>
                <a:gd name="T0" fmla="*/ 141 w 3214"/>
                <a:gd name="T1" fmla="*/ 616 h 3366"/>
                <a:gd name="T2" fmla="*/ 58 w 3214"/>
                <a:gd name="T3" fmla="*/ 1138 h 3366"/>
                <a:gd name="T4" fmla="*/ 776 w 3214"/>
                <a:gd name="T5" fmla="*/ 1195 h 3366"/>
                <a:gd name="T6" fmla="*/ 558 w 3214"/>
                <a:gd name="T7" fmla="*/ 1526 h 3366"/>
                <a:gd name="T8" fmla="*/ 212 w 3214"/>
                <a:gd name="T9" fmla="*/ 1910 h 3366"/>
                <a:gd name="T10" fmla="*/ 560 w 3214"/>
                <a:gd name="T11" fmla="*/ 2696 h 3366"/>
                <a:gd name="T12" fmla="*/ 997 w 3214"/>
                <a:gd name="T13" fmla="*/ 2970 h 3366"/>
                <a:gd name="T14" fmla="*/ 1553 w 3214"/>
                <a:gd name="T15" fmla="*/ 2872 h 3366"/>
                <a:gd name="T16" fmla="*/ 1859 w 3214"/>
                <a:gd name="T17" fmla="*/ 2913 h 3366"/>
                <a:gd name="T18" fmla="*/ 2279 w 3214"/>
                <a:gd name="T19" fmla="*/ 2981 h 3366"/>
                <a:gd name="T20" fmla="*/ 2691 w 3214"/>
                <a:gd name="T21" fmla="*/ 2649 h 3366"/>
                <a:gd name="T22" fmla="*/ 2230 w 3214"/>
                <a:gd name="T23" fmla="*/ 2454 h 3366"/>
                <a:gd name="T24" fmla="*/ 3007 w 3214"/>
                <a:gd name="T25" fmla="*/ 1892 h 3366"/>
                <a:gd name="T26" fmla="*/ 3156 w 3214"/>
                <a:gd name="T27" fmla="*/ 1095 h 3366"/>
                <a:gd name="T28" fmla="*/ 3050 w 3214"/>
                <a:gd name="T29" fmla="*/ 576 h 3366"/>
                <a:gd name="T30" fmla="*/ 2766 w 3214"/>
                <a:gd name="T31" fmla="*/ 442 h 3366"/>
                <a:gd name="T32" fmla="*/ 2413 w 3214"/>
                <a:gd name="T33" fmla="*/ 729 h 3366"/>
                <a:gd name="T34" fmla="*/ 2047 w 3214"/>
                <a:gd name="T35" fmla="*/ 1018 h 3366"/>
                <a:gd name="T36" fmla="*/ 1880 w 3214"/>
                <a:gd name="T37" fmla="*/ 1137 h 3366"/>
                <a:gd name="T38" fmla="*/ 1708 w 3214"/>
                <a:gd name="T39" fmla="*/ 1205 h 3366"/>
                <a:gd name="T40" fmla="*/ 1332 w 3214"/>
                <a:gd name="T41" fmla="*/ 1135 h 3366"/>
                <a:gd name="T42" fmla="*/ 1132 w 3214"/>
                <a:gd name="T43" fmla="*/ 994 h 3366"/>
                <a:gd name="T44" fmla="*/ 755 w 3214"/>
                <a:gd name="T45" fmla="*/ 690 h 3366"/>
                <a:gd name="T46" fmla="*/ 414 w 3214"/>
                <a:gd name="T47" fmla="*/ 433 h 3366"/>
                <a:gd name="T48" fmla="*/ 1057 w 3214"/>
                <a:gd name="T49" fmla="*/ 54 h 3366"/>
                <a:gd name="T50" fmla="*/ 1107 w 3214"/>
                <a:gd name="T51" fmla="*/ 432 h 3366"/>
                <a:gd name="T52" fmla="*/ 1230 w 3214"/>
                <a:gd name="T53" fmla="*/ 994 h 3366"/>
                <a:gd name="T54" fmla="*/ 1410 w 3214"/>
                <a:gd name="T55" fmla="*/ 1115 h 3366"/>
                <a:gd name="T56" fmla="*/ 1751 w 3214"/>
                <a:gd name="T57" fmla="*/ 1133 h 3366"/>
                <a:gd name="T58" fmla="*/ 1858 w 3214"/>
                <a:gd name="T59" fmla="*/ 1083 h 3366"/>
                <a:gd name="T60" fmla="*/ 2057 w 3214"/>
                <a:gd name="T61" fmla="*/ 858 h 3366"/>
                <a:gd name="T62" fmla="*/ 2132 w 3214"/>
                <a:gd name="T63" fmla="*/ 235 h 3366"/>
                <a:gd name="T64" fmla="*/ 2165 w 3214"/>
                <a:gd name="T65" fmla="*/ 13 h 3366"/>
                <a:gd name="T66" fmla="*/ 2216 w 3214"/>
                <a:gd name="T67" fmla="*/ 47 h 3366"/>
                <a:gd name="T68" fmla="*/ 2169 w 3214"/>
                <a:gd name="T69" fmla="*/ 389 h 3366"/>
                <a:gd name="T70" fmla="*/ 2225 w 3214"/>
                <a:gd name="T71" fmla="*/ 810 h 3366"/>
                <a:gd name="T72" fmla="*/ 2711 w 3214"/>
                <a:gd name="T73" fmla="*/ 403 h 3366"/>
                <a:gd name="T74" fmla="*/ 3040 w 3214"/>
                <a:gd name="T75" fmla="*/ 468 h 3366"/>
                <a:gd name="T76" fmla="*/ 3210 w 3214"/>
                <a:gd name="T77" fmla="*/ 943 h 3366"/>
                <a:gd name="T78" fmla="*/ 3127 w 3214"/>
                <a:gd name="T79" fmla="*/ 1673 h 3366"/>
                <a:gd name="T80" fmla="*/ 2781 w 3214"/>
                <a:gd name="T81" fmla="*/ 2610 h 3366"/>
                <a:gd name="T82" fmla="*/ 2346 w 3214"/>
                <a:gd name="T83" fmla="*/ 3022 h 3366"/>
                <a:gd name="T84" fmla="*/ 2130 w 3214"/>
                <a:gd name="T85" fmla="*/ 3329 h 3366"/>
                <a:gd name="T86" fmla="*/ 2074 w 3214"/>
                <a:gd name="T87" fmla="*/ 3345 h 3366"/>
                <a:gd name="T88" fmla="*/ 1993 w 3214"/>
                <a:gd name="T89" fmla="*/ 3214 h 3366"/>
                <a:gd name="T90" fmla="*/ 1983 w 3214"/>
                <a:gd name="T91" fmla="*/ 3363 h 3366"/>
                <a:gd name="T92" fmla="*/ 1699 w 3214"/>
                <a:gd name="T93" fmla="*/ 3087 h 3366"/>
                <a:gd name="T94" fmla="*/ 1898 w 3214"/>
                <a:gd name="T95" fmla="*/ 2992 h 3366"/>
                <a:gd name="T96" fmla="*/ 1733 w 3214"/>
                <a:gd name="T97" fmla="*/ 2937 h 3366"/>
                <a:gd name="T98" fmla="*/ 1250 w 3214"/>
                <a:gd name="T99" fmla="*/ 3005 h 3366"/>
                <a:gd name="T100" fmla="*/ 1481 w 3214"/>
                <a:gd name="T101" fmla="*/ 3206 h 3366"/>
                <a:gd name="T102" fmla="*/ 1112 w 3214"/>
                <a:gd name="T103" fmla="*/ 3366 h 3366"/>
                <a:gd name="T104" fmla="*/ 1128 w 3214"/>
                <a:gd name="T105" fmla="*/ 3107 h 3366"/>
                <a:gd name="T106" fmla="*/ 711 w 3214"/>
                <a:gd name="T107" fmla="*/ 2926 h 3366"/>
                <a:gd name="T108" fmla="*/ 327 w 3214"/>
                <a:gd name="T109" fmla="*/ 2399 h 3366"/>
                <a:gd name="T110" fmla="*/ 46 w 3214"/>
                <a:gd name="T111" fmla="*/ 1496 h 3366"/>
                <a:gd name="T112" fmla="*/ 20 w 3214"/>
                <a:gd name="T113" fmla="*/ 811 h 3366"/>
                <a:gd name="T114" fmla="*/ 237 w 3214"/>
                <a:gd name="T115" fmla="*/ 416 h 3366"/>
                <a:gd name="T116" fmla="*/ 582 w 3214"/>
                <a:gd name="T117" fmla="*/ 453 h 3366"/>
                <a:gd name="T118" fmla="*/ 1101 w 3214"/>
                <a:gd name="T119" fmla="*/ 897 h 3366"/>
                <a:gd name="T120" fmla="*/ 1030 w 3214"/>
                <a:gd name="T121" fmla="*/ 282 h 3366"/>
                <a:gd name="T122" fmla="*/ 995 w 3214"/>
                <a:gd name="T123" fmla="*/ 3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14" h="3366">
                  <a:moveTo>
                    <a:pt x="380" y="431"/>
                  </a:moveTo>
                  <a:lnTo>
                    <a:pt x="345" y="434"/>
                  </a:lnTo>
                  <a:lnTo>
                    <a:pt x="312" y="443"/>
                  </a:lnTo>
                  <a:lnTo>
                    <a:pt x="280" y="458"/>
                  </a:lnTo>
                  <a:lnTo>
                    <a:pt x="248" y="478"/>
                  </a:lnTo>
                  <a:lnTo>
                    <a:pt x="218" y="505"/>
                  </a:lnTo>
                  <a:lnTo>
                    <a:pt x="191" y="538"/>
                  </a:lnTo>
                  <a:lnTo>
                    <a:pt x="165" y="575"/>
                  </a:lnTo>
                  <a:lnTo>
                    <a:pt x="141" y="616"/>
                  </a:lnTo>
                  <a:lnTo>
                    <a:pt x="121" y="661"/>
                  </a:lnTo>
                  <a:lnTo>
                    <a:pt x="104" y="709"/>
                  </a:lnTo>
                  <a:lnTo>
                    <a:pt x="89" y="761"/>
                  </a:lnTo>
                  <a:lnTo>
                    <a:pt x="77" y="816"/>
                  </a:lnTo>
                  <a:lnTo>
                    <a:pt x="68" y="875"/>
                  </a:lnTo>
                  <a:lnTo>
                    <a:pt x="61" y="937"/>
                  </a:lnTo>
                  <a:lnTo>
                    <a:pt x="57" y="1002"/>
                  </a:lnTo>
                  <a:lnTo>
                    <a:pt x="56" y="1068"/>
                  </a:lnTo>
                  <a:lnTo>
                    <a:pt x="58" y="1138"/>
                  </a:lnTo>
                  <a:lnTo>
                    <a:pt x="776" y="1138"/>
                  </a:lnTo>
                  <a:lnTo>
                    <a:pt x="787" y="1141"/>
                  </a:lnTo>
                  <a:lnTo>
                    <a:pt x="796" y="1147"/>
                  </a:lnTo>
                  <a:lnTo>
                    <a:pt x="802" y="1157"/>
                  </a:lnTo>
                  <a:lnTo>
                    <a:pt x="804" y="1167"/>
                  </a:lnTo>
                  <a:lnTo>
                    <a:pt x="802" y="1178"/>
                  </a:lnTo>
                  <a:lnTo>
                    <a:pt x="796" y="1187"/>
                  </a:lnTo>
                  <a:lnTo>
                    <a:pt x="787" y="1193"/>
                  </a:lnTo>
                  <a:lnTo>
                    <a:pt x="776" y="1195"/>
                  </a:lnTo>
                  <a:lnTo>
                    <a:pt x="61" y="1195"/>
                  </a:lnTo>
                  <a:lnTo>
                    <a:pt x="69" y="1271"/>
                  </a:lnTo>
                  <a:lnTo>
                    <a:pt x="79" y="1348"/>
                  </a:lnTo>
                  <a:lnTo>
                    <a:pt x="91" y="1428"/>
                  </a:lnTo>
                  <a:lnTo>
                    <a:pt x="107" y="1509"/>
                  </a:lnTo>
                  <a:lnTo>
                    <a:pt x="531" y="1509"/>
                  </a:lnTo>
                  <a:lnTo>
                    <a:pt x="542" y="1511"/>
                  </a:lnTo>
                  <a:lnTo>
                    <a:pt x="551" y="1517"/>
                  </a:lnTo>
                  <a:lnTo>
                    <a:pt x="558" y="1526"/>
                  </a:lnTo>
                  <a:lnTo>
                    <a:pt x="560" y="1538"/>
                  </a:lnTo>
                  <a:lnTo>
                    <a:pt x="558" y="1549"/>
                  </a:lnTo>
                  <a:lnTo>
                    <a:pt x="551" y="1558"/>
                  </a:lnTo>
                  <a:lnTo>
                    <a:pt x="542" y="1564"/>
                  </a:lnTo>
                  <a:lnTo>
                    <a:pt x="531" y="1566"/>
                  </a:lnTo>
                  <a:lnTo>
                    <a:pt x="120" y="1566"/>
                  </a:lnTo>
                  <a:lnTo>
                    <a:pt x="142" y="1658"/>
                  </a:lnTo>
                  <a:lnTo>
                    <a:pt x="177" y="1788"/>
                  </a:lnTo>
                  <a:lnTo>
                    <a:pt x="212" y="1910"/>
                  </a:lnTo>
                  <a:lnTo>
                    <a:pt x="248" y="2025"/>
                  </a:lnTo>
                  <a:lnTo>
                    <a:pt x="285" y="2133"/>
                  </a:lnTo>
                  <a:lnTo>
                    <a:pt x="322" y="2234"/>
                  </a:lnTo>
                  <a:lnTo>
                    <a:pt x="359" y="2327"/>
                  </a:lnTo>
                  <a:lnTo>
                    <a:pt x="398" y="2414"/>
                  </a:lnTo>
                  <a:lnTo>
                    <a:pt x="437" y="2494"/>
                  </a:lnTo>
                  <a:lnTo>
                    <a:pt x="477" y="2568"/>
                  </a:lnTo>
                  <a:lnTo>
                    <a:pt x="518" y="2634"/>
                  </a:lnTo>
                  <a:lnTo>
                    <a:pt x="560" y="2696"/>
                  </a:lnTo>
                  <a:lnTo>
                    <a:pt x="603" y="2749"/>
                  </a:lnTo>
                  <a:lnTo>
                    <a:pt x="647" y="2797"/>
                  </a:lnTo>
                  <a:lnTo>
                    <a:pt x="693" y="2839"/>
                  </a:lnTo>
                  <a:lnTo>
                    <a:pt x="740" y="2876"/>
                  </a:lnTo>
                  <a:lnTo>
                    <a:pt x="788" y="2906"/>
                  </a:lnTo>
                  <a:lnTo>
                    <a:pt x="838" y="2931"/>
                  </a:lnTo>
                  <a:lnTo>
                    <a:pt x="890" y="2949"/>
                  </a:lnTo>
                  <a:lnTo>
                    <a:pt x="943" y="2962"/>
                  </a:lnTo>
                  <a:lnTo>
                    <a:pt x="997" y="2970"/>
                  </a:lnTo>
                  <a:lnTo>
                    <a:pt x="1055" y="2974"/>
                  </a:lnTo>
                  <a:lnTo>
                    <a:pt x="1108" y="2970"/>
                  </a:lnTo>
                  <a:lnTo>
                    <a:pt x="1163" y="2964"/>
                  </a:lnTo>
                  <a:lnTo>
                    <a:pt x="1221" y="2953"/>
                  </a:lnTo>
                  <a:lnTo>
                    <a:pt x="1280" y="2939"/>
                  </a:lnTo>
                  <a:lnTo>
                    <a:pt x="1341" y="2919"/>
                  </a:lnTo>
                  <a:lnTo>
                    <a:pt x="1412" y="2898"/>
                  </a:lnTo>
                  <a:lnTo>
                    <a:pt x="1483" y="2882"/>
                  </a:lnTo>
                  <a:lnTo>
                    <a:pt x="1553" y="2872"/>
                  </a:lnTo>
                  <a:lnTo>
                    <a:pt x="1621" y="2869"/>
                  </a:lnTo>
                  <a:lnTo>
                    <a:pt x="1665" y="2871"/>
                  </a:lnTo>
                  <a:lnTo>
                    <a:pt x="1704" y="2874"/>
                  </a:lnTo>
                  <a:lnTo>
                    <a:pt x="1740" y="2879"/>
                  </a:lnTo>
                  <a:lnTo>
                    <a:pt x="1773" y="2885"/>
                  </a:lnTo>
                  <a:lnTo>
                    <a:pt x="1801" y="2893"/>
                  </a:lnTo>
                  <a:lnTo>
                    <a:pt x="1824" y="2900"/>
                  </a:lnTo>
                  <a:lnTo>
                    <a:pt x="1844" y="2907"/>
                  </a:lnTo>
                  <a:lnTo>
                    <a:pt x="1859" y="2913"/>
                  </a:lnTo>
                  <a:lnTo>
                    <a:pt x="1870" y="2917"/>
                  </a:lnTo>
                  <a:lnTo>
                    <a:pt x="1875" y="2920"/>
                  </a:lnTo>
                  <a:lnTo>
                    <a:pt x="1939" y="2946"/>
                  </a:lnTo>
                  <a:lnTo>
                    <a:pt x="2000" y="2965"/>
                  </a:lnTo>
                  <a:lnTo>
                    <a:pt x="2060" y="2980"/>
                  </a:lnTo>
                  <a:lnTo>
                    <a:pt x="2118" y="2989"/>
                  </a:lnTo>
                  <a:lnTo>
                    <a:pt x="2174" y="2992"/>
                  </a:lnTo>
                  <a:lnTo>
                    <a:pt x="2227" y="2989"/>
                  </a:lnTo>
                  <a:lnTo>
                    <a:pt x="2279" y="2981"/>
                  </a:lnTo>
                  <a:lnTo>
                    <a:pt x="2330" y="2966"/>
                  </a:lnTo>
                  <a:lnTo>
                    <a:pt x="2380" y="2947"/>
                  </a:lnTo>
                  <a:lnTo>
                    <a:pt x="2428" y="2921"/>
                  </a:lnTo>
                  <a:lnTo>
                    <a:pt x="2474" y="2891"/>
                  </a:lnTo>
                  <a:lnTo>
                    <a:pt x="2520" y="2854"/>
                  </a:lnTo>
                  <a:lnTo>
                    <a:pt x="2564" y="2811"/>
                  </a:lnTo>
                  <a:lnTo>
                    <a:pt x="2607" y="2763"/>
                  </a:lnTo>
                  <a:lnTo>
                    <a:pt x="2649" y="2708"/>
                  </a:lnTo>
                  <a:lnTo>
                    <a:pt x="2691" y="2649"/>
                  </a:lnTo>
                  <a:lnTo>
                    <a:pt x="2732" y="2579"/>
                  </a:lnTo>
                  <a:lnTo>
                    <a:pt x="2774" y="2503"/>
                  </a:lnTo>
                  <a:lnTo>
                    <a:pt x="2249" y="2503"/>
                  </a:lnTo>
                  <a:lnTo>
                    <a:pt x="2238" y="2500"/>
                  </a:lnTo>
                  <a:lnTo>
                    <a:pt x="2230" y="2494"/>
                  </a:lnTo>
                  <a:lnTo>
                    <a:pt x="2224" y="2486"/>
                  </a:lnTo>
                  <a:lnTo>
                    <a:pt x="2221" y="2475"/>
                  </a:lnTo>
                  <a:lnTo>
                    <a:pt x="2224" y="2463"/>
                  </a:lnTo>
                  <a:lnTo>
                    <a:pt x="2230" y="2454"/>
                  </a:lnTo>
                  <a:lnTo>
                    <a:pt x="2238" y="2448"/>
                  </a:lnTo>
                  <a:lnTo>
                    <a:pt x="2249" y="2446"/>
                  </a:lnTo>
                  <a:lnTo>
                    <a:pt x="2802" y="2446"/>
                  </a:lnTo>
                  <a:lnTo>
                    <a:pt x="2838" y="2368"/>
                  </a:lnTo>
                  <a:lnTo>
                    <a:pt x="2873" y="2284"/>
                  </a:lnTo>
                  <a:lnTo>
                    <a:pt x="2906" y="2195"/>
                  </a:lnTo>
                  <a:lnTo>
                    <a:pt x="2940" y="2100"/>
                  </a:lnTo>
                  <a:lnTo>
                    <a:pt x="2974" y="1998"/>
                  </a:lnTo>
                  <a:lnTo>
                    <a:pt x="3007" y="1892"/>
                  </a:lnTo>
                  <a:lnTo>
                    <a:pt x="3040" y="1778"/>
                  </a:lnTo>
                  <a:lnTo>
                    <a:pt x="3071" y="1658"/>
                  </a:lnTo>
                  <a:lnTo>
                    <a:pt x="3093" y="1572"/>
                  </a:lnTo>
                  <a:lnTo>
                    <a:pt x="3111" y="1487"/>
                  </a:lnTo>
                  <a:lnTo>
                    <a:pt x="3127" y="1404"/>
                  </a:lnTo>
                  <a:lnTo>
                    <a:pt x="3139" y="1323"/>
                  </a:lnTo>
                  <a:lnTo>
                    <a:pt x="3147" y="1245"/>
                  </a:lnTo>
                  <a:lnTo>
                    <a:pt x="3153" y="1169"/>
                  </a:lnTo>
                  <a:lnTo>
                    <a:pt x="3156" y="1095"/>
                  </a:lnTo>
                  <a:lnTo>
                    <a:pt x="3156" y="1024"/>
                  </a:lnTo>
                  <a:lnTo>
                    <a:pt x="3154" y="956"/>
                  </a:lnTo>
                  <a:lnTo>
                    <a:pt x="3148" y="891"/>
                  </a:lnTo>
                  <a:lnTo>
                    <a:pt x="3139" y="830"/>
                  </a:lnTo>
                  <a:lnTo>
                    <a:pt x="3127" y="771"/>
                  </a:lnTo>
                  <a:lnTo>
                    <a:pt x="3112" y="717"/>
                  </a:lnTo>
                  <a:lnTo>
                    <a:pt x="3095" y="666"/>
                  </a:lnTo>
                  <a:lnTo>
                    <a:pt x="3073" y="619"/>
                  </a:lnTo>
                  <a:lnTo>
                    <a:pt x="3050" y="576"/>
                  </a:lnTo>
                  <a:lnTo>
                    <a:pt x="3023" y="538"/>
                  </a:lnTo>
                  <a:lnTo>
                    <a:pt x="2996" y="505"/>
                  </a:lnTo>
                  <a:lnTo>
                    <a:pt x="2966" y="478"/>
                  </a:lnTo>
                  <a:lnTo>
                    <a:pt x="2934" y="458"/>
                  </a:lnTo>
                  <a:lnTo>
                    <a:pt x="2901" y="443"/>
                  </a:lnTo>
                  <a:lnTo>
                    <a:pt x="2868" y="434"/>
                  </a:lnTo>
                  <a:lnTo>
                    <a:pt x="2834" y="431"/>
                  </a:lnTo>
                  <a:lnTo>
                    <a:pt x="2800" y="433"/>
                  </a:lnTo>
                  <a:lnTo>
                    <a:pt x="2766" y="442"/>
                  </a:lnTo>
                  <a:lnTo>
                    <a:pt x="2732" y="456"/>
                  </a:lnTo>
                  <a:lnTo>
                    <a:pt x="2699" y="474"/>
                  </a:lnTo>
                  <a:lnTo>
                    <a:pt x="2667" y="498"/>
                  </a:lnTo>
                  <a:lnTo>
                    <a:pt x="2634" y="528"/>
                  </a:lnTo>
                  <a:lnTo>
                    <a:pt x="2592" y="569"/>
                  </a:lnTo>
                  <a:lnTo>
                    <a:pt x="2548" y="611"/>
                  </a:lnTo>
                  <a:lnTo>
                    <a:pt x="2504" y="651"/>
                  </a:lnTo>
                  <a:lnTo>
                    <a:pt x="2459" y="690"/>
                  </a:lnTo>
                  <a:lnTo>
                    <a:pt x="2413" y="729"/>
                  </a:lnTo>
                  <a:lnTo>
                    <a:pt x="2368" y="767"/>
                  </a:lnTo>
                  <a:lnTo>
                    <a:pt x="2324" y="804"/>
                  </a:lnTo>
                  <a:lnTo>
                    <a:pt x="2281" y="839"/>
                  </a:lnTo>
                  <a:lnTo>
                    <a:pt x="2238" y="874"/>
                  </a:lnTo>
                  <a:lnTo>
                    <a:pt x="2196" y="906"/>
                  </a:lnTo>
                  <a:lnTo>
                    <a:pt x="2156" y="937"/>
                  </a:lnTo>
                  <a:lnTo>
                    <a:pt x="2117" y="966"/>
                  </a:lnTo>
                  <a:lnTo>
                    <a:pt x="2081" y="994"/>
                  </a:lnTo>
                  <a:lnTo>
                    <a:pt x="2047" y="1018"/>
                  </a:lnTo>
                  <a:lnTo>
                    <a:pt x="2015" y="1042"/>
                  </a:lnTo>
                  <a:lnTo>
                    <a:pt x="1985" y="1063"/>
                  </a:lnTo>
                  <a:lnTo>
                    <a:pt x="1959" y="1082"/>
                  </a:lnTo>
                  <a:lnTo>
                    <a:pt x="1936" y="1098"/>
                  </a:lnTo>
                  <a:lnTo>
                    <a:pt x="1916" y="1111"/>
                  </a:lnTo>
                  <a:lnTo>
                    <a:pt x="1901" y="1122"/>
                  </a:lnTo>
                  <a:lnTo>
                    <a:pt x="1890" y="1130"/>
                  </a:lnTo>
                  <a:lnTo>
                    <a:pt x="1882" y="1135"/>
                  </a:lnTo>
                  <a:lnTo>
                    <a:pt x="1880" y="1137"/>
                  </a:lnTo>
                  <a:lnTo>
                    <a:pt x="1875" y="1139"/>
                  </a:lnTo>
                  <a:lnTo>
                    <a:pt x="1867" y="1144"/>
                  </a:lnTo>
                  <a:lnTo>
                    <a:pt x="1855" y="1151"/>
                  </a:lnTo>
                  <a:lnTo>
                    <a:pt x="1840" y="1160"/>
                  </a:lnTo>
                  <a:lnTo>
                    <a:pt x="1819" y="1169"/>
                  </a:lnTo>
                  <a:lnTo>
                    <a:pt x="1797" y="1178"/>
                  </a:lnTo>
                  <a:lnTo>
                    <a:pt x="1770" y="1188"/>
                  </a:lnTo>
                  <a:lnTo>
                    <a:pt x="1740" y="1196"/>
                  </a:lnTo>
                  <a:lnTo>
                    <a:pt x="1708" y="1205"/>
                  </a:lnTo>
                  <a:lnTo>
                    <a:pt x="1674" y="1211"/>
                  </a:lnTo>
                  <a:lnTo>
                    <a:pt x="1637" y="1215"/>
                  </a:lnTo>
                  <a:lnTo>
                    <a:pt x="1598" y="1217"/>
                  </a:lnTo>
                  <a:lnTo>
                    <a:pt x="1542" y="1214"/>
                  </a:lnTo>
                  <a:lnTo>
                    <a:pt x="1488" y="1204"/>
                  </a:lnTo>
                  <a:lnTo>
                    <a:pt x="1436" y="1188"/>
                  </a:lnTo>
                  <a:lnTo>
                    <a:pt x="1385" y="1166"/>
                  </a:lnTo>
                  <a:lnTo>
                    <a:pt x="1334" y="1137"/>
                  </a:lnTo>
                  <a:lnTo>
                    <a:pt x="1332" y="1135"/>
                  </a:lnTo>
                  <a:lnTo>
                    <a:pt x="1324" y="1130"/>
                  </a:lnTo>
                  <a:lnTo>
                    <a:pt x="1313" y="1123"/>
                  </a:lnTo>
                  <a:lnTo>
                    <a:pt x="1297" y="1111"/>
                  </a:lnTo>
                  <a:lnTo>
                    <a:pt x="1278" y="1098"/>
                  </a:lnTo>
                  <a:lnTo>
                    <a:pt x="1254" y="1082"/>
                  </a:lnTo>
                  <a:lnTo>
                    <a:pt x="1228" y="1063"/>
                  </a:lnTo>
                  <a:lnTo>
                    <a:pt x="1199" y="1042"/>
                  </a:lnTo>
                  <a:lnTo>
                    <a:pt x="1167" y="1019"/>
                  </a:lnTo>
                  <a:lnTo>
                    <a:pt x="1132" y="994"/>
                  </a:lnTo>
                  <a:lnTo>
                    <a:pt x="1097" y="966"/>
                  </a:lnTo>
                  <a:lnTo>
                    <a:pt x="1058" y="937"/>
                  </a:lnTo>
                  <a:lnTo>
                    <a:pt x="1018" y="906"/>
                  </a:lnTo>
                  <a:lnTo>
                    <a:pt x="976" y="874"/>
                  </a:lnTo>
                  <a:lnTo>
                    <a:pt x="933" y="839"/>
                  </a:lnTo>
                  <a:lnTo>
                    <a:pt x="890" y="804"/>
                  </a:lnTo>
                  <a:lnTo>
                    <a:pt x="844" y="767"/>
                  </a:lnTo>
                  <a:lnTo>
                    <a:pt x="800" y="729"/>
                  </a:lnTo>
                  <a:lnTo>
                    <a:pt x="755" y="690"/>
                  </a:lnTo>
                  <a:lnTo>
                    <a:pt x="710" y="651"/>
                  </a:lnTo>
                  <a:lnTo>
                    <a:pt x="666" y="611"/>
                  </a:lnTo>
                  <a:lnTo>
                    <a:pt x="622" y="569"/>
                  </a:lnTo>
                  <a:lnTo>
                    <a:pt x="579" y="528"/>
                  </a:lnTo>
                  <a:lnTo>
                    <a:pt x="547" y="498"/>
                  </a:lnTo>
                  <a:lnTo>
                    <a:pt x="514" y="474"/>
                  </a:lnTo>
                  <a:lnTo>
                    <a:pt x="482" y="456"/>
                  </a:lnTo>
                  <a:lnTo>
                    <a:pt x="448" y="442"/>
                  </a:lnTo>
                  <a:lnTo>
                    <a:pt x="414" y="433"/>
                  </a:lnTo>
                  <a:lnTo>
                    <a:pt x="380" y="431"/>
                  </a:lnTo>
                  <a:close/>
                  <a:moveTo>
                    <a:pt x="1020" y="0"/>
                  </a:moveTo>
                  <a:lnTo>
                    <a:pt x="1031" y="1"/>
                  </a:lnTo>
                  <a:lnTo>
                    <a:pt x="1041" y="5"/>
                  </a:lnTo>
                  <a:lnTo>
                    <a:pt x="1048" y="13"/>
                  </a:lnTo>
                  <a:lnTo>
                    <a:pt x="1052" y="24"/>
                  </a:lnTo>
                  <a:lnTo>
                    <a:pt x="1052" y="28"/>
                  </a:lnTo>
                  <a:lnTo>
                    <a:pt x="1055" y="38"/>
                  </a:lnTo>
                  <a:lnTo>
                    <a:pt x="1057" y="54"/>
                  </a:lnTo>
                  <a:lnTo>
                    <a:pt x="1060" y="76"/>
                  </a:lnTo>
                  <a:lnTo>
                    <a:pt x="1064" y="104"/>
                  </a:lnTo>
                  <a:lnTo>
                    <a:pt x="1068" y="136"/>
                  </a:lnTo>
                  <a:lnTo>
                    <a:pt x="1073" y="174"/>
                  </a:lnTo>
                  <a:lnTo>
                    <a:pt x="1079" y="217"/>
                  </a:lnTo>
                  <a:lnTo>
                    <a:pt x="1085" y="264"/>
                  </a:lnTo>
                  <a:lnTo>
                    <a:pt x="1092" y="317"/>
                  </a:lnTo>
                  <a:lnTo>
                    <a:pt x="1100" y="373"/>
                  </a:lnTo>
                  <a:lnTo>
                    <a:pt x="1107" y="432"/>
                  </a:lnTo>
                  <a:lnTo>
                    <a:pt x="1114" y="497"/>
                  </a:lnTo>
                  <a:lnTo>
                    <a:pt x="1122" y="563"/>
                  </a:lnTo>
                  <a:lnTo>
                    <a:pt x="1130" y="634"/>
                  </a:lnTo>
                  <a:lnTo>
                    <a:pt x="1139" y="708"/>
                  </a:lnTo>
                  <a:lnTo>
                    <a:pt x="1147" y="785"/>
                  </a:lnTo>
                  <a:lnTo>
                    <a:pt x="1155" y="864"/>
                  </a:lnTo>
                  <a:lnTo>
                    <a:pt x="1163" y="944"/>
                  </a:lnTo>
                  <a:lnTo>
                    <a:pt x="1198" y="970"/>
                  </a:lnTo>
                  <a:lnTo>
                    <a:pt x="1230" y="994"/>
                  </a:lnTo>
                  <a:lnTo>
                    <a:pt x="1260" y="1015"/>
                  </a:lnTo>
                  <a:lnTo>
                    <a:pt x="1285" y="1034"/>
                  </a:lnTo>
                  <a:lnTo>
                    <a:pt x="1309" y="1050"/>
                  </a:lnTo>
                  <a:lnTo>
                    <a:pt x="1328" y="1063"/>
                  </a:lnTo>
                  <a:lnTo>
                    <a:pt x="1345" y="1075"/>
                  </a:lnTo>
                  <a:lnTo>
                    <a:pt x="1356" y="1083"/>
                  </a:lnTo>
                  <a:lnTo>
                    <a:pt x="1363" y="1088"/>
                  </a:lnTo>
                  <a:lnTo>
                    <a:pt x="1366" y="1090"/>
                  </a:lnTo>
                  <a:lnTo>
                    <a:pt x="1410" y="1115"/>
                  </a:lnTo>
                  <a:lnTo>
                    <a:pt x="1455" y="1134"/>
                  </a:lnTo>
                  <a:lnTo>
                    <a:pt x="1501" y="1148"/>
                  </a:lnTo>
                  <a:lnTo>
                    <a:pt x="1550" y="1157"/>
                  </a:lnTo>
                  <a:lnTo>
                    <a:pt x="1598" y="1160"/>
                  </a:lnTo>
                  <a:lnTo>
                    <a:pt x="1633" y="1159"/>
                  </a:lnTo>
                  <a:lnTo>
                    <a:pt x="1665" y="1154"/>
                  </a:lnTo>
                  <a:lnTo>
                    <a:pt x="1696" y="1148"/>
                  </a:lnTo>
                  <a:lnTo>
                    <a:pt x="1725" y="1141"/>
                  </a:lnTo>
                  <a:lnTo>
                    <a:pt x="1751" y="1133"/>
                  </a:lnTo>
                  <a:lnTo>
                    <a:pt x="1775" y="1125"/>
                  </a:lnTo>
                  <a:lnTo>
                    <a:pt x="1795" y="1116"/>
                  </a:lnTo>
                  <a:lnTo>
                    <a:pt x="1814" y="1107"/>
                  </a:lnTo>
                  <a:lnTo>
                    <a:pt x="1828" y="1100"/>
                  </a:lnTo>
                  <a:lnTo>
                    <a:pt x="1839" y="1095"/>
                  </a:lnTo>
                  <a:lnTo>
                    <a:pt x="1845" y="1091"/>
                  </a:lnTo>
                  <a:lnTo>
                    <a:pt x="1848" y="1089"/>
                  </a:lnTo>
                  <a:lnTo>
                    <a:pt x="1851" y="1088"/>
                  </a:lnTo>
                  <a:lnTo>
                    <a:pt x="1858" y="1083"/>
                  </a:lnTo>
                  <a:lnTo>
                    <a:pt x="1869" y="1075"/>
                  </a:lnTo>
                  <a:lnTo>
                    <a:pt x="1885" y="1063"/>
                  </a:lnTo>
                  <a:lnTo>
                    <a:pt x="1904" y="1050"/>
                  </a:lnTo>
                  <a:lnTo>
                    <a:pt x="1928" y="1034"/>
                  </a:lnTo>
                  <a:lnTo>
                    <a:pt x="1953" y="1015"/>
                  </a:lnTo>
                  <a:lnTo>
                    <a:pt x="1983" y="995"/>
                  </a:lnTo>
                  <a:lnTo>
                    <a:pt x="2015" y="971"/>
                  </a:lnTo>
                  <a:lnTo>
                    <a:pt x="2049" y="947"/>
                  </a:lnTo>
                  <a:lnTo>
                    <a:pt x="2057" y="858"/>
                  </a:lnTo>
                  <a:lnTo>
                    <a:pt x="2066" y="774"/>
                  </a:lnTo>
                  <a:lnTo>
                    <a:pt x="2075" y="694"/>
                  </a:lnTo>
                  <a:lnTo>
                    <a:pt x="2083" y="616"/>
                  </a:lnTo>
                  <a:lnTo>
                    <a:pt x="2093" y="541"/>
                  </a:lnTo>
                  <a:lnTo>
                    <a:pt x="2101" y="471"/>
                  </a:lnTo>
                  <a:lnTo>
                    <a:pt x="2109" y="406"/>
                  </a:lnTo>
                  <a:lnTo>
                    <a:pt x="2117" y="343"/>
                  </a:lnTo>
                  <a:lnTo>
                    <a:pt x="2124" y="287"/>
                  </a:lnTo>
                  <a:lnTo>
                    <a:pt x="2132" y="235"/>
                  </a:lnTo>
                  <a:lnTo>
                    <a:pt x="2138" y="188"/>
                  </a:lnTo>
                  <a:lnTo>
                    <a:pt x="2144" y="147"/>
                  </a:lnTo>
                  <a:lnTo>
                    <a:pt x="2149" y="111"/>
                  </a:lnTo>
                  <a:lnTo>
                    <a:pt x="2153" y="80"/>
                  </a:lnTo>
                  <a:lnTo>
                    <a:pt x="2156" y="56"/>
                  </a:lnTo>
                  <a:lnTo>
                    <a:pt x="2159" y="39"/>
                  </a:lnTo>
                  <a:lnTo>
                    <a:pt x="2161" y="28"/>
                  </a:lnTo>
                  <a:lnTo>
                    <a:pt x="2161" y="24"/>
                  </a:lnTo>
                  <a:lnTo>
                    <a:pt x="2165" y="13"/>
                  </a:lnTo>
                  <a:lnTo>
                    <a:pt x="2173" y="5"/>
                  </a:lnTo>
                  <a:lnTo>
                    <a:pt x="2183" y="0"/>
                  </a:lnTo>
                  <a:lnTo>
                    <a:pt x="2194" y="0"/>
                  </a:lnTo>
                  <a:lnTo>
                    <a:pt x="2205" y="4"/>
                  </a:lnTo>
                  <a:lnTo>
                    <a:pt x="2213" y="11"/>
                  </a:lnTo>
                  <a:lnTo>
                    <a:pt x="2218" y="22"/>
                  </a:lnTo>
                  <a:lnTo>
                    <a:pt x="2218" y="33"/>
                  </a:lnTo>
                  <a:lnTo>
                    <a:pt x="2218" y="37"/>
                  </a:lnTo>
                  <a:lnTo>
                    <a:pt x="2216" y="47"/>
                  </a:lnTo>
                  <a:lnTo>
                    <a:pt x="2214" y="64"/>
                  </a:lnTo>
                  <a:lnTo>
                    <a:pt x="2211" y="86"/>
                  </a:lnTo>
                  <a:lnTo>
                    <a:pt x="2206" y="114"/>
                  </a:lnTo>
                  <a:lnTo>
                    <a:pt x="2201" y="148"/>
                  </a:lnTo>
                  <a:lnTo>
                    <a:pt x="2196" y="187"/>
                  </a:lnTo>
                  <a:lnTo>
                    <a:pt x="2190" y="230"/>
                  </a:lnTo>
                  <a:lnTo>
                    <a:pt x="2183" y="279"/>
                  </a:lnTo>
                  <a:lnTo>
                    <a:pt x="2176" y="332"/>
                  </a:lnTo>
                  <a:lnTo>
                    <a:pt x="2169" y="389"/>
                  </a:lnTo>
                  <a:lnTo>
                    <a:pt x="2161" y="452"/>
                  </a:lnTo>
                  <a:lnTo>
                    <a:pt x="2153" y="517"/>
                  </a:lnTo>
                  <a:lnTo>
                    <a:pt x="2145" y="587"/>
                  </a:lnTo>
                  <a:lnTo>
                    <a:pt x="2136" y="661"/>
                  </a:lnTo>
                  <a:lnTo>
                    <a:pt x="2128" y="738"/>
                  </a:lnTo>
                  <a:lnTo>
                    <a:pt x="2119" y="816"/>
                  </a:lnTo>
                  <a:lnTo>
                    <a:pt x="2111" y="899"/>
                  </a:lnTo>
                  <a:lnTo>
                    <a:pt x="2166" y="856"/>
                  </a:lnTo>
                  <a:lnTo>
                    <a:pt x="2225" y="810"/>
                  </a:lnTo>
                  <a:lnTo>
                    <a:pt x="2285" y="761"/>
                  </a:lnTo>
                  <a:lnTo>
                    <a:pt x="2348" y="710"/>
                  </a:lnTo>
                  <a:lnTo>
                    <a:pt x="2410" y="657"/>
                  </a:lnTo>
                  <a:lnTo>
                    <a:pt x="2473" y="601"/>
                  </a:lnTo>
                  <a:lnTo>
                    <a:pt x="2534" y="544"/>
                  </a:lnTo>
                  <a:lnTo>
                    <a:pt x="2594" y="487"/>
                  </a:lnTo>
                  <a:lnTo>
                    <a:pt x="2632" y="453"/>
                  </a:lnTo>
                  <a:lnTo>
                    <a:pt x="2671" y="424"/>
                  </a:lnTo>
                  <a:lnTo>
                    <a:pt x="2711" y="403"/>
                  </a:lnTo>
                  <a:lnTo>
                    <a:pt x="2752" y="386"/>
                  </a:lnTo>
                  <a:lnTo>
                    <a:pt x="2793" y="377"/>
                  </a:lnTo>
                  <a:lnTo>
                    <a:pt x="2834" y="374"/>
                  </a:lnTo>
                  <a:lnTo>
                    <a:pt x="2871" y="376"/>
                  </a:lnTo>
                  <a:lnTo>
                    <a:pt x="2907" y="384"/>
                  </a:lnTo>
                  <a:lnTo>
                    <a:pt x="2942" y="398"/>
                  </a:lnTo>
                  <a:lnTo>
                    <a:pt x="2976" y="416"/>
                  </a:lnTo>
                  <a:lnTo>
                    <a:pt x="3009" y="440"/>
                  </a:lnTo>
                  <a:lnTo>
                    <a:pt x="3040" y="468"/>
                  </a:lnTo>
                  <a:lnTo>
                    <a:pt x="3068" y="502"/>
                  </a:lnTo>
                  <a:lnTo>
                    <a:pt x="3097" y="544"/>
                  </a:lnTo>
                  <a:lnTo>
                    <a:pt x="3123" y="589"/>
                  </a:lnTo>
                  <a:lnTo>
                    <a:pt x="3145" y="639"/>
                  </a:lnTo>
                  <a:lnTo>
                    <a:pt x="3164" y="693"/>
                  </a:lnTo>
                  <a:lnTo>
                    <a:pt x="3180" y="750"/>
                  </a:lnTo>
                  <a:lnTo>
                    <a:pt x="3193" y="811"/>
                  </a:lnTo>
                  <a:lnTo>
                    <a:pt x="3204" y="876"/>
                  </a:lnTo>
                  <a:lnTo>
                    <a:pt x="3210" y="943"/>
                  </a:lnTo>
                  <a:lnTo>
                    <a:pt x="3214" y="1014"/>
                  </a:lnTo>
                  <a:lnTo>
                    <a:pt x="3214" y="1088"/>
                  </a:lnTo>
                  <a:lnTo>
                    <a:pt x="3211" y="1165"/>
                  </a:lnTo>
                  <a:lnTo>
                    <a:pt x="3205" y="1244"/>
                  </a:lnTo>
                  <a:lnTo>
                    <a:pt x="3195" y="1326"/>
                  </a:lnTo>
                  <a:lnTo>
                    <a:pt x="3183" y="1410"/>
                  </a:lnTo>
                  <a:lnTo>
                    <a:pt x="3168" y="1496"/>
                  </a:lnTo>
                  <a:lnTo>
                    <a:pt x="3149" y="1584"/>
                  </a:lnTo>
                  <a:lnTo>
                    <a:pt x="3127" y="1673"/>
                  </a:lnTo>
                  <a:lnTo>
                    <a:pt x="3091" y="1807"/>
                  </a:lnTo>
                  <a:lnTo>
                    <a:pt x="3054" y="1933"/>
                  </a:lnTo>
                  <a:lnTo>
                    <a:pt x="3017" y="2051"/>
                  </a:lnTo>
                  <a:lnTo>
                    <a:pt x="2979" y="2162"/>
                  </a:lnTo>
                  <a:lnTo>
                    <a:pt x="2941" y="2266"/>
                  </a:lnTo>
                  <a:lnTo>
                    <a:pt x="2902" y="2362"/>
                  </a:lnTo>
                  <a:lnTo>
                    <a:pt x="2862" y="2452"/>
                  </a:lnTo>
                  <a:lnTo>
                    <a:pt x="2822" y="2534"/>
                  </a:lnTo>
                  <a:lnTo>
                    <a:pt x="2781" y="2610"/>
                  </a:lnTo>
                  <a:lnTo>
                    <a:pt x="2739" y="2680"/>
                  </a:lnTo>
                  <a:lnTo>
                    <a:pt x="2694" y="2744"/>
                  </a:lnTo>
                  <a:lnTo>
                    <a:pt x="2649" y="2802"/>
                  </a:lnTo>
                  <a:lnTo>
                    <a:pt x="2602" y="2855"/>
                  </a:lnTo>
                  <a:lnTo>
                    <a:pt x="2554" y="2900"/>
                  </a:lnTo>
                  <a:lnTo>
                    <a:pt x="2504" y="2940"/>
                  </a:lnTo>
                  <a:lnTo>
                    <a:pt x="2453" y="2974"/>
                  </a:lnTo>
                  <a:lnTo>
                    <a:pt x="2400" y="3000"/>
                  </a:lnTo>
                  <a:lnTo>
                    <a:pt x="2346" y="3022"/>
                  </a:lnTo>
                  <a:lnTo>
                    <a:pt x="2290" y="3037"/>
                  </a:lnTo>
                  <a:lnTo>
                    <a:pt x="2233" y="3046"/>
                  </a:lnTo>
                  <a:lnTo>
                    <a:pt x="2174" y="3048"/>
                  </a:lnTo>
                  <a:lnTo>
                    <a:pt x="2123" y="3046"/>
                  </a:lnTo>
                  <a:lnTo>
                    <a:pt x="2071" y="3040"/>
                  </a:lnTo>
                  <a:lnTo>
                    <a:pt x="2083" y="3120"/>
                  </a:lnTo>
                  <a:lnTo>
                    <a:pt x="2097" y="3195"/>
                  </a:lnTo>
                  <a:lnTo>
                    <a:pt x="2112" y="3264"/>
                  </a:lnTo>
                  <a:lnTo>
                    <a:pt x="2130" y="3329"/>
                  </a:lnTo>
                  <a:lnTo>
                    <a:pt x="2131" y="3340"/>
                  </a:lnTo>
                  <a:lnTo>
                    <a:pt x="2128" y="3350"/>
                  </a:lnTo>
                  <a:lnTo>
                    <a:pt x="2120" y="3359"/>
                  </a:lnTo>
                  <a:lnTo>
                    <a:pt x="2110" y="3365"/>
                  </a:lnTo>
                  <a:lnTo>
                    <a:pt x="2106" y="3365"/>
                  </a:lnTo>
                  <a:lnTo>
                    <a:pt x="2102" y="3366"/>
                  </a:lnTo>
                  <a:lnTo>
                    <a:pt x="2091" y="3363"/>
                  </a:lnTo>
                  <a:lnTo>
                    <a:pt x="2080" y="3356"/>
                  </a:lnTo>
                  <a:lnTo>
                    <a:pt x="2074" y="3345"/>
                  </a:lnTo>
                  <a:lnTo>
                    <a:pt x="2060" y="3289"/>
                  </a:lnTo>
                  <a:lnTo>
                    <a:pt x="2046" y="3230"/>
                  </a:lnTo>
                  <a:lnTo>
                    <a:pt x="2033" y="3166"/>
                  </a:lnTo>
                  <a:lnTo>
                    <a:pt x="2022" y="3098"/>
                  </a:lnTo>
                  <a:lnTo>
                    <a:pt x="2012" y="3028"/>
                  </a:lnTo>
                  <a:lnTo>
                    <a:pt x="1959" y="3013"/>
                  </a:lnTo>
                  <a:lnTo>
                    <a:pt x="1970" y="3084"/>
                  </a:lnTo>
                  <a:lnTo>
                    <a:pt x="1981" y="3152"/>
                  </a:lnTo>
                  <a:lnTo>
                    <a:pt x="1993" y="3214"/>
                  </a:lnTo>
                  <a:lnTo>
                    <a:pt x="2008" y="3274"/>
                  </a:lnTo>
                  <a:lnTo>
                    <a:pt x="2022" y="3329"/>
                  </a:lnTo>
                  <a:lnTo>
                    <a:pt x="2023" y="3340"/>
                  </a:lnTo>
                  <a:lnTo>
                    <a:pt x="2020" y="3350"/>
                  </a:lnTo>
                  <a:lnTo>
                    <a:pt x="2013" y="3359"/>
                  </a:lnTo>
                  <a:lnTo>
                    <a:pt x="2003" y="3365"/>
                  </a:lnTo>
                  <a:lnTo>
                    <a:pt x="1998" y="3365"/>
                  </a:lnTo>
                  <a:lnTo>
                    <a:pt x="1994" y="3366"/>
                  </a:lnTo>
                  <a:lnTo>
                    <a:pt x="1983" y="3363"/>
                  </a:lnTo>
                  <a:lnTo>
                    <a:pt x="1973" y="3356"/>
                  </a:lnTo>
                  <a:lnTo>
                    <a:pt x="1967" y="3345"/>
                  </a:lnTo>
                  <a:lnTo>
                    <a:pt x="1955" y="3302"/>
                  </a:lnTo>
                  <a:lnTo>
                    <a:pt x="1944" y="3254"/>
                  </a:lnTo>
                  <a:lnTo>
                    <a:pt x="1933" y="3201"/>
                  </a:lnTo>
                  <a:lnTo>
                    <a:pt x="1923" y="3146"/>
                  </a:lnTo>
                  <a:lnTo>
                    <a:pt x="1912" y="3089"/>
                  </a:lnTo>
                  <a:lnTo>
                    <a:pt x="1710" y="3089"/>
                  </a:lnTo>
                  <a:lnTo>
                    <a:pt x="1699" y="3087"/>
                  </a:lnTo>
                  <a:lnTo>
                    <a:pt x="1690" y="3081"/>
                  </a:lnTo>
                  <a:lnTo>
                    <a:pt x="1684" y="3072"/>
                  </a:lnTo>
                  <a:lnTo>
                    <a:pt x="1682" y="3061"/>
                  </a:lnTo>
                  <a:lnTo>
                    <a:pt x="1684" y="3049"/>
                  </a:lnTo>
                  <a:lnTo>
                    <a:pt x="1690" y="3040"/>
                  </a:lnTo>
                  <a:lnTo>
                    <a:pt x="1699" y="3034"/>
                  </a:lnTo>
                  <a:lnTo>
                    <a:pt x="1710" y="3032"/>
                  </a:lnTo>
                  <a:lnTo>
                    <a:pt x="1904" y="3032"/>
                  </a:lnTo>
                  <a:lnTo>
                    <a:pt x="1898" y="2992"/>
                  </a:lnTo>
                  <a:lnTo>
                    <a:pt x="1852" y="2972"/>
                  </a:lnTo>
                  <a:lnTo>
                    <a:pt x="1850" y="2971"/>
                  </a:lnTo>
                  <a:lnTo>
                    <a:pt x="1847" y="2970"/>
                  </a:lnTo>
                  <a:lnTo>
                    <a:pt x="1840" y="2966"/>
                  </a:lnTo>
                  <a:lnTo>
                    <a:pt x="1827" y="2961"/>
                  </a:lnTo>
                  <a:lnTo>
                    <a:pt x="1810" y="2955"/>
                  </a:lnTo>
                  <a:lnTo>
                    <a:pt x="1788" y="2949"/>
                  </a:lnTo>
                  <a:lnTo>
                    <a:pt x="1763" y="2943"/>
                  </a:lnTo>
                  <a:lnTo>
                    <a:pt x="1733" y="2937"/>
                  </a:lnTo>
                  <a:lnTo>
                    <a:pt x="1700" y="2932"/>
                  </a:lnTo>
                  <a:lnTo>
                    <a:pt x="1662" y="2928"/>
                  </a:lnTo>
                  <a:lnTo>
                    <a:pt x="1621" y="2926"/>
                  </a:lnTo>
                  <a:lnTo>
                    <a:pt x="1558" y="2929"/>
                  </a:lnTo>
                  <a:lnTo>
                    <a:pt x="1492" y="2939"/>
                  </a:lnTo>
                  <a:lnTo>
                    <a:pt x="1427" y="2953"/>
                  </a:lnTo>
                  <a:lnTo>
                    <a:pt x="1360" y="2974"/>
                  </a:lnTo>
                  <a:lnTo>
                    <a:pt x="1305" y="2991"/>
                  </a:lnTo>
                  <a:lnTo>
                    <a:pt x="1250" y="3005"/>
                  </a:lnTo>
                  <a:lnTo>
                    <a:pt x="1198" y="3017"/>
                  </a:lnTo>
                  <a:lnTo>
                    <a:pt x="1188" y="3093"/>
                  </a:lnTo>
                  <a:lnTo>
                    <a:pt x="1178" y="3167"/>
                  </a:lnTo>
                  <a:lnTo>
                    <a:pt x="1454" y="3167"/>
                  </a:lnTo>
                  <a:lnTo>
                    <a:pt x="1465" y="3169"/>
                  </a:lnTo>
                  <a:lnTo>
                    <a:pt x="1475" y="3175"/>
                  </a:lnTo>
                  <a:lnTo>
                    <a:pt x="1481" y="3185"/>
                  </a:lnTo>
                  <a:lnTo>
                    <a:pt x="1483" y="3196"/>
                  </a:lnTo>
                  <a:lnTo>
                    <a:pt x="1481" y="3206"/>
                  </a:lnTo>
                  <a:lnTo>
                    <a:pt x="1475" y="3215"/>
                  </a:lnTo>
                  <a:lnTo>
                    <a:pt x="1465" y="3221"/>
                  </a:lnTo>
                  <a:lnTo>
                    <a:pt x="1454" y="3224"/>
                  </a:lnTo>
                  <a:lnTo>
                    <a:pt x="1167" y="3224"/>
                  </a:lnTo>
                  <a:lnTo>
                    <a:pt x="1155" y="3285"/>
                  </a:lnTo>
                  <a:lnTo>
                    <a:pt x="1139" y="3345"/>
                  </a:lnTo>
                  <a:lnTo>
                    <a:pt x="1133" y="3356"/>
                  </a:lnTo>
                  <a:lnTo>
                    <a:pt x="1123" y="3363"/>
                  </a:lnTo>
                  <a:lnTo>
                    <a:pt x="1112" y="3366"/>
                  </a:lnTo>
                  <a:lnTo>
                    <a:pt x="1108" y="3365"/>
                  </a:lnTo>
                  <a:lnTo>
                    <a:pt x="1104" y="3365"/>
                  </a:lnTo>
                  <a:lnTo>
                    <a:pt x="1093" y="3359"/>
                  </a:lnTo>
                  <a:lnTo>
                    <a:pt x="1086" y="3350"/>
                  </a:lnTo>
                  <a:lnTo>
                    <a:pt x="1083" y="3340"/>
                  </a:lnTo>
                  <a:lnTo>
                    <a:pt x="1084" y="3329"/>
                  </a:lnTo>
                  <a:lnTo>
                    <a:pt x="1103" y="3257"/>
                  </a:lnTo>
                  <a:lnTo>
                    <a:pt x="1117" y="3183"/>
                  </a:lnTo>
                  <a:lnTo>
                    <a:pt x="1128" y="3107"/>
                  </a:lnTo>
                  <a:lnTo>
                    <a:pt x="1140" y="3026"/>
                  </a:lnTo>
                  <a:lnTo>
                    <a:pt x="1097" y="3029"/>
                  </a:lnTo>
                  <a:lnTo>
                    <a:pt x="1055" y="3031"/>
                  </a:lnTo>
                  <a:lnTo>
                    <a:pt x="992" y="3028"/>
                  </a:lnTo>
                  <a:lnTo>
                    <a:pt x="933" y="3019"/>
                  </a:lnTo>
                  <a:lnTo>
                    <a:pt x="874" y="3004"/>
                  </a:lnTo>
                  <a:lnTo>
                    <a:pt x="818" y="2984"/>
                  </a:lnTo>
                  <a:lnTo>
                    <a:pt x="763" y="2958"/>
                  </a:lnTo>
                  <a:lnTo>
                    <a:pt x="711" y="2926"/>
                  </a:lnTo>
                  <a:lnTo>
                    <a:pt x="661" y="2887"/>
                  </a:lnTo>
                  <a:lnTo>
                    <a:pt x="612" y="2844"/>
                  </a:lnTo>
                  <a:lnTo>
                    <a:pt x="565" y="2794"/>
                  </a:lnTo>
                  <a:lnTo>
                    <a:pt x="520" y="2738"/>
                  </a:lnTo>
                  <a:lnTo>
                    <a:pt x="476" y="2676"/>
                  </a:lnTo>
                  <a:lnTo>
                    <a:pt x="437" y="2615"/>
                  </a:lnTo>
                  <a:lnTo>
                    <a:pt x="400" y="2549"/>
                  </a:lnTo>
                  <a:lnTo>
                    <a:pt x="363" y="2477"/>
                  </a:lnTo>
                  <a:lnTo>
                    <a:pt x="327" y="2399"/>
                  </a:lnTo>
                  <a:lnTo>
                    <a:pt x="291" y="2315"/>
                  </a:lnTo>
                  <a:lnTo>
                    <a:pt x="256" y="2225"/>
                  </a:lnTo>
                  <a:lnTo>
                    <a:pt x="222" y="2129"/>
                  </a:lnTo>
                  <a:lnTo>
                    <a:pt x="188" y="2025"/>
                  </a:lnTo>
                  <a:lnTo>
                    <a:pt x="154" y="1915"/>
                  </a:lnTo>
                  <a:lnTo>
                    <a:pt x="120" y="1798"/>
                  </a:lnTo>
                  <a:lnTo>
                    <a:pt x="87" y="1673"/>
                  </a:lnTo>
                  <a:lnTo>
                    <a:pt x="65" y="1584"/>
                  </a:lnTo>
                  <a:lnTo>
                    <a:pt x="46" y="1496"/>
                  </a:lnTo>
                  <a:lnTo>
                    <a:pt x="31" y="1410"/>
                  </a:lnTo>
                  <a:lnTo>
                    <a:pt x="17" y="1326"/>
                  </a:lnTo>
                  <a:lnTo>
                    <a:pt x="9" y="1244"/>
                  </a:lnTo>
                  <a:lnTo>
                    <a:pt x="3" y="1165"/>
                  </a:lnTo>
                  <a:lnTo>
                    <a:pt x="0" y="1088"/>
                  </a:lnTo>
                  <a:lnTo>
                    <a:pt x="0" y="1014"/>
                  </a:lnTo>
                  <a:lnTo>
                    <a:pt x="4" y="943"/>
                  </a:lnTo>
                  <a:lnTo>
                    <a:pt x="10" y="876"/>
                  </a:lnTo>
                  <a:lnTo>
                    <a:pt x="20" y="811"/>
                  </a:lnTo>
                  <a:lnTo>
                    <a:pt x="34" y="750"/>
                  </a:lnTo>
                  <a:lnTo>
                    <a:pt x="49" y="693"/>
                  </a:lnTo>
                  <a:lnTo>
                    <a:pt x="69" y="638"/>
                  </a:lnTo>
                  <a:lnTo>
                    <a:pt x="91" y="589"/>
                  </a:lnTo>
                  <a:lnTo>
                    <a:pt x="117" y="544"/>
                  </a:lnTo>
                  <a:lnTo>
                    <a:pt x="146" y="502"/>
                  </a:lnTo>
                  <a:lnTo>
                    <a:pt x="174" y="468"/>
                  </a:lnTo>
                  <a:lnTo>
                    <a:pt x="205" y="440"/>
                  </a:lnTo>
                  <a:lnTo>
                    <a:pt x="237" y="416"/>
                  </a:lnTo>
                  <a:lnTo>
                    <a:pt x="272" y="398"/>
                  </a:lnTo>
                  <a:lnTo>
                    <a:pt x="306" y="384"/>
                  </a:lnTo>
                  <a:lnTo>
                    <a:pt x="343" y="376"/>
                  </a:lnTo>
                  <a:lnTo>
                    <a:pt x="380" y="374"/>
                  </a:lnTo>
                  <a:lnTo>
                    <a:pt x="421" y="377"/>
                  </a:lnTo>
                  <a:lnTo>
                    <a:pt x="462" y="386"/>
                  </a:lnTo>
                  <a:lnTo>
                    <a:pt x="503" y="403"/>
                  </a:lnTo>
                  <a:lnTo>
                    <a:pt x="543" y="424"/>
                  </a:lnTo>
                  <a:lnTo>
                    <a:pt x="582" y="453"/>
                  </a:lnTo>
                  <a:lnTo>
                    <a:pt x="620" y="487"/>
                  </a:lnTo>
                  <a:lnTo>
                    <a:pt x="679" y="544"/>
                  </a:lnTo>
                  <a:lnTo>
                    <a:pt x="741" y="600"/>
                  </a:lnTo>
                  <a:lnTo>
                    <a:pt x="802" y="656"/>
                  </a:lnTo>
                  <a:lnTo>
                    <a:pt x="865" y="709"/>
                  </a:lnTo>
                  <a:lnTo>
                    <a:pt x="926" y="760"/>
                  </a:lnTo>
                  <a:lnTo>
                    <a:pt x="987" y="809"/>
                  </a:lnTo>
                  <a:lnTo>
                    <a:pt x="1045" y="855"/>
                  </a:lnTo>
                  <a:lnTo>
                    <a:pt x="1101" y="897"/>
                  </a:lnTo>
                  <a:lnTo>
                    <a:pt x="1092" y="816"/>
                  </a:lnTo>
                  <a:lnTo>
                    <a:pt x="1084" y="739"/>
                  </a:lnTo>
                  <a:lnTo>
                    <a:pt x="1076" y="663"/>
                  </a:lnTo>
                  <a:lnTo>
                    <a:pt x="1068" y="590"/>
                  </a:lnTo>
                  <a:lnTo>
                    <a:pt x="1060" y="520"/>
                  </a:lnTo>
                  <a:lnTo>
                    <a:pt x="1051" y="455"/>
                  </a:lnTo>
                  <a:lnTo>
                    <a:pt x="1044" y="392"/>
                  </a:lnTo>
                  <a:lnTo>
                    <a:pt x="1037" y="335"/>
                  </a:lnTo>
                  <a:lnTo>
                    <a:pt x="1030" y="282"/>
                  </a:lnTo>
                  <a:lnTo>
                    <a:pt x="1024" y="233"/>
                  </a:lnTo>
                  <a:lnTo>
                    <a:pt x="1018" y="188"/>
                  </a:lnTo>
                  <a:lnTo>
                    <a:pt x="1013" y="149"/>
                  </a:lnTo>
                  <a:lnTo>
                    <a:pt x="1007" y="115"/>
                  </a:lnTo>
                  <a:lnTo>
                    <a:pt x="1003" y="86"/>
                  </a:lnTo>
                  <a:lnTo>
                    <a:pt x="1000" y="64"/>
                  </a:lnTo>
                  <a:lnTo>
                    <a:pt x="998" y="47"/>
                  </a:lnTo>
                  <a:lnTo>
                    <a:pt x="996" y="37"/>
                  </a:lnTo>
                  <a:lnTo>
                    <a:pt x="995" y="33"/>
                  </a:lnTo>
                  <a:lnTo>
                    <a:pt x="996" y="22"/>
                  </a:lnTo>
                  <a:lnTo>
                    <a:pt x="1001" y="11"/>
                  </a:lnTo>
                  <a:lnTo>
                    <a:pt x="1009" y="4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222"/>
            <p:cNvSpPr>
              <a:spLocks/>
            </p:cNvSpPr>
            <p:nvPr/>
          </p:nvSpPr>
          <p:spPr bwMode="auto">
            <a:xfrm>
              <a:off x="10025063" y="2959100"/>
              <a:ext cx="180975" cy="195263"/>
            </a:xfrm>
            <a:custGeom>
              <a:avLst/>
              <a:gdLst>
                <a:gd name="T0" fmla="*/ 43 w 1135"/>
                <a:gd name="T1" fmla="*/ 3 h 1222"/>
                <a:gd name="T2" fmla="*/ 56 w 1135"/>
                <a:gd name="T3" fmla="*/ 20 h 1222"/>
                <a:gd name="T4" fmla="*/ 117 w 1135"/>
                <a:gd name="T5" fmla="*/ 238 h 1222"/>
                <a:gd name="T6" fmla="*/ 177 w 1135"/>
                <a:gd name="T7" fmla="*/ 428 h 1222"/>
                <a:gd name="T8" fmla="*/ 240 w 1135"/>
                <a:gd name="T9" fmla="*/ 594 h 1222"/>
                <a:gd name="T10" fmla="*/ 305 w 1135"/>
                <a:gd name="T11" fmla="*/ 737 h 1222"/>
                <a:gd name="T12" fmla="*/ 372 w 1135"/>
                <a:gd name="T13" fmla="*/ 857 h 1222"/>
                <a:gd name="T14" fmla="*/ 658 w 1135"/>
                <a:gd name="T15" fmla="*/ 908 h 1222"/>
                <a:gd name="T16" fmla="*/ 677 w 1135"/>
                <a:gd name="T17" fmla="*/ 918 h 1222"/>
                <a:gd name="T18" fmla="*/ 687 w 1135"/>
                <a:gd name="T19" fmla="*/ 937 h 1222"/>
                <a:gd name="T20" fmla="*/ 677 w 1135"/>
                <a:gd name="T21" fmla="*/ 958 h 1222"/>
                <a:gd name="T22" fmla="*/ 658 w 1135"/>
                <a:gd name="T23" fmla="*/ 966 h 1222"/>
                <a:gd name="T24" fmla="*/ 493 w 1135"/>
                <a:gd name="T25" fmla="*/ 1011 h 1222"/>
                <a:gd name="T26" fmla="*/ 579 w 1135"/>
                <a:gd name="T27" fmla="*/ 1083 h 1222"/>
                <a:gd name="T28" fmla="*/ 668 w 1135"/>
                <a:gd name="T29" fmla="*/ 1131 h 1222"/>
                <a:gd name="T30" fmla="*/ 763 w 1135"/>
                <a:gd name="T31" fmla="*/ 1157 h 1222"/>
                <a:gd name="T32" fmla="*/ 866 w 1135"/>
                <a:gd name="T33" fmla="*/ 1164 h 1222"/>
                <a:gd name="T34" fmla="*/ 977 w 1135"/>
                <a:gd name="T35" fmla="*/ 1151 h 1222"/>
                <a:gd name="T36" fmla="*/ 1097 w 1135"/>
                <a:gd name="T37" fmla="*/ 1117 h 1222"/>
                <a:gd name="T38" fmla="*/ 1119 w 1135"/>
                <a:gd name="T39" fmla="*/ 1118 h 1222"/>
                <a:gd name="T40" fmla="*/ 1133 w 1135"/>
                <a:gd name="T41" fmla="*/ 1135 h 1222"/>
                <a:gd name="T42" fmla="*/ 1132 w 1135"/>
                <a:gd name="T43" fmla="*/ 1157 h 1222"/>
                <a:gd name="T44" fmla="*/ 1116 w 1135"/>
                <a:gd name="T45" fmla="*/ 1172 h 1222"/>
                <a:gd name="T46" fmla="*/ 1003 w 1135"/>
                <a:gd name="T47" fmla="*/ 1203 h 1222"/>
                <a:gd name="T48" fmla="*/ 898 w 1135"/>
                <a:gd name="T49" fmla="*/ 1220 h 1222"/>
                <a:gd name="T50" fmla="*/ 794 w 1135"/>
                <a:gd name="T51" fmla="*/ 1220 h 1222"/>
                <a:gd name="T52" fmla="*/ 692 w 1135"/>
                <a:gd name="T53" fmla="*/ 1199 h 1222"/>
                <a:gd name="T54" fmla="*/ 597 w 1135"/>
                <a:gd name="T55" fmla="*/ 1160 h 1222"/>
                <a:gd name="T56" fmla="*/ 507 w 1135"/>
                <a:gd name="T57" fmla="*/ 1101 h 1222"/>
                <a:gd name="T58" fmla="*/ 424 w 1135"/>
                <a:gd name="T59" fmla="*/ 1021 h 1222"/>
                <a:gd name="T60" fmla="*/ 345 w 1135"/>
                <a:gd name="T61" fmla="*/ 920 h 1222"/>
                <a:gd name="T62" fmla="*/ 270 w 1135"/>
                <a:gd name="T63" fmla="*/ 795 h 1222"/>
                <a:gd name="T64" fmla="*/ 200 w 1135"/>
                <a:gd name="T65" fmla="*/ 645 h 1222"/>
                <a:gd name="T66" fmla="*/ 132 w 1135"/>
                <a:gd name="T67" fmla="*/ 470 h 1222"/>
                <a:gd name="T68" fmla="*/ 65 w 1135"/>
                <a:gd name="T69" fmla="*/ 267 h 1222"/>
                <a:gd name="T70" fmla="*/ 1 w 1135"/>
                <a:gd name="T71" fmla="*/ 35 h 1222"/>
                <a:gd name="T72" fmla="*/ 4 w 1135"/>
                <a:gd name="T73" fmla="*/ 13 h 1222"/>
                <a:gd name="T74" fmla="*/ 21 w 1135"/>
                <a:gd name="T75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222">
                  <a:moveTo>
                    <a:pt x="33" y="0"/>
                  </a:moveTo>
                  <a:lnTo>
                    <a:pt x="43" y="3"/>
                  </a:lnTo>
                  <a:lnTo>
                    <a:pt x="51" y="10"/>
                  </a:lnTo>
                  <a:lnTo>
                    <a:pt x="56" y="20"/>
                  </a:lnTo>
                  <a:lnTo>
                    <a:pt x="86" y="132"/>
                  </a:lnTo>
                  <a:lnTo>
                    <a:pt x="117" y="238"/>
                  </a:lnTo>
                  <a:lnTo>
                    <a:pt x="146" y="336"/>
                  </a:lnTo>
                  <a:lnTo>
                    <a:pt x="177" y="428"/>
                  </a:lnTo>
                  <a:lnTo>
                    <a:pt x="209" y="514"/>
                  </a:lnTo>
                  <a:lnTo>
                    <a:pt x="240" y="594"/>
                  </a:lnTo>
                  <a:lnTo>
                    <a:pt x="273" y="669"/>
                  </a:lnTo>
                  <a:lnTo>
                    <a:pt x="305" y="737"/>
                  </a:lnTo>
                  <a:lnTo>
                    <a:pt x="338" y="800"/>
                  </a:lnTo>
                  <a:lnTo>
                    <a:pt x="372" y="857"/>
                  </a:lnTo>
                  <a:lnTo>
                    <a:pt x="407" y="908"/>
                  </a:lnTo>
                  <a:lnTo>
                    <a:pt x="658" y="908"/>
                  </a:lnTo>
                  <a:lnTo>
                    <a:pt x="668" y="911"/>
                  </a:lnTo>
                  <a:lnTo>
                    <a:pt x="677" y="918"/>
                  </a:lnTo>
                  <a:lnTo>
                    <a:pt x="683" y="926"/>
                  </a:lnTo>
                  <a:lnTo>
                    <a:pt x="687" y="937"/>
                  </a:lnTo>
                  <a:lnTo>
                    <a:pt x="683" y="948"/>
                  </a:lnTo>
                  <a:lnTo>
                    <a:pt x="677" y="958"/>
                  </a:lnTo>
                  <a:lnTo>
                    <a:pt x="668" y="964"/>
                  </a:lnTo>
                  <a:lnTo>
                    <a:pt x="658" y="966"/>
                  </a:lnTo>
                  <a:lnTo>
                    <a:pt x="451" y="966"/>
                  </a:lnTo>
                  <a:lnTo>
                    <a:pt x="493" y="1011"/>
                  </a:lnTo>
                  <a:lnTo>
                    <a:pt x="535" y="1050"/>
                  </a:lnTo>
                  <a:lnTo>
                    <a:pt x="579" y="1083"/>
                  </a:lnTo>
                  <a:lnTo>
                    <a:pt x="624" y="1110"/>
                  </a:lnTo>
                  <a:lnTo>
                    <a:pt x="668" y="1131"/>
                  </a:lnTo>
                  <a:lnTo>
                    <a:pt x="715" y="1147"/>
                  </a:lnTo>
                  <a:lnTo>
                    <a:pt x="763" y="1157"/>
                  </a:lnTo>
                  <a:lnTo>
                    <a:pt x="814" y="1163"/>
                  </a:lnTo>
                  <a:lnTo>
                    <a:pt x="866" y="1164"/>
                  </a:lnTo>
                  <a:lnTo>
                    <a:pt x="920" y="1160"/>
                  </a:lnTo>
                  <a:lnTo>
                    <a:pt x="977" y="1151"/>
                  </a:lnTo>
                  <a:lnTo>
                    <a:pt x="1036" y="1137"/>
                  </a:lnTo>
                  <a:lnTo>
                    <a:pt x="1097" y="1117"/>
                  </a:lnTo>
                  <a:lnTo>
                    <a:pt x="1109" y="1116"/>
                  </a:lnTo>
                  <a:lnTo>
                    <a:pt x="1119" y="1118"/>
                  </a:lnTo>
                  <a:lnTo>
                    <a:pt x="1128" y="1126"/>
                  </a:lnTo>
                  <a:lnTo>
                    <a:pt x="1133" y="1135"/>
                  </a:lnTo>
                  <a:lnTo>
                    <a:pt x="1135" y="1146"/>
                  </a:lnTo>
                  <a:lnTo>
                    <a:pt x="1132" y="1157"/>
                  </a:lnTo>
                  <a:lnTo>
                    <a:pt x="1126" y="1165"/>
                  </a:lnTo>
                  <a:lnTo>
                    <a:pt x="1116" y="1172"/>
                  </a:lnTo>
                  <a:lnTo>
                    <a:pt x="1059" y="1190"/>
                  </a:lnTo>
                  <a:lnTo>
                    <a:pt x="1003" y="1203"/>
                  </a:lnTo>
                  <a:lnTo>
                    <a:pt x="950" y="1214"/>
                  </a:lnTo>
                  <a:lnTo>
                    <a:pt x="898" y="1220"/>
                  </a:lnTo>
                  <a:lnTo>
                    <a:pt x="847" y="1222"/>
                  </a:lnTo>
                  <a:lnTo>
                    <a:pt x="794" y="1220"/>
                  </a:lnTo>
                  <a:lnTo>
                    <a:pt x="742" y="1212"/>
                  </a:lnTo>
                  <a:lnTo>
                    <a:pt x="692" y="1199"/>
                  </a:lnTo>
                  <a:lnTo>
                    <a:pt x="643" y="1183"/>
                  </a:lnTo>
                  <a:lnTo>
                    <a:pt x="597" y="1160"/>
                  </a:lnTo>
                  <a:lnTo>
                    <a:pt x="551" y="1134"/>
                  </a:lnTo>
                  <a:lnTo>
                    <a:pt x="507" y="1101"/>
                  </a:lnTo>
                  <a:lnTo>
                    <a:pt x="465" y="1064"/>
                  </a:lnTo>
                  <a:lnTo>
                    <a:pt x="424" y="1021"/>
                  </a:lnTo>
                  <a:lnTo>
                    <a:pt x="384" y="974"/>
                  </a:lnTo>
                  <a:lnTo>
                    <a:pt x="345" y="920"/>
                  </a:lnTo>
                  <a:lnTo>
                    <a:pt x="307" y="860"/>
                  </a:lnTo>
                  <a:lnTo>
                    <a:pt x="270" y="795"/>
                  </a:lnTo>
                  <a:lnTo>
                    <a:pt x="235" y="723"/>
                  </a:lnTo>
                  <a:lnTo>
                    <a:pt x="200" y="645"/>
                  </a:lnTo>
                  <a:lnTo>
                    <a:pt x="166" y="561"/>
                  </a:lnTo>
                  <a:lnTo>
                    <a:pt x="132" y="470"/>
                  </a:lnTo>
                  <a:lnTo>
                    <a:pt x="98" y="372"/>
                  </a:lnTo>
                  <a:lnTo>
                    <a:pt x="65" y="267"/>
                  </a:lnTo>
                  <a:lnTo>
                    <a:pt x="33" y="155"/>
                  </a:lnTo>
                  <a:lnTo>
                    <a:pt x="1" y="35"/>
                  </a:lnTo>
                  <a:lnTo>
                    <a:pt x="0" y="23"/>
                  </a:lnTo>
                  <a:lnTo>
                    <a:pt x="4" y="13"/>
                  </a:lnTo>
                  <a:lnTo>
                    <a:pt x="11" y="5"/>
                  </a:lnTo>
                  <a:lnTo>
                    <a:pt x="21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223"/>
            <p:cNvSpPr>
              <a:spLocks/>
            </p:cNvSpPr>
            <p:nvPr/>
          </p:nvSpPr>
          <p:spPr bwMode="auto">
            <a:xfrm>
              <a:off x="10382251" y="2798763"/>
              <a:ext cx="88900" cy="152400"/>
            </a:xfrm>
            <a:custGeom>
              <a:avLst/>
              <a:gdLst>
                <a:gd name="T0" fmla="*/ 310 w 559"/>
                <a:gd name="T1" fmla="*/ 2 h 956"/>
                <a:gd name="T2" fmla="*/ 377 w 559"/>
                <a:gd name="T3" fmla="*/ 26 h 956"/>
                <a:gd name="T4" fmla="*/ 436 w 559"/>
                <a:gd name="T5" fmla="*/ 73 h 956"/>
                <a:gd name="T6" fmla="*/ 484 w 559"/>
                <a:gd name="T7" fmla="*/ 141 h 956"/>
                <a:gd name="T8" fmla="*/ 521 w 559"/>
                <a:gd name="T9" fmla="*/ 227 h 956"/>
                <a:gd name="T10" fmla="*/ 546 w 559"/>
                <a:gd name="T11" fmla="*/ 331 h 956"/>
                <a:gd name="T12" fmla="*/ 558 w 559"/>
                <a:gd name="T13" fmla="*/ 448 h 956"/>
                <a:gd name="T14" fmla="*/ 556 w 559"/>
                <a:gd name="T15" fmla="*/ 576 h 956"/>
                <a:gd name="T16" fmla="*/ 541 w 559"/>
                <a:gd name="T17" fmla="*/ 713 h 956"/>
                <a:gd name="T18" fmla="*/ 515 w 559"/>
                <a:gd name="T19" fmla="*/ 858 h 956"/>
                <a:gd name="T20" fmla="*/ 492 w 559"/>
                <a:gd name="T21" fmla="*/ 943 h 956"/>
                <a:gd name="T22" fmla="*/ 478 w 559"/>
                <a:gd name="T23" fmla="*/ 955 h 956"/>
                <a:gd name="T24" fmla="*/ 465 w 559"/>
                <a:gd name="T25" fmla="*/ 956 h 956"/>
                <a:gd name="T26" fmla="*/ 451 w 559"/>
                <a:gd name="T27" fmla="*/ 950 h 956"/>
                <a:gd name="T28" fmla="*/ 440 w 559"/>
                <a:gd name="T29" fmla="*/ 931 h 956"/>
                <a:gd name="T30" fmla="*/ 455 w 559"/>
                <a:gd name="T31" fmla="*/ 862 h 956"/>
                <a:gd name="T32" fmla="*/ 477 w 559"/>
                <a:gd name="T33" fmla="*/ 754 h 956"/>
                <a:gd name="T34" fmla="*/ 18 w 559"/>
                <a:gd name="T35" fmla="*/ 752 h 956"/>
                <a:gd name="T36" fmla="*/ 2 w 559"/>
                <a:gd name="T37" fmla="*/ 736 h 956"/>
                <a:gd name="T38" fmla="*/ 2 w 559"/>
                <a:gd name="T39" fmla="*/ 714 h 956"/>
                <a:gd name="T40" fmla="*/ 18 w 559"/>
                <a:gd name="T41" fmla="*/ 698 h 956"/>
                <a:gd name="T42" fmla="*/ 486 w 559"/>
                <a:gd name="T43" fmla="*/ 696 h 956"/>
                <a:gd name="T44" fmla="*/ 499 w 559"/>
                <a:gd name="T45" fmla="*/ 557 h 956"/>
                <a:gd name="T46" fmla="*/ 499 w 559"/>
                <a:gd name="T47" fmla="*/ 434 h 956"/>
                <a:gd name="T48" fmla="*/ 486 w 559"/>
                <a:gd name="T49" fmla="*/ 328 h 956"/>
                <a:gd name="T50" fmla="*/ 464 w 559"/>
                <a:gd name="T51" fmla="*/ 239 h 956"/>
                <a:gd name="T52" fmla="*/ 432 w 559"/>
                <a:gd name="T53" fmla="*/ 166 h 956"/>
                <a:gd name="T54" fmla="*/ 393 w 559"/>
                <a:gd name="T55" fmla="*/ 112 h 956"/>
                <a:gd name="T56" fmla="*/ 349 w 559"/>
                <a:gd name="T57" fmla="*/ 76 h 956"/>
                <a:gd name="T58" fmla="*/ 291 w 559"/>
                <a:gd name="T59" fmla="*/ 57 h 956"/>
                <a:gd name="T60" fmla="*/ 232 w 559"/>
                <a:gd name="T61" fmla="*/ 64 h 956"/>
                <a:gd name="T62" fmla="*/ 173 w 559"/>
                <a:gd name="T63" fmla="*/ 97 h 956"/>
                <a:gd name="T64" fmla="*/ 134 w 559"/>
                <a:gd name="T65" fmla="*/ 129 h 956"/>
                <a:gd name="T66" fmla="*/ 112 w 559"/>
                <a:gd name="T67" fmla="*/ 129 h 956"/>
                <a:gd name="T68" fmla="*/ 97 w 559"/>
                <a:gd name="T69" fmla="*/ 113 h 956"/>
                <a:gd name="T70" fmla="*/ 97 w 559"/>
                <a:gd name="T71" fmla="*/ 91 h 956"/>
                <a:gd name="T72" fmla="*/ 136 w 559"/>
                <a:gd name="T73" fmla="*/ 53 h 956"/>
                <a:gd name="T74" fmla="*/ 204 w 559"/>
                <a:gd name="T75" fmla="*/ 14 h 956"/>
                <a:gd name="T76" fmla="*/ 275 w 559"/>
                <a:gd name="T77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956">
                  <a:moveTo>
                    <a:pt x="275" y="0"/>
                  </a:moveTo>
                  <a:lnTo>
                    <a:pt x="310" y="2"/>
                  </a:lnTo>
                  <a:lnTo>
                    <a:pt x="344" y="10"/>
                  </a:lnTo>
                  <a:lnTo>
                    <a:pt x="377" y="26"/>
                  </a:lnTo>
                  <a:lnTo>
                    <a:pt x="407" y="47"/>
                  </a:lnTo>
                  <a:lnTo>
                    <a:pt x="436" y="73"/>
                  </a:lnTo>
                  <a:lnTo>
                    <a:pt x="460" y="104"/>
                  </a:lnTo>
                  <a:lnTo>
                    <a:pt x="484" y="141"/>
                  </a:lnTo>
                  <a:lnTo>
                    <a:pt x="504" y="182"/>
                  </a:lnTo>
                  <a:lnTo>
                    <a:pt x="521" y="227"/>
                  </a:lnTo>
                  <a:lnTo>
                    <a:pt x="535" y="277"/>
                  </a:lnTo>
                  <a:lnTo>
                    <a:pt x="546" y="331"/>
                  </a:lnTo>
                  <a:lnTo>
                    <a:pt x="554" y="388"/>
                  </a:lnTo>
                  <a:lnTo>
                    <a:pt x="558" y="448"/>
                  </a:lnTo>
                  <a:lnTo>
                    <a:pt x="559" y="510"/>
                  </a:lnTo>
                  <a:lnTo>
                    <a:pt x="556" y="576"/>
                  </a:lnTo>
                  <a:lnTo>
                    <a:pt x="551" y="643"/>
                  </a:lnTo>
                  <a:lnTo>
                    <a:pt x="541" y="713"/>
                  </a:lnTo>
                  <a:lnTo>
                    <a:pt x="530" y="784"/>
                  </a:lnTo>
                  <a:lnTo>
                    <a:pt x="515" y="858"/>
                  </a:lnTo>
                  <a:lnTo>
                    <a:pt x="496" y="934"/>
                  </a:lnTo>
                  <a:lnTo>
                    <a:pt x="492" y="943"/>
                  </a:lnTo>
                  <a:lnTo>
                    <a:pt x="486" y="950"/>
                  </a:lnTo>
                  <a:lnTo>
                    <a:pt x="478" y="955"/>
                  </a:lnTo>
                  <a:lnTo>
                    <a:pt x="469" y="956"/>
                  </a:lnTo>
                  <a:lnTo>
                    <a:pt x="465" y="956"/>
                  </a:lnTo>
                  <a:lnTo>
                    <a:pt x="462" y="955"/>
                  </a:lnTo>
                  <a:lnTo>
                    <a:pt x="451" y="950"/>
                  </a:lnTo>
                  <a:lnTo>
                    <a:pt x="444" y="941"/>
                  </a:lnTo>
                  <a:lnTo>
                    <a:pt x="440" y="931"/>
                  </a:lnTo>
                  <a:lnTo>
                    <a:pt x="441" y="920"/>
                  </a:lnTo>
                  <a:lnTo>
                    <a:pt x="455" y="862"/>
                  </a:lnTo>
                  <a:lnTo>
                    <a:pt x="467" y="807"/>
                  </a:lnTo>
                  <a:lnTo>
                    <a:pt x="477" y="754"/>
                  </a:lnTo>
                  <a:lnTo>
                    <a:pt x="28" y="754"/>
                  </a:lnTo>
                  <a:lnTo>
                    <a:pt x="18" y="752"/>
                  </a:lnTo>
                  <a:lnTo>
                    <a:pt x="9" y="746"/>
                  </a:lnTo>
                  <a:lnTo>
                    <a:pt x="2" y="736"/>
                  </a:lnTo>
                  <a:lnTo>
                    <a:pt x="0" y="725"/>
                  </a:lnTo>
                  <a:lnTo>
                    <a:pt x="2" y="714"/>
                  </a:lnTo>
                  <a:lnTo>
                    <a:pt x="9" y="705"/>
                  </a:lnTo>
                  <a:lnTo>
                    <a:pt x="18" y="698"/>
                  </a:lnTo>
                  <a:lnTo>
                    <a:pt x="28" y="696"/>
                  </a:lnTo>
                  <a:lnTo>
                    <a:pt x="486" y="696"/>
                  </a:lnTo>
                  <a:lnTo>
                    <a:pt x="494" y="625"/>
                  </a:lnTo>
                  <a:lnTo>
                    <a:pt x="499" y="557"/>
                  </a:lnTo>
                  <a:lnTo>
                    <a:pt x="500" y="494"/>
                  </a:lnTo>
                  <a:lnTo>
                    <a:pt x="499" y="434"/>
                  </a:lnTo>
                  <a:lnTo>
                    <a:pt x="494" y="379"/>
                  </a:lnTo>
                  <a:lnTo>
                    <a:pt x="486" y="328"/>
                  </a:lnTo>
                  <a:lnTo>
                    <a:pt x="476" y="281"/>
                  </a:lnTo>
                  <a:lnTo>
                    <a:pt x="464" y="239"/>
                  </a:lnTo>
                  <a:lnTo>
                    <a:pt x="449" y="200"/>
                  </a:lnTo>
                  <a:lnTo>
                    <a:pt x="432" y="166"/>
                  </a:lnTo>
                  <a:lnTo>
                    <a:pt x="413" y="136"/>
                  </a:lnTo>
                  <a:lnTo>
                    <a:pt x="393" y="112"/>
                  </a:lnTo>
                  <a:lnTo>
                    <a:pt x="371" y="91"/>
                  </a:lnTo>
                  <a:lnTo>
                    <a:pt x="349" y="76"/>
                  </a:lnTo>
                  <a:lnTo>
                    <a:pt x="320" y="62"/>
                  </a:lnTo>
                  <a:lnTo>
                    <a:pt x="291" y="57"/>
                  </a:lnTo>
                  <a:lnTo>
                    <a:pt x="262" y="57"/>
                  </a:lnTo>
                  <a:lnTo>
                    <a:pt x="232" y="64"/>
                  </a:lnTo>
                  <a:lnTo>
                    <a:pt x="202" y="77"/>
                  </a:lnTo>
                  <a:lnTo>
                    <a:pt x="173" y="97"/>
                  </a:lnTo>
                  <a:lnTo>
                    <a:pt x="143" y="123"/>
                  </a:lnTo>
                  <a:lnTo>
                    <a:pt x="134" y="129"/>
                  </a:lnTo>
                  <a:lnTo>
                    <a:pt x="123" y="131"/>
                  </a:lnTo>
                  <a:lnTo>
                    <a:pt x="112" y="129"/>
                  </a:lnTo>
                  <a:lnTo>
                    <a:pt x="103" y="123"/>
                  </a:lnTo>
                  <a:lnTo>
                    <a:pt x="97" y="113"/>
                  </a:lnTo>
                  <a:lnTo>
                    <a:pt x="95" y="102"/>
                  </a:lnTo>
                  <a:lnTo>
                    <a:pt x="97" y="91"/>
                  </a:lnTo>
                  <a:lnTo>
                    <a:pt x="103" y="82"/>
                  </a:lnTo>
                  <a:lnTo>
                    <a:pt x="136" y="53"/>
                  </a:lnTo>
                  <a:lnTo>
                    <a:pt x="169" y="31"/>
                  </a:lnTo>
                  <a:lnTo>
                    <a:pt x="204" y="14"/>
                  </a:lnTo>
                  <a:lnTo>
                    <a:pt x="239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224"/>
            <p:cNvSpPr>
              <a:spLocks/>
            </p:cNvSpPr>
            <p:nvPr/>
          </p:nvSpPr>
          <p:spPr bwMode="auto">
            <a:xfrm>
              <a:off x="10166351" y="2700338"/>
              <a:ext cx="130175" cy="155575"/>
            </a:xfrm>
            <a:custGeom>
              <a:avLst/>
              <a:gdLst>
                <a:gd name="T0" fmla="*/ 36 w 819"/>
                <a:gd name="T1" fmla="*/ 1 h 979"/>
                <a:gd name="T2" fmla="*/ 54 w 819"/>
                <a:gd name="T3" fmla="*/ 13 h 979"/>
                <a:gd name="T4" fmla="*/ 58 w 819"/>
                <a:gd name="T5" fmla="*/ 28 h 979"/>
                <a:gd name="T6" fmla="*/ 61 w 819"/>
                <a:gd name="T7" fmla="*/ 52 h 979"/>
                <a:gd name="T8" fmla="*/ 68 w 819"/>
                <a:gd name="T9" fmla="*/ 99 h 979"/>
                <a:gd name="T10" fmla="*/ 77 w 819"/>
                <a:gd name="T11" fmla="*/ 167 h 979"/>
                <a:gd name="T12" fmla="*/ 89 w 819"/>
                <a:gd name="T13" fmla="*/ 253 h 979"/>
                <a:gd name="T14" fmla="*/ 102 w 819"/>
                <a:gd name="T15" fmla="*/ 356 h 979"/>
                <a:gd name="T16" fmla="*/ 788 w 819"/>
                <a:gd name="T17" fmla="*/ 413 h 979"/>
                <a:gd name="T18" fmla="*/ 809 w 819"/>
                <a:gd name="T19" fmla="*/ 421 h 979"/>
                <a:gd name="T20" fmla="*/ 817 w 819"/>
                <a:gd name="T21" fmla="*/ 442 h 979"/>
                <a:gd name="T22" fmla="*/ 809 w 819"/>
                <a:gd name="T23" fmla="*/ 462 h 979"/>
                <a:gd name="T24" fmla="*/ 788 w 819"/>
                <a:gd name="T25" fmla="*/ 470 h 979"/>
                <a:gd name="T26" fmla="*/ 126 w 819"/>
                <a:gd name="T27" fmla="*/ 559 h 979"/>
                <a:gd name="T28" fmla="*/ 148 w 819"/>
                <a:gd name="T29" fmla="*/ 754 h 979"/>
                <a:gd name="T30" fmla="*/ 802 w 819"/>
                <a:gd name="T31" fmla="*/ 757 h 979"/>
                <a:gd name="T32" fmla="*/ 817 w 819"/>
                <a:gd name="T33" fmla="*/ 772 h 979"/>
                <a:gd name="T34" fmla="*/ 817 w 819"/>
                <a:gd name="T35" fmla="*/ 794 h 979"/>
                <a:gd name="T36" fmla="*/ 802 w 819"/>
                <a:gd name="T37" fmla="*/ 809 h 979"/>
                <a:gd name="T38" fmla="*/ 154 w 819"/>
                <a:gd name="T39" fmla="*/ 811 h 979"/>
                <a:gd name="T40" fmla="*/ 167 w 819"/>
                <a:gd name="T41" fmla="*/ 959 h 979"/>
                <a:gd name="T42" fmla="*/ 153 w 819"/>
                <a:gd name="T43" fmla="*/ 975 h 979"/>
                <a:gd name="T44" fmla="*/ 140 w 819"/>
                <a:gd name="T45" fmla="*/ 979 h 979"/>
                <a:gd name="T46" fmla="*/ 120 w 819"/>
                <a:gd name="T47" fmla="*/ 972 h 979"/>
                <a:gd name="T48" fmla="*/ 111 w 819"/>
                <a:gd name="T49" fmla="*/ 954 h 979"/>
                <a:gd name="T50" fmla="*/ 95 w 819"/>
                <a:gd name="T51" fmla="*/ 793 h 979"/>
                <a:gd name="T52" fmla="*/ 78 w 819"/>
                <a:gd name="T53" fmla="*/ 643 h 979"/>
                <a:gd name="T54" fmla="*/ 63 w 819"/>
                <a:gd name="T55" fmla="*/ 505 h 979"/>
                <a:gd name="T56" fmla="*/ 48 w 819"/>
                <a:gd name="T57" fmla="*/ 381 h 979"/>
                <a:gd name="T58" fmla="*/ 33 w 819"/>
                <a:gd name="T59" fmla="*/ 274 h 979"/>
                <a:gd name="T60" fmla="*/ 22 w 819"/>
                <a:gd name="T61" fmla="*/ 182 h 979"/>
                <a:gd name="T62" fmla="*/ 12 w 819"/>
                <a:gd name="T63" fmla="*/ 112 h 979"/>
                <a:gd name="T64" fmla="*/ 4 w 819"/>
                <a:gd name="T65" fmla="*/ 63 h 979"/>
                <a:gd name="T66" fmla="*/ 1 w 819"/>
                <a:gd name="T67" fmla="*/ 36 h 979"/>
                <a:gd name="T68" fmla="*/ 1 w 819"/>
                <a:gd name="T69" fmla="*/ 22 h 979"/>
                <a:gd name="T70" fmla="*/ 14 w 819"/>
                <a:gd name="T71" fmla="*/ 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9" h="979">
                  <a:moveTo>
                    <a:pt x="25" y="0"/>
                  </a:moveTo>
                  <a:lnTo>
                    <a:pt x="36" y="1"/>
                  </a:lnTo>
                  <a:lnTo>
                    <a:pt x="45" y="5"/>
                  </a:lnTo>
                  <a:lnTo>
                    <a:pt x="54" y="13"/>
                  </a:lnTo>
                  <a:lnTo>
                    <a:pt x="57" y="24"/>
                  </a:lnTo>
                  <a:lnTo>
                    <a:pt x="58" y="28"/>
                  </a:lnTo>
                  <a:lnTo>
                    <a:pt x="59" y="37"/>
                  </a:lnTo>
                  <a:lnTo>
                    <a:pt x="61" y="52"/>
                  </a:lnTo>
                  <a:lnTo>
                    <a:pt x="64" y="74"/>
                  </a:lnTo>
                  <a:lnTo>
                    <a:pt x="68" y="99"/>
                  </a:lnTo>
                  <a:lnTo>
                    <a:pt x="72" y="131"/>
                  </a:lnTo>
                  <a:lnTo>
                    <a:pt x="77" y="167"/>
                  </a:lnTo>
                  <a:lnTo>
                    <a:pt x="82" y="208"/>
                  </a:lnTo>
                  <a:lnTo>
                    <a:pt x="89" y="253"/>
                  </a:lnTo>
                  <a:lnTo>
                    <a:pt x="95" y="302"/>
                  </a:lnTo>
                  <a:lnTo>
                    <a:pt x="102" y="356"/>
                  </a:lnTo>
                  <a:lnTo>
                    <a:pt x="109" y="413"/>
                  </a:lnTo>
                  <a:lnTo>
                    <a:pt x="788" y="413"/>
                  </a:lnTo>
                  <a:lnTo>
                    <a:pt x="800" y="415"/>
                  </a:lnTo>
                  <a:lnTo>
                    <a:pt x="809" y="421"/>
                  </a:lnTo>
                  <a:lnTo>
                    <a:pt x="815" y="430"/>
                  </a:lnTo>
                  <a:lnTo>
                    <a:pt x="817" y="442"/>
                  </a:lnTo>
                  <a:lnTo>
                    <a:pt x="815" y="453"/>
                  </a:lnTo>
                  <a:lnTo>
                    <a:pt x="809" y="462"/>
                  </a:lnTo>
                  <a:lnTo>
                    <a:pt x="800" y="468"/>
                  </a:lnTo>
                  <a:lnTo>
                    <a:pt x="788" y="470"/>
                  </a:lnTo>
                  <a:lnTo>
                    <a:pt x="116" y="470"/>
                  </a:lnTo>
                  <a:lnTo>
                    <a:pt x="126" y="559"/>
                  </a:lnTo>
                  <a:lnTo>
                    <a:pt x="138" y="655"/>
                  </a:lnTo>
                  <a:lnTo>
                    <a:pt x="148" y="754"/>
                  </a:lnTo>
                  <a:lnTo>
                    <a:pt x="791" y="754"/>
                  </a:lnTo>
                  <a:lnTo>
                    <a:pt x="802" y="757"/>
                  </a:lnTo>
                  <a:lnTo>
                    <a:pt x="811" y="763"/>
                  </a:lnTo>
                  <a:lnTo>
                    <a:pt x="817" y="772"/>
                  </a:lnTo>
                  <a:lnTo>
                    <a:pt x="819" y="783"/>
                  </a:lnTo>
                  <a:lnTo>
                    <a:pt x="817" y="794"/>
                  </a:lnTo>
                  <a:lnTo>
                    <a:pt x="811" y="803"/>
                  </a:lnTo>
                  <a:lnTo>
                    <a:pt x="802" y="809"/>
                  </a:lnTo>
                  <a:lnTo>
                    <a:pt x="791" y="811"/>
                  </a:lnTo>
                  <a:lnTo>
                    <a:pt x="154" y="811"/>
                  </a:lnTo>
                  <a:lnTo>
                    <a:pt x="168" y="948"/>
                  </a:lnTo>
                  <a:lnTo>
                    <a:pt x="167" y="959"/>
                  </a:lnTo>
                  <a:lnTo>
                    <a:pt x="162" y="969"/>
                  </a:lnTo>
                  <a:lnTo>
                    <a:pt x="153" y="975"/>
                  </a:lnTo>
                  <a:lnTo>
                    <a:pt x="143" y="979"/>
                  </a:lnTo>
                  <a:lnTo>
                    <a:pt x="140" y="979"/>
                  </a:lnTo>
                  <a:lnTo>
                    <a:pt x="130" y="977"/>
                  </a:lnTo>
                  <a:lnTo>
                    <a:pt x="120" y="972"/>
                  </a:lnTo>
                  <a:lnTo>
                    <a:pt x="114" y="964"/>
                  </a:lnTo>
                  <a:lnTo>
                    <a:pt x="111" y="954"/>
                  </a:lnTo>
                  <a:lnTo>
                    <a:pt x="103" y="872"/>
                  </a:lnTo>
                  <a:lnTo>
                    <a:pt x="95" y="793"/>
                  </a:lnTo>
                  <a:lnTo>
                    <a:pt x="86" y="716"/>
                  </a:lnTo>
                  <a:lnTo>
                    <a:pt x="78" y="643"/>
                  </a:lnTo>
                  <a:lnTo>
                    <a:pt x="70" y="573"/>
                  </a:lnTo>
                  <a:lnTo>
                    <a:pt x="63" y="505"/>
                  </a:lnTo>
                  <a:lnTo>
                    <a:pt x="55" y="442"/>
                  </a:lnTo>
                  <a:lnTo>
                    <a:pt x="48" y="381"/>
                  </a:lnTo>
                  <a:lnTo>
                    <a:pt x="40" y="325"/>
                  </a:lnTo>
                  <a:lnTo>
                    <a:pt x="33" y="274"/>
                  </a:lnTo>
                  <a:lnTo>
                    <a:pt x="27" y="225"/>
                  </a:lnTo>
                  <a:lnTo>
                    <a:pt x="22" y="182"/>
                  </a:lnTo>
                  <a:lnTo>
                    <a:pt x="17" y="145"/>
                  </a:lnTo>
                  <a:lnTo>
                    <a:pt x="12" y="112"/>
                  </a:lnTo>
                  <a:lnTo>
                    <a:pt x="8" y="84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1" y="36"/>
                  </a:lnTo>
                  <a:lnTo>
                    <a:pt x="0" y="33"/>
                  </a:lnTo>
                  <a:lnTo>
                    <a:pt x="1" y="22"/>
                  </a:lnTo>
                  <a:lnTo>
                    <a:pt x="6" y="11"/>
                  </a:lnTo>
                  <a:lnTo>
                    <a:pt x="14" y="4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225"/>
            <p:cNvSpPr>
              <a:spLocks/>
            </p:cNvSpPr>
            <p:nvPr/>
          </p:nvSpPr>
          <p:spPr bwMode="auto">
            <a:xfrm>
              <a:off x="10296526" y="2876550"/>
              <a:ext cx="22225" cy="263525"/>
            </a:xfrm>
            <a:custGeom>
              <a:avLst/>
              <a:gdLst>
                <a:gd name="T0" fmla="*/ 129 w 142"/>
                <a:gd name="T1" fmla="*/ 4 h 1656"/>
                <a:gd name="T2" fmla="*/ 142 w 142"/>
                <a:gd name="T3" fmla="*/ 22 h 1656"/>
                <a:gd name="T4" fmla="*/ 141 w 142"/>
                <a:gd name="T5" fmla="*/ 38 h 1656"/>
                <a:gd name="T6" fmla="*/ 137 w 142"/>
                <a:gd name="T7" fmla="*/ 65 h 1656"/>
                <a:gd name="T8" fmla="*/ 128 w 142"/>
                <a:gd name="T9" fmla="*/ 116 h 1656"/>
                <a:gd name="T10" fmla="*/ 117 w 142"/>
                <a:gd name="T11" fmla="*/ 190 h 1656"/>
                <a:gd name="T12" fmla="*/ 105 w 142"/>
                <a:gd name="T13" fmla="*/ 282 h 1656"/>
                <a:gd name="T14" fmla="*/ 92 w 142"/>
                <a:gd name="T15" fmla="*/ 392 h 1656"/>
                <a:gd name="T16" fmla="*/ 80 w 142"/>
                <a:gd name="T17" fmla="*/ 517 h 1656"/>
                <a:gd name="T18" fmla="*/ 70 w 142"/>
                <a:gd name="T19" fmla="*/ 654 h 1656"/>
                <a:gd name="T20" fmla="*/ 62 w 142"/>
                <a:gd name="T21" fmla="*/ 803 h 1656"/>
                <a:gd name="T22" fmla="*/ 58 w 142"/>
                <a:gd name="T23" fmla="*/ 958 h 1656"/>
                <a:gd name="T24" fmla="*/ 59 w 142"/>
                <a:gd name="T25" fmla="*/ 1121 h 1656"/>
                <a:gd name="T26" fmla="*/ 65 w 142"/>
                <a:gd name="T27" fmla="*/ 1287 h 1656"/>
                <a:gd name="T28" fmla="*/ 77 w 142"/>
                <a:gd name="T29" fmla="*/ 1455 h 1656"/>
                <a:gd name="T30" fmla="*/ 98 w 142"/>
                <a:gd name="T31" fmla="*/ 1623 h 1656"/>
                <a:gd name="T32" fmla="*/ 92 w 142"/>
                <a:gd name="T33" fmla="*/ 1645 h 1656"/>
                <a:gd name="T34" fmla="*/ 73 w 142"/>
                <a:gd name="T35" fmla="*/ 1656 h 1656"/>
                <a:gd name="T36" fmla="*/ 59 w 142"/>
                <a:gd name="T37" fmla="*/ 1654 h 1656"/>
                <a:gd name="T38" fmla="*/ 44 w 142"/>
                <a:gd name="T39" fmla="*/ 1641 h 1656"/>
                <a:gd name="T40" fmla="*/ 29 w 142"/>
                <a:gd name="T41" fmla="*/ 1546 h 1656"/>
                <a:gd name="T42" fmla="*/ 13 w 142"/>
                <a:gd name="T43" fmla="*/ 1376 h 1656"/>
                <a:gd name="T44" fmla="*/ 3 w 142"/>
                <a:gd name="T45" fmla="*/ 1207 h 1656"/>
                <a:gd name="T46" fmla="*/ 0 w 142"/>
                <a:gd name="T47" fmla="*/ 1040 h 1656"/>
                <a:gd name="T48" fmla="*/ 2 w 142"/>
                <a:gd name="T49" fmla="*/ 878 h 1656"/>
                <a:gd name="T50" fmla="*/ 8 w 142"/>
                <a:gd name="T51" fmla="*/ 725 h 1656"/>
                <a:gd name="T52" fmla="*/ 18 w 142"/>
                <a:gd name="T53" fmla="*/ 579 h 1656"/>
                <a:gd name="T54" fmla="*/ 29 w 142"/>
                <a:gd name="T55" fmla="*/ 447 h 1656"/>
                <a:gd name="T56" fmla="*/ 42 w 142"/>
                <a:gd name="T57" fmla="*/ 328 h 1656"/>
                <a:gd name="T58" fmla="*/ 55 w 142"/>
                <a:gd name="T59" fmla="*/ 226 h 1656"/>
                <a:gd name="T60" fmla="*/ 67 w 142"/>
                <a:gd name="T61" fmla="*/ 142 h 1656"/>
                <a:gd name="T62" fmla="*/ 76 w 142"/>
                <a:gd name="T63" fmla="*/ 78 h 1656"/>
                <a:gd name="T64" fmla="*/ 83 w 142"/>
                <a:gd name="T65" fmla="*/ 38 h 1656"/>
                <a:gd name="T66" fmla="*/ 85 w 142"/>
                <a:gd name="T67" fmla="*/ 22 h 1656"/>
                <a:gd name="T68" fmla="*/ 98 w 142"/>
                <a:gd name="T69" fmla="*/ 5 h 1656"/>
                <a:gd name="T70" fmla="*/ 119 w 142"/>
                <a:gd name="T71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656">
                  <a:moveTo>
                    <a:pt x="119" y="0"/>
                  </a:moveTo>
                  <a:lnTo>
                    <a:pt x="129" y="4"/>
                  </a:lnTo>
                  <a:lnTo>
                    <a:pt x="138" y="12"/>
                  </a:lnTo>
                  <a:lnTo>
                    <a:pt x="142" y="22"/>
                  </a:lnTo>
                  <a:lnTo>
                    <a:pt x="142" y="33"/>
                  </a:lnTo>
                  <a:lnTo>
                    <a:pt x="141" y="38"/>
                  </a:lnTo>
                  <a:lnTo>
                    <a:pt x="140" y="49"/>
                  </a:lnTo>
                  <a:lnTo>
                    <a:pt x="137" y="65"/>
                  </a:lnTo>
                  <a:lnTo>
                    <a:pt x="132" y="88"/>
                  </a:lnTo>
                  <a:lnTo>
                    <a:pt x="128" y="116"/>
                  </a:lnTo>
                  <a:lnTo>
                    <a:pt x="123" y="151"/>
                  </a:lnTo>
                  <a:lnTo>
                    <a:pt x="117" y="190"/>
                  </a:lnTo>
                  <a:lnTo>
                    <a:pt x="111" y="234"/>
                  </a:lnTo>
                  <a:lnTo>
                    <a:pt x="105" y="282"/>
                  </a:lnTo>
                  <a:lnTo>
                    <a:pt x="99" y="336"/>
                  </a:lnTo>
                  <a:lnTo>
                    <a:pt x="92" y="392"/>
                  </a:lnTo>
                  <a:lnTo>
                    <a:pt x="86" y="452"/>
                  </a:lnTo>
                  <a:lnTo>
                    <a:pt x="80" y="517"/>
                  </a:lnTo>
                  <a:lnTo>
                    <a:pt x="75" y="584"/>
                  </a:lnTo>
                  <a:lnTo>
                    <a:pt x="70" y="654"/>
                  </a:lnTo>
                  <a:lnTo>
                    <a:pt x="66" y="727"/>
                  </a:lnTo>
                  <a:lnTo>
                    <a:pt x="62" y="803"/>
                  </a:lnTo>
                  <a:lnTo>
                    <a:pt x="60" y="879"/>
                  </a:lnTo>
                  <a:lnTo>
                    <a:pt x="58" y="958"/>
                  </a:lnTo>
                  <a:lnTo>
                    <a:pt x="58" y="1039"/>
                  </a:lnTo>
                  <a:lnTo>
                    <a:pt x="59" y="1121"/>
                  </a:lnTo>
                  <a:lnTo>
                    <a:pt x="61" y="1204"/>
                  </a:lnTo>
                  <a:lnTo>
                    <a:pt x="65" y="1287"/>
                  </a:lnTo>
                  <a:lnTo>
                    <a:pt x="70" y="1371"/>
                  </a:lnTo>
                  <a:lnTo>
                    <a:pt x="77" y="1455"/>
                  </a:lnTo>
                  <a:lnTo>
                    <a:pt x="86" y="1539"/>
                  </a:lnTo>
                  <a:lnTo>
                    <a:pt x="98" y="1623"/>
                  </a:lnTo>
                  <a:lnTo>
                    <a:pt x="97" y="1634"/>
                  </a:lnTo>
                  <a:lnTo>
                    <a:pt x="92" y="1645"/>
                  </a:lnTo>
                  <a:lnTo>
                    <a:pt x="84" y="1652"/>
                  </a:lnTo>
                  <a:lnTo>
                    <a:pt x="73" y="1656"/>
                  </a:lnTo>
                  <a:lnTo>
                    <a:pt x="69" y="1656"/>
                  </a:lnTo>
                  <a:lnTo>
                    <a:pt x="59" y="1654"/>
                  </a:lnTo>
                  <a:lnTo>
                    <a:pt x="50" y="1649"/>
                  </a:lnTo>
                  <a:lnTo>
                    <a:pt x="44" y="1641"/>
                  </a:lnTo>
                  <a:lnTo>
                    <a:pt x="40" y="1631"/>
                  </a:lnTo>
                  <a:lnTo>
                    <a:pt x="29" y="1546"/>
                  </a:lnTo>
                  <a:lnTo>
                    <a:pt x="20" y="1461"/>
                  </a:lnTo>
                  <a:lnTo>
                    <a:pt x="13" y="1376"/>
                  </a:lnTo>
                  <a:lnTo>
                    <a:pt x="7" y="1291"/>
                  </a:lnTo>
                  <a:lnTo>
                    <a:pt x="3" y="1207"/>
                  </a:lnTo>
                  <a:lnTo>
                    <a:pt x="1" y="1123"/>
                  </a:lnTo>
                  <a:lnTo>
                    <a:pt x="0" y="1040"/>
                  </a:lnTo>
                  <a:lnTo>
                    <a:pt x="0" y="958"/>
                  </a:lnTo>
                  <a:lnTo>
                    <a:pt x="2" y="878"/>
                  </a:lnTo>
                  <a:lnTo>
                    <a:pt x="5" y="801"/>
                  </a:lnTo>
                  <a:lnTo>
                    <a:pt x="8" y="725"/>
                  </a:lnTo>
                  <a:lnTo>
                    <a:pt x="13" y="651"/>
                  </a:lnTo>
                  <a:lnTo>
                    <a:pt x="18" y="579"/>
                  </a:lnTo>
                  <a:lnTo>
                    <a:pt x="24" y="512"/>
                  </a:lnTo>
                  <a:lnTo>
                    <a:pt x="29" y="447"/>
                  </a:lnTo>
                  <a:lnTo>
                    <a:pt x="36" y="386"/>
                  </a:lnTo>
                  <a:lnTo>
                    <a:pt x="42" y="328"/>
                  </a:lnTo>
                  <a:lnTo>
                    <a:pt x="48" y="275"/>
                  </a:lnTo>
                  <a:lnTo>
                    <a:pt x="55" y="226"/>
                  </a:lnTo>
                  <a:lnTo>
                    <a:pt x="61" y="181"/>
                  </a:lnTo>
                  <a:lnTo>
                    <a:pt x="67" y="142"/>
                  </a:lnTo>
                  <a:lnTo>
                    <a:pt x="72" y="107"/>
                  </a:lnTo>
                  <a:lnTo>
                    <a:pt x="76" y="78"/>
                  </a:lnTo>
                  <a:lnTo>
                    <a:pt x="80" y="55"/>
                  </a:lnTo>
                  <a:lnTo>
                    <a:pt x="83" y="38"/>
                  </a:lnTo>
                  <a:lnTo>
                    <a:pt x="84" y="27"/>
                  </a:lnTo>
                  <a:lnTo>
                    <a:pt x="85" y="22"/>
                  </a:lnTo>
                  <a:lnTo>
                    <a:pt x="89" y="12"/>
                  </a:lnTo>
                  <a:lnTo>
                    <a:pt x="98" y="5"/>
                  </a:lnTo>
                  <a:lnTo>
                    <a:pt x="108" y="0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226"/>
            <p:cNvSpPr>
              <a:spLocks/>
            </p:cNvSpPr>
            <p:nvPr/>
          </p:nvSpPr>
          <p:spPr bwMode="auto">
            <a:xfrm>
              <a:off x="10163176" y="2876550"/>
              <a:ext cx="23813" cy="263525"/>
            </a:xfrm>
            <a:custGeom>
              <a:avLst/>
              <a:gdLst>
                <a:gd name="T0" fmla="*/ 44 w 151"/>
                <a:gd name="T1" fmla="*/ 4 h 1660"/>
                <a:gd name="T2" fmla="*/ 55 w 151"/>
                <a:gd name="T3" fmla="*/ 22 h 1660"/>
                <a:gd name="T4" fmla="*/ 58 w 151"/>
                <a:gd name="T5" fmla="*/ 36 h 1660"/>
                <a:gd name="T6" fmla="*/ 66 w 151"/>
                <a:gd name="T7" fmla="*/ 74 h 1660"/>
                <a:gd name="T8" fmla="*/ 75 w 151"/>
                <a:gd name="T9" fmla="*/ 134 h 1660"/>
                <a:gd name="T10" fmla="*/ 87 w 151"/>
                <a:gd name="T11" fmla="*/ 213 h 1660"/>
                <a:gd name="T12" fmla="*/ 100 w 151"/>
                <a:gd name="T13" fmla="*/ 309 h 1660"/>
                <a:gd name="T14" fmla="*/ 114 w 151"/>
                <a:gd name="T15" fmla="*/ 422 h 1660"/>
                <a:gd name="T16" fmla="*/ 126 w 151"/>
                <a:gd name="T17" fmla="*/ 546 h 1660"/>
                <a:gd name="T18" fmla="*/ 137 w 151"/>
                <a:gd name="T19" fmla="*/ 684 h 1660"/>
                <a:gd name="T20" fmla="*/ 145 w 151"/>
                <a:gd name="T21" fmla="*/ 830 h 1660"/>
                <a:gd name="T22" fmla="*/ 151 w 151"/>
                <a:gd name="T23" fmla="*/ 985 h 1660"/>
                <a:gd name="T24" fmla="*/ 150 w 151"/>
                <a:gd name="T25" fmla="*/ 1145 h 1660"/>
                <a:gd name="T26" fmla="*/ 144 w 151"/>
                <a:gd name="T27" fmla="*/ 1307 h 1660"/>
                <a:gd name="T28" fmla="*/ 132 w 151"/>
                <a:gd name="T29" fmla="*/ 1471 h 1660"/>
                <a:gd name="T30" fmla="*/ 112 w 151"/>
                <a:gd name="T31" fmla="*/ 1635 h 1660"/>
                <a:gd name="T32" fmla="*/ 102 w 151"/>
                <a:gd name="T33" fmla="*/ 1653 h 1660"/>
                <a:gd name="T34" fmla="*/ 84 w 151"/>
                <a:gd name="T35" fmla="*/ 1660 h 1660"/>
                <a:gd name="T36" fmla="*/ 69 w 151"/>
                <a:gd name="T37" fmla="*/ 1656 h 1660"/>
                <a:gd name="T38" fmla="*/ 56 w 151"/>
                <a:gd name="T39" fmla="*/ 1638 h 1660"/>
                <a:gd name="T40" fmla="*/ 67 w 151"/>
                <a:gd name="T41" fmla="*/ 1543 h 1660"/>
                <a:gd name="T42" fmla="*/ 83 w 151"/>
                <a:gd name="T43" fmla="*/ 1375 h 1660"/>
                <a:gd name="T44" fmla="*/ 91 w 151"/>
                <a:gd name="T45" fmla="*/ 1207 h 1660"/>
                <a:gd name="T46" fmla="*/ 93 w 151"/>
                <a:gd name="T47" fmla="*/ 1042 h 1660"/>
                <a:gd name="T48" fmla="*/ 90 w 151"/>
                <a:gd name="T49" fmla="*/ 882 h 1660"/>
                <a:gd name="T50" fmla="*/ 83 w 151"/>
                <a:gd name="T51" fmla="*/ 730 h 1660"/>
                <a:gd name="T52" fmla="*/ 73 w 151"/>
                <a:gd name="T53" fmla="*/ 586 h 1660"/>
                <a:gd name="T54" fmla="*/ 59 w 151"/>
                <a:gd name="T55" fmla="*/ 454 h 1660"/>
                <a:gd name="T56" fmla="*/ 46 w 151"/>
                <a:gd name="T57" fmla="*/ 336 h 1660"/>
                <a:gd name="T58" fmla="*/ 33 w 151"/>
                <a:gd name="T59" fmla="*/ 235 h 1660"/>
                <a:gd name="T60" fmla="*/ 20 w 151"/>
                <a:gd name="T61" fmla="*/ 151 h 1660"/>
                <a:gd name="T62" fmla="*/ 9 w 151"/>
                <a:gd name="T63" fmla="*/ 89 h 1660"/>
                <a:gd name="T64" fmla="*/ 2 w 151"/>
                <a:gd name="T65" fmla="*/ 49 h 1660"/>
                <a:gd name="T66" fmla="*/ 0 w 151"/>
                <a:gd name="T67" fmla="*/ 33 h 1660"/>
                <a:gd name="T68" fmla="*/ 4 w 151"/>
                <a:gd name="T69" fmla="*/ 12 h 1660"/>
                <a:gd name="T70" fmla="*/ 22 w 151"/>
                <a:gd name="T71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1" h="1660">
                  <a:moveTo>
                    <a:pt x="34" y="0"/>
                  </a:moveTo>
                  <a:lnTo>
                    <a:pt x="44" y="4"/>
                  </a:lnTo>
                  <a:lnTo>
                    <a:pt x="51" y="12"/>
                  </a:lnTo>
                  <a:lnTo>
                    <a:pt x="55" y="22"/>
                  </a:lnTo>
                  <a:lnTo>
                    <a:pt x="56" y="26"/>
                  </a:lnTo>
                  <a:lnTo>
                    <a:pt x="58" y="36"/>
                  </a:lnTo>
                  <a:lnTo>
                    <a:pt x="61" y="52"/>
                  </a:lnTo>
                  <a:lnTo>
                    <a:pt x="66" y="74"/>
                  </a:lnTo>
                  <a:lnTo>
                    <a:pt x="70" y="101"/>
                  </a:lnTo>
                  <a:lnTo>
                    <a:pt x="75" y="134"/>
                  </a:lnTo>
                  <a:lnTo>
                    <a:pt x="81" y="171"/>
                  </a:lnTo>
                  <a:lnTo>
                    <a:pt x="87" y="213"/>
                  </a:lnTo>
                  <a:lnTo>
                    <a:pt x="94" y="259"/>
                  </a:lnTo>
                  <a:lnTo>
                    <a:pt x="100" y="309"/>
                  </a:lnTo>
                  <a:lnTo>
                    <a:pt x="108" y="363"/>
                  </a:lnTo>
                  <a:lnTo>
                    <a:pt x="114" y="422"/>
                  </a:lnTo>
                  <a:lnTo>
                    <a:pt x="120" y="482"/>
                  </a:lnTo>
                  <a:lnTo>
                    <a:pt x="126" y="546"/>
                  </a:lnTo>
                  <a:lnTo>
                    <a:pt x="132" y="614"/>
                  </a:lnTo>
                  <a:lnTo>
                    <a:pt x="137" y="684"/>
                  </a:lnTo>
                  <a:lnTo>
                    <a:pt x="142" y="756"/>
                  </a:lnTo>
                  <a:lnTo>
                    <a:pt x="145" y="830"/>
                  </a:lnTo>
                  <a:lnTo>
                    <a:pt x="149" y="907"/>
                  </a:lnTo>
                  <a:lnTo>
                    <a:pt x="151" y="985"/>
                  </a:lnTo>
                  <a:lnTo>
                    <a:pt x="151" y="1064"/>
                  </a:lnTo>
                  <a:lnTo>
                    <a:pt x="150" y="1145"/>
                  </a:lnTo>
                  <a:lnTo>
                    <a:pt x="148" y="1226"/>
                  </a:lnTo>
                  <a:lnTo>
                    <a:pt x="144" y="1307"/>
                  </a:lnTo>
                  <a:lnTo>
                    <a:pt x="139" y="1389"/>
                  </a:lnTo>
                  <a:lnTo>
                    <a:pt x="132" y="1471"/>
                  </a:lnTo>
                  <a:lnTo>
                    <a:pt x="123" y="1553"/>
                  </a:lnTo>
                  <a:lnTo>
                    <a:pt x="112" y="1635"/>
                  </a:lnTo>
                  <a:lnTo>
                    <a:pt x="109" y="1645"/>
                  </a:lnTo>
                  <a:lnTo>
                    <a:pt x="102" y="1653"/>
                  </a:lnTo>
                  <a:lnTo>
                    <a:pt x="94" y="1658"/>
                  </a:lnTo>
                  <a:lnTo>
                    <a:pt x="84" y="1660"/>
                  </a:lnTo>
                  <a:lnTo>
                    <a:pt x="80" y="1660"/>
                  </a:lnTo>
                  <a:lnTo>
                    <a:pt x="69" y="1656"/>
                  </a:lnTo>
                  <a:lnTo>
                    <a:pt x="60" y="1649"/>
                  </a:lnTo>
                  <a:lnTo>
                    <a:pt x="56" y="1638"/>
                  </a:lnTo>
                  <a:lnTo>
                    <a:pt x="55" y="1627"/>
                  </a:lnTo>
                  <a:lnTo>
                    <a:pt x="67" y="1543"/>
                  </a:lnTo>
                  <a:lnTo>
                    <a:pt x="76" y="1459"/>
                  </a:lnTo>
                  <a:lnTo>
                    <a:pt x="83" y="1375"/>
                  </a:lnTo>
                  <a:lnTo>
                    <a:pt x="88" y="1291"/>
                  </a:lnTo>
                  <a:lnTo>
                    <a:pt x="91" y="1207"/>
                  </a:lnTo>
                  <a:lnTo>
                    <a:pt x="93" y="1124"/>
                  </a:lnTo>
                  <a:lnTo>
                    <a:pt x="93" y="1042"/>
                  </a:lnTo>
                  <a:lnTo>
                    <a:pt x="92" y="961"/>
                  </a:lnTo>
                  <a:lnTo>
                    <a:pt x="90" y="882"/>
                  </a:lnTo>
                  <a:lnTo>
                    <a:pt x="87" y="805"/>
                  </a:lnTo>
                  <a:lnTo>
                    <a:pt x="83" y="730"/>
                  </a:lnTo>
                  <a:lnTo>
                    <a:pt x="78" y="656"/>
                  </a:lnTo>
                  <a:lnTo>
                    <a:pt x="73" y="586"/>
                  </a:lnTo>
                  <a:lnTo>
                    <a:pt x="67" y="519"/>
                  </a:lnTo>
                  <a:lnTo>
                    <a:pt x="59" y="454"/>
                  </a:lnTo>
                  <a:lnTo>
                    <a:pt x="53" y="394"/>
                  </a:lnTo>
                  <a:lnTo>
                    <a:pt x="46" y="336"/>
                  </a:lnTo>
                  <a:lnTo>
                    <a:pt x="39" y="283"/>
                  </a:lnTo>
                  <a:lnTo>
                    <a:pt x="33" y="235"/>
                  </a:lnTo>
                  <a:lnTo>
                    <a:pt x="26" y="190"/>
                  </a:lnTo>
                  <a:lnTo>
                    <a:pt x="20" y="151"/>
                  </a:lnTo>
                  <a:lnTo>
                    <a:pt x="14" y="117"/>
                  </a:lnTo>
                  <a:lnTo>
                    <a:pt x="9" y="89"/>
                  </a:lnTo>
                  <a:lnTo>
                    <a:pt x="5" y="65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4" y="12"/>
                  </a:lnTo>
                  <a:lnTo>
                    <a:pt x="11" y="4"/>
                  </a:lnTo>
                  <a:lnTo>
                    <a:pt x="22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1" name="Group 560"/>
          <p:cNvGrpSpPr/>
          <p:nvPr/>
        </p:nvGrpSpPr>
        <p:grpSpPr>
          <a:xfrm>
            <a:off x="10948465" y="2706902"/>
            <a:ext cx="576262" cy="518812"/>
            <a:chOff x="10987088" y="2728913"/>
            <a:chExt cx="525462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9" name="Freeform 231"/>
            <p:cNvSpPr>
              <a:spLocks noEditPoints="1"/>
            </p:cNvSpPr>
            <p:nvPr/>
          </p:nvSpPr>
          <p:spPr bwMode="auto">
            <a:xfrm>
              <a:off x="10987088" y="2728913"/>
              <a:ext cx="257175" cy="473075"/>
            </a:xfrm>
            <a:custGeom>
              <a:avLst/>
              <a:gdLst>
                <a:gd name="T0" fmla="*/ 385 w 1624"/>
                <a:gd name="T1" fmla="*/ 262 h 2981"/>
                <a:gd name="T2" fmla="*/ 768 w 1624"/>
                <a:gd name="T3" fmla="*/ 429 h 2981"/>
                <a:gd name="T4" fmla="*/ 199 w 1624"/>
                <a:gd name="T5" fmla="*/ 734 h 2981"/>
                <a:gd name="T6" fmla="*/ 84 w 1624"/>
                <a:gd name="T7" fmla="*/ 838 h 2981"/>
                <a:gd name="T8" fmla="*/ 266 w 1624"/>
                <a:gd name="T9" fmla="*/ 944 h 2981"/>
                <a:gd name="T10" fmla="*/ 101 w 1624"/>
                <a:gd name="T11" fmla="*/ 1426 h 2981"/>
                <a:gd name="T12" fmla="*/ 390 w 1624"/>
                <a:gd name="T13" fmla="*/ 1927 h 2981"/>
                <a:gd name="T14" fmla="*/ 653 w 1624"/>
                <a:gd name="T15" fmla="*/ 2036 h 2981"/>
                <a:gd name="T16" fmla="*/ 1030 w 1624"/>
                <a:gd name="T17" fmla="*/ 1869 h 2981"/>
                <a:gd name="T18" fmla="*/ 1096 w 1624"/>
                <a:gd name="T19" fmla="*/ 1486 h 2981"/>
                <a:gd name="T20" fmla="*/ 916 w 1624"/>
                <a:gd name="T21" fmla="*/ 1285 h 2981"/>
                <a:gd name="T22" fmla="*/ 716 w 1624"/>
                <a:gd name="T23" fmla="*/ 1257 h 2981"/>
                <a:gd name="T24" fmla="*/ 767 w 1624"/>
                <a:gd name="T25" fmla="*/ 1225 h 2981"/>
                <a:gd name="T26" fmla="*/ 925 w 1624"/>
                <a:gd name="T27" fmla="*/ 1215 h 2981"/>
                <a:gd name="T28" fmla="*/ 977 w 1624"/>
                <a:gd name="T29" fmla="*/ 920 h 2981"/>
                <a:gd name="T30" fmla="*/ 920 w 1624"/>
                <a:gd name="T31" fmla="*/ 757 h 2981"/>
                <a:gd name="T32" fmla="*/ 849 w 1624"/>
                <a:gd name="T33" fmla="*/ 718 h 2981"/>
                <a:gd name="T34" fmla="*/ 950 w 1624"/>
                <a:gd name="T35" fmla="*/ 708 h 2981"/>
                <a:gd name="T36" fmla="*/ 1063 w 1624"/>
                <a:gd name="T37" fmla="*/ 813 h 2981"/>
                <a:gd name="T38" fmla="*/ 1205 w 1624"/>
                <a:gd name="T39" fmla="*/ 425 h 2981"/>
                <a:gd name="T40" fmla="*/ 956 w 1624"/>
                <a:gd name="T41" fmla="*/ 96 h 2981"/>
                <a:gd name="T42" fmla="*/ 969 w 1624"/>
                <a:gd name="T43" fmla="*/ 39 h 2981"/>
                <a:gd name="T44" fmla="*/ 1254 w 1624"/>
                <a:gd name="T45" fmla="*/ 372 h 2981"/>
                <a:gd name="T46" fmla="*/ 1166 w 1624"/>
                <a:gd name="T47" fmla="*/ 788 h 2981"/>
                <a:gd name="T48" fmla="*/ 1132 w 1624"/>
                <a:gd name="T49" fmla="*/ 840 h 2981"/>
                <a:gd name="T50" fmla="*/ 1396 w 1624"/>
                <a:gd name="T51" fmla="*/ 430 h 2981"/>
                <a:gd name="T52" fmla="*/ 1473 w 1624"/>
                <a:gd name="T53" fmla="*/ 221 h 2981"/>
                <a:gd name="T54" fmla="*/ 1392 w 1624"/>
                <a:gd name="T55" fmla="*/ 608 h 2981"/>
                <a:gd name="T56" fmla="*/ 1175 w 1624"/>
                <a:gd name="T57" fmla="*/ 881 h 2981"/>
                <a:gd name="T58" fmla="*/ 1002 w 1624"/>
                <a:gd name="T59" fmla="*/ 1004 h 2981"/>
                <a:gd name="T60" fmla="*/ 1096 w 1624"/>
                <a:gd name="T61" fmla="*/ 1094 h 2981"/>
                <a:gd name="T62" fmla="*/ 1457 w 1624"/>
                <a:gd name="T63" fmla="*/ 681 h 2981"/>
                <a:gd name="T64" fmla="*/ 1584 w 1624"/>
                <a:gd name="T65" fmla="*/ 214 h 2981"/>
                <a:gd name="T66" fmla="*/ 1602 w 1624"/>
                <a:gd name="T67" fmla="*/ 449 h 2981"/>
                <a:gd name="T68" fmla="*/ 1371 w 1624"/>
                <a:gd name="T69" fmla="*/ 913 h 2981"/>
                <a:gd name="T70" fmla="*/ 1079 w 1624"/>
                <a:gd name="T71" fmla="*/ 1178 h 2981"/>
                <a:gd name="T72" fmla="*/ 1147 w 1624"/>
                <a:gd name="T73" fmla="*/ 1440 h 2981"/>
                <a:gd name="T74" fmla="*/ 1332 w 1624"/>
                <a:gd name="T75" fmla="*/ 1597 h 2981"/>
                <a:gd name="T76" fmla="*/ 1452 w 1624"/>
                <a:gd name="T77" fmla="*/ 1956 h 2981"/>
                <a:gd name="T78" fmla="*/ 1455 w 1624"/>
                <a:gd name="T79" fmla="*/ 2433 h 2981"/>
                <a:gd name="T80" fmla="*/ 1452 w 1624"/>
                <a:gd name="T81" fmla="*/ 2865 h 2981"/>
                <a:gd name="T82" fmla="*/ 1423 w 1624"/>
                <a:gd name="T83" fmla="*/ 2981 h 2981"/>
                <a:gd name="T84" fmla="*/ 1394 w 1624"/>
                <a:gd name="T85" fmla="*/ 2894 h 2981"/>
                <a:gd name="T86" fmla="*/ 1397 w 1624"/>
                <a:gd name="T87" fmla="*/ 2490 h 2981"/>
                <a:gd name="T88" fmla="*/ 1395 w 1624"/>
                <a:gd name="T89" fmla="*/ 2001 h 2981"/>
                <a:gd name="T90" fmla="*/ 1299 w 1624"/>
                <a:gd name="T91" fmla="*/ 1650 h 2981"/>
                <a:gd name="T92" fmla="*/ 1177 w 1624"/>
                <a:gd name="T93" fmla="*/ 1645 h 2981"/>
                <a:gd name="T94" fmla="*/ 1237 w 1624"/>
                <a:gd name="T95" fmla="*/ 1853 h 2981"/>
                <a:gd name="T96" fmla="*/ 1334 w 1624"/>
                <a:gd name="T97" fmla="*/ 2952 h 2981"/>
                <a:gd name="T98" fmla="*/ 1276 w 1624"/>
                <a:gd name="T99" fmla="*/ 2042 h 2981"/>
                <a:gd name="T100" fmla="*/ 1173 w 1624"/>
                <a:gd name="T101" fmla="*/ 1885 h 2981"/>
                <a:gd name="T102" fmla="*/ 979 w 1624"/>
                <a:gd name="T103" fmla="*/ 2000 h 2981"/>
                <a:gd name="T104" fmla="*/ 587 w 1624"/>
                <a:gd name="T105" fmla="*/ 2083 h 2981"/>
                <a:gd name="T106" fmla="*/ 314 w 1624"/>
                <a:gd name="T107" fmla="*/ 1935 h 2981"/>
                <a:gd name="T108" fmla="*/ 40 w 1624"/>
                <a:gd name="T109" fmla="*/ 1418 h 2981"/>
                <a:gd name="T110" fmla="*/ 45 w 1624"/>
                <a:gd name="T111" fmla="*/ 752 h 2981"/>
                <a:gd name="T112" fmla="*/ 405 w 1624"/>
                <a:gd name="T113" fmla="*/ 163 h 2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24" h="2981">
                  <a:moveTo>
                    <a:pt x="780" y="58"/>
                  </a:moveTo>
                  <a:lnTo>
                    <a:pt x="731" y="61"/>
                  </a:lnTo>
                  <a:lnTo>
                    <a:pt x="682" y="69"/>
                  </a:lnTo>
                  <a:lnTo>
                    <a:pt x="634" y="84"/>
                  </a:lnTo>
                  <a:lnTo>
                    <a:pt x="588" y="103"/>
                  </a:lnTo>
                  <a:lnTo>
                    <a:pt x="543" y="128"/>
                  </a:lnTo>
                  <a:lnTo>
                    <a:pt x="501" y="158"/>
                  </a:lnTo>
                  <a:lnTo>
                    <a:pt x="441" y="208"/>
                  </a:lnTo>
                  <a:lnTo>
                    <a:pt x="385" y="262"/>
                  </a:lnTo>
                  <a:lnTo>
                    <a:pt x="334" y="319"/>
                  </a:lnTo>
                  <a:lnTo>
                    <a:pt x="286" y="380"/>
                  </a:lnTo>
                  <a:lnTo>
                    <a:pt x="748" y="380"/>
                  </a:lnTo>
                  <a:lnTo>
                    <a:pt x="759" y="382"/>
                  </a:lnTo>
                  <a:lnTo>
                    <a:pt x="768" y="388"/>
                  </a:lnTo>
                  <a:lnTo>
                    <a:pt x="774" y="398"/>
                  </a:lnTo>
                  <a:lnTo>
                    <a:pt x="776" y="409"/>
                  </a:lnTo>
                  <a:lnTo>
                    <a:pt x="774" y="420"/>
                  </a:lnTo>
                  <a:lnTo>
                    <a:pt x="768" y="429"/>
                  </a:lnTo>
                  <a:lnTo>
                    <a:pt x="759" y="435"/>
                  </a:lnTo>
                  <a:lnTo>
                    <a:pt x="748" y="438"/>
                  </a:lnTo>
                  <a:lnTo>
                    <a:pt x="247" y="438"/>
                  </a:lnTo>
                  <a:lnTo>
                    <a:pt x="206" y="507"/>
                  </a:lnTo>
                  <a:lnTo>
                    <a:pt x="170" y="579"/>
                  </a:lnTo>
                  <a:lnTo>
                    <a:pt x="137" y="654"/>
                  </a:lnTo>
                  <a:lnTo>
                    <a:pt x="111" y="732"/>
                  </a:lnTo>
                  <a:lnTo>
                    <a:pt x="188" y="732"/>
                  </a:lnTo>
                  <a:lnTo>
                    <a:pt x="199" y="734"/>
                  </a:lnTo>
                  <a:lnTo>
                    <a:pt x="208" y="740"/>
                  </a:lnTo>
                  <a:lnTo>
                    <a:pt x="215" y="749"/>
                  </a:lnTo>
                  <a:lnTo>
                    <a:pt x="217" y="761"/>
                  </a:lnTo>
                  <a:lnTo>
                    <a:pt x="215" y="772"/>
                  </a:lnTo>
                  <a:lnTo>
                    <a:pt x="208" y="781"/>
                  </a:lnTo>
                  <a:lnTo>
                    <a:pt x="199" y="787"/>
                  </a:lnTo>
                  <a:lnTo>
                    <a:pt x="188" y="790"/>
                  </a:lnTo>
                  <a:lnTo>
                    <a:pt x="95" y="790"/>
                  </a:lnTo>
                  <a:lnTo>
                    <a:pt x="84" y="838"/>
                  </a:lnTo>
                  <a:lnTo>
                    <a:pt x="75" y="888"/>
                  </a:lnTo>
                  <a:lnTo>
                    <a:pt x="255" y="888"/>
                  </a:lnTo>
                  <a:lnTo>
                    <a:pt x="266" y="890"/>
                  </a:lnTo>
                  <a:lnTo>
                    <a:pt x="275" y="897"/>
                  </a:lnTo>
                  <a:lnTo>
                    <a:pt x="282" y="906"/>
                  </a:lnTo>
                  <a:lnTo>
                    <a:pt x="284" y="917"/>
                  </a:lnTo>
                  <a:lnTo>
                    <a:pt x="282" y="928"/>
                  </a:lnTo>
                  <a:lnTo>
                    <a:pt x="275" y="937"/>
                  </a:lnTo>
                  <a:lnTo>
                    <a:pt x="266" y="944"/>
                  </a:lnTo>
                  <a:lnTo>
                    <a:pt x="255" y="946"/>
                  </a:lnTo>
                  <a:lnTo>
                    <a:pt x="67" y="946"/>
                  </a:lnTo>
                  <a:lnTo>
                    <a:pt x="62" y="995"/>
                  </a:lnTo>
                  <a:lnTo>
                    <a:pt x="58" y="1068"/>
                  </a:lnTo>
                  <a:lnTo>
                    <a:pt x="59" y="1142"/>
                  </a:lnTo>
                  <a:lnTo>
                    <a:pt x="63" y="1214"/>
                  </a:lnTo>
                  <a:lnTo>
                    <a:pt x="72" y="1286"/>
                  </a:lnTo>
                  <a:lnTo>
                    <a:pt x="84" y="1357"/>
                  </a:lnTo>
                  <a:lnTo>
                    <a:pt x="101" y="1426"/>
                  </a:lnTo>
                  <a:lnTo>
                    <a:pt x="120" y="1494"/>
                  </a:lnTo>
                  <a:lnTo>
                    <a:pt x="144" y="1560"/>
                  </a:lnTo>
                  <a:lnTo>
                    <a:pt x="171" y="1622"/>
                  </a:lnTo>
                  <a:lnTo>
                    <a:pt x="201" y="1683"/>
                  </a:lnTo>
                  <a:lnTo>
                    <a:pt x="233" y="1739"/>
                  </a:lnTo>
                  <a:lnTo>
                    <a:pt x="269" y="1792"/>
                  </a:lnTo>
                  <a:lnTo>
                    <a:pt x="307" y="1841"/>
                  </a:lnTo>
                  <a:lnTo>
                    <a:pt x="347" y="1887"/>
                  </a:lnTo>
                  <a:lnTo>
                    <a:pt x="390" y="1927"/>
                  </a:lnTo>
                  <a:lnTo>
                    <a:pt x="436" y="1962"/>
                  </a:lnTo>
                  <a:lnTo>
                    <a:pt x="453" y="1972"/>
                  </a:lnTo>
                  <a:lnTo>
                    <a:pt x="475" y="1984"/>
                  </a:lnTo>
                  <a:lnTo>
                    <a:pt x="502" y="1995"/>
                  </a:lnTo>
                  <a:lnTo>
                    <a:pt x="531" y="2007"/>
                  </a:lnTo>
                  <a:lnTo>
                    <a:pt x="561" y="2017"/>
                  </a:lnTo>
                  <a:lnTo>
                    <a:pt x="593" y="2026"/>
                  </a:lnTo>
                  <a:lnTo>
                    <a:pt x="624" y="2032"/>
                  </a:lnTo>
                  <a:lnTo>
                    <a:pt x="653" y="2036"/>
                  </a:lnTo>
                  <a:lnTo>
                    <a:pt x="688" y="2038"/>
                  </a:lnTo>
                  <a:lnTo>
                    <a:pt x="739" y="2034"/>
                  </a:lnTo>
                  <a:lnTo>
                    <a:pt x="788" y="2026"/>
                  </a:lnTo>
                  <a:lnTo>
                    <a:pt x="836" y="2011"/>
                  </a:lnTo>
                  <a:lnTo>
                    <a:pt x="881" y="1992"/>
                  </a:lnTo>
                  <a:lnTo>
                    <a:pt x="923" y="1967"/>
                  </a:lnTo>
                  <a:lnTo>
                    <a:pt x="962" y="1939"/>
                  </a:lnTo>
                  <a:lnTo>
                    <a:pt x="998" y="1906"/>
                  </a:lnTo>
                  <a:lnTo>
                    <a:pt x="1030" y="1869"/>
                  </a:lnTo>
                  <a:lnTo>
                    <a:pt x="1057" y="1828"/>
                  </a:lnTo>
                  <a:lnTo>
                    <a:pt x="1080" y="1785"/>
                  </a:lnTo>
                  <a:lnTo>
                    <a:pt x="1098" y="1739"/>
                  </a:lnTo>
                  <a:lnTo>
                    <a:pt x="1111" y="1691"/>
                  </a:lnTo>
                  <a:lnTo>
                    <a:pt x="1118" y="1640"/>
                  </a:lnTo>
                  <a:lnTo>
                    <a:pt x="1119" y="1600"/>
                  </a:lnTo>
                  <a:lnTo>
                    <a:pt x="1115" y="1561"/>
                  </a:lnTo>
                  <a:lnTo>
                    <a:pt x="1107" y="1523"/>
                  </a:lnTo>
                  <a:lnTo>
                    <a:pt x="1096" y="1486"/>
                  </a:lnTo>
                  <a:lnTo>
                    <a:pt x="1081" y="1449"/>
                  </a:lnTo>
                  <a:lnTo>
                    <a:pt x="1064" y="1414"/>
                  </a:lnTo>
                  <a:lnTo>
                    <a:pt x="1046" y="1380"/>
                  </a:lnTo>
                  <a:lnTo>
                    <a:pt x="1026" y="1346"/>
                  </a:lnTo>
                  <a:lnTo>
                    <a:pt x="1005" y="1313"/>
                  </a:lnTo>
                  <a:lnTo>
                    <a:pt x="987" y="1282"/>
                  </a:lnTo>
                  <a:lnTo>
                    <a:pt x="972" y="1252"/>
                  </a:lnTo>
                  <a:lnTo>
                    <a:pt x="944" y="1271"/>
                  </a:lnTo>
                  <a:lnTo>
                    <a:pt x="916" y="1285"/>
                  </a:lnTo>
                  <a:lnTo>
                    <a:pt x="889" y="1295"/>
                  </a:lnTo>
                  <a:lnTo>
                    <a:pt x="862" y="1300"/>
                  </a:lnTo>
                  <a:lnTo>
                    <a:pt x="837" y="1302"/>
                  </a:lnTo>
                  <a:lnTo>
                    <a:pt x="808" y="1299"/>
                  </a:lnTo>
                  <a:lnTo>
                    <a:pt x="782" y="1294"/>
                  </a:lnTo>
                  <a:lnTo>
                    <a:pt x="759" y="1286"/>
                  </a:lnTo>
                  <a:lnTo>
                    <a:pt x="739" y="1276"/>
                  </a:lnTo>
                  <a:lnTo>
                    <a:pt x="723" y="1266"/>
                  </a:lnTo>
                  <a:lnTo>
                    <a:pt x="716" y="1257"/>
                  </a:lnTo>
                  <a:lnTo>
                    <a:pt x="712" y="1246"/>
                  </a:lnTo>
                  <a:lnTo>
                    <a:pt x="713" y="1235"/>
                  </a:lnTo>
                  <a:lnTo>
                    <a:pt x="718" y="1225"/>
                  </a:lnTo>
                  <a:lnTo>
                    <a:pt x="727" y="1218"/>
                  </a:lnTo>
                  <a:lnTo>
                    <a:pt x="737" y="1214"/>
                  </a:lnTo>
                  <a:lnTo>
                    <a:pt x="748" y="1215"/>
                  </a:lnTo>
                  <a:lnTo>
                    <a:pt x="758" y="1220"/>
                  </a:lnTo>
                  <a:lnTo>
                    <a:pt x="761" y="1222"/>
                  </a:lnTo>
                  <a:lnTo>
                    <a:pt x="767" y="1225"/>
                  </a:lnTo>
                  <a:lnTo>
                    <a:pt x="776" y="1230"/>
                  </a:lnTo>
                  <a:lnTo>
                    <a:pt x="787" y="1235"/>
                  </a:lnTo>
                  <a:lnTo>
                    <a:pt x="801" y="1239"/>
                  </a:lnTo>
                  <a:lnTo>
                    <a:pt x="818" y="1242"/>
                  </a:lnTo>
                  <a:lnTo>
                    <a:pt x="837" y="1244"/>
                  </a:lnTo>
                  <a:lnTo>
                    <a:pt x="857" y="1242"/>
                  </a:lnTo>
                  <a:lnTo>
                    <a:pt x="878" y="1238"/>
                  </a:lnTo>
                  <a:lnTo>
                    <a:pt x="901" y="1229"/>
                  </a:lnTo>
                  <a:lnTo>
                    <a:pt x="925" y="1215"/>
                  </a:lnTo>
                  <a:lnTo>
                    <a:pt x="949" y="1195"/>
                  </a:lnTo>
                  <a:lnTo>
                    <a:pt x="939" y="1153"/>
                  </a:lnTo>
                  <a:lnTo>
                    <a:pt x="934" y="1112"/>
                  </a:lnTo>
                  <a:lnTo>
                    <a:pt x="933" y="1074"/>
                  </a:lnTo>
                  <a:lnTo>
                    <a:pt x="936" y="1039"/>
                  </a:lnTo>
                  <a:lnTo>
                    <a:pt x="943" y="1005"/>
                  </a:lnTo>
                  <a:lnTo>
                    <a:pt x="952" y="974"/>
                  </a:lnTo>
                  <a:lnTo>
                    <a:pt x="963" y="946"/>
                  </a:lnTo>
                  <a:lnTo>
                    <a:pt x="977" y="920"/>
                  </a:lnTo>
                  <a:lnTo>
                    <a:pt x="991" y="896"/>
                  </a:lnTo>
                  <a:lnTo>
                    <a:pt x="988" y="868"/>
                  </a:lnTo>
                  <a:lnTo>
                    <a:pt x="983" y="843"/>
                  </a:lnTo>
                  <a:lnTo>
                    <a:pt x="976" y="822"/>
                  </a:lnTo>
                  <a:lnTo>
                    <a:pt x="966" y="804"/>
                  </a:lnTo>
                  <a:lnTo>
                    <a:pt x="956" y="788"/>
                  </a:lnTo>
                  <a:lnTo>
                    <a:pt x="944" y="776"/>
                  </a:lnTo>
                  <a:lnTo>
                    <a:pt x="932" y="765"/>
                  </a:lnTo>
                  <a:lnTo>
                    <a:pt x="920" y="757"/>
                  </a:lnTo>
                  <a:lnTo>
                    <a:pt x="909" y="751"/>
                  </a:lnTo>
                  <a:lnTo>
                    <a:pt x="898" y="746"/>
                  </a:lnTo>
                  <a:lnTo>
                    <a:pt x="888" y="743"/>
                  </a:lnTo>
                  <a:lnTo>
                    <a:pt x="881" y="741"/>
                  </a:lnTo>
                  <a:lnTo>
                    <a:pt x="876" y="739"/>
                  </a:lnTo>
                  <a:lnTo>
                    <a:pt x="873" y="739"/>
                  </a:lnTo>
                  <a:lnTo>
                    <a:pt x="862" y="735"/>
                  </a:lnTo>
                  <a:lnTo>
                    <a:pt x="854" y="728"/>
                  </a:lnTo>
                  <a:lnTo>
                    <a:pt x="849" y="718"/>
                  </a:lnTo>
                  <a:lnTo>
                    <a:pt x="848" y="707"/>
                  </a:lnTo>
                  <a:lnTo>
                    <a:pt x="852" y="696"/>
                  </a:lnTo>
                  <a:lnTo>
                    <a:pt x="859" y="688"/>
                  </a:lnTo>
                  <a:lnTo>
                    <a:pt x="869" y="683"/>
                  </a:lnTo>
                  <a:lnTo>
                    <a:pt x="881" y="682"/>
                  </a:lnTo>
                  <a:lnTo>
                    <a:pt x="896" y="685"/>
                  </a:lnTo>
                  <a:lnTo>
                    <a:pt x="913" y="690"/>
                  </a:lnTo>
                  <a:lnTo>
                    <a:pt x="931" y="698"/>
                  </a:lnTo>
                  <a:lnTo>
                    <a:pt x="950" y="708"/>
                  </a:lnTo>
                  <a:lnTo>
                    <a:pt x="968" y="721"/>
                  </a:lnTo>
                  <a:lnTo>
                    <a:pt x="986" y="737"/>
                  </a:lnTo>
                  <a:lnTo>
                    <a:pt x="1003" y="756"/>
                  </a:lnTo>
                  <a:lnTo>
                    <a:pt x="1018" y="778"/>
                  </a:lnTo>
                  <a:lnTo>
                    <a:pt x="1031" y="804"/>
                  </a:lnTo>
                  <a:lnTo>
                    <a:pt x="1040" y="834"/>
                  </a:lnTo>
                  <a:lnTo>
                    <a:pt x="1050" y="824"/>
                  </a:lnTo>
                  <a:lnTo>
                    <a:pt x="1058" y="817"/>
                  </a:lnTo>
                  <a:lnTo>
                    <a:pt x="1063" y="813"/>
                  </a:lnTo>
                  <a:lnTo>
                    <a:pt x="1097" y="780"/>
                  </a:lnTo>
                  <a:lnTo>
                    <a:pt x="1127" y="743"/>
                  </a:lnTo>
                  <a:lnTo>
                    <a:pt x="1152" y="704"/>
                  </a:lnTo>
                  <a:lnTo>
                    <a:pt x="1175" y="662"/>
                  </a:lnTo>
                  <a:lnTo>
                    <a:pt x="1191" y="617"/>
                  </a:lnTo>
                  <a:lnTo>
                    <a:pt x="1202" y="571"/>
                  </a:lnTo>
                  <a:lnTo>
                    <a:pt x="1209" y="524"/>
                  </a:lnTo>
                  <a:lnTo>
                    <a:pt x="1210" y="474"/>
                  </a:lnTo>
                  <a:lnTo>
                    <a:pt x="1205" y="425"/>
                  </a:lnTo>
                  <a:lnTo>
                    <a:pt x="1195" y="377"/>
                  </a:lnTo>
                  <a:lnTo>
                    <a:pt x="1180" y="331"/>
                  </a:lnTo>
                  <a:lnTo>
                    <a:pt x="1160" y="288"/>
                  </a:lnTo>
                  <a:lnTo>
                    <a:pt x="1135" y="247"/>
                  </a:lnTo>
                  <a:lnTo>
                    <a:pt x="1106" y="209"/>
                  </a:lnTo>
                  <a:lnTo>
                    <a:pt x="1074" y="175"/>
                  </a:lnTo>
                  <a:lnTo>
                    <a:pt x="1038" y="145"/>
                  </a:lnTo>
                  <a:lnTo>
                    <a:pt x="998" y="118"/>
                  </a:lnTo>
                  <a:lnTo>
                    <a:pt x="956" y="96"/>
                  </a:lnTo>
                  <a:lnTo>
                    <a:pt x="911" y="78"/>
                  </a:lnTo>
                  <a:lnTo>
                    <a:pt x="863" y="66"/>
                  </a:lnTo>
                  <a:lnTo>
                    <a:pt x="812" y="59"/>
                  </a:lnTo>
                  <a:lnTo>
                    <a:pt x="780" y="58"/>
                  </a:lnTo>
                  <a:close/>
                  <a:moveTo>
                    <a:pt x="780" y="0"/>
                  </a:moveTo>
                  <a:lnTo>
                    <a:pt x="817" y="2"/>
                  </a:lnTo>
                  <a:lnTo>
                    <a:pt x="870" y="9"/>
                  </a:lnTo>
                  <a:lnTo>
                    <a:pt x="921" y="21"/>
                  </a:lnTo>
                  <a:lnTo>
                    <a:pt x="969" y="39"/>
                  </a:lnTo>
                  <a:lnTo>
                    <a:pt x="1015" y="61"/>
                  </a:lnTo>
                  <a:lnTo>
                    <a:pt x="1058" y="88"/>
                  </a:lnTo>
                  <a:lnTo>
                    <a:pt x="1098" y="119"/>
                  </a:lnTo>
                  <a:lnTo>
                    <a:pt x="1134" y="153"/>
                  </a:lnTo>
                  <a:lnTo>
                    <a:pt x="1167" y="192"/>
                  </a:lnTo>
                  <a:lnTo>
                    <a:pt x="1195" y="233"/>
                  </a:lnTo>
                  <a:lnTo>
                    <a:pt x="1220" y="277"/>
                  </a:lnTo>
                  <a:lnTo>
                    <a:pt x="1239" y="323"/>
                  </a:lnTo>
                  <a:lnTo>
                    <a:pt x="1254" y="372"/>
                  </a:lnTo>
                  <a:lnTo>
                    <a:pt x="1264" y="423"/>
                  </a:lnTo>
                  <a:lnTo>
                    <a:pt x="1268" y="475"/>
                  </a:lnTo>
                  <a:lnTo>
                    <a:pt x="1266" y="529"/>
                  </a:lnTo>
                  <a:lnTo>
                    <a:pt x="1260" y="576"/>
                  </a:lnTo>
                  <a:lnTo>
                    <a:pt x="1250" y="622"/>
                  </a:lnTo>
                  <a:lnTo>
                    <a:pt x="1235" y="666"/>
                  </a:lnTo>
                  <a:lnTo>
                    <a:pt x="1216" y="709"/>
                  </a:lnTo>
                  <a:lnTo>
                    <a:pt x="1193" y="750"/>
                  </a:lnTo>
                  <a:lnTo>
                    <a:pt x="1166" y="788"/>
                  </a:lnTo>
                  <a:lnTo>
                    <a:pt x="1134" y="824"/>
                  </a:lnTo>
                  <a:lnTo>
                    <a:pt x="1100" y="857"/>
                  </a:lnTo>
                  <a:lnTo>
                    <a:pt x="1099" y="858"/>
                  </a:lnTo>
                  <a:lnTo>
                    <a:pt x="1096" y="860"/>
                  </a:lnTo>
                  <a:lnTo>
                    <a:pt x="1091" y="865"/>
                  </a:lnTo>
                  <a:lnTo>
                    <a:pt x="1084" y="872"/>
                  </a:lnTo>
                  <a:lnTo>
                    <a:pt x="1075" y="881"/>
                  </a:lnTo>
                  <a:lnTo>
                    <a:pt x="1103" y="862"/>
                  </a:lnTo>
                  <a:lnTo>
                    <a:pt x="1132" y="840"/>
                  </a:lnTo>
                  <a:lnTo>
                    <a:pt x="1165" y="814"/>
                  </a:lnTo>
                  <a:lnTo>
                    <a:pt x="1196" y="785"/>
                  </a:lnTo>
                  <a:lnTo>
                    <a:pt x="1236" y="742"/>
                  </a:lnTo>
                  <a:lnTo>
                    <a:pt x="1273" y="696"/>
                  </a:lnTo>
                  <a:lnTo>
                    <a:pt x="1305" y="648"/>
                  </a:lnTo>
                  <a:lnTo>
                    <a:pt x="1334" y="597"/>
                  </a:lnTo>
                  <a:lnTo>
                    <a:pt x="1358" y="544"/>
                  </a:lnTo>
                  <a:lnTo>
                    <a:pt x="1379" y="488"/>
                  </a:lnTo>
                  <a:lnTo>
                    <a:pt x="1396" y="430"/>
                  </a:lnTo>
                  <a:lnTo>
                    <a:pt x="1409" y="368"/>
                  </a:lnTo>
                  <a:lnTo>
                    <a:pt x="1418" y="305"/>
                  </a:lnTo>
                  <a:lnTo>
                    <a:pt x="1423" y="239"/>
                  </a:lnTo>
                  <a:lnTo>
                    <a:pt x="1426" y="228"/>
                  </a:lnTo>
                  <a:lnTo>
                    <a:pt x="1432" y="219"/>
                  </a:lnTo>
                  <a:lnTo>
                    <a:pt x="1442" y="213"/>
                  </a:lnTo>
                  <a:lnTo>
                    <a:pt x="1453" y="211"/>
                  </a:lnTo>
                  <a:lnTo>
                    <a:pt x="1464" y="214"/>
                  </a:lnTo>
                  <a:lnTo>
                    <a:pt x="1473" y="221"/>
                  </a:lnTo>
                  <a:lnTo>
                    <a:pt x="1479" y="230"/>
                  </a:lnTo>
                  <a:lnTo>
                    <a:pt x="1481" y="242"/>
                  </a:lnTo>
                  <a:lnTo>
                    <a:pt x="1476" y="304"/>
                  </a:lnTo>
                  <a:lnTo>
                    <a:pt x="1468" y="362"/>
                  </a:lnTo>
                  <a:lnTo>
                    <a:pt x="1457" y="419"/>
                  </a:lnTo>
                  <a:lnTo>
                    <a:pt x="1444" y="471"/>
                  </a:lnTo>
                  <a:lnTo>
                    <a:pt x="1428" y="520"/>
                  </a:lnTo>
                  <a:lnTo>
                    <a:pt x="1411" y="566"/>
                  </a:lnTo>
                  <a:lnTo>
                    <a:pt x="1392" y="608"/>
                  </a:lnTo>
                  <a:lnTo>
                    <a:pt x="1371" y="648"/>
                  </a:lnTo>
                  <a:lnTo>
                    <a:pt x="1349" y="685"/>
                  </a:lnTo>
                  <a:lnTo>
                    <a:pt x="1327" y="719"/>
                  </a:lnTo>
                  <a:lnTo>
                    <a:pt x="1304" y="750"/>
                  </a:lnTo>
                  <a:lnTo>
                    <a:pt x="1281" y="779"/>
                  </a:lnTo>
                  <a:lnTo>
                    <a:pt x="1258" y="804"/>
                  </a:lnTo>
                  <a:lnTo>
                    <a:pt x="1235" y="828"/>
                  </a:lnTo>
                  <a:lnTo>
                    <a:pt x="1204" y="856"/>
                  </a:lnTo>
                  <a:lnTo>
                    <a:pt x="1175" y="881"/>
                  </a:lnTo>
                  <a:lnTo>
                    <a:pt x="1145" y="903"/>
                  </a:lnTo>
                  <a:lnTo>
                    <a:pt x="1118" y="922"/>
                  </a:lnTo>
                  <a:lnTo>
                    <a:pt x="1093" y="938"/>
                  </a:lnTo>
                  <a:lnTo>
                    <a:pt x="1070" y="951"/>
                  </a:lnTo>
                  <a:lnTo>
                    <a:pt x="1050" y="962"/>
                  </a:lnTo>
                  <a:lnTo>
                    <a:pt x="1033" y="970"/>
                  </a:lnTo>
                  <a:lnTo>
                    <a:pt x="1020" y="976"/>
                  </a:lnTo>
                  <a:lnTo>
                    <a:pt x="1011" y="979"/>
                  </a:lnTo>
                  <a:lnTo>
                    <a:pt x="1002" y="1004"/>
                  </a:lnTo>
                  <a:lnTo>
                    <a:pt x="995" y="1031"/>
                  </a:lnTo>
                  <a:lnTo>
                    <a:pt x="991" y="1060"/>
                  </a:lnTo>
                  <a:lnTo>
                    <a:pt x="990" y="1091"/>
                  </a:lnTo>
                  <a:lnTo>
                    <a:pt x="993" y="1125"/>
                  </a:lnTo>
                  <a:lnTo>
                    <a:pt x="1000" y="1160"/>
                  </a:lnTo>
                  <a:lnTo>
                    <a:pt x="1018" y="1148"/>
                  </a:lnTo>
                  <a:lnTo>
                    <a:pt x="1041" y="1134"/>
                  </a:lnTo>
                  <a:lnTo>
                    <a:pt x="1067" y="1115"/>
                  </a:lnTo>
                  <a:lnTo>
                    <a:pt x="1096" y="1094"/>
                  </a:lnTo>
                  <a:lnTo>
                    <a:pt x="1128" y="1069"/>
                  </a:lnTo>
                  <a:lnTo>
                    <a:pt x="1162" y="1042"/>
                  </a:lnTo>
                  <a:lnTo>
                    <a:pt x="1197" y="1012"/>
                  </a:lnTo>
                  <a:lnTo>
                    <a:pt x="1233" y="978"/>
                  </a:lnTo>
                  <a:lnTo>
                    <a:pt x="1269" y="941"/>
                  </a:lnTo>
                  <a:lnTo>
                    <a:pt x="1325" y="879"/>
                  </a:lnTo>
                  <a:lnTo>
                    <a:pt x="1375" y="815"/>
                  </a:lnTo>
                  <a:lnTo>
                    <a:pt x="1419" y="749"/>
                  </a:lnTo>
                  <a:lnTo>
                    <a:pt x="1457" y="681"/>
                  </a:lnTo>
                  <a:lnTo>
                    <a:pt x="1491" y="611"/>
                  </a:lnTo>
                  <a:lnTo>
                    <a:pt x="1518" y="540"/>
                  </a:lnTo>
                  <a:lnTo>
                    <a:pt x="1539" y="468"/>
                  </a:lnTo>
                  <a:lnTo>
                    <a:pt x="1554" y="394"/>
                  </a:lnTo>
                  <a:lnTo>
                    <a:pt x="1563" y="317"/>
                  </a:lnTo>
                  <a:lnTo>
                    <a:pt x="1566" y="240"/>
                  </a:lnTo>
                  <a:lnTo>
                    <a:pt x="1569" y="229"/>
                  </a:lnTo>
                  <a:lnTo>
                    <a:pt x="1575" y="220"/>
                  </a:lnTo>
                  <a:lnTo>
                    <a:pt x="1584" y="214"/>
                  </a:lnTo>
                  <a:lnTo>
                    <a:pt x="1595" y="211"/>
                  </a:lnTo>
                  <a:lnTo>
                    <a:pt x="1595" y="211"/>
                  </a:lnTo>
                  <a:lnTo>
                    <a:pt x="1607" y="214"/>
                  </a:lnTo>
                  <a:lnTo>
                    <a:pt x="1616" y="220"/>
                  </a:lnTo>
                  <a:lnTo>
                    <a:pt x="1622" y="229"/>
                  </a:lnTo>
                  <a:lnTo>
                    <a:pt x="1624" y="240"/>
                  </a:lnTo>
                  <a:lnTo>
                    <a:pt x="1621" y="312"/>
                  </a:lnTo>
                  <a:lnTo>
                    <a:pt x="1613" y="383"/>
                  </a:lnTo>
                  <a:lnTo>
                    <a:pt x="1602" y="449"/>
                  </a:lnTo>
                  <a:lnTo>
                    <a:pt x="1586" y="512"/>
                  </a:lnTo>
                  <a:lnTo>
                    <a:pt x="1567" y="573"/>
                  </a:lnTo>
                  <a:lnTo>
                    <a:pt x="1544" y="630"/>
                  </a:lnTo>
                  <a:lnTo>
                    <a:pt x="1520" y="685"/>
                  </a:lnTo>
                  <a:lnTo>
                    <a:pt x="1493" y="736"/>
                  </a:lnTo>
                  <a:lnTo>
                    <a:pt x="1463" y="785"/>
                  </a:lnTo>
                  <a:lnTo>
                    <a:pt x="1433" y="830"/>
                  </a:lnTo>
                  <a:lnTo>
                    <a:pt x="1403" y="873"/>
                  </a:lnTo>
                  <a:lnTo>
                    <a:pt x="1371" y="913"/>
                  </a:lnTo>
                  <a:lnTo>
                    <a:pt x="1340" y="949"/>
                  </a:lnTo>
                  <a:lnTo>
                    <a:pt x="1310" y="983"/>
                  </a:lnTo>
                  <a:lnTo>
                    <a:pt x="1273" y="1020"/>
                  </a:lnTo>
                  <a:lnTo>
                    <a:pt x="1237" y="1054"/>
                  </a:lnTo>
                  <a:lnTo>
                    <a:pt x="1202" y="1084"/>
                  </a:lnTo>
                  <a:lnTo>
                    <a:pt x="1168" y="1112"/>
                  </a:lnTo>
                  <a:lnTo>
                    <a:pt x="1135" y="1138"/>
                  </a:lnTo>
                  <a:lnTo>
                    <a:pt x="1106" y="1159"/>
                  </a:lnTo>
                  <a:lnTo>
                    <a:pt x="1079" y="1178"/>
                  </a:lnTo>
                  <a:lnTo>
                    <a:pt x="1055" y="1194"/>
                  </a:lnTo>
                  <a:lnTo>
                    <a:pt x="1035" y="1206"/>
                  </a:lnTo>
                  <a:lnTo>
                    <a:pt x="1019" y="1216"/>
                  </a:lnTo>
                  <a:lnTo>
                    <a:pt x="1034" y="1248"/>
                  </a:lnTo>
                  <a:lnTo>
                    <a:pt x="1054" y="1282"/>
                  </a:lnTo>
                  <a:lnTo>
                    <a:pt x="1084" y="1331"/>
                  </a:lnTo>
                  <a:lnTo>
                    <a:pt x="1113" y="1382"/>
                  </a:lnTo>
                  <a:lnTo>
                    <a:pt x="1138" y="1435"/>
                  </a:lnTo>
                  <a:lnTo>
                    <a:pt x="1147" y="1440"/>
                  </a:lnTo>
                  <a:lnTo>
                    <a:pt x="1161" y="1448"/>
                  </a:lnTo>
                  <a:lnTo>
                    <a:pt x="1177" y="1458"/>
                  </a:lnTo>
                  <a:lnTo>
                    <a:pt x="1195" y="1470"/>
                  </a:lnTo>
                  <a:lnTo>
                    <a:pt x="1215" y="1485"/>
                  </a:lnTo>
                  <a:lnTo>
                    <a:pt x="1237" y="1502"/>
                  </a:lnTo>
                  <a:lnTo>
                    <a:pt x="1260" y="1522"/>
                  </a:lnTo>
                  <a:lnTo>
                    <a:pt x="1284" y="1545"/>
                  </a:lnTo>
                  <a:lnTo>
                    <a:pt x="1308" y="1570"/>
                  </a:lnTo>
                  <a:lnTo>
                    <a:pt x="1332" y="1597"/>
                  </a:lnTo>
                  <a:lnTo>
                    <a:pt x="1355" y="1627"/>
                  </a:lnTo>
                  <a:lnTo>
                    <a:pt x="1376" y="1660"/>
                  </a:lnTo>
                  <a:lnTo>
                    <a:pt x="1396" y="1696"/>
                  </a:lnTo>
                  <a:lnTo>
                    <a:pt x="1414" y="1734"/>
                  </a:lnTo>
                  <a:lnTo>
                    <a:pt x="1428" y="1775"/>
                  </a:lnTo>
                  <a:lnTo>
                    <a:pt x="1440" y="1819"/>
                  </a:lnTo>
                  <a:lnTo>
                    <a:pt x="1448" y="1865"/>
                  </a:lnTo>
                  <a:lnTo>
                    <a:pt x="1451" y="1915"/>
                  </a:lnTo>
                  <a:lnTo>
                    <a:pt x="1452" y="1956"/>
                  </a:lnTo>
                  <a:lnTo>
                    <a:pt x="1453" y="2000"/>
                  </a:lnTo>
                  <a:lnTo>
                    <a:pt x="1454" y="2048"/>
                  </a:lnTo>
                  <a:lnTo>
                    <a:pt x="1454" y="2098"/>
                  </a:lnTo>
                  <a:lnTo>
                    <a:pt x="1455" y="2151"/>
                  </a:lnTo>
                  <a:lnTo>
                    <a:pt x="1455" y="2206"/>
                  </a:lnTo>
                  <a:lnTo>
                    <a:pt x="1455" y="2262"/>
                  </a:lnTo>
                  <a:lnTo>
                    <a:pt x="1455" y="2319"/>
                  </a:lnTo>
                  <a:lnTo>
                    <a:pt x="1455" y="2376"/>
                  </a:lnTo>
                  <a:lnTo>
                    <a:pt x="1455" y="2433"/>
                  </a:lnTo>
                  <a:lnTo>
                    <a:pt x="1455" y="2490"/>
                  </a:lnTo>
                  <a:lnTo>
                    <a:pt x="1455" y="2546"/>
                  </a:lnTo>
                  <a:lnTo>
                    <a:pt x="1454" y="2600"/>
                  </a:lnTo>
                  <a:lnTo>
                    <a:pt x="1454" y="2653"/>
                  </a:lnTo>
                  <a:lnTo>
                    <a:pt x="1454" y="2702"/>
                  </a:lnTo>
                  <a:lnTo>
                    <a:pt x="1453" y="2749"/>
                  </a:lnTo>
                  <a:lnTo>
                    <a:pt x="1453" y="2791"/>
                  </a:lnTo>
                  <a:lnTo>
                    <a:pt x="1453" y="2830"/>
                  </a:lnTo>
                  <a:lnTo>
                    <a:pt x="1452" y="2865"/>
                  </a:lnTo>
                  <a:lnTo>
                    <a:pt x="1452" y="2894"/>
                  </a:lnTo>
                  <a:lnTo>
                    <a:pt x="1452" y="2918"/>
                  </a:lnTo>
                  <a:lnTo>
                    <a:pt x="1452" y="2936"/>
                  </a:lnTo>
                  <a:lnTo>
                    <a:pt x="1451" y="2948"/>
                  </a:lnTo>
                  <a:lnTo>
                    <a:pt x="1451" y="2952"/>
                  </a:lnTo>
                  <a:lnTo>
                    <a:pt x="1449" y="2963"/>
                  </a:lnTo>
                  <a:lnTo>
                    <a:pt x="1443" y="2972"/>
                  </a:lnTo>
                  <a:lnTo>
                    <a:pt x="1434" y="2978"/>
                  </a:lnTo>
                  <a:lnTo>
                    <a:pt x="1423" y="2981"/>
                  </a:lnTo>
                  <a:lnTo>
                    <a:pt x="1422" y="2981"/>
                  </a:lnTo>
                  <a:lnTo>
                    <a:pt x="1411" y="2978"/>
                  </a:lnTo>
                  <a:lnTo>
                    <a:pt x="1402" y="2972"/>
                  </a:lnTo>
                  <a:lnTo>
                    <a:pt x="1396" y="2963"/>
                  </a:lnTo>
                  <a:lnTo>
                    <a:pt x="1394" y="2951"/>
                  </a:lnTo>
                  <a:lnTo>
                    <a:pt x="1394" y="2947"/>
                  </a:lnTo>
                  <a:lnTo>
                    <a:pt x="1394" y="2935"/>
                  </a:lnTo>
                  <a:lnTo>
                    <a:pt x="1394" y="2917"/>
                  </a:lnTo>
                  <a:lnTo>
                    <a:pt x="1394" y="2894"/>
                  </a:lnTo>
                  <a:lnTo>
                    <a:pt x="1395" y="2864"/>
                  </a:lnTo>
                  <a:lnTo>
                    <a:pt x="1395" y="2830"/>
                  </a:lnTo>
                  <a:lnTo>
                    <a:pt x="1395" y="2791"/>
                  </a:lnTo>
                  <a:lnTo>
                    <a:pt x="1396" y="2748"/>
                  </a:lnTo>
                  <a:lnTo>
                    <a:pt x="1396" y="2702"/>
                  </a:lnTo>
                  <a:lnTo>
                    <a:pt x="1396" y="2652"/>
                  </a:lnTo>
                  <a:lnTo>
                    <a:pt x="1397" y="2600"/>
                  </a:lnTo>
                  <a:lnTo>
                    <a:pt x="1397" y="2546"/>
                  </a:lnTo>
                  <a:lnTo>
                    <a:pt x="1397" y="2490"/>
                  </a:lnTo>
                  <a:lnTo>
                    <a:pt x="1397" y="2434"/>
                  </a:lnTo>
                  <a:lnTo>
                    <a:pt x="1397" y="2376"/>
                  </a:lnTo>
                  <a:lnTo>
                    <a:pt x="1397" y="2319"/>
                  </a:lnTo>
                  <a:lnTo>
                    <a:pt x="1397" y="2262"/>
                  </a:lnTo>
                  <a:lnTo>
                    <a:pt x="1397" y="2206"/>
                  </a:lnTo>
                  <a:lnTo>
                    <a:pt x="1397" y="2152"/>
                  </a:lnTo>
                  <a:lnTo>
                    <a:pt x="1397" y="2099"/>
                  </a:lnTo>
                  <a:lnTo>
                    <a:pt x="1396" y="2049"/>
                  </a:lnTo>
                  <a:lnTo>
                    <a:pt x="1395" y="2001"/>
                  </a:lnTo>
                  <a:lnTo>
                    <a:pt x="1395" y="1957"/>
                  </a:lnTo>
                  <a:lnTo>
                    <a:pt x="1394" y="1917"/>
                  </a:lnTo>
                  <a:lnTo>
                    <a:pt x="1390" y="1871"/>
                  </a:lnTo>
                  <a:lnTo>
                    <a:pt x="1382" y="1827"/>
                  </a:lnTo>
                  <a:lnTo>
                    <a:pt x="1371" y="1786"/>
                  </a:lnTo>
                  <a:lnTo>
                    <a:pt x="1356" y="1748"/>
                  </a:lnTo>
                  <a:lnTo>
                    <a:pt x="1339" y="1713"/>
                  </a:lnTo>
                  <a:lnTo>
                    <a:pt x="1320" y="1680"/>
                  </a:lnTo>
                  <a:lnTo>
                    <a:pt x="1299" y="1650"/>
                  </a:lnTo>
                  <a:lnTo>
                    <a:pt x="1277" y="1622"/>
                  </a:lnTo>
                  <a:lnTo>
                    <a:pt x="1254" y="1597"/>
                  </a:lnTo>
                  <a:lnTo>
                    <a:pt x="1231" y="1575"/>
                  </a:lnTo>
                  <a:lnTo>
                    <a:pt x="1209" y="1554"/>
                  </a:lnTo>
                  <a:lnTo>
                    <a:pt x="1187" y="1537"/>
                  </a:lnTo>
                  <a:lnTo>
                    <a:pt x="1168" y="1522"/>
                  </a:lnTo>
                  <a:lnTo>
                    <a:pt x="1175" y="1562"/>
                  </a:lnTo>
                  <a:lnTo>
                    <a:pt x="1178" y="1603"/>
                  </a:lnTo>
                  <a:lnTo>
                    <a:pt x="1177" y="1645"/>
                  </a:lnTo>
                  <a:lnTo>
                    <a:pt x="1171" y="1688"/>
                  </a:lnTo>
                  <a:lnTo>
                    <a:pt x="1162" y="1731"/>
                  </a:lnTo>
                  <a:lnTo>
                    <a:pt x="1148" y="1772"/>
                  </a:lnTo>
                  <a:lnTo>
                    <a:pt x="1132" y="1811"/>
                  </a:lnTo>
                  <a:lnTo>
                    <a:pt x="1152" y="1816"/>
                  </a:lnTo>
                  <a:lnTo>
                    <a:pt x="1174" y="1822"/>
                  </a:lnTo>
                  <a:lnTo>
                    <a:pt x="1195" y="1830"/>
                  </a:lnTo>
                  <a:lnTo>
                    <a:pt x="1216" y="1841"/>
                  </a:lnTo>
                  <a:lnTo>
                    <a:pt x="1237" y="1853"/>
                  </a:lnTo>
                  <a:lnTo>
                    <a:pt x="1256" y="1867"/>
                  </a:lnTo>
                  <a:lnTo>
                    <a:pt x="1274" y="1885"/>
                  </a:lnTo>
                  <a:lnTo>
                    <a:pt x="1291" y="1904"/>
                  </a:lnTo>
                  <a:lnTo>
                    <a:pt x="1305" y="1926"/>
                  </a:lnTo>
                  <a:lnTo>
                    <a:pt x="1317" y="1950"/>
                  </a:lnTo>
                  <a:lnTo>
                    <a:pt x="1326" y="1978"/>
                  </a:lnTo>
                  <a:lnTo>
                    <a:pt x="1332" y="2008"/>
                  </a:lnTo>
                  <a:lnTo>
                    <a:pt x="1334" y="2042"/>
                  </a:lnTo>
                  <a:lnTo>
                    <a:pt x="1334" y="2952"/>
                  </a:lnTo>
                  <a:lnTo>
                    <a:pt x="1332" y="2963"/>
                  </a:lnTo>
                  <a:lnTo>
                    <a:pt x="1326" y="2972"/>
                  </a:lnTo>
                  <a:lnTo>
                    <a:pt x="1316" y="2978"/>
                  </a:lnTo>
                  <a:lnTo>
                    <a:pt x="1305" y="2981"/>
                  </a:lnTo>
                  <a:lnTo>
                    <a:pt x="1294" y="2978"/>
                  </a:lnTo>
                  <a:lnTo>
                    <a:pt x="1285" y="2972"/>
                  </a:lnTo>
                  <a:lnTo>
                    <a:pt x="1279" y="2963"/>
                  </a:lnTo>
                  <a:lnTo>
                    <a:pt x="1276" y="2952"/>
                  </a:lnTo>
                  <a:lnTo>
                    <a:pt x="1276" y="2042"/>
                  </a:lnTo>
                  <a:lnTo>
                    <a:pt x="1274" y="2013"/>
                  </a:lnTo>
                  <a:lnTo>
                    <a:pt x="1269" y="1988"/>
                  </a:lnTo>
                  <a:lnTo>
                    <a:pt x="1261" y="1965"/>
                  </a:lnTo>
                  <a:lnTo>
                    <a:pt x="1250" y="1946"/>
                  </a:lnTo>
                  <a:lnTo>
                    <a:pt x="1236" y="1929"/>
                  </a:lnTo>
                  <a:lnTo>
                    <a:pt x="1222" y="1915"/>
                  </a:lnTo>
                  <a:lnTo>
                    <a:pt x="1206" y="1903"/>
                  </a:lnTo>
                  <a:lnTo>
                    <a:pt x="1189" y="1893"/>
                  </a:lnTo>
                  <a:lnTo>
                    <a:pt x="1173" y="1885"/>
                  </a:lnTo>
                  <a:lnTo>
                    <a:pt x="1155" y="1879"/>
                  </a:lnTo>
                  <a:lnTo>
                    <a:pt x="1140" y="1874"/>
                  </a:lnTo>
                  <a:lnTo>
                    <a:pt x="1125" y="1870"/>
                  </a:lnTo>
                  <a:lnTo>
                    <a:pt x="1113" y="1867"/>
                  </a:lnTo>
                  <a:lnTo>
                    <a:pt x="1102" y="1865"/>
                  </a:lnTo>
                  <a:lnTo>
                    <a:pt x="1078" y="1902"/>
                  </a:lnTo>
                  <a:lnTo>
                    <a:pt x="1050" y="1935"/>
                  </a:lnTo>
                  <a:lnTo>
                    <a:pt x="1019" y="1966"/>
                  </a:lnTo>
                  <a:lnTo>
                    <a:pt x="979" y="2000"/>
                  </a:lnTo>
                  <a:lnTo>
                    <a:pt x="936" y="2028"/>
                  </a:lnTo>
                  <a:lnTo>
                    <a:pt x="890" y="2052"/>
                  </a:lnTo>
                  <a:lnTo>
                    <a:pt x="842" y="2071"/>
                  </a:lnTo>
                  <a:lnTo>
                    <a:pt x="791" y="2084"/>
                  </a:lnTo>
                  <a:lnTo>
                    <a:pt x="740" y="2092"/>
                  </a:lnTo>
                  <a:lnTo>
                    <a:pt x="688" y="2095"/>
                  </a:lnTo>
                  <a:lnTo>
                    <a:pt x="649" y="2094"/>
                  </a:lnTo>
                  <a:lnTo>
                    <a:pt x="618" y="2090"/>
                  </a:lnTo>
                  <a:lnTo>
                    <a:pt x="587" y="2083"/>
                  </a:lnTo>
                  <a:lnTo>
                    <a:pt x="555" y="2075"/>
                  </a:lnTo>
                  <a:lnTo>
                    <a:pt x="524" y="2065"/>
                  </a:lnTo>
                  <a:lnTo>
                    <a:pt x="493" y="2054"/>
                  </a:lnTo>
                  <a:lnTo>
                    <a:pt x="465" y="2043"/>
                  </a:lnTo>
                  <a:lnTo>
                    <a:pt x="441" y="2031"/>
                  </a:lnTo>
                  <a:lnTo>
                    <a:pt x="420" y="2020"/>
                  </a:lnTo>
                  <a:lnTo>
                    <a:pt x="403" y="2009"/>
                  </a:lnTo>
                  <a:lnTo>
                    <a:pt x="357" y="1975"/>
                  </a:lnTo>
                  <a:lnTo>
                    <a:pt x="314" y="1935"/>
                  </a:lnTo>
                  <a:lnTo>
                    <a:pt x="273" y="1891"/>
                  </a:lnTo>
                  <a:lnTo>
                    <a:pt x="234" y="1842"/>
                  </a:lnTo>
                  <a:lnTo>
                    <a:pt x="198" y="1791"/>
                  </a:lnTo>
                  <a:lnTo>
                    <a:pt x="164" y="1735"/>
                  </a:lnTo>
                  <a:lnTo>
                    <a:pt x="133" y="1677"/>
                  </a:lnTo>
                  <a:lnTo>
                    <a:pt x="105" y="1616"/>
                  </a:lnTo>
                  <a:lnTo>
                    <a:pt x="80" y="1552"/>
                  </a:lnTo>
                  <a:lnTo>
                    <a:pt x="58" y="1486"/>
                  </a:lnTo>
                  <a:lnTo>
                    <a:pt x="40" y="1418"/>
                  </a:lnTo>
                  <a:lnTo>
                    <a:pt x="24" y="1349"/>
                  </a:lnTo>
                  <a:lnTo>
                    <a:pt x="13" y="1278"/>
                  </a:lnTo>
                  <a:lnTo>
                    <a:pt x="5" y="1207"/>
                  </a:lnTo>
                  <a:lnTo>
                    <a:pt x="1" y="1135"/>
                  </a:lnTo>
                  <a:lnTo>
                    <a:pt x="0" y="1062"/>
                  </a:lnTo>
                  <a:lnTo>
                    <a:pt x="4" y="990"/>
                  </a:lnTo>
                  <a:lnTo>
                    <a:pt x="13" y="909"/>
                  </a:lnTo>
                  <a:lnTo>
                    <a:pt x="27" y="830"/>
                  </a:lnTo>
                  <a:lnTo>
                    <a:pt x="45" y="752"/>
                  </a:lnTo>
                  <a:lnTo>
                    <a:pt x="68" y="677"/>
                  </a:lnTo>
                  <a:lnTo>
                    <a:pt x="95" y="603"/>
                  </a:lnTo>
                  <a:lnTo>
                    <a:pt x="127" y="532"/>
                  </a:lnTo>
                  <a:lnTo>
                    <a:pt x="163" y="464"/>
                  </a:lnTo>
                  <a:lnTo>
                    <a:pt x="204" y="398"/>
                  </a:lnTo>
                  <a:lnTo>
                    <a:pt x="248" y="334"/>
                  </a:lnTo>
                  <a:lnTo>
                    <a:pt x="296" y="274"/>
                  </a:lnTo>
                  <a:lnTo>
                    <a:pt x="348" y="217"/>
                  </a:lnTo>
                  <a:lnTo>
                    <a:pt x="405" y="163"/>
                  </a:lnTo>
                  <a:lnTo>
                    <a:pt x="465" y="112"/>
                  </a:lnTo>
                  <a:lnTo>
                    <a:pt x="506" y="83"/>
                  </a:lnTo>
                  <a:lnTo>
                    <a:pt x="549" y="58"/>
                  </a:lnTo>
                  <a:lnTo>
                    <a:pt x="593" y="38"/>
                  </a:lnTo>
                  <a:lnTo>
                    <a:pt x="638" y="22"/>
                  </a:lnTo>
                  <a:lnTo>
                    <a:pt x="685" y="10"/>
                  </a:lnTo>
                  <a:lnTo>
                    <a:pt x="732" y="3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232"/>
            <p:cNvSpPr>
              <a:spLocks noEditPoints="1"/>
            </p:cNvSpPr>
            <p:nvPr/>
          </p:nvSpPr>
          <p:spPr bwMode="auto">
            <a:xfrm>
              <a:off x="11253788" y="2728913"/>
              <a:ext cx="258762" cy="473075"/>
            </a:xfrm>
            <a:custGeom>
              <a:avLst/>
              <a:gdLst>
                <a:gd name="T0" fmla="*/ 518 w 1624"/>
                <a:gd name="T1" fmla="*/ 209 h 2981"/>
                <a:gd name="T2" fmla="*/ 433 w 1624"/>
                <a:gd name="T3" fmla="*/ 617 h 2981"/>
                <a:gd name="T4" fmla="*/ 587 w 1624"/>
                <a:gd name="T5" fmla="*/ 837 h 2981"/>
                <a:gd name="T6" fmla="*/ 732 w 1624"/>
                <a:gd name="T7" fmla="*/ 685 h 2981"/>
                <a:gd name="T8" fmla="*/ 755 w 1624"/>
                <a:gd name="T9" fmla="*/ 739 h 2981"/>
                <a:gd name="T10" fmla="*/ 665 w 1624"/>
                <a:gd name="T11" fmla="*/ 805 h 2981"/>
                <a:gd name="T12" fmla="*/ 689 w 1624"/>
                <a:gd name="T13" fmla="*/ 1041 h 2981"/>
                <a:gd name="T14" fmla="*/ 790 w 1624"/>
                <a:gd name="T15" fmla="*/ 1244 h 2981"/>
                <a:gd name="T16" fmla="*/ 891 w 1624"/>
                <a:gd name="T17" fmla="*/ 1214 h 2981"/>
                <a:gd name="T18" fmla="*/ 846 w 1624"/>
                <a:gd name="T19" fmla="*/ 1294 h 2981"/>
                <a:gd name="T20" fmla="*/ 619 w 1624"/>
                <a:gd name="T21" fmla="*/ 1313 h 2981"/>
                <a:gd name="T22" fmla="*/ 506 w 1624"/>
                <a:gd name="T23" fmla="*/ 1640 h 2981"/>
                <a:gd name="T24" fmla="*/ 743 w 1624"/>
                <a:gd name="T25" fmla="*/ 1992 h 2981"/>
                <a:gd name="T26" fmla="*/ 1094 w 1624"/>
                <a:gd name="T27" fmla="*/ 2007 h 2981"/>
                <a:gd name="T28" fmla="*/ 1126 w 1624"/>
                <a:gd name="T29" fmla="*/ 1873 h 2981"/>
                <a:gd name="T30" fmla="*/ 1370 w 1624"/>
                <a:gd name="T31" fmla="*/ 1772 h 2981"/>
                <a:gd name="T32" fmla="*/ 831 w 1624"/>
                <a:gd name="T33" fmla="*/ 1583 h 2981"/>
                <a:gd name="T34" fmla="*/ 1565 w 1624"/>
                <a:gd name="T35" fmla="*/ 1164 h 2981"/>
                <a:gd name="T36" fmla="*/ 1411 w 1624"/>
                <a:gd name="T37" fmla="*/ 493 h 2981"/>
                <a:gd name="T38" fmla="*/ 997 w 1624"/>
                <a:gd name="T39" fmla="*/ 86 h 2981"/>
                <a:gd name="T40" fmla="*/ 1076 w 1624"/>
                <a:gd name="T41" fmla="*/ 58 h 2981"/>
                <a:gd name="T42" fmla="*/ 1498 w 1624"/>
                <a:gd name="T43" fmla="*/ 532 h 2981"/>
                <a:gd name="T44" fmla="*/ 1619 w 1624"/>
                <a:gd name="T45" fmla="*/ 1207 h 2981"/>
                <a:gd name="T46" fmla="*/ 1426 w 1624"/>
                <a:gd name="T47" fmla="*/ 1791 h 2981"/>
                <a:gd name="T48" fmla="*/ 1131 w 1624"/>
                <a:gd name="T49" fmla="*/ 2054 h 2981"/>
                <a:gd name="T50" fmla="*/ 833 w 1624"/>
                <a:gd name="T51" fmla="*/ 2084 h 2981"/>
                <a:gd name="T52" fmla="*/ 511 w 1624"/>
                <a:gd name="T53" fmla="*/ 1867 h 2981"/>
                <a:gd name="T54" fmla="*/ 375 w 1624"/>
                <a:gd name="T55" fmla="*/ 1946 h 2981"/>
                <a:gd name="T56" fmla="*/ 319 w 1624"/>
                <a:gd name="T57" fmla="*/ 2981 h 2981"/>
                <a:gd name="T58" fmla="*/ 319 w 1624"/>
                <a:gd name="T59" fmla="*/ 1926 h 2981"/>
                <a:gd name="T60" fmla="*/ 492 w 1624"/>
                <a:gd name="T61" fmla="*/ 1811 h 2981"/>
                <a:gd name="T62" fmla="*/ 416 w 1624"/>
                <a:gd name="T63" fmla="*/ 1555 h 2981"/>
                <a:gd name="T64" fmla="*/ 242 w 1624"/>
                <a:gd name="T65" fmla="*/ 1827 h 2981"/>
                <a:gd name="T66" fmla="*/ 227 w 1624"/>
                <a:gd name="T67" fmla="*/ 2262 h 2981"/>
                <a:gd name="T68" fmla="*/ 229 w 1624"/>
                <a:gd name="T69" fmla="*/ 2748 h 2981"/>
                <a:gd name="T70" fmla="*/ 229 w 1624"/>
                <a:gd name="T71" fmla="*/ 2963 h 2981"/>
                <a:gd name="T72" fmla="*/ 173 w 1624"/>
                <a:gd name="T73" fmla="*/ 2948 h 2981"/>
                <a:gd name="T74" fmla="*/ 170 w 1624"/>
                <a:gd name="T75" fmla="*/ 2653 h 2981"/>
                <a:gd name="T76" fmla="*/ 170 w 1624"/>
                <a:gd name="T77" fmla="*/ 2151 h 2981"/>
                <a:gd name="T78" fmla="*/ 211 w 1624"/>
                <a:gd name="T79" fmla="*/ 1734 h 2981"/>
                <a:gd name="T80" fmla="*/ 409 w 1624"/>
                <a:gd name="T81" fmla="*/ 1485 h 2981"/>
                <a:gd name="T82" fmla="*/ 590 w 1624"/>
                <a:gd name="T83" fmla="*/ 1248 h 2981"/>
                <a:gd name="T84" fmla="*/ 388 w 1624"/>
                <a:gd name="T85" fmla="*/ 1053 h 2981"/>
                <a:gd name="T86" fmla="*/ 105 w 1624"/>
                <a:gd name="T87" fmla="*/ 684 h 2981"/>
                <a:gd name="T88" fmla="*/ 9 w 1624"/>
                <a:gd name="T89" fmla="*/ 220 h 2981"/>
                <a:gd name="T90" fmla="*/ 71 w 1624"/>
                <a:gd name="T91" fmla="*/ 394 h 2981"/>
                <a:gd name="T92" fmla="*/ 391 w 1624"/>
                <a:gd name="T93" fmla="*/ 977 h 2981"/>
                <a:gd name="T94" fmla="*/ 633 w 1624"/>
                <a:gd name="T95" fmla="*/ 1112 h 2981"/>
                <a:gd name="T96" fmla="*/ 553 w 1624"/>
                <a:gd name="T97" fmla="*/ 954 h 2981"/>
                <a:gd name="T98" fmla="*/ 323 w 1624"/>
                <a:gd name="T99" fmla="*/ 757 h 2981"/>
                <a:gd name="T100" fmla="*/ 158 w 1624"/>
                <a:gd name="T101" fmla="*/ 366 h 2981"/>
                <a:gd name="T102" fmla="*/ 198 w 1624"/>
                <a:gd name="T103" fmla="*/ 227 h 2981"/>
                <a:gd name="T104" fmla="*/ 321 w 1624"/>
                <a:gd name="T105" fmla="*/ 653 h 2981"/>
                <a:gd name="T106" fmla="*/ 537 w 1624"/>
                <a:gd name="T107" fmla="*/ 877 h 2981"/>
                <a:gd name="T108" fmla="*/ 458 w 1624"/>
                <a:gd name="T109" fmla="*/ 788 h 2981"/>
                <a:gd name="T110" fmla="*/ 370 w 1624"/>
                <a:gd name="T111" fmla="*/ 372 h 2981"/>
                <a:gd name="T112" fmla="*/ 655 w 1624"/>
                <a:gd name="T113" fmla="*/ 39 h 2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24" h="2981">
                  <a:moveTo>
                    <a:pt x="859" y="58"/>
                  </a:moveTo>
                  <a:lnTo>
                    <a:pt x="812" y="59"/>
                  </a:lnTo>
                  <a:lnTo>
                    <a:pt x="761" y="66"/>
                  </a:lnTo>
                  <a:lnTo>
                    <a:pt x="714" y="78"/>
                  </a:lnTo>
                  <a:lnTo>
                    <a:pt x="669" y="96"/>
                  </a:lnTo>
                  <a:lnTo>
                    <a:pt x="626" y="118"/>
                  </a:lnTo>
                  <a:lnTo>
                    <a:pt x="587" y="145"/>
                  </a:lnTo>
                  <a:lnTo>
                    <a:pt x="550" y="175"/>
                  </a:lnTo>
                  <a:lnTo>
                    <a:pt x="518" y="209"/>
                  </a:lnTo>
                  <a:lnTo>
                    <a:pt x="489" y="247"/>
                  </a:lnTo>
                  <a:lnTo>
                    <a:pt x="464" y="288"/>
                  </a:lnTo>
                  <a:lnTo>
                    <a:pt x="444" y="331"/>
                  </a:lnTo>
                  <a:lnTo>
                    <a:pt x="429" y="377"/>
                  </a:lnTo>
                  <a:lnTo>
                    <a:pt x="419" y="425"/>
                  </a:lnTo>
                  <a:lnTo>
                    <a:pt x="414" y="474"/>
                  </a:lnTo>
                  <a:lnTo>
                    <a:pt x="415" y="524"/>
                  </a:lnTo>
                  <a:lnTo>
                    <a:pt x="422" y="571"/>
                  </a:lnTo>
                  <a:lnTo>
                    <a:pt x="433" y="617"/>
                  </a:lnTo>
                  <a:lnTo>
                    <a:pt x="450" y="662"/>
                  </a:lnTo>
                  <a:lnTo>
                    <a:pt x="472" y="704"/>
                  </a:lnTo>
                  <a:lnTo>
                    <a:pt x="497" y="743"/>
                  </a:lnTo>
                  <a:lnTo>
                    <a:pt x="528" y="780"/>
                  </a:lnTo>
                  <a:lnTo>
                    <a:pt x="562" y="813"/>
                  </a:lnTo>
                  <a:lnTo>
                    <a:pt x="565" y="816"/>
                  </a:lnTo>
                  <a:lnTo>
                    <a:pt x="571" y="821"/>
                  </a:lnTo>
                  <a:lnTo>
                    <a:pt x="578" y="828"/>
                  </a:lnTo>
                  <a:lnTo>
                    <a:pt x="587" y="837"/>
                  </a:lnTo>
                  <a:lnTo>
                    <a:pt x="597" y="807"/>
                  </a:lnTo>
                  <a:lnTo>
                    <a:pt x="609" y="780"/>
                  </a:lnTo>
                  <a:lnTo>
                    <a:pt x="624" y="757"/>
                  </a:lnTo>
                  <a:lnTo>
                    <a:pt x="641" y="738"/>
                  </a:lnTo>
                  <a:lnTo>
                    <a:pt x="659" y="721"/>
                  </a:lnTo>
                  <a:lnTo>
                    <a:pt x="677" y="708"/>
                  </a:lnTo>
                  <a:lnTo>
                    <a:pt x="696" y="698"/>
                  </a:lnTo>
                  <a:lnTo>
                    <a:pt x="715" y="690"/>
                  </a:lnTo>
                  <a:lnTo>
                    <a:pt x="732" y="685"/>
                  </a:lnTo>
                  <a:lnTo>
                    <a:pt x="747" y="682"/>
                  </a:lnTo>
                  <a:lnTo>
                    <a:pt x="759" y="683"/>
                  </a:lnTo>
                  <a:lnTo>
                    <a:pt x="769" y="688"/>
                  </a:lnTo>
                  <a:lnTo>
                    <a:pt x="776" y="696"/>
                  </a:lnTo>
                  <a:lnTo>
                    <a:pt x="780" y="707"/>
                  </a:lnTo>
                  <a:lnTo>
                    <a:pt x="779" y="718"/>
                  </a:lnTo>
                  <a:lnTo>
                    <a:pt x="774" y="728"/>
                  </a:lnTo>
                  <a:lnTo>
                    <a:pt x="766" y="735"/>
                  </a:lnTo>
                  <a:lnTo>
                    <a:pt x="755" y="739"/>
                  </a:lnTo>
                  <a:lnTo>
                    <a:pt x="752" y="740"/>
                  </a:lnTo>
                  <a:lnTo>
                    <a:pt x="746" y="741"/>
                  </a:lnTo>
                  <a:lnTo>
                    <a:pt x="738" y="744"/>
                  </a:lnTo>
                  <a:lnTo>
                    <a:pt x="727" y="749"/>
                  </a:lnTo>
                  <a:lnTo>
                    <a:pt x="715" y="756"/>
                  </a:lnTo>
                  <a:lnTo>
                    <a:pt x="703" y="764"/>
                  </a:lnTo>
                  <a:lnTo>
                    <a:pt x="690" y="775"/>
                  </a:lnTo>
                  <a:lnTo>
                    <a:pt x="677" y="789"/>
                  </a:lnTo>
                  <a:lnTo>
                    <a:pt x="665" y="805"/>
                  </a:lnTo>
                  <a:lnTo>
                    <a:pt x="655" y="824"/>
                  </a:lnTo>
                  <a:lnTo>
                    <a:pt x="646" y="846"/>
                  </a:lnTo>
                  <a:lnTo>
                    <a:pt x="640" y="872"/>
                  </a:lnTo>
                  <a:lnTo>
                    <a:pt x="637" y="902"/>
                  </a:lnTo>
                  <a:lnTo>
                    <a:pt x="651" y="925"/>
                  </a:lnTo>
                  <a:lnTo>
                    <a:pt x="663" y="951"/>
                  </a:lnTo>
                  <a:lnTo>
                    <a:pt x="674" y="979"/>
                  </a:lnTo>
                  <a:lnTo>
                    <a:pt x="683" y="1009"/>
                  </a:lnTo>
                  <a:lnTo>
                    <a:pt x="689" y="1041"/>
                  </a:lnTo>
                  <a:lnTo>
                    <a:pt x="692" y="1076"/>
                  </a:lnTo>
                  <a:lnTo>
                    <a:pt x="691" y="1113"/>
                  </a:lnTo>
                  <a:lnTo>
                    <a:pt x="686" y="1152"/>
                  </a:lnTo>
                  <a:lnTo>
                    <a:pt x="676" y="1193"/>
                  </a:lnTo>
                  <a:lnTo>
                    <a:pt x="701" y="1213"/>
                  </a:lnTo>
                  <a:lnTo>
                    <a:pt x="725" y="1228"/>
                  </a:lnTo>
                  <a:lnTo>
                    <a:pt x="748" y="1237"/>
                  </a:lnTo>
                  <a:lnTo>
                    <a:pt x="770" y="1243"/>
                  </a:lnTo>
                  <a:lnTo>
                    <a:pt x="790" y="1244"/>
                  </a:lnTo>
                  <a:lnTo>
                    <a:pt x="810" y="1243"/>
                  </a:lnTo>
                  <a:lnTo>
                    <a:pt x="826" y="1240"/>
                  </a:lnTo>
                  <a:lnTo>
                    <a:pt x="840" y="1235"/>
                  </a:lnTo>
                  <a:lnTo>
                    <a:pt x="852" y="1230"/>
                  </a:lnTo>
                  <a:lnTo>
                    <a:pt x="861" y="1225"/>
                  </a:lnTo>
                  <a:lnTo>
                    <a:pt x="867" y="1222"/>
                  </a:lnTo>
                  <a:lnTo>
                    <a:pt x="870" y="1220"/>
                  </a:lnTo>
                  <a:lnTo>
                    <a:pt x="880" y="1215"/>
                  </a:lnTo>
                  <a:lnTo>
                    <a:pt x="891" y="1214"/>
                  </a:lnTo>
                  <a:lnTo>
                    <a:pt x="901" y="1218"/>
                  </a:lnTo>
                  <a:lnTo>
                    <a:pt x="910" y="1225"/>
                  </a:lnTo>
                  <a:lnTo>
                    <a:pt x="915" y="1235"/>
                  </a:lnTo>
                  <a:lnTo>
                    <a:pt x="916" y="1246"/>
                  </a:lnTo>
                  <a:lnTo>
                    <a:pt x="912" y="1257"/>
                  </a:lnTo>
                  <a:lnTo>
                    <a:pt x="905" y="1266"/>
                  </a:lnTo>
                  <a:lnTo>
                    <a:pt x="889" y="1276"/>
                  </a:lnTo>
                  <a:lnTo>
                    <a:pt x="869" y="1286"/>
                  </a:lnTo>
                  <a:lnTo>
                    <a:pt x="846" y="1294"/>
                  </a:lnTo>
                  <a:lnTo>
                    <a:pt x="820" y="1299"/>
                  </a:lnTo>
                  <a:lnTo>
                    <a:pt x="791" y="1302"/>
                  </a:lnTo>
                  <a:lnTo>
                    <a:pt x="765" y="1300"/>
                  </a:lnTo>
                  <a:lnTo>
                    <a:pt x="738" y="1294"/>
                  </a:lnTo>
                  <a:lnTo>
                    <a:pt x="711" y="1285"/>
                  </a:lnTo>
                  <a:lnTo>
                    <a:pt x="682" y="1270"/>
                  </a:lnTo>
                  <a:lnTo>
                    <a:pt x="654" y="1250"/>
                  </a:lnTo>
                  <a:lnTo>
                    <a:pt x="638" y="1281"/>
                  </a:lnTo>
                  <a:lnTo>
                    <a:pt x="619" y="1313"/>
                  </a:lnTo>
                  <a:lnTo>
                    <a:pt x="598" y="1346"/>
                  </a:lnTo>
                  <a:lnTo>
                    <a:pt x="579" y="1380"/>
                  </a:lnTo>
                  <a:lnTo>
                    <a:pt x="560" y="1414"/>
                  </a:lnTo>
                  <a:lnTo>
                    <a:pt x="543" y="1449"/>
                  </a:lnTo>
                  <a:lnTo>
                    <a:pt x="529" y="1486"/>
                  </a:lnTo>
                  <a:lnTo>
                    <a:pt x="517" y="1523"/>
                  </a:lnTo>
                  <a:lnTo>
                    <a:pt x="509" y="1561"/>
                  </a:lnTo>
                  <a:lnTo>
                    <a:pt x="505" y="1600"/>
                  </a:lnTo>
                  <a:lnTo>
                    <a:pt x="506" y="1640"/>
                  </a:lnTo>
                  <a:lnTo>
                    <a:pt x="513" y="1691"/>
                  </a:lnTo>
                  <a:lnTo>
                    <a:pt x="526" y="1739"/>
                  </a:lnTo>
                  <a:lnTo>
                    <a:pt x="544" y="1785"/>
                  </a:lnTo>
                  <a:lnTo>
                    <a:pt x="567" y="1828"/>
                  </a:lnTo>
                  <a:lnTo>
                    <a:pt x="595" y="1869"/>
                  </a:lnTo>
                  <a:lnTo>
                    <a:pt x="626" y="1906"/>
                  </a:lnTo>
                  <a:lnTo>
                    <a:pt x="662" y="1939"/>
                  </a:lnTo>
                  <a:lnTo>
                    <a:pt x="701" y="1967"/>
                  </a:lnTo>
                  <a:lnTo>
                    <a:pt x="743" y="1992"/>
                  </a:lnTo>
                  <a:lnTo>
                    <a:pt x="788" y="2011"/>
                  </a:lnTo>
                  <a:lnTo>
                    <a:pt x="836" y="2026"/>
                  </a:lnTo>
                  <a:lnTo>
                    <a:pt x="885" y="2034"/>
                  </a:lnTo>
                  <a:lnTo>
                    <a:pt x="936" y="2038"/>
                  </a:lnTo>
                  <a:lnTo>
                    <a:pt x="971" y="2036"/>
                  </a:lnTo>
                  <a:lnTo>
                    <a:pt x="1000" y="2032"/>
                  </a:lnTo>
                  <a:lnTo>
                    <a:pt x="1031" y="2026"/>
                  </a:lnTo>
                  <a:lnTo>
                    <a:pt x="1063" y="2017"/>
                  </a:lnTo>
                  <a:lnTo>
                    <a:pt x="1094" y="2007"/>
                  </a:lnTo>
                  <a:lnTo>
                    <a:pt x="1122" y="1995"/>
                  </a:lnTo>
                  <a:lnTo>
                    <a:pt x="1150" y="1984"/>
                  </a:lnTo>
                  <a:lnTo>
                    <a:pt x="1172" y="1972"/>
                  </a:lnTo>
                  <a:lnTo>
                    <a:pt x="1189" y="1962"/>
                  </a:lnTo>
                  <a:lnTo>
                    <a:pt x="1223" y="1936"/>
                  </a:lnTo>
                  <a:lnTo>
                    <a:pt x="1257" y="1907"/>
                  </a:lnTo>
                  <a:lnTo>
                    <a:pt x="1288" y="1875"/>
                  </a:lnTo>
                  <a:lnTo>
                    <a:pt x="1138" y="1875"/>
                  </a:lnTo>
                  <a:lnTo>
                    <a:pt x="1126" y="1873"/>
                  </a:lnTo>
                  <a:lnTo>
                    <a:pt x="1117" y="1866"/>
                  </a:lnTo>
                  <a:lnTo>
                    <a:pt x="1110" y="1856"/>
                  </a:lnTo>
                  <a:lnTo>
                    <a:pt x="1108" y="1845"/>
                  </a:lnTo>
                  <a:lnTo>
                    <a:pt x="1110" y="1834"/>
                  </a:lnTo>
                  <a:lnTo>
                    <a:pt x="1117" y="1825"/>
                  </a:lnTo>
                  <a:lnTo>
                    <a:pt x="1126" y="1819"/>
                  </a:lnTo>
                  <a:lnTo>
                    <a:pt x="1138" y="1816"/>
                  </a:lnTo>
                  <a:lnTo>
                    <a:pt x="1338" y="1816"/>
                  </a:lnTo>
                  <a:lnTo>
                    <a:pt x="1370" y="1772"/>
                  </a:lnTo>
                  <a:lnTo>
                    <a:pt x="1400" y="1725"/>
                  </a:lnTo>
                  <a:lnTo>
                    <a:pt x="1428" y="1675"/>
                  </a:lnTo>
                  <a:lnTo>
                    <a:pt x="1453" y="1623"/>
                  </a:lnTo>
                  <a:lnTo>
                    <a:pt x="858" y="1623"/>
                  </a:lnTo>
                  <a:lnTo>
                    <a:pt x="847" y="1620"/>
                  </a:lnTo>
                  <a:lnTo>
                    <a:pt x="837" y="1614"/>
                  </a:lnTo>
                  <a:lnTo>
                    <a:pt x="831" y="1605"/>
                  </a:lnTo>
                  <a:lnTo>
                    <a:pt x="829" y="1594"/>
                  </a:lnTo>
                  <a:lnTo>
                    <a:pt x="831" y="1583"/>
                  </a:lnTo>
                  <a:lnTo>
                    <a:pt x="837" y="1574"/>
                  </a:lnTo>
                  <a:lnTo>
                    <a:pt x="847" y="1567"/>
                  </a:lnTo>
                  <a:lnTo>
                    <a:pt x="858" y="1565"/>
                  </a:lnTo>
                  <a:lnTo>
                    <a:pt x="1478" y="1565"/>
                  </a:lnTo>
                  <a:lnTo>
                    <a:pt x="1505" y="1489"/>
                  </a:lnTo>
                  <a:lnTo>
                    <a:pt x="1528" y="1411"/>
                  </a:lnTo>
                  <a:lnTo>
                    <a:pt x="1545" y="1330"/>
                  </a:lnTo>
                  <a:lnTo>
                    <a:pt x="1557" y="1248"/>
                  </a:lnTo>
                  <a:lnTo>
                    <a:pt x="1565" y="1164"/>
                  </a:lnTo>
                  <a:lnTo>
                    <a:pt x="1567" y="1079"/>
                  </a:lnTo>
                  <a:lnTo>
                    <a:pt x="1563" y="995"/>
                  </a:lnTo>
                  <a:lnTo>
                    <a:pt x="1554" y="917"/>
                  </a:lnTo>
                  <a:lnTo>
                    <a:pt x="1541" y="842"/>
                  </a:lnTo>
                  <a:lnTo>
                    <a:pt x="1524" y="768"/>
                  </a:lnTo>
                  <a:lnTo>
                    <a:pt x="1502" y="696"/>
                  </a:lnTo>
                  <a:lnTo>
                    <a:pt x="1476" y="626"/>
                  </a:lnTo>
                  <a:lnTo>
                    <a:pt x="1445" y="558"/>
                  </a:lnTo>
                  <a:lnTo>
                    <a:pt x="1411" y="493"/>
                  </a:lnTo>
                  <a:lnTo>
                    <a:pt x="1372" y="430"/>
                  </a:lnTo>
                  <a:lnTo>
                    <a:pt x="1330" y="369"/>
                  </a:lnTo>
                  <a:lnTo>
                    <a:pt x="1284" y="311"/>
                  </a:lnTo>
                  <a:lnTo>
                    <a:pt x="1235" y="257"/>
                  </a:lnTo>
                  <a:lnTo>
                    <a:pt x="1181" y="206"/>
                  </a:lnTo>
                  <a:lnTo>
                    <a:pt x="1123" y="158"/>
                  </a:lnTo>
                  <a:lnTo>
                    <a:pt x="1083" y="129"/>
                  </a:lnTo>
                  <a:lnTo>
                    <a:pt x="1041" y="105"/>
                  </a:lnTo>
                  <a:lnTo>
                    <a:pt x="997" y="86"/>
                  </a:lnTo>
                  <a:lnTo>
                    <a:pt x="951" y="72"/>
                  </a:lnTo>
                  <a:lnTo>
                    <a:pt x="905" y="62"/>
                  </a:lnTo>
                  <a:lnTo>
                    <a:pt x="859" y="58"/>
                  </a:lnTo>
                  <a:close/>
                  <a:moveTo>
                    <a:pt x="845" y="0"/>
                  </a:moveTo>
                  <a:lnTo>
                    <a:pt x="892" y="3"/>
                  </a:lnTo>
                  <a:lnTo>
                    <a:pt x="939" y="10"/>
                  </a:lnTo>
                  <a:lnTo>
                    <a:pt x="986" y="22"/>
                  </a:lnTo>
                  <a:lnTo>
                    <a:pt x="1031" y="38"/>
                  </a:lnTo>
                  <a:lnTo>
                    <a:pt x="1076" y="58"/>
                  </a:lnTo>
                  <a:lnTo>
                    <a:pt x="1118" y="83"/>
                  </a:lnTo>
                  <a:lnTo>
                    <a:pt x="1160" y="112"/>
                  </a:lnTo>
                  <a:lnTo>
                    <a:pt x="1220" y="163"/>
                  </a:lnTo>
                  <a:lnTo>
                    <a:pt x="1276" y="217"/>
                  </a:lnTo>
                  <a:lnTo>
                    <a:pt x="1328" y="274"/>
                  </a:lnTo>
                  <a:lnTo>
                    <a:pt x="1376" y="334"/>
                  </a:lnTo>
                  <a:lnTo>
                    <a:pt x="1421" y="398"/>
                  </a:lnTo>
                  <a:lnTo>
                    <a:pt x="1462" y="464"/>
                  </a:lnTo>
                  <a:lnTo>
                    <a:pt x="1498" y="532"/>
                  </a:lnTo>
                  <a:lnTo>
                    <a:pt x="1529" y="603"/>
                  </a:lnTo>
                  <a:lnTo>
                    <a:pt x="1557" y="677"/>
                  </a:lnTo>
                  <a:lnTo>
                    <a:pt x="1579" y="752"/>
                  </a:lnTo>
                  <a:lnTo>
                    <a:pt x="1598" y="830"/>
                  </a:lnTo>
                  <a:lnTo>
                    <a:pt x="1611" y="909"/>
                  </a:lnTo>
                  <a:lnTo>
                    <a:pt x="1620" y="990"/>
                  </a:lnTo>
                  <a:lnTo>
                    <a:pt x="1624" y="1062"/>
                  </a:lnTo>
                  <a:lnTo>
                    <a:pt x="1624" y="1135"/>
                  </a:lnTo>
                  <a:lnTo>
                    <a:pt x="1619" y="1207"/>
                  </a:lnTo>
                  <a:lnTo>
                    <a:pt x="1611" y="1278"/>
                  </a:lnTo>
                  <a:lnTo>
                    <a:pt x="1600" y="1349"/>
                  </a:lnTo>
                  <a:lnTo>
                    <a:pt x="1585" y="1418"/>
                  </a:lnTo>
                  <a:lnTo>
                    <a:pt x="1566" y="1486"/>
                  </a:lnTo>
                  <a:lnTo>
                    <a:pt x="1544" y="1552"/>
                  </a:lnTo>
                  <a:lnTo>
                    <a:pt x="1520" y="1616"/>
                  </a:lnTo>
                  <a:lnTo>
                    <a:pt x="1492" y="1677"/>
                  </a:lnTo>
                  <a:lnTo>
                    <a:pt x="1460" y="1735"/>
                  </a:lnTo>
                  <a:lnTo>
                    <a:pt x="1426" y="1791"/>
                  </a:lnTo>
                  <a:lnTo>
                    <a:pt x="1390" y="1842"/>
                  </a:lnTo>
                  <a:lnTo>
                    <a:pt x="1351" y="1891"/>
                  </a:lnTo>
                  <a:lnTo>
                    <a:pt x="1310" y="1935"/>
                  </a:lnTo>
                  <a:lnTo>
                    <a:pt x="1267" y="1975"/>
                  </a:lnTo>
                  <a:lnTo>
                    <a:pt x="1222" y="2009"/>
                  </a:lnTo>
                  <a:lnTo>
                    <a:pt x="1205" y="2020"/>
                  </a:lnTo>
                  <a:lnTo>
                    <a:pt x="1184" y="2031"/>
                  </a:lnTo>
                  <a:lnTo>
                    <a:pt x="1159" y="2043"/>
                  </a:lnTo>
                  <a:lnTo>
                    <a:pt x="1131" y="2054"/>
                  </a:lnTo>
                  <a:lnTo>
                    <a:pt x="1100" y="2065"/>
                  </a:lnTo>
                  <a:lnTo>
                    <a:pt x="1069" y="2075"/>
                  </a:lnTo>
                  <a:lnTo>
                    <a:pt x="1038" y="2083"/>
                  </a:lnTo>
                  <a:lnTo>
                    <a:pt x="1006" y="2090"/>
                  </a:lnTo>
                  <a:lnTo>
                    <a:pt x="976" y="2094"/>
                  </a:lnTo>
                  <a:lnTo>
                    <a:pt x="936" y="2095"/>
                  </a:lnTo>
                  <a:lnTo>
                    <a:pt x="936" y="2095"/>
                  </a:lnTo>
                  <a:lnTo>
                    <a:pt x="884" y="2092"/>
                  </a:lnTo>
                  <a:lnTo>
                    <a:pt x="833" y="2084"/>
                  </a:lnTo>
                  <a:lnTo>
                    <a:pt x="782" y="2071"/>
                  </a:lnTo>
                  <a:lnTo>
                    <a:pt x="734" y="2052"/>
                  </a:lnTo>
                  <a:lnTo>
                    <a:pt x="689" y="2028"/>
                  </a:lnTo>
                  <a:lnTo>
                    <a:pt x="645" y="2000"/>
                  </a:lnTo>
                  <a:lnTo>
                    <a:pt x="605" y="1966"/>
                  </a:lnTo>
                  <a:lnTo>
                    <a:pt x="574" y="1935"/>
                  </a:lnTo>
                  <a:lnTo>
                    <a:pt x="546" y="1902"/>
                  </a:lnTo>
                  <a:lnTo>
                    <a:pt x="522" y="1865"/>
                  </a:lnTo>
                  <a:lnTo>
                    <a:pt x="511" y="1867"/>
                  </a:lnTo>
                  <a:lnTo>
                    <a:pt x="499" y="1870"/>
                  </a:lnTo>
                  <a:lnTo>
                    <a:pt x="485" y="1874"/>
                  </a:lnTo>
                  <a:lnTo>
                    <a:pt x="469" y="1879"/>
                  </a:lnTo>
                  <a:lnTo>
                    <a:pt x="452" y="1885"/>
                  </a:lnTo>
                  <a:lnTo>
                    <a:pt x="435" y="1893"/>
                  </a:lnTo>
                  <a:lnTo>
                    <a:pt x="418" y="1903"/>
                  </a:lnTo>
                  <a:lnTo>
                    <a:pt x="403" y="1915"/>
                  </a:lnTo>
                  <a:lnTo>
                    <a:pt x="388" y="1929"/>
                  </a:lnTo>
                  <a:lnTo>
                    <a:pt x="375" y="1946"/>
                  </a:lnTo>
                  <a:lnTo>
                    <a:pt x="364" y="1965"/>
                  </a:lnTo>
                  <a:lnTo>
                    <a:pt x="355" y="1988"/>
                  </a:lnTo>
                  <a:lnTo>
                    <a:pt x="350" y="2013"/>
                  </a:lnTo>
                  <a:lnTo>
                    <a:pt x="348" y="2042"/>
                  </a:lnTo>
                  <a:lnTo>
                    <a:pt x="348" y="2952"/>
                  </a:lnTo>
                  <a:lnTo>
                    <a:pt x="346" y="2963"/>
                  </a:lnTo>
                  <a:lnTo>
                    <a:pt x="339" y="2972"/>
                  </a:lnTo>
                  <a:lnTo>
                    <a:pt x="330" y="2978"/>
                  </a:lnTo>
                  <a:lnTo>
                    <a:pt x="319" y="2981"/>
                  </a:lnTo>
                  <a:lnTo>
                    <a:pt x="308" y="2978"/>
                  </a:lnTo>
                  <a:lnTo>
                    <a:pt x="299" y="2972"/>
                  </a:lnTo>
                  <a:lnTo>
                    <a:pt x="293" y="2963"/>
                  </a:lnTo>
                  <a:lnTo>
                    <a:pt x="290" y="2952"/>
                  </a:lnTo>
                  <a:lnTo>
                    <a:pt x="290" y="2042"/>
                  </a:lnTo>
                  <a:lnTo>
                    <a:pt x="292" y="2008"/>
                  </a:lnTo>
                  <a:lnTo>
                    <a:pt x="298" y="1978"/>
                  </a:lnTo>
                  <a:lnTo>
                    <a:pt x="307" y="1950"/>
                  </a:lnTo>
                  <a:lnTo>
                    <a:pt x="319" y="1926"/>
                  </a:lnTo>
                  <a:lnTo>
                    <a:pt x="333" y="1904"/>
                  </a:lnTo>
                  <a:lnTo>
                    <a:pt x="350" y="1885"/>
                  </a:lnTo>
                  <a:lnTo>
                    <a:pt x="368" y="1867"/>
                  </a:lnTo>
                  <a:lnTo>
                    <a:pt x="388" y="1853"/>
                  </a:lnTo>
                  <a:lnTo>
                    <a:pt x="408" y="1841"/>
                  </a:lnTo>
                  <a:lnTo>
                    <a:pt x="429" y="1830"/>
                  </a:lnTo>
                  <a:lnTo>
                    <a:pt x="450" y="1822"/>
                  </a:lnTo>
                  <a:lnTo>
                    <a:pt x="472" y="1816"/>
                  </a:lnTo>
                  <a:lnTo>
                    <a:pt x="492" y="1811"/>
                  </a:lnTo>
                  <a:lnTo>
                    <a:pt x="476" y="1772"/>
                  </a:lnTo>
                  <a:lnTo>
                    <a:pt x="462" y="1731"/>
                  </a:lnTo>
                  <a:lnTo>
                    <a:pt x="453" y="1688"/>
                  </a:lnTo>
                  <a:lnTo>
                    <a:pt x="448" y="1645"/>
                  </a:lnTo>
                  <a:lnTo>
                    <a:pt x="446" y="1603"/>
                  </a:lnTo>
                  <a:lnTo>
                    <a:pt x="450" y="1562"/>
                  </a:lnTo>
                  <a:lnTo>
                    <a:pt x="457" y="1522"/>
                  </a:lnTo>
                  <a:lnTo>
                    <a:pt x="437" y="1537"/>
                  </a:lnTo>
                  <a:lnTo>
                    <a:pt x="416" y="1555"/>
                  </a:lnTo>
                  <a:lnTo>
                    <a:pt x="393" y="1575"/>
                  </a:lnTo>
                  <a:lnTo>
                    <a:pt x="370" y="1597"/>
                  </a:lnTo>
                  <a:lnTo>
                    <a:pt x="348" y="1623"/>
                  </a:lnTo>
                  <a:lnTo>
                    <a:pt x="326" y="1650"/>
                  </a:lnTo>
                  <a:lnTo>
                    <a:pt x="305" y="1681"/>
                  </a:lnTo>
                  <a:lnTo>
                    <a:pt x="285" y="1713"/>
                  </a:lnTo>
                  <a:lnTo>
                    <a:pt x="268" y="1749"/>
                  </a:lnTo>
                  <a:lnTo>
                    <a:pt x="253" y="1787"/>
                  </a:lnTo>
                  <a:lnTo>
                    <a:pt x="242" y="1827"/>
                  </a:lnTo>
                  <a:lnTo>
                    <a:pt x="234" y="1871"/>
                  </a:lnTo>
                  <a:lnTo>
                    <a:pt x="231" y="1917"/>
                  </a:lnTo>
                  <a:lnTo>
                    <a:pt x="230" y="1957"/>
                  </a:lnTo>
                  <a:lnTo>
                    <a:pt x="229" y="2001"/>
                  </a:lnTo>
                  <a:lnTo>
                    <a:pt x="228" y="2049"/>
                  </a:lnTo>
                  <a:lnTo>
                    <a:pt x="228" y="2099"/>
                  </a:lnTo>
                  <a:lnTo>
                    <a:pt x="227" y="2152"/>
                  </a:lnTo>
                  <a:lnTo>
                    <a:pt x="227" y="2206"/>
                  </a:lnTo>
                  <a:lnTo>
                    <a:pt x="227" y="2262"/>
                  </a:lnTo>
                  <a:lnTo>
                    <a:pt x="227" y="2319"/>
                  </a:lnTo>
                  <a:lnTo>
                    <a:pt x="227" y="2376"/>
                  </a:lnTo>
                  <a:lnTo>
                    <a:pt x="227" y="2434"/>
                  </a:lnTo>
                  <a:lnTo>
                    <a:pt x="227" y="2490"/>
                  </a:lnTo>
                  <a:lnTo>
                    <a:pt x="227" y="2546"/>
                  </a:lnTo>
                  <a:lnTo>
                    <a:pt x="228" y="2600"/>
                  </a:lnTo>
                  <a:lnTo>
                    <a:pt x="228" y="2652"/>
                  </a:lnTo>
                  <a:lnTo>
                    <a:pt x="228" y="2702"/>
                  </a:lnTo>
                  <a:lnTo>
                    <a:pt x="229" y="2748"/>
                  </a:lnTo>
                  <a:lnTo>
                    <a:pt x="229" y="2791"/>
                  </a:lnTo>
                  <a:lnTo>
                    <a:pt x="229" y="2830"/>
                  </a:lnTo>
                  <a:lnTo>
                    <a:pt x="230" y="2864"/>
                  </a:lnTo>
                  <a:lnTo>
                    <a:pt x="230" y="2894"/>
                  </a:lnTo>
                  <a:lnTo>
                    <a:pt x="230" y="2917"/>
                  </a:lnTo>
                  <a:lnTo>
                    <a:pt x="230" y="2935"/>
                  </a:lnTo>
                  <a:lnTo>
                    <a:pt x="231" y="2947"/>
                  </a:lnTo>
                  <a:lnTo>
                    <a:pt x="231" y="2951"/>
                  </a:lnTo>
                  <a:lnTo>
                    <a:pt x="229" y="2963"/>
                  </a:lnTo>
                  <a:lnTo>
                    <a:pt x="222" y="2972"/>
                  </a:lnTo>
                  <a:lnTo>
                    <a:pt x="213" y="2978"/>
                  </a:lnTo>
                  <a:lnTo>
                    <a:pt x="202" y="2981"/>
                  </a:lnTo>
                  <a:lnTo>
                    <a:pt x="202" y="2981"/>
                  </a:lnTo>
                  <a:lnTo>
                    <a:pt x="191" y="2978"/>
                  </a:lnTo>
                  <a:lnTo>
                    <a:pt x="182" y="2972"/>
                  </a:lnTo>
                  <a:lnTo>
                    <a:pt x="175" y="2963"/>
                  </a:lnTo>
                  <a:lnTo>
                    <a:pt x="173" y="2952"/>
                  </a:lnTo>
                  <a:lnTo>
                    <a:pt x="173" y="2948"/>
                  </a:lnTo>
                  <a:lnTo>
                    <a:pt x="173" y="2936"/>
                  </a:lnTo>
                  <a:lnTo>
                    <a:pt x="173" y="2918"/>
                  </a:lnTo>
                  <a:lnTo>
                    <a:pt x="172" y="2894"/>
                  </a:lnTo>
                  <a:lnTo>
                    <a:pt x="172" y="2865"/>
                  </a:lnTo>
                  <a:lnTo>
                    <a:pt x="172" y="2830"/>
                  </a:lnTo>
                  <a:lnTo>
                    <a:pt x="171" y="2791"/>
                  </a:lnTo>
                  <a:lnTo>
                    <a:pt x="171" y="2749"/>
                  </a:lnTo>
                  <a:lnTo>
                    <a:pt x="171" y="2702"/>
                  </a:lnTo>
                  <a:lnTo>
                    <a:pt x="170" y="2653"/>
                  </a:lnTo>
                  <a:lnTo>
                    <a:pt x="170" y="2600"/>
                  </a:lnTo>
                  <a:lnTo>
                    <a:pt x="170" y="2546"/>
                  </a:lnTo>
                  <a:lnTo>
                    <a:pt x="170" y="2490"/>
                  </a:lnTo>
                  <a:lnTo>
                    <a:pt x="169" y="2433"/>
                  </a:lnTo>
                  <a:lnTo>
                    <a:pt x="169" y="2376"/>
                  </a:lnTo>
                  <a:lnTo>
                    <a:pt x="169" y="2319"/>
                  </a:lnTo>
                  <a:lnTo>
                    <a:pt x="169" y="2262"/>
                  </a:lnTo>
                  <a:lnTo>
                    <a:pt x="169" y="2206"/>
                  </a:lnTo>
                  <a:lnTo>
                    <a:pt x="170" y="2151"/>
                  </a:lnTo>
                  <a:lnTo>
                    <a:pt x="170" y="2098"/>
                  </a:lnTo>
                  <a:lnTo>
                    <a:pt x="171" y="2048"/>
                  </a:lnTo>
                  <a:lnTo>
                    <a:pt x="171" y="2000"/>
                  </a:lnTo>
                  <a:lnTo>
                    <a:pt x="172" y="1956"/>
                  </a:lnTo>
                  <a:lnTo>
                    <a:pt x="173" y="1915"/>
                  </a:lnTo>
                  <a:lnTo>
                    <a:pt x="177" y="1865"/>
                  </a:lnTo>
                  <a:lnTo>
                    <a:pt x="184" y="1819"/>
                  </a:lnTo>
                  <a:lnTo>
                    <a:pt x="196" y="1775"/>
                  </a:lnTo>
                  <a:lnTo>
                    <a:pt x="211" y="1734"/>
                  </a:lnTo>
                  <a:lnTo>
                    <a:pt x="228" y="1696"/>
                  </a:lnTo>
                  <a:lnTo>
                    <a:pt x="248" y="1660"/>
                  </a:lnTo>
                  <a:lnTo>
                    <a:pt x="270" y="1627"/>
                  </a:lnTo>
                  <a:lnTo>
                    <a:pt x="292" y="1597"/>
                  </a:lnTo>
                  <a:lnTo>
                    <a:pt x="316" y="1570"/>
                  </a:lnTo>
                  <a:lnTo>
                    <a:pt x="340" y="1545"/>
                  </a:lnTo>
                  <a:lnTo>
                    <a:pt x="364" y="1522"/>
                  </a:lnTo>
                  <a:lnTo>
                    <a:pt x="387" y="1502"/>
                  </a:lnTo>
                  <a:lnTo>
                    <a:pt x="409" y="1485"/>
                  </a:lnTo>
                  <a:lnTo>
                    <a:pt x="429" y="1470"/>
                  </a:lnTo>
                  <a:lnTo>
                    <a:pt x="448" y="1458"/>
                  </a:lnTo>
                  <a:lnTo>
                    <a:pt x="463" y="1448"/>
                  </a:lnTo>
                  <a:lnTo>
                    <a:pt x="477" y="1440"/>
                  </a:lnTo>
                  <a:lnTo>
                    <a:pt x="486" y="1435"/>
                  </a:lnTo>
                  <a:lnTo>
                    <a:pt x="511" y="1382"/>
                  </a:lnTo>
                  <a:lnTo>
                    <a:pt x="540" y="1331"/>
                  </a:lnTo>
                  <a:lnTo>
                    <a:pt x="571" y="1282"/>
                  </a:lnTo>
                  <a:lnTo>
                    <a:pt x="590" y="1248"/>
                  </a:lnTo>
                  <a:lnTo>
                    <a:pt x="606" y="1214"/>
                  </a:lnTo>
                  <a:lnTo>
                    <a:pt x="590" y="1205"/>
                  </a:lnTo>
                  <a:lnTo>
                    <a:pt x="570" y="1192"/>
                  </a:lnTo>
                  <a:lnTo>
                    <a:pt x="547" y="1177"/>
                  </a:lnTo>
                  <a:lnTo>
                    <a:pt x="520" y="1159"/>
                  </a:lnTo>
                  <a:lnTo>
                    <a:pt x="490" y="1137"/>
                  </a:lnTo>
                  <a:lnTo>
                    <a:pt x="457" y="1111"/>
                  </a:lnTo>
                  <a:lnTo>
                    <a:pt x="423" y="1084"/>
                  </a:lnTo>
                  <a:lnTo>
                    <a:pt x="388" y="1053"/>
                  </a:lnTo>
                  <a:lnTo>
                    <a:pt x="351" y="1019"/>
                  </a:lnTo>
                  <a:lnTo>
                    <a:pt x="315" y="982"/>
                  </a:lnTo>
                  <a:lnTo>
                    <a:pt x="284" y="948"/>
                  </a:lnTo>
                  <a:lnTo>
                    <a:pt x="253" y="912"/>
                  </a:lnTo>
                  <a:lnTo>
                    <a:pt x="222" y="872"/>
                  </a:lnTo>
                  <a:lnTo>
                    <a:pt x="191" y="830"/>
                  </a:lnTo>
                  <a:lnTo>
                    <a:pt x="161" y="784"/>
                  </a:lnTo>
                  <a:lnTo>
                    <a:pt x="131" y="736"/>
                  </a:lnTo>
                  <a:lnTo>
                    <a:pt x="105" y="684"/>
                  </a:lnTo>
                  <a:lnTo>
                    <a:pt x="80" y="630"/>
                  </a:lnTo>
                  <a:lnTo>
                    <a:pt x="58" y="572"/>
                  </a:lnTo>
                  <a:lnTo>
                    <a:pt x="39" y="512"/>
                  </a:lnTo>
                  <a:lnTo>
                    <a:pt x="23" y="449"/>
                  </a:lnTo>
                  <a:lnTo>
                    <a:pt x="11" y="383"/>
                  </a:lnTo>
                  <a:lnTo>
                    <a:pt x="3" y="312"/>
                  </a:lnTo>
                  <a:lnTo>
                    <a:pt x="0" y="240"/>
                  </a:lnTo>
                  <a:lnTo>
                    <a:pt x="2" y="229"/>
                  </a:lnTo>
                  <a:lnTo>
                    <a:pt x="9" y="220"/>
                  </a:lnTo>
                  <a:lnTo>
                    <a:pt x="18" y="214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40" y="214"/>
                  </a:lnTo>
                  <a:lnTo>
                    <a:pt x="49" y="220"/>
                  </a:lnTo>
                  <a:lnTo>
                    <a:pt x="56" y="229"/>
                  </a:lnTo>
                  <a:lnTo>
                    <a:pt x="58" y="240"/>
                  </a:lnTo>
                  <a:lnTo>
                    <a:pt x="61" y="317"/>
                  </a:lnTo>
                  <a:lnTo>
                    <a:pt x="71" y="394"/>
                  </a:lnTo>
                  <a:lnTo>
                    <a:pt x="86" y="468"/>
                  </a:lnTo>
                  <a:lnTo>
                    <a:pt x="107" y="540"/>
                  </a:lnTo>
                  <a:lnTo>
                    <a:pt x="133" y="611"/>
                  </a:lnTo>
                  <a:lnTo>
                    <a:pt x="167" y="680"/>
                  </a:lnTo>
                  <a:lnTo>
                    <a:pt x="205" y="748"/>
                  </a:lnTo>
                  <a:lnTo>
                    <a:pt x="250" y="814"/>
                  </a:lnTo>
                  <a:lnTo>
                    <a:pt x="299" y="878"/>
                  </a:lnTo>
                  <a:lnTo>
                    <a:pt x="355" y="940"/>
                  </a:lnTo>
                  <a:lnTo>
                    <a:pt x="391" y="977"/>
                  </a:lnTo>
                  <a:lnTo>
                    <a:pt x="427" y="1011"/>
                  </a:lnTo>
                  <a:lnTo>
                    <a:pt x="463" y="1041"/>
                  </a:lnTo>
                  <a:lnTo>
                    <a:pt x="497" y="1069"/>
                  </a:lnTo>
                  <a:lnTo>
                    <a:pt x="529" y="1093"/>
                  </a:lnTo>
                  <a:lnTo>
                    <a:pt x="558" y="1114"/>
                  </a:lnTo>
                  <a:lnTo>
                    <a:pt x="584" y="1132"/>
                  </a:lnTo>
                  <a:lnTo>
                    <a:pt x="607" y="1147"/>
                  </a:lnTo>
                  <a:lnTo>
                    <a:pt x="625" y="1158"/>
                  </a:lnTo>
                  <a:lnTo>
                    <a:pt x="633" y="1112"/>
                  </a:lnTo>
                  <a:lnTo>
                    <a:pt x="634" y="1068"/>
                  </a:lnTo>
                  <a:lnTo>
                    <a:pt x="627" y="1024"/>
                  </a:lnTo>
                  <a:lnTo>
                    <a:pt x="614" y="981"/>
                  </a:lnTo>
                  <a:lnTo>
                    <a:pt x="614" y="981"/>
                  </a:lnTo>
                  <a:lnTo>
                    <a:pt x="610" y="980"/>
                  </a:lnTo>
                  <a:lnTo>
                    <a:pt x="602" y="977"/>
                  </a:lnTo>
                  <a:lnTo>
                    <a:pt x="589" y="972"/>
                  </a:lnTo>
                  <a:lnTo>
                    <a:pt x="573" y="964"/>
                  </a:lnTo>
                  <a:lnTo>
                    <a:pt x="553" y="954"/>
                  </a:lnTo>
                  <a:lnTo>
                    <a:pt x="531" y="942"/>
                  </a:lnTo>
                  <a:lnTo>
                    <a:pt x="506" y="926"/>
                  </a:lnTo>
                  <a:lnTo>
                    <a:pt x="479" y="908"/>
                  </a:lnTo>
                  <a:lnTo>
                    <a:pt x="450" y="887"/>
                  </a:lnTo>
                  <a:lnTo>
                    <a:pt x="420" y="862"/>
                  </a:lnTo>
                  <a:lnTo>
                    <a:pt x="390" y="834"/>
                  </a:lnTo>
                  <a:lnTo>
                    <a:pt x="368" y="811"/>
                  </a:lnTo>
                  <a:lnTo>
                    <a:pt x="345" y="786"/>
                  </a:lnTo>
                  <a:lnTo>
                    <a:pt x="323" y="757"/>
                  </a:lnTo>
                  <a:lnTo>
                    <a:pt x="300" y="726"/>
                  </a:lnTo>
                  <a:lnTo>
                    <a:pt x="278" y="692"/>
                  </a:lnTo>
                  <a:lnTo>
                    <a:pt x="256" y="656"/>
                  </a:lnTo>
                  <a:lnTo>
                    <a:pt x="236" y="616"/>
                  </a:lnTo>
                  <a:lnTo>
                    <a:pt x="217" y="573"/>
                  </a:lnTo>
                  <a:lnTo>
                    <a:pt x="199" y="526"/>
                  </a:lnTo>
                  <a:lnTo>
                    <a:pt x="183" y="477"/>
                  </a:lnTo>
                  <a:lnTo>
                    <a:pt x="169" y="423"/>
                  </a:lnTo>
                  <a:lnTo>
                    <a:pt x="158" y="366"/>
                  </a:lnTo>
                  <a:lnTo>
                    <a:pt x="149" y="306"/>
                  </a:lnTo>
                  <a:lnTo>
                    <a:pt x="144" y="242"/>
                  </a:lnTo>
                  <a:lnTo>
                    <a:pt x="145" y="231"/>
                  </a:lnTo>
                  <a:lnTo>
                    <a:pt x="151" y="221"/>
                  </a:lnTo>
                  <a:lnTo>
                    <a:pt x="160" y="214"/>
                  </a:lnTo>
                  <a:lnTo>
                    <a:pt x="171" y="211"/>
                  </a:lnTo>
                  <a:lnTo>
                    <a:pt x="182" y="213"/>
                  </a:lnTo>
                  <a:lnTo>
                    <a:pt x="192" y="219"/>
                  </a:lnTo>
                  <a:lnTo>
                    <a:pt x="198" y="227"/>
                  </a:lnTo>
                  <a:lnTo>
                    <a:pt x="201" y="238"/>
                  </a:lnTo>
                  <a:lnTo>
                    <a:pt x="207" y="303"/>
                  </a:lnTo>
                  <a:lnTo>
                    <a:pt x="216" y="364"/>
                  </a:lnTo>
                  <a:lnTo>
                    <a:pt x="228" y="422"/>
                  </a:lnTo>
                  <a:lnTo>
                    <a:pt x="243" y="475"/>
                  </a:lnTo>
                  <a:lnTo>
                    <a:pt x="260" y="525"/>
                  </a:lnTo>
                  <a:lnTo>
                    <a:pt x="279" y="571"/>
                  </a:lnTo>
                  <a:lnTo>
                    <a:pt x="299" y="613"/>
                  </a:lnTo>
                  <a:lnTo>
                    <a:pt x="321" y="653"/>
                  </a:lnTo>
                  <a:lnTo>
                    <a:pt x="345" y="689"/>
                  </a:lnTo>
                  <a:lnTo>
                    <a:pt x="369" y="722"/>
                  </a:lnTo>
                  <a:lnTo>
                    <a:pt x="393" y="752"/>
                  </a:lnTo>
                  <a:lnTo>
                    <a:pt x="418" y="779"/>
                  </a:lnTo>
                  <a:lnTo>
                    <a:pt x="443" y="804"/>
                  </a:lnTo>
                  <a:lnTo>
                    <a:pt x="469" y="826"/>
                  </a:lnTo>
                  <a:lnTo>
                    <a:pt x="493" y="845"/>
                  </a:lnTo>
                  <a:lnTo>
                    <a:pt x="516" y="863"/>
                  </a:lnTo>
                  <a:lnTo>
                    <a:pt x="537" y="877"/>
                  </a:lnTo>
                  <a:lnTo>
                    <a:pt x="558" y="890"/>
                  </a:lnTo>
                  <a:lnTo>
                    <a:pt x="547" y="879"/>
                  </a:lnTo>
                  <a:lnTo>
                    <a:pt x="539" y="870"/>
                  </a:lnTo>
                  <a:lnTo>
                    <a:pt x="532" y="864"/>
                  </a:lnTo>
                  <a:lnTo>
                    <a:pt x="527" y="860"/>
                  </a:lnTo>
                  <a:lnTo>
                    <a:pt x="526" y="858"/>
                  </a:lnTo>
                  <a:lnTo>
                    <a:pt x="524" y="857"/>
                  </a:lnTo>
                  <a:lnTo>
                    <a:pt x="490" y="824"/>
                  </a:lnTo>
                  <a:lnTo>
                    <a:pt x="458" y="788"/>
                  </a:lnTo>
                  <a:lnTo>
                    <a:pt x="431" y="750"/>
                  </a:lnTo>
                  <a:lnTo>
                    <a:pt x="408" y="709"/>
                  </a:lnTo>
                  <a:lnTo>
                    <a:pt x="389" y="666"/>
                  </a:lnTo>
                  <a:lnTo>
                    <a:pt x="375" y="622"/>
                  </a:lnTo>
                  <a:lnTo>
                    <a:pt x="364" y="576"/>
                  </a:lnTo>
                  <a:lnTo>
                    <a:pt x="358" y="529"/>
                  </a:lnTo>
                  <a:lnTo>
                    <a:pt x="356" y="475"/>
                  </a:lnTo>
                  <a:lnTo>
                    <a:pt x="361" y="423"/>
                  </a:lnTo>
                  <a:lnTo>
                    <a:pt x="370" y="372"/>
                  </a:lnTo>
                  <a:lnTo>
                    <a:pt x="385" y="323"/>
                  </a:lnTo>
                  <a:lnTo>
                    <a:pt x="405" y="277"/>
                  </a:lnTo>
                  <a:lnTo>
                    <a:pt x="429" y="233"/>
                  </a:lnTo>
                  <a:lnTo>
                    <a:pt x="457" y="192"/>
                  </a:lnTo>
                  <a:lnTo>
                    <a:pt x="491" y="153"/>
                  </a:lnTo>
                  <a:lnTo>
                    <a:pt x="527" y="119"/>
                  </a:lnTo>
                  <a:lnTo>
                    <a:pt x="566" y="88"/>
                  </a:lnTo>
                  <a:lnTo>
                    <a:pt x="609" y="61"/>
                  </a:lnTo>
                  <a:lnTo>
                    <a:pt x="655" y="39"/>
                  </a:lnTo>
                  <a:lnTo>
                    <a:pt x="703" y="21"/>
                  </a:lnTo>
                  <a:lnTo>
                    <a:pt x="754" y="9"/>
                  </a:lnTo>
                  <a:lnTo>
                    <a:pt x="808" y="2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3" name="Freeform 662"/>
          <p:cNvSpPr>
            <a:spLocks/>
          </p:cNvSpPr>
          <p:nvPr/>
        </p:nvSpPr>
        <p:spPr bwMode="auto">
          <a:xfrm>
            <a:off x="766770" y="3458849"/>
            <a:ext cx="358774" cy="559344"/>
          </a:xfrm>
          <a:custGeom>
            <a:avLst/>
            <a:gdLst>
              <a:gd name="connsiteX0" fmla="*/ 220180 w 1062038"/>
              <a:gd name="connsiteY0" fmla="*/ 1501775 h 1655763"/>
              <a:gd name="connsiteX1" fmla="*/ 224917 w 1062038"/>
              <a:gd name="connsiteY1" fmla="*/ 1502569 h 1655763"/>
              <a:gd name="connsiteX2" fmla="*/ 229653 w 1062038"/>
              <a:gd name="connsiteY2" fmla="*/ 1506141 h 1655763"/>
              <a:gd name="connsiteX3" fmla="*/ 232021 w 1062038"/>
              <a:gd name="connsiteY3" fmla="*/ 1511300 h 1655763"/>
              <a:gd name="connsiteX4" fmla="*/ 275042 w 1062038"/>
              <a:gd name="connsiteY4" fmla="*/ 1637110 h 1655763"/>
              <a:gd name="connsiteX5" fmla="*/ 276226 w 1062038"/>
              <a:gd name="connsiteY5" fmla="*/ 1642666 h 1655763"/>
              <a:gd name="connsiteX6" fmla="*/ 274647 w 1062038"/>
              <a:gd name="connsiteY6" fmla="*/ 1647826 h 1655763"/>
              <a:gd name="connsiteX7" fmla="*/ 271490 w 1062038"/>
              <a:gd name="connsiteY7" fmla="*/ 1652191 h 1655763"/>
              <a:gd name="connsiteX8" fmla="*/ 266753 w 1062038"/>
              <a:gd name="connsiteY8" fmla="*/ 1654573 h 1655763"/>
              <a:gd name="connsiteX9" fmla="*/ 263991 w 1062038"/>
              <a:gd name="connsiteY9" fmla="*/ 1655366 h 1655763"/>
              <a:gd name="connsiteX10" fmla="*/ 262017 w 1062038"/>
              <a:gd name="connsiteY10" fmla="*/ 1655763 h 1655763"/>
              <a:gd name="connsiteX11" fmla="*/ 256491 w 1062038"/>
              <a:gd name="connsiteY11" fmla="*/ 1654176 h 1655763"/>
              <a:gd name="connsiteX12" fmla="*/ 251361 w 1062038"/>
              <a:gd name="connsiteY12" fmla="*/ 1651001 h 1655763"/>
              <a:gd name="connsiteX13" fmla="*/ 248598 w 1062038"/>
              <a:gd name="connsiteY13" fmla="*/ 1646238 h 1655763"/>
              <a:gd name="connsiteX14" fmla="*/ 205577 w 1062038"/>
              <a:gd name="connsiteY14" fmla="*/ 1520032 h 1655763"/>
              <a:gd name="connsiteX15" fmla="*/ 204788 w 1062038"/>
              <a:gd name="connsiteY15" fmla="*/ 1514872 h 1655763"/>
              <a:gd name="connsiteX16" fmla="*/ 206366 w 1062038"/>
              <a:gd name="connsiteY16" fmla="*/ 1509316 h 1655763"/>
              <a:gd name="connsiteX17" fmla="*/ 209524 w 1062038"/>
              <a:gd name="connsiteY17" fmla="*/ 1504950 h 1655763"/>
              <a:gd name="connsiteX18" fmla="*/ 214655 w 1062038"/>
              <a:gd name="connsiteY18" fmla="*/ 1502172 h 1655763"/>
              <a:gd name="connsiteX19" fmla="*/ 232680 w 1062038"/>
              <a:gd name="connsiteY19" fmla="*/ 619125 h 1655763"/>
              <a:gd name="connsiteX20" fmla="*/ 238107 w 1062038"/>
              <a:gd name="connsiteY20" fmla="*/ 619923 h 1655763"/>
              <a:gd name="connsiteX21" fmla="*/ 243147 w 1062038"/>
              <a:gd name="connsiteY21" fmla="*/ 622716 h 1655763"/>
              <a:gd name="connsiteX22" fmla="*/ 246248 w 1062038"/>
              <a:gd name="connsiteY22" fmla="*/ 626705 h 1655763"/>
              <a:gd name="connsiteX23" fmla="*/ 248186 w 1062038"/>
              <a:gd name="connsiteY23" fmla="*/ 632290 h 1655763"/>
              <a:gd name="connsiteX24" fmla="*/ 250900 w 1062038"/>
              <a:gd name="connsiteY24" fmla="*/ 672583 h 1655763"/>
              <a:gd name="connsiteX25" fmla="*/ 252838 w 1062038"/>
              <a:gd name="connsiteY25" fmla="*/ 710482 h 1655763"/>
              <a:gd name="connsiteX26" fmla="*/ 254001 w 1062038"/>
              <a:gd name="connsiteY26" fmla="*/ 745988 h 1655763"/>
              <a:gd name="connsiteX27" fmla="*/ 252838 w 1062038"/>
              <a:gd name="connsiteY27" fmla="*/ 779100 h 1655763"/>
              <a:gd name="connsiteX28" fmla="*/ 251287 w 1062038"/>
              <a:gd name="connsiteY28" fmla="*/ 809419 h 1655763"/>
              <a:gd name="connsiteX29" fmla="*/ 248574 w 1062038"/>
              <a:gd name="connsiteY29" fmla="*/ 837345 h 1655763"/>
              <a:gd name="connsiteX30" fmla="*/ 246635 w 1062038"/>
              <a:gd name="connsiteY30" fmla="*/ 842132 h 1655763"/>
              <a:gd name="connsiteX31" fmla="*/ 243534 w 1062038"/>
              <a:gd name="connsiteY31" fmla="*/ 845723 h 1655763"/>
              <a:gd name="connsiteX32" fmla="*/ 239658 w 1062038"/>
              <a:gd name="connsiteY32" fmla="*/ 848515 h 1655763"/>
              <a:gd name="connsiteX33" fmla="*/ 234618 w 1062038"/>
              <a:gd name="connsiteY33" fmla="*/ 849313 h 1655763"/>
              <a:gd name="connsiteX34" fmla="*/ 232680 w 1062038"/>
              <a:gd name="connsiteY34" fmla="*/ 849313 h 1655763"/>
              <a:gd name="connsiteX35" fmla="*/ 227253 w 1062038"/>
              <a:gd name="connsiteY35" fmla="*/ 847319 h 1655763"/>
              <a:gd name="connsiteX36" fmla="*/ 223376 w 1062038"/>
              <a:gd name="connsiteY36" fmla="*/ 843728 h 1655763"/>
              <a:gd name="connsiteX37" fmla="*/ 221438 w 1062038"/>
              <a:gd name="connsiteY37" fmla="*/ 838941 h 1655763"/>
              <a:gd name="connsiteX38" fmla="*/ 221050 w 1062038"/>
              <a:gd name="connsiteY38" fmla="*/ 833356 h 1655763"/>
              <a:gd name="connsiteX39" fmla="*/ 223764 w 1062038"/>
              <a:gd name="connsiteY39" fmla="*/ 807026 h 1655763"/>
              <a:gd name="connsiteX40" fmla="*/ 225315 w 1062038"/>
              <a:gd name="connsiteY40" fmla="*/ 777504 h 1655763"/>
              <a:gd name="connsiteX41" fmla="*/ 225702 w 1062038"/>
              <a:gd name="connsiteY41" fmla="*/ 745589 h 1655763"/>
              <a:gd name="connsiteX42" fmla="*/ 225315 w 1062038"/>
              <a:gd name="connsiteY42" fmla="*/ 711280 h 1655763"/>
              <a:gd name="connsiteX43" fmla="*/ 223376 w 1062038"/>
              <a:gd name="connsiteY43" fmla="*/ 674179 h 1655763"/>
              <a:gd name="connsiteX44" fmla="*/ 220663 w 1062038"/>
              <a:gd name="connsiteY44" fmla="*/ 634684 h 1655763"/>
              <a:gd name="connsiteX45" fmla="*/ 221050 w 1062038"/>
              <a:gd name="connsiteY45" fmla="*/ 629099 h 1655763"/>
              <a:gd name="connsiteX46" fmla="*/ 223376 w 1062038"/>
              <a:gd name="connsiteY46" fmla="*/ 624710 h 1655763"/>
              <a:gd name="connsiteX47" fmla="*/ 227253 w 1062038"/>
              <a:gd name="connsiteY47" fmla="*/ 621120 h 1655763"/>
              <a:gd name="connsiteX48" fmla="*/ 436363 w 1062038"/>
              <a:gd name="connsiteY48" fmla="*/ 434975 h 1655763"/>
              <a:gd name="connsiteX49" fmla="*/ 491934 w 1062038"/>
              <a:gd name="connsiteY49" fmla="*/ 434975 h 1655763"/>
              <a:gd name="connsiteX50" fmla="*/ 497412 w 1062038"/>
              <a:gd name="connsiteY50" fmla="*/ 436183 h 1655763"/>
              <a:gd name="connsiteX51" fmla="*/ 501717 w 1062038"/>
              <a:gd name="connsiteY51" fmla="*/ 439000 h 1655763"/>
              <a:gd name="connsiteX52" fmla="*/ 504848 w 1062038"/>
              <a:gd name="connsiteY52" fmla="*/ 443829 h 1655763"/>
              <a:gd name="connsiteX53" fmla="*/ 506413 w 1062038"/>
              <a:gd name="connsiteY53" fmla="*/ 449464 h 1655763"/>
              <a:gd name="connsiteX54" fmla="*/ 504848 w 1062038"/>
              <a:gd name="connsiteY54" fmla="*/ 455098 h 1655763"/>
              <a:gd name="connsiteX55" fmla="*/ 501717 w 1062038"/>
              <a:gd name="connsiteY55" fmla="*/ 459526 h 1655763"/>
              <a:gd name="connsiteX56" fmla="*/ 497412 w 1062038"/>
              <a:gd name="connsiteY56" fmla="*/ 462745 h 1655763"/>
              <a:gd name="connsiteX57" fmla="*/ 491934 w 1062038"/>
              <a:gd name="connsiteY57" fmla="*/ 463550 h 1655763"/>
              <a:gd name="connsiteX58" fmla="*/ 436363 w 1062038"/>
              <a:gd name="connsiteY58" fmla="*/ 463550 h 1655763"/>
              <a:gd name="connsiteX59" fmla="*/ 430885 w 1062038"/>
              <a:gd name="connsiteY59" fmla="*/ 462745 h 1655763"/>
              <a:gd name="connsiteX60" fmla="*/ 426580 w 1062038"/>
              <a:gd name="connsiteY60" fmla="*/ 459526 h 1655763"/>
              <a:gd name="connsiteX61" fmla="*/ 423449 w 1062038"/>
              <a:gd name="connsiteY61" fmla="*/ 455098 h 1655763"/>
              <a:gd name="connsiteX62" fmla="*/ 422275 w 1062038"/>
              <a:gd name="connsiteY62" fmla="*/ 449464 h 1655763"/>
              <a:gd name="connsiteX63" fmla="*/ 423449 w 1062038"/>
              <a:gd name="connsiteY63" fmla="*/ 443829 h 1655763"/>
              <a:gd name="connsiteX64" fmla="*/ 426580 w 1062038"/>
              <a:gd name="connsiteY64" fmla="*/ 439000 h 1655763"/>
              <a:gd name="connsiteX65" fmla="*/ 430885 w 1062038"/>
              <a:gd name="connsiteY65" fmla="*/ 436183 h 1655763"/>
              <a:gd name="connsiteX66" fmla="*/ 568723 w 1062038"/>
              <a:gd name="connsiteY66" fmla="*/ 6350 h 1655763"/>
              <a:gd name="connsiteX67" fmla="*/ 573882 w 1062038"/>
              <a:gd name="connsiteY67" fmla="*/ 7540 h 1655763"/>
              <a:gd name="connsiteX68" fmla="*/ 578644 w 1062038"/>
              <a:gd name="connsiteY68" fmla="*/ 10317 h 1655763"/>
              <a:gd name="connsiteX69" fmla="*/ 579835 w 1062038"/>
              <a:gd name="connsiteY69" fmla="*/ 11507 h 1655763"/>
              <a:gd name="connsiteX70" fmla="*/ 582613 w 1062038"/>
              <a:gd name="connsiteY70" fmla="*/ 14284 h 1655763"/>
              <a:gd name="connsiteX71" fmla="*/ 587773 w 1062038"/>
              <a:gd name="connsiteY71" fmla="*/ 19044 h 1655763"/>
              <a:gd name="connsiteX72" fmla="*/ 594519 w 1062038"/>
              <a:gd name="connsiteY72" fmla="*/ 24994 h 1655763"/>
              <a:gd name="connsiteX73" fmla="*/ 602457 w 1062038"/>
              <a:gd name="connsiteY73" fmla="*/ 32531 h 1655763"/>
              <a:gd name="connsiteX74" fmla="*/ 611982 w 1062038"/>
              <a:gd name="connsiteY74" fmla="*/ 41258 h 1655763"/>
              <a:gd name="connsiteX75" fmla="*/ 623094 w 1062038"/>
              <a:gd name="connsiteY75" fmla="*/ 50779 h 1655763"/>
              <a:gd name="connsiteX76" fmla="*/ 634604 w 1062038"/>
              <a:gd name="connsiteY76" fmla="*/ 60696 h 1655763"/>
              <a:gd name="connsiteX77" fmla="*/ 647701 w 1062038"/>
              <a:gd name="connsiteY77" fmla="*/ 71803 h 1655763"/>
              <a:gd name="connsiteX78" fmla="*/ 661194 w 1062038"/>
              <a:gd name="connsiteY78" fmla="*/ 82910 h 1655763"/>
              <a:gd name="connsiteX79" fmla="*/ 675879 w 1062038"/>
              <a:gd name="connsiteY79" fmla="*/ 94414 h 1655763"/>
              <a:gd name="connsiteX80" fmla="*/ 690960 w 1062038"/>
              <a:gd name="connsiteY80" fmla="*/ 106711 h 1655763"/>
              <a:gd name="connsiteX81" fmla="*/ 706835 w 1062038"/>
              <a:gd name="connsiteY81" fmla="*/ 118612 h 1655763"/>
              <a:gd name="connsiteX82" fmla="*/ 722710 w 1062038"/>
              <a:gd name="connsiteY82" fmla="*/ 130115 h 1655763"/>
              <a:gd name="connsiteX83" fmla="*/ 738982 w 1062038"/>
              <a:gd name="connsiteY83" fmla="*/ 141223 h 1655763"/>
              <a:gd name="connsiteX84" fmla="*/ 754857 w 1062038"/>
              <a:gd name="connsiteY84" fmla="*/ 151933 h 1655763"/>
              <a:gd name="connsiteX85" fmla="*/ 771129 w 1062038"/>
              <a:gd name="connsiteY85" fmla="*/ 161850 h 1655763"/>
              <a:gd name="connsiteX86" fmla="*/ 787401 w 1062038"/>
              <a:gd name="connsiteY86" fmla="*/ 171371 h 1655763"/>
              <a:gd name="connsiteX87" fmla="*/ 802879 w 1062038"/>
              <a:gd name="connsiteY87" fmla="*/ 179701 h 1655763"/>
              <a:gd name="connsiteX88" fmla="*/ 817960 w 1062038"/>
              <a:gd name="connsiteY88" fmla="*/ 186445 h 1655763"/>
              <a:gd name="connsiteX89" fmla="*/ 832644 w 1062038"/>
              <a:gd name="connsiteY89" fmla="*/ 191998 h 1655763"/>
              <a:gd name="connsiteX90" fmla="*/ 846535 w 1062038"/>
              <a:gd name="connsiteY90" fmla="*/ 196758 h 1655763"/>
              <a:gd name="connsiteX91" fmla="*/ 859632 w 1062038"/>
              <a:gd name="connsiteY91" fmla="*/ 199138 h 1655763"/>
              <a:gd name="connsiteX92" fmla="*/ 865982 w 1062038"/>
              <a:gd name="connsiteY92" fmla="*/ 201122 h 1655763"/>
              <a:gd name="connsiteX93" fmla="*/ 869951 w 1062038"/>
              <a:gd name="connsiteY93" fmla="*/ 205882 h 1655763"/>
              <a:gd name="connsiteX94" fmla="*/ 871935 w 1062038"/>
              <a:gd name="connsiteY94" fmla="*/ 211436 h 1655763"/>
              <a:gd name="connsiteX95" fmla="*/ 872332 w 1062038"/>
              <a:gd name="connsiteY95" fmla="*/ 213816 h 1655763"/>
              <a:gd name="connsiteX96" fmla="*/ 872729 w 1062038"/>
              <a:gd name="connsiteY96" fmla="*/ 219369 h 1655763"/>
              <a:gd name="connsiteX97" fmla="*/ 872729 w 1062038"/>
              <a:gd name="connsiteY97" fmla="*/ 226906 h 1655763"/>
              <a:gd name="connsiteX98" fmla="*/ 872729 w 1062038"/>
              <a:gd name="connsiteY98" fmla="*/ 236823 h 1655763"/>
              <a:gd name="connsiteX99" fmla="*/ 871935 w 1062038"/>
              <a:gd name="connsiteY99" fmla="*/ 249121 h 1655763"/>
              <a:gd name="connsiteX100" fmla="*/ 870348 w 1062038"/>
              <a:gd name="connsiteY100" fmla="*/ 262608 h 1655763"/>
              <a:gd name="connsiteX101" fmla="*/ 867966 w 1062038"/>
              <a:gd name="connsiteY101" fmla="*/ 277682 h 1655763"/>
              <a:gd name="connsiteX102" fmla="*/ 863998 w 1062038"/>
              <a:gd name="connsiteY102" fmla="*/ 293946 h 1655763"/>
              <a:gd name="connsiteX103" fmla="*/ 858441 w 1062038"/>
              <a:gd name="connsiteY103" fmla="*/ 311003 h 1655763"/>
              <a:gd name="connsiteX104" fmla="*/ 851298 w 1062038"/>
              <a:gd name="connsiteY104" fmla="*/ 328061 h 1655763"/>
              <a:gd name="connsiteX105" fmla="*/ 842169 w 1062038"/>
              <a:gd name="connsiteY105" fmla="*/ 345515 h 1655763"/>
              <a:gd name="connsiteX106" fmla="*/ 830660 w 1062038"/>
              <a:gd name="connsiteY106" fmla="*/ 362969 h 1655763"/>
              <a:gd name="connsiteX107" fmla="*/ 816373 w 1062038"/>
              <a:gd name="connsiteY107" fmla="*/ 379233 h 1655763"/>
              <a:gd name="connsiteX108" fmla="*/ 801291 w 1062038"/>
              <a:gd name="connsiteY108" fmla="*/ 393910 h 1655763"/>
              <a:gd name="connsiteX109" fmla="*/ 784623 w 1062038"/>
              <a:gd name="connsiteY109" fmla="*/ 407001 h 1655763"/>
              <a:gd name="connsiteX110" fmla="*/ 766763 w 1062038"/>
              <a:gd name="connsiteY110" fmla="*/ 418504 h 1655763"/>
              <a:gd name="connsiteX111" fmla="*/ 746919 w 1062038"/>
              <a:gd name="connsiteY111" fmla="*/ 428818 h 1655763"/>
              <a:gd name="connsiteX112" fmla="*/ 725885 w 1062038"/>
              <a:gd name="connsiteY112" fmla="*/ 437149 h 1655763"/>
              <a:gd name="connsiteX113" fmla="*/ 703263 w 1062038"/>
              <a:gd name="connsiteY113" fmla="*/ 444289 h 1655763"/>
              <a:gd name="connsiteX114" fmla="*/ 678657 w 1062038"/>
              <a:gd name="connsiteY114" fmla="*/ 449842 h 1655763"/>
              <a:gd name="connsiteX115" fmla="*/ 706835 w 1062038"/>
              <a:gd name="connsiteY115" fmla="*/ 458569 h 1655763"/>
              <a:gd name="connsiteX116" fmla="*/ 735807 w 1062038"/>
              <a:gd name="connsiteY116" fmla="*/ 469677 h 1655763"/>
              <a:gd name="connsiteX117" fmla="*/ 766763 w 1062038"/>
              <a:gd name="connsiteY117" fmla="*/ 481974 h 1655763"/>
              <a:gd name="connsiteX118" fmla="*/ 797719 w 1062038"/>
              <a:gd name="connsiteY118" fmla="*/ 497841 h 1655763"/>
              <a:gd name="connsiteX119" fmla="*/ 827088 w 1062038"/>
              <a:gd name="connsiteY119" fmla="*/ 514502 h 1655763"/>
              <a:gd name="connsiteX120" fmla="*/ 854076 w 1062038"/>
              <a:gd name="connsiteY120" fmla="*/ 532353 h 1655763"/>
              <a:gd name="connsiteX121" fmla="*/ 880269 w 1062038"/>
              <a:gd name="connsiteY121" fmla="*/ 552187 h 1655763"/>
              <a:gd name="connsiteX122" fmla="*/ 904479 w 1062038"/>
              <a:gd name="connsiteY122" fmla="*/ 573211 h 1655763"/>
              <a:gd name="connsiteX123" fmla="*/ 927101 w 1062038"/>
              <a:gd name="connsiteY123" fmla="*/ 595425 h 1655763"/>
              <a:gd name="connsiteX124" fmla="*/ 947738 w 1062038"/>
              <a:gd name="connsiteY124" fmla="*/ 619226 h 1655763"/>
              <a:gd name="connsiteX125" fmla="*/ 967582 w 1062038"/>
              <a:gd name="connsiteY125" fmla="*/ 644217 h 1655763"/>
              <a:gd name="connsiteX126" fmla="*/ 986235 w 1062038"/>
              <a:gd name="connsiteY126" fmla="*/ 672778 h 1655763"/>
              <a:gd name="connsiteX127" fmla="*/ 1003301 w 1062038"/>
              <a:gd name="connsiteY127" fmla="*/ 703720 h 1655763"/>
              <a:gd name="connsiteX128" fmla="*/ 1017985 w 1062038"/>
              <a:gd name="connsiteY128" fmla="*/ 735454 h 1655763"/>
              <a:gd name="connsiteX129" fmla="*/ 1031082 w 1062038"/>
              <a:gd name="connsiteY129" fmla="*/ 769173 h 1655763"/>
              <a:gd name="connsiteX130" fmla="*/ 1041401 w 1062038"/>
              <a:gd name="connsiteY130" fmla="*/ 803684 h 1655763"/>
              <a:gd name="connsiteX131" fmla="*/ 1049735 w 1062038"/>
              <a:gd name="connsiteY131" fmla="*/ 840179 h 1655763"/>
              <a:gd name="connsiteX132" fmla="*/ 1056085 w 1062038"/>
              <a:gd name="connsiteY132" fmla="*/ 877864 h 1655763"/>
              <a:gd name="connsiteX133" fmla="*/ 1060054 w 1062038"/>
              <a:gd name="connsiteY133" fmla="*/ 917136 h 1655763"/>
              <a:gd name="connsiteX134" fmla="*/ 1062038 w 1062038"/>
              <a:gd name="connsiteY134" fmla="*/ 953630 h 1655763"/>
              <a:gd name="connsiteX135" fmla="*/ 1062038 w 1062038"/>
              <a:gd name="connsiteY135" fmla="*/ 988935 h 1655763"/>
              <a:gd name="connsiteX136" fmla="*/ 1060054 w 1062038"/>
              <a:gd name="connsiteY136" fmla="*/ 1022653 h 1655763"/>
              <a:gd name="connsiteX137" fmla="*/ 1056879 w 1062038"/>
              <a:gd name="connsiteY137" fmla="*/ 1054388 h 1655763"/>
              <a:gd name="connsiteX138" fmla="*/ 1051719 w 1062038"/>
              <a:gd name="connsiteY138" fmla="*/ 1084139 h 1655763"/>
              <a:gd name="connsiteX139" fmla="*/ 1044973 w 1062038"/>
              <a:gd name="connsiteY139" fmla="*/ 1112700 h 1655763"/>
              <a:gd name="connsiteX140" fmla="*/ 1037035 w 1062038"/>
              <a:gd name="connsiteY140" fmla="*/ 1139675 h 1655763"/>
              <a:gd name="connsiteX141" fmla="*/ 1027510 w 1062038"/>
              <a:gd name="connsiteY141" fmla="*/ 1164666 h 1655763"/>
              <a:gd name="connsiteX142" fmla="*/ 1017588 w 1062038"/>
              <a:gd name="connsiteY142" fmla="*/ 1188467 h 1655763"/>
              <a:gd name="connsiteX143" fmla="*/ 1006476 w 1062038"/>
              <a:gd name="connsiteY143" fmla="*/ 1209888 h 1655763"/>
              <a:gd name="connsiteX144" fmla="*/ 993776 w 1062038"/>
              <a:gd name="connsiteY144" fmla="*/ 1231309 h 1655763"/>
              <a:gd name="connsiteX145" fmla="*/ 981076 w 1062038"/>
              <a:gd name="connsiteY145" fmla="*/ 1250350 h 1655763"/>
              <a:gd name="connsiteX146" fmla="*/ 967582 w 1062038"/>
              <a:gd name="connsiteY146" fmla="*/ 1267804 h 1655763"/>
              <a:gd name="connsiteX147" fmla="*/ 953294 w 1062038"/>
              <a:gd name="connsiteY147" fmla="*/ 1284464 h 1655763"/>
              <a:gd name="connsiteX148" fmla="*/ 939404 w 1062038"/>
              <a:gd name="connsiteY148" fmla="*/ 1300332 h 1655763"/>
              <a:gd name="connsiteX149" fmla="*/ 924323 w 1062038"/>
              <a:gd name="connsiteY149" fmla="*/ 1314216 h 1655763"/>
              <a:gd name="connsiteX150" fmla="*/ 909638 w 1062038"/>
              <a:gd name="connsiteY150" fmla="*/ 1327306 h 1655763"/>
              <a:gd name="connsiteX151" fmla="*/ 894954 w 1062038"/>
              <a:gd name="connsiteY151" fmla="*/ 1338810 h 1655763"/>
              <a:gd name="connsiteX152" fmla="*/ 880269 w 1062038"/>
              <a:gd name="connsiteY152" fmla="*/ 1349520 h 1655763"/>
              <a:gd name="connsiteX153" fmla="*/ 857251 w 1062038"/>
              <a:gd name="connsiteY153" fmla="*/ 1364594 h 1655763"/>
              <a:gd name="connsiteX154" fmla="*/ 835026 w 1062038"/>
              <a:gd name="connsiteY154" fmla="*/ 1377685 h 1655763"/>
              <a:gd name="connsiteX155" fmla="*/ 812801 w 1062038"/>
              <a:gd name="connsiteY155" fmla="*/ 1388792 h 1655763"/>
              <a:gd name="connsiteX156" fmla="*/ 791369 w 1062038"/>
              <a:gd name="connsiteY156" fmla="*/ 1398313 h 1655763"/>
              <a:gd name="connsiteX157" fmla="*/ 771129 w 1062038"/>
              <a:gd name="connsiteY157" fmla="*/ 1406246 h 1655763"/>
              <a:gd name="connsiteX158" fmla="*/ 751682 w 1062038"/>
              <a:gd name="connsiteY158" fmla="*/ 1413387 h 1655763"/>
              <a:gd name="connsiteX159" fmla="*/ 733823 w 1062038"/>
              <a:gd name="connsiteY159" fmla="*/ 1418940 h 1655763"/>
              <a:gd name="connsiteX160" fmla="*/ 717948 w 1062038"/>
              <a:gd name="connsiteY160" fmla="*/ 1423700 h 1655763"/>
              <a:gd name="connsiteX161" fmla="*/ 704057 w 1062038"/>
              <a:gd name="connsiteY161" fmla="*/ 1426477 h 1655763"/>
              <a:gd name="connsiteX162" fmla="*/ 692548 w 1062038"/>
              <a:gd name="connsiteY162" fmla="*/ 1428857 h 1655763"/>
              <a:gd name="connsiteX163" fmla="*/ 683023 w 1062038"/>
              <a:gd name="connsiteY163" fmla="*/ 1430444 h 1655763"/>
              <a:gd name="connsiteX164" fmla="*/ 630238 w 1062038"/>
              <a:gd name="connsiteY164" fmla="*/ 1638306 h 1655763"/>
              <a:gd name="connsiteX165" fmla="*/ 628651 w 1062038"/>
              <a:gd name="connsiteY165" fmla="*/ 1643066 h 1655763"/>
              <a:gd name="connsiteX166" fmla="*/ 625079 w 1062038"/>
              <a:gd name="connsiteY166" fmla="*/ 1646636 h 1655763"/>
              <a:gd name="connsiteX167" fmla="*/ 621110 w 1062038"/>
              <a:gd name="connsiteY167" fmla="*/ 1648620 h 1655763"/>
              <a:gd name="connsiteX168" fmla="*/ 616348 w 1062038"/>
              <a:gd name="connsiteY168" fmla="*/ 1649413 h 1655763"/>
              <a:gd name="connsiteX169" fmla="*/ 615157 w 1062038"/>
              <a:gd name="connsiteY169" fmla="*/ 1649017 h 1655763"/>
              <a:gd name="connsiteX170" fmla="*/ 613173 w 1062038"/>
              <a:gd name="connsiteY170" fmla="*/ 1649017 h 1655763"/>
              <a:gd name="connsiteX171" fmla="*/ 608013 w 1062038"/>
              <a:gd name="connsiteY171" fmla="*/ 1646636 h 1655763"/>
              <a:gd name="connsiteX172" fmla="*/ 604441 w 1062038"/>
              <a:gd name="connsiteY172" fmla="*/ 1642670 h 1655763"/>
              <a:gd name="connsiteX173" fmla="*/ 602457 w 1062038"/>
              <a:gd name="connsiteY173" fmla="*/ 1637513 h 1655763"/>
              <a:gd name="connsiteX174" fmla="*/ 602854 w 1062038"/>
              <a:gd name="connsiteY174" fmla="*/ 1631959 h 1655763"/>
              <a:gd name="connsiteX175" fmla="*/ 653654 w 1062038"/>
              <a:gd name="connsiteY175" fmla="*/ 1432031 h 1655763"/>
              <a:gd name="connsiteX176" fmla="*/ 527844 w 1062038"/>
              <a:gd name="connsiteY176" fmla="*/ 1432031 h 1655763"/>
              <a:gd name="connsiteX177" fmla="*/ 522288 w 1062038"/>
              <a:gd name="connsiteY177" fmla="*/ 1431237 h 1655763"/>
              <a:gd name="connsiteX178" fmla="*/ 517923 w 1062038"/>
              <a:gd name="connsiteY178" fmla="*/ 1428064 h 1655763"/>
              <a:gd name="connsiteX179" fmla="*/ 514748 w 1062038"/>
              <a:gd name="connsiteY179" fmla="*/ 1423700 h 1655763"/>
              <a:gd name="connsiteX180" fmla="*/ 513954 w 1062038"/>
              <a:gd name="connsiteY180" fmla="*/ 1418147 h 1655763"/>
              <a:gd name="connsiteX181" fmla="*/ 514748 w 1062038"/>
              <a:gd name="connsiteY181" fmla="*/ 1412593 h 1655763"/>
              <a:gd name="connsiteX182" fmla="*/ 517923 w 1062038"/>
              <a:gd name="connsiteY182" fmla="*/ 1407833 h 1655763"/>
              <a:gd name="connsiteX183" fmla="*/ 522288 w 1062038"/>
              <a:gd name="connsiteY183" fmla="*/ 1405056 h 1655763"/>
              <a:gd name="connsiteX184" fmla="*/ 527844 w 1062038"/>
              <a:gd name="connsiteY184" fmla="*/ 1403866 h 1655763"/>
              <a:gd name="connsiteX185" fmla="*/ 670719 w 1062038"/>
              <a:gd name="connsiteY185" fmla="*/ 1403866 h 1655763"/>
              <a:gd name="connsiteX186" fmla="*/ 674291 w 1062038"/>
              <a:gd name="connsiteY186" fmla="*/ 1403469 h 1655763"/>
              <a:gd name="connsiteX187" fmla="*/ 681038 w 1062038"/>
              <a:gd name="connsiteY187" fmla="*/ 1402279 h 1655763"/>
              <a:gd name="connsiteX188" fmla="*/ 689373 w 1062038"/>
              <a:gd name="connsiteY188" fmla="*/ 1400693 h 1655763"/>
              <a:gd name="connsiteX189" fmla="*/ 701279 w 1062038"/>
              <a:gd name="connsiteY189" fmla="*/ 1398313 h 1655763"/>
              <a:gd name="connsiteX190" fmla="*/ 714376 w 1062038"/>
              <a:gd name="connsiteY190" fmla="*/ 1394742 h 1655763"/>
              <a:gd name="connsiteX191" fmla="*/ 729457 w 1062038"/>
              <a:gd name="connsiteY191" fmla="*/ 1390776 h 1655763"/>
              <a:gd name="connsiteX192" fmla="*/ 746126 w 1062038"/>
              <a:gd name="connsiteY192" fmla="*/ 1385222 h 1655763"/>
              <a:gd name="connsiteX193" fmla="*/ 763985 w 1062038"/>
              <a:gd name="connsiteY193" fmla="*/ 1378875 h 1655763"/>
              <a:gd name="connsiteX194" fmla="*/ 783035 w 1062038"/>
              <a:gd name="connsiteY194" fmla="*/ 1371338 h 1655763"/>
              <a:gd name="connsiteX195" fmla="*/ 802879 w 1062038"/>
              <a:gd name="connsiteY195" fmla="*/ 1362214 h 1655763"/>
              <a:gd name="connsiteX196" fmla="*/ 823516 w 1062038"/>
              <a:gd name="connsiteY196" fmla="*/ 1351504 h 1655763"/>
              <a:gd name="connsiteX197" fmla="*/ 844154 w 1062038"/>
              <a:gd name="connsiteY197" fmla="*/ 1339603 h 1655763"/>
              <a:gd name="connsiteX198" fmla="*/ 864791 w 1062038"/>
              <a:gd name="connsiteY198" fmla="*/ 1325719 h 1655763"/>
              <a:gd name="connsiteX199" fmla="*/ 885032 w 1062038"/>
              <a:gd name="connsiteY199" fmla="*/ 1310645 h 1655763"/>
              <a:gd name="connsiteX200" fmla="*/ 904082 w 1062038"/>
              <a:gd name="connsiteY200" fmla="*/ 1295175 h 1655763"/>
              <a:gd name="connsiteX201" fmla="*/ 921148 w 1062038"/>
              <a:gd name="connsiteY201" fmla="*/ 1278117 h 1655763"/>
              <a:gd name="connsiteX202" fmla="*/ 786607 w 1062038"/>
              <a:gd name="connsiteY202" fmla="*/ 1278117 h 1655763"/>
              <a:gd name="connsiteX203" fmla="*/ 781844 w 1062038"/>
              <a:gd name="connsiteY203" fmla="*/ 1276927 h 1655763"/>
              <a:gd name="connsiteX204" fmla="*/ 777082 w 1062038"/>
              <a:gd name="connsiteY204" fmla="*/ 1274151 h 1655763"/>
              <a:gd name="connsiteX205" fmla="*/ 774304 w 1062038"/>
              <a:gd name="connsiteY205" fmla="*/ 1269390 h 1655763"/>
              <a:gd name="connsiteX206" fmla="*/ 772716 w 1062038"/>
              <a:gd name="connsiteY206" fmla="*/ 1263837 h 1655763"/>
              <a:gd name="connsiteX207" fmla="*/ 774304 w 1062038"/>
              <a:gd name="connsiteY207" fmla="*/ 1258283 h 1655763"/>
              <a:gd name="connsiteX208" fmla="*/ 777082 w 1062038"/>
              <a:gd name="connsiteY208" fmla="*/ 1253920 h 1655763"/>
              <a:gd name="connsiteX209" fmla="*/ 781844 w 1062038"/>
              <a:gd name="connsiteY209" fmla="*/ 1250746 h 1655763"/>
              <a:gd name="connsiteX210" fmla="*/ 786607 w 1062038"/>
              <a:gd name="connsiteY210" fmla="*/ 1249953 h 1655763"/>
              <a:gd name="connsiteX211" fmla="*/ 946548 w 1062038"/>
              <a:gd name="connsiteY211" fmla="*/ 1249953 h 1655763"/>
              <a:gd name="connsiteX212" fmla="*/ 963613 w 1062038"/>
              <a:gd name="connsiteY212" fmla="*/ 1227342 h 1655763"/>
              <a:gd name="connsiteX213" fmla="*/ 978298 w 1062038"/>
              <a:gd name="connsiteY213" fmla="*/ 1203541 h 1655763"/>
              <a:gd name="connsiteX214" fmla="*/ 991394 w 1062038"/>
              <a:gd name="connsiteY214" fmla="*/ 1178153 h 1655763"/>
              <a:gd name="connsiteX215" fmla="*/ 827088 w 1062038"/>
              <a:gd name="connsiteY215" fmla="*/ 1178153 h 1655763"/>
              <a:gd name="connsiteX216" fmla="*/ 821532 w 1062038"/>
              <a:gd name="connsiteY216" fmla="*/ 1177360 h 1655763"/>
              <a:gd name="connsiteX217" fmla="*/ 816769 w 1062038"/>
              <a:gd name="connsiteY217" fmla="*/ 1174186 h 1655763"/>
              <a:gd name="connsiteX218" fmla="*/ 813991 w 1062038"/>
              <a:gd name="connsiteY218" fmla="*/ 1169823 h 1655763"/>
              <a:gd name="connsiteX219" fmla="*/ 812801 w 1062038"/>
              <a:gd name="connsiteY219" fmla="*/ 1164269 h 1655763"/>
              <a:gd name="connsiteX220" fmla="*/ 813991 w 1062038"/>
              <a:gd name="connsiteY220" fmla="*/ 1158716 h 1655763"/>
              <a:gd name="connsiteX221" fmla="*/ 816769 w 1062038"/>
              <a:gd name="connsiteY221" fmla="*/ 1154352 h 1655763"/>
              <a:gd name="connsiteX222" fmla="*/ 821532 w 1062038"/>
              <a:gd name="connsiteY222" fmla="*/ 1151179 h 1655763"/>
              <a:gd name="connsiteX223" fmla="*/ 827088 w 1062038"/>
              <a:gd name="connsiteY223" fmla="*/ 1149989 h 1655763"/>
              <a:gd name="connsiteX224" fmla="*/ 1003698 w 1062038"/>
              <a:gd name="connsiteY224" fmla="*/ 1149989 h 1655763"/>
              <a:gd name="connsiteX225" fmla="*/ 1014016 w 1062038"/>
              <a:gd name="connsiteY225" fmla="*/ 1121031 h 1655763"/>
              <a:gd name="connsiteX226" fmla="*/ 1021954 w 1062038"/>
              <a:gd name="connsiteY226" fmla="*/ 1090883 h 1655763"/>
              <a:gd name="connsiteX227" fmla="*/ 1027907 w 1062038"/>
              <a:gd name="connsiteY227" fmla="*/ 1059148 h 1655763"/>
              <a:gd name="connsiteX228" fmla="*/ 1031876 w 1062038"/>
              <a:gd name="connsiteY228" fmla="*/ 1025827 h 1655763"/>
              <a:gd name="connsiteX229" fmla="*/ 1033860 w 1062038"/>
              <a:gd name="connsiteY229" fmla="*/ 991712 h 1655763"/>
              <a:gd name="connsiteX230" fmla="*/ 1033860 w 1062038"/>
              <a:gd name="connsiteY230" fmla="*/ 956010 h 1655763"/>
              <a:gd name="connsiteX231" fmla="*/ 1031876 w 1062038"/>
              <a:gd name="connsiteY231" fmla="*/ 919119 h 1655763"/>
              <a:gd name="connsiteX232" fmla="*/ 1027907 w 1062038"/>
              <a:gd name="connsiteY232" fmla="*/ 879451 h 1655763"/>
              <a:gd name="connsiteX233" fmla="*/ 1021557 w 1062038"/>
              <a:gd name="connsiteY233" fmla="*/ 841369 h 1655763"/>
              <a:gd name="connsiteX234" fmla="*/ 1012826 w 1062038"/>
              <a:gd name="connsiteY234" fmla="*/ 804874 h 1655763"/>
              <a:gd name="connsiteX235" fmla="*/ 1001713 w 1062038"/>
              <a:gd name="connsiteY235" fmla="*/ 769966 h 1655763"/>
              <a:gd name="connsiteX236" fmla="*/ 988616 w 1062038"/>
              <a:gd name="connsiteY236" fmla="*/ 737438 h 1655763"/>
              <a:gd name="connsiteX237" fmla="*/ 973138 w 1062038"/>
              <a:gd name="connsiteY237" fmla="*/ 705703 h 1655763"/>
              <a:gd name="connsiteX238" fmla="*/ 955279 w 1062038"/>
              <a:gd name="connsiteY238" fmla="*/ 675952 h 1655763"/>
              <a:gd name="connsiteX239" fmla="*/ 935435 w 1062038"/>
              <a:gd name="connsiteY239" fmla="*/ 647787 h 1655763"/>
              <a:gd name="connsiteX240" fmla="*/ 707232 w 1062038"/>
              <a:gd name="connsiteY240" fmla="*/ 647787 h 1655763"/>
              <a:gd name="connsiteX241" fmla="*/ 701676 w 1062038"/>
              <a:gd name="connsiteY241" fmla="*/ 646597 h 1655763"/>
              <a:gd name="connsiteX242" fmla="*/ 696913 w 1062038"/>
              <a:gd name="connsiteY242" fmla="*/ 643821 h 1655763"/>
              <a:gd name="connsiteX243" fmla="*/ 694135 w 1062038"/>
              <a:gd name="connsiteY243" fmla="*/ 639060 h 1655763"/>
              <a:gd name="connsiteX244" fmla="*/ 692944 w 1062038"/>
              <a:gd name="connsiteY244" fmla="*/ 633507 h 1655763"/>
              <a:gd name="connsiteX245" fmla="*/ 694135 w 1062038"/>
              <a:gd name="connsiteY245" fmla="*/ 627953 h 1655763"/>
              <a:gd name="connsiteX246" fmla="*/ 696913 w 1062038"/>
              <a:gd name="connsiteY246" fmla="*/ 623986 h 1655763"/>
              <a:gd name="connsiteX247" fmla="*/ 701676 w 1062038"/>
              <a:gd name="connsiteY247" fmla="*/ 621210 h 1655763"/>
              <a:gd name="connsiteX248" fmla="*/ 707232 w 1062038"/>
              <a:gd name="connsiteY248" fmla="*/ 619623 h 1655763"/>
              <a:gd name="connsiteX249" fmla="*/ 911623 w 1062038"/>
              <a:gd name="connsiteY249" fmla="*/ 619623 h 1655763"/>
              <a:gd name="connsiteX250" fmla="*/ 889398 w 1062038"/>
              <a:gd name="connsiteY250" fmla="*/ 597409 h 1655763"/>
              <a:gd name="connsiteX251" fmla="*/ 865982 w 1062038"/>
              <a:gd name="connsiteY251" fmla="*/ 576781 h 1655763"/>
              <a:gd name="connsiteX252" fmla="*/ 840582 w 1062038"/>
              <a:gd name="connsiteY252" fmla="*/ 556947 h 1655763"/>
              <a:gd name="connsiteX253" fmla="*/ 813594 w 1062038"/>
              <a:gd name="connsiteY253" fmla="*/ 539493 h 1655763"/>
              <a:gd name="connsiteX254" fmla="*/ 784226 w 1062038"/>
              <a:gd name="connsiteY254" fmla="*/ 522832 h 1655763"/>
              <a:gd name="connsiteX255" fmla="*/ 758429 w 1062038"/>
              <a:gd name="connsiteY255" fmla="*/ 509742 h 1655763"/>
              <a:gd name="connsiteX256" fmla="*/ 733426 w 1062038"/>
              <a:gd name="connsiteY256" fmla="*/ 498634 h 1655763"/>
              <a:gd name="connsiteX257" fmla="*/ 708819 w 1062038"/>
              <a:gd name="connsiteY257" fmla="*/ 489114 h 1655763"/>
              <a:gd name="connsiteX258" fmla="*/ 685007 w 1062038"/>
              <a:gd name="connsiteY258" fmla="*/ 481577 h 1655763"/>
              <a:gd name="connsiteX259" fmla="*/ 662782 w 1062038"/>
              <a:gd name="connsiteY259" fmla="*/ 475230 h 1655763"/>
              <a:gd name="connsiteX260" fmla="*/ 641748 w 1062038"/>
              <a:gd name="connsiteY260" fmla="*/ 469677 h 1655763"/>
              <a:gd name="connsiteX261" fmla="*/ 622698 w 1062038"/>
              <a:gd name="connsiteY261" fmla="*/ 465313 h 1655763"/>
              <a:gd name="connsiteX262" fmla="*/ 606029 w 1062038"/>
              <a:gd name="connsiteY262" fmla="*/ 462140 h 1655763"/>
              <a:gd name="connsiteX263" fmla="*/ 590948 w 1062038"/>
              <a:gd name="connsiteY263" fmla="*/ 459759 h 1655763"/>
              <a:gd name="connsiteX264" fmla="*/ 578644 w 1062038"/>
              <a:gd name="connsiteY264" fmla="*/ 457776 h 1655763"/>
              <a:gd name="connsiteX265" fmla="*/ 569516 w 1062038"/>
              <a:gd name="connsiteY265" fmla="*/ 456983 h 1655763"/>
              <a:gd name="connsiteX266" fmla="*/ 563960 w 1062038"/>
              <a:gd name="connsiteY266" fmla="*/ 456586 h 1655763"/>
              <a:gd name="connsiteX267" fmla="*/ 561579 w 1062038"/>
              <a:gd name="connsiteY267" fmla="*/ 456586 h 1655763"/>
              <a:gd name="connsiteX268" fmla="*/ 556023 w 1062038"/>
              <a:gd name="connsiteY268" fmla="*/ 454999 h 1655763"/>
              <a:gd name="connsiteX269" fmla="*/ 551657 w 1062038"/>
              <a:gd name="connsiteY269" fmla="*/ 451826 h 1655763"/>
              <a:gd name="connsiteX270" fmla="*/ 548879 w 1062038"/>
              <a:gd name="connsiteY270" fmla="*/ 447462 h 1655763"/>
              <a:gd name="connsiteX271" fmla="*/ 548085 w 1062038"/>
              <a:gd name="connsiteY271" fmla="*/ 441909 h 1655763"/>
              <a:gd name="connsiteX272" fmla="*/ 549673 w 1062038"/>
              <a:gd name="connsiteY272" fmla="*/ 436355 h 1655763"/>
              <a:gd name="connsiteX273" fmla="*/ 552451 w 1062038"/>
              <a:gd name="connsiteY273" fmla="*/ 431595 h 1655763"/>
              <a:gd name="connsiteX274" fmla="*/ 557213 w 1062038"/>
              <a:gd name="connsiteY274" fmla="*/ 429215 h 1655763"/>
              <a:gd name="connsiteX275" fmla="*/ 562769 w 1062038"/>
              <a:gd name="connsiteY275" fmla="*/ 428421 h 1655763"/>
              <a:gd name="connsiteX276" fmla="*/ 594519 w 1062038"/>
              <a:gd name="connsiteY276" fmla="*/ 429215 h 1655763"/>
              <a:gd name="connsiteX277" fmla="*/ 623491 w 1062038"/>
              <a:gd name="connsiteY277" fmla="*/ 428421 h 1655763"/>
              <a:gd name="connsiteX278" fmla="*/ 651669 w 1062038"/>
              <a:gd name="connsiteY278" fmla="*/ 425645 h 1655763"/>
              <a:gd name="connsiteX279" fmla="*/ 677466 w 1062038"/>
              <a:gd name="connsiteY279" fmla="*/ 421281 h 1655763"/>
              <a:gd name="connsiteX280" fmla="*/ 701676 w 1062038"/>
              <a:gd name="connsiteY280" fmla="*/ 415331 h 1655763"/>
              <a:gd name="connsiteX281" fmla="*/ 724298 w 1062038"/>
              <a:gd name="connsiteY281" fmla="*/ 407794 h 1655763"/>
              <a:gd name="connsiteX282" fmla="*/ 744935 w 1062038"/>
              <a:gd name="connsiteY282" fmla="*/ 398670 h 1655763"/>
              <a:gd name="connsiteX283" fmla="*/ 763588 w 1062038"/>
              <a:gd name="connsiteY283" fmla="*/ 387563 h 1655763"/>
              <a:gd name="connsiteX284" fmla="*/ 780654 w 1062038"/>
              <a:gd name="connsiteY284" fmla="*/ 374473 h 1655763"/>
              <a:gd name="connsiteX285" fmla="*/ 795735 w 1062038"/>
              <a:gd name="connsiteY285" fmla="*/ 360192 h 1655763"/>
              <a:gd name="connsiteX286" fmla="*/ 808435 w 1062038"/>
              <a:gd name="connsiteY286" fmla="*/ 345118 h 1655763"/>
              <a:gd name="connsiteX287" fmla="*/ 818357 w 1062038"/>
              <a:gd name="connsiteY287" fmla="*/ 329647 h 1655763"/>
              <a:gd name="connsiteX288" fmla="*/ 826691 w 1062038"/>
              <a:gd name="connsiteY288" fmla="*/ 313780 h 1655763"/>
              <a:gd name="connsiteX289" fmla="*/ 832644 w 1062038"/>
              <a:gd name="connsiteY289" fmla="*/ 298309 h 1655763"/>
              <a:gd name="connsiteX290" fmla="*/ 837804 w 1062038"/>
              <a:gd name="connsiteY290" fmla="*/ 283235 h 1655763"/>
              <a:gd name="connsiteX291" fmla="*/ 840582 w 1062038"/>
              <a:gd name="connsiteY291" fmla="*/ 269351 h 1655763"/>
              <a:gd name="connsiteX292" fmla="*/ 842566 w 1062038"/>
              <a:gd name="connsiteY292" fmla="*/ 255467 h 1655763"/>
              <a:gd name="connsiteX293" fmla="*/ 844154 w 1062038"/>
              <a:gd name="connsiteY293" fmla="*/ 243567 h 1655763"/>
              <a:gd name="connsiteX294" fmla="*/ 844551 w 1062038"/>
              <a:gd name="connsiteY294" fmla="*/ 233253 h 1655763"/>
              <a:gd name="connsiteX295" fmla="*/ 844551 w 1062038"/>
              <a:gd name="connsiteY295" fmla="*/ 224923 h 1655763"/>
              <a:gd name="connsiteX296" fmla="*/ 825501 w 1062038"/>
              <a:gd name="connsiteY296" fmla="*/ 219766 h 1655763"/>
              <a:gd name="connsiteX297" fmla="*/ 806054 w 1062038"/>
              <a:gd name="connsiteY297" fmla="*/ 212229 h 1655763"/>
              <a:gd name="connsiteX298" fmla="*/ 785813 w 1062038"/>
              <a:gd name="connsiteY298" fmla="*/ 202312 h 1655763"/>
              <a:gd name="connsiteX299" fmla="*/ 764779 w 1062038"/>
              <a:gd name="connsiteY299" fmla="*/ 191205 h 1655763"/>
              <a:gd name="connsiteX300" fmla="*/ 743348 w 1062038"/>
              <a:gd name="connsiteY300" fmla="*/ 178114 h 1655763"/>
              <a:gd name="connsiteX301" fmla="*/ 722313 w 1062038"/>
              <a:gd name="connsiteY301" fmla="*/ 164627 h 1655763"/>
              <a:gd name="connsiteX302" fmla="*/ 701676 w 1062038"/>
              <a:gd name="connsiteY302" fmla="*/ 149156 h 1655763"/>
              <a:gd name="connsiteX303" fmla="*/ 402829 w 1062038"/>
              <a:gd name="connsiteY303" fmla="*/ 149156 h 1655763"/>
              <a:gd name="connsiteX304" fmla="*/ 397273 w 1062038"/>
              <a:gd name="connsiteY304" fmla="*/ 148363 h 1655763"/>
              <a:gd name="connsiteX305" fmla="*/ 392907 w 1062038"/>
              <a:gd name="connsiteY305" fmla="*/ 145189 h 1655763"/>
              <a:gd name="connsiteX306" fmla="*/ 389732 w 1062038"/>
              <a:gd name="connsiteY306" fmla="*/ 140826 h 1655763"/>
              <a:gd name="connsiteX307" fmla="*/ 388938 w 1062038"/>
              <a:gd name="connsiteY307" fmla="*/ 135272 h 1655763"/>
              <a:gd name="connsiteX308" fmla="*/ 389732 w 1062038"/>
              <a:gd name="connsiteY308" fmla="*/ 130115 h 1655763"/>
              <a:gd name="connsiteX309" fmla="*/ 392907 w 1062038"/>
              <a:gd name="connsiteY309" fmla="*/ 125752 h 1655763"/>
              <a:gd name="connsiteX310" fmla="*/ 397273 w 1062038"/>
              <a:gd name="connsiteY310" fmla="*/ 122578 h 1655763"/>
              <a:gd name="connsiteX311" fmla="*/ 402829 w 1062038"/>
              <a:gd name="connsiteY311" fmla="*/ 120992 h 1655763"/>
              <a:gd name="connsiteX312" fmla="*/ 663973 w 1062038"/>
              <a:gd name="connsiteY312" fmla="*/ 120992 h 1655763"/>
              <a:gd name="connsiteX313" fmla="*/ 647304 w 1062038"/>
              <a:gd name="connsiteY313" fmla="*/ 107901 h 1655763"/>
              <a:gd name="connsiteX314" fmla="*/ 631032 w 1062038"/>
              <a:gd name="connsiteY314" fmla="*/ 94811 h 1655763"/>
              <a:gd name="connsiteX315" fmla="*/ 507604 w 1062038"/>
              <a:gd name="connsiteY315" fmla="*/ 94811 h 1655763"/>
              <a:gd name="connsiteX316" fmla="*/ 502048 w 1062038"/>
              <a:gd name="connsiteY316" fmla="*/ 93620 h 1655763"/>
              <a:gd name="connsiteX317" fmla="*/ 497682 w 1062038"/>
              <a:gd name="connsiteY317" fmla="*/ 90447 h 1655763"/>
              <a:gd name="connsiteX318" fmla="*/ 494507 w 1062038"/>
              <a:gd name="connsiteY318" fmla="*/ 86084 h 1655763"/>
              <a:gd name="connsiteX319" fmla="*/ 493713 w 1062038"/>
              <a:gd name="connsiteY319" fmla="*/ 80927 h 1655763"/>
              <a:gd name="connsiteX320" fmla="*/ 494507 w 1062038"/>
              <a:gd name="connsiteY320" fmla="*/ 75373 h 1655763"/>
              <a:gd name="connsiteX321" fmla="*/ 497682 w 1062038"/>
              <a:gd name="connsiteY321" fmla="*/ 70613 h 1655763"/>
              <a:gd name="connsiteX322" fmla="*/ 502048 w 1062038"/>
              <a:gd name="connsiteY322" fmla="*/ 67836 h 1655763"/>
              <a:gd name="connsiteX323" fmla="*/ 507604 w 1062038"/>
              <a:gd name="connsiteY323" fmla="*/ 66646 h 1655763"/>
              <a:gd name="connsiteX324" fmla="*/ 598488 w 1062038"/>
              <a:gd name="connsiteY324" fmla="*/ 66646 h 1655763"/>
              <a:gd name="connsiteX325" fmla="*/ 589360 w 1062038"/>
              <a:gd name="connsiteY325" fmla="*/ 58316 h 1655763"/>
              <a:gd name="connsiteX326" fmla="*/ 581423 w 1062038"/>
              <a:gd name="connsiteY326" fmla="*/ 51175 h 1655763"/>
              <a:gd name="connsiteX327" fmla="*/ 574279 w 1062038"/>
              <a:gd name="connsiteY327" fmla="*/ 44432 h 1655763"/>
              <a:gd name="connsiteX328" fmla="*/ 568326 w 1062038"/>
              <a:gd name="connsiteY328" fmla="*/ 39275 h 1655763"/>
              <a:gd name="connsiteX329" fmla="*/ 563563 w 1062038"/>
              <a:gd name="connsiteY329" fmla="*/ 34911 h 1655763"/>
              <a:gd name="connsiteX330" fmla="*/ 560785 w 1062038"/>
              <a:gd name="connsiteY330" fmla="*/ 32135 h 1655763"/>
              <a:gd name="connsiteX331" fmla="*/ 559198 w 1062038"/>
              <a:gd name="connsiteY331" fmla="*/ 30548 h 1655763"/>
              <a:gd name="connsiteX332" fmla="*/ 555626 w 1062038"/>
              <a:gd name="connsiteY332" fmla="*/ 26184 h 1655763"/>
              <a:gd name="connsiteX333" fmla="*/ 554435 w 1062038"/>
              <a:gd name="connsiteY333" fmla="*/ 20631 h 1655763"/>
              <a:gd name="connsiteX334" fmla="*/ 555626 w 1062038"/>
              <a:gd name="connsiteY334" fmla="*/ 15474 h 1655763"/>
              <a:gd name="connsiteX335" fmla="*/ 558801 w 1062038"/>
              <a:gd name="connsiteY335" fmla="*/ 10317 h 1655763"/>
              <a:gd name="connsiteX336" fmla="*/ 563166 w 1062038"/>
              <a:gd name="connsiteY336" fmla="*/ 7540 h 1655763"/>
              <a:gd name="connsiteX337" fmla="*/ 109632 w 1062038"/>
              <a:gd name="connsiteY337" fmla="*/ 0 h 1655763"/>
              <a:gd name="connsiteX338" fmla="*/ 115221 w 1062038"/>
              <a:gd name="connsiteY338" fmla="*/ 1190 h 1655763"/>
              <a:gd name="connsiteX339" fmla="*/ 119213 w 1062038"/>
              <a:gd name="connsiteY339" fmla="*/ 4762 h 1655763"/>
              <a:gd name="connsiteX340" fmla="*/ 121608 w 1062038"/>
              <a:gd name="connsiteY340" fmla="*/ 9922 h 1655763"/>
              <a:gd name="connsiteX341" fmla="*/ 122008 w 1062038"/>
              <a:gd name="connsiteY341" fmla="*/ 11510 h 1655763"/>
              <a:gd name="connsiteX342" fmla="*/ 123605 w 1062038"/>
              <a:gd name="connsiteY342" fmla="*/ 15875 h 1655763"/>
              <a:gd name="connsiteX343" fmla="*/ 125601 w 1062038"/>
              <a:gd name="connsiteY343" fmla="*/ 23416 h 1655763"/>
              <a:gd name="connsiteX344" fmla="*/ 128395 w 1062038"/>
              <a:gd name="connsiteY344" fmla="*/ 32941 h 1655763"/>
              <a:gd name="connsiteX345" fmla="*/ 131190 w 1062038"/>
              <a:gd name="connsiteY345" fmla="*/ 45244 h 1655763"/>
              <a:gd name="connsiteX346" fmla="*/ 135182 w 1062038"/>
              <a:gd name="connsiteY346" fmla="*/ 59135 h 1655763"/>
              <a:gd name="connsiteX347" fmla="*/ 139973 w 1062038"/>
              <a:gd name="connsiteY347" fmla="*/ 75406 h 1655763"/>
              <a:gd name="connsiteX348" fmla="*/ 144364 w 1062038"/>
              <a:gd name="connsiteY348" fmla="*/ 94060 h 1655763"/>
              <a:gd name="connsiteX349" fmla="*/ 149554 w 1062038"/>
              <a:gd name="connsiteY349" fmla="*/ 114300 h 1655763"/>
              <a:gd name="connsiteX350" fmla="*/ 155143 w 1062038"/>
              <a:gd name="connsiteY350" fmla="*/ 135731 h 1655763"/>
              <a:gd name="connsiteX351" fmla="*/ 161132 w 1062038"/>
              <a:gd name="connsiteY351" fmla="*/ 159544 h 1655763"/>
              <a:gd name="connsiteX352" fmla="*/ 167120 w 1062038"/>
              <a:gd name="connsiteY352" fmla="*/ 184150 h 1655763"/>
              <a:gd name="connsiteX353" fmla="*/ 173508 w 1062038"/>
              <a:gd name="connsiteY353" fmla="*/ 210344 h 1655763"/>
              <a:gd name="connsiteX354" fmla="*/ 179895 w 1062038"/>
              <a:gd name="connsiteY354" fmla="*/ 237728 h 1655763"/>
              <a:gd name="connsiteX355" fmla="*/ 186682 w 1062038"/>
              <a:gd name="connsiteY355" fmla="*/ 265906 h 1655763"/>
              <a:gd name="connsiteX356" fmla="*/ 192671 w 1062038"/>
              <a:gd name="connsiteY356" fmla="*/ 295275 h 1655763"/>
              <a:gd name="connsiteX357" fmla="*/ 199058 w 1062038"/>
              <a:gd name="connsiteY357" fmla="*/ 325041 h 1655763"/>
              <a:gd name="connsiteX358" fmla="*/ 205845 w 1062038"/>
              <a:gd name="connsiteY358" fmla="*/ 355997 h 1655763"/>
              <a:gd name="connsiteX359" fmla="*/ 211833 w 1062038"/>
              <a:gd name="connsiteY359" fmla="*/ 386953 h 1655763"/>
              <a:gd name="connsiteX360" fmla="*/ 217822 w 1062038"/>
              <a:gd name="connsiteY360" fmla="*/ 418306 h 1655763"/>
              <a:gd name="connsiteX361" fmla="*/ 223411 w 1062038"/>
              <a:gd name="connsiteY361" fmla="*/ 450453 h 1655763"/>
              <a:gd name="connsiteX362" fmla="*/ 228601 w 1062038"/>
              <a:gd name="connsiteY362" fmla="*/ 482203 h 1655763"/>
              <a:gd name="connsiteX363" fmla="*/ 228601 w 1062038"/>
              <a:gd name="connsiteY363" fmla="*/ 487760 h 1655763"/>
              <a:gd name="connsiteX364" fmla="*/ 225806 w 1062038"/>
              <a:gd name="connsiteY364" fmla="*/ 492919 h 1655763"/>
              <a:gd name="connsiteX365" fmla="*/ 222612 w 1062038"/>
              <a:gd name="connsiteY365" fmla="*/ 496491 h 1655763"/>
              <a:gd name="connsiteX366" fmla="*/ 217023 w 1062038"/>
              <a:gd name="connsiteY366" fmla="*/ 498475 h 1655763"/>
              <a:gd name="connsiteX367" fmla="*/ 215027 w 1062038"/>
              <a:gd name="connsiteY367" fmla="*/ 498475 h 1655763"/>
              <a:gd name="connsiteX368" fmla="*/ 209837 w 1062038"/>
              <a:gd name="connsiteY368" fmla="*/ 498078 h 1655763"/>
              <a:gd name="connsiteX369" fmla="*/ 205845 w 1062038"/>
              <a:gd name="connsiteY369" fmla="*/ 495300 h 1655763"/>
              <a:gd name="connsiteX370" fmla="*/ 202252 w 1062038"/>
              <a:gd name="connsiteY370" fmla="*/ 491331 h 1655763"/>
              <a:gd name="connsiteX371" fmla="*/ 200655 w 1062038"/>
              <a:gd name="connsiteY371" fmla="*/ 486966 h 1655763"/>
              <a:gd name="connsiteX372" fmla="*/ 195066 w 1062038"/>
              <a:gd name="connsiteY372" fmla="*/ 455216 h 1655763"/>
              <a:gd name="connsiteX373" fmla="*/ 189477 w 1062038"/>
              <a:gd name="connsiteY373" fmla="*/ 423466 h 1655763"/>
              <a:gd name="connsiteX374" fmla="*/ 183888 w 1062038"/>
              <a:gd name="connsiteY374" fmla="*/ 392113 h 1655763"/>
              <a:gd name="connsiteX375" fmla="*/ 177899 w 1062038"/>
              <a:gd name="connsiteY375" fmla="*/ 361553 h 1655763"/>
              <a:gd name="connsiteX376" fmla="*/ 171112 w 1062038"/>
              <a:gd name="connsiteY376" fmla="*/ 330597 h 1655763"/>
              <a:gd name="connsiteX377" fmla="*/ 165124 w 1062038"/>
              <a:gd name="connsiteY377" fmla="*/ 300831 h 1655763"/>
              <a:gd name="connsiteX378" fmla="*/ 158736 w 1062038"/>
              <a:gd name="connsiteY378" fmla="*/ 271860 h 1655763"/>
              <a:gd name="connsiteX379" fmla="*/ 151950 w 1062038"/>
              <a:gd name="connsiteY379" fmla="*/ 244078 h 1655763"/>
              <a:gd name="connsiteX380" fmla="*/ 145961 w 1062038"/>
              <a:gd name="connsiteY380" fmla="*/ 217091 h 1655763"/>
              <a:gd name="connsiteX381" fmla="*/ 139174 w 1062038"/>
              <a:gd name="connsiteY381" fmla="*/ 190897 h 1655763"/>
              <a:gd name="connsiteX382" fmla="*/ 133984 w 1062038"/>
              <a:gd name="connsiteY382" fmla="*/ 165894 h 1655763"/>
              <a:gd name="connsiteX383" fmla="*/ 127597 w 1062038"/>
              <a:gd name="connsiteY383" fmla="*/ 142875 h 1655763"/>
              <a:gd name="connsiteX384" fmla="*/ 122008 w 1062038"/>
              <a:gd name="connsiteY384" fmla="*/ 121047 h 1655763"/>
              <a:gd name="connsiteX385" fmla="*/ 117217 w 1062038"/>
              <a:gd name="connsiteY385" fmla="*/ 101203 h 1655763"/>
              <a:gd name="connsiteX386" fmla="*/ 112027 w 1062038"/>
              <a:gd name="connsiteY386" fmla="*/ 82947 h 1655763"/>
              <a:gd name="connsiteX387" fmla="*/ 108035 w 1062038"/>
              <a:gd name="connsiteY387" fmla="*/ 66675 h 1655763"/>
              <a:gd name="connsiteX388" fmla="*/ 104043 w 1062038"/>
              <a:gd name="connsiteY388" fmla="*/ 52785 h 1655763"/>
              <a:gd name="connsiteX389" fmla="*/ 100849 w 1062038"/>
              <a:gd name="connsiteY389" fmla="*/ 40481 h 1655763"/>
              <a:gd name="connsiteX390" fmla="*/ 98453 w 1062038"/>
              <a:gd name="connsiteY390" fmla="*/ 30956 h 1655763"/>
              <a:gd name="connsiteX391" fmla="*/ 96457 w 1062038"/>
              <a:gd name="connsiteY391" fmla="*/ 23813 h 1655763"/>
              <a:gd name="connsiteX392" fmla="*/ 94860 w 1062038"/>
              <a:gd name="connsiteY392" fmla="*/ 19447 h 1655763"/>
              <a:gd name="connsiteX393" fmla="*/ 94461 w 1062038"/>
              <a:gd name="connsiteY393" fmla="*/ 17463 h 1655763"/>
              <a:gd name="connsiteX394" fmla="*/ 93663 w 1062038"/>
              <a:gd name="connsiteY394" fmla="*/ 11906 h 1655763"/>
              <a:gd name="connsiteX395" fmla="*/ 95659 w 1062038"/>
              <a:gd name="connsiteY395" fmla="*/ 6747 h 1655763"/>
              <a:gd name="connsiteX396" fmla="*/ 98853 w 1062038"/>
              <a:gd name="connsiteY396" fmla="*/ 2778 h 1655763"/>
              <a:gd name="connsiteX397" fmla="*/ 104043 w 1062038"/>
              <a:gd name="connsiteY397" fmla="*/ 397 h 1655763"/>
              <a:gd name="connsiteX398" fmla="*/ 15539 w 1062038"/>
              <a:gd name="connsiteY398" fmla="*/ 0 h 1655763"/>
              <a:gd name="connsiteX399" fmla="*/ 21117 w 1062038"/>
              <a:gd name="connsiteY399" fmla="*/ 1190 h 1655763"/>
              <a:gd name="connsiteX400" fmla="*/ 25102 w 1062038"/>
              <a:gd name="connsiteY400" fmla="*/ 4759 h 1655763"/>
              <a:gd name="connsiteX401" fmla="*/ 27891 w 1062038"/>
              <a:gd name="connsiteY401" fmla="*/ 9915 h 1655763"/>
              <a:gd name="connsiteX402" fmla="*/ 28688 w 1062038"/>
              <a:gd name="connsiteY402" fmla="*/ 13484 h 1655763"/>
              <a:gd name="connsiteX403" fmla="*/ 30680 w 1062038"/>
              <a:gd name="connsiteY403" fmla="*/ 19830 h 1655763"/>
              <a:gd name="connsiteX404" fmla="*/ 33469 w 1062038"/>
              <a:gd name="connsiteY404" fmla="*/ 29348 h 1655763"/>
              <a:gd name="connsiteX405" fmla="*/ 37055 w 1062038"/>
              <a:gd name="connsiteY405" fmla="*/ 41642 h 1655763"/>
              <a:gd name="connsiteX406" fmla="*/ 40641 w 1062038"/>
              <a:gd name="connsiteY406" fmla="*/ 56316 h 1655763"/>
              <a:gd name="connsiteX407" fmla="*/ 45024 w 1062038"/>
              <a:gd name="connsiteY407" fmla="*/ 72973 h 1655763"/>
              <a:gd name="connsiteX408" fmla="*/ 50204 w 1062038"/>
              <a:gd name="connsiteY408" fmla="*/ 92009 h 1655763"/>
              <a:gd name="connsiteX409" fmla="*/ 55782 w 1062038"/>
              <a:gd name="connsiteY409" fmla="*/ 112632 h 1655763"/>
              <a:gd name="connsiteX410" fmla="*/ 61759 w 1062038"/>
              <a:gd name="connsiteY410" fmla="*/ 135634 h 1655763"/>
              <a:gd name="connsiteX411" fmla="*/ 67735 w 1062038"/>
              <a:gd name="connsiteY411" fmla="*/ 160223 h 1655763"/>
              <a:gd name="connsiteX412" fmla="*/ 74509 w 1062038"/>
              <a:gd name="connsiteY412" fmla="*/ 186398 h 1655763"/>
              <a:gd name="connsiteX413" fmla="*/ 80884 w 1062038"/>
              <a:gd name="connsiteY413" fmla="*/ 214159 h 1655763"/>
              <a:gd name="connsiteX414" fmla="*/ 87658 w 1062038"/>
              <a:gd name="connsiteY414" fmla="*/ 243110 h 1655763"/>
              <a:gd name="connsiteX415" fmla="*/ 94033 w 1062038"/>
              <a:gd name="connsiteY415" fmla="*/ 273251 h 1655763"/>
              <a:gd name="connsiteX416" fmla="*/ 101205 w 1062038"/>
              <a:gd name="connsiteY416" fmla="*/ 303788 h 1655763"/>
              <a:gd name="connsiteX417" fmla="*/ 107580 w 1062038"/>
              <a:gd name="connsiteY417" fmla="*/ 335912 h 1655763"/>
              <a:gd name="connsiteX418" fmla="*/ 114353 w 1062038"/>
              <a:gd name="connsiteY418" fmla="*/ 368432 h 1655763"/>
              <a:gd name="connsiteX419" fmla="*/ 120728 w 1062038"/>
              <a:gd name="connsiteY419" fmla="*/ 401349 h 1655763"/>
              <a:gd name="connsiteX420" fmla="*/ 127104 w 1062038"/>
              <a:gd name="connsiteY420" fmla="*/ 434663 h 1655763"/>
              <a:gd name="connsiteX421" fmla="*/ 132283 w 1062038"/>
              <a:gd name="connsiteY421" fmla="*/ 468373 h 1655763"/>
              <a:gd name="connsiteX422" fmla="*/ 137862 w 1062038"/>
              <a:gd name="connsiteY422" fmla="*/ 502083 h 1655763"/>
              <a:gd name="connsiteX423" fmla="*/ 143041 w 1062038"/>
              <a:gd name="connsiteY423" fmla="*/ 535793 h 1655763"/>
              <a:gd name="connsiteX424" fmla="*/ 147823 w 1062038"/>
              <a:gd name="connsiteY424" fmla="*/ 569503 h 1655763"/>
              <a:gd name="connsiteX425" fmla="*/ 151807 w 1062038"/>
              <a:gd name="connsiteY425" fmla="*/ 602420 h 1655763"/>
              <a:gd name="connsiteX426" fmla="*/ 154596 w 1062038"/>
              <a:gd name="connsiteY426" fmla="*/ 634941 h 1655763"/>
              <a:gd name="connsiteX427" fmla="*/ 157784 w 1062038"/>
              <a:gd name="connsiteY427" fmla="*/ 667064 h 1655763"/>
              <a:gd name="connsiteX428" fmla="*/ 159378 w 1062038"/>
              <a:gd name="connsiteY428" fmla="*/ 697999 h 1655763"/>
              <a:gd name="connsiteX429" fmla="*/ 160175 w 1062038"/>
              <a:gd name="connsiteY429" fmla="*/ 728139 h 1655763"/>
              <a:gd name="connsiteX430" fmla="*/ 160971 w 1062038"/>
              <a:gd name="connsiteY430" fmla="*/ 757487 h 1655763"/>
              <a:gd name="connsiteX431" fmla="*/ 159776 w 1062038"/>
              <a:gd name="connsiteY431" fmla="*/ 784852 h 1655763"/>
              <a:gd name="connsiteX432" fmla="*/ 157784 w 1062038"/>
              <a:gd name="connsiteY432" fmla="*/ 811820 h 1655763"/>
              <a:gd name="connsiteX433" fmla="*/ 155393 w 1062038"/>
              <a:gd name="connsiteY433" fmla="*/ 836408 h 1655763"/>
              <a:gd name="connsiteX434" fmla="*/ 152206 w 1062038"/>
              <a:gd name="connsiteY434" fmla="*/ 853462 h 1655763"/>
              <a:gd name="connsiteX435" fmla="*/ 148620 w 1062038"/>
              <a:gd name="connsiteY435" fmla="*/ 872101 h 1655763"/>
              <a:gd name="connsiteX436" fmla="*/ 144237 w 1062038"/>
              <a:gd name="connsiteY436" fmla="*/ 892724 h 1655763"/>
              <a:gd name="connsiteX437" fmla="*/ 139057 w 1062038"/>
              <a:gd name="connsiteY437" fmla="*/ 914933 h 1655763"/>
              <a:gd name="connsiteX438" fmla="*/ 133479 w 1062038"/>
              <a:gd name="connsiteY438" fmla="*/ 938332 h 1655763"/>
              <a:gd name="connsiteX439" fmla="*/ 127502 w 1062038"/>
              <a:gd name="connsiteY439" fmla="*/ 965697 h 1655763"/>
              <a:gd name="connsiteX440" fmla="*/ 120728 w 1062038"/>
              <a:gd name="connsiteY440" fmla="*/ 995044 h 1655763"/>
              <a:gd name="connsiteX441" fmla="*/ 114353 w 1062038"/>
              <a:gd name="connsiteY441" fmla="*/ 1025185 h 1655763"/>
              <a:gd name="connsiteX442" fmla="*/ 107580 w 1062038"/>
              <a:gd name="connsiteY442" fmla="*/ 1056119 h 1655763"/>
              <a:gd name="connsiteX443" fmla="*/ 101603 w 1062038"/>
              <a:gd name="connsiteY443" fmla="*/ 1089036 h 1655763"/>
              <a:gd name="connsiteX444" fmla="*/ 96025 w 1062038"/>
              <a:gd name="connsiteY444" fmla="*/ 1122350 h 1655763"/>
              <a:gd name="connsiteX445" fmla="*/ 91642 w 1062038"/>
              <a:gd name="connsiteY445" fmla="*/ 1156060 h 1655763"/>
              <a:gd name="connsiteX446" fmla="*/ 88056 w 1062038"/>
              <a:gd name="connsiteY446" fmla="*/ 1190167 h 1655763"/>
              <a:gd name="connsiteX447" fmla="*/ 85267 w 1062038"/>
              <a:gd name="connsiteY447" fmla="*/ 1225463 h 1655763"/>
              <a:gd name="connsiteX448" fmla="*/ 84072 w 1062038"/>
              <a:gd name="connsiteY448" fmla="*/ 1259966 h 1655763"/>
              <a:gd name="connsiteX449" fmla="*/ 84470 w 1062038"/>
              <a:gd name="connsiteY449" fmla="*/ 1295263 h 1655763"/>
              <a:gd name="connsiteX450" fmla="*/ 86462 w 1062038"/>
              <a:gd name="connsiteY450" fmla="*/ 1330956 h 1655763"/>
              <a:gd name="connsiteX451" fmla="*/ 90048 w 1062038"/>
              <a:gd name="connsiteY451" fmla="*/ 1365856 h 1655763"/>
              <a:gd name="connsiteX452" fmla="*/ 96025 w 1062038"/>
              <a:gd name="connsiteY452" fmla="*/ 1401152 h 1655763"/>
              <a:gd name="connsiteX453" fmla="*/ 103994 w 1062038"/>
              <a:gd name="connsiteY453" fmla="*/ 1435259 h 1655763"/>
              <a:gd name="connsiteX454" fmla="*/ 114353 w 1062038"/>
              <a:gd name="connsiteY454" fmla="*/ 1469366 h 1655763"/>
              <a:gd name="connsiteX455" fmla="*/ 127502 w 1062038"/>
              <a:gd name="connsiteY455" fmla="*/ 1502679 h 1655763"/>
              <a:gd name="connsiteX456" fmla="*/ 143440 w 1062038"/>
              <a:gd name="connsiteY456" fmla="*/ 1534803 h 1655763"/>
              <a:gd name="connsiteX457" fmla="*/ 200417 w 1062038"/>
              <a:gd name="connsiteY457" fmla="*/ 1634744 h 1655763"/>
              <a:gd name="connsiteX458" fmla="*/ 201613 w 1062038"/>
              <a:gd name="connsiteY458" fmla="*/ 1639503 h 1655763"/>
              <a:gd name="connsiteX459" fmla="*/ 201214 w 1062038"/>
              <a:gd name="connsiteY459" fmla="*/ 1645055 h 1655763"/>
              <a:gd name="connsiteX460" fmla="*/ 198824 w 1062038"/>
              <a:gd name="connsiteY460" fmla="*/ 1650211 h 1655763"/>
              <a:gd name="connsiteX461" fmla="*/ 194839 w 1062038"/>
              <a:gd name="connsiteY461" fmla="*/ 1653780 h 1655763"/>
              <a:gd name="connsiteX462" fmla="*/ 192449 w 1062038"/>
              <a:gd name="connsiteY462" fmla="*/ 1654573 h 1655763"/>
              <a:gd name="connsiteX463" fmla="*/ 190058 w 1062038"/>
              <a:gd name="connsiteY463" fmla="*/ 1655367 h 1655763"/>
              <a:gd name="connsiteX464" fmla="*/ 187667 w 1062038"/>
              <a:gd name="connsiteY464" fmla="*/ 1655763 h 1655763"/>
              <a:gd name="connsiteX465" fmla="*/ 182886 w 1062038"/>
              <a:gd name="connsiteY465" fmla="*/ 1654573 h 1655763"/>
              <a:gd name="connsiteX466" fmla="*/ 178503 w 1062038"/>
              <a:gd name="connsiteY466" fmla="*/ 1652194 h 1655763"/>
              <a:gd name="connsiteX467" fmla="*/ 175315 w 1062038"/>
              <a:gd name="connsiteY467" fmla="*/ 1648625 h 1655763"/>
              <a:gd name="connsiteX468" fmla="*/ 118736 w 1062038"/>
              <a:gd name="connsiteY468" fmla="*/ 1549080 h 1655763"/>
              <a:gd name="connsiteX469" fmla="*/ 102002 w 1062038"/>
              <a:gd name="connsiteY469" fmla="*/ 1514974 h 1655763"/>
              <a:gd name="connsiteX470" fmla="*/ 88056 w 1062038"/>
              <a:gd name="connsiteY470" fmla="*/ 1480074 h 1655763"/>
              <a:gd name="connsiteX471" fmla="*/ 76900 w 1062038"/>
              <a:gd name="connsiteY471" fmla="*/ 1444381 h 1655763"/>
              <a:gd name="connsiteX472" fmla="*/ 68134 w 1062038"/>
              <a:gd name="connsiteY472" fmla="*/ 1408688 h 1655763"/>
              <a:gd name="connsiteX473" fmla="*/ 62157 w 1062038"/>
              <a:gd name="connsiteY473" fmla="*/ 1372201 h 1655763"/>
              <a:gd name="connsiteX474" fmla="*/ 58173 w 1062038"/>
              <a:gd name="connsiteY474" fmla="*/ 1336112 h 1655763"/>
              <a:gd name="connsiteX475" fmla="*/ 56180 w 1062038"/>
              <a:gd name="connsiteY475" fmla="*/ 1299229 h 1655763"/>
              <a:gd name="connsiteX476" fmla="*/ 55782 w 1062038"/>
              <a:gd name="connsiteY476" fmla="*/ 1263139 h 1655763"/>
              <a:gd name="connsiteX477" fmla="*/ 56579 w 1062038"/>
              <a:gd name="connsiteY477" fmla="*/ 1227049 h 1655763"/>
              <a:gd name="connsiteX478" fmla="*/ 58970 w 1062038"/>
              <a:gd name="connsiteY478" fmla="*/ 1190563 h 1655763"/>
              <a:gd name="connsiteX479" fmla="*/ 63352 w 1062038"/>
              <a:gd name="connsiteY479" fmla="*/ 1155267 h 1655763"/>
              <a:gd name="connsiteX480" fmla="*/ 67735 w 1062038"/>
              <a:gd name="connsiteY480" fmla="*/ 1120763 h 1655763"/>
              <a:gd name="connsiteX481" fmla="*/ 73314 w 1062038"/>
              <a:gd name="connsiteY481" fmla="*/ 1086657 h 1655763"/>
              <a:gd name="connsiteX482" fmla="*/ 79290 w 1062038"/>
              <a:gd name="connsiteY482" fmla="*/ 1053343 h 1655763"/>
              <a:gd name="connsiteX483" fmla="*/ 86064 w 1062038"/>
              <a:gd name="connsiteY483" fmla="*/ 1021219 h 1655763"/>
              <a:gd name="connsiteX484" fmla="*/ 92439 w 1062038"/>
              <a:gd name="connsiteY484" fmla="*/ 989889 h 1655763"/>
              <a:gd name="connsiteX485" fmla="*/ 99611 w 1062038"/>
              <a:gd name="connsiteY485" fmla="*/ 960144 h 1655763"/>
              <a:gd name="connsiteX486" fmla="*/ 105986 w 1062038"/>
              <a:gd name="connsiteY486" fmla="*/ 931987 h 1655763"/>
              <a:gd name="connsiteX487" fmla="*/ 111166 w 1062038"/>
              <a:gd name="connsiteY487" fmla="*/ 908984 h 1655763"/>
              <a:gd name="connsiteX488" fmla="*/ 116346 w 1062038"/>
              <a:gd name="connsiteY488" fmla="*/ 887172 h 1655763"/>
              <a:gd name="connsiteX489" fmla="*/ 120728 w 1062038"/>
              <a:gd name="connsiteY489" fmla="*/ 866946 h 1655763"/>
              <a:gd name="connsiteX490" fmla="*/ 124314 w 1062038"/>
              <a:gd name="connsiteY490" fmla="*/ 848703 h 1655763"/>
              <a:gd name="connsiteX491" fmla="*/ 127104 w 1062038"/>
              <a:gd name="connsiteY491" fmla="*/ 832443 h 1655763"/>
              <a:gd name="connsiteX492" fmla="*/ 129494 w 1062038"/>
              <a:gd name="connsiteY492" fmla="*/ 808647 h 1655763"/>
              <a:gd name="connsiteX493" fmla="*/ 131486 w 1062038"/>
              <a:gd name="connsiteY493" fmla="*/ 783662 h 1655763"/>
              <a:gd name="connsiteX494" fmla="*/ 131885 w 1062038"/>
              <a:gd name="connsiteY494" fmla="*/ 757487 h 1655763"/>
              <a:gd name="connsiteX495" fmla="*/ 131885 w 1062038"/>
              <a:gd name="connsiteY495" fmla="*/ 728933 h 1655763"/>
              <a:gd name="connsiteX496" fmla="*/ 131088 w 1062038"/>
              <a:gd name="connsiteY496" fmla="*/ 700378 h 1655763"/>
              <a:gd name="connsiteX497" fmla="*/ 129096 w 1062038"/>
              <a:gd name="connsiteY497" fmla="*/ 670237 h 1655763"/>
              <a:gd name="connsiteX498" fmla="*/ 126307 w 1062038"/>
              <a:gd name="connsiteY498" fmla="*/ 639700 h 1655763"/>
              <a:gd name="connsiteX499" fmla="*/ 123518 w 1062038"/>
              <a:gd name="connsiteY499" fmla="*/ 608369 h 1655763"/>
              <a:gd name="connsiteX500" fmla="*/ 119932 w 1062038"/>
              <a:gd name="connsiteY500" fmla="*/ 576245 h 1655763"/>
              <a:gd name="connsiteX501" fmla="*/ 115150 w 1062038"/>
              <a:gd name="connsiteY501" fmla="*/ 543725 h 1655763"/>
              <a:gd name="connsiteX502" fmla="*/ 110767 w 1062038"/>
              <a:gd name="connsiteY502" fmla="*/ 511205 h 1655763"/>
              <a:gd name="connsiteX503" fmla="*/ 105189 w 1062038"/>
              <a:gd name="connsiteY503" fmla="*/ 478288 h 1655763"/>
              <a:gd name="connsiteX504" fmla="*/ 99611 w 1062038"/>
              <a:gd name="connsiteY504" fmla="*/ 445767 h 1655763"/>
              <a:gd name="connsiteX505" fmla="*/ 93634 w 1062038"/>
              <a:gd name="connsiteY505" fmla="*/ 412850 h 1655763"/>
              <a:gd name="connsiteX506" fmla="*/ 87658 w 1062038"/>
              <a:gd name="connsiteY506" fmla="*/ 380727 h 1655763"/>
              <a:gd name="connsiteX507" fmla="*/ 80884 w 1062038"/>
              <a:gd name="connsiteY507" fmla="*/ 348999 h 1655763"/>
              <a:gd name="connsiteX508" fmla="*/ 74509 w 1062038"/>
              <a:gd name="connsiteY508" fmla="*/ 318065 h 1655763"/>
              <a:gd name="connsiteX509" fmla="*/ 67735 w 1062038"/>
              <a:gd name="connsiteY509" fmla="*/ 287131 h 1655763"/>
              <a:gd name="connsiteX510" fmla="*/ 61360 w 1062038"/>
              <a:gd name="connsiteY510" fmla="*/ 258180 h 1655763"/>
              <a:gd name="connsiteX511" fmla="*/ 54587 w 1062038"/>
              <a:gd name="connsiteY511" fmla="*/ 229229 h 1655763"/>
              <a:gd name="connsiteX512" fmla="*/ 48610 w 1062038"/>
              <a:gd name="connsiteY512" fmla="*/ 201468 h 1655763"/>
              <a:gd name="connsiteX513" fmla="*/ 41836 w 1062038"/>
              <a:gd name="connsiteY513" fmla="*/ 176086 h 1655763"/>
              <a:gd name="connsiteX514" fmla="*/ 35860 w 1062038"/>
              <a:gd name="connsiteY514" fmla="*/ 151498 h 1655763"/>
              <a:gd name="connsiteX515" fmla="*/ 30282 w 1062038"/>
              <a:gd name="connsiteY515" fmla="*/ 128099 h 1655763"/>
              <a:gd name="connsiteX516" fmla="*/ 24703 w 1062038"/>
              <a:gd name="connsiteY516" fmla="*/ 107079 h 1655763"/>
              <a:gd name="connsiteX517" fmla="*/ 19524 w 1062038"/>
              <a:gd name="connsiteY517" fmla="*/ 88043 h 1655763"/>
              <a:gd name="connsiteX518" fmla="*/ 15141 w 1062038"/>
              <a:gd name="connsiteY518" fmla="*/ 70197 h 1655763"/>
              <a:gd name="connsiteX519" fmla="*/ 11156 w 1062038"/>
              <a:gd name="connsiteY519" fmla="*/ 55126 h 1655763"/>
              <a:gd name="connsiteX520" fmla="*/ 7570 w 1062038"/>
              <a:gd name="connsiteY520" fmla="*/ 42435 h 1655763"/>
              <a:gd name="connsiteX521" fmla="*/ 4383 w 1062038"/>
              <a:gd name="connsiteY521" fmla="*/ 32124 h 1655763"/>
              <a:gd name="connsiteX522" fmla="*/ 2390 w 1062038"/>
              <a:gd name="connsiteY522" fmla="*/ 24589 h 1655763"/>
              <a:gd name="connsiteX523" fmla="*/ 1195 w 1062038"/>
              <a:gd name="connsiteY523" fmla="*/ 19433 h 1655763"/>
              <a:gd name="connsiteX524" fmla="*/ 398 w 1062038"/>
              <a:gd name="connsiteY524" fmla="*/ 17450 h 1655763"/>
              <a:gd name="connsiteX525" fmla="*/ 0 w 1062038"/>
              <a:gd name="connsiteY525" fmla="*/ 11898 h 1655763"/>
              <a:gd name="connsiteX526" fmla="*/ 1992 w 1062038"/>
              <a:gd name="connsiteY526" fmla="*/ 6742 h 1655763"/>
              <a:gd name="connsiteX527" fmla="*/ 5180 w 1062038"/>
              <a:gd name="connsiteY527" fmla="*/ 2776 h 1655763"/>
              <a:gd name="connsiteX528" fmla="*/ 9961 w 1062038"/>
              <a:gd name="connsiteY528" fmla="*/ 396 h 1655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62038" h="1655763">
                <a:moveTo>
                  <a:pt x="220180" y="1501775"/>
                </a:moveTo>
                <a:lnTo>
                  <a:pt x="224917" y="1502569"/>
                </a:lnTo>
                <a:lnTo>
                  <a:pt x="229653" y="1506141"/>
                </a:lnTo>
                <a:lnTo>
                  <a:pt x="232021" y="1511300"/>
                </a:lnTo>
                <a:lnTo>
                  <a:pt x="275042" y="1637110"/>
                </a:lnTo>
                <a:lnTo>
                  <a:pt x="276226" y="1642666"/>
                </a:lnTo>
                <a:lnTo>
                  <a:pt x="274647" y="1647826"/>
                </a:lnTo>
                <a:lnTo>
                  <a:pt x="271490" y="1652191"/>
                </a:lnTo>
                <a:lnTo>
                  <a:pt x="266753" y="1654573"/>
                </a:lnTo>
                <a:lnTo>
                  <a:pt x="263991" y="1655366"/>
                </a:lnTo>
                <a:lnTo>
                  <a:pt x="262017" y="1655763"/>
                </a:lnTo>
                <a:lnTo>
                  <a:pt x="256491" y="1654176"/>
                </a:lnTo>
                <a:lnTo>
                  <a:pt x="251361" y="1651001"/>
                </a:lnTo>
                <a:lnTo>
                  <a:pt x="248598" y="1646238"/>
                </a:lnTo>
                <a:lnTo>
                  <a:pt x="205577" y="1520032"/>
                </a:lnTo>
                <a:lnTo>
                  <a:pt x="204788" y="1514872"/>
                </a:lnTo>
                <a:lnTo>
                  <a:pt x="206366" y="1509316"/>
                </a:lnTo>
                <a:lnTo>
                  <a:pt x="209524" y="1504950"/>
                </a:lnTo>
                <a:lnTo>
                  <a:pt x="214655" y="1502172"/>
                </a:lnTo>
                <a:close/>
                <a:moveTo>
                  <a:pt x="232680" y="619125"/>
                </a:moveTo>
                <a:lnTo>
                  <a:pt x="238107" y="619923"/>
                </a:lnTo>
                <a:lnTo>
                  <a:pt x="243147" y="622716"/>
                </a:lnTo>
                <a:lnTo>
                  <a:pt x="246248" y="626705"/>
                </a:lnTo>
                <a:lnTo>
                  <a:pt x="248186" y="632290"/>
                </a:lnTo>
                <a:lnTo>
                  <a:pt x="250900" y="672583"/>
                </a:lnTo>
                <a:lnTo>
                  <a:pt x="252838" y="710482"/>
                </a:lnTo>
                <a:lnTo>
                  <a:pt x="254001" y="745988"/>
                </a:lnTo>
                <a:lnTo>
                  <a:pt x="252838" y="779100"/>
                </a:lnTo>
                <a:lnTo>
                  <a:pt x="251287" y="809419"/>
                </a:lnTo>
                <a:lnTo>
                  <a:pt x="248574" y="837345"/>
                </a:lnTo>
                <a:lnTo>
                  <a:pt x="246635" y="842132"/>
                </a:lnTo>
                <a:lnTo>
                  <a:pt x="243534" y="845723"/>
                </a:lnTo>
                <a:lnTo>
                  <a:pt x="239658" y="848515"/>
                </a:lnTo>
                <a:lnTo>
                  <a:pt x="234618" y="849313"/>
                </a:lnTo>
                <a:lnTo>
                  <a:pt x="232680" y="849313"/>
                </a:lnTo>
                <a:lnTo>
                  <a:pt x="227253" y="847319"/>
                </a:lnTo>
                <a:lnTo>
                  <a:pt x="223376" y="843728"/>
                </a:lnTo>
                <a:lnTo>
                  <a:pt x="221438" y="838941"/>
                </a:lnTo>
                <a:lnTo>
                  <a:pt x="221050" y="833356"/>
                </a:lnTo>
                <a:lnTo>
                  <a:pt x="223764" y="807026"/>
                </a:lnTo>
                <a:lnTo>
                  <a:pt x="225315" y="777504"/>
                </a:lnTo>
                <a:lnTo>
                  <a:pt x="225702" y="745589"/>
                </a:lnTo>
                <a:lnTo>
                  <a:pt x="225315" y="711280"/>
                </a:lnTo>
                <a:lnTo>
                  <a:pt x="223376" y="674179"/>
                </a:lnTo>
                <a:lnTo>
                  <a:pt x="220663" y="634684"/>
                </a:lnTo>
                <a:lnTo>
                  <a:pt x="221050" y="629099"/>
                </a:lnTo>
                <a:lnTo>
                  <a:pt x="223376" y="624710"/>
                </a:lnTo>
                <a:lnTo>
                  <a:pt x="227253" y="621120"/>
                </a:lnTo>
                <a:close/>
                <a:moveTo>
                  <a:pt x="436363" y="434975"/>
                </a:moveTo>
                <a:lnTo>
                  <a:pt x="491934" y="434975"/>
                </a:lnTo>
                <a:lnTo>
                  <a:pt x="497412" y="436183"/>
                </a:lnTo>
                <a:lnTo>
                  <a:pt x="501717" y="439000"/>
                </a:lnTo>
                <a:lnTo>
                  <a:pt x="504848" y="443829"/>
                </a:lnTo>
                <a:lnTo>
                  <a:pt x="506413" y="449464"/>
                </a:lnTo>
                <a:lnTo>
                  <a:pt x="504848" y="455098"/>
                </a:lnTo>
                <a:lnTo>
                  <a:pt x="501717" y="459526"/>
                </a:lnTo>
                <a:lnTo>
                  <a:pt x="497412" y="462745"/>
                </a:lnTo>
                <a:lnTo>
                  <a:pt x="491934" y="463550"/>
                </a:lnTo>
                <a:lnTo>
                  <a:pt x="436363" y="463550"/>
                </a:lnTo>
                <a:lnTo>
                  <a:pt x="430885" y="462745"/>
                </a:lnTo>
                <a:lnTo>
                  <a:pt x="426580" y="459526"/>
                </a:lnTo>
                <a:lnTo>
                  <a:pt x="423449" y="455098"/>
                </a:lnTo>
                <a:lnTo>
                  <a:pt x="422275" y="449464"/>
                </a:lnTo>
                <a:lnTo>
                  <a:pt x="423449" y="443829"/>
                </a:lnTo>
                <a:lnTo>
                  <a:pt x="426580" y="439000"/>
                </a:lnTo>
                <a:lnTo>
                  <a:pt x="430885" y="436183"/>
                </a:lnTo>
                <a:close/>
                <a:moveTo>
                  <a:pt x="568723" y="6350"/>
                </a:moveTo>
                <a:lnTo>
                  <a:pt x="573882" y="7540"/>
                </a:lnTo>
                <a:lnTo>
                  <a:pt x="578644" y="10317"/>
                </a:lnTo>
                <a:lnTo>
                  <a:pt x="579835" y="11507"/>
                </a:lnTo>
                <a:lnTo>
                  <a:pt x="582613" y="14284"/>
                </a:lnTo>
                <a:lnTo>
                  <a:pt x="587773" y="19044"/>
                </a:lnTo>
                <a:lnTo>
                  <a:pt x="594519" y="24994"/>
                </a:lnTo>
                <a:lnTo>
                  <a:pt x="602457" y="32531"/>
                </a:lnTo>
                <a:lnTo>
                  <a:pt x="611982" y="41258"/>
                </a:lnTo>
                <a:lnTo>
                  <a:pt x="623094" y="50779"/>
                </a:lnTo>
                <a:lnTo>
                  <a:pt x="634604" y="60696"/>
                </a:lnTo>
                <a:lnTo>
                  <a:pt x="647701" y="71803"/>
                </a:lnTo>
                <a:lnTo>
                  <a:pt x="661194" y="82910"/>
                </a:lnTo>
                <a:lnTo>
                  <a:pt x="675879" y="94414"/>
                </a:lnTo>
                <a:lnTo>
                  <a:pt x="690960" y="106711"/>
                </a:lnTo>
                <a:lnTo>
                  <a:pt x="706835" y="118612"/>
                </a:lnTo>
                <a:lnTo>
                  <a:pt x="722710" y="130115"/>
                </a:lnTo>
                <a:lnTo>
                  <a:pt x="738982" y="141223"/>
                </a:lnTo>
                <a:lnTo>
                  <a:pt x="754857" y="151933"/>
                </a:lnTo>
                <a:lnTo>
                  <a:pt x="771129" y="161850"/>
                </a:lnTo>
                <a:lnTo>
                  <a:pt x="787401" y="171371"/>
                </a:lnTo>
                <a:lnTo>
                  <a:pt x="802879" y="179701"/>
                </a:lnTo>
                <a:lnTo>
                  <a:pt x="817960" y="186445"/>
                </a:lnTo>
                <a:lnTo>
                  <a:pt x="832644" y="191998"/>
                </a:lnTo>
                <a:lnTo>
                  <a:pt x="846535" y="196758"/>
                </a:lnTo>
                <a:lnTo>
                  <a:pt x="859632" y="199138"/>
                </a:lnTo>
                <a:lnTo>
                  <a:pt x="865982" y="201122"/>
                </a:lnTo>
                <a:lnTo>
                  <a:pt x="869951" y="205882"/>
                </a:lnTo>
                <a:lnTo>
                  <a:pt x="871935" y="211436"/>
                </a:lnTo>
                <a:lnTo>
                  <a:pt x="872332" y="213816"/>
                </a:lnTo>
                <a:lnTo>
                  <a:pt x="872729" y="219369"/>
                </a:lnTo>
                <a:lnTo>
                  <a:pt x="872729" y="226906"/>
                </a:lnTo>
                <a:lnTo>
                  <a:pt x="872729" y="236823"/>
                </a:lnTo>
                <a:lnTo>
                  <a:pt x="871935" y="249121"/>
                </a:lnTo>
                <a:lnTo>
                  <a:pt x="870348" y="262608"/>
                </a:lnTo>
                <a:lnTo>
                  <a:pt x="867966" y="277682"/>
                </a:lnTo>
                <a:lnTo>
                  <a:pt x="863998" y="293946"/>
                </a:lnTo>
                <a:lnTo>
                  <a:pt x="858441" y="311003"/>
                </a:lnTo>
                <a:lnTo>
                  <a:pt x="851298" y="328061"/>
                </a:lnTo>
                <a:lnTo>
                  <a:pt x="842169" y="345515"/>
                </a:lnTo>
                <a:lnTo>
                  <a:pt x="830660" y="362969"/>
                </a:lnTo>
                <a:lnTo>
                  <a:pt x="816373" y="379233"/>
                </a:lnTo>
                <a:lnTo>
                  <a:pt x="801291" y="393910"/>
                </a:lnTo>
                <a:lnTo>
                  <a:pt x="784623" y="407001"/>
                </a:lnTo>
                <a:lnTo>
                  <a:pt x="766763" y="418504"/>
                </a:lnTo>
                <a:lnTo>
                  <a:pt x="746919" y="428818"/>
                </a:lnTo>
                <a:lnTo>
                  <a:pt x="725885" y="437149"/>
                </a:lnTo>
                <a:lnTo>
                  <a:pt x="703263" y="444289"/>
                </a:lnTo>
                <a:lnTo>
                  <a:pt x="678657" y="449842"/>
                </a:lnTo>
                <a:lnTo>
                  <a:pt x="706835" y="458569"/>
                </a:lnTo>
                <a:lnTo>
                  <a:pt x="735807" y="469677"/>
                </a:lnTo>
                <a:lnTo>
                  <a:pt x="766763" y="481974"/>
                </a:lnTo>
                <a:lnTo>
                  <a:pt x="797719" y="497841"/>
                </a:lnTo>
                <a:lnTo>
                  <a:pt x="827088" y="514502"/>
                </a:lnTo>
                <a:lnTo>
                  <a:pt x="854076" y="532353"/>
                </a:lnTo>
                <a:lnTo>
                  <a:pt x="880269" y="552187"/>
                </a:lnTo>
                <a:lnTo>
                  <a:pt x="904479" y="573211"/>
                </a:lnTo>
                <a:lnTo>
                  <a:pt x="927101" y="595425"/>
                </a:lnTo>
                <a:lnTo>
                  <a:pt x="947738" y="619226"/>
                </a:lnTo>
                <a:lnTo>
                  <a:pt x="967582" y="644217"/>
                </a:lnTo>
                <a:lnTo>
                  <a:pt x="986235" y="672778"/>
                </a:lnTo>
                <a:lnTo>
                  <a:pt x="1003301" y="703720"/>
                </a:lnTo>
                <a:lnTo>
                  <a:pt x="1017985" y="735454"/>
                </a:lnTo>
                <a:lnTo>
                  <a:pt x="1031082" y="769173"/>
                </a:lnTo>
                <a:lnTo>
                  <a:pt x="1041401" y="803684"/>
                </a:lnTo>
                <a:lnTo>
                  <a:pt x="1049735" y="840179"/>
                </a:lnTo>
                <a:lnTo>
                  <a:pt x="1056085" y="877864"/>
                </a:lnTo>
                <a:lnTo>
                  <a:pt x="1060054" y="917136"/>
                </a:lnTo>
                <a:lnTo>
                  <a:pt x="1062038" y="953630"/>
                </a:lnTo>
                <a:lnTo>
                  <a:pt x="1062038" y="988935"/>
                </a:lnTo>
                <a:lnTo>
                  <a:pt x="1060054" y="1022653"/>
                </a:lnTo>
                <a:lnTo>
                  <a:pt x="1056879" y="1054388"/>
                </a:lnTo>
                <a:lnTo>
                  <a:pt x="1051719" y="1084139"/>
                </a:lnTo>
                <a:lnTo>
                  <a:pt x="1044973" y="1112700"/>
                </a:lnTo>
                <a:lnTo>
                  <a:pt x="1037035" y="1139675"/>
                </a:lnTo>
                <a:lnTo>
                  <a:pt x="1027510" y="1164666"/>
                </a:lnTo>
                <a:lnTo>
                  <a:pt x="1017588" y="1188467"/>
                </a:lnTo>
                <a:lnTo>
                  <a:pt x="1006476" y="1209888"/>
                </a:lnTo>
                <a:lnTo>
                  <a:pt x="993776" y="1231309"/>
                </a:lnTo>
                <a:lnTo>
                  <a:pt x="981076" y="1250350"/>
                </a:lnTo>
                <a:lnTo>
                  <a:pt x="967582" y="1267804"/>
                </a:lnTo>
                <a:lnTo>
                  <a:pt x="953294" y="1284464"/>
                </a:lnTo>
                <a:lnTo>
                  <a:pt x="939404" y="1300332"/>
                </a:lnTo>
                <a:lnTo>
                  <a:pt x="924323" y="1314216"/>
                </a:lnTo>
                <a:lnTo>
                  <a:pt x="909638" y="1327306"/>
                </a:lnTo>
                <a:lnTo>
                  <a:pt x="894954" y="1338810"/>
                </a:lnTo>
                <a:lnTo>
                  <a:pt x="880269" y="1349520"/>
                </a:lnTo>
                <a:lnTo>
                  <a:pt x="857251" y="1364594"/>
                </a:lnTo>
                <a:lnTo>
                  <a:pt x="835026" y="1377685"/>
                </a:lnTo>
                <a:lnTo>
                  <a:pt x="812801" y="1388792"/>
                </a:lnTo>
                <a:lnTo>
                  <a:pt x="791369" y="1398313"/>
                </a:lnTo>
                <a:lnTo>
                  <a:pt x="771129" y="1406246"/>
                </a:lnTo>
                <a:lnTo>
                  <a:pt x="751682" y="1413387"/>
                </a:lnTo>
                <a:lnTo>
                  <a:pt x="733823" y="1418940"/>
                </a:lnTo>
                <a:lnTo>
                  <a:pt x="717948" y="1423700"/>
                </a:lnTo>
                <a:lnTo>
                  <a:pt x="704057" y="1426477"/>
                </a:lnTo>
                <a:lnTo>
                  <a:pt x="692548" y="1428857"/>
                </a:lnTo>
                <a:lnTo>
                  <a:pt x="683023" y="1430444"/>
                </a:lnTo>
                <a:lnTo>
                  <a:pt x="630238" y="1638306"/>
                </a:lnTo>
                <a:lnTo>
                  <a:pt x="628651" y="1643066"/>
                </a:lnTo>
                <a:lnTo>
                  <a:pt x="625079" y="1646636"/>
                </a:lnTo>
                <a:lnTo>
                  <a:pt x="621110" y="1648620"/>
                </a:lnTo>
                <a:lnTo>
                  <a:pt x="616348" y="1649413"/>
                </a:lnTo>
                <a:lnTo>
                  <a:pt x="615157" y="1649017"/>
                </a:lnTo>
                <a:lnTo>
                  <a:pt x="613173" y="1649017"/>
                </a:lnTo>
                <a:lnTo>
                  <a:pt x="608013" y="1646636"/>
                </a:lnTo>
                <a:lnTo>
                  <a:pt x="604441" y="1642670"/>
                </a:lnTo>
                <a:lnTo>
                  <a:pt x="602457" y="1637513"/>
                </a:lnTo>
                <a:lnTo>
                  <a:pt x="602854" y="1631959"/>
                </a:lnTo>
                <a:lnTo>
                  <a:pt x="653654" y="1432031"/>
                </a:lnTo>
                <a:lnTo>
                  <a:pt x="527844" y="1432031"/>
                </a:lnTo>
                <a:lnTo>
                  <a:pt x="522288" y="1431237"/>
                </a:lnTo>
                <a:lnTo>
                  <a:pt x="517923" y="1428064"/>
                </a:lnTo>
                <a:lnTo>
                  <a:pt x="514748" y="1423700"/>
                </a:lnTo>
                <a:lnTo>
                  <a:pt x="513954" y="1418147"/>
                </a:lnTo>
                <a:lnTo>
                  <a:pt x="514748" y="1412593"/>
                </a:lnTo>
                <a:lnTo>
                  <a:pt x="517923" y="1407833"/>
                </a:lnTo>
                <a:lnTo>
                  <a:pt x="522288" y="1405056"/>
                </a:lnTo>
                <a:lnTo>
                  <a:pt x="527844" y="1403866"/>
                </a:lnTo>
                <a:lnTo>
                  <a:pt x="670719" y="1403866"/>
                </a:lnTo>
                <a:lnTo>
                  <a:pt x="674291" y="1403469"/>
                </a:lnTo>
                <a:lnTo>
                  <a:pt x="681038" y="1402279"/>
                </a:lnTo>
                <a:lnTo>
                  <a:pt x="689373" y="1400693"/>
                </a:lnTo>
                <a:lnTo>
                  <a:pt x="701279" y="1398313"/>
                </a:lnTo>
                <a:lnTo>
                  <a:pt x="714376" y="1394742"/>
                </a:lnTo>
                <a:lnTo>
                  <a:pt x="729457" y="1390776"/>
                </a:lnTo>
                <a:lnTo>
                  <a:pt x="746126" y="1385222"/>
                </a:lnTo>
                <a:lnTo>
                  <a:pt x="763985" y="1378875"/>
                </a:lnTo>
                <a:lnTo>
                  <a:pt x="783035" y="1371338"/>
                </a:lnTo>
                <a:lnTo>
                  <a:pt x="802879" y="1362214"/>
                </a:lnTo>
                <a:lnTo>
                  <a:pt x="823516" y="1351504"/>
                </a:lnTo>
                <a:lnTo>
                  <a:pt x="844154" y="1339603"/>
                </a:lnTo>
                <a:lnTo>
                  <a:pt x="864791" y="1325719"/>
                </a:lnTo>
                <a:lnTo>
                  <a:pt x="885032" y="1310645"/>
                </a:lnTo>
                <a:lnTo>
                  <a:pt x="904082" y="1295175"/>
                </a:lnTo>
                <a:lnTo>
                  <a:pt x="921148" y="1278117"/>
                </a:lnTo>
                <a:lnTo>
                  <a:pt x="786607" y="1278117"/>
                </a:lnTo>
                <a:lnTo>
                  <a:pt x="781844" y="1276927"/>
                </a:lnTo>
                <a:lnTo>
                  <a:pt x="777082" y="1274151"/>
                </a:lnTo>
                <a:lnTo>
                  <a:pt x="774304" y="1269390"/>
                </a:lnTo>
                <a:lnTo>
                  <a:pt x="772716" y="1263837"/>
                </a:lnTo>
                <a:lnTo>
                  <a:pt x="774304" y="1258283"/>
                </a:lnTo>
                <a:lnTo>
                  <a:pt x="777082" y="1253920"/>
                </a:lnTo>
                <a:lnTo>
                  <a:pt x="781844" y="1250746"/>
                </a:lnTo>
                <a:lnTo>
                  <a:pt x="786607" y="1249953"/>
                </a:lnTo>
                <a:lnTo>
                  <a:pt x="946548" y="1249953"/>
                </a:lnTo>
                <a:lnTo>
                  <a:pt x="963613" y="1227342"/>
                </a:lnTo>
                <a:lnTo>
                  <a:pt x="978298" y="1203541"/>
                </a:lnTo>
                <a:lnTo>
                  <a:pt x="991394" y="1178153"/>
                </a:lnTo>
                <a:lnTo>
                  <a:pt x="827088" y="1178153"/>
                </a:lnTo>
                <a:lnTo>
                  <a:pt x="821532" y="1177360"/>
                </a:lnTo>
                <a:lnTo>
                  <a:pt x="816769" y="1174186"/>
                </a:lnTo>
                <a:lnTo>
                  <a:pt x="813991" y="1169823"/>
                </a:lnTo>
                <a:lnTo>
                  <a:pt x="812801" y="1164269"/>
                </a:lnTo>
                <a:lnTo>
                  <a:pt x="813991" y="1158716"/>
                </a:lnTo>
                <a:lnTo>
                  <a:pt x="816769" y="1154352"/>
                </a:lnTo>
                <a:lnTo>
                  <a:pt x="821532" y="1151179"/>
                </a:lnTo>
                <a:lnTo>
                  <a:pt x="827088" y="1149989"/>
                </a:lnTo>
                <a:lnTo>
                  <a:pt x="1003698" y="1149989"/>
                </a:lnTo>
                <a:lnTo>
                  <a:pt x="1014016" y="1121031"/>
                </a:lnTo>
                <a:lnTo>
                  <a:pt x="1021954" y="1090883"/>
                </a:lnTo>
                <a:lnTo>
                  <a:pt x="1027907" y="1059148"/>
                </a:lnTo>
                <a:lnTo>
                  <a:pt x="1031876" y="1025827"/>
                </a:lnTo>
                <a:lnTo>
                  <a:pt x="1033860" y="991712"/>
                </a:lnTo>
                <a:lnTo>
                  <a:pt x="1033860" y="956010"/>
                </a:lnTo>
                <a:lnTo>
                  <a:pt x="1031876" y="919119"/>
                </a:lnTo>
                <a:lnTo>
                  <a:pt x="1027907" y="879451"/>
                </a:lnTo>
                <a:lnTo>
                  <a:pt x="1021557" y="841369"/>
                </a:lnTo>
                <a:lnTo>
                  <a:pt x="1012826" y="804874"/>
                </a:lnTo>
                <a:lnTo>
                  <a:pt x="1001713" y="769966"/>
                </a:lnTo>
                <a:lnTo>
                  <a:pt x="988616" y="737438"/>
                </a:lnTo>
                <a:lnTo>
                  <a:pt x="973138" y="705703"/>
                </a:lnTo>
                <a:lnTo>
                  <a:pt x="955279" y="675952"/>
                </a:lnTo>
                <a:lnTo>
                  <a:pt x="935435" y="647787"/>
                </a:lnTo>
                <a:lnTo>
                  <a:pt x="707232" y="647787"/>
                </a:lnTo>
                <a:lnTo>
                  <a:pt x="701676" y="646597"/>
                </a:lnTo>
                <a:lnTo>
                  <a:pt x="696913" y="643821"/>
                </a:lnTo>
                <a:lnTo>
                  <a:pt x="694135" y="639060"/>
                </a:lnTo>
                <a:lnTo>
                  <a:pt x="692944" y="633507"/>
                </a:lnTo>
                <a:lnTo>
                  <a:pt x="694135" y="627953"/>
                </a:lnTo>
                <a:lnTo>
                  <a:pt x="696913" y="623986"/>
                </a:lnTo>
                <a:lnTo>
                  <a:pt x="701676" y="621210"/>
                </a:lnTo>
                <a:lnTo>
                  <a:pt x="707232" y="619623"/>
                </a:lnTo>
                <a:lnTo>
                  <a:pt x="911623" y="619623"/>
                </a:lnTo>
                <a:lnTo>
                  <a:pt x="889398" y="597409"/>
                </a:lnTo>
                <a:lnTo>
                  <a:pt x="865982" y="576781"/>
                </a:lnTo>
                <a:lnTo>
                  <a:pt x="840582" y="556947"/>
                </a:lnTo>
                <a:lnTo>
                  <a:pt x="813594" y="539493"/>
                </a:lnTo>
                <a:lnTo>
                  <a:pt x="784226" y="522832"/>
                </a:lnTo>
                <a:lnTo>
                  <a:pt x="758429" y="509742"/>
                </a:lnTo>
                <a:lnTo>
                  <a:pt x="733426" y="498634"/>
                </a:lnTo>
                <a:lnTo>
                  <a:pt x="708819" y="489114"/>
                </a:lnTo>
                <a:lnTo>
                  <a:pt x="685007" y="481577"/>
                </a:lnTo>
                <a:lnTo>
                  <a:pt x="662782" y="475230"/>
                </a:lnTo>
                <a:lnTo>
                  <a:pt x="641748" y="469677"/>
                </a:lnTo>
                <a:lnTo>
                  <a:pt x="622698" y="465313"/>
                </a:lnTo>
                <a:lnTo>
                  <a:pt x="606029" y="462140"/>
                </a:lnTo>
                <a:lnTo>
                  <a:pt x="590948" y="459759"/>
                </a:lnTo>
                <a:lnTo>
                  <a:pt x="578644" y="457776"/>
                </a:lnTo>
                <a:lnTo>
                  <a:pt x="569516" y="456983"/>
                </a:lnTo>
                <a:lnTo>
                  <a:pt x="563960" y="456586"/>
                </a:lnTo>
                <a:lnTo>
                  <a:pt x="561579" y="456586"/>
                </a:lnTo>
                <a:lnTo>
                  <a:pt x="556023" y="454999"/>
                </a:lnTo>
                <a:lnTo>
                  <a:pt x="551657" y="451826"/>
                </a:lnTo>
                <a:lnTo>
                  <a:pt x="548879" y="447462"/>
                </a:lnTo>
                <a:lnTo>
                  <a:pt x="548085" y="441909"/>
                </a:lnTo>
                <a:lnTo>
                  <a:pt x="549673" y="436355"/>
                </a:lnTo>
                <a:lnTo>
                  <a:pt x="552451" y="431595"/>
                </a:lnTo>
                <a:lnTo>
                  <a:pt x="557213" y="429215"/>
                </a:lnTo>
                <a:lnTo>
                  <a:pt x="562769" y="428421"/>
                </a:lnTo>
                <a:lnTo>
                  <a:pt x="594519" y="429215"/>
                </a:lnTo>
                <a:lnTo>
                  <a:pt x="623491" y="428421"/>
                </a:lnTo>
                <a:lnTo>
                  <a:pt x="651669" y="425645"/>
                </a:lnTo>
                <a:lnTo>
                  <a:pt x="677466" y="421281"/>
                </a:lnTo>
                <a:lnTo>
                  <a:pt x="701676" y="415331"/>
                </a:lnTo>
                <a:lnTo>
                  <a:pt x="724298" y="407794"/>
                </a:lnTo>
                <a:lnTo>
                  <a:pt x="744935" y="398670"/>
                </a:lnTo>
                <a:lnTo>
                  <a:pt x="763588" y="387563"/>
                </a:lnTo>
                <a:lnTo>
                  <a:pt x="780654" y="374473"/>
                </a:lnTo>
                <a:lnTo>
                  <a:pt x="795735" y="360192"/>
                </a:lnTo>
                <a:lnTo>
                  <a:pt x="808435" y="345118"/>
                </a:lnTo>
                <a:lnTo>
                  <a:pt x="818357" y="329647"/>
                </a:lnTo>
                <a:lnTo>
                  <a:pt x="826691" y="313780"/>
                </a:lnTo>
                <a:lnTo>
                  <a:pt x="832644" y="298309"/>
                </a:lnTo>
                <a:lnTo>
                  <a:pt x="837804" y="283235"/>
                </a:lnTo>
                <a:lnTo>
                  <a:pt x="840582" y="269351"/>
                </a:lnTo>
                <a:lnTo>
                  <a:pt x="842566" y="255467"/>
                </a:lnTo>
                <a:lnTo>
                  <a:pt x="844154" y="243567"/>
                </a:lnTo>
                <a:lnTo>
                  <a:pt x="844551" y="233253"/>
                </a:lnTo>
                <a:lnTo>
                  <a:pt x="844551" y="224923"/>
                </a:lnTo>
                <a:lnTo>
                  <a:pt x="825501" y="219766"/>
                </a:lnTo>
                <a:lnTo>
                  <a:pt x="806054" y="212229"/>
                </a:lnTo>
                <a:lnTo>
                  <a:pt x="785813" y="202312"/>
                </a:lnTo>
                <a:lnTo>
                  <a:pt x="764779" y="191205"/>
                </a:lnTo>
                <a:lnTo>
                  <a:pt x="743348" y="178114"/>
                </a:lnTo>
                <a:lnTo>
                  <a:pt x="722313" y="164627"/>
                </a:lnTo>
                <a:lnTo>
                  <a:pt x="701676" y="149156"/>
                </a:lnTo>
                <a:lnTo>
                  <a:pt x="402829" y="149156"/>
                </a:lnTo>
                <a:lnTo>
                  <a:pt x="397273" y="148363"/>
                </a:lnTo>
                <a:lnTo>
                  <a:pt x="392907" y="145189"/>
                </a:lnTo>
                <a:lnTo>
                  <a:pt x="389732" y="140826"/>
                </a:lnTo>
                <a:lnTo>
                  <a:pt x="388938" y="135272"/>
                </a:lnTo>
                <a:lnTo>
                  <a:pt x="389732" y="130115"/>
                </a:lnTo>
                <a:lnTo>
                  <a:pt x="392907" y="125752"/>
                </a:lnTo>
                <a:lnTo>
                  <a:pt x="397273" y="122578"/>
                </a:lnTo>
                <a:lnTo>
                  <a:pt x="402829" y="120992"/>
                </a:lnTo>
                <a:lnTo>
                  <a:pt x="663973" y="120992"/>
                </a:lnTo>
                <a:lnTo>
                  <a:pt x="647304" y="107901"/>
                </a:lnTo>
                <a:lnTo>
                  <a:pt x="631032" y="94811"/>
                </a:lnTo>
                <a:lnTo>
                  <a:pt x="507604" y="94811"/>
                </a:lnTo>
                <a:lnTo>
                  <a:pt x="502048" y="93620"/>
                </a:lnTo>
                <a:lnTo>
                  <a:pt x="497682" y="90447"/>
                </a:lnTo>
                <a:lnTo>
                  <a:pt x="494507" y="86084"/>
                </a:lnTo>
                <a:lnTo>
                  <a:pt x="493713" y="80927"/>
                </a:lnTo>
                <a:lnTo>
                  <a:pt x="494507" y="75373"/>
                </a:lnTo>
                <a:lnTo>
                  <a:pt x="497682" y="70613"/>
                </a:lnTo>
                <a:lnTo>
                  <a:pt x="502048" y="67836"/>
                </a:lnTo>
                <a:lnTo>
                  <a:pt x="507604" y="66646"/>
                </a:lnTo>
                <a:lnTo>
                  <a:pt x="598488" y="66646"/>
                </a:lnTo>
                <a:lnTo>
                  <a:pt x="589360" y="58316"/>
                </a:lnTo>
                <a:lnTo>
                  <a:pt x="581423" y="51175"/>
                </a:lnTo>
                <a:lnTo>
                  <a:pt x="574279" y="44432"/>
                </a:lnTo>
                <a:lnTo>
                  <a:pt x="568326" y="39275"/>
                </a:lnTo>
                <a:lnTo>
                  <a:pt x="563563" y="34911"/>
                </a:lnTo>
                <a:lnTo>
                  <a:pt x="560785" y="32135"/>
                </a:lnTo>
                <a:lnTo>
                  <a:pt x="559198" y="30548"/>
                </a:lnTo>
                <a:lnTo>
                  <a:pt x="555626" y="26184"/>
                </a:lnTo>
                <a:lnTo>
                  <a:pt x="554435" y="20631"/>
                </a:lnTo>
                <a:lnTo>
                  <a:pt x="555626" y="15474"/>
                </a:lnTo>
                <a:lnTo>
                  <a:pt x="558801" y="10317"/>
                </a:lnTo>
                <a:lnTo>
                  <a:pt x="563166" y="7540"/>
                </a:lnTo>
                <a:close/>
                <a:moveTo>
                  <a:pt x="109632" y="0"/>
                </a:moveTo>
                <a:lnTo>
                  <a:pt x="115221" y="1190"/>
                </a:lnTo>
                <a:lnTo>
                  <a:pt x="119213" y="4762"/>
                </a:lnTo>
                <a:lnTo>
                  <a:pt x="121608" y="9922"/>
                </a:lnTo>
                <a:lnTo>
                  <a:pt x="122008" y="11510"/>
                </a:lnTo>
                <a:lnTo>
                  <a:pt x="123605" y="15875"/>
                </a:lnTo>
                <a:lnTo>
                  <a:pt x="125601" y="23416"/>
                </a:lnTo>
                <a:lnTo>
                  <a:pt x="128395" y="32941"/>
                </a:lnTo>
                <a:lnTo>
                  <a:pt x="131190" y="45244"/>
                </a:lnTo>
                <a:lnTo>
                  <a:pt x="135182" y="59135"/>
                </a:lnTo>
                <a:lnTo>
                  <a:pt x="139973" y="75406"/>
                </a:lnTo>
                <a:lnTo>
                  <a:pt x="144364" y="94060"/>
                </a:lnTo>
                <a:lnTo>
                  <a:pt x="149554" y="114300"/>
                </a:lnTo>
                <a:lnTo>
                  <a:pt x="155143" y="135731"/>
                </a:lnTo>
                <a:lnTo>
                  <a:pt x="161132" y="159544"/>
                </a:lnTo>
                <a:lnTo>
                  <a:pt x="167120" y="184150"/>
                </a:lnTo>
                <a:lnTo>
                  <a:pt x="173508" y="210344"/>
                </a:lnTo>
                <a:lnTo>
                  <a:pt x="179895" y="237728"/>
                </a:lnTo>
                <a:lnTo>
                  <a:pt x="186682" y="265906"/>
                </a:lnTo>
                <a:lnTo>
                  <a:pt x="192671" y="295275"/>
                </a:lnTo>
                <a:lnTo>
                  <a:pt x="199058" y="325041"/>
                </a:lnTo>
                <a:lnTo>
                  <a:pt x="205845" y="355997"/>
                </a:lnTo>
                <a:lnTo>
                  <a:pt x="211833" y="386953"/>
                </a:lnTo>
                <a:lnTo>
                  <a:pt x="217822" y="418306"/>
                </a:lnTo>
                <a:lnTo>
                  <a:pt x="223411" y="450453"/>
                </a:lnTo>
                <a:lnTo>
                  <a:pt x="228601" y="482203"/>
                </a:lnTo>
                <a:lnTo>
                  <a:pt x="228601" y="487760"/>
                </a:lnTo>
                <a:lnTo>
                  <a:pt x="225806" y="492919"/>
                </a:lnTo>
                <a:lnTo>
                  <a:pt x="222612" y="496491"/>
                </a:lnTo>
                <a:lnTo>
                  <a:pt x="217023" y="498475"/>
                </a:lnTo>
                <a:lnTo>
                  <a:pt x="215027" y="498475"/>
                </a:lnTo>
                <a:lnTo>
                  <a:pt x="209837" y="498078"/>
                </a:lnTo>
                <a:lnTo>
                  <a:pt x="205845" y="495300"/>
                </a:lnTo>
                <a:lnTo>
                  <a:pt x="202252" y="491331"/>
                </a:lnTo>
                <a:lnTo>
                  <a:pt x="200655" y="486966"/>
                </a:lnTo>
                <a:lnTo>
                  <a:pt x="195066" y="455216"/>
                </a:lnTo>
                <a:lnTo>
                  <a:pt x="189477" y="423466"/>
                </a:lnTo>
                <a:lnTo>
                  <a:pt x="183888" y="392113"/>
                </a:lnTo>
                <a:lnTo>
                  <a:pt x="177899" y="361553"/>
                </a:lnTo>
                <a:lnTo>
                  <a:pt x="171112" y="330597"/>
                </a:lnTo>
                <a:lnTo>
                  <a:pt x="165124" y="300831"/>
                </a:lnTo>
                <a:lnTo>
                  <a:pt x="158736" y="271860"/>
                </a:lnTo>
                <a:lnTo>
                  <a:pt x="151950" y="244078"/>
                </a:lnTo>
                <a:lnTo>
                  <a:pt x="145961" y="217091"/>
                </a:lnTo>
                <a:lnTo>
                  <a:pt x="139174" y="190897"/>
                </a:lnTo>
                <a:lnTo>
                  <a:pt x="133984" y="165894"/>
                </a:lnTo>
                <a:lnTo>
                  <a:pt x="127597" y="142875"/>
                </a:lnTo>
                <a:lnTo>
                  <a:pt x="122008" y="121047"/>
                </a:lnTo>
                <a:lnTo>
                  <a:pt x="117217" y="101203"/>
                </a:lnTo>
                <a:lnTo>
                  <a:pt x="112027" y="82947"/>
                </a:lnTo>
                <a:lnTo>
                  <a:pt x="108035" y="66675"/>
                </a:lnTo>
                <a:lnTo>
                  <a:pt x="104043" y="52785"/>
                </a:lnTo>
                <a:lnTo>
                  <a:pt x="100849" y="40481"/>
                </a:lnTo>
                <a:lnTo>
                  <a:pt x="98453" y="30956"/>
                </a:lnTo>
                <a:lnTo>
                  <a:pt x="96457" y="23813"/>
                </a:lnTo>
                <a:lnTo>
                  <a:pt x="94860" y="19447"/>
                </a:lnTo>
                <a:lnTo>
                  <a:pt x="94461" y="17463"/>
                </a:lnTo>
                <a:lnTo>
                  <a:pt x="93663" y="11906"/>
                </a:lnTo>
                <a:lnTo>
                  <a:pt x="95659" y="6747"/>
                </a:lnTo>
                <a:lnTo>
                  <a:pt x="98853" y="2778"/>
                </a:lnTo>
                <a:lnTo>
                  <a:pt x="104043" y="397"/>
                </a:lnTo>
                <a:close/>
                <a:moveTo>
                  <a:pt x="15539" y="0"/>
                </a:moveTo>
                <a:lnTo>
                  <a:pt x="21117" y="1190"/>
                </a:lnTo>
                <a:lnTo>
                  <a:pt x="25102" y="4759"/>
                </a:lnTo>
                <a:lnTo>
                  <a:pt x="27891" y="9915"/>
                </a:lnTo>
                <a:lnTo>
                  <a:pt x="28688" y="13484"/>
                </a:lnTo>
                <a:lnTo>
                  <a:pt x="30680" y="19830"/>
                </a:lnTo>
                <a:lnTo>
                  <a:pt x="33469" y="29348"/>
                </a:lnTo>
                <a:lnTo>
                  <a:pt x="37055" y="41642"/>
                </a:lnTo>
                <a:lnTo>
                  <a:pt x="40641" y="56316"/>
                </a:lnTo>
                <a:lnTo>
                  <a:pt x="45024" y="72973"/>
                </a:lnTo>
                <a:lnTo>
                  <a:pt x="50204" y="92009"/>
                </a:lnTo>
                <a:lnTo>
                  <a:pt x="55782" y="112632"/>
                </a:lnTo>
                <a:lnTo>
                  <a:pt x="61759" y="135634"/>
                </a:lnTo>
                <a:lnTo>
                  <a:pt x="67735" y="160223"/>
                </a:lnTo>
                <a:lnTo>
                  <a:pt x="74509" y="186398"/>
                </a:lnTo>
                <a:lnTo>
                  <a:pt x="80884" y="214159"/>
                </a:lnTo>
                <a:lnTo>
                  <a:pt x="87658" y="243110"/>
                </a:lnTo>
                <a:lnTo>
                  <a:pt x="94033" y="273251"/>
                </a:lnTo>
                <a:lnTo>
                  <a:pt x="101205" y="303788"/>
                </a:lnTo>
                <a:lnTo>
                  <a:pt x="107580" y="335912"/>
                </a:lnTo>
                <a:lnTo>
                  <a:pt x="114353" y="368432"/>
                </a:lnTo>
                <a:lnTo>
                  <a:pt x="120728" y="401349"/>
                </a:lnTo>
                <a:lnTo>
                  <a:pt x="127104" y="434663"/>
                </a:lnTo>
                <a:lnTo>
                  <a:pt x="132283" y="468373"/>
                </a:lnTo>
                <a:lnTo>
                  <a:pt x="137862" y="502083"/>
                </a:lnTo>
                <a:lnTo>
                  <a:pt x="143041" y="535793"/>
                </a:lnTo>
                <a:lnTo>
                  <a:pt x="147823" y="569503"/>
                </a:lnTo>
                <a:lnTo>
                  <a:pt x="151807" y="602420"/>
                </a:lnTo>
                <a:lnTo>
                  <a:pt x="154596" y="634941"/>
                </a:lnTo>
                <a:lnTo>
                  <a:pt x="157784" y="667064"/>
                </a:lnTo>
                <a:lnTo>
                  <a:pt x="159378" y="697999"/>
                </a:lnTo>
                <a:lnTo>
                  <a:pt x="160175" y="728139"/>
                </a:lnTo>
                <a:lnTo>
                  <a:pt x="160971" y="757487"/>
                </a:lnTo>
                <a:lnTo>
                  <a:pt x="159776" y="784852"/>
                </a:lnTo>
                <a:lnTo>
                  <a:pt x="157784" y="811820"/>
                </a:lnTo>
                <a:lnTo>
                  <a:pt x="155393" y="836408"/>
                </a:lnTo>
                <a:lnTo>
                  <a:pt x="152206" y="853462"/>
                </a:lnTo>
                <a:lnTo>
                  <a:pt x="148620" y="872101"/>
                </a:lnTo>
                <a:lnTo>
                  <a:pt x="144237" y="892724"/>
                </a:lnTo>
                <a:lnTo>
                  <a:pt x="139057" y="914933"/>
                </a:lnTo>
                <a:lnTo>
                  <a:pt x="133479" y="938332"/>
                </a:lnTo>
                <a:lnTo>
                  <a:pt x="127502" y="965697"/>
                </a:lnTo>
                <a:lnTo>
                  <a:pt x="120728" y="995044"/>
                </a:lnTo>
                <a:lnTo>
                  <a:pt x="114353" y="1025185"/>
                </a:lnTo>
                <a:lnTo>
                  <a:pt x="107580" y="1056119"/>
                </a:lnTo>
                <a:lnTo>
                  <a:pt x="101603" y="1089036"/>
                </a:lnTo>
                <a:lnTo>
                  <a:pt x="96025" y="1122350"/>
                </a:lnTo>
                <a:lnTo>
                  <a:pt x="91642" y="1156060"/>
                </a:lnTo>
                <a:lnTo>
                  <a:pt x="88056" y="1190167"/>
                </a:lnTo>
                <a:lnTo>
                  <a:pt x="85267" y="1225463"/>
                </a:lnTo>
                <a:lnTo>
                  <a:pt x="84072" y="1259966"/>
                </a:lnTo>
                <a:lnTo>
                  <a:pt x="84470" y="1295263"/>
                </a:lnTo>
                <a:lnTo>
                  <a:pt x="86462" y="1330956"/>
                </a:lnTo>
                <a:lnTo>
                  <a:pt x="90048" y="1365856"/>
                </a:lnTo>
                <a:lnTo>
                  <a:pt x="96025" y="1401152"/>
                </a:lnTo>
                <a:lnTo>
                  <a:pt x="103994" y="1435259"/>
                </a:lnTo>
                <a:lnTo>
                  <a:pt x="114353" y="1469366"/>
                </a:lnTo>
                <a:lnTo>
                  <a:pt x="127502" y="1502679"/>
                </a:lnTo>
                <a:lnTo>
                  <a:pt x="143440" y="1534803"/>
                </a:lnTo>
                <a:lnTo>
                  <a:pt x="200417" y="1634744"/>
                </a:lnTo>
                <a:lnTo>
                  <a:pt x="201613" y="1639503"/>
                </a:lnTo>
                <a:lnTo>
                  <a:pt x="201214" y="1645055"/>
                </a:lnTo>
                <a:lnTo>
                  <a:pt x="198824" y="1650211"/>
                </a:lnTo>
                <a:lnTo>
                  <a:pt x="194839" y="1653780"/>
                </a:lnTo>
                <a:lnTo>
                  <a:pt x="192449" y="1654573"/>
                </a:lnTo>
                <a:lnTo>
                  <a:pt x="190058" y="1655367"/>
                </a:lnTo>
                <a:lnTo>
                  <a:pt x="187667" y="1655763"/>
                </a:lnTo>
                <a:lnTo>
                  <a:pt x="182886" y="1654573"/>
                </a:lnTo>
                <a:lnTo>
                  <a:pt x="178503" y="1652194"/>
                </a:lnTo>
                <a:lnTo>
                  <a:pt x="175315" y="1648625"/>
                </a:lnTo>
                <a:lnTo>
                  <a:pt x="118736" y="1549080"/>
                </a:lnTo>
                <a:lnTo>
                  <a:pt x="102002" y="1514974"/>
                </a:lnTo>
                <a:lnTo>
                  <a:pt x="88056" y="1480074"/>
                </a:lnTo>
                <a:lnTo>
                  <a:pt x="76900" y="1444381"/>
                </a:lnTo>
                <a:lnTo>
                  <a:pt x="68134" y="1408688"/>
                </a:lnTo>
                <a:lnTo>
                  <a:pt x="62157" y="1372201"/>
                </a:lnTo>
                <a:lnTo>
                  <a:pt x="58173" y="1336112"/>
                </a:lnTo>
                <a:lnTo>
                  <a:pt x="56180" y="1299229"/>
                </a:lnTo>
                <a:lnTo>
                  <a:pt x="55782" y="1263139"/>
                </a:lnTo>
                <a:lnTo>
                  <a:pt x="56579" y="1227049"/>
                </a:lnTo>
                <a:lnTo>
                  <a:pt x="58970" y="1190563"/>
                </a:lnTo>
                <a:lnTo>
                  <a:pt x="63352" y="1155267"/>
                </a:lnTo>
                <a:lnTo>
                  <a:pt x="67735" y="1120763"/>
                </a:lnTo>
                <a:lnTo>
                  <a:pt x="73314" y="1086657"/>
                </a:lnTo>
                <a:lnTo>
                  <a:pt x="79290" y="1053343"/>
                </a:lnTo>
                <a:lnTo>
                  <a:pt x="86064" y="1021219"/>
                </a:lnTo>
                <a:lnTo>
                  <a:pt x="92439" y="989889"/>
                </a:lnTo>
                <a:lnTo>
                  <a:pt x="99611" y="960144"/>
                </a:lnTo>
                <a:lnTo>
                  <a:pt x="105986" y="931987"/>
                </a:lnTo>
                <a:lnTo>
                  <a:pt x="111166" y="908984"/>
                </a:lnTo>
                <a:lnTo>
                  <a:pt x="116346" y="887172"/>
                </a:lnTo>
                <a:lnTo>
                  <a:pt x="120728" y="866946"/>
                </a:lnTo>
                <a:lnTo>
                  <a:pt x="124314" y="848703"/>
                </a:lnTo>
                <a:lnTo>
                  <a:pt x="127104" y="832443"/>
                </a:lnTo>
                <a:lnTo>
                  <a:pt x="129494" y="808647"/>
                </a:lnTo>
                <a:lnTo>
                  <a:pt x="131486" y="783662"/>
                </a:lnTo>
                <a:lnTo>
                  <a:pt x="131885" y="757487"/>
                </a:lnTo>
                <a:lnTo>
                  <a:pt x="131885" y="728933"/>
                </a:lnTo>
                <a:lnTo>
                  <a:pt x="131088" y="700378"/>
                </a:lnTo>
                <a:lnTo>
                  <a:pt x="129096" y="670237"/>
                </a:lnTo>
                <a:lnTo>
                  <a:pt x="126307" y="639700"/>
                </a:lnTo>
                <a:lnTo>
                  <a:pt x="123518" y="608369"/>
                </a:lnTo>
                <a:lnTo>
                  <a:pt x="119932" y="576245"/>
                </a:lnTo>
                <a:lnTo>
                  <a:pt x="115150" y="543725"/>
                </a:lnTo>
                <a:lnTo>
                  <a:pt x="110767" y="511205"/>
                </a:lnTo>
                <a:lnTo>
                  <a:pt x="105189" y="478288"/>
                </a:lnTo>
                <a:lnTo>
                  <a:pt x="99611" y="445767"/>
                </a:lnTo>
                <a:lnTo>
                  <a:pt x="93634" y="412850"/>
                </a:lnTo>
                <a:lnTo>
                  <a:pt x="87658" y="380727"/>
                </a:lnTo>
                <a:lnTo>
                  <a:pt x="80884" y="348999"/>
                </a:lnTo>
                <a:lnTo>
                  <a:pt x="74509" y="318065"/>
                </a:lnTo>
                <a:lnTo>
                  <a:pt x="67735" y="287131"/>
                </a:lnTo>
                <a:lnTo>
                  <a:pt x="61360" y="258180"/>
                </a:lnTo>
                <a:lnTo>
                  <a:pt x="54587" y="229229"/>
                </a:lnTo>
                <a:lnTo>
                  <a:pt x="48610" y="201468"/>
                </a:lnTo>
                <a:lnTo>
                  <a:pt x="41836" y="176086"/>
                </a:lnTo>
                <a:lnTo>
                  <a:pt x="35860" y="151498"/>
                </a:lnTo>
                <a:lnTo>
                  <a:pt x="30282" y="128099"/>
                </a:lnTo>
                <a:lnTo>
                  <a:pt x="24703" y="107079"/>
                </a:lnTo>
                <a:lnTo>
                  <a:pt x="19524" y="88043"/>
                </a:lnTo>
                <a:lnTo>
                  <a:pt x="15141" y="70197"/>
                </a:lnTo>
                <a:lnTo>
                  <a:pt x="11156" y="55126"/>
                </a:lnTo>
                <a:lnTo>
                  <a:pt x="7570" y="42435"/>
                </a:lnTo>
                <a:lnTo>
                  <a:pt x="4383" y="32124"/>
                </a:lnTo>
                <a:lnTo>
                  <a:pt x="2390" y="24589"/>
                </a:lnTo>
                <a:lnTo>
                  <a:pt x="1195" y="19433"/>
                </a:lnTo>
                <a:lnTo>
                  <a:pt x="398" y="17450"/>
                </a:lnTo>
                <a:lnTo>
                  <a:pt x="0" y="11898"/>
                </a:lnTo>
                <a:lnTo>
                  <a:pt x="1992" y="6742"/>
                </a:lnTo>
                <a:lnTo>
                  <a:pt x="5180" y="2776"/>
                </a:lnTo>
                <a:lnTo>
                  <a:pt x="9961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99" name="Group 598"/>
          <p:cNvGrpSpPr/>
          <p:nvPr/>
        </p:nvGrpSpPr>
        <p:grpSpPr>
          <a:xfrm>
            <a:off x="2566860" y="3476789"/>
            <a:ext cx="500570" cy="523464"/>
            <a:chOff x="6888163" y="4219575"/>
            <a:chExt cx="1284287" cy="1343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9" name="Freeform 247"/>
            <p:cNvSpPr>
              <a:spLocks noEditPoints="1"/>
            </p:cNvSpPr>
            <p:nvPr/>
          </p:nvSpPr>
          <p:spPr bwMode="auto">
            <a:xfrm>
              <a:off x="7194550" y="4441825"/>
              <a:ext cx="719137" cy="854075"/>
            </a:xfrm>
            <a:custGeom>
              <a:avLst/>
              <a:gdLst>
                <a:gd name="T0" fmla="*/ 647 w 1810"/>
                <a:gd name="T1" fmla="*/ 123 h 2151"/>
                <a:gd name="T2" fmla="*/ 526 w 1810"/>
                <a:gd name="T3" fmla="*/ 301 h 2151"/>
                <a:gd name="T4" fmla="*/ 527 w 1810"/>
                <a:gd name="T5" fmla="*/ 580 h 2151"/>
                <a:gd name="T6" fmla="*/ 626 w 1810"/>
                <a:gd name="T7" fmla="*/ 770 h 2151"/>
                <a:gd name="T8" fmla="*/ 791 w 1810"/>
                <a:gd name="T9" fmla="*/ 853 h 2151"/>
                <a:gd name="T10" fmla="*/ 1001 w 1810"/>
                <a:gd name="T11" fmla="*/ 891 h 2151"/>
                <a:gd name="T12" fmla="*/ 1245 w 1810"/>
                <a:gd name="T13" fmla="*/ 966 h 2151"/>
                <a:gd name="T14" fmla="*/ 1360 w 1810"/>
                <a:gd name="T15" fmla="*/ 1155 h 2151"/>
                <a:gd name="T16" fmla="*/ 1352 w 1810"/>
                <a:gd name="T17" fmla="*/ 1416 h 2151"/>
                <a:gd name="T18" fmla="*/ 1241 w 1810"/>
                <a:gd name="T19" fmla="*/ 1630 h 2151"/>
                <a:gd name="T20" fmla="*/ 1041 w 1810"/>
                <a:gd name="T21" fmla="*/ 1735 h 2151"/>
                <a:gd name="T22" fmla="*/ 791 w 1810"/>
                <a:gd name="T23" fmla="*/ 1703 h 2151"/>
                <a:gd name="T24" fmla="*/ 454 w 1810"/>
                <a:gd name="T25" fmla="*/ 1588 h 2151"/>
                <a:gd name="T26" fmla="*/ 203 w 1810"/>
                <a:gd name="T27" fmla="*/ 1509 h 2151"/>
                <a:gd name="T28" fmla="*/ 81 w 1810"/>
                <a:gd name="T29" fmla="*/ 1521 h 2151"/>
                <a:gd name="T30" fmla="*/ 76 w 1810"/>
                <a:gd name="T31" fmla="*/ 1594 h 2151"/>
                <a:gd name="T32" fmla="*/ 169 w 1810"/>
                <a:gd name="T33" fmla="*/ 1761 h 2151"/>
                <a:gd name="T34" fmla="*/ 395 w 1810"/>
                <a:gd name="T35" fmla="*/ 1946 h 2151"/>
                <a:gd name="T36" fmla="*/ 673 w 1810"/>
                <a:gd name="T37" fmla="*/ 2052 h 2151"/>
                <a:gd name="T38" fmla="*/ 995 w 1810"/>
                <a:gd name="T39" fmla="*/ 2078 h 2151"/>
                <a:gd name="T40" fmla="*/ 1364 w 1810"/>
                <a:gd name="T41" fmla="*/ 1981 h 2151"/>
                <a:gd name="T42" fmla="*/ 1614 w 1810"/>
                <a:gd name="T43" fmla="*/ 1718 h 2151"/>
                <a:gd name="T44" fmla="*/ 1729 w 1810"/>
                <a:gd name="T45" fmla="*/ 1338 h 2151"/>
                <a:gd name="T46" fmla="*/ 1727 w 1810"/>
                <a:gd name="T47" fmla="*/ 950 h 2151"/>
                <a:gd name="T48" fmla="*/ 1651 w 1810"/>
                <a:gd name="T49" fmla="*/ 631 h 2151"/>
                <a:gd name="T50" fmla="*/ 1460 w 1810"/>
                <a:gd name="T51" fmla="*/ 347 h 2151"/>
                <a:gd name="T52" fmla="*/ 1215 w 1810"/>
                <a:gd name="T53" fmla="*/ 170 h 2151"/>
                <a:gd name="T54" fmla="*/ 1004 w 1810"/>
                <a:gd name="T55" fmla="*/ 86 h 2151"/>
                <a:gd name="T56" fmla="*/ 912 w 1810"/>
                <a:gd name="T57" fmla="*/ 1 h 2151"/>
                <a:gd name="T58" fmla="*/ 1137 w 1810"/>
                <a:gd name="T59" fmla="*/ 54 h 2151"/>
                <a:gd name="T60" fmla="*/ 1400 w 1810"/>
                <a:gd name="T61" fmla="*/ 203 h 2151"/>
                <a:gd name="T62" fmla="*/ 1607 w 1810"/>
                <a:gd name="T63" fmla="*/ 408 h 2151"/>
                <a:gd name="T64" fmla="*/ 1761 w 1810"/>
                <a:gd name="T65" fmla="*/ 739 h 2151"/>
                <a:gd name="T66" fmla="*/ 1809 w 1810"/>
                <a:gd name="T67" fmla="*/ 1220 h 2151"/>
                <a:gd name="T68" fmla="*/ 1728 w 1810"/>
                <a:gd name="T69" fmla="*/ 1643 h 2151"/>
                <a:gd name="T70" fmla="*/ 1522 w 1810"/>
                <a:gd name="T71" fmla="*/ 1953 h 2151"/>
                <a:gd name="T72" fmla="*/ 1200 w 1810"/>
                <a:gd name="T73" fmla="*/ 2121 h 2151"/>
                <a:gd name="T74" fmla="*/ 852 w 1810"/>
                <a:gd name="T75" fmla="*/ 2149 h 2151"/>
                <a:gd name="T76" fmla="*/ 451 w 1810"/>
                <a:gd name="T77" fmla="*/ 2053 h 2151"/>
                <a:gd name="T78" fmla="*/ 169 w 1810"/>
                <a:gd name="T79" fmla="*/ 1865 h 2151"/>
                <a:gd name="T80" fmla="*/ 21 w 1810"/>
                <a:gd name="T81" fmla="*/ 1654 h 2151"/>
                <a:gd name="T82" fmla="*/ 19 w 1810"/>
                <a:gd name="T83" fmla="*/ 1485 h 2151"/>
                <a:gd name="T84" fmla="*/ 140 w 1810"/>
                <a:gd name="T85" fmla="*/ 1431 h 2151"/>
                <a:gd name="T86" fmla="*/ 382 w 1810"/>
                <a:gd name="T87" fmla="*/ 1487 h 2151"/>
                <a:gd name="T88" fmla="*/ 674 w 1810"/>
                <a:gd name="T89" fmla="*/ 1593 h 2151"/>
                <a:gd name="T90" fmla="*/ 960 w 1810"/>
                <a:gd name="T91" fmla="*/ 1664 h 2151"/>
                <a:gd name="T92" fmla="*/ 1126 w 1810"/>
                <a:gd name="T93" fmla="*/ 1635 h 2151"/>
                <a:gd name="T94" fmla="*/ 1258 w 1810"/>
                <a:gd name="T95" fmla="*/ 1471 h 2151"/>
                <a:gd name="T96" fmla="*/ 1299 w 1810"/>
                <a:gd name="T97" fmla="*/ 1242 h 2151"/>
                <a:gd name="T98" fmla="*/ 1230 w 1810"/>
                <a:gd name="T99" fmla="*/ 1047 h 2151"/>
                <a:gd name="T100" fmla="*/ 1032 w 1810"/>
                <a:gd name="T101" fmla="*/ 968 h 2151"/>
                <a:gd name="T102" fmla="*/ 817 w 1810"/>
                <a:gd name="T103" fmla="*/ 932 h 2151"/>
                <a:gd name="T104" fmla="*/ 634 w 1810"/>
                <a:gd name="T105" fmla="*/ 866 h 2151"/>
                <a:gd name="T106" fmla="*/ 497 w 1810"/>
                <a:gd name="T107" fmla="*/ 715 h 2151"/>
                <a:gd name="T108" fmla="*/ 441 w 1810"/>
                <a:gd name="T109" fmla="*/ 426 h 2151"/>
                <a:gd name="T110" fmla="*/ 510 w 1810"/>
                <a:gd name="T111" fmla="*/ 158 h 2151"/>
                <a:gd name="T112" fmla="*/ 716 w 1810"/>
                <a:gd name="T113" fmla="*/ 18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10" h="2151">
                  <a:moveTo>
                    <a:pt x="865" y="72"/>
                  </a:moveTo>
                  <a:lnTo>
                    <a:pt x="813" y="74"/>
                  </a:lnTo>
                  <a:lnTo>
                    <a:pt x="766" y="80"/>
                  </a:lnTo>
                  <a:lnTo>
                    <a:pt x="723" y="90"/>
                  </a:lnTo>
                  <a:lnTo>
                    <a:pt x="683" y="105"/>
                  </a:lnTo>
                  <a:lnTo>
                    <a:pt x="647" y="123"/>
                  </a:lnTo>
                  <a:lnTo>
                    <a:pt x="617" y="146"/>
                  </a:lnTo>
                  <a:lnTo>
                    <a:pt x="589" y="172"/>
                  </a:lnTo>
                  <a:lnTo>
                    <a:pt x="568" y="199"/>
                  </a:lnTo>
                  <a:lnTo>
                    <a:pt x="551" y="229"/>
                  </a:lnTo>
                  <a:lnTo>
                    <a:pt x="536" y="263"/>
                  </a:lnTo>
                  <a:lnTo>
                    <a:pt x="526" y="301"/>
                  </a:lnTo>
                  <a:lnTo>
                    <a:pt x="518" y="341"/>
                  </a:lnTo>
                  <a:lnTo>
                    <a:pt x="513" y="384"/>
                  </a:lnTo>
                  <a:lnTo>
                    <a:pt x="512" y="432"/>
                  </a:lnTo>
                  <a:lnTo>
                    <a:pt x="514" y="481"/>
                  </a:lnTo>
                  <a:lnTo>
                    <a:pt x="520" y="534"/>
                  </a:lnTo>
                  <a:lnTo>
                    <a:pt x="527" y="580"/>
                  </a:lnTo>
                  <a:lnTo>
                    <a:pt x="537" y="621"/>
                  </a:lnTo>
                  <a:lnTo>
                    <a:pt x="551" y="658"/>
                  </a:lnTo>
                  <a:lnTo>
                    <a:pt x="566" y="691"/>
                  </a:lnTo>
                  <a:lnTo>
                    <a:pt x="584" y="721"/>
                  </a:lnTo>
                  <a:lnTo>
                    <a:pt x="604" y="747"/>
                  </a:lnTo>
                  <a:lnTo>
                    <a:pt x="626" y="770"/>
                  </a:lnTo>
                  <a:lnTo>
                    <a:pt x="650" y="789"/>
                  </a:lnTo>
                  <a:lnTo>
                    <a:pt x="675" y="806"/>
                  </a:lnTo>
                  <a:lnTo>
                    <a:pt x="702" y="821"/>
                  </a:lnTo>
                  <a:lnTo>
                    <a:pt x="730" y="834"/>
                  </a:lnTo>
                  <a:lnTo>
                    <a:pt x="760" y="844"/>
                  </a:lnTo>
                  <a:lnTo>
                    <a:pt x="791" y="853"/>
                  </a:lnTo>
                  <a:lnTo>
                    <a:pt x="823" y="861"/>
                  </a:lnTo>
                  <a:lnTo>
                    <a:pt x="855" y="867"/>
                  </a:lnTo>
                  <a:lnTo>
                    <a:pt x="889" y="873"/>
                  </a:lnTo>
                  <a:lnTo>
                    <a:pt x="922" y="878"/>
                  </a:lnTo>
                  <a:lnTo>
                    <a:pt x="956" y="883"/>
                  </a:lnTo>
                  <a:lnTo>
                    <a:pt x="1001" y="891"/>
                  </a:lnTo>
                  <a:lnTo>
                    <a:pt x="1046" y="898"/>
                  </a:lnTo>
                  <a:lnTo>
                    <a:pt x="1091" y="906"/>
                  </a:lnTo>
                  <a:lnTo>
                    <a:pt x="1134" y="917"/>
                  </a:lnTo>
                  <a:lnTo>
                    <a:pt x="1175" y="931"/>
                  </a:lnTo>
                  <a:lnTo>
                    <a:pt x="1214" y="948"/>
                  </a:lnTo>
                  <a:lnTo>
                    <a:pt x="1245" y="966"/>
                  </a:lnTo>
                  <a:lnTo>
                    <a:pt x="1272" y="989"/>
                  </a:lnTo>
                  <a:lnTo>
                    <a:pt x="1296" y="1014"/>
                  </a:lnTo>
                  <a:lnTo>
                    <a:pt x="1318" y="1045"/>
                  </a:lnTo>
                  <a:lnTo>
                    <a:pt x="1335" y="1078"/>
                  </a:lnTo>
                  <a:lnTo>
                    <a:pt x="1349" y="1115"/>
                  </a:lnTo>
                  <a:lnTo>
                    <a:pt x="1360" y="1155"/>
                  </a:lnTo>
                  <a:lnTo>
                    <a:pt x="1367" y="1197"/>
                  </a:lnTo>
                  <a:lnTo>
                    <a:pt x="1371" y="1241"/>
                  </a:lnTo>
                  <a:lnTo>
                    <a:pt x="1370" y="1289"/>
                  </a:lnTo>
                  <a:lnTo>
                    <a:pt x="1366" y="1337"/>
                  </a:lnTo>
                  <a:lnTo>
                    <a:pt x="1360" y="1376"/>
                  </a:lnTo>
                  <a:lnTo>
                    <a:pt x="1352" y="1416"/>
                  </a:lnTo>
                  <a:lnTo>
                    <a:pt x="1339" y="1455"/>
                  </a:lnTo>
                  <a:lnTo>
                    <a:pt x="1326" y="1493"/>
                  </a:lnTo>
                  <a:lnTo>
                    <a:pt x="1308" y="1530"/>
                  </a:lnTo>
                  <a:lnTo>
                    <a:pt x="1289" y="1565"/>
                  </a:lnTo>
                  <a:lnTo>
                    <a:pt x="1267" y="1599"/>
                  </a:lnTo>
                  <a:lnTo>
                    <a:pt x="1241" y="1630"/>
                  </a:lnTo>
                  <a:lnTo>
                    <a:pt x="1214" y="1658"/>
                  </a:lnTo>
                  <a:lnTo>
                    <a:pt x="1185" y="1682"/>
                  </a:lnTo>
                  <a:lnTo>
                    <a:pt x="1152" y="1702"/>
                  </a:lnTo>
                  <a:lnTo>
                    <a:pt x="1115" y="1719"/>
                  </a:lnTo>
                  <a:lnTo>
                    <a:pt x="1078" y="1730"/>
                  </a:lnTo>
                  <a:lnTo>
                    <a:pt x="1041" y="1735"/>
                  </a:lnTo>
                  <a:lnTo>
                    <a:pt x="1000" y="1737"/>
                  </a:lnTo>
                  <a:lnTo>
                    <a:pt x="1000" y="1737"/>
                  </a:lnTo>
                  <a:lnTo>
                    <a:pt x="952" y="1735"/>
                  </a:lnTo>
                  <a:lnTo>
                    <a:pt x="899" y="1728"/>
                  </a:lnTo>
                  <a:lnTo>
                    <a:pt x="845" y="1718"/>
                  </a:lnTo>
                  <a:lnTo>
                    <a:pt x="791" y="1703"/>
                  </a:lnTo>
                  <a:lnTo>
                    <a:pt x="734" y="1687"/>
                  </a:lnTo>
                  <a:lnTo>
                    <a:pt x="676" y="1668"/>
                  </a:lnTo>
                  <a:lnTo>
                    <a:pt x="618" y="1649"/>
                  </a:lnTo>
                  <a:lnTo>
                    <a:pt x="560" y="1627"/>
                  </a:lnTo>
                  <a:lnTo>
                    <a:pt x="501" y="1605"/>
                  </a:lnTo>
                  <a:lnTo>
                    <a:pt x="454" y="1588"/>
                  </a:lnTo>
                  <a:lnTo>
                    <a:pt x="408" y="1571"/>
                  </a:lnTo>
                  <a:lnTo>
                    <a:pt x="363" y="1555"/>
                  </a:lnTo>
                  <a:lnTo>
                    <a:pt x="320" y="1540"/>
                  </a:lnTo>
                  <a:lnTo>
                    <a:pt x="278" y="1528"/>
                  </a:lnTo>
                  <a:lnTo>
                    <a:pt x="239" y="1518"/>
                  </a:lnTo>
                  <a:lnTo>
                    <a:pt x="203" y="1509"/>
                  </a:lnTo>
                  <a:lnTo>
                    <a:pt x="170" y="1504"/>
                  </a:lnTo>
                  <a:lnTo>
                    <a:pt x="140" y="1502"/>
                  </a:lnTo>
                  <a:lnTo>
                    <a:pt x="120" y="1504"/>
                  </a:lnTo>
                  <a:lnTo>
                    <a:pt x="103" y="1507"/>
                  </a:lnTo>
                  <a:lnTo>
                    <a:pt x="90" y="1514"/>
                  </a:lnTo>
                  <a:lnTo>
                    <a:pt x="81" y="1521"/>
                  </a:lnTo>
                  <a:lnTo>
                    <a:pt x="75" y="1532"/>
                  </a:lnTo>
                  <a:lnTo>
                    <a:pt x="72" y="1545"/>
                  </a:lnTo>
                  <a:lnTo>
                    <a:pt x="71" y="1558"/>
                  </a:lnTo>
                  <a:lnTo>
                    <a:pt x="72" y="1571"/>
                  </a:lnTo>
                  <a:lnTo>
                    <a:pt x="74" y="1584"/>
                  </a:lnTo>
                  <a:lnTo>
                    <a:pt x="76" y="1594"/>
                  </a:lnTo>
                  <a:lnTo>
                    <a:pt x="78" y="1601"/>
                  </a:lnTo>
                  <a:lnTo>
                    <a:pt x="88" y="1629"/>
                  </a:lnTo>
                  <a:lnTo>
                    <a:pt x="101" y="1659"/>
                  </a:lnTo>
                  <a:lnTo>
                    <a:pt x="120" y="1692"/>
                  </a:lnTo>
                  <a:lnTo>
                    <a:pt x="142" y="1726"/>
                  </a:lnTo>
                  <a:lnTo>
                    <a:pt x="169" y="1761"/>
                  </a:lnTo>
                  <a:lnTo>
                    <a:pt x="202" y="1797"/>
                  </a:lnTo>
                  <a:lnTo>
                    <a:pt x="239" y="1833"/>
                  </a:lnTo>
                  <a:lnTo>
                    <a:pt x="283" y="1869"/>
                  </a:lnTo>
                  <a:lnTo>
                    <a:pt x="330" y="1905"/>
                  </a:lnTo>
                  <a:lnTo>
                    <a:pt x="361" y="1925"/>
                  </a:lnTo>
                  <a:lnTo>
                    <a:pt x="395" y="1946"/>
                  </a:lnTo>
                  <a:lnTo>
                    <a:pt x="433" y="1966"/>
                  </a:lnTo>
                  <a:lnTo>
                    <a:pt x="474" y="1986"/>
                  </a:lnTo>
                  <a:lnTo>
                    <a:pt x="519" y="2005"/>
                  </a:lnTo>
                  <a:lnTo>
                    <a:pt x="566" y="2022"/>
                  </a:lnTo>
                  <a:lnTo>
                    <a:pt x="618" y="2039"/>
                  </a:lnTo>
                  <a:lnTo>
                    <a:pt x="673" y="2052"/>
                  </a:lnTo>
                  <a:lnTo>
                    <a:pt x="731" y="2063"/>
                  </a:lnTo>
                  <a:lnTo>
                    <a:pt x="794" y="2073"/>
                  </a:lnTo>
                  <a:lnTo>
                    <a:pt x="859" y="2078"/>
                  </a:lnTo>
                  <a:lnTo>
                    <a:pt x="929" y="2080"/>
                  </a:lnTo>
                  <a:lnTo>
                    <a:pt x="929" y="2080"/>
                  </a:lnTo>
                  <a:lnTo>
                    <a:pt x="995" y="2078"/>
                  </a:lnTo>
                  <a:lnTo>
                    <a:pt x="1061" y="2073"/>
                  </a:lnTo>
                  <a:lnTo>
                    <a:pt x="1129" y="2063"/>
                  </a:lnTo>
                  <a:lnTo>
                    <a:pt x="1193" y="2050"/>
                  </a:lnTo>
                  <a:lnTo>
                    <a:pt x="1253" y="2031"/>
                  </a:lnTo>
                  <a:lnTo>
                    <a:pt x="1310" y="2009"/>
                  </a:lnTo>
                  <a:lnTo>
                    <a:pt x="1364" y="1981"/>
                  </a:lnTo>
                  <a:lnTo>
                    <a:pt x="1414" y="1948"/>
                  </a:lnTo>
                  <a:lnTo>
                    <a:pt x="1462" y="1912"/>
                  </a:lnTo>
                  <a:lnTo>
                    <a:pt x="1505" y="1869"/>
                  </a:lnTo>
                  <a:lnTo>
                    <a:pt x="1545" y="1824"/>
                  </a:lnTo>
                  <a:lnTo>
                    <a:pt x="1581" y="1774"/>
                  </a:lnTo>
                  <a:lnTo>
                    <a:pt x="1614" y="1718"/>
                  </a:lnTo>
                  <a:lnTo>
                    <a:pt x="1644" y="1659"/>
                  </a:lnTo>
                  <a:lnTo>
                    <a:pt x="1668" y="1597"/>
                  </a:lnTo>
                  <a:lnTo>
                    <a:pt x="1689" y="1534"/>
                  </a:lnTo>
                  <a:lnTo>
                    <a:pt x="1706" y="1470"/>
                  </a:lnTo>
                  <a:lnTo>
                    <a:pt x="1718" y="1404"/>
                  </a:lnTo>
                  <a:lnTo>
                    <a:pt x="1729" y="1338"/>
                  </a:lnTo>
                  <a:lnTo>
                    <a:pt x="1735" y="1271"/>
                  </a:lnTo>
                  <a:lnTo>
                    <a:pt x="1738" y="1205"/>
                  </a:lnTo>
                  <a:lnTo>
                    <a:pt x="1739" y="1139"/>
                  </a:lnTo>
                  <a:lnTo>
                    <a:pt x="1737" y="1075"/>
                  </a:lnTo>
                  <a:lnTo>
                    <a:pt x="1733" y="1012"/>
                  </a:lnTo>
                  <a:lnTo>
                    <a:pt x="1727" y="950"/>
                  </a:lnTo>
                  <a:lnTo>
                    <a:pt x="1718" y="892"/>
                  </a:lnTo>
                  <a:lnTo>
                    <a:pt x="1709" y="836"/>
                  </a:lnTo>
                  <a:lnTo>
                    <a:pt x="1698" y="783"/>
                  </a:lnTo>
                  <a:lnTo>
                    <a:pt x="1686" y="734"/>
                  </a:lnTo>
                  <a:lnTo>
                    <a:pt x="1673" y="689"/>
                  </a:lnTo>
                  <a:lnTo>
                    <a:pt x="1651" y="631"/>
                  </a:lnTo>
                  <a:lnTo>
                    <a:pt x="1627" y="576"/>
                  </a:lnTo>
                  <a:lnTo>
                    <a:pt x="1599" y="523"/>
                  </a:lnTo>
                  <a:lnTo>
                    <a:pt x="1568" y="475"/>
                  </a:lnTo>
                  <a:lnTo>
                    <a:pt x="1534" y="429"/>
                  </a:lnTo>
                  <a:lnTo>
                    <a:pt x="1498" y="387"/>
                  </a:lnTo>
                  <a:lnTo>
                    <a:pt x="1460" y="347"/>
                  </a:lnTo>
                  <a:lnTo>
                    <a:pt x="1421" y="311"/>
                  </a:lnTo>
                  <a:lnTo>
                    <a:pt x="1380" y="277"/>
                  </a:lnTo>
                  <a:lnTo>
                    <a:pt x="1339" y="246"/>
                  </a:lnTo>
                  <a:lnTo>
                    <a:pt x="1298" y="218"/>
                  </a:lnTo>
                  <a:lnTo>
                    <a:pt x="1257" y="192"/>
                  </a:lnTo>
                  <a:lnTo>
                    <a:pt x="1215" y="170"/>
                  </a:lnTo>
                  <a:lnTo>
                    <a:pt x="1176" y="150"/>
                  </a:lnTo>
                  <a:lnTo>
                    <a:pt x="1137" y="132"/>
                  </a:lnTo>
                  <a:lnTo>
                    <a:pt x="1101" y="117"/>
                  </a:lnTo>
                  <a:lnTo>
                    <a:pt x="1066" y="105"/>
                  </a:lnTo>
                  <a:lnTo>
                    <a:pt x="1033" y="94"/>
                  </a:lnTo>
                  <a:lnTo>
                    <a:pt x="1004" y="86"/>
                  </a:lnTo>
                  <a:lnTo>
                    <a:pt x="977" y="81"/>
                  </a:lnTo>
                  <a:lnTo>
                    <a:pt x="955" y="77"/>
                  </a:lnTo>
                  <a:lnTo>
                    <a:pt x="908" y="73"/>
                  </a:lnTo>
                  <a:lnTo>
                    <a:pt x="865" y="72"/>
                  </a:lnTo>
                  <a:close/>
                  <a:moveTo>
                    <a:pt x="865" y="0"/>
                  </a:moveTo>
                  <a:lnTo>
                    <a:pt x="912" y="1"/>
                  </a:lnTo>
                  <a:lnTo>
                    <a:pt x="963" y="7"/>
                  </a:lnTo>
                  <a:lnTo>
                    <a:pt x="991" y="11"/>
                  </a:lnTo>
                  <a:lnTo>
                    <a:pt x="1023" y="17"/>
                  </a:lnTo>
                  <a:lnTo>
                    <a:pt x="1058" y="26"/>
                  </a:lnTo>
                  <a:lnTo>
                    <a:pt x="1096" y="38"/>
                  </a:lnTo>
                  <a:lnTo>
                    <a:pt x="1137" y="54"/>
                  </a:lnTo>
                  <a:lnTo>
                    <a:pt x="1180" y="73"/>
                  </a:lnTo>
                  <a:lnTo>
                    <a:pt x="1226" y="94"/>
                  </a:lnTo>
                  <a:lnTo>
                    <a:pt x="1272" y="119"/>
                  </a:lnTo>
                  <a:lnTo>
                    <a:pt x="1320" y="147"/>
                  </a:lnTo>
                  <a:lnTo>
                    <a:pt x="1367" y="179"/>
                  </a:lnTo>
                  <a:lnTo>
                    <a:pt x="1400" y="203"/>
                  </a:lnTo>
                  <a:lnTo>
                    <a:pt x="1434" y="229"/>
                  </a:lnTo>
                  <a:lnTo>
                    <a:pt x="1469" y="259"/>
                  </a:lnTo>
                  <a:lnTo>
                    <a:pt x="1504" y="291"/>
                  </a:lnTo>
                  <a:lnTo>
                    <a:pt x="1539" y="327"/>
                  </a:lnTo>
                  <a:lnTo>
                    <a:pt x="1573" y="365"/>
                  </a:lnTo>
                  <a:lnTo>
                    <a:pt x="1607" y="408"/>
                  </a:lnTo>
                  <a:lnTo>
                    <a:pt x="1638" y="453"/>
                  </a:lnTo>
                  <a:lnTo>
                    <a:pt x="1668" y="502"/>
                  </a:lnTo>
                  <a:lnTo>
                    <a:pt x="1696" y="553"/>
                  </a:lnTo>
                  <a:lnTo>
                    <a:pt x="1720" y="609"/>
                  </a:lnTo>
                  <a:lnTo>
                    <a:pt x="1741" y="668"/>
                  </a:lnTo>
                  <a:lnTo>
                    <a:pt x="1761" y="739"/>
                  </a:lnTo>
                  <a:lnTo>
                    <a:pt x="1778" y="814"/>
                  </a:lnTo>
                  <a:lnTo>
                    <a:pt x="1792" y="893"/>
                  </a:lnTo>
                  <a:lnTo>
                    <a:pt x="1801" y="973"/>
                  </a:lnTo>
                  <a:lnTo>
                    <a:pt x="1808" y="1056"/>
                  </a:lnTo>
                  <a:lnTo>
                    <a:pt x="1810" y="1138"/>
                  </a:lnTo>
                  <a:lnTo>
                    <a:pt x="1809" y="1220"/>
                  </a:lnTo>
                  <a:lnTo>
                    <a:pt x="1804" y="1296"/>
                  </a:lnTo>
                  <a:lnTo>
                    <a:pt x="1796" y="1371"/>
                  </a:lnTo>
                  <a:lnTo>
                    <a:pt x="1783" y="1443"/>
                  </a:lnTo>
                  <a:lnTo>
                    <a:pt x="1768" y="1513"/>
                  </a:lnTo>
                  <a:lnTo>
                    <a:pt x="1749" y="1580"/>
                  </a:lnTo>
                  <a:lnTo>
                    <a:pt x="1728" y="1643"/>
                  </a:lnTo>
                  <a:lnTo>
                    <a:pt x="1702" y="1703"/>
                  </a:lnTo>
                  <a:lnTo>
                    <a:pt x="1673" y="1760"/>
                  </a:lnTo>
                  <a:lnTo>
                    <a:pt x="1641" y="1813"/>
                  </a:lnTo>
                  <a:lnTo>
                    <a:pt x="1604" y="1863"/>
                  </a:lnTo>
                  <a:lnTo>
                    <a:pt x="1565" y="1911"/>
                  </a:lnTo>
                  <a:lnTo>
                    <a:pt x="1522" y="1953"/>
                  </a:lnTo>
                  <a:lnTo>
                    <a:pt x="1475" y="1992"/>
                  </a:lnTo>
                  <a:lnTo>
                    <a:pt x="1427" y="2026"/>
                  </a:lnTo>
                  <a:lnTo>
                    <a:pt x="1374" y="2056"/>
                  </a:lnTo>
                  <a:lnTo>
                    <a:pt x="1320" y="2082"/>
                  </a:lnTo>
                  <a:lnTo>
                    <a:pt x="1261" y="2104"/>
                  </a:lnTo>
                  <a:lnTo>
                    <a:pt x="1200" y="2121"/>
                  </a:lnTo>
                  <a:lnTo>
                    <a:pt x="1135" y="2135"/>
                  </a:lnTo>
                  <a:lnTo>
                    <a:pt x="1068" y="2144"/>
                  </a:lnTo>
                  <a:lnTo>
                    <a:pt x="998" y="2149"/>
                  </a:lnTo>
                  <a:lnTo>
                    <a:pt x="929" y="2151"/>
                  </a:lnTo>
                  <a:lnTo>
                    <a:pt x="929" y="2151"/>
                  </a:lnTo>
                  <a:lnTo>
                    <a:pt x="852" y="2149"/>
                  </a:lnTo>
                  <a:lnTo>
                    <a:pt x="776" y="2142"/>
                  </a:lnTo>
                  <a:lnTo>
                    <a:pt x="705" y="2131"/>
                  </a:lnTo>
                  <a:lnTo>
                    <a:pt x="637" y="2116"/>
                  </a:lnTo>
                  <a:lnTo>
                    <a:pt x="571" y="2098"/>
                  </a:lnTo>
                  <a:lnTo>
                    <a:pt x="509" y="2077"/>
                  </a:lnTo>
                  <a:lnTo>
                    <a:pt x="451" y="2053"/>
                  </a:lnTo>
                  <a:lnTo>
                    <a:pt x="395" y="2026"/>
                  </a:lnTo>
                  <a:lnTo>
                    <a:pt x="343" y="1997"/>
                  </a:lnTo>
                  <a:lnTo>
                    <a:pt x="295" y="1966"/>
                  </a:lnTo>
                  <a:lnTo>
                    <a:pt x="250" y="1933"/>
                  </a:lnTo>
                  <a:lnTo>
                    <a:pt x="207" y="1899"/>
                  </a:lnTo>
                  <a:lnTo>
                    <a:pt x="169" y="1865"/>
                  </a:lnTo>
                  <a:lnTo>
                    <a:pt x="135" y="1829"/>
                  </a:lnTo>
                  <a:lnTo>
                    <a:pt x="104" y="1794"/>
                  </a:lnTo>
                  <a:lnTo>
                    <a:pt x="77" y="1758"/>
                  </a:lnTo>
                  <a:lnTo>
                    <a:pt x="55" y="1723"/>
                  </a:lnTo>
                  <a:lnTo>
                    <a:pt x="36" y="1688"/>
                  </a:lnTo>
                  <a:lnTo>
                    <a:pt x="21" y="1654"/>
                  </a:lnTo>
                  <a:lnTo>
                    <a:pt x="9" y="1621"/>
                  </a:lnTo>
                  <a:lnTo>
                    <a:pt x="3" y="1589"/>
                  </a:lnTo>
                  <a:lnTo>
                    <a:pt x="0" y="1559"/>
                  </a:lnTo>
                  <a:lnTo>
                    <a:pt x="2" y="1531"/>
                  </a:lnTo>
                  <a:lnTo>
                    <a:pt x="8" y="1506"/>
                  </a:lnTo>
                  <a:lnTo>
                    <a:pt x="19" y="1485"/>
                  </a:lnTo>
                  <a:lnTo>
                    <a:pt x="34" y="1467"/>
                  </a:lnTo>
                  <a:lnTo>
                    <a:pt x="53" y="1453"/>
                  </a:lnTo>
                  <a:lnTo>
                    <a:pt x="71" y="1443"/>
                  </a:lnTo>
                  <a:lnTo>
                    <a:pt x="92" y="1436"/>
                  </a:lnTo>
                  <a:lnTo>
                    <a:pt x="115" y="1433"/>
                  </a:lnTo>
                  <a:lnTo>
                    <a:pt x="140" y="1431"/>
                  </a:lnTo>
                  <a:lnTo>
                    <a:pt x="174" y="1433"/>
                  </a:lnTo>
                  <a:lnTo>
                    <a:pt x="211" y="1438"/>
                  </a:lnTo>
                  <a:lnTo>
                    <a:pt x="251" y="1447"/>
                  </a:lnTo>
                  <a:lnTo>
                    <a:pt x="292" y="1458"/>
                  </a:lnTo>
                  <a:lnTo>
                    <a:pt x="336" y="1471"/>
                  </a:lnTo>
                  <a:lnTo>
                    <a:pt x="382" y="1487"/>
                  </a:lnTo>
                  <a:lnTo>
                    <a:pt x="429" y="1503"/>
                  </a:lnTo>
                  <a:lnTo>
                    <a:pt x="476" y="1521"/>
                  </a:lnTo>
                  <a:lnTo>
                    <a:pt x="526" y="1538"/>
                  </a:lnTo>
                  <a:lnTo>
                    <a:pt x="574" y="1557"/>
                  </a:lnTo>
                  <a:lnTo>
                    <a:pt x="625" y="1575"/>
                  </a:lnTo>
                  <a:lnTo>
                    <a:pt x="674" y="1593"/>
                  </a:lnTo>
                  <a:lnTo>
                    <a:pt x="725" y="1609"/>
                  </a:lnTo>
                  <a:lnTo>
                    <a:pt x="774" y="1625"/>
                  </a:lnTo>
                  <a:lnTo>
                    <a:pt x="823" y="1638"/>
                  </a:lnTo>
                  <a:lnTo>
                    <a:pt x="870" y="1650"/>
                  </a:lnTo>
                  <a:lnTo>
                    <a:pt x="917" y="1659"/>
                  </a:lnTo>
                  <a:lnTo>
                    <a:pt x="960" y="1664"/>
                  </a:lnTo>
                  <a:lnTo>
                    <a:pt x="1000" y="1666"/>
                  </a:lnTo>
                  <a:lnTo>
                    <a:pt x="1000" y="1666"/>
                  </a:lnTo>
                  <a:lnTo>
                    <a:pt x="1033" y="1665"/>
                  </a:lnTo>
                  <a:lnTo>
                    <a:pt x="1063" y="1660"/>
                  </a:lnTo>
                  <a:lnTo>
                    <a:pt x="1096" y="1650"/>
                  </a:lnTo>
                  <a:lnTo>
                    <a:pt x="1126" y="1635"/>
                  </a:lnTo>
                  <a:lnTo>
                    <a:pt x="1154" y="1616"/>
                  </a:lnTo>
                  <a:lnTo>
                    <a:pt x="1179" y="1593"/>
                  </a:lnTo>
                  <a:lnTo>
                    <a:pt x="1203" y="1566"/>
                  </a:lnTo>
                  <a:lnTo>
                    <a:pt x="1224" y="1537"/>
                  </a:lnTo>
                  <a:lnTo>
                    <a:pt x="1242" y="1505"/>
                  </a:lnTo>
                  <a:lnTo>
                    <a:pt x="1258" y="1471"/>
                  </a:lnTo>
                  <a:lnTo>
                    <a:pt x="1271" y="1436"/>
                  </a:lnTo>
                  <a:lnTo>
                    <a:pt x="1281" y="1401"/>
                  </a:lnTo>
                  <a:lnTo>
                    <a:pt x="1290" y="1365"/>
                  </a:lnTo>
                  <a:lnTo>
                    <a:pt x="1296" y="1329"/>
                  </a:lnTo>
                  <a:lnTo>
                    <a:pt x="1299" y="1285"/>
                  </a:lnTo>
                  <a:lnTo>
                    <a:pt x="1299" y="1242"/>
                  </a:lnTo>
                  <a:lnTo>
                    <a:pt x="1296" y="1203"/>
                  </a:lnTo>
                  <a:lnTo>
                    <a:pt x="1289" y="1165"/>
                  </a:lnTo>
                  <a:lnTo>
                    <a:pt x="1278" y="1131"/>
                  </a:lnTo>
                  <a:lnTo>
                    <a:pt x="1265" y="1099"/>
                  </a:lnTo>
                  <a:lnTo>
                    <a:pt x="1249" y="1071"/>
                  </a:lnTo>
                  <a:lnTo>
                    <a:pt x="1230" y="1047"/>
                  </a:lnTo>
                  <a:lnTo>
                    <a:pt x="1207" y="1028"/>
                  </a:lnTo>
                  <a:lnTo>
                    <a:pt x="1182" y="1012"/>
                  </a:lnTo>
                  <a:lnTo>
                    <a:pt x="1148" y="997"/>
                  </a:lnTo>
                  <a:lnTo>
                    <a:pt x="1112" y="985"/>
                  </a:lnTo>
                  <a:lnTo>
                    <a:pt x="1073" y="975"/>
                  </a:lnTo>
                  <a:lnTo>
                    <a:pt x="1032" y="968"/>
                  </a:lnTo>
                  <a:lnTo>
                    <a:pt x="990" y="961"/>
                  </a:lnTo>
                  <a:lnTo>
                    <a:pt x="945" y="953"/>
                  </a:lnTo>
                  <a:lnTo>
                    <a:pt x="913" y="949"/>
                  </a:lnTo>
                  <a:lnTo>
                    <a:pt x="881" y="944"/>
                  </a:lnTo>
                  <a:lnTo>
                    <a:pt x="850" y="939"/>
                  </a:lnTo>
                  <a:lnTo>
                    <a:pt x="817" y="932"/>
                  </a:lnTo>
                  <a:lnTo>
                    <a:pt x="785" y="925"/>
                  </a:lnTo>
                  <a:lnTo>
                    <a:pt x="754" y="916"/>
                  </a:lnTo>
                  <a:lnTo>
                    <a:pt x="723" y="907"/>
                  </a:lnTo>
                  <a:lnTo>
                    <a:pt x="692" y="895"/>
                  </a:lnTo>
                  <a:lnTo>
                    <a:pt x="663" y="881"/>
                  </a:lnTo>
                  <a:lnTo>
                    <a:pt x="634" y="866"/>
                  </a:lnTo>
                  <a:lnTo>
                    <a:pt x="607" y="848"/>
                  </a:lnTo>
                  <a:lnTo>
                    <a:pt x="582" y="828"/>
                  </a:lnTo>
                  <a:lnTo>
                    <a:pt x="558" y="804"/>
                  </a:lnTo>
                  <a:lnTo>
                    <a:pt x="536" y="778"/>
                  </a:lnTo>
                  <a:lnTo>
                    <a:pt x="516" y="748"/>
                  </a:lnTo>
                  <a:lnTo>
                    <a:pt x="497" y="715"/>
                  </a:lnTo>
                  <a:lnTo>
                    <a:pt x="482" y="678"/>
                  </a:lnTo>
                  <a:lnTo>
                    <a:pt x="468" y="638"/>
                  </a:lnTo>
                  <a:lnTo>
                    <a:pt x="457" y="592"/>
                  </a:lnTo>
                  <a:lnTo>
                    <a:pt x="449" y="543"/>
                  </a:lnTo>
                  <a:lnTo>
                    <a:pt x="443" y="483"/>
                  </a:lnTo>
                  <a:lnTo>
                    <a:pt x="441" y="426"/>
                  </a:lnTo>
                  <a:lnTo>
                    <a:pt x="442" y="373"/>
                  </a:lnTo>
                  <a:lnTo>
                    <a:pt x="449" y="323"/>
                  </a:lnTo>
                  <a:lnTo>
                    <a:pt x="458" y="277"/>
                  </a:lnTo>
                  <a:lnTo>
                    <a:pt x="471" y="233"/>
                  </a:lnTo>
                  <a:lnTo>
                    <a:pt x="489" y="194"/>
                  </a:lnTo>
                  <a:lnTo>
                    <a:pt x="510" y="158"/>
                  </a:lnTo>
                  <a:lnTo>
                    <a:pt x="535" y="125"/>
                  </a:lnTo>
                  <a:lnTo>
                    <a:pt x="565" y="96"/>
                  </a:lnTo>
                  <a:lnTo>
                    <a:pt x="597" y="70"/>
                  </a:lnTo>
                  <a:lnTo>
                    <a:pt x="633" y="49"/>
                  </a:lnTo>
                  <a:lnTo>
                    <a:pt x="673" y="31"/>
                  </a:lnTo>
                  <a:lnTo>
                    <a:pt x="716" y="18"/>
                  </a:lnTo>
                  <a:lnTo>
                    <a:pt x="762" y="9"/>
                  </a:lnTo>
                  <a:lnTo>
                    <a:pt x="812" y="2"/>
                  </a:lnTo>
                  <a:lnTo>
                    <a:pt x="8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248"/>
            <p:cNvSpPr>
              <a:spLocks/>
            </p:cNvSpPr>
            <p:nvPr/>
          </p:nvSpPr>
          <p:spPr bwMode="auto">
            <a:xfrm>
              <a:off x="7661275" y="4556125"/>
              <a:ext cx="196850" cy="622300"/>
            </a:xfrm>
            <a:custGeom>
              <a:avLst/>
              <a:gdLst>
                <a:gd name="T0" fmla="*/ 44 w 497"/>
                <a:gd name="T1" fmla="*/ 1 h 1566"/>
                <a:gd name="T2" fmla="*/ 90 w 497"/>
                <a:gd name="T3" fmla="*/ 28 h 1566"/>
                <a:gd name="T4" fmla="*/ 165 w 497"/>
                <a:gd name="T5" fmla="*/ 83 h 1566"/>
                <a:gd name="T6" fmla="*/ 241 w 497"/>
                <a:gd name="T7" fmla="*/ 150 h 1566"/>
                <a:gd name="T8" fmla="*/ 314 w 497"/>
                <a:gd name="T9" fmla="*/ 229 h 1566"/>
                <a:gd name="T10" fmla="*/ 378 w 497"/>
                <a:gd name="T11" fmla="*/ 323 h 1566"/>
                <a:gd name="T12" fmla="*/ 428 w 497"/>
                <a:gd name="T13" fmla="*/ 430 h 1566"/>
                <a:gd name="T14" fmla="*/ 453 w 497"/>
                <a:gd name="T15" fmla="*/ 512 h 1566"/>
                <a:gd name="T16" fmla="*/ 474 w 497"/>
                <a:gd name="T17" fmla="*/ 604 h 1566"/>
                <a:gd name="T18" fmla="*/ 489 w 497"/>
                <a:gd name="T19" fmla="*/ 703 h 1566"/>
                <a:gd name="T20" fmla="*/ 496 w 497"/>
                <a:gd name="T21" fmla="*/ 808 h 1566"/>
                <a:gd name="T22" fmla="*/ 496 w 497"/>
                <a:gd name="T23" fmla="*/ 917 h 1566"/>
                <a:gd name="T24" fmla="*/ 485 w 497"/>
                <a:gd name="T25" fmla="*/ 1027 h 1566"/>
                <a:gd name="T26" fmla="*/ 463 w 497"/>
                <a:gd name="T27" fmla="*/ 1137 h 1566"/>
                <a:gd name="T28" fmla="*/ 429 w 497"/>
                <a:gd name="T29" fmla="*/ 1243 h 1566"/>
                <a:gd name="T30" fmla="*/ 382 w 497"/>
                <a:gd name="T31" fmla="*/ 1344 h 1566"/>
                <a:gd name="T32" fmla="*/ 319 w 497"/>
                <a:gd name="T33" fmla="*/ 1437 h 1566"/>
                <a:gd name="T34" fmla="*/ 240 w 497"/>
                <a:gd name="T35" fmla="*/ 1522 h 1566"/>
                <a:gd name="T36" fmla="*/ 184 w 497"/>
                <a:gd name="T37" fmla="*/ 1564 h 1566"/>
                <a:gd name="T38" fmla="*/ 162 w 497"/>
                <a:gd name="T39" fmla="*/ 1565 h 1566"/>
                <a:gd name="T40" fmla="*/ 145 w 497"/>
                <a:gd name="T41" fmla="*/ 1552 h 1566"/>
                <a:gd name="T42" fmla="*/ 137 w 497"/>
                <a:gd name="T43" fmla="*/ 1531 h 1566"/>
                <a:gd name="T44" fmla="*/ 144 w 497"/>
                <a:gd name="T45" fmla="*/ 1510 h 1566"/>
                <a:gd name="T46" fmla="*/ 195 w 497"/>
                <a:gd name="T47" fmla="*/ 1466 h 1566"/>
                <a:gd name="T48" fmla="*/ 270 w 497"/>
                <a:gd name="T49" fmla="*/ 1384 h 1566"/>
                <a:gd name="T50" fmla="*/ 328 w 497"/>
                <a:gd name="T51" fmla="*/ 1294 h 1566"/>
                <a:gd name="T52" fmla="*/ 372 w 497"/>
                <a:gd name="T53" fmla="*/ 1195 h 1566"/>
                <a:gd name="T54" fmla="*/ 402 w 497"/>
                <a:gd name="T55" fmla="*/ 1092 h 1566"/>
                <a:gd name="T56" fmla="*/ 420 w 497"/>
                <a:gd name="T57" fmla="*/ 984 h 1566"/>
                <a:gd name="T58" fmla="*/ 427 w 497"/>
                <a:gd name="T59" fmla="*/ 878 h 1566"/>
                <a:gd name="T60" fmla="*/ 424 w 497"/>
                <a:gd name="T61" fmla="*/ 773 h 1566"/>
                <a:gd name="T62" fmla="*/ 414 w 497"/>
                <a:gd name="T63" fmla="*/ 672 h 1566"/>
                <a:gd name="T64" fmla="*/ 396 w 497"/>
                <a:gd name="T65" fmla="*/ 578 h 1566"/>
                <a:gd name="T66" fmla="*/ 373 w 497"/>
                <a:gd name="T67" fmla="*/ 493 h 1566"/>
                <a:gd name="T68" fmla="*/ 339 w 497"/>
                <a:gd name="T69" fmla="*/ 405 h 1566"/>
                <a:gd name="T70" fmla="*/ 287 w 497"/>
                <a:gd name="T71" fmla="*/ 313 h 1566"/>
                <a:gd name="T72" fmla="*/ 224 w 497"/>
                <a:gd name="T73" fmla="*/ 233 h 1566"/>
                <a:gd name="T74" fmla="*/ 156 w 497"/>
                <a:gd name="T75" fmla="*/ 166 h 1566"/>
                <a:gd name="T76" fmla="*/ 85 w 497"/>
                <a:gd name="T77" fmla="*/ 111 h 1566"/>
                <a:gd name="T78" fmla="*/ 18 w 497"/>
                <a:gd name="T79" fmla="*/ 66 h 1566"/>
                <a:gd name="T80" fmla="*/ 3 w 497"/>
                <a:gd name="T81" fmla="*/ 50 h 1566"/>
                <a:gd name="T82" fmla="*/ 1 w 497"/>
                <a:gd name="T83" fmla="*/ 28 h 1566"/>
                <a:gd name="T84" fmla="*/ 13 w 497"/>
                <a:gd name="T85" fmla="*/ 9 h 1566"/>
                <a:gd name="T86" fmla="*/ 33 w 497"/>
                <a:gd name="T87" fmla="*/ 0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7" h="1566">
                  <a:moveTo>
                    <a:pt x="33" y="0"/>
                  </a:moveTo>
                  <a:lnTo>
                    <a:pt x="44" y="1"/>
                  </a:lnTo>
                  <a:lnTo>
                    <a:pt x="55" y="5"/>
                  </a:lnTo>
                  <a:lnTo>
                    <a:pt x="90" y="28"/>
                  </a:lnTo>
                  <a:lnTo>
                    <a:pt x="127" y="54"/>
                  </a:lnTo>
                  <a:lnTo>
                    <a:pt x="165" y="83"/>
                  </a:lnTo>
                  <a:lnTo>
                    <a:pt x="203" y="115"/>
                  </a:lnTo>
                  <a:lnTo>
                    <a:pt x="241" y="150"/>
                  </a:lnTo>
                  <a:lnTo>
                    <a:pt x="279" y="188"/>
                  </a:lnTo>
                  <a:lnTo>
                    <a:pt x="314" y="229"/>
                  </a:lnTo>
                  <a:lnTo>
                    <a:pt x="347" y="275"/>
                  </a:lnTo>
                  <a:lnTo>
                    <a:pt x="378" y="323"/>
                  </a:lnTo>
                  <a:lnTo>
                    <a:pt x="404" y="375"/>
                  </a:lnTo>
                  <a:lnTo>
                    <a:pt x="428" y="430"/>
                  </a:lnTo>
                  <a:lnTo>
                    <a:pt x="440" y="470"/>
                  </a:lnTo>
                  <a:lnTo>
                    <a:pt x="453" y="512"/>
                  </a:lnTo>
                  <a:lnTo>
                    <a:pt x="464" y="556"/>
                  </a:lnTo>
                  <a:lnTo>
                    <a:pt x="474" y="604"/>
                  </a:lnTo>
                  <a:lnTo>
                    <a:pt x="483" y="652"/>
                  </a:lnTo>
                  <a:lnTo>
                    <a:pt x="489" y="703"/>
                  </a:lnTo>
                  <a:lnTo>
                    <a:pt x="494" y="754"/>
                  </a:lnTo>
                  <a:lnTo>
                    <a:pt x="496" y="808"/>
                  </a:lnTo>
                  <a:lnTo>
                    <a:pt x="497" y="863"/>
                  </a:lnTo>
                  <a:lnTo>
                    <a:pt x="496" y="917"/>
                  </a:lnTo>
                  <a:lnTo>
                    <a:pt x="492" y="972"/>
                  </a:lnTo>
                  <a:lnTo>
                    <a:pt x="485" y="1027"/>
                  </a:lnTo>
                  <a:lnTo>
                    <a:pt x="475" y="1082"/>
                  </a:lnTo>
                  <a:lnTo>
                    <a:pt x="463" y="1137"/>
                  </a:lnTo>
                  <a:lnTo>
                    <a:pt x="448" y="1191"/>
                  </a:lnTo>
                  <a:lnTo>
                    <a:pt x="429" y="1243"/>
                  </a:lnTo>
                  <a:lnTo>
                    <a:pt x="407" y="1294"/>
                  </a:lnTo>
                  <a:lnTo>
                    <a:pt x="382" y="1344"/>
                  </a:lnTo>
                  <a:lnTo>
                    <a:pt x="352" y="1392"/>
                  </a:lnTo>
                  <a:lnTo>
                    <a:pt x="319" y="1437"/>
                  </a:lnTo>
                  <a:lnTo>
                    <a:pt x="282" y="1480"/>
                  </a:lnTo>
                  <a:lnTo>
                    <a:pt x="240" y="1522"/>
                  </a:lnTo>
                  <a:lnTo>
                    <a:pt x="194" y="1559"/>
                  </a:lnTo>
                  <a:lnTo>
                    <a:pt x="184" y="1564"/>
                  </a:lnTo>
                  <a:lnTo>
                    <a:pt x="173" y="1566"/>
                  </a:lnTo>
                  <a:lnTo>
                    <a:pt x="162" y="1565"/>
                  </a:lnTo>
                  <a:lnTo>
                    <a:pt x="153" y="1560"/>
                  </a:lnTo>
                  <a:lnTo>
                    <a:pt x="145" y="1552"/>
                  </a:lnTo>
                  <a:lnTo>
                    <a:pt x="139" y="1542"/>
                  </a:lnTo>
                  <a:lnTo>
                    <a:pt x="137" y="1531"/>
                  </a:lnTo>
                  <a:lnTo>
                    <a:pt x="139" y="1521"/>
                  </a:lnTo>
                  <a:lnTo>
                    <a:pt x="144" y="1510"/>
                  </a:lnTo>
                  <a:lnTo>
                    <a:pt x="152" y="1502"/>
                  </a:lnTo>
                  <a:lnTo>
                    <a:pt x="195" y="1466"/>
                  </a:lnTo>
                  <a:lnTo>
                    <a:pt x="235" y="1427"/>
                  </a:lnTo>
                  <a:lnTo>
                    <a:pt x="270" y="1384"/>
                  </a:lnTo>
                  <a:lnTo>
                    <a:pt x="301" y="1340"/>
                  </a:lnTo>
                  <a:lnTo>
                    <a:pt x="328" y="1294"/>
                  </a:lnTo>
                  <a:lnTo>
                    <a:pt x="352" y="1245"/>
                  </a:lnTo>
                  <a:lnTo>
                    <a:pt x="372" y="1195"/>
                  </a:lnTo>
                  <a:lnTo>
                    <a:pt x="389" y="1143"/>
                  </a:lnTo>
                  <a:lnTo>
                    <a:pt x="402" y="1092"/>
                  </a:lnTo>
                  <a:lnTo>
                    <a:pt x="413" y="1038"/>
                  </a:lnTo>
                  <a:lnTo>
                    <a:pt x="420" y="984"/>
                  </a:lnTo>
                  <a:lnTo>
                    <a:pt x="425" y="931"/>
                  </a:lnTo>
                  <a:lnTo>
                    <a:pt x="427" y="878"/>
                  </a:lnTo>
                  <a:lnTo>
                    <a:pt x="427" y="824"/>
                  </a:lnTo>
                  <a:lnTo>
                    <a:pt x="424" y="773"/>
                  </a:lnTo>
                  <a:lnTo>
                    <a:pt x="420" y="721"/>
                  </a:lnTo>
                  <a:lnTo>
                    <a:pt x="414" y="672"/>
                  </a:lnTo>
                  <a:lnTo>
                    <a:pt x="405" y="624"/>
                  </a:lnTo>
                  <a:lnTo>
                    <a:pt x="396" y="578"/>
                  </a:lnTo>
                  <a:lnTo>
                    <a:pt x="386" y="535"/>
                  </a:lnTo>
                  <a:lnTo>
                    <a:pt x="373" y="493"/>
                  </a:lnTo>
                  <a:lnTo>
                    <a:pt x="361" y="455"/>
                  </a:lnTo>
                  <a:lnTo>
                    <a:pt x="339" y="405"/>
                  </a:lnTo>
                  <a:lnTo>
                    <a:pt x="315" y="357"/>
                  </a:lnTo>
                  <a:lnTo>
                    <a:pt x="287" y="313"/>
                  </a:lnTo>
                  <a:lnTo>
                    <a:pt x="257" y="271"/>
                  </a:lnTo>
                  <a:lnTo>
                    <a:pt x="224" y="233"/>
                  </a:lnTo>
                  <a:lnTo>
                    <a:pt x="190" y="198"/>
                  </a:lnTo>
                  <a:lnTo>
                    <a:pt x="156" y="166"/>
                  </a:lnTo>
                  <a:lnTo>
                    <a:pt x="120" y="137"/>
                  </a:lnTo>
                  <a:lnTo>
                    <a:pt x="85" y="111"/>
                  </a:lnTo>
                  <a:lnTo>
                    <a:pt x="51" y="88"/>
                  </a:lnTo>
                  <a:lnTo>
                    <a:pt x="18" y="66"/>
                  </a:lnTo>
                  <a:lnTo>
                    <a:pt x="10" y="59"/>
                  </a:lnTo>
                  <a:lnTo>
                    <a:pt x="3" y="50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5" y="18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249"/>
            <p:cNvSpPr>
              <a:spLocks noEditPoints="1"/>
            </p:cNvSpPr>
            <p:nvPr/>
          </p:nvSpPr>
          <p:spPr bwMode="auto">
            <a:xfrm>
              <a:off x="6888163" y="4219575"/>
              <a:ext cx="1284287" cy="1343025"/>
            </a:xfrm>
            <a:custGeom>
              <a:avLst/>
              <a:gdLst>
                <a:gd name="T0" fmla="*/ 1325 w 3237"/>
                <a:gd name="T1" fmla="*/ 255 h 3385"/>
                <a:gd name="T2" fmla="*/ 1110 w 3237"/>
                <a:gd name="T3" fmla="*/ 314 h 3385"/>
                <a:gd name="T4" fmla="*/ 900 w 3237"/>
                <a:gd name="T5" fmla="*/ 194 h 3385"/>
                <a:gd name="T6" fmla="*/ 743 w 3237"/>
                <a:gd name="T7" fmla="*/ 319 h 3385"/>
                <a:gd name="T8" fmla="*/ 571 w 3237"/>
                <a:gd name="T9" fmla="*/ 501 h 3385"/>
                <a:gd name="T10" fmla="*/ 541 w 3237"/>
                <a:gd name="T11" fmla="*/ 687 h 3385"/>
                <a:gd name="T12" fmla="*/ 226 w 3237"/>
                <a:gd name="T13" fmla="*/ 966 h 3385"/>
                <a:gd name="T14" fmla="*/ 81 w 3237"/>
                <a:gd name="T15" fmla="*/ 1173 h 3385"/>
                <a:gd name="T16" fmla="*/ 124 w 3237"/>
                <a:gd name="T17" fmla="*/ 1468 h 3385"/>
                <a:gd name="T18" fmla="*/ 175 w 3237"/>
                <a:gd name="T19" fmla="*/ 2225 h 3385"/>
                <a:gd name="T20" fmla="*/ 95 w 3237"/>
                <a:gd name="T21" fmla="*/ 2437 h 3385"/>
                <a:gd name="T22" fmla="*/ 307 w 3237"/>
                <a:gd name="T23" fmla="*/ 2517 h 3385"/>
                <a:gd name="T24" fmla="*/ 785 w 3237"/>
                <a:gd name="T25" fmla="*/ 2974 h 3385"/>
                <a:gd name="T26" fmla="*/ 966 w 3237"/>
                <a:gd name="T27" fmla="*/ 3219 h 3385"/>
                <a:gd name="T28" fmla="*/ 1212 w 3237"/>
                <a:gd name="T29" fmla="*/ 3272 h 3385"/>
                <a:gd name="T30" fmla="*/ 1560 w 3237"/>
                <a:gd name="T31" fmla="*/ 3196 h 3385"/>
                <a:gd name="T32" fmla="*/ 2288 w 3237"/>
                <a:gd name="T33" fmla="*/ 3009 h 3385"/>
                <a:gd name="T34" fmla="*/ 2440 w 3237"/>
                <a:gd name="T35" fmla="*/ 3154 h 3385"/>
                <a:gd name="T36" fmla="*/ 2621 w 3237"/>
                <a:gd name="T37" fmla="*/ 2976 h 3385"/>
                <a:gd name="T38" fmla="*/ 2537 w 3237"/>
                <a:gd name="T39" fmla="*/ 2822 h 3385"/>
                <a:gd name="T40" fmla="*/ 2747 w 3237"/>
                <a:gd name="T41" fmla="*/ 2668 h 3385"/>
                <a:gd name="T42" fmla="*/ 2991 w 3237"/>
                <a:gd name="T43" fmla="*/ 2704 h 3385"/>
                <a:gd name="T44" fmla="*/ 2950 w 3237"/>
                <a:gd name="T45" fmla="*/ 2456 h 3385"/>
                <a:gd name="T46" fmla="*/ 2940 w 3237"/>
                <a:gd name="T47" fmla="*/ 2215 h 3385"/>
                <a:gd name="T48" fmla="*/ 3092 w 3237"/>
                <a:gd name="T49" fmla="*/ 1793 h 3385"/>
                <a:gd name="T50" fmla="*/ 3126 w 3237"/>
                <a:gd name="T51" fmla="*/ 1559 h 3385"/>
                <a:gd name="T52" fmla="*/ 2956 w 3237"/>
                <a:gd name="T53" fmla="*/ 1307 h 3385"/>
                <a:gd name="T54" fmla="*/ 2863 w 3237"/>
                <a:gd name="T55" fmla="*/ 896 h 3385"/>
                <a:gd name="T56" fmla="*/ 2763 w 3237"/>
                <a:gd name="T57" fmla="*/ 661 h 3385"/>
                <a:gd name="T58" fmla="*/ 2651 w 3237"/>
                <a:gd name="T59" fmla="*/ 589 h 3385"/>
                <a:gd name="T60" fmla="*/ 2445 w 3237"/>
                <a:gd name="T61" fmla="*/ 444 h 3385"/>
                <a:gd name="T62" fmla="*/ 2096 w 3237"/>
                <a:gd name="T63" fmla="*/ 375 h 3385"/>
                <a:gd name="T64" fmla="*/ 1630 w 3237"/>
                <a:gd name="T65" fmla="*/ 232 h 3385"/>
                <a:gd name="T66" fmla="*/ 1476 w 3237"/>
                <a:gd name="T67" fmla="*/ 0 h 3385"/>
                <a:gd name="T68" fmla="*/ 1701 w 3237"/>
                <a:gd name="T69" fmla="*/ 209 h 3385"/>
                <a:gd name="T70" fmla="*/ 2403 w 3237"/>
                <a:gd name="T71" fmla="*/ 385 h 3385"/>
                <a:gd name="T72" fmla="*/ 2697 w 3237"/>
                <a:gd name="T73" fmla="*/ 485 h 3385"/>
                <a:gd name="T74" fmla="*/ 2914 w 3237"/>
                <a:gd name="T75" fmla="*/ 680 h 3385"/>
                <a:gd name="T76" fmla="*/ 2930 w 3237"/>
                <a:gd name="T77" fmla="*/ 1048 h 3385"/>
                <a:gd name="T78" fmla="*/ 3198 w 3237"/>
                <a:gd name="T79" fmla="*/ 1535 h 3385"/>
                <a:gd name="T80" fmla="*/ 3146 w 3237"/>
                <a:gd name="T81" fmla="*/ 1843 h 3385"/>
                <a:gd name="T82" fmla="*/ 3013 w 3237"/>
                <a:gd name="T83" fmla="*/ 2411 h 3385"/>
                <a:gd name="T84" fmla="*/ 3065 w 3237"/>
                <a:gd name="T85" fmla="*/ 2728 h 3385"/>
                <a:gd name="T86" fmla="*/ 2762 w 3237"/>
                <a:gd name="T87" fmla="*/ 2784 h 3385"/>
                <a:gd name="T88" fmla="*/ 2695 w 3237"/>
                <a:gd name="T89" fmla="*/ 3003 h 3385"/>
                <a:gd name="T90" fmla="*/ 2470 w 3237"/>
                <a:gd name="T91" fmla="*/ 3228 h 3385"/>
                <a:gd name="T92" fmla="*/ 2098 w 3237"/>
                <a:gd name="T93" fmla="*/ 3170 h 3385"/>
                <a:gd name="T94" fmla="*/ 1300 w 3237"/>
                <a:gd name="T95" fmla="*/ 3277 h 3385"/>
                <a:gd name="T96" fmla="*/ 1004 w 3237"/>
                <a:gd name="T97" fmla="*/ 3359 h 3385"/>
                <a:gd name="T98" fmla="*/ 808 w 3237"/>
                <a:gd name="T99" fmla="*/ 3070 h 3385"/>
                <a:gd name="T100" fmla="*/ 237 w 3237"/>
                <a:gd name="T101" fmla="*/ 2603 h 3385"/>
                <a:gd name="T102" fmla="*/ 11 w 3237"/>
                <a:gd name="T103" fmla="*/ 2377 h 3385"/>
                <a:gd name="T104" fmla="*/ 31 w 3237"/>
                <a:gd name="T105" fmla="*/ 1829 h 3385"/>
                <a:gd name="T106" fmla="*/ 11 w 3237"/>
                <a:gd name="T107" fmla="*/ 1190 h 3385"/>
                <a:gd name="T108" fmla="*/ 155 w 3237"/>
                <a:gd name="T109" fmla="*/ 906 h 3385"/>
                <a:gd name="T110" fmla="*/ 518 w 3237"/>
                <a:gd name="T111" fmla="*/ 568 h 3385"/>
                <a:gd name="T112" fmla="*/ 618 w 3237"/>
                <a:gd name="T113" fmla="*/ 272 h 3385"/>
                <a:gd name="T114" fmla="*/ 892 w 3237"/>
                <a:gd name="T115" fmla="*/ 122 h 3385"/>
                <a:gd name="T116" fmla="*/ 1166 w 3237"/>
                <a:gd name="T117" fmla="*/ 253 h 3385"/>
                <a:gd name="T118" fmla="*/ 1405 w 3237"/>
                <a:gd name="T119" fmla="*/ 13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37" h="3385">
                  <a:moveTo>
                    <a:pt x="1476" y="72"/>
                  </a:moveTo>
                  <a:lnTo>
                    <a:pt x="1445" y="76"/>
                  </a:lnTo>
                  <a:lnTo>
                    <a:pt x="1416" y="84"/>
                  </a:lnTo>
                  <a:lnTo>
                    <a:pt x="1390" y="98"/>
                  </a:lnTo>
                  <a:lnTo>
                    <a:pt x="1367" y="117"/>
                  </a:lnTo>
                  <a:lnTo>
                    <a:pt x="1348" y="141"/>
                  </a:lnTo>
                  <a:lnTo>
                    <a:pt x="1334" y="166"/>
                  </a:lnTo>
                  <a:lnTo>
                    <a:pt x="1325" y="195"/>
                  </a:lnTo>
                  <a:lnTo>
                    <a:pt x="1321" y="226"/>
                  </a:lnTo>
                  <a:lnTo>
                    <a:pt x="1325" y="255"/>
                  </a:lnTo>
                  <a:lnTo>
                    <a:pt x="1325" y="269"/>
                  </a:lnTo>
                  <a:lnTo>
                    <a:pt x="1318" y="282"/>
                  </a:lnTo>
                  <a:lnTo>
                    <a:pt x="1309" y="292"/>
                  </a:lnTo>
                  <a:lnTo>
                    <a:pt x="1296" y="297"/>
                  </a:lnTo>
                  <a:lnTo>
                    <a:pt x="1224" y="312"/>
                  </a:lnTo>
                  <a:lnTo>
                    <a:pt x="1152" y="331"/>
                  </a:lnTo>
                  <a:lnTo>
                    <a:pt x="1138" y="332"/>
                  </a:lnTo>
                  <a:lnTo>
                    <a:pt x="1124" y="327"/>
                  </a:lnTo>
                  <a:lnTo>
                    <a:pt x="1116" y="321"/>
                  </a:lnTo>
                  <a:lnTo>
                    <a:pt x="1110" y="314"/>
                  </a:lnTo>
                  <a:lnTo>
                    <a:pt x="1107" y="305"/>
                  </a:lnTo>
                  <a:lnTo>
                    <a:pt x="1098" y="276"/>
                  </a:lnTo>
                  <a:lnTo>
                    <a:pt x="1083" y="250"/>
                  </a:lnTo>
                  <a:lnTo>
                    <a:pt x="1064" y="227"/>
                  </a:lnTo>
                  <a:lnTo>
                    <a:pt x="1041" y="210"/>
                  </a:lnTo>
                  <a:lnTo>
                    <a:pt x="1015" y="195"/>
                  </a:lnTo>
                  <a:lnTo>
                    <a:pt x="986" y="187"/>
                  </a:lnTo>
                  <a:lnTo>
                    <a:pt x="957" y="184"/>
                  </a:lnTo>
                  <a:lnTo>
                    <a:pt x="928" y="187"/>
                  </a:lnTo>
                  <a:lnTo>
                    <a:pt x="900" y="194"/>
                  </a:lnTo>
                  <a:lnTo>
                    <a:pt x="874" y="208"/>
                  </a:lnTo>
                  <a:lnTo>
                    <a:pt x="852" y="225"/>
                  </a:lnTo>
                  <a:lnTo>
                    <a:pt x="833" y="246"/>
                  </a:lnTo>
                  <a:lnTo>
                    <a:pt x="818" y="271"/>
                  </a:lnTo>
                  <a:lnTo>
                    <a:pt x="808" y="298"/>
                  </a:lnTo>
                  <a:lnTo>
                    <a:pt x="802" y="311"/>
                  </a:lnTo>
                  <a:lnTo>
                    <a:pt x="791" y="320"/>
                  </a:lnTo>
                  <a:lnTo>
                    <a:pt x="778" y="324"/>
                  </a:lnTo>
                  <a:lnTo>
                    <a:pt x="764" y="323"/>
                  </a:lnTo>
                  <a:lnTo>
                    <a:pt x="743" y="319"/>
                  </a:lnTo>
                  <a:lnTo>
                    <a:pt x="723" y="318"/>
                  </a:lnTo>
                  <a:lnTo>
                    <a:pt x="692" y="321"/>
                  </a:lnTo>
                  <a:lnTo>
                    <a:pt x="663" y="330"/>
                  </a:lnTo>
                  <a:lnTo>
                    <a:pt x="636" y="344"/>
                  </a:lnTo>
                  <a:lnTo>
                    <a:pt x="613" y="363"/>
                  </a:lnTo>
                  <a:lnTo>
                    <a:pt x="595" y="386"/>
                  </a:lnTo>
                  <a:lnTo>
                    <a:pt x="580" y="412"/>
                  </a:lnTo>
                  <a:lnTo>
                    <a:pt x="571" y="441"/>
                  </a:lnTo>
                  <a:lnTo>
                    <a:pt x="568" y="472"/>
                  </a:lnTo>
                  <a:lnTo>
                    <a:pt x="571" y="501"/>
                  </a:lnTo>
                  <a:lnTo>
                    <a:pt x="578" y="528"/>
                  </a:lnTo>
                  <a:lnTo>
                    <a:pt x="592" y="553"/>
                  </a:lnTo>
                  <a:lnTo>
                    <a:pt x="609" y="577"/>
                  </a:lnTo>
                  <a:lnTo>
                    <a:pt x="614" y="584"/>
                  </a:lnTo>
                  <a:lnTo>
                    <a:pt x="617" y="593"/>
                  </a:lnTo>
                  <a:lnTo>
                    <a:pt x="618" y="603"/>
                  </a:lnTo>
                  <a:lnTo>
                    <a:pt x="616" y="612"/>
                  </a:lnTo>
                  <a:lnTo>
                    <a:pt x="612" y="620"/>
                  </a:lnTo>
                  <a:lnTo>
                    <a:pt x="606" y="627"/>
                  </a:lnTo>
                  <a:lnTo>
                    <a:pt x="541" y="687"/>
                  </a:lnTo>
                  <a:lnTo>
                    <a:pt x="480" y="750"/>
                  </a:lnTo>
                  <a:lnTo>
                    <a:pt x="423" y="817"/>
                  </a:lnTo>
                  <a:lnTo>
                    <a:pt x="370" y="887"/>
                  </a:lnTo>
                  <a:lnTo>
                    <a:pt x="321" y="961"/>
                  </a:lnTo>
                  <a:lnTo>
                    <a:pt x="312" y="970"/>
                  </a:lnTo>
                  <a:lnTo>
                    <a:pt x="302" y="975"/>
                  </a:lnTo>
                  <a:lnTo>
                    <a:pt x="291" y="977"/>
                  </a:lnTo>
                  <a:lnTo>
                    <a:pt x="278" y="975"/>
                  </a:lnTo>
                  <a:lnTo>
                    <a:pt x="253" y="968"/>
                  </a:lnTo>
                  <a:lnTo>
                    <a:pt x="226" y="966"/>
                  </a:lnTo>
                  <a:lnTo>
                    <a:pt x="195" y="969"/>
                  </a:lnTo>
                  <a:lnTo>
                    <a:pt x="166" y="978"/>
                  </a:lnTo>
                  <a:lnTo>
                    <a:pt x="139" y="993"/>
                  </a:lnTo>
                  <a:lnTo>
                    <a:pt x="116" y="1011"/>
                  </a:lnTo>
                  <a:lnTo>
                    <a:pt x="98" y="1034"/>
                  </a:lnTo>
                  <a:lnTo>
                    <a:pt x="83" y="1060"/>
                  </a:lnTo>
                  <a:lnTo>
                    <a:pt x="74" y="1089"/>
                  </a:lnTo>
                  <a:lnTo>
                    <a:pt x="71" y="1120"/>
                  </a:lnTo>
                  <a:lnTo>
                    <a:pt x="74" y="1147"/>
                  </a:lnTo>
                  <a:lnTo>
                    <a:pt x="81" y="1173"/>
                  </a:lnTo>
                  <a:lnTo>
                    <a:pt x="93" y="1198"/>
                  </a:lnTo>
                  <a:lnTo>
                    <a:pt x="108" y="1220"/>
                  </a:lnTo>
                  <a:lnTo>
                    <a:pt x="127" y="1239"/>
                  </a:lnTo>
                  <a:lnTo>
                    <a:pt x="149" y="1255"/>
                  </a:lnTo>
                  <a:lnTo>
                    <a:pt x="159" y="1262"/>
                  </a:lnTo>
                  <a:lnTo>
                    <a:pt x="165" y="1272"/>
                  </a:lnTo>
                  <a:lnTo>
                    <a:pt x="168" y="1283"/>
                  </a:lnTo>
                  <a:lnTo>
                    <a:pt x="166" y="1296"/>
                  </a:lnTo>
                  <a:lnTo>
                    <a:pt x="142" y="1381"/>
                  </a:lnTo>
                  <a:lnTo>
                    <a:pt x="124" y="1468"/>
                  </a:lnTo>
                  <a:lnTo>
                    <a:pt x="110" y="1557"/>
                  </a:lnTo>
                  <a:lnTo>
                    <a:pt x="102" y="1646"/>
                  </a:lnTo>
                  <a:lnTo>
                    <a:pt x="99" y="1734"/>
                  </a:lnTo>
                  <a:lnTo>
                    <a:pt x="102" y="1830"/>
                  </a:lnTo>
                  <a:lnTo>
                    <a:pt x="111" y="1925"/>
                  </a:lnTo>
                  <a:lnTo>
                    <a:pt x="127" y="2018"/>
                  </a:lnTo>
                  <a:lnTo>
                    <a:pt x="148" y="2111"/>
                  </a:lnTo>
                  <a:lnTo>
                    <a:pt x="175" y="2202"/>
                  </a:lnTo>
                  <a:lnTo>
                    <a:pt x="177" y="2214"/>
                  </a:lnTo>
                  <a:lnTo>
                    <a:pt x="175" y="2225"/>
                  </a:lnTo>
                  <a:lnTo>
                    <a:pt x="169" y="2236"/>
                  </a:lnTo>
                  <a:lnTo>
                    <a:pt x="160" y="2244"/>
                  </a:lnTo>
                  <a:lnTo>
                    <a:pt x="137" y="2259"/>
                  </a:lnTo>
                  <a:lnTo>
                    <a:pt x="119" y="2278"/>
                  </a:lnTo>
                  <a:lnTo>
                    <a:pt x="103" y="2299"/>
                  </a:lnTo>
                  <a:lnTo>
                    <a:pt x="92" y="2324"/>
                  </a:lnTo>
                  <a:lnTo>
                    <a:pt x="84" y="2350"/>
                  </a:lnTo>
                  <a:lnTo>
                    <a:pt x="82" y="2377"/>
                  </a:lnTo>
                  <a:lnTo>
                    <a:pt x="86" y="2408"/>
                  </a:lnTo>
                  <a:lnTo>
                    <a:pt x="95" y="2437"/>
                  </a:lnTo>
                  <a:lnTo>
                    <a:pt x="109" y="2464"/>
                  </a:lnTo>
                  <a:lnTo>
                    <a:pt x="128" y="2486"/>
                  </a:lnTo>
                  <a:lnTo>
                    <a:pt x="150" y="2505"/>
                  </a:lnTo>
                  <a:lnTo>
                    <a:pt x="176" y="2519"/>
                  </a:lnTo>
                  <a:lnTo>
                    <a:pt x="206" y="2528"/>
                  </a:lnTo>
                  <a:lnTo>
                    <a:pt x="237" y="2532"/>
                  </a:lnTo>
                  <a:lnTo>
                    <a:pt x="266" y="2528"/>
                  </a:lnTo>
                  <a:lnTo>
                    <a:pt x="294" y="2520"/>
                  </a:lnTo>
                  <a:lnTo>
                    <a:pt x="300" y="2518"/>
                  </a:lnTo>
                  <a:lnTo>
                    <a:pt x="307" y="2517"/>
                  </a:lnTo>
                  <a:lnTo>
                    <a:pt x="318" y="2519"/>
                  </a:lnTo>
                  <a:lnTo>
                    <a:pt x="329" y="2525"/>
                  </a:lnTo>
                  <a:lnTo>
                    <a:pt x="337" y="2534"/>
                  </a:lnTo>
                  <a:lnTo>
                    <a:pt x="389" y="2608"/>
                  </a:lnTo>
                  <a:lnTo>
                    <a:pt x="445" y="2679"/>
                  </a:lnTo>
                  <a:lnTo>
                    <a:pt x="506" y="2746"/>
                  </a:lnTo>
                  <a:lnTo>
                    <a:pt x="571" y="2810"/>
                  </a:lnTo>
                  <a:lnTo>
                    <a:pt x="639" y="2869"/>
                  </a:lnTo>
                  <a:lnTo>
                    <a:pt x="710" y="2924"/>
                  </a:lnTo>
                  <a:lnTo>
                    <a:pt x="785" y="2974"/>
                  </a:lnTo>
                  <a:lnTo>
                    <a:pt x="864" y="3019"/>
                  </a:lnTo>
                  <a:lnTo>
                    <a:pt x="944" y="3061"/>
                  </a:lnTo>
                  <a:lnTo>
                    <a:pt x="956" y="3068"/>
                  </a:lnTo>
                  <a:lnTo>
                    <a:pt x="963" y="3079"/>
                  </a:lnTo>
                  <a:lnTo>
                    <a:pt x="965" y="3092"/>
                  </a:lnTo>
                  <a:lnTo>
                    <a:pt x="963" y="3105"/>
                  </a:lnTo>
                  <a:lnTo>
                    <a:pt x="956" y="3132"/>
                  </a:lnTo>
                  <a:lnTo>
                    <a:pt x="953" y="3159"/>
                  </a:lnTo>
                  <a:lnTo>
                    <a:pt x="957" y="3190"/>
                  </a:lnTo>
                  <a:lnTo>
                    <a:pt x="966" y="3219"/>
                  </a:lnTo>
                  <a:lnTo>
                    <a:pt x="979" y="3245"/>
                  </a:lnTo>
                  <a:lnTo>
                    <a:pt x="999" y="3268"/>
                  </a:lnTo>
                  <a:lnTo>
                    <a:pt x="1022" y="3287"/>
                  </a:lnTo>
                  <a:lnTo>
                    <a:pt x="1047" y="3301"/>
                  </a:lnTo>
                  <a:lnTo>
                    <a:pt x="1076" y="3310"/>
                  </a:lnTo>
                  <a:lnTo>
                    <a:pt x="1107" y="3313"/>
                  </a:lnTo>
                  <a:lnTo>
                    <a:pt x="1137" y="3310"/>
                  </a:lnTo>
                  <a:lnTo>
                    <a:pt x="1165" y="3302"/>
                  </a:lnTo>
                  <a:lnTo>
                    <a:pt x="1190" y="3290"/>
                  </a:lnTo>
                  <a:lnTo>
                    <a:pt x="1212" y="3272"/>
                  </a:lnTo>
                  <a:lnTo>
                    <a:pt x="1232" y="3251"/>
                  </a:lnTo>
                  <a:lnTo>
                    <a:pt x="1246" y="3226"/>
                  </a:lnTo>
                  <a:lnTo>
                    <a:pt x="1257" y="3198"/>
                  </a:lnTo>
                  <a:lnTo>
                    <a:pt x="1263" y="3187"/>
                  </a:lnTo>
                  <a:lnTo>
                    <a:pt x="1272" y="3177"/>
                  </a:lnTo>
                  <a:lnTo>
                    <a:pt x="1284" y="3172"/>
                  </a:lnTo>
                  <a:lnTo>
                    <a:pt x="1298" y="3172"/>
                  </a:lnTo>
                  <a:lnTo>
                    <a:pt x="1384" y="3186"/>
                  </a:lnTo>
                  <a:lnTo>
                    <a:pt x="1472" y="3194"/>
                  </a:lnTo>
                  <a:lnTo>
                    <a:pt x="1560" y="3196"/>
                  </a:lnTo>
                  <a:lnTo>
                    <a:pt x="1652" y="3193"/>
                  </a:lnTo>
                  <a:lnTo>
                    <a:pt x="1744" y="3185"/>
                  </a:lnTo>
                  <a:lnTo>
                    <a:pt x="1836" y="3170"/>
                  </a:lnTo>
                  <a:lnTo>
                    <a:pt x="1926" y="3149"/>
                  </a:lnTo>
                  <a:lnTo>
                    <a:pt x="2014" y="3124"/>
                  </a:lnTo>
                  <a:lnTo>
                    <a:pt x="2101" y="3093"/>
                  </a:lnTo>
                  <a:lnTo>
                    <a:pt x="2185" y="3056"/>
                  </a:lnTo>
                  <a:lnTo>
                    <a:pt x="2267" y="3013"/>
                  </a:lnTo>
                  <a:lnTo>
                    <a:pt x="2277" y="3009"/>
                  </a:lnTo>
                  <a:lnTo>
                    <a:pt x="2288" y="3009"/>
                  </a:lnTo>
                  <a:lnTo>
                    <a:pt x="2299" y="3012"/>
                  </a:lnTo>
                  <a:lnTo>
                    <a:pt x="2308" y="3017"/>
                  </a:lnTo>
                  <a:lnTo>
                    <a:pt x="2315" y="3027"/>
                  </a:lnTo>
                  <a:lnTo>
                    <a:pt x="2319" y="3037"/>
                  </a:lnTo>
                  <a:lnTo>
                    <a:pt x="2329" y="3065"/>
                  </a:lnTo>
                  <a:lnTo>
                    <a:pt x="2343" y="3091"/>
                  </a:lnTo>
                  <a:lnTo>
                    <a:pt x="2363" y="3113"/>
                  </a:lnTo>
                  <a:lnTo>
                    <a:pt x="2385" y="3132"/>
                  </a:lnTo>
                  <a:lnTo>
                    <a:pt x="2411" y="3145"/>
                  </a:lnTo>
                  <a:lnTo>
                    <a:pt x="2440" y="3154"/>
                  </a:lnTo>
                  <a:lnTo>
                    <a:pt x="2470" y="3157"/>
                  </a:lnTo>
                  <a:lnTo>
                    <a:pt x="2501" y="3154"/>
                  </a:lnTo>
                  <a:lnTo>
                    <a:pt x="2530" y="3144"/>
                  </a:lnTo>
                  <a:lnTo>
                    <a:pt x="2555" y="3131"/>
                  </a:lnTo>
                  <a:lnTo>
                    <a:pt x="2579" y="3111"/>
                  </a:lnTo>
                  <a:lnTo>
                    <a:pt x="2598" y="3089"/>
                  </a:lnTo>
                  <a:lnTo>
                    <a:pt x="2612" y="3063"/>
                  </a:lnTo>
                  <a:lnTo>
                    <a:pt x="2620" y="3034"/>
                  </a:lnTo>
                  <a:lnTo>
                    <a:pt x="2623" y="3003"/>
                  </a:lnTo>
                  <a:lnTo>
                    <a:pt x="2621" y="2976"/>
                  </a:lnTo>
                  <a:lnTo>
                    <a:pt x="2615" y="2950"/>
                  </a:lnTo>
                  <a:lnTo>
                    <a:pt x="2604" y="2927"/>
                  </a:lnTo>
                  <a:lnTo>
                    <a:pt x="2589" y="2905"/>
                  </a:lnTo>
                  <a:lnTo>
                    <a:pt x="2571" y="2886"/>
                  </a:lnTo>
                  <a:lnTo>
                    <a:pt x="2549" y="2871"/>
                  </a:lnTo>
                  <a:lnTo>
                    <a:pt x="2541" y="2864"/>
                  </a:lnTo>
                  <a:lnTo>
                    <a:pt x="2536" y="2854"/>
                  </a:lnTo>
                  <a:lnTo>
                    <a:pt x="2533" y="2844"/>
                  </a:lnTo>
                  <a:lnTo>
                    <a:pt x="2534" y="2833"/>
                  </a:lnTo>
                  <a:lnTo>
                    <a:pt x="2537" y="2822"/>
                  </a:lnTo>
                  <a:lnTo>
                    <a:pt x="2544" y="2814"/>
                  </a:lnTo>
                  <a:lnTo>
                    <a:pt x="2595" y="2766"/>
                  </a:lnTo>
                  <a:lnTo>
                    <a:pt x="2643" y="2715"/>
                  </a:lnTo>
                  <a:lnTo>
                    <a:pt x="2688" y="2663"/>
                  </a:lnTo>
                  <a:lnTo>
                    <a:pt x="2697" y="2654"/>
                  </a:lnTo>
                  <a:lnTo>
                    <a:pt x="2708" y="2650"/>
                  </a:lnTo>
                  <a:lnTo>
                    <a:pt x="2719" y="2649"/>
                  </a:lnTo>
                  <a:lnTo>
                    <a:pt x="2731" y="2652"/>
                  </a:lnTo>
                  <a:lnTo>
                    <a:pt x="2740" y="2658"/>
                  </a:lnTo>
                  <a:lnTo>
                    <a:pt x="2747" y="2668"/>
                  </a:lnTo>
                  <a:lnTo>
                    <a:pt x="2763" y="2691"/>
                  </a:lnTo>
                  <a:lnTo>
                    <a:pt x="2781" y="2711"/>
                  </a:lnTo>
                  <a:lnTo>
                    <a:pt x="2804" y="2728"/>
                  </a:lnTo>
                  <a:lnTo>
                    <a:pt x="2829" y="2739"/>
                  </a:lnTo>
                  <a:lnTo>
                    <a:pt x="2854" y="2746"/>
                  </a:lnTo>
                  <a:lnTo>
                    <a:pt x="2883" y="2749"/>
                  </a:lnTo>
                  <a:lnTo>
                    <a:pt x="2914" y="2746"/>
                  </a:lnTo>
                  <a:lnTo>
                    <a:pt x="2943" y="2737"/>
                  </a:lnTo>
                  <a:lnTo>
                    <a:pt x="2969" y="2722"/>
                  </a:lnTo>
                  <a:lnTo>
                    <a:pt x="2991" y="2704"/>
                  </a:lnTo>
                  <a:lnTo>
                    <a:pt x="3011" y="2681"/>
                  </a:lnTo>
                  <a:lnTo>
                    <a:pt x="3024" y="2654"/>
                  </a:lnTo>
                  <a:lnTo>
                    <a:pt x="3034" y="2625"/>
                  </a:lnTo>
                  <a:lnTo>
                    <a:pt x="3037" y="2595"/>
                  </a:lnTo>
                  <a:lnTo>
                    <a:pt x="3034" y="2566"/>
                  </a:lnTo>
                  <a:lnTo>
                    <a:pt x="3025" y="2538"/>
                  </a:lnTo>
                  <a:lnTo>
                    <a:pt x="3013" y="2512"/>
                  </a:lnTo>
                  <a:lnTo>
                    <a:pt x="2996" y="2490"/>
                  </a:lnTo>
                  <a:lnTo>
                    <a:pt x="2975" y="2471"/>
                  </a:lnTo>
                  <a:lnTo>
                    <a:pt x="2950" y="2456"/>
                  </a:lnTo>
                  <a:lnTo>
                    <a:pt x="2923" y="2446"/>
                  </a:lnTo>
                  <a:lnTo>
                    <a:pt x="2895" y="2441"/>
                  </a:lnTo>
                  <a:lnTo>
                    <a:pt x="2883" y="2438"/>
                  </a:lnTo>
                  <a:lnTo>
                    <a:pt x="2874" y="2432"/>
                  </a:lnTo>
                  <a:lnTo>
                    <a:pt x="2867" y="2423"/>
                  </a:lnTo>
                  <a:lnTo>
                    <a:pt x="2863" y="2412"/>
                  </a:lnTo>
                  <a:lnTo>
                    <a:pt x="2863" y="2401"/>
                  </a:lnTo>
                  <a:lnTo>
                    <a:pt x="2866" y="2389"/>
                  </a:lnTo>
                  <a:lnTo>
                    <a:pt x="2906" y="2304"/>
                  </a:lnTo>
                  <a:lnTo>
                    <a:pt x="2940" y="2215"/>
                  </a:lnTo>
                  <a:lnTo>
                    <a:pt x="2968" y="2125"/>
                  </a:lnTo>
                  <a:lnTo>
                    <a:pt x="2989" y="2033"/>
                  </a:lnTo>
                  <a:lnTo>
                    <a:pt x="3006" y="1940"/>
                  </a:lnTo>
                  <a:lnTo>
                    <a:pt x="3016" y="1845"/>
                  </a:lnTo>
                  <a:lnTo>
                    <a:pt x="3018" y="1833"/>
                  </a:lnTo>
                  <a:lnTo>
                    <a:pt x="3024" y="1824"/>
                  </a:lnTo>
                  <a:lnTo>
                    <a:pt x="3034" y="1817"/>
                  </a:lnTo>
                  <a:lnTo>
                    <a:pt x="3044" y="1813"/>
                  </a:lnTo>
                  <a:lnTo>
                    <a:pt x="3070" y="1804"/>
                  </a:lnTo>
                  <a:lnTo>
                    <a:pt x="3092" y="1793"/>
                  </a:lnTo>
                  <a:lnTo>
                    <a:pt x="3113" y="1778"/>
                  </a:lnTo>
                  <a:lnTo>
                    <a:pt x="3131" y="1759"/>
                  </a:lnTo>
                  <a:lnTo>
                    <a:pt x="3145" y="1737"/>
                  </a:lnTo>
                  <a:lnTo>
                    <a:pt x="3156" y="1714"/>
                  </a:lnTo>
                  <a:lnTo>
                    <a:pt x="3163" y="1689"/>
                  </a:lnTo>
                  <a:lnTo>
                    <a:pt x="3166" y="1662"/>
                  </a:lnTo>
                  <a:lnTo>
                    <a:pt x="3163" y="1633"/>
                  </a:lnTo>
                  <a:lnTo>
                    <a:pt x="3155" y="1606"/>
                  </a:lnTo>
                  <a:lnTo>
                    <a:pt x="3143" y="1582"/>
                  </a:lnTo>
                  <a:lnTo>
                    <a:pt x="3126" y="1559"/>
                  </a:lnTo>
                  <a:lnTo>
                    <a:pt x="3106" y="1540"/>
                  </a:lnTo>
                  <a:lnTo>
                    <a:pt x="3083" y="1525"/>
                  </a:lnTo>
                  <a:lnTo>
                    <a:pt x="3057" y="1515"/>
                  </a:lnTo>
                  <a:lnTo>
                    <a:pt x="3029" y="1508"/>
                  </a:lnTo>
                  <a:lnTo>
                    <a:pt x="3018" y="1505"/>
                  </a:lnTo>
                  <a:lnTo>
                    <a:pt x="3009" y="1499"/>
                  </a:lnTo>
                  <a:lnTo>
                    <a:pt x="3002" y="1491"/>
                  </a:lnTo>
                  <a:lnTo>
                    <a:pt x="2998" y="1479"/>
                  </a:lnTo>
                  <a:lnTo>
                    <a:pt x="2980" y="1393"/>
                  </a:lnTo>
                  <a:lnTo>
                    <a:pt x="2956" y="1307"/>
                  </a:lnTo>
                  <a:lnTo>
                    <a:pt x="2929" y="1224"/>
                  </a:lnTo>
                  <a:lnTo>
                    <a:pt x="2896" y="1142"/>
                  </a:lnTo>
                  <a:lnTo>
                    <a:pt x="2856" y="1062"/>
                  </a:lnTo>
                  <a:lnTo>
                    <a:pt x="2813" y="984"/>
                  </a:lnTo>
                  <a:lnTo>
                    <a:pt x="2809" y="972"/>
                  </a:lnTo>
                  <a:lnTo>
                    <a:pt x="2809" y="960"/>
                  </a:lnTo>
                  <a:lnTo>
                    <a:pt x="2814" y="947"/>
                  </a:lnTo>
                  <a:lnTo>
                    <a:pt x="2822" y="938"/>
                  </a:lnTo>
                  <a:lnTo>
                    <a:pt x="2845" y="918"/>
                  </a:lnTo>
                  <a:lnTo>
                    <a:pt x="2863" y="896"/>
                  </a:lnTo>
                  <a:lnTo>
                    <a:pt x="2875" y="870"/>
                  </a:lnTo>
                  <a:lnTo>
                    <a:pt x="2883" y="842"/>
                  </a:lnTo>
                  <a:lnTo>
                    <a:pt x="2886" y="813"/>
                  </a:lnTo>
                  <a:lnTo>
                    <a:pt x="2883" y="782"/>
                  </a:lnTo>
                  <a:lnTo>
                    <a:pt x="2874" y="753"/>
                  </a:lnTo>
                  <a:lnTo>
                    <a:pt x="2859" y="726"/>
                  </a:lnTo>
                  <a:lnTo>
                    <a:pt x="2841" y="704"/>
                  </a:lnTo>
                  <a:lnTo>
                    <a:pt x="2818" y="685"/>
                  </a:lnTo>
                  <a:lnTo>
                    <a:pt x="2791" y="671"/>
                  </a:lnTo>
                  <a:lnTo>
                    <a:pt x="2763" y="661"/>
                  </a:lnTo>
                  <a:lnTo>
                    <a:pt x="2732" y="658"/>
                  </a:lnTo>
                  <a:lnTo>
                    <a:pt x="2712" y="659"/>
                  </a:lnTo>
                  <a:lnTo>
                    <a:pt x="2692" y="664"/>
                  </a:lnTo>
                  <a:lnTo>
                    <a:pt x="2680" y="665"/>
                  </a:lnTo>
                  <a:lnTo>
                    <a:pt x="2669" y="661"/>
                  </a:lnTo>
                  <a:lnTo>
                    <a:pt x="2658" y="655"/>
                  </a:lnTo>
                  <a:lnTo>
                    <a:pt x="2651" y="645"/>
                  </a:lnTo>
                  <a:lnTo>
                    <a:pt x="2648" y="634"/>
                  </a:lnTo>
                  <a:lnTo>
                    <a:pt x="2648" y="622"/>
                  </a:lnTo>
                  <a:lnTo>
                    <a:pt x="2651" y="589"/>
                  </a:lnTo>
                  <a:lnTo>
                    <a:pt x="2648" y="558"/>
                  </a:lnTo>
                  <a:lnTo>
                    <a:pt x="2640" y="529"/>
                  </a:lnTo>
                  <a:lnTo>
                    <a:pt x="2625" y="504"/>
                  </a:lnTo>
                  <a:lnTo>
                    <a:pt x="2607" y="480"/>
                  </a:lnTo>
                  <a:lnTo>
                    <a:pt x="2583" y="461"/>
                  </a:lnTo>
                  <a:lnTo>
                    <a:pt x="2557" y="447"/>
                  </a:lnTo>
                  <a:lnTo>
                    <a:pt x="2529" y="439"/>
                  </a:lnTo>
                  <a:lnTo>
                    <a:pt x="2498" y="436"/>
                  </a:lnTo>
                  <a:lnTo>
                    <a:pt x="2471" y="438"/>
                  </a:lnTo>
                  <a:lnTo>
                    <a:pt x="2445" y="444"/>
                  </a:lnTo>
                  <a:lnTo>
                    <a:pt x="2421" y="455"/>
                  </a:lnTo>
                  <a:lnTo>
                    <a:pt x="2400" y="470"/>
                  </a:lnTo>
                  <a:lnTo>
                    <a:pt x="2380" y="489"/>
                  </a:lnTo>
                  <a:lnTo>
                    <a:pt x="2371" y="496"/>
                  </a:lnTo>
                  <a:lnTo>
                    <a:pt x="2358" y="501"/>
                  </a:lnTo>
                  <a:lnTo>
                    <a:pt x="2346" y="501"/>
                  </a:lnTo>
                  <a:lnTo>
                    <a:pt x="2335" y="495"/>
                  </a:lnTo>
                  <a:lnTo>
                    <a:pt x="2257" y="451"/>
                  </a:lnTo>
                  <a:lnTo>
                    <a:pt x="2178" y="411"/>
                  </a:lnTo>
                  <a:lnTo>
                    <a:pt x="2096" y="375"/>
                  </a:lnTo>
                  <a:lnTo>
                    <a:pt x="2012" y="345"/>
                  </a:lnTo>
                  <a:lnTo>
                    <a:pt x="1927" y="320"/>
                  </a:lnTo>
                  <a:lnTo>
                    <a:pt x="1840" y="300"/>
                  </a:lnTo>
                  <a:lnTo>
                    <a:pt x="1751" y="286"/>
                  </a:lnTo>
                  <a:lnTo>
                    <a:pt x="1663" y="277"/>
                  </a:lnTo>
                  <a:lnTo>
                    <a:pt x="1649" y="273"/>
                  </a:lnTo>
                  <a:lnTo>
                    <a:pt x="1638" y="264"/>
                  </a:lnTo>
                  <a:lnTo>
                    <a:pt x="1632" y="252"/>
                  </a:lnTo>
                  <a:lnTo>
                    <a:pt x="1630" y="239"/>
                  </a:lnTo>
                  <a:lnTo>
                    <a:pt x="1630" y="232"/>
                  </a:lnTo>
                  <a:lnTo>
                    <a:pt x="1630" y="226"/>
                  </a:lnTo>
                  <a:lnTo>
                    <a:pt x="1627" y="195"/>
                  </a:lnTo>
                  <a:lnTo>
                    <a:pt x="1618" y="166"/>
                  </a:lnTo>
                  <a:lnTo>
                    <a:pt x="1604" y="141"/>
                  </a:lnTo>
                  <a:lnTo>
                    <a:pt x="1585" y="117"/>
                  </a:lnTo>
                  <a:lnTo>
                    <a:pt x="1562" y="98"/>
                  </a:lnTo>
                  <a:lnTo>
                    <a:pt x="1536" y="84"/>
                  </a:lnTo>
                  <a:lnTo>
                    <a:pt x="1507" y="76"/>
                  </a:lnTo>
                  <a:lnTo>
                    <a:pt x="1476" y="72"/>
                  </a:lnTo>
                  <a:close/>
                  <a:moveTo>
                    <a:pt x="1476" y="0"/>
                  </a:moveTo>
                  <a:lnTo>
                    <a:pt x="1511" y="3"/>
                  </a:lnTo>
                  <a:lnTo>
                    <a:pt x="1544" y="12"/>
                  </a:lnTo>
                  <a:lnTo>
                    <a:pt x="1575" y="24"/>
                  </a:lnTo>
                  <a:lnTo>
                    <a:pt x="1604" y="40"/>
                  </a:lnTo>
                  <a:lnTo>
                    <a:pt x="1630" y="61"/>
                  </a:lnTo>
                  <a:lnTo>
                    <a:pt x="1651" y="85"/>
                  </a:lnTo>
                  <a:lnTo>
                    <a:pt x="1670" y="113"/>
                  </a:lnTo>
                  <a:lnTo>
                    <a:pt x="1685" y="143"/>
                  </a:lnTo>
                  <a:lnTo>
                    <a:pt x="1696" y="175"/>
                  </a:lnTo>
                  <a:lnTo>
                    <a:pt x="1701" y="209"/>
                  </a:lnTo>
                  <a:lnTo>
                    <a:pt x="1786" y="219"/>
                  </a:lnTo>
                  <a:lnTo>
                    <a:pt x="1871" y="233"/>
                  </a:lnTo>
                  <a:lnTo>
                    <a:pt x="1954" y="254"/>
                  </a:lnTo>
                  <a:lnTo>
                    <a:pt x="2037" y="278"/>
                  </a:lnTo>
                  <a:lnTo>
                    <a:pt x="2117" y="307"/>
                  </a:lnTo>
                  <a:lnTo>
                    <a:pt x="2197" y="341"/>
                  </a:lnTo>
                  <a:lnTo>
                    <a:pt x="2273" y="378"/>
                  </a:lnTo>
                  <a:lnTo>
                    <a:pt x="2348" y="420"/>
                  </a:lnTo>
                  <a:lnTo>
                    <a:pt x="2374" y="400"/>
                  </a:lnTo>
                  <a:lnTo>
                    <a:pt x="2403" y="385"/>
                  </a:lnTo>
                  <a:lnTo>
                    <a:pt x="2433" y="374"/>
                  </a:lnTo>
                  <a:lnTo>
                    <a:pt x="2465" y="366"/>
                  </a:lnTo>
                  <a:lnTo>
                    <a:pt x="2498" y="363"/>
                  </a:lnTo>
                  <a:lnTo>
                    <a:pt x="2534" y="366"/>
                  </a:lnTo>
                  <a:lnTo>
                    <a:pt x="2569" y="376"/>
                  </a:lnTo>
                  <a:lnTo>
                    <a:pt x="2601" y="389"/>
                  </a:lnTo>
                  <a:lnTo>
                    <a:pt x="2630" y="407"/>
                  </a:lnTo>
                  <a:lnTo>
                    <a:pt x="2656" y="429"/>
                  </a:lnTo>
                  <a:lnTo>
                    <a:pt x="2679" y="455"/>
                  </a:lnTo>
                  <a:lnTo>
                    <a:pt x="2697" y="485"/>
                  </a:lnTo>
                  <a:lnTo>
                    <a:pt x="2711" y="517"/>
                  </a:lnTo>
                  <a:lnTo>
                    <a:pt x="2719" y="551"/>
                  </a:lnTo>
                  <a:lnTo>
                    <a:pt x="2723" y="587"/>
                  </a:lnTo>
                  <a:lnTo>
                    <a:pt x="2732" y="587"/>
                  </a:lnTo>
                  <a:lnTo>
                    <a:pt x="2769" y="590"/>
                  </a:lnTo>
                  <a:lnTo>
                    <a:pt x="2803" y="599"/>
                  </a:lnTo>
                  <a:lnTo>
                    <a:pt x="2836" y="613"/>
                  </a:lnTo>
                  <a:lnTo>
                    <a:pt x="2865" y="631"/>
                  </a:lnTo>
                  <a:lnTo>
                    <a:pt x="2891" y="653"/>
                  </a:lnTo>
                  <a:lnTo>
                    <a:pt x="2914" y="680"/>
                  </a:lnTo>
                  <a:lnTo>
                    <a:pt x="2932" y="709"/>
                  </a:lnTo>
                  <a:lnTo>
                    <a:pt x="2946" y="742"/>
                  </a:lnTo>
                  <a:lnTo>
                    <a:pt x="2954" y="776"/>
                  </a:lnTo>
                  <a:lnTo>
                    <a:pt x="2957" y="813"/>
                  </a:lnTo>
                  <a:lnTo>
                    <a:pt x="2954" y="849"/>
                  </a:lnTo>
                  <a:lnTo>
                    <a:pt x="2946" y="883"/>
                  </a:lnTo>
                  <a:lnTo>
                    <a:pt x="2932" y="916"/>
                  </a:lnTo>
                  <a:lnTo>
                    <a:pt x="2913" y="947"/>
                  </a:lnTo>
                  <a:lnTo>
                    <a:pt x="2889" y="974"/>
                  </a:lnTo>
                  <a:lnTo>
                    <a:pt x="2930" y="1048"/>
                  </a:lnTo>
                  <a:lnTo>
                    <a:pt x="2965" y="1124"/>
                  </a:lnTo>
                  <a:lnTo>
                    <a:pt x="2996" y="1201"/>
                  </a:lnTo>
                  <a:lnTo>
                    <a:pt x="3023" y="1280"/>
                  </a:lnTo>
                  <a:lnTo>
                    <a:pt x="3045" y="1361"/>
                  </a:lnTo>
                  <a:lnTo>
                    <a:pt x="3064" y="1442"/>
                  </a:lnTo>
                  <a:lnTo>
                    <a:pt x="3096" y="1453"/>
                  </a:lnTo>
                  <a:lnTo>
                    <a:pt x="3125" y="1468"/>
                  </a:lnTo>
                  <a:lnTo>
                    <a:pt x="3153" y="1487"/>
                  </a:lnTo>
                  <a:lnTo>
                    <a:pt x="3177" y="1509"/>
                  </a:lnTo>
                  <a:lnTo>
                    <a:pt x="3198" y="1535"/>
                  </a:lnTo>
                  <a:lnTo>
                    <a:pt x="3214" y="1563"/>
                  </a:lnTo>
                  <a:lnTo>
                    <a:pt x="3226" y="1594"/>
                  </a:lnTo>
                  <a:lnTo>
                    <a:pt x="3234" y="1627"/>
                  </a:lnTo>
                  <a:lnTo>
                    <a:pt x="3237" y="1662"/>
                  </a:lnTo>
                  <a:lnTo>
                    <a:pt x="3234" y="1697"/>
                  </a:lnTo>
                  <a:lnTo>
                    <a:pt x="3225" y="1731"/>
                  </a:lnTo>
                  <a:lnTo>
                    <a:pt x="3212" y="1763"/>
                  </a:lnTo>
                  <a:lnTo>
                    <a:pt x="3194" y="1793"/>
                  </a:lnTo>
                  <a:lnTo>
                    <a:pt x="3172" y="1819"/>
                  </a:lnTo>
                  <a:lnTo>
                    <a:pt x="3146" y="1843"/>
                  </a:lnTo>
                  <a:lnTo>
                    <a:pt x="3117" y="1861"/>
                  </a:lnTo>
                  <a:lnTo>
                    <a:pt x="3085" y="1875"/>
                  </a:lnTo>
                  <a:lnTo>
                    <a:pt x="3075" y="1962"/>
                  </a:lnTo>
                  <a:lnTo>
                    <a:pt x="3059" y="2049"/>
                  </a:lnTo>
                  <a:lnTo>
                    <a:pt x="3039" y="2133"/>
                  </a:lnTo>
                  <a:lnTo>
                    <a:pt x="3014" y="2217"/>
                  </a:lnTo>
                  <a:lnTo>
                    <a:pt x="2984" y="2298"/>
                  </a:lnTo>
                  <a:lnTo>
                    <a:pt x="2949" y="2379"/>
                  </a:lnTo>
                  <a:lnTo>
                    <a:pt x="2983" y="2392"/>
                  </a:lnTo>
                  <a:lnTo>
                    <a:pt x="3013" y="2411"/>
                  </a:lnTo>
                  <a:lnTo>
                    <a:pt x="3040" y="2434"/>
                  </a:lnTo>
                  <a:lnTo>
                    <a:pt x="3064" y="2460"/>
                  </a:lnTo>
                  <a:lnTo>
                    <a:pt x="3082" y="2490"/>
                  </a:lnTo>
                  <a:lnTo>
                    <a:pt x="3097" y="2523"/>
                  </a:lnTo>
                  <a:lnTo>
                    <a:pt x="3105" y="2558"/>
                  </a:lnTo>
                  <a:lnTo>
                    <a:pt x="3108" y="2595"/>
                  </a:lnTo>
                  <a:lnTo>
                    <a:pt x="3105" y="2632"/>
                  </a:lnTo>
                  <a:lnTo>
                    <a:pt x="3097" y="2666"/>
                  </a:lnTo>
                  <a:lnTo>
                    <a:pt x="3083" y="2699"/>
                  </a:lnTo>
                  <a:lnTo>
                    <a:pt x="3065" y="2728"/>
                  </a:lnTo>
                  <a:lnTo>
                    <a:pt x="3042" y="2754"/>
                  </a:lnTo>
                  <a:lnTo>
                    <a:pt x="3016" y="2777"/>
                  </a:lnTo>
                  <a:lnTo>
                    <a:pt x="2986" y="2795"/>
                  </a:lnTo>
                  <a:lnTo>
                    <a:pt x="2954" y="2809"/>
                  </a:lnTo>
                  <a:lnTo>
                    <a:pt x="2919" y="2817"/>
                  </a:lnTo>
                  <a:lnTo>
                    <a:pt x="2883" y="2820"/>
                  </a:lnTo>
                  <a:lnTo>
                    <a:pt x="2850" y="2818"/>
                  </a:lnTo>
                  <a:lnTo>
                    <a:pt x="2819" y="2811"/>
                  </a:lnTo>
                  <a:lnTo>
                    <a:pt x="2789" y="2800"/>
                  </a:lnTo>
                  <a:lnTo>
                    <a:pt x="2762" y="2784"/>
                  </a:lnTo>
                  <a:lnTo>
                    <a:pt x="2736" y="2766"/>
                  </a:lnTo>
                  <a:lnTo>
                    <a:pt x="2713" y="2743"/>
                  </a:lnTo>
                  <a:lnTo>
                    <a:pt x="2669" y="2792"/>
                  </a:lnTo>
                  <a:lnTo>
                    <a:pt x="2623" y="2837"/>
                  </a:lnTo>
                  <a:lnTo>
                    <a:pt x="2644" y="2860"/>
                  </a:lnTo>
                  <a:lnTo>
                    <a:pt x="2663" y="2884"/>
                  </a:lnTo>
                  <a:lnTo>
                    <a:pt x="2676" y="2912"/>
                  </a:lnTo>
                  <a:lnTo>
                    <a:pt x="2686" y="2941"/>
                  </a:lnTo>
                  <a:lnTo>
                    <a:pt x="2692" y="2971"/>
                  </a:lnTo>
                  <a:lnTo>
                    <a:pt x="2695" y="3003"/>
                  </a:lnTo>
                  <a:lnTo>
                    <a:pt x="2692" y="3039"/>
                  </a:lnTo>
                  <a:lnTo>
                    <a:pt x="2683" y="3074"/>
                  </a:lnTo>
                  <a:lnTo>
                    <a:pt x="2670" y="3106"/>
                  </a:lnTo>
                  <a:lnTo>
                    <a:pt x="2651" y="3136"/>
                  </a:lnTo>
                  <a:lnTo>
                    <a:pt x="2629" y="3162"/>
                  </a:lnTo>
                  <a:lnTo>
                    <a:pt x="2603" y="3185"/>
                  </a:lnTo>
                  <a:lnTo>
                    <a:pt x="2573" y="3203"/>
                  </a:lnTo>
                  <a:lnTo>
                    <a:pt x="2541" y="3217"/>
                  </a:lnTo>
                  <a:lnTo>
                    <a:pt x="2506" y="3225"/>
                  </a:lnTo>
                  <a:lnTo>
                    <a:pt x="2470" y="3228"/>
                  </a:lnTo>
                  <a:lnTo>
                    <a:pt x="2436" y="3226"/>
                  </a:lnTo>
                  <a:lnTo>
                    <a:pt x="2404" y="3219"/>
                  </a:lnTo>
                  <a:lnTo>
                    <a:pt x="2374" y="3207"/>
                  </a:lnTo>
                  <a:lnTo>
                    <a:pt x="2346" y="3192"/>
                  </a:lnTo>
                  <a:lnTo>
                    <a:pt x="2321" y="3172"/>
                  </a:lnTo>
                  <a:lnTo>
                    <a:pt x="2299" y="3150"/>
                  </a:lnTo>
                  <a:lnTo>
                    <a:pt x="2279" y="3125"/>
                  </a:lnTo>
                  <a:lnTo>
                    <a:pt x="2265" y="3096"/>
                  </a:lnTo>
                  <a:lnTo>
                    <a:pt x="2182" y="3135"/>
                  </a:lnTo>
                  <a:lnTo>
                    <a:pt x="2098" y="3170"/>
                  </a:lnTo>
                  <a:lnTo>
                    <a:pt x="2011" y="3199"/>
                  </a:lnTo>
                  <a:lnTo>
                    <a:pt x="1922" y="3224"/>
                  </a:lnTo>
                  <a:lnTo>
                    <a:pt x="1834" y="3242"/>
                  </a:lnTo>
                  <a:lnTo>
                    <a:pt x="1743" y="3256"/>
                  </a:lnTo>
                  <a:lnTo>
                    <a:pt x="1651" y="3264"/>
                  </a:lnTo>
                  <a:lnTo>
                    <a:pt x="1560" y="3267"/>
                  </a:lnTo>
                  <a:lnTo>
                    <a:pt x="1478" y="3265"/>
                  </a:lnTo>
                  <a:lnTo>
                    <a:pt x="1396" y="3259"/>
                  </a:lnTo>
                  <a:lnTo>
                    <a:pt x="1315" y="3247"/>
                  </a:lnTo>
                  <a:lnTo>
                    <a:pt x="1300" y="3277"/>
                  </a:lnTo>
                  <a:lnTo>
                    <a:pt x="1280" y="3303"/>
                  </a:lnTo>
                  <a:lnTo>
                    <a:pt x="1258" y="3327"/>
                  </a:lnTo>
                  <a:lnTo>
                    <a:pt x="1232" y="3346"/>
                  </a:lnTo>
                  <a:lnTo>
                    <a:pt x="1204" y="3363"/>
                  </a:lnTo>
                  <a:lnTo>
                    <a:pt x="1173" y="3374"/>
                  </a:lnTo>
                  <a:lnTo>
                    <a:pt x="1141" y="3382"/>
                  </a:lnTo>
                  <a:lnTo>
                    <a:pt x="1107" y="3385"/>
                  </a:lnTo>
                  <a:lnTo>
                    <a:pt x="1071" y="3382"/>
                  </a:lnTo>
                  <a:lnTo>
                    <a:pt x="1036" y="3373"/>
                  </a:lnTo>
                  <a:lnTo>
                    <a:pt x="1004" y="3359"/>
                  </a:lnTo>
                  <a:lnTo>
                    <a:pt x="974" y="3341"/>
                  </a:lnTo>
                  <a:lnTo>
                    <a:pt x="948" y="3319"/>
                  </a:lnTo>
                  <a:lnTo>
                    <a:pt x="926" y="3292"/>
                  </a:lnTo>
                  <a:lnTo>
                    <a:pt x="907" y="3263"/>
                  </a:lnTo>
                  <a:lnTo>
                    <a:pt x="894" y="3230"/>
                  </a:lnTo>
                  <a:lnTo>
                    <a:pt x="885" y="3196"/>
                  </a:lnTo>
                  <a:lnTo>
                    <a:pt x="882" y="3159"/>
                  </a:lnTo>
                  <a:lnTo>
                    <a:pt x="883" y="3135"/>
                  </a:lnTo>
                  <a:lnTo>
                    <a:pt x="888" y="3111"/>
                  </a:lnTo>
                  <a:lnTo>
                    <a:pt x="808" y="3070"/>
                  </a:lnTo>
                  <a:lnTo>
                    <a:pt x="733" y="3025"/>
                  </a:lnTo>
                  <a:lnTo>
                    <a:pt x="660" y="2975"/>
                  </a:lnTo>
                  <a:lnTo>
                    <a:pt x="590" y="2922"/>
                  </a:lnTo>
                  <a:lnTo>
                    <a:pt x="524" y="2863"/>
                  </a:lnTo>
                  <a:lnTo>
                    <a:pt x="460" y="2802"/>
                  </a:lnTo>
                  <a:lnTo>
                    <a:pt x="401" y="2736"/>
                  </a:lnTo>
                  <a:lnTo>
                    <a:pt x="344" y="2668"/>
                  </a:lnTo>
                  <a:lnTo>
                    <a:pt x="293" y="2596"/>
                  </a:lnTo>
                  <a:lnTo>
                    <a:pt x="265" y="2601"/>
                  </a:lnTo>
                  <a:lnTo>
                    <a:pt x="237" y="2603"/>
                  </a:lnTo>
                  <a:lnTo>
                    <a:pt x="200" y="2600"/>
                  </a:lnTo>
                  <a:lnTo>
                    <a:pt x="166" y="2591"/>
                  </a:lnTo>
                  <a:lnTo>
                    <a:pt x="133" y="2577"/>
                  </a:lnTo>
                  <a:lnTo>
                    <a:pt x="104" y="2558"/>
                  </a:lnTo>
                  <a:lnTo>
                    <a:pt x="77" y="2537"/>
                  </a:lnTo>
                  <a:lnTo>
                    <a:pt x="55" y="2510"/>
                  </a:lnTo>
                  <a:lnTo>
                    <a:pt x="36" y="2480"/>
                  </a:lnTo>
                  <a:lnTo>
                    <a:pt x="23" y="2448"/>
                  </a:lnTo>
                  <a:lnTo>
                    <a:pt x="14" y="2413"/>
                  </a:lnTo>
                  <a:lnTo>
                    <a:pt x="11" y="2377"/>
                  </a:lnTo>
                  <a:lnTo>
                    <a:pt x="14" y="2342"/>
                  </a:lnTo>
                  <a:lnTo>
                    <a:pt x="22" y="2309"/>
                  </a:lnTo>
                  <a:lnTo>
                    <a:pt x="35" y="2277"/>
                  </a:lnTo>
                  <a:lnTo>
                    <a:pt x="53" y="2248"/>
                  </a:lnTo>
                  <a:lnTo>
                    <a:pt x="74" y="2221"/>
                  </a:lnTo>
                  <a:lnTo>
                    <a:pt x="99" y="2198"/>
                  </a:lnTo>
                  <a:lnTo>
                    <a:pt x="74" y="2108"/>
                  </a:lnTo>
                  <a:lnTo>
                    <a:pt x="54" y="2016"/>
                  </a:lnTo>
                  <a:lnTo>
                    <a:pt x="39" y="1923"/>
                  </a:lnTo>
                  <a:lnTo>
                    <a:pt x="31" y="1829"/>
                  </a:lnTo>
                  <a:lnTo>
                    <a:pt x="28" y="1734"/>
                  </a:lnTo>
                  <a:lnTo>
                    <a:pt x="31" y="1647"/>
                  </a:lnTo>
                  <a:lnTo>
                    <a:pt x="38" y="1559"/>
                  </a:lnTo>
                  <a:lnTo>
                    <a:pt x="50" y="1471"/>
                  </a:lnTo>
                  <a:lnTo>
                    <a:pt x="68" y="1386"/>
                  </a:lnTo>
                  <a:lnTo>
                    <a:pt x="91" y="1301"/>
                  </a:lnTo>
                  <a:lnTo>
                    <a:pt x="64" y="1277"/>
                  </a:lnTo>
                  <a:lnTo>
                    <a:pt x="42" y="1250"/>
                  </a:lnTo>
                  <a:lnTo>
                    <a:pt x="24" y="1222"/>
                  </a:lnTo>
                  <a:lnTo>
                    <a:pt x="11" y="1190"/>
                  </a:lnTo>
                  <a:lnTo>
                    <a:pt x="3" y="1156"/>
                  </a:lnTo>
                  <a:lnTo>
                    <a:pt x="0" y="1120"/>
                  </a:lnTo>
                  <a:lnTo>
                    <a:pt x="3" y="1083"/>
                  </a:lnTo>
                  <a:lnTo>
                    <a:pt x="11" y="1049"/>
                  </a:lnTo>
                  <a:lnTo>
                    <a:pt x="26" y="1016"/>
                  </a:lnTo>
                  <a:lnTo>
                    <a:pt x="43" y="987"/>
                  </a:lnTo>
                  <a:lnTo>
                    <a:pt x="66" y="961"/>
                  </a:lnTo>
                  <a:lnTo>
                    <a:pt x="93" y="938"/>
                  </a:lnTo>
                  <a:lnTo>
                    <a:pt x="122" y="919"/>
                  </a:lnTo>
                  <a:lnTo>
                    <a:pt x="155" y="906"/>
                  </a:lnTo>
                  <a:lnTo>
                    <a:pt x="189" y="898"/>
                  </a:lnTo>
                  <a:lnTo>
                    <a:pt x="226" y="895"/>
                  </a:lnTo>
                  <a:lnTo>
                    <a:pt x="250" y="896"/>
                  </a:lnTo>
                  <a:lnTo>
                    <a:pt x="275" y="900"/>
                  </a:lnTo>
                  <a:lnTo>
                    <a:pt x="321" y="834"/>
                  </a:lnTo>
                  <a:lnTo>
                    <a:pt x="369" y="771"/>
                  </a:lnTo>
                  <a:lnTo>
                    <a:pt x="421" y="710"/>
                  </a:lnTo>
                  <a:lnTo>
                    <a:pt x="476" y="651"/>
                  </a:lnTo>
                  <a:lnTo>
                    <a:pt x="534" y="596"/>
                  </a:lnTo>
                  <a:lnTo>
                    <a:pt x="518" y="568"/>
                  </a:lnTo>
                  <a:lnTo>
                    <a:pt x="506" y="537"/>
                  </a:lnTo>
                  <a:lnTo>
                    <a:pt x="499" y="505"/>
                  </a:lnTo>
                  <a:lnTo>
                    <a:pt x="497" y="472"/>
                  </a:lnTo>
                  <a:lnTo>
                    <a:pt x="500" y="436"/>
                  </a:lnTo>
                  <a:lnTo>
                    <a:pt x="508" y="400"/>
                  </a:lnTo>
                  <a:lnTo>
                    <a:pt x="523" y="369"/>
                  </a:lnTo>
                  <a:lnTo>
                    <a:pt x="540" y="339"/>
                  </a:lnTo>
                  <a:lnTo>
                    <a:pt x="563" y="313"/>
                  </a:lnTo>
                  <a:lnTo>
                    <a:pt x="590" y="290"/>
                  </a:lnTo>
                  <a:lnTo>
                    <a:pt x="618" y="272"/>
                  </a:lnTo>
                  <a:lnTo>
                    <a:pt x="651" y="258"/>
                  </a:lnTo>
                  <a:lnTo>
                    <a:pt x="685" y="250"/>
                  </a:lnTo>
                  <a:lnTo>
                    <a:pt x="723" y="247"/>
                  </a:lnTo>
                  <a:lnTo>
                    <a:pt x="750" y="248"/>
                  </a:lnTo>
                  <a:lnTo>
                    <a:pt x="765" y="219"/>
                  </a:lnTo>
                  <a:lnTo>
                    <a:pt x="784" y="193"/>
                  </a:lnTo>
                  <a:lnTo>
                    <a:pt x="807" y="169"/>
                  </a:lnTo>
                  <a:lnTo>
                    <a:pt x="833" y="150"/>
                  </a:lnTo>
                  <a:lnTo>
                    <a:pt x="861" y="134"/>
                  </a:lnTo>
                  <a:lnTo>
                    <a:pt x="892" y="122"/>
                  </a:lnTo>
                  <a:lnTo>
                    <a:pt x="924" y="115"/>
                  </a:lnTo>
                  <a:lnTo>
                    <a:pt x="957" y="113"/>
                  </a:lnTo>
                  <a:lnTo>
                    <a:pt x="991" y="115"/>
                  </a:lnTo>
                  <a:lnTo>
                    <a:pt x="1024" y="123"/>
                  </a:lnTo>
                  <a:lnTo>
                    <a:pt x="1055" y="135"/>
                  </a:lnTo>
                  <a:lnTo>
                    <a:pt x="1083" y="152"/>
                  </a:lnTo>
                  <a:lnTo>
                    <a:pt x="1109" y="173"/>
                  </a:lnTo>
                  <a:lnTo>
                    <a:pt x="1132" y="196"/>
                  </a:lnTo>
                  <a:lnTo>
                    <a:pt x="1150" y="223"/>
                  </a:lnTo>
                  <a:lnTo>
                    <a:pt x="1166" y="253"/>
                  </a:lnTo>
                  <a:lnTo>
                    <a:pt x="1250" y="233"/>
                  </a:lnTo>
                  <a:lnTo>
                    <a:pt x="1250" y="226"/>
                  </a:lnTo>
                  <a:lnTo>
                    <a:pt x="1253" y="190"/>
                  </a:lnTo>
                  <a:lnTo>
                    <a:pt x="1262" y="155"/>
                  </a:lnTo>
                  <a:lnTo>
                    <a:pt x="1276" y="123"/>
                  </a:lnTo>
                  <a:lnTo>
                    <a:pt x="1294" y="93"/>
                  </a:lnTo>
                  <a:lnTo>
                    <a:pt x="1316" y="67"/>
                  </a:lnTo>
                  <a:lnTo>
                    <a:pt x="1343" y="45"/>
                  </a:lnTo>
                  <a:lnTo>
                    <a:pt x="1372" y="26"/>
                  </a:lnTo>
                  <a:lnTo>
                    <a:pt x="1405" y="13"/>
                  </a:lnTo>
                  <a:lnTo>
                    <a:pt x="1439" y="3"/>
                  </a:lnTo>
                  <a:lnTo>
                    <a:pt x="1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250"/>
            <p:cNvSpPr>
              <a:spLocks/>
            </p:cNvSpPr>
            <p:nvPr/>
          </p:nvSpPr>
          <p:spPr bwMode="auto">
            <a:xfrm>
              <a:off x="7032625" y="4491038"/>
              <a:ext cx="144462" cy="163513"/>
            </a:xfrm>
            <a:custGeom>
              <a:avLst/>
              <a:gdLst>
                <a:gd name="T0" fmla="*/ 325 w 364"/>
                <a:gd name="T1" fmla="*/ 0 h 412"/>
                <a:gd name="T2" fmla="*/ 336 w 364"/>
                <a:gd name="T3" fmla="*/ 1 h 412"/>
                <a:gd name="T4" fmla="*/ 346 w 364"/>
                <a:gd name="T5" fmla="*/ 5 h 412"/>
                <a:gd name="T6" fmla="*/ 354 w 364"/>
                <a:gd name="T7" fmla="*/ 13 h 412"/>
                <a:gd name="T8" fmla="*/ 361 w 364"/>
                <a:gd name="T9" fmla="*/ 22 h 412"/>
                <a:gd name="T10" fmla="*/ 364 w 364"/>
                <a:gd name="T11" fmla="*/ 33 h 412"/>
                <a:gd name="T12" fmla="*/ 363 w 364"/>
                <a:gd name="T13" fmla="*/ 43 h 412"/>
                <a:gd name="T14" fmla="*/ 359 w 364"/>
                <a:gd name="T15" fmla="*/ 54 h 412"/>
                <a:gd name="T16" fmla="*/ 351 w 364"/>
                <a:gd name="T17" fmla="*/ 62 h 412"/>
                <a:gd name="T18" fmla="*/ 286 w 364"/>
                <a:gd name="T19" fmla="*/ 122 h 412"/>
                <a:gd name="T20" fmla="*/ 226 w 364"/>
                <a:gd name="T21" fmla="*/ 185 h 412"/>
                <a:gd name="T22" fmla="*/ 168 w 364"/>
                <a:gd name="T23" fmla="*/ 252 h 412"/>
                <a:gd name="T24" fmla="*/ 115 w 364"/>
                <a:gd name="T25" fmla="*/ 322 h 412"/>
                <a:gd name="T26" fmla="*/ 66 w 364"/>
                <a:gd name="T27" fmla="*/ 395 h 412"/>
                <a:gd name="T28" fmla="*/ 58 w 364"/>
                <a:gd name="T29" fmla="*/ 405 h 412"/>
                <a:gd name="T30" fmla="*/ 47 w 364"/>
                <a:gd name="T31" fmla="*/ 410 h 412"/>
                <a:gd name="T32" fmla="*/ 36 w 364"/>
                <a:gd name="T33" fmla="*/ 412 h 412"/>
                <a:gd name="T34" fmla="*/ 26 w 364"/>
                <a:gd name="T35" fmla="*/ 411 h 412"/>
                <a:gd name="T36" fmla="*/ 17 w 364"/>
                <a:gd name="T37" fmla="*/ 407 h 412"/>
                <a:gd name="T38" fmla="*/ 8 w 364"/>
                <a:gd name="T39" fmla="*/ 399 h 412"/>
                <a:gd name="T40" fmla="*/ 3 w 364"/>
                <a:gd name="T41" fmla="*/ 390 h 412"/>
                <a:gd name="T42" fmla="*/ 0 w 364"/>
                <a:gd name="T43" fmla="*/ 379 h 412"/>
                <a:gd name="T44" fmla="*/ 1 w 364"/>
                <a:gd name="T45" fmla="*/ 368 h 412"/>
                <a:gd name="T46" fmla="*/ 6 w 364"/>
                <a:gd name="T47" fmla="*/ 357 h 412"/>
                <a:gd name="T48" fmla="*/ 57 w 364"/>
                <a:gd name="T49" fmla="*/ 281 h 412"/>
                <a:gd name="T50" fmla="*/ 112 w 364"/>
                <a:gd name="T51" fmla="*/ 207 h 412"/>
                <a:gd name="T52" fmla="*/ 173 w 364"/>
                <a:gd name="T53" fmla="*/ 137 h 412"/>
                <a:gd name="T54" fmla="*/ 237 w 364"/>
                <a:gd name="T55" fmla="*/ 71 h 412"/>
                <a:gd name="T56" fmla="*/ 305 w 364"/>
                <a:gd name="T57" fmla="*/ 8 h 412"/>
                <a:gd name="T58" fmla="*/ 314 w 364"/>
                <a:gd name="T59" fmla="*/ 2 h 412"/>
                <a:gd name="T60" fmla="*/ 325 w 36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4" h="412">
                  <a:moveTo>
                    <a:pt x="325" y="0"/>
                  </a:moveTo>
                  <a:lnTo>
                    <a:pt x="336" y="1"/>
                  </a:lnTo>
                  <a:lnTo>
                    <a:pt x="346" y="5"/>
                  </a:lnTo>
                  <a:lnTo>
                    <a:pt x="354" y="13"/>
                  </a:lnTo>
                  <a:lnTo>
                    <a:pt x="361" y="22"/>
                  </a:lnTo>
                  <a:lnTo>
                    <a:pt x="364" y="33"/>
                  </a:lnTo>
                  <a:lnTo>
                    <a:pt x="363" y="43"/>
                  </a:lnTo>
                  <a:lnTo>
                    <a:pt x="359" y="54"/>
                  </a:lnTo>
                  <a:lnTo>
                    <a:pt x="351" y="62"/>
                  </a:lnTo>
                  <a:lnTo>
                    <a:pt x="286" y="122"/>
                  </a:lnTo>
                  <a:lnTo>
                    <a:pt x="226" y="185"/>
                  </a:lnTo>
                  <a:lnTo>
                    <a:pt x="168" y="252"/>
                  </a:lnTo>
                  <a:lnTo>
                    <a:pt x="115" y="322"/>
                  </a:lnTo>
                  <a:lnTo>
                    <a:pt x="66" y="395"/>
                  </a:lnTo>
                  <a:lnTo>
                    <a:pt x="58" y="405"/>
                  </a:lnTo>
                  <a:lnTo>
                    <a:pt x="47" y="410"/>
                  </a:lnTo>
                  <a:lnTo>
                    <a:pt x="36" y="412"/>
                  </a:lnTo>
                  <a:lnTo>
                    <a:pt x="26" y="411"/>
                  </a:lnTo>
                  <a:lnTo>
                    <a:pt x="17" y="407"/>
                  </a:lnTo>
                  <a:lnTo>
                    <a:pt x="8" y="399"/>
                  </a:lnTo>
                  <a:lnTo>
                    <a:pt x="3" y="390"/>
                  </a:lnTo>
                  <a:lnTo>
                    <a:pt x="0" y="379"/>
                  </a:lnTo>
                  <a:lnTo>
                    <a:pt x="1" y="368"/>
                  </a:lnTo>
                  <a:lnTo>
                    <a:pt x="6" y="357"/>
                  </a:lnTo>
                  <a:lnTo>
                    <a:pt x="57" y="281"/>
                  </a:lnTo>
                  <a:lnTo>
                    <a:pt x="112" y="207"/>
                  </a:lnTo>
                  <a:lnTo>
                    <a:pt x="173" y="137"/>
                  </a:lnTo>
                  <a:lnTo>
                    <a:pt x="237" y="71"/>
                  </a:lnTo>
                  <a:lnTo>
                    <a:pt x="305" y="8"/>
                  </a:lnTo>
                  <a:lnTo>
                    <a:pt x="314" y="2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251"/>
            <p:cNvSpPr>
              <a:spLocks/>
            </p:cNvSpPr>
            <p:nvPr/>
          </p:nvSpPr>
          <p:spPr bwMode="auto">
            <a:xfrm>
              <a:off x="7945438" y="4608513"/>
              <a:ext cx="103187" cy="228600"/>
            </a:xfrm>
            <a:custGeom>
              <a:avLst/>
              <a:gdLst>
                <a:gd name="T0" fmla="*/ 39 w 259"/>
                <a:gd name="T1" fmla="*/ 0 h 579"/>
                <a:gd name="T2" fmla="*/ 49 w 259"/>
                <a:gd name="T3" fmla="*/ 3 h 579"/>
                <a:gd name="T4" fmla="*/ 58 w 259"/>
                <a:gd name="T5" fmla="*/ 8 h 579"/>
                <a:gd name="T6" fmla="*/ 66 w 259"/>
                <a:gd name="T7" fmla="*/ 18 h 579"/>
                <a:gd name="T8" fmla="*/ 111 w 259"/>
                <a:gd name="T9" fmla="*/ 99 h 579"/>
                <a:gd name="T10" fmla="*/ 152 w 259"/>
                <a:gd name="T11" fmla="*/ 183 h 579"/>
                <a:gd name="T12" fmla="*/ 186 w 259"/>
                <a:gd name="T13" fmla="*/ 268 h 579"/>
                <a:gd name="T14" fmla="*/ 216 w 259"/>
                <a:gd name="T15" fmla="*/ 356 h 579"/>
                <a:gd name="T16" fmla="*/ 241 w 259"/>
                <a:gd name="T17" fmla="*/ 446 h 579"/>
                <a:gd name="T18" fmla="*/ 259 w 259"/>
                <a:gd name="T19" fmla="*/ 537 h 579"/>
                <a:gd name="T20" fmla="*/ 259 w 259"/>
                <a:gd name="T21" fmla="*/ 551 h 579"/>
                <a:gd name="T22" fmla="*/ 253 w 259"/>
                <a:gd name="T23" fmla="*/ 563 h 579"/>
                <a:gd name="T24" fmla="*/ 244 w 259"/>
                <a:gd name="T25" fmla="*/ 573 h 579"/>
                <a:gd name="T26" fmla="*/ 231 w 259"/>
                <a:gd name="T27" fmla="*/ 578 h 579"/>
                <a:gd name="T28" fmla="*/ 224 w 259"/>
                <a:gd name="T29" fmla="*/ 579 h 579"/>
                <a:gd name="T30" fmla="*/ 212 w 259"/>
                <a:gd name="T31" fmla="*/ 576 h 579"/>
                <a:gd name="T32" fmla="*/ 202 w 259"/>
                <a:gd name="T33" fmla="*/ 571 h 579"/>
                <a:gd name="T34" fmla="*/ 193 w 259"/>
                <a:gd name="T35" fmla="*/ 561 h 579"/>
                <a:gd name="T36" fmla="*/ 189 w 259"/>
                <a:gd name="T37" fmla="*/ 549 h 579"/>
                <a:gd name="T38" fmla="*/ 172 w 259"/>
                <a:gd name="T39" fmla="*/ 462 h 579"/>
                <a:gd name="T40" fmla="*/ 148 w 259"/>
                <a:gd name="T41" fmla="*/ 377 h 579"/>
                <a:gd name="T42" fmla="*/ 120 w 259"/>
                <a:gd name="T43" fmla="*/ 293 h 579"/>
                <a:gd name="T44" fmla="*/ 86 w 259"/>
                <a:gd name="T45" fmla="*/ 212 h 579"/>
                <a:gd name="T46" fmla="*/ 48 w 259"/>
                <a:gd name="T47" fmla="*/ 132 h 579"/>
                <a:gd name="T48" fmla="*/ 5 w 259"/>
                <a:gd name="T49" fmla="*/ 54 h 579"/>
                <a:gd name="T50" fmla="*/ 1 w 259"/>
                <a:gd name="T51" fmla="*/ 43 h 579"/>
                <a:gd name="T52" fmla="*/ 0 w 259"/>
                <a:gd name="T53" fmla="*/ 32 h 579"/>
                <a:gd name="T54" fmla="*/ 3 w 259"/>
                <a:gd name="T55" fmla="*/ 22 h 579"/>
                <a:gd name="T56" fmla="*/ 9 w 259"/>
                <a:gd name="T57" fmla="*/ 13 h 579"/>
                <a:gd name="T58" fmla="*/ 17 w 259"/>
                <a:gd name="T59" fmla="*/ 5 h 579"/>
                <a:gd name="T60" fmla="*/ 28 w 259"/>
                <a:gd name="T61" fmla="*/ 1 h 579"/>
                <a:gd name="T62" fmla="*/ 39 w 259"/>
                <a:gd name="T63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9" h="579">
                  <a:moveTo>
                    <a:pt x="39" y="0"/>
                  </a:moveTo>
                  <a:lnTo>
                    <a:pt x="49" y="3"/>
                  </a:lnTo>
                  <a:lnTo>
                    <a:pt x="58" y="8"/>
                  </a:lnTo>
                  <a:lnTo>
                    <a:pt x="66" y="18"/>
                  </a:lnTo>
                  <a:lnTo>
                    <a:pt x="111" y="99"/>
                  </a:lnTo>
                  <a:lnTo>
                    <a:pt x="152" y="183"/>
                  </a:lnTo>
                  <a:lnTo>
                    <a:pt x="186" y="268"/>
                  </a:lnTo>
                  <a:lnTo>
                    <a:pt x="216" y="356"/>
                  </a:lnTo>
                  <a:lnTo>
                    <a:pt x="241" y="446"/>
                  </a:lnTo>
                  <a:lnTo>
                    <a:pt x="259" y="537"/>
                  </a:lnTo>
                  <a:lnTo>
                    <a:pt x="259" y="551"/>
                  </a:lnTo>
                  <a:lnTo>
                    <a:pt x="253" y="563"/>
                  </a:lnTo>
                  <a:lnTo>
                    <a:pt x="244" y="573"/>
                  </a:lnTo>
                  <a:lnTo>
                    <a:pt x="231" y="578"/>
                  </a:lnTo>
                  <a:lnTo>
                    <a:pt x="224" y="579"/>
                  </a:lnTo>
                  <a:lnTo>
                    <a:pt x="212" y="576"/>
                  </a:lnTo>
                  <a:lnTo>
                    <a:pt x="202" y="571"/>
                  </a:lnTo>
                  <a:lnTo>
                    <a:pt x="193" y="561"/>
                  </a:lnTo>
                  <a:lnTo>
                    <a:pt x="189" y="549"/>
                  </a:lnTo>
                  <a:lnTo>
                    <a:pt x="172" y="462"/>
                  </a:lnTo>
                  <a:lnTo>
                    <a:pt x="148" y="377"/>
                  </a:lnTo>
                  <a:lnTo>
                    <a:pt x="120" y="293"/>
                  </a:lnTo>
                  <a:lnTo>
                    <a:pt x="86" y="212"/>
                  </a:lnTo>
                  <a:lnTo>
                    <a:pt x="48" y="132"/>
                  </a:lnTo>
                  <a:lnTo>
                    <a:pt x="5" y="54"/>
                  </a:lnTo>
                  <a:lnTo>
                    <a:pt x="1" y="43"/>
                  </a:lnTo>
                  <a:lnTo>
                    <a:pt x="0" y="32"/>
                  </a:lnTo>
                  <a:lnTo>
                    <a:pt x="3" y="22"/>
                  </a:lnTo>
                  <a:lnTo>
                    <a:pt x="9" y="13"/>
                  </a:lnTo>
                  <a:lnTo>
                    <a:pt x="17" y="5"/>
                  </a:lnTo>
                  <a:lnTo>
                    <a:pt x="28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252"/>
            <p:cNvSpPr>
              <a:spLocks/>
            </p:cNvSpPr>
            <p:nvPr/>
          </p:nvSpPr>
          <p:spPr bwMode="auto">
            <a:xfrm>
              <a:off x="7386638" y="5338763"/>
              <a:ext cx="422275" cy="101600"/>
            </a:xfrm>
            <a:custGeom>
              <a:avLst/>
              <a:gdLst>
                <a:gd name="T0" fmla="*/ 1033 w 1063"/>
                <a:gd name="T1" fmla="*/ 0 h 258"/>
                <a:gd name="T2" fmla="*/ 1044 w 1063"/>
                <a:gd name="T3" fmla="*/ 3 h 258"/>
                <a:gd name="T4" fmla="*/ 1053 w 1063"/>
                <a:gd name="T5" fmla="*/ 9 h 258"/>
                <a:gd name="T6" fmla="*/ 1059 w 1063"/>
                <a:gd name="T7" fmla="*/ 18 h 258"/>
                <a:gd name="T8" fmla="*/ 1063 w 1063"/>
                <a:gd name="T9" fmla="*/ 29 h 258"/>
                <a:gd name="T10" fmla="*/ 1063 w 1063"/>
                <a:gd name="T11" fmla="*/ 40 h 258"/>
                <a:gd name="T12" fmla="*/ 1061 w 1063"/>
                <a:gd name="T13" fmla="*/ 50 h 258"/>
                <a:gd name="T14" fmla="*/ 1055 w 1063"/>
                <a:gd name="T15" fmla="*/ 59 h 258"/>
                <a:gd name="T16" fmla="*/ 1046 w 1063"/>
                <a:gd name="T17" fmla="*/ 66 h 258"/>
                <a:gd name="T18" fmla="*/ 970 w 1063"/>
                <a:gd name="T19" fmla="*/ 106 h 258"/>
                <a:gd name="T20" fmla="*/ 891 w 1063"/>
                <a:gd name="T21" fmla="*/ 142 h 258"/>
                <a:gd name="T22" fmla="*/ 811 w 1063"/>
                <a:gd name="T23" fmla="*/ 172 h 258"/>
                <a:gd name="T24" fmla="*/ 728 w 1063"/>
                <a:gd name="T25" fmla="*/ 198 h 258"/>
                <a:gd name="T26" fmla="*/ 646 w 1063"/>
                <a:gd name="T27" fmla="*/ 219 h 258"/>
                <a:gd name="T28" fmla="*/ 561 w 1063"/>
                <a:gd name="T29" fmla="*/ 237 h 258"/>
                <a:gd name="T30" fmla="*/ 476 w 1063"/>
                <a:gd name="T31" fmla="*/ 248 h 258"/>
                <a:gd name="T32" fmla="*/ 390 w 1063"/>
                <a:gd name="T33" fmla="*/ 256 h 258"/>
                <a:gd name="T34" fmla="*/ 304 w 1063"/>
                <a:gd name="T35" fmla="*/ 258 h 258"/>
                <a:gd name="T36" fmla="*/ 212 w 1063"/>
                <a:gd name="T37" fmla="*/ 255 h 258"/>
                <a:gd name="T38" fmla="*/ 120 w 1063"/>
                <a:gd name="T39" fmla="*/ 247 h 258"/>
                <a:gd name="T40" fmla="*/ 28 w 1063"/>
                <a:gd name="T41" fmla="*/ 234 h 258"/>
                <a:gd name="T42" fmla="*/ 16 w 1063"/>
                <a:gd name="T43" fmla="*/ 228 h 258"/>
                <a:gd name="T44" fmla="*/ 6 w 1063"/>
                <a:gd name="T45" fmla="*/ 219 h 258"/>
                <a:gd name="T46" fmla="*/ 1 w 1063"/>
                <a:gd name="T47" fmla="*/ 207 h 258"/>
                <a:gd name="T48" fmla="*/ 0 w 1063"/>
                <a:gd name="T49" fmla="*/ 192 h 258"/>
                <a:gd name="T50" fmla="*/ 6 w 1063"/>
                <a:gd name="T51" fmla="*/ 179 h 258"/>
                <a:gd name="T52" fmla="*/ 15 w 1063"/>
                <a:gd name="T53" fmla="*/ 170 h 258"/>
                <a:gd name="T54" fmla="*/ 27 w 1063"/>
                <a:gd name="T55" fmla="*/ 163 h 258"/>
                <a:gd name="T56" fmla="*/ 42 w 1063"/>
                <a:gd name="T57" fmla="*/ 163 h 258"/>
                <a:gd name="T58" fmla="*/ 128 w 1063"/>
                <a:gd name="T59" fmla="*/ 177 h 258"/>
                <a:gd name="T60" fmla="*/ 216 w 1063"/>
                <a:gd name="T61" fmla="*/ 184 h 258"/>
                <a:gd name="T62" fmla="*/ 304 w 1063"/>
                <a:gd name="T63" fmla="*/ 187 h 258"/>
                <a:gd name="T64" fmla="*/ 396 w 1063"/>
                <a:gd name="T65" fmla="*/ 184 h 258"/>
                <a:gd name="T66" fmla="*/ 488 w 1063"/>
                <a:gd name="T67" fmla="*/ 175 h 258"/>
                <a:gd name="T68" fmla="*/ 580 w 1063"/>
                <a:gd name="T69" fmla="*/ 160 h 258"/>
                <a:gd name="T70" fmla="*/ 670 w 1063"/>
                <a:gd name="T71" fmla="*/ 141 h 258"/>
                <a:gd name="T72" fmla="*/ 758 w 1063"/>
                <a:gd name="T73" fmla="*/ 115 h 258"/>
                <a:gd name="T74" fmla="*/ 845 w 1063"/>
                <a:gd name="T75" fmla="*/ 83 h 258"/>
                <a:gd name="T76" fmla="*/ 929 w 1063"/>
                <a:gd name="T77" fmla="*/ 47 h 258"/>
                <a:gd name="T78" fmla="*/ 1011 w 1063"/>
                <a:gd name="T79" fmla="*/ 5 h 258"/>
                <a:gd name="T80" fmla="*/ 1022 w 1063"/>
                <a:gd name="T81" fmla="*/ 0 h 258"/>
                <a:gd name="T82" fmla="*/ 1033 w 1063"/>
                <a:gd name="T8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3" h="258">
                  <a:moveTo>
                    <a:pt x="1033" y="0"/>
                  </a:moveTo>
                  <a:lnTo>
                    <a:pt x="1044" y="3"/>
                  </a:lnTo>
                  <a:lnTo>
                    <a:pt x="1053" y="9"/>
                  </a:lnTo>
                  <a:lnTo>
                    <a:pt x="1059" y="18"/>
                  </a:lnTo>
                  <a:lnTo>
                    <a:pt x="1063" y="29"/>
                  </a:lnTo>
                  <a:lnTo>
                    <a:pt x="1063" y="40"/>
                  </a:lnTo>
                  <a:lnTo>
                    <a:pt x="1061" y="50"/>
                  </a:lnTo>
                  <a:lnTo>
                    <a:pt x="1055" y="59"/>
                  </a:lnTo>
                  <a:lnTo>
                    <a:pt x="1046" y="66"/>
                  </a:lnTo>
                  <a:lnTo>
                    <a:pt x="970" y="106"/>
                  </a:lnTo>
                  <a:lnTo>
                    <a:pt x="891" y="142"/>
                  </a:lnTo>
                  <a:lnTo>
                    <a:pt x="811" y="172"/>
                  </a:lnTo>
                  <a:lnTo>
                    <a:pt x="728" y="198"/>
                  </a:lnTo>
                  <a:lnTo>
                    <a:pt x="646" y="219"/>
                  </a:lnTo>
                  <a:lnTo>
                    <a:pt x="561" y="237"/>
                  </a:lnTo>
                  <a:lnTo>
                    <a:pt x="476" y="248"/>
                  </a:lnTo>
                  <a:lnTo>
                    <a:pt x="390" y="256"/>
                  </a:lnTo>
                  <a:lnTo>
                    <a:pt x="304" y="258"/>
                  </a:lnTo>
                  <a:lnTo>
                    <a:pt x="212" y="255"/>
                  </a:lnTo>
                  <a:lnTo>
                    <a:pt x="120" y="247"/>
                  </a:lnTo>
                  <a:lnTo>
                    <a:pt x="28" y="234"/>
                  </a:lnTo>
                  <a:lnTo>
                    <a:pt x="16" y="228"/>
                  </a:lnTo>
                  <a:lnTo>
                    <a:pt x="6" y="219"/>
                  </a:lnTo>
                  <a:lnTo>
                    <a:pt x="1" y="207"/>
                  </a:lnTo>
                  <a:lnTo>
                    <a:pt x="0" y="192"/>
                  </a:lnTo>
                  <a:lnTo>
                    <a:pt x="6" y="179"/>
                  </a:lnTo>
                  <a:lnTo>
                    <a:pt x="15" y="170"/>
                  </a:lnTo>
                  <a:lnTo>
                    <a:pt x="27" y="163"/>
                  </a:lnTo>
                  <a:lnTo>
                    <a:pt x="42" y="163"/>
                  </a:lnTo>
                  <a:lnTo>
                    <a:pt x="128" y="177"/>
                  </a:lnTo>
                  <a:lnTo>
                    <a:pt x="216" y="184"/>
                  </a:lnTo>
                  <a:lnTo>
                    <a:pt x="304" y="187"/>
                  </a:lnTo>
                  <a:lnTo>
                    <a:pt x="396" y="184"/>
                  </a:lnTo>
                  <a:lnTo>
                    <a:pt x="488" y="175"/>
                  </a:lnTo>
                  <a:lnTo>
                    <a:pt x="580" y="160"/>
                  </a:lnTo>
                  <a:lnTo>
                    <a:pt x="670" y="141"/>
                  </a:lnTo>
                  <a:lnTo>
                    <a:pt x="758" y="115"/>
                  </a:lnTo>
                  <a:lnTo>
                    <a:pt x="845" y="83"/>
                  </a:lnTo>
                  <a:lnTo>
                    <a:pt x="929" y="47"/>
                  </a:lnTo>
                  <a:lnTo>
                    <a:pt x="1011" y="5"/>
                  </a:lnTo>
                  <a:lnTo>
                    <a:pt x="1022" y="0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253"/>
            <p:cNvSpPr>
              <a:spLocks/>
            </p:cNvSpPr>
            <p:nvPr/>
          </p:nvSpPr>
          <p:spPr bwMode="auto">
            <a:xfrm>
              <a:off x="6973888" y="4714875"/>
              <a:ext cx="55562" cy="207963"/>
            </a:xfrm>
            <a:custGeom>
              <a:avLst/>
              <a:gdLst>
                <a:gd name="T0" fmla="*/ 105 w 141"/>
                <a:gd name="T1" fmla="*/ 0 h 521"/>
                <a:gd name="T2" fmla="*/ 116 w 141"/>
                <a:gd name="T3" fmla="*/ 2 h 521"/>
                <a:gd name="T4" fmla="*/ 126 w 141"/>
                <a:gd name="T5" fmla="*/ 8 h 521"/>
                <a:gd name="T6" fmla="*/ 133 w 141"/>
                <a:gd name="T7" fmla="*/ 15 h 521"/>
                <a:gd name="T8" fmla="*/ 139 w 141"/>
                <a:gd name="T9" fmla="*/ 25 h 521"/>
                <a:gd name="T10" fmla="*/ 141 w 141"/>
                <a:gd name="T11" fmla="*/ 35 h 521"/>
                <a:gd name="T12" fmla="*/ 139 w 141"/>
                <a:gd name="T13" fmla="*/ 47 h 521"/>
                <a:gd name="T14" fmla="*/ 115 w 141"/>
                <a:gd name="T15" fmla="*/ 132 h 521"/>
                <a:gd name="T16" fmla="*/ 96 w 141"/>
                <a:gd name="T17" fmla="*/ 219 h 521"/>
                <a:gd name="T18" fmla="*/ 83 w 141"/>
                <a:gd name="T19" fmla="*/ 308 h 521"/>
                <a:gd name="T20" fmla="*/ 75 w 141"/>
                <a:gd name="T21" fmla="*/ 397 h 521"/>
                <a:gd name="T22" fmla="*/ 72 w 141"/>
                <a:gd name="T23" fmla="*/ 485 h 521"/>
                <a:gd name="T24" fmla="*/ 70 w 141"/>
                <a:gd name="T25" fmla="*/ 500 h 521"/>
                <a:gd name="T26" fmla="*/ 61 w 141"/>
                <a:gd name="T27" fmla="*/ 511 h 521"/>
                <a:gd name="T28" fmla="*/ 50 w 141"/>
                <a:gd name="T29" fmla="*/ 518 h 521"/>
                <a:gd name="T30" fmla="*/ 37 w 141"/>
                <a:gd name="T31" fmla="*/ 521 h 521"/>
                <a:gd name="T32" fmla="*/ 23 w 141"/>
                <a:gd name="T33" fmla="*/ 518 h 521"/>
                <a:gd name="T34" fmla="*/ 12 w 141"/>
                <a:gd name="T35" fmla="*/ 511 h 521"/>
                <a:gd name="T36" fmla="*/ 4 w 141"/>
                <a:gd name="T37" fmla="*/ 500 h 521"/>
                <a:gd name="T38" fmla="*/ 0 w 141"/>
                <a:gd name="T39" fmla="*/ 485 h 521"/>
                <a:gd name="T40" fmla="*/ 4 w 141"/>
                <a:gd name="T41" fmla="*/ 391 h 521"/>
                <a:gd name="T42" fmla="*/ 12 w 141"/>
                <a:gd name="T43" fmla="*/ 299 h 521"/>
                <a:gd name="T44" fmla="*/ 26 w 141"/>
                <a:gd name="T45" fmla="*/ 207 h 521"/>
                <a:gd name="T46" fmla="*/ 46 w 141"/>
                <a:gd name="T47" fmla="*/ 116 h 521"/>
                <a:gd name="T48" fmla="*/ 72 w 141"/>
                <a:gd name="T49" fmla="*/ 26 h 521"/>
                <a:gd name="T50" fmla="*/ 76 w 141"/>
                <a:gd name="T51" fmla="*/ 16 h 521"/>
                <a:gd name="T52" fmla="*/ 84 w 141"/>
                <a:gd name="T53" fmla="*/ 8 h 521"/>
                <a:gd name="T54" fmla="*/ 93 w 141"/>
                <a:gd name="T55" fmla="*/ 2 h 521"/>
                <a:gd name="T56" fmla="*/ 105 w 141"/>
                <a:gd name="T5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1" h="521">
                  <a:moveTo>
                    <a:pt x="105" y="0"/>
                  </a:moveTo>
                  <a:lnTo>
                    <a:pt x="116" y="2"/>
                  </a:lnTo>
                  <a:lnTo>
                    <a:pt x="126" y="8"/>
                  </a:lnTo>
                  <a:lnTo>
                    <a:pt x="133" y="15"/>
                  </a:lnTo>
                  <a:lnTo>
                    <a:pt x="139" y="25"/>
                  </a:lnTo>
                  <a:lnTo>
                    <a:pt x="141" y="35"/>
                  </a:lnTo>
                  <a:lnTo>
                    <a:pt x="139" y="47"/>
                  </a:lnTo>
                  <a:lnTo>
                    <a:pt x="115" y="132"/>
                  </a:lnTo>
                  <a:lnTo>
                    <a:pt x="96" y="219"/>
                  </a:lnTo>
                  <a:lnTo>
                    <a:pt x="83" y="308"/>
                  </a:lnTo>
                  <a:lnTo>
                    <a:pt x="75" y="397"/>
                  </a:lnTo>
                  <a:lnTo>
                    <a:pt x="72" y="485"/>
                  </a:lnTo>
                  <a:lnTo>
                    <a:pt x="70" y="500"/>
                  </a:lnTo>
                  <a:lnTo>
                    <a:pt x="61" y="511"/>
                  </a:lnTo>
                  <a:lnTo>
                    <a:pt x="50" y="518"/>
                  </a:lnTo>
                  <a:lnTo>
                    <a:pt x="37" y="521"/>
                  </a:lnTo>
                  <a:lnTo>
                    <a:pt x="23" y="518"/>
                  </a:lnTo>
                  <a:lnTo>
                    <a:pt x="12" y="511"/>
                  </a:lnTo>
                  <a:lnTo>
                    <a:pt x="4" y="500"/>
                  </a:lnTo>
                  <a:lnTo>
                    <a:pt x="0" y="485"/>
                  </a:lnTo>
                  <a:lnTo>
                    <a:pt x="4" y="391"/>
                  </a:lnTo>
                  <a:lnTo>
                    <a:pt x="12" y="299"/>
                  </a:lnTo>
                  <a:lnTo>
                    <a:pt x="26" y="207"/>
                  </a:lnTo>
                  <a:lnTo>
                    <a:pt x="46" y="116"/>
                  </a:lnTo>
                  <a:lnTo>
                    <a:pt x="72" y="26"/>
                  </a:lnTo>
                  <a:lnTo>
                    <a:pt x="76" y="16"/>
                  </a:lnTo>
                  <a:lnTo>
                    <a:pt x="84" y="8"/>
                  </a:lnTo>
                  <a:lnTo>
                    <a:pt x="93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2" name="Group 611"/>
          <p:cNvGrpSpPr/>
          <p:nvPr/>
        </p:nvGrpSpPr>
        <p:grpSpPr>
          <a:xfrm>
            <a:off x="1586359" y="3477027"/>
            <a:ext cx="590584" cy="522988"/>
            <a:chOff x="9218613" y="4189413"/>
            <a:chExt cx="1581149" cy="140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6" name="Freeform 258"/>
            <p:cNvSpPr>
              <a:spLocks noEditPoints="1"/>
            </p:cNvSpPr>
            <p:nvPr/>
          </p:nvSpPr>
          <p:spPr bwMode="auto">
            <a:xfrm>
              <a:off x="10253663" y="4479925"/>
              <a:ext cx="458787" cy="458788"/>
            </a:xfrm>
            <a:custGeom>
              <a:avLst/>
              <a:gdLst>
                <a:gd name="T0" fmla="*/ 671 w 1154"/>
                <a:gd name="T1" fmla="*/ 84 h 1157"/>
                <a:gd name="T2" fmla="*/ 496 w 1154"/>
                <a:gd name="T3" fmla="*/ 141 h 1157"/>
                <a:gd name="T4" fmla="*/ 330 w 1154"/>
                <a:gd name="T5" fmla="*/ 238 h 1157"/>
                <a:gd name="T6" fmla="*/ 191 w 1154"/>
                <a:gd name="T7" fmla="*/ 366 h 1157"/>
                <a:gd name="T8" fmla="*/ 103 w 1154"/>
                <a:gd name="T9" fmla="*/ 510 h 1157"/>
                <a:gd name="T10" fmla="*/ 71 w 1154"/>
                <a:gd name="T11" fmla="*/ 659 h 1157"/>
                <a:gd name="T12" fmla="*/ 104 w 1154"/>
                <a:gd name="T13" fmla="*/ 815 h 1157"/>
                <a:gd name="T14" fmla="*/ 202 w 1154"/>
                <a:gd name="T15" fmla="*/ 956 h 1157"/>
                <a:gd name="T16" fmla="*/ 340 w 1154"/>
                <a:gd name="T17" fmla="*/ 1053 h 1157"/>
                <a:gd name="T18" fmla="*/ 494 w 1154"/>
                <a:gd name="T19" fmla="*/ 1085 h 1157"/>
                <a:gd name="T20" fmla="*/ 644 w 1154"/>
                <a:gd name="T21" fmla="*/ 1055 h 1157"/>
                <a:gd name="T22" fmla="*/ 789 w 1154"/>
                <a:gd name="T23" fmla="*/ 967 h 1157"/>
                <a:gd name="T24" fmla="*/ 614 w 1154"/>
                <a:gd name="T25" fmla="*/ 879 h 1157"/>
                <a:gd name="T26" fmla="*/ 581 w 1154"/>
                <a:gd name="T27" fmla="*/ 858 h 1157"/>
                <a:gd name="T28" fmla="*/ 589 w 1154"/>
                <a:gd name="T29" fmla="*/ 819 h 1157"/>
                <a:gd name="T30" fmla="*/ 931 w 1154"/>
                <a:gd name="T31" fmla="*/ 808 h 1157"/>
                <a:gd name="T32" fmla="*/ 1020 w 1154"/>
                <a:gd name="T33" fmla="*/ 647 h 1157"/>
                <a:gd name="T34" fmla="*/ 613 w 1154"/>
                <a:gd name="T35" fmla="*/ 588 h 1157"/>
                <a:gd name="T36" fmla="*/ 591 w 1154"/>
                <a:gd name="T37" fmla="*/ 555 h 1157"/>
                <a:gd name="T38" fmla="*/ 613 w 1154"/>
                <a:gd name="T39" fmla="*/ 522 h 1157"/>
                <a:gd name="T40" fmla="*/ 1066 w 1154"/>
                <a:gd name="T41" fmla="*/ 508 h 1157"/>
                <a:gd name="T42" fmla="*/ 1083 w 1154"/>
                <a:gd name="T43" fmla="*/ 364 h 1157"/>
                <a:gd name="T44" fmla="*/ 1062 w 1154"/>
                <a:gd name="T45" fmla="*/ 243 h 1157"/>
                <a:gd name="T46" fmla="*/ 1004 w 1154"/>
                <a:gd name="T47" fmla="*/ 151 h 1157"/>
                <a:gd name="T48" fmla="*/ 910 w 1154"/>
                <a:gd name="T49" fmla="*/ 92 h 1157"/>
                <a:gd name="T50" fmla="*/ 783 w 1154"/>
                <a:gd name="T51" fmla="*/ 72 h 1157"/>
                <a:gd name="T52" fmla="*/ 875 w 1154"/>
                <a:gd name="T53" fmla="*/ 9 h 1157"/>
                <a:gd name="T54" fmla="*/ 993 w 1154"/>
                <a:gd name="T55" fmla="*/ 51 h 1157"/>
                <a:gd name="T56" fmla="*/ 1084 w 1154"/>
                <a:gd name="T57" fmla="*/ 132 h 1157"/>
                <a:gd name="T58" fmla="*/ 1141 w 1154"/>
                <a:gd name="T59" fmla="*/ 256 h 1157"/>
                <a:gd name="T60" fmla="*/ 1153 w 1154"/>
                <a:gd name="T61" fmla="*/ 408 h 1157"/>
                <a:gd name="T62" fmla="*/ 1117 w 1154"/>
                <a:gd name="T63" fmla="*/ 595 h 1157"/>
                <a:gd name="T64" fmla="*/ 1022 w 1154"/>
                <a:gd name="T65" fmla="*/ 798 h 1157"/>
                <a:gd name="T66" fmla="*/ 885 w 1154"/>
                <a:gd name="T67" fmla="*/ 974 h 1157"/>
                <a:gd name="T68" fmla="*/ 724 w 1154"/>
                <a:gd name="T69" fmla="*/ 1096 h 1157"/>
                <a:gd name="T70" fmla="*/ 552 w 1154"/>
                <a:gd name="T71" fmla="*/ 1153 h 1157"/>
                <a:gd name="T72" fmla="*/ 389 w 1154"/>
                <a:gd name="T73" fmla="*/ 1143 h 1157"/>
                <a:gd name="T74" fmla="*/ 239 w 1154"/>
                <a:gd name="T75" fmla="*/ 1078 h 1157"/>
                <a:gd name="T76" fmla="*/ 111 w 1154"/>
                <a:gd name="T77" fmla="*/ 962 h 1157"/>
                <a:gd name="T78" fmla="*/ 28 w 1154"/>
                <a:gd name="T79" fmla="*/ 816 h 1157"/>
                <a:gd name="T80" fmla="*/ 0 w 1154"/>
                <a:gd name="T81" fmla="*/ 658 h 1157"/>
                <a:gd name="T82" fmla="*/ 35 w 1154"/>
                <a:gd name="T83" fmla="*/ 486 h 1157"/>
                <a:gd name="T84" fmla="*/ 135 w 1154"/>
                <a:gd name="T85" fmla="*/ 321 h 1157"/>
                <a:gd name="T86" fmla="*/ 288 w 1154"/>
                <a:gd name="T87" fmla="*/ 180 h 1157"/>
                <a:gd name="T88" fmla="*/ 469 w 1154"/>
                <a:gd name="T89" fmla="*/ 75 h 1157"/>
                <a:gd name="T90" fmla="*/ 660 w 1154"/>
                <a:gd name="T91" fmla="*/ 14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4" h="1157">
                  <a:moveTo>
                    <a:pt x="783" y="72"/>
                  </a:moveTo>
                  <a:lnTo>
                    <a:pt x="728" y="75"/>
                  </a:lnTo>
                  <a:lnTo>
                    <a:pt x="671" y="84"/>
                  </a:lnTo>
                  <a:lnTo>
                    <a:pt x="613" y="97"/>
                  </a:lnTo>
                  <a:lnTo>
                    <a:pt x="554" y="117"/>
                  </a:lnTo>
                  <a:lnTo>
                    <a:pt x="496" y="141"/>
                  </a:lnTo>
                  <a:lnTo>
                    <a:pt x="439" y="169"/>
                  </a:lnTo>
                  <a:lnTo>
                    <a:pt x="383" y="201"/>
                  </a:lnTo>
                  <a:lnTo>
                    <a:pt x="330" y="238"/>
                  </a:lnTo>
                  <a:lnTo>
                    <a:pt x="279" y="278"/>
                  </a:lnTo>
                  <a:lnTo>
                    <a:pt x="232" y="320"/>
                  </a:lnTo>
                  <a:lnTo>
                    <a:pt x="191" y="366"/>
                  </a:lnTo>
                  <a:lnTo>
                    <a:pt x="155" y="413"/>
                  </a:lnTo>
                  <a:lnTo>
                    <a:pt x="126" y="460"/>
                  </a:lnTo>
                  <a:lnTo>
                    <a:pt x="103" y="510"/>
                  </a:lnTo>
                  <a:lnTo>
                    <a:pt x="86" y="560"/>
                  </a:lnTo>
                  <a:lnTo>
                    <a:pt x="75" y="609"/>
                  </a:lnTo>
                  <a:lnTo>
                    <a:pt x="71" y="659"/>
                  </a:lnTo>
                  <a:lnTo>
                    <a:pt x="75" y="712"/>
                  </a:lnTo>
                  <a:lnTo>
                    <a:pt x="86" y="764"/>
                  </a:lnTo>
                  <a:lnTo>
                    <a:pt x="104" y="815"/>
                  </a:lnTo>
                  <a:lnTo>
                    <a:pt x="129" y="864"/>
                  </a:lnTo>
                  <a:lnTo>
                    <a:pt x="162" y="911"/>
                  </a:lnTo>
                  <a:lnTo>
                    <a:pt x="202" y="956"/>
                  </a:lnTo>
                  <a:lnTo>
                    <a:pt x="245" y="994"/>
                  </a:lnTo>
                  <a:lnTo>
                    <a:pt x="291" y="1027"/>
                  </a:lnTo>
                  <a:lnTo>
                    <a:pt x="340" y="1053"/>
                  </a:lnTo>
                  <a:lnTo>
                    <a:pt x="390" y="1071"/>
                  </a:lnTo>
                  <a:lnTo>
                    <a:pt x="441" y="1082"/>
                  </a:lnTo>
                  <a:lnTo>
                    <a:pt x="494" y="1085"/>
                  </a:lnTo>
                  <a:lnTo>
                    <a:pt x="545" y="1082"/>
                  </a:lnTo>
                  <a:lnTo>
                    <a:pt x="595" y="1072"/>
                  </a:lnTo>
                  <a:lnTo>
                    <a:pt x="644" y="1055"/>
                  </a:lnTo>
                  <a:lnTo>
                    <a:pt x="694" y="1032"/>
                  </a:lnTo>
                  <a:lnTo>
                    <a:pt x="742" y="1002"/>
                  </a:lnTo>
                  <a:lnTo>
                    <a:pt x="789" y="967"/>
                  </a:lnTo>
                  <a:lnTo>
                    <a:pt x="835" y="924"/>
                  </a:lnTo>
                  <a:lnTo>
                    <a:pt x="876" y="879"/>
                  </a:lnTo>
                  <a:lnTo>
                    <a:pt x="614" y="879"/>
                  </a:lnTo>
                  <a:lnTo>
                    <a:pt x="600" y="877"/>
                  </a:lnTo>
                  <a:lnTo>
                    <a:pt x="589" y="870"/>
                  </a:lnTo>
                  <a:lnTo>
                    <a:pt x="581" y="858"/>
                  </a:lnTo>
                  <a:lnTo>
                    <a:pt x="578" y="844"/>
                  </a:lnTo>
                  <a:lnTo>
                    <a:pt x="581" y="830"/>
                  </a:lnTo>
                  <a:lnTo>
                    <a:pt x="589" y="819"/>
                  </a:lnTo>
                  <a:lnTo>
                    <a:pt x="600" y="812"/>
                  </a:lnTo>
                  <a:lnTo>
                    <a:pt x="614" y="808"/>
                  </a:lnTo>
                  <a:lnTo>
                    <a:pt x="931" y="808"/>
                  </a:lnTo>
                  <a:lnTo>
                    <a:pt x="964" y="756"/>
                  </a:lnTo>
                  <a:lnTo>
                    <a:pt x="995" y="703"/>
                  </a:lnTo>
                  <a:lnTo>
                    <a:pt x="1020" y="647"/>
                  </a:lnTo>
                  <a:lnTo>
                    <a:pt x="1042" y="590"/>
                  </a:lnTo>
                  <a:lnTo>
                    <a:pt x="626" y="590"/>
                  </a:lnTo>
                  <a:lnTo>
                    <a:pt x="613" y="588"/>
                  </a:lnTo>
                  <a:lnTo>
                    <a:pt x="601" y="580"/>
                  </a:lnTo>
                  <a:lnTo>
                    <a:pt x="593" y="568"/>
                  </a:lnTo>
                  <a:lnTo>
                    <a:pt x="591" y="555"/>
                  </a:lnTo>
                  <a:lnTo>
                    <a:pt x="593" y="540"/>
                  </a:lnTo>
                  <a:lnTo>
                    <a:pt x="601" y="529"/>
                  </a:lnTo>
                  <a:lnTo>
                    <a:pt x="613" y="522"/>
                  </a:lnTo>
                  <a:lnTo>
                    <a:pt x="626" y="519"/>
                  </a:lnTo>
                  <a:lnTo>
                    <a:pt x="1064" y="519"/>
                  </a:lnTo>
                  <a:lnTo>
                    <a:pt x="1066" y="508"/>
                  </a:lnTo>
                  <a:lnTo>
                    <a:pt x="1076" y="458"/>
                  </a:lnTo>
                  <a:lnTo>
                    <a:pt x="1082" y="410"/>
                  </a:lnTo>
                  <a:lnTo>
                    <a:pt x="1083" y="364"/>
                  </a:lnTo>
                  <a:lnTo>
                    <a:pt x="1079" y="320"/>
                  </a:lnTo>
                  <a:lnTo>
                    <a:pt x="1073" y="280"/>
                  </a:lnTo>
                  <a:lnTo>
                    <a:pt x="1062" y="243"/>
                  </a:lnTo>
                  <a:lnTo>
                    <a:pt x="1047" y="207"/>
                  </a:lnTo>
                  <a:lnTo>
                    <a:pt x="1027" y="177"/>
                  </a:lnTo>
                  <a:lnTo>
                    <a:pt x="1004" y="151"/>
                  </a:lnTo>
                  <a:lnTo>
                    <a:pt x="978" y="126"/>
                  </a:lnTo>
                  <a:lnTo>
                    <a:pt x="945" y="107"/>
                  </a:lnTo>
                  <a:lnTo>
                    <a:pt x="910" y="92"/>
                  </a:lnTo>
                  <a:lnTo>
                    <a:pt x="871" y="80"/>
                  </a:lnTo>
                  <a:lnTo>
                    <a:pt x="829" y="74"/>
                  </a:lnTo>
                  <a:lnTo>
                    <a:pt x="783" y="72"/>
                  </a:lnTo>
                  <a:close/>
                  <a:moveTo>
                    <a:pt x="783" y="0"/>
                  </a:moveTo>
                  <a:lnTo>
                    <a:pt x="830" y="3"/>
                  </a:lnTo>
                  <a:lnTo>
                    <a:pt x="875" y="9"/>
                  </a:lnTo>
                  <a:lnTo>
                    <a:pt x="917" y="20"/>
                  </a:lnTo>
                  <a:lnTo>
                    <a:pt x="957" y="33"/>
                  </a:lnTo>
                  <a:lnTo>
                    <a:pt x="993" y="51"/>
                  </a:lnTo>
                  <a:lnTo>
                    <a:pt x="1026" y="74"/>
                  </a:lnTo>
                  <a:lnTo>
                    <a:pt x="1055" y="100"/>
                  </a:lnTo>
                  <a:lnTo>
                    <a:pt x="1084" y="132"/>
                  </a:lnTo>
                  <a:lnTo>
                    <a:pt x="1108" y="170"/>
                  </a:lnTo>
                  <a:lnTo>
                    <a:pt x="1126" y="211"/>
                  </a:lnTo>
                  <a:lnTo>
                    <a:pt x="1141" y="256"/>
                  </a:lnTo>
                  <a:lnTo>
                    <a:pt x="1151" y="304"/>
                  </a:lnTo>
                  <a:lnTo>
                    <a:pt x="1154" y="355"/>
                  </a:lnTo>
                  <a:lnTo>
                    <a:pt x="1153" y="408"/>
                  </a:lnTo>
                  <a:lnTo>
                    <a:pt x="1147" y="465"/>
                  </a:lnTo>
                  <a:lnTo>
                    <a:pt x="1136" y="525"/>
                  </a:lnTo>
                  <a:lnTo>
                    <a:pt x="1117" y="595"/>
                  </a:lnTo>
                  <a:lnTo>
                    <a:pt x="1090" y="664"/>
                  </a:lnTo>
                  <a:lnTo>
                    <a:pt x="1059" y="732"/>
                  </a:lnTo>
                  <a:lnTo>
                    <a:pt x="1022" y="798"/>
                  </a:lnTo>
                  <a:lnTo>
                    <a:pt x="981" y="861"/>
                  </a:lnTo>
                  <a:lnTo>
                    <a:pt x="935" y="919"/>
                  </a:lnTo>
                  <a:lnTo>
                    <a:pt x="885" y="974"/>
                  </a:lnTo>
                  <a:lnTo>
                    <a:pt x="833" y="1022"/>
                  </a:lnTo>
                  <a:lnTo>
                    <a:pt x="780" y="1062"/>
                  </a:lnTo>
                  <a:lnTo>
                    <a:pt x="724" y="1096"/>
                  </a:lnTo>
                  <a:lnTo>
                    <a:pt x="668" y="1123"/>
                  </a:lnTo>
                  <a:lnTo>
                    <a:pt x="610" y="1141"/>
                  </a:lnTo>
                  <a:lnTo>
                    <a:pt x="552" y="1153"/>
                  </a:lnTo>
                  <a:lnTo>
                    <a:pt x="494" y="1157"/>
                  </a:lnTo>
                  <a:lnTo>
                    <a:pt x="441" y="1153"/>
                  </a:lnTo>
                  <a:lnTo>
                    <a:pt x="389" y="1143"/>
                  </a:lnTo>
                  <a:lnTo>
                    <a:pt x="337" y="1128"/>
                  </a:lnTo>
                  <a:lnTo>
                    <a:pt x="288" y="1106"/>
                  </a:lnTo>
                  <a:lnTo>
                    <a:pt x="239" y="1078"/>
                  </a:lnTo>
                  <a:lnTo>
                    <a:pt x="195" y="1044"/>
                  </a:lnTo>
                  <a:lnTo>
                    <a:pt x="151" y="1005"/>
                  </a:lnTo>
                  <a:lnTo>
                    <a:pt x="111" y="962"/>
                  </a:lnTo>
                  <a:lnTo>
                    <a:pt x="79" y="916"/>
                  </a:lnTo>
                  <a:lnTo>
                    <a:pt x="50" y="867"/>
                  </a:lnTo>
                  <a:lnTo>
                    <a:pt x="28" y="816"/>
                  </a:lnTo>
                  <a:lnTo>
                    <a:pt x="12" y="764"/>
                  </a:lnTo>
                  <a:lnTo>
                    <a:pt x="4" y="712"/>
                  </a:lnTo>
                  <a:lnTo>
                    <a:pt x="0" y="658"/>
                  </a:lnTo>
                  <a:lnTo>
                    <a:pt x="5" y="601"/>
                  </a:lnTo>
                  <a:lnTo>
                    <a:pt x="16" y="543"/>
                  </a:lnTo>
                  <a:lnTo>
                    <a:pt x="35" y="486"/>
                  </a:lnTo>
                  <a:lnTo>
                    <a:pt x="62" y="430"/>
                  </a:lnTo>
                  <a:lnTo>
                    <a:pt x="94" y="375"/>
                  </a:lnTo>
                  <a:lnTo>
                    <a:pt x="135" y="321"/>
                  </a:lnTo>
                  <a:lnTo>
                    <a:pt x="183" y="270"/>
                  </a:lnTo>
                  <a:lnTo>
                    <a:pt x="233" y="223"/>
                  </a:lnTo>
                  <a:lnTo>
                    <a:pt x="288" y="180"/>
                  </a:lnTo>
                  <a:lnTo>
                    <a:pt x="346" y="141"/>
                  </a:lnTo>
                  <a:lnTo>
                    <a:pt x="406" y="106"/>
                  </a:lnTo>
                  <a:lnTo>
                    <a:pt x="469" y="75"/>
                  </a:lnTo>
                  <a:lnTo>
                    <a:pt x="532" y="49"/>
                  </a:lnTo>
                  <a:lnTo>
                    <a:pt x="596" y="28"/>
                  </a:lnTo>
                  <a:lnTo>
                    <a:pt x="660" y="14"/>
                  </a:lnTo>
                  <a:lnTo>
                    <a:pt x="723" y="4"/>
                  </a:lnTo>
                  <a:lnTo>
                    <a:pt x="7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259"/>
            <p:cNvSpPr>
              <a:spLocks/>
            </p:cNvSpPr>
            <p:nvPr/>
          </p:nvSpPr>
          <p:spPr bwMode="auto">
            <a:xfrm>
              <a:off x="10323513" y="4629150"/>
              <a:ext cx="73025" cy="204788"/>
            </a:xfrm>
            <a:custGeom>
              <a:avLst/>
              <a:gdLst>
                <a:gd name="T0" fmla="*/ 148 w 183"/>
                <a:gd name="T1" fmla="*/ 0 h 515"/>
                <a:gd name="T2" fmla="*/ 161 w 183"/>
                <a:gd name="T3" fmla="*/ 2 h 515"/>
                <a:gd name="T4" fmla="*/ 173 w 183"/>
                <a:gd name="T5" fmla="*/ 10 h 515"/>
                <a:gd name="T6" fmla="*/ 180 w 183"/>
                <a:gd name="T7" fmla="*/ 23 h 515"/>
                <a:gd name="T8" fmla="*/ 183 w 183"/>
                <a:gd name="T9" fmla="*/ 36 h 515"/>
                <a:gd name="T10" fmla="*/ 180 w 183"/>
                <a:gd name="T11" fmla="*/ 49 h 515"/>
                <a:gd name="T12" fmla="*/ 173 w 183"/>
                <a:gd name="T13" fmla="*/ 60 h 515"/>
                <a:gd name="T14" fmla="*/ 137 w 183"/>
                <a:gd name="T15" fmla="*/ 101 h 515"/>
                <a:gd name="T16" fmla="*/ 109 w 183"/>
                <a:gd name="T17" fmla="*/ 142 h 515"/>
                <a:gd name="T18" fmla="*/ 89 w 183"/>
                <a:gd name="T19" fmla="*/ 185 h 515"/>
                <a:gd name="T20" fmla="*/ 76 w 183"/>
                <a:gd name="T21" fmla="*/ 228 h 515"/>
                <a:gd name="T22" fmla="*/ 72 w 183"/>
                <a:gd name="T23" fmla="*/ 271 h 515"/>
                <a:gd name="T24" fmla="*/ 75 w 183"/>
                <a:gd name="T25" fmla="*/ 311 h 515"/>
                <a:gd name="T26" fmla="*/ 85 w 183"/>
                <a:gd name="T27" fmla="*/ 348 h 515"/>
                <a:gd name="T28" fmla="*/ 101 w 183"/>
                <a:gd name="T29" fmla="*/ 386 h 515"/>
                <a:gd name="T30" fmla="*/ 124 w 183"/>
                <a:gd name="T31" fmla="*/ 421 h 515"/>
                <a:gd name="T32" fmla="*/ 153 w 183"/>
                <a:gd name="T33" fmla="*/ 454 h 515"/>
                <a:gd name="T34" fmla="*/ 160 w 183"/>
                <a:gd name="T35" fmla="*/ 466 h 515"/>
                <a:gd name="T36" fmla="*/ 162 w 183"/>
                <a:gd name="T37" fmla="*/ 479 h 515"/>
                <a:gd name="T38" fmla="*/ 160 w 183"/>
                <a:gd name="T39" fmla="*/ 492 h 515"/>
                <a:gd name="T40" fmla="*/ 153 w 183"/>
                <a:gd name="T41" fmla="*/ 504 h 515"/>
                <a:gd name="T42" fmla="*/ 141 w 183"/>
                <a:gd name="T43" fmla="*/ 512 h 515"/>
                <a:gd name="T44" fmla="*/ 127 w 183"/>
                <a:gd name="T45" fmla="*/ 515 h 515"/>
                <a:gd name="T46" fmla="*/ 114 w 183"/>
                <a:gd name="T47" fmla="*/ 512 h 515"/>
                <a:gd name="T48" fmla="*/ 102 w 183"/>
                <a:gd name="T49" fmla="*/ 504 h 515"/>
                <a:gd name="T50" fmla="*/ 72 w 183"/>
                <a:gd name="T51" fmla="*/ 471 h 515"/>
                <a:gd name="T52" fmla="*/ 46 w 183"/>
                <a:gd name="T53" fmla="*/ 433 h 515"/>
                <a:gd name="T54" fmla="*/ 27 w 183"/>
                <a:gd name="T55" fmla="*/ 394 h 515"/>
                <a:gd name="T56" fmla="*/ 12 w 183"/>
                <a:gd name="T57" fmla="*/ 354 h 515"/>
                <a:gd name="T58" fmla="*/ 4 w 183"/>
                <a:gd name="T59" fmla="*/ 313 h 515"/>
                <a:gd name="T60" fmla="*/ 0 w 183"/>
                <a:gd name="T61" fmla="*/ 271 h 515"/>
                <a:gd name="T62" fmla="*/ 4 w 183"/>
                <a:gd name="T63" fmla="*/ 225 h 515"/>
                <a:gd name="T64" fmla="*/ 15 w 183"/>
                <a:gd name="T65" fmla="*/ 180 h 515"/>
                <a:gd name="T66" fmla="*/ 32 w 183"/>
                <a:gd name="T67" fmla="*/ 136 h 515"/>
                <a:gd name="T68" fmla="*/ 56 w 183"/>
                <a:gd name="T69" fmla="*/ 93 h 515"/>
                <a:gd name="T70" fmla="*/ 86 w 183"/>
                <a:gd name="T71" fmla="*/ 50 h 515"/>
                <a:gd name="T72" fmla="*/ 122 w 183"/>
                <a:gd name="T73" fmla="*/ 10 h 515"/>
                <a:gd name="T74" fmla="*/ 134 w 183"/>
                <a:gd name="T75" fmla="*/ 2 h 515"/>
                <a:gd name="T76" fmla="*/ 148 w 183"/>
                <a:gd name="T7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3" h="515">
                  <a:moveTo>
                    <a:pt x="148" y="0"/>
                  </a:moveTo>
                  <a:lnTo>
                    <a:pt x="161" y="2"/>
                  </a:lnTo>
                  <a:lnTo>
                    <a:pt x="173" y="10"/>
                  </a:lnTo>
                  <a:lnTo>
                    <a:pt x="180" y="23"/>
                  </a:lnTo>
                  <a:lnTo>
                    <a:pt x="183" y="36"/>
                  </a:lnTo>
                  <a:lnTo>
                    <a:pt x="180" y="49"/>
                  </a:lnTo>
                  <a:lnTo>
                    <a:pt x="173" y="60"/>
                  </a:lnTo>
                  <a:lnTo>
                    <a:pt x="137" y="101"/>
                  </a:lnTo>
                  <a:lnTo>
                    <a:pt x="109" y="142"/>
                  </a:lnTo>
                  <a:lnTo>
                    <a:pt x="89" y="185"/>
                  </a:lnTo>
                  <a:lnTo>
                    <a:pt x="76" y="228"/>
                  </a:lnTo>
                  <a:lnTo>
                    <a:pt x="72" y="271"/>
                  </a:lnTo>
                  <a:lnTo>
                    <a:pt x="75" y="311"/>
                  </a:lnTo>
                  <a:lnTo>
                    <a:pt x="85" y="348"/>
                  </a:lnTo>
                  <a:lnTo>
                    <a:pt x="101" y="386"/>
                  </a:lnTo>
                  <a:lnTo>
                    <a:pt x="124" y="421"/>
                  </a:lnTo>
                  <a:lnTo>
                    <a:pt x="153" y="454"/>
                  </a:lnTo>
                  <a:lnTo>
                    <a:pt x="160" y="466"/>
                  </a:lnTo>
                  <a:lnTo>
                    <a:pt x="162" y="479"/>
                  </a:lnTo>
                  <a:lnTo>
                    <a:pt x="160" y="492"/>
                  </a:lnTo>
                  <a:lnTo>
                    <a:pt x="153" y="504"/>
                  </a:lnTo>
                  <a:lnTo>
                    <a:pt x="141" y="512"/>
                  </a:lnTo>
                  <a:lnTo>
                    <a:pt x="127" y="515"/>
                  </a:lnTo>
                  <a:lnTo>
                    <a:pt x="114" y="512"/>
                  </a:lnTo>
                  <a:lnTo>
                    <a:pt x="102" y="504"/>
                  </a:lnTo>
                  <a:lnTo>
                    <a:pt x="72" y="471"/>
                  </a:lnTo>
                  <a:lnTo>
                    <a:pt x="46" y="433"/>
                  </a:lnTo>
                  <a:lnTo>
                    <a:pt x="27" y="394"/>
                  </a:lnTo>
                  <a:lnTo>
                    <a:pt x="12" y="354"/>
                  </a:lnTo>
                  <a:lnTo>
                    <a:pt x="4" y="313"/>
                  </a:lnTo>
                  <a:lnTo>
                    <a:pt x="0" y="271"/>
                  </a:lnTo>
                  <a:lnTo>
                    <a:pt x="4" y="225"/>
                  </a:lnTo>
                  <a:lnTo>
                    <a:pt x="15" y="180"/>
                  </a:lnTo>
                  <a:lnTo>
                    <a:pt x="32" y="136"/>
                  </a:lnTo>
                  <a:lnTo>
                    <a:pt x="56" y="93"/>
                  </a:lnTo>
                  <a:lnTo>
                    <a:pt x="86" y="50"/>
                  </a:lnTo>
                  <a:lnTo>
                    <a:pt x="122" y="10"/>
                  </a:lnTo>
                  <a:lnTo>
                    <a:pt x="134" y="2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260"/>
            <p:cNvSpPr>
              <a:spLocks noEditPoints="1"/>
            </p:cNvSpPr>
            <p:nvPr/>
          </p:nvSpPr>
          <p:spPr bwMode="auto">
            <a:xfrm>
              <a:off x="9553575" y="4392613"/>
              <a:ext cx="1246187" cy="1196975"/>
            </a:xfrm>
            <a:custGeom>
              <a:avLst/>
              <a:gdLst>
                <a:gd name="T0" fmla="*/ 1437 w 3138"/>
                <a:gd name="T1" fmla="*/ 1579 h 3016"/>
                <a:gd name="T2" fmla="*/ 1267 w 3138"/>
                <a:gd name="T3" fmla="*/ 1717 h 3016"/>
                <a:gd name="T4" fmla="*/ 1155 w 3138"/>
                <a:gd name="T5" fmla="*/ 1871 h 3016"/>
                <a:gd name="T6" fmla="*/ 1063 w 3138"/>
                <a:gd name="T7" fmla="*/ 2018 h 3016"/>
                <a:gd name="T8" fmla="*/ 875 w 3138"/>
                <a:gd name="T9" fmla="*/ 2198 h 3016"/>
                <a:gd name="T10" fmla="*/ 718 w 3138"/>
                <a:gd name="T11" fmla="*/ 2308 h 3016"/>
                <a:gd name="T12" fmla="*/ 571 w 3138"/>
                <a:gd name="T13" fmla="*/ 2477 h 3016"/>
                <a:gd name="T14" fmla="*/ 766 w 3138"/>
                <a:gd name="T15" fmla="*/ 2296 h 3016"/>
                <a:gd name="T16" fmla="*/ 906 w 3138"/>
                <a:gd name="T17" fmla="*/ 2221 h 3016"/>
                <a:gd name="T18" fmla="*/ 1073 w 3138"/>
                <a:gd name="T19" fmla="*/ 2096 h 3016"/>
                <a:gd name="T20" fmla="*/ 1201 w 3138"/>
                <a:gd name="T21" fmla="*/ 1935 h 3016"/>
                <a:gd name="T22" fmla="*/ 1373 w 3138"/>
                <a:gd name="T23" fmla="*/ 1751 h 3016"/>
                <a:gd name="T24" fmla="*/ 1531 w 3138"/>
                <a:gd name="T25" fmla="*/ 1653 h 3016"/>
                <a:gd name="T26" fmla="*/ 1653 w 3138"/>
                <a:gd name="T27" fmla="*/ 1551 h 3016"/>
                <a:gd name="T28" fmla="*/ 1647 w 3138"/>
                <a:gd name="T29" fmla="*/ 1361 h 3016"/>
                <a:gd name="T30" fmla="*/ 1701 w 3138"/>
                <a:gd name="T31" fmla="*/ 1498 h 3016"/>
                <a:gd name="T32" fmla="*/ 1777 w 3138"/>
                <a:gd name="T33" fmla="*/ 1436 h 3016"/>
                <a:gd name="T34" fmla="*/ 2395 w 3138"/>
                <a:gd name="T35" fmla="*/ 99 h 3016"/>
                <a:gd name="T36" fmla="*/ 1920 w 3138"/>
                <a:gd name="T37" fmla="*/ 352 h 3016"/>
                <a:gd name="T38" fmla="*/ 1647 w 3138"/>
                <a:gd name="T39" fmla="*/ 747 h 3016"/>
                <a:gd name="T40" fmla="*/ 1657 w 3138"/>
                <a:gd name="T41" fmla="*/ 1150 h 3016"/>
                <a:gd name="T42" fmla="*/ 1930 w 3138"/>
                <a:gd name="T43" fmla="*/ 1455 h 3016"/>
                <a:gd name="T44" fmla="*/ 2341 w 3138"/>
                <a:gd name="T45" fmla="*/ 1510 h 3016"/>
                <a:gd name="T46" fmla="*/ 2790 w 3138"/>
                <a:gd name="T47" fmla="*/ 1217 h 3016"/>
                <a:gd name="T48" fmla="*/ 3049 w 3138"/>
                <a:gd name="T49" fmla="*/ 700 h 3016"/>
                <a:gd name="T50" fmla="*/ 3025 w 3138"/>
                <a:gd name="T51" fmla="*/ 312 h 3016"/>
                <a:gd name="T52" fmla="*/ 2773 w 3138"/>
                <a:gd name="T53" fmla="*/ 94 h 3016"/>
                <a:gd name="T54" fmla="*/ 2774 w 3138"/>
                <a:gd name="T55" fmla="*/ 21 h 3016"/>
                <a:gd name="T56" fmla="*/ 3062 w 3138"/>
                <a:gd name="T57" fmla="*/ 230 h 3016"/>
                <a:gd name="T58" fmla="*/ 3131 w 3138"/>
                <a:gd name="T59" fmla="*/ 643 h 3016"/>
                <a:gd name="T60" fmla="*/ 2900 w 3138"/>
                <a:gd name="T61" fmla="*/ 1193 h 3016"/>
                <a:gd name="T62" fmla="*/ 2471 w 3138"/>
                <a:gd name="T63" fmla="*/ 1543 h 3016"/>
                <a:gd name="T64" fmla="*/ 2001 w 3138"/>
                <a:gd name="T65" fmla="*/ 1564 h 3016"/>
                <a:gd name="T66" fmla="*/ 1764 w 3138"/>
                <a:gd name="T67" fmla="*/ 1578 h 3016"/>
                <a:gd name="T68" fmla="*/ 1543 w 3138"/>
                <a:gd name="T69" fmla="*/ 1725 h 3016"/>
                <a:gd name="T70" fmla="*/ 1388 w 3138"/>
                <a:gd name="T71" fmla="*/ 1830 h 3016"/>
                <a:gd name="T72" fmla="*/ 1244 w 3138"/>
                <a:gd name="T73" fmla="*/ 1997 h 3016"/>
                <a:gd name="T74" fmla="*/ 1089 w 3138"/>
                <a:gd name="T75" fmla="*/ 2178 h 3016"/>
                <a:gd name="T76" fmla="*/ 919 w 3138"/>
                <a:gd name="T77" fmla="*/ 2293 h 3016"/>
                <a:gd name="T78" fmla="*/ 782 w 3138"/>
                <a:gd name="T79" fmla="*/ 2372 h 3016"/>
                <a:gd name="T80" fmla="*/ 614 w 3138"/>
                <a:gd name="T81" fmla="*/ 2540 h 3016"/>
                <a:gd name="T82" fmla="*/ 490 w 3138"/>
                <a:gd name="T83" fmla="*/ 2704 h 3016"/>
                <a:gd name="T84" fmla="*/ 297 w 3138"/>
                <a:gd name="T85" fmla="*/ 2860 h 3016"/>
                <a:gd name="T86" fmla="*/ 146 w 3138"/>
                <a:gd name="T87" fmla="*/ 2940 h 3016"/>
                <a:gd name="T88" fmla="*/ 11 w 3138"/>
                <a:gd name="T89" fmla="*/ 3005 h 3016"/>
                <a:gd name="T90" fmla="*/ 88 w 3138"/>
                <a:gd name="T91" fmla="*/ 2880 h 3016"/>
                <a:gd name="T92" fmla="*/ 231 w 3138"/>
                <a:gd name="T93" fmla="*/ 2784 h 3016"/>
                <a:gd name="T94" fmla="*/ 400 w 3138"/>
                <a:gd name="T95" fmla="*/ 2623 h 3016"/>
                <a:gd name="T96" fmla="*/ 486 w 3138"/>
                <a:gd name="T97" fmla="*/ 2483 h 3016"/>
                <a:gd name="T98" fmla="*/ 609 w 3138"/>
                <a:gd name="T99" fmla="*/ 2315 h 3016"/>
                <a:gd name="T100" fmla="*/ 792 w 3138"/>
                <a:gd name="T101" fmla="*/ 2166 h 3016"/>
                <a:gd name="T102" fmla="*/ 962 w 3138"/>
                <a:gd name="T103" fmla="*/ 2028 h 3016"/>
                <a:gd name="T104" fmla="*/ 1073 w 3138"/>
                <a:gd name="T105" fmla="*/ 1874 h 3016"/>
                <a:gd name="T106" fmla="*/ 1165 w 3138"/>
                <a:gd name="T107" fmla="*/ 1725 h 3016"/>
                <a:gd name="T108" fmla="*/ 1354 w 3138"/>
                <a:gd name="T109" fmla="*/ 1547 h 3016"/>
                <a:gd name="T110" fmla="*/ 1510 w 3138"/>
                <a:gd name="T111" fmla="*/ 1437 h 3016"/>
                <a:gd name="T112" fmla="*/ 1635 w 3138"/>
                <a:gd name="T113" fmla="*/ 1268 h 3016"/>
                <a:gd name="T114" fmla="*/ 1553 w 3138"/>
                <a:gd name="T115" fmla="*/ 833 h 3016"/>
                <a:gd name="T116" fmla="*/ 1812 w 3138"/>
                <a:gd name="T117" fmla="*/ 356 h 3016"/>
                <a:gd name="T118" fmla="*/ 2304 w 3138"/>
                <a:gd name="T119" fmla="*/ 52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8" h="3016">
                  <a:moveTo>
                    <a:pt x="1580" y="1470"/>
                  </a:moveTo>
                  <a:lnTo>
                    <a:pt x="1553" y="1495"/>
                  </a:lnTo>
                  <a:lnTo>
                    <a:pt x="1527" y="1517"/>
                  </a:lnTo>
                  <a:lnTo>
                    <a:pt x="1503" y="1535"/>
                  </a:lnTo>
                  <a:lnTo>
                    <a:pt x="1480" y="1551"/>
                  </a:lnTo>
                  <a:lnTo>
                    <a:pt x="1458" y="1566"/>
                  </a:lnTo>
                  <a:lnTo>
                    <a:pt x="1437" y="1579"/>
                  </a:lnTo>
                  <a:lnTo>
                    <a:pt x="1416" y="1592"/>
                  </a:lnTo>
                  <a:lnTo>
                    <a:pt x="1394" y="1606"/>
                  </a:lnTo>
                  <a:lnTo>
                    <a:pt x="1373" y="1621"/>
                  </a:lnTo>
                  <a:lnTo>
                    <a:pt x="1348" y="1639"/>
                  </a:lnTo>
                  <a:lnTo>
                    <a:pt x="1324" y="1661"/>
                  </a:lnTo>
                  <a:lnTo>
                    <a:pt x="1298" y="1687"/>
                  </a:lnTo>
                  <a:lnTo>
                    <a:pt x="1267" y="1717"/>
                  </a:lnTo>
                  <a:lnTo>
                    <a:pt x="1242" y="1744"/>
                  </a:lnTo>
                  <a:lnTo>
                    <a:pt x="1222" y="1769"/>
                  </a:lnTo>
                  <a:lnTo>
                    <a:pt x="1203" y="1792"/>
                  </a:lnTo>
                  <a:lnTo>
                    <a:pt x="1189" y="1814"/>
                  </a:lnTo>
                  <a:lnTo>
                    <a:pt x="1177" y="1833"/>
                  </a:lnTo>
                  <a:lnTo>
                    <a:pt x="1166" y="1853"/>
                  </a:lnTo>
                  <a:lnTo>
                    <a:pt x="1155" y="1871"/>
                  </a:lnTo>
                  <a:lnTo>
                    <a:pt x="1145" y="1889"/>
                  </a:lnTo>
                  <a:lnTo>
                    <a:pt x="1136" y="1908"/>
                  </a:lnTo>
                  <a:lnTo>
                    <a:pt x="1125" y="1928"/>
                  </a:lnTo>
                  <a:lnTo>
                    <a:pt x="1113" y="1948"/>
                  </a:lnTo>
                  <a:lnTo>
                    <a:pt x="1099" y="1970"/>
                  </a:lnTo>
                  <a:lnTo>
                    <a:pt x="1083" y="1993"/>
                  </a:lnTo>
                  <a:lnTo>
                    <a:pt x="1063" y="2018"/>
                  </a:lnTo>
                  <a:lnTo>
                    <a:pt x="1040" y="2046"/>
                  </a:lnTo>
                  <a:lnTo>
                    <a:pt x="1014" y="2077"/>
                  </a:lnTo>
                  <a:lnTo>
                    <a:pt x="981" y="2110"/>
                  </a:lnTo>
                  <a:lnTo>
                    <a:pt x="951" y="2137"/>
                  </a:lnTo>
                  <a:lnTo>
                    <a:pt x="924" y="2161"/>
                  </a:lnTo>
                  <a:lnTo>
                    <a:pt x="899" y="2181"/>
                  </a:lnTo>
                  <a:lnTo>
                    <a:pt x="875" y="2198"/>
                  </a:lnTo>
                  <a:lnTo>
                    <a:pt x="852" y="2212"/>
                  </a:lnTo>
                  <a:lnTo>
                    <a:pt x="830" y="2227"/>
                  </a:lnTo>
                  <a:lnTo>
                    <a:pt x="808" y="2240"/>
                  </a:lnTo>
                  <a:lnTo>
                    <a:pt x="788" y="2253"/>
                  </a:lnTo>
                  <a:lnTo>
                    <a:pt x="765" y="2269"/>
                  </a:lnTo>
                  <a:lnTo>
                    <a:pt x="742" y="2287"/>
                  </a:lnTo>
                  <a:lnTo>
                    <a:pt x="718" y="2308"/>
                  </a:lnTo>
                  <a:lnTo>
                    <a:pt x="690" y="2333"/>
                  </a:lnTo>
                  <a:lnTo>
                    <a:pt x="661" y="2363"/>
                  </a:lnTo>
                  <a:lnTo>
                    <a:pt x="637" y="2390"/>
                  </a:lnTo>
                  <a:lnTo>
                    <a:pt x="616" y="2416"/>
                  </a:lnTo>
                  <a:lnTo>
                    <a:pt x="598" y="2437"/>
                  </a:lnTo>
                  <a:lnTo>
                    <a:pt x="583" y="2458"/>
                  </a:lnTo>
                  <a:lnTo>
                    <a:pt x="571" y="2477"/>
                  </a:lnTo>
                  <a:lnTo>
                    <a:pt x="592" y="2452"/>
                  </a:lnTo>
                  <a:lnTo>
                    <a:pt x="617" y="2424"/>
                  </a:lnTo>
                  <a:lnTo>
                    <a:pt x="646" y="2395"/>
                  </a:lnTo>
                  <a:lnTo>
                    <a:pt x="681" y="2362"/>
                  </a:lnTo>
                  <a:lnTo>
                    <a:pt x="712" y="2336"/>
                  </a:lnTo>
                  <a:lnTo>
                    <a:pt x="741" y="2314"/>
                  </a:lnTo>
                  <a:lnTo>
                    <a:pt x="766" y="2296"/>
                  </a:lnTo>
                  <a:lnTo>
                    <a:pt x="789" y="2280"/>
                  </a:lnTo>
                  <a:lnTo>
                    <a:pt x="811" y="2267"/>
                  </a:lnTo>
                  <a:lnTo>
                    <a:pt x="831" y="2256"/>
                  </a:lnTo>
                  <a:lnTo>
                    <a:pt x="851" y="2246"/>
                  </a:lnTo>
                  <a:lnTo>
                    <a:pt x="870" y="2238"/>
                  </a:lnTo>
                  <a:lnTo>
                    <a:pt x="888" y="2229"/>
                  </a:lnTo>
                  <a:lnTo>
                    <a:pt x="906" y="2221"/>
                  </a:lnTo>
                  <a:lnTo>
                    <a:pt x="924" y="2211"/>
                  </a:lnTo>
                  <a:lnTo>
                    <a:pt x="944" y="2199"/>
                  </a:lnTo>
                  <a:lnTo>
                    <a:pt x="965" y="2185"/>
                  </a:lnTo>
                  <a:lnTo>
                    <a:pt x="988" y="2169"/>
                  </a:lnTo>
                  <a:lnTo>
                    <a:pt x="1014" y="2148"/>
                  </a:lnTo>
                  <a:lnTo>
                    <a:pt x="1041" y="2125"/>
                  </a:lnTo>
                  <a:lnTo>
                    <a:pt x="1073" y="2096"/>
                  </a:lnTo>
                  <a:lnTo>
                    <a:pt x="1098" y="2069"/>
                  </a:lnTo>
                  <a:lnTo>
                    <a:pt x="1121" y="2045"/>
                  </a:lnTo>
                  <a:lnTo>
                    <a:pt x="1139" y="2022"/>
                  </a:lnTo>
                  <a:lnTo>
                    <a:pt x="1156" y="2000"/>
                  </a:lnTo>
                  <a:lnTo>
                    <a:pt x="1171" y="1978"/>
                  </a:lnTo>
                  <a:lnTo>
                    <a:pt x="1185" y="1958"/>
                  </a:lnTo>
                  <a:lnTo>
                    <a:pt x="1201" y="1935"/>
                  </a:lnTo>
                  <a:lnTo>
                    <a:pt x="1217" y="1912"/>
                  </a:lnTo>
                  <a:lnTo>
                    <a:pt x="1235" y="1889"/>
                  </a:lnTo>
                  <a:lnTo>
                    <a:pt x="1255" y="1863"/>
                  </a:lnTo>
                  <a:lnTo>
                    <a:pt x="1280" y="1837"/>
                  </a:lnTo>
                  <a:lnTo>
                    <a:pt x="1307" y="1808"/>
                  </a:lnTo>
                  <a:lnTo>
                    <a:pt x="1341" y="1776"/>
                  </a:lnTo>
                  <a:lnTo>
                    <a:pt x="1373" y="1751"/>
                  </a:lnTo>
                  <a:lnTo>
                    <a:pt x="1400" y="1728"/>
                  </a:lnTo>
                  <a:lnTo>
                    <a:pt x="1426" y="1710"/>
                  </a:lnTo>
                  <a:lnTo>
                    <a:pt x="1450" y="1694"/>
                  </a:lnTo>
                  <a:lnTo>
                    <a:pt x="1472" y="1682"/>
                  </a:lnTo>
                  <a:lnTo>
                    <a:pt x="1492" y="1671"/>
                  </a:lnTo>
                  <a:lnTo>
                    <a:pt x="1512" y="1661"/>
                  </a:lnTo>
                  <a:lnTo>
                    <a:pt x="1531" y="1653"/>
                  </a:lnTo>
                  <a:lnTo>
                    <a:pt x="1551" y="1642"/>
                  </a:lnTo>
                  <a:lnTo>
                    <a:pt x="1572" y="1632"/>
                  </a:lnTo>
                  <a:lnTo>
                    <a:pt x="1594" y="1620"/>
                  </a:lnTo>
                  <a:lnTo>
                    <a:pt x="1618" y="1604"/>
                  </a:lnTo>
                  <a:lnTo>
                    <a:pt x="1644" y="1586"/>
                  </a:lnTo>
                  <a:lnTo>
                    <a:pt x="1673" y="1563"/>
                  </a:lnTo>
                  <a:lnTo>
                    <a:pt x="1653" y="1551"/>
                  </a:lnTo>
                  <a:lnTo>
                    <a:pt x="1634" y="1535"/>
                  </a:lnTo>
                  <a:lnTo>
                    <a:pt x="1609" y="1511"/>
                  </a:lnTo>
                  <a:lnTo>
                    <a:pt x="1594" y="1492"/>
                  </a:lnTo>
                  <a:lnTo>
                    <a:pt x="1580" y="1470"/>
                  </a:lnTo>
                  <a:close/>
                  <a:moveTo>
                    <a:pt x="1676" y="1328"/>
                  </a:moveTo>
                  <a:lnTo>
                    <a:pt x="1660" y="1344"/>
                  </a:lnTo>
                  <a:lnTo>
                    <a:pt x="1647" y="1361"/>
                  </a:lnTo>
                  <a:lnTo>
                    <a:pt x="1638" y="1382"/>
                  </a:lnTo>
                  <a:lnTo>
                    <a:pt x="1636" y="1402"/>
                  </a:lnTo>
                  <a:lnTo>
                    <a:pt x="1638" y="1423"/>
                  </a:lnTo>
                  <a:lnTo>
                    <a:pt x="1647" y="1443"/>
                  </a:lnTo>
                  <a:lnTo>
                    <a:pt x="1660" y="1460"/>
                  </a:lnTo>
                  <a:lnTo>
                    <a:pt x="1684" y="1484"/>
                  </a:lnTo>
                  <a:lnTo>
                    <a:pt x="1701" y="1498"/>
                  </a:lnTo>
                  <a:lnTo>
                    <a:pt x="1722" y="1506"/>
                  </a:lnTo>
                  <a:lnTo>
                    <a:pt x="1742" y="1509"/>
                  </a:lnTo>
                  <a:lnTo>
                    <a:pt x="1763" y="1506"/>
                  </a:lnTo>
                  <a:lnTo>
                    <a:pt x="1783" y="1498"/>
                  </a:lnTo>
                  <a:lnTo>
                    <a:pt x="1800" y="1484"/>
                  </a:lnTo>
                  <a:lnTo>
                    <a:pt x="1817" y="1469"/>
                  </a:lnTo>
                  <a:lnTo>
                    <a:pt x="1777" y="1436"/>
                  </a:lnTo>
                  <a:lnTo>
                    <a:pt x="1740" y="1401"/>
                  </a:lnTo>
                  <a:lnTo>
                    <a:pt x="1706" y="1366"/>
                  </a:lnTo>
                  <a:lnTo>
                    <a:pt x="1676" y="1328"/>
                  </a:lnTo>
                  <a:close/>
                  <a:moveTo>
                    <a:pt x="2606" y="71"/>
                  </a:moveTo>
                  <a:lnTo>
                    <a:pt x="2538" y="75"/>
                  </a:lnTo>
                  <a:lnTo>
                    <a:pt x="2466" y="85"/>
                  </a:lnTo>
                  <a:lnTo>
                    <a:pt x="2395" y="99"/>
                  </a:lnTo>
                  <a:lnTo>
                    <a:pt x="2324" y="121"/>
                  </a:lnTo>
                  <a:lnTo>
                    <a:pt x="2252" y="148"/>
                  </a:lnTo>
                  <a:lnTo>
                    <a:pt x="2182" y="179"/>
                  </a:lnTo>
                  <a:lnTo>
                    <a:pt x="2112" y="216"/>
                  </a:lnTo>
                  <a:lnTo>
                    <a:pt x="2046" y="257"/>
                  </a:lnTo>
                  <a:lnTo>
                    <a:pt x="1982" y="303"/>
                  </a:lnTo>
                  <a:lnTo>
                    <a:pt x="1920" y="352"/>
                  </a:lnTo>
                  <a:lnTo>
                    <a:pt x="1862" y="406"/>
                  </a:lnTo>
                  <a:lnTo>
                    <a:pt x="1812" y="460"/>
                  </a:lnTo>
                  <a:lnTo>
                    <a:pt x="1768" y="515"/>
                  </a:lnTo>
                  <a:lnTo>
                    <a:pt x="1729" y="572"/>
                  </a:lnTo>
                  <a:lnTo>
                    <a:pt x="1696" y="630"/>
                  </a:lnTo>
                  <a:lnTo>
                    <a:pt x="1669" y="688"/>
                  </a:lnTo>
                  <a:lnTo>
                    <a:pt x="1647" y="747"/>
                  </a:lnTo>
                  <a:lnTo>
                    <a:pt x="1631" y="806"/>
                  </a:lnTo>
                  <a:lnTo>
                    <a:pt x="1622" y="866"/>
                  </a:lnTo>
                  <a:lnTo>
                    <a:pt x="1617" y="924"/>
                  </a:lnTo>
                  <a:lnTo>
                    <a:pt x="1618" y="982"/>
                  </a:lnTo>
                  <a:lnTo>
                    <a:pt x="1625" y="1040"/>
                  </a:lnTo>
                  <a:lnTo>
                    <a:pt x="1637" y="1096"/>
                  </a:lnTo>
                  <a:lnTo>
                    <a:pt x="1657" y="1150"/>
                  </a:lnTo>
                  <a:lnTo>
                    <a:pt x="1681" y="1204"/>
                  </a:lnTo>
                  <a:lnTo>
                    <a:pt x="1711" y="1256"/>
                  </a:lnTo>
                  <a:lnTo>
                    <a:pt x="1747" y="1304"/>
                  </a:lnTo>
                  <a:lnTo>
                    <a:pt x="1789" y="1351"/>
                  </a:lnTo>
                  <a:lnTo>
                    <a:pt x="1833" y="1391"/>
                  </a:lnTo>
                  <a:lnTo>
                    <a:pt x="1880" y="1425"/>
                  </a:lnTo>
                  <a:lnTo>
                    <a:pt x="1930" y="1455"/>
                  </a:lnTo>
                  <a:lnTo>
                    <a:pt x="1980" y="1481"/>
                  </a:lnTo>
                  <a:lnTo>
                    <a:pt x="2034" y="1500"/>
                  </a:lnTo>
                  <a:lnTo>
                    <a:pt x="2089" y="1514"/>
                  </a:lnTo>
                  <a:lnTo>
                    <a:pt x="2145" y="1522"/>
                  </a:lnTo>
                  <a:lnTo>
                    <a:pt x="2202" y="1526"/>
                  </a:lnTo>
                  <a:lnTo>
                    <a:pt x="2272" y="1522"/>
                  </a:lnTo>
                  <a:lnTo>
                    <a:pt x="2341" y="1510"/>
                  </a:lnTo>
                  <a:lnTo>
                    <a:pt x="2409" y="1489"/>
                  </a:lnTo>
                  <a:lnTo>
                    <a:pt x="2477" y="1463"/>
                  </a:lnTo>
                  <a:lnTo>
                    <a:pt x="2544" y="1428"/>
                  </a:lnTo>
                  <a:lnTo>
                    <a:pt x="2608" y="1385"/>
                  </a:lnTo>
                  <a:lnTo>
                    <a:pt x="2672" y="1336"/>
                  </a:lnTo>
                  <a:lnTo>
                    <a:pt x="2733" y="1279"/>
                  </a:lnTo>
                  <a:lnTo>
                    <a:pt x="2790" y="1217"/>
                  </a:lnTo>
                  <a:lnTo>
                    <a:pt x="2843" y="1150"/>
                  </a:lnTo>
                  <a:lnTo>
                    <a:pt x="2892" y="1081"/>
                  </a:lnTo>
                  <a:lnTo>
                    <a:pt x="2934" y="1009"/>
                  </a:lnTo>
                  <a:lnTo>
                    <a:pt x="2971" y="934"/>
                  </a:lnTo>
                  <a:lnTo>
                    <a:pt x="3004" y="856"/>
                  </a:lnTo>
                  <a:lnTo>
                    <a:pt x="3029" y="779"/>
                  </a:lnTo>
                  <a:lnTo>
                    <a:pt x="3049" y="700"/>
                  </a:lnTo>
                  <a:lnTo>
                    <a:pt x="3060" y="637"/>
                  </a:lnTo>
                  <a:lnTo>
                    <a:pt x="3066" y="575"/>
                  </a:lnTo>
                  <a:lnTo>
                    <a:pt x="3067" y="517"/>
                  </a:lnTo>
                  <a:lnTo>
                    <a:pt x="3063" y="461"/>
                  </a:lnTo>
                  <a:lnTo>
                    <a:pt x="3055" y="408"/>
                  </a:lnTo>
                  <a:lnTo>
                    <a:pt x="3041" y="358"/>
                  </a:lnTo>
                  <a:lnTo>
                    <a:pt x="3025" y="312"/>
                  </a:lnTo>
                  <a:lnTo>
                    <a:pt x="3003" y="269"/>
                  </a:lnTo>
                  <a:lnTo>
                    <a:pt x="2976" y="230"/>
                  </a:lnTo>
                  <a:lnTo>
                    <a:pt x="2945" y="194"/>
                  </a:lnTo>
                  <a:lnTo>
                    <a:pt x="2907" y="162"/>
                  </a:lnTo>
                  <a:lnTo>
                    <a:pt x="2867" y="134"/>
                  </a:lnTo>
                  <a:lnTo>
                    <a:pt x="2822" y="113"/>
                  </a:lnTo>
                  <a:lnTo>
                    <a:pt x="2773" y="94"/>
                  </a:lnTo>
                  <a:lnTo>
                    <a:pt x="2721" y="82"/>
                  </a:lnTo>
                  <a:lnTo>
                    <a:pt x="2664" y="74"/>
                  </a:lnTo>
                  <a:lnTo>
                    <a:pt x="2606" y="71"/>
                  </a:lnTo>
                  <a:close/>
                  <a:moveTo>
                    <a:pt x="2606" y="0"/>
                  </a:moveTo>
                  <a:lnTo>
                    <a:pt x="2664" y="2"/>
                  </a:lnTo>
                  <a:lnTo>
                    <a:pt x="2721" y="10"/>
                  </a:lnTo>
                  <a:lnTo>
                    <a:pt x="2774" y="21"/>
                  </a:lnTo>
                  <a:lnTo>
                    <a:pt x="2825" y="36"/>
                  </a:lnTo>
                  <a:lnTo>
                    <a:pt x="2874" y="57"/>
                  </a:lnTo>
                  <a:lnTo>
                    <a:pt x="2917" y="82"/>
                  </a:lnTo>
                  <a:lnTo>
                    <a:pt x="2958" y="110"/>
                  </a:lnTo>
                  <a:lnTo>
                    <a:pt x="2994" y="144"/>
                  </a:lnTo>
                  <a:lnTo>
                    <a:pt x="3031" y="185"/>
                  </a:lnTo>
                  <a:lnTo>
                    <a:pt x="3062" y="230"/>
                  </a:lnTo>
                  <a:lnTo>
                    <a:pt x="3087" y="278"/>
                  </a:lnTo>
                  <a:lnTo>
                    <a:pt x="3108" y="332"/>
                  </a:lnTo>
                  <a:lnTo>
                    <a:pt x="3124" y="387"/>
                  </a:lnTo>
                  <a:lnTo>
                    <a:pt x="3133" y="447"/>
                  </a:lnTo>
                  <a:lnTo>
                    <a:pt x="3138" y="510"/>
                  </a:lnTo>
                  <a:lnTo>
                    <a:pt x="3137" y="575"/>
                  </a:lnTo>
                  <a:lnTo>
                    <a:pt x="3131" y="643"/>
                  </a:lnTo>
                  <a:lnTo>
                    <a:pt x="3119" y="714"/>
                  </a:lnTo>
                  <a:lnTo>
                    <a:pt x="3098" y="798"/>
                  </a:lnTo>
                  <a:lnTo>
                    <a:pt x="3070" y="880"/>
                  </a:lnTo>
                  <a:lnTo>
                    <a:pt x="3037" y="963"/>
                  </a:lnTo>
                  <a:lnTo>
                    <a:pt x="2997" y="1041"/>
                  </a:lnTo>
                  <a:lnTo>
                    <a:pt x="2951" y="1119"/>
                  </a:lnTo>
                  <a:lnTo>
                    <a:pt x="2900" y="1193"/>
                  </a:lnTo>
                  <a:lnTo>
                    <a:pt x="2845" y="1263"/>
                  </a:lnTo>
                  <a:lnTo>
                    <a:pt x="2783" y="1328"/>
                  </a:lnTo>
                  <a:lnTo>
                    <a:pt x="2724" y="1384"/>
                  </a:lnTo>
                  <a:lnTo>
                    <a:pt x="2663" y="1434"/>
                  </a:lnTo>
                  <a:lnTo>
                    <a:pt x="2600" y="1476"/>
                  </a:lnTo>
                  <a:lnTo>
                    <a:pt x="2536" y="1512"/>
                  </a:lnTo>
                  <a:lnTo>
                    <a:pt x="2471" y="1543"/>
                  </a:lnTo>
                  <a:lnTo>
                    <a:pt x="2405" y="1567"/>
                  </a:lnTo>
                  <a:lnTo>
                    <a:pt x="2338" y="1583"/>
                  </a:lnTo>
                  <a:lnTo>
                    <a:pt x="2270" y="1593"/>
                  </a:lnTo>
                  <a:lnTo>
                    <a:pt x="2202" y="1597"/>
                  </a:lnTo>
                  <a:lnTo>
                    <a:pt x="2134" y="1593"/>
                  </a:lnTo>
                  <a:lnTo>
                    <a:pt x="2066" y="1583"/>
                  </a:lnTo>
                  <a:lnTo>
                    <a:pt x="2001" y="1564"/>
                  </a:lnTo>
                  <a:lnTo>
                    <a:pt x="1938" y="1540"/>
                  </a:lnTo>
                  <a:lnTo>
                    <a:pt x="1878" y="1509"/>
                  </a:lnTo>
                  <a:lnTo>
                    <a:pt x="1851" y="1535"/>
                  </a:lnTo>
                  <a:lnTo>
                    <a:pt x="1832" y="1551"/>
                  </a:lnTo>
                  <a:lnTo>
                    <a:pt x="1810" y="1564"/>
                  </a:lnTo>
                  <a:lnTo>
                    <a:pt x="1788" y="1573"/>
                  </a:lnTo>
                  <a:lnTo>
                    <a:pt x="1764" y="1578"/>
                  </a:lnTo>
                  <a:lnTo>
                    <a:pt x="1724" y="1613"/>
                  </a:lnTo>
                  <a:lnTo>
                    <a:pt x="1686" y="1642"/>
                  </a:lnTo>
                  <a:lnTo>
                    <a:pt x="1649" y="1666"/>
                  </a:lnTo>
                  <a:lnTo>
                    <a:pt x="1617" y="1687"/>
                  </a:lnTo>
                  <a:lnTo>
                    <a:pt x="1586" y="1704"/>
                  </a:lnTo>
                  <a:lnTo>
                    <a:pt x="1560" y="1717"/>
                  </a:lnTo>
                  <a:lnTo>
                    <a:pt x="1543" y="1725"/>
                  </a:lnTo>
                  <a:lnTo>
                    <a:pt x="1525" y="1734"/>
                  </a:lnTo>
                  <a:lnTo>
                    <a:pt x="1506" y="1744"/>
                  </a:lnTo>
                  <a:lnTo>
                    <a:pt x="1486" y="1756"/>
                  </a:lnTo>
                  <a:lnTo>
                    <a:pt x="1466" y="1769"/>
                  </a:lnTo>
                  <a:lnTo>
                    <a:pt x="1443" y="1786"/>
                  </a:lnTo>
                  <a:lnTo>
                    <a:pt x="1417" y="1807"/>
                  </a:lnTo>
                  <a:lnTo>
                    <a:pt x="1388" y="1830"/>
                  </a:lnTo>
                  <a:lnTo>
                    <a:pt x="1358" y="1859"/>
                  </a:lnTo>
                  <a:lnTo>
                    <a:pt x="1331" y="1885"/>
                  </a:lnTo>
                  <a:lnTo>
                    <a:pt x="1310" y="1909"/>
                  </a:lnTo>
                  <a:lnTo>
                    <a:pt x="1290" y="1932"/>
                  </a:lnTo>
                  <a:lnTo>
                    <a:pt x="1273" y="1954"/>
                  </a:lnTo>
                  <a:lnTo>
                    <a:pt x="1259" y="1976"/>
                  </a:lnTo>
                  <a:lnTo>
                    <a:pt x="1244" y="1997"/>
                  </a:lnTo>
                  <a:lnTo>
                    <a:pt x="1230" y="2020"/>
                  </a:lnTo>
                  <a:lnTo>
                    <a:pt x="1214" y="2043"/>
                  </a:lnTo>
                  <a:lnTo>
                    <a:pt x="1196" y="2066"/>
                  </a:lnTo>
                  <a:lnTo>
                    <a:pt x="1176" y="2091"/>
                  </a:lnTo>
                  <a:lnTo>
                    <a:pt x="1151" y="2118"/>
                  </a:lnTo>
                  <a:lnTo>
                    <a:pt x="1122" y="2147"/>
                  </a:lnTo>
                  <a:lnTo>
                    <a:pt x="1089" y="2178"/>
                  </a:lnTo>
                  <a:lnTo>
                    <a:pt x="1057" y="2205"/>
                  </a:lnTo>
                  <a:lnTo>
                    <a:pt x="1029" y="2227"/>
                  </a:lnTo>
                  <a:lnTo>
                    <a:pt x="1004" y="2245"/>
                  </a:lnTo>
                  <a:lnTo>
                    <a:pt x="981" y="2261"/>
                  </a:lnTo>
                  <a:lnTo>
                    <a:pt x="959" y="2273"/>
                  </a:lnTo>
                  <a:lnTo>
                    <a:pt x="939" y="2284"/>
                  </a:lnTo>
                  <a:lnTo>
                    <a:pt x="919" y="2293"/>
                  </a:lnTo>
                  <a:lnTo>
                    <a:pt x="900" y="2302"/>
                  </a:lnTo>
                  <a:lnTo>
                    <a:pt x="882" y="2310"/>
                  </a:lnTo>
                  <a:lnTo>
                    <a:pt x="864" y="2320"/>
                  </a:lnTo>
                  <a:lnTo>
                    <a:pt x="846" y="2330"/>
                  </a:lnTo>
                  <a:lnTo>
                    <a:pt x="825" y="2340"/>
                  </a:lnTo>
                  <a:lnTo>
                    <a:pt x="805" y="2355"/>
                  </a:lnTo>
                  <a:lnTo>
                    <a:pt x="782" y="2372"/>
                  </a:lnTo>
                  <a:lnTo>
                    <a:pt x="756" y="2391"/>
                  </a:lnTo>
                  <a:lnTo>
                    <a:pt x="728" y="2416"/>
                  </a:lnTo>
                  <a:lnTo>
                    <a:pt x="697" y="2445"/>
                  </a:lnTo>
                  <a:lnTo>
                    <a:pt x="670" y="2470"/>
                  </a:lnTo>
                  <a:lnTo>
                    <a:pt x="649" y="2495"/>
                  </a:lnTo>
                  <a:lnTo>
                    <a:pt x="631" y="2518"/>
                  </a:lnTo>
                  <a:lnTo>
                    <a:pt x="614" y="2540"/>
                  </a:lnTo>
                  <a:lnTo>
                    <a:pt x="598" y="2561"/>
                  </a:lnTo>
                  <a:lnTo>
                    <a:pt x="585" y="2583"/>
                  </a:lnTo>
                  <a:lnTo>
                    <a:pt x="569" y="2604"/>
                  </a:lnTo>
                  <a:lnTo>
                    <a:pt x="553" y="2627"/>
                  </a:lnTo>
                  <a:lnTo>
                    <a:pt x="535" y="2652"/>
                  </a:lnTo>
                  <a:lnTo>
                    <a:pt x="515" y="2676"/>
                  </a:lnTo>
                  <a:lnTo>
                    <a:pt x="490" y="2704"/>
                  </a:lnTo>
                  <a:lnTo>
                    <a:pt x="461" y="2732"/>
                  </a:lnTo>
                  <a:lnTo>
                    <a:pt x="428" y="2763"/>
                  </a:lnTo>
                  <a:lnTo>
                    <a:pt x="397" y="2790"/>
                  </a:lnTo>
                  <a:lnTo>
                    <a:pt x="368" y="2811"/>
                  </a:lnTo>
                  <a:lnTo>
                    <a:pt x="343" y="2831"/>
                  </a:lnTo>
                  <a:lnTo>
                    <a:pt x="319" y="2847"/>
                  </a:lnTo>
                  <a:lnTo>
                    <a:pt x="297" y="2860"/>
                  </a:lnTo>
                  <a:lnTo>
                    <a:pt x="275" y="2871"/>
                  </a:lnTo>
                  <a:lnTo>
                    <a:pt x="255" y="2882"/>
                  </a:lnTo>
                  <a:lnTo>
                    <a:pt x="235" y="2891"/>
                  </a:lnTo>
                  <a:lnTo>
                    <a:pt x="214" y="2901"/>
                  </a:lnTo>
                  <a:lnTo>
                    <a:pt x="192" y="2912"/>
                  </a:lnTo>
                  <a:lnTo>
                    <a:pt x="170" y="2925"/>
                  </a:lnTo>
                  <a:lnTo>
                    <a:pt x="146" y="2940"/>
                  </a:lnTo>
                  <a:lnTo>
                    <a:pt x="121" y="2958"/>
                  </a:lnTo>
                  <a:lnTo>
                    <a:pt x="92" y="2980"/>
                  </a:lnTo>
                  <a:lnTo>
                    <a:pt x="59" y="3008"/>
                  </a:lnTo>
                  <a:lnTo>
                    <a:pt x="48" y="3014"/>
                  </a:lnTo>
                  <a:lnTo>
                    <a:pt x="36" y="3016"/>
                  </a:lnTo>
                  <a:lnTo>
                    <a:pt x="23" y="3014"/>
                  </a:lnTo>
                  <a:lnTo>
                    <a:pt x="11" y="3005"/>
                  </a:lnTo>
                  <a:lnTo>
                    <a:pt x="3" y="2994"/>
                  </a:lnTo>
                  <a:lnTo>
                    <a:pt x="0" y="2981"/>
                  </a:lnTo>
                  <a:lnTo>
                    <a:pt x="2" y="2968"/>
                  </a:lnTo>
                  <a:lnTo>
                    <a:pt x="9" y="2957"/>
                  </a:lnTo>
                  <a:lnTo>
                    <a:pt x="38" y="2927"/>
                  </a:lnTo>
                  <a:lnTo>
                    <a:pt x="64" y="2902"/>
                  </a:lnTo>
                  <a:lnTo>
                    <a:pt x="88" y="2880"/>
                  </a:lnTo>
                  <a:lnTo>
                    <a:pt x="111" y="2862"/>
                  </a:lnTo>
                  <a:lnTo>
                    <a:pt x="131" y="2848"/>
                  </a:lnTo>
                  <a:lnTo>
                    <a:pt x="152" y="2833"/>
                  </a:lnTo>
                  <a:lnTo>
                    <a:pt x="170" y="2821"/>
                  </a:lnTo>
                  <a:lnTo>
                    <a:pt x="189" y="2810"/>
                  </a:lnTo>
                  <a:lnTo>
                    <a:pt x="210" y="2797"/>
                  </a:lnTo>
                  <a:lnTo>
                    <a:pt x="231" y="2784"/>
                  </a:lnTo>
                  <a:lnTo>
                    <a:pt x="251" y="2769"/>
                  </a:lnTo>
                  <a:lnTo>
                    <a:pt x="274" y="2751"/>
                  </a:lnTo>
                  <a:lnTo>
                    <a:pt x="298" y="2730"/>
                  </a:lnTo>
                  <a:lnTo>
                    <a:pt x="325" y="2706"/>
                  </a:lnTo>
                  <a:lnTo>
                    <a:pt x="354" y="2675"/>
                  </a:lnTo>
                  <a:lnTo>
                    <a:pt x="379" y="2648"/>
                  </a:lnTo>
                  <a:lnTo>
                    <a:pt x="400" y="2623"/>
                  </a:lnTo>
                  <a:lnTo>
                    <a:pt x="418" y="2600"/>
                  </a:lnTo>
                  <a:lnTo>
                    <a:pt x="432" y="2579"/>
                  </a:lnTo>
                  <a:lnTo>
                    <a:pt x="446" y="2558"/>
                  </a:lnTo>
                  <a:lnTo>
                    <a:pt x="457" y="2540"/>
                  </a:lnTo>
                  <a:lnTo>
                    <a:pt x="466" y="2521"/>
                  </a:lnTo>
                  <a:lnTo>
                    <a:pt x="476" y="2503"/>
                  </a:lnTo>
                  <a:lnTo>
                    <a:pt x="486" y="2483"/>
                  </a:lnTo>
                  <a:lnTo>
                    <a:pt x="496" y="2464"/>
                  </a:lnTo>
                  <a:lnTo>
                    <a:pt x="509" y="2443"/>
                  </a:lnTo>
                  <a:lnTo>
                    <a:pt x="522" y="2422"/>
                  </a:lnTo>
                  <a:lnTo>
                    <a:pt x="539" y="2399"/>
                  </a:lnTo>
                  <a:lnTo>
                    <a:pt x="558" y="2373"/>
                  </a:lnTo>
                  <a:lnTo>
                    <a:pt x="581" y="2345"/>
                  </a:lnTo>
                  <a:lnTo>
                    <a:pt x="609" y="2315"/>
                  </a:lnTo>
                  <a:lnTo>
                    <a:pt x="641" y="2282"/>
                  </a:lnTo>
                  <a:lnTo>
                    <a:pt x="670" y="2255"/>
                  </a:lnTo>
                  <a:lnTo>
                    <a:pt x="698" y="2232"/>
                  </a:lnTo>
                  <a:lnTo>
                    <a:pt x="724" y="2211"/>
                  </a:lnTo>
                  <a:lnTo>
                    <a:pt x="747" y="2194"/>
                  </a:lnTo>
                  <a:lnTo>
                    <a:pt x="770" y="2179"/>
                  </a:lnTo>
                  <a:lnTo>
                    <a:pt x="792" y="2166"/>
                  </a:lnTo>
                  <a:lnTo>
                    <a:pt x="813" y="2153"/>
                  </a:lnTo>
                  <a:lnTo>
                    <a:pt x="835" y="2138"/>
                  </a:lnTo>
                  <a:lnTo>
                    <a:pt x="857" y="2123"/>
                  </a:lnTo>
                  <a:lnTo>
                    <a:pt x="880" y="2104"/>
                  </a:lnTo>
                  <a:lnTo>
                    <a:pt x="905" y="2084"/>
                  </a:lnTo>
                  <a:lnTo>
                    <a:pt x="931" y="2058"/>
                  </a:lnTo>
                  <a:lnTo>
                    <a:pt x="962" y="2028"/>
                  </a:lnTo>
                  <a:lnTo>
                    <a:pt x="986" y="2000"/>
                  </a:lnTo>
                  <a:lnTo>
                    <a:pt x="1008" y="1975"/>
                  </a:lnTo>
                  <a:lnTo>
                    <a:pt x="1025" y="1952"/>
                  </a:lnTo>
                  <a:lnTo>
                    <a:pt x="1040" y="1931"/>
                  </a:lnTo>
                  <a:lnTo>
                    <a:pt x="1052" y="1912"/>
                  </a:lnTo>
                  <a:lnTo>
                    <a:pt x="1063" y="1892"/>
                  </a:lnTo>
                  <a:lnTo>
                    <a:pt x="1073" y="1874"/>
                  </a:lnTo>
                  <a:lnTo>
                    <a:pt x="1083" y="1856"/>
                  </a:lnTo>
                  <a:lnTo>
                    <a:pt x="1093" y="1837"/>
                  </a:lnTo>
                  <a:lnTo>
                    <a:pt x="1103" y="1817"/>
                  </a:lnTo>
                  <a:lnTo>
                    <a:pt x="1115" y="1797"/>
                  </a:lnTo>
                  <a:lnTo>
                    <a:pt x="1130" y="1774"/>
                  </a:lnTo>
                  <a:lnTo>
                    <a:pt x="1145" y="1751"/>
                  </a:lnTo>
                  <a:lnTo>
                    <a:pt x="1165" y="1725"/>
                  </a:lnTo>
                  <a:lnTo>
                    <a:pt x="1188" y="1698"/>
                  </a:lnTo>
                  <a:lnTo>
                    <a:pt x="1215" y="1667"/>
                  </a:lnTo>
                  <a:lnTo>
                    <a:pt x="1248" y="1635"/>
                  </a:lnTo>
                  <a:lnTo>
                    <a:pt x="1277" y="1607"/>
                  </a:lnTo>
                  <a:lnTo>
                    <a:pt x="1305" y="1584"/>
                  </a:lnTo>
                  <a:lnTo>
                    <a:pt x="1330" y="1564"/>
                  </a:lnTo>
                  <a:lnTo>
                    <a:pt x="1354" y="1547"/>
                  </a:lnTo>
                  <a:lnTo>
                    <a:pt x="1377" y="1532"/>
                  </a:lnTo>
                  <a:lnTo>
                    <a:pt x="1399" y="1518"/>
                  </a:lnTo>
                  <a:lnTo>
                    <a:pt x="1420" y="1505"/>
                  </a:lnTo>
                  <a:lnTo>
                    <a:pt x="1441" y="1492"/>
                  </a:lnTo>
                  <a:lnTo>
                    <a:pt x="1463" y="1476"/>
                  </a:lnTo>
                  <a:lnTo>
                    <a:pt x="1486" y="1458"/>
                  </a:lnTo>
                  <a:lnTo>
                    <a:pt x="1510" y="1437"/>
                  </a:lnTo>
                  <a:lnTo>
                    <a:pt x="1537" y="1413"/>
                  </a:lnTo>
                  <a:lnTo>
                    <a:pt x="1566" y="1383"/>
                  </a:lnTo>
                  <a:lnTo>
                    <a:pt x="1571" y="1359"/>
                  </a:lnTo>
                  <a:lnTo>
                    <a:pt x="1580" y="1336"/>
                  </a:lnTo>
                  <a:lnTo>
                    <a:pt x="1593" y="1314"/>
                  </a:lnTo>
                  <a:lnTo>
                    <a:pt x="1609" y="1293"/>
                  </a:lnTo>
                  <a:lnTo>
                    <a:pt x="1635" y="1268"/>
                  </a:lnTo>
                  <a:lnTo>
                    <a:pt x="1606" y="1212"/>
                  </a:lnTo>
                  <a:lnTo>
                    <a:pt x="1582" y="1154"/>
                  </a:lnTo>
                  <a:lnTo>
                    <a:pt x="1564" y="1095"/>
                  </a:lnTo>
                  <a:lnTo>
                    <a:pt x="1551" y="1033"/>
                  </a:lnTo>
                  <a:lnTo>
                    <a:pt x="1545" y="970"/>
                  </a:lnTo>
                  <a:lnTo>
                    <a:pt x="1545" y="907"/>
                  </a:lnTo>
                  <a:lnTo>
                    <a:pt x="1553" y="833"/>
                  </a:lnTo>
                  <a:lnTo>
                    <a:pt x="1567" y="762"/>
                  </a:lnTo>
                  <a:lnTo>
                    <a:pt x="1590" y="690"/>
                  </a:lnTo>
                  <a:lnTo>
                    <a:pt x="1620" y="620"/>
                  </a:lnTo>
                  <a:lnTo>
                    <a:pt x="1658" y="551"/>
                  </a:lnTo>
                  <a:lnTo>
                    <a:pt x="1702" y="484"/>
                  </a:lnTo>
                  <a:lnTo>
                    <a:pt x="1753" y="419"/>
                  </a:lnTo>
                  <a:lnTo>
                    <a:pt x="1812" y="356"/>
                  </a:lnTo>
                  <a:lnTo>
                    <a:pt x="1873" y="299"/>
                  </a:lnTo>
                  <a:lnTo>
                    <a:pt x="1938" y="246"/>
                  </a:lnTo>
                  <a:lnTo>
                    <a:pt x="2007" y="197"/>
                  </a:lnTo>
                  <a:lnTo>
                    <a:pt x="2078" y="154"/>
                  </a:lnTo>
                  <a:lnTo>
                    <a:pt x="2152" y="115"/>
                  </a:lnTo>
                  <a:lnTo>
                    <a:pt x="2228" y="81"/>
                  </a:lnTo>
                  <a:lnTo>
                    <a:pt x="2304" y="52"/>
                  </a:lnTo>
                  <a:lnTo>
                    <a:pt x="2380" y="30"/>
                  </a:lnTo>
                  <a:lnTo>
                    <a:pt x="2457" y="13"/>
                  </a:lnTo>
                  <a:lnTo>
                    <a:pt x="2533" y="4"/>
                  </a:lnTo>
                  <a:lnTo>
                    <a:pt x="2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261"/>
            <p:cNvSpPr>
              <a:spLocks noEditPoints="1"/>
            </p:cNvSpPr>
            <p:nvPr/>
          </p:nvSpPr>
          <p:spPr bwMode="auto">
            <a:xfrm>
              <a:off x="9763125" y="4256088"/>
              <a:ext cx="361950" cy="363538"/>
            </a:xfrm>
            <a:custGeom>
              <a:avLst/>
              <a:gdLst>
                <a:gd name="T0" fmla="*/ 516 w 914"/>
                <a:gd name="T1" fmla="*/ 84 h 914"/>
                <a:gd name="T2" fmla="*/ 362 w 914"/>
                <a:gd name="T3" fmla="*/ 142 h 914"/>
                <a:gd name="T4" fmla="*/ 458 w 914"/>
                <a:gd name="T5" fmla="*/ 202 h 914"/>
                <a:gd name="T6" fmla="*/ 491 w 914"/>
                <a:gd name="T7" fmla="*/ 224 h 914"/>
                <a:gd name="T8" fmla="*/ 483 w 914"/>
                <a:gd name="T9" fmla="*/ 263 h 914"/>
                <a:gd name="T10" fmla="*/ 184 w 914"/>
                <a:gd name="T11" fmla="*/ 274 h 914"/>
                <a:gd name="T12" fmla="*/ 609 w 914"/>
                <a:gd name="T13" fmla="*/ 366 h 914"/>
                <a:gd name="T14" fmla="*/ 642 w 914"/>
                <a:gd name="T15" fmla="*/ 388 h 914"/>
                <a:gd name="T16" fmla="*/ 635 w 914"/>
                <a:gd name="T17" fmla="*/ 426 h 914"/>
                <a:gd name="T18" fmla="*/ 84 w 914"/>
                <a:gd name="T19" fmla="*/ 437 h 914"/>
                <a:gd name="T20" fmla="*/ 75 w 914"/>
                <a:gd name="T21" fmla="*/ 568 h 914"/>
                <a:gd name="T22" fmla="*/ 120 w 914"/>
                <a:gd name="T23" fmla="*/ 682 h 914"/>
                <a:gd name="T24" fmla="*/ 203 w 914"/>
                <a:gd name="T25" fmla="*/ 774 h 914"/>
                <a:gd name="T26" fmla="*/ 313 w 914"/>
                <a:gd name="T27" fmla="*/ 832 h 914"/>
                <a:gd name="T28" fmla="*/ 442 w 914"/>
                <a:gd name="T29" fmla="*/ 839 h 914"/>
                <a:gd name="T30" fmla="*/ 585 w 914"/>
                <a:gd name="T31" fmla="*/ 776 h 914"/>
                <a:gd name="T32" fmla="*/ 394 w 914"/>
                <a:gd name="T33" fmla="*/ 736 h 914"/>
                <a:gd name="T34" fmla="*/ 373 w 914"/>
                <a:gd name="T35" fmla="*/ 704 h 914"/>
                <a:gd name="T36" fmla="*/ 394 w 914"/>
                <a:gd name="T37" fmla="*/ 671 h 914"/>
                <a:gd name="T38" fmla="*/ 723 w 914"/>
                <a:gd name="T39" fmla="*/ 632 h 914"/>
                <a:gd name="T40" fmla="*/ 788 w 914"/>
                <a:gd name="T41" fmla="*/ 518 h 914"/>
                <a:gd name="T42" fmla="*/ 829 w 914"/>
                <a:gd name="T43" fmla="*/ 398 h 914"/>
                <a:gd name="T44" fmla="*/ 842 w 914"/>
                <a:gd name="T45" fmla="*/ 282 h 914"/>
                <a:gd name="T46" fmla="*/ 820 w 914"/>
                <a:gd name="T47" fmla="*/ 183 h 914"/>
                <a:gd name="T48" fmla="*/ 762 w 914"/>
                <a:gd name="T49" fmla="*/ 112 h 914"/>
                <a:gd name="T50" fmla="*/ 688 w 914"/>
                <a:gd name="T51" fmla="*/ 80 h 914"/>
                <a:gd name="T52" fmla="*/ 617 w 914"/>
                <a:gd name="T53" fmla="*/ 72 h 914"/>
                <a:gd name="T54" fmla="*/ 701 w 914"/>
                <a:gd name="T55" fmla="*/ 10 h 914"/>
                <a:gd name="T56" fmla="*/ 805 w 914"/>
                <a:gd name="T57" fmla="*/ 56 h 914"/>
                <a:gd name="T58" fmla="*/ 879 w 914"/>
                <a:gd name="T59" fmla="*/ 143 h 914"/>
                <a:gd name="T60" fmla="*/ 912 w 914"/>
                <a:gd name="T61" fmla="*/ 259 h 914"/>
                <a:gd name="T62" fmla="*/ 904 w 914"/>
                <a:gd name="T63" fmla="*/ 390 h 914"/>
                <a:gd name="T64" fmla="*/ 863 w 914"/>
                <a:gd name="T65" fmla="*/ 526 h 914"/>
                <a:gd name="T66" fmla="*/ 794 w 914"/>
                <a:gd name="T67" fmla="*/ 656 h 914"/>
                <a:gd name="T68" fmla="*/ 701 w 914"/>
                <a:gd name="T69" fmla="*/ 770 h 914"/>
                <a:gd name="T70" fmla="*/ 553 w 914"/>
                <a:gd name="T71" fmla="*/ 878 h 914"/>
                <a:gd name="T72" fmla="*/ 392 w 914"/>
                <a:gd name="T73" fmla="*/ 914 h 914"/>
                <a:gd name="T74" fmla="*/ 248 w 914"/>
                <a:gd name="T75" fmla="*/ 884 h 914"/>
                <a:gd name="T76" fmla="*/ 120 w 914"/>
                <a:gd name="T77" fmla="*/ 794 h 914"/>
                <a:gd name="T78" fmla="*/ 31 w 914"/>
                <a:gd name="T79" fmla="*/ 665 h 914"/>
                <a:gd name="T80" fmla="*/ 0 w 914"/>
                <a:gd name="T81" fmla="*/ 520 h 914"/>
                <a:gd name="T82" fmla="*/ 38 w 914"/>
                <a:gd name="T83" fmla="*/ 361 h 914"/>
                <a:gd name="T84" fmla="*/ 144 w 914"/>
                <a:gd name="T85" fmla="*/ 212 h 914"/>
                <a:gd name="T86" fmla="*/ 288 w 914"/>
                <a:gd name="T87" fmla="*/ 101 h 914"/>
                <a:gd name="T88" fmla="*/ 452 w 914"/>
                <a:gd name="T89" fmla="*/ 27 h 914"/>
                <a:gd name="T90" fmla="*/ 617 w 914"/>
                <a:gd name="T91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914">
                  <a:moveTo>
                    <a:pt x="617" y="72"/>
                  </a:moveTo>
                  <a:lnTo>
                    <a:pt x="567" y="75"/>
                  </a:lnTo>
                  <a:lnTo>
                    <a:pt x="516" y="84"/>
                  </a:lnTo>
                  <a:lnTo>
                    <a:pt x="464" y="98"/>
                  </a:lnTo>
                  <a:lnTo>
                    <a:pt x="414" y="118"/>
                  </a:lnTo>
                  <a:lnTo>
                    <a:pt x="362" y="142"/>
                  </a:lnTo>
                  <a:lnTo>
                    <a:pt x="312" y="170"/>
                  </a:lnTo>
                  <a:lnTo>
                    <a:pt x="265" y="202"/>
                  </a:lnTo>
                  <a:lnTo>
                    <a:pt x="458" y="202"/>
                  </a:lnTo>
                  <a:lnTo>
                    <a:pt x="472" y="205"/>
                  </a:lnTo>
                  <a:lnTo>
                    <a:pt x="483" y="212"/>
                  </a:lnTo>
                  <a:lnTo>
                    <a:pt x="491" y="224"/>
                  </a:lnTo>
                  <a:lnTo>
                    <a:pt x="493" y="237"/>
                  </a:lnTo>
                  <a:lnTo>
                    <a:pt x="491" y="252"/>
                  </a:lnTo>
                  <a:lnTo>
                    <a:pt x="483" y="263"/>
                  </a:lnTo>
                  <a:lnTo>
                    <a:pt x="472" y="270"/>
                  </a:lnTo>
                  <a:lnTo>
                    <a:pt x="458" y="274"/>
                  </a:lnTo>
                  <a:lnTo>
                    <a:pt x="184" y="274"/>
                  </a:lnTo>
                  <a:lnTo>
                    <a:pt x="145" y="320"/>
                  </a:lnTo>
                  <a:lnTo>
                    <a:pt x="114" y="366"/>
                  </a:lnTo>
                  <a:lnTo>
                    <a:pt x="609" y="366"/>
                  </a:lnTo>
                  <a:lnTo>
                    <a:pt x="623" y="368"/>
                  </a:lnTo>
                  <a:lnTo>
                    <a:pt x="635" y="375"/>
                  </a:lnTo>
                  <a:lnTo>
                    <a:pt x="642" y="388"/>
                  </a:lnTo>
                  <a:lnTo>
                    <a:pt x="645" y="401"/>
                  </a:lnTo>
                  <a:lnTo>
                    <a:pt x="642" y="415"/>
                  </a:lnTo>
                  <a:lnTo>
                    <a:pt x="635" y="426"/>
                  </a:lnTo>
                  <a:lnTo>
                    <a:pt x="623" y="434"/>
                  </a:lnTo>
                  <a:lnTo>
                    <a:pt x="609" y="437"/>
                  </a:lnTo>
                  <a:lnTo>
                    <a:pt x="84" y="437"/>
                  </a:lnTo>
                  <a:lnTo>
                    <a:pt x="74" y="482"/>
                  </a:lnTo>
                  <a:lnTo>
                    <a:pt x="71" y="526"/>
                  </a:lnTo>
                  <a:lnTo>
                    <a:pt x="75" y="568"/>
                  </a:lnTo>
                  <a:lnTo>
                    <a:pt x="85" y="608"/>
                  </a:lnTo>
                  <a:lnTo>
                    <a:pt x="100" y="647"/>
                  </a:lnTo>
                  <a:lnTo>
                    <a:pt x="120" y="682"/>
                  </a:lnTo>
                  <a:lnTo>
                    <a:pt x="143" y="715"/>
                  </a:lnTo>
                  <a:lnTo>
                    <a:pt x="171" y="745"/>
                  </a:lnTo>
                  <a:lnTo>
                    <a:pt x="203" y="774"/>
                  </a:lnTo>
                  <a:lnTo>
                    <a:pt x="238" y="799"/>
                  </a:lnTo>
                  <a:lnTo>
                    <a:pt x="275" y="819"/>
                  </a:lnTo>
                  <a:lnTo>
                    <a:pt x="313" y="832"/>
                  </a:lnTo>
                  <a:lnTo>
                    <a:pt x="352" y="840"/>
                  </a:lnTo>
                  <a:lnTo>
                    <a:pt x="392" y="843"/>
                  </a:lnTo>
                  <a:lnTo>
                    <a:pt x="442" y="839"/>
                  </a:lnTo>
                  <a:lnTo>
                    <a:pt x="490" y="826"/>
                  </a:lnTo>
                  <a:lnTo>
                    <a:pt x="538" y="805"/>
                  </a:lnTo>
                  <a:lnTo>
                    <a:pt x="585" y="776"/>
                  </a:lnTo>
                  <a:lnTo>
                    <a:pt x="631" y="739"/>
                  </a:lnTo>
                  <a:lnTo>
                    <a:pt x="409" y="739"/>
                  </a:lnTo>
                  <a:lnTo>
                    <a:pt x="394" y="736"/>
                  </a:lnTo>
                  <a:lnTo>
                    <a:pt x="384" y="729"/>
                  </a:lnTo>
                  <a:lnTo>
                    <a:pt x="375" y="717"/>
                  </a:lnTo>
                  <a:lnTo>
                    <a:pt x="373" y="704"/>
                  </a:lnTo>
                  <a:lnTo>
                    <a:pt x="375" y="689"/>
                  </a:lnTo>
                  <a:lnTo>
                    <a:pt x="384" y="678"/>
                  </a:lnTo>
                  <a:lnTo>
                    <a:pt x="394" y="671"/>
                  </a:lnTo>
                  <a:lnTo>
                    <a:pt x="409" y="667"/>
                  </a:lnTo>
                  <a:lnTo>
                    <a:pt x="698" y="667"/>
                  </a:lnTo>
                  <a:lnTo>
                    <a:pt x="723" y="632"/>
                  </a:lnTo>
                  <a:lnTo>
                    <a:pt x="747" y="596"/>
                  </a:lnTo>
                  <a:lnTo>
                    <a:pt x="769" y="558"/>
                  </a:lnTo>
                  <a:lnTo>
                    <a:pt x="788" y="518"/>
                  </a:lnTo>
                  <a:lnTo>
                    <a:pt x="804" y="478"/>
                  </a:lnTo>
                  <a:lnTo>
                    <a:pt x="819" y="438"/>
                  </a:lnTo>
                  <a:lnTo>
                    <a:pt x="829" y="398"/>
                  </a:lnTo>
                  <a:lnTo>
                    <a:pt x="837" y="359"/>
                  </a:lnTo>
                  <a:lnTo>
                    <a:pt x="840" y="320"/>
                  </a:lnTo>
                  <a:lnTo>
                    <a:pt x="842" y="282"/>
                  </a:lnTo>
                  <a:lnTo>
                    <a:pt x="838" y="247"/>
                  </a:lnTo>
                  <a:lnTo>
                    <a:pt x="831" y="214"/>
                  </a:lnTo>
                  <a:lnTo>
                    <a:pt x="820" y="183"/>
                  </a:lnTo>
                  <a:lnTo>
                    <a:pt x="804" y="155"/>
                  </a:lnTo>
                  <a:lnTo>
                    <a:pt x="784" y="131"/>
                  </a:lnTo>
                  <a:lnTo>
                    <a:pt x="762" y="112"/>
                  </a:lnTo>
                  <a:lnTo>
                    <a:pt x="738" y="98"/>
                  </a:lnTo>
                  <a:lnTo>
                    <a:pt x="713" y="87"/>
                  </a:lnTo>
                  <a:lnTo>
                    <a:pt x="688" y="80"/>
                  </a:lnTo>
                  <a:lnTo>
                    <a:pt x="663" y="75"/>
                  </a:lnTo>
                  <a:lnTo>
                    <a:pt x="640" y="73"/>
                  </a:lnTo>
                  <a:lnTo>
                    <a:pt x="617" y="72"/>
                  </a:lnTo>
                  <a:close/>
                  <a:moveTo>
                    <a:pt x="617" y="0"/>
                  </a:moveTo>
                  <a:lnTo>
                    <a:pt x="660" y="3"/>
                  </a:lnTo>
                  <a:lnTo>
                    <a:pt x="701" y="10"/>
                  </a:lnTo>
                  <a:lnTo>
                    <a:pt x="740" y="21"/>
                  </a:lnTo>
                  <a:lnTo>
                    <a:pt x="775" y="36"/>
                  </a:lnTo>
                  <a:lnTo>
                    <a:pt x="805" y="56"/>
                  </a:lnTo>
                  <a:lnTo>
                    <a:pt x="833" y="80"/>
                  </a:lnTo>
                  <a:lnTo>
                    <a:pt x="860" y="110"/>
                  </a:lnTo>
                  <a:lnTo>
                    <a:pt x="879" y="143"/>
                  </a:lnTo>
                  <a:lnTo>
                    <a:pt x="895" y="179"/>
                  </a:lnTo>
                  <a:lnTo>
                    <a:pt x="906" y="218"/>
                  </a:lnTo>
                  <a:lnTo>
                    <a:pt x="912" y="259"/>
                  </a:lnTo>
                  <a:lnTo>
                    <a:pt x="914" y="302"/>
                  </a:lnTo>
                  <a:lnTo>
                    <a:pt x="912" y="345"/>
                  </a:lnTo>
                  <a:lnTo>
                    <a:pt x="904" y="390"/>
                  </a:lnTo>
                  <a:lnTo>
                    <a:pt x="895" y="435"/>
                  </a:lnTo>
                  <a:lnTo>
                    <a:pt x="881" y="481"/>
                  </a:lnTo>
                  <a:lnTo>
                    <a:pt x="863" y="526"/>
                  </a:lnTo>
                  <a:lnTo>
                    <a:pt x="844" y="570"/>
                  </a:lnTo>
                  <a:lnTo>
                    <a:pt x="820" y="614"/>
                  </a:lnTo>
                  <a:lnTo>
                    <a:pt x="794" y="656"/>
                  </a:lnTo>
                  <a:lnTo>
                    <a:pt x="765" y="696"/>
                  </a:lnTo>
                  <a:lnTo>
                    <a:pt x="735" y="735"/>
                  </a:lnTo>
                  <a:lnTo>
                    <a:pt x="701" y="770"/>
                  </a:lnTo>
                  <a:lnTo>
                    <a:pt x="653" y="814"/>
                  </a:lnTo>
                  <a:lnTo>
                    <a:pt x="603" y="850"/>
                  </a:lnTo>
                  <a:lnTo>
                    <a:pt x="553" y="878"/>
                  </a:lnTo>
                  <a:lnTo>
                    <a:pt x="500" y="899"/>
                  </a:lnTo>
                  <a:lnTo>
                    <a:pt x="446" y="911"/>
                  </a:lnTo>
                  <a:lnTo>
                    <a:pt x="392" y="914"/>
                  </a:lnTo>
                  <a:lnTo>
                    <a:pt x="344" y="911"/>
                  </a:lnTo>
                  <a:lnTo>
                    <a:pt x="295" y="901"/>
                  </a:lnTo>
                  <a:lnTo>
                    <a:pt x="248" y="884"/>
                  </a:lnTo>
                  <a:lnTo>
                    <a:pt x="203" y="860"/>
                  </a:lnTo>
                  <a:lnTo>
                    <a:pt x="160" y="831"/>
                  </a:lnTo>
                  <a:lnTo>
                    <a:pt x="120" y="794"/>
                  </a:lnTo>
                  <a:lnTo>
                    <a:pt x="84" y="754"/>
                  </a:lnTo>
                  <a:lnTo>
                    <a:pt x="55" y="711"/>
                  </a:lnTo>
                  <a:lnTo>
                    <a:pt x="31" y="665"/>
                  </a:lnTo>
                  <a:lnTo>
                    <a:pt x="14" y="618"/>
                  </a:lnTo>
                  <a:lnTo>
                    <a:pt x="4" y="569"/>
                  </a:lnTo>
                  <a:lnTo>
                    <a:pt x="0" y="520"/>
                  </a:lnTo>
                  <a:lnTo>
                    <a:pt x="5" y="466"/>
                  </a:lnTo>
                  <a:lnTo>
                    <a:pt x="17" y="413"/>
                  </a:lnTo>
                  <a:lnTo>
                    <a:pt x="38" y="361"/>
                  </a:lnTo>
                  <a:lnTo>
                    <a:pt x="66" y="310"/>
                  </a:lnTo>
                  <a:lnTo>
                    <a:pt x="101" y="260"/>
                  </a:lnTo>
                  <a:lnTo>
                    <a:pt x="144" y="212"/>
                  </a:lnTo>
                  <a:lnTo>
                    <a:pt x="189" y="171"/>
                  </a:lnTo>
                  <a:lnTo>
                    <a:pt x="237" y="133"/>
                  </a:lnTo>
                  <a:lnTo>
                    <a:pt x="288" y="101"/>
                  </a:lnTo>
                  <a:lnTo>
                    <a:pt x="342" y="72"/>
                  </a:lnTo>
                  <a:lnTo>
                    <a:pt x="397" y="46"/>
                  </a:lnTo>
                  <a:lnTo>
                    <a:pt x="452" y="27"/>
                  </a:lnTo>
                  <a:lnTo>
                    <a:pt x="508" y="12"/>
                  </a:lnTo>
                  <a:lnTo>
                    <a:pt x="564" y="4"/>
                  </a:lnTo>
                  <a:lnTo>
                    <a:pt x="6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262"/>
            <p:cNvSpPr>
              <a:spLocks noEditPoints="1"/>
            </p:cNvSpPr>
            <p:nvPr/>
          </p:nvSpPr>
          <p:spPr bwMode="auto">
            <a:xfrm>
              <a:off x="9218613" y="4189413"/>
              <a:ext cx="973137" cy="935038"/>
            </a:xfrm>
            <a:custGeom>
              <a:avLst/>
              <a:gdLst>
                <a:gd name="T0" fmla="*/ 1129 w 2453"/>
                <a:gd name="T1" fmla="*/ 1241 h 2359"/>
                <a:gd name="T2" fmla="*/ 998 w 2453"/>
                <a:gd name="T3" fmla="*/ 1347 h 2359"/>
                <a:gd name="T4" fmla="*/ 914 w 2453"/>
                <a:gd name="T5" fmla="*/ 1463 h 2359"/>
                <a:gd name="T6" fmla="*/ 845 w 2453"/>
                <a:gd name="T7" fmla="*/ 1576 h 2359"/>
                <a:gd name="T8" fmla="*/ 711 w 2453"/>
                <a:gd name="T9" fmla="*/ 1709 h 2359"/>
                <a:gd name="T10" fmla="*/ 591 w 2453"/>
                <a:gd name="T11" fmla="*/ 1790 h 2359"/>
                <a:gd name="T12" fmla="*/ 712 w 2453"/>
                <a:gd name="T13" fmla="*/ 1725 h 2359"/>
                <a:gd name="T14" fmla="*/ 839 w 2453"/>
                <a:gd name="T15" fmla="*/ 1628 h 2359"/>
                <a:gd name="T16" fmla="*/ 937 w 2453"/>
                <a:gd name="T17" fmla="*/ 1504 h 2359"/>
                <a:gd name="T18" fmla="*/ 1072 w 2453"/>
                <a:gd name="T19" fmla="*/ 1359 h 2359"/>
                <a:gd name="T20" fmla="*/ 1193 w 2453"/>
                <a:gd name="T21" fmla="*/ 1285 h 2359"/>
                <a:gd name="T22" fmla="*/ 1271 w 2453"/>
                <a:gd name="T23" fmla="*/ 1206 h 2359"/>
                <a:gd name="T24" fmla="*/ 1293 w 2453"/>
                <a:gd name="T25" fmla="*/ 1072 h 2359"/>
                <a:gd name="T26" fmla="*/ 1333 w 2453"/>
                <a:gd name="T27" fmla="*/ 1165 h 2359"/>
                <a:gd name="T28" fmla="*/ 1408 w 2453"/>
                <a:gd name="T29" fmla="*/ 1149 h 2359"/>
                <a:gd name="T30" fmla="*/ 1973 w 2453"/>
                <a:gd name="T31" fmla="*/ 74 h 2359"/>
                <a:gd name="T32" fmla="*/ 1617 w 2453"/>
                <a:gd name="T33" fmla="*/ 205 h 2359"/>
                <a:gd name="T34" fmla="*/ 1347 w 2453"/>
                <a:gd name="T35" fmla="*/ 474 h 2359"/>
                <a:gd name="T36" fmla="*/ 1274 w 2453"/>
                <a:gd name="T37" fmla="*/ 779 h 2359"/>
                <a:gd name="T38" fmla="*/ 1404 w 2453"/>
                <a:gd name="T39" fmla="*/ 1053 h 2359"/>
                <a:gd name="T40" fmla="*/ 1669 w 2453"/>
                <a:gd name="T41" fmla="*/ 1182 h 2359"/>
                <a:gd name="T42" fmla="*/ 2016 w 2453"/>
                <a:gd name="T43" fmla="*/ 1088 h 2359"/>
                <a:gd name="T44" fmla="*/ 2297 w 2453"/>
                <a:gd name="T45" fmla="*/ 755 h 2359"/>
                <a:gd name="T46" fmla="*/ 2382 w 2453"/>
                <a:gd name="T47" fmla="*/ 396 h 2359"/>
                <a:gd name="T48" fmla="*/ 2290 w 2453"/>
                <a:gd name="T49" fmla="*/ 165 h 2359"/>
                <a:gd name="T50" fmla="*/ 2033 w 2453"/>
                <a:gd name="T51" fmla="*/ 72 h 2359"/>
                <a:gd name="T52" fmla="*/ 2268 w 2453"/>
                <a:gd name="T53" fmla="*/ 60 h 2359"/>
                <a:gd name="T54" fmla="*/ 2436 w 2453"/>
                <a:gd name="T55" fmla="*/ 283 h 2359"/>
                <a:gd name="T56" fmla="*/ 2422 w 2453"/>
                <a:gd name="T57" fmla="*/ 630 h 2359"/>
                <a:gd name="T58" fmla="*/ 2224 w 2453"/>
                <a:gd name="T59" fmla="*/ 994 h 2359"/>
                <a:gd name="T60" fmla="*/ 1899 w 2453"/>
                <a:gd name="T61" fmla="*/ 1227 h 2359"/>
                <a:gd name="T62" fmla="*/ 1564 w 2453"/>
                <a:gd name="T63" fmla="*/ 1232 h 2359"/>
                <a:gd name="T64" fmla="*/ 1380 w 2453"/>
                <a:gd name="T65" fmla="*/ 1243 h 2359"/>
                <a:gd name="T66" fmla="*/ 1207 w 2453"/>
                <a:gd name="T67" fmla="*/ 1357 h 2359"/>
                <a:gd name="T68" fmla="*/ 1092 w 2453"/>
                <a:gd name="T69" fmla="*/ 1436 h 2359"/>
                <a:gd name="T70" fmla="*/ 981 w 2453"/>
                <a:gd name="T71" fmla="*/ 1565 h 2359"/>
                <a:gd name="T72" fmla="*/ 859 w 2453"/>
                <a:gd name="T73" fmla="*/ 1706 h 2359"/>
                <a:gd name="T74" fmla="*/ 728 w 2453"/>
                <a:gd name="T75" fmla="*/ 1796 h 2359"/>
                <a:gd name="T76" fmla="*/ 625 w 2453"/>
                <a:gd name="T77" fmla="*/ 1853 h 2359"/>
                <a:gd name="T78" fmla="*/ 494 w 2453"/>
                <a:gd name="T79" fmla="*/ 1981 h 2359"/>
                <a:gd name="T80" fmla="*/ 401 w 2453"/>
                <a:gd name="T81" fmla="*/ 2106 h 2359"/>
                <a:gd name="T82" fmla="*/ 250 w 2453"/>
                <a:gd name="T83" fmla="*/ 2232 h 2359"/>
                <a:gd name="T84" fmla="*/ 144 w 2453"/>
                <a:gd name="T85" fmla="*/ 2288 h 2359"/>
                <a:gd name="T86" fmla="*/ 35 w 2453"/>
                <a:gd name="T87" fmla="*/ 2359 h 2359"/>
                <a:gd name="T88" fmla="*/ 10 w 2453"/>
                <a:gd name="T89" fmla="*/ 2300 h 2359"/>
                <a:gd name="T90" fmla="*/ 134 w 2453"/>
                <a:gd name="T91" fmla="*/ 2194 h 2359"/>
                <a:gd name="T92" fmla="*/ 234 w 2453"/>
                <a:gd name="T93" fmla="*/ 2124 h 2359"/>
                <a:gd name="T94" fmla="*/ 343 w 2453"/>
                <a:gd name="T95" fmla="*/ 1998 h 2359"/>
                <a:gd name="T96" fmla="*/ 400 w 2453"/>
                <a:gd name="T97" fmla="*/ 1895 h 2359"/>
                <a:gd name="T98" fmla="*/ 523 w 2453"/>
                <a:gd name="T99" fmla="*/ 1754 h 2359"/>
                <a:gd name="T100" fmla="*/ 638 w 2453"/>
                <a:gd name="T101" fmla="*/ 1673 h 2359"/>
                <a:gd name="T102" fmla="*/ 771 w 2453"/>
                <a:gd name="T103" fmla="*/ 1554 h 2359"/>
                <a:gd name="T104" fmla="*/ 842 w 2453"/>
                <a:gd name="T105" fmla="*/ 1446 h 2359"/>
                <a:gd name="T106" fmla="*/ 922 w 2453"/>
                <a:gd name="T107" fmla="*/ 1325 h 2359"/>
                <a:gd name="T108" fmla="*/ 1055 w 2453"/>
                <a:gd name="T109" fmla="*/ 1204 h 2359"/>
                <a:gd name="T110" fmla="*/ 1169 w 2453"/>
                <a:gd name="T111" fmla="*/ 1125 h 2359"/>
                <a:gd name="T112" fmla="*/ 1269 w 2453"/>
                <a:gd name="T113" fmla="*/ 992 h 2359"/>
                <a:gd name="T114" fmla="*/ 1207 w 2453"/>
                <a:gd name="T115" fmla="*/ 647 h 2359"/>
                <a:gd name="T116" fmla="*/ 1410 w 2453"/>
                <a:gd name="T117" fmla="*/ 279 h 2359"/>
                <a:gd name="T118" fmla="*/ 1772 w 2453"/>
                <a:gd name="T119" fmla="*/ 50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53" h="2359">
                  <a:moveTo>
                    <a:pt x="1234" y="1163"/>
                  </a:moveTo>
                  <a:lnTo>
                    <a:pt x="1210" y="1185"/>
                  </a:lnTo>
                  <a:lnTo>
                    <a:pt x="1188" y="1202"/>
                  </a:lnTo>
                  <a:lnTo>
                    <a:pt x="1166" y="1216"/>
                  </a:lnTo>
                  <a:lnTo>
                    <a:pt x="1147" y="1229"/>
                  </a:lnTo>
                  <a:lnTo>
                    <a:pt x="1129" y="1241"/>
                  </a:lnTo>
                  <a:lnTo>
                    <a:pt x="1109" y="1254"/>
                  </a:lnTo>
                  <a:lnTo>
                    <a:pt x="1090" y="1266"/>
                  </a:lnTo>
                  <a:lnTo>
                    <a:pt x="1070" y="1281"/>
                  </a:lnTo>
                  <a:lnTo>
                    <a:pt x="1048" y="1298"/>
                  </a:lnTo>
                  <a:lnTo>
                    <a:pt x="1025" y="1320"/>
                  </a:lnTo>
                  <a:lnTo>
                    <a:pt x="998" y="1347"/>
                  </a:lnTo>
                  <a:lnTo>
                    <a:pt x="976" y="1371"/>
                  </a:lnTo>
                  <a:lnTo>
                    <a:pt x="958" y="1393"/>
                  </a:lnTo>
                  <a:lnTo>
                    <a:pt x="944" y="1412"/>
                  </a:lnTo>
                  <a:lnTo>
                    <a:pt x="933" y="1430"/>
                  </a:lnTo>
                  <a:lnTo>
                    <a:pt x="922" y="1447"/>
                  </a:lnTo>
                  <a:lnTo>
                    <a:pt x="914" y="1463"/>
                  </a:lnTo>
                  <a:lnTo>
                    <a:pt x="905" y="1479"/>
                  </a:lnTo>
                  <a:lnTo>
                    <a:pt x="897" y="1497"/>
                  </a:lnTo>
                  <a:lnTo>
                    <a:pt x="886" y="1514"/>
                  </a:lnTo>
                  <a:lnTo>
                    <a:pt x="875" y="1533"/>
                  </a:lnTo>
                  <a:lnTo>
                    <a:pt x="862" y="1554"/>
                  </a:lnTo>
                  <a:lnTo>
                    <a:pt x="845" y="1576"/>
                  </a:lnTo>
                  <a:lnTo>
                    <a:pt x="825" y="1600"/>
                  </a:lnTo>
                  <a:lnTo>
                    <a:pt x="801" y="1627"/>
                  </a:lnTo>
                  <a:lnTo>
                    <a:pt x="776" y="1653"/>
                  </a:lnTo>
                  <a:lnTo>
                    <a:pt x="752" y="1675"/>
                  </a:lnTo>
                  <a:lnTo>
                    <a:pt x="731" y="1693"/>
                  </a:lnTo>
                  <a:lnTo>
                    <a:pt x="711" y="1709"/>
                  </a:lnTo>
                  <a:lnTo>
                    <a:pt x="692" y="1722"/>
                  </a:lnTo>
                  <a:lnTo>
                    <a:pt x="674" y="1733"/>
                  </a:lnTo>
                  <a:lnTo>
                    <a:pt x="656" y="1744"/>
                  </a:lnTo>
                  <a:lnTo>
                    <a:pt x="636" y="1758"/>
                  </a:lnTo>
                  <a:lnTo>
                    <a:pt x="614" y="1773"/>
                  </a:lnTo>
                  <a:lnTo>
                    <a:pt x="591" y="1790"/>
                  </a:lnTo>
                  <a:lnTo>
                    <a:pt x="616" y="1773"/>
                  </a:lnTo>
                  <a:lnTo>
                    <a:pt x="639" y="1760"/>
                  </a:lnTo>
                  <a:lnTo>
                    <a:pt x="660" y="1749"/>
                  </a:lnTo>
                  <a:lnTo>
                    <a:pt x="680" y="1739"/>
                  </a:lnTo>
                  <a:lnTo>
                    <a:pt x="696" y="1732"/>
                  </a:lnTo>
                  <a:lnTo>
                    <a:pt x="712" y="1725"/>
                  </a:lnTo>
                  <a:lnTo>
                    <a:pt x="729" y="1715"/>
                  </a:lnTo>
                  <a:lnTo>
                    <a:pt x="746" y="1704"/>
                  </a:lnTo>
                  <a:lnTo>
                    <a:pt x="765" y="1691"/>
                  </a:lnTo>
                  <a:lnTo>
                    <a:pt x="787" y="1674"/>
                  </a:lnTo>
                  <a:lnTo>
                    <a:pt x="812" y="1653"/>
                  </a:lnTo>
                  <a:lnTo>
                    <a:pt x="839" y="1628"/>
                  </a:lnTo>
                  <a:lnTo>
                    <a:pt x="862" y="1604"/>
                  </a:lnTo>
                  <a:lnTo>
                    <a:pt x="880" y="1583"/>
                  </a:lnTo>
                  <a:lnTo>
                    <a:pt x="895" y="1562"/>
                  </a:lnTo>
                  <a:lnTo>
                    <a:pt x="909" y="1543"/>
                  </a:lnTo>
                  <a:lnTo>
                    <a:pt x="922" y="1525"/>
                  </a:lnTo>
                  <a:lnTo>
                    <a:pt x="937" y="1504"/>
                  </a:lnTo>
                  <a:lnTo>
                    <a:pt x="951" y="1482"/>
                  </a:lnTo>
                  <a:lnTo>
                    <a:pt x="968" y="1461"/>
                  </a:lnTo>
                  <a:lnTo>
                    <a:pt x="989" y="1436"/>
                  </a:lnTo>
                  <a:lnTo>
                    <a:pt x="1014" y="1411"/>
                  </a:lnTo>
                  <a:lnTo>
                    <a:pt x="1045" y="1382"/>
                  </a:lnTo>
                  <a:lnTo>
                    <a:pt x="1072" y="1359"/>
                  </a:lnTo>
                  <a:lnTo>
                    <a:pt x="1097" y="1340"/>
                  </a:lnTo>
                  <a:lnTo>
                    <a:pt x="1119" y="1325"/>
                  </a:lnTo>
                  <a:lnTo>
                    <a:pt x="1140" y="1312"/>
                  </a:lnTo>
                  <a:lnTo>
                    <a:pt x="1159" y="1302"/>
                  </a:lnTo>
                  <a:lnTo>
                    <a:pt x="1176" y="1292"/>
                  </a:lnTo>
                  <a:lnTo>
                    <a:pt x="1193" y="1285"/>
                  </a:lnTo>
                  <a:lnTo>
                    <a:pt x="1211" y="1277"/>
                  </a:lnTo>
                  <a:lnTo>
                    <a:pt x="1229" y="1267"/>
                  </a:lnTo>
                  <a:lnTo>
                    <a:pt x="1248" y="1256"/>
                  </a:lnTo>
                  <a:lnTo>
                    <a:pt x="1270" y="1241"/>
                  </a:lnTo>
                  <a:lnTo>
                    <a:pt x="1293" y="1225"/>
                  </a:lnTo>
                  <a:lnTo>
                    <a:pt x="1271" y="1206"/>
                  </a:lnTo>
                  <a:lnTo>
                    <a:pt x="1253" y="1187"/>
                  </a:lnTo>
                  <a:lnTo>
                    <a:pt x="1242" y="1176"/>
                  </a:lnTo>
                  <a:lnTo>
                    <a:pt x="1234" y="1163"/>
                  </a:lnTo>
                  <a:close/>
                  <a:moveTo>
                    <a:pt x="1309" y="1051"/>
                  </a:moveTo>
                  <a:lnTo>
                    <a:pt x="1303" y="1057"/>
                  </a:lnTo>
                  <a:lnTo>
                    <a:pt x="1293" y="1072"/>
                  </a:lnTo>
                  <a:lnTo>
                    <a:pt x="1287" y="1089"/>
                  </a:lnTo>
                  <a:lnTo>
                    <a:pt x="1287" y="1106"/>
                  </a:lnTo>
                  <a:lnTo>
                    <a:pt x="1293" y="1123"/>
                  </a:lnTo>
                  <a:lnTo>
                    <a:pt x="1303" y="1137"/>
                  </a:lnTo>
                  <a:lnTo>
                    <a:pt x="1322" y="1156"/>
                  </a:lnTo>
                  <a:lnTo>
                    <a:pt x="1333" y="1165"/>
                  </a:lnTo>
                  <a:lnTo>
                    <a:pt x="1347" y="1170"/>
                  </a:lnTo>
                  <a:lnTo>
                    <a:pt x="1362" y="1172"/>
                  </a:lnTo>
                  <a:lnTo>
                    <a:pt x="1376" y="1170"/>
                  </a:lnTo>
                  <a:lnTo>
                    <a:pt x="1390" y="1165"/>
                  </a:lnTo>
                  <a:lnTo>
                    <a:pt x="1401" y="1156"/>
                  </a:lnTo>
                  <a:lnTo>
                    <a:pt x="1408" y="1149"/>
                  </a:lnTo>
                  <a:lnTo>
                    <a:pt x="1380" y="1128"/>
                  </a:lnTo>
                  <a:lnTo>
                    <a:pt x="1354" y="1102"/>
                  </a:lnTo>
                  <a:lnTo>
                    <a:pt x="1331" y="1078"/>
                  </a:lnTo>
                  <a:lnTo>
                    <a:pt x="1309" y="1051"/>
                  </a:lnTo>
                  <a:close/>
                  <a:moveTo>
                    <a:pt x="2033" y="72"/>
                  </a:moveTo>
                  <a:lnTo>
                    <a:pt x="1973" y="74"/>
                  </a:lnTo>
                  <a:lnTo>
                    <a:pt x="1914" y="84"/>
                  </a:lnTo>
                  <a:lnTo>
                    <a:pt x="1854" y="98"/>
                  </a:lnTo>
                  <a:lnTo>
                    <a:pt x="1793" y="118"/>
                  </a:lnTo>
                  <a:lnTo>
                    <a:pt x="1733" y="142"/>
                  </a:lnTo>
                  <a:lnTo>
                    <a:pt x="1674" y="171"/>
                  </a:lnTo>
                  <a:lnTo>
                    <a:pt x="1617" y="205"/>
                  </a:lnTo>
                  <a:lnTo>
                    <a:pt x="1561" y="243"/>
                  </a:lnTo>
                  <a:lnTo>
                    <a:pt x="1509" y="284"/>
                  </a:lnTo>
                  <a:lnTo>
                    <a:pt x="1460" y="330"/>
                  </a:lnTo>
                  <a:lnTo>
                    <a:pt x="1418" y="376"/>
                  </a:lnTo>
                  <a:lnTo>
                    <a:pt x="1380" y="424"/>
                  </a:lnTo>
                  <a:lnTo>
                    <a:pt x="1347" y="474"/>
                  </a:lnTo>
                  <a:lnTo>
                    <a:pt x="1321" y="525"/>
                  </a:lnTo>
                  <a:lnTo>
                    <a:pt x="1300" y="576"/>
                  </a:lnTo>
                  <a:lnTo>
                    <a:pt x="1285" y="626"/>
                  </a:lnTo>
                  <a:lnTo>
                    <a:pt x="1276" y="677"/>
                  </a:lnTo>
                  <a:lnTo>
                    <a:pt x="1271" y="728"/>
                  </a:lnTo>
                  <a:lnTo>
                    <a:pt x="1274" y="779"/>
                  </a:lnTo>
                  <a:lnTo>
                    <a:pt x="1281" y="829"/>
                  </a:lnTo>
                  <a:lnTo>
                    <a:pt x="1294" y="877"/>
                  </a:lnTo>
                  <a:lnTo>
                    <a:pt x="1312" y="924"/>
                  </a:lnTo>
                  <a:lnTo>
                    <a:pt x="1338" y="969"/>
                  </a:lnTo>
                  <a:lnTo>
                    <a:pt x="1368" y="1011"/>
                  </a:lnTo>
                  <a:lnTo>
                    <a:pt x="1404" y="1053"/>
                  </a:lnTo>
                  <a:lnTo>
                    <a:pt x="1442" y="1087"/>
                  </a:lnTo>
                  <a:lnTo>
                    <a:pt x="1483" y="1116"/>
                  </a:lnTo>
                  <a:lnTo>
                    <a:pt x="1526" y="1141"/>
                  </a:lnTo>
                  <a:lnTo>
                    <a:pt x="1572" y="1160"/>
                  </a:lnTo>
                  <a:lnTo>
                    <a:pt x="1619" y="1174"/>
                  </a:lnTo>
                  <a:lnTo>
                    <a:pt x="1669" y="1182"/>
                  </a:lnTo>
                  <a:lnTo>
                    <a:pt x="1718" y="1186"/>
                  </a:lnTo>
                  <a:lnTo>
                    <a:pt x="1779" y="1181"/>
                  </a:lnTo>
                  <a:lnTo>
                    <a:pt x="1839" y="1170"/>
                  </a:lnTo>
                  <a:lnTo>
                    <a:pt x="1900" y="1149"/>
                  </a:lnTo>
                  <a:lnTo>
                    <a:pt x="1958" y="1123"/>
                  </a:lnTo>
                  <a:lnTo>
                    <a:pt x="2016" y="1088"/>
                  </a:lnTo>
                  <a:lnTo>
                    <a:pt x="2071" y="1045"/>
                  </a:lnTo>
                  <a:lnTo>
                    <a:pt x="2126" y="996"/>
                  </a:lnTo>
                  <a:lnTo>
                    <a:pt x="2175" y="941"/>
                  </a:lnTo>
                  <a:lnTo>
                    <a:pt x="2221" y="882"/>
                  </a:lnTo>
                  <a:lnTo>
                    <a:pt x="2262" y="820"/>
                  </a:lnTo>
                  <a:lnTo>
                    <a:pt x="2297" y="755"/>
                  </a:lnTo>
                  <a:lnTo>
                    <a:pt x="2328" y="688"/>
                  </a:lnTo>
                  <a:lnTo>
                    <a:pt x="2352" y="619"/>
                  </a:lnTo>
                  <a:lnTo>
                    <a:pt x="2369" y="550"/>
                  </a:lnTo>
                  <a:lnTo>
                    <a:pt x="2378" y="497"/>
                  </a:lnTo>
                  <a:lnTo>
                    <a:pt x="2382" y="445"/>
                  </a:lnTo>
                  <a:lnTo>
                    <a:pt x="2382" y="396"/>
                  </a:lnTo>
                  <a:lnTo>
                    <a:pt x="2377" y="350"/>
                  </a:lnTo>
                  <a:lnTo>
                    <a:pt x="2369" y="307"/>
                  </a:lnTo>
                  <a:lnTo>
                    <a:pt x="2355" y="266"/>
                  </a:lnTo>
                  <a:lnTo>
                    <a:pt x="2337" y="229"/>
                  </a:lnTo>
                  <a:lnTo>
                    <a:pt x="2315" y="195"/>
                  </a:lnTo>
                  <a:lnTo>
                    <a:pt x="2290" y="165"/>
                  </a:lnTo>
                  <a:lnTo>
                    <a:pt x="2257" y="137"/>
                  </a:lnTo>
                  <a:lnTo>
                    <a:pt x="2220" y="114"/>
                  </a:lnTo>
                  <a:lnTo>
                    <a:pt x="2179" y="96"/>
                  </a:lnTo>
                  <a:lnTo>
                    <a:pt x="2133" y="83"/>
                  </a:lnTo>
                  <a:lnTo>
                    <a:pt x="2085" y="74"/>
                  </a:lnTo>
                  <a:lnTo>
                    <a:pt x="2033" y="72"/>
                  </a:lnTo>
                  <a:close/>
                  <a:moveTo>
                    <a:pt x="2033" y="0"/>
                  </a:moveTo>
                  <a:lnTo>
                    <a:pt x="2086" y="3"/>
                  </a:lnTo>
                  <a:lnTo>
                    <a:pt x="2135" y="10"/>
                  </a:lnTo>
                  <a:lnTo>
                    <a:pt x="2184" y="22"/>
                  </a:lnTo>
                  <a:lnTo>
                    <a:pt x="2227" y="38"/>
                  </a:lnTo>
                  <a:lnTo>
                    <a:pt x="2268" y="60"/>
                  </a:lnTo>
                  <a:lnTo>
                    <a:pt x="2306" y="85"/>
                  </a:lnTo>
                  <a:lnTo>
                    <a:pt x="2340" y="114"/>
                  </a:lnTo>
                  <a:lnTo>
                    <a:pt x="2371" y="151"/>
                  </a:lnTo>
                  <a:lnTo>
                    <a:pt x="2398" y="191"/>
                  </a:lnTo>
                  <a:lnTo>
                    <a:pt x="2419" y="235"/>
                  </a:lnTo>
                  <a:lnTo>
                    <a:pt x="2436" y="283"/>
                  </a:lnTo>
                  <a:lnTo>
                    <a:pt x="2447" y="333"/>
                  </a:lnTo>
                  <a:lnTo>
                    <a:pt x="2453" y="387"/>
                  </a:lnTo>
                  <a:lnTo>
                    <a:pt x="2453" y="444"/>
                  </a:lnTo>
                  <a:lnTo>
                    <a:pt x="2448" y="503"/>
                  </a:lnTo>
                  <a:lnTo>
                    <a:pt x="2439" y="565"/>
                  </a:lnTo>
                  <a:lnTo>
                    <a:pt x="2422" y="630"/>
                  </a:lnTo>
                  <a:lnTo>
                    <a:pt x="2401" y="695"/>
                  </a:lnTo>
                  <a:lnTo>
                    <a:pt x="2375" y="758"/>
                  </a:lnTo>
                  <a:lnTo>
                    <a:pt x="2343" y="821"/>
                  </a:lnTo>
                  <a:lnTo>
                    <a:pt x="2307" y="882"/>
                  </a:lnTo>
                  <a:lnTo>
                    <a:pt x="2267" y="940"/>
                  </a:lnTo>
                  <a:lnTo>
                    <a:pt x="2224" y="994"/>
                  </a:lnTo>
                  <a:lnTo>
                    <a:pt x="2175" y="1047"/>
                  </a:lnTo>
                  <a:lnTo>
                    <a:pt x="2123" y="1095"/>
                  </a:lnTo>
                  <a:lnTo>
                    <a:pt x="2069" y="1137"/>
                  </a:lnTo>
                  <a:lnTo>
                    <a:pt x="2013" y="1174"/>
                  </a:lnTo>
                  <a:lnTo>
                    <a:pt x="1957" y="1203"/>
                  </a:lnTo>
                  <a:lnTo>
                    <a:pt x="1899" y="1227"/>
                  </a:lnTo>
                  <a:lnTo>
                    <a:pt x="1839" y="1243"/>
                  </a:lnTo>
                  <a:lnTo>
                    <a:pt x="1779" y="1254"/>
                  </a:lnTo>
                  <a:lnTo>
                    <a:pt x="1718" y="1257"/>
                  </a:lnTo>
                  <a:lnTo>
                    <a:pt x="1665" y="1254"/>
                  </a:lnTo>
                  <a:lnTo>
                    <a:pt x="1615" y="1245"/>
                  </a:lnTo>
                  <a:lnTo>
                    <a:pt x="1564" y="1232"/>
                  </a:lnTo>
                  <a:lnTo>
                    <a:pt x="1514" y="1214"/>
                  </a:lnTo>
                  <a:lnTo>
                    <a:pt x="1468" y="1189"/>
                  </a:lnTo>
                  <a:lnTo>
                    <a:pt x="1451" y="1206"/>
                  </a:lnTo>
                  <a:lnTo>
                    <a:pt x="1430" y="1223"/>
                  </a:lnTo>
                  <a:lnTo>
                    <a:pt x="1407" y="1235"/>
                  </a:lnTo>
                  <a:lnTo>
                    <a:pt x="1380" y="1243"/>
                  </a:lnTo>
                  <a:lnTo>
                    <a:pt x="1343" y="1273"/>
                  </a:lnTo>
                  <a:lnTo>
                    <a:pt x="1308" y="1300"/>
                  </a:lnTo>
                  <a:lnTo>
                    <a:pt x="1276" y="1320"/>
                  </a:lnTo>
                  <a:lnTo>
                    <a:pt x="1248" y="1337"/>
                  </a:lnTo>
                  <a:lnTo>
                    <a:pt x="1223" y="1349"/>
                  </a:lnTo>
                  <a:lnTo>
                    <a:pt x="1207" y="1357"/>
                  </a:lnTo>
                  <a:lnTo>
                    <a:pt x="1192" y="1365"/>
                  </a:lnTo>
                  <a:lnTo>
                    <a:pt x="1176" y="1373"/>
                  </a:lnTo>
                  <a:lnTo>
                    <a:pt x="1158" y="1384"/>
                  </a:lnTo>
                  <a:lnTo>
                    <a:pt x="1138" y="1399"/>
                  </a:lnTo>
                  <a:lnTo>
                    <a:pt x="1117" y="1415"/>
                  </a:lnTo>
                  <a:lnTo>
                    <a:pt x="1092" y="1436"/>
                  </a:lnTo>
                  <a:lnTo>
                    <a:pt x="1065" y="1462"/>
                  </a:lnTo>
                  <a:lnTo>
                    <a:pt x="1042" y="1485"/>
                  </a:lnTo>
                  <a:lnTo>
                    <a:pt x="1024" y="1505"/>
                  </a:lnTo>
                  <a:lnTo>
                    <a:pt x="1008" y="1526"/>
                  </a:lnTo>
                  <a:lnTo>
                    <a:pt x="995" y="1545"/>
                  </a:lnTo>
                  <a:lnTo>
                    <a:pt x="981" y="1565"/>
                  </a:lnTo>
                  <a:lnTo>
                    <a:pt x="968" y="1584"/>
                  </a:lnTo>
                  <a:lnTo>
                    <a:pt x="952" y="1606"/>
                  </a:lnTo>
                  <a:lnTo>
                    <a:pt x="935" y="1628"/>
                  </a:lnTo>
                  <a:lnTo>
                    <a:pt x="915" y="1652"/>
                  </a:lnTo>
                  <a:lnTo>
                    <a:pt x="889" y="1677"/>
                  </a:lnTo>
                  <a:lnTo>
                    <a:pt x="859" y="1706"/>
                  </a:lnTo>
                  <a:lnTo>
                    <a:pt x="831" y="1729"/>
                  </a:lnTo>
                  <a:lnTo>
                    <a:pt x="806" y="1749"/>
                  </a:lnTo>
                  <a:lnTo>
                    <a:pt x="784" y="1765"/>
                  </a:lnTo>
                  <a:lnTo>
                    <a:pt x="764" y="1777"/>
                  </a:lnTo>
                  <a:lnTo>
                    <a:pt x="746" y="1788"/>
                  </a:lnTo>
                  <a:lnTo>
                    <a:pt x="728" y="1796"/>
                  </a:lnTo>
                  <a:lnTo>
                    <a:pt x="711" y="1805"/>
                  </a:lnTo>
                  <a:lnTo>
                    <a:pt x="695" y="1812"/>
                  </a:lnTo>
                  <a:lnTo>
                    <a:pt x="679" y="1819"/>
                  </a:lnTo>
                  <a:lnTo>
                    <a:pt x="662" y="1829"/>
                  </a:lnTo>
                  <a:lnTo>
                    <a:pt x="644" y="1840"/>
                  </a:lnTo>
                  <a:lnTo>
                    <a:pt x="625" y="1853"/>
                  </a:lnTo>
                  <a:lnTo>
                    <a:pt x="603" y="1870"/>
                  </a:lnTo>
                  <a:lnTo>
                    <a:pt x="579" y="1890"/>
                  </a:lnTo>
                  <a:lnTo>
                    <a:pt x="551" y="1916"/>
                  </a:lnTo>
                  <a:lnTo>
                    <a:pt x="529" y="1939"/>
                  </a:lnTo>
                  <a:lnTo>
                    <a:pt x="510" y="1961"/>
                  </a:lnTo>
                  <a:lnTo>
                    <a:pt x="494" y="1981"/>
                  </a:lnTo>
                  <a:lnTo>
                    <a:pt x="481" y="1999"/>
                  </a:lnTo>
                  <a:lnTo>
                    <a:pt x="468" y="2019"/>
                  </a:lnTo>
                  <a:lnTo>
                    <a:pt x="454" y="2039"/>
                  </a:lnTo>
                  <a:lnTo>
                    <a:pt x="440" y="2060"/>
                  </a:lnTo>
                  <a:lnTo>
                    <a:pt x="422" y="2083"/>
                  </a:lnTo>
                  <a:lnTo>
                    <a:pt x="401" y="2106"/>
                  </a:lnTo>
                  <a:lnTo>
                    <a:pt x="376" y="2133"/>
                  </a:lnTo>
                  <a:lnTo>
                    <a:pt x="346" y="2160"/>
                  </a:lnTo>
                  <a:lnTo>
                    <a:pt x="318" y="2185"/>
                  </a:lnTo>
                  <a:lnTo>
                    <a:pt x="292" y="2204"/>
                  </a:lnTo>
                  <a:lnTo>
                    <a:pt x="271" y="2220"/>
                  </a:lnTo>
                  <a:lnTo>
                    <a:pt x="250" y="2232"/>
                  </a:lnTo>
                  <a:lnTo>
                    <a:pt x="231" y="2243"/>
                  </a:lnTo>
                  <a:lnTo>
                    <a:pt x="211" y="2253"/>
                  </a:lnTo>
                  <a:lnTo>
                    <a:pt x="195" y="2261"/>
                  </a:lnTo>
                  <a:lnTo>
                    <a:pt x="178" y="2269"/>
                  </a:lnTo>
                  <a:lnTo>
                    <a:pt x="161" y="2278"/>
                  </a:lnTo>
                  <a:lnTo>
                    <a:pt x="144" y="2288"/>
                  </a:lnTo>
                  <a:lnTo>
                    <a:pt x="126" y="2299"/>
                  </a:lnTo>
                  <a:lnTo>
                    <a:pt x="105" y="2313"/>
                  </a:lnTo>
                  <a:lnTo>
                    <a:pt x="83" y="2330"/>
                  </a:lnTo>
                  <a:lnTo>
                    <a:pt x="59" y="2351"/>
                  </a:lnTo>
                  <a:lnTo>
                    <a:pt x="48" y="2357"/>
                  </a:lnTo>
                  <a:lnTo>
                    <a:pt x="35" y="2359"/>
                  </a:lnTo>
                  <a:lnTo>
                    <a:pt x="22" y="2357"/>
                  </a:lnTo>
                  <a:lnTo>
                    <a:pt x="10" y="2348"/>
                  </a:lnTo>
                  <a:lnTo>
                    <a:pt x="2" y="2337"/>
                  </a:lnTo>
                  <a:lnTo>
                    <a:pt x="0" y="2324"/>
                  </a:lnTo>
                  <a:lnTo>
                    <a:pt x="2" y="2311"/>
                  </a:lnTo>
                  <a:lnTo>
                    <a:pt x="10" y="2300"/>
                  </a:lnTo>
                  <a:lnTo>
                    <a:pt x="35" y="2273"/>
                  </a:lnTo>
                  <a:lnTo>
                    <a:pt x="58" y="2251"/>
                  </a:lnTo>
                  <a:lnTo>
                    <a:pt x="79" y="2234"/>
                  </a:lnTo>
                  <a:lnTo>
                    <a:pt x="99" y="2219"/>
                  </a:lnTo>
                  <a:lnTo>
                    <a:pt x="117" y="2206"/>
                  </a:lnTo>
                  <a:lnTo>
                    <a:pt x="134" y="2194"/>
                  </a:lnTo>
                  <a:lnTo>
                    <a:pt x="151" y="2185"/>
                  </a:lnTo>
                  <a:lnTo>
                    <a:pt x="167" y="2175"/>
                  </a:lnTo>
                  <a:lnTo>
                    <a:pt x="182" y="2164"/>
                  </a:lnTo>
                  <a:lnTo>
                    <a:pt x="198" y="2153"/>
                  </a:lnTo>
                  <a:lnTo>
                    <a:pt x="215" y="2140"/>
                  </a:lnTo>
                  <a:lnTo>
                    <a:pt x="234" y="2124"/>
                  </a:lnTo>
                  <a:lnTo>
                    <a:pt x="255" y="2105"/>
                  </a:lnTo>
                  <a:lnTo>
                    <a:pt x="277" y="2081"/>
                  </a:lnTo>
                  <a:lnTo>
                    <a:pt x="298" y="2058"/>
                  </a:lnTo>
                  <a:lnTo>
                    <a:pt x="317" y="2036"/>
                  </a:lnTo>
                  <a:lnTo>
                    <a:pt x="331" y="2016"/>
                  </a:lnTo>
                  <a:lnTo>
                    <a:pt x="343" y="1998"/>
                  </a:lnTo>
                  <a:lnTo>
                    <a:pt x="353" y="1981"/>
                  </a:lnTo>
                  <a:lnTo>
                    <a:pt x="363" y="1966"/>
                  </a:lnTo>
                  <a:lnTo>
                    <a:pt x="370" y="1950"/>
                  </a:lnTo>
                  <a:lnTo>
                    <a:pt x="379" y="1932"/>
                  </a:lnTo>
                  <a:lnTo>
                    <a:pt x="389" y="1913"/>
                  </a:lnTo>
                  <a:lnTo>
                    <a:pt x="400" y="1895"/>
                  </a:lnTo>
                  <a:lnTo>
                    <a:pt x="415" y="1875"/>
                  </a:lnTo>
                  <a:lnTo>
                    <a:pt x="430" y="1853"/>
                  </a:lnTo>
                  <a:lnTo>
                    <a:pt x="451" y="1829"/>
                  </a:lnTo>
                  <a:lnTo>
                    <a:pt x="475" y="1801"/>
                  </a:lnTo>
                  <a:lnTo>
                    <a:pt x="500" y="1775"/>
                  </a:lnTo>
                  <a:lnTo>
                    <a:pt x="523" y="1754"/>
                  </a:lnTo>
                  <a:lnTo>
                    <a:pt x="545" y="1735"/>
                  </a:lnTo>
                  <a:lnTo>
                    <a:pt x="564" y="1720"/>
                  </a:lnTo>
                  <a:lnTo>
                    <a:pt x="584" y="1706"/>
                  </a:lnTo>
                  <a:lnTo>
                    <a:pt x="602" y="1694"/>
                  </a:lnTo>
                  <a:lnTo>
                    <a:pt x="619" y="1683"/>
                  </a:lnTo>
                  <a:lnTo>
                    <a:pt x="638" y="1673"/>
                  </a:lnTo>
                  <a:lnTo>
                    <a:pt x="657" y="1659"/>
                  </a:lnTo>
                  <a:lnTo>
                    <a:pt x="677" y="1645"/>
                  </a:lnTo>
                  <a:lnTo>
                    <a:pt x="699" y="1627"/>
                  </a:lnTo>
                  <a:lnTo>
                    <a:pt x="723" y="1605"/>
                  </a:lnTo>
                  <a:lnTo>
                    <a:pt x="749" y="1578"/>
                  </a:lnTo>
                  <a:lnTo>
                    <a:pt x="771" y="1554"/>
                  </a:lnTo>
                  <a:lnTo>
                    <a:pt x="788" y="1533"/>
                  </a:lnTo>
                  <a:lnTo>
                    <a:pt x="802" y="1513"/>
                  </a:lnTo>
                  <a:lnTo>
                    <a:pt x="815" y="1496"/>
                  </a:lnTo>
                  <a:lnTo>
                    <a:pt x="824" y="1479"/>
                  </a:lnTo>
                  <a:lnTo>
                    <a:pt x="834" y="1462"/>
                  </a:lnTo>
                  <a:lnTo>
                    <a:pt x="842" y="1446"/>
                  </a:lnTo>
                  <a:lnTo>
                    <a:pt x="851" y="1429"/>
                  </a:lnTo>
                  <a:lnTo>
                    <a:pt x="860" y="1411"/>
                  </a:lnTo>
                  <a:lnTo>
                    <a:pt x="873" y="1393"/>
                  </a:lnTo>
                  <a:lnTo>
                    <a:pt x="886" y="1372"/>
                  </a:lnTo>
                  <a:lnTo>
                    <a:pt x="902" y="1349"/>
                  </a:lnTo>
                  <a:lnTo>
                    <a:pt x="922" y="1325"/>
                  </a:lnTo>
                  <a:lnTo>
                    <a:pt x="946" y="1298"/>
                  </a:lnTo>
                  <a:lnTo>
                    <a:pt x="972" y="1273"/>
                  </a:lnTo>
                  <a:lnTo>
                    <a:pt x="995" y="1251"/>
                  </a:lnTo>
                  <a:lnTo>
                    <a:pt x="1016" y="1232"/>
                  </a:lnTo>
                  <a:lnTo>
                    <a:pt x="1037" y="1217"/>
                  </a:lnTo>
                  <a:lnTo>
                    <a:pt x="1055" y="1204"/>
                  </a:lnTo>
                  <a:lnTo>
                    <a:pt x="1073" y="1192"/>
                  </a:lnTo>
                  <a:lnTo>
                    <a:pt x="1090" y="1181"/>
                  </a:lnTo>
                  <a:lnTo>
                    <a:pt x="1109" y="1169"/>
                  </a:lnTo>
                  <a:lnTo>
                    <a:pt x="1128" y="1157"/>
                  </a:lnTo>
                  <a:lnTo>
                    <a:pt x="1148" y="1142"/>
                  </a:lnTo>
                  <a:lnTo>
                    <a:pt x="1169" y="1125"/>
                  </a:lnTo>
                  <a:lnTo>
                    <a:pt x="1192" y="1105"/>
                  </a:lnTo>
                  <a:lnTo>
                    <a:pt x="1217" y="1079"/>
                  </a:lnTo>
                  <a:lnTo>
                    <a:pt x="1223" y="1053"/>
                  </a:lnTo>
                  <a:lnTo>
                    <a:pt x="1235" y="1030"/>
                  </a:lnTo>
                  <a:lnTo>
                    <a:pt x="1253" y="1008"/>
                  </a:lnTo>
                  <a:lnTo>
                    <a:pt x="1269" y="992"/>
                  </a:lnTo>
                  <a:lnTo>
                    <a:pt x="1242" y="940"/>
                  </a:lnTo>
                  <a:lnTo>
                    <a:pt x="1222" y="886"/>
                  </a:lnTo>
                  <a:lnTo>
                    <a:pt x="1208" y="829"/>
                  </a:lnTo>
                  <a:lnTo>
                    <a:pt x="1201" y="770"/>
                  </a:lnTo>
                  <a:lnTo>
                    <a:pt x="1200" y="712"/>
                  </a:lnTo>
                  <a:lnTo>
                    <a:pt x="1207" y="647"/>
                  </a:lnTo>
                  <a:lnTo>
                    <a:pt x="1223" y="582"/>
                  </a:lnTo>
                  <a:lnTo>
                    <a:pt x="1245" y="519"/>
                  </a:lnTo>
                  <a:lnTo>
                    <a:pt x="1275" y="456"/>
                  </a:lnTo>
                  <a:lnTo>
                    <a:pt x="1312" y="395"/>
                  </a:lnTo>
                  <a:lnTo>
                    <a:pt x="1358" y="336"/>
                  </a:lnTo>
                  <a:lnTo>
                    <a:pt x="1410" y="279"/>
                  </a:lnTo>
                  <a:lnTo>
                    <a:pt x="1462" y="230"/>
                  </a:lnTo>
                  <a:lnTo>
                    <a:pt x="1519" y="186"/>
                  </a:lnTo>
                  <a:lnTo>
                    <a:pt x="1579" y="145"/>
                  </a:lnTo>
                  <a:lnTo>
                    <a:pt x="1641" y="108"/>
                  </a:lnTo>
                  <a:lnTo>
                    <a:pt x="1706" y="77"/>
                  </a:lnTo>
                  <a:lnTo>
                    <a:pt x="1772" y="50"/>
                  </a:lnTo>
                  <a:lnTo>
                    <a:pt x="1837" y="28"/>
                  </a:lnTo>
                  <a:lnTo>
                    <a:pt x="1903" y="14"/>
                  </a:lnTo>
                  <a:lnTo>
                    <a:pt x="1969" y="4"/>
                  </a:lnTo>
                  <a:lnTo>
                    <a:pt x="2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8" name="Group 637"/>
          <p:cNvGrpSpPr/>
          <p:nvPr/>
        </p:nvGrpSpPr>
        <p:grpSpPr>
          <a:xfrm>
            <a:off x="3440249" y="3627808"/>
            <a:ext cx="624780" cy="221426"/>
            <a:chOff x="2549525" y="4597400"/>
            <a:chExt cx="1657350" cy="587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0" name="Freeform 267"/>
            <p:cNvSpPr>
              <a:spLocks/>
            </p:cNvSpPr>
            <p:nvPr/>
          </p:nvSpPr>
          <p:spPr bwMode="auto">
            <a:xfrm>
              <a:off x="3898900" y="4765675"/>
              <a:ext cx="250825" cy="133350"/>
            </a:xfrm>
            <a:custGeom>
              <a:avLst/>
              <a:gdLst>
                <a:gd name="T0" fmla="*/ 604 w 633"/>
                <a:gd name="T1" fmla="*/ 0 h 336"/>
                <a:gd name="T2" fmla="*/ 617 w 633"/>
                <a:gd name="T3" fmla="*/ 4 h 336"/>
                <a:gd name="T4" fmla="*/ 627 w 633"/>
                <a:gd name="T5" fmla="*/ 14 h 336"/>
                <a:gd name="T6" fmla="*/ 632 w 633"/>
                <a:gd name="T7" fmla="*/ 27 h 336"/>
                <a:gd name="T8" fmla="*/ 633 w 633"/>
                <a:gd name="T9" fmla="*/ 41 h 336"/>
                <a:gd name="T10" fmla="*/ 628 w 633"/>
                <a:gd name="T11" fmla="*/ 54 h 336"/>
                <a:gd name="T12" fmla="*/ 618 w 633"/>
                <a:gd name="T13" fmla="*/ 64 h 336"/>
                <a:gd name="T14" fmla="*/ 524 w 633"/>
                <a:gd name="T15" fmla="*/ 127 h 336"/>
                <a:gd name="T16" fmla="*/ 430 w 633"/>
                <a:gd name="T17" fmla="*/ 182 h 336"/>
                <a:gd name="T18" fmla="*/ 334 w 633"/>
                <a:gd name="T19" fmla="*/ 231 h 336"/>
                <a:gd name="T20" fmla="*/ 238 w 633"/>
                <a:gd name="T21" fmla="*/ 273 h 336"/>
                <a:gd name="T22" fmla="*/ 140 w 633"/>
                <a:gd name="T23" fmla="*/ 307 h 336"/>
                <a:gd name="T24" fmla="*/ 43 w 633"/>
                <a:gd name="T25" fmla="*/ 335 h 336"/>
                <a:gd name="T26" fmla="*/ 35 w 633"/>
                <a:gd name="T27" fmla="*/ 336 h 336"/>
                <a:gd name="T28" fmla="*/ 23 w 633"/>
                <a:gd name="T29" fmla="*/ 335 h 336"/>
                <a:gd name="T30" fmla="*/ 12 w 633"/>
                <a:gd name="T31" fmla="*/ 329 h 336"/>
                <a:gd name="T32" fmla="*/ 5 w 633"/>
                <a:gd name="T33" fmla="*/ 321 h 336"/>
                <a:gd name="T34" fmla="*/ 0 w 633"/>
                <a:gd name="T35" fmla="*/ 310 h 336"/>
                <a:gd name="T36" fmla="*/ 0 w 633"/>
                <a:gd name="T37" fmla="*/ 296 h 336"/>
                <a:gd name="T38" fmla="*/ 5 w 633"/>
                <a:gd name="T39" fmla="*/ 282 h 336"/>
                <a:gd name="T40" fmla="*/ 14 w 633"/>
                <a:gd name="T41" fmla="*/ 272 h 336"/>
                <a:gd name="T42" fmla="*/ 26 w 633"/>
                <a:gd name="T43" fmla="*/ 267 h 336"/>
                <a:gd name="T44" fmla="*/ 120 w 633"/>
                <a:gd name="T45" fmla="*/ 240 h 336"/>
                <a:gd name="T46" fmla="*/ 213 w 633"/>
                <a:gd name="T47" fmla="*/ 206 h 336"/>
                <a:gd name="T48" fmla="*/ 305 w 633"/>
                <a:gd name="T49" fmla="*/ 166 h 336"/>
                <a:gd name="T50" fmla="*/ 396 w 633"/>
                <a:gd name="T51" fmla="*/ 119 h 336"/>
                <a:gd name="T52" fmla="*/ 487 w 633"/>
                <a:gd name="T53" fmla="*/ 66 h 336"/>
                <a:gd name="T54" fmla="*/ 577 w 633"/>
                <a:gd name="T55" fmla="*/ 5 h 336"/>
                <a:gd name="T56" fmla="*/ 590 w 633"/>
                <a:gd name="T57" fmla="*/ 0 h 336"/>
                <a:gd name="T58" fmla="*/ 604 w 633"/>
                <a:gd name="T5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3" h="336">
                  <a:moveTo>
                    <a:pt x="604" y="0"/>
                  </a:moveTo>
                  <a:lnTo>
                    <a:pt x="617" y="4"/>
                  </a:lnTo>
                  <a:lnTo>
                    <a:pt x="627" y="14"/>
                  </a:lnTo>
                  <a:lnTo>
                    <a:pt x="632" y="27"/>
                  </a:lnTo>
                  <a:lnTo>
                    <a:pt x="633" y="41"/>
                  </a:lnTo>
                  <a:lnTo>
                    <a:pt x="628" y="54"/>
                  </a:lnTo>
                  <a:lnTo>
                    <a:pt x="618" y="64"/>
                  </a:lnTo>
                  <a:lnTo>
                    <a:pt x="524" y="127"/>
                  </a:lnTo>
                  <a:lnTo>
                    <a:pt x="430" y="182"/>
                  </a:lnTo>
                  <a:lnTo>
                    <a:pt x="334" y="231"/>
                  </a:lnTo>
                  <a:lnTo>
                    <a:pt x="238" y="273"/>
                  </a:lnTo>
                  <a:lnTo>
                    <a:pt x="140" y="307"/>
                  </a:lnTo>
                  <a:lnTo>
                    <a:pt x="43" y="335"/>
                  </a:lnTo>
                  <a:lnTo>
                    <a:pt x="35" y="336"/>
                  </a:lnTo>
                  <a:lnTo>
                    <a:pt x="23" y="335"/>
                  </a:lnTo>
                  <a:lnTo>
                    <a:pt x="12" y="329"/>
                  </a:lnTo>
                  <a:lnTo>
                    <a:pt x="5" y="321"/>
                  </a:lnTo>
                  <a:lnTo>
                    <a:pt x="0" y="310"/>
                  </a:lnTo>
                  <a:lnTo>
                    <a:pt x="0" y="296"/>
                  </a:lnTo>
                  <a:lnTo>
                    <a:pt x="5" y="282"/>
                  </a:lnTo>
                  <a:lnTo>
                    <a:pt x="14" y="272"/>
                  </a:lnTo>
                  <a:lnTo>
                    <a:pt x="26" y="267"/>
                  </a:lnTo>
                  <a:lnTo>
                    <a:pt x="120" y="240"/>
                  </a:lnTo>
                  <a:lnTo>
                    <a:pt x="213" y="206"/>
                  </a:lnTo>
                  <a:lnTo>
                    <a:pt x="305" y="166"/>
                  </a:lnTo>
                  <a:lnTo>
                    <a:pt x="396" y="119"/>
                  </a:lnTo>
                  <a:lnTo>
                    <a:pt x="487" y="66"/>
                  </a:lnTo>
                  <a:lnTo>
                    <a:pt x="577" y="5"/>
                  </a:lnTo>
                  <a:lnTo>
                    <a:pt x="590" y="0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268"/>
            <p:cNvSpPr>
              <a:spLocks/>
            </p:cNvSpPr>
            <p:nvPr/>
          </p:nvSpPr>
          <p:spPr bwMode="auto">
            <a:xfrm>
              <a:off x="3744913" y="4879975"/>
              <a:ext cx="131763" cy="34925"/>
            </a:xfrm>
            <a:custGeom>
              <a:avLst/>
              <a:gdLst>
                <a:gd name="T0" fmla="*/ 289 w 330"/>
                <a:gd name="T1" fmla="*/ 0 h 86"/>
                <a:gd name="T2" fmla="*/ 303 w 330"/>
                <a:gd name="T3" fmla="*/ 1 h 86"/>
                <a:gd name="T4" fmla="*/ 316 w 330"/>
                <a:gd name="T5" fmla="*/ 6 h 86"/>
                <a:gd name="T6" fmla="*/ 325 w 330"/>
                <a:gd name="T7" fmla="*/ 16 h 86"/>
                <a:gd name="T8" fmla="*/ 330 w 330"/>
                <a:gd name="T9" fmla="*/ 30 h 86"/>
                <a:gd name="T10" fmla="*/ 328 w 330"/>
                <a:gd name="T11" fmla="*/ 44 h 86"/>
                <a:gd name="T12" fmla="*/ 323 w 330"/>
                <a:gd name="T13" fmla="*/ 57 h 86"/>
                <a:gd name="T14" fmla="*/ 313 w 330"/>
                <a:gd name="T15" fmla="*/ 66 h 86"/>
                <a:gd name="T16" fmla="*/ 299 w 330"/>
                <a:gd name="T17" fmla="*/ 71 h 86"/>
                <a:gd name="T18" fmla="*/ 197 w 330"/>
                <a:gd name="T19" fmla="*/ 82 h 86"/>
                <a:gd name="T20" fmla="*/ 93 w 330"/>
                <a:gd name="T21" fmla="*/ 86 h 86"/>
                <a:gd name="T22" fmla="*/ 35 w 330"/>
                <a:gd name="T23" fmla="*/ 85 h 86"/>
                <a:gd name="T24" fmla="*/ 21 w 330"/>
                <a:gd name="T25" fmla="*/ 81 h 86"/>
                <a:gd name="T26" fmla="*/ 9 w 330"/>
                <a:gd name="T27" fmla="*/ 73 h 86"/>
                <a:gd name="T28" fmla="*/ 2 w 330"/>
                <a:gd name="T29" fmla="*/ 62 h 86"/>
                <a:gd name="T30" fmla="*/ 0 w 330"/>
                <a:gd name="T31" fmla="*/ 48 h 86"/>
                <a:gd name="T32" fmla="*/ 3 w 330"/>
                <a:gd name="T33" fmla="*/ 34 h 86"/>
                <a:gd name="T34" fmla="*/ 12 w 330"/>
                <a:gd name="T35" fmla="*/ 23 h 86"/>
                <a:gd name="T36" fmla="*/ 23 w 330"/>
                <a:gd name="T37" fmla="*/ 16 h 86"/>
                <a:gd name="T38" fmla="*/ 37 w 330"/>
                <a:gd name="T39" fmla="*/ 14 h 86"/>
                <a:gd name="T40" fmla="*/ 121 w 330"/>
                <a:gd name="T41" fmla="*/ 15 h 86"/>
                <a:gd name="T42" fmla="*/ 206 w 330"/>
                <a:gd name="T43" fmla="*/ 10 h 86"/>
                <a:gd name="T44" fmla="*/ 289 w 330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86">
                  <a:moveTo>
                    <a:pt x="289" y="0"/>
                  </a:moveTo>
                  <a:lnTo>
                    <a:pt x="303" y="1"/>
                  </a:lnTo>
                  <a:lnTo>
                    <a:pt x="316" y="6"/>
                  </a:lnTo>
                  <a:lnTo>
                    <a:pt x="325" y="16"/>
                  </a:lnTo>
                  <a:lnTo>
                    <a:pt x="330" y="30"/>
                  </a:lnTo>
                  <a:lnTo>
                    <a:pt x="328" y="44"/>
                  </a:lnTo>
                  <a:lnTo>
                    <a:pt x="323" y="57"/>
                  </a:lnTo>
                  <a:lnTo>
                    <a:pt x="313" y="66"/>
                  </a:lnTo>
                  <a:lnTo>
                    <a:pt x="299" y="71"/>
                  </a:lnTo>
                  <a:lnTo>
                    <a:pt x="197" y="82"/>
                  </a:lnTo>
                  <a:lnTo>
                    <a:pt x="93" y="86"/>
                  </a:lnTo>
                  <a:lnTo>
                    <a:pt x="35" y="85"/>
                  </a:lnTo>
                  <a:lnTo>
                    <a:pt x="21" y="81"/>
                  </a:lnTo>
                  <a:lnTo>
                    <a:pt x="9" y="73"/>
                  </a:lnTo>
                  <a:lnTo>
                    <a:pt x="2" y="62"/>
                  </a:lnTo>
                  <a:lnTo>
                    <a:pt x="0" y="48"/>
                  </a:lnTo>
                  <a:lnTo>
                    <a:pt x="3" y="34"/>
                  </a:lnTo>
                  <a:lnTo>
                    <a:pt x="12" y="23"/>
                  </a:lnTo>
                  <a:lnTo>
                    <a:pt x="23" y="16"/>
                  </a:lnTo>
                  <a:lnTo>
                    <a:pt x="37" y="14"/>
                  </a:lnTo>
                  <a:lnTo>
                    <a:pt x="121" y="15"/>
                  </a:lnTo>
                  <a:lnTo>
                    <a:pt x="206" y="10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269"/>
            <p:cNvSpPr>
              <a:spLocks noEditPoints="1"/>
            </p:cNvSpPr>
            <p:nvPr/>
          </p:nvSpPr>
          <p:spPr bwMode="auto">
            <a:xfrm>
              <a:off x="3467100" y="4824413"/>
              <a:ext cx="739775" cy="360363"/>
            </a:xfrm>
            <a:custGeom>
              <a:avLst/>
              <a:gdLst>
                <a:gd name="T0" fmla="*/ 1148 w 1867"/>
                <a:gd name="T1" fmla="*/ 339 h 910"/>
                <a:gd name="T2" fmla="*/ 649 w 1867"/>
                <a:gd name="T3" fmla="*/ 367 h 910"/>
                <a:gd name="T4" fmla="*/ 242 w 1867"/>
                <a:gd name="T5" fmla="*/ 254 h 910"/>
                <a:gd name="T6" fmla="*/ 97 w 1867"/>
                <a:gd name="T7" fmla="*/ 246 h 910"/>
                <a:gd name="T8" fmla="*/ 303 w 1867"/>
                <a:gd name="T9" fmla="*/ 354 h 910"/>
                <a:gd name="T10" fmla="*/ 669 w 1867"/>
                <a:gd name="T11" fmla="*/ 450 h 910"/>
                <a:gd name="T12" fmla="*/ 1254 w 1867"/>
                <a:gd name="T13" fmla="*/ 387 h 910"/>
                <a:gd name="T14" fmla="*/ 1717 w 1867"/>
                <a:gd name="T15" fmla="*/ 0 h 910"/>
                <a:gd name="T16" fmla="*/ 1746 w 1867"/>
                <a:gd name="T17" fmla="*/ 200 h 910"/>
                <a:gd name="T18" fmla="*/ 1748 w 1867"/>
                <a:gd name="T19" fmla="*/ 322 h 910"/>
                <a:gd name="T20" fmla="*/ 1843 w 1867"/>
                <a:gd name="T21" fmla="*/ 339 h 910"/>
                <a:gd name="T22" fmla="*/ 1847 w 1867"/>
                <a:gd name="T23" fmla="*/ 405 h 910"/>
                <a:gd name="T24" fmla="*/ 1767 w 1867"/>
                <a:gd name="T25" fmla="*/ 402 h 910"/>
                <a:gd name="T26" fmla="*/ 1508 w 1867"/>
                <a:gd name="T27" fmla="*/ 357 h 910"/>
                <a:gd name="T28" fmla="*/ 1565 w 1867"/>
                <a:gd name="T29" fmla="*/ 491 h 910"/>
                <a:gd name="T30" fmla="*/ 1703 w 1867"/>
                <a:gd name="T31" fmla="*/ 529 h 910"/>
                <a:gd name="T32" fmla="*/ 1733 w 1867"/>
                <a:gd name="T33" fmla="*/ 582 h 910"/>
                <a:gd name="T34" fmla="*/ 1677 w 1867"/>
                <a:gd name="T35" fmla="*/ 598 h 910"/>
                <a:gd name="T36" fmla="*/ 1506 w 1867"/>
                <a:gd name="T37" fmla="*/ 543 h 910"/>
                <a:gd name="T38" fmla="*/ 1270 w 1867"/>
                <a:gd name="T39" fmla="*/ 458 h 910"/>
                <a:gd name="T40" fmla="*/ 1237 w 1867"/>
                <a:gd name="T41" fmla="*/ 593 h 910"/>
                <a:gd name="T42" fmla="*/ 1428 w 1867"/>
                <a:gd name="T43" fmla="*/ 678 h 910"/>
                <a:gd name="T44" fmla="*/ 1432 w 1867"/>
                <a:gd name="T45" fmla="*/ 744 h 910"/>
                <a:gd name="T46" fmla="*/ 1371 w 1867"/>
                <a:gd name="T47" fmla="*/ 732 h 910"/>
                <a:gd name="T48" fmla="*/ 1197 w 1867"/>
                <a:gd name="T49" fmla="*/ 654 h 910"/>
                <a:gd name="T50" fmla="*/ 1021 w 1867"/>
                <a:gd name="T51" fmla="*/ 516 h 910"/>
                <a:gd name="T52" fmla="*/ 852 w 1867"/>
                <a:gd name="T53" fmla="*/ 613 h 910"/>
                <a:gd name="T54" fmla="*/ 1029 w 1867"/>
                <a:gd name="T55" fmla="*/ 730 h 910"/>
                <a:gd name="T56" fmla="*/ 1124 w 1867"/>
                <a:gd name="T57" fmla="*/ 773 h 910"/>
                <a:gd name="T58" fmla="*/ 1126 w 1867"/>
                <a:gd name="T59" fmla="*/ 839 h 910"/>
                <a:gd name="T60" fmla="*/ 1066 w 1867"/>
                <a:gd name="T61" fmla="*/ 826 h 910"/>
                <a:gd name="T62" fmla="*/ 892 w 1867"/>
                <a:gd name="T63" fmla="*/ 733 h 910"/>
                <a:gd name="T64" fmla="*/ 716 w 1867"/>
                <a:gd name="T65" fmla="*/ 561 h 910"/>
                <a:gd name="T66" fmla="*/ 398 w 1867"/>
                <a:gd name="T67" fmla="*/ 497 h 910"/>
                <a:gd name="T68" fmla="*/ 502 w 1867"/>
                <a:gd name="T69" fmla="*/ 686 h 910"/>
                <a:gd name="T70" fmla="*/ 636 w 1867"/>
                <a:gd name="T71" fmla="*/ 815 h 910"/>
                <a:gd name="T72" fmla="*/ 689 w 1867"/>
                <a:gd name="T73" fmla="*/ 868 h 910"/>
                <a:gd name="T74" fmla="*/ 644 w 1867"/>
                <a:gd name="T75" fmla="*/ 909 h 910"/>
                <a:gd name="T76" fmla="*/ 568 w 1867"/>
                <a:gd name="T77" fmla="*/ 851 h 910"/>
                <a:gd name="T78" fmla="*/ 420 w 1867"/>
                <a:gd name="T79" fmla="*/ 697 h 910"/>
                <a:gd name="T80" fmla="*/ 322 w 1867"/>
                <a:gd name="T81" fmla="*/ 478 h 910"/>
                <a:gd name="T82" fmla="*/ 100 w 1867"/>
                <a:gd name="T83" fmla="*/ 334 h 910"/>
                <a:gd name="T84" fmla="*/ 107 w 1867"/>
                <a:gd name="T85" fmla="*/ 504 h 910"/>
                <a:gd name="T86" fmla="*/ 194 w 1867"/>
                <a:gd name="T87" fmla="*/ 683 h 910"/>
                <a:gd name="T88" fmla="*/ 228 w 1867"/>
                <a:gd name="T89" fmla="*/ 754 h 910"/>
                <a:gd name="T90" fmla="*/ 173 w 1867"/>
                <a:gd name="T91" fmla="*/ 777 h 910"/>
                <a:gd name="T92" fmla="*/ 119 w 1867"/>
                <a:gd name="T93" fmla="*/ 695 h 910"/>
                <a:gd name="T94" fmla="*/ 28 w 1867"/>
                <a:gd name="T95" fmla="*/ 494 h 910"/>
                <a:gd name="T96" fmla="*/ 9 w 1867"/>
                <a:gd name="T97" fmla="*/ 251 h 910"/>
                <a:gd name="T98" fmla="*/ 56 w 1867"/>
                <a:gd name="T99" fmla="*/ 66 h 910"/>
                <a:gd name="T100" fmla="*/ 136 w 1867"/>
                <a:gd name="T101" fmla="*/ 117 h 910"/>
                <a:gd name="T102" fmla="*/ 374 w 1867"/>
                <a:gd name="T103" fmla="*/ 228 h 910"/>
                <a:gd name="T104" fmla="*/ 748 w 1867"/>
                <a:gd name="T105" fmla="*/ 303 h 910"/>
                <a:gd name="T106" fmla="*/ 1214 w 1867"/>
                <a:gd name="T107" fmla="*/ 246 h 910"/>
                <a:gd name="T108" fmla="*/ 1704 w 1867"/>
                <a:gd name="T109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7" h="910">
                  <a:moveTo>
                    <a:pt x="1677" y="103"/>
                  </a:moveTo>
                  <a:lnTo>
                    <a:pt x="1572" y="166"/>
                  </a:lnTo>
                  <a:lnTo>
                    <a:pt x="1468" y="222"/>
                  </a:lnTo>
                  <a:lnTo>
                    <a:pt x="1362" y="269"/>
                  </a:lnTo>
                  <a:lnTo>
                    <a:pt x="1256" y="308"/>
                  </a:lnTo>
                  <a:lnTo>
                    <a:pt x="1148" y="339"/>
                  </a:lnTo>
                  <a:lnTo>
                    <a:pt x="1039" y="360"/>
                  </a:lnTo>
                  <a:lnTo>
                    <a:pt x="930" y="373"/>
                  </a:lnTo>
                  <a:lnTo>
                    <a:pt x="821" y="377"/>
                  </a:lnTo>
                  <a:lnTo>
                    <a:pt x="821" y="377"/>
                  </a:lnTo>
                  <a:lnTo>
                    <a:pt x="733" y="374"/>
                  </a:lnTo>
                  <a:lnTo>
                    <a:pt x="649" y="367"/>
                  </a:lnTo>
                  <a:lnTo>
                    <a:pt x="569" y="354"/>
                  </a:lnTo>
                  <a:lnTo>
                    <a:pt x="493" y="339"/>
                  </a:lnTo>
                  <a:lnTo>
                    <a:pt x="423" y="320"/>
                  </a:lnTo>
                  <a:lnTo>
                    <a:pt x="358" y="298"/>
                  </a:lnTo>
                  <a:lnTo>
                    <a:pt x="297" y="277"/>
                  </a:lnTo>
                  <a:lnTo>
                    <a:pt x="242" y="254"/>
                  </a:lnTo>
                  <a:lnTo>
                    <a:pt x="193" y="230"/>
                  </a:lnTo>
                  <a:lnTo>
                    <a:pt x="150" y="208"/>
                  </a:lnTo>
                  <a:lnTo>
                    <a:pt x="112" y="186"/>
                  </a:lnTo>
                  <a:lnTo>
                    <a:pt x="81" y="167"/>
                  </a:lnTo>
                  <a:lnTo>
                    <a:pt x="81" y="236"/>
                  </a:lnTo>
                  <a:lnTo>
                    <a:pt x="97" y="246"/>
                  </a:lnTo>
                  <a:lnTo>
                    <a:pt x="118" y="260"/>
                  </a:lnTo>
                  <a:lnTo>
                    <a:pt x="145" y="277"/>
                  </a:lnTo>
                  <a:lnTo>
                    <a:pt x="176" y="294"/>
                  </a:lnTo>
                  <a:lnTo>
                    <a:pt x="214" y="313"/>
                  </a:lnTo>
                  <a:lnTo>
                    <a:pt x="256" y="334"/>
                  </a:lnTo>
                  <a:lnTo>
                    <a:pt x="303" y="354"/>
                  </a:lnTo>
                  <a:lnTo>
                    <a:pt x="354" y="374"/>
                  </a:lnTo>
                  <a:lnTo>
                    <a:pt x="410" y="393"/>
                  </a:lnTo>
                  <a:lnTo>
                    <a:pt x="469" y="411"/>
                  </a:lnTo>
                  <a:lnTo>
                    <a:pt x="532" y="428"/>
                  </a:lnTo>
                  <a:lnTo>
                    <a:pt x="600" y="440"/>
                  </a:lnTo>
                  <a:lnTo>
                    <a:pt x="669" y="450"/>
                  </a:lnTo>
                  <a:lnTo>
                    <a:pt x="744" y="458"/>
                  </a:lnTo>
                  <a:lnTo>
                    <a:pt x="821" y="459"/>
                  </a:lnTo>
                  <a:lnTo>
                    <a:pt x="930" y="456"/>
                  </a:lnTo>
                  <a:lnTo>
                    <a:pt x="1039" y="442"/>
                  </a:lnTo>
                  <a:lnTo>
                    <a:pt x="1147" y="419"/>
                  </a:lnTo>
                  <a:lnTo>
                    <a:pt x="1254" y="387"/>
                  </a:lnTo>
                  <a:lnTo>
                    <a:pt x="1362" y="346"/>
                  </a:lnTo>
                  <a:lnTo>
                    <a:pt x="1467" y="297"/>
                  </a:lnTo>
                  <a:lnTo>
                    <a:pt x="1572" y="237"/>
                  </a:lnTo>
                  <a:lnTo>
                    <a:pt x="1677" y="170"/>
                  </a:lnTo>
                  <a:lnTo>
                    <a:pt x="1677" y="103"/>
                  </a:lnTo>
                  <a:close/>
                  <a:moveTo>
                    <a:pt x="1717" y="0"/>
                  </a:moveTo>
                  <a:lnTo>
                    <a:pt x="1729" y="4"/>
                  </a:lnTo>
                  <a:lnTo>
                    <a:pt x="1740" y="11"/>
                  </a:lnTo>
                  <a:lnTo>
                    <a:pt x="1746" y="22"/>
                  </a:lnTo>
                  <a:lnTo>
                    <a:pt x="1748" y="35"/>
                  </a:lnTo>
                  <a:lnTo>
                    <a:pt x="1748" y="189"/>
                  </a:lnTo>
                  <a:lnTo>
                    <a:pt x="1746" y="200"/>
                  </a:lnTo>
                  <a:lnTo>
                    <a:pt x="1741" y="211"/>
                  </a:lnTo>
                  <a:lnTo>
                    <a:pt x="1733" y="218"/>
                  </a:lnTo>
                  <a:lnTo>
                    <a:pt x="1658" y="269"/>
                  </a:lnTo>
                  <a:lnTo>
                    <a:pt x="1689" y="292"/>
                  </a:lnTo>
                  <a:lnTo>
                    <a:pt x="1719" y="310"/>
                  </a:lnTo>
                  <a:lnTo>
                    <a:pt x="1748" y="322"/>
                  </a:lnTo>
                  <a:lnTo>
                    <a:pt x="1775" y="330"/>
                  </a:lnTo>
                  <a:lnTo>
                    <a:pt x="1797" y="335"/>
                  </a:lnTo>
                  <a:lnTo>
                    <a:pt x="1814" y="336"/>
                  </a:lnTo>
                  <a:lnTo>
                    <a:pt x="1826" y="338"/>
                  </a:lnTo>
                  <a:lnTo>
                    <a:pt x="1829" y="338"/>
                  </a:lnTo>
                  <a:lnTo>
                    <a:pt x="1843" y="339"/>
                  </a:lnTo>
                  <a:lnTo>
                    <a:pt x="1855" y="346"/>
                  </a:lnTo>
                  <a:lnTo>
                    <a:pt x="1864" y="358"/>
                  </a:lnTo>
                  <a:lnTo>
                    <a:pt x="1867" y="371"/>
                  </a:lnTo>
                  <a:lnTo>
                    <a:pt x="1865" y="386"/>
                  </a:lnTo>
                  <a:lnTo>
                    <a:pt x="1859" y="397"/>
                  </a:lnTo>
                  <a:lnTo>
                    <a:pt x="1847" y="405"/>
                  </a:lnTo>
                  <a:lnTo>
                    <a:pt x="1833" y="409"/>
                  </a:lnTo>
                  <a:lnTo>
                    <a:pt x="1832" y="409"/>
                  </a:lnTo>
                  <a:lnTo>
                    <a:pt x="1827" y="409"/>
                  </a:lnTo>
                  <a:lnTo>
                    <a:pt x="1814" y="409"/>
                  </a:lnTo>
                  <a:lnTo>
                    <a:pt x="1794" y="406"/>
                  </a:lnTo>
                  <a:lnTo>
                    <a:pt x="1767" y="402"/>
                  </a:lnTo>
                  <a:lnTo>
                    <a:pt x="1738" y="393"/>
                  </a:lnTo>
                  <a:lnTo>
                    <a:pt x="1704" y="382"/>
                  </a:lnTo>
                  <a:lnTo>
                    <a:pt x="1669" y="363"/>
                  </a:lnTo>
                  <a:lnTo>
                    <a:pt x="1632" y="339"/>
                  </a:lnTo>
                  <a:lnTo>
                    <a:pt x="1595" y="307"/>
                  </a:lnTo>
                  <a:lnTo>
                    <a:pt x="1508" y="357"/>
                  </a:lnTo>
                  <a:lnTo>
                    <a:pt x="1419" y="398"/>
                  </a:lnTo>
                  <a:lnTo>
                    <a:pt x="1443" y="423"/>
                  </a:lnTo>
                  <a:lnTo>
                    <a:pt x="1471" y="443"/>
                  </a:lnTo>
                  <a:lnTo>
                    <a:pt x="1501" y="462"/>
                  </a:lnTo>
                  <a:lnTo>
                    <a:pt x="1533" y="477"/>
                  </a:lnTo>
                  <a:lnTo>
                    <a:pt x="1565" y="491"/>
                  </a:lnTo>
                  <a:lnTo>
                    <a:pt x="1596" y="501"/>
                  </a:lnTo>
                  <a:lnTo>
                    <a:pt x="1626" y="511"/>
                  </a:lnTo>
                  <a:lnTo>
                    <a:pt x="1651" y="518"/>
                  </a:lnTo>
                  <a:lnTo>
                    <a:pt x="1674" y="524"/>
                  </a:lnTo>
                  <a:lnTo>
                    <a:pt x="1691" y="527"/>
                  </a:lnTo>
                  <a:lnTo>
                    <a:pt x="1703" y="529"/>
                  </a:lnTo>
                  <a:lnTo>
                    <a:pt x="1707" y="530"/>
                  </a:lnTo>
                  <a:lnTo>
                    <a:pt x="1721" y="535"/>
                  </a:lnTo>
                  <a:lnTo>
                    <a:pt x="1731" y="544"/>
                  </a:lnTo>
                  <a:lnTo>
                    <a:pt x="1736" y="557"/>
                  </a:lnTo>
                  <a:lnTo>
                    <a:pt x="1737" y="571"/>
                  </a:lnTo>
                  <a:lnTo>
                    <a:pt x="1733" y="582"/>
                  </a:lnTo>
                  <a:lnTo>
                    <a:pt x="1724" y="593"/>
                  </a:lnTo>
                  <a:lnTo>
                    <a:pt x="1714" y="599"/>
                  </a:lnTo>
                  <a:lnTo>
                    <a:pt x="1702" y="601"/>
                  </a:lnTo>
                  <a:lnTo>
                    <a:pt x="1696" y="600"/>
                  </a:lnTo>
                  <a:lnTo>
                    <a:pt x="1690" y="600"/>
                  </a:lnTo>
                  <a:lnTo>
                    <a:pt x="1677" y="598"/>
                  </a:lnTo>
                  <a:lnTo>
                    <a:pt x="1658" y="593"/>
                  </a:lnTo>
                  <a:lnTo>
                    <a:pt x="1633" y="588"/>
                  </a:lnTo>
                  <a:lnTo>
                    <a:pt x="1605" y="580"/>
                  </a:lnTo>
                  <a:lnTo>
                    <a:pt x="1574" y="570"/>
                  </a:lnTo>
                  <a:lnTo>
                    <a:pt x="1541" y="557"/>
                  </a:lnTo>
                  <a:lnTo>
                    <a:pt x="1506" y="543"/>
                  </a:lnTo>
                  <a:lnTo>
                    <a:pt x="1471" y="527"/>
                  </a:lnTo>
                  <a:lnTo>
                    <a:pt x="1438" y="506"/>
                  </a:lnTo>
                  <a:lnTo>
                    <a:pt x="1405" y="483"/>
                  </a:lnTo>
                  <a:lnTo>
                    <a:pt x="1376" y="457"/>
                  </a:lnTo>
                  <a:lnTo>
                    <a:pt x="1351" y="428"/>
                  </a:lnTo>
                  <a:lnTo>
                    <a:pt x="1270" y="458"/>
                  </a:lnTo>
                  <a:lnTo>
                    <a:pt x="1187" y="482"/>
                  </a:lnTo>
                  <a:lnTo>
                    <a:pt x="1105" y="502"/>
                  </a:lnTo>
                  <a:lnTo>
                    <a:pt x="1133" y="527"/>
                  </a:lnTo>
                  <a:lnTo>
                    <a:pt x="1164" y="549"/>
                  </a:lnTo>
                  <a:lnTo>
                    <a:pt x="1200" y="572"/>
                  </a:lnTo>
                  <a:lnTo>
                    <a:pt x="1237" y="593"/>
                  </a:lnTo>
                  <a:lnTo>
                    <a:pt x="1273" y="613"/>
                  </a:lnTo>
                  <a:lnTo>
                    <a:pt x="1310" y="629"/>
                  </a:lnTo>
                  <a:lnTo>
                    <a:pt x="1346" y="646"/>
                  </a:lnTo>
                  <a:lnTo>
                    <a:pt x="1377" y="659"/>
                  </a:lnTo>
                  <a:lnTo>
                    <a:pt x="1405" y="669"/>
                  </a:lnTo>
                  <a:lnTo>
                    <a:pt x="1428" y="678"/>
                  </a:lnTo>
                  <a:lnTo>
                    <a:pt x="1441" y="684"/>
                  </a:lnTo>
                  <a:lnTo>
                    <a:pt x="1449" y="695"/>
                  </a:lnTo>
                  <a:lnTo>
                    <a:pt x="1453" y="708"/>
                  </a:lnTo>
                  <a:lnTo>
                    <a:pt x="1451" y="722"/>
                  </a:lnTo>
                  <a:lnTo>
                    <a:pt x="1443" y="736"/>
                  </a:lnTo>
                  <a:lnTo>
                    <a:pt x="1432" y="744"/>
                  </a:lnTo>
                  <a:lnTo>
                    <a:pt x="1417" y="747"/>
                  </a:lnTo>
                  <a:lnTo>
                    <a:pt x="1411" y="746"/>
                  </a:lnTo>
                  <a:lnTo>
                    <a:pt x="1406" y="745"/>
                  </a:lnTo>
                  <a:lnTo>
                    <a:pt x="1400" y="744"/>
                  </a:lnTo>
                  <a:lnTo>
                    <a:pt x="1389" y="739"/>
                  </a:lnTo>
                  <a:lnTo>
                    <a:pt x="1371" y="732"/>
                  </a:lnTo>
                  <a:lnTo>
                    <a:pt x="1349" y="725"/>
                  </a:lnTo>
                  <a:lnTo>
                    <a:pt x="1324" y="713"/>
                  </a:lnTo>
                  <a:lnTo>
                    <a:pt x="1295" y="702"/>
                  </a:lnTo>
                  <a:lnTo>
                    <a:pt x="1265" y="686"/>
                  </a:lnTo>
                  <a:lnTo>
                    <a:pt x="1232" y="671"/>
                  </a:lnTo>
                  <a:lnTo>
                    <a:pt x="1197" y="654"/>
                  </a:lnTo>
                  <a:lnTo>
                    <a:pt x="1164" y="634"/>
                  </a:lnTo>
                  <a:lnTo>
                    <a:pt x="1132" y="613"/>
                  </a:lnTo>
                  <a:lnTo>
                    <a:pt x="1100" y="591"/>
                  </a:lnTo>
                  <a:lnTo>
                    <a:pt x="1071" y="567"/>
                  </a:lnTo>
                  <a:lnTo>
                    <a:pt x="1044" y="543"/>
                  </a:lnTo>
                  <a:lnTo>
                    <a:pt x="1021" y="516"/>
                  </a:lnTo>
                  <a:lnTo>
                    <a:pt x="921" y="528"/>
                  </a:lnTo>
                  <a:lnTo>
                    <a:pt x="821" y="532"/>
                  </a:lnTo>
                  <a:lnTo>
                    <a:pt x="781" y="530"/>
                  </a:lnTo>
                  <a:lnTo>
                    <a:pt x="801" y="560"/>
                  </a:lnTo>
                  <a:lnTo>
                    <a:pt x="825" y="586"/>
                  </a:lnTo>
                  <a:lnTo>
                    <a:pt x="852" y="613"/>
                  </a:lnTo>
                  <a:lnTo>
                    <a:pt x="881" y="637"/>
                  </a:lnTo>
                  <a:lnTo>
                    <a:pt x="911" y="659"/>
                  </a:lnTo>
                  <a:lnTo>
                    <a:pt x="942" y="679"/>
                  </a:lnTo>
                  <a:lnTo>
                    <a:pt x="972" y="698"/>
                  </a:lnTo>
                  <a:lnTo>
                    <a:pt x="1001" y="714"/>
                  </a:lnTo>
                  <a:lnTo>
                    <a:pt x="1029" y="730"/>
                  </a:lnTo>
                  <a:lnTo>
                    <a:pt x="1054" y="742"/>
                  </a:lnTo>
                  <a:lnTo>
                    <a:pt x="1077" y="752"/>
                  </a:lnTo>
                  <a:lnTo>
                    <a:pt x="1096" y="761"/>
                  </a:lnTo>
                  <a:lnTo>
                    <a:pt x="1111" y="768"/>
                  </a:lnTo>
                  <a:lnTo>
                    <a:pt x="1121" y="772"/>
                  </a:lnTo>
                  <a:lnTo>
                    <a:pt x="1124" y="773"/>
                  </a:lnTo>
                  <a:lnTo>
                    <a:pt x="1137" y="780"/>
                  </a:lnTo>
                  <a:lnTo>
                    <a:pt x="1144" y="792"/>
                  </a:lnTo>
                  <a:lnTo>
                    <a:pt x="1148" y="805"/>
                  </a:lnTo>
                  <a:lnTo>
                    <a:pt x="1145" y="818"/>
                  </a:lnTo>
                  <a:lnTo>
                    <a:pt x="1138" y="831"/>
                  </a:lnTo>
                  <a:lnTo>
                    <a:pt x="1126" y="839"/>
                  </a:lnTo>
                  <a:lnTo>
                    <a:pt x="1113" y="843"/>
                  </a:lnTo>
                  <a:lnTo>
                    <a:pt x="1106" y="841"/>
                  </a:lnTo>
                  <a:lnTo>
                    <a:pt x="1100" y="840"/>
                  </a:lnTo>
                  <a:lnTo>
                    <a:pt x="1094" y="838"/>
                  </a:lnTo>
                  <a:lnTo>
                    <a:pt x="1082" y="832"/>
                  </a:lnTo>
                  <a:lnTo>
                    <a:pt x="1066" y="826"/>
                  </a:lnTo>
                  <a:lnTo>
                    <a:pt x="1043" y="816"/>
                  </a:lnTo>
                  <a:lnTo>
                    <a:pt x="1018" y="805"/>
                  </a:lnTo>
                  <a:lnTo>
                    <a:pt x="990" y="789"/>
                  </a:lnTo>
                  <a:lnTo>
                    <a:pt x="958" y="773"/>
                  </a:lnTo>
                  <a:lnTo>
                    <a:pt x="926" y="754"/>
                  </a:lnTo>
                  <a:lnTo>
                    <a:pt x="892" y="733"/>
                  </a:lnTo>
                  <a:lnTo>
                    <a:pt x="859" y="709"/>
                  </a:lnTo>
                  <a:lnTo>
                    <a:pt x="826" y="684"/>
                  </a:lnTo>
                  <a:lnTo>
                    <a:pt x="795" y="656"/>
                  </a:lnTo>
                  <a:lnTo>
                    <a:pt x="765" y="627"/>
                  </a:lnTo>
                  <a:lnTo>
                    <a:pt x="739" y="595"/>
                  </a:lnTo>
                  <a:lnTo>
                    <a:pt x="716" y="561"/>
                  </a:lnTo>
                  <a:lnTo>
                    <a:pt x="698" y="525"/>
                  </a:lnTo>
                  <a:lnTo>
                    <a:pt x="615" y="516"/>
                  </a:lnTo>
                  <a:lnTo>
                    <a:pt x="536" y="501"/>
                  </a:lnTo>
                  <a:lnTo>
                    <a:pt x="461" y="485"/>
                  </a:lnTo>
                  <a:lnTo>
                    <a:pt x="393" y="464"/>
                  </a:lnTo>
                  <a:lnTo>
                    <a:pt x="398" y="497"/>
                  </a:lnTo>
                  <a:lnTo>
                    <a:pt x="407" y="532"/>
                  </a:lnTo>
                  <a:lnTo>
                    <a:pt x="421" y="565"/>
                  </a:lnTo>
                  <a:lnTo>
                    <a:pt x="439" y="596"/>
                  </a:lnTo>
                  <a:lnTo>
                    <a:pt x="458" y="627"/>
                  </a:lnTo>
                  <a:lnTo>
                    <a:pt x="479" y="657"/>
                  </a:lnTo>
                  <a:lnTo>
                    <a:pt x="502" y="686"/>
                  </a:lnTo>
                  <a:lnTo>
                    <a:pt x="526" y="713"/>
                  </a:lnTo>
                  <a:lnTo>
                    <a:pt x="550" y="739"/>
                  </a:lnTo>
                  <a:lnTo>
                    <a:pt x="574" y="761"/>
                  </a:lnTo>
                  <a:lnTo>
                    <a:pt x="597" y="782"/>
                  </a:lnTo>
                  <a:lnTo>
                    <a:pt x="617" y="799"/>
                  </a:lnTo>
                  <a:lnTo>
                    <a:pt x="636" y="815"/>
                  </a:lnTo>
                  <a:lnTo>
                    <a:pt x="651" y="827"/>
                  </a:lnTo>
                  <a:lnTo>
                    <a:pt x="664" y="838"/>
                  </a:lnTo>
                  <a:lnTo>
                    <a:pt x="672" y="843"/>
                  </a:lnTo>
                  <a:lnTo>
                    <a:pt x="676" y="845"/>
                  </a:lnTo>
                  <a:lnTo>
                    <a:pt x="684" y="855"/>
                  </a:lnTo>
                  <a:lnTo>
                    <a:pt x="689" y="868"/>
                  </a:lnTo>
                  <a:lnTo>
                    <a:pt x="689" y="882"/>
                  </a:lnTo>
                  <a:lnTo>
                    <a:pt x="684" y="895"/>
                  </a:lnTo>
                  <a:lnTo>
                    <a:pt x="676" y="904"/>
                  </a:lnTo>
                  <a:lnTo>
                    <a:pt x="665" y="909"/>
                  </a:lnTo>
                  <a:lnTo>
                    <a:pt x="655" y="910"/>
                  </a:lnTo>
                  <a:lnTo>
                    <a:pt x="644" y="909"/>
                  </a:lnTo>
                  <a:lnTo>
                    <a:pt x="634" y="904"/>
                  </a:lnTo>
                  <a:lnTo>
                    <a:pt x="630" y="900"/>
                  </a:lnTo>
                  <a:lnTo>
                    <a:pt x="620" y="893"/>
                  </a:lnTo>
                  <a:lnTo>
                    <a:pt x="606" y="882"/>
                  </a:lnTo>
                  <a:lnTo>
                    <a:pt x="588" y="868"/>
                  </a:lnTo>
                  <a:lnTo>
                    <a:pt x="568" y="851"/>
                  </a:lnTo>
                  <a:lnTo>
                    <a:pt x="545" y="831"/>
                  </a:lnTo>
                  <a:lnTo>
                    <a:pt x="521" y="810"/>
                  </a:lnTo>
                  <a:lnTo>
                    <a:pt x="496" y="784"/>
                  </a:lnTo>
                  <a:lnTo>
                    <a:pt x="470" y="758"/>
                  </a:lnTo>
                  <a:lnTo>
                    <a:pt x="445" y="727"/>
                  </a:lnTo>
                  <a:lnTo>
                    <a:pt x="420" y="697"/>
                  </a:lnTo>
                  <a:lnTo>
                    <a:pt x="396" y="664"/>
                  </a:lnTo>
                  <a:lnTo>
                    <a:pt x="375" y="628"/>
                  </a:lnTo>
                  <a:lnTo>
                    <a:pt x="356" y="593"/>
                  </a:lnTo>
                  <a:lnTo>
                    <a:pt x="341" y="556"/>
                  </a:lnTo>
                  <a:lnTo>
                    <a:pt x="330" y="518"/>
                  </a:lnTo>
                  <a:lnTo>
                    <a:pt x="322" y="478"/>
                  </a:lnTo>
                  <a:lnTo>
                    <a:pt x="321" y="439"/>
                  </a:lnTo>
                  <a:lnTo>
                    <a:pt x="266" y="417"/>
                  </a:lnTo>
                  <a:lnTo>
                    <a:pt x="217" y="395"/>
                  </a:lnTo>
                  <a:lnTo>
                    <a:pt x="173" y="373"/>
                  </a:lnTo>
                  <a:lnTo>
                    <a:pt x="133" y="353"/>
                  </a:lnTo>
                  <a:lnTo>
                    <a:pt x="100" y="334"/>
                  </a:lnTo>
                  <a:lnTo>
                    <a:pt x="73" y="316"/>
                  </a:lnTo>
                  <a:lnTo>
                    <a:pt x="73" y="353"/>
                  </a:lnTo>
                  <a:lnTo>
                    <a:pt x="76" y="391"/>
                  </a:lnTo>
                  <a:lnTo>
                    <a:pt x="84" y="429"/>
                  </a:lnTo>
                  <a:lnTo>
                    <a:pt x="94" y="467"/>
                  </a:lnTo>
                  <a:lnTo>
                    <a:pt x="107" y="504"/>
                  </a:lnTo>
                  <a:lnTo>
                    <a:pt x="121" y="539"/>
                  </a:lnTo>
                  <a:lnTo>
                    <a:pt x="136" y="574"/>
                  </a:lnTo>
                  <a:lnTo>
                    <a:pt x="151" y="605"/>
                  </a:lnTo>
                  <a:lnTo>
                    <a:pt x="166" y="634"/>
                  </a:lnTo>
                  <a:lnTo>
                    <a:pt x="182" y="660"/>
                  </a:lnTo>
                  <a:lnTo>
                    <a:pt x="194" y="683"/>
                  </a:lnTo>
                  <a:lnTo>
                    <a:pt x="206" y="702"/>
                  </a:lnTo>
                  <a:lnTo>
                    <a:pt x="214" y="716"/>
                  </a:lnTo>
                  <a:lnTo>
                    <a:pt x="221" y="725"/>
                  </a:lnTo>
                  <a:lnTo>
                    <a:pt x="223" y="727"/>
                  </a:lnTo>
                  <a:lnTo>
                    <a:pt x="228" y="740"/>
                  </a:lnTo>
                  <a:lnTo>
                    <a:pt x="228" y="754"/>
                  </a:lnTo>
                  <a:lnTo>
                    <a:pt x="225" y="766"/>
                  </a:lnTo>
                  <a:lnTo>
                    <a:pt x="214" y="778"/>
                  </a:lnTo>
                  <a:lnTo>
                    <a:pt x="204" y="782"/>
                  </a:lnTo>
                  <a:lnTo>
                    <a:pt x="194" y="784"/>
                  </a:lnTo>
                  <a:lnTo>
                    <a:pt x="183" y="782"/>
                  </a:lnTo>
                  <a:lnTo>
                    <a:pt x="173" y="777"/>
                  </a:lnTo>
                  <a:lnTo>
                    <a:pt x="165" y="769"/>
                  </a:lnTo>
                  <a:lnTo>
                    <a:pt x="161" y="764"/>
                  </a:lnTo>
                  <a:lnTo>
                    <a:pt x="155" y="754"/>
                  </a:lnTo>
                  <a:lnTo>
                    <a:pt x="145" y="739"/>
                  </a:lnTo>
                  <a:lnTo>
                    <a:pt x="133" y="719"/>
                  </a:lnTo>
                  <a:lnTo>
                    <a:pt x="119" y="695"/>
                  </a:lnTo>
                  <a:lnTo>
                    <a:pt x="104" y="669"/>
                  </a:lnTo>
                  <a:lnTo>
                    <a:pt x="88" y="638"/>
                  </a:lnTo>
                  <a:lnTo>
                    <a:pt x="73" y="605"/>
                  </a:lnTo>
                  <a:lnTo>
                    <a:pt x="56" y="570"/>
                  </a:lnTo>
                  <a:lnTo>
                    <a:pt x="42" y="533"/>
                  </a:lnTo>
                  <a:lnTo>
                    <a:pt x="28" y="494"/>
                  </a:lnTo>
                  <a:lnTo>
                    <a:pt x="17" y="454"/>
                  </a:lnTo>
                  <a:lnTo>
                    <a:pt x="8" y="414"/>
                  </a:lnTo>
                  <a:lnTo>
                    <a:pt x="3" y="372"/>
                  </a:lnTo>
                  <a:lnTo>
                    <a:pt x="0" y="331"/>
                  </a:lnTo>
                  <a:lnTo>
                    <a:pt x="3" y="291"/>
                  </a:lnTo>
                  <a:lnTo>
                    <a:pt x="9" y="251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9" y="76"/>
                  </a:lnTo>
                  <a:lnTo>
                    <a:pt x="30" y="68"/>
                  </a:lnTo>
                  <a:lnTo>
                    <a:pt x="42" y="65"/>
                  </a:lnTo>
                  <a:lnTo>
                    <a:pt x="56" y="66"/>
                  </a:lnTo>
                  <a:lnTo>
                    <a:pt x="68" y="72"/>
                  </a:lnTo>
                  <a:lnTo>
                    <a:pt x="70" y="75"/>
                  </a:lnTo>
                  <a:lnTo>
                    <a:pt x="79" y="80"/>
                  </a:lnTo>
                  <a:lnTo>
                    <a:pt x="93" y="90"/>
                  </a:lnTo>
                  <a:lnTo>
                    <a:pt x="112" y="103"/>
                  </a:lnTo>
                  <a:lnTo>
                    <a:pt x="136" y="117"/>
                  </a:lnTo>
                  <a:lnTo>
                    <a:pt x="165" y="133"/>
                  </a:lnTo>
                  <a:lnTo>
                    <a:pt x="198" y="151"/>
                  </a:lnTo>
                  <a:lnTo>
                    <a:pt x="236" y="170"/>
                  </a:lnTo>
                  <a:lnTo>
                    <a:pt x="278" y="190"/>
                  </a:lnTo>
                  <a:lnTo>
                    <a:pt x="323" y="209"/>
                  </a:lnTo>
                  <a:lnTo>
                    <a:pt x="374" y="228"/>
                  </a:lnTo>
                  <a:lnTo>
                    <a:pt x="427" y="246"/>
                  </a:lnTo>
                  <a:lnTo>
                    <a:pt x="486" y="263"/>
                  </a:lnTo>
                  <a:lnTo>
                    <a:pt x="546" y="277"/>
                  </a:lnTo>
                  <a:lnTo>
                    <a:pt x="610" y="288"/>
                  </a:lnTo>
                  <a:lnTo>
                    <a:pt x="677" y="298"/>
                  </a:lnTo>
                  <a:lnTo>
                    <a:pt x="748" y="303"/>
                  </a:lnTo>
                  <a:lnTo>
                    <a:pt x="821" y="306"/>
                  </a:lnTo>
                  <a:lnTo>
                    <a:pt x="821" y="306"/>
                  </a:lnTo>
                  <a:lnTo>
                    <a:pt x="920" y="302"/>
                  </a:lnTo>
                  <a:lnTo>
                    <a:pt x="1019" y="291"/>
                  </a:lnTo>
                  <a:lnTo>
                    <a:pt x="1116" y="273"/>
                  </a:lnTo>
                  <a:lnTo>
                    <a:pt x="1214" y="246"/>
                  </a:lnTo>
                  <a:lnTo>
                    <a:pt x="1311" y="213"/>
                  </a:lnTo>
                  <a:lnTo>
                    <a:pt x="1408" y="173"/>
                  </a:lnTo>
                  <a:lnTo>
                    <a:pt x="1503" y="124"/>
                  </a:lnTo>
                  <a:lnTo>
                    <a:pt x="1598" y="68"/>
                  </a:lnTo>
                  <a:lnTo>
                    <a:pt x="1693" y="6"/>
                  </a:lnTo>
                  <a:lnTo>
                    <a:pt x="1704" y="0"/>
                  </a:lnTo>
                  <a:lnTo>
                    <a:pt x="17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270"/>
            <p:cNvSpPr>
              <a:spLocks/>
            </p:cNvSpPr>
            <p:nvPr/>
          </p:nvSpPr>
          <p:spPr bwMode="auto">
            <a:xfrm>
              <a:off x="2606675" y="4765675"/>
              <a:ext cx="250825" cy="133350"/>
            </a:xfrm>
            <a:custGeom>
              <a:avLst/>
              <a:gdLst>
                <a:gd name="T0" fmla="*/ 30 w 634"/>
                <a:gd name="T1" fmla="*/ 0 h 336"/>
                <a:gd name="T2" fmla="*/ 43 w 634"/>
                <a:gd name="T3" fmla="*/ 0 h 336"/>
                <a:gd name="T4" fmla="*/ 56 w 634"/>
                <a:gd name="T5" fmla="*/ 5 h 336"/>
                <a:gd name="T6" fmla="*/ 146 w 634"/>
                <a:gd name="T7" fmla="*/ 66 h 336"/>
                <a:gd name="T8" fmla="*/ 237 w 634"/>
                <a:gd name="T9" fmla="*/ 119 h 336"/>
                <a:gd name="T10" fmla="*/ 328 w 634"/>
                <a:gd name="T11" fmla="*/ 166 h 336"/>
                <a:gd name="T12" fmla="*/ 421 w 634"/>
                <a:gd name="T13" fmla="*/ 206 h 336"/>
                <a:gd name="T14" fmla="*/ 513 w 634"/>
                <a:gd name="T15" fmla="*/ 240 h 336"/>
                <a:gd name="T16" fmla="*/ 607 w 634"/>
                <a:gd name="T17" fmla="*/ 267 h 336"/>
                <a:gd name="T18" fmla="*/ 620 w 634"/>
                <a:gd name="T19" fmla="*/ 272 h 336"/>
                <a:gd name="T20" fmla="*/ 629 w 634"/>
                <a:gd name="T21" fmla="*/ 282 h 336"/>
                <a:gd name="T22" fmla="*/ 634 w 634"/>
                <a:gd name="T23" fmla="*/ 296 h 336"/>
                <a:gd name="T24" fmla="*/ 632 w 634"/>
                <a:gd name="T25" fmla="*/ 310 h 336"/>
                <a:gd name="T26" fmla="*/ 629 w 634"/>
                <a:gd name="T27" fmla="*/ 321 h 336"/>
                <a:gd name="T28" fmla="*/ 620 w 634"/>
                <a:gd name="T29" fmla="*/ 329 h 336"/>
                <a:gd name="T30" fmla="*/ 610 w 634"/>
                <a:gd name="T31" fmla="*/ 335 h 336"/>
                <a:gd name="T32" fmla="*/ 598 w 634"/>
                <a:gd name="T33" fmla="*/ 336 h 336"/>
                <a:gd name="T34" fmla="*/ 594 w 634"/>
                <a:gd name="T35" fmla="*/ 336 h 336"/>
                <a:gd name="T36" fmla="*/ 589 w 634"/>
                <a:gd name="T37" fmla="*/ 335 h 336"/>
                <a:gd name="T38" fmla="*/ 492 w 634"/>
                <a:gd name="T39" fmla="*/ 307 h 336"/>
                <a:gd name="T40" fmla="*/ 396 w 634"/>
                <a:gd name="T41" fmla="*/ 273 h 336"/>
                <a:gd name="T42" fmla="*/ 299 w 634"/>
                <a:gd name="T43" fmla="*/ 231 h 336"/>
                <a:gd name="T44" fmla="*/ 203 w 634"/>
                <a:gd name="T45" fmla="*/ 182 h 336"/>
                <a:gd name="T46" fmla="*/ 108 w 634"/>
                <a:gd name="T47" fmla="*/ 127 h 336"/>
                <a:gd name="T48" fmla="*/ 16 w 634"/>
                <a:gd name="T49" fmla="*/ 64 h 336"/>
                <a:gd name="T50" fmla="*/ 5 w 634"/>
                <a:gd name="T51" fmla="*/ 54 h 336"/>
                <a:gd name="T52" fmla="*/ 0 w 634"/>
                <a:gd name="T53" fmla="*/ 41 h 336"/>
                <a:gd name="T54" fmla="*/ 0 w 634"/>
                <a:gd name="T55" fmla="*/ 27 h 336"/>
                <a:gd name="T56" fmla="*/ 7 w 634"/>
                <a:gd name="T57" fmla="*/ 14 h 336"/>
                <a:gd name="T58" fmla="*/ 17 w 634"/>
                <a:gd name="T59" fmla="*/ 4 h 336"/>
                <a:gd name="T60" fmla="*/ 30 w 634"/>
                <a:gd name="T6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4" h="336">
                  <a:moveTo>
                    <a:pt x="30" y="0"/>
                  </a:moveTo>
                  <a:lnTo>
                    <a:pt x="43" y="0"/>
                  </a:lnTo>
                  <a:lnTo>
                    <a:pt x="56" y="5"/>
                  </a:lnTo>
                  <a:lnTo>
                    <a:pt x="146" y="66"/>
                  </a:lnTo>
                  <a:lnTo>
                    <a:pt x="237" y="119"/>
                  </a:lnTo>
                  <a:lnTo>
                    <a:pt x="328" y="166"/>
                  </a:lnTo>
                  <a:lnTo>
                    <a:pt x="421" y="206"/>
                  </a:lnTo>
                  <a:lnTo>
                    <a:pt x="513" y="240"/>
                  </a:lnTo>
                  <a:lnTo>
                    <a:pt x="607" y="267"/>
                  </a:lnTo>
                  <a:lnTo>
                    <a:pt x="620" y="272"/>
                  </a:lnTo>
                  <a:lnTo>
                    <a:pt x="629" y="282"/>
                  </a:lnTo>
                  <a:lnTo>
                    <a:pt x="634" y="296"/>
                  </a:lnTo>
                  <a:lnTo>
                    <a:pt x="632" y="310"/>
                  </a:lnTo>
                  <a:lnTo>
                    <a:pt x="629" y="321"/>
                  </a:lnTo>
                  <a:lnTo>
                    <a:pt x="620" y="329"/>
                  </a:lnTo>
                  <a:lnTo>
                    <a:pt x="610" y="335"/>
                  </a:lnTo>
                  <a:lnTo>
                    <a:pt x="598" y="336"/>
                  </a:lnTo>
                  <a:lnTo>
                    <a:pt x="594" y="336"/>
                  </a:lnTo>
                  <a:lnTo>
                    <a:pt x="589" y="335"/>
                  </a:lnTo>
                  <a:lnTo>
                    <a:pt x="492" y="307"/>
                  </a:lnTo>
                  <a:lnTo>
                    <a:pt x="396" y="273"/>
                  </a:lnTo>
                  <a:lnTo>
                    <a:pt x="299" y="231"/>
                  </a:lnTo>
                  <a:lnTo>
                    <a:pt x="203" y="182"/>
                  </a:lnTo>
                  <a:lnTo>
                    <a:pt x="108" y="127"/>
                  </a:lnTo>
                  <a:lnTo>
                    <a:pt x="16" y="64"/>
                  </a:lnTo>
                  <a:lnTo>
                    <a:pt x="5" y="54"/>
                  </a:lnTo>
                  <a:lnTo>
                    <a:pt x="0" y="41"/>
                  </a:lnTo>
                  <a:lnTo>
                    <a:pt x="0" y="27"/>
                  </a:lnTo>
                  <a:lnTo>
                    <a:pt x="7" y="14"/>
                  </a:lnTo>
                  <a:lnTo>
                    <a:pt x="17" y="4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271"/>
            <p:cNvSpPr>
              <a:spLocks/>
            </p:cNvSpPr>
            <p:nvPr/>
          </p:nvSpPr>
          <p:spPr bwMode="auto">
            <a:xfrm>
              <a:off x="2881313" y="4879975"/>
              <a:ext cx="130175" cy="34925"/>
            </a:xfrm>
            <a:custGeom>
              <a:avLst/>
              <a:gdLst>
                <a:gd name="T0" fmla="*/ 40 w 329"/>
                <a:gd name="T1" fmla="*/ 0 h 86"/>
                <a:gd name="T2" fmla="*/ 124 w 329"/>
                <a:gd name="T3" fmla="*/ 10 h 86"/>
                <a:gd name="T4" fmla="*/ 209 w 329"/>
                <a:gd name="T5" fmla="*/ 15 h 86"/>
                <a:gd name="T6" fmla="*/ 292 w 329"/>
                <a:gd name="T7" fmla="*/ 14 h 86"/>
                <a:gd name="T8" fmla="*/ 306 w 329"/>
                <a:gd name="T9" fmla="*/ 16 h 86"/>
                <a:gd name="T10" fmla="*/ 318 w 329"/>
                <a:gd name="T11" fmla="*/ 23 h 86"/>
                <a:gd name="T12" fmla="*/ 325 w 329"/>
                <a:gd name="T13" fmla="*/ 34 h 86"/>
                <a:gd name="T14" fmla="*/ 329 w 329"/>
                <a:gd name="T15" fmla="*/ 48 h 86"/>
                <a:gd name="T16" fmla="*/ 327 w 329"/>
                <a:gd name="T17" fmla="*/ 62 h 86"/>
                <a:gd name="T18" fmla="*/ 320 w 329"/>
                <a:gd name="T19" fmla="*/ 73 h 86"/>
                <a:gd name="T20" fmla="*/ 309 w 329"/>
                <a:gd name="T21" fmla="*/ 81 h 86"/>
                <a:gd name="T22" fmla="*/ 295 w 329"/>
                <a:gd name="T23" fmla="*/ 85 h 86"/>
                <a:gd name="T24" fmla="*/ 237 w 329"/>
                <a:gd name="T25" fmla="*/ 86 h 86"/>
                <a:gd name="T26" fmla="*/ 133 w 329"/>
                <a:gd name="T27" fmla="*/ 82 h 86"/>
                <a:gd name="T28" fmla="*/ 30 w 329"/>
                <a:gd name="T29" fmla="*/ 71 h 86"/>
                <a:gd name="T30" fmla="*/ 16 w 329"/>
                <a:gd name="T31" fmla="*/ 66 h 86"/>
                <a:gd name="T32" fmla="*/ 6 w 329"/>
                <a:gd name="T33" fmla="*/ 57 h 86"/>
                <a:gd name="T34" fmla="*/ 1 w 329"/>
                <a:gd name="T35" fmla="*/ 44 h 86"/>
                <a:gd name="T36" fmla="*/ 0 w 329"/>
                <a:gd name="T37" fmla="*/ 30 h 86"/>
                <a:gd name="T38" fmla="*/ 5 w 329"/>
                <a:gd name="T39" fmla="*/ 16 h 86"/>
                <a:gd name="T40" fmla="*/ 14 w 329"/>
                <a:gd name="T41" fmla="*/ 6 h 86"/>
                <a:gd name="T42" fmla="*/ 26 w 329"/>
                <a:gd name="T43" fmla="*/ 1 h 86"/>
                <a:gd name="T44" fmla="*/ 40 w 329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9" h="86">
                  <a:moveTo>
                    <a:pt x="40" y="0"/>
                  </a:moveTo>
                  <a:lnTo>
                    <a:pt x="124" y="10"/>
                  </a:lnTo>
                  <a:lnTo>
                    <a:pt x="209" y="15"/>
                  </a:lnTo>
                  <a:lnTo>
                    <a:pt x="292" y="14"/>
                  </a:lnTo>
                  <a:lnTo>
                    <a:pt x="306" y="16"/>
                  </a:lnTo>
                  <a:lnTo>
                    <a:pt x="318" y="23"/>
                  </a:lnTo>
                  <a:lnTo>
                    <a:pt x="325" y="34"/>
                  </a:lnTo>
                  <a:lnTo>
                    <a:pt x="329" y="48"/>
                  </a:lnTo>
                  <a:lnTo>
                    <a:pt x="327" y="62"/>
                  </a:lnTo>
                  <a:lnTo>
                    <a:pt x="320" y="73"/>
                  </a:lnTo>
                  <a:lnTo>
                    <a:pt x="309" y="81"/>
                  </a:lnTo>
                  <a:lnTo>
                    <a:pt x="295" y="85"/>
                  </a:lnTo>
                  <a:lnTo>
                    <a:pt x="237" y="86"/>
                  </a:lnTo>
                  <a:lnTo>
                    <a:pt x="133" y="82"/>
                  </a:lnTo>
                  <a:lnTo>
                    <a:pt x="30" y="71"/>
                  </a:lnTo>
                  <a:lnTo>
                    <a:pt x="16" y="66"/>
                  </a:lnTo>
                  <a:lnTo>
                    <a:pt x="6" y="57"/>
                  </a:lnTo>
                  <a:lnTo>
                    <a:pt x="1" y="44"/>
                  </a:lnTo>
                  <a:lnTo>
                    <a:pt x="0" y="30"/>
                  </a:lnTo>
                  <a:lnTo>
                    <a:pt x="5" y="16"/>
                  </a:lnTo>
                  <a:lnTo>
                    <a:pt x="14" y="6"/>
                  </a:lnTo>
                  <a:lnTo>
                    <a:pt x="26" y="1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272"/>
            <p:cNvSpPr>
              <a:spLocks noEditPoints="1"/>
            </p:cNvSpPr>
            <p:nvPr/>
          </p:nvSpPr>
          <p:spPr bwMode="auto">
            <a:xfrm>
              <a:off x="2549525" y="4824413"/>
              <a:ext cx="741363" cy="360363"/>
            </a:xfrm>
            <a:custGeom>
              <a:avLst/>
              <a:gdLst>
                <a:gd name="T0" fmla="*/ 612 w 1867"/>
                <a:gd name="T1" fmla="*/ 387 h 910"/>
                <a:gd name="T2" fmla="*/ 1197 w 1867"/>
                <a:gd name="T3" fmla="*/ 450 h 910"/>
                <a:gd name="T4" fmla="*/ 1564 w 1867"/>
                <a:gd name="T5" fmla="*/ 354 h 910"/>
                <a:gd name="T6" fmla="*/ 1771 w 1867"/>
                <a:gd name="T7" fmla="*/ 246 h 910"/>
                <a:gd name="T8" fmla="*/ 1625 w 1867"/>
                <a:gd name="T9" fmla="*/ 254 h 910"/>
                <a:gd name="T10" fmla="*/ 1219 w 1867"/>
                <a:gd name="T11" fmla="*/ 367 h 910"/>
                <a:gd name="T12" fmla="*/ 612 w 1867"/>
                <a:gd name="T13" fmla="*/ 308 h 910"/>
                <a:gd name="T14" fmla="*/ 163 w 1867"/>
                <a:gd name="T15" fmla="*/ 0 h 910"/>
                <a:gd name="T16" fmla="*/ 654 w 1867"/>
                <a:gd name="T17" fmla="*/ 246 h 910"/>
                <a:gd name="T18" fmla="*/ 1191 w 1867"/>
                <a:gd name="T19" fmla="*/ 298 h 910"/>
                <a:gd name="T20" fmla="*/ 1544 w 1867"/>
                <a:gd name="T21" fmla="*/ 209 h 910"/>
                <a:gd name="T22" fmla="*/ 1756 w 1867"/>
                <a:gd name="T23" fmla="*/ 103 h 910"/>
                <a:gd name="T24" fmla="*/ 1824 w 1867"/>
                <a:gd name="T25" fmla="*/ 65 h 910"/>
                <a:gd name="T26" fmla="*/ 1865 w 1867"/>
                <a:gd name="T27" fmla="*/ 292 h 910"/>
                <a:gd name="T28" fmla="*/ 1825 w 1867"/>
                <a:gd name="T29" fmla="*/ 534 h 910"/>
                <a:gd name="T30" fmla="*/ 1734 w 1867"/>
                <a:gd name="T31" fmla="*/ 721 h 910"/>
                <a:gd name="T32" fmla="*/ 1685 w 1867"/>
                <a:gd name="T33" fmla="*/ 783 h 910"/>
                <a:gd name="T34" fmla="*/ 1639 w 1867"/>
                <a:gd name="T35" fmla="*/ 742 h 910"/>
                <a:gd name="T36" fmla="*/ 1682 w 1867"/>
                <a:gd name="T37" fmla="*/ 669 h 910"/>
                <a:gd name="T38" fmla="*/ 1764 w 1867"/>
                <a:gd name="T39" fmla="*/ 492 h 910"/>
                <a:gd name="T40" fmla="*/ 1767 w 1867"/>
                <a:gd name="T41" fmla="*/ 332 h 910"/>
                <a:gd name="T42" fmla="*/ 1545 w 1867"/>
                <a:gd name="T43" fmla="*/ 478 h 910"/>
                <a:gd name="T44" fmla="*/ 1448 w 1867"/>
                <a:gd name="T45" fmla="*/ 697 h 910"/>
                <a:gd name="T46" fmla="*/ 1298 w 1867"/>
                <a:gd name="T47" fmla="*/ 851 h 910"/>
                <a:gd name="T48" fmla="*/ 1222 w 1867"/>
                <a:gd name="T49" fmla="*/ 909 h 910"/>
                <a:gd name="T50" fmla="*/ 1177 w 1867"/>
                <a:gd name="T51" fmla="*/ 868 h 910"/>
                <a:gd name="T52" fmla="*/ 1231 w 1867"/>
                <a:gd name="T53" fmla="*/ 815 h 910"/>
                <a:gd name="T54" fmla="*/ 1364 w 1867"/>
                <a:gd name="T55" fmla="*/ 685 h 910"/>
                <a:gd name="T56" fmla="*/ 1469 w 1867"/>
                <a:gd name="T57" fmla="*/ 497 h 910"/>
                <a:gd name="T58" fmla="*/ 1150 w 1867"/>
                <a:gd name="T59" fmla="*/ 561 h 910"/>
                <a:gd name="T60" fmla="*/ 974 w 1867"/>
                <a:gd name="T61" fmla="*/ 733 h 910"/>
                <a:gd name="T62" fmla="*/ 802 w 1867"/>
                <a:gd name="T63" fmla="*/ 826 h 910"/>
                <a:gd name="T64" fmla="*/ 741 w 1867"/>
                <a:gd name="T65" fmla="*/ 839 h 910"/>
                <a:gd name="T66" fmla="*/ 742 w 1867"/>
                <a:gd name="T67" fmla="*/ 773 h 910"/>
                <a:gd name="T68" fmla="*/ 839 w 1867"/>
                <a:gd name="T69" fmla="*/ 730 h 910"/>
                <a:gd name="T70" fmla="*/ 1015 w 1867"/>
                <a:gd name="T71" fmla="*/ 613 h 910"/>
                <a:gd name="T72" fmla="*/ 845 w 1867"/>
                <a:gd name="T73" fmla="*/ 516 h 910"/>
                <a:gd name="T74" fmla="*/ 669 w 1867"/>
                <a:gd name="T75" fmla="*/ 654 h 910"/>
                <a:gd name="T76" fmla="*/ 497 w 1867"/>
                <a:gd name="T77" fmla="*/ 732 h 910"/>
                <a:gd name="T78" fmla="*/ 436 w 1867"/>
                <a:gd name="T79" fmla="*/ 744 h 910"/>
                <a:gd name="T80" fmla="*/ 438 w 1867"/>
                <a:gd name="T81" fmla="*/ 678 h 910"/>
                <a:gd name="T82" fmla="*/ 631 w 1867"/>
                <a:gd name="T83" fmla="*/ 593 h 910"/>
                <a:gd name="T84" fmla="*/ 598 w 1867"/>
                <a:gd name="T85" fmla="*/ 458 h 910"/>
                <a:gd name="T86" fmla="*/ 361 w 1867"/>
                <a:gd name="T87" fmla="*/ 543 h 910"/>
                <a:gd name="T88" fmla="*/ 190 w 1867"/>
                <a:gd name="T89" fmla="*/ 598 h 910"/>
                <a:gd name="T90" fmla="*/ 134 w 1867"/>
                <a:gd name="T91" fmla="*/ 582 h 910"/>
                <a:gd name="T92" fmla="*/ 165 w 1867"/>
                <a:gd name="T93" fmla="*/ 529 h 910"/>
                <a:gd name="T94" fmla="*/ 303 w 1867"/>
                <a:gd name="T95" fmla="*/ 491 h 910"/>
                <a:gd name="T96" fmla="*/ 358 w 1867"/>
                <a:gd name="T97" fmla="*/ 355 h 910"/>
                <a:gd name="T98" fmla="*/ 99 w 1867"/>
                <a:gd name="T99" fmla="*/ 400 h 910"/>
                <a:gd name="T100" fmla="*/ 20 w 1867"/>
                <a:gd name="T101" fmla="*/ 402 h 910"/>
                <a:gd name="T102" fmla="*/ 23 w 1867"/>
                <a:gd name="T103" fmla="*/ 336 h 910"/>
                <a:gd name="T104" fmla="*/ 119 w 1867"/>
                <a:gd name="T105" fmla="*/ 320 h 910"/>
                <a:gd name="T106" fmla="*/ 120 w 1867"/>
                <a:gd name="T107" fmla="*/ 200 h 910"/>
                <a:gd name="T108" fmla="*/ 151 w 1867"/>
                <a:gd name="T109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7" h="910">
                  <a:moveTo>
                    <a:pt x="190" y="103"/>
                  </a:moveTo>
                  <a:lnTo>
                    <a:pt x="190" y="170"/>
                  </a:lnTo>
                  <a:lnTo>
                    <a:pt x="294" y="237"/>
                  </a:lnTo>
                  <a:lnTo>
                    <a:pt x="399" y="297"/>
                  </a:lnTo>
                  <a:lnTo>
                    <a:pt x="505" y="346"/>
                  </a:lnTo>
                  <a:lnTo>
                    <a:pt x="612" y="387"/>
                  </a:lnTo>
                  <a:lnTo>
                    <a:pt x="719" y="419"/>
                  </a:lnTo>
                  <a:lnTo>
                    <a:pt x="828" y="442"/>
                  </a:lnTo>
                  <a:lnTo>
                    <a:pt x="937" y="456"/>
                  </a:lnTo>
                  <a:lnTo>
                    <a:pt x="1046" y="459"/>
                  </a:lnTo>
                  <a:lnTo>
                    <a:pt x="1124" y="458"/>
                  </a:lnTo>
                  <a:lnTo>
                    <a:pt x="1197" y="450"/>
                  </a:lnTo>
                  <a:lnTo>
                    <a:pt x="1268" y="440"/>
                  </a:lnTo>
                  <a:lnTo>
                    <a:pt x="1335" y="428"/>
                  </a:lnTo>
                  <a:lnTo>
                    <a:pt x="1398" y="411"/>
                  </a:lnTo>
                  <a:lnTo>
                    <a:pt x="1458" y="393"/>
                  </a:lnTo>
                  <a:lnTo>
                    <a:pt x="1514" y="374"/>
                  </a:lnTo>
                  <a:lnTo>
                    <a:pt x="1564" y="354"/>
                  </a:lnTo>
                  <a:lnTo>
                    <a:pt x="1611" y="334"/>
                  </a:lnTo>
                  <a:lnTo>
                    <a:pt x="1653" y="313"/>
                  </a:lnTo>
                  <a:lnTo>
                    <a:pt x="1690" y="294"/>
                  </a:lnTo>
                  <a:lnTo>
                    <a:pt x="1723" y="277"/>
                  </a:lnTo>
                  <a:lnTo>
                    <a:pt x="1749" y="260"/>
                  </a:lnTo>
                  <a:lnTo>
                    <a:pt x="1771" y="246"/>
                  </a:lnTo>
                  <a:lnTo>
                    <a:pt x="1786" y="236"/>
                  </a:lnTo>
                  <a:lnTo>
                    <a:pt x="1786" y="167"/>
                  </a:lnTo>
                  <a:lnTo>
                    <a:pt x="1754" y="186"/>
                  </a:lnTo>
                  <a:lnTo>
                    <a:pt x="1718" y="208"/>
                  </a:lnTo>
                  <a:lnTo>
                    <a:pt x="1675" y="230"/>
                  </a:lnTo>
                  <a:lnTo>
                    <a:pt x="1625" y="254"/>
                  </a:lnTo>
                  <a:lnTo>
                    <a:pt x="1569" y="277"/>
                  </a:lnTo>
                  <a:lnTo>
                    <a:pt x="1510" y="298"/>
                  </a:lnTo>
                  <a:lnTo>
                    <a:pt x="1444" y="320"/>
                  </a:lnTo>
                  <a:lnTo>
                    <a:pt x="1373" y="339"/>
                  </a:lnTo>
                  <a:lnTo>
                    <a:pt x="1298" y="354"/>
                  </a:lnTo>
                  <a:lnTo>
                    <a:pt x="1219" y="367"/>
                  </a:lnTo>
                  <a:lnTo>
                    <a:pt x="1135" y="374"/>
                  </a:lnTo>
                  <a:lnTo>
                    <a:pt x="1046" y="377"/>
                  </a:lnTo>
                  <a:lnTo>
                    <a:pt x="937" y="373"/>
                  </a:lnTo>
                  <a:lnTo>
                    <a:pt x="828" y="360"/>
                  </a:lnTo>
                  <a:lnTo>
                    <a:pt x="719" y="339"/>
                  </a:lnTo>
                  <a:lnTo>
                    <a:pt x="612" y="308"/>
                  </a:lnTo>
                  <a:lnTo>
                    <a:pt x="505" y="269"/>
                  </a:lnTo>
                  <a:lnTo>
                    <a:pt x="399" y="222"/>
                  </a:lnTo>
                  <a:lnTo>
                    <a:pt x="294" y="166"/>
                  </a:lnTo>
                  <a:lnTo>
                    <a:pt x="190" y="103"/>
                  </a:lnTo>
                  <a:close/>
                  <a:moveTo>
                    <a:pt x="151" y="0"/>
                  </a:moveTo>
                  <a:lnTo>
                    <a:pt x="163" y="0"/>
                  </a:lnTo>
                  <a:lnTo>
                    <a:pt x="175" y="6"/>
                  </a:lnTo>
                  <a:lnTo>
                    <a:pt x="269" y="68"/>
                  </a:lnTo>
                  <a:lnTo>
                    <a:pt x="364" y="124"/>
                  </a:lnTo>
                  <a:lnTo>
                    <a:pt x="460" y="173"/>
                  </a:lnTo>
                  <a:lnTo>
                    <a:pt x="556" y="213"/>
                  </a:lnTo>
                  <a:lnTo>
                    <a:pt x="654" y="246"/>
                  </a:lnTo>
                  <a:lnTo>
                    <a:pt x="751" y="273"/>
                  </a:lnTo>
                  <a:lnTo>
                    <a:pt x="849" y="291"/>
                  </a:lnTo>
                  <a:lnTo>
                    <a:pt x="947" y="302"/>
                  </a:lnTo>
                  <a:lnTo>
                    <a:pt x="1046" y="306"/>
                  </a:lnTo>
                  <a:lnTo>
                    <a:pt x="1120" y="303"/>
                  </a:lnTo>
                  <a:lnTo>
                    <a:pt x="1191" y="298"/>
                  </a:lnTo>
                  <a:lnTo>
                    <a:pt x="1258" y="288"/>
                  </a:lnTo>
                  <a:lnTo>
                    <a:pt x="1321" y="277"/>
                  </a:lnTo>
                  <a:lnTo>
                    <a:pt x="1383" y="263"/>
                  </a:lnTo>
                  <a:lnTo>
                    <a:pt x="1440" y="246"/>
                  </a:lnTo>
                  <a:lnTo>
                    <a:pt x="1493" y="228"/>
                  </a:lnTo>
                  <a:lnTo>
                    <a:pt x="1544" y="209"/>
                  </a:lnTo>
                  <a:lnTo>
                    <a:pt x="1590" y="190"/>
                  </a:lnTo>
                  <a:lnTo>
                    <a:pt x="1631" y="170"/>
                  </a:lnTo>
                  <a:lnTo>
                    <a:pt x="1669" y="151"/>
                  </a:lnTo>
                  <a:lnTo>
                    <a:pt x="1702" y="133"/>
                  </a:lnTo>
                  <a:lnTo>
                    <a:pt x="1732" y="117"/>
                  </a:lnTo>
                  <a:lnTo>
                    <a:pt x="1756" y="103"/>
                  </a:lnTo>
                  <a:lnTo>
                    <a:pt x="1775" y="90"/>
                  </a:lnTo>
                  <a:lnTo>
                    <a:pt x="1789" y="80"/>
                  </a:lnTo>
                  <a:lnTo>
                    <a:pt x="1796" y="75"/>
                  </a:lnTo>
                  <a:lnTo>
                    <a:pt x="1800" y="72"/>
                  </a:lnTo>
                  <a:lnTo>
                    <a:pt x="1811" y="66"/>
                  </a:lnTo>
                  <a:lnTo>
                    <a:pt x="1824" y="65"/>
                  </a:lnTo>
                  <a:lnTo>
                    <a:pt x="1838" y="68"/>
                  </a:lnTo>
                  <a:lnTo>
                    <a:pt x="1848" y="76"/>
                  </a:lnTo>
                  <a:lnTo>
                    <a:pt x="1854" y="88"/>
                  </a:lnTo>
                  <a:lnTo>
                    <a:pt x="1857" y="100"/>
                  </a:lnTo>
                  <a:lnTo>
                    <a:pt x="1857" y="252"/>
                  </a:lnTo>
                  <a:lnTo>
                    <a:pt x="1865" y="292"/>
                  </a:lnTo>
                  <a:lnTo>
                    <a:pt x="1867" y="332"/>
                  </a:lnTo>
                  <a:lnTo>
                    <a:pt x="1865" y="373"/>
                  </a:lnTo>
                  <a:lnTo>
                    <a:pt x="1859" y="414"/>
                  </a:lnTo>
                  <a:lnTo>
                    <a:pt x="1851" y="454"/>
                  </a:lnTo>
                  <a:lnTo>
                    <a:pt x="1839" y="495"/>
                  </a:lnTo>
                  <a:lnTo>
                    <a:pt x="1825" y="534"/>
                  </a:lnTo>
                  <a:lnTo>
                    <a:pt x="1811" y="571"/>
                  </a:lnTo>
                  <a:lnTo>
                    <a:pt x="1795" y="607"/>
                  </a:lnTo>
                  <a:lnTo>
                    <a:pt x="1780" y="640"/>
                  </a:lnTo>
                  <a:lnTo>
                    <a:pt x="1763" y="670"/>
                  </a:lnTo>
                  <a:lnTo>
                    <a:pt x="1748" y="697"/>
                  </a:lnTo>
                  <a:lnTo>
                    <a:pt x="1734" y="721"/>
                  </a:lnTo>
                  <a:lnTo>
                    <a:pt x="1723" y="740"/>
                  </a:lnTo>
                  <a:lnTo>
                    <a:pt x="1713" y="755"/>
                  </a:lnTo>
                  <a:lnTo>
                    <a:pt x="1706" y="765"/>
                  </a:lnTo>
                  <a:lnTo>
                    <a:pt x="1702" y="770"/>
                  </a:lnTo>
                  <a:lnTo>
                    <a:pt x="1695" y="778"/>
                  </a:lnTo>
                  <a:lnTo>
                    <a:pt x="1685" y="783"/>
                  </a:lnTo>
                  <a:lnTo>
                    <a:pt x="1673" y="785"/>
                  </a:lnTo>
                  <a:lnTo>
                    <a:pt x="1663" y="783"/>
                  </a:lnTo>
                  <a:lnTo>
                    <a:pt x="1653" y="779"/>
                  </a:lnTo>
                  <a:lnTo>
                    <a:pt x="1643" y="768"/>
                  </a:lnTo>
                  <a:lnTo>
                    <a:pt x="1638" y="755"/>
                  </a:lnTo>
                  <a:lnTo>
                    <a:pt x="1639" y="742"/>
                  </a:lnTo>
                  <a:lnTo>
                    <a:pt x="1644" y="728"/>
                  </a:lnTo>
                  <a:lnTo>
                    <a:pt x="1647" y="726"/>
                  </a:lnTo>
                  <a:lnTo>
                    <a:pt x="1652" y="718"/>
                  </a:lnTo>
                  <a:lnTo>
                    <a:pt x="1659" y="706"/>
                  </a:lnTo>
                  <a:lnTo>
                    <a:pt x="1671" y="689"/>
                  </a:lnTo>
                  <a:lnTo>
                    <a:pt x="1682" y="669"/>
                  </a:lnTo>
                  <a:lnTo>
                    <a:pt x="1696" y="646"/>
                  </a:lnTo>
                  <a:lnTo>
                    <a:pt x="1710" y="619"/>
                  </a:lnTo>
                  <a:lnTo>
                    <a:pt x="1724" y="590"/>
                  </a:lnTo>
                  <a:lnTo>
                    <a:pt x="1738" y="560"/>
                  </a:lnTo>
                  <a:lnTo>
                    <a:pt x="1752" y="527"/>
                  </a:lnTo>
                  <a:lnTo>
                    <a:pt x="1764" y="492"/>
                  </a:lnTo>
                  <a:lnTo>
                    <a:pt x="1776" y="458"/>
                  </a:lnTo>
                  <a:lnTo>
                    <a:pt x="1785" y="421"/>
                  </a:lnTo>
                  <a:lnTo>
                    <a:pt x="1791" y="386"/>
                  </a:lnTo>
                  <a:lnTo>
                    <a:pt x="1795" y="350"/>
                  </a:lnTo>
                  <a:lnTo>
                    <a:pt x="1795" y="316"/>
                  </a:lnTo>
                  <a:lnTo>
                    <a:pt x="1767" y="332"/>
                  </a:lnTo>
                  <a:lnTo>
                    <a:pt x="1734" y="353"/>
                  </a:lnTo>
                  <a:lnTo>
                    <a:pt x="1695" y="373"/>
                  </a:lnTo>
                  <a:lnTo>
                    <a:pt x="1650" y="395"/>
                  </a:lnTo>
                  <a:lnTo>
                    <a:pt x="1601" y="417"/>
                  </a:lnTo>
                  <a:lnTo>
                    <a:pt x="1547" y="439"/>
                  </a:lnTo>
                  <a:lnTo>
                    <a:pt x="1545" y="478"/>
                  </a:lnTo>
                  <a:lnTo>
                    <a:pt x="1538" y="518"/>
                  </a:lnTo>
                  <a:lnTo>
                    <a:pt x="1526" y="556"/>
                  </a:lnTo>
                  <a:lnTo>
                    <a:pt x="1511" y="593"/>
                  </a:lnTo>
                  <a:lnTo>
                    <a:pt x="1492" y="628"/>
                  </a:lnTo>
                  <a:lnTo>
                    <a:pt x="1471" y="664"/>
                  </a:lnTo>
                  <a:lnTo>
                    <a:pt x="1448" y="697"/>
                  </a:lnTo>
                  <a:lnTo>
                    <a:pt x="1422" y="727"/>
                  </a:lnTo>
                  <a:lnTo>
                    <a:pt x="1397" y="758"/>
                  </a:lnTo>
                  <a:lnTo>
                    <a:pt x="1372" y="784"/>
                  </a:lnTo>
                  <a:lnTo>
                    <a:pt x="1346" y="810"/>
                  </a:lnTo>
                  <a:lnTo>
                    <a:pt x="1321" y="831"/>
                  </a:lnTo>
                  <a:lnTo>
                    <a:pt x="1298" y="851"/>
                  </a:lnTo>
                  <a:lnTo>
                    <a:pt x="1278" y="868"/>
                  </a:lnTo>
                  <a:lnTo>
                    <a:pt x="1262" y="882"/>
                  </a:lnTo>
                  <a:lnTo>
                    <a:pt x="1248" y="893"/>
                  </a:lnTo>
                  <a:lnTo>
                    <a:pt x="1238" y="900"/>
                  </a:lnTo>
                  <a:lnTo>
                    <a:pt x="1232" y="904"/>
                  </a:lnTo>
                  <a:lnTo>
                    <a:pt x="1222" y="909"/>
                  </a:lnTo>
                  <a:lnTo>
                    <a:pt x="1212" y="910"/>
                  </a:lnTo>
                  <a:lnTo>
                    <a:pt x="1201" y="909"/>
                  </a:lnTo>
                  <a:lnTo>
                    <a:pt x="1192" y="904"/>
                  </a:lnTo>
                  <a:lnTo>
                    <a:pt x="1183" y="895"/>
                  </a:lnTo>
                  <a:lnTo>
                    <a:pt x="1178" y="882"/>
                  </a:lnTo>
                  <a:lnTo>
                    <a:pt x="1177" y="868"/>
                  </a:lnTo>
                  <a:lnTo>
                    <a:pt x="1182" y="855"/>
                  </a:lnTo>
                  <a:lnTo>
                    <a:pt x="1192" y="845"/>
                  </a:lnTo>
                  <a:lnTo>
                    <a:pt x="1196" y="843"/>
                  </a:lnTo>
                  <a:lnTo>
                    <a:pt x="1203" y="836"/>
                  </a:lnTo>
                  <a:lnTo>
                    <a:pt x="1216" y="827"/>
                  </a:lnTo>
                  <a:lnTo>
                    <a:pt x="1231" y="815"/>
                  </a:lnTo>
                  <a:lnTo>
                    <a:pt x="1250" y="799"/>
                  </a:lnTo>
                  <a:lnTo>
                    <a:pt x="1270" y="782"/>
                  </a:lnTo>
                  <a:lnTo>
                    <a:pt x="1293" y="760"/>
                  </a:lnTo>
                  <a:lnTo>
                    <a:pt x="1317" y="737"/>
                  </a:lnTo>
                  <a:lnTo>
                    <a:pt x="1341" y="712"/>
                  </a:lnTo>
                  <a:lnTo>
                    <a:pt x="1364" y="685"/>
                  </a:lnTo>
                  <a:lnTo>
                    <a:pt x="1388" y="657"/>
                  </a:lnTo>
                  <a:lnTo>
                    <a:pt x="1410" y="627"/>
                  </a:lnTo>
                  <a:lnTo>
                    <a:pt x="1429" y="596"/>
                  </a:lnTo>
                  <a:lnTo>
                    <a:pt x="1447" y="563"/>
                  </a:lnTo>
                  <a:lnTo>
                    <a:pt x="1459" y="532"/>
                  </a:lnTo>
                  <a:lnTo>
                    <a:pt x="1469" y="497"/>
                  </a:lnTo>
                  <a:lnTo>
                    <a:pt x="1474" y="464"/>
                  </a:lnTo>
                  <a:lnTo>
                    <a:pt x="1406" y="485"/>
                  </a:lnTo>
                  <a:lnTo>
                    <a:pt x="1331" y="501"/>
                  </a:lnTo>
                  <a:lnTo>
                    <a:pt x="1253" y="515"/>
                  </a:lnTo>
                  <a:lnTo>
                    <a:pt x="1169" y="525"/>
                  </a:lnTo>
                  <a:lnTo>
                    <a:pt x="1150" y="561"/>
                  </a:lnTo>
                  <a:lnTo>
                    <a:pt x="1127" y="595"/>
                  </a:lnTo>
                  <a:lnTo>
                    <a:pt x="1102" y="627"/>
                  </a:lnTo>
                  <a:lnTo>
                    <a:pt x="1072" y="656"/>
                  </a:lnTo>
                  <a:lnTo>
                    <a:pt x="1041" y="684"/>
                  </a:lnTo>
                  <a:lnTo>
                    <a:pt x="1008" y="709"/>
                  </a:lnTo>
                  <a:lnTo>
                    <a:pt x="974" y="733"/>
                  </a:lnTo>
                  <a:lnTo>
                    <a:pt x="941" y="754"/>
                  </a:lnTo>
                  <a:lnTo>
                    <a:pt x="908" y="773"/>
                  </a:lnTo>
                  <a:lnTo>
                    <a:pt x="878" y="789"/>
                  </a:lnTo>
                  <a:lnTo>
                    <a:pt x="849" y="805"/>
                  </a:lnTo>
                  <a:lnTo>
                    <a:pt x="823" y="816"/>
                  </a:lnTo>
                  <a:lnTo>
                    <a:pt x="802" y="826"/>
                  </a:lnTo>
                  <a:lnTo>
                    <a:pt x="785" y="832"/>
                  </a:lnTo>
                  <a:lnTo>
                    <a:pt x="773" y="838"/>
                  </a:lnTo>
                  <a:lnTo>
                    <a:pt x="768" y="840"/>
                  </a:lnTo>
                  <a:lnTo>
                    <a:pt x="761" y="841"/>
                  </a:lnTo>
                  <a:lnTo>
                    <a:pt x="755" y="843"/>
                  </a:lnTo>
                  <a:lnTo>
                    <a:pt x="741" y="839"/>
                  </a:lnTo>
                  <a:lnTo>
                    <a:pt x="730" y="831"/>
                  </a:lnTo>
                  <a:lnTo>
                    <a:pt x="722" y="818"/>
                  </a:lnTo>
                  <a:lnTo>
                    <a:pt x="719" y="805"/>
                  </a:lnTo>
                  <a:lnTo>
                    <a:pt x="723" y="792"/>
                  </a:lnTo>
                  <a:lnTo>
                    <a:pt x="731" y="780"/>
                  </a:lnTo>
                  <a:lnTo>
                    <a:pt x="742" y="773"/>
                  </a:lnTo>
                  <a:lnTo>
                    <a:pt x="746" y="772"/>
                  </a:lnTo>
                  <a:lnTo>
                    <a:pt x="756" y="768"/>
                  </a:lnTo>
                  <a:lnTo>
                    <a:pt x="770" y="761"/>
                  </a:lnTo>
                  <a:lnTo>
                    <a:pt x="789" y="752"/>
                  </a:lnTo>
                  <a:lnTo>
                    <a:pt x="812" y="742"/>
                  </a:lnTo>
                  <a:lnTo>
                    <a:pt x="839" y="730"/>
                  </a:lnTo>
                  <a:lnTo>
                    <a:pt x="866" y="714"/>
                  </a:lnTo>
                  <a:lnTo>
                    <a:pt x="896" y="698"/>
                  </a:lnTo>
                  <a:lnTo>
                    <a:pt x="926" y="679"/>
                  </a:lnTo>
                  <a:lnTo>
                    <a:pt x="956" y="659"/>
                  </a:lnTo>
                  <a:lnTo>
                    <a:pt x="987" y="637"/>
                  </a:lnTo>
                  <a:lnTo>
                    <a:pt x="1015" y="613"/>
                  </a:lnTo>
                  <a:lnTo>
                    <a:pt x="1041" y="586"/>
                  </a:lnTo>
                  <a:lnTo>
                    <a:pt x="1065" y="560"/>
                  </a:lnTo>
                  <a:lnTo>
                    <a:pt x="1087" y="530"/>
                  </a:lnTo>
                  <a:lnTo>
                    <a:pt x="1046" y="532"/>
                  </a:lnTo>
                  <a:lnTo>
                    <a:pt x="946" y="528"/>
                  </a:lnTo>
                  <a:lnTo>
                    <a:pt x="845" y="516"/>
                  </a:lnTo>
                  <a:lnTo>
                    <a:pt x="822" y="543"/>
                  </a:lnTo>
                  <a:lnTo>
                    <a:pt x="797" y="567"/>
                  </a:lnTo>
                  <a:lnTo>
                    <a:pt x="768" y="591"/>
                  </a:lnTo>
                  <a:lnTo>
                    <a:pt x="736" y="613"/>
                  </a:lnTo>
                  <a:lnTo>
                    <a:pt x="703" y="634"/>
                  </a:lnTo>
                  <a:lnTo>
                    <a:pt x="669" y="654"/>
                  </a:lnTo>
                  <a:lnTo>
                    <a:pt x="636" y="671"/>
                  </a:lnTo>
                  <a:lnTo>
                    <a:pt x="603" y="686"/>
                  </a:lnTo>
                  <a:lnTo>
                    <a:pt x="573" y="702"/>
                  </a:lnTo>
                  <a:lnTo>
                    <a:pt x="543" y="713"/>
                  </a:lnTo>
                  <a:lnTo>
                    <a:pt x="518" y="725"/>
                  </a:lnTo>
                  <a:lnTo>
                    <a:pt x="497" y="732"/>
                  </a:lnTo>
                  <a:lnTo>
                    <a:pt x="479" y="739"/>
                  </a:lnTo>
                  <a:lnTo>
                    <a:pt x="467" y="744"/>
                  </a:lnTo>
                  <a:lnTo>
                    <a:pt x="461" y="745"/>
                  </a:lnTo>
                  <a:lnTo>
                    <a:pt x="456" y="746"/>
                  </a:lnTo>
                  <a:lnTo>
                    <a:pt x="450" y="747"/>
                  </a:lnTo>
                  <a:lnTo>
                    <a:pt x="436" y="744"/>
                  </a:lnTo>
                  <a:lnTo>
                    <a:pt x="424" y="736"/>
                  </a:lnTo>
                  <a:lnTo>
                    <a:pt x="417" y="722"/>
                  </a:lnTo>
                  <a:lnTo>
                    <a:pt x="414" y="708"/>
                  </a:lnTo>
                  <a:lnTo>
                    <a:pt x="418" y="695"/>
                  </a:lnTo>
                  <a:lnTo>
                    <a:pt x="427" y="684"/>
                  </a:lnTo>
                  <a:lnTo>
                    <a:pt x="438" y="678"/>
                  </a:lnTo>
                  <a:lnTo>
                    <a:pt x="462" y="669"/>
                  </a:lnTo>
                  <a:lnTo>
                    <a:pt x="490" y="659"/>
                  </a:lnTo>
                  <a:lnTo>
                    <a:pt x="522" y="646"/>
                  </a:lnTo>
                  <a:lnTo>
                    <a:pt x="557" y="629"/>
                  </a:lnTo>
                  <a:lnTo>
                    <a:pt x="594" y="613"/>
                  </a:lnTo>
                  <a:lnTo>
                    <a:pt x="631" y="593"/>
                  </a:lnTo>
                  <a:lnTo>
                    <a:pt x="668" y="572"/>
                  </a:lnTo>
                  <a:lnTo>
                    <a:pt x="702" y="549"/>
                  </a:lnTo>
                  <a:lnTo>
                    <a:pt x="735" y="527"/>
                  </a:lnTo>
                  <a:lnTo>
                    <a:pt x="763" y="501"/>
                  </a:lnTo>
                  <a:lnTo>
                    <a:pt x="680" y="482"/>
                  </a:lnTo>
                  <a:lnTo>
                    <a:pt x="598" y="458"/>
                  </a:lnTo>
                  <a:lnTo>
                    <a:pt x="517" y="428"/>
                  </a:lnTo>
                  <a:lnTo>
                    <a:pt x="490" y="457"/>
                  </a:lnTo>
                  <a:lnTo>
                    <a:pt x="461" y="483"/>
                  </a:lnTo>
                  <a:lnTo>
                    <a:pt x="429" y="506"/>
                  </a:lnTo>
                  <a:lnTo>
                    <a:pt x="395" y="525"/>
                  </a:lnTo>
                  <a:lnTo>
                    <a:pt x="361" y="543"/>
                  </a:lnTo>
                  <a:lnTo>
                    <a:pt x="327" y="557"/>
                  </a:lnTo>
                  <a:lnTo>
                    <a:pt x="293" y="570"/>
                  </a:lnTo>
                  <a:lnTo>
                    <a:pt x="262" y="580"/>
                  </a:lnTo>
                  <a:lnTo>
                    <a:pt x="233" y="588"/>
                  </a:lnTo>
                  <a:lnTo>
                    <a:pt x="209" y="593"/>
                  </a:lnTo>
                  <a:lnTo>
                    <a:pt x="190" y="598"/>
                  </a:lnTo>
                  <a:lnTo>
                    <a:pt x="177" y="600"/>
                  </a:lnTo>
                  <a:lnTo>
                    <a:pt x="171" y="600"/>
                  </a:lnTo>
                  <a:lnTo>
                    <a:pt x="166" y="601"/>
                  </a:lnTo>
                  <a:lnTo>
                    <a:pt x="153" y="599"/>
                  </a:lnTo>
                  <a:lnTo>
                    <a:pt x="142" y="593"/>
                  </a:lnTo>
                  <a:lnTo>
                    <a:pt x="134" y="582"/>
                  </a:lnTo>
                  <a:lnTo>
                    <a:pt x="130" y="571"/>
                  </a:lnTo>
                  <a:lnTo>
                    <a:pt x="130" y="557"/>
                  </a:lnTo>
                  <a:lnTo>
                    <a:pt x="137" y="544"/>
                  </a:lnTo>
                  <a:lnTo>
                    <a:pt x="147" y="535"/>
                  </a:lnTo>
                  <a:lnTo>
                    <a:pt x="160" y="530"/>
                  </a:lnTo>
                  <a:lnTo>
                    <a:pt x="165" y="529"/>
                  </a:lnTo>
                  <a:lnTo>
                    <a:pt x="176" y="527"/>
                  </a:lnTo>
                  <a:lnTo>
                    <a:pt x="194" y="524"/>
                  </a:lnTo>
                  <a:lnTo>
                    <a:pt x="215" y="518"/>
                  </a:lnTo>
                  <a:lnTo>
                    <a:pt x="242" y="511"/>
                  </a:lnTo>
                  <a:lnTo>
                    <a:pt x="271" y="501"/>
                  </a:lnTo>
                  <a:lnTo>
                    <a:pt x="303" y="491"/>
                  </a:lnTo>
                  <a:lnTo>
                    <a:pt x="334" y="477"/>
                  </a:lnTo>
                  <a:lnTo>
                    <a:pt x="366" y="462"/>
                  </a:lnTo>
                  <a:lnTo>
                    <a:pt x="395" y="443"/>
                  </a:lnTo>
                  <a:lnTo>
                    <a:pt x="423" y="423"/>
                  </a:lnTo>
                  <a:lnTo>
                    <a:pt x="448" y="398"/>
                  </a:lnTo>
                  <a:lnTo>
                    <a:pt x="358" y="355"/>
                  </a:lnTo>
                  <a:lnTo>
                    <a:pt x="270" y="307"/>
                  </a:lnTo>
                  <a:lnTo>
                    <a:pt x="233" y="338"/>
                  </a:lnTo>
                  <a:lnTo>
                    <a:pt x="198" y="362"/>
                  </a:lnTo>
                  <a:lnTo>
                    <a:pt x="162" y="379"/>
                  </a:lnTo>
                  <a:lnTo>
                    <a:pt x="129" y="391"/>
                  </a:lnTo>
                  <a:lnTo>
                    <a:pt x="99" y="400"/>
                  </a:lnTo>
                  <a:lnTo>
                    <a:pt x="73" y="404"/>
                  </a:lnTo>
                  <a:lnTo>
                    <a:pt x="53" y="406"/>
                  </a:lnTo>
                  <a:lnTo>
                    <a:pt x="39" y="406"/>
                  </a:lnTo>
                  <a:lnTo>
                    <a:pt x="35" y="406"/>
                  </a:lnTo>
                  <a:lnTo>
                    <a:pt x="34" y="406"/>
                  </a:lnTo>
                  <a:lnTo>
                    <a:pt x="20" y="402"/>
                  </a:lnTo>
                  <a:lnTo>
                    <a:pt x="9" y="395"/>
                  </a:lnTo>
                  <a:lnTo>
                    <a:pt x="3" y="382"/>
                  </a:lnTo>
                  <a:lnTo>
                    <a:pt x="0" y="368"/>
                  </a:lnTo>
                  <a:lnTo>
                    <a:pt x="4" y="354"/>
                  </a:lnTo>
                  <a:lnTo>
                    <a:pt x="11" y="344"/>
                  </a:lnTo>
                  <a:lnTo>
                    <a:pt x="23" y="336"/>
                  </a:lnTo>
                  <a:lnTo>
                    <a:pt x="37" y="335"/>
                  </a:lnTo>
                  <a:lnTo>
                    <a:pt x="43" y="335"/>
                  </a:lnTo>
                  <a:lnTo>
                    <a:pt x="54" y="334"/>
                  </a:lnTo>
                  <a:lnTo>
                    <a:pt x="71" y="332"/>
                  </a:lnTo>
                  <a:lnTo>
                    <a:pt x="94" y="327"/>
                  </a:lnTo>
                  <a:lnTo>
                    <a:pt x="119" y="320"/>
                  </a:lnTo>
                  <a:lnTo>
                    <a:pt x="147" y="307"/>
                  </a:lnTo>
                  <a:lnTo>
                    <a:pt x="177" y="291"/>
                  </a:lnTo>
                  <a:lnTo>
                    <a:pt x="208" y="268"/>
                  </a:lnTo>
                  <a:lnTo>
                    <a:pt x="134" y="218"/>
                  </a:lnTo>
                  <a:lnTo>
                    <a:pt x="125" y="211"/>
                  </a:lnTo>
                  <a:lnTo>
                    <a:pt x="120" y="200"/>
                  </a:lnTo>
                  <a:lnTo>
                    <a:pt x="119" y="189"/>
                  </a:lnTo>
                  <a:lnTo>
                    <a:pt x="119" y="35"/>
                  </a:lnTo>
                  <a:lnTo>
                    <a:pt x="122" y="22"/>
                  </a:lnTo>
                  <a:lnTo>
                    <a:pt x="128" y="11"/>
                  </a:lnTo>
                  <a:lnTo>
                    <a:pt x="138" y="4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273"/>
            <p:cNvSpPr>
              <a:spLocks/>
            </p:cNvSpPr>
            <p:nvPr/>
          </p:nvSpPr>
          <p:spPr bwMode="auto">
            <a:xfrm>
              <a:off x="2641600" y="4597400"/>
              <a:ext cx="274638" cy="160338"/>
            </a:xfrm>
            <a:custGeom>
              <a:avLst/>
              <a:gdLst>
                <a:gd name="T0" fmla="*/ 654 w 692"/>
                <a:gd name="T1" fmla="*/ 0 h 406"/>
                <a:gd name="T2" fmla="*/ 668 w 692"/>
                <a:gd name="T3" fmla="*/ 2 h 406"/>
                <a:gd name="T4" fmla="*/ 679 w 692"/>
                <a:gd name="T5" fmla="*/ 8 h 406"/>
                <a:gd name="T6" fmla="*/ 688 w 692"/>
                <a:gd name="T7" fmla="*/ 18 h 406"/>
                <a:gd name="T8" fmla="*/ 692 w 692"/>
                <a:gd name="T9" fmla="*/ 32 h 406"/>
                <a:gd name="T10" fmla="*/ 690 w 692"/>
                <a:gd name="T11" fmla="*/ 46 h 406"/>
                <a:gd name="T12" fmla="*/ 684 w 692"/>
                <a:gd name="T13" fmla="*/ 59 h 406"/>
                <a:gd name="T14" fmla="*/ 673 w 692"/>
                <a:gd name="T15" fmla="*/ 66 h 406"/>
                <a:gd name="T16" fmla="*/ 660 w 692"/>
                <a:gd name="T17" fmla="*/ 71 h 406"/>
                <a:gd name="T18" fmla="*/ 588 w 692"/>
                <a:gd name="T19" fmla="*/ 79 h 406"/>
                <a:gd name="T20" fmla="*/ 523 w 692"/>
                <a:gd name="T21" fmla="*/ 90 h 406"/>
                <a:gd name="T22" fmla="*/ 462 w 692"/>
                <a:gd name="T23" fmla="*/ 106 h 406"/>
                <a:gd name="T24" fmla="*/ 408 w 692"/>
                <a:gd name="T25" fmla="*/ 122 h 406"/>
                <a:gd name="T26" fmla="*/ 359 w 692"/>
                <a:gd name="T27" fmla="*/ 141 h 406"/>
                <a:gd name="T28" fmla="*/ 313 w 692"/>
                <a:gd name="T29" fmla="*/ 163 h 406"/>
                <a:gd name="T30" fmla="*/ 272 w 692"/>
                <a:gd name="T31" fmla="*/ 184 h 406"/>
                <a:gd name="T32" fmla="*/ 236 w 692"/>
                <a:gd name="T33" fmla="*/ 207 h 406"/>
                <a:gd name="T34" fmla="*/ 204 w 692"/>
                <a:gd name="T35" fmla="*/ 230 h 406"/>
                <a:gd name="T36" fmla="*/ 176 w 692"/>
                <a:gd name="T37" fmla="*/ 253 h 406"/>
                <a:gd name="T38" fmla="*/ 151 w 692"/>
                <a:gd name="T39" fmla="*/ 276 h 406"/>
                <a:gd name="T40" fmla="*/ 131 w 692"/>
                <a:gd name="T41" fmla="*/ 297 h 406"/>
                <a:gd name="T42" fmla="*/ 113 w 692"/>
                <a:gd name="T43" fmla="*/ 318 h 406"/>
                <a:gd name="T44" fmla="*/ 99 w 692"/>
                <a:gd name="T45" fmla="*/ 337 h 406"/>
                <a:gd name="T46" fmla="*/ 87 w 692"/>
                <a:gd name="T47" fmla="*/ 352 h 406"/>
                <a:gd name="T48" fmla="*/ 80 w 692"/>
                <a:gd name="T49" fmla="*/ 366 h 406"/>
                <a:gd name="T50" fmla="*/ 74 w 692"/>
                <a:gd name="T51" fmla="*/ 376 h 406"/>
                <a:gd name="T52" fmla="*/ 70 w 692"/>
                <a:gd name="T53" fmla="*/ 382 h 406"/>
                <a:gd name="T54" fmla="*/ 68 w 692"/>
                <a:gd name="T55" fmla="*/ 385 h 406"/>
                <a:gd name="T56" fmla="*/ 61 w 692"/>
                <a:gd name="T57" fmla="*/ 396 h 406"/>
                <a:gd name="T58" fmla="*/ 49 w 692"/>
                <a:gd name="T59" fmla="*/ 404 h 406"/>
                <a:gd name="T60" fmla="*/ 37 w 692"/>
                <a:gd name="T61" fmla="*/ 406 h 406"/>
                <a:gd name="T62" fmla="*/ 29 w 692"/>
                <a:gd name="T63" fmla="*/ 406 h 406"/>
                <a:gd name="T64" fmla="*/ 22 w 692"/>
                <a:gd name="T65" fmla="*/ 404 h 406"/>
                <a:gd name="T66" fmla="*/ 10 w 692"/>
                <a:gd name="T67" fmla="*/ 396 h 406"/>
                <a:gd name="T68" fmla="*/ 3 w 692"/>
                <a:gd name="T69" fmla="*/ 385 h 406"/>
                <a:gd name="T70" fmla="*/ 0 w 692"/>
                <a:gd name="T71" fmla="*/ 371 h 406"/>
                <a:gd name="T72" fmla="*/ 4 w 692"/>
                <a:gd name="T73" fmla="*/ 357 h 406"/>
                <a:gd name="T74" fmla="*/ 5 w 692"/>
                <a:gd name="T75" fmla="*/ 353 h 406"/>
                <a:gd name="T76" fmla="*/ 9 w 692"/>
                <a:gd name="T77" fmla="*/ 346 h 406"/>
                <a:gd name="T78" fmla="*/ 15 w 692"/>
                <a:gd name="T79" fmla="*/ 334 h 406"/>
                <a:gd name="T80" fmla="*/ 24 w 692"/>
                <a:gd name="T81" fmla="*/ 319 h 406"/>
                <a:gd name="T82" fmla="*/ 36 w 692"/>
                <a:gd name="T83" fmla="*/ 302 h 406"/>
                <a:gd name="T84" fmla="*/ 49 w 692"/>
                <a:gd name="T85" fmla="*/ 282 h 406"/>
                <a:gd name="T86" fmla="*/ 67 w 692"/>
                <a:gd name="T87" fmla="*/ 260 h 406"/>
                <a:gd name="T88" fmla="*/ 87 w 692"/>
                <a:gd name="T89" fmla="*/ 238 h 406"/>
                <a:gd name="T90" fmla="*/ 112 w 692"/>
                <a:gd name="T91" fmla="*/ 215 h 406"/>
                <a:gd name="T92" fmla="*/ 139 w 692"/>
                <a:gd name="T93" fmla="*/ 189 h 406"/>
                <a:gd name="T94" fmla="*/ 171 w 692"/>
                <a:gd name="T95" fmla="*/ 165 h 406"/>
                <a:gd name="T96" fmla="*/ 205 w 692"/>
                <a:gd name="T97" fmla="*/ 140 h 406"/>
                <a:gd name="T98" fmla="*/ 246 w 692"/>
                <a:gd name="T99" fmla="*/ 117 h 406"/>
                <a:gd name="T100" fmla="*/ 289 w 692"/>
                <a:gd name="T101" fmla="*/ 93 h 406"/>
                <a:gd name="T102" fmla="*/ 337 w 692"/>
                <a:gd name="T103" fmla="*/ 71 h 406"/>
                <a:gd name="T104" fmla="*/ 390 w 692"/>
                <a:gd name="T105" fmla="*/ 52 h 406"/>
                <a:gd name="T106" fmla="*/ 448 w 692"/>
                <a:gd name="T107" fmla="*/ 35 h 406"/>
                <a:gd name="T108" fmla="*/ 512 w 692"/>
                <a:gd name="T109" fmla="*/ 19 h 406"/>
                <a:gd name="T110" fmla="*/ 580 w 692"/>
                <a:gd name="T111" fmla="*/ 8 h 406"/>
                <a:gd name="T112" fmla="*/ 654 w 692"/>
                <a:gd name="T1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2" h="406">
                  <a:moveTo>
                    <a:pt x="654" y="0"/>
                  </a:moveTo>
                  <a:lnTo>
                    <a:pt x="668" y="2"/>
                  </a:lnTo>
                  <a:lnTo>
                    <a:pt x="679" y="8"/>
                  </a:lnTo>
                  <a:lnTo>
                    <a:pt x="688" y="18"/>
                  </a:lnTo>
                  <a:lnTo>
                    <a:pt x="692" y="32"/>
                  </a:lnTo>
                  <a:lnTo>
                    <a:pt x="690" y="46"/>
                  </a:lnTo>
                  <a:lnTo>
                    <a:pt x="684" y="59"/>
                  </a:lnTo>
                  <a:lnTo>
                    <a:pt x="673" y="66"/>
                  </a:lnTo>
                  <a:lnTo>
                    <a:pt x="660" y="71"/>
                  </a:lnTo>
                  <a:lnTo>
                    <a:pt x="588" y="79"/>
                  </a:lnTo>
                  <a:lnTo>
                    <a:pt x="523" y="90"/>
                  </a:lnTo>
                  <a:lnTo>
                    <a:pt x="462" y="106"/>
                  </a:lnTo>
                  <a:lnTo>
                    <a:pt x="408" y="122"/>
                  </a:lnTo>
                  <a:lnTo>
                    <a:pt x="359" y="141"/>
                  </a:lnTo>
                  <a:lnTo>
                    <a:pt x="313" y="163"/>
                  </a:lnTo>
                  <a:lnTo>
                    <a:pt x="272" y="184"/>
                  </a:lnTo>
                  <a:lnTo>
                    <a:pt x="236" y="207"/>
                  </a:lnTo>
                  <a:lnTo>
                    <a:pt x="204" y="230"/>
                  </a:lnTo>
                  <a:lnTo>
                    <a:pt x="176" y="253"/>
                  </a:lnTo>
                  <a:lnTo>
                    <a:pt x="151" y="276"/>
                  </a:lnTo>
                  <a:lnTo>
                    <a:pt x="131" y="297"/>
                  </a:lnTo>
                  <a:lnTo>
                    <a:pt x="113" y="318"/>
                  </a:lnTo>
                  <a:lnTo>
                    <a:pt x="99" y="337"/>
                  </a:lnTo>
                  <a:lnTo>
                    <a:pt x="87" y="352"/>
                  </a:lnTo>
                  <a:lnTo>
                    <a:pt x="80" y="366"/>
                  </a:lnTo>
                  <a:lnTo>
                    <a:pt x="74" y="376"/>
                  </a:lnTo>
                  <a:lnTo>
                    <a:pt x="70" y="382"/>
                  </a:lnTo>
                  <a:lnTo>
                    <a:pt x="68" y="385"/>
                  </a:lnTo>
                  <a:lnTo>
                    <a:pt x="61" y="396"/>
                  </a:lnTo>
                  <a:lnTo>
                    <a:pt x="49" y="404"/>
                  </a:lnTo>
                  <a:lnTo>
                    <a:pt x="37" y="406"/>
                  </a:lnTo>
                  <a:lnTo>
                    <a:pt x="29" y="406"/>
                  </a:lnTo>
                  <a:lnTo>
                    <a:pt x="22" y="404"/>
                  </a:lnTo>
                  <a:lnTo>
                    <a:pt x="10" y="396"/>
                  </a:lnTo>
                  <a:lnTo>
                    <a:pt x="3" y="385"/>
                  </a:lnTo>
                  <a:lnTo>
                    <a:pt x="0" y="371"/>
                  </a:lnTo>
                  <a:lnTo>
                    <a:pt x="4" y="357"/>
                  </a:lnTo>
                  <a:lnTo>
                    <a:pt x="5" y="353"/>
                  </a:lnTo>
                  <a:lnTo>
                    <a:pt x="9" y="346"/>
                  </a:lnTo>
                  <a:lnTo>
                    <a:pt x="15" y="334"/>
                  </a:lnTo>
                  <a:lnTo>
                    <a:pt x="24" y="319"/>
                  </a:lnTo>
                  <a:lnTo>
                    <a:pt x="36" y="302"/>
                  </a:lnTo>
                  <a:lnTo>
                    <a:pt x="49" y="282"/>
                  </a:lnTo>
                  <a:lnTo>
                    <a:pt x="67" y="260"/>
                  </a:lnTo>
                  <a:lnTo>
                    <a:pt x="87" y="238"/>
                  </a:lnTo>
                  <a:lnTo>
                    <a:pt x="112" y="215"/>
                  </a:lnTo>
                  <a:lnTo>
                    <a:pt x="139" y="189"/>
                  </a:lnTo>
                  <a:lnTo>
                    <a:pt x="171" y="165"/>
                  </a:lnTo>
                  <a:lnTo>
                    <a:pt x="205" y="140"/>
                  </a:lnTo>
                  <a:lnTo>
                    <a:pt x="246" y="117"/>
                  </a:lnTo>
                  <a:lnTo>
                    <a:pt x="289" y="93"/>
                  </a:lnTo>
                  <a:lnTo>
                    <a:pt x="337" y="71"/>
                  </a:lnTo>
                  <a:lnTo>
                    <a:pt x="390" y="52"/>
                  </a:lnTo>
                  <a:lnTo>
                    <a:pt x="448" y="35"/>
                  </a:lnTo>
                  <a:lnTo>
                    <a:pt x="512" y="19"/>
                  </a:lnTo>
                  <a:lnTo>
                    <a:pt x="580" y="8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274"/>
            <p:cNvSpPr>
              <a:spLocks/>
            </p:cNvSpPr>
            <p:nvPr/>
          </p:nvSpPr>
          <p:spPr bwMode="auto">
            <a:xfrm>
              <a:off x="3856038" y="4597400"/>
              <a:ext cx="274638" cy="160338"/>
            </a:xfrm>
            <a:custGeom>
              <a:avLst/>
              <a:gdLst>
                <a:gd name="T0" fmla="*/ 38 w 691"/>
                <a:gd name="T1" fmla="*/ 0 h 406"/>
                <a:gd name="T2" fmla="*/ 112 w 691"/>
                <a:gd name="T3" fmla="*/ 8 h 406"/>
                <a:gd name="T4" fmla="*/ 180 w 691"/>
                <a:gd name="T5" fmla="*/ 19 h 406"/>
                <a:gd name="T6" fmla="*/ 244 w 691"/>
                <a:gd name="T7" fmla="*/ 35 h 406"/>
                <a:gd name="T8" fmla="*/ 301 w 691"/>
                <a:gd name="T9" fmla="*/ 52 h 406"/>
                <a:gd name="T10" fmla="*/ 354 w 691"/>
                <a:gd name="T11" fmla="*/ 71 h 406"/>
                <a:gd name="T12" fmla="*/ 402 w 691"/>
                <a:gd name="T13" fmla="*/ 93 h 406"/>
                <a:gd name="T14" fmla="*/ 446 w 691"/>
                <a:gd name="T15" fmla="*/ 117 h 406"/>
                <a:gd name="T16" fmla="*/ 485 w 691"/>
                <a:gd name="T17" fmla="*/ 140 h 406"/>
                <a:gd name="T18" fmla="*/ 521 w 691"/>
                <a:gd name="T19" fmla="*/ 165 h 406"/>
                <a:gd name="T20" fmla="*/ 553 w 691"/>
                <a:gd name="T21" fmla="*/ 189 h 406"/>
                <a:gd name="T22" fmla="*/ 580 w 691"/>
                <a:gd name="T23" fmla="*/ 215 h 406"/>
                <a:gd name="T24" fmla="*/ 605 w 691"/>
                <a:gd name="T25" fmla="*/ 238 h 406"/>
                <a:gd name="T26" fmla="*/ 625 w 691"/>
                <a:gd name="T27" fmla="*/ 260 h 406"/>
                <a:gd name="T28" fmla="*/ 641 w 691"/>
                <a:gd name="T29" fmla="*/ 282 h 406"/>
                <a:gd name="T30" fmla="*/ 656 w 691"/>
                <a:gd name="T31" fmla="*/ 302 h 406"/>
                <a:gd name="T32" fmla="*/ 668 w 691"/>
                <a:gd name="T33" fmla="*/ 319 h 406"/>
                <a:gd name="T34" fmla="*/ 677 w 691"/>
                <a:gd name="T35" fmla="*/ 334 h 406"/>
                <a:gd name="T36" fmla="*/ 682 w 691"/>
                <a:gd name="T37" fmla="*/ 346 h 406"/>
                <a:gd name="T38" fmla="*/ 687 w 691"/>
                <a:gd name="T39" fmla="*/ 353 h 406"/>
                <a:gd name="T40" fmla="*/ 688 w 691"/>
                <a:gd name="T41" fmla="*/ 357 h 406"/>
                <a:gd name="T42" fmla="*/ 691 w 691"/>
                <a:gd name="T43" fmla="*/ 371 h 406"/>
                <a:gd name="T44" fmla="*/ 688 w 691"/>
                <a:gd name="T45" fmla="*/ 385 h 406"/>
                <a:gd name="T46" fmla="*/ 681 w 691"/>
                <a:gd name="T47" fmla="*/ 396 h 406"/>
                <a:gd name="T48" fmla="*/ 669 w 691"/>
                <a:gd name="T49" fmla="*/ 404 h 406"/>
                <a:gd name="T50" fmla="*/ 663 w 691"/>
                <a:gd name="T51" fmla="*/ 406 h 406"/>
                <a:gd name="T52" fmla="*/ 655 w 691"/>
                <a:gd name="T53" fmla="*/ 406 h 406"/>
                <a:gd name="T54" fmla="*/ 643 w 691"/>
                <a:gd name="T55" fmla="*/ 404 h 406"/>
                <a:gd name="T56" fmla="*/ 631 w 691"/>
                <a:gd name="T57" fmla="*/ 396 h 406"/>
                <a:gd name="T58" fmla="*/ 622 w 691"/>
                <a:gd name="T59" fmla="*/ 385 h 406"/>
                <a:gd name="T60" fmla="*/ 621 w 691"/>
                <a:gd name="T61" fmla="*/ 381 h 406"/>
                <a:gd name="T62" fmla="*/ 617 w 691"/>
                <a:gd name="T63" fmla="*/ 373 h 406"/>
                <a:gd name="T64" fmla="*/ 611 w 691"/>
                <a:gd name="T65" fmla="*/ 363 h 406"/>
                <a:gd name="T66" fmla="*/ 602 w 691"/>
                <a:gd name="T67" fmla="*/ 349 h 406"/>
                <a:gd name="T68" fmla="*/ 591 w 691"/>
                <a:gd name="T69" fmla="*/ 333 h 406"/>
                <a:gd name="T70" fmla="*/ 577 w 691"/>
                <a:gd name="T71" fmla="*/ 314 h 406"/>
                <a:gd name="T72" fmla="*/ 559 w 691"/>
                <a:gd name="T73" fmla="*/ 293 h 406"/>
                <a:gd name="T74" fmla="*/ 537 w 691"/>
                <a:gd name="T75" fmla="*/ 272 h 406"/>
                <a:gd name="T76" fmla="*/ 513 w 691"/>
                <a:gd name="T77" fmla="*/ 250 h 406"/>
                <a:gd name="T78" fmla="*/ 485 w 691"/>
                <a:gd name="T79" fmla="*/ 228 h 406"/>
                <a:gd name="T80" fmla="*/ 454 w 691"/>
                <a:gd name="T81" fmla="*/ 205 h 406"/>
                <a:gd name="T82" fmla="*/ 417 w 691"/>
                <a:gd name="T83" fmla="*/ 182 h 406"/>
                <a:gd name="T84" fmla="*/ 377 w 691"/>
                <a:gd name="T85" fmla="*/ 160 h 406"/>
                <a:gd name="T86" fmla="*/ 332 w 691"/>
                <a:gd name="T87" fmla="*/ 140 h 406"/>
                <a:gd name="T88" fmla="*/ 282 w 691"/>
                <a:gd name="T89" fmla="*/ 121 h 406"/>
                <a:gd name="T90" fmla="*/ 227 w 691"/>
                <a:gd name="T91" fmla="*/ 104 h 406"/>
                <a:gd name="T92" fmla="*/ 168 w 691"/>
                <a:gd name="T93" fmla="*/ 90 h 406"/>
                <a:gd name="T94" fmla="*/ 103 w 691"/>
                <a:gd name="T95" fmla="*/ 79 h 406"/>
                <a:gd name="T96" fmla="*/ 32 w 691"/>
                <a:gd name="T97" fmla="*/ 71 h 406"/>
                <a:gd name="T98" fmla="*/ 18 w 691"/>
                <a:gd name="T99" fmla="*/ 66 h 406"/>
                <a:gd name="T100" fmla="*/ 8 w 691"/>
                <a:gd name="T101" fmla="*/ 59 h 406"/>
                <a:gd name="T102" fmla="*/ 2 w 691"/>
                <a:gd name="T103" fmla="*/ 46 h 406"/>
                <a:gd name="T104" fmla="*/ 0 w 691"/>
                <a:gd name="T105" fmla="*/ 32 h 406"/>
                <a:gd name="T106" fmla="*/ 4 w 691"/>
                <a:gd name="T107" fmla="*/ 18 h 406"/>
                <a:gd name="T108" fmla="*/ 12 w 691"/>
                <a:gd name="T109" fmla="*/ 8 h 406"/>
                <a:gd name="T110" fmla="*/ 24 w 691"/>
                <a:gd name="T111" fmla="*/ 2 h 406"/>
                <a:gd name="T112" fmla="*/ 38 w 691"/>
                <a:gd name="T1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1" h="406">
                  <a:moveTo>
                    <a:pt x="38" y="0"/>
                  </a:moveTo>
                  <a:lnTo>
                    <a:pt x="112" y="8"/>
                  </a:lnTo>
                  <a:lnTo>
                    <a:pt x="180" y="19"/>
                  </a:lnTo>
                  <a:lnTo>
                    <a:pt x="244" y="35"/>
                  </a:lnTo>
                  <a:lnTo>
                    <a:pt x="301" y="52"/>
                  </a:lnTo>
                  <a:lnTo>
                    <a:pt x="354" y="71"/>
                  </a:lnTo>
                  <a:lnTo>
                    <a:pt x="402" y="93"/>
                  </a:lnTo>
                  <a:lnTo>
                    <a:pt x="446" y="117"/>
                  </a:lnTo>
                  <a:lnTo>
                    <a:pt x="485" y="140"/>
                  </a:lnTo>
                  <a:lnTo>
                    <a:pt x="521" y="165"/>
                  </a:lnTo>
                  <a:lnTo>
                    <a:pt x="553" y="189"/>
                  </a:lnTo>
                  <a:lnTo>
                    <a:pt x="580" y="215"/>
                  </a:lnTo>
                  <a:lnTo>
                    <a:pt x="605" y="238"/>
                  </a:lnTo>
                  <a:lnTo>
                    <a:pt x="625" y="260"/>
                  </a:lnTo>
                  <a:lnTo>
                    <a:pt x="641" y="282"/>
                  </a:lnTo>
                  <a:lnTo>
                    <a:pt x="656" y="302"/>
                  </a:lnTo>
                  <a:lnTo>
                    <a:pt x="668" y="319"/>
                  </a:lnTo>
                  <a:lnTo>
                    <a:pt x="677" y="334"/>
                  </a:lnTo>
                  <a:lnTo>
                    <a:pt x="682" y="346"/>
                  </a:lnTo>
                  <a:lnTo>
                    <a:pt x="687" y="353"/>
                  </a:lnTo>
                  <a:lnTo>
                    <a:pt x="688" y="357"/>
                  </a:lnTo>
                  <a:lnTo>
                    <a:pt x="691" y="371"/>
                  </a:lnTo>
                  <a:lnTo>
                    <a:pt x="688" y="385"/>
                  </a:lnTo>
                  <a:lnTo>
                    <a:pt x="681" y="396"/>
                  </a:lnTo>
                  <a:lnTo>
                    <a:pt x="669" y="404"/>
                  </a:lnTo>
                  <a:lnTo>
                    <a:pt x="663" y="406"/>
                  </a:lnTo>
                  <a:lnTo>
                    <a:pt x="655" y="406"/>
                  </a:lnTo>
                  <a:lnTo>
                    <a:pt x="643" y="404"/>
                  </a:lnTo>
                  <a:lnTo>
                    <a:pt x="631" y="396"/>
                  </a:lnTo>
                  <a:lnTo>
                    <a:pt x="622" y="385"/>
                  </a:lnTo>
                  <a:lnTo>
                    <a:pt x="621" y="381"/>
                  </a:lnTo>
                  <a:lnTo>
                    <a:pt x="617" y="373"/>
                  </a:lnTo>
                  <a:lnTo>
                    <a:pt x="611" y="363"/>
                  </a:lnTo>
                  <a:lnTo>
                    <a:pt x="602" y="349"/>
                  </a:lnTo>
                  <a:lnTo>
                    <a:pt x="591" y="333"/>
                  </a:lnTo>
                  <a:lnTo>
                    <a:pt x="577" y="314"/>
                  </a:lnTo>
                  <a:lnTo>
                    <a:pt x="559" y="293"/>
                  </a:lnTo>
                  <a:lnTo>
                    <a:pt x="537" y="272"/>
                  </a:lnTo>
                  <a:lnTo>
                    <a:pt x="513" y="250"/>
                  </a:lnTo>
                  <a:lnTo>
                    <a:pt x="485" y="228"/>
                  </a:lnTo>
                  <a:lnTo>
                    <a:pt x="454" y="205"/>
                  </a:lnTo>
                  <a:lnTo>
                    <a:pt x="417" y="182"/>
                  </a:lnTo>
                  <a:lnTo>
                    <a:pt x="377" y="160"/>
                  </a:lnTo>
                  <a:lnTo>
                    <a:pt x="332" y="140"/>
                  </a:lnTo>
                  <a:lnTo>
                    <a:pt x="282" y="121"/>
                  </a:lnTo>
                  <a:lnTo>
                    <a:pt x="227" y="104"/>
                  </a:lnTo>
                  <a:lnTo>
                    <a:pt x="168" y="90"/>
                  </a:lnTo>
                  <a:lnTo>
                    <a:pt x="103" y="79"/>
                  </a:lnTo>
                  <a:lnTo>
                    <a:pt x="32" y="71"/>
                  </a:lnTo>
                  <a:lnTo>
                    <a:pt x="18" y="66"/>
                  </a:lnTo>
                  <a:lnTo>
                    <a:pt x="8" y="59"/>
                  </a:lnTo>
                  <a:lnTo>
                    <a:pt x="2" y="46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2" y="8"/>
                  </a:lnTo>
                  <a:lnTo>
                    <a:pt x="24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139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16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Human Organs Vector Icons</vt:lpstr>
      <vt:lpstr>Human Organs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34</cp:revision>
  <dcterms:created xsi:type="dcterms:W3CDTF">2016-11-20T20:27:57Z</dcterms:created>
  <dcterms:modified xsi:type="dcterms:W3CDTF">2016-11-22T16:05:01Z</dcterms:modified>
</cp:coreProperties>
</file>